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578" r:id="rId2"/>
    <p:sldId id="3586" r:id="rId3"/>
    <p:sldId id="3588" r:id="rId4"/>
    <p:sldId id="3587" r:id="rId5"/>
    <p:sldId id="3589" r:id="rId6"/>
    <p:sldId id="3591" r:id="rId7"/>
    <p:sldId id="3593" r:id="rId8"/>
    <p:sldId id="3594" r:id="rId9"/>
    <p:sldId id="3590" r:id="rId10"/>
    <p:sldId id="3592" r:id="rId11"/>
    <p:sldId id="3596" r:id="rId12"/>
    <p:sldId id="3595" r:id="rId13"/>
    <p:sldId id="838839896" r:id="rId14"/>
    <p:sldId id="838839897" r:id="rId15"/>
    <p:sldId id="83883989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CB31B0-98C1-4643-99C7-E8AF3C004F96}" v="10" dt="2026-04-21T15:46:22.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645"/>
  </p:normalViewPr>
  <p:slideViewPr>
    <p:cSldViewPr snapToGrid="0">
      <p:cViewPr varScale="1">
        <p:scale>
          <a:sx n="91" d="100"/>
          <a:sy n="91" d="100"/>
        </p:scale>
        <p:origin x="192" y="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29947B-A700-B643-84B4-66DE325E779F}"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GB"/>
        </a:p>
      </dgm:t>
    </dgm:pt>
    <dgm:pt modelId="{177D872B-D82D-A042-BA92-BE39CE95A285}">
      <dgm:prSet phldrT="[Text]"/>
      <dgm:spPr/>
      <dgm:t>
        <a:bodyPr anchor="t"/>
        <a:lstStyle/>
        <a:p>
          <a:pPr algn="ctr"/>
          <a:r>
            <a:rPr lang="en-GB" dirty="0"/>
            <a:t>Innovate UK </a:t>
          </a:r>
        </a:p>
      </dgm:t>
    </dgm:pt>
    <dgm:pt modelId="{F3DF0AD8-2C16-8644-B4D2-E4DE434363ED}" type="parTrans" cxnId="{ECACF102-293F-F543-A9A5-D787E099C997}">
      <dgm:prSet/>
      <dgm:spPr/>
      <dgm:t>
        <a:bodyPr/>
        <a:lstStyle/>
        <a:p>
          <a:endParaRPr lang="en-GB"/>
        </a:p>
      </dgm:t>
    </dgm:pt>
    <dgm:pt modelId="{3AE05B76-E068-784A-A048-E8CFCC309758}" type="sibTrans" cxnId="{ECACF102-293F-F543-A9A5-D787E099C997}">
      <dgm:prSet/>
      <dgm:spPr/>
      <dgm:t>
        <a:bodyPr/>
        <a:lstStyle/>
        <a:p>
          <a:endParaRPr lang="en-GB"/>
        </a:p>
      </dgm:t>
    </dgm:pt>
    <dgm:pt modelId="{7B4B0B75-E537-6D4D-B080-CDFFC0C5B827}">
      <dgm:prSet phldrT="[Text]" custT="1"/>
      <dgm:spPr/>
      <dgm:t>
        <a:bodyPr anchor="t"/>
        <a:lstStyle/>
        <a:p>
          <a:r>
            <a:rPr lang="en-GB" sz="2400" dirty="0"/>
            <a:t>Innovate UK Business Connect</a:t>
          </a:r>
        </a:p>
      </dgm:t>
    </dgm:pt>
    <dgm:pt modelId="{129F92E0-3811-1841-8C88-C4DF14B29786}" type="parTrans" cxnId="{FA44318B-05CF-C24E-BD75-94DA7AAF11F9}">
      <dgm:prSet/>
      <dgm:spPr/>
      <dgm:t>
        <a:bodyPr/>
        <a:lstStyle/>
        <a:p>
          <a:endParaRPr lang="en-GB"/>
        </a:p>
      </dgm:t>
    </dgm:pt>
    <dgm:pt modelId="{2319C088-6C3E-D944-9A69-A55FF4D3B55F}" type="sibTrans" cxnId="{FA44318B-05CF-C24E-BD75-94DA7AAF11F9}">
      <dgm:prSet/>
      <dgm:spPr/>
      <dgm:t>
        <a:bodyPr/>
        <a:lstStyle/>
        <a:p>
          <a:endParaRPr lang="en-GB"/>
        </a:p>
      </dgm:t>
    </dgm:pt>
    <dgm:pt modelId="{5C0A3770-CB56-5645-ABE3-8FD7AA1E8F57}">
      <dgm:prSet phldrT="[Text]" custT="1"/>
      <dgm:spPr/>
      <dgm:t>
        <a:bodyPr anchor="t"/>
        <a:lstStyle/>
        <a:p>
          <a:r>
            <a:rPr lang="en-GB" sz="2400" dirty="0"/>
            <a:t>Innovate UK Business Growth</a:t>
          </a:r>
        </a:p>
      </dgm:t>
    </dgm:pt>
    <dgm:pt modelId="{4F92924B-BF8E-5847-BC0A-C6E9FE89E06F}" type="parTrans" cxnId="{4C439988-DD43-2F49-8CA2-E147B74CEA3A}">
      <dgm:prSet/>
      <dgm:spPr/>
      <dgm:t>
        <a:bodyPr/>
        <a:lstStyle/>
        <a:p>
          <a:endParaRPr lang="en-GB"/>
        </a:p>
      </dgm:t>
    </dgm:pt>
    <dgm:pt modelId="{922572F0-2165-B541-B5FF-CD782D15B780}" type="sibTrans" cxnId="{4C439988-DD43-2F49-8CA2-E147B74CEA3A}">
      <dgm:prSet/>
      <dgm:spPr/>
      <dgm:t>
        <a:bodyPr/>
        <a:lstStyle/>
        <a:p>
          <a:endParaRPr lang="en-GB"/>
        </a:p>
      </dgm:t>
    </dgm:pt>
    <dgm:pt modelId="{66FDC3E7-E6F6-F84C-95A0-8BA9E7A996C6}">
      <dgm:prSet phldrT="[Text]" custT="1"/>
      <dgm:spPr/>
      <dgm:t>
        <a:bodyPr anchor="t"/>
        <a:lstStyle/>
        <a:p>
          <a:r>
            <a:rPr lang="en-GB" sz="2800" dirty="0"/>
            <a:t>Catapult Centres</a:t>
          </a:r>
        </a:p>
      </dgm:t>
    </dgm:pt>
    <dgm:pt modelId="{6F56043A-DE8A-5E4D-B2F4-B7603E1D1D6E}" type="parTrans" cxnId="{BC97E920-2460-4145-B2B8-EB462C007A04}">
      <dgm:prSet/>
      <dgm:spPr/>
      <dgm:t>
        <a:bodyPr/>
        <a:lstStyle/>
        <a:p>
          <a:endParaRPr lang="en-GB"/>
        </a:p>
      </dgm:t>
    </dgm:pt>
    <dgm:pt modelId="{31489951-4075-5B45-9E4B-6FD496742468}" type="sibTrans" cxnId="{BC97E920-2460-4145-B2B8-EB462C007A04}">
      <dgm:prSet/>
      <dgm:spPr/>
      <dgm:t>
        <a:bodyPr/>
        <a:lstStyle/>
        <a:p>
          <a:endParaRPr lang="en-GB"/>
        </a:p>
      </dgm:t>
    </dgm:pt>
    <dgm:pt modelId="{C797AF79-202B-504B-94B1-C641DBA8E098}" type="pres">
      <dgm:prSet presAssocID="{2029947B-A700-B643-84B4-66DE325E779F}" presName="Name0" presStyleCnt="0">
        <dgm:presLayoutVars>
          <dgm:chPref val="1"/>
          <dgm:dir/>
          <dgm:animOne val="branch"/>
          <dgm:animLvl val="lvl"/>
          <dgm:resizeHandles/>
        </dgm:presLayoutVars>
      </dgm:prSet>
      <dgm:spPr/>
    </dgm:pt>
    <dgm:pt modelId="{711DECCE-4EC9-A747-8C16-AB169D2F45A0}" type="pres">
      <dgm:prSet presAssocID="{177D872B-D82D-A042-BA92-BE39CE95A285}" presName="vertOne" presStyleCnt="0"/>
      <dgm:spPr/>
    </dgm:pt>
    <dgm:pt modelId="{446BB68E-D326-BE4D-AF33-E64313CF0674}" type="pres">
      <dgm:prSet presAssocID="{177D872B-D82D-A042-BA92-BE39CE95A285}" presName="txOne" presStyleLbl="node0" presStyleIdx="0" presStyleCnt="1" custLinFactNeighborY="16142">
        <dgm:presLayoutVars>
          <dgm:chPref val="3"/>
        </dgm:presLayoutVars>
      </dgm:prSet>
      <dgm:spPr/>
    </dgm:pt>
    <dgm:pt modelId="{C7D88FD4-C64E-F541-A7F9-E2FE15B0FF62}" type="pres">
      <dgm:prSet presAssocID="{177D872B-D82D-A042-BA92-BE39CE95A285}" presName="parTransOne" presStyleCnt="0"/>
      <dgm:spPr/>
    </dgm:pt>
    <dgm:pt modelId="{1D2BE356-4FC2-104E-807D-5556FEA8A851}" type="pres">
      <dgm:prSet presAssocID="{177D872B-D82D-A042-BA92-BE39CE95A285}" presName="horzOne" presStyleCnt="0"/>
      <dgm:spPr/>
    </dgm:pt>
    <dgm:pt modelId="{D3162C76-9BBB-CA4F-A7EE-FE6A02B9B7F5}" type="pres">
      <dgm:prSet presAssocID="{7B4B0B75-E537-6D4D-B080-CDFFC0C5B827}" presName="vertTwo" presStyleCnt="0"/>
      <dgm:spPr/>
    </dgm:pt>
    <dgm:pt modelId="{D475DCF7-A8D2-C045-BC28-FEDC8C7E9255}" type="pres">
      <dgm:prSet presAssocID="{7B4B0B75-E537-6D4D-B080-CDFFC0C5B827}" presName="txTwo" presStyleLbl="node2" presStyleIdx="0" presStyleCnt="3">
        <dgm:presLayoutVars>
          <dgm:chPref val="3"/>
        </dgm:presLayoutVars>
      </dgm:prSet>
      <dgm:spPr/>
    </dgm:pt>
    <dgm:pt modelId="{7D33A2CA-AE01-0D4C-AE06-7239FAE8E38F}" type="pres">
      <dgm:prSet presAssocID="{7B4B0B75-E537-6D4D-B080-CDFFC0C5B827}" presName="horzTwo" presStyleCnt="0"/>
      <dgm:spPr/>
    </dgm:pt>
    <dgm:pt modelId="{7A302DA8-4A68-D54B-90E9-ED26C3215E33}" type="pres">
      <dgm:prSet presAssocID="{2319C088-6C3E-D944-9A69-A55FF4D3B55F}" presName="sibSpaceTwo" presStyleCnt="0"/>
      <dgm:spPr/>
    </dgm:pt>
    <dgm:pt modelId="{B4BA0898-A15D-9345-BFB4-A00A4069F904}" type="pres">
      <dgm:prSet presAssocID="{5C0A3770-CB56-5645-ABE3-8FD7AA1E8F57}" presName="vertTwo" presStyleCnt="0"/>
      <dgm:spPr/>
    </dgm:pt>
    <dgm:pt modelId="{87420922-15E5-7A4C-AA70-DD6AEE80BC17}" type="pres">
      <dgm:prSet presAssocID="{5C0A3770-CB56-5645-ABE3-8FD7AA1E8F57}" presName="txTwo" presStyleLbl="node2" presStyleIdx="1" presStyleCnt="3">
        <dgm:presLayoutVars>
          <dgm:chPref val="3"/>
        </dgm:presLayoutVars>
      </dgm:prSet>
      <dgm:spPr/>
    </dgm:pt>
    <dgm:pt modelId="{A03AE155-7EC4-644B-BBB1-A1D3FE1D572C}" type="pres">
      <dgm:prSet presAssocID="{5C0A3770-CB56-5645-ABE3-8FD7AA1E8F57}" presName="horzTwo" presStyleCnt="0"/>
      <dgm:spPr/>
    </dgm:pt>
    <dgm:pt modelId="{26965E0A-387D-C541-BB53-AFE0C64893FD}" type="pres">
      <dgm:prSet presAssocID="{922572F0-2165-B541-B5FF-CD782D15B780}" presName="sibSpaceTwo" presStyleCnt="0"/>
      <dgm:spPr/>
    </dgm:pt>
    <dgm:pt modelId="{89D46CA9-E059-964F-A9D9-12C3894EFFDF}" type="pres">
      <dgm:prSet presAssocID="{66FDC3E7-E6F6-F84C-95A0-8BA9E7A996C6}" presName="vertTwo" presStyleCnt="0"/>
      <dgm:spPr/>
    </dgm:pt>
    <dgm:pt modelId="{7B639059-D005-4C49-9BDC-7176053BAD00}" type="pres">
      <dgm:prSet presAssocID="{66FDC3E7-E6F6-F84C-95A0-8BA9E7A996C6}" presName="txTwo" presStyleLbl="node2" presStyleIdx="2" presStyleCnt="3">
        <dgm:presLayoutVars>
          <dgm:chPref val="3"/>
        </dgm:presLayoutVars>
      </dgm:prSet>
      <dgm:spPr/>
    </dgm:pt>
    <dgm:pt modelId="{DDFBA824-6790-7444-AF01-E706431CFBCA}" type="pres">
      <dgm:prSet presAssocID="{66FDC3E7-E6F6-F84C-95A0-8BA9E7A996C6}" presName="horzTwo" presStyleCnt="0"/>
      <dgm:spPr/>
    </dgm:pt>
  </dgm:ptLst>
  <dgm:cxnLst>
    <dgm:cxn modelId="{ECACF102-293F-F543-A9A5-D787E099C997}" srcId="{2029947B-A700-B643-84B4-66DE325E779F}" destId="{177D872B-D82D-A042-BA92-BE39CE95A285}" srcOrd="0" destOrd="0" parTransId="{F3DF0AD8-2C16-8644-B4D2-E4DE434363ED}" sibTransId="{3AE05B76-E068-784A-A048-E8CFCC309758}"/>
    <dgm:cxn modelId="{BC97E920-2460-4145-B2B8-EB462C007A04}" srcId="{177D872B-D82D-A042-BA92-BE39CE95A285}" destId="{66FDC3E7-E6F6-F84C-95A0-8BA9E7A996C6}" srcOrd="2" destOrd="0" parTransId="{6F56043A-DE8A-5E4D-B2F4-B7603E1D1D6E}" sibTransId="{31489951-4075-5B45-9E4B-6FD496742468}"/>
    <dgm:cxn modelId="{E61BA045-87A3-9648-903A-632DC84E131B}" type="presOf" srcId="{7B4B0B75-E537-6D4D-B080-CDFFC0C5B827}" destId="{D475DCF7-A8D2-C045-BC28-FEDC8C7E9255}" srcOrd="0" destOrd="0" presId="urn:microsoft.com/office/officeart/2005/8/layout/hierarchy4"/>
    <dgm:cxn modelId="{A4540562-9489-D440-985E-D57E030B90EB}" type="presOf" srcId="{66FDC3E7-E6F6-F84C-95A0-8BA9E7A996C6}" destId="{7B639059-D005-4C49-9BDC-7176053BAD00}" srcOrd="0" destOrd="0" presId="urn:microsoft.com/office/officeart/2005/8/layout/hierarchy4"/>
    <dgm:cxn modelId="{2A89016D-57C5-8D40-A15E-BBF21A51AF98}" type="presOf" srcId="{177D872B-D82D-A042-BA92-BE39CE95A285}" destId="{446BB68E-D326-BE4D-AF33-E64313CF0674}" srcOrd="0" destOrd="0" presId="urn:microsoft.com/office/officeart/2005/8/layout/hierarchy4"/>
    <dgm:cxn modelId="{148C627F-1B54-9D43-A9C0-7EE636153B54}" type="presOf" srcId="{2029947B-A700-B643-84B4-66DE325E779F}" destId="{C797AF79-202B-504B-94B1-C641DBA8E098}" srcOrd="0" destOrd="0" presId="urn:microsoft.com/office/officeart/2005/8/layout/hierarchy4"/>
    <dgm:cxn modelId="{4C439988-DD43-2F49-8CA2-E147B74CEA3A}" srcId="{177D872B-D82D-A042-BA92-BE39CE95A285}" destId="{5C0A3770-CB56-5645-ABE3-8FD7AA1E8F57}" srcOrd="1" destOrd="0" parTransId="{4F92924B-BF8E-5847-BC0A-C6E9FE89E06F}" sibTransId="{922572F0-2165-B541-B5FF-CD782D15B780}"/>
    <dgm:cxn modelId="{FA44318B-05CF-C24E-BD75-94DA7AAF11F9}" srcId="{177D872B-D82D-A042-BA92-BE39CE95A285}" destId="{7B4B0B75-E537-6D4D-B080-CDFFC0C5B827}" srcOrd="0" destOrd="0" parTransId="{129F92E0-3811-1841-8C88-C4DF14B29786}" sibTransId="{2319C088-6C3E-D944-9A69-A55FF4D3B55F}"/>
    <dgm:cxn modelId="{C1F7E1D0-15C1-1C4E-8936-EA170B620FCE}" type="presOf" srcId="{5C0A3770-CB56-5645-ABE3-8FD7AA1E8F57}" destId="{87420922-15E5-7A4C-AA70-DD6AEE80BC17}" srcOrd="0" destOrd="0" presId="urn:microsoft.com/office/officeart/2005/8/layout/hierarchy4"/>
    <dgm:cxn modelId="{4688C2DE-C654-E741-9595-8DC9FD4605E0}" type="presParOf" srcId="{C797AF79-202B-504B-94B1-C641DBA8E098}" destId="{711DECCE-4EC9-A747-8C16-AB169D2F45A0}" srcOrd="0" destOrd="0" presId="urn:microsoft.com/office/officeart/2005/8/layout/hierarchy4"/>
    <dgm:cxn modelId="{71310880-BF77-2148-A518-E2A3C164EA41}" type="presParOf" srcId="{711DECCE-4EC9-A747-8C16-AB169D2F45A0}" destId="{446BB68E-D326-BE4D-AF33-E64313CF0674}" srcOrd="0" destOrd="0" presId="urn:microsoft.com/office/officeart/2005/8/layout/hierarchy4"/>
    <dgm:cxn modelId="{4E2BEF6C-46C1-AC41-B619-479DA6E34F35}" type="presParOf" srcId="{711DECCE-4EC9-A747-8C16-AB169D2F45A0}" destId="{C7D88FD4-C64E-F541-A7F9-E2FE15B0FF62}" srcOrd="1" destOrd="0" presId="urn:microsoft.com/office/officeart/2005/8/layout/hierarchy4"/>
    <dgm:cxn modelId="{3EFAE8D7-7C52-C94D-BC40-56A85FCB39FD}" type="presParOf" srcId="{711DECCE-4EC9-A747-8C16-AB169D2F45A0}" destId="{1D2BE356-4FC2-104E-807D-5556FEA8A851}" srcOrd="2" destOrd="0" presId="urn:microsoft.com/office/officeart/2005/8/layout/hierarchy4"/>
    <dgm:cxn modelId="{5EA7506E-86EC-5D4F-BB46-BE1DB58D07A1}" type="presParOf" srcId="{1D2BE356-4FC2-104E-807D-5556FEA8A851}" destId="{D3162C76-9BBB-CA4F-A7EE-FE6A02B9B7F5}" srcOrd="0" destOrd="0" presId="urn:microsoft.com/office/officeart/2005/8/layout/hierarchy4"/>
    <dgm:cxn modelId="{E1707C51-DFFC-FD44-A5D1-4AABEC1CD4BD}" type="presParOf" srcId="{D3162C76-9BBB-CA4F-A7EE-FE6A02B9B7F5}" destId="{D475DCF7-A8D2-C045-BC28-FEDC8C7E9255}" srcOrd="0" destOrd="0" presId="urn:microsoft.com/office/officeart/2005/8/layout/hierarchy4"/>
    <dgm:cxn modelId="{CAF5C1B7-8042-154D-97D1-3B5D5087EBB1}" type="presParOf" srcId="{D3162C76-9BBB-CA4F-A7EE-FE6A02B9B7F5}" destId="{7D33A2CA-AE01-0D4C-AE06-7239FAE8E38F}" srcOrd="1" destOrd="0" presId="urn:microsoft.com/office/officeart/2005/8/layout/hierarchy4"/>
    <dgm:cxn modelId="{812758FD-1942-CA46-A20F-A3F3BA68E652}" type="presParOf" srcId="{1D2BE356-4FC2-104E-807D-5556FEA8A851}" destId="{7A302DA8-4A68-D54B-90E9-ED26C3215E33}" srcOrd="1" destOrd="0" presId="urn:microsoft.com/office/officeart/2005/8/layout/hierarchy4"/>
    <dgm:cxn modelId="{6007D19A-D313-CF40-A0BB-5D08C470D90B}" type="presParOf" srcId="{1D2BE356-4FC2-104E-807D-5556FEA8A851}" destId="{B4BA0898-A15D-9345-BFB4-A00A4069F904}" srcOrd="2" destOrd="0" presId="urn:microsoft.com/office/officeart/2005/8/layout/hierarchy4"/>
    <dgm:cxn modelId="{A4DBC564-EBEC-9F40-B479-4947EE195488}" type="presParOf" srcId="{B4BA0898-A15D-9345-BFB4-A00A4069F904}" destId="{87420922-15E5-7A4C-AA70-DD6AEE80BC17}" srcOrd="0" destOrd="0" presId="urn:microsoft.com/office/officeart/2005/8/layout/hierarchy4"/>
    <dgm:cxn modelId="{16535CF5-2384-C449-BD61-8C270844EF0E}" type="presParOf" srcId="{B4BA0898-A15D-9345-BFB4-A00A4069F904}" destId="{A03AE155-7EC4-644B-BBB1-A1D3FE1D572C}" srcOrd="1" destOrd="0" presId="urn:microsoft.com/office/officeart/2005/8/layout/hierarchy4"/>
    <dgm:cxn modelId="{9F4FDD98-9EA9-364B-A7EE-7D39CA4C6CD3}" type="presParOf" srcId="{1D2BE356-4FC2-104E-807D-5556FEA8A851}" destId="{26965E0A-387D-C541-BB53-AFE0C64893FD}" srcOrd="3" destOrd="0" presId="urn:microsoft.com/office/officeart/2005/8/layout/hierarchy4"/>
    <dgm:cxn modelId="{489918C7-4A75-5A4E-B2D2-9F5D1EE9DEC0}" type="presParOf" srcId="{1D2BE356-4FC2-104E-807D-5556FEA8A851}" destId="{89D46CA9-E059-964F-A9D9-12C3894EFFDF}" srcOrd="4" destOrd="0" presId="urn:microsoft.com/office/officeart/2005/8/layout/hierarchy4"/>
    <dgm:cxn modelId="{575B773D-E5FC-A04E-8F30-044478023881}" type="presParOf" srcId="{89D46CA9-E059-964F-A9D9-12C3894EFFDF}" destId="{7B639059-D005-4C49-9BDC-7176053BAD00}" srcOrd="0" destOrd="0" presId="urn:microsoft.com/office/officeart/2005/8/layout/hierarchy4"/>
    <dgm:cxn modelId="{F14897EA-F0E3-924F-BC42-3A4819AFF9A2}" type="presParOf" srcId="{89D46CA9-E059-964F-A9D9-12C3894EFFDF}" destId="{DDFBA824-6790-7444-AF01-E706431CFBCA}"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29947B-A700-B643-84B4-66DE325E779F}"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GB"/>
        </a:p>
      </dgm:t>
    </dgm:pt>
    <dgm:pt modelId="{177D872B-D82D-A042-BA92-BE39CE95A285}">
      <dgm:prSet phldrT="[Text]"/>
      <dgm:spPr/>
      <dgm:t>
        <a:bodyPr anchor="t"/>
        <a:lstStyle/>
        <a:p>
          <a:pPr algn="ctr"/>
          <a:r>
            <a:rPr lang="en-GB" dirty="0"/>
            <a:t>Innovate UK </a:t>
          </a:r>
        </a:p>
      </dgm:t>
    </dgm:pt>
    <dgm:pt modelId="{F3DF0AD8-2C16-8644-B4D2-E4DE434363ED}" type="parTrans" cxnId="{ECACF102-293F-F543-A9A5-D787E099C997}">
      <dgm:prSet/>
      <dgm:spPr/>
      <dgm:t>
        <a:bodyPr/>
        <a:lstStyle/>
        <a:p>
          <a:endParaRPr lang="en-GB"/>
        </a:p>
      </dgm:t>
    </dgm:pt>
    <dgm:pt modelId="{3AE05B76-E068-784A-A048-E8CFCC309758}" type="sibTrans" cxnId="{ECACF102-293F-F543-A9A5-D787E099C997}">
      <dgm:prSet/>
      <dgm:spPr/>
      <dgm:t>
        <a:bodyPr/>
        <a:lstStyle/>
        <a:p>
          <a:endParaRPr lang="en-GB"/>
        </a:p>
      </dgm:t>
    </dgm:pt>
    <dgm:pt modelId="{7B4B0B75-E537-6D4D-B080-CDFFC0C5B827}">
      <dgm:prSet phldrT="[Text]" custT="1"/>
      <dgm:spPr>
        <a:solidFill>
          <a:schemeClr val="tx2">
            <a:lumMod val="20000"/>
            <a:lumOff val="80000"/>
          </a:schemeClr>
        </a:solidFill>
      </dgm:spPr>
      <dgm:t>
        <a:bodyPr anchor="t"/>
        <a:lstStyle/>
        <a:p>
          <a:r>
            <a:rPr lang="en-GB" sz="2400" dirty="0"/>
            <a:t>Innovate UK Business Connect</a:t>
          </a:r>
        </a:p>
      </dgm:t>
    </dgm:pt>
    <dgm:pt modelId="{129F92E0-3811-1841-8C88-C4DF14B29786}" type="parTrans" cxnId="{FA44318B-05CF-C24E-BD75-94DA7AAF11F9}">
      <dgm:prSet/>
      <dgm:spPr/>
      <dgm:t>
        <a:bodyPr/>
        <a:lstStyle/>
        <a:p>
          <a:endParaRPr lang="en-GB"/>
        </a:p>
      </dgm:t>
    </dgm:pt>
    <dgm:pt modelId="{2319C088-6C3E-D944-9A69-A55FF4D3B55F}" type="sibTrans" cxnId="{FA44318B-05CF-C24E-BD75-94DA7AAF11F9}">
      <dgm:prSet/>
      <dgm:spPr/>
      <dgm:t>
        <a:bodyPr/>
        <a:lstStyle/>
        <a:p>
          <a:endParaRPr lang="en-GB"/>
        </a:p>
      </dgm:t>
    </dgm:pt>
    <dgm:pt modelId="{5C0A3770-CB56-5645-ABE3-8FD7AA1E8F57}">
      <dgm:prSet phldrT="[Text]" custT="1"/>
      <dgm:spPr>
        <a:solidFill>
          <a:schemeClr val="tx2">
            <a:lumMod val="20000"/>
            <a:lumOff val="80000"/>
          </a:schemeClr>
        </a:solidFill>
      </dgm:spPr>
      <dgm:t>
        <a:bodyPr anchor="t"/>
        <a:lstStyle/>
        <a:p>
          <a:r>
            <a:rPr lang="en-GB" sz="2400" dirty="0"/>
            <a:t>Innovate UK Business Growth</a:t>
          </a:r>
        </a:p>
      </dgm:t>
    </dgm:pt>
    <dgm:pt modelId="{4F92924B-BF8E-5847-BC0A-C6E9FE89E06F}" type="parTrans" cxnId="{4C439988-DD43-2F49-8CA2-E147B74CEA3A}">
      <dgm:prSet/>
      <dgm:spPr/>
      <dgm:t>
        <a:bodyPr/>
        <a:lstStyle/>
        <a:p>
          <a:endParaRPr lang="en-GB"/>
        </a:p>
      </dgm:t>
    </dgm:pt>
    <dgm:pt modelId="{922572F0-2165-B541-B5FF-CD782D15B780}" type="sibTrans" cxnId="{4C439988-DD43-2F49-8CA2-E147B74CEA3A}">
      <dgm:prSet/>
      <dgm:spPr/>
      <dgm:t>
        <a:bodyPr/>
        <a:lstStyle/>
        <a:p>
          <a:endParaRPr lang="en-GB"/>
        </a:p>
      </dgm:t>
    </dgm:pt>
    <dgm:pt modelId="{66FDC3E7-E6F6-F84C-95A0-8BA9E7A996C6}">
      <dgm:prSet phldrT="[Text]" custT="1"/>
      <dgm:spPr>
        <a:solidFill>
          <a:schemeClr val="tx2">
            <a:lumMod val="20000"/>
            <a:lumOff val="80000"/>
          </a:schemeClr>
        </a:solidFill>
      </dgm:spPr>
      <dgm:t>
        <a:bodyPr anchor="t"/>
        <a:lstStyle/>
        <a:p>
          <a:r>
            <a:rPr lang="en-GB" sz="2800" dirty="0"/>
            <a:t>Catapult Centres</a:t>
          </a:r>
        </a:p>
      </dgm:t>
    </dgm:pt>
    <dgm:pt modelId="{6F56043A-DE8A-5E4D-B2F4-B7603E1D1D6E}" type="parTrans" cxnId="{BC97E920-2460-4145-B2B8-EB462C007A04}">
      <dgm:prSet/>
      <dgm:spPr/>
      <dgm:t>
        <a:bodyPr/>
        <a:lstStyle/>
        <a:p>
          <a:endParaRPr lang="en-GB"/>
        </a:p>
      </dgm:t>
    </dgm:pt>
    <dgm:pt modelId="{31489951-4075-5B45-9E4B-6FD496742468}" type="sibTrans" cxnId="{BC97E920-2460-4145-B2B8-EB462C007A04}">
      <dgm:prSet/>
      <dgm:spPr/>
      <dgm:t>
        <a:bodyPr/>
        <a:lstStyle/>
        <a:p>
          <a:endParaRPr lang="en-GB"/>
        </a:p>
      </dgm:t>
    </dgm:pt>
    <dgm:pt modelId="{C797AF79-202B-504B-94B1-C641DBA8E098}" type="pres">
      <dgm:prSet presAssocID="{2029947B-A700-B643-84B4-66DE325E779F}" presName="Name0" presStyleCnt="0">
        <dgm:presLayoutVars>
          <dgm:chPref val="1"/>
          <dgm:dir/>
          <dgm:animOne val="branch"/>
          <dgm:animLvl val="lvl"/>
          <dgm:resizeHandles/>
        </dgm:presLayoutVars>
      </dgm:prSet>
      <dgm:spPr/>
    </dgm:pt>
    <dgm:pt modelId="{711DECCE-4EC9-A747-8C16-AB169D2F45A0}" type="pres">
      <dgm:prSet presAssocID="{177D872B-D82D-A042-BA92-BE39CE95A285}" presName="vertOne" presStyleCnt="0"/>
      <dgm:spPr/>
    </dgm:pt>
    <dgm:pt modelId="{446BB68E-D326-BE4D-AF33-E64313CF0674}" type="pres">
      <dgm:prSet presAssocID="{177D872B-D82D-A042-BA92-BE39CE95A285}" presName="txOne" presStyleLbl="node0" presStyleIdx="0" presStyleCnt="1" custLinFactNeighborY="16142">
        <dgm:presLayoutVars>
          <dgm:chPref val="3"/>
        </dgm:presLayoutVars>
      </dgm:prSet>
      <dgm:spPr/>
    </dgm:pt>
    <dgm:pt modelId="{C7D88FD4-C64E-F541-A7F9-E2FE15B0FF62}" type="pres">
      <dgm:prSet presAssocID="{177D872B-D82D-A042-BA92-BE39CE95A285}" presName="parTransOne" presStyleCnt="0"/>
      <dgm:spPr/>
    </dgm:pt>
    <dgm:pt modelId="{1D2BE356-4FC2-104E-807D-5556FEA8A851}" type="pres">
      <dgm:prSet presAssocID="{177D872B-D82D-A042-BA92-BE39CE95A285}" presName="horzOne" presStyleCnt="0"/>
      <dgm:spPr/>
    </dgm:pt>
    <dgm:pt modelId="{D3162C76-9BBB-CA4F-A7EE-FE6A02B9B7F5}" type="pres">
      <dgm:prSet presAssocID="{7B4B0B75-E537-6D4D-B080-CDFFC0C5B827}" presName="vertTwo" presStyleCnt="0"/>
      <dgm:spPr/>
    </dgm:pt>
    <dgm:pt modelId="{D475DCF7-A8D2-C045-BC28-FEDC8C7E9255}" type="pres">
      <dgm:prSet presAssocID="{7B4B0B75-E537-6D4D-B080-CDFFC0C5B827}" presName="txTwo" presStyleLbl="node2" presStyleIdx="0" presStyleCnt="3">
        <dgm:presLayoutVars>
          <dgm:chPref val="3"/>
        </dgm:presLayoutVars>
      </dgm:prSet>
      <dgm:spPr/>
    </dgm:pt>
    <dgm:pt modelId="{7D33A2CA-AE01-0D4C-AE06-7239FAE8E38F}" type="pres">
      <dgm:prSet presAssocID="{7B4B0B75-E537-6D4D-B080-CDFFC0C5B827}" presName="horzTwo" presStyleCnt="0"/>
      <dgm:spPr/>
    </dgm:pt>
    <dgm:pt modelId="{7A302DA8-4A68-D54B-90E9-ED26C3215E33}" type="pres">
      <dgm:prSet presAssocID="{2319C088-6C3E-D944-9A69-A55FF4D3B55F}" presName="sibSpaceTwo" presStyleCnt="0"/>
      <dgm:spPr/>
    </dgm:pt>
    <dgm:pt modelId="{B4BA0898-A15D-9345-BFB4-A00A4069F904}" type="pres">
      <dgm:prSet presAssocID="{5C0A3770-CB56-5645-ABE3-8FD7AA1E8F57}" presName="vertTwo" presStyleCnt="0"/>
      <dgm:spPr/>
    </dgm:pt>
    <dgm:pt modelId="{87420922-15E5-7A4C-AA70-DD6AEE80BC17}" type="pres">
      <dgm:prSet presAssocID="{5C0A3770-CB56-5645-ABE3-8FD7AA1E8F57}" presName="txTwo" presStyleLbl="node2" presStyleIdx="1" presStyleCnt="3">
        <dgm:presLayoutVars>
          <dgm:chPref val="3"/>
        </dgm:presLayoutVars>
      </dgm:prSet>
      <dgm:spPr/>
    </dgm:pt>
    <dgm:pt modelId="{A03AE155-7EC4-644B-BBB1-A1D3FE1D572C}" type="pres">
      <dgm:prSet presAssocID="{5C0A3770-CB56-5645-ABE3-8FD7AA1E8F57}" presName="horzTwo" presStyleCnt="0"/>
      <dgm:spPr/>
    </dgm:pt>
    <dgm:pt modelId="{26965E0A-387D-C541-BB53-AFE0C64893FD}" type="pres">
      <dgm:prSet presAssocID="{922572F0-2165-B541-B5FF-CD782D15B780}" presName="sibSpaceTwo" presStyleCnt="0"/>
      <dgm:spPr/>
    </dgm:pt>
    <dgm:pt modelId="{89D46CA9-E059-964F-A9D9-12C3894EFFDF}" type="pres">
      <dgm:prSet presAssocID="{66FDC3E7-E6F6-F84C-95A0-8BA9E7A996C6}" presName="vertTwo" presStyleCnt="0"/>
      <dgm:spPr/>
    </dgm:pt>
    <dgm:pt modelId="{7B639059-D005-4C49-9BDC-7176053BAD00}" type="pres">
      <dgm:prSet presAssocID="{66FDC3E7-E6F6-F84C-95A0-8BA9E7A996C6}" presName="txTwo" presStyleLbl="node2" presStyleIdx="2" presStyleCnt="3">
        <dgm:presLayoutVars>
          <dgm:chPref val="3"/>
        </dgm:presLayoutVars>
      </dgm:prSet>
      <dgm:spPr/>
    </dgm:pt>
    <dgm:pt modelId="{DDFBA824-6790-7444-AF01-E706431CFBCA}" type="pres">
      <dgm:prSet presAssocID="{66FDC3E7-E6F6-F84C-95A0-8BA9E7A996C6}" presName="horzTwo" presStyleCnt="0"/>
      <dgm:spPr/>
    </dgm:pt>
  </dgm:ptLst>
  <dgm:cxnLst>
    <dgm:cxn modelId="{ECACF102-293F-F543-A9A5-D787E099C997}" srcId="{2029947B-A700-B643-84B4-66DE325E779F}" destId="{177D872B-D82D-A042-BA92-BE39CE95A285}" srcOrd="0" destOrd="0" parTransId="{F3DF0AD8-2C16-8644-B4D2-E4DE434363ED}" sibTransId="{3AE05B76-E068-784A-A048-E8CFCC309758}"/>
    <dgm:cxn modelId="{BC97E920-2460-4145-B2B8-EB462C007A04}" srcId="{177D872B-D82D-A042-BA92-BE39CE95A285}" destId="{66FDC3E7-E6F6-F84C-95A0-8BA9E7A996C6}" srcOrd="2" destOrd="0" parTransId="{6F56043A-DE8A-5E4D-B2F4-B7603E1D1D6E}" sibTransId="{31489951-4075-5B45-9E4B-6FD496742468}"/>
    <dgm:cxn modelId="{E61BA045-87A3-9648-903A-632DC84E131B}" type="presOf" srcId="{7B4B0B75-E537-6D4D-B080-CDFFC0C5B827}" destId="{D475DCF7-A8D2-C045-BC28-FEDC8C7E9255}" srcOrd="0" destOrd="0" presId="urn:microsoft.com/office/officeart/2005/8/layout/hierarchy4"/>
    <dgm:cxn modelId="{A4540562-9489-D440-985E-D57E030B90EB}" type="presOf" srcId="{66FDC3E7-E6F6-F84C-95A0-8BA9E7A996C6}" destId="{7B639059-D005-4C49-9BDC-7176053BAD00}" srcOrd="0" destOrd="0" presId="urn:microsoft.com/office/officeart/2005/8/layout/hierarchy4"/>
    <dgm:cxn modelId="{2A89016D-57C5-8D40-A15E-BBF21A51AF98}" type="presOf" srcId="{177D872B-D82D-A042-BA92-BE39CE95A285}" destId="{446BB68E-D326-BE4D-AF33-E64313CF0674}" srcOrd="0" destOrd="0" presId="urn:microsoft.com/office/officeart/2005/8/layout/hierarchy4"/>
    <dgm:cxn modelId="{148C627F-1B54-9D43-A9C0-7EE636153B54}" type="presOf" srcId="{2029947B-A700-B643-84B4-66DE325E779F}" destId="{C797AF79-202B-504B-94B1-C641DBA8E098}" srcOrd="0" destOrd="0" presId="urn:microsoft.com/office/officeart/2005/8/layout/hierarchy4"/>
    <dgm:cxn modelId="{4C439988-DD43-2F49-8CA2-E147B74CEA3A}" srcId="{177D872B-D82D-A042-BA92-BE39CE95A285}" destId="{5C0A3770-CB56-5645-ABE3-8FD7AA1E8F57}" srcOrd="1" destOrd="0" parTransId="{4F92924B-BF8E-5847-BC0A-C6E9FE89E06F}" sibTransId="{922572F0-2165-B541-B5FF-CD782D15B780}"/>
    <dgm:cxn modelId="{FA44318B-05CF-C24E-BD75-94DA7AAF11F9}" srcId="{177D872B-D82D-A042-BA92-BE39CE95A285}" destId="{7B4B0B75-E537-6D4D-B080-CDFFC0C5B827}" srcOrd="0" destOrd="0" parTransId="{129F92E0-3811-1841-8C88-C4DF14B29786}" sibTransId="{2319C088-6C3E-D944-9A69-A55FF4D3B55F}"/>
    <dgm:cxn modelId="{C1F7E1D0-15C1-1C4E-8936-EA170B620FCE}" type="presOf" srcId="{5C0A3770-CB56-5645-ABE3-8FD7AA1E8F57}" destId="{87420922-15E5-7A4C-AA70-DD6AEE80BC17}" srcOrd="0" destOrd="0" presId="urn:microsoft.com/office/officeart/2005/8/layout/hierarchy4"/>
    <dgm:cxn modelId="{4688C2DE-C654-E741-9595-8DC9FD4605E0}" type="presParOf" srcId="{C797AF79-202B-504B-94B1-C641DBA8E098}" destId="{711DECCE-4EC9-A747-8C16-AB169D2F45A0}" srcOrd="0" destOrd="0" presId="urn:microsoft.com/office/officeart/2005/8/layout/hierarchy4"/>
    <dgm:cxn modelId="{71310880-BF77-2148-A518-E2A3C164EA41}" type="presParOf" srcId="{711DECCE-4EC9-A747-8C16-AB169D2F45A0}" destId="{446BB68E-D326-BE4D-AF33-E64313CF0674}" srcOrd="0" destOrd="0" presId="urn:microsoft.com/office/officeart/2005/8/layout/hierarchy4"/>
    <dgm:cxn modelId="{4E2BEF6C-46C1-AC41-B619-479DA6E34F35}" type="presParOf" srcId="{711DECCE-4EC9-A747-8C16-AB169D2F45A0}" destId="{C7D88FD4-C64E-F541-A7F9-E2FE15B0FF62}" srcOrd="1" destOrd="0" presId="urn:microsoft.com/office/officeart/2005/8/layout/hierarchy4"/>
    <dgm:cxn modelId="{3EFAE8D7-7C52-C94D-BC40-56A85FCB39FD}" type="presParOf" srcId="{711DECCE-4EC9-A747-8C16-AB169D2F45A0}" destId="{1D2BE356-4FC2-104E-807D-5556FEA8A851}" srcOrd="2" destOrd="0" presId="urn:microsoft.com/office/officeart/2005/8/layout/hierarchy4"/>
    <dgm:cxn modelId="{5EA7506E-86EC-5D4F-BB46-BE1DB58D07A1}" type="presParOf" srcId="{1D2BE356-4FC2-104E-807D-5556FEA8A851}" destId="{D3162C76-9BBB-CA4F-A7EE-FE6A02B9B7F5}" srcOrd="0" destOrd="0" presId="urn:microsoft.com/office/officeart/2005/8/layout/hierarchy4"/>
    <dgm:cxn modelId="{E1707C51-DFFC-FD44-A5D1-4AABEC1CD4BD}" type="presParOf" srcId="{D3162C76-9BBB-CA4F-A7EE-FE6A02B9B7F5}" destId="{D475DCF7-A8D2-C045-BC28-FEDC8C7E9255}" srcOrd="0" destOrd="0" presId="urn:microsoft.com/office/officeart/2005/8/layout/hierarchy4"/>
    <dgm:cxn modelId="{CAF5C1B7-8042-154D-97D1-3B5D5087EBB1}" type="presParOf" srcId="{D3162C76-9BBB-CA4F-A7EE-FE6A02B9B7F5}" destId="{7D33A2CA-AE01-0D4C-AE06-7239FAE8E38F}" srcOrd="1" destOrd="0" presId="urn:microsoft.com/office/officeart/2005/8/layout/hierarchy4"/>
    <dgm:cxn modelId="{812758FD-1942-CA46-A20F-A3F3BA68E652}" type="presParOf" srcId="{1D2BE356-4FC2-104E-807D-5556FEA8A851}" destId="{7A302DA8-4A68-D54B-90E9-ED26C3215E33}" srcOrd="1" destOrd="0" presId="urn:microsoft.com/office/officeart/2005/8/layout/hierarchy4"/>
    <dgm:cxn modelId="{6007D19A-D313-CF40-A0BB-5D08C470D90B}" type="presParOf" srcId="{1D2BE356-4FC2-104E-807D-5556FEA8A851}" destId="{B4BA0898-A15D-9345-BFB4-A00A4069F904}" srcOrd="2" destOrd="0" presId="urn:microsoft.com/office/officeart/2005/8/layout/hierarchy4"/>
    <dgm:cxn modelId="{A4DBC564-EBEC-9F40-B479-4947EE195488}" type="presParOf" srcId="{B4BA0898-A15D-9345-BFB4-A00A4069F904}" destId="{87420922-15E5-7A4C-AA70-DD6AEE80BC17}" srcOrd="0" destOrd="0" presId="urn:microsoft.com/office/officeart/2005/8/layout/hierarchy4"/>
    <dgm:cxn modelId="{16535CF5-2384-C449-BD61-8C270844EF0E}" type="presParOf" srcId="{B4BA0898-A15D-9345-BFB4-A00A4069F904}" destId="{A03AE155-7EC4-644B-BBB1-A1D3FE1D572C}" srcOrd="1" destOrd="0" presId="urn:microsoft.com/office/officeart/2005/8/layout/hierarchy4"/>
    <dgm:cxn modelId="{9F4FDD98-9EA9-364B-A7EE-7D39CA4C6CD3}" type="presParOf" srcId="{1D2BE356-4FC2-104E-807D-5556FEA8A851}" destId="{26965E0A-387D-C541-BB53-AFE0C64893FD}" srcOrd="3" destOrd="0" presId="urn:microsoft.com/office/officeart/2005/8/layout/hierarchy4"/>
    <dgm:cxn modelId="{489918C7-4A75-5A4E-B2D2-9F5D1EE9DEC0}" type="presParOf" srcId="{1D2BE356-4FC2-104E-807D-5556FEA8A851}" destId="{89D46CA9-E059-964F-A9D9-12C3894EFFDF}" srcOrd="4" destOrd="0" presId="urn:microsoft.com/office/officeart/2005/8/layout/hierarchy4"/>
    <dgm:cxn modelId="{575B773D-E5FC-A04E-8F30-044478023881}" type="presParOf" srcId="{89D46CA9-E059-964F-A9D9-12C3894EFFDF}" destId="{7B639059-D005-4C49-9BDC-7176053BAD00}" srcOrd="0" destOrd="0" presId="urn:microsoft.com/office/officeart/2005/8/layout/hierarchy4"/>
    <dgm:cxn modelId="{F14897EA-F0E3-924F-BC42-3A4819AFF9A2}" type="presParOf" srcId="{89D46CA9-E059-964F-A9D9-12C3894EFFDF}" destId="{DDFBA824-6790-7444-AF01-E706431CFBC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29947B-A700-B643-84B4-66DE325E779F}"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GB"/>
        </a:p>
      </dgm:t>
    </dgm:pt>
    <dgm:pt modelId="{177D872B-D82D-A042-BA92-BE39CE95A285}">
      <dgm:prSet phldrT="[Text]"/>
      <dgm:spPr>
        <a:solidFill>
          <a:schemeClr val="tx2">
            <a:lumMod val="20000"/>
            <a:lumOff val="80000"/>
          </a:schemeClr>
        </a:solidFill>
      </dgm:spPr>
      <dgm:t>
        <a:bodyPr anchor="t"/>
        <a:lstStyle/>
        <a:p>
          <a:pPr algn="ctr"/>
          <a:r>
            <a:rPr lang="en-GB" dirty="0"/>
            <a:t>Innovate UK </a:t>
          </a:r>
        </a:p>
      </dgm:t>
    </dgm:pt>
    <dgm:pt modelId="{F3DF0AD8-2C16-8644-B4D2-E4DE434363ED}" type="parTrans" cxnId="{ECACF102-293F-F543-A9A5-D787E099C997}">
      <dgm:prSet/>
      <dgm:spPr/>
      <dgm:t>
        <a:bodyPr/>
        <a:lstStyle/>
        <a:p>
          <a:endParaRPr lang="en-GB"/>
        </a:p>
      </dgm:t>
    </dgm:pt>
    <dgm:pt modelId="{3AE05B76-E068-784A-A048-E8CFCC309758}" type="sibTrans" cxnId="{ECACF102-293F-F543-A9A5-D787E099C997}">
      <dgm:prSet/>
      <dgm:spPr/>
      <dgm:t>
        <a:bodyPr/>
        <a:lstStyle/>
        <a:p>
          <a:endParaRPr lang="en-GB"/>
        </a:p>
      </dgm:t>
    </dgm:pt>
    <dgm:pt modelId="{7B4B0B75-E537-6D4D-B080-CDFFC0C5B827}">
      <dgm:prSet phldrT="[Text]" custT="1"/>
      <dgm:spPr>
        <a:solidFill>
          <a:schemeClr val="tx2">
            <a:lumMod val="20000"/>
            <a:lumOff val="80000"/>
          </a:schemeClr>
        </a:solidFill>
      </dgm:spPr>
      <dgm:t>
        <a:bodyPr anchor="t"/>
        <a:lstStyle/>
        <a:p>
          <a:r>
            <a:rPr lang="en-GB" sz="2400" dirty="0"/>
            <a:t>Innovate UK Business Connect</a:t>
          </a:r>
        </a:p>
      </dgm:t>
    </dgm:pt>
    <dgm:pt modelId="{129F92E0-3811-1841-8C88-C4DF14B29786}" type="parTrans" cxnId="{FA44318B-05CF-C24E-BD75-94DA7AAF11F9}">
      <dgm:prSet/>
      <dgm:spPr/>
      <dgm:t>
        <a:bodyPr/>
        <a:lstStyle/>
        <a:p>
          <a:endParaRPr lang="en-GB"/>
        </a:p>
      </dgm:t>
    </dgm:pt>
    <dgm:pt modelId="{2319C088-6C3E-D944-9A69-A55FF4D3B55F}" type="sibTrans" cxnId="{FA44318B-05CF-C24E-BD75-94DA7AAF11F9}">
      <dgm:prSet/>
      <dgm:spPr/>
      <dgm:t>
        <a:bodyPr/>
        <a:lstStyle/>
        <a:p>
          <a:endParaRPr lang="en-GB"/>
        </a:p>
      </dgm:t>
    </dgm:pt>
    <dgm:pt modelId="{5C0A3770-CB56-5645-ABE3-8FD7AA1E8F57}">
      <dgm:prSet phldrT="[Text]" custT="1"/>
      <dgm:spPr>
        <a:solidFill>
          <a:schemeClr val="accent1"/>
        </a:solidFill>
      </dgm:spPr>
      <dgm:t>
        <a:bodyPr anchor="t"/>
        <a:lstStyle/>
        <a:p>
          <a:r>
            <a:rPr lang="en-GB" sz="2400" dirty="0"/>
            <a:t>Innovate UK Business Growth</a:t>
          </a:r>
        </a:p>
      </dgm:t>
    </dgm:pt>
    <dgm:pt modelId="{4F92924B-BF8E-5847-BC0A-C6E9FE89E06F}" type="parTrans" cxnId="{4C439988-DD43-2F49-8CA2-E147B74CEA3A}">
      <dgm:prSet/>
      <dgm:spPr/>
      <dgm:t>
        <a:bodyPr/>
        <a:lstStyle/>
        <a:p>
          <a:endParaRPr lang="en-GB"/>
        </a:p>
      </dgm:t>
    </dgm:pt>
    <dgm:pt modelId="{922572F0-2165-B541-B5FF-CD782D15B780}" type="sibTrans" cxnId="{4C439988-DD43-2F49-8CA2-E147B74CEA3A}">
      <dgm:prSet/>
      <dgm:spPr/>
      <dgm:t>
        <a:bodyPr/>
        <a:lstStyle/>
        <a:p>
          <a:endParaRPr lang="en-GB"/>
        </a:p>
      </dgm:t>
    </dgm:pt>
    <dgm:pt modelId="{66FDC3E7-E6F6-F84C-95A0-8BA9E7A996C6}">
      <dgm:prSet phldrT="[Text]" custT="1"/>
      <dgm:spPr>
        <a:solidFill>
          <a:schemeClr val="tx2">
            <a:lumMod val="20000"/>
            <a:lumOff val="80000"/>
          </a:schemeClr>
        </a:solidFill>
      </dgm:spPr>
      <dgm:t>
        <a:bodyPr anchor="t"/>
        <a:lstStyle/>
        <a:p>
          <a:r>
            <a:rPr lang="en-GB" sz="2800" dirty="0"/>
            <a:t>Catapult Centres</a:t>
          </a:r>
        </a:p>
      </dgm:t>
    </dgm:pt>
    <dgm:pt modelId="{6F56043A-DE8A-5E4D-B2F4-B7603E1D1D6E}" type="parTrans" cxnId="{BC97E920-2460-4145-B2B8-EB462C007A04}">
      <dgm:prSet/>
      <dgm:spPr/>
      <dgm:t>
        <a:bodyPr/>
        <a:lstStyle/>
        <a:p>
          <a:endParaRPr lang="en-GB"/>
        </a:p>
      </dgm:t>
    </dgm:pt>
    <dgm:pt modelId="{31489951-4075-5B45-9E4B-6FD496742468}" type="sibTrans" cxnId="{BC97E920-2460-4145-B2B8-EB462C007A04}">
      <dgm:prSet/>
      <dgm:spPr/>
      <dgm:t>
        <a:bodyPr/>
        <a:lstStyle/>
        <a:p>
          <a:endParaRPr lang="en-GB"/>
        </a:p>
      </dgm:t>
    </dgm:pt>
    <dgm:pt modelId="{C797AF79-202B-504B-94B1-C641DBA8E098}" type="pres">
      <dgm:prSet presAssocID="{2029947B-A700-B643-84B4-66DE325E779F}" presName="Name0" presStyleCnt="0">
        <dgm:presLayoutVars>
          <dgm:chPref val="1"/>
          <dgm:dir/>
          <dgm:animOne val="branch"/>
          <dgm:animLvl val="lvl"/>
          <dgm:resizeHandles/>
        </dgm:presLayoutVars>
      </dgm:prSet>
      <dgm:spPr/>
    </dgm:pt>
    <dgm:pt modelId="{711DECCE-4EC9-A747-8C16-AB169D2F45A0}" type="pres">
      <dgm:prSet presAssocID="{177D872B-D82D-A042-BA92-BE39CE95A285}" presName="vertOne" presStyleCnt="0"/>
      <dgm:spPr/>
    </dgm:pt>
    <dgm:pt modelId="{446BB68E-D326-BE4D-AF33-E64313CF0674}" type="pres">
      <dgm:prSet presAssocID="{177D872B-D82D-A042-BA92-BE39CE95A285}" presName="txOne" presStyleLbl="node0" presStyleIdx="0" presStyleCnt="1" custLinFactNeighborY="16142">
        <dgm:presLayoutVars>
          <dgm:chPref val="3"/>
        </dgm:presLayoutVars>
      </dgm:prSet>
      <dgm:spPr/>
    </dgm:pt>
    <dgm:pt modelId="{C7D88FD4-C64E-F541-A7F9-E2FE15B0FF62}" type="pres">
      <dgm:prSet presAssocID="{177D872B-D82D-A042-BA92-BE39CE95A285}" presName="parTransOne" presStyleCnt="0"/>
      <dgm:spPr/>
    </dgm:pt>
    <dgm:pt modelId="{1D2BE356-4FC2-104E-807D-5556FEA8A851}" type="pres">
      <dgm:prSet presAssocID="{177D872B-D82D-A042-BA92-BE39CE95A285}" presName="horzOne" presStyleCnt="0"/>
      <dgm:spPr/>
    </dgm:pt>
    <dgm:pt modelId="{D3162C76-9BBB-CA4F-A7EE-FE6A02B9B7F5}" type="pres">
      <dgm:prSet presAssocID="{7B4B0B75-E537-6D4D-B080-CDFFC0C5B827}" presName="vertTwo" presStyleCnt="0"/>
      <dgm:spPr/>
    </dgm:pt>
    <dgm:pt modelId="{D475DCF7-A8D2-C045-BC28-FEDC8C7E9255}" type="pres">
      <dgm:prSet presAssocID="{7B4B0B75-E537-6D4D-B080-CDFFC0C5B827}" presName="txTwo" presStyleLbl="node2" presStyleIdx="0" presStyleCnt="3">
        <dgm:presLayoutVars>
          <dgm:chPref val="3"/>
        </dgm:presLayoutVars>
      </dgm:prSet>
      <dgm:spPr/>
    </dgm:pt>
    <dgm:pt modelId="{7D33A2CA-AE01-0D4C-AE06-7239FAE8E38F}" type="pres">
      <dgm:prSet presAssocID="{7B4B0B75-E537-6D4D-B080-CDFFC0C5B827}" presName="horzTwo" presStyleCnt="0"/>
      <dgm:spPr/>
    </dgm:pt>
    <dgm:pt modelId="{7A302DA8-4A68-D54B-90E9-ED26C3215E33}" type="pres">
      <dgm:prSet presAssocID="{2319C088-6C3E-D944-9A69-A55FF4D3B55F}" presName="sibSpaceTwo" presStyleCnt="0"/>
      <dgm:spPr/>
    </dgm:pt>
    <dgm:pt modelId="{B4BA0898-A15D-9345-BFB4-A00A4069F904}" type="pres">
      <dgm:prSet presAssocID="{5C0A3770-CB56-5645-ABE3-8FD7AA1E8F57}" presName="vertTwo" presStyleCnt="0"/>
      <dgm:spPr/>
    </dgm:pt>
    <dgm:pt modelId="{87420922-15E5-7A4C-AA70-DD6AEE80BC17}" type="pres">
      <dgm:prSet presAssocID="{5C0A3770-CB56-5645-ABE3-8FD7AA1E8F57}" presName="txTwo" presStyleLbl="node2" presStyleIdx="1" presStyleCnt="3">
        <dgm:presLayoutVars>
          <dgm:chPref val="3"/>
        </dgm:presLayoutVars>
      </dgm:prSet>
      <dgm:spPr/>
    </dgm:pt>
    <dgm:pt modelId="{A03AE155-7EC4-644B-BBB1-A1D3FE1D572C}" type="pres">
      <dgm:prSet presAssocID="{5C0A3770-CB56-5645-ABE3-8FD7AA1E8F57}" presName="horzTwo" presStyleCnt="0"/>
      <dgm:spPr/>
    </dgm:pt>
    <dgm:pt modelId="{26965E0A-387D-C541-BB53-AFE0C64893FD}" type="pres">
      <dgm:prSet presAssocID="{922572F0-2165-B541-B5FF-CD782D15B780}" presName="sibSpaceTwo" presStyleCnt="0"/>
      <dgm:spPr/>
    </dgm:pt>
    <dgm:pt modelId="{89D46CA9-E059-964F-A9D9-12C3894EFFDF}" type="pres">
      <dgm:prSet presAssocID="{66FDC3E7-E6F6-F84C-95A0-8BA9E7A996C6}" presName="vertTwo" presStyleCnt="0"/>
      <dgm:spPr/>
    </dgm:pt>
    <dgm:pt modelId="{7B639059-D005-4C49-9BDC-7176053BAD00}" type="pres">
      <dgm:prSet presAssocID="{66FDC3E7-E6F6-F84C-95A0-8BA9E7A996C6}" presName="txTwo" presStyleLbl="node2" presStyleIdx="2" presStyleCnt="3">
        <dgm:presLayoutVars>
          <dgm:chPref val="3"/>
        </dgm:presLayoutVars>
      </dgm:prSet>
      <dgm:spPr/>
    </dgm:pt>
    <dgm:pt modelId="{DDFBA824-6790-7444-AF01-E706431CFBCA}" type="pres">
      <dgm:prSet presAssocID="{66FDC3E7-E6F6-F84C-95A0-8BA9E7A996C6}" presName="horzTwo" presStyleCnt="0"/>
      <dgm:spPr/>
    </dgm:pt>
  </dgm:ptLst>
  <dgm:cxnLst>
    <dgm:cxn modelId="{ECACF102-293F-F543-A9A5-D787E099C997}" srcId="{2029947B-A700-B643-84B4-66DE325E779F}" destId="{177D872B-D82D-A042-BA92-BE39CE95A285}" srcOrd="0" destOrd="0" parTransId="{F3DF0AD8-2C16-8644-B4D2-E4DE434363ED}" sibTransId="{3AE05B76-E068-784A-A048-E8CFCC309758}"/>
    <dgm:cxn modelId="{BC97E920-2460-4145-B2B8-EB462C007A04}" srcId="{177D872B-D82D-A042-BA92-BE39CE95A285}" destId="{66FDC3E7-E6F6-F84C-95A0-8BA9E7A996C6}" srcOrd="2" destOrd="0" parTransId="{6F56043A-DE8A-5E4D-B2F4-B7603E1D1D6E}" sibTransId="{31489951-4075-5B45-9E4B-6FD496742468}"/>
    <dgm:cxn modelId="{E61BA045-87A3-9648-903A-632DC84E131B}" type="presOf" srcId="{7B4B0B75-E537-6D4D-B080-CDFFC0C5B827}" destId="{D475DCF7-A8D2-C045-BC28-FEDC8C7E9255}" srcOrd="0" destOrd="0" presId="urn:microsoft.com/office/officeart/2005/8/layout/hierarchy4"/>
    <dgm:cxn modelId="{A4540562-9489-D440-985E-D57E030B90EB}" type="presOf" srcId="{66FDC3E7-E6F6-F84C-95A0-8BA9E7A996C6}" destId="{7B639059-D005-4C49-9BDC-7176053BAD00}" srcOrd="0" destOrd="0" presId="urn:microsoft.com/office/officeart/2005/8/layout/hierarchy4"/>
    <dgm:cxn modelId="{2A89016D-57C5-8D40-A15E-BBF21A51AF98}" type="presOf" srcId="{177D872B-D82D-A042-BA92-BE39CE95A285}" destId="{446BB68E-D326-BE4D-AF33-E64313CF0674}" srcOrd="0" destOrd="0" presId="urn:microsoft.com/office/officeart/2005/8/layout/hierarchy4"/>
    <dgm:cxn modelId="{148C627F-1B54-9D43-A9C0-7EE636153B54}" type="presOf" srcId="{2029947B-A700-B643-84B4-66DE325E779F}" destId="{C797AF79-202B-504B-94B1-C641DBA8E098}" srcOrd="0" destOrd="0" presId="urn:microsoft.com/office/officeart/2005/8/layout/hierarchy4"/>
    <dgm:cxn modelId="{4C439988-DD43-2F49-8CA2-E147B74CEA3A}" srcId="{177D872B-D82D-A042-BA92-BE39CE95A285}" destId="{5C0A3770-CB56-5645-ABE3-8FD7AA1E8F57}" srcOrd="1" destOrd="0" parTransId="{4F92924B-BF8E-5847-BC0A-C6E9FE89E06F}" sibTransId="{922572F0-2165-B541-B5FF-CD782D15B780}"/>
    <dgm:cxn modelId="{FA44318B-05CF-C24E-BD75-94DA7AAF11F9}" srcId="{177D872B-D82D-A042-BA92-BE39CE95A285}" destId="{7B4B0B75-E537-6D4D-B080-CDFFC0C5B827}" srcOrd="0" destOrd="0" parTransId="{129F92E0-3811-1841-8C88-C4DF14B29786}" sibTransId="{2319C088-6C3E-D944-9A69-A55FF4D3B55F}"/>
    <dgm:cxn modelId="{C1F7E1D0-15C1-1C4E-8936-EA170B620FCE}" type="presOf" srcId="{5C0A3770-CB56-5645-ABE3-8FD7AA1E8F57}" destId="{87420922-15E5-7A4C-AA70-DD6AEE80BC17}" srcOrd="0" destOrd="0" presId="urn:microsoft.com/office/officeart/2005/8/layout/hierarchy4"/>
    <dgm:cxn modelId="{4688C2DE-C654-E741-9595-8DC9FD4605E0}" type="presParOf" srcId="{C797AF79-202B-504B-94B1-C641DBA8E098}" destId="{711DECCE-4EC9-A747-8C16-AB169D2F45A0}" srcOrd="0" destOrd="0" presId="urn:microsoft.com/office/officeart/2005/8/layout/hierarchy4"/>
    <dgm:cxn modelId="{71310880-BF77-2148-A518-E2A3C164EA41}" type="presParOf" srcId="{711DECCE-4EC9-A747-8C16-AB169D2F45A0}" destId="{446BB68E-D326-BE4D-AF33-E64313CF0674}" srcOrd="0" destOrd="0" presId="urn:microsoft.com/office/officeart/2005/8/layout/hierarchy4"/>
    <dgm:cxn modelId="{4E2BEF6C-46C1-AC41-B619-479DA6E34F35}" type="presParOf" srcId="{711DECCE-4EC9-A747-8C16-AB169D2F45A0}" destId="{C7D88FD4-C64E-F541-A7F9-E2FE15B0FF62}" srcOrd="1" destOrd="0" presId="urn:microsoft.com/office/officeart/2005/8/layout/hierarchy4"/>
    <dgm:cxn modelId="{3EFAE8D7-7C52-C94D-BC40-56A85FCB39FD}" type="presParOf" srcId="{711DECCE-4EC9-A747-8C16-AB169D2F45A0}" destId="{1D2BE356-4FC2-104E-807D-5556FEA8A851}" srcOrd="2" destOrd="0" presId="urn:microsoft.com/office/officeart/2005/8/layout/hierarchy4"/>
    <dgm:cxn modelId="{5EA7506E-86EC-5D4F-BB46-BE1DB58D07A1}" type="presParOf" srcId="{1D2BE356-4FC2-104E-807D-5556FEA8A851}" destId="{D3162C76-9BBB-CA4F-A7EE-FE6A02B9B7F5}" srcOrd="0" destOrd="0" presId="urn:microsoft.com/office/officeart/2005/8/layout/hierarchy4"/>
    <dgm:cxn modelId="{E1707C51-DFFC-FD44-A5D1-4AABEC1CD4BD}" type="presParOf" srcId="{D3162C76-9BBB-CA4F-A7EE-FE6A02B9B7F5}" destId="{D475DCF7-A8D2-C045-BC28-FEDC8C7E9255}" srcOrd="0" destOrd="0" presId="urn:microsoft.com/office/officeart/2005/8/layout/hierarchy4"/>
    <dgm:cxn modelId="{CAF5C1B7-8042-154D-97D1-3B5D5087EBB1}" type="presParOf" srcId="{D3162C76-9BBB-CA4F-A7EE-FE6A02B9B7F5}" destId="{7D33A2CA-AE01-0D4C-AE06-7239FAE8E38F}" srcOrd="1" destOrd="0" presId="urn:microsoft.com/office/officeart/2005/8/layout/hierarchy4"/>
    <dgm:cxn modelId="{812758FD-1942-CA46-A20F-A3F3BA68E652}" type="presParOf" srcId="{1D2BE356-4FC2-104E-807D-5556FEA8A851}" destId="{7A302DA8-4A68-D54B-90E9-ED26C3215E33}" srcOrd="1" destOrd="0" presId="urn:microsoft.com/office/officeart/2005/8/layout/hierarchy4"/>
    <dgm:cxn modelId="{6007D19A-D313-CF40-A0BB-5D08C470D90B}" type="presParOf" srcId="{1D2BE356-4FC2-104E-807D-5556FEA8A851}" destId="{B4BA0898-A15D-9345-BFB4-A00A4069F904}" srcOrd="2" destOrd="0" presId="urn:microsoft.com/office/officeart/2005/8/layout/hierarchy4"/>
    <dgm:cxn modelId="{A4DBC564-EBEC-9F40-B479-4947EE195488}" type="presParOf" srcId="{B4BA0898-A15D-9345-BFB4-A00A4069F904}" destId="{87420922-15E5-7A4C-AA70-DD6AEE80BC17}" srcOrd="0" destOrd="0" presId="urn:microsoft.com/office/officeart/2005/8/layout/hierarchy4"/>
    <dgm:cxn modelId="{16535CF5-2384-C449-BD61-8C270844EF0E}" type="presParOf" srcId="{B4BA0898-A15D-9345-BFB4-A00A4069F904}" destId="{A03AE155-7EC4-644B-BBB1-A1D3FE1D572C}" srcOrd="1" destOrd="0" presId="urn:microsoft.com/office/officeart/2005/8/layout/hierarchy4"/>
    <dgm:cxn modelId="{9F4FDD98-9EA9-364B-A7EE-7D39CA4C6CD3}" type="presParOf" srcId="{1D2BE356-4FC2-104E-807D-5556FEA8A851}" destId="{26965E0A-387D-C541-BB53-AFE0C64893FD}" srcOrd="3" destOrd="0" presId="urn:microsoft.com/office/officeart/2005/8/layout/hierarchy4"/>
    <dgm:cxn modelId="{489918C7-4A75-5A4E-B2D2-9F5D1EE9DEC0}" type="presParOf" srcId="{1D2BE356-4FC2-104E-807D-5556FEA8A851}" destId="{89D46CA9-E059-964F-A9D9-12C3894EFFDF}" srcOrd="4" destOrd="0" presId="urn:microsoft.com/office/officeart/2005/8/layout/hierarchy4"/>
    <dgm:cxn modelId="{575B773D-E5FC-A04E-8F30-044478023881}" type="presParOf" srcId="{89D46CA9-E059-964F-A9D9-12C3894EFFDF}" destId="{7B639059-D005-4C49-9BDC-7176053BAD00}" srcOrd="0" destOrd="0" presId="urn:microsoft.com/office/officeart/2005/8/layout/hierarchy4"/>
    <dgm:cxn modelId="{F14897EA-F0E3-924F-BC42-3A4819AFF9A2}" type="presParOf" srcId="{89D46CA9-E059-964F-A9D9-12C3894EFFDF}" destId="{DDFBA824-6790-7444-AF01-E706431CFBC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29947B-A700-B643-84B4-66DE325E779F}"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GB"/>
        </a:p>
      </dgm:t>
    </dgm:pt>
    <dgm:pt modelId="{177D872B-D82D-A042-BA92-BE39CE95A285}">
      <dgm:prSet phldrT="[Text]"/>
      <dgm:spPr>
        <a:solidFill>
          <a:schemeClr val="tx2">
            <a:lumMod val="20000"/>
            <a:lumOff val="80000"/>
          </a:schemeClr>
        </a:solidFill>
      </dgm:spPr>
      <dgm:t>
        <a:bodyPr anchor="t"/>
        <a:lstStyle/>
        <a:p>
          <a:pPr algn="ctr"/>
          <a:r>
            <a:rPr lang="en-GB" dirty="0"/>
            <a:t>Innovate UK </a:t>
          </a:r>
        </a:p>
      </dgm:t>
    </dgm:pt>
    <dgm:pt modelId="{F3DF0AD8-2C16-8644-B4D2-E4DE434363ED}" type="parTrans" cxnId="{ECACF102-293F-F543-A9A5-D787E099C997}">
      <dgm:prSet/>
      <dgm:spPr/>
      <dgm:t>
        <a:bodyPr/>
        <a:lstStyle/>
        <a:p>
          <a:endParaRPr lang="en-GB"/>
        </a:p>
      </dgm:t>
    </dgm:pt>
    <dgm:pt modelId="{3AE05B76-E068-784A-A048-E8CFCC309758}" type="sibTrans" cxnId="{ECACF102-293F-F543-A9A5-D787E099C997}">
      <dgm:prSet/>
      <dgm:spPr/>
      <dgm:t>
        <a:bodyPr/>
        <a:lstStyle/>
        <a:p>
          <a:endParaRPr lang="en-GB"/>
        </a:p>
      </dgm:t>
    </dgm:pt>
    <dgm:pt modelId="{7B4B0B75-E537-6D4D-B080-CDFFC0C5B827}">
      <dgm:prSet phldrT="[Text]" custT="1"/>
      <dgm:spPr>
        <a:solidFill>
          <a:schemeClr val="tx2">
            <a:lumMod val="20000"/>
            <a:lumOff val="80000"/>
          </a:schemeClr>
        </a:solidFill>
      </dgm:spPr>
      <dgm:t>
        <a:bodyPr anchor="t"/>
        <a:lstStyle/>
        <a:p>
          <a:r>
            <a:rPr lang="en-GB" sz="2400" dirty="0"/>
            <a:t>Innovate UK Business Connect</a:t>
          </a:r>
        </a:p>
      </dgm:t>
    </dgm:pt>
    <dgm:pt modelId="{129F92E0-3811-1841-8C88-C4DF14B29786}" type="parTrans" cxnId="{FA44318B-05CF-C24E-BD75-94DA7AAF11F9}">
      <dgm:prSet/>
      <dgm:spPr/>
      <dgm:t>
        <a:bodyPr/>
        <a:lstStyle/>
        <a:p>
          <a:endParaRPr lang="en-GB"/>
        </a:p>
      </dgm:t>
    </dgm:pt>
    <dgm:pt modelId="{2319C088-6C3E-D944-9A69-A55FF4D3B55F}" type="sibTrans" cxnId="{FA44318B-05CF-C24E-BD75-94DA7AAF11F9}">
      <dgm:prSet/>
      <dgm:spPr/>
      <dgm:t>
        <a:bodyPr/>
        <a:lstStyle/>
        <a:p>
          <a:endParaRPr lang="en-GB"/>
        </a:p>
      </dgm:t>
    </dgm:pt>
    <dgm:pt modelId="{5C0A3770-CB56-5645-ABE3-8FD7AA1E8F57}">
      <dgm:prSet phldrT="[Text]" custT="1"/>
      <dgm:spPr>
        <a:solidFill>
          <a:schemeClr val="tx2">
            <a:lumMod val="20000"/>
            <a:lumOff val="80000"/>
          </a:schemeClr>
        </a:solidFill>
      </dgm:spPr>
      <dgm:t>
        <a:bodyPr anchor="t"/>
        <a:lstStyle/>
        <a:p>
          <a:r>
            <a:rPr lang="en-GB" sz="2400" dirty="0"/>
            <a:t>Innovate UK Business Growth</a:t>
          </a:r>
        </a:p>
      </dgm:t>
    </dgm:pt>
    <dgm:pt modelId="{4F92924B-BF8E-5847-BC0A-C6E9FE89E06F}" type="parTrans" cxnId="{4C439988-DD43-2F49-8CA2-E147B74CEA3A}">
      <dgm:prSet/>
      <dgm:spPr/>
      <dgm:t>
        <a:bodyPr/>
        <a:lstStyle/>
        <a:p>
          <a:endParaRPr lang="en-GB"/>
        </a:p>
      </dgm:t>
    </dgm:pt>
    <dgm:pt modelId="{922572F0-2165-B541-B5FF-CD782D15B780}" type="sibTrans" cxnId="{4C439988-DD43-2F49-8CA2-E147B74CEA3A}">
      <dgm:prSet/>
      <dgm:spPr/>
      <dgm:t>
        <a:bodyPr/>
        <a:lstStyle/>
        <a:p>
          <a:endParaRPr lang="en-GB"/>
        </a:p>
      </dgm:t>
    </dgm:pt>
    <dgm:pt modelId="{66FDC3E7-E6F6-F84C-95A0-8BA9E7A996C6}">
      <dgm:prSet phldrT="[Text]" custT="1"/>
      <dgm:spPr>
        <a:solidFill>
          <a:schemeClr val="accent1"/>
        </a:solidFill>
      </dgm:spPr>
      <dgm:t>
        <a:bodyPr anchor="t"/>
        <a:lstStyle/>
        <a:p>
          <a:r>
            <a:rPr lang="en-GB" sz="2800" dirty="0"/>
            <a:t>Catapult Centres</a:t>
          </a:r>
        </a:p>
      </dgm:t>
    </dgm:pt>
    <dgm:pt modelId="{6F56043A-DE8A-5E4D-B2F4-B7603E1D1D6E}" type="parTrans" cxnId="{BC97E920-2460-4145-B2B8-EB462C007A04}">
      <dgm:prSet/>
      <dgm:spPr/>
      <dgm:t>
        <a:bodyPr/>
        <a:lstStyle/>
        <a:p>
          <a:endParaRPr lang="en-GB"/>
        </a:p>
      </dgm:t>
    </dgm:pt>
    <dgm:pt modelId="{31489951-4075-5B45-9E4B-6FD496742468}" type="sibTrans" cxnId="{BC97E920-2460-4145-B2B8-EB462C007A04}">
      <dgm:prSet/>
      <dgm:spPr/>
      <dgm:t>
        <a:bodyPr/>
        <a:lstStyle/>
        <a:p>
          <a:endParaRPr lang="en-GB"/>
        </a:p>
      </dgm:t>
    </dgm:pt>
    <dgm:pt modelId="{C797AF79-202B-504B-94B1-C641DBA8E098}" type="pres">
      <dgm:prSet presAssocID="{2029947B-A700-B643-84B4-66DE325E779F}" presName="Name0" presStyleCnt="0">
        <dgm:presLayoutVars>
          <dgm:chPref val="1"/>
          <dgm:dir/>
          <dgm:animOne val="branch"/>
          <dgm:animLvl val="lvl"/>
          <dgm:resizeHandles/>
        </dgm:presLayoutVars>
      </dgm:prSet>
      <dgm:spPr/>
    </dgm:pt>
    <dgm:pt modelId="{711DECCE-4EC9-A747-8C16-AB169D2F45A0}" type="pres">
      <dgm:prSet presAssocID="{177D872B-D82D-A042-BA92-BE39CE95A285}" presName="vertOne" presStyleCnt="0"/>
      <dgm:spPr/>
    </dgm:pt>
    <dgm:pt modelId="{446BB68E-D326-BE4D-AF33-E64313CF0674}" type="pres">
      <dgm:prSet presAssocID="{177D872B-D82D-A042-BA92-BE39CE95A285}" presName="txOne" presStyleLbl="node0" presStyleIdx="0" presStyleCnt="1" custLinFactNeighborY="16142">
        <dgm:presLayoutVars>
          <dgm:chPref val="3"/>
        </dgm:presLayoutVars>
      </dgm:prSet>
      <dgm:spPr/>
    </dgm:pt>
    <dgm:pt modelId="{C7D88FD4-C64E-F541-A7F9-E2FE15B0FF62}" type="pres">
      <dgm:prSet presAssocID="{177D872B-D82D-A042-BA92-BE39CE95A285}" presName="parTransOne" presStyleCnt="0"/>
      <dgm:spPr/>
    </dgm:pt>
    <dgm:pt modelId="{1D2BE356-4FC2-104E-807D-5556FEA8A851}" type="pres">
      <dgm:prSet presAssocID="{177D872B-D82D-A042-BA92-BE39CE95A285}" presName="horzOne" presStyleCnt="0"/>
      <dgm:spPr/>
    </dgm:pt>
    <dgm:pt modelId="{D3162C76-9BBB-CA4F-A7EE-FE6A02B9B7F5}" type="pres">
      <dgm:prSet presAssocID="{7B4B0B75-E537-6D4D-B080-CDFFC0C5B827}" presName="vertTwo" presStyleCnt="0"/>
      <dgm:spPr/>
    </dgm:pt>
    <dgm:pt modelId="{D475DCF7-A8D2-C045-BC28-FEDC8C7E9255}" type="pres">
      <dgm:prSet presAssocID="{7B4B0B75-E537-6D4D-B080-CDFFC0C5B827}" presName="txTwo" presStyleLbl="node2" presStyleIdx="0" presStyleCnt="3">
        <dgm:presLayoutVars>
          <dgm:chPref val="3"/>
        </dgm:presLayoutVars>
      </dgm:prSet>
      <dgm:spPr/>
    </dgm:pt>
    <dgm:pt modelId="{7D33A2CA-AE01-0D4C-AE06-7239FAE8E38F}" type="pres">
      <dgm:prSet presAssocID="{7B4B0B75-E537-6D4D-B080-CDFFC0C5B827}" presName="horzTwo" presStyleCnt="0"/>
      <dgm:spPr/>
    </dgm:pt>
    <dgm:pt modelId="{7A302DA8-4A68-D54B-90E9-ED26C3215E33}" type="pres">
      <dgm:prSet presAssocID="{2319C088-6C3E-D944-9A69-A55FF4D3B55F}" presName="sibSpaceTwo" presStyleCnt="0"/>
      <dgm:spPr/>
    </dgm:pt>
    <dgm:pt modelId="{B4BA0898-A15D-9345-BFB4-A00A4069F904}" type="pres">
      <dgm:prSet presAssocID="{5C0A3770-CB56-5645-ABE3-8FD7AA1E8F57}" presName="vertTwo" presStyleCnt="0"/>
      <dgm:spPr/>
    </dgm:pt>
    <dgm:pt modelId="{87420922-15E5-7A4C-AA70-DD6AEE80BC17}" type="pres">
      <dgm:prSet presAssocID="{5C0A3770-CB56-5645-ABE3-8FD7AA1E8F57}" presName="txTwo" presStyleLbl="node2" presStyleIdx="1" presStyleCnt="3">
        <dgm:presLayoutVars>
          <dgm:chPref val="3"/>
        </dgm:presLayoutVars>
      </dgm:prSet>
      <dgm:spPr/>
    </dgm:pt>
    <dgm:pt modelId="{A03AE155-7EC4-644B-BBB1-A1D3FE1D572C}" type="pres">
      <dgm:prSet presAssocID="{5C0A3770-CB56-5645-ABE3-8FD7AA1E8F57}" presName="horzTwo" presStyleCnt="0"/>
      <dgm:spPr/>
    </dgm:pt>
    <dgm:pt modelId="{26965E0A-387D-C541-BB53-AFE0C64893FD}" type="pres">
      <dgm:prSet presAssocID="{922572F0-2165-B541-B5FF-CD782D15B780}" presName="sibSpaceTwo" presStyleCnt="0"/>
      <dgm:spPr/>
    </dgm:pt>
    <dgm:pt modelId="{89D46CA9-E059-964F-A9D9-12C3894EFFDF}" type="pres">
      <dgm:prSet presAssocID="{66FDC3E7-E6F6-F84C-95A0-8BA9E7A996C6}" presName="vertTwo" presStyleCnt="0"/>
      <dgm:spPr/>
    </dgm:pt>
    <dgm:pt modelId="{7B639059-D005-4C49-9BDC-7176053BAD00}" type="pres">
      <dgm:prSet presAssocID="{66FDC3E7-E6F6-F84C-95A0-8BA9E7A996C6}" presName="txTwo" presStyleLbl="node2" presStyleIdx="2" presStyleCnt="3">
        <dgm:presLayoutVars>
          <dgm:chPref val="3"/>
        </dgm:presLayoutVars>
      </dgm:prSet>
      <dgm:spPr/>
    </dgm:pt>
    <dgm:pt modelId="{DDFBA824-6790-7444-AF01-E706431CFBCA}" type="pres">
      <dgm:prSet presAssocID="{66FDC3E7-E6F6-F84C-95A0-8BA9E7A996C6}" presName="horzTwo" presStyleCnt="0"/>
      <dgm:spPr/>
    </dgm:pt>
  </dgm:ptLst>
  <dgm:cxnLst>
    <dgm:cxn modelId="{ECACF102-293F-F543-A9A5-D787E099C997}" srcId="{2029947B-A700-B643-84B4-66DE325E779F}" destId="{177D872B-D82D-A042-BA92-BE39CE95A285}" srcOrd="0" destOrd="0" parTransId="{F3DF0AD8-2C16-8644-B4D2-E4DE434363ED}" sibTransId="{3AE05B76-E068-784A-A048-E8CFCC309758}"/>
    <dgm:cxn modelId="{BC97E920-2460-4145-B2B8-EB462C007A04}" srcId="{177D872B-D82D-A042-BA92-BE39CE95A285}" destId="{66FDC3E7-E6F6-F84C-95A0-8BA9E7A996C6}" srcOrd="2" destOrd="0" parTransId="{6F56043A-DE8A-5E4D-B2F4-B7603E1D1D6E}" sibTransId="{31489951-4075-5B45-9E4B-6FD496742468}"/>
    <dgm:cxn modelId="{E61BA045-87A3-9648-903A-632DC84E131B}" type="presOf" srcId="{7B4B0B75-E537-6D4D-B080-CDFFC0C5B827}" destId="{D475DCF7-A8D2-C045-BC28-FEDC8C7E9255}" srcOrd="0" destOrd="0" presId="urn:microsoft.com/office/officeart/2005/8/layout/hierarchy4"/>
    <dgm:cxn modelId="{A4540562-9489-D440-985E-D57E030B90EB}" type="presOf" srcId="{66FDC3E7-E6F6-F84C-95A0-8BA9E7A996C6}" destId="{7B639059-D005-4C49-9BDC-7176053BAD00}" srcOrd="0" destOrd="0" presId="urn:microsoft.com/office/officeart/2005/8/layout/hierarchy4"/>
    <dgm:cxn modelId="{2A89016D-57C5-8D40-A15E-BBF21A51AF98}" type="presOf" srcId="{177D872B-D82D-A042-BA92-BE39CE95A285}" destId="{446BB68E-D326-BE4D-AF33-E64313CF0674}" srcOrd="0" destOrd="0" presId="urn:microsoft.com/office/officeart/2005/8/layout/hierarchy4"/>
    <dgm:cxn modelId="{148C627F-1B54-9D43-A9C0-7EE636153B54}" type="presOf" srcId="{2029947B-A700-B643-84B4-66DE325E779F}" destId="{C797AF79-202B-504B-94B1-C641DBA8E098}" srcOrd="0" destOrd="0" presId="urn:microsoft.com/office/officeart/2005/8/layout/hierarchy4"/>
    <dgm:cxn modelId="{4C439988-DD43-2F49-8CA2-E147B74CEA3A}" srcId="{177D872B-D82D-A042-BA92-BE39CE95A285}" destId="{5C0A3770-CB56-5645-ABE3-8FD7AA1E8F57}" srcOrd="1" destOrd="0" parTransId="{4F92924B-BF8E-5847-BC0A-C6E9FE89E06F}" sibTransId="{922572F0-2165-B541-B5FF-CD782D15B780}"/>
    <dgm:cxn modelId="{FA44318B-05CF-C24E-BD75-94DA7AAF11F9}" srcId="{177D872B-D82D-A042-BA92-BE39CE95A285}" destId="{7B4B0B75-E537-6D4D-B080-CDFFC0C5B827}" srcOrd="0" destOrd="0" parTransId="{129F92E0-3811-1841-8C88-C4DF14B29786}" sibTransId="{2319C088-6C3E-D944-9A69-A55FF4D3B55F}"/>
    <dgm:cxn modelId="{C1F7E1D0-15C1-1C4E-8936-EA170B620FCE}" type="presOf" srcId="{5C0A3770-CB56-5645-ABE3-8FD7AA1E8F57}" destId="{87420922-15E5-7A4C-AA70-DD6AEE80BC17}" srcOrd="0" destOrd="0" presId="urn:microsoft.com/office/officeart/2005/8/layout/hierarchy4"/>
    <dgm:cxn modelId="{4688C2DE-C654-E741-9595-8DC9FD4605E0}" type="presParOf" srcId="{C797AF79-202B-504B-94B1-C641DBA8E098}" destId="{711DECCE-4EC9-A747-8C16-AB169D2F45A0}" srcOrd="0" destOrd="0" presId="urn:microsoft.com/office/officeart/2005/8/layout/hierarchy4"/>
    <dgm:cxn modelId="{71310880-BF77-2148-A518-E2A3C164EA41}" type="presParOf" srcId="{711DECCE-4EC9-A747-8C16-AB169D2F45A0}" destId="{446BB68E-D326-BE4D-AF33-E64313CF0674}" srcOrd="0" destOrd="0" presId="urn:microsoft.com/office/officeart/2005/8/layout/hierarchy4"/>
    <dgm:cxn modelId="{4E2BEF6C-46C1-AC41-B619-479DA6E34F35}" type="presParOf" srcId="{711DECCE-4EC9-A747-8C16-AB169D2F45A0}" destId="{C7D88FD4-C64E-F541-A7F9-E2FE15B0FF62}" srcOrd="1" destOrd="0" presId="urn:microsoft.com/office/officeart/2005/8/layout/hierarchy4"/>
    <dgm:cxn modelId="{3EFAE8D7-7C52-C94D-BC40-56A85FCB39FD}" type="presParOf" srcId="{711DECCE-4EC9-A747-8C16-AB169D2F45A0}" destId="{1D2BE356-4FC2-104E-807D-5556FEA8A851}" srcOrd="2" destOrd="0" presId="urn:microsoft.com/office/officeart/2005/8/layout/hierarchy4"/>
    <dgm:cxn modelId="{5EA7506E-86EC-5D4F-BB46-BE1DB58D07A1}" type="presParOf" srcId="{1D2BE356-4FC2-104E-807D-5556FEA8A851}" destId="{D3162C76-9BBB-CA4F-A7EE-FE6A02B9B7F5}" srcOrd="0" destOrd="0" presId="urn:microsoft.com/office/officeart/2005/8/layout/hierarchy4"/>
    <dgm:cxn modelId="{E1707C51-DFFC-FD44-A5D1-4AABEC1CD4BD}" type="presParOf" srcId="{D3162C76-9BBB-CA4F-A7EE-FE6A02B9B7F5}" destId="{D475DCF7-A8D2-C045-BC28-FEDC8C7E9255}" srcOrd="0" destOrd="0" presId="urn:microsoft.com/office/officeart/2005/8/layout/hierarchy4"/>
    <dgm:cxn modelId="{CAF5C1B7-8042-154D-97D1-3B5D5087EBB1}" type="presParOf" srcId="{D3162C76-9BBB-CA4F-A7EE-FE6A02B9B7F5}" destId="{7D33A2CA-AE01-0D4C-AE06-7239FAE8E38F}" srcOrd="1" destOrd="0" presId="urn:microsoft.com/office/officeart/2005/8/layout/hierarchy4"/>
    <dgm:cxn modelId="{812758FD-1942-CA46-A20F-A3F3BA68E652}" type="presParOf" srcId="{1D2BE356-4FC2-104E-807D-5556FEA8A851}" destId="{7A302DA8-4A68-D54B-90E9-ED26C3215E33}" srcOrd="1" destOrd="0" presId="urn:microsoft.com/office/officeart/2005/8/layout/hierarchy4"/>
    <dgm:cxn modelId="{6007D19A-D313-CF40-A0BB-5D08C470D90B}" type="presParOf" srcId="{1D2BE356-4FC2-104E-807D-5556FEA8A851}" destId="{B4BA0898-A15D-9345-BFB4-A00A4069F904}" srcOrd="2" destOrd="0" presId="urn:microsoft.com/office/officeart/2005/8/layout/hierarchy4"/>
    <dgm:cxn modelId="{A4DBC564-EBEC-9F40-B479-4947EE195488}" type="presParOf" srcId="{B4BA0898-A15D-9345-BFB4-A00A4069F904}" destId="{87420922-15E5-7A4C-AA70-DD6AEE80BC17}" srcOrd="0" destOrd="0" presId="urn:microsoft.com/office/officeart/2005/8/layout/hierarchy4"/>
    <dgm:cxn modelId="{16535CF5-2384-C449-BD61-8C270844EF0E}" type="presParOf" srcId="{B4BA0898-A15D-9345-BFB4-A00A4069F904}" destId="{A03AE155-7EC4-644B-BBB1-A1D3FE1D572C}" srcOrd="1" destOrd="0" presId="urn:microsoft.com/office/officeart/2005/8/layout/hierarchy4"/>
    <dgm:cxn modelId="{9F4FDD98-9EA9-364B-A7EE-7D39CA4C6CD3}" type="presParOf" srcId="{1D2BE356-4FC2-104E-807D-5556FEA8A851}" destId="{26965E0A-387D-C541-BB53-AFE0C64893FD}" srcOrd="3" destOrd="0" presId="urn:microsoft.com/office/officeart/2005/8/layout/hierarchy4"/>
    <dgm:cxn modelId="{489918C7-4A75-5A4E-B2D2-9F5D1EE9DEC0}" type="presParOf" srcId="{1D2BE356-4FC2-104E-807D-5556FEA8A851}" destId="{89D46CA9-E059-964F-A9D9-12C3894EFFDF}" srcOrd="4" destOrd="0" presId="urn:microsoft.com/office/officeart/2005/8/layout/hierarchy4"/>
    <dgm:cxn modelId="{575B773D-E5FC-A04E-8F30-044478023881}" type="presParOf" srcId="{89D46CA9-E059-964F-A9D9-12C3894EFFDF}" destId="{7B639059-D005-4C49-9BDC-7176053BAD00}" srcOrd="0" destOrd="0" presId="urn:microsoft.com/office/officeart/2005/8/layout/hierarchy4"/>
    <dgm:cxn modelId="{F14897EA-F0E3-924F-BC42-3A4819AFF9A2}" type="presParOf" srcId="{89D46CA9-E059-964F-A9D9-12C3894EFFDF}" destId="{DDFBA824-6790-7444-AF01-E706431CFBC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29947B-A700-B643-84B4-66DE325E779F}"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GB"/>
        </a:p>
      </dgm:t>
    </dgm:pt>
    <dgm:pt modelId="{177D872B-D82D-A042-BA92-BE39CE95A285}">
      <dgm:prSet phldrT="[Text]"/>
      <dgm:spPr>
        <a:solidFill>
          <a:schemeClr val="tx2">
            <a:lumMod val="20000"/>
            <a:lumOff val="80000"/>
          </a:schemeClr>
        </a:solidFill>
      </dgm:spPr>
      <dgm:t>
        <a:bodyPr anchor="t"/>
        <a:lstStyle/>
        <a:p>
          <a:pPr algn="ctr"/>
          <a:r>
            <a:rPr lang="en-GB" dirty="0"/>
            <a:t>Innovate UK </a:t>
          </a:r>
        </a:p>
      </dgm:t>
    </dgm:pt>
    <dgm:pt modelId="{F3DF0AD8-2C16-8644-B4D2-E4DE434363ED}" type="parTrans" cxnId="{ECACF102-293F-F543-A9A5-D787E099C997}">
      <dgm:prSet/>
      <dgm:spPr/>
      <dgm:t>
        <a:bodyPr/>
        <a:lstStyle/>
        <a:p>
          <a:endParaRPr lang="en-GB"/>
        </a:p>
      </dgm:t>
    </dgm:pt>
    <dgm:pt modelId="{3AE05B76-E068-784A-A048-E8CFCC309758}" type="sibTrans" cxnId="{ECACF102-293F-F543-A9A5-D787E099C997}">
      <dgm:prSet/>
      <dgm:spPr/>
      <dgm:t>
        <a:bodyPr/>
        <a:lstStyle/>
        <a:p>
          <a:endParaRPr lang="en-GB"/>
        </a:p>
      </dgm:t>
    </dgm:pt>
    <dgm:pt modelId="{7B4B0B75-E537-6D4D-B080-CDFFC0C5B827}">
      <dgm:prSet phldrT="[Text]" custT="1"/>
      <dgm:spPr>
        <a:solidFill>
          <a:schemeClr val="accent1"/>
        </a:solidFill>
      </dgm:spPr>
      <dgm:t>
        <a:bodyPr anchor="t"/>
        <a:lstStyle/>
        <a:p>
          <a:r>
            <a:rPr lang="en-GB" sz="2400" dirty="0"/>
            <a:t>Innovate UK Business Connect</a:t>
          </a:r>
        </a:p>
      </dgm:t>
    </dgm:pt>
    <dgm:pt modelId="{129F92E0-3811-1841-8C88-C4DF14B29786}" type="parTrans" cxnId="{FA44318B-05CF-C24E-BD75-94DA7AAF11F9}">
      <dgm:prSet/>
      <dgm:spPr/>
      <dgm:t>
        <a:bodyPr/>
        <a:lstStyle/>
        <a:p>
          <a:endParaRPr lang="en-GB"/>
        </a:p>
      </dgm:t>
    </dgm:pt>
    <dgm:pt modelId="{2319C088-6C3E-D944-9A69-A55FF4D3B55F}" type="sibTrans" cxnId="{FA44318B-05CF-C24E-BD75-94DA7AAF11F9}">
      <dgm:prSet/>
      <dgm:spPr/>
      <dgm:t>
        <a:bodyPr/>
        <a:lstStyle/>
        <a:p>
          <a:endParaRPr lang="en-GB"/>
        </a:p>
      </dgm:t>
    </dgm:pt>
    <dgm:pt modelId="{5C0A3770-CB56-5645-ABE3-8FD7AA1E8F57}">
      <dgm:prSet phldrT="[Text]" custT="1"/>
      <dgm:spPr>
        <a:solidFill>
          <a:schemeClr val="tx2">
            <a:lumMod val="20000"/>
            <a:lumOff val="80000"/>
          </a:schemeClr>
        </a:solidFill>
      </dgm:spPr>
      <dgm:t>
        <a:bodyPr anchor="t"/>
        <a:lstStyle/>
        <a:p>
          <a:r>
            <a:rPr lang="en-GB" sz="2400" dirty="0"/>
            <a:t>Innovate UK Business Growth</a:t>
          </a:r>
        </a:p>
      </dgm:t>
    </dgm:pt>
    <dgm:pt modelId="{4F92924B-BF8E-5847-BC0A-C6E9FE89E06F}" type="parTrans" cxnId="{4C439988-DD43-2F49-8CA2-E147B74CEA3A}">
      <dgm:prSet/>
      <dgm:spPr/>
      <dgm:t>
        <a:bodyPr/>
        <a:lstStyle/>
        <a:p>
          <a:endParaRPr lang="en-GB"/>
        </a:p>
      </dgm:t>
    </dgm:pt>
    <dgm:pt modelId="{922572F0-2165-B541-B5FF-CD782D15B780}" type="sibTrans" cxnId="{4C439988-DD43-2F49-8CA2-E147B74CEA3A}">
      <dgm:prSet/>
      <dgm:spPr/>
      <dgm:t>
        <a:bodyPr/>
        <a:lstStyle/>
        <a:p>
          <a:endParaRPr lang="en-GB"/>
        </a:p>
      </dgm:t>
    </dgm:pt>
    <dgm:pt modelId="{66FDC3E7-E6F6-F84C-95A0-8BA9E7A996C6}">
      <dgm:prSet phldrT="[Text]" custT="1"/>
      <dgm:spPr>
        <a:solidFill>
          <a:schemeClr val="tx2">
            <a:lumMod val="20000"/>
            <a:lumOff val="80000"/>
          </a:schemeClr>
        </a:solidFill>
      </dgm:spPr>
      <dgm:t>
        <a:bodyPr anchor="t"/>
        <a:lstStyle/>
        <a:p>
          <a:r>
            <a:rPr lang="en-GB" sz="2800" dirty="0"/>
            <a:t>Catapult Centres</a:t>
          </a:r>
        </a:p>
      </dgm:t>
    </dgm:pt>
    <dgm:pt modelId="{6F56043A-DE8A-5E4D-B2F4-B7603E1D1D6E}" type="parTrans" cxnId="{BC97E920-2460-4145-B2B8-EB462C007A04}">
      <dgm:prSet/>
      <dgm:spPr/>
      <dgm:t>
        <a:bodyPr/>
        <a:lstStyle/>
        <a:p>
          <a:endParaRPr lang="en-GB"/>
        </a:p>
      </dgm:t>
    </dgm:pt>
    <dgm:pt modelId="{31489951-4075-5B45-9E4B-6FD496742468}" type="sibTrans" cxnId="{BC97E920-2460-4145-B2B8-EB462C007A04}">
      <dgm:prSet/>
      <dgm:spPr/>
      <dgm:t>
        <a:bodyPr/>
        <a:lstStyle/>
        <a:p>
          <a:endParaRPr lang="en-GB"/>
        </a:p>
      </dgm:t>
    </dgm:pt>
    <dgm:pt modelId="{C797AF79-202B-504B-94B1-C641DBA8E098}" type="pres">
      <dgm:prSet presAssocID="{2029947B-A700-B643-84B4-66DE325E779F}" presName="Name0" presStyleCnt="0">
        <dgm:presLayoutVars>
          <dgm:chPref val="1"/>
          <dgm:dir/>
          <dgm:animOne val="branch"/>
          <dgm:animLvl val="lvl"/>
          <dgm:resizeHandles/>
        </dgm:presLayoutVars>
      </dgm:prSet>
      <dgm:spPr/>
    </dgm:pt>
    <dgm:pt modelId="{711DECCE-4EC9-A747-8C16-AB169D2F45A0}" type="pres">
      <dgm:prSet presAssocID="{177D872B-D82D-A042-BA92-BE39CE95A285}" presName="vertOne" presStyleCnt="0"/>
      <dgm:spPr/>
    </dgm:pt>
    <dgm:pt modelId="{446BB68E-D326-BE4D-AF33-E64313CF0674}" type="pres">
      <dgm:prSet presAssocID="{177D872B-D82D-A042-BA92-BE39CE95A285}" presName="txOne" presStyleLbl="node0" presStyleIdx="0" presStyleCnt="1" custLinFactNeighborY="16142">
        <dgm:presLayoutVars>
          <dgm:chPref val="3"/>
        </dgm:presLayoutVars>
      </dgm:prSet>
      <dgm:spPr/>
    </dgm:pt>
    <dgm:pt modelId="{C7D88FD4-C64E-F541-A7F9-E2FE15B0FF62}" type="pres">
      <dgm:prSet presAssocID="{177D872B-D82D-A042-BA92-BE39CE95A285}" presName="parTransOne" presStyleCnt="0"/>
      <dgm:spPr/>
    </dgm:pt>
    <dgm:pt modelId="{1D2BE356-4FC2-104E-807D-5556FEA8A851}" type="pres">
      <dgm:prSet presAssocID="{177D872B-D82D-A042-BA92-BE39CE95A285}" presName="horzOne" presStyleCnt="0"/>
      <dgm:spPr/>
    </dgm:pt>
    <dgm:pt modelId="{D3162C76-9BBB-CA4F-A7EE-FE6A02B9B7F5}" type="pres">
      <dgm:prSet presAssocID="{7B4B0B75-E537-6D4D-B080-CDFFC0C5B827}" presName="vertTwo" presStyleCnt="0"/>
      <dgm:spPr/>
    </dgm:pt>
    <dgm:pt modelId="{D475DCF7-A8D2-C045-BC28-FEDC8C7E9255}" type="pres">
      <dgm:prSet presAssocID="{7B4B0B75-E537-6D4D-B080-CDFFC0C5B827}" presName="txTwo" presStyleLbl="node2" presStyleIdx="0" presStyleCnt="3">
        <dgm:presLayoutVars>
          <dgm:chPref val="3"/>
        </dgm:presLayoutVars>
      </dgm:prSet>
      <dgm:spPr/>
    </dgm:pt>
    <dgm:pt modelId="{7D33A2CA-AE01-0D4C-AE06-7239FAE8E38F}" type="pres">
      <dgm:prSet presAssocID="{7B4B0B75-E537-6D4D-B080-CDFFC0C5B827}" presName="horzTwo" presStyleCnt="0"/>
      <dgm:spPr/>
    </dgm:pt>
    <dgm:pt modelId="{7A302DA8-4A68-D54B-90E9-ED26C3215E33}" type="pres">
      <dgm:prSet presAssocID="{2319C088-6C3E-D944-9A69-A55FF4D3B55F}" presName="sibSpaceTwo" presStyleCnt="0"/>
      <dgm:spPr/>
    </dgm:pt>
    <dgm:pt modelId="{B4BA0898-A15D-9345-BFB4-A00A4069F904}" type="pres">
      <dgm:prSet presAssocID="{5C0A3770-CB56-5645-ABE3-8FD7AA1E8F57}" presName="vertTwo" presStyleCnt="0"/>
      <dgm:spPr/>
    </dgm:pt>
    <dgm:pt modelId="{87420922-15E5-7A4C-AA70-DD6AEE80BC17}" type="pres">
      <dgm:prSet presAssocID="{5C0A3770-CB56-5645-ABE3-8FD7AA1E8F57}" presName="txTwo" presStyleLbl="node2" presStyleIdx="1" presStyleCnt="3">
        <dgm:presLayoutVars>
          <dgm:chPref val="3"/>
        </dgm:presLayoutVars>
      </dgm:prSet>
      <dgm:spPr/>
    </dgm:pt>
    <dgm:pt modelId="{A03AE155-7EC4-644B-BBB1-A1D3FE1D572C}" type="pres">
      <dgm:prSet presAssocID="{5C0A3770-CB56-5645-ABE3-8FD7AA1E8F57}" presName="horzTwo" presStyleCnt="0"/>
      <dgm:spPr/>
    </dgm:pt>
    <dgm:pt modelId="{26965E0A-387D-C541-BB53-AFE0C64893FD}" type="pres">
      <dgm:prSet presAssocID="{922572F0-2165-B541-B5FF-CD782D15B780}" presName="sibSpaceTwo" presStyleCnt="0"/>
      <dgm:spPr/>
    </dgm:pt>
    <dgm:pt modelId="{89D46CA9-E059-964F-A9D9-12C3894EFFDF}" type="pres">
      <dgm:prSet presAssocID="{66FDC3E7-E6F6-F84C-95A0-8BA9E7A996C6}" presName="vertTwo" presStyleCnt="0"/>
      <dgm:spPr/>
    </dgm:pt>
    <dgm:pt modelId="{7B639059-D005-4C49-9BDC-7176053BAD00}" type="pres">
      <dgm:prSet presAssocID="{66FDC3E7-E6F6-F84C-95A0-8BA9E7A996C6}" presName="txTwo" presStyleLbl="node2" presStyleIdx="2" presStyleCnt="3">
        <dgm:presLayoutVars>
          <dgm:chPref val="3"/>
        </dgm:presLayoutVars>
      </dgm:prSet>
      <dgm:spPr/>
    </dgm:pt>
    <dgm:pt modelId="{DDFBA824-6790-7444-AF01-E706431CFBCA}" type="pres">
      <dgm:prSet presAssocID="{66FDC3E7-E6F6-F84C-95A0-8BA9E7A996C6}" presName="horzTwo" presStyleCnt="0"/>
      <dgm:spPr/>
    </dgm:pt>
  </dgm:ptLst>
  <dgm:cxnLst>
    <dgm:cxn modelId="{ECACF102-293F-F543-A9A5-D787E099C997}" srcId="{2029947B-A700-B643-84B4-66DE325E779F}" destId="{177D872B-D82D-A042-BA92-BE39CE95A285}" srcOrd="0" destOrd="0" parTransId="{F3DF0AD8-2C16-8644-B4D2-E4DE434363ED}" sibTransId="{3AE05B76-E068-784A-A048-E8CFCC309758}"/>
    <dgm:cxn modelId="{BC97E920-2460-4145-B2B8-EB462C007A04}" srcId="{177D872B-D82D-A042-BA92-BE39CE95A285}" destId="{66FDC3E7-E6F6-F84C-95A0-8BA9E7A996C6}" srcOrd="2" destOrd="0" parTransId="{6F56043A-DE8A-5E4D-B2F4-B7603E1D1D6E}" sibTransId="{31489951-4075-5B45-9E4B-6FD496742468}"/>
    <dgm:cxn modelId="{E61BA045-87A3-9648-903A-632DC84E131B}" type="presOf" srcId="{7B4B0B75-E537-6D4D-B080-CDFFC0C5B827}" destId="{D475DCF7-A8D2-C045-BC28-FEDC8C7E9255}" srcOrd="0" destOrd="0" presId="urn:microsoft.com/office/officeart/2005/8/layout/hierarchy4"/>
    <dgm:cxn modelId="{A4540562-9489-D440-985E-D57E030B90EB}" type="presOf" srcId="{66FDC3E7-E6F6-F84C-95A0-8BA9E7A996C6}" destId="{7B639059-D005-4C49-9BDC-7176053BAD00}" srcOrd="0" destOrd="0" presId="urn:microsoft.com/office/officeart/2005/8/layout/hierarchy4"/>
    <dgm:cxn modelId="{2A89016D-57C5-8D40-A15E-BBF21A51AF98}" type="presOf" srcId="{177D872B-D82D-A042-BA92-BE39CE95A285}" destId="{446BB68E-D326-BE4D-AF33-E64313CF0674}" srcOrd="0" destOrd="0" presId="urn:microsoft.com/office/officeart/2005/8/layout/hierarchy4"/>
    <dgm:cxn modelId="{148C627F-1B54-9D43-A9C0-7EE636153B54}" type="presOf" srcId="{2029947B-A700-B643-84B4-66DE325E779F}" destId="{C797AF79-202B-504B-94B1-C641DBA8E098}" srcOrd="0" destOrd="0" presId="urn:microsoft.com/office/officeart/2005/8/layout/hierarchy4"/>
    <dgm:cxn modelId="{4C439988-DD43-2F49-8CA2-E147B74CEA3A}" srcId="{177D872B-D82D-A042-BA92-BE39CE95A285}" destId="{5C0A3770-CB56-5645-ABE3-8FD7AA1E8F57}" srcOrd="1" destOrd="0" parTransId="{4F92924B-BF8E-5847-BC0A-C6E9FE89E06F}" sibTransId="{922572F0-2165-B541-B5FF-CD782D15B780}"/>
    <dgm:cxn modelId="{FA44318B-05CF-C24E-BD75-94DA7AAF11F9}" srcId="{177D872B-D82D-A042-BA92-BE39CE95A285}" destId="{7B4B0B75-E537-6D4D-B080-CDFFC0C5B827}" srcOrd="0" destOrd="0" parTransId="{129F92E0-3811-1841-8C88-C4DF14B29786}" sibTransId="{2319C088-6C3E-D944-9A69-A55FF4D3B55F}"/>
    <dgm:cxn modelId="{C1F7E1D0-15C1-1C4E-8936-EA170B620FCE}" type="presOf" srcId="{5C0A3770-CB56-5645-ABE3-8FD7AA1E8F57}" destId="{87420922-15E5-7A4C-AA70-DD6AEE80BC17}" srcOrd="0" destOrd="0" presId="urn:microsoft.com/office/officeart/2005/8/layout/hierarchy4"/>
    <dgm:cxn modelId="{4688C2DE-C654-E741-9595-8DC9FD4605E0}" type="presParOf" srcId="{C797AF79-202B-504B-94B1-C641DBA8E098}" destId="{711DECCE-4EC9-A747-8C16-AB169D2F45A0}" srcOrd="0" destOrd="0" presId="urn:microsoft.com/office/officeart/2005/8/layout/hierarchy4"/>
    <dgm:cxn modelId="{71310880-BF77-2148-A518-E2A3C164EA41}" type="presParOf" srcId="{711DECCE-4EC9-A747-8C16-AB169D2F45A0}" destId="{446BB68E-D326-BE4D-AF33-E64313CF0674}" srcOrd="0" destOrd="0" presId="urn:microsoft.com/office/officeart/2005/8/layout/hierarchy4"/>
    <dgm:cxn modelId="{4E2BEF6C-46C1-AC41-B619-479DA6E34F35}" type="presParOf" srcId="{711DECCE-4EC9-A747-8C16-AB169D2F45A0}" destId="{C7D88FD4-C64E-F541-A7F9-E2FE15B0FF62}" srcOrd="1" destOrd="0" presId="urn:microsoft.com/office/officeart/2005/8/layout/hierarchy4"/>
    <dgm:cxn modelId="{3EFAE8D7-7C52-C94D-BC40-56A85FCB39FD}" type="presParOf" srcId="{711DECCE-4EC9-A747-8C16-AB169D2F45A0}" destId="{1D2BE356-4FC2-104E-807D-5556FEA8A851}" srcOrd="2" destOrd="0" presId="urn:microsoft.com/office/officeart/2005/8/layout/hierarchy4"/>
    <dgm:cxn modelId="{5EA7506E-86EC-5D4F-BB46-BE1DB58D07A1}" type="presParOf" srcId="{1D2BE356-4FC2-104E-807D-5556FEA8A851}" destId="{D3162C76-9BBB-CA4F-A7EE-FE6A02B9B7F5}" srcOrd="0" destOrd="0" presId="urn:microsoft.com/office/officeart/2005/8/layout/hierarchy4"/>
    <dgm:cxn modelId="{E1707C51-DFFC-FD44-A5D1-4AABEC1CD4BD}" type="presParOf" srcId="{D3162C76-9BBB-CA4F-A7EE-FE6A02B9B7F5}" destId="{D475DCF7-A8D2-C045-BC28-FEDC8C7E9255}" srcOrd="0" destOrd="0" presId="urn:microsoft.com/office/officeart/2005/8/layout/hierarchy4"/>
    <dgm:cxn modelId="{CAF5C1B7-8042-154D-97D1-3B5D5087EBB1}" type="presParOf" srcId="{D3162C76-9BBB-CA4F-A7EE-FE6A02B9B7F5}" destId="{7D33A2CA-AE01-0D4C-AE06-7239FAE8E38F}" srcOrd="1" destOrd="0" presId="urn:microsoft.com/office/officeart/2005/8/layout/hierarchy4"/>
    <dgm:cxn modelId="{812758FD-1942-CA46-A20F-A3F3BA68E652}" type="presParOf" srcId="{1D2BE356-4FC2-104E-807D-5556FEA8A851}" destId="{7A302DA8-4A68-D54B-90E9-ED26C3215E33}" srcOrd="1" destOrd="0" presId="urn:microsoft.com/office/officeart/2005/8/layout/hierarchy4"/>
    <dgm:cxn modelId="{6007D19A-D313-CF40-A0BB-5D08C470D90B}" type="presParOf" srcId="{1D2BE356-4FC2-104E-807D-5556FEA8A851}" destId="{B4BA0898-A15D-9345-BFB4-A00A4069F904}" srcOrd="2" destOrd="0" presId="urn:microsoft.com/office/officeart/2005/8/layout/hierarchy4"/>
    <dgm:cxn modelId="{A4DBC564-EBEC-9F40-B479-4947EE195488}" type="presParOf" srcId="{B4BA0898-A15D-9345-BFB4-A00A4069F904}" destId="{87420922-15E5-7A4C-AA70-DD6AEE80BC17}" srcOrd="0" destOrd="0" presId="urn:microsoft.com/office/officeart/2005/8/layout/hierarchy4"/>
    <dgm:cxn modelId="{16535CF5-2384-C449-BD61-8C270844EF0E}" type="presParOf" srcId="{B4BA0898-A15D-9345-BFB4-A00A4069F904}" destId="{A03AE155-7EC4-644B-BBB1-A1D3FE1D572C}" srcOrd="1" destOrd="0" presId="urn:microsoft.com/office/officeart/2005/8/layout/hierarchy4"/>
    <dgm:cxn modelId="{9F4FDD98-9EA9-364B-A7EE-7D39CA4C6CD3}" type="presParOf" srcId="{1D2BE356-4FC2-104E-807D-5556FEA8A851}" destId="{26965E0A-387D-C541-BB53-AFE0C64893FD}" srcOrd="3" destOrd="0" presId="urn:microsoft.com/office/officeart/2005/8/layout/hierarchy4"/>
    <dgm:cxn modelId="{489918C7-4A75-5A4E-B2D2-9F5D1EE9DEC0}" type="presParOf" srcId="{1D2BE356-4FC2-104E-807D-5556FEA8A851}" destId="{89D46CA9-E059-964F-A9D9-12C3894EFFDF}" srcOrd="4" destOrd="0" presId="urn:microsoft.com/office/officeart/2005/8/layout/hierarchy4"/>
    <dgm:cxn modelId="{575B773D-E5FC-A04E-8F30-044478023881}" type="presParOf" srcId="{89D46CA9-E059-964F-A9D9-12C3894EFFDF}" destId="{7B639059-D005-4C49-9BDC-7176053BAD00}" srcOrd="0" destOrd="0" presId="urn:microsoft.com/office/officeart/2005/8/layout/hierarchy4"/>
    <dgm:cxn modelId="{F14897EA-F0E3-924F-BC42-3A4819AFF9A2}" type="presParOf" srcId="{89D46CA9-E059-964F-A9D9-12C3894EFFDF}" destId="{DDFBA824-6790-7444-AF01-E706431CFBC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BB68E-D326-BE4D-AF33-E64313CF0674}">
      <dsp:nvSpPr>
        <dsp:cNvPr id="0" name=""/>
        <dsp:cNvSpPr/>
      </dsp:nvSpPr>
      <dsp:spPr>
        <a:xfrm>
          <a:off x="2921" y="37230"/>
          <a:ext cx="8122157" cy="259820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t" anchorCtr="0">
          <a:noAutofit/>
        </a:bodyPr>
        <a:lstStyle/>
        <a:p>
          <a:pPr marL="0" lvl="0" indent="0" algn="ctr" defTabSz="2889250">
            <a:lnSpc>
              <a:spcPct val="90000"/>
            </a:lnSpc>
            <a:spcBef>
              <a:spcPct val="0"/>
            </a:spcBef>
            <a:spcAft>
              <a:spcPct val="35000"/>
            </a:spcAft>
            <a:buNone/>
          </a:pPr>
          <a:r>
            <a:rPr lang="en-GB" sz="6500" kern="1200" dirty="0"/>
            <a:t>Innovate UK </a:t>
          </a:r>
        </a:p>
      </dsp:txBody>
      <dsp:txXfrm>
        <a:off x="79020" y="113329"/>
        <a:ext cx="7969959" cy="2446010"/>
      </dsp:txXfrm>
    </dsp:sp>
    <dsp:sp modelId="{D475DCF7-A8D2-C045-BC28-FEDC8C7E9255}">
      <dsp:nvSpPr>
        <dsp:cNvPr id="0" name=""/>
        <dsp:cNvSpPr/>
      </dsp:nvSpPr>
      <dsp:spPr>
        <a:xfrm>
          <a:off x="2921" y="2818458"/>
          <a:ext cx="2563812" cy="259820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kern="1200" dirty="0"/>
            <a:t>Innovate UK Business Connect</a:t>
          </a:r>
        </a:p>
      </dsp:txBody>
      <dsp:txXfrm>
        <a:off x="78012" y="2893549"/>
        <a:ext cx="2413630" cy="2448026"/>
      </dsp:txXfrm>
    </dsp:sp>
    <dsp:sp modelId="{87420922-15E5-7A4C-AA70-DD6AEE80BC17}">
      <dsp:nvSpPr>
        <dsp:cNvPr id="0" name=""/>
        <dsp:cNvSpPr/>
      </dsp:nvSpPr>
      <dsp:spPr>
        <a:xfrm>
          <a:off x="2782093" y="2818458"/>
          <a:ext cx="2563812" cy="259820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kern="1200" dirty="0"/>
            <a:t>Innovate UK Business Growth</a:t>
          </a:r>
        </a:p>
      </dsp:txBody>
      <dsp:txXfrm>
        <a:off x="2857184" y="2893549"/>
        <a:ext cx="2413630" cy="2448026"/>
      </dsp:txXfrm>
    </dsp:sp>
    <dsp:sp modelId="{7B639059-D005-4C49-9BDC-7176053BAD00}">
      <dsp:nvSpPr>
        <dsp:cNvPr id="0" name=""/>
        <dsp:cNvSpPr/>
      </dsp:nvSpPr>
      <dsp:spPr>
        <a:xfrm>
          <a:off x="5561266" y="2818458"/>
          <a:ext cx="2563812" cy="259820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GB" sz="2800" kern="1200" dirty="0"/>
            <a:t>Catapult Centres</a:t>
          </a:r>
        </a:p>
      </dsp:txBody>
      <dsp:txXfrm>
        <a:off x="5636357" y="2893549"/>
        <a:ext cx="2413630" cy="2448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BB68E-D326-BE4D-AF33-E64313CF0674}">
      <dsp:nvSpPr>
        <dsp:cNvPr id="0" name=""/>
        <dsp:cNvSpPr/>
      </dsp:nvSpPr>
      <dsp:spPr>
        <a:xfrm>
          <a:off x="2921" y="37230"/>
          <a:ext cx="8122157" cy="259820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t" anchorCtr="0">
          <a:noAutofit/>
        </a:bodyPr>
        <a:lstStyle/>
        <a:p>
          <a:pPr marL="0" lvl="0" indent="0" algn="ctr" defTabSz="2889250">
            <a:lnSpc>
              <a:spcPct val="90000"/>
            </a:lnSpc>
            <a:spcBef>
              <a:spcPct val="0"/>
            </a:spcBef>
            <a:spcAft>
              <a:spcPct val="35000"/>
            </a:spcAft>
            <a:buNone/>
          </a:pPr>
          <a:r>
            <a:rPr lang="en-GB" sz="6500" kern="1200" dirty="0"/>
            <a:t>Innovate UK </a:t>
          </a:r>
        </a:p>
      </dsp:txBody>
      <dsp:txXfrm>
        <a:off x="79020" y="113329"/>
        <a:ext cx="7969959" cy="2446010"/>
      </dsp:txXfrm>
    </dsp:sp>
    <dsp:sp modelId="{D475DCF7-A8D2-C045-BC28-FEDC8C7E9255}">
      <dsp:nvSpPr>
        <dsp:cNvPr id="0" name=""/>
        <dsp:cNvSpPr/>
      </dsp:nvSpPr>
      <dsp:spPr>
        <a:xfrm>
          <a:off x="2921" y="2818458"/>
          <a:ext cx="2563812" cy="2598208"/>
        </a:xfrm>
        <a:prstGeom prst="roundRect">
          <a:avLst>
            <a:gd name="adj" fmla="val 10000"/>
          </a:avLst>
        </a:prstGeom>
        <a:solidFill>
          <a:schemeClr val="tx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kern="1200" dirty="0"/>
            <a:t>Innovate UK Business Connect</a:t>
          </a:r>
        </a:p>
      </dsp:txBody>
      <dsp:txXfrm>
        <a:off x="78012" y="2893549"/>
        <a:ext cx="2413630" cy="2448026"/>
      </dsp:txXfrm>
    </dsp:sp>
    <dsp:sp modelId="{87420922-15E5-7A4C-AA70-DD6AEE80BC17}">
      <dsp:nvSpPr>
        <dsp:cNvPr id="0" name=""/>
        <dsp:cNvSpPr/>
      </dsp:nvSpPr>
      <dsp:spPr>
        <a:xfrm>
          <a:off x="2782093" y="2818458"/>
          <a:ext cx="2563812" cy="2598208"/>
        </a:xfrm>
        <a:prstGeom prst="roundRect">
          <a:avLst>
            <a:gd name="adj" fmla="val 10000"/>
          </a:avLst>
        </a:prstGeom>
        <a:solidFill>
          <a:schemeClr val="tx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kern="1200" dirty="0"/>
            <a:t>Innovate UK Business Growth</a:t>
          </a:r>
        </a:p>
      </dsp:txBody>
      <dsp:txXfrm>
        <a:off x="2857184" y="2893549"/>
        <a:ext cx="2413630" cy="2448026"/>
      </dsp:txXfrm>
    </dsp:sp>
    <dsp:sp modelId="{7B639059-D005-4C49-9BDC-7176053BAD00}">
      <dsp:nvSpPr>
        <dsp:cNvPr id="0" name=""/>
        <dsp:cNvSpPr/>
      </dsp:nvSpPr>
      <dsp:spPr>
        <a:xfrm>
          <a:off x="5561266" y="2818458"/>
          <a:ext cx="2563812" cy="2598208"/>
        </a:xfrm>
        <a:prstGeom prst="roundRect">
          <a:avLst>
            <a:gd name="adj" fmla="val 10000"/>
          </a:avLst>
        </a:prstGeom>
        <a:solidFill>
          <a:schemeClr val="tx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GB" sz="2800" kern="1200" dirty="0"/>
            <a:t>Catapult Centres</a:t>
          </a:r>
        </a:p>
      </dsp:txBody>
      <dsp:txXfrm>
        <a:off x="5636357" y="2893549"/>
        <a:ext cx="2413630" cy="2448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BB68E-D326-BE4D-AF33-E64313CF0674}">
      <dsp:nvSpPr>
        <dsp:cNvPr id="0" name=""/>
        <dsp:cNvSpPr/>
      </dsp:nvSpPr>
      <dsp:spPr>
        <a:xfrm>
          <a:off x="2921" y="37230"/>
          <a:ext cx="8122157" cy="2598208"/>
        </a:xfrm>
        <a:prstGeom prst="roundRect">
          <a:avLst>
            <a:gd name="adj" fmla="val 10000"/>
          </a:avLst>
        </a:prstGeom>
        <a:solidFill>
          <a:schemeClr val="tx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t" anchorCtr="0">
          <a:noAutofit/>
        </a:bodyPr>
        <a:lstStyle/>
        <a:p>
          <a:pPr marL="0" lvl="0" indent="0" algn="ctr" defTabSz="2889250">
            <a:lnSpc>
              <a:spcPct val="90000"/>
            </a:lnSpc>
            <a:spcBef>
              <a:spcPct val="0"/>
            </a:spcBef>
            <a:spcAft>
              <a:spcPct val="35000"/>
            </a:spcAft>
            <a:buNone/>
          </a:pPr>
          <a:r>
            <a:rPr lang="en-GB" sz="6500" kern="1200" dirty="0"/>
            <a:t>Innovate UK </a:t>
          </a:r>
        </a:p>
      </dsp:txBody>
      <dsp:txXfrm>
        <a:off x="79020" y="113329"/>
        <a:ext cx="7969959" cy="2446010"/>
      </dsp:txXfrm>
    </dsp:sp>
    <dsp:sp modelId="{D475DCF7-A8D2-C045-BC28-FEDC8C7E9255}">
      <dsp:nvSpPr>
        <dsp:cNvPr id="0" name=""/>
        <dsp:cNvSpPr/>
      </dsp:nvSpPr>
      <dsp:spPr>
        <a:xfrm>
          <a:off x="2921" y="2818458"/>
          <a:ext cx="2563812" cy="2598208"/>
        </a:xfrm>
        <a:prstGeom prst="roundRect">
          <a:avLst>
            <a:gd name="adj" fmla="val 10000"/>
          </a:avLst>
        </a:prstGeom>
        <a:solidFill>
          <a:schemeClr val="tx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kern="1200" dirty="0"/>
            <a:t>Innovate UK Business Connect</a:t>
          </a:r>
        </a:p>
      </dsp:txBody>
      <dsp:txXfrm>
        <a:off x="78012" y="2893549"/>
        <a:ext cx="2413630" cy="2448026"/>
      </dsp:txXfrm>
    </dsp:sp>
    <dsp:sp modelId="{87420922-15E5-7A4C-AA70-DD6AEE80BC17}">
      <dsp:nvSpPr>
        <dsp:cNvPr id="0" name=""/>
        <dsp:cNvSpPr/>
      </dsp:nvSpPr>
      <dsp:spPr>
        <a:xfrm>
          <a:off x="2782093" y="2818458"/>
          <a:ext cx="2563812" cy="2598208"/>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kern="1200" dirty="0"/>
            <a:t>Innovate UK Business Growth</a:t>
          </a:r>
        </a:p>
      </dsp:txBody>
      <dsp:txXfrm>
        <a:off x="2857184" y="2893549"/>
        <a:ext cx="2413630" cy="2448026"/>
      </dsp:txXfrm>
    </dsp:sp>
    <dsp:sp modelId="{7B639059-D005-4C49-9BDC-7176053BAD00}">
      <dsp:nvSpPr>
        <dsp:cNvPr id="0" name=""/>
        <dsp:cNvSpPr/>
      </dsp:nvSpPr>
      <dsp:spPr>
        <a:xfrm>
          <a:off x="5561266" y="2818458"/>
          <a:ext cx="2563812" cy="2598208"/>
        </a:xfrm>
        <a:prstGeom prst="roundRect">
          <a:avLst>
            <a:gd name="adj" fmla="val 10000"/>
          </a:avLst>
        </a:prstGeom>
        <a:solidFill>
          <a:schemeClr val="tx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GB" sz="2800" kern="1200" dirty="0"/>
            <a:t>Catapult Centres</a:t>
          </a:r>
        </a:p>
      </dsp:txBody>
      <dsp:txXfrm>
        <a:off x="5636357" y="2893549"/>
        <a:ext cx="2413630" cy="24480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BB68E-D326-BE4D-AF33-E64313CF0674}">
      <dsp:nvSpPr>
        <dsp:cNvPr id="0" name=""/>
        <dsp:cNvSpPr/>
      </dsp:nvSpPr>
      <dsp:spPr>
        <a:xfrm>
          <a:off x="2921" y="37230"/>
          <a:ext cx="8122157" cy="2598208"/>
        </a:xfrm>
        <a:prstGeom prst="roundRect">
          <a:avLst>
            <a:gd name="adj" fmla="val 10000"/>
          </a:avLst>
        </a:prstGeom>
        <a:solidFill>
          <a:schemeClr val="tx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t" anchorCtr="0">
          <a:noAutofit/>
        </a:bodyPr>
        <a:lstStyle/>
        <a:p>
          <a:pPr marL="0" lvl="0" indent="0" algn="ctr" defTabSz="2889250">
            <a:lnSpc>
              <a:spcPct val="90000"/>
            </a:lnSpc>
            <a:spcBef>
              <a:spcPct val="0"/>
            </a:spcBef>
            <a:spcAft>
              <a:spcPct val="35000"/>
            </a:spcAft>
            <a:buNone/>
          </a:pPr>
          <a:r>
            <a:rPr lang="en-GB" sz="6500" kern="1200" dirty="0"/>
            <a:t>Innovate UK </a:t>
          </a:r>
        </a:p>
      </dsp:txBody>
      <dsp:txXfrm>
        <a:off x="79020" y="113329"/>
        <a:ext cx="7969959" cy="2446010"/>
      </dsp:txXfrm>
    </dsp:sp>
    <dsp:sp modelId="{D475DCF7-A8D2-C045-BC28-FEDC8C7E9255}">
      <dsp:nvSpPr>
        <dsp:cNvPr id="0" name=""/>
        <dsp:cNvSpPr/>
      </dsp:nvSpPr>
      <dsp:spPr>
        <a:xfrm>
          <a:off x="2921" y="2818458"/>
          <a:ext cx="2563812" cy="2598208"/>
        </a:xfrm>
        <a:prstGeom prst="roundRect">
          <a:avLst>
            <a:gd name="adj" fmla="val 10000"/>
          </a:avLst>
        </a:prstGeom>
        <a:solidFill>
          <a:schemeClr val="tx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kern="1200" dirty="0"/>
            <a:t>Innovate UK Business Connect</a:t>
          </a:r>
        </a:p>
      </dsp:txBody>
      <dsp:txXfrm>
        <a:off x="78012" y="2893549"/>
        <a:ext cx="2413630" cy="2448026"/>
      </dsp:txXfrm>
    </dsp:sp>
    <dsp:sp modelId="{87420922-15E5-7A4C-AA70-DD6AEE80BC17}">
      <dsp:nvSpPr>
        <dsp:cNvPr id="0" name=""/>
        <dsp:cNvSpPr/>
      </dsp:nvSpPr>
      <dsp:spPr>
        <a:xfrm>
          <a:off x="2782093" y="2818458"/>
          <a:ext cx="2563812" cy="2598208"/>
        </a:xfrm>
        <a:prstGeom prst="roundRect">
          <a:avLst>
            <a:gd name="adj" fmla="val 10000"/>
          </a:avLst>
        </a:prstGeom>
        <a:solidFill>
          <a:schemeClr val="tx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kern="1200" dirty="0"/>
            <a:t>Innovate UK Business Growth</a:t>
          </a:r>
        </a:p>
      </dsp:txBody>
      <dsp:txXfrm>
        <a:off x="2857184" y="2893549"/>
        <a:ext cx="2413630" cy="2448026"/>
      </dsp:txXfrm>
    </dsp:sp>
    <dsp:sp modelId="{7B639059-D005-4C49-9BDC-7176053BAD00}">
      <dsp:nvSpPr>
        <dsp:cNvPr id="0" name=""/>
        <dsp:cNvSpPr/>
      </dsp:nvSpPr>
      <dsp:spPr>
        <a:xfrm>
          <a:off x="5561266" y="2818458"/>
          <a:ext cx="2563812" cy="2598208"/>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GB" sz="2800" kern="1200" dirty="0"/>
            <a:t>Catapult Centres</a:t>
          </a:r>
        </a:p>
      </dsp:txBody>
      <dsp:txXfrm>
        <a:off x="5636357" y="2893549"/>
        <a:ext cx="2413630" cy="24480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BB68E-D326-BE4D-AF33-E64313CF0674}">
      <dsp:nvSpPr>
        <dsp:cNvPr id="0" name=""/>
        <dsp:cNvSpPr/>
      </dsp:nvSpPr>
      <dsp:spPr>
        <a:xfrm>
          <a:off x="2921" y="37230"/>
          <a:ext cx="8122157" cy="2598208"/>
        </a:xfrm>
        <a:prstGeom prst="roundRect">
          <a:avLst>
            <a:gd name="adj" fmla="val 10000"/>
          </a:avLst>
        </a:prstGeom>
        <a:solidFill>
          <a:schemeClr val="tx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t" anchorCtr="0">
          <a:noAutofit/>
        </a:bodyPr>
        <a:lstStyle/>
        <a:p>
          <a:pPr marL="0" lvl="0" indent="0" algn="ctr" defTabSz="2889250">
            <a:lnSpc>
              <a:spcPct val="90000"/>
            </a:lnSpc>
            <a:spcBef>
              <a:spcPct val="0"/>
            </a:spcBef>
            <a:spcAft>
              <a:spcPct val="35000"/>
            </a:spcAft>
            <a:buNone/>
          </a:pPr>
          <a:r>
            <a:rPr lang="en-GB" sz="6500" kern="1200" dirty="0"/>
            <a:t>Innovate UK </a:t>
          </a:r>
        </a:p>
      </dsp:txBody>
      <dsp:txXfrm>
        <a:off x="79020" y="113329"/>
        <a:ext cx="7969959" cy="2446010"/>
      </dsp:txXfrm>
    </dsp:sp>
    <dsp:sp modelId="{D475DCF7-A8D2-C045-BC28-FEDC8C7E9255}">
      <dsp:nvSpPr>
        <dsp:cNvPr id="0" name=""/>
        <dsp:cNvSpPr/>
      </dsp:nvSpPr>
      <dsp:spPr>
        <a:xfrm>
          <a:off x="2921" y="2818458"/>
          <a:ext cx="2563812" cy="2598208"/>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kern="1200" dirty="0"/>
            <a:t>Innovate UK Business Connect</a:t>
          </a:r>
        </a:p>
      </dsp:txBody>
      <dsp:txXfrm>
        <a:off x="78012" y="2893549"/>
        <a:ext cx="2413630" cy="2448026"/>
      </dsp:txXfrm>
    </dsp:sp>
    <dsp:sp modelId="{87420922-15E5-7A4C-AA70-DD6AEE80BC17}">
      <dsp:nvSpPr>
        <dsp:cNvPr id="0" name=""/>
        <dsp:cNvSpPr/>
      </dsp:nvSpPr>
      <dsp:spPr>
        <a:xfrm>
          <a:off x="2782093" y="2818458"/>
          <a:ext cx="2563812" cy="2598208"/>
        </a:xfrm>
        <a:prstGeom prst="roundRect">
          <a:avLst>
            <a:gd name="adj" fmla="val 10000"/>
          </a:avLst>
        </a:prstGeom>
        <a:solidFill>
          <a:schemeClr val="tx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kern="1200" dirty="0"/>
            <a:t>Innovate UK Business Growth</a:t>
          </a:r>
        </a:p>
      </dsp:txBody>
      <dsp:txXfrm>
        <a:off x="2857184" y="2893549"/>
        <a:ext cx="2413630" cy="2448026"/>
      </dsp:txXfrm>
    </dsp:sp>
    <dsp:sp modelId="{7B639059-D005-4C49-9BDC-7176053BAD00}">
      <dsp:nvSpPr>
        <dsp:cNvPr id="0" name=""/>
        <dsp:cNvSpPr/>
      </dsp:nvSpPr>
      <dsp:spPr>
        <a:xfrm>
          <a:off x="5561266" y="2818458"/>
          <a:ext cx="2563812" cy="2598208"/>
        </a:xfrm>
        <a:prstGeom prst="roundRect">
          <a:avLst>
            <a:gd name="adj" fmla="val 10000"/>
          </a:avLst>
        </a:prstGeom>
        <a:solidFill>
          <a:schemeClr val="tx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GB" sz="2800" kern="1200" dirty="0"/>
            <a:t>Catapult Centres</a:t>
          </a:r>
        </a:p>
      </dsp:txBody>
      <dsp:txXfrm>
        <a:off x="5636357" y="2893549"/>
        <a:ext cx="2413630" cy="24480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C5182-F18E-CA46-B091-8A47195B1E49}" type="datetimeFigureOut">
              <a:rPr lang="en-US" smtClean="0"/>
              <a:t>4/21/26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B0400-DCF5-BD41-B666-E630F30B0BBB}" type="slidenum">
              <a:rPr lang="en-US" smtClean="0"/>
              <a:t>‹#›</a:t>
            </a:fld>
            <a:endParaRPr lang="en-US"/>
          </a:p>
        </p:txBody>
      </p:sp>
    </p:spTree>
    <p:extLst>
      <p:ext uri="{BB962C8B-B14F-4D97-AF65-F5344CB8AC3E}">
        <p14:creationId xmlns:p14="http://schemas.microsoft.com/office/powerpoint/2010/main" val="1435079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DF4CE-5273-B5B5-B92A-1C1020E5CD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22900B-1DCC-2622-1542-AD22BE867E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3A9CC90-1351-A8AF-66CC-B00759B9157A}"/>
              </a:ext>
            </a:extLst>
          </p:cNvPr>
          <p:cNvSpPr>
            <a:spLocks noGrp="1"/>
          </p:cNvSpPr>
          <p:nvPr>
            <p:ph type="body" idx="1"/>
          </p:nvPr>
        </p:nvSpPr>
        <p:spPr/>
        <p:txBody>
          <a:bodyPr/>
          <a:lstStyle/>
          <a:p>
            <a:pPr marL="171450" indent="-171450">
              <a:buFont typeface="Arial" panose="020B0604020202020204" pitchFamily="34" charset="0"/>
              <a:buChar char="•"/>
            </a:pPr>
            <a:r>
              <a:rPr lang="en-GB" dirty="0"/>
              <a:t>Show of hands, how many people in the room have already heard of Innovate UK? </a:t>
            </a:r>
          </a:p>
          <a:p>
            <a:pPr marL="171450" indent="-171450">
              <a:buFont typeface="Arial" panose="020B0604020202020204" pitchFamily="34" charset="0"/>
              <a:buChar char="•"/>
            </a:pPr>
            <a:r>
              <a:rPr lang="en-GB" dirty="0"/>
              <a:t>Okay, now how many of you have heard of Innovate UK Business Connect? Or the Knowledge Transfer Network?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UK government publicly funds organisations which directly seek to address this problem, by providing funding, connections, and expertise.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Innovate UK is the government’s innovation agency – but what does that mean?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Innovate UK is the government’s strategic funding service for small and medium businesses. Focused on the government’s strategic priority areas, net zero, healthy living, and digital and technologies, Innovate UK provides grant funding to start and grow businesses that are key to the UK’s growth plan.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And by publicly funded I mean that this support is free, or more accurately, you’ve already paid for it through taxes</a:t>
            </a:r>
          </a:p>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A8F5BC0F-E04A-7AD2-5713-06B91867603B}"/>
              </a:ext>
            </a:extLst>
          </p:cNvPr>
          <p:cNvSpPr>
            <a:spLocks noGrp="1"/>
          </p:cNvSpPr>
          <p:nvPr>
            <p:ph type="sldNum" sz="quarter" idx="5"/>
          </p:nvPr>
        </p:nvSpPr>
        <p:spPr/>
        <p:txBody>
          <a:bodyPr/>
          <a:lstStyle/>
          <a:p>
            <a:pPr>
              <a:defRPr/>
            </a:pPr>
            <a:fld id="{AEE5702F-6723-2F42-A2A4-87964E51400A}" type="slidenum">
              <a:rPr lang="en-US" smtClean="0"/>
              <a:pPr>
                <a:defRPr/>
              </a:pPr>
              <a:t>1</a:t>
            </a:fld>
            <a:endParaRPr lang="en-US"/>
          </a:p>
        </p:txBody>
      </p:sp>
    </p:spTree>
    <p:extLst>
      <p:ext uri="{BB962C8B-B14F-4D97-AF65-F5344CB8AC3E}">
        <p14:creationId xmlns:p14="http://schemas.microsoft.com/office/powerpoint/2010/main" val="833821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E0AB5-5877-6B68-CCB3-AB039527F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774F6-2BF1-F214-7C19-6A975A0F4DE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1F497E0-D3D7-8AEA-00F8-DBEEEC933CE6}"/>
              </a:ext>
            </a:extLst>
          </p:cNvPr>
          <p:cNvSpPr>
            <a:spLocks noGrp="1"/>
          </p:cNvSpPr>
          <p:nvPr>
            <p:ph type="body" idx="1"/>
          </p:nvPr>
        </p:nvSpPr>
        <p:spPr/>
        <p:txBody>
          <a:bodyPr/>
          <a:lstStyle/>
          <a:p>
            <a:pPr marL="171450" indent="-171450">
              <a:buFont typeface="Arial" panose="020B0604020202020204" pitchFamily="34" charset="0"/>
              <a:buChar char="•"/>
            </a:pPr>
            <a:r>
              <a:rPr lang="en-GB" dirty="0"/>
              <a:t>Do not provide funding</a:t>
            </a:r>
          </a:p>
          <a:p>
            <a:pPr marL="171450" indent="-171450">
              <a:buFont typeface="Arial" panose="020B0604020202020204" pitchFamily="34" charset="0"/>
              <a:buChar char="•"/>
            </a:pPr>
            <a:r>
              <a:rPr lang="en-GB" dirty="0"/>
              <a:t>Offer support to pre-incorporated, new and existing innovative businesses</a:t>
            </a:r>
          </a:p>
          <a:p>
            <a:pPr marL="171450" indent="-171450">
              <a:buFont typeface="Arial" panose="020B0604020202020204" pitchFamily="34" charset="0"/>
              <a:buChar char="•"/>
            </a:pPr>
            <a:r>
              <a:rPr lang="en-GB" dirty="0"/>
              <a:t>Provide advice on grant application </a:t>
            </a:r>
          </a:p>
          <a:p>
            <a:pPr marL="171450" indent="-171450">
              <a:buFont typeface="Arial" panose="020B0604020202020204" pitchFamily="34" charset="0"/>
              <a:buChar char="•"/>
            </a:pPr>
            <a:r>
              <a:rPr lang="en-GB" dirty="0"/>
              <a:t>Offer introductions to collaborative research partners</a:t>
            </a:r>
          </a:p>
          <a:p>
            <a:pPr marL="171450" indent="-171450">
              <a:buFont typeface="Arial" panose="020B0604020202020204" pitchFamily="34" charset="0"/>
              <a:buChar char="•"/>
            </a:pPr>
            <a:r>
              <a:rPr lang="en-GB" dirty="0"/>
              <a:t>Can help in identifying alternative sources of funding or networking events</a:t>
            </a:r>
          </a:p>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6DCD678D-D1CF-CB0B-B352-992F117C05A1}"/>
              </a:ext>
            </a:extLst>
          </p:cNvPr>
          <p:cNvSpPr>
            <a:spLocks noGrp="1"/>
          </p:cNvSpPr>
          <p:nvPr>
            <p:ph type="sldNum" sz="quarter" idx="5"/>
          </p:nvPr>
        </p:nvSpPr>
        <p:spPr/>
        <p:txBody>
          <a:bodyPr/>
          <a:lstStyle/>
          <a:p>
            <a:pPr>
              <a:defRPr/>
            </a:pPr>
            <a:fld id="{AEE5702F-6723-2F42-A2A4-87964E51400A}" type="slidenum">
              <a:rPr lang="en-US" smtClean="0"/>
              <a:pPr>
                <a:defRPr/>
              </a:pPr>
              <a:t>10</a:t>
            </a:fld>
            <a:endParaRPr lang="en-US"/>
          </a:p>
        </p:txBody>
      </p:sp>
    </p:spTree>
    <p:extLst>
      <p:ext uri="{BB962C8B-B14F-4D97-AF65-F5344CB8AC3E}">
        <p14:creationId xmlns:p14="http://schemas.microsoft.com/office/powerpoint/2010/main" val="1154884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B42C1-EF44-C5D5-882B-62FBEFACFE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A0C943-3DA9-8719-FEFD-79AFACE21B2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7725A7C-E086-8F85-4BF0-F3352902D7C0}"/>
              </a:ext>
            </a:extLst>
          </p:cNvPr>
          <p:cNvSpPr>
            <a:spLocks noGrp="1"/>
          </p:cNvSpPr>
          <p:nvPr>
            <p:ph type="body" idx="1"/>
          </p:nvPr>
        </p:nvSpPr>
        <p:spPr/>
        <p:txBody>
          <a:bodyPr/>
          <a:lstStyle/>
          <a:p>
            <a:pPr marL="171450" indent="-171450">
              <a:buFont typeface="Arial" panose="020B0604020202020204" pitchFamily="34" charset="0"/>
              <a:buChar char="•"/>
            </a:pPr>
            <a:r>
              <a:rPr lang="en-GB" dirty="0"/>
              <a:t>Do not provide funding</a:t>
            </a:r>
          </a:p>
          <a:p>
            <a:pPr marL="171450" indent="-171450">
              <a:buFont typeface="Arial" panose="020B0604020202020204" pitchFamily="34" charset="0"/>
              <a:buChar char="•"/>
            </a:pPr>
            <a:r>
              <a:rPr lang="en-GB" dirty="0"/>
              <a:t>Offer support to pre-incorporated, new and existing innovative businesses</a:t>
            </a:r>
          </a:p>
          <a:p>
            <a:pPr marL="171450" indent="-171450">
              <a:buFont typeface="Arial" panose="020B0604020202020204" pitchFamily="34" charset="0"/>
              <a:buChar char="•"/>
            </a:pPr>
            <a:r>
              <a:rPr lang="en-GB" dirty="0"/>
              <a:t>Provide advice on grant application </a:t>
            </a:r>
          </a:p>
          <a:p>
            <a:pPr marL="171450" indent="-171450">
              <a:buFont typeface="Arial" panose="020B0604020202020204" pitchFamily="34" charset="0"/>
              <a:buChar char="•"/>
            </a:pPr>
            <a:r>
              <a:rPr lang="en-GB" dirty="0"/>
              <a:t>Offer introductions to collaborative research partners</a:t>
            </a:r>
          </a:p>
          <a:p>
            <a:pPr marL="171450" indent="-171450">
              <a:buFont typeface="Arial" panose="020B0604020202020204" pitchFamily="34" charset="0"/>
              <a:buChar char="•"/>
            </a:pPr>
            <a:r>
              <a:rPr lang="en-GB" dirty="0"/>
              <a:t>Can help in identifying alternative sources of funding or networking events</a:t>
            </a:r>
          </a:p>
        </p:txBody>
      </p:sp>
      <p:sp>
        <p:nvSpPr>
          <p:cNvPr id="4" name="Slide Number Placeholder 3">
            <a:extLst>
              <a:ext uri="{FF2B5EF4-FFF2-40B4-BE49-F238E27FC236}">
                <a16:creationId xmlns:a16="http://schemas.microsoft.com/office/drawing/2014/main" id="{6A58BC28-3A9B-D298-767F-AF047E8A89C3}"/>
              </a:ext>
            </a:extLst>
          </p:cNvPr>
          <p:cNvSpPr>
            <a:spLocks noGrp="1"/>
          </p:cNvSpPr>
          <p:nvPr>
            <p:ph type="sldNum" sz="quarter" idx="5"/>
          </p:nvPr>
        </p:nvSpPr>
        <p:spPr/>
        <p:txBody>
          <a:bodyPr/>
          <a:lstStyle/>
          <a:p>
            <a:pPr>
              <a:defRPr/>
            </a:pPr>
            <a:fld id="{AEE5702F-6723-2F42-A2A4-87964E51400A}" type="slidenum">
              <a:rPr lang="en-US" smtClean="0"/>
              <a:pPr>
                <a:defRPr/>
              </a:pPr>
              <a:t>11</a:t>
            </a:fld>
            <a:endParaRPr lang="en-US"/>
          </a:p>
        </p:txBody>
      </p:sp>
    </p:spTree>
    <p:extLst>
      <p:ext uri="{BB962C8B-B14F-4D97-AF65-F5344CB8AC3E}">
        <p14:creationId xmlns:p14="http://schemas.microsoft.com/office/powerpoint/2010/main" val="1899297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110C3-04BC-8AF3-B618-6AFE4A9137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D2B931-BB9F-C7E7-BB6E-51BEBF80E3A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81228D7-BC36-4EC3-7D6E-8325880BBEEE}"/>
              </a:ext>
            </a:extLst>
          </p:cNvPr>
          <p:cNvSpPr>
            <a:spLocks noGrp="1"/>
          </p:cNvSpPr>
          <p:nvPr>
            <p:ph type="body" idx="1"/>
          </p:nvPr>
        </p:nvSpPr>
        <p:spPr/>
        <p:txBody>
          <a:bodyPr/>
          <a:lstStyle/>
          <a:p>
            <a:pPr marL="171450" indent="-171450">
              <a:buFont typeface="Arial" panose="020B0604020202020204" pitchFamily="34" charset="0"/>
              <a:buChar char="•"/>
            </a:pPr>
            <a:r>
              <a:rPr lang="en-GB" dirty="0"/>
              <a:t>Innovate UK, Business Connect, Business Growth and the Catapults and my colleagues</a:t>
            </a:r>
          </a:p>
          <a:p>
            <a:pPr marL="171450" indent="-171450">
              <a:buFont typeface="Arial" panose="020B0604020202020204" pitchFamily="34" charset="0"/>
              <a:buChar char="•"/>
            </a:pPr>
            <a:r>
              <a:rPr lang="en-GB" dirty="0"/>
              <a:t>Are based throughout the UK</a:t>
            </a:r>
          </a:p>
          <a:p>
            <a:pPr marL="171450" indent="-171450">
              <a:buFont typeface="Arial" panose="020B0604020202020204" pitchFamily="34" charset="0"/>
              <a:buChar char="•"/>
            </a:pPr>
            <a:r>
              <a:rPr lang="en-GB" dirty="0"/>
              <a:t>So Grace is based near the lake district, I’m based near Leeds, and we have colleagues based up north, down south, and everywhere in between</a:t>
            </a:r>
          </a:p>
          <a:p>
            <a:pPr marL="171450" indent="-171450">
              <a:buFont typeface="Arial" panose="020B0604020202020204" pitchFamily="34" charset="0"/>
              <a:buChar char="•"/>
            </a:pPr>
            <a:r>
              <a:rPr lang="en-GB" dirty="0"/>
              <a:t>We provide support by connecting academics and businesses throughout the country, and will always take any opportunity to visit a business or a lab in person where we can </a:t>
            </a:r>
          </a:p>
          <a:p>
            <a:pPr marL="171450" indent="-171450">
              <a:buFont typeface="Arial" panose="020B0604020202020204" pitchFamily="34" charset="0"/>
              <a:buChar char="•"/>
            </a:pPr>
            <a:r>
              <a:rPr lang="en-GB" dirty="0"/>
              <a:t>This helps us to understand what innovations are going on in our sectors</a:t>
            </a:r>
          </a:p>
          <a:p>
            <a:pPr marL="171450" indent="-171450">
              <a:buFont typeface="Arial" panose="020B0604020202020204" pitchFamily="34" charset="0"/>
              <a:buChar char="•"/>
            </a:pPr>
            <a:r>
              <a:rPr lang="en-GB" dirty="0"/>
              <a:t>And to better understand the challenges and opportunities </a:t>
            </a:r>
          </a:p>
        </p:txBody>
      </p:sp>
      <p:sp>
        <p:nvSpPr>
          <p:cNvPr id="4" name="Slide Number Placeholder 3">
            <a:extLst>
              <a:ext uri="{FF2B5EF4-FFF2-40B4-BE49-F238E27FC236}">
                <a16:creationId xmlns:a16="http://schemas.microsoft.com/office/drawing/2014/main" id="{1CD7C1D7-8B1C-9F34-EEA3-9E092E78AF4C}"/>
              </a:ext>
            </a:extLst>
          </p:cNvPr>
          <p:cNvSpPr>
            <a:spLocks noGrp="1"/>
          </p:cNvSpPr>
          <p:nvPr>
            <p:ph type="sldNum" sz="quarter" idx="5"/>
          </p:nvPr>
        </p:nvSpPr>
        <p:spPr/>
        <p:txBody>
          <a:bodyPr/>
          <a:lstStyle/>
          <a:p>
            <a:pPr>
              <a:defRPr/>
            </a:pPr>
            <a:fld id="{AEE5702F-6723-2F42-A2A4-87964E51400A}" type="slidenum">
              <a:rPr lang="en-US" smtClean="0"/>
              <a:pPr>
                <a:defRPr/>
              </a:pPr>
              <a:t>12</a:t>
            </a:fld>
            <a:endParaRPr lang="en-US"/>
          </a:p>
        </p:txBody>
      </p:sp>
    </p:spTree>
    <p:extLst>
      <p:ext uri="{BB962C8B-B14F-4D97-AF65-F5344CB8AC3E}">
        <p14:creationId xmlns:p14="http://schemas.microsoft.com/office/powerpoint/2010/main" val="3972770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C0BFB-28B6-17AB-80DE-A45F182A27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7C5C6E-35FC-442B-7F11-585292891E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71B37-FB38-953C-4034-160F0921FE67}"/>
              </a:ext>
            </a:extLst>
          </p:cNvPr>
          <p:cNvSpPr>
            <a:spLocks noGrp="1"/>
          </p:cNvSpPr>
          <p:nvPr>
            <p:ph type="body" idx="1"/>
          </p:nvPr>
        </p:nvSpPr>
        <p:spPr/>
        <p:txBody>
          <a:bodyPr/>
          <a:lstStyle/>
          <a:p>
            <a:r>
              <a:rPr lang="en-GB"/>
              <a:t>To summarise the examples</a:t>
            </a:r>
          </a:p>
          <a:p>
            <a:pPr lvl="1"/>
            <a:r>
              <a:rPr lang="en-GB"/>
              <a:t>they’re different in scale, sector, and outcome</a:t>
            </a:r>
          </a:p>
          <a:p>
            <a:pPr lvl="1"/>
            <a:r>
              <a:rPr lang="en-GB"/>
              <a:t>but they all show the same underlying role</a:t>
            </a:r>
          </a:p>
          <a:p>
            <a:r>
              <a:rPr lang="en-GB"/>
              <a:t>Innovate UK Business Connect acts as a </a:t>
            </a:r>
            <a:r>
              <a:rPr lang="en-GB" b="1"/>
              <a:t>matching function</a:t>
            </a:r>
            <a:endParaRPr lang="en-GB"/>
          </a:p>
          <a:p>
            <a:pPr lvl="1"/>
            <a:r>
              <a:rPr lang="en-GB"/>
              <a:t>connecting innovators to the right people</a:t>
            </a:r>
          </a:p>
          <a:p>
            <a:pPr lvl="1"/>
            <a:r>
              <a:rPr lang="en-GB"/>
              <a:t>the right insight</a:t>
            </a:r>
          </a:p>
          <a:p>
            <a:pPr lvl="1"/>
            <a:r>
              <a:rPr lang="en-GB"/>
              <a:t>and the right opportunities</a:t>
            </a:r>
          </a:p>
          <a:p>
            <a:r>
              <a:rPr lang="en-GB"/>
              <a:t>The value is not one programme or one intervention</a:t>
            </a:r>
          </a:p>
          <a:p>
            <a:pPr lvl="1"/>
            <a:r>
              <a:rPr lang="en-GB"/>
              <a:t>it’s reducing misalignment</a:t>
            </a:r>
          </a:p>
          <a:p>
            <a:pPr lvl="1"/>
            <a:r>
              <a:rPr lang="en-GB"/>
              <a:t>between technology stage and opportunity</a:t>
            </a:r>
          </a:p>
          <a:p>
            <a:pPr lvl="1"/>
            <a:r>
              <a:rPr lang="en-GB"/>
              <a:t>between product and market need</a:t>
            </a:r>
          </a:p>
          <a:p>
            <a:pPr lvl="1"/>
            <a:r>
              <a:rPr lang="en-GB"/>
              <a:t>between academics and the networks that can move things forward</a:t>
            </a:r>
          </a:p>
          <a:p>
            <a:r>
              <a:rPr lang="en-GB"/>
              <a:t>Across all the examples</a:t>
            </a:r>
          </a:p>
          <a:p>
            <a:pPr lvl="1"/>
            <a:r>
              <a:rPr lang="en-GB"/>
              <a:t>involvement happened </a:t>
            </a:r>
            <a:r>
              <a:rPr lang="en-GB" b="1"/>
              <a:t>before</a:t>
            </a:r>
            <a:r>
              <a:rPr lang="en-GB"/>
              <a:t> a route was fixed</a:t>
            </a:r>
          </a:p>
          <a:p>
            <a:pPr lvl="1"/>
            <a:r>
              <a:rPr lang="en-GB"/>
              <a:t>when there was still flexibility</a:t>
            </a:r>
          </a:p>
          <a:p>
            <a:pPr lvl="1"/>
            <a:r>
              <a:rPr lang="en-GB"/>
              <a:t>and when timing really mattered</a:t>
            </a:r>
          </a:p>
          <a:p>
            <a:r>
              <a:rPr lang="en-GB"/>
              <a:t>So if you take one thing from this section</a:t>
            </a:r>
          </a:p>
          <a:p>
            <a:pPr lvl="1"/>
            <a:r>
              <a:rPr lang="en-GB"/>
              <a:t>it’s this simple rule of thumb</a:t>
            </a:r>
          </a:p>
          <a:p>
            <a:r>
              <a:rPr lang="en-GB" b="1"/>
              <a:t>When one of your academics is at a point where</a:t>
            </a:r>
            <a:endParaRPr lang="en-GB"/>
          </a:p>
          <a:p>
            <a:pPr lvl="1"/>
            <a:r>
              <a:rPr lang="en-GB" b="1"/>
              <a:t>people</a:t>
            </a:r>
            <a:endParaRPr lang="en-GB"/>
          </a:p>
          <a:p>
            <a:pPr lvl="1"/>
            <a:r>
              <a:rPr lang="en-GB" b="1"/>
              <a:t>products</a:t>
            </a:r>
            <a:endParaRPr lang="en-GB"/>
          </a:p>
          <a:p>
            <a:pPr lvl="1"/>
            <a:r>
              <a:rPr lang="en-GB"/>
              <a:t>or </a:t>
            </a:r>
            <a:r>
              <a:rPr lang="en-GB" b="1"/>
              <a:t>pounds</a:t>
            </a:r>
            <a:br>
              <a:rPr lang="en-GB"/>
            </a:br>
            <a:r>
              <a:rPr lang="en-GB"/>
              <a:t>are the dominant questions</a:t>
            </a:r>
            <a:br>
              <a:rPr lang="en-GB"/>
            </a:br>
            <a:r>
              <a:rPr lang="en-GB"/>
              <a:t>and the answers aren’t yet clear</a:t>
            </a:r>
          </a:p>
          <a:p>
            <a:r>
              <a:rPr lang="en-GB" b="1"/>
              <a:t>That is often a very good moment to loop us in</a:t>
            </a:r>
            <a:endParaRPr lang="en-GB"/>
          </a:p>
          <a:p>
            <a:r>
              <a:rPr lang="en-GB"/>
              <a:t>Not to prescribe a path</a:t>
            </a:r>
          </a:p>
          <a:p>
            <a:pPr lvl="1"/>
            <a:r>
              <a:rPr lang="en-GB"/>
              <a:t>but to help ensure they’re in</a:t>
            </a:r>
          </a:p>
          <a:p>
            <a:pPr lvl="1"/>
            <a:r>
              <a:rPr lang="en-GB"/>
              <a:t>the right place</a:t>
            </a:r>
          </a:p>
          <a:p>
            <a:pPr lvl="1"/>
            <a:r>
              <a:rPr lang="en-GB"/>
              <a:t>at the right time</a:t>
            </a:r>
          </a:p>
          <a:p>
            <a:pPr lvl="1"/>
            <a:r>
              <a:rPr lang="en-GB"/>
              <a:t>with the right product</a:t>
            </a:r>
          </a:p>
        </p:txBody>
      </p:sp>
      <p:sp>
        <p:nvSpPr>
          <p:cNvPr id="4" name="Slide Number Placeholder 3">
            <a:extLst>
              <a:ext uri="{FF2B5EF4-FFF2-40B4-BE49-F238E27FC236}">
                <a16:creationId xmlns:a16="http://schemas.microsoft.com/office/drawing/2014/main" id="{8AADACBB-6CDF-C412-B669-1A374216AE44}"/>
              </a:ext>
            </a:extLst>
          </p:cNvPr>
          <p:cNvSpPr>
            <a:spLocks noGrp="1"/>
          </p:cNvSpPr>
          <p:nvPr>
            <p:ph type="sldNum" sz="quarter" idx="5"/>
          </p:nvPr>
        </p:nvSpPr>
        <p:spPr/>
        <p:txBody>
          <a:bodyPr/>
          <a:lstStyle/>
          <a:p>
            <a:fld id="{C0F3BA1D-A00F-DB41-84DA-BE26C4853B35}" type="slidenum">
              <a:rPr lang="en-US" smtClean="0"/>
              <a:t>13</a:t>
            </a:fld>
            <a:endParaRPr lang="en-US"/>
          </a:p>
        </p:txBody>
      </p:sp>
    </p:spTree>
    <p:extLst>
      <p:ext uri="{BB962C8B-B14F-4D97-AF65-F5344CB8AC3E}">
        <p14:creationId xmlns:p14="http://schemas.microsoft.com/office/powerpoint/2010/main" val="124995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DCD7D-D209-62AF-6BB4-66909E57A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49C5D1-183E-52A2-9587-5CDE00FDF5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C9473-A319-4C5A-E40E-9BAA6871520A}"/>
              </a:ext>
            </a:extLst>
          </p:cNvPr>
          <p:cNvSpPr>
            <a:spLocks noGrp="1"/>
          </p:cNvSpPr>
          <p:nvPr>
            <p:ph type="body" idx="1"/>
          </p:nvPr>
        </p:nvSpPr>
        <p:spPr/>
        <p:txBody>
          <a:bodyPr/>
          <a:lstStyle/>
          <a:p>
            <a:r>
              <a:rPr lang="en-GB" err="1"/>
              <a:t>uilding</a:t>
            </a:r>
            <a:r>
              <a:rPr lang="en-GB"/>
              <a:t> on the examples, I want to make this very practical</a:t>
            </a:r>
          </a:p>
          <a:p>
            <a:r>
              <a:rPr lang="en-GB"/>
              <a:t>These are </a:t>
            </a:r>
            <a:r>
              <a:rPr lang="en-GB" b="1"/>
              <a:t>not rules</a:t>
            </a:r>
            <a:endParaRPr lang="en-GB"/>
          </a:p>
          <a:p>
            <a:r>
              <a:rPr lang="en-GB"/>
              <a:t>They’re </a:t>
            </a:r>
            <a:r>
              <a:rPr lang="en-GB" b="1"/>
              <a:t>signals</a:t>
            </a:r>
            <a:r>
              <a:rPr lang="en-GB"/>
              <a:t> we see repeatedly where early engagement adds value</a:t>
            </a:r>
          </a:p>
          <a:p>
            <a:r>
              <a:rPr lang="en-GB"/>
              <a:t>One signal is when a technology aligns with </a:t>
            </a:r>
            <a:r>
              <a:rPr lang="en-GB" b="1"/>
              <a:t>Industrial Strategy priority areas</a:t>
            </a:r>
            <a:endParaRPr lang="en-GB"/>
          </a:p>
          <a:p>
            <a:pPr lvl="1"/>
            <a:r>
              <a:rPr lang="en-GB"/>
              <a:t>These are often fast-moving spaces</a:t>
            </a:r>
          </a:p>
          <a:p>
            <a:pPr lvl="1"/>
            <a:r>
              <a:rPr lang="en-GB"/>
              <a:t>With multiple programmes, partnerships, and funding routes emerging</a:t>
            </a:r>
          </a:p>
          <a:p>
            <a:pPr lvl="1"/>
            <a:r>
              <a:rPr lang="en-GB"/>
              <a:t>Early visibility can materially change what options are available</a:t>
            </a:r>
          </a:p>
          <a:p>
            <a:r>
              <a:rPr lang="en-GB"/>
              <a:t>Another is when the </a:t>
            </a:r>
            <a:r>
              <a:rPr lang="en-GB" b="1"/>
              <a:t>commercial route is still open</a:t>
            </a:r>
            <a:endParaRPr lang="en-GB"/>
          </a:p>
          <a:p>
            <a:pPr lvl="1"/>
            <a:r>
              <a:rPr lang="en-GB"/>
              <a:t>Spin-out</a:t>
            </a:r>
          </a:p>
          <a:p>
            <a:pPr lvl="1"/>
            <a:r>
              <a:rPr lang="en-GB"/>
              <a:t>Licensing</a:t>
            </a:r>
          </a:p>
          <a:p>
            <a:pPr lvl="1"/>
            <a:r>
              <a:rPr lang="en-GB"/>
              <a:t>Collaboration</a:t>
            </a:r>
          </a:p>
          <a:p>
            <a:pPr lvl="1"/>
            <a:r>
              <a:rPr lang="en-GB"/>
              <a:t>Or something else</a:t>
            </a:r>
          </a:p>
          <a:p>
            <a:pPr lvl="1"/>
            <a:r>
              <a:rPr lang="en-GB"/>
              <a:t>This is where additional perspective and networks can help shape direction before anything is fixed</a:t>
            </a:r>
          </a:p>
          <a:p>
            <a:r>
              <a:rPr lang="en-GB"/>
              <a:t>A third signal is when </a:t>
            </a:r>
            <a:r>
              <a:rPr lang="en-GB" b="1"/>
              <a:t>funding or scale-up pathways feel unclear or fast-moving</a:t>
            </a:r>
            <a:endParaRPr lang="en-GB"/>
          </a:p>
          <a:p>
            <a:pPr lvl="1"/>
            <a:r>
              <a:rPr lang="en-GB"/>
              <a:t>Short call windows</a:t>
            </a:r>
          </a:p>
          <a:p>
            <a:pPr lvl="1"/>
            <a:r>
              <a:rPr lang="en-GB"/>
              <a:t>Multiple possible routes</a:t>
            </a:r>
          </a:p>
          <a:p>
            <a:pPr lvl="1"/>
            <a:r>
              <a:rPr lang="en-GB"/>
              <a:t>Or uncertainty about what fits the stage</a:t>
            </a:r>
          </a:p>
          <a:p>
            <a:pPr lvl="1"/>
            <a:r>
              <a:rPr lang="en-GB"/>
              <a:t>Early conversations help sense-check timing and suitability</a:t>
            </a:r>
          </a:p>
          <a:p>
            <a:r>
              <a:rPr lang="en-GB"/>
              <a:t>We’re also useful when </a:t>
            </a:r>
            <a:r>
              <a:rPr lang="en-GB" b="1"/>
              <a:t>industry connections would shape the product or proposition</a:t>
            </a:r>
            <a:endParaRPr lang="en-GB"/>
          </a:p>
          <a:p>
            <a:pPr lvl="1"/>
            <a:r>
              <a:rPr lang="en-GB"/>
              <a:t>Technical partners</a:t>
            </a:r>
          </a:p>
          <a:p>
            <a:pPr lvl="1"/>
            <a:r>
              <a:rPr lang="en-GB"/>
              <a:t>End-users</a:t>
            </a:r>
          </a:p>
          <a:p>
            <a:pPr lvl="1"/>
            <a:r>
              <a:rPr lang="en-GB"/>
              <a:t>Sector specialists</a:t>
            </a:r>
          </a:p>
          <a:p>
            <a:pPr lvl="1"/>
            <a:r>
              <a:rPr lang="en-GB"/>
              <a:t>Regulatory or adoption insight</a:t>
            </a:r>
          </a:p>
          <a:p>
            <a:pPr lvl="1"/>
            <a:r>
              <a:rPr lang="en-GB"/>
              <a:t>Especially where feedback could change how the technology is positioned</a:t>
            </a:r>
          </a:p>
          <a:p>
            <a:r>
              <a:rPr lang="en-GB"/>
              <a:t>And finally, when </a:t>
            </a:r>
            <a:r>
              <a:rPr lang="en-GB" b="1"/>
              <a:t>private investment or accelerators are being discussed</a:t>
            </a:r>
            <a:endParaRPr lang="en-GB"/>
          </a:p>
          <a:p>
            <a:pPr lvl="1"/>
            <a:r>
              <a:rPr lang="en-GB"/>
              <a:t>Not because they’re always the right answer</a:t>
            </a:r>
          </a:p>
          <a:p>
            <a:pPr lvl="1"/>
            <a:r>
              <a:rPr lang="en-GB"/>
              <a:t>But because understanding what’s emerging, and what’s realistic, is easier with early context</a:t>
            </a:r>
          </a:p>
          <a:p>
            <a:r>
              <a:rPr lang="en-GB"/>
              <a:t>So if you leave with a simple mental checklist</a:t>
            </a:r>
          </a:p>
          <a:p>
            <a:pPr lvl="1"/>
            <a:r>
              <a:rPr lang="en-GB" b="1"/>
              <a:t>People</a:t>
            </a:r>
            <a:endParaRPr lang="en-GB"/>
          </a:p>
          <a:p>
            <a:pPr lvl="1"/>
            <a:r>
              <a:rPr lang="en-GB" b="1"/>
              <a:t>Products</a:t>
            </a:r>
            <a:endParaRPr lang="en-GB"/>
          </a:p>
          <a:p>
            <a:pPr lvl="1"/>
            <a:r>
              <a:rPr lang="en-GB" b="1"/>
              <a:t>Pounds</a:t>
            </a:r>
            <a:endParaRPr lang="en-GB"/>
          </a:p>
          <a:p>
            <a:r>
              <a:rPr lang="en-GB"/>
              <a:t>When one or more of those is the dominant question</a:t>
            </a:r>
          </a:p>
          <a:p>
            <a:pPr lvl="1"/>
            <a:r>
              <a:rPr lang="en-GB"/>
              <a:t>and the answer isn’t yet clear</a:t>
            </a:r>
          </a:p>
          <a:p>
            <a:pPr lvl="1"/>
            <a:r>
              <a:rPr lang="en-GB"/>
              <a:t>that’s often a good moment to involve us</a:t>
            </a:r>
          </a:p>
          <a:p>
            <a:r>
              <a:rPr lang="en-GB"/>
              <a:t>The aim here is not to add process</a:t>
            </a:r>
          </a:p>
          <a:p>
            <a:pPr lvl="1"/>
            <a:r>
              <a:rPr lang="en-GB"/>
              <a:t>it’s to </a:t>
            </a:r>
            <a:r>
              <a:rPr lang="en-GB" b="1"/>
              <a:t>widen options</a:t>
            </a:r>
            <a:endParaRPr lang="en-GB"/>
          </a:p>
          <a:p>
            <a:pPr lvl="1"/>
            <a:r>
              <a:rPr lang="en-GB"/>
              <a:t>and improve matching</a:t>
            </a:r>
          </a:p>
        </p:txBody>
      </p:sp>
      <p:sp>
        <p:nvSpPr>
          <p:cNvPr id="4" name="Slide Number Placeholder 3">
            <a:extLst>
              <a:ext uri="{FF2B5EF4-FFF2-40B4-BE49-F238E27FC236}">
                <a16:creationId xmlns:a16="http://schemas.microsoft.com/office/drawing/2014/main" id="{27111B64-BD32-EB0D-E370-B18BAF3D7520}"/>
              </a:ext>
            </a:extLst>
          </p:cNvPr>
          <p:cNvSpPr>
            <a:spLocks noGrp="1"/>
          </p:cNvSpPr>
          <p:nvPr>
            <p:ph type="sldNum" sz="quarter" idx="5"/>
          </p:nvPr>
        </p:nvSpPr>
        <p:spPr/>
        <p:txBody>
          <a:bodyPr/>
          <a:lstStyle/>
          <a:p>
            <a:fld id="{C0F3BA1D-A00F-DB41-84DA-BE26C4853B35}" type="slidenum">
              <a:rPr lang="en-US" smtClean="0"/>
              <a:t>14</a:t>
            </a:fld>
            <a:endParaRPr lang="en-US"/>
          </a:p>
        </p:txBody>
      </p:sp>
    </p:spTree>
    <p:extLst>
      <p:ext uri="{BB962C8B-B14F-4D97-AF65-F5344CB8AC3E}">
        <p14:creationId xmlns:p14="http://schemas.microsoft.com/office/powerpoint/2010/main" val="2882065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9417F-69D9-DD87-F041-D4F7DD65A7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3FC8B7-997C-3281-208D-86FA80D836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64DAA6-CAB6-4EAC-EE3E-D7ED9948AD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B36EE5C5-A85C-A318-AFEF-392694314854}"/>
              </a:ext>
            </a:extLst>
          </p:cNvPr>
          <p:cNvSpPr>
            <a:spLocks noGrp="1"/>
          </p:cNvSpPr>
          <p:nvPr>
            <p:ph type="sldNum" sz="quarter" idx="5"/>
          </p:nvPr>
        </p:nvSpPr>
        <p:spPr/>
        <p:txBody>
          <a:bodyPr/>
          <a:lstStyle/>
          <a:p>
            <a:fld id="{C0F3BA1D-A00F-DB41-84DA-BE26C4853B35}" type="slidenum">
              <a:rPr lang="en-US" smtClean="0"/>
              <a:t>15</a:t>
            </a:fld>
            <a:endParaRPr lang="en-US"/>
          </a:p>
        </p:txBody>
      </p:sp>
    </p:spTree>
    <p:extLst>
      <p:ext uri="{BB962C8B-B14F-4D97-AF65-F5344CB8AC3E}">
        <p14:creationId xmlns:p14="http://schemas.microsoft.com/office/powerpoint/2010/main" val="110741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2379E-09E1-331B-06B9-8832D40308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1CE67E-4C74-1DAD-4D1A-61CAE2AE974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06F9FC6-D8B4-3603-C871-10F729C06343}"/>
              </a:ext>
            </a:extLst>
          </p:cNvPr>
          <p:cNvSpPr>
            <a:spLocks noGrp="1"/>
          </p:cNvSpPr>
          <p:nvPr>
            <p:ph type="body" idx="1"/>
          </p:nvPr>
        </p:nvSpPr>
        <p:spPr/>
        <p:txBody>
          <a:bodyPr/>
          <a:lstStyle/>
          <a:p>
            <a:pPr marL="171450" indent="-171450">
              <a:buFont typeface="Arial" panose="020B0604020202020204" pitchFamily="34" charset="0"/>
              <a:buChar char="•"/>
            </a:pPr>
            <a:r>
              <a:rPr lang="en-GB" dirty="0"/>
              <a:t>Show of hands, how many people in the room have already heard of Innovate UK? </a:t>
            </a:r>
          </a:p>
          <a:p>
            <a:pPr marL="171450" indent="-171450">
              <a:buFont typeface="Arial" panose="020B0604020202020204" pitchFamily="34" charset="0"/>
              <a:buChar char="•"/>
            </a:pPr>
            <a:r>
              <a:rPr lang="en-GB" dirty="0"/>
              <a:t>Okay, now how many of you have heard of Innovate UK Business Connect? Or the Knowledge Transfer Network?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UK government publicly funds organisations which directly seek to address this problem, by providing funding, connections, and expertise.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Innovate UK is the government’s innovation agency – but what does that mean?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Innovate UK is the government’s strategic funding service for small and medium businesses. Focused on the government’s strategic priority areas, net zero, healthy living, and digital and technologies, Innovate UK provides grant funding to start and grow businesses that are key to the UK’s growth plan.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And by publicly funded I mean that this support is free, or more accurately, you’ve already paid for it through taxes</a:t>
            </a:r>
          </a:p>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0AAA99F5-E82A-FFC3-ED29-4A13B6E0F924}"/>
              </a:ext>
            </a:extLst>
          </p:cNvPr>
          <p:cNvSpPr>
            <a:spLocks noGrp="1"/>
          </p:cNvSpPr>
          <p:nvPr>
            <p:ph type="sldNum" sz="quarter" idx="5"/>
          </p:nvPr>
        </p:nvSpPr>
        <p:spPr/>
        <p:txBody>
          <a:bodyPr/>
          <a:lstStyle/>
          <a:p>
            <a:pPr>
              <a:defRPr/>
            </a:pPr>
            <a:fld id="{AEE5702F-6723-2F42-A2A4-87964E51400A}" type="slidenum">
              <a:rPr lang="en-US" smtClean="0"/>
              <a:pPr>
                <a:defRPr/>
              </a:pPr>
              <a:t>2</a:t>
            </a:fld>
            <a:endParaRPr lang="en-US"/>
          </a:p>
        </p:txBody>
      </p:sp>
    </p:spTree>
    <p:extLst>
      <p:ext uri="{BB962C8B-B14F-4D97-AF65-F5344CB8AC3E}">
        <p14:creationId xmlns:p14="http://schemas.microsoft.com/office/powerpoint/2010/main" val="2035060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408B9-34EF-FAC8-AD01-59581DB14A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FE8C9-E02F-1B1A-63B3-DA451DE0646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1DD993D-3E5D-D70A-3E5D-985D2722B0D5}"/>
              </a:ext>
            </a:extLst>
          </p:cNvPr>
          <p:cNvSpPr>
            <a:spLocks noGrp="1"/>
          </p:cNvSpPr>
          <p:nvPr>
            <p:ph type="body" idx="1"/>
          </p:nvPr>
        </p:nvSpPr>
        <p:spPr/>
        <p:txBody>
          <a:bodyPr/>
          <a:lstStyle/>
          <a:p>
            <a:pPr marL="171450" indent="-171450">
              <a:buFont typeface="Arial" panose="020B0604020202020204" pitchFamily="34" charset="0"/>
              <a:buChar char="•"/>
            </a:pPr>
            <a:r>
              <a:rPr lang="en-GB" dirty="0"/>
              <a:t>Show of hands, how many people in the room have already heard of Innovate UK? </a:t>
            </a:r>
          </a:p>
          <a:p>
            <a:pPr marL="171450" indent="-171450">
              <a:buFont typeface="Arial" panose="020B0604020202020204" pitchFamily="34" charset="0"/>
              <a:buChar char="•"/>
            </a:pPr>
            <a:r>
              <a:rPr lang="en-GB" dirty="0"/>
              <a:t>Okay, now how many of you have heard of Innovate UK Business Connect? Or the Knowledge Transfer Network?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UK government publicly funds organisations which directly seek to address this problem, by providing funding, connections, and expertise.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Innovate UK is the government’s innovation agency – but what does that mean?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Innovate UK is the government’s strategic funding service for small and medium businesses. Focused on the government’s strategic priority areas, net zero, healthy living, and digital and technologies, Innovate UK provides grant funding to start and grow businesses that are key to the UK’s growth plan.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And by publicly funded I mean that this support is free, or more accurately, you’ve already paid for it through taxes</a:t>
            </a:r>
          </a:p>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DB0AED01-2C0D-CC35-56F9-1A36B648C015}"/>
              </a:ext>
            </a:extLst>
          </p:cNvPr>
          <p:cNvSpPr>
            <a:spLocks noGrp="1"/>
          </p:cNvSpPr>
          <p:nvPr>
            <p:ph type="sldNum" sz="quarter" idx="5"/>
          </p:nvPr>
        </p:nvSpPr>
        <p:spPr/>
        <p:txBody>
          <a:bodyPr/>
          <a:lstStyle/>
          <a:p>
            <a:pPr>
              <a:defRPr/>
            </a:pPr>
            <a:fld id="{AEE5702F-6723-2F42-A2A4-87964E51400A}" type="slidenum">
              <a:rPr lang="en-US" smtClean="0"/>
              <a:pPr>
                <a:defRPr/>
              </a:pPr>
              <a:t>3</a:t>
            </a:fld>
            <a:endParaRPr lang="en-US"/>
          </a:p>
        </p:txBody>
      </p:sp>
    </p:spTree>
    <p:extLst>
      <p:ext uri="{BB962C8B-B14F-4D97-AF65-F5344CB8AC3E}">
        <p14:creationId xmlns:p14="http://schemas.microsoft.com/office/powerpoint/2010/main" val="1728690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8B143-7D6C-3D00-5399-279F02343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4B70EB-66C3-CEFB-CFC7-D275FE44306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358F7F6-832E-6F01-8490-FE02C393AC3C}"/>
              </a:ext>
            </a:extLst>
          </p:cNvPr>
          <p:cNvSpPr>
            <a:spLocks noGrp="1"/>
          </p:cNvSpPr>
          <p:nvPr>
            <p:ph type="body" idx="1"/>
          </p:nvPr>
        </p:nvSpPr>
        <p:spPr/>
        <p:txBody>
          <a:bodyPr/>
          <a:lstStyle/>
          <a:p>
            <a:pPr marL="171450" indent="-171450">
              <a:buFont typeface="Arial" panose="020B0604020202020204" pitchFamily="34" charset="0"/>
              <a:buChar char="•"/>
            </a:pPr>
            <a:r>
              <a:rPr lang="en-GB" dirty="0"/>
              <a:t>Show of hands, how many people in the room have already heard of Innovate UK? </a:t>
            </a:r>
          </a:p>
          <a:p>
            <a:pPr marL="171450" indent="-171450">
              <a:buFont typeface="Arial" panose="020B0604020202020204" pitchFamily="34" charset="0"/>
              <a:buChar char="•"/>
            </a:pPr>
            <a:r>
              <a:rPr lang="en-GB" dirty="0"/>
              <a:t>Okay, now how many of you have heard of Innovate UK Business Connect? Or the Knowledge Transfer Network?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UK government publicly funds organisations which directly seek to address this problem, by providing funding, connections, and expertise.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Innovate UK is the government’s innovation agency – but what does that mean?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Innovate UK is the government’s strategic funding service for small and medium businesses. Focused on the government’s strategic priority areas, net zero, healthy living, and digital and technologies, Innovate UK provides grant funding to start and grow businesses that are key to the UK’s growth plan.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And by publicly funded I mean that this support is free, or more accurately, you’ve already paid for it through taxes</a:t>
            </a:r>
          </a:p>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7067FF90-9D07-A8BD-57F6-71F8CB4C455F}"/>
              </a:ext>
            </a:extLst>
          </p:cNvPr>
          <p:cNvSpPr>
            <a:spLocks noGrp="1"/>
          </p:cNvSpPr>
          <p:nvPr>
            <p:ph type="sldNum" sz="quarter" idx="5"/>
          </p:nvPr>
        </p:nvSpPr>
        <p:spPr/>
        <p:txBody>
          <a:bodyPr/>
          <a:lstStyle/>
          <a:p>
            <a:pPr>
              <a:defRPr/>
            </a:pPr>
            <a:fld id="{AEE5702F-6723-2F42-A2A4-87964E51400A}" type="slidenum">
              <a:rPr lang="en-US" smtClean="0"/>
              <a:pPr>
                <a:defRPr/>
              </a:pPr>
              <a:t>4</a:t>
            </a:fld>
            <a:endParaRPr lang="en-US"/>
          </a:p>
        </p:txBody>
      </p:sp>
    </p:spTree>
    <p:extLst>
      <p:ext uri="{BB962C8B-B14F-4D97-AF65-F5344CB8AC3E}">
        <p14:creationId xmlns:p14="http://schemas.microsoft.com/office/powerpoint/2010/main" val="3022320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73EDC-E237-6512-1A3A-3333665D4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3ACE4-C760-E080-53E9-88EAD49469D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7CAB519-2AFF-B2E7-57FC-A06B28D4F723}"/>
              </a:ext>
            </a:extLst>
          </p:cNvPr>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3E9F83BF-E0ED-A6E9-77C4-C67B4A89E213}"/>
              </a:ext>
            </a:extLst>
          </p:cNvPr>
          <p:cNvSpPr>
            <a:spLocks noGrp="1"/>
          </p:cNvSpPr>
          <p:nvPr>
            <p:ph type="sldNum" sz="quarter" idx="5"/>
          </p:nvPr>
        </p:nvSpPr>
        <p:spPr/>
        <p:txBody>
          <a:bodyPr/>
          <a:lstStyle/>
          <a:p>
            <a:pPr>
              <a:defRPr/>
            </a:pPr>
            <a:fld id="{AEE5702F-6723-2F42-A2A4-87964E51400A}" type="slidenum">
              <a:rPr lang="en-US" smtClean="0"/>
              <a:pPr>
                <a:defRPr/>
              </a:pPr>
              <a:t>5</a:t>
            </a:fld>
            <a:endParaRPr lang="en-US"/>
          </a:p>
        </p:txBody>
      </p:sp>
    </p:spTree>
    <p:extLst>
      <p:ext uri="{BB962C8B-B14F-4D97-AF65-F5344CB8AC3E}">
        <p14:creationId xmlns:p14="http://schemas.microsoft.com/office/powerpoint/2010/main" val="3675878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A43FB-5E3B-D672-91ED-1EF889CFCB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18BC50-FD04-7FCC-6853-115F24910B8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0FE215B-82AB-B2D9-CAF7-1961708C48EF}"/>
              </a:ext>
            </a:extLst>
          </p:cNvPr>
          <p:cNvSpPr>
            <a:spLocks noGrp="1"/>
          </p:cNvSpPr>
          <p:nvPr>
            <p:ph type="body" idx="1"/>
          </p:nvPr>
        </p:nvSpPr>
        <p:spPr/>
        <p:txBody>
          <a:bodyPr/>
          <a:lstStyle/>
          <a:p>
            <a:pPr marL="171450" indent="-171450">
              <a:buFont typeface="Arial" panose="020B0604020202020204" pitchFamily="34" charset="0"/>
              <a:buChar char="•"/>
            </a:pPr>
            <a:r>
              <a:rPr lang="en-GB" dirty="0"/>
              <a:t>The UK government publicly funds organisations which directly seek to address this problem, by providing funding, connections, and expertise.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Innovate UK is the government’s innovation agency – but what does that mean?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Innovate UK is the government’s strategic funding service for small and medium businesses. Focused on the government’s strategic priority areas, following the Industrial Strategy, Innovate UK provides grant funding to start and grow businesses that are key to the UK’s growth plan.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And by publicly funded I mean that this support is free, or more accurately, you’ve already paid for it through taxes</a:t>
            </a:r>
          </a:p>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65529427-EB11-41D2-F320-29A4CD95D325}"/>
              </a:ext>
            </a:extLst>
          </p:cNvPr>
          <p:cNvSpPr>
            <a:spLocks noGrp="1"/>
          </p:cNvSpPr>
          <p:nvPr>
            <p:ph type="sldNum" sz="quarter" idx="5"/>
          </p:nvPr>
        </p:nvSpPr>
        <p:spPr/>
        <p:txBody>
          <a:bodyPr/>
          <a:lstStyle/>
          <a:p>
            <a:pPr>
              <a:defRPr/>
            </a:pPr>
            <a:fld id="{AEE5702F-6723-2F42-A2A4-87964E51400A}" type="slidenum">
              <a:rPr lang="en-US" smtClean="0"/>
              <a:pPr>
                <a:defRPr/>
              </a:pPr>
              <a:t>6</a:t>
            </a:fld>
            <a:endParaRPr lang="en-US"/>
          </a:p>
        </p:txBody>
      </p:sp>
    </p:spTree>
    <p:extLst>
      <p:ext uri="{BB962C8B-B14F-4D97-AF65-F5344CB8AC3E}">
        <p14:creationId xmlns:p14="http://schemas.microsoft.com/office/powerpoint/2010/main" val="862844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9D11B-A188-23D3-C748-60A5561BA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228252-9F43-0B3D-ED45-50DAD2A05B7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7B08582-C2B1-7D23-D475-8B98F8C40184}"/>
              </a:ext>
            </a:extLst>
          </p:cNvPr>
          <p:cNvSpPr>
            <a:spLocks noGrp="1"/>
          </p:cNvSpPr>
          <p:nvPr>
            <p:ph type="body" idx="1"/>
          </p:nvPr>
        </p:nvSpPr>
        <p:spPr/>
        <p:txBody>
          <a:bodyPr/>
          <a:lstStyle/>
          <a:p>
            <a:pPr marL="171450" indent="-171450">
              <a:buFont typeface="Arial" panose="020B0604020202020204" pitchFamily="34" charset="0"/>
              <a:buChar char="•"/>
            </a:pPr>
            <a:r>
              <a:rPr lang="en-GB" dirty="0"/>
              <a:t>Show of hands, how many people in the room have already heard of Innovate UK? </a:t>
            </a:r>
          </a:p>
          <a:p>
            <a:pPr marL="171450" indent="-171450">
              <a:buFont typeface="Arial" panose="020B0604020202020204" pitchFamily="34" charset="0"/>
              <a:buChar char="•"/>
            </a:pPr>
            <a:r>
              <a:rPr lang="en-GB" dirty="0"/>
              <a:t>Okay, now how many of you have heard of Innovate UK Business Connect? Or the Knowledge Transfer Network?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UK government publicly funds organisations which directly seek to address this problem, by providing funding, connections, and expertise.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Innovate UK is the government’s innovation agency – but what does that mean?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Innovate UK is the government’s strategic funding service for small and medium businesses. Focused on the government’s strategic priority areas, net zero, healthy living, and digital and technologies, Innovate UK provides grant funding to start and grow businesses that are key to the UK’s growth plan.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And by publicly funded I mean that this support is free, or more accurately, you’ve already paid for it through taxes</a:t>
            </a:r>
          </a:p>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D116C291-0832-0E8B-E045-EA8DF07944D3}"/>
              </a:ext>
            </a:extLst>
          </p:cNvPr>
          <p:cNvSpPr>
            <a:spLocks noGrp="1"/>
          </p:cNvSpPr>
          <p:nvPr>
            <p:ph type="sldNum" sz="quarter" idx="5"/>
          </p:nvPr>
        </p:nvSpPr>
        <p:spPr/>
        <p:txBody>
          <a:bodyPr/>
          <a:lstStyle/>
          <a:p>
            <a:pPr>
              <a:defRPr/>
            </a:pPr>
            <a:fld id="{AEE5702F-6723-2F42-A2A4-87964E51400A}" type="slidenum">
              <a:rPr lang="en-US" smtClean="0"/>
              <a:pPr>
                <a:defRPr/>
              </a:pPr>
              <a:t>7</a:t>
            </a:fld>
            <a:endParaRPr lang="en-US"/>
          </a:p>
        </p:txBody>
      </p:sp>
    </p:spTree>
    <p:extLst>
      <p:ext uri="{BB962C8B-B14F-4D97-AF65-F5344CB8AC3E}">
        <p14:creationId xmlns:p14="http://schemas.microsoft.com/office/powerpoint/2010/main" val="2825490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32F1B-69E3-D07F-8376-DCBFB1268F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4BD4D-BA89-DC09-859B-986BF0A22D3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FCFDE09-C878-02F4-C413-A859001D883C}"/>
              </a:ext>
            </a:extLst>
          </p:cNvPr>
          <p:cNvSpPr>
            <a:spLocks noGrp="1"/>
          </p:cNvSpPr>
          <p:nvPr>
            <p:ph type="body" idx="1"/>
          </p:nvPr>
        </p:nvSpPr>
        <p:spPr/>
        <p:txBody>
          <a:bodyPr/>
          <a:lstStyle/>
          <a:p>
            <a:pPr marL="171450" indent="-171450">
              <a:buFont typeface="Arial" panose="020B0604020202020204" pitchFamily="34" charset="0"/>
              <a:buChar char="•"/>
            </a:pPr>
            <a:r>
              <a:rPr lang="en-GB" dirty="0"/>
              <a:t>Show of hands, how many people in the room have already heard of Innovate UK? </a:t>
            </a:r>
          </a:p>
          <a:p>
            <a:pPr marL="171450" indent="-171450">
              <a:buFont typeface="Arial" panose="020B0604020202020204" pitchFamily="34" charset="0"/>
              <a:buChar char="•"/>
            </a:pPr>
            <a:r>
              <a:rPr lang="en-GB" dirty="0"/>
              <a:t>Okay, now how many of you have heard of Innovate UK Business Connect? Or the Knowledge Transfer Network?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UK government publicly funds organisations which directly seek to address this problem, by providing funding, connections, and expertise.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Innovate UK is the government’s innovation agency – but what does that mean?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Innovate UK is the government’s strategic funding service for small and medium businesses. Focused on the government’s strategic priority areas, net zero, healthy living, and digital and technologies, Innovate UK provides grant funding to start and grow businesses that are key to the UK’s growth plan.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And by publicly funded I mean that this support is free, or more accurately, you’ve already paid for it through taxes</a:t>
            </a:r>
          </a:p>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33E83D7A-BB67-F619-10B6-4AD1BEE5CA70}"/>
              </a:ext>
            </a:extLst>
          </p:cNvPr>
          <p:cNvSpPr>
            <a:spLocks noGrp="1"/>
          </p:cNvSpPr>
          <p:nvPr>
            <p:ph type="sldNum" sz="quarter" idx="5"/>
          </p:nvPr>
        </p:nvSpPr>
        <p:spPr/>
        <p:txBody>
          <a:bodyPr/>
          <a:lstStyle/>
          <a:p>
            <a:pPr>
              <a:defRPr/>
            </a:pPr>
            <a:fld id="{AEE5702F-6723-2F42-A2A4-87964E51400A}" type="slidenum">
              <a:rPr lang="en-US" smtClean="0"/>
              <a:pPr>
                <a:defRPr/>
              </a:pPr>
              <a:t>8</a:t>
            </a:fld>
            <a:endParaRPr lang="en-US"/>
          </a:p>
        </p:txBody>
      </p:sp>
    </p:spTree>
    <p:extLst>
      <p:ext uri="{BB962C8B-B14F-4D97-AF65-F5344CB8AC3E}">
        <p14:creationId xmlns:p14="http://schemas.microsoft.com/office/powerpoint/2010/main" val="2384824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A23CB-F6D5-AFB6-5129-4FEA6B2D36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3C5E18-90F6-4092-E0FF-FE28FE103E2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5094FE7-3252-A919-2283-3D57E870DFA7}"/>
              </a:ext>
            </a:extLst>
          </p:cNvPr>
          <p:cNvSpPr>
            <a:spLocks noGrp="1"/>
          </p:cNvSpPr>
          <p:nvPr>
            <p:ph type="body" idx="1"/>
          </p:nvPr>
        </p:nvSpPr>
        <p:spPr/>
        <p:txBody>
          <a:bodyPr/>
          <a:lstStyle/>
          <a:p>
            <a:pPr marL="171450" indent="-171450">
              <a:buFont typeface="Arial" panose="020B0604020202020204" pitchFamily="34" charset="0"/>
              <a:buChar char="•"/>
            </a:pPr>
            <a:r>
              <a:rPr lang="en-US" dirty="0"/>
              <a:t>Innovate UK established 9 catapult </a:t>
            </a:r>
            <a:r>
              <a:rPr lang="en-US" dirty="0" err="1"/>
              <a:t>centres</a:t>
            </a:r>
            <a:endParaRPr lang="en-US" dirty="0"/>
          </a:p>
          <a:p>
            <a:pPr marL="171450" indent="-171450">
              <a:buFont typeface="Arial" panose="020B0604020202020204" pitchFamily="34" charset="0"/>
              <a:buChar char="•"/>
            </a:pPr>
            <a:r>
              <a:rPr lang="en-US" dirty="0"/>
              <a:t>These provide expertise, facilities, equipment, and sometimes funding to support business innovation and growth in these sectors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catapult </a:t>
            </a:r>
            <a:r>
              <a:rPr lang="en-US" dirty="0" err="1"/>
              <a:t>centres</a:t>
            </a:r>
            <a:r>
              <a:rPr lang="en-US" dirty="0"/>
              <a:t> are not for profit technology and innovation </a:t>
            </a:r>
            <a:r>
              <a:rPr lang="en-US" dirty="0" err="1"/>
              <a:t>centres</a:t>
            </a:r>
            <a:endParaRPr lang="en-US" dirty="0"/>
          </a:p>
          <a:p>
            <a:pPr marL="171450" indent="-171450">
              <a:buFont typeface="Arial" panose="020B0604020202020204" pitchFamily="34" charset="0"/>
              <a:buChar char="•"/>
            </a:pPr>
            <a:r>
              <a:rPr lang="en-US" dirty="0"/>
              <a:t>Their purpose is to help businesses turn research into commercial products and services</a:t>
            </a:r>
          </a:p>
          <a:p>
            <a:pPr marL="171450" indent="-171450">
              <a:buFont typeface="Arial" panose="020B0604020202020204" pitchFamily="34" charset="0"/>
              <a:buChar char="•"/>
            </a:pPr>
            <a:r>
              <a:rPr lang="en-US" dirty="0"/>
              <a:t>They do this by providing facilities, expertise, testing and industry links </a:t>
            </a:r>
          </a:p>
        </p:txBody>
      </p:sp>
      <p:sp>
        <p:nvSpPr>
          <p:cNvPr id="4" name="Slide Number Placeholder 3">
            <a:extLst>
              <a:ext uri="{FF2B5EF4-FFF2-40B4-BE49-F238E27FC236}">
                <a16:creationId xmlns:a16="http://schemas.microsoft.com/office/drawing/2014/main" id="{85A14511-2B38-7D90-FE14-F0DF10175193}"/>
              </a:ext>
            </a:extLst>
          </p:cNvPr>
          <p:cNvSpPr>
            <a:spLocks noGrp="1"/>
          </p:cNvSpPr>
          <p:nvPr>
            <p:ph type="sldNum" sz="quarter" idx="5"/>
          </p:nvPr>
        </p:nvSpPr>
        <p:spPr/>
        <p:txBody>
          <a:bodyPr/>
          <a:lstStyle/>
          <a:p>
            <a:pPr>
              <a:defRPr/>
            </a:pPr>
            <a:fld id="{AEE5702F-6723-2F42-A2A4-87964E51400A}" type="slidenum">
              <a:rPr lang="en-US" smtClean="0"/>
              <a:pPr>
                <a:defRPr/>
              </a:pPr>
              <a:t>9</a:t>
            </a:fld>
            <a:endParaRPr lang="en-US" dirty="0"/>
          </a:p>
        </p:txBody>
      </p:sp>
    </p:spTree>
    <p:extLst>
      <p:ext uri="{BB962C8B-B14F-4D97-AF65-F5344CB8AC3E}">
        <p14:creationId xmlns:p14="http://schemas.microsoft.com/office/powerpoint/2010/main" val="2219681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A96D6-C34B-AD47-5CE9-DDB024A95E6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C30F4D-0C70-71B1-DC86-ACC1AC419B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969F897-D5FB-8FC2-2C50-DCA6C044C2EF}"/>
              </a:ext>
            </a:extLst>
          </p:cNvPr>
          <p:cNvSpPr>
            <a:spLocks noGrp="1"/>
          </p:cNvSpPr>
          <p:nvPr>
            <p:ph type="dt" sz="half" idx="10"/>
          </p:nvPr>
        </p:nvSpPr>
        <p:spPr/>
        <p:txBody>
          <a:bodyPr/>
          <a:lstStyle/>
          <a:p>
            <a:fld id="{1E549DC0-681B-2646-8136-F19B3F888D94}" type="datetimeFigureOut">
              <a:rPr lang="en-US" smtClean="0"/>
              <a:t>4/21/26</a:t>
            </a:fld>
            <a:endParaRPr lang="en-US"/>
          </a:p>
        </p:txBody>
      </p:sp>
      <p:sp>
        <p:nvSpPr>
          <p:cNvPr id="5" name="Footer Placeholder 4">
            <a:extLst>
              <a:ext uri="{FF2B5EF4-FFF2-40B4-BE49-F238E27FC236}">
                <a16:creationId xmlns:a16="http://schemas.microsoft.com/office/drawing/2014/main" id="{FDA14E35-5B51-3E4D-C0B0-B0DD323D2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8B1444-136F-D4FC-A952-E650B18C9CCA}"/>
              </a:ext>
            </a:extLst>
          </p:cNvPr>
          <p:cNvSpPr>
            <a:spLocks noGrp="1"/>
          </p:cNvSpPr>
          <p:nvPr>
            <p:ph type="sldNum" sz="quarter" idx="12"/>
          </p:nvPr>
        </p:nvSpPr>
        <p:spPr/>
        <p:txBody>
          <a:bodyPr/>
          <a:lstStyle/>
          <a:p>
            <a:fld id="{774976DD-ED0C-0349-9D29-3426C331820E}" type="slidenum">
              <a:rPr lang="en-US" smtClean="0"/>
              <a:t>‹#›</a:t>
            </a:fld>
            <a:endParaRPr lang="en-US"/>
          </a:p>
        </p:txBody>
      </p:sp>
    </p:spTree>
    <p:extLst>
      <p:ext uri="{BB962C8B-B14F-4D97-AF65-F5344CB8AC3E}">
        <p14:creationId xmlns:p14="http://schemas.microsoft.com/office/powerpoint/2010/main" val="2823810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AAC6C-285B-0AC0-403C-B6844B3BE2B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0756B00-6C8B-52AF-3141-059F23668F2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6EC5CE-F462-02E3-BC8D-5E2E4118BD8B}"/>
              </a:ext>
            </a:extLst>
          </p:cNvPr>
          <p:cNvSpPr>
            <a:spLocks noGrp="1"/>
          </p:cNvSpPr>
          <p:nvPr>
            <p:ph type="dt" sz="half" idx="10"/>
          </p:nvPr>
        </p:nvSpPr>
        <p:spPr/>
        <p:txBody>
          <a:bodyPr/>
          <a:lstStyle/>
          <a:p>
            <a:fld id="{1E549DC0-681B-2646-8136-F19B3F888D94}" type="datetimeFigureOut">
              <a:rPr lang="en-US" smtClean="0"/>
              <a:t>4/21/26</a:t>
            </a:fld>
            <a:endParaRPr lang="en-US"/>
          </a:p>
        </p:txBody>
      </p:sp>
      <p:sp>
        <p:nvSpPr>
          <p:cNvPr id="5" name="Footer Placeholder 4">
            <a:extLst>
              <a:ext uri="{FF2B5EF4-FFF2-40B4-BE49-F238E27FC236}">
                <a16:creationId xmlns:a16="http://schemas.microsoft.com/office/drawing/2014/main" id="{7047DBB9-B965-4504-50B4-52F5BDE787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B0662F-97D0-6925-2873-B1E6249D7BDB}"/>
              </a:ext>
            </a:extLst>
          </p:cNvPr>
          <p:cNvSpPr>
            <a:spLocks noGrp="1"/>
          </p:cNvSpPr>
          <p:nvPr>
            <p:ph type="sldNum" sz="quarter" idx="12"/>
          </p:nvPr>
        </p:nvSpPr>
        <p:spPr/>
        <p:txBody>
          <a:bodyPr/>
          <a:lstStyle/>
          <a:p>
            <a:fld id="{774976DD-ED0C-0349-9D29-3426C331820E}" type="slidenum">
              <a:rPr lang="en-US" smtClean="0"/>
              <a:t>‹#›</a:t>
            </a:fld>
            <a:endParaRPr lang="en-US"/>
          </a:p>
        </p:txBody>
      </p:sp>
    </p:spTree>
    <p:extLst>
      <p:ext uri="{BB962C8B-B14F-4D97-AF65-F5344CB8AC3E}">
        <p14:creationId xmlns:p14="http://schemas.microsoft.com/office/powerpoint/2010/main" val="3935333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AB167B-E95E-E98B-04EC-AE890422692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FB6CCC3-86B5-2217-0577-8BA727E8AEB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7995523-D630-4EBE-0FFD-12E0BE0FCCF3}"/>
              </a:ext>
            </a:extLst>
          </p:cNvPr>
          <p:cNvSpPr>
            <a:spLocks noGrp="1"/>
          </p:cNvSpPr>
          <p:nvPr>
            <p:ph type="dt" sz="half" idx="10"/>
          </p:nvPr>
        </p:nvSpPr>
        <p:spPr/>
        <p:txBody>
          <a:bodyPr/>
          <a:lstStyle/>
          <a:p>
            <a:fld id="{1E549DC0-681B-2646-8136-F19B3F888D94}" type="datetimeFigureOut">
              <a:rPr lang="en-US" smtClean="0"/>
              <a:t>4/21/26</a:t>
            </a:fld>
            <a:endParaRPr lang="en-US"/>
          </a:p>
        </p:txBody>
      </p:sp>
      <p:sp>
        <p:nvSpPr>
          <p:cNvPr id="5" name="Footer Placeholder 4">
            <a:extLst>
              <a:ext uri="{FF2B5EF4-FFF2-40B4-BE49-F238E27FC236}">
                <a16:creationId xmlns:a16="http://schemas.microsoft.com/office/drawing/2014/main" id="{02CC3B59-AD28-57F3-4061-0E287EE82A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BE14B1-6F22-F5FC-7731-AD4C2181BCDA}"/>
              </a:ext>
            </a:extLst>
          </p:cNvPr>
          <p:cNvSpPr>
            <a:spLocks noGrp="1"/>
          </p:cNvSpPr>
          <p:nvPr>
            <p:ph type="sldNum" sz="quarter" idx="12"/>
          </p:nvPr>
        </p:nvSpPr>
        <p:spPr/>
        <p:txBody>
          <a:bodyPr/>
          <a:lstStyle/>
          <a:p>
            <a:fld id="{774976DD-ED0C-0349-9D29-3426C331820E}" type="slidenum">
              <a:rPr lang="en-US" smtClean="0"/>
              <a:t>‹#›</a:t>
            </a:fld>
            <a:endParaRPr lang="en-US"/>
          </a:p>
        </p:txBody>
      </p:sp>
    </p:spTree>
    <p:extLst>
      <p:ext uri="{BB962C8B-B14F-4D97-AF65-F5344CB8AC3E}">
        <p14:creationId xmlns:p14="http://schemas.microsoft.com/office/powerpoint/2010/main" val="2732439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769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78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EABC-2E89-415F-13BE-35698039493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A4CE04-3D8F-5E58-D19A-72761AC8598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5F7304-31BF-DF03-FF17-3002B6C17A4C}"/>
              </a:ext>
            </a:extLst>
          </p:cNvPr>
          <p:cNvSpPr>
            <a:spLocks noGrp="1"/>
          </p:cNvSpPr>
          <p:nvPr>
            <p:ph type="dt" sz="half" idx="10"/>
          </p:nvPr>
        </p:nvSpPr>
        <p:spPr/>
        <p:txBody>
          <a:bodyPr/>
          <a:lstStyle/>
          <a:p>
            <a:fld id="{1E549DC0-681B-2646-8136-F19B3F888D94}" type="datetimeFigureOut">
              <a:rPr lang="en-US" smtClean="0"/>
              <a:t>4/21/26</a:t>
            </a:fld>
            <a:endParaRPr lang="en-US"/>
          </a:p>
        </p:txBody>
      </p:sp>
      <p:sp>
        <p:nvSpPr>
          <p:cNvPr id="5" name="Footer Placeholder 4">
            <a:extLst>
              <a:ext uri="{FF2B5EF4-FFF2-40B4-BE49-F238E27FC236}">
                <a16:creationId xmlns:a16="http://schemas.microsoft.com/office/drawing/2014/main" id="{C6247AD6-B936-6F3D-230C-C8ABDDDAC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ADB89-B297-0011-393D-FE3CBBFFFB44}"/>
              </a:ext>
            </a:extLst>
          </p:cNvPr>
          <p:cNvSpPr>
            <a:spLocks noGrp="1"/>
          </p:cNvSpPr>
          <p:nvPr>
            <p:ph type="sldNum" sz="quarter" idx="12"/>
          </p:nvPr>
        </p:nvSpPr>
        <p:spPr/>
        <p:txBody>
          <a:bodyPr/>
          <a:lstStyle/>
          <a:p>
            <a:fld id="{774976DD-ED0C-0349-9D29-3426C331820E}" type="slidenum">
              <a:rPr lang="en-US" smtClean="0"/>
              <a:t>‹#›</a:t>
            </a:fld>
            <a:endParaRPr lang="en-US"/>
          </a:p>
        </p:txBody>
      </p:sp>
    </p:spTree>
    <p:extLst>
      <p:ext uri="{BB962C8B-B14F-4D97-AF65-F5344CB8AC3E}">
        <p14:creationId xmlns:p14="http://schemas.microsoft.com/office/powerpoint/2010/main" val="1656357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4B798-3927-77D2-29C5-A63773027A9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589B742-C852-3661-A5F7-B3AC1DEE21C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8A84C6C-C4C8-76F9-877B-E642AA331483}"/>
              </a:ext>
            </a:extLst>
          </p:cNvPr>
          <p:cNvSpPr>
            <a:spLocks noGrp="1"/>
          </p:cNvSpPr>
          <p:nvPr>
            <p:ph type="dt" sz="half" idx="10"/>
          </p:nvPr>
        </p:nvSpPr>
        <p:spPr/>
        <p:txBody>
          <a:bodyPr/>
          <a:lstStyle/>
          <a:p>
            <a:fld id="{1E549DC0-681B-2646-8136-F19B3F888D94}" type="datetimeFigureOut">
              <a:rPr lang="en-US" smtClean="0"/>
              <a:t>4/21/26</a:t>
            </a:fld>
            <a:endParaRPr lang="en-US"/>
          </a:p>
        </p:txBody>
      </p:sp>
      <p:sp>
        <p:nvSpPr>
          <p:cNvPr id="5" name="Footer Placeholder 4">
            <a:extLst>
              <a:ext uri="{FF2B5EF4-FFF2-40B4-BE49-F238E27FC236}">
                <a16:creationId xmlns:a16="http://schemas.microsoft.com/office/drawing/2014/main" id="{5F2B10C0-1886-8613-F0D6-3D1496DD1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2E0FE-078B-370F-F69A-AFAC97AA289A}"/>
              </a:ext>
            </a:extLst>
          </p:cNvPr>
          <p:cNvSpPr>
            <a:spLocks noGrp="1"/>
          </p:cNvSpPr>
          <p:nvPr>
            <p:ph type="sldNum" sz="quarter" idx="12"/>
          </p:nvPr>
        </p:nvSpPr>
        <p:spPr/>
        <p:txBody>
          <a:bodyPr/>
          <a:lstStyle/>
          <a:p>
            <a:fld id="{774976DD-ED0C-0349-9D29-3426C331820E}" type="slidenum">
              <a:rPr lang="en-US" smtClean="0"/>
              <a:t>‹#›</a:t>
            </a:fld>
            <a:endParaRPr lang="en-US"/>
          </a:p>
        </p:txBody>
      </p:sp>
    </p:spTree>
    <p:extLst>
      <p:ext uri="{BB962C8B-B14F-4D97-AF65-F5344CB8AC3E}">
        <p14:creationId xmlns:p14="http://schemas.microsoft.com/office/powerpoint/2010/main" val="259375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BCE59-3B38-EFE8-CA19-10ACD099780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3072329-B84C-5D3B-CDF2-79CE5BFBBC2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E886557-5E35-F929-3BB1-861CF5C07E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00EC8B4-E680-3C20-7FB1-153711656501}"/>
              </a:ext>
            </a:extLst>
          </p:cNvPr>
          <p:cNvSpPr>
            <a:spLocks noGrp="1"/>
          </p:cNvSpPr>
          <p:nvPr>
            <p:ph type="dt" sz="half" idx="10"/>
          </p:nvPr>
        </p:nvSpPr>
        <p:spPr/>
        <p:txBody>
          <a:bodyPr/>
          <a:lstStyle/>
          <a:p>
            <a:fld id="{1E549DC0-681B-2646-8136-F19B3F888D94}" type="datetimeFigureOut">
              <a:rPr lang="en-US" smtClean="0"/>
              <a:t>4/21/26</a:t>
            </a:fld>
            <a:endParaRPr lang="en-US"/>
          </a:p>
        </p:txBody>
      </p:sp>
      <p:sp>
        <p:nvSpPr>
          <p:cNvPr id="6" name="Footer Placeholder 5">
            <a:extLst>
              <a:ext uri="{FF2B5EF4-FFF2-40B4-BE49-F238E27FC236}">
                <a16:creationId xmlns:a16="http://schemas.microsoft.com/office/drawing/2014/main" id="{066EE86C-C218-D4E2-0C7F-EC0F50541B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31FCF-8DA1-2D92-CF6E-7FD2E380B42E}"/>
              </a:ext>
            </a:extLst>
          </p:cNvPr>
          <p:cNvSpPr>
            <a:spLocks noGrp="1"/>
          </p:cNvSpPr>
          <p:nvPr>
            <p:ph type="sldNum" sz="quarter" idx="12"/>
          </p:nvPr>
        </p:nvSpPr>
        <p:spPr/>
        <p:txBody>
          <a:bodyPr/>
          <a:lstStyle/>
          <a:p>
            <a:fld id="{774976DD-ED0C-0349-9D29-3426C331820E}" type="slidenum">
              <a:rPr lang="en-US" smtClean="0"/>
              <a:t>‹#›</a:t>
            </a:fld>
            <a:endParaRPr lang="en-US"/>
          </a:p>
        </p:txBody>
      </p:sp>
    </p:spTree>
    <p:extLst>
      <p:ext uri="{BB962C8B-B14F-4D97-AF65-F5344CB8AC3E}">
        <p14:creationId xmlns:p14="http://schemas.microsoft.com/office/powerpoint/2010/main" val="2468042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0DDC-DBC5-D033-8F75-9AD88B791CD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E1B596-EFC7-6081-B0FD-0A7B2B477B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C579EC1-D186-E8BF-2A63-73D3D7328FD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2FF1A11-E294-6238-4903-6426CD5198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B98EB7B-3EC7-79C1-8FCD-57C8A15FBBD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226D27B-3D91-FBE7-4E51-63E7782FAAA9}"/>
              </a:ext>
            </a:extLst>
          </p:cNvPr>
          <p:cNvSpPr>
            <a:spLocks noGrp="1"/>
          </p:cNvSpPr>
          <p:nvPr>
            <p:ph type="dt" sz="half" idx="10"/>
          </p:nvPr>
        </p:nvSpPr>
        <p:spPr/>
        <p:txBody>
          <a:bodyPr/>
          <a:lstStyle/>
          <a:p>
            <a:fld id="{1E549DC0-681B-2646-8136-F19B3F888D94}" type="datetimeFigureOut">
              <a:rPr lang="en-US" smtClean="0"/>
              <a:t>4/21/26</a:t>
            </a:fld>
            <a:endParaRPr lang="en-US"/>
          </a:p>
        </p:txBody>
      </p:sp>
      <p:sp>
        <p:nvSpPr>
          <p:cNvPr id="8" name="Footer Placeholder 7">
            <a:extLst>
              <a:ext uri="{FF2B5EF4-FFF2-40B4-BE49-F238E27FC236}">
                <a16:creationId xmlns:a16="http://schemas.microsoft.com/office/drawing/2014/main" id="{9C97AC81-5178-A364-1121-2EFBE8C624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1B00B6-720B-03AA-6BAC-0602216D99BC}"/>
              </a:ext>
            </a:extLst>
          </p:cNvPr>
          <p:cNvSpPr>
            <a:spLocks noGrp="1"/>
          </p:cNvSpPr>
          <p:nvPr>
            <p:ph type="sldNum" sz="quarter" idx="12"/>
          </p:nvPr>
        </p:nvSpPr>
        <p:spPr/>
        <p:txBody>
          <a:bodyPr/>
          <a:lstStyle/>
          <a:p>
            <a:fld id="{774976DD-ED0C-0349-9D29-3426C331820E}" type="slidenum">
              <a:rPr lang="en-US" smtClean="0"/>
              <a:t>‹#›</a:t>
            </a:fld>
            <a:endParaRPr lang="en-US"/>
          </a:p>
        </p:txBody>
      </p:sp>
    </p:spTree>
    <p:extLst>
      <p:ext uri="{BB962C8B-B14F-4D97-AF65-F5344CB8AC3E}">
        <p14:creationId xmlns:p14="http://schemas.microsoft.com/office/powerpoint/2010/main" val="167972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7010-BC72-D1E7-BF08-8886DBA0DCB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368636C-0976-5D99-E0A6-549FBB7BEF46}"/>
              </a:ext>
            </a:extLst>
          </p:cNvPr>
          <p:cNvSpPr>
            <a:spLocks noGrp="1"/>
          </p:cNvSpPr>
          <p:nvPr>
            <p:ph type="dt" sz="half" idx="10"/>
          </p:nvPr>
        </p:nvSpPr>
        <p:spPr/>
        <p:txBody>
          <a:bodyPr/>
          <a:lstStyle/>
          <a:p>
            <a:fld id="{1E549DC0-681B-2646-8136-F19B3F888D94}" type="datetimeFigureOut">
              <a:rPr lang="en-US" smtClean="0"/>
              <a:t>4/21/26</a:t>
            </a:fld>
            <a:endParaRPr lang="en-US"/>
          </a:p>
        </p:txBody>
      </p:sp>
      <p:sp>
        <p:nvSpPr>
          <p:cNvPr id="4" name="Footer Placeholder 3">
            <a:extLst>
              <a:ext uri="{FF2B5EF4-FFF2-40B4-BE49-F238E27FC236}">
                <a16:creationId xmlns:a16="http://schemas.microsoft.com/office/drawing/2014/main" id="{F8CDEDDC-5294-C44A-BAA6-FB563292E8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DB78F9-C5B0-1B94-DA10-F351E5561652}"/>
              </a:ext>
            </a:extLst>
          </p:cNvPr>
          <p:cNvSpPr>
            <a:spLocks noGrp="1"/>
          </p:cNvSpPr>
          <p:nvPr>
            <p:ph type="sldNum" sz="quarter" idx="12"/>
          </p:nvPr>
        </p:nvSpPr>
        <p:spPr/>
        <p:txBody>
          <a:bodyPr/>
          <a:lstStyle/>
          <a:p>
            <a:fld id="{774976DD-ED0C-0349-9D29-3426C331820E}" type="slidenum">
              <a:rPr lang="en-US" smtClean="0"/>
              <a:t>‹#›</a:t>
            </a:fld>
            <a:endParaRPr lang="en-US"/>
          </a:p>
        </p:txBody>
      </p:sp>
    </p:spTree>
    <p:extLst>
      <p:ext uri="{BB962C8B-B14F-4D97-AF65-F5344CB8AC3E}">
        <p14:creationId xmlns:p14="http://schemas.microsoft.com/office/powerpoint/2010/main" val="979706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E9E0C0-9F6A-66E6-ACB3-6A923744E1F4}"/>
              </a:ext>
            </a:extLst>
          </p:cNvPr>
          <p:cNvSpPr>
            <a:spLocks noGrp="1"/>
          </p:cNvSpPr>
          <p:nvPr>
            <p:ph type="dt" sz="half" idx="10"/>
          </p:nvPr>
        </p:nvSpPr>
        <p:spPr/>
        <p:txBody>
          <a:bodyPr/>
          <a:lstStyle/>
          <a:p>
            <a:fld id="{1E549DC0-681B-2646-8136-F19B3F888D94}" type="datetimeFigureOut">
              <a:rPr lang="en-US" smtClean="0"/>
              <a:t>4/21/26</a:t>
            </a:fld>
            <a:endParaRPr lang="en-US"/>
          </a:p>
        </p:txBody>
      </p:sp>
      <p:sp>
        <p:nvSpPr>
          <p:cNvPr id="3" name="Footer Placeholder 2">
            <a:extLst>
              <a:ext uri="{FF2B5EF4-FFF2-40B4-BE49-F238E27FC236}">
                <a16:creationId xmlns:a16="http://schemas.microsoft.com/office/drawing/2014/main" id="{9869C5A4-CB00-E2EF-E8F7-758DB7828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04DED6-BFD1-F8C9-6429-3CB43B928A5B}"/>
              </a:ext>
            </a:extLst>
          </p:cNvPr>
          <p:cNvSpPr>
            <a:spLocks noGrp="1"/>
          </p:cNvSpPr>
          <p:nvPr>
            <p:ph type="sldNum" sz="quarter" idx="12"/>
          </p:nvPr>
        </p:nvSpPr>
        <p:spPr/>
        <p:txBody>
          <a:bodyPr/>
          <a:lstStyle/>
          <a:p>
            <a:fld id="{774976DD-ED0C-0349-9D29-3426C331820E}" type="slidenum">
              <a:rPr lang="en-US" smtClean="0"/>
              <a:t>‹#›</a:t>
            </a:fld>
            <a:endParaRPr lang="en-US"/>
          </a:p>
        </p:txBody>
      </p:sp>
    </p:spTree>
    <p:extLst>
      <p:ext uri="{BB962C8B-B14F-4D97-AF65-F5344CB8AC3E}">
        <p14:creationId xmlns:p14="http://schemas.microsoft.com/office/powerpoint/2010/main" val="27499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CEE63-1706-5930-C60E-6DB14A96E8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BE91D77-AC9C-4AA7-3DF8-97EC66B23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EE3F513-0F08-EAEC-C2A0-94A06073E9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D9EAD5-633B-CAAC-BF9A-167DDE316A83}"/>
              </a:ext>
            </a:extLst>
          </p:cNvPr>
          <p:cNvSpPr>
            <a:spLocks noGrp="1"/>
          </p:cNvSpPr>
          <p:nvPr>
            <p:ph type="dt" sz="half" idx="10"/>
          </p:nvPr>
        </p:nvSpPr>
        <p:spPr/>
        <p:txBody>
          <a:bodyPr/>
          <a:lstStyle/>
          <a:p>
            <a:fld id="{1E549DC0-681B-2646-8136-F19B3F888D94}" type="datetimeFigureOut">
              <a:rPr lang="en-US" smtClean="0"/>
              <a:t>4/21/26</a:t>
            </a:fld>
            <a:endParaRPr lang="en-US"/>
          </a:p>
        </p:txBody>
      </p:sp>
      <p:sp>
        <p:nvSpPr>
          <p:cNvPr id="6" name="Footer Placeholder 5">
            <a:extLst>
              <a:ext uri="{FF2B5EF4-FFF2-40B4-BE49-F238E27FC236}">
                <a16:creationId xmlns:a16="http://schemas.microsoft.com/office/drawing/2014/main" id="{CCAE9C00-8044-E654-BB38-5B7D3231D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8ADE5A-F1D8-AFF1-7C9A-7B95A207ADB3}"/>
              </a:ext>
            </a:extLst>
          </p:cNvPr>
          <p:cNvSpPr>
            <a:spLocks noGrp="1"/>
          </p:cNvSpPr>
          <p:nvPr>
            <p:ph type="sldNum" sz="quarter" idx="12"/>
          </p:nvPr>
        </p:nvSpPr>
        <p:spPr/>
        <p:txBody>
          <a:bodyPr/>
          <a:lstStyle/>
          <a:p>
            <a:fld id="{774976DD-ED0C-0349-9D29-3426C331820E}" type="slidenum">
              <a:rPr lang="en-US" smtClean="0"/>
              <a:t>‹#›</a:t>
            </a:fld>
            <a:endParaRPr lang="en-US"/>
          </a:p>
        </p:txBody>
      </p:sp>
    </p:spTree>
    <p:extLst>
      <p:ext uri="{BB962C8B-B14F-4D97-AF65-F5344CB8AC3E}">
        <p14:creationId xmlns:p14="http://schemas.microsoft.com/office/powerpoint/2010/main" val="424838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EADE6-A2E7-5B9F-7D6F-C339B63BB82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66A9FF7-06E3-E66B-0C20-74003E4E3C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B2832E-B03F-0681-4977-6751A0EE88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4F3402-560B-98FD-A400-8D6438604DB9}"/>
              </a:ext>
            </a:extLst>
          </p:cNvPr>
          <p:cNvSpPr>
            <a:spLocks noGrp="1"/>
          </p:cNvSpPr>
          <p:nvPr>
            <p:ph type="dt" sz="half" idx="10"/>
          </p:nvPr>
        </p:nvSpPr>
        <p:spPr/>
        <p:txBody>
          <a:bodyPr/>
          <a:lstStyle/>
          <a:p>
            <a:fld id="{1E549DC0-681B-2646-8136-F19B3F888D94}" type="datetimeFigureOut">
              <a:rPr lang="en-US" smtClean="0"/>
              <a:t>4/21/26</a:t>
            </a:fld>
            <a:endParaRPr lang="en-US"/>
          </a:p>
        </p:txBody>
      </p:sp>
      <p:sp>
        <p:nvSpPr>
          <p:cNvPr id="6" name="Footer Placeholder 5">
            <a:extLst>
              <a:ext uri="{FF2B5EF4-FFF2-40B4-BE49-F238E27FC236}">
                <a16:creationId xmlns:a16="http://schemas.microsoft.com/office/drawing/2014/main" id="{6FD1ABA8-EB2B-77F2-97CC-B33C1FBCC9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8DEE4-8B42-BDB3-77B7-BC4804FE8A57}"/>
              </a:ext>
            </a:extLst>
          </p:cNvPr>
          <p:cNvSpPr>
            <a:spLocks noGrp="1"/>
          </p:cNvSpPr>
          <p:nvPr>
            <p:ph type="sldNum" sz="quarter" idx="12"/>
          </p:nvPr>
        </p:nvSpPr>
        <p:spPr/>
        <p:txBody>
          <a:bodyPr/>
          <a:lstStyle/>
          <a:p>
            <a:fld id="{774976DD-ED0C-0349-9D29-3426C331820E}" type="slidenum">
              <a:rPr lang="en-US" smtClean="0"/>
              <a:t>‹#›</a:t>
            </a:fld>
            <a:endParaRPr lang="en-US"/>
          </a:p>
        </p:txBody>
      </p:sp>
    </p:spTree>
    <p:extLst>
      <p:ext uri="{BB962C8B-B14F-4D97-AF65-F5344CB8AC3E}">
        <p14:creationId xmlns:p14="http://schemas.microsoft.com/office/powerpoint/2010/main" val="3198049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15BD54-0C41-8655-A967-83231C961C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249AF7-4A33-2E2F-7246-86BD7ED09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030379-D0F7-38B7-9F75-D0DF6D795D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549DC0-681B-2646-8136-F19B3F888D94}" type="datetimeFigureOut">
              <a:rPr lang="en-US" smtClean="0"/>
              <a:t>4/21/26</a:t>
            </a:fld>
            <a:endParaRPr lang="en-US"/>
          </a:p>
        </p:txBody>
      </p:sp>
      <p:sp>
        <p:nvSpPr>
          <p:cNvPr id="5" name="Footer Placeholder 4">
            <a:extLst>
              <a:ext uri="{FF2B5EF4-FFF2-40B4-BE49-F238E27FC236}">
                <a16:creationId xmlns:a16="http://schemas.microsoft.com/office/drawing/2014/main" id="{14A24070-93D5-3A7B-64FD-16D797572B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582BFBD-FEDC-47D3-E9B7-F5D17F8792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4976DD-ED0C-0349-9D29-3426C331820E}" type="slidenum">
              <a:rPr lang="en-US" smtClean="0"/>
              <a:t>‹#›</a:t>
            </a:fld>
            <a:endParaRPr lang="en-US"/>
          </a:p>
        </p:txBody>
      </p:sp>
    </p:spTree>
    <p:extLst>
      <p:ext uri="{BB962C8B-B14F-4D97-AF65-F5344CB8AC3E}">
        <p14:creationId xmlns:p14="http://schemas.microsoft.com/office/powerpoint/2010/main" val="694442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9.svg"/><Relationship Id="rId5" Type="http://schemas.openxmlformats.org/officeDocument/2006/relationships/diagramQuickStyle" Target="../diagrams/quickStyle5.xml"/><Relationship Id="rId10" Type="http://schemas.openxmlformats.org/officeDocument/2006/relationships/image" Target="../media/image8.svg"/><Relationship Id="rId4" Type="http://schemas.openxmlformats.org/officeDocument/2006/relationships/diagramLayout" Target="../diagrams/layout5.xml"/><Relationship Id="rId9"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sv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8.svg"/><Relationship Id="rId5" Type="http://schemas.openxmlformats.org/officeDocument/2006/relationships/image" Target="../media/image17.svg"/><Relationship Id="rId4" Type="http://schemas.openxmlformats.org/officeDocument/2006/relationships/hyperlink" Target="https://iuk-business-connect.org.uk/how-we-hel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0.jpe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www.linkedin.com/company/innovateukbusinessconnect" TargetMode="External"/><Relationship Id="rId5" Type="http://schemas.openxmlformats.org/officeDocument/2006/relationships/hyperlink" Target="http://www.linkedin.com/in/drjadobson" TargetMode="External"/><Relationship Id="rId10" Type="http://schemas.openxmlformats.org/officeDocument/2006/relationships/image" Target="../media/image19.svg"/><Relationship Id="rId4" Type="http://schemas.openxmlformats.org/officeDocument/2006/relationships/hyperlink" Target="mailto:Jessica.Dobson@iukbc.org.uk" TargetMode="External"/><Relationship Id="rId9"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jpe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8.svg"/><Relationship Id="rId5" Type="http://schemas.openxmlformats.org/officeDocument/2006/relationships/diagramLayout" Target="../diagrams/layout1.xml"/><Relationship Id="rId10" Type="http://schemas.openxmlformats.org/officeDocument/2006/relationships/image" Target="../media/image7.svg"/><Relationship Id="rId4" Type="http://schemas.openxmlformats.org/officeDocument/2006/relationships/diagramData" Target="../diagrams/data1.xml"/><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9.svg"/><Relationship Id="rId5" Type="http://schemas.openxmlformats.org/officeDocument/2006/relationships/diagramQuickStyle" Target="../diagrams/quickStyle2.xml"/><Relationship Id="rId10" Type="http://schemas.openxmlformats.org/officeDocument/2006/relationships/image" Target="../media/image8.svg"/><Relationship Id="rId4" Type="http://schemas.openxmlformats.org/officeDocument/2006/relationships/diagramLayout" Target="../diagrams/layout2.xml"/><Relationship Id="rId9"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9.svg"/><Relationship Id="rId5" Type="http://schemas.openxmlformats.org/officeDocument/2006/relationships/diagramQuickStyle" Target="../diagrams/quickStyle3.xml"/><Relationship Id="rId10" Type="http://schemas.openxmlformats.org/officeDocument/2006/relationships/image" Target="../media/image8.svg"/><Relationship Id="rId4" Type="http://schemas.openxmlformats.org/officeDocument/2006/relationships/diagramLayout" Target="../diagrams/layout3.xml"/><Relationship Id="rId9" Type="http://schemas.openxmlformats.org/officeDocument/2006/relationships/image" Target="../media/image7.svg"/></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9.svg"/><Relationship Id="rId5" Type="http://schemas.openxmlformats.org/officeDocument/2006/relationships/diagramQuickStyle" Target="../diagrams/quickStyle4.xml"/><Relationship Id="rId10" Type="http://schemas.openxmlformats.org/officeDocument/2006/relationships/image" Target="../media/image8.svg"/><Relationship Id="rId4" Type="http://schemas.openxmlformats.org/officeDocument/2006/relationships/diagramLayout" Target="../diagrams/layout4.xml"/><Relationship Id="rId9"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5D3C2-232C-E9C7-DDC3-051BB60966AE}"/>
            </a:ext>
          </a:extLst>
        </p:cNvPr>
        <p:cNvGrpSpPr/>
        <p:nvPr/>
      </p:nvGrpSpPr>
      <p:grpSpPr>
        <a:xfrm>
          <a:off x="0" y="0"/>
          <a:ext cx="0" cy="0"/>
          <a:chOff x="0" y="0"/>
          <a:chExt cx="0" cy="0"/>
        </a:xfrm>
      </p:grpSpPr>
      <p:pic>
        <p:nvPicPr>
          <p:cNvPr id="26" name="Picture 25" descr="Connected lines and dots to form a network">
            <a:extLst>
              <a:ext uri="{FF2B5EF4-FFF2-40B4-BE49-F238E27FC236}">
                <a16:creationId xmlns:a16="http://schemas.microsoft.com/office/drawing/2014/main" id="{4CBBCC3C-C47F-D0F4-FF05-149A6E0C2E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319" t="15462" r="8319" b="44053"/>
          <a:stretch>
            <a:fillRect/>
          </a:stretch>
        </p:blipFill>
        <p:spPr>
          <a:xfrm flipH="1">
            <a:off x="0" y="0"/>
            <a:ext cx="12192000" cy="6858000"/>
          </a:xfrm>
          <a:prstGeom prst="rect">
            <a:avLst/>
          </a:prstGeom>
        </p:spPr>
      </p:pic>
      <p:sp>
        <p:nvSpPr>
          <p:cNvPr id="22" name="Text Placeholder 50">
            <a:extLst>
              <a:ext uri="{FF2B5EF4-FFF2-40B4-BE49-F238E27FC236}">
                <a16:creationId xmlns:a16="http://schemas.microsoft.com/office/drawing/2014/main" id="{91C3E29D-A9BC-740A-5406-A64F9A1A9C79}"/>
              </a:ext>
            </a:extLst>
          </p:cNvPr>
          <p:cNvSpPr txBox="1">
            <a:spLocks/>
          </p:cNvSpPr>
          <p:nvPr/>
        </p:nvSpPr>
        <p:spPr>
          <a:xfrm>
            <a:off x="1523845" y="4802000"/>
            <a:ext cx="7505856" cy="1175840"/>
          </a:xfrm>
          <a:prstGeom prst="rect">
            <a:avLst/>
          </a:prstGeom>
        </p:spPr>
        <p:txBody>
          <a:bodyPr/>
          <a:lstStyle>
            <a:lvl1pPr marL="0" indent="0" algn="l" rtl="0" eaLnBrk="1" fontAlgn="base" hangingPunct="1">
              <a:spcBef>
                <a:spcPct val="0"/>
              </a:spcBef>
              <a:spcAft>
                <a:spcPct val="0"/>
              </a:spcAft>
              <a:buClr>
                <a:schemeClr val="accent2"/>
              </a:buClr>
              <a:buFont typeface="Wingdings" pitchFamily="2" charset="2"/>
              <a:buNone/>
              <a:defRPr sz="2400" b="1" kern="1200" spc="-100" baseline="0">
                <a:solidFill>
                  <a:schemeClr val="tx2"/>
                </a:solidFill>
                <a:latin typeface="+mn-lt"/>
                <a:ea typeface="+mn-ea"/>
                <a:cs typeface="Arial" panose="020B0604020202020204" pitchFamily="34" charset="0"/>
              </a:defRPr>
            </a:lvl1pPr>
            <a:lvl2pPr marL="358775" indent="-179388" algn="l" rtl="0" eaLnBrk="1" fontAlgn="base" hangingPunct="1">
              <a:spcBef>
                <a:spcPct val="0"/>
              </a:spcBef>
              <a:spcAft>
                <a:spcPct val="0"/>
              </a:spcAft>
              <a:buClr>
                <a:schemeClr val="accent2"/>
              </a:buClr>
              <a:buFont typeface="Wingdings" pitchFamily="2" charset="2"/>
              <a:buChar char="§"/>
              <a:defRPr sz="1600" kern="1200">
                <a:solidFill>
                  <a:schemeClr val="tx2"/>
                </a:solidFill>
                <a:latin typeface="+mn-lt"/>
                <a:ea typeface="+mn-ea"/>
                <a:cs typeface="Arial" panose="020B0604020202020204" pitchFamily="34" charset="0"/>
              </a:defRPr>
            </a:lvl2pPr>
            <a:lvl3pPr marL="539750" indent="-179388" algn="l" rtl="0" eaLnBrk="1" fontAlgn="base" hangingPunct="1">
              <a:spcBef>
                <a:spcPct val="0"/>
              </a:spcBef>
              <a:spcAft>
                <a:spcPct val="0"/>
              </a:spcAft>
              <a:buClr>
                <a:schemeClr val="accent2"/>
              </a:buClr>
              <a:buFont typeface="Wingdings" pitchFamily="2" charset="2"/>
              <a:buChar char="§"/>
              <a:defRPr sz="1400" kern="1200">
                <a:solidFill>
                  <a:schemeClr val="tx2"/>
                </a:solidFill>
                <a:latin typeface="+mn-lt"/>
                <a:ea typeface="+mn-ea"/>
                <a:cs typeface="Arial" panose="020B0604020202020204" pitchFamily="34" charset="0"/>
              </a:defRPr>
            </a:lvl3pPr>
            <a:lvl4pPr marL="719138" indent="-179388" algn="l" rtl="0" eaLnBrk="1" fontAlgn="base" hangingPunct="1">
              <a:spcBef>
                <a:spcPct val="0"/>
              </a:spcBef>
              <a:spcAft>
                <a:spcPct val="0"/>
              </a:spcAft>
              <a:buClr>
                <a:schemeClr val="accent2"/>
              </a:buClr>
              <a:buFont typeface="Wingdings" pitchFamily="2" charset="2"/>
              <a:buChar char="§"/>
              <a:defRPr sz="1200" kern="1200">
                <a:solidFill>
                  <a:schemeClr val="tx2"/>
                </a:solidFill>
                <a:latin typeface="+mn-lt"/>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chemeClr val="accent2"/>
              </a:buClr>
              <a:buFont typeface="Wingdings" pitchFamily="2" charset="2"/>
              <a:buChar char="§"/>
              <a:defRPr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GB" spc="0"/>
          </a:p>
        </p:txBody>
      </p:sp>
      <p:pic>
        <p:nvPicPr>
          <p:cNvPr id="5" name="Picture 4" descr="A purple and black logo&#10;&#10;Description automatically generated">
            <a:extLst>
              <a:ext uri="{FF2B5EF4-FFF2-40B4-BE49-F238E27FC236}">
                <a16:creationId xmlns:a16="http://schemas.microsoft.com/office/drawing/2014/main" id="{6F493D7A-216C-7F03-DDD5-66DB1D6FDA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83657" y="5850580"/>
            <a:ext cx="3581851" cy="895463"/>
          </a:xfrm>
          <a:prstGeom prst="rect">
            <a:avLst/>
          </a:prstGeom>
        </p:spPr>
      </p:pic>
      <p:grpSp>
        <p:nvGrpSpPr>
          <p:cNvPr id="6" name="Group 5">
            <a:extLst>
              <a:ext uri="{FF2B5EF4-FFF2-40B4-BE49-F238E27FC236}">
                <a16:creationId xmlns:a16="http://schemas.microsoft.com/office/drawing/2014/main" id="{F5D59FAA-E21F-9FF6-CB13-F869942E311B}"/>
              </a:ext>
            </a:extLst>
          </p:cNvPr>
          <p:cNvGrpSpPr/>
          <p:nvPr/>
        </p:nvGrpSpPr>
        <p:grpSpPr>
          <a:xfrm>
            <a:off x="1523845" y="2690446"/>
            <a:ext cx="2720744" cy="2699474"/>
            <a:chOff x="1523845" y="2690446"/>
            <a:chExt cx="2720744" cy="2699474"/>
          </a:xfrm>
        </p:grpSpPr>
        <p:sp>
          <p:nvSpPr>
            <p:cNvPr id="2" name="Oval 1">
              <a:extLst>
                <a:ext uri="{FF2B5EF4-FFF2-40B4-BE49-F238E27FC236}">
                  <a16:creationId xmlns:a16="http://schemas.microsoft.com/office/drawing/2014/main" id="{CF89E63E-B136-9015-D531-E964A8B6DD60}"/>
                </a:ext>
              </a:extLst>
            </p:cNvPr>
            <p:cNvSpPr/>
            <p:nvPr/>
          </p:nvSpPr>
          <p:spPr>
            <a:xfrm>
              <a:off x="1523845" y="2690446"/>
              <a:ext cx="2720744" cy="269947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E275BE6A-5AB2-E924-257F-F3639290ECE1}"/>
                </a:ext>
              </a:extLst>
            </p:cNvPr>
            <p:cNvSpPr/>
            <p:nvPr/>
          </p:nvSpPr>
          <p:spPr>
            <a:xfrm>
              <a:off x="1875691" y="3063652"/>
              <a:ext cx="1935155" cy="195306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Innovate UK </a:t>
              </a:r>
            </a:p>
          </p:txBody>
        </p:sp>
      </p:grpSp>
      <p:pic>
        <p:nvPicPr>
          <p:cNvPr id="1026" name="Picture 2" descr="UKRI publishes annual report on investment by region and nation – UKRI">
            <a:extLst>
              <a:ext uri="{FF2B5EF4-FFF2-40B4-BE49-F238E27FC236}">
                <a16:creationId xmlns:a16="http://schemas.microsoft.com/office/drawing/2014/main" id="{7861A9E4-E326-3765-0360-1EC21106CE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087" y="-1021977"/>
            <a:ext cx="12554174" cy="836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37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B70D-DC6A-B886-FD31-060D07DF1C0B}"/>
            </a:ext>
          </a:extLst>
        </p:cNvPr>
        <p:cNvGrpSpPr/>
        <p:nvPr/>
      </p:nvGrpSpPr>
      <p:grpSpPr>
        <a:xfrm>
          <a:off x="0" y="0"/>
          <a:ext cx="0" cy="0"/>
          <a:chOff x="0" y="0"/>
          <a:chExt cx="0" cy="0"/>
        </a:xfrm>
      </p:grpSpPr>
      <p:sp>
        <p:nvSpPr>
          <p:cNvPr id="22" name="Text Placeholder 50">
            <a:extLst>
              <a:ext uri="{FF2B5EF4-FFF2-40B4-BE49-F238E27FC236}">
                <a16:creationId xmlns:a16="http://schemas.microsoft.com/office/drawing/2014/main" id="{24610712-E704-6417-A8CD-FD91FAB355F7}"/>
              </a:ext>
            </a:extLst>
          </p:cNvPr>
          <p:cNvSpPr txBox="1">
            <a:spLocks/>
          </p:cNvSpPr>
          <p:nvPr/>
        </p:nvSpPr>
        <p:spPr>
          <a:xfrm>
            <a:off x="1523845" y="4802000"/>
            <a:ext cx="7505856" cy="1175840"/>
          </a:xfrm>
          <a:prstGeom prst="rect">
            <a:avLst/>
          </a:prstGeom>
        </p:spPr>
        <p:txBody>
          <a:bodyPr/>
          <a:lstStyle>
            <a:lvl1pPr marL="0" indent="0" algn="l" rtl="0" eaLnBrk="1" fontAlgn="base" hangingPunct="1">
              <a:spcBef>
                <a:spcPct val="0"/>
              </a:spcBef>
              <a:spcAft>
                <a:spcPct val="0"/>
              </a:spcAft>
              <a:buClr>
                <a:schemeClr val="accent2"/>
              </a:buClr>
              <a:buFont typeface="Wingdings" pitchFamily="2" charset="2"/>
              <a:buNone/>
              <a:defRPr sz="2400" b="1" kern="1200" spc="-100" baseline="0">
                <a:solidFill>
                  <a:schemeClr val="tx2"/>
                </a:solidFill>
                <a:latin typeface="+mn-lt"/>
                <a:ea typeface="+mn-ea"/>
                <a:cs typeface="Arial" panose="020B0604020202020204" pitchFamily="34" charset="0"/>
              </a:defRPr>
            </a:lvl1pPr>
            <a:lvl2pPr marL="358775" indent="-179388" algn="l" rtl="0" eaLnBrk="1" fontAlgn="base" hangingPunct="1">
              <a:spcBef>
                <a:spcPct val="0"/>
              </a:spcBef>
              <a:spcAft>
                <a:spcPct val="0"/>
              </a:spcAft>
              <a:buClr>
                <a:schemeClr val="accent2"/>
              </a:buClr>
              <a:buFont typeface="Wingdings" pitchFamily="2" charset="2"/>
              <a:buChar char="§"/>
              <a:defRPr sz="1600" kern="1200">
                <a:solidFill>
                  <a:schemeClr val="tx2"/>
                </a:solidFill>
                <a:latin typeface="+mn-lt"/>
                <a:ea typeface="+mn-ea"/>
                <a:cs typeface="Arial" panose="020B0604020202020204" pitchFamily="34" charset="0"/>
              </a:defRPr>
            </a:lvl2pPr>
            <a:lvl3pPr marL="539750" indent="-179388" algn="l" rtl="0" eaLnBrk="1" fontAlgn="base" hangingPunct="1">
              <a:spcBef>
                <a:spcPct val="0"/>
              </a:spcBef>
              <a:spcAft>
                <a:spcPct val="0"/>
              </a:spcAft>
              <a:buClr>
                <a:schemeClr val="accent2"/>
              </a:buClr>
              <a:buFont typeface="Wingdings" pitchFamily="2" charset="2"/>
              <a:buChar char="§"/>
              <a:defRPr sz="1400" kern="1200">
                <a:solidFill>
                  <a:schemeClr val="tx2"/>
                </a:solidFill>
                <a:latin typeface="+mn-lt"/>
                <a:ea typeface="+mn-ea"/>
                <a:cs typeface="Arial" panose="020B0604020202020204" pitchFamily="34" charset="0"/>
              </a:defRPr>
            </a:lvl3pPr>
            <a:lvl4pPr marL="719138" indent="-179388" algn="l" rtl="0" eaLnBrk="1" fontAlgn="base" hangingPunct="1">
              <a:spcBef>
                <a:spcPct val="0"/>
              </a:spcBef>
              <a:spcAft>
                <a:spcPct val="0"/>
              </a:spcAft>
              <a:buClr>
                <a:schemeClr val="accent2"/>
              </a:buClr>
              <a:buFont typeface="Wingdings" pitchFamily="2" charset="2"/>
              <a:buChar char="§"/>
              <a:defRPr sz="1200" kern="1200">
                <a:solidFill>
                  <a:schemeClr val="tx2"/>
                </a:solidFill>
                <a:latin typeface="+mn-lt"/>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chemeClr val="accent2"/>
              </a:buClr>
              <a:buFont typeface="Wingdings" pitchFamily="2" charset="2"/>
              <a:buChar char="§"/>
              <a:defRPr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GB" spc="0"/>
          </a:p>
        </p:txBody>
      </p:sp>
      <p:graphicFrame>
        <p:nvGraphicFramePr>
          <p:cNvPr id="3" name="Diagram 2">
            <a:extLst>
              <a:ext uri="{FF2B5EF4-FFF2-40B4-BE49-F238E27FC236}">
                <a16:creationId xmlns:a16="http://schemas.microsoft.com/office/drawing/2014/main" id="{C661F919-DC6C-0107-4E91-AED425A12E38}"/>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Lightbulb and gear with solid fill">
            <a:extLst>
              <a:ext uri="{FF2B5EF4-FFF2-40B4-BE49-F238E27FC236}">
                <a16:creationId xmlns:a16="http://schemas.microsoft.com/office/drawing/2014/main" id="{5024BBAE-00D7-C368-53AB-D9F70F9C617B}"/>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638800" y="2056000"/>
            <a:ext cx="1033633" cy="1033633"/>
          </a:xfrm>
          <a:prstGeom prst="rect">
            <a:avLst/>
          </a:prstGeom>
        </p:spPr>
      </p:pic>
      <p:pic>
        <p:nvPicPr>
          <p:cNvPr id="12" name="Graphic 11" descr="Connections outline">
            <a:extLst>
              <a:ext uri="{FF2B5EF4-FFF2-40B4-BE49-F238E27FC236}">
                <a16:creationId xmlns:a16="http://schemas.microsoft.com/office/drawing/2014/main" id="{136E600A-5CC2-3D0D-60D4-06510E16E542}"/>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748344" y="4829920"/>
            <a:ext cx="1120000" cy="1120000"/>
          </a:xfrm>
          <a:prstGeom prst="rect">
            <a:avLst/>
          </a:prstGeom>
        </p:spPr>
      </p:pic>
      <p:pic>
        <p:nvPicPr>
          <p:cNvPr id="14" name="Graphic 13" descr="Route (Two Pins With A Path) with solid fill">
            <a:extLst>
              <a:ext uri="{FF2B5EF4-FFF2-40B4-BE49-F238E27FC236}">
                <a16:creationId xmlns:a16="http://schemas.microsoft.com/office/drawing/2014/main" id="{993EA56E-8C7D-8446-7841-5924009FADC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638800" y="4846980"/>
            <a:ext cx="914400" cy="914400"/>
          </a:xfrm>
          <a:prstGeom prst="rect">
            <a:avLst/>
          </a:prstGeom>
        </p:spPr>
      </p:pic>
      <p:pic>
        <p:nvPicPr>
          <p:cNvPr id="16" name="Graphic 15" descr="Microscope with solid fill">
            <a:extLst>
              <a:ext uri="{FF2B5EF4-FFF2-40B4-BE49-F238E27FC236}">
                <a16:creationId xmlns:a16="http://schemas.microsoft.com/office/drawing/2014/main" id="{315D3072-C04D-F4B4-3A24-20B8829BDA2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8529256" y="4761434"/>
            <a:ext cx="914400" cy="914400"/>
          </a:xfrm>
          <a:prstGeom prst="rect">
            <a:avLst/>
          </a:prstGeom>
        </p:spPr>
      </p:pic>
      <p:pic>
        <p:nvPicPr>
          <p:cNvPr id="2" name="Picture 1" descr="A purple and black logo&#10;&#10;Description automatically generated">
            <a:extLst>
              <a:ext uri="{FF2B5EF4-FFF2-40B4-BE49-F238E27FC236}">
                <a16:creationId xmlns:a16="http://schemas.microsoft.com/office/drawing/2014/main" id="{BCE8EE67-AC17-C705-8F11-906CB975D63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877229" y="6018406"/>
            <a:ext cx="3581851" cy="895463"/>
          </a:xfrm>
          <a:prstGeom prst="rect">
            <a:avLst/>
          </a:prstGeom>
        </p:spPr>
      </p:pic>
    </p:spTree>
    <p:extLst>
      <p:ext uri="{BB962C8B-B14F-4D97-AF65-F5344CB8AC3E}">
        <p14:creationId xmlns:p14="http://schemas.microsoft.com/office/powerpoint/2010/main" val="1443772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775F073-D831-617D-B1BF-CCF2FB695BFA}"/>
            </a:ext>
          </a:extLst>
        </p:cNvPr>
        <p:cNvGrpSpPr/>
        <p:nvPr/>
      </p:nvGrpSpPr>
      <p:grpSpPr>
        <a:xfrm>
          <a:off x="0" y="0"/>
          <a:ext cx="0" cy="0"/>
          <a:chOff x="0" y="0"/>
          <a:chExt cx="0" cy="0"/>
        </a:xfrm>
      </p:grpSpPr>
      <p:sp>
        <p:nvSpPr>
          <p:cNvPr id="22" name="Text Placeholder 50">
            <a:extLst>
              <a:ext uri="{FF2B5EF4-FFF2-40B4-BE49-F238E27FC236}">
                <a16:creationId xmlns:a16="http://schemas.microsoft.com/office/drawing/2014/main" id="{4B9875C7-CE5B-9EFA-0504-75C1AD43C512}"/>
              </a:ext>
            </a:extLst>
          </p:cNvPr>
          <p:cNvSpPr txBox="1">
            <a:spLocks/>
          </p:cNvSpPr>
          <p:nvPr/>
        </p:nvSpPr>
        <p:spPr>
          <a:xfrm>
            <a:off x="1523845" y="4802000"/>
            <a:ext cx="7505856" cy="1175840"/>
          </a:xfrm>
          <a:prstGeom prst="rect">
            <a:avLst/>
          </a:prstGeom>
        </p:spPr>
        <p:txBody>
          <a:bodyPr/>
          <a:lstStyle>
            <a:lvl1pPr marL="0" indent="0" algn="l" rtl="0" eaLnBrk="1" fontAlgn="base" hangingPunct="1">
              <a:spcBef>
                <a:spcPct val="0"/>
              </a:spcBef>
              <a:spcAft>
                <a:spcPct val="0"/>
              </a:spcAft>
              <a:buClr>
                <a:schemeClr val="accent2"/>
              </a:buClr>
              <a:buFont typeface="Wingdings" pitchFamily="2" charset="2"/>
              <a:buNone/>
              <a:defRPr sz="2400" b="1" kern="1200" spc="-100" baseline="0">
                <a:solidFill>
                  <a:schemeClr val="tx2"/>
                </a:solidFill>
                <a:latin typeface="+mn-lt"/>
                <a:ea typeface="+mn-ea"/>
                <a:cs typeface="Arial" panose="020B0604020202020204" pitchFamily="34" charset="0"/>
              </a:defRPr>
            </a:lvl1pPr>
            <a:lvl2pPr marL="358775" indent="-179388" algn="l" rtl="0" eaLnBrk="1" fontAlgn="base" hangingPunct="1">
              <a:spcBef>
                <a:spcPct val="0"/>
              </a:spcBef>
              <a:spcAft>
                <a:spcPct val="0"/>
              </a:spcAft>
              <a:buClr>
                <a:schemeClr val="accent2"/>
              </a:buClr>
              <a:buFont typeface="Wingdings" pitchFamily="2" charset="2"/>
              <a:buChar char="§"/>
              <a:defRPr sz="1600" kern="1200">
                <a:solidFill>
                  <a:schemeClr val="tx2"/>
                </a:solidFill>
                <a:latin typeface="+mn-lt"/>
                <a:ea typeface="+mn-ea"/>
                <a:cs typeface="Arial" panose="020B0604020202020204" pitchFamily="34" charset="0"/>
              </a:defRPr>
            </a:lvl2pPr>
            <a:lvl3pPr marL="539750" indent="-179388" algn="l" rtl="0" eaLnBrk="1" fontAlgn="base" hangingPunct="1">
              <a:spcBef>
                <a:spcPct val="0"/>
              </a:spcBef>
              <a:spcAft>
                <a:spcPct val="0"/>
              </a:spcAft>
              <a:buClr>
                <a:schemeClr val="accent2"/>
              </a:buClr>
              <a:buFont typeface="Wingdings" pitchFamily="2" charset="2"/>
              <a:buChar char="§"/>
              <a:defRPr sz="1400" kern="1200">
                <a:solidFill>
                  <a:schemeClr val="tx2"/>
                </a:solidFill>
                <a:latin typeface="+mn-lt"/>
                <a:ea typeface="+mn-ea"/>
                <a:cs typeface="Arial" panose="020B0604020202020204" pitchFamily="34" charset="0"/>
              </a:defRPr>
            </a:lvl3pPr>
            <a:lvl4pPr marL="719138" indent="-179388" algn="l" rtl="0" eaLnBrk="1" fontAlgn="base" hangingPunct="1">
              <a:spcBef>
                <a:spcPct val="0"/>
              </a:spcBef>
              <a:spcAft>
                <a:spcPct val="0"/>
              </a:spcAft>
              <a:buClr>
                <a:schemeClr val="accent2"/>
              </a:buClr>
              <a:buFont typeface="Wingdings" pitchFamily="2" charset="2"/>
              <a:buChar char="§"/>
              <a:defRPr sz="1200" kern="1200">
                <a:solidFill>
                  <a:schemeClr val="tx2"/>
                </a:solidFill>
                <a:latin typeface="+mn-lt"/>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chemeClr val="accent2"/>
              </a:buClr>
              <a:buFont typeface="Wingdings" pitchFamily="2" charset="2"/>
              <a:buChar char="§"/>
              <a:defRPr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GB" spc="0"/>
          </a:p>
        </p:txBody>
      </p:sp>
      <p:pic>
        <p:nvPicPr>
          <p:cNvPr id="5" name="Picture 4" descr="A purple and black logo&#10;&#10;Description automatically generated">
            <a:extLst>
              <a:ext uri="{FF2B5EF4-FFF2-40B4-BE49-F238E27FC236}">
                <a16:creationId xmlns:a16="http://schemas.microsoft.com/office/drawing/2014/main" id="{20CB30CA-E673-8C96-5153-3C69A8EAD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83657" y="5850580"/>
            <a:ext cx="3581851" cy="895463"/>
          </a:xfrm>
          <a:prstGeom prst="rect">
            <a:avLst/>
          </a:prstGeom>
        </p:spPr>
      </p:pic>
      <p:pic>
        <p:nvPicPr>
          <p:cNvPr id="2" name="Picture 1">
            <a:extLst>
              <a:ext uri="{FF2B5EF4-FFF2-40B4-BE49-F238E27FC236}">
                <a16:creationId xmlns:a16="http://schemas.microsoft.com/office/drawing/2014/main" id="{D4E09547-F221-00DF-3104-34C0A8CECCF2}"/>
              </a:ext>
            </a:extLst>
          </p:cNvPr>
          <p:cNvPicPr>
            <a:picLocks noChangeAspect="1"/>
          </p:cNvPicPr>
          <p:nvPr/>
        </p:nvPicPr>
        <p:blipFill>
          <a:blip r:embed="rId4"/>
          <a:stretch>
            <a:fillRect/>
          </a:stretch>
        </p:blipFill>
        <p:spPr>
          <a:xfrm>
            <a:off x="626430" y="245172"/>
            <a:ext cx="10939139" cy="5144748"/>
          </a:xfrm>
          <a:prstGeom prst="rect">
            <a:avLst/>
          </a:prstGeom>
        </p:spPr>
      </p:pic>
    </p:spTree>
    <p:extLst>
      <p:ext uri="{BB962C8B-B14F-4D97-AF65-F5344CB8AC3E}">
        <p14:creationId xmlns:p14="http://schemas.microsoft.com/office/powerpoint/2010/main" val="3644438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3B9ACE0-94B3-5F12-B7B3-DD97D755AB0D}"/>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CCB62948-88D7-FF03-C543-C08FED195241}"/>
              </a:ext>
            </a:extLst>
          </p:cNvPr>
          <p:cNvSpPr/>
          <p:nvPr/>
        </p:nvSpPr>
        <p:spPr>
          <a:xfrm>
            <a:off x="0" y="0"/>
            <a:ext cx="681318" cy="6858000"/>
          </a:xfrm>
          <a:prstGeom prst="rect">
            <a:avLst/>
          </a:prstGeom>
          <a:solidFill>
            <a:srgbClr val="F08900"/>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latin typeface="+mj-lt"/>
            </a:endParaRPr>
          </a:p>
        </p:txBody>
      </p:sp>
      <p:cxnSp>
        <p:nvCxnSpPr>
          <p:cNvPr id="31" name="Straight Connector 30">
            <a:extLst>
              <a:ext uri="{FF2B5EF4-FFF2-40B4-BE49-F238E27FC236}">
                <a16:creationId xmlns:a16="http://schemas.microsoft.com/office/drawing/2014/main" id="{D1AECE44-9778-B8A9-34FF-D59DAD0014F4}"/>
              </a:ext>
            </a:extLst>
          </p:cNvPr>
          <p:cNvCxnSpPr>
            <a:cxnSpLocks/>
            <a:stCxn id="516" idx="0"/>
          </p:cNvCxnSpPr>
          <p:nvPr/>
        </p:nvCxnSpPr>
        <p:spPr>
          <a:xfrm>
            <a:off x="5643314" y="5749388"/>
            <a:ext cx="3986372" cy="596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 name="INNOVATE LOGO">
            <a:extLst>
              <a:ext uri="{FF2B5EF4-FFF2-40B4-BE49-F238E27FC236}">
                <a16:creationId xmlns:a16="http://schemas.microsoft.com/office/drawing/2014/main" id="{F45593D6-BB61-028F-E87F-31B062EDD5CA}"/>
              </a:ext>
            </a:extLst>
          </p:cNvPr>
          <p:cNvGrpSpPr>
            <a:grpSpLocks/>
          </p:cNvGrpSpPr>
          <p:nvPr/>
        </p:nvGrpSpPr>
        <p:grpSpPr bwMode="auto">
          <a:xfrm>
            <a:off x="9885145" y="5830002"/>
            <a:ext cx="2306855" cy="1028000"/>
            <a:chOff x="9884740" y="5804571"/>
            <a:chExt cx="2307261" cy="1027316"/>
          </a:xfrm>
        </p:grpSpPr>
        <p:sp>
          <p:nvSpPr>
            <p:cNvPr id="5" name="LOGO BACKGROUND">
              <a:extLst>
                <a:ext uri="{FF2B5EF4-FFF2-40B4-BE49-F238E27FC236}">
                  <a16:creationId xmlns:a16="http://schemas.microsoft.com/office/drawing/2014/main" id="{11A487D4-1356-95BF-A577-6E1A85515D05}"/>
                </a:ext>
              </a:extLst>
            </p:cNvPr>
            <p:cNvSpPr/>
            <p:nvPr/>
          </p:nvSpPr>
          <p:spPr>
            <a:xfrm>
              <a:off x="9884740" y="5804571"/>
              <a:ext cx="2307261" cy="10273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mj-lt"/>
              </a:endParaRPr>
            </a:p>
          </p:txBody>
        </p:sp>
        <p:pic>
          <p:nvPicPr>
            <p:cNvPr id="6" name="UKRI INNOVATE UK LOGO" descr="A purple and black logo&#10;&#10;Description automatically generated">
              <a:extLst>
                <a:ext uri="{FF2B5EF4-FFF2-40B4-BE49-F238E27FC236}">
                  <a16:creationId xmlns:a16="http://schemas.microsoft.com/office/drawing/2014/main" id="{27A6A8AA-F2A0-B13D-3526-7841004AFA2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19144" y="6006730"/>
              <a:ext cx="1641719" cy="52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aphic 123">
            <a:extLst>
              <a:ext uri="{FF2B5EF4-FFF2-40B4-BE49-F238E27FC236}">
                <a16:creationId xmlns:a16="http://schemas.microsoft.com/office/drawing/2014/main" id="{853A3C2F-C567-B4FF-CDB9-0F6917E003B3}"/>
              </a:ext>
            </a:extLst>
          </p:cNvPr>
          <p:cNvGrpSpPr/>
          <p:nvPr/>
        </p:nvGrpSpPr>
        <p:grpSpPr>
          <a:xfrm>
            <a:off x="1068011" y="-44825"/>
            <a:ext cx="4090060" cy="6738786"/>
            <a:chOff x="6098757" y="141083"/>
            <a:chExt cx="3994275" cy="6580971"/>
          </a:xfrm>
          <a:solidFill>
            <a:srgbClr val="DADADA"/>
          </a:solidFill>
        </p:grpSpPr>
        <p:sp>
          <p:nvSpPr>
            <p:cNvPr id="9" name="Freeform: Shape 10">
              <a:extLst>
                <a:ext uri="{FF2B5EF4-FFF2-40B4-BE49-F238E27FC236}">
                  <a16:creationId xmlns:a16="http://schemas.microsoft.com/office/drawing/2014/main" id="{7C831179-CDB2-6143-B8B9-8D1C6EE4D3A2}"/>
                </a:ext>
              </a:extLst>
            </p:cNvPr>
            <p:cNvSpPr/>
            <p:nvPr/>
          </p:nvSpPr>
          <p:spPr>
            <a:xfrm>
              <a:off x="8302499" y="2826932"/>
              <a:ext cx="766882" cy="954629"/>
            </a:xfrm>
            <a:custGeom>
              <a:avLst/>
              <a:gdLst>
                <a:gd name="connsiteX0" fmla="*/ 355958 w 766882"/>
                <a:gd name="connsiteY0" fmla="*/ 82502 h 954629"/>
                <a:gd name="connsiteX1" fmla="*/ 356243 w 766882"/>
                <a:gd name="connsiteY1" fmla="*/ 83168 h 954629"/>
                <a:gd name="connsiteX2" fmla="*/ 358335 w 766882"/>
                <a:gd name="connsiteY2" fmla="*/ 83168 h 954629"/>
                <a:gd name="connsiteX3" fmla="*/ 359191 w 766882"/>
                <a:gd name="connsiteY3" fmla="*/ 81741 h 954629"/>
                <a:gd name="connsiteX4" fmla="*/ 360047 w 766882"/>
                <a:gd name="connsiteY4" fmla="*/ 81551 h 954629"/>
                <a:gd name="connsiteX5" fmla="*/ 359571 w 766882"/>
                <a:gd name="connsiteY5" fmla="*/ 83930 h 954629"/>
                <a:gd name="connsiteX6" fmla="*/ 361854 w 766882"/>
                <a:gd name="connsiteY6" fmla="*/ 84881 h 954629"/>
                <a:gd name="connsiteX7" fmla="*/ 362710 w 766882"/>
                <a:gd name="connsiteY7" fmla="*/ 84881 h 954629"/>
                <a:gd name="connsiteX8" fmla="*/ 364041 w 766882"/>
                <a:gd name="connsiteY8" fmla="*/ 83930 h 954629"/>
                <a:gd name="connsiteX9" fmla="*/ 366133 w 766882"/>
                <a:gd name="connsiteY9" fmla="*/ 83930 h 954629"/>
                <a:gd name="connsiteX10" fmla="*/ 366418 w 766882"/>
                <a:gd name="connsiteY10" fmla="*/ 84786 h 954629"/>
                <a:gd name="connsiteX11" fmla="*/ 364897 w 766882"/>
                <a:gd name="connsiteY11" fmla="*/ 87355 h 954629"/>
                <a:gd name="connsiteX12" fmla="*/ 364611 w 766882"/>
                <a:gd name="connsiteY12" fmla="*/ 89734 h 954629"/>
                <a:gd name="connsiteX13" fmla="*/ 364136 w 766882"/>
                <a:gd name="connsiteY13" fmla="*/ 90401 h 954629"/>
                <a:gd name="connsiteX14" fmla="*/ 364421 w 766882"/>
                <a:gd name="connsiteY14" fmla="*/ 95539 h 954629"/>
                <a:gd name="connsiteX15" fmla="*/ 365468 w 766882"/>
                <a:gd name="connsiteY15" fmla="*/ 97062 h 954629"/>
                <a:gd name="connsiteX16" fmla="*/ 365182 w 766882"/>
                <a:gd name="connsiteY16" fmla="*/ 97728 h 954629"/>
                <a:gd name="connsiteX17" fmla="*/ 362044 w 766882"/>
                <a:gd name="connsiteY17" fmla="*/ 96776 h 954629"/>
                <a:gd name="connsiteX18" fmla="*/ 359762 w 766882"/>
                <a:gd name="connsiteY18" fmla="*/ 96776 h 954629"/>
                <a:gd name="connsiteX19" fmla="*/ 358906 w 766882"/>
                <a:gd name="connsiteY19" fmla="*/ 95920 h 954629"/>
                <a:gd name="connsiteX20" fmla="*/ 357859 w 766882"/>
                <a:gd name="connsiteY20" fmla="*/ 96205 h 954629"/>
                <a:gd name="connsiteX21" fmla="*/ 358145 w 766882"/>
                <a:gd name="connsiteY21" fmla="*/ 97157 h 954629"/>
                <a:gd name="connsiteX22" fmla="*/ 355292 w 766882"/>
                <a:gd name="connsiteY22" fmla="*/ 97442 h 954629"/>
                <a:gd name="connsiteX23" fmla="*/ 353485 w 766882"/>
                <a:gd name="connsiteY23" fmla="*/ 95444 h 954629"/>
                <a:gd name="connsiteX24" fmla="*/ 353485 w 766882"/>
                <a:gd name="connsiteY24" fmla="*/ 90305 h 954629"/>
                <a:gd name="connsiteX25" fmla="*/ 352153 w 766882"/>
                <a:gd name="connsiteY25" fmla="*/ 88497 h 954629"/>
                <a:gd name="connsiteX26" fmla="*/ 350632 w 766882"/>
                <a:gd name="connsiteY26" fmla="*/ 88212 h 954629"/>
                <a:gd name="connsiteX27" fmla="*/ 348349 w 766882"/>
                <a:gd name="connsiteY27" fmla="*/ 86785 h 954629"/>
                <a:gd name="connsiteX28" fmla="*/ 343690 w 766882"/>
                <a:gd name="connsiteY28" fmla="*/ 86785 h 954629"/>
                <a:gd name="connsiteX29" fmla="*/ 341502 w 766882"/>
                <a:gd name="connsiteY29" fmla="*/ 88212 h 954629"/>
                <a:gd name="connsiteX30" fmla="*/ 340646 w 766882"/>
                <a:gd name="connsiteY30" fmla="*/ 90401 h 954629"/>
                <a:gd name="connsiteX31" fmla="*/ 337984 w 766882"/>
                <a:gd name="connsiteY31" fmla="*/ 90686 h 954629"/>
                <a:gd name="connsiteX32" fmla="*/ 335321 w 766882"/>
                <a:gd name="connsiteY32" fmla="*/ 88688 h 954629"/>
                <a:gd name="connsiteX33" fmla="*/ 334275 w 766882"/>
                <a:gd name="connsiteY33" fmla="*/ 85547 h 954629"/>
                <a:gd name="connsiteX34" fmla="*/ 334750 w 766882"/>
                <a:gd name="connsiteY34" fmla="*/ 83168 h 954629"/>
                <a:gd name="connsiteX35" fmla="*/ 335606 w 766882"/>
                <a:gd name="connsiteY35" fmla="*/ 82502 h 954629"/>
                <a:gd name="connsiteX36" fmla="*/ 338459 w 766882"/>
                <a:gd name="connsiteY36" fmla="*/ 82502 h 954629"/>
                <a:gd name="connsiteX37" fmla="*/ 340932 w 766882"/>
                <a:gd name="connsiteY37" fmla="*/ 83359 h 954629"/>
                <a:gd name="connsiteX38" fmla="*/ 343024 w 766882"/>
                <a:gd name="connsiteY38" fmla="*/ 84786 h 954629"/>
                <a:gd name="connsiteX39" fmla="*/ 345687 w 766882"/>
                <a:gd name="connsiteY39" fmla="*/ 85452 h 954629"/>
                <a:gd name="connsiteX40" fmla="*/ 351678 w 766882"/>
                <a:gd name="connsiteY40" fmla="*/ 85072 h 954629"/>
                <a:gd name="connsiteX41" fmla="*/ 352724 w 766882"/>
                <a:gd name="connsiteY41" fmla="*/ 83930 h 954629"/>
                <a:gd name="connsiteX42" fmla="*/ 352724 w 766882"/>
                <a:gd name="connsiteY42" fmla="*/ 83264 h 954629"/>
                <a:gd name="connsiteX43" fmla="*/ 354531 w 766882"/>
                <a:gd name="connsiteY43" fmla="*/ 82598 h 954629"/>
                <a:gd name="connsiteX44" fmla="*/ 355577 w 766882"/>
                <a:gd name="connsiteY44" fmla="*/ 81456 h 954629"/>
                <a:gd name="connsiteX45" fmla="*/ 357099 w 766882"/>
                <a:gd name="connsiteY45" fmla="*/ 81456 h 954629"/>
                <a:gd name="connsiteX46" fmla="*/ 355958 w 766882"/>
                <a:gd name="connsiteY46" fmla="*/ 82502 h 954629"/>
                <a:gd name="connsiteX47" fmla="*/ 263616 w 766882"/>
                <a:gd name="connsiteY47" fmla="*/ 0 h 954629"/>
                <a:gd name="connsiteX48" fmla="*/ 264472 w 766882"/>
                <a:gd name="connsiteY48" fmla="*/ 856 h 954629"/>
                <a:gd name="connsiteX49" fmla="*/ 265328 w 766882"/>
                <a:gd name="connsiteY49" fmla="*/ 856 h 954629"/>
                <a:gd name="connsiteX50" fmla="*/ 266849 w 766882"/>
                <a:gd name="connsiteY50" fmla="*/ 1808 h 954629"/>
                <a:gd name="connsiteX51" fmla="*/ 267705 w 766882"/>
                <a:gd name="connsiteY51" fmla="*/ 3996 h 954629"/>
                <a:gd name="connsiteX52" fmla="*/ 269892 w 766882"/>
                <a:gd name="connsiteY52" fmla="*/ 6566 h 954629"/>
                <a:gd name="connsiteX53" fmla="*/ 270178 w 766882"/>
                <a:gd name="connsiteY53" fmla="*/ 8564 h 954629"/>
                <a:gd name="connsiteX54" fmla="*/ 271034 w 766882"/>
                <a:gd name="connsiteY54" fmla="*/ 9421 h 954629"/>
                <a:gd name="connsiteX55" fmla="*/ 273506 w 766882"/>
                <a:gd name="connsiteY55" fmla="*/ 10277 h 954629"/>
                <a:gd name="connsiteX56" fmla="*/ 273506 w 766882"/>
                <a:gd name="connsiteY56" fmla="*/ 11704 h 954629"/>
                <a:gd name="connsiteX57" fmla="*/ 275313 w 766882"/>
                <a:gd name="connsiteY57" fmla="*/ 12846 h 954629"/>
                <a:gd name="connsiteX58" fmla="*/ 275313 w 766882"/>
                <a:gd name="connsiteY58" fmla="*/ 16272 h 954629"/>
                <a:gd name="connsiteX59" fmla="*/ 277786 w 766882"/>
                <a:gd name="connsiteY59" fmla="*/ 17699 h 954629"/>
                <a:gd name="connsiteX60" fmla="*/ 277786 w 766882"/>
                <a:gd name="connsiteY60" fmla="*/ 19127 h 954629"/>
                <a:gd name="connsiteX61" fmla="*/ 277025 w 766882"/>
                <a:gd name="connsiteY61" fmla="*/ 19507 h 954629"/>
                <a:gd name="connsiteX62" fmla="*/ 277025 w 766882"/>
                <a:gd name="connsiteY62" fmla="*/ 20459 h 954629"/>
                <a:gd name="connsiteX63" fmla="*/ 278546 w 766882"/>
                <a:gd name="connsiteY63" fmla="*/ 21601 h 954629"/>
                <a:gd name="connsiteX64" fmla="*/ 278261 w 766882"/>
                <a:gd name="connsiteY64" fmla="*/ 23599 h 954629"/>
                <a:gd name="connsiteX65" fmla="*/ 279593 w 766882"/>
                <a:gd name="connsiteY65" fmla="*/ 25122 h 954629"/>
                <a:gd name="connsiteX66" fmla="*/ 279593 w 766882"/>
                <a:gd name="connsiteY66" fmla="*/ 26073 h 954629"/>
                <a:gd name="connsiteX67" fmla="*/ 278927 w 766882"/>
                <a:gd name="connsiteY67" fmla="*/ 26930 h 954629"/>
                <a:gd name="connsiteX68" fmla="*/ 276644 w 766882"/>
                <a:gd name="connsiteY68" fmla="*/ 26930 h 954629"/>
                <a:gd name="connsiteX69" fmla="*/ 275123 w 766882"/>
                <a:gd name="connsiteY69" fmla="*/ 27881 h 954629"/>
                <a:gd name="connsiteX70" fmla="*/ 273316 w 766882"/>
                <a:gd name="connsiteY70" fmla="*/ 28262 h 954629"/>
                <a:gd name="connsiteX71" fmla="*/ 273316 w 766882"/>
                <a:gd name="connsiteY71" fmla="*/ 29784 h 954629"/>
                <a:gd name="connsiteX72" fmla="*/ 274362 w 766882"/>
                <a:gd name="connsiteY72" fmla="*/ 30736 h 954629"/>
                <a:gd name="connsiteX73" fmla="*/ 275694 w 766882"/>
                <a:gd name="connsiteY73" fmla="*/ 30736 h 954629"/>
                <a:gd name="connsiteX74" fmla="*/ 275979 w 766882"/>
                <a:gd name="connsiteY74" fmla="*/ 31117 h 954629"/>
                <a:gd name="connsiteX75" fmla="*/ 277025 w 766882"/>
                <a:gd name="connsiteY75" fmla="*/ 31117 h 954629"/>
                <a:gd name="connsiteX76" fmla="*/ 277786 w 766882"/>
                <a:gd name="connsiteY76" fmla="*/ 30451 h 954629"/>
                <a:gd name="connsiteX77" fmla="*/ 278451 w 766882"/>
                <a:gd name="connsiteY77" fmla="*/ 30736 h 954629"/>
                <a:gd name="connsiteX78" fmla="*/ 279783 w 766882"/>
                <a:gd name="connsiteY78" fmla="*/ 34828 h 954629"/>
                <a:gd name="connsiteX79" fmla="*/ 283206 w 766882"/>
                <a:gd name="connsiteY79" fmla="*/ 38825 h 954629"/>
                <a:gd name="connsiteX80" fmla="*/ 285013 w 766882"/>
                <a:gd name="connsiteY80" fmla="*/ 40252 h 954629"/>
                <a:gd name="connsiteX81" fmla="*/ 285679 w 766882"/>
                <a:gd name="connsiteY81" fmla="*/ 41679 h 954629"/>
                <a:gd name="connsiteX82" fmla="*/ 286440 w 766882"/>
                <a:gd name="connsiteY82" fmla="*/ 41965 h 954629"/>
                <a:gd name="connsiteX83" fmla="*/ 287296 w 766882"/>
                <a:gd name="connsiteY83" fmla="*/ 44724 h 954629"/>
                <a:gd name="connsiteX84" fmla="*/ 290434 w 766882"/>
                <a:gd name="connsiteY84" fmla="*/ 46913 h 954629"/>
                <a:gd name="connsiteX85" fmla="*/ 291195 w 766882"/>
                <a:gd name="connsiteY85" fmla="*/ 50053 h 954629"/>
                <a:gd name="connsiteX86" fmla="*/ 292526 w 766882"/>
                <a:gd name="connsiteY86" fmla="*/ 51861 h 954629"/>
                <a:gd name="connsiteX87" fmla="*/ 296140 w 766882"/>
                <a:gd name="connsiteY87" fmla="*/ 54621 h 954629"/>
                <a:gd name="connsiteX88" fmla="*/ 297186 w 766882"/>
                <a:gd name="connsiteY88" fmla="*/ 56619 h 954629"/>
                <a:gd name="connsiteX89" fmla="*/ 301846 w 766882"/>
                <a:gd name="connsiteY89" fmla="*/ 61568 h 954629"/>
                <a:gd name="connsiteX90" fmla="*/ 307172 w 766882"/>
                <a:gd name="connsiteY90" fmla="*/ 65088 h 954629"/>
                <a:gd name="connsiteX91" fmla="*/ 308217 w 766882"/>
                <a:gd name="connsiteY91" fmla="*/ 66516 h 954629"/>
                <a:gd name="connsiteX92" fmla="*/ 308883 w 766882"/>
                <a:gd name="connsiteY92" fmla="*/ 68704 h 954629"/>
                <a:gd name="connsiteX93" fmla="*/ 310975 w 766882"/>
                <a:gd name="connsiteY93" fmla="*/ 70703 h 954629"/>
                <a:gd name="connsiteX94" fmla="*/ 314114 w 766882"/>
                <a:gd name="connsiteY94" fmla="*/ 71654 h 954629"/>
                <a:gd name="connsiteX95" fmla="*/ 317252 w 766882"/>
                <a:gd name="connsiteY95" fmla="*/ 74414 h 954629"/>
                <a:gd name="connsiteX96" fmla="*/ 319344 w 766882"/>
                <a:gd name="connsiteY96" fmla="*/ 75270 h 954629"/>
                <a:gd name="connsiteX97" fmla="*/ 320010 w 766882"/>
                <a:gd name="connsiteY97" fmla="*/ 76222 h 954629"/>
                <a:gd name="connsiteX98" fmla="*/ 320866 w 766882"/>
                <a:gd name="connsiteY98" fmla="*/ 76602 h 954629"/>
                <a:gd name="connsiteX99" fmla="*/ 323719 w 766882"/>
                <a:gd name="connsiteY99" fmla="*/ 81551 h 954629"/>
                <a:gd name="connsiteX100" fmla="*/ 324575 w 766882"/>
                <a:gd name="connsiteY100" fmla="*/ 82407 h 954629"/>
                <a:gd name="connsiteX101" fmla="*/ 326667 w 766882"/>
                <a:gd name="connsiteY101" fmla="*/ 86404 h 954629"/>
                <a:gd name="connsiteX102" fmla="*/ 327523 w 766882"/>
                <a:gd name="connsiteY102" fmla="*/ 92494 h 954629"/>
                <a:gd name="connsiteX103" fmla="*/ 330661 w 766882"/>
                <a:gd name="connsiteY103" fmla="*/ 97823 h 954629"/>
                <a:gd name="connsiteX104" fmla="*/ 330946 w 766882"/>
                <a:gd name="connsiteY104" fmla="*/ 100773 h 954629"/>
                <a:gd name="connsiteX105" fmla="*/ 331802 w 766882"/>
                <a:gd name="connsiteY105" fmla="*/ 103723 h 954629"/>
                <a:gd name="connsiteX106" fmla="*/ 332848 w 766882"/>
                <a:gd name="connsiteY106" fmla="*/ 105721 h 954629"/>
                <a:gd name="connsiteX107" fmla="*/ 334655 w 766882"/>
                <a:gd name="connsiteY107" fmla="*/ 107529 h 954629"/>
                <a:gd name="connsiteX108" fmla="*/ 337128 w 766882"/>
                <a:gd name="connsiteY108" fmla="*/ 108481 h 954629"/>
                <a:gd name="connsiteX109" fmla="*/ 339600 w 766882"/>
                <a:gd name="connsiteY109" fmla="*/ 113048 h 954629"/>
                <a:gd name="connsiteX110" fmla="*/ 339125 w 766882"/>
                <a:gd name="connsiteY110" fmla="*/ 113905 h 954629"/>
                <a:gd name="connsiteX111" fmla="*/ 339410 w 766882"/>
                <a:gd name="connsiteY111" fmla="*/ 115332 h 954629"/>
                <a:gd name="connsiteX112" fmla="*/ 340742 w 766882"/>
                <a:gd name="connsiteY112" fmla="*/ 115522 h 954629"/>
                <a:gd name="connsiteX113" fmla="*/ 343404 w 766882"/>
                <a:gd name="connsiteY113" fmla="*/ 117901 h 954629"/>
                <a:gd name="connsiteX114" fmla="*/ 348349 w 766882"/>
                <a:gd name="connsiteY114" fmla="*/ 119709 h 954629"/>
                <a:gd name="connsiteX115" fmla="*/ 350537 w 766882"/>
                <a:gd name="connsiteY115" fmla="*/ 121232 h 954629"/>
                <a:gd name="connsiteX116" fmla="*/ 352819 w 766882"/>
                <a:gd name="connsiteY116" fmla="*/ 121232 h 954629"/>
                <a:gd name="connsiteX117" fmla="*/ 355672 w 766882"/>
                <a:gd name="connsiteY117" fmla="*/ 118472 h 954629"/>
                <a:gd name="connsiteX118" fmla="*/ 358810 w 766882"/>
                <a:gd name="connsiteY118" fmla="*/ 110003 h 954629"/>
                <a:gd name="connsiteX119" fmla="*/ 359286 w 766882"/>
                <a:gd name="connsiteY119" fmla="*/ 109147 h 954629"/>
                <a:gd name="connsiteX120" fmla="*/ 360047 w 766882"/>
                <a:gd name="connsiteY120" fmla="*/ 108861 h 954629"/>
                <a:gd name="connsiteX121" fmla="*/ 359762 w 766882"/>
                <a:gd name="connsiteY121" fmla="*/ 106863 h 954629"/>
                <a:gd name="connsiteX122" fmla="*/ 358430 w 766882"/>
                <a:gd name="connsiteY122" fmla="*/ 105435 h 954629"/>
                <a:gd name="connsiteX123" fmla="*/ 359096 w 766882"/>
                <a:gd name="connsiteY123" fmla="*/ 104294 h 954629"/>
                <a:gd name="connsiteX124" fmla="*/ 359952 w 766882"/>
                <a:gd name="connsiteY124" fmla="*/ 104294 h 954629"/>
                <a:gd name="connsiteX125" fmla="*/ 360807 w 766882"/>
                <a:gd name="connsiteY125" fmla="*/ 105245 h 954629"/>
                <a:gd name="connsiteX126" fmla="*/ 363280 w 766882"/>
                <a:gd name="connsiteY126" fmla="*/ 115903 h 954629"/>
                <a:gd name="connsiteX127" fmla="*/ 370413 w 766882"/>
                <a:gd name="connsiteY127" fmla="*/ 126370 h 954629"/>
                <a:gd name="connsiteX128" fmla="*/ 370127 w 766882"/>
                <a:gd name="connsiteY128" fmla="*/ 128940 h 954629"/>
                <a:gd name="connsiteX129" fmla="*/ 367845 w 766882"/>
                <a:gd name="connsiteY129" fmla="*/ 132936 h 954629"/>
                <a:gd name="connsiteX130" fmla="*/ 366514 w 766882"/>
                <a:gd name="connsiteY130" fmla="*/ 133888 h 954629"/>
                <a:gd name="connsiteX131" fmla="*/ 362424 w 766882"/>
                <a:gd name="connsiteY131" fmla="*/ 133698 h 954629"/>
                <a:gd name="connsiteX132" fmla="*/ 362710 w 766882"/>
                <a:gd name="connsiteY132" fmla="*/ 134554 h 954629"/>
                <a:gd name="connsiteX133" fmla="*/ 364041 w 766882"/>
                <a:gd name="connsiteY133" fmla="*/ 134839 h 954629"/>
                <a:gd name="connsiteX134" fmla="*/ 365087 w 766882"/>
                <a:gd name="connsiteY134" fmla="*/ 135696 h 954629"/>
                <a:gd name="connsiteX135" fmla="*/ 365848 w 766882"/>
                <a:gd name="connsiteY135" fmla="*/ 137694 h 954629"/>
                <a:gd name="connsiteX136" fmla="*/ 368511 w 766882"/>
                <a:gd name="connsiteY136" fmla="*/ 141976 h 954629"/>
                <a:gd name="connsiteX137" fmla="*/ 368225 w 766882"/>
                <a:gd name="connsiteY137" fmla="*/ 142928 h 954629"/>
                <a:gd name="connsiteX138" fmla="*/ 370508 w 766882"/>
                <a:gd name="connsiteY138" fmla="*/ 142262 h 954629"/>
                <a:gd name="connsiteX139" fmla="*/ 372315 w 766882"/>
                <a:gd name="connsiteY139" fmla="*/ 139883 h 954629"/>
                <a:gd name="connsiteX140" fmla="*/ 372315 w 766882"/>
                <a:gd name="connsiteY140" fmla="*/ 137885 h 954629"/>
                <a:gd name="connsiteX141" fmla="*/ 372790 w 766882"/>
                <a:gd name="connsiteY141" fmla="*/ 137218 h 954629"/>
                <a:gd name="connsiteX142" fmla="*/ 373646 w 766882"/>
                <a:gd name="connsiteY142" fmla="*/ 136838 h 954629"/>
                <a:gd name="connsiteX143" fmla="*/ 374502 w 766882"/>
                <a:gd name="connsiteY143" fmla="*/ 135696 h 954629"/>
                <a:gd name="connsiteX144" fmla="*/ 376023 w 766882"/>
                <a:gd name="connsiteY144" fmla="*/ 135315 h 954629"/>
                <a:gd name="connsiteX145" fmla="*/ 378876 w 766882"/>
                <a:gd name="connsiteY145" fmla="*/ 132366 h 954629"/>
                <a:gd name="connsiteX146" fmla="*/ 381064 w 766882"/>
                <a:gd name="connsiteY146" fmla="*/ 132175 h 954629"/>
                <a:gd name="connsiteX147" fmla="*/ 382585 w 766882"/>
                <a:gd name="connsiteY147" fmla="*/ 133127 h 954629"/>
                <a:gd name="connsiteX148" fmla="*/ 384868 w 766882"/>
                <a:gd name="connsiteY148" fmla="*/ 132936 h 954629"/>
                <a:gd name="connsiteX149" fmla="*/ 385724 w 766882"/>
                <a:gd name="connsiteY149" fmla="*/ 133602 h 954629"/>
                <a:gd name="connsiteX150" fmla="*/ 387055 w 766882"/>
                <a:gd name="connsiteY150" fmla="*/ 133602 h 954629"/>
                <a:gd name="connsiteX151" fmla="*/ 387530 w 766882"/>
                <a:gd name="connsiteY151" fmla="*/ 133983 h 954629"/>
                <a:gd name="connsiteX152" fmla="*/ 387816 w 766882"/>
                <a:gd name="connsiteY152" fmla="*/ 136552 h 954629"/>
                <a:gd name="connsiteX153" fmla="*/ 395804 w 766882"/>
                <a:gd name="connsiteY153" fmla="*/ 139502 h 954629"/>
                <a:gd name="connsiteX154" fmla="*/ 397611 w 766882"/>
                <a:gd name="connsiteY154" fmla="*/ 140834 h 954629"/>
                <a:gd name="connsiteX155" fmla="*/ 398657 w 766882"/>
                <a:gd name="connsiteY155" fmla="*/ 141120 h 954629"/>
                <a:gd name="connsiteX156" fmla="*/ 400464 w 766882"/>
                <a:gd name="connsiteY156" fmla="*/ 144260 h 954629"/>
                <a:gd name="connsiteX157" fmla="*/ 403888 w 766882"/>
                <a:gd name="connsiteY157" fmla="*/ 147400 h 954629"/>
                <a:gd name="connsiteX158" fmla="*/ 404173 w 766882"/>
                <a:gd name="connsiteY158" fmla="*/ 148542 h 954629"/>
                <a:gd name="connsiteX159" fmla="*/ 406265 w 766882"/>
                <a:gd name="connsiteY159" fmla="*/ 149684 h 954629"/>
                <a:gd name="connsiteX160" fmla="*/ 409689 w 766882"/>
                <a:gd name="connsiteY160" fmla="*/ 155489 h 954629"/>
                <a:gd name="connsiteX161" fmla="*/ 411020 w 766882"/>
                <a:gd name="connsiteY161" fmla="*/ 156345 h 954629"/>
                <a:gd name="connsiteX162" fmla="*/ 415680 w 766882"/>
                <a:gd name="connsiteY162" fmla="*/ 157487 h 954629"/>
                <a:gd name="connsiteX163" fmla="*/ 416346 w 766882"/>
                <a:gd name="connsiteY163" fmla="*/ 158344 h 954629"/>
                <a:gd name="connsiteX164" fmla="*/ 417677 w 766882"/>
                <a:gd name="connsiteY164" fmla="*/ 158629 h 954629"/>
                <a:gd name="connsiteX165" fmla="*/ 417962 w 766882"/>
                <a:gd name="connsiteY165" fmla="*/ 159485 h 954629"/>
                <a:gd name="connsiteX166" fmla="*/ 418818 w 766882"/>
                <a:gd name="connsiteY166" fmla="*/ 159485 h 954629"/>
                <a:gd name="connsiteX167" fmla="*/ 420625 w 766882"/>
                <a:gd name="connsiteY167" fmla="*/ 160913 h 954629"/>
                <a:gd name="connsiteX168" fmla="*/ 420625 w 766882"/>
                <a:gd name="connsiteY168" fmla="*/ 161864 h 954629"/>
                <a:gd name="connsiteX169" fmla="*/ 420150 w 766882"/>
                <a:gd name="connsiteY169" fmla="*/ 162245 h 954629"/>
                <a:gd name="connsiteX170" fmla="*/ 419674 w 766882"/>
                <a:gd name="connsiteY170" fmla="*/ 162626 h 954629"/>
                <a:gd name="connsiteX171" fmla="*/ 418152 w 766882"/>
                <a:gd name="connsiteY171" fmla="*/ 162626 h 954629"/>
                <a:gd name="connsiteX172" fmla="*/ 417677 w 766882"/>
                <a:gd name="connsiteY172" fmla="*/ 163482 h 954629"/>
                <a:gd name="connsiteX173" fmla="*/ 418152 w 766882"/>
                <a:gd name="connsiteY173" fmla="*/ 166622 h 954629"/>
                <a:gd name="connsiteX174" fmla="*/ 419484 w 766882"/>
                <a:gd name="connsiteY174" fmla="*/ 169572 h 954629"/>
                <a:gd name="connsiteX175" fmla="*/ 421957 w 766882"/>
                <a:gd name="connsiteY175" fmla="*/ 171951 h 954629"/>
                <a:gd name="connsiteX176" fmla="*/ 423003 w 766882"/>
                <a:gd name="connsiteY176" fmla="*/ 174901 h 954629"/>
                <a:gd name="connsiteX177" fmla="*/ 424810 w 766882"/>
                <a:gd name="connsiteY177" fmla="*/ 176424 h 954629"/>
                <a:gd name="connsiteX178" fmla="*/ 425285 w 766882"/>
                <a:gd name="connsiteY178" fmla="*/ 178422 h 954629"/>
                <a:gd name="connsiteX179" fmla="*/ 426616 w 766882"/>
                <a:gd name="connsiteY179" fmla="*/ 178993 h 954629"/>
                <a:gd name="connsiteX180" fmla="*/ 426616 w 766882"/>
                <a:gd name="connsiteY180" fmla="*/ 179850 h 954629"/>
                <a:gd name="connsiteX181" fmla="*/ 428899 w 766882"/>
                <a:gd name="connsiteY181" fmla="*/ 179850 h 954629"/>
                <a:gd name="connsiteX182" fmla="*/ 427092 w 766882"/>
                <a:gd name="connsiteY182" fmla="*/ 181372 h 954629"/>
                <a:gd name="connsiteX183" fmla="*/ 425570 w 766882"/>
                <a:gd name="connsiteY183" fmla="*/ 181372 h 954629"/>
                <a:gd name="connsiteX184" fmla="*/ 424810 w 766882"/>
                <a:gd name="connsiteY184" fmla="*/ 180230 h 954629"/>
                <a:gd name="connsiteX185" fmla="*/ 423763 w 766882"/>
                <a:gd name="connsiteY185" fmla="*/ 180230 h 954629"/>
                <a:gd name="connsiteX186" fmla="*/ 422907 w 766882"/>
                <a:gd name="connsiteY186" fmla="*/ 180896 h 954629"/>
                <a:gd name="connsiteX187" fmla="*/ 421386 w 766882"/>
                <a:gd name="connsiteY187" fmla="*/ 186986 h 954629"/>
                <a:gd name="connsiteX188" fmla="*/ 420340 w 766882"/>
                <a:gd name="connsiteY188" fmla="*/ 188414 h 954629"/>
                <a:gd name="connsiteX189" fmla="*/ 420340 w 766882"/>
                <a:gd name="connsiteY189" fmla="*/ 189841 h 954629"/>
                <a:gd name="connsiteX190" fmla="*/ 421671 w 766882"/>
                <a:gd name="connsiteY190" fmla="*/ 190127 h 954629"/>
                <a:gd name="connsiteX191" fmla="*/ 422147 w 766882"/>
                <a:gd name="connsiteY191" fmla="*/ 191649 h 954629"/>
                <a:gd name="connsiteX192" fmla="*/ 422907 w 766882"/>
                <a:gd name="connsiteY192" fmla="*/ 192315 h 954629"/>
                <a:gd name="connsiteX193" fmla="*/ 423193 w 766882"/>
                <a:gd name="connsiteY193" fmla="*/ 194123 h 954629"/>
                <a:gd name="connsiteX194" fmla="*/ 424524 w 766882"/>
                <a:gd name="connsiteY194" fmla="*/ 195455 h 954629"/>
                <a:gd name="connsiteX195" fmla="*/ 425000 w 766882"/>
                <a:gd name="connsiteY195" fmla="*/ 196598 h 954629"/>
                <a:gd name="connsiteX196" fmla="*/ 427472 w 766882"/>
                <a:gd name="connsiteY196" fmla="*/ 198120 h 954629"/>
                <a:gd name="connsiteX197" fmla="*/ 428804 w 766882"/>
                <a:gd name="connsiteY197" fmla="*/ 198120 h 954629"/>
                <a:gd name="connsiteX198" fmla="*/ 428043 w 766882"/>
                <a:gd name="connsiteY198" fmla="*/ 199262 h 954629"/>
                <a:gd name="connsiteX199" fmla="*/ 428328 w 766882"/>
                <a:gd name="connsiteY199" fmla="*/ 200784 h 954629"/>
                <a:gd name="connsiteX200" fmla="*/ 431942 w 766882"/>
                <a:gd name="connsiteY200" fmla="*/ 201450 h 954629"/>
                <a:gd name="connsiteX201" fmla="*/ 432227 w 766882"/>
                <a:gd name="connsiteY201" fmla="*/ 202117 h 954629"/>
                <a:gd name="connsiteX202" fmla="*/ 429089 w 766882"/>
                <a:gd name="connsiteY202" fmla="*/ 206684 h 954629"/>
                <a:gd name="connsiteX203" fmla="*/ 429089 w 766882"/>
                <a:gd name="connsiteY203" fmla="*/ 208207 h 954629"/>
                <a:gd name="connsiteX204" fmla="*/ 429945 w 766882"/>
                <a:gd name="connsiteY204" fmla="*/ 209539 h 954629"/>
                <a:gd name="connsiteX205" fmla="*/ 430706 w 766882"/>
                <a:gd name="connsiteY205" fmla="*/ 209824 h 954629"/>
                <a:gd name="connsiteX206" fmla="*/ 430706 w 766882"/>
                <a:gd name="connsiteY206" fmla="*/ 212013 h 954629"/>
                <a:gd name="connsiteX207" fmla="*/ 429850 w 766882"/>
                <a:gd name="connsiteY207" fmla="*/ 214202 h 954629"/>
                <a:gd name="connsiteX208" fmla="*/ 429850 w 766882"/>
                <a:gd name="connsiteY208" fmla="*/ 217151 h 954629"/>
                <a:gd name="connsiteX209" fmla="*/ 430325 w 766882"/>
                <a:gd name="connsiteY209" fmla="*/ 218294 h 954629"/>
                <a:gd name="connsiteX210" fmla="*/ 432988 w 766882"/>
                <a:gd name="connsiteY210" fmla="*/ 220863 h 954629"/>
                <a:gd name="connsiteX211" fmla="*/ 435841 w 766882"/>
                <a:gd name="connsiteY211" fmla="*/ 220863 h 954629"/>
                <a:gd name="connsiteX212" fmla="*/ 437648 w 766882"/>
                <a:gd name="connsiteY212" fmla="*/ 222861 h 954629"/>
                <a:gd name="connsiteX213" fmla="*/ 439170 w 766882"/>
                <a:gd name="connsiteY213" fmla="*/ 222861 h 954629"/>
                <a:gd name="connsiteX214" fmla="*/ 439645 w 766882"/>
                <a:gd name="connsiteY214" fmla="*/ 223717 h 954629"/>
                <a:gd name="connsiteX215" fmla="*/ 439645 w 766882"/>
                <a:gd name="connsiteY215" fmla="*/ 227809 h 954629"/>
                <a:gd name="connsiteX216" fmla="*/ 438884 w 766882"/>
                <a:gd name="connsiteY216" fmla="*/ 228190 h 954629"/>
                <a:gd name="connsiteX217" fmla="*/ 439740 w 766882"/>
                <a:gd name="connsiteY217" fmla="*/ 231996 h 954629"/>
                <a:gd name="connsiteX218" fmla="*/ 439265 w 766882"/>
                <a:gd name="connsiteY218" fmla="*/ 234566 h 954629"/>
                <a:gd name="connsiteX219" fmla="*/ 439550 w 766882"/>
                <a:gd name="connsiteY219" fmla="*/ 239228 h 954629"/>
                <a:gd name="connsiteX220" fmla="*/ 440596 w 766882"/>
                <a:gd name="connsiteY220" fmla="*/ 240751 h 954629"/>
                <a:gd name="connsiteX221" fmla="*/ 441072 w 766882"/>
                <a:gd name="connsiteY221" fmla="*/ 242464 h 954629"/>
                <a:gd name="connsiteX222" fmla="*/ 441072 w 766882"/>
                <a:gd name="connsiteY222" fmla="*/ 244462 h 954629"/>
                <a:gd name="connsiteX223" fmla="*/ 440216 w 766882"/>
                <a:gd name="connsiteY223" fmla="*/ 244843 h 954629"/>
                <a:gd name="connsiteX224" fmla="*/ 439930 w 766882"/>
                <a:gd name="connsiteY224" fmla="*/ 246365 h 954629"/>
                <a:gd name="connsiteX225" fmla="*/ 439455 w 766882"/>
                <a:gd name="connsiteY225" fmla="*/ 246746 h 954629"/>
                <a:gd name="connsiteX226" fmla="*/ 439455 w 766882"/>
                <a:gd name="connsiteY226" fmla="*/ 248554 h 954629"/>
                <a:gd name="connsiteX227" fmla="*/ 440977 w 766882"/>
                <a:gd name="connsiteY227" fmla="*/ 250362 h 954629"/>
                <a:gd name="connsiteX228" fmla="*/ 441642 w 766882"/>
                <a:gd name="connsiteY228" fmla="*/ 253121 h 954629"/>
                <a:gd name="connsiteX229" fmla="*/ 441357 w 766882"/>
                <a:gd name="connsiteY229" fmla="*/ 254644 h 954629"/>
                <a:gd name="connsiteX230" fmla="*/ 440026 w 766882"/>
                <a:gd name="connsiteY230" fmla="*/ 256452 h 954629"/>
                <a:gd name="connsiteX231" fmla="*/ 439740 w 766882"/>
                <a:gd name="connsiteY231" fmla="*/ 257784 h 954629"/>
                <a:gd name="connsiteX232" fmla="*/ 439075 w 766882"/>
                <a:gd name="connsiteY232" fmla="*/ 258641 h 954629"/>
                <a:gd name="connsiteX233" fmla="*/ 439075 w 766882"/>
                <a:gd name="connsiteY233" fmla="*/ 260068 h 954629"/>
                <a:gd name="connsiteX234" fmla="*/ 441167 w 766882"/>
                <a:gd name="connsiteY234" fmla="*/ 263589 h 954629"/>
                <a:gd name="connsiteX235" fmla="*/ 442498 w 766882"/>
                <a:gd name="connsiteY235" fmla="*/ 263970 h 954629"/>
                <a:gd name="connsiteX236" fmla="*/ 444685 w 766882"/>
                <a:gd name="connsiteY236" fmla="*/ 265682 h 954629"/>
                <a:gd name="connsiteX237" fmla="*/ 444971 w 766882"/>
                <a:gd name="connsiteY237" fmla="*/ 268823 h 954629"/>
                <a:gd name="connsiteX238" fmla="*/ 444210 w 766882"/>
                <a:gd name="connsiteY238" fmla="*/ 270250 h 954629"/>
                <a:gd name="connsiteX239" fmla="*/ 443925 w 766882"/>
                <a:gd name="connsiteY239" fmla="*/ 273010 h 954629"/>
                <a:gd name="connsiteX240" fmla="*/ 443449 w 766882"/>
                <a:gd name="connsiteY240" fmla="*/ 274342 h 954629"/>
                <a:gd name="connsiteX241" fmla="*/ 442974 w 766882"/>
                <a:gd name="connsiteY241" fmla="*/ 274627 h 954629"/>
                <a:gd name="connsiteX242" fmla="*/ 443259 w 766882"/>
                <a:gd name="connsiteY242" fmla="*/ 277577 h 954629"/>
                <a:gd name="connsiteX243" fmla="*/ 444305 w 766882"/>
                <a:gd name="connsiteY243" fmla="*/ 280337 h 954629"/>
                <a:gd name="connsiteX244" fmla="*/ 444305 w 766882"/>
                <a:gd name="connsiteY244" fmla="*/ 282906 h 954629"/>
                <a:gd name="connsiteX245" fmla="*/ 443259 w 766882"/>
                <a:gd name="connsiteY245" fmla="*/ 283858 h 954629"/>
                <a:gd name="connsiteX246" fmla="*/ 441452 w 766882"/>
                <a:gd name="connsiteY246" fmla="*/ 283572 h 954629"/>
                <a:gd name="connsiteX247" fmla="*/ 439645 w 766882"/>
                <a:gd name="connsiteY247" fmla="*/ 284714 h 954629"/>
                <a:gd name="connsiteX248" fmla="*/ 438123 w 766882"/>
                <a:gd name="connsiteY248" fmla="*/ 287854 h 954629"/>
                <a:gd name="connsiteX249" fmla="*/ 437078 w 766882"/>
                <a:gd name="connsiteY249" fmla="*/ 292136 h 954629"/>
                <a:gd name="connsiteX250" fmla="*/ 435271 w 766882"/>
                <a:gd name="connsiteY250" fmla="*/ 292803 h 954629"/>
                <a:gd name="connsiteX251" fmla="*/ 433178 w 766882"/>
                <a:gd name="connsiteY251" fmla="*/ 294611 h 954629"/>
                <a:gd name="connsiteX252" fmla="*/ 431847 w 766882"/>
                <a:gd name="connsiteY252" fmla="*/ 296323 h 954629"/>
                <a:gd name="connsiteX253" fmla="*/ 432132 w 766882"/>
                <a:gd name="connsiteY253" fmla="*/ 297656 h 954629"/>
                <a:gd name="connsiteX254" fmla="*/ 431371 w 766882"/>
                <a:gd name="connsiteY254" fmla="*/ 298322 h 954629"/>
                <a:gd name="connsiteX255" fmla="*/ 430516 w 766882"/>
                <a:gd name="connsiteY255" fmla="*/ 298322 h 954629"/>
                <a:gd name="connsiteX256" fmla="*/ 429660 w 766882"/>
                <a:gd name="connsiteY256" fmla="*/ 297370 h 954629"/>
                <a:gd name="connsiteX257" fmla="*/ 427472 w 766882"/>
                <a:gd name="connsiteY257" fmla="*/ 296228 h 954629"/>
                <a:gd name="connsiteX258" fmla="*/ 428994 w 766882"/>
                <a:gd name="connsiteY258" fmla="*/ 295372 h 954629"/>
                <a:gd name="connsiteX259" fmla="*/ 428709 w 766882"/>
                <a:gd name="connsiteY259" fmla="*/ 294706 h 954629"/>
                <a:gd name="connsiteX260" fmla="*/ 426616 w 766882"/>
                <a:gd name="connsiteY260" fmla="*/ 294991 h 954629"/>
                <a:gd name="connsiteX261" fmla="*/ 426331 w 766882"/>
                <a:gd name="connsiteY261" fmla="*/ 295943 h 954629"/>
                <a:gd name="connsiteX262" fmla="*/ 427377 w 766882"/>
                <a:gd name="connsiteY262" fmla="*/ 297085 h 954629"/>
                <a:gd name="connsiteX263" fmla="*/ 428423 w 766882"/>
                <a:gd name="connsiteY263" fmla="*/ 297465 h 954629"/>
                <a:gd name="connsiteX264" fmla="*/ 428423 w 766882"/>
                <a:gd name="connsiteY264" fmla="*/ 298798 h 954629"/>
                <a:gd name="connsiteX265" fmla="*/ 429755 w 766882"/>
                <a:gd name="connsiteY265" fmla="*/ 301748 h 954629"/>
                <a:gd name="connsiteX266" fmla="*/ 430420 w 766882"/>
                <a:gd name="connsiteY266" fmla="*/ 301367 h 954629"/>
                <a:gd name="connsiteX267" fmla="*/ 430135 w 766882"/>
                <a:gd name="connsiteY267" fmla="*/ 298607 h 954629"/>
                <a:gd name="connsiteX268" fmla="*/ 431942 w 766882"/>
                <a:gd name="connsiteY268" fmla="*/ 298417 h 954629"/>
                <a:gd name="connsiteX269" fmla="*/ 432417 w 766882"/>
                <a:gd name="connsiteY269" fmla="*/ 303080 h 954629"/>
                <a:gd name="connsiteX270" fmla="*/ 432893 w 766882"/>
                <a:gd name="connsiteY270" fmla="*/ 303746 h 954629"/>
                <a:gd name="connsiteX271" fmla="*/ 432893 w 766882"/>
                <a:gd name="connsiteY271" fmla="*/ 305268 h 954629"/>
                <a:gd name="connsiteX272" fmla="*/ 433368 w 766882"/>
                <a:gd name="connsiteY272" fmla="*/ 305649 h 954629"/>
                <a:gd name="connsiteX273" fmla="*/ 433654 w 766882"/>
                <a:gd name="connsiteY273" fmla="*/ 309170 h 954629"/>
                <a:gd name="connsiteX274" fmla="*/ 434985 w 766882"/>
                <a:gd name="connsiteY274" fmla="*/ 313452 h 954629"/>
                <a:gd name="connsiteX275" fmla="*/ 435271 w 766882"/>
                <a:gd name="connsiteY275" fmla="*/ 315831 h 954629"/>
                <a:gd name="connsiteX276" fmla="*/ 436317 w 766882"/>
                <a:gd name="connsiteY276" fmla="*/ 317353 h 954629"/>
                <a:gd name="connsiteX277" fmla="*/ 436317 w 766882"/>
                <a:gd name="connsiteY277" fmla="*/ 318496 h 954629"/>
                <a:gd name="connsiteX278" fmla="*/ 438979 w 766882"/>
                <a:gd name="connsiteY278" fmla="*/ 324205 h 954629"/>
                <a:gd name="connsiteX279" fmla="*/ 443069 w 766882"/>
                <a:gd name="connsiteY279" fmla="*/ 330485 h 954629"/>
                <a:gd name="connsiteX280" fmla="*/ 443069 w 766882"/>
                <a:gd name="connsiteY280" fmla="*/ 330866 h 954629"/>
                <a:gd name="connsiteX281" fmla="*/ 442593 w 766882"/>
                <a:gd name="connsiteY281" fmla="*/ 330866 h 954629"/>
                <a:gd name="connsiteX282" fmla="*/ 439455 w 766882"/>
                <a:gd name="connsiteY282" fmla="*/ 329439 h 954629"/>
                <a:gd name="connsiteX283" fmla="*/ 438123 w 766882"/>
                <a:gd name="connsiteY283" fmla="*/ 330295 h 954629"/>
                <a:gd name="connsiteX284" fmla="*/ 438123 w 766882"/>
                <a:gd name="connsiteY284" fmla="*/ 330676 h 954629"/>
                <a:gd name="connsiteX285" fmla="*/ 439930 w 766882"/>
                <a:gd name="connsiteY285" fmla="*/ 331818 h 954629"/>
                <a:gd name="connsiteX286" fmla="*/ 442403 w 766882"/>
                <a:gd name="connsiteY286" fmla="*/ 332484 h 954629"/>
                <a:gd name="connsiteX287" fmla="*/ 444495 w 766882"/>
                <a:gd name="connsiteY287" fmla="*/ 332484 h 954629"/>
                <a:gd name="connsiteX288" fmla="*/ 445541 w 766882"/>
                <a:gd name="connsiteY288" fmla="*/ 331818 h 954629"/>
                <a:gd name="connsiteX289" fmla="*/ 445826 w 766882"/>
                <a:gd name="connsiteY289" fmla="*/ 332674 h 954629"/>
                <a:gd name="connsiteX290" fmla="*/ 446873 w 766882"/>
                <a:gd name="connsiteY290" fmla="*/ 332674 h 954629"/>
                <a:gd name="connsiteX291" fmla="*/ 447158 w 766882"/>
                <a:gd name="connsiteY291" fmla="*/ 332008 h 954629"/>
                <a:gd name="connsiteX292" fmla="*/ 447919 w 766882"/>
                <a:gd name="connsiteY292" fmla="*/ 332008 h 954629"/>
                <a:gd name="connsiteX293" fmla="*/ 448394 w 766882"/>
                <a:gd name="connsiteY293" fmla="*/ 333530 h 954629"/>
                <a:gd name="connsiteX294" fmla="*/ 450867 w 766882"/>
                <a:gd name="connsiteY294" fmla="*/ 337527 h 954629"/>
                <a:gd name="connsiteX295" fmla="*/ 453720 w 766882"/>
                <a:gd name="connsiteY295" fmla="*/ 339525 h 954629"/>
                <a:gd name="connsiteX296" fmla="*/ 455812 w 766882"/>
                <a:gd name="connsiteY296" fmla="*/ 342475 h 954629"/>
                <a:gd name="connsiteX297" fmla="*/ 456097 w 766882"/>
                <a:gd name="connsiteY297" fmla="*/ 350088 h 954629"/>
                <a:gd name="connsiteX298" fmla="*/ 455622 w 766882"/>
                <a:gd name="connsiteY298" fmla="*/ 351040 h 954629"/>
                <a:gd name="connsiteX299" fmla="*/ 454290 w 766882"/>
                <a:gd name="connsiteY299" fmla="*/ 351611 h 954629"/>
                <a:gd name="connsiteX300" fmla="*/ 452484 w 766882"/>
                <a:gd name="connsiteY300" fmla="*/ 353609 h 954629"/>
                <a:gd name="connsiteX301" fmla="*/ 452484 w 766882"/>
                <a:gd name="connsiteY301" fmla="*/ 354465 h 954629"/>
                <a:gd name="connsiteX302" fmla="*/ 450201 w 766882"/>
                <a:gd name="connsiteY302" fmla="*/ 359604 h 954629"/>
                <a:gd name="connsiteX303" fmla="*/ 449726 w 766882"/>
                <a:gd name="connsiteY303" fmla="*/ 359889 h 954629"/>
                <a:gd name="connsiteX304" fmla="*/ 447633 w 766882"/>
                <a:gd name="connsiteY304" fmla="*/ 365123 h 954629"/>
                <a:gd name="connsiteX305" fmla="*/ 447158 w 766882"/>
                <a:gd name="connsiteY305" fmla="*/ 375781 h 954629"/>
                <a:gd name="connsiteX306" fmla="*/ 451818 w 766882"/>
                <a:gd name="connsiteY306" fmla="*/ 391767 h 954629"/>
                <a:gd name="connsiteX307" fmla="*/ 453339 w 766882"/>
                <a:gd name="connsiteY307" fmla="*/ 394242 h 954629"/>
                <a:gd name="connsiteX308" fmla="*/ 454385 w 766882"/>
                <a:gd name="connsiteY308" fmla="*/ 397096 h 954629"/>
                <a:gd name="connsiteX309" fmla="*/ 456858 w 766882"/>
                <a:gd name="connsiteY309" fmla="*/ 400808 h 954629"/>
                <a:gd name="connsiteX310" fmla="*/ 459997 w 766882"/>
                <a:gd name="connsiteY310" fmla="*/ 402806 h 954629"/>
                <a:gd name="connsiteX311" fmla="*/ 462469 w 766882"/>
                <a:gd name="connsiteY311" fmla="*/ 405185 h 954629"/>
                <a:gd name="connsiteX312" fmla="*/ 464276 w 766882"/>
                <a:gd name="connsiteY312" fmla="*/ 410038 h 954629"/>
                <a:gd name="connsiteX313" fmla="*/ 463991 w 766882"/>
                <a:gd name="connsiteY313" fmla="*/ 415176 h 954629"/>
                <a:gd name="connsiteX314" fmla="*/ 464846 w 766882"/>
                <a:gd name="connsiteY314" fmla="*/ 417651 h 954629"/>
                <a:gd name="connsiteX315" fmla="*/ 469031 w 766882"/>
                <a:gd name="connsiteY315" fmla="*/ 425263 h 954629"/>
                <a:gd name="connsiteX316" fmla="*/ 471313 w 766882"/>
                <a:gd name="connsiteY316" fmla="*/ 428023 h 954629"/>
                <a:gd name="connsiteX317" fmla="*/ 471598 w 766882"/>
                <a:gd name="connsiteY317" fmla="*/ 428879 h 954629"/>
                <a:gd name="connsiteX318" fmla="*/ 474737 w 766882"/>
                <a:gd name="connsiteY318" fmla="*/ 430402 h 954629"/>
                <a:gd name="connsiteX319" fmla="*/ 474737 w 766882"/>
                <a:gd name="connsiteY319" fmla="*/ 431544 h 954629"/>
                <a:gd name="connsiteX320" fmla="*/ 474071 w 766882"/>
                <a:gd name="connsiteY320" fmla="*/ 432686 h 954629"/>
                <a:gd name="connsiteX321" fmla="*/ 474071 w 766882"/>
                <a:gd name="connsiteY321" fmla="*/ 435160 h 954629"/>
                <a:gd name="connsiteX322" fmla="*/ 475403 w 766882"/>
                <a:gd name="connsiteY322" fmla="*/ 437539 h 954629"/>
                <a:gd name="connsiteX323" fmla="*/ 476068 w 766882"/>
                <a:gd name="connsiteY323" fmla="*/ 437919 h 954629"/>
                <a:gd name="connsiteX324" fmla="*/ 475593 w 766882"/>
                <a:gd name="connsiteY324" fmla="*/ 439061 h 954629"/>
                <a:gd name="connsiteX325" fmla="*/ 474261 w 766882"/>
                <a:gd name="connsiteY325" fmla="*/ 439442 h 954629"/>
                <a:gd name="connsiteX326" fmla="*/ 473786 w 766882"/>
                <a:gd name="connsiteY326" fmla="*/ 438871 h 954629"/>
                <a:gd name="connsiteX327" fmla="*/ 472740 w 766882"/>
                <a:gd name="connsiteY327" fmla="*/ 438871 h 954629"/>
                <a:gd name="connsiteX328" fmla="*/ 470648 w 766882"/>
                <a:gd name="connsiteY328" fmla="*/ 440394 h 954629"/>
                <a:gd name="connsiteX329" fmla="*/ 469982 w 766882"/>
                <a:gd name="connsiteY329" fmla="*/ 441726 h 954629"/>
                <a:gd name="connsiteX330" fmla="*/ 469982 w 766882"/>
                <a:gd name="connsiteY330" fmla="*/ 444581 h 954629"/>
                <a:gd name="connsiteX331" fmla="*/ 470648 w 766882"/>
                <a:gd name="connsiteY331" fmla="*/ 445913 h 954629"/>
                <a:gd name="connsiteX332" fmla="*/ 467794 w 766882"/>
                <a:gd name="connsiteY332" fmla="*/ 449243 h 954629"/>
                <a:gd name="connsiteX333" fmla="*/ 465702 w 766882"/>
                <a:gd name="connsiteY333" fmla="*/ 454477 h 954629"/>
                <a:gd name="connsiteX334" fmla="*/ 462564 w 766882"/>
                <a:gd name="connsiteY334" fmla="*/ 454096 h 954629"/>
                <a:gd name="connsiteX335" fmla="*/ 461042 w 766882"/>
                <a:gd name="connsiteY335" fmla="*/ 454953 h 954629"/>
                <a:gd name="connsiteX336" fmla="*/ 459236 w 766882"/>
                <a:gd name="connsiteY336" fmla="*/ 455238 h 954629"/>
                <a:gd name="connsiteX337" fmla="*/ 455146 w 766882"/>
                <a:gd name="connsiteY337" fmla="*/ 453525 h 954629"/>
                <a:gd name="connsiteX338" fmla="*/ 451057 w 766882"/>
                <a:gd name="connsiteY338" fmla="*/ 453240 h 954629"/>
                <a:gd name="connsiteX339" fmla="*/ 450391 w 766882"/>
                <a:gd name="connsiteY339" fmla="*/ 452859 h 954629"/>
                <a:gd name="connsiteX340" fmla="*/ 449630 w 766882"/>
                <a:gd name="connsiteY340" fmla="*/ 452859 h 954629"/>
                <a:gd name="connsiteX341" fmla="*/ 449630 w 766882"/>
                <a:gd name="connsiteY341" fmla="*/ 453240 h 954629"/>
                <a:gd name="connsiteX342" fmla="*/ 451723 w 766882"/>
                <a:gd name="connsiteY342" fmla="*/ 454762 h 954629"/>
                <a:gd name="connsiteX343" fmla="*/ 454576 w 766882"/>
                <a:gd name="connsiteY343" fmla="*/ 454382 h 954629"/>
                <a:gd name="connsiteX344" fmla="*/ 455051 w 766882"/>
                <a:gd name="connsiteY344" fmla="*/ 454762 h 954629"/>
                <a:gd name="connsiteX345" fmla="*/ 457524 w 766882"/>
                <a:gd name="connsiteY345" fmla="*/ 455048 h 954629"/>
                <a:gd name="connsiteX346" fmla="*/ 458855 w 766882"/>
                <a:gd name="connsiteY346" fmla="*/ 455904 h 954629"/>
                <a:gd name="connsiteX347" fmla="*/ 463515 w 766882"/>
                <a:gd name="connsiteY347" fmla="*/ 455524 h 954629"/>
                <a:gd name="connsiteX348" fmla="*/ 465607 w 766882"/>
                <a:gd name="connsiteY348" fmla="*/ 457236 h 954629"/>
                <a:gd name="connsiteX349" fmla="*/ 466463 w 766882"/>
                <a:gd name="connsiteY349" fmla="*/ 462756 h 954629"/>
                <a:gd name="connsiteX350" fmla="*/ 467794 w 766882"/>
                <a:gd name="connsiteY350" fmla="*/ 466752 h 954629"/>
                <a:gd name="connsiteX351" fmla="*/ 473405 w 766882"/>
                <a:gd name="connsiteY351" fmla="*/ 475317 h 954629"/>
                <a:gd name="connsiteX352" fmla="*/ 476829 w 766882"/>
                <a:gd name="connsiteY352" fmla="*/ 478457 h 954629"/>
                <a:gd name="connsiteX353" fmla="*/ 477685 w 766882"/>
                <a:gd name="connsiteY353" fmla="*/ 480931 h 954629"/>
                <a:gd name="connsiteX354" fmla="*/ 479016 w 766882"/>
                <a:gd name="connsiteY354" fmla="*/ 482929 h 954629"/>
                <a:gd name="connsiteX355" fmla="*/ 478731 w 766882"/>
                <a:gd name="connsiteY355" fmla="*/ 484071 h 954629"/>
                <a:gd name="connsiteX356" fmla="*/ 477875 w 766882"/>
                <a:gd name="connsiteY356" fmla="*/ 482073 h 954629"/>
                <a:gd name="connsiteX357" fmla="*/ 477210 w 766882"/>
                <a:gd name="connsiteY357" fmla="*/ 482073 h 954629"/>
                <a:gd name="connsiteX358" fmla="*/ 477210 w 766882"/>
                <a:gd name="connsiteY358" fmla="*/ 482929 h 954629"/>
                <a:gd name="connsiteX359" fmla="*/ 478255 w 766882"/>
                <a:gd name="connsiteY359" fmla="*/ 484261 h 954629"/>
                <a:gd name="connsiteX360" fmla="*/ 478541 w 766882"/>
                <a:gd name="connsiteY360" fmla="*/ 485403 h 954629"/>
                <a:gd name="connsiteX361" fmla="*/ 477495 w 766882"/>
                <a:gd name="connsiteY361" fmla="*/ 486260 h 954629"/>
                <a:gd name="connsiteX362" fmla="*/ 476163 w 766882"/>
                <a:gd name="connsiteY362" fmla="*/ 490352 h 954629"/>
                <a:gd name="connsiteX363" fmla="*/ 476924 w 766882"/>
                <a:gd name="connsiteY363" fmla="*/ 495871 h 954629"/>
                <a:gd name="connsiteX364" fmla="*/ 478255 w 766882"/>
                <a:gd name="connsiteY364" fmla="*/ 499011 h 954629"/>
                <a:gd name="connsiteX365" fmla="*/ 478731 w 766882"/>
                <a:gd name="connsiteY365" fmla="*/ 499297 h 954629"/>
                <a:gd name="connsiteX366" fmla="*/ 480823 w 766882"/>
                <a:gd name="connsiteY366" fmla="*/ 503579 h 954629"/>
                <a:gd name="connsiteX367" fmla="*/ 484247 w 766882"/>
                <a:gd name="connsiteY367" fmla="*/ 508242 h 954629"/>
                <a:gd name="connsiteX368" fmla="*/ 485293 w 766882"/>
                <a:gd name="connsiteY368" fmla="*/ 509098 h 954629"/>
                <a:gd name="connsiteX369" fmla="*/ 487575 w 766882"/>
                <a:gd name="connsiteY369" fmla="*/ 508907 h 954629"/>
                <a:gd name="connsiteX370" fmla="*/ 488431 w 766882"/>
                <a:gd name="connsiteY370" fmla="*/ 509478 h 954629"/>
                <a:gd name="connsiteX371" fmla="*/ 488146 w 766882"/>
                <a:gd name="connsiteY371" fmla="*/ 512333 h 954629"/>
                <a:gd name="connsiteX372" fmla="*/ 490428 w 766882"/>
                <a:gd name="connsiteY372" fmla="*/ 512904 h 954629"/>
                <a:gd name="connsiteX373" fmla="*/ 490904 w 766882"/>
                <a:gd name="connsiteY373" fmla="*/ 513761 h 954629"/>
                <a:gd name="connsiteX374" fmla="*/ 490904 w 766882"/>
                <a:gd name="connsiteY374" fmla="*/ 515949 h 954629"/>
                <a:gd name="connsiteX375" fmla="*/ 491665 w 766882"/>
                <a:gd name="connsiteY375" fmla="*/ 516806 h 954629"/>
                <a:gd name="connsiteX376" fmla="*/ 493186 w 766882"/>
                <a:gd name="connsiteY376" fmla="*/ 517662 h 954629"/>
                <a:gd name="connsiteX377" fmla="*/ 493471 w 766882"/>
                <a:gd name="connsiteY377" fmla="*/ 519851 h 954629"/>
                <a:gd name="connsiteX378" fmla="*/ 494993 w 766882"/>
                <a:gd name="connsiteY378" fmla="*/ 519851 h 954629"/>
                <a:gd name="connsiteX379" fmla="*/ 495468 w 766882"/>
                <a:gd name="connsiteY379" fmla="*/ 520231 h 954629"/>
                <a:gd name="connsiteX380" fmla="*/ 495468 w 766882"/>
                <a:gd name="connsiteY380" fmla="*/ 522420 h 954629"/>
                <a:gd name="connsiteX381" fmla="*/ 494137 w 766882"/>
                <a:gd name="connsiteY381" fmla="*/ 523277 h 954629"/>
                <a:gd name="connsiteX382" fmla="*/ 495468 w 766882"/>
                <a:gd name="connsiteY382" fmla="*/ 530128 h 954629"/>
                <a:gd name="connsiteX383" fmla="*/ 499558 w 766882"/>
                <a:gd name="connsiteY383" fmla="*/ 537360 h 954629"/>
                <a:gd name="connsiteX384" fmla="*/ 502411 w 766882"/>
                <a:gd name="connsiteY384" fmla="*/ 539739 h 954629"/>
                <a:gd name="connsiteX385" fmla="*/ 504218 w 766882"/>
                <a:gd name="connsiteY385" fmla="*/ 540595 h 954629"/>
                <a:gd name="connsiteX386" fmla="*/ 503932 w 766882"/>
                <a:gd name="connsiteY386" fmla="*/ 541452 h 954629"/>
                <a:gd name="connsiteX387" fmla="*/ 504978 w 766882"/>
                <a:gd name="connsiteY387" fmla="*/ 542308 h 954629"/>
                <a:gd name="connsiteX388" fmla="*/ 503932 w 766882"/>
                <a:gd name="connsiteY388" fmla="*/ 545829 h 954629"/>
                <a:gd name="connsiteX389" fmla="*/ 504598 w 766882"/>
                <a:gd name="connsiteY389" fmla="*/ 548208 h 954629"/>
                <a:gd name="connsiteX390" fmla="*/ 505454 w 766882"/>
                <a:gd name="connsiteY390" fmla="*/ 549540 h 954629"/>
                <a:gd name="connsiteX391" fmla="*/ 505739 w 766882"/>
                <a:gd name="connsiteY391" fmla="*/ 552300 h 954629"/>
                <a:gd name="connsiteX392" fmla="*/ 506785 w 766882"/>
                <a:gd name="connsiteY392" fmla="*/ 553156 h 954629"/>
                <a:gd name="connsiteX393" fmla="*/ 508117 w 766882"/>
                <a:gd name="connsiteY393" fmla="*/ 553156 h 954629"/>
                <a:gd name="connsiteX394" fmla="*/ 508402 w 766882"/>
                <a:gd name="connsiteY394" fmla="*/ 556297 h 954629"/>
                <a:gd name="connsiteX395" fmla="*/ 510209 w 766882"/>
                <a:gd name="connsiteY395" fmla="*/ 556297 h 954629"/>
                <a:gd name="connsiteX396" fmla="*/ 510209 w 766882"/>
                <a:gd name="connsiteY396" fmla="*/ 556867 h 954629"/>
                <a:gd name="connsiteX397" fmla="*/ 511065 w 766882"/>
                <a:gd name="connsiteY397" fmla="*/ 557724 h 954629"/>
                <a:gd name="connsiteX398" fmla="*/ 512396 w 766882"/>
                <a:gd name="connsiteY398" fmla="*/ 557724 h 954629"/>
                <a:gd name="connsiteX399" fmla="*/ 514869 w 766882"/>
                <a:gd name="connsiteY399" fmla="*/ 558866 h 954629"/>
                <a:gd name="connsiteX400" fmla="*/ 514869 w 766882"/>
                <a:gd name="connsiteY400" fmla="*/ 559246 h 954629"/>
                <a:gd name="connsiteX401" fmla="*/ 514393 w 766882"/>
                <a:gd name="connsiteY401" fmla="*/ 559246 h 954629"/>
                <a:gd name="connsiteX402" fmla="*/ 512206 w 766882"/>
                <a:gd name="connsiteY402" fmla="*/ 558676 h 954629"/>
                <a:gd name="connsiteX403" fmla="*/ 511445 w 766882"/>
                <a:gd name="connsiteY403" fmla="*/ 558105 h 954629"/>
                <a:gd name="connsiteX404" fmla="*/ 510114 w 766882"/>
                <a:gd name="connsiteY404" fmla="*/ 558105 h 954629"/>
                <a:gd name="connsiteX405" fmla="*/ 509448 w 766882"/>
                <a:gd name="connsiteY405" fmla="*/ 559437 h 954629"/>
                <a:gd name="connsiteX406" fmla="*/ 508687 w 766882"/>
                <a:gd name="connsiteY406" fmla="*/ 559817 h 954629"/>
                <a:gd name="connsiteX407" fmla="*/ 504503 w 766882"/>
                <a:gd name="connsiteY407" fmla="*/ 559817 h 954629"/>
                <a:gd name="connsiteX408" fmla="*/ 503647 w 766882"/>
                <a:gd name="connsiteY408" fmla="*/ 562672 h 954629"/>
                <a:gd name="connsiteX409" fmla="*/ 504123 w 766882"/>
                <a:gd name="connsiteY409" fmla="*/ 563814 h 954629"/>
                <a:gd name="connsiteX410" fmla="*/ 505929 w 766882"/>
                <a:gd name="connsiteY410" fmla="*/ 563814 h 954629"/>
                <a:gd name="connsiteX411" fmla="*/ 506405 w 766882"/>
                <a:gd name="connsiteY411" fmla="*/ 566003 h 954629"/>
                <a:gd name="connsiteX412" fmla="*/ 507451 w 766882"/>
                <a:gd name="connsiteY412" fmla="*/ 567144 h 954629"/>
                <a:gd name="connsiteX413" fmla="*/ 508307 w 766882"/>
                <a:gd name="connsiteY413" fmla="*/ 567335 h 954629"/>
                <a:gd name="connsiteX414" fmla="*/ 508782 w 766882"/>
                <a:gd name="connsiteY414" fmla="*/ 566479 h 954629"/>
                <a:gd name="connsiteX415" fmla="*/ 509829 w 766882"/>
                <a:gd name="connsiteY415" fmla="*/ 566098 h 954629"/>
                <a:gd name="connsiteX416" fmla="*/ 511635 w 766882"/>
                <a:gd name="connsiteY416" fmla="*/ 563624 h 954629"/>
                <a:gd name="connsiteX417" fmla="*/ 513157 w 766882"/>
                <a:gd name="connsiteY417" fmla="*/ 563243 h 954629"/>
                <a:gd name="connsiteX418" fmla="*/ 509733 w 766882"/>
                <a:gd name="connsiteY418" fmla="*/ 566764 h 954629"/>
                <a:gd name="connsiteX419" fmla="*/ 510494 w 766882"/>
                <a:gd name="connsiteY419" fmla="*/ 569619 h 954629"/>
                <a:gd name="connsiteX420" fmla="*/ 511350 w 766882"/>
                <a:gd name="connsiteY420" fmla="*/ 569904 h 954629"/>
                <a:gd name="connsiteX421" fmla="*/ 511635 w 766882"/>
                <a:gd name="connsiteY421" fmla="*/ 570761 h 954629"/>
                <a:gd name="connsiteX422" fmla="*/ 512491 w 766882"/>
                <a:gd name="connsiteY422" fmla="*/ 571141 h 954629"/>
                <a:gd name="connsiteX423" fmla="*/ 512777 w 766882"/>
                <a:gd name="connsiteY423" fmla="*/ 571998 h 954629"/>
                <a:gd name="connsiteX424" fmla="*/ 513823 w 766882"/>
                <a:gd name="connsiteY424" fmla="*/ 572569 h 954629"/>
                <a:gd name="connsiteX425" fmla="*/ 513823 w 766882"/>
                <a:gd name="connsiteY425" fmla="*/ 573139 h 954629"/>
                <a:gd name="connsiteX426" fmla="*/ 516010 w 766882"/>
                <a:gd name="connsiteY426" fmla="*/ 573520 h 954629"/>
                <a:gd name="connsiteX427" fmla="*/ 516771 w 766882"/>
                <a:gd name="connsiteY427" fmla="*/ 574662 h 954629"/>
                <a:gd name="connsiteX428" fmla="*/ 518863 w 766882"/>
                <a:gd name="connsiteY428" fmla="*/ 574853 h 954629"/>
                <a:gd name="connsiteX429" fmla="*/ 519148 w 766882"/>
                <a:gd name="connsiteY429" fmla="*/ 576375 h 954629"/>
                <a:gd name="connsiteX430" fmla="*/ 519624 w 766882"/>
                <a:gd name="connsiteY430" fmla="*/ 576756 h 954629"/>
                <a:gd name="connsiteX431" fmla="*/ 521145 w 766882"/>
                <a:gd name="connsiteY431" fmla="*/ 576756 h 954629"/>
                <a:gd name="connsiteX432" fmla="*/ 521145 w 766882"/>
                <a:gd name="connsiteY432" fmla="*/ 577136 h 954629"/>
                <a:gd name="connsiteX433" fmla="*/ 522001 w 766882"/>
                <a:gd name="connsiteY433" fmla="*/ 577422 h 954629"/>
                <a:gd name="connsiteX434" fmla="*/ 522762 w 766882"/>
                <a:gd name="connsiteY434" fmla="*/ 578278 h 954629"/>
                <a:gd name="connsiteX435" fmla="*/ 524284 w 766882"/>
                <a:gd name="connsiteY435" fmla="*/ 578564 h 954629"/>
                <a:gd name="connsiteX436" fmla="*/ 524759 w 766882"/>
                <a:gd name="connsiteY436" fmla="*/ 580086 h 954629"/>
                <a:gd name="connsiteX437" fmla="*/ 524284 w 766882"/>
                <a:gd name="connsiteY437" fmla="*/ 580467 h 954629"/>
                <a:gd name="connsiteX438" fmla="*/ 523998 w 766882"/>
                <a:gd name="connsiteY438" fmla="*/ 583226 h 954629"/>
                <a:gd name="connsiteX439" fmla="*/ 525520 w 766882"/>
                <a:gd name="connsiteY439" fmla="*/ 584939 h 954629"/>
                <a:gd name="connsiteX440" fmla="*/ 526566 w 766882"/>
                <a:gd name="connsiteY440" fmla="*/ 584939 h 954629"/>
                <a:gd name="connsiteX441" fmla="*/ 529990 w 766882"/>
                <a:gd name="connsiteY441" fmla="*/ 588079 h 954629"/>
                <a:gd name="connsiteX442" fmla="*/ 532652 w 766882"/>
                <a:gd name="connsiteY442" fmla="*/ 588936 h 954629"/>
                <a:gd name="connsiteX443" fmla="*/ 532652 w 766882"/>
                <a:gd name="connsiteY443" fmla="*/ 591696 h 954629"/>
                <a:gd name="connsiteX444" fmla="*/ 533508 w 766882"/>
                <a:gd name="connsiteY444" fmla="*/ 592266 h 954629"/>
                <a:gd name="connsiteX445" fmla="*/ 533984 w 766882"/>
                <a:gd name="connsiteY445" fmla="*/ 593408 h 954629"/>
                <a:gd name="connsiteX446" fmla="*/ 534459 w 766882"/>
                <a:gd name="connsiteY446" fmla="*/ 593408 h 954629"/>
                <a:gd name="connsiteX447" fmla="*/ 533984 w 766882"/>
                <a:gd name="connsiteY447" fmla="*/ 593789 h 954629"/>
                <a:gd name="connsiteX448" fmla="*/ 534269 w 766882"/>
                <a:gd name="connsiteY448" fmla="*/ 596263 h 954629"/>
                <a:gd name="connsiteX449" fmla="*/ 535315 w 766882"/>
                <a:gd name="connsiteY449" fmla="*/ 599784 h 954629"/>
                <a:gd name="connsiteX450" fmla="*/ 534649 w 766882"/>
                <a:gd name="connsiteY450" fmla="*/ 600164 h 954629"/>
                <a:gd name="connsiteX451" fmla="*/ 533889 w 766882"/>
                <a:gd name="connsiteY451" fmla="*/ 601878 h 954629"/>
                <a:gd name="connsiteX452" fmla="*/ 533603 w 766882"/>
                <a:gd name="connsiteY452" fmla="*/ 605398 h 954629"/>
                <a:gd name="connsiteX453" fmla="*/ 532748 w 766882"/>
                <a:gd name="connsiteY453" fmla="*/ 605779 h 954629"/>
                <a:gd name="connsiteX454" fmla="*/ 532748 w 766882"/>
                <a:gd name="connsiteY454" fmla="*/ 606635 h 954629"/>
                <a:gd name="connsiteX455" fmla="*/ 531987 w 766882"/>
                <a:gd name="connsiteY455" fmla="*/ 607492 h 954629"/>
                <a:gd name="connsiteX456" fmla="*/ 530465 w 766882"/>
                <a:gd name="connsiteY456" fmla="*/ 608348 h 954629"/>
                <a:gd name="connsiteX457" fmla="*/ 528944 w 766882"/>
                <a:gd name="connsiteY457" fmla="*/ 614153 h 954629"/>
                <a:gd name="connsiteX458" fmla="*/ 529419 w 766882"/>
                <a:gd name="connsiteY458" fmla="*/ 616627 h 954629"/>
                <a:gd name="connsiteX459" fmla="*/ 530275 w 766882"/>
                <a:gd name="connsiteY459" fmla="*/ 617008 h 954629"/>
                <a:gd name="connsiteX460" fmla="*/ 530750 w 766882"/>
                <a:gd name="connsiteY460" fmla="*/ 618340 h 954629"/>
                <a:gd name="connsiteX461" fmla="*/ 529419 w 766882"/>
                <a:gd name="connsiteY461" fmla="*/ 619196 h 954629"/>
                <a:gd name="connsiteX462" fmla="*/ 530180 w 766882"/>
                <a:gd name="connsiteY462" fmla="*/ 621385 h 954629"/>
                <a:gd name="connsiteX463" fmla="*/ 529894 w 766882"/>
                <a:gd name="connsiteY463" fmla="*/ 623098 h 954629"/>
                <a:gd name="connsiteX464" fmla="*/ 533699 w 766882"/>
                <a:gd name="connsiteY464" fmla="*/ 623098 h 954629"/>
                <a:gd name="connsiteX465" fmla="*/ 535981 w 766882"/>
                <a:gd name="connsiteY465" fmla="*/ 624430 h 954629"/>
                <a:gd name="connsiteX466" fmla="*/ 535220 w 766882"/>
                <a:gd name="connsiteY466" fmla="*/ 624620 h 954629"/>
                <a:gd name="connsiteX467" fmla="*/ 532748 w 766882"/>
                <a:gd name="connsiteY467" fmla="*/ 623478 h 954629"/>
                <a:gd name="connsiteX468" fmla="*/ 530275 w 766882"/>
                <a:gd name="connsiteY468" fmla="*/ 623764 h 954629"/>
                <a:gd name="connsiteX469" fmla="*/ 531606 w 766882"/>
                <a:gd name="connsiteY469" fmla="*/ 626619 h 954629"/>
                <a:gd name="connsiteX470" fmla="*/ 531321 w 766882"/>
                <a:gd name="connsiteY470" fmla="*/ 627475 h 954629"/>
                <a:gd name="connsiteX471" fmla="*/ 531797 w 766882"/>
                <a:gd name="connsiteY471" fmla="*/ 627285 h 954629"/>
                <a:gd name="connsiteX472" fmla="*/ 532272 w 766882"/>
                <a:gd name="connsiteY472" fmla="*/ 628141 h 954629"/>
                <a:gd name="connsiteX473" fmla="*/ 532272 w 766882"/>
                <a:gd name="connsiteY473" fmla="*/ 629283 h 954629"/>
                <a:gd name="connsiteX474" fmla="*/ 534079 w 766882"/>
                <a:gd name="connsiteY474" fmla="*/ 628712 h 954629"/>
                <a:gd name="connsiteX475" fmla="*/ 535125 w 766882"/>
                <a:gd name="connsiteY475" fmla="*/ 625953 h 954629"/>
                <a:gd name="connsiteX476" fmla="*/ 535886 w 766882"/>
                <a:gd name="connsiteY476" fmla="*/ 625762 h 954629"/>
                <a:gd name="connsiteX477" fmla="*/ 534840 w 766882"/>
                <a:gd name="connsiteY477" fmla="*/ 628617 h 954629"/>
                <a:gd name="connsiteX478" fmla="*/ 533318 w 766882"/>
                <a:gd name="connsiteY478" fmla="*/ 629949 h 954629"/>
                <a:gd name="connsiteX479" fmla="*/ 533794 w 766882"/>
                <a:gd name="connsiteY479" fmla="*/ 631281 h 954629"/>
                <a:gd name="connsiteX480" fmla="*/ 534840 w 766882"/>
                <a:gd name="connsiteY480" fmla="*/ 631852 h 954629"/>
                <a:gd name="connsiteX481" fmla="*/ 534840 w 766882"/>
                <a:gd name="connsiteY481" fmla="*/ 633184 h 954629"/>
                <a:gd name="connsiteX482" fmla="*/ 535886 w 766882"/>
                <a:gd name="connsiteY482" fmla="*/ 634327 h 954629"/>
                <a:gd name="connsiteX483" fmla="*/ 535886 w 766882"/>
                <a:gd name="connsiteY483" fmla="*/ 635183 h 954629"/>
                <a:gd name="connsiteX484" fmla="*/ 535125 w 766882"/>
                <a:gd name="connsiteY484" fmla="*/ 636325 h 954629"/>
                <a:gd name="connsiteX485" fmla="*/ 533794 w 766882"/>
                <a:gd name="connsiteY485" fmla="*/ 637181 h 954629"/>
                <a:gd name="connsiteX486" fmla="*/ 533318 w 766882"/>
                <a:gd name="connsiteY486" fmla="*/ 638323 h 954629"/>
                <a:gd name="connsiteX487" fmla="*/ 532272 w 766882"/>
                <a:gd name="connsiteY487" fmla="*/ 639180 h 954629"/>
                <a:gd name="connsiteX488" fmla="*/ 531797 w 766882"/>
                <a:gd name="connsiteY488" fmla="*/ 640892 h 954629"/>
                <a:gd name="connsiteX489" fmla="*/ 532272 w 766882"/>
                <a:gd name="connsiteY489" fmla="*/ 641273 h 954629"/>
                <a:gd name="connsiteX490" fmla="*/ 532557 w 766882"/>
                <a:gd name="connsiteY490" fmla="*/ 643747 h 954629"/>
                <a:gd name="connsiteX491" fmla="*/ 532082 w 766882"/>
                <a:gd name="connsiteY491" fmla="*/ 643937 h 954629"/>
                <a:gd name="connsiteX492" fmla="*/ 532367 w 766882"/>
                <a:gd name="connsiteY492" fmla="*/ 644508 h 954629"/>
                <a:gd name="connsiteX493" fmla="*/ 531892 w 766882"/>
                <a:gd name="connsiteY493" fmla="*/ 645365 h 954629"/>
                <a:gd name="connsiteX494" fmla="*/ 532938 w 766882"/>
                <a:gd name="connsiteY494" fmla="*/ 647839 h 954629"/>
                <a:gd name="connsiteX495" fmla="*/ 532652 w 766882"/>
                <a:gd name="connsiteY495" fmla="*/ 648410 h 954629"/>
                <a:gd name="connsiteX496" fmla="*/ 533508 w 766882"/>
                <a:gd name="connsiteY496" fmla="*/ 649266 h 954629"/>
                <a:gd name="connsiteX497" fmla="*/ 533033 w 766882"/>
                <a:gd name="connsiteY497" fmla="*/ 649647 h 954629"/>
                <a:gd name="connsiteX498" fmla="*/ 533033 w 766882"/>
                <a:gd name="connsiteY498" fmla="*/ 650789 h 954629"/>
                <a:gd name="connsiteX499" fmla="*/ 533889 w 766882"/>
                <a:gd name="connsiteY499" fmla="*/ 651170 h 954629"/>
                <a:gd name="connsiteX500" fmla="*/ 534555 w 766882"/>
                <a:gd name="connsiteY500" fmla="*/ 652502 h 954629"/>
                <a:gd name="connsiteX501" fmla="*/ 533889 w 766882"/>
                <a:gd name="connsiteY501" fmla="*/ 654500 h 954629"/>
                <a:gd name="connsiteX502" fmla="*/ 534364 w 766882"/>
                <a:gd name="connsiteY502" fmla="*/ 655357 h 954629"/>
                <a:gd name="connsiteX503" fmla="*/ 533889 w 766882"/>
                <a:gd name="connsiteY503" fmla="*/ 655928 h 954629"/>
                <a:gd name="connsiteX504" fmla="*/ 534174 w 766882"/>
                <a:gd name="connsiteY504" fmla="*/ 657926 h 954629"/>
                <a:gd name="connsiteX505" fmla="*/ 535030 w 766882"/>
                <a:gd name="connsiteY505" fmla="*/ 659068 h 954629"/>
                <a:gd name="connsiteX506" fmla="*/ 535886 w 766882"/>
                <a:gd name="connsiteY506" fmla="*/ 662398 h 954629"/>
                <a:gd name="connsiteX507" fmla="*/ 536552 w 766882"/>
                <a:gd name="connsiteY507" fmla="*/ 662779 h 954629"/>
                <a:gd name="connsiteX508" fmla="*/ 537312 w 766882"/>
                <a:gd name="connsiteY508" fmla="*/ 664111 h 954629"/>
                <a:gd name="connsiteX509" fmla="*/ 537027 w 766882"/>
                <a:gd name="connsiteY509" fmla="*/ 667156 h 954629"/>
                <a:gd name="connsiteX510" fmla="*/ 537312 w 766882"/>
                <a:gd name="connsiteY510" fmla="*/ 668013 h 954629"/>
                <a:gd name="connsiteX511" fmla="*/ 537788 w 766882"/>
                <a:gd name="connsiteY511" fmla="*/ 668203 h 954629"/>
                <a:gd name="connsiteX512" fmla="*/ 538073 w 766882"/>
                <a:gd name="connsiteY512" fmla="*/ 670582 h 954629"/>
                <a:gd name="connsiteX513" fmla="*/ 538834 w 766882"/>
                <a:gd name="connsiteY513" fmla="*/ 672104 h 954629"/>
                <a:gd name="connsiteX514" fmla="*/ 539880 w 766882"/>
                <a:gd name="connsiteY514" fmla="*/ 672961 h 954629"/>
                <a:gd name="connsiteX515" fmla="*/ 539880 w 766882"/>
                <a:gd name="connsiteY515" fmla="*/ 673817 h 954629"/>
                <a:gd name="connsiteX516" fmla="*/ 539595 w 766882"/>
                <a:gd name="connsiteY516" fmla="*/ 673437 h 954629"/>
                <a:gd name="connsiteX517" fmla="*/ 541402 w 766882"/>
                <a:gd name="connsiteY517" fmla="*/ 674293 h 954629"/>
                <a:gd name="connsiteX518" fmla="*/ 540926 w 766882"/>
                <a:gd name="connsiteY518" fmla="*/ 675149 h 954629"/>
                <a:gd name="connsiteX519" fmla="*/ 542448 w 766882"/>
                <a:gd name="connsiteY519" fmla="*/ 676862 h 954629"/>
                <a:gd name="connsiteX520" fmla="*/ 542448 w 766882"/>
                <a:gd name="connsiteY520" fmla="*/ 677719 h 954629"/>
                <a:gd name="connsiteX521" fmla="*/ 542923 w 766882"/>
                <a:gd name="connsiteY521" fmla="*/ 678099 h 954629"/>
                <a:gd name="connsiteX522" fmla="*/ 544445 w 766882"/>
                <a:gd name="connsiteY522" fmla="*/ 677909 h 954629"/>
                <a:gd name="connsiteX523" fmla="*/ 545206 w 766882"/>
                <a:gd name="connsiteY523" fmla="*/ 678765 h 954629"/>
                <a:gd name="connsiteX524" fmla="*/ 545206 w 766882"/>
                <a:gd name="connsiteY524" fmla="*/ 679907 h 954629"/>
                <a:gd name="connsiteX525" fmla="*/ 545871 w 766882"/>
                <a:gd name="connsiteY525" fmla="*/ 680288 h 954629"/>
                <a:gd name="connsiteX526" fmla="*/ 545586 w 766882"/>
                <a:gd name="connsiteY526" fmla="*/ 680669 h 954629"/>
                <a:gd name="connsiteX527" fmla="*/ 546632 w 766882"/>
                <a:gd name="connsiteY527" fmla="*/ 681525 h 954629"/>
                <a:gd name="connsiteX528" fmla="*/ 546632 w 766882"/>
                <a:gd name="connsiteY528" fmla="*/ 682382 h 954629"/>
                <a:gd name="connsiteX529" fmla="*/ 547107 w 766882"/>
                <a:gd name="connsiteY529" fmla="*/ 682572 h 954629"/>
                <a:gd name="connsiteX530" fmla="*/ 546632 w 766882"/>
                <a:gd name="connsiteY530" fmla="*/ 685046 h 954629"/>
                <a:gd name="connsiteX531" fmla="*/ 547298 w 766882"/>
                <a:gd name="connsiteY531" fmla="*/ 686188 h 954629"/>
                <a:gd name="connsiteX532" fmla="*/ 547583 w 766882"/>
                <a:gd name="connsiteY532" fmla="*/ 688852 h 954629"/>
                <a:gd name="connsiteX533" fmla="*/ 548249 w 766882"/>
                <a:gd name="connsiteY533" fmla="*/ 689709 h 954629"/>
                <a:gd name="connsiteX534" fmla="*/ 549105 w 766882"/>
                <a:gd name="connsiteY534" fmla="*/ 689899 h 954629"/>
                <a:gd name="connsiteX535" fmla="*/ 549390 w 766882"/>
                <a:gd name="connsiteY535" fmla="*/ 690470 h 954629"/>
                <a:gd name="connsiteX536" fmla="*/ 548534 w 766882"/>
                <a:gd name="connsiteY536" fmla="*/ 693515 h 954629"/>
                <a:gd name="connsiteX537" fmla="*/ 549390 w 766882"/>
                <a:gd name="connsiteY537" fmla="*/ 695894 h 954629"/>
                <a:gd name="connsiteX538" fmla="*/ 550056 w 766882"/>
                <a:gd name="connsiteY538" fmla="*/ 696465 h 954629"/>
                <a:gd name="connsiteX539" fmla="*/ 550056 w 766882"/>
                <a:gd name="connsiteY539" fmla="*/ 697322 h 954629"/>
                <a:gd name="connsiteX540" fmla="*/ 551577 w 766882"/>
                <a:gd name="connsiteY540" fmla="*/ 698463 h 954629"/>
                <a:gd name="connsiteX541" fmla="*/ 551577 w 766882"/>
                <a:gd name="connsiteY541" fmla="*/ 699605 h 954629"/>
                <a:gd name="connsiteX542" fmla="*/ 552338 w 766882"/>
                <a:gd name="connsiteY542" fmla="*/ 700462 h 954629"/>
                <a:gd name="connsiteX543" fmla="*/ 552053 w 766882"/>
                <a:gd name="connsiteY543" fmla="*/ 702936 h 954629"/>
                <a:gd name="connsiteX544" fmla="*/ 552528 w 766882"/>
                <a:gd name="connsiteY544" fmla="*/ 703507 h 954629"/>
                <a:gd name="connsiteX545" fmla="*/ 552528 w 766882"/>
                <a:gd name="connsiteY545" fmla="*/ 706171 h 954629"/>
                <a:gd name="connsiteX546" fmla="*/ 552053 w 766882"/>
                <a:gd name="connsiteY546" fmla="*/ 707028 h 954629"/>
                <a:gd name="connsiteX547" fmla="*/ 553099 w 766882"/>
                <a:gd name="connsiteY547" fmla="*/ 707599 h 954629"/>
                <a:gd name="connsiteX548" fmla="*/ 553099 w 766882"/>
                <a:gd name="connsiteY548" fmla="*/ 709311 h 954629"/>
                <a:gd name="connsiteX549" fmla="*/ 552623 w 766882"/>
                <a:gd name="connsiteY549" fmla="*/ 709502 h 954629"/>
                <a:gd name="connsiteX550" fmla="*/ 552338 w 766882"/>
                <a:gd name="connsiteY550" fmla="*/ 711500 h 954629"/>
                <a:gd name="connsiteX551" fmla="*/ 552338 w 766882"/>
                <a:gd name="connsiteY551" fmla="*/ 714545 h 954629"/>
                <a:gd name="connsiteX552" fmla="*/ 552813 w 766882"/>
                <a:gd name="connsiteY552" fmla="*/ 715877 h 954629"/>
                <a:gd name="connsiteX553" fmla="*/ 553574 w 766882"/>
                <a:gd name="connsiteY553" fmla="*/ 716258 h 954629"/>
                <a:gd name="connsiteX554" fmla="*/ 553574 w 766882"/>
                <a:gd name="connsiteY554" fmla="*/ 717971 h 954629"/>
                <a:gd name="connsiteX555" fmla="*/ 552813 w 766882"/>
                <a:gd name="connsiteY555" fmla="*/ 719684 h 954629"/>
                <a:gd name="connsiteX556" fmla="*/ 553860 w 766882"/>
                <a:gd name="connsiteY556" fmla="*/ 720826 h 954629"/>
                <a:gd name="connsiteX557" fmla="*/ 553860 w 766882"/>
                <a:gd name="connsiteY557" fmla="*/ 722824 h 954629"/>
                <a:gd name="connsiteX558" fmla="*/ 554525 w 766882"/>
                <a:gd name="connsiteY558" fmla="*/ 723395 h 954629"/>
                <a:gd name="connsiteX559" fmla="*/ 555001 w 766882"/>
                <a:gd name="connsiteY559" fmla="*/ 725393 h 954629"/>
                <a:gd name="connsiteX560" fmla="*/ 555667 w 766882"/>
                <a:gd name="connsiteY560" fmla="*/ 725964 h 954629"/>
                <a:gd name="connsiteX561" fmla="*/ 555952 w 766882"/>
                <a:gd name="connsiteY561" fmla="*/ 727487 h 954629"/>
                <a:gd name="connsiteX562" fmla="*/ 556808 w 766882"/>
                <a:gd name="connsiteY562" fmla="*/ 728343 h 954629"/>
                <a:gd name="connsiteX563" fmla="*/ 556522 w 766882"/>
                <a:gd name="connsiteY563" fmla="*/ 728914 h 954629"/>
                <a:gd name="connsiteX564" fmla="*/ 557854 w 766882"/>
                <a:gd name="connsiteY564" fmla="*/ 731103 h 954629"/>
                <a:gd name="connsiteX565" fmla="*/ 557854 w 766882"/>
                <a:gd name="connsiteY565" fmla="*/ 732245 h 954629"/>
                <a:gd name="connsiteX566" fmla="*/ 559946 w 766882"/>
                <a:gd name="connsiteY566" fmla="*/ 733386 h 954629"/>
                <a:gd name="connsiteX567" fmla="*/ 560231 w 766882"/>
                <a:gd name="connsiteY567" fmla="*/ 734529 h 954629"/>
                <a:gd name="connsiteX568" fmla="*/ 561087 w 766882"/>
                <a:gd name="connsiteY568" fmla="*/ 735385 h 954629"/>
                <a:gd name="connsiteX569" fmla="*/ 561087 w 766882"/>
                <a:gd name="connsiteY569" fmla="*/ 736241 h 954629"/>
                <a:gd name="connsiteX570" fmla="*/ 561943 w 766882"/>
                <a:gd name="connsiteY570" fmla="*/ 736622 h 954629"/>
                <a:gd name="connsiteX571" fmla="*/ 562229 w 766882"/>
                <a:gd name="connsiteY571" fmla="*/ 737478 h 954629"/>
                <a:gd name="connsiteX572" fmla="*/ 565081 w 766882"/>
                <a:gd name="connsiteY572" fmla="*/ 739762 h 954629"/>
                <a:gd name="connsiteX573" fmla="*/ 564796 w 766882"/>
                <a:gd name="connsiteY573" fmla="*/ 740333 h 954629"/>
                <a:gd name="connsiteX574" fmla="*/ 565557 w 766882"/>
                <a:gd name="connsiteY574" fmla="*/ 740714 h 954629"/>
                <a:gd name="connsiteX575" fmla="*/ 566413 w 766882"/>
                <a:gd name="connsiteY575" fmla="*/ 742712 h 954629"/>
                <a:gd name="connsiteX576" fmla="*/ 569075 w 766882"/>
                <a:gd name="connsiteY576" fmla="*/ 744235 h 954629"/>
                <a:gd name="connsiteX577" fmla="*/ 569551 w 766882"/>
                <a:gd name="connsiteY577" fmla="*/ 745757 h 954629"/>
                <a:gd name="connsiteX578" fmla="*/ 570217 w 766882"/>
                <a:gd name="connsiteY578" fmla="*/ 746138 h 954629"/>
                <a:gd name="connsiteX579" fmla="*/ 570217 w 766882"/>
                <a:gd name="connsiteY579" fmla="*/ 747280 h 954629"/>
                <a:gd name="connsiteX580" fmla="*/ 571263 w 766882"/>
                <a:gd name="connsiteY580" fmla="*/ 748136 h 954629"/>
                <a:gd name="connsiteX581" fmla="*/ 571548 w 766882"/>
                <a:gd name="connsiteY581" fmla="*/ 749659 h 954629"/>
                <a:gd name="connsiteX582" fmla="*/ 574401 w 766882"/>
                <a:gd name="connsiteY582" fmla="*/ 752513 h 954629"/>
                <a:gd name="connsiteX583" fmla="*/ 574116 w 766882"/>
                <a:gd name="connsiteY583" fmla="*/ 753370 h 954629"/>
                <a:gd name="connsiteX584" fmla="*/ 574972 w 766882"/>
                <a:gd name="connsiteY584" fmla="*/ 753560 h 954629"/>
                <a:gd name="connsiteX585" fmla="*/ 575447 w 766882"/>
                <a:gd name="connsiteY585" fmla="*/ 755083 h 954629"/>
                <a:gd name="connsiteX586" fmla="*/ 576969 w 766882"/>
                <a:gd name="connsiteY586" fmla="*/ 756415 h 954629"/>
                <a:gd name="connsiteX587" fmla="*/ 577444 w 766882"/>
                <a:gd name="connsiteY587" fmla="*/ 757747 h 954629"/>
                <a:gd name="connsiteX588" fmla="*/ 580297 w 766882"/>
                <a:gd name="connsiteY588" fmla="*/ 760792 h 954629"/>
                <a:gd name="connsiteX589" fmla="*/ 580583 w 766882"/>
                <a:gd name="connsiteY589" fmla="*/ 761648 h 954629"/>
                <a:gd name="connsiteX590" fmla="*/ 586194 w 766882"/>
                <a:gd name="connsiteY590" fmla="*/ 766502 h 954629"/>
                <a:gd name="connsiteX591" fmla="*/ 587525 w 766882"/>
                <a:gd name="connsiteY591" fmla="*/ 766692 h 954629"/>
                <a:gd name="connsiteX592" fmla="*/ 589046 w 766882"/>
                <a:gd name="connsiteY592" fmla="*/ 767549 h 954629"/>
                <a:gd name="connsiteX593" fmla="*/ 589522 w 766882"/>
                <a:gd name="connsiteY593" fmla="*/ 768405 h 954629"/>
                <a:gd name="connsiteX594" fmla="*/ 591614 w 766882"/>
                <a:gd name="connsiteY594" fmla="*/ 769261 h 954629"/>
                <a:gd name="connsiteX595" fmla="*/ 594087 w 766882"/>
                <a:gd name="connsiteY595" fmla="*/ 771260 h 954629"/>
                <a:gd name="connsiteX596" fmla="*/ 596559 w 766882"/>
                <a:gd name="connsiteY596" fmla="*/ 772116 h 954629"/>
                <a:gd name="connsiteX597" fmla="*/ 597225 w 766882"/>
                <a:gd name="connsiteY597" fmla="*/ 772972 h 954629"/>
                <a:gd name="connsiteX598" fmla="*/ 598081 w 766882"/>
                <a:gd name="connsiteY598" fmla="*/ 772972 h 954629"/>
                <a:gd name="connsiteX599" fmla="*/ 601695 w 766882"/>
                <a:gd name="connsiteY599" fmla="*/ 775447 h 954629"/>
                <a:gd name="connsiteX600" fmla="*/ 604548 w 766882"/>
                <a:gd name="connsiteY600" fmla="*/ 776303 h 954629"/>
                <a:gd name="connsiteX601" fmla="*/ 606355 w 766882"/>
                <a:gd name="connsiteY601" fmla="*/ 778492 h 954629"/>
                <a:gd name="connsiteX602" fmla="*/ 606069 w 766882"/>
                <a:gd name="connsiteY602" fmla="*/ 780014 h 954629"/>
                <a:gd name="connsiteX603" fmla="*/ 605213 w 766882"/>
                <a:gd name="connsiteY603" fmla="*/ 781156 h 954629"/>
                <a:gd name="connsiteX604" fmla="*/ 602551 w 766882"/>
                <a:gd name="connsiteY604" fmla="*/ 781346 h 954629"/>
                <a:gd name="connsiteX605" fmla="*/ 602265 w 766882"/>
                <a:gd name="connsiteY605" fmla="*/ 780775 h 954629"/>
                <a:gd name="connsiteX606" fmla="*/ 602741 w 766882"/>
                <a:gd name="connsiteY606" fmla="*/ 780395 h 954629"/>
                <a:gd name="connsiteX607" fmla="*/ 600934 w 766882"/>
                <a:gd name="connsiteY607" fmla="*/ 779824 h 954629"/>
                <a:gd name="connsiteX608" fmla="*/ 600458 w 766882"/>
                <a:gd name="connsiteY608" fmla="*/ 777540 h 954629"/>
                <a:gd name="connsiteX609" fmla="*/ 599603 w 766882"/>
                <a:gd name="connsiteY609" fmla="*/ 776969 h 954629"/>
                <a:gd name="connsiteX610" fmla="*/ 598937 w 766882"/>
                <a:gd name="connsiteY610" fmla="*/ 777255 h 954629"/>
                <a:gd name="connsiteX611" fmla="*/ 598652 w 766882"/>
                <a:gd name="connsiteY611" fmla="*/ 778111 h 954629"/>
                <a:gd name="connsiteX612" fmla="*/ 599412 w 766882"/>
                <a:gd name="connsiteY612" fmla="*/ 778301 h 954629"/>
                <a:gd name="connsiteX613" fmla="*/ 599888 w 766882"/>
                <a:gd name="connsiteY613" fmla="*/ 779634 h 954629"/>
                <a:gd name="connsiteX614" fmla="*/ 600744 w 766882"/>
                <a:gd name="connsiteY614" fmla="*/ 780490 h 954629"/>
                <a:gd name="connsiteX615" fmla="*/ 600268 w 766882"/>
                <a:gd name="connsiteY615" fmla="*/ 780775 h 954629"/>
                <a:gd name="connsiteX616" fmla="*/ 600268 w 766882"/>
                <a:gd name="connsiteY616" fmla="*/ 781632 h 954629"/>
                <a:gd name="connsiteX617" fmla="*/ 597605 w 766882"/>
                <a:gd name="connsiteY617" fmla="*/ 782488 h 954629"/>
                <a:gd name="connsiteX618" fmla="*/ 597891 w 766882"/>
                <a:gd name="connsiteY618" fmla="*/ 784011 h 954629"/>
                <a:gd name="connsiteX619" fmla="*/ 598937 w 766882"/>
                <a:gd name="connsiteY619" fmla="*/ 784582 h 954629"/>
                <a:gd name="connsiteX620" fmla="*/ 599412 w 766882"/>
                <a:gd name="connsiteY620" fmla="*/ 785438 h 954629"/>
                <a:gd name="connsiteX621" fmla="*/ 598366 w 766882"/>
                <a:gd name="connsiteY621" fmla="*/ 786770 h 954629"/>
                <a:gd name="connsiteX622" fmla="*/ 597320 w 766882"/>
                <a:gd name="connsiteY622" fmla="*/ 787341 h 954629"/>
                <a:gd name="connsiteX623" fmla="*/ 597320 w 766882"/>
                <a:gd name="connsiteY623" fmla="*/ 790672 h 954629"/>
                <a:gd name="connsiteX624" fmla="*/ 597796 w 766882"/>
                <a:gd name="connsiteY624" fmla="*/ 791243 h 954629"/>
                <a:gd name="connsiteX625" fmla="*/ 597796 w 766882"/>
                <a:gd name="connsiteY625" fmla="*/ 792385 h 954629"/>
                <a:gd name="connsiteX626" fmla="*/ 598461 w 766882"/>
                <a:gd name="connsiteY626" fmla="*/ 792765 h 954629"/>
                <a:gd name="connsiteX627" fmla="*/ 598461 w 766882"/>
                <a:gd name="connsiteY627" fmla="*/ 793907 h 954629"/>
                <a:gd name="connsiteX628" fmla="*/ 600268 w 766882"/>
                <a:gd name="connsiteY628" fmla="*/ 795906 h 954629"/>
                <a:gd name="connsiteX629" fmla="*/ 600934 w 766882"/>
                <a:gd name="connsiteY629" fmla="*/ 798570 h 954629"/>
                <a:gd name="connsiteX630" fmla="*/ 601980 w 766882"/>
                <a:gd name="connsiteY630" fmla="*/ 800093 h 954629"/>
                <a:gd name="connsiteX631" fmla="*/ 601695 w 766882"/>
                <a:gd name="connsiteY631" fmla="*/ 801615 h 954629"/>
                <a:gd name="connsiteX632" fmla="*/ 602741 w 766882"/>
                <a:gd name="connsiteY632" fmla="*/ 803613 h 954629"/>
                <a:gd name="connsiteX633" fmla="*/ 602741 w 766882"/>
                <a:gd name="connsiteY633" fmla="*/ 804946 h 954629"/>
                <a:gd name="connsiteX634" fmla="*/ 604072 w 766882"/>
                <a:gd name="connsiteY634" fmla="*/ 805326 h 954629"/>
                <a:gd name="connsiteX635" fmla="*/ 604072 w 766882"/>
                <a:gd name="connsiteY635" fmla="*/ 807610 h 954629"/>
                <a:gd name="connsiteX636" fmla="*/ 604928 w 766882"/>
                <a:gd name="connsiteY636" fmla="*/ 807991 h 954629"/>
                <a:gd name="connsiteX637" fmla="*/ 605594 w 766882"/>
                <a:gd name="connsiteY637" fmla="*/ 809133 h 954629"/>
                <a:gd name="connsiteX638" fmla="*/ 606355 w 766882"/>
                <a:gd name="connsiteY638" fmla="*/ 809133 h 954629"/>
                <a:gd name="connsiteX639" fmla="*/ 607876 w 766882"/>
                <a:gd name="connsiteY639" fmla="*/ 811607 h 954629"/>
                <a:gd name="connsiteX640" fmla="*/ 608922 w 766882"/>
                <a:gd name="connsiteY640" fmla="*/ 812178 h 954629"/>
                <a:gd name="connsiteX641" fmla="*/ 609968 w 766882"/>
                <a:gd name="connsiteY641" fmla="*/ 811797 h 954629"/>
                <a:gd name="connsiteX642" fmla="*/ 610824 w 766882"/>
                <a:gd name="connsiteY642" fmla="*/ 813320 h 954629"/>
                <a:gd name="connsiteX643" fmla="*/ 612916 w 766882"/>
                <a:gd name="connsiteY643" fmla="*/ 812939 h 954629"/>
                <a:gd name="connsiteX644" fmla="*/ 612251 w 766882"/>
                <a:gd name="connsiteY644" fmla="*/ 814271 h 954629"/>
                <a:gd name="connsiteX645" fmla="*/ 609778 w 766882"/>
                <a:gd name="connsiteY645" fmla="*/ 813986 h 954629"/>
                <a:gd name="connsiteX646" fmla="*/ 609113 w 766882"/>
                <a:gd name="connsiteY646" fmla="*/ 814366 h 954629"/>
                <a:gd name="connsiteX647" fmla="*/ 609113 w 766882"/>
                <a:gd name="connsiteY647" fmla="*/ 820171 h 954629"/>
                <a:gd name="connsiteX648" fmla="*/ 611965 w 766882"/>
                <a:gd name="connsiteY648" fmla="*/ 820742 h 954629"/>
                <a:gd name="connsiteX649" fmla="*/ 612251 w 766882"/>
                <a:gd name="connsiteY649" fmla="*/ 821598 h 954629"/>
                <a:gd name="connsiteX650" fmla="*/ 610729 w 766882"/>
                <a:gd name="connsiteY650" fmla="*/ 823882 h 954629"/>
                <a:gd name="connsiteX651" fmla="*/ 609873 w 766882"/>
                <a:gd name="connsiteY651" fmla="*/ 823692 h 954629"/>
                <a:gd name="connsiteX652" fmla="*/ 609873 w 766882"/>
                <a:gd name="connsiteY652" fmla="*/ 822836 h 954629"/>
                <a:gd name="connsiteX653" fmla="*/ 610634 w 766882"/>
                <a:gd name="connsiteY653" fmla="*/ 822836 h 954629"/>
                <a:gd name="connsiteX654" fmla="*/ 611110 w 766882"/>
                <a:gd name="connsiteY654" fmla="*/ 821979 h 954629"/>
                <a:gd name="connsiteX655" fmla="*/ 609778 w 766882"/>
                <a:gd name="connsiteY655" fmla="*/ 820457 h 954629"/>
                <a:gd name="connsiteX656" fmla="*/ 609113 w 766882"/>
                <a:gd name="connsiteY656" fmla="*/ 820457 h 954629"/>
                <a:gd name="connsiteX657" fmla="*/ 608066 w 766882"/>
                <a:gd name="connsiteY657" fmla="*/ 821979 h 954629"/>
                <a:gd name="connsiteX658" fmla="*/ 608922 w 766882"/>
                <a:gd name="connsiteY658" fmla="*/ 822836 h 954629"/>
                <a:gd name="connsiteX659" fmla="*/ 608922 w 766882"/>
                <a:gd name="connsiteY659" fmla="*/ 823407 h 954629"/>
                <a:gd name="connsiteX660" fmla="*/ 603597 w 766882"/>
                <a:gd name="connsiteY660" fmla="*/ 823216 h 954629"/>
                <a:gd name="connsiteX661" fmla="*/ 601504 w 766882"/>
                <a:gd name="connsiteY661" fmla="*/ 823597 h 954629"/>
                <a:gd name="connsiteX662" fmla="*/ 601029 w 766882"/>
                <a:gd name="connsiteY662" fmla="*/ 824453 h 954629"/>
                <a:gd name="connsiteX663" fmla="*/ 599983 w 766882"/>
                <a:gd name="connsiteY663" fmla="*/ 825310 h 954629"/>
                <a:gd name="connsiteX664" fmla="*/ 599983 w 766882"/>
                <a:gd name="connsiteY664" fmla="*/ 826166 h 954629"/>
                <a:gd name="connsiteX665" fmla="*/ 599507 w 766882"/>
                <a:gd name="connsiteY665" fmla="*/ 825976 h 954629"/>
                <a:gd name="connsiteX666" fmla="*/ 598652 w 766882"/>
                <a:gd name="connsiteY666" fmla="*/ 826547 h 954629"/>
                <a:gd name="connsiteX667" fmla="*/ 598176 w 766882"/>
                <a:gd name="connsiteY667" fmla="*/ 828259 h 954629"/>
                <a:gd name="connsiteX668" fmla="*/ 597130 w 766882"/>
                <a:gd name="connsiteY668" fmla="*/ 829116 h 954629"/>
                <a:gd name="connsiteX669" fmla="*/ 596845 w 766882"/>
                <a:gd name="connsiteY669" fmla="*/ 830638 h 954629"/>
                <a:gd name="connsiteX670" fmla="*/ 596369 w 766882"/>
                <a:gd name="connsiteY670" fmla="*/ 831019 h 954629"/>
                <a:gd name="connsiteX671" fmla="*/ 608257 w 766882"/>
                <a:gd name="connsiteY671" fmla="*/ 831400 h 954629"/>
                <a:gd name="connsiteX672" fmla="*/ 610064 w 766882"/>
                <a:gd name="connsiteY672" fmla="*/ 828545 h 954629"/>
                <a:gd name="connsiteX673" fmla="*/ 610064 w 766882"/>
                <a:gd name="connsiteY673" fmla="*/ 827974 h 954629"/>
                <a:gd name="connsiteX674" fmla="*/ 609398 w 766882"/>
                <a:gd name="connsiteY674" fmla="*/ 827688 h 954629"/>
                <a:gd name="connsiteX675" fmla="*/ 609398 w 766882"/>
                <a:gd name="connsiteY675" fmla="*/ 825500 h 954629"/>
                <a:gd name="connsiteX676" fmla="*/ 611205 w 766882"/>
                <a:gd name="connsiteY676" fmla="*/ 826071 h 954629"/>
                <a:gd name="connsiteX677" fmla="*/ 611205 w 766882"/>
                <a:gd name="connsiteY677" fmla="*/ 828926 h 954629"/>
                <a:gd name="connsiteX678" fmla="*/ 610349 w 766882"/>
                <a:gd name="connsiteY678" fmla="*/ 829497 h 954629"/>
                <a:gd name="connsiteX679" fmla="*/ 610349 w 766882"/>
                <a:gd name="connsiteY679" fmla="*/ 830067 h 954629"/>
                <a:gd name="connsiteX680" fmla="*/ 609017 w 766882"/>
                <a:gd name="connsiteY680" fmla="*/ 830924 h 954629"/>
                <a:gd name="connsiteX681" fmla="*/ 609873 w 766882"/>
                <a:gd name="connsiteY681" fmla="*/ 831781 h 954629"/>
                <a:gd name="connsiteX682" fmla="*/ 612061 w 766882"/>
                <a:gd name="connsiteY682" fmla="*/ 829306 h 954629"/>
                <a:gd name="connsiteX683" fmla="*/ 612346 w 766882"/>
                <a:gd name="connsiteY683" fmla="*/ 828450 h 954629"/>
                <a:gd name="connsiteX684" fmla="*/ 615199 w 766882"/>
                <a:gd name="connsiteY684" fmla="*/ 828640 h 954629"/>
                <a:gd name="connsiteX685" fmla="*/ 615674 w 766882"/>
                <a:gd name="connsiteY685" fmla="*/ 828259 h 954629"/>
                <a:gd name="connsiteX686" fmla="*/ 616150 w 766882"/>
                <a:gd name="connsiteY686" fmla="*/ 826261 h 954629"/>
                <a:gd name="connsiteX687" fmla="*/ 619574 w 766882"/>
                <a:gd name="connsiteY687" fmla="*/ 826832 h 954629"/>
                <a:gd name="connsiteX688" fmla="*/ 620905 w 766882"/>
                <a:gd name="connsiteY688" fmla="*/ 826642 h 954629"/>
                <a:gd name="connsiteX689" fmla="*/ 621666 w 766882"/>
                <a:gd name="connsiteY689" fmla="*/ 826071 h 954629"/>
                <a:gd name="connsiteX690" fmla="*/ 622331 w 766882"/>
                <a:gd name="connsiteY690" fmla="*/ 826927 h 954629"/>
                <a:gd name="connsiteX691" fmla="*/ 623092 w 766882"/>
                <a:gd name="connsiteY691" fmla="*/ 826071 h 954629"/>
                <a:gd name="connsiteX692" fmla="*/ 623377 w 766882"/>
                <a:gd name="connsiteY692" fmla="*/ 824548 h 954629"/>
                <a:gd name="connsiteX693" fmla="*/ 620905 w 766882"/>
                <a:gd name="connsiteY693" fmla="*/ 822836 h 954629"/>
                <a:gd name="connsiteX694" fmla="*/ 620429 w 766882"/>
                <a:gd name="connsiteY694" fmla="*/ 819790 h 954629"/>
                <a:gd name="connsiteX695" fmla="*/ 620905 w 766882"/>
                <a:gd name="connsiteY695" fmla="*/ 819410 h 954629"/>
                <a:gd name="connsiteX696" fmla="*/ 620905 w 766882"/>
                <a:gd name="connsiteY696" fmla="*/ 814842 h 954629"/>
                <a:gd name="connsiteX697" fmla="*/ 621380 w 766882"/>
                <a:gd name="connsiteY697" fmla="*/ 814652 h 954629"/>
                <a:gd name="connsiteX698" fmla="*/ 621856 w 766882"/>
                <a:gd name="connsiteY698" fmla="*/ 813320 h 954629"/>
                <a:gd name="connsiteX699" fmla="*/ 622712 w 766882"/>
                <a:gd name="connsiteY699" fmla="*/ 812939 h 954629"/>
                <a:gd name="connsiteX700" fmla="*/ 621856 w 766882"/>
                <a:gd name="connsiteY700" fmla="*/ 816365 h 954629"/>
                <a:gd name="connsiteX701" fmla="*/ 621856 w 766882"/>
                <a:gd name="connsiteY701" fmla="*/ 819029 h 954629"/>
                <a:gd name="connsiteX702" fmla="*/ 626801 w 766882"/>
                <a:gd name="connsiteY702" fmla="*/ 822455 h 954629"/>
                <a:gd name="connsiteX703" fmla="*/ 628323 w 766882"/>
                <a:gd name="connsiteY703" fmla="*/ 825310 h 954629"/>
                <a:gd name="connsiteX704" fmla="*/ 635265 w 766882"/>
                <a:gd name="connsiteY704" fmla="*/ 829402 h 954629"/>
                <a:gd name="connsiteX705" fmla="*/ 640590 w 766882"/>
                <a:gd name="connsiteY705" fmla="*/ 831114 h 954629"/>
                <a:gd name="connsiteX706" fmla="*/ 641446 w 766882"/>
                <a:gd name="connsiteY706" fmla="*/ 831971 h 954629"/>
                <a:gd name="connsiteX707" fmla="*/ 646106 w 766882"/>
                <a:gd name="connsiteY707" fmla="*/ 832161 h 954629"/>
                <a:gd name="connsiteX708" fmla="*/ 648198 w 766882"/>
                <a:gd name="connsiteY708" fmla="*/ 831590 h 954629"/>
                <a:gd name="connsiteX709" fmla="*/ 651051 w 766882"/>
                <a:gd name="connsiteY709" fmla="*/ 833113 h 954629"/>
                <a:gd name="connsiteX710" fmla="*/ 653239 w 766882"/>
                <a:gd name="connsiteY710" fmla="*/ 833303 h 954629"/>
                <a:gd name="connsiteX711" fmla="*/ 654000 w 766882"/>
                <a:gd name="connsiteY711" fmla="*/ 834159 h 954629"/>
                <a:gd name="connsiteX712" fmla="*/ 656472 w 766882"/>
                <a:gd name="connsiteY712" fmla="*/ 834730 h 954629"/>
                <a:gd name="connsiteX713" fmla="*/ 656948 w 766882"/>
                <a:gd name="connsiteY713" fmla="*/ 836443 h 954629"/>
                <a:gd name="connsiteX714" fmla="*/ 658754 w 766882"/>
                <a:gd name="connsiteY714" fmla="*/ 838156 h 954629"/>
                <a:gd name="connsiteX715" fmla="*/ 659230 w 766882"/>
                <a:gd name="connsiteY715" fmla="*/ 840154 h 954629"/>
                <a:gd name="connsiteX716" fmla="*/ 659991 w 766882"/>
                <a:gd name="connsiteY716" fmla="*/ 839964 h 954629"/>
                <a:gd name="connsiteX717" fmla="*/ 660656 w 766882"/>
                <a:gd name="connsiteY717" fmla="*/ 840820 h 954629"/>
                <a:gd name="connsiteX718" fmla="*/ 661417 w 766882"/>
                <a:gd name="connsiteY718" fmla="*/ 840630 h 954629"/>
                <a:gd name="connsiteX719" fmla="*/ 661703 w 766882"/>
                <a:gd name="connsiteY719" fmla="*/ 841487 h 954629"/>
                <a:gd name="connsiteX720" fmla="*/ 664175 w 766882"/>
                <a:gd name="connsiteY720" fmla="*/ 842628 h 954629"/>
                <a:gd name="connsiteX721" fmla="*/ 666648 w 766882"/>
                <a:gd name="connsiteY721" fmla="*/ 844912 h 954629"/>
                <a:gd name="connsiteX722" fmla="*/ 672449 w 766882"/>
                <a:gd name="connsiteY722" fmla="*/ 848243 h 954629"/>
                <a:gd name="connsiteX723" fmla="*/ 676253 w 766882"/>
                <a:gd name="connsiteY723" fmla="*/ 849765 h 954629"/>
                <a:gd name="connsiteX724" fmla="*/ 676919 w 766882"/>
                <a:gd name="connsiteY724" fmla="*/ 850622 h 954629"/>
                <a:gd name="connsiteX725" fmla="*/ 678440 w 766882"/>
                <a:gd name="connsiteY725" fmla="*/ 850622 h 954629"/>
                <a:gd name="connsiteX726" fmla="*/ 679201 w 766882"/>
                <a:gd name="connsiteY726" fmla="*/ 851193 h 954629"/>
                <a:gd name="connsiteX727" fmla="*/ 682339 w 766882"/>
                <a:gd name="connsiteY727" fmla="*/ 852049 h 954629"/>
                <a:gd name="connsiteX728" fmla="*/ 689947 w 766882"/>
                <a:gd name="connsiteY728" fmla="*/ 855475 h 954629"/>
                <a:gd name="connsiteX729" fmla="*/ 692800 w 766882"/>
                <a:gd name="connsiteY729" fmla="*/ 855284 h 954629"/>
                <a:gd name="connsiteX730" fmla="*/ 694322 w 766882"/>
                <a:gd name="connsiteY730" fmla="*/ 856141 h 954629"/>
                <a:gd name="connsiteX731" fmla="*/ 695368 w 766882"/>
                <a:gd name="connsiteY731" fmla="*/ 856141 h 954629"/>
                <a:gd name="connsiteX732" fmla="*/ 696033 w 766882"/>
                <a:gd name="connsiteY732" fmla="*/ 855284 h 954629"/>
                <a:gd name="connsiteX733" fmla="*/ 697840 w 766882"/>
                <a:gd name="connsiteY733" fmla="*/ 855475 h 954629"/>
                <a:gd name="connsiteX734" fmla="*/ 700503 w 766882"/>
                <a:gd name="connsiteY734" fmla="*/ 853762 h 954629"/>
                <a:gd name="connsiteX735" fmla="*/ 702310 w 766882"/>
                <a:gd name="connsiteY735" fmla="*/ 853762 h 954629"/>
                <a:gd name="connsiteX736" fmla="*/ 704783 w 766882"/>
                <a:gd name="connsiteY736" fmla="*/ 855094 h 954629"/>
                <a:gd name="connsiteX737" fmla="*/ 707635 w 766882"/>
                <a:gd name="connsiteY737" fmla="*/ 855284 h 954629"/>
                <a:gd name="connsiteX738" fmla="*/ 708396 w 766882"/>
                <a:gd name="connsiteY738" fmla="*/ 856141 h 954629"/>
                <a:gd name="connsiteX739" fmla="*/ 710203 w 766882"/>
                <a:gd name="connsiteY739" fmla="*/ 856997 h 954629"/>
                <a:gd name="connsiteX740" fmla="*/ 711249 w 766882"/>
                <a:gd name="connsiteY740" fmla="*/ 858330 h 954629"/>
                <a:gd name="connsiteX741" fmla="*/ 711535 w 766882"/>
                <a:gd name="connsiteY741" fmla="*/ 859471 h 954629"/>
                <a:gd name="connsiteX742" fmla="*/ 718001 w 766882"/>
                <a:gd name="connsiteY742" fmla="*/ 864515 h 954629"/>
                <a:gd name="connsiteX743" fmla="*/ 718477 w 766882"/>
                <a:gd name="connsiteY743" fmla="*/ 865847 h 954629"/>
                <a:gd name="connsiteX744" fmla="*/ 720284 w 766882"/>
                <a:gd name="connsiteY744" fmla="*/ 865847 h 954629"/>
                <a:gd name="connsiteX745" fmla="*/ 720569 w 766882"/>
                <a:gd name="connsiteY745" fmla="*/ 866228 h 954629"/>
                <a:gd name="connsiteX746" fmla="*/ 722376 w 766882"/>
                <a:gd name="connsiteY746" fmla="*/ 865847 h 954629"/>
                <a:gd name="connsiteX747" fmla="*/ 724848 w 766882"/>
                <a:gd name="connsiteY747" fmla="*/ 866133 h 954629"/>
                <a:gd name="connsiteX748" fmla="*/ 727036 w 766882"/>
                <a:gd name="connsiteY748" fmla="*/ 867274 h 954629"/>
                <a:gd name="connsiteX749" fmla="*/ 729699 w 766882"/>
                <a:gd name="connsiteY749" fmla="*/ 867274 h 954629"/>
                <a:gd name="connsiteX750" fmla="*/ 733788 w 766882"/>
                <a:gd name="connsiteY750" fmla="*/ 865942 h 954629"/>
                <a:gd name="connsiteX751" fmla="*/ 738448 w 766882"/>
                <a:gd name="connsiteY751" fmla="*/ 866323 h 954629"/>
                <a:gd name="connsiteX752" fmla="*/ 745390 w 766882"/>
                <a:gd name="connsiteY752" fmla="*/ 869368 h 954629"/>
                <a:gd name="connsiteX753" fmla="*/ 746912 w 766882"/>
                <a:gd name="connsiteY753" fmla="*/ 870510 h 954629"/>
                <a:gd name="connsiteX754" fmla="*/ 748433 w 766882"/>
                <a:gd name="connsiteY754" fmla="*/ 872699 h 954629"/>
                <a:gd name="connsiteX755" fmla="*/ 750240 w 766882"/>
                <a:gd name="connsiteY755" fmla="*/ 872889 h 954629"/>
                <a:gd name="connsiteX756" fmla="*/ 753378 w 766882"/>
                <a:gd name="connsiteY756" fmla="*/ 874411 h 954629"/>
                <a:gd name="connsiteX757" fmla="*/ 754234 w 766882"/>
                <a:gd name="connsiteY757" fmla="*/ 874411 h 954629"/>
                <a:gd name="connsiteX758" fmla="*/ 754710 w 766882"/>
                <a:gd name="connsiteY758" fmla="*/ 874982 h 954629"/>
                <a:gd name="connsiteX759" fmla="*/ 757183 w 766882"/>
                <a:gd name="connsiteY759" fmla="*/ 874982 h 954629"/>
                <a:gd name="connsiteX760" fmla="*/ 758038 w 766882"/>
                <a:gd name="connsiteY760" fmla="*/ 874411 h 954629"/>
                <a:gd name="connsiteX761" fmla="*/ 760131 w 766882"/>
                <a:gd name="connsiteY761" fmla="*/ 874602 h 954629"/>
                <a:gd name="connsiteX762" fmla="*/ 761652 w 766882"/>
                <a:gd name="connsiteY762" fmla="*/ 874031 h 954629"/>
                <a:gd name="connsiteX763" fmla="*/ 762318 w 766882"/>
                <a:gd name="connsiteY763" fmla="*/ 874887 h 954629"/>
                <a:gd name="connsiteX764" fmla="*/ 765171 w 766882"/>
                <a:gd name="connsiteY764" fmla="*/ 874697 h 954629"/>
                <a:gd name="connsiteX765" fmla="*/ 765932 w 766882"/>
                <a:gd name="connsiteY765" fmla="*/ 875553 h 954629"/>
                <a:gd name="connsiteX766" fmla="*/ 766883 w 766882"/>
                <a:gd name="connsiteY766" fmla="*/ 875934 h 954629"/>
                <a:gd name="connsiteX767" fmla="*/ 766883 w 766882"/>
                <a:gd name="connsiteY767" fmla="*/ 875934 h 954629"/>
                <a:gd name="connsiteX768" fmla="*/ 762983 w 766882"/>
                <a:gd name="connsiteY768" fmla="*/ 882976 h 954629"/>
                <a:gd name="connsiteX769" fmla="*/ 752332 w 766882"/>
                <a:gd name="connsiteY769" fmla="*/ 887543 h 954629"/>
                <a:gd name="connsiteX770" fmla="*/ 746531 w 766882"/>
                <a:gd name="connsiteY770" fmla="*/ 894870 h 954629"/>
                <a:gd name="connsiteX771" fmla="*/ 743108 w 766882"/>
                <a:gd name="connsiteY771" fmla="*/ 904672 h 954629"/>
                <a:gd name="connsiteX772" fmla="*/ 742822 w 766882"/>
                <a:gd name="connsiteY772" fmla="*/ 924465 h 954629"/>
                <a:gd name="connsiteX773" fmla="*/ 725704 w 766882"/>
                <a:gd name="connsiteY773" fmla="*/ 918565 h 954629"/>
                <a:gd name="connsiteX774" fmla="*/ 704973 w 766882"/>
                <a:gd name="connsiteY774" fmla="*/ 924940 h 954629"/>
                <a:gd name="connsiteX775" fmla="*/ 695843 w 766882"/>
                <a:gd name="connsiteY775" fmla="*/ 917518 h 954629"/>
                <a:gd name="connsiteX776" fmla="*/ 687474 w 766882"/>
                <a:gd name="connsiteY776" fmla="*/ 915805 h 954629"/>
                <a:gd name="connsiteX777" fmla="*/ 666172 w 766882"/>
                <a:gd name="connsiteY777" fmla="*/ 921039 h 954629"/>
                <a:gd name="connsiteX778" fmla="*/ 648008 w 766882"/>
                <a:gd name="connsiteY778" fmla="*/ 912379 h 954629"/>
                <a:gd name="connsiteX779" fmla="*/ 632032 w 766882"/>
                <a:gd name="connsiteY779" fmla="*/ 917137 h 954629"/>
                <a:gd name="connsiteX780" fmla="*/ 596940 w 766882"/>
                <a:gd name="connsiteY780" fmla="*/ 911714 h 954629"/>
                <a:gd name="connsiteX781" fmla="*/ 583531 w 766882"/>
                <a:gd name="connsiteY781" fmla="*/ 915901 h 954629"/>
                <a:gd name="connsiteX782" fmla="*/ 578205 w 766882"/>
                <a:gd name="connsiteY782" fmla="*/ 924370 h 954629"/>
                <a:gd name="connsiteX783" fmla="*/ 546727 w 766882"/>
                <a:gd name="connsiteY783" fmla="*/ 941784 h 954629"/>
                <a:gd name="connsiteX784" fmla="*/ 544064 w 766882"/>
                <a:gd name="connsiteY784" fmla="*/ 938168 h 954629"/>
                <a:gd name="connsiteX785" fmla="*/ 532557 w 766882"/>
                <a:gd name="connsiteY785" fmla="*/ 938168 h 954629"/>
                <a:gd name="connsiteX786" fmla="*/ 529419 w 766882"/>
                <a:gd name="connsiteY786" fmla="*/ 923418 h 954629"/>
                <a:gd name="connsiteX787" fmla="*/ 524474 w 766882"/>
                <a:gd name="connsiteY787" fmla="*/ 920183 h 954629"/>
                <a:gd name="connsiteX788" fmla="*/ 522001 w 766882"/>
                <a:gd name="connsiteY788" fmla="*/ 923418 h 954629"/>
                <a:gd name="connsiteX789" fmla="*/ 513823 w 766882"/>
                <a:gd name="connsiteY789" fmla="*/ 920944 h 954629"/>
                <a:gd name="connsiteX790" fmla="*/ 510399 w 766882"/>
                <a:gd name="connsiteY790" fmla="*/ 931126 h 954629"/>
                <a:gd name="connsiteX791" fmla="*/ 503837 w 766882"/>
                <a:gd name="connsiteY791" fmla="*/ 927510 h 954629"/>
                <a:gd name="connsiteX792" fmla="*/ 502220 w 766882"/>
                <a:gd name="connsiteY792" fmla="*/ 921039 h 954629"/>
                <a:gd name="connsiteX793" fmla="*/ 497941 w 766882"/>
                <a:gd name="connsiteY793" fmla="*/ 915996 h 954629"/>
                <a:gd name="connsiteX794" fmla="*/ 492901 w 766882"/>
                <a:gd name="connsiteY794" fmla="*/ 915425 h 954629"/>
                <a:gd name="connsiteX795" fmla="*/ 489953 w 766882"/>
                <a:gd name="connsiteY795" fmla="*/ 918470 h 954629"/>
                <a:gd name="connsiteX796" fmla="*/ 490048 w 766882"/>
                <a:gd name="connsiteY796" fmla="*/ 926273 h 954629"/>
                <a:gd name="connsiteX797" fmla="*/ 498322 w 766882"/>
                <a:gd name="connsiteY797" fmla="*/ 948159 h 954629"/>
                <a:gd name="connsiteX798" fmla="*/ 497085 w 766882"/>
                <a:gd name="connsiteY798" fmla="*/ 952727 h 954629"/>
                <a:gd name="connsiteX799" fmla="*/ 492616 w 766882"/>
                <a:gd name="connsiteY799" fmla="*/ 954630 h 954629"/>
                <a:gd name="connsiteX800" fmla="*/ 487861 w 766882"/>
                <a:gd name="connsiteY800" fmla="*/ 950253 h 954629"/>
                <a:gd name="connsiteX801" fmla="*/ 482915 w 766882"/>
                <a:gd name="connsiteY801" fmla="*/ 934361 h 954629"/>
                <a:gd name="connsiteX802" fmla="*/ 478731 w 766882"/>
                <a:gd name="connsiteY802" fmla="*/ 929032 h 954629"/>
                <a:gd name="connsiteX803" fmla="*/ 466463 w 766882"/>
                <a:gd name="connsiteY803" fmla="*/ 927700 h 954629"/>
                <a:gd name="connsiteX804" fmla="*/ 468650 w 766882"/>
                <a:gd name="connsiteY804" fmla="*/ 937501 h 954629"/>
                <a:gd name="connsiteX805" fmla="*/ 463705 w 766882"/>
                <a:gd name="connsiteY805" fmla="*/ 938358 h 954629"/>
                <a:gd name="connsiteX806" fmla="*/ 445541 w 766882"/>
                <a:gd name="connsiteY806" fmla="*/ 921420 h 954629"/>
                <a:gd name="connsiteX807" fmla="*/ 440311 w 766882"/>
                <a:gd name="connsiteY807" fmla="*/ 908383 h 954629"/>
                <a:gd name="connsiteX808" fmla="*/ 436507 w 766882"/>
                <a:gd name="connsiteY808" fmla="*/ 905719 h 954629"/>
                <a:gd name="connsiteX809" fmla="*/ 424524 w 766882"/>
                <a:gd name="connsiteY809" fmla="*/ 908573 h 954629"/>
                <a:gd name="connsiteX810" fmla="*/ 422337 w 766882"/>
                <a:gd name="connsiteY810" fmla="*/ 907717 h 954629"/>
                <a:gd name="connsiteX811" fmla="*/ 419579 w 766882"/>
                <a:gd name="connsiteY811" fmla="*/ 898296 h 954629"/>
                <a:gd name="connsiteX812" fmla="*/ 411496 w 766882"/>
                <a:gd name="connsiteY812" fmla="*/ 893062 h 954629"/>
                <a:gd name="connsiteX813" fmla="*/ 390954 w 766882"/>
                <a:gd name="connsiteY813" fmla="*/ 892396 h 954629"/>
                <a:gd name="connsiteX814" fmla="*/ 386484 w 766882"/>
                <a:gd name="connsiteY814" fmla="*/ 896964 h 954629"/>
                <a:gd name="connsiteX815" fmla="*/ 376784 w 766882"/>
                <a:gd name="connsiteY815" fmla="*/ 893062 h 954629"/>
                <a:gd name="connsiteX816" fmla="*/ 369462 w 766882"/>
                <a:gd name="connsiteY816" fmla="*/ 894395 h 954629"/>
                <a:gd name="connsiteX817" fmla="*/ 369366 w 766882"/>
                <a:gd name="connsiteY817" fmla="*/ 904577 h 954629"/>
                <a:gd name="connsiteX818" fmla="*/ 364421 w 766882"/>
                <a:gd name="connsiteY818" fmla="*/ 913522 h 954629"/>
                <a:gd name="connsiteX819" fmla="*/ 361283 w 766882"/>
                <a:gd name="connsiteY819" fmla="*/ 926939 h 954629"/>
                <a:gd name="connsiteX820" fmla="*/ 346257 w 766882"/>
                <a:gd name="connsiteY820" fmla="*/ 912379 h 954629"/>
                <a:gd name="connsiteX821" fmla="*/ 341693 w 766882"/>
                <a:gd name="connsiteY821" fmla="*/ 911238 h 954629"/>
                <a:gd name="connsiteX822" fmla="*/ 336082 w 766882"/>
                <a:gd name="connsiteY822" fmla="*/ 918945 h 954629"/>
                <a:gd name="connsiteX823" fmla="*/ 335606 w 766882"/>
                <a:gd name="connsiteY823" fmla="*/ 927890 h 954629"/>
                <a:gd name="connsiteX824" fmla="*/ 303653 w 766882"/>
                <a:gd name="connsiteY824" fmla="*/ 945685 h 954629"/>
                <a:gd name="connsiteX825" fmla="*/ 293382 w 766882"/>
                <a:gd name="connsiteY825" fmla="*/ 945875 h 954629"/>
                <a:gd name="connsiteX826" fmla="*/ 272936 w 766882"/>
                <a:gd name="connsiteY826" fmla="*/ 933410 h 954629"/>
                <a:gd name="connsiteX827" fmla="*/ 257434 w 766882"/>
                <a:gd name="connsiteY827" fmla="*/ 928461 h 954629"/>
                <a:gd name="connsiteX828" fmla="*/ 235752 w 766882"/>
                <a:gd name="connsiteY828" fmla="*/ 936360 h 954629"/>
                <a:gd name="connsiteX829" fmla="*/ 220060 w 766882"/>
                <a:gd name="connsiteY829" fmla="*/ 948921 h 954629"/>
                <a:gd name="connsiteX830" fmla="*/ 213593 w 766882"/>
                <a:gd name="connsiteY830" fmla="*/ 944829 h 954629"/>
                <a:gd name="connsiteX831" fmla="*/ 213593 w 766882"/>
                <a:gd name="connsiteY831" fmla="*/ 944829 h 954629"/>
                <a:gd name="connsiteX832" fmla="*/ 215591 w 766882"/>
                <a:gd name="connsiteY832" fmla="*/ 932744 h 954629"/>
                <a:gd name="connsiteX833" fmla="*/ 212452 w 766882"/>
                <a:gd name="connsiteY833" fmla="*/ 924084 h 954629"/>
                <a:gd name="connsiteX834" fmla="*/ 210360 w 766882"/>
                <a:gd name="connsiteY834" fmla="*/ 894775 h 954629"/>
                <a:gd name="connsiteX835" fmla="*/ 198853 w 766882"/>
                <a:gd name="connsiteY835" fmla="*/ 892491 h 954629"/>
                <a:gd name="connsiteX836" fmla="*/ 191721 w 766882"/>
                <a:gd name="connsiteY836" fmla="*/ 878027 h 954629"/>
                <a:gd name="connsiteX837" fmla="*/ 161289 w 766882"/>
                <a:gd name="connsiteY837" fmla="*/ 853191 h 954629"/>
                <a:gd name="connsiteX838" fmla="*/ 156819 w 766882"/>
                <a:gd name="connsiteY838" fmla="*/ 842819 h 954629"/>
                <a:gd name="connsiteX839" fmla="*/ 153110 w 766882"/>
                <a:gd name="connsiteY839" fmla="*/ 825690 h 954629"/>
                <a:gd name="connsiteX840" fmla="*/ 160908 w 766882"/>
                <a:gd name="connsiteY840" fmla="*/ 817031 h 954629"/>
                <a:gd name="connsiteX841" fmla="*/ 163666 w 766882"/>
                <a:gd name="connsiteY841" fmla="*/ 810084 h 954629"/>
                <a:gd name="connsiteX842" fmla="*/ 163096 w 766882"/>
                <a:gd name="connsiteY842" fmla="*/ 804851 h 954629"/>
                <a:gd name="connsiteX843" fmla="*/ 159006 w 766882"/>
                <a:gd name="connsiteY843" fmla="*/ 799236 h 954629"/>
                <a:gd name="connsiteX844" fmla="*/ 137324 w 766882"/>
                <a:gd name="connsiteY844" fmla="*/ 787817 h 954629"/>
                <a:gd name="connsiteX845" fmla="*/ 133615 w 766882"/>
                <a:gd name="connsiteY845" fmla="*/ 781917 h 954629"/>
                <a:gd name="connsiteX846" fmla="*/ 144361 w 766882"/>
                <a:gd name="connsiteY846" fmla="*/ 756415 h 954629"/>
                <a:gd name="connsiteX847" fmla="*/ 153300 w 766882"/>
                <a:gd name="connsiteY847" fmla="*/ 717685 h 954629"/>
                <a:gd name="connsiteX848" fmla="*/ 130381 w 766882"/>
                <a:gd name="connsiteY848" fmla="*/ 698559 h 954629"/>
                <a:gd name="connsiteX849" fmla="*/ 115070 w 766882"/>
                <a:gd name="connsiteY849" fmla="*/ 673246 h 954629"/>
                <a:gd name="connsiteX850" fmla="*/ 110125 w 766882"/>
                <a:gd name="connsiteY850" fmla="*/ 674388 h 954629"/>
                <a:gd name="connsiteX851" fmla="*/ 102708 w 766882"/>
                <a:gd name="connsiteY851" fmla="*/ 683143 h 954629"/>
                <a:gd name="connsiteX852" fmla="*/ 74938 w 766882"/>
                <a:gd name="connsiteY852" fmla="*/ 702555 h 954629"/>
                <a:gd name="connsiteX853" fmla="*/ 61434 w 766882"/>
                <a:gd name="connsiteY853" fmla="*/ 700557 h 954629"/>
                <a:gd name="connsiteX854" fmla="*/ 49357 w 766882"/>
                <a:gd name="connsiteY854" fmla="*/ 689804 h 954629"/>
                <a:gd name="connsiteX855" fmla="*/ 46694 w 766882"/>
                <a:gd name="connsiteY855" fmla="*/ 680859 h 954629"/>
                <a:gd name="connsiteX856" fmla="*/ 49452 w 766882"/>
                <a:gd name="connsiteY856" fmla="*/ 673532 h 954629"/>
                <a:gd name="connsiteX857" fmla="*/ 48215 w 766882"/>
                <a:gd name="connsiteY857" fmla="*/ 665634 h 954629"/>
                <a:gd name="connsiteX858" fmla="*/ 39752 w 766882"/>
                <a:gd name="connsiteY858" fmla="*/ 655357 h 954629"/>
                <a:gd name="connsiteX859" fmla="*/ 37279 w 766882"/>
                <a:gd name="connsiteY859" fmla="*/ 648600 h 954629"/>
                <a:gd name="connsiteX860" fmla="*/ 46694 w 766882"/>
                <a:gd name="connsiteY860" fmla="*/ 641464 h 954629"/>
                <a:gd name="connsiteX861" fmla="*/ 51068 w 766882"/>
                <a:gd name="connsiteY861" fmla="*/ 625572 h 954629"/>
                <a:gd name="connsiteX862" fmla="*/ 58201 w 766882"/>
                <a:gd name="connsiteY862" fmla="*/ 620529 h 954629"/>
                <a:gd name="connsiteX863" fmla="*/ 51924 w 766882"/>
                <a:gd name="connsiteY863" fmla="*/ 610347 h 954629"/>
                <a:gd name="connsiteX864" fmla="*/ 48786 w 766882"/>
                <a:gd name="connsiteY864" fmla="*/ 596168 h 954629"/>
                <a:gd name="connsiteX865" fmla="*/ 38040 w 766882"/>
                <a:gd name="connsiteY865" fmla="*/ 589983 h 954629"/>
                <a:gd name="connsiteX866" fmla="*/ 47740 w 766882"/>
                <a:gd name="connsiteY866" fmla="*/ 576375 h 954629"/>
                <a:gd name="connsiteX867" fmla="*/ 48025 w 766882"/>
                <a:gd name="connsiteY867" fmla="*/ 562482 h 954629"/>
                <a:gd name="connsiteX868" fmla="*/ 50783 w 766882"/>
                <a:gd name="connsiteY868" fmla="*/ 558295 h 954629"/>
                <a:gd name="connsiteX869" fmla="*/ 82166 w 766882"/>
                <a:gd name="connsiteY869" fmla="*/ 539263 h 954629"/>
                <a:gd name="connsiteX870" fmla="*/ 77031 w 766882"/>
                <a:gd name="connsiteY870" fmla="*/ 526036 h 954629"/>
                <a:gd name="connsiteX871" fmla="*/ 78362 w 766882"/>
                <a:gd name="connsiteY871" fmla="*/ 520898 h 954629"/>
                <a:gd name="connsiteX872" fmla="*/ 76555 w 766882"/>
                <a:gd name="connsiteY872" fmla="*/ 516330 h 954629"/>
                <a:gd name="connsiteX873" fmla="*/ 80739 w 766882"/>
                <a:gd name="connsiteY873" fmla="*/ 511096 h 954629"/>
                <a:gd name="connsiteX874" fmla="*/ 72656 w 766882"/>
                <a:gd name="connsiteY874" fmla="*/ 505863 h 954629"/>
                <a:gd name="connsiteX875" fmla="*/ 55728 w 766882"/>
                <a:gd name="connsiteY875" fmla="*/ 510716 h 954629"/>
                <a:gd name="connsiteX876" fmla="*/ 52590 w 766882"/>
                <a:gd name="connsiteY876" fmla="*/ 504150 h 954629"/>
                <a:gd name="connsiteX877" fmla="*/ 39466 w 766882"/>
                <a:gd name="connsiteY877" fmla="*/ 494634 h 954629"/>
                <a:gd name="connsiteX878" fmla="*/ 35377 w 766882"/>
                <a:gd name="connsiteY878" fmla="*/ 480170 h 954629"/>
                <a:gd name="connsiteX879" fmla="*/ 18069 w 766882"/>
                <a:gd name="connsiteY879" fmla="*/ 474175 h 954629"/>
                <a:gd name="connsiteX880" fmla="*/ 12743 w 766882"/>
                <a:gd name="connsiteY880" fmla="*/ 466467 h 954629"/>
                <a:gd name="connsiteX881" fmla="*/ 3328 w 766882"/>
                <a:gd name="connsiteY881" fmla="*/ 436587 h 954629"/>
                <a:gd name="connsiteX882" fmla="*/ 0 w 766882"/>
                <a:gd name="connsiteY882" fmla="*/ 432686 h 954629"/>
                <a:gd name="connsiteX883" fmla="*/ 0 w 766882"/>
                <a:gd name="connsiteY883" fmla="*/ 432686 h 954629"/>
                <a:gd name="connsiteX884" fmla="*/ 10461 w 766882"/>
                <a:gd name="connsiteY884" fmla="*/ 415176 h 954629"/>
                <a:gd name="connsiteX885" fmla="*/ 23965 w 766882"/>
                <a:gd name="connsiteY885" fmla="*/ 410323 h 954629"/>
                <a:gd name="connsiteX886" fmla="*/ 27103 w 766882"/>
                <a:gd name="connsiteY886" fmla="*/ 395669 h 954629"/>
                <a:gd name="connsiteX887" fmla="*/ 22158 w 766882"/>
                <a:gd name="connsiteY887" fmla="*/ 388056 h 954629"/>
                <a:gd name="connsiteX888" fmla="*/ 23014 w 766882"/>
                <a:gd name="connsiteY888" fmla="*/ 380634 h 954629"/>
                <a:gd name="connsiteX889" fmla="*/ 46504 w 766882"/>
                <a:gd name="connsiteY889" fmla="*/ 361793 h 954629"/>
                <a:gd name="connsiteX890" fmla="*/ 53636 w 766882"/>
                <a:gd name="connsiteY890" fmla="*/ 345425 h 954629"/>
                <a:gd name="connsiteX891" fmla="*/ 65524 w 766882"/>
                <a:gd name="connsiteY891" fmla="*/ 338288 h 954629"/>
                <a:gd name="connsiteX892" fmla="*/ 76080 w 766882"/>
                <a:gd name="connsiteY892" fmla="*/ 324490 h 954629"/>
                <a:gd name="connsiteX893" fmla="*/ 89584 w 766882"/>
                <a:gd name="connsiteY893" fmla="*/ 313071 h 954629"/>
                <a:gd name="connsiteX894" fmla="*/ 103753 w 766882"/>
                <a:gd name="connsiteY894" fmla="*/ 308980 h 954629"/>
                <a:gd name="connsiteX895" fmla="*/ 114024 w 766882"/>
                <a:gd name="connsiteY895" fmla="*/ 312976 h 954629"/>
                <a:gd name="connsiteX896" fmla="*/ 120967 w 766882"/>
                <a:gd name="connsiteY896" fmla="*/ 325156 h 954629"/>
                <a:gd name="connsiteX897" fmla="*/ 135136 w 766882"/>
                <a:gd name="connsiteY897" fmla="*/ 310692 h 954629"/>
                <a:gd name="connsiteX898" fmla="*/ 138370 w 766882"/>
                <a:gd name="connsiteY898" fmla="*/ 296228 h 954629"/>
                <a:gd name="connsiteX899" fmla="*/ 142744 w 766882"/>
                <a:gd name="connsiteY899" fmla="*/ 287093 h 954629"/>
                <a:gd name="connsiteX900" fmla="*/ 157485 w 766882"/>
                <a:gd name="connsiteY900" fmla="*/ 283762 h 954629"/>
                <a:gd name="connsiteX901" fmla="*/ 165854 w 766882"/>
                <a:gd name="connsiteY901" fmla="*/ 271963 h 954629"/>
                <a:gd name="connsiteX902" fmla="*/ 188868 w 766882"/>
                <a:gd name="connsiteY902" fmla="*/ 267966 h 954629"/>
                <a:gd name="connsiteX903" fmla="*/ 202372 w 766882"/>
                <a:gd name="connsiteY903" fmla="*/ 244272 h 954629"/>
                <a:gd name="connsiteX904" fmla="*/ 200755 w 766882"/>
                <a:gd name="connsiteY904" fmla="*/ 236849 h 954629"/>
                <a:gd name="connsiteX905" fmla="*/ 189819 w 766882"/>
                <a:gd name="connsiteY905" fmla="*/ 222100 h 954629"/>
                <a:gd name="connsiteX906" fmla="*/ 188582 w 766882"/>
                <a:gd name="connsiteY906" fmla="*/ 208492 h 954629"/>
                <a:gd name="connsiteX907" fmla="*/ 172225 w 766882"/>
                <a:gd name="connsiteY907" fmla="*/ 180135 h 954629"/>
                <a:gd name="connsiteX908" fmla="*/ 163951 w 766882"/>
                <a:gd name="connsiteY908" fmla="*/ 151492 h 954629"/>
                <a:gd name="connsiteX909" fmla="*/ 154727 w 766882"/>
                <a:gd name="connsiteY909" fmla="*/ 140834 h 954629"/>
                <a:gd name="connsiteX910" fmla="*/ 155583 w 766882"/>
                <a:gd name="connsiteY910" fmla="*/ 134364 h 954629"/>
                <a:gd name="connsiteX911" fmla="*/ 144932 w 766882"/>
                <a:gd name="connsiteY911" fmla="*/ 128559 h 954629"/>
                <a:gd name="connsiteX912" fmla="*/ 142839 w 766882"/>
                <a:gd name="connsiteY912" fmla="*/ 115522 h 954629"/>
                <a:gd name="connsiteX913" fmla="*/ 179928 w 766882"/>
                <a:gd name="connsiteY913" fmla="*/ 107434 h 954629"/>
                <a:gd name="connsiteX914" fmla="*/ 187346 w 766882"/>
                <a:gd name="connsiteY914" fmla="*/ 98203 h 954629"/>
                <a:gd name="connsiteX915" fmla="*/ 197712 w 766882"/>
                <a:gd name="connsiteY915" fmla="*/ 77840 h 954629"/>
                <a:gd name="connsiteX916" fmla="*/ 204559 w 766882"/>
                <a:gd name="connsiteY916" fmla="*/ 71464 h 954629"/>
                <a:gd name="connsiteX917" fmla="*/ 206461 w 766882"/>
                <a:gd name="connsiteY917" fmla="*/ 59569 h 954629"/>
                <a:gd name="connsiteX918" fmla="*/ 220250 w 766882"/>
                <a:gd name="connsiteY918" fmla="*/ 47103 h 954629"/>
                <a:gd name="connsiteX919" fmla="*/ 229000 w 766882"/>
                <a:gd name="connsiteY919" fmla="*/ 43297 h 954629"/>
                <a:gd name="connsiteX920" fmla="*/ 240317 w 766882"/>
                <a:gd name="connsiteY920" fmla="*/ 31497 h 954629"/>
                <a:gd name="connsiteX921" fmla="*/ 243645 w 766882"/>
                <a:gd name="connsiteY921" fmla="*/ 5900 h 954629"/>
                <a:gd name="connsiteX922" fmla="*/ 263616 w 766882"/>
                <a:gd name="connsiteY922" fmla="*/ 0 h 954629"/>
                <a:gd name="connsiteX923" fmla="*/ 263616 w 766882"/>
                <a:gd name="connsiteY923" fmla="*/ 0 h 95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Lst>
              <a:rect l="l" t="t" r="r" b="b"/>
              <a:pathLst>
                <a:path w="766882" h="954629">
                  <a:moveTo>
                    <a:pt x="355958" y="82502"/>
                  </a:moveTo>
                  <a:lnTo>
                    <a:pt x="356243" y="83168"/>
                  </a:lnTo>
                  <a:lnTo>
                    <a:pt x="358335" y="83168"/>
                  </a:lnTo>
                  <a:lnTo>
                    <a:pt x="359191" y="81741"/>
                  </a:lnTo>
                  <a:lnTo>
                    <a:pt x="360047" y="81551"/>
                  </a:lnTo>
                  <a:lnTo>
                    <a:pt x="359571" y="83930"/>
                  </a:lnTo>
                  <a:lnTo>
                    <a:pt x="361854" y="84881"/>
                  </a:lnTo>
                  <a:lnTo>
                    <a:pt x="362710" y="84881"/>
                  </a:lnTo>
                  <a:lnTo>
                    <a:pt x="364041" y="83930"/>
                  </a:lnTo>
                  <a:lnTo>
                    <a:pt x="366133" y="83930"/>
                  </a:lnTo>
                  <a:lnTo>
                    <a:pt x="366418" y="84786"/>
                  </a:lnTo>
                  <a:lnTo>
                    <a:pt x="364897" y="87355"/>
                  </a:lnTo>
                  <a:lnTo>
                    <a:pt x="364611" y="89734"/>
                  </a:lnTo>
                  <a:lnTo>
                    <a:pt x="364136" y="90401"/>
                  </a:lnTo>
                  <a:lnTo>
                    <a:pt x="364421" y="95539"/>
                  </a:lnTo>
                  <a:lnTo>
                    <a:pt x="365468" y="97062"/>
                  </a:lnTo>
                  <a:lnTo>
                    <a:pt x="365182" y="97728"/>
                  </a:lnTo>
                  <a:lnTo>
                    <a:pt x="362044" y="96776"/>
                  </a:lnTo>
                  <a:lnTo>
                    <a:pt x="359762" y="96776"/>
                  </a:lnTo>
                  <a:lnTo>
                    <a:pt x="358906" y="95920"/>
                  </a:lnTo>
                  <a:lnTo>
                    <a:pt x="357859" y="96205"/>
                  </a:lnTo>
                  <a:lnTo>
                    <a:pt x="358145" y="97157"/>
                  </a:lnTo>
                  <a:lnTo>
                    <a:pt x="355292" y="97442"/>
                  </a:lnTo>
                  <a:lnTo>
                    <a:pt x="353485" y="95444"/>
                  </a:lnTo>
                  <a:lnTo>
                    <a:pt x="353485" y="90305"/>
                  </a:lnTo>
                  <a:lnTo>
                    <a:pt x="352153" y="88497"/>
                  </a:lnTo>
                  <a:lnTo>
                    <a:pt x="350632" y="88212"/>
                  </a:lnTo>
                  <a:lnTo>
                    <a:pt x="348349" y="86785"/>
                  </a:lnTo>
                  <a:lnTo>
                    <a:pt x="343690" y="86785"/>
                  </a:lnTo>
                  <a:lnTo>
                    <a:pt x="341502" y="88212"/>
                  </a:lnTo>
                  <a:lnTo>
                    <a:pt x="340646" y="90401"/>
                  </a:lnTo>
                  <a:lnTo>
                    <a:pt x="337984" y="90686"/>
                  </a:lnTo>
                  <a:lnTo>
                    <a:pt x="335321" y="88688"/>
                  </a:lnTo>
                  <a:lnTo>
                    <a:pt x="334275" y="85547"/>
                  </a:lnTo>
                  <a:lnTo>
                    <a:pt x="334750" y="83168"/>
                  </a:lnTo>
                  <a:lnTo>
                    <a:pt x="335606" y="82502"/>
                  </a:lnTo>
                  <a:lnTo>
                    <a:pt x="338459" y="82502"/>
                  </a:lnTo>
                  <a:lnTo>
                    <a:pt x="340932" y="83359"/>
                  </a:lnTo>
                  <a:lnTo>
                    <a:pt x="343024" y="84786"/>
                  </a:lnTo>
                  <a:lnTo>
                    <a:pt x="345687" y="85452"/>
                  </a:lnTo>
                  <a:lnTo>
                    <a:pt x="351678" y="85072"/>
                  </a:lnTo>
                  <a:lnTo>
                    <a:pt x="352724" y="83930"/>
                  </a:lnTo>
                  <a:lnTo>
                    <a:pt x="352724" y="83264"/>
                  </a:lnTo>
                  <a:lnTo>
                    <a:pt x="354531" y="82598"/>
                  </a:lnTo>
                  <a:lnTo>
                    <a:pt x="355577" y="81456"/>
                  </a:lnTo>
                  <a:lnTo>
                    <a:pt x="357099" y="81456"/>
                  </a:lnTo>
                  <a:lnTo>
                    <a:pt x="355958" y="82502"/>
                  </a:lnTo>
                  <a:close/>
                  <a:moveTo>
                    <a:pt x="263616" y="0"/>
                  </a:moveTo>
                  <a:lnTo>
                    <a:pt x="264472" y="856"/>
                  </a:lnTo>
                  <a:lnTo>
                    <a:pt x="265328" y="856"/>
                  </a:lnTo>
                  <a:lnTo>
                    <a:pt x="266849" y="1808"/>
                  </a:lnTo>
                  <a:lnTo>
                    <a:pt x="267705" y="3996"/>
                  </a:lnTo>
                  <a:lnTo>
                    <a:pt x="269892" y="6566"/>
                  </a:lnTo>
                  <a:lnTo>
                    <a:pt x="270178" y="8564"/>
                  </a:lnTo>
                  <a:lnTo>
                    <a:pt x="271034" y="9421"/>
                  </a:lnTo>
                  <a:lnTo>
                    <a:pt x="273506" y="10277"/>
                  </a:lnTo>
                  <a:lnTo>
                    <a:pt x="273506" y="11704"/>
                  </a:lnTo>
                  <a:lnTo>
                    <a:pt x="275313" y="12846"/>
                  </a:lnTo>
                  <a:lnTo>
                    <a:pt x="275313" y="16272"/>
                  </a:lnTo>
                  <a:lnTo>
                    <a:pt x="277786" y="17699"/>
                  </a:lnTo>
                  <a:lnTo>
                    <a:pt x="277786" y="19127"/>
                  </a:lnTo>
                  <a:lnTo>
                    <a:pt x="277025" y="19507"/>
                  </a:lnTo>
                  <a:lnTo>
                    <a:pt x="277025" y="20459"/>
                  </a:lnTo>
                  <a:lnTo>
                    <a:pt x="278546" y="21601"/>
                  </a:lnTo>
                  <a:lnTo>
                    <a:pt x="278261" y="23599"/>
                  </a:lnTo>
                  <a:lnTo>
                    <a:pt x="279593" y="25122"/>
                  </a:lnTo>
                  <a:lnTo>
                    <a:pt x="279593" y="26073"/>
                  </a:lnTo>
                  <a:lnTo>
                    <a:pt x="278927" y="26930"/>
                  </a:lnTo>
                  <a:lnTo>
                    <a:pt x="276644" y="26930"/>
                  </a:lnTo>
                  <a:lnTo>
                    <a:pt x="275123" y="27881"/>
                  </a:lnTo>
                  <a:lnTo>
                    <a:pt x="273316" y="28262"/>
                  </a:lnTo>
                  <a:lnTo>
                    <a:pt x="273316" y="29784"/>
                  </a:lnTo>
                  <a:lnTo>
                    <a:pt x="274362" y="30736"/>
                  </a:lnTo>
                  <a:lnTo>
                    <a:pt x="275694" y="30736"/>
                  </a:lnTo>
                  <a:lnTo>
                    <a:pt x="275979" y="31117"/>
                  </a:lnTo>
                  <a:lnTo>
                    <a:pt x="277025" y="31117"/>
                  </a:lnTo>
                  <a:lnTo>
                    <a:pt x="277786" y="30451"/>
                  </a:lnTo>
                  <a:lnTo>
                    <a:pt x="278451" y="30736"/>
                  </a:lnTo>
                  <a:lnTo>
                    <a:pt x="279783" y="34828"/>
                  </a:lnTo>
                  <a:lnTo>
                    <a:pt x="283206" y="38825"/>
                  </a:lnTo>
                  <a:lnTo>
                    <a:pt x="285013" y="40252"/>
                  </a:lnTo>
                  <a:lnTo>
                    <a:pt x="285679" y="41679"/>
                  </a:lnTo>
                  <a:lnTo>
                    <a:pt x="286440" y="41965"/>
                  </a:lnTo>
                  <a:lnTo>
                    <a:pt x="287296" y="44724"/>
                  </a:lnTo>
                  <a:lnTo>
                    <a:pt x="290434" y="46913"/>
                  </a:lnTo>
                  <a:lnTo>
                    <a:pt x="291195" y="50053"/>
                  </a:lnTo>
                  <a:lnTo>
                    <a:pt x="292526" y="51861"/>
                  </a:lnTo>
                  <a:lnTo>
                    <a:pt x="296140" y="54621"/>
                  </a:lnTo>
                  <a:lnTo>
                    <a:pt x="297186" y="56619"/>
                  </a:lnTo>
                  <a:lnTo>
                    <a:pt x="301846" y="61568"/>
                  </a:lnTo>
                  <a:lnTo>
                    <a:pt x="307172" y="65088"/>
                  </a:lnTo>
                  <a:lnTo>
                    <a:pt x="308217" y="66516"/>
                  </a:lnTo>
                  <a:lnTo>
                    <a:pt x="308883" y="68704"/>
                  </a:lnTo>
                  <a:lnTo>
                    <a:pt x="310975" y="70703"/>
                  </a:lnTo>
                  <a:lnTo>
                    <a:pt x="314114" y="71654"/>
                  </a:lnTo>
                  <a:lnTo>
                    <a:pt x="317252" y="74414"/>
                  </a:lnTo>
                  <a:lnTo>
                    <a:pt x="319344" y="75270"/>
                  </a:lnTo>
                  <a:lnTo>
                    <a:pt x="320010" y="76222"/>
                  </a:lnTo>
                  <a:lnTo>
                    <a:pt x="320866" y="76602"/>
                  </a:lnTo>
                  <a:lnTo>
                    <a:pt x="323719" y="81551"/>
                  </a:lnTo>
                  <a:lnTo>
                    <a:pt x="324575" y="82407"/>
                  </a:lnTo>
                  <a:lnTo>
                    <a:pt x="326667" y="86404"/>
                  </a:lnTo>
                  <a:lnTo>
                    <a:pt x="327523" y="92494"/>
                  </a:lnTo>
                  <a:lnTo>
                    <a:pt x="330661" y="97823"/>
                  </a:lnTo>
                  <a:lnTo>
                    <a:pt x="330946" y="100773"/>
                  </a:lnTo>
                  <a:lnTo>
                    <a:pt x="331802" y="103723"/>
                  </a:lnTo>
                  <a:lnTo>
                    <a:pt x="332848" y="105721"/>
                  </a:lnTo>
                  <a:lnTo>
                    <a:pt x="334655" y="107529"/>
                  </a:lnTo>
                  <a:lnTo>
                    <a:pt x="337128" y="108481"/>
                  </a:lnTo>
                  <a:lnTo>
                    <a:pt x="339600" y="113048"/>
                  </a:lnTo>
                  <a:lnTo>
                    <a:pt x="339125" y="113905"/>
                  </a:lnTo>
                  <a:lnTo>
                    <a:pt x="339410" y="115332"/>
                  </a:lnTo>
                  <a:lnTo>
                    <a:pt x="340742" y="115522"/>
                  </a:lnTo>
                  <a:lnTo>
                    <a:pt x="343404" y="117901"/>
                  </a:lnTo>
                  <a:lnTo>
                    <a:pt x="348349" y="119709"/>
                  </a:lnTo>
                  <a:lnTo>
                    <a:pt x="350537" y="121232"/>
                  </a:lnTo>
                  <a:lnTo>
                    <a:pt x="352819" y="121232"/>
                  </a:lnTo>
                  <a:lnTo>
                    <a:pt x="355672" y="118472"/>
                  </a:lnTo>
                  <a:lnTo>
                    <a:pt x="358810" y="110003"/>
                  </a:lnTo>
                  <a:lnTo>
                    <a:pt x="359286" y="109147"/>
                  </a:lnTo>
                  <a:lnTo>
                    <a:pt x="360047" y="108861"/>
                  </a:lnTo>
                  <a:lnTo>
                    <a:pt x="359762" y="106863"/>
                  </a:lnTo>
                  <a:lnTo>
                    <a:pt x="358430" y="105435"/>
                  </a:lnTo>
                  <a:lnTo>
                    <a:pt x="359096" y="104294"/>
                  </a:lnTo>
                  <a:lnTo>
                    <a:pt x="359952" y="104294"/>
                  </a:lnTo>
                  <a:lnTo>
                    <a:pt x="360807" y="105245"/>
                  </a:lnTo>
                  <a:lnTo>
                    <a:pt x="363280" y="115903"/>
                  </a:lnTo>
                  <a:lnTo>
                    <a:pt x="370413" y="126370"/>
                  </a:lnTo>
                  <a:lnTo>
                    <a:pt x="370127" y="128940"/>
                  </a:lnTo>
                  <a:lnTo>
                    <a:pt x="367845" y="132936"/>
                  </a:lnTo>
                  <a:lnTo>
                    <a:pt x="366514" y="133888"/>
                  </a:lnTo>
                  <a:lnTo>
                    <a:pt x="362424" y="133698"/>
                  </a:lnTo>
                  <a:lnTo>
                    <a:pt x="362710" y="134554"/>
                  </a:lnTo>
                  <a:lnTo>
                    <a:pt x="364041" y="134839"/>
                  </a:lnTo>
                  <a:lnTo>
                    <a:pt x="365087" y="135696"/>
                  </a:lnTo>
                  <a:lnTo>
                    <a:pt x="365848" y="137694"/>
                  </a:lnTo>
                  <a:lnTo>
                    <a:pt x="368511" y="141976"/>
                  </a:lnTo>
                  <a:lnTo>
                    <a:pt x="368225" y="142928"/>
                  </a:lnTo>
                  <a:lnTo>
                    <a:pt x="370508" y="142262"/>
                  </a:lnTo>
                  <a:lnTo>
                    <a:pt x="372315" y="139883"/>
                  </a:lnTo>
                  <a:lnTo>
                    <a:pt x="372315" y="137885"/>
                  </a:lnTo>
                  <a:lnTo>
                    <a:pt x="372790" y="137218"/>
                  </a:lnTo>
                  <a:lnTo>
                    <a:pt x="373646" y="136838"/>
                  </a:lnTo>
                  <a:lnTo>
                    <a:pt x="374502" y="135696"/>
                  </a:lnTo>
                  <a:lnTo>
                    <a:pt x="376023" y="135315"/>
                  </a:lnTo>
                  <a:lnTo>
                    <a:pt x="378876" y="132366"/>
                  </a:lnTo>
                  <a:lnTo>
                    <a:pt x="381064" y="132175"/>
                  </a:lnTo>
                  <a:lnTo>
                    <a:pt x="382585" y="133127"/>
                  </a:lnTo>
                  <a:lnTo>
                    <a:pt x="384868" y="132936"/>
                  </a:lnTo>
                  <a:lnTo>
                    <a:pt x="385724" y="133602"/>
                  </a:lnTo>
                  <a:lnTo>
                    <a:pt x="387055" y="133602"/>
                  </a:lnTo>
                  <a:lnTo>
                    <a:pt x="387530" y="133983"/>
                  </a:lnTo>
                  <a:lnTo>
                    <a:pt x="387816" y="136552"/>
                  </a:lnTo>
                  <a:lnTo>
                    <a:pt x="395804" y="139502"/>
                  </a:lnTo>
                  <a:lnTo>
                    <a:pt x="397611" y="140834"/>
                  </a:lnTo>
                  <a:lnTo>
                    <a:pt x="398657" y="141120"/>
                  </a:lnTo>
                  <a:lnTo>
                    <a:pt x="400464" y="144260"/>
                  </a:lnTo>
                  <a:lnTo>
                    <a:pt x="403888" y="147400"/>
                  </a:lnTo>
                  <a:lnTo>
                    <a:pt x="404173" y="148542"/>
                  </a:lnTo>
                  <a:lnTo>
                    <a:pt x="406265" y="149684"/>
                  </a:lnTo>
                  <a:lnTo>
                    <a:pt x="409689" y="155489"/>
                  </a:lnTo>
                  <a:lnTo>
                    <a:pt x="411020" y="156345"/>
                  </a:lnTo>
                  <a:lnTo>
                    <a:pt x="415680" y="157487"/>
                  </a:lnTo>
                  <a:lnTo>
                    <a:pt x="416346" y="158344"/>
                  </a:lnTo>
                  <a:lnTo>
                    <a:pt x="417677" y="158629"/>
                  </a:lnTo>
                  <a:lnTo>
                    <a:pt x="417962" y="159485"/>
                  </a:lnTo>
                  <a:lnTo>
                    <a:pt x="418818" y="159485"/>
                  </a:lnTo>
                  <a:lnTo>
                    <a:pt x="420625" y="160913"/>
                  </a:lnTo>
                  <a:lnTo>
                    <a:pt x="420625" y="161864"/>
                  </a:lnTo>
                  <a:lnTo>
                    <a:pt x="420150" y="162245"/>
                  </a:lnTo>
                  <a:lnTo>
                    <a:pt x="419674" y="162626"/>
                  </a:lnTo>
                  <a:lnTo>
                    <a:pt x="418152" y="162626"/>
                  </a:lnTo>
                  <a:lnTo>
                    <a:pt x="417677" y="163482"/>
                  </a:lnTo>
                  <a:lnTo>
                    <a:pt x="418152" y="166622"/>
                  </a:lnTo>
                  <a:lnTo>
                    <a:pt x="419484" y="169572"/>
                  </a:lnTo>
                  <a:lnTo>
                    <a:pt x="421957" y="171951"/>
                  </a:lnTo>
                  <a:lnTo>
                    <a:pt x="423003" y="174901"/>
                  </a:lnTo>
                  <a:lnTo>
                    <a:pt x="424810" y="176424"/>
                  </a:lnTo>
                  <a:lnTo>
                    <a:pt x="425285" y="178422"/>
                  </a:lnTo>
                  <a:lnTo>
                    <a:pt x="426616" y="178993"/>
                  </a:lnTo>
                  <a:lnTo>
                    <a:pt x="426616" y="179850"/>
                  </a:lnTo>
                  <a:lnTo>
                    <a:pt x="428899" y="179850"/>
                  </a:lnTo>
                  <a:lnTo>
                    <a:pt x="427092" y="181372"/>
                  </a:lnTo>
                  <a:lnTo>
                    <a:pt x="425570" y="181372"/>
                  </a:lnTo>
                  <a:lnTo>
                    <a:pt x="424810" y="180230"/>
                  </a:lnTo>
                  <a:lnTo>
                    <a:pt x="423763" y="180230"/>
                  </a:lnTo>
                  <a:lnTo>
                    <a:pt x="422907" y="180896"/>
                  </a:lnTo>
                  <a:lnTo>
                    <a:pt x="421386" y="186986"/>
                  </a:lnTo>
                  <a:lnTo>
                    <a:pt x="420340" y="188414"/>
                  </a:lnTo>
                  <a:lnTo>
                    <a:pt x="420340" y="189841"/>
                  </a:lnTo>
                  <a:lnTo>
                    <a:pt x="421671" y="190127"/>
                  </a:lnTo>
                  <a:lnTo>
                    <a:pt x="422147" y="191649"/>
                  </a:lnTo>
                  <a:lnTo>
                    <a:pt x="422907" y="192315"/>
                  </a:lnTo>
                  <a:lnTo>
                    <a:pt x="423193" y="194123"/>
                  </a:lnTo>
                  <a:lnTo>
                    <a:pt x="424524" y="195455"/>
                  </a:lnTo>
                  <a:lnTo>
                    <a:pt x="425000" y="196598"/>
                  </a:lnTo>
                  <a:lnTo>
                    <a:pt x="427472" y="198120"/>
                  </a:lnTo>
                  <a:lnTo>
                    <a:pt x="428804" y="198120"/>
                  </a:lnTo>
                  <a:lnTo>
                    <a:pt x="428043" y="199262"/>
                  </a:lnTo>
                  <a:lnTo>
                    <a:pt x="428328" y="200784"/>
                  </a:lnTo>
                  <a:lnTo>
                    <a:pt x="431942" y="201450"/>
                  </a:lnTo>
                  <a:lnTo>
                    <a:pt x="432227" y="202117"/>
                  </a:lnTo>
                  <a:lnTo>
                    <a:pt x="429089" y="206684"/>
                  </a:lnTo>
                  <a:lnTo>
                    <a:pt x="429089" y="208207"/>
                  </a:lnTo>
                  <a:lnTo>
                    <a:pt x="429945" y="209539"/>
                  </a:lnTo>
                  <a:lnTo>
                    <a:pt x="430706" y="209824"/>
                  </a:lnTo>
                  <a:lnTo>
                    <a:pt x="430706" y="212013"/>
                  </a:lnTo>
                  <a:lnTo>
                    <a:pt x="429850" y="214202"/>
                  </a:lnTo>
                  <a:lnTo>
                    <a:pt x="429850" y="217151"/>
                  </a:lnTo>
                  <a:lnTo>
                    <a:pt x="430325" y="218294"/>
                  </a:lnTo>
                  <a:lnTo>
                    <a:pt x="432988" y="220863"/>
                  </a:lnTo>
                  <a:lnTo>
                    <a:pt x="435841" y="220863"/>
                  </a:lnTo>
                  <a:lnTo>
                    <a:pt x="437648" y="222861"/>
                  </a:lnTo>
                  <a:lnTo>
                    <a:pt x="439170" y="222861"/>
                  </a:lnTo>
                  <a:lnTo>
                    <a:pt x="439645" y="223717"/>
                  </a:lnTo>
                  <a:lnTo>
                    <a:pt x="439645" y="227809"/>
                  </a:lnTo>
                  <a:lnTo>
                    <a:pt x="438884" y="228190"/>
                  </a:lnTo>
                  <a:lnTo>
                    <a:pt x="439740" y="231996"/>
                  </a:lnTo>
                  <a:lnTo>
                    <a:pt x="439265" y="234566"/>
                  </a:lnTo>
                  <a:lnTo>
                    <a:pt x="439550" y="239228"/>
                  </a:lnTo>
                  <a:lnTo>
                    <a:pt x="440596" y="240751"/>
                  </a:lnTo>
                  <a:lnTo>
                    <a:pt x="441072" y="242464"/>
                  </a:lnTo>
                  <a:lnTo>
                    <a:pt x="441072" y="244462"/>
                  </a:lnTo>
                  <a:lnTo>
                    <a:pt x="440216" y="244843"/>
                  </a:lnTo>
                  <a:lnTo>
                    <a:pt x="439930" y="246365"/>
                  </a:lnTo>
                  <a:lnTo>
                    <a:pt x="439455" y="246746"/>
                  </a:lnTo>
                  <a:lnTo>
                    <a:pt x="439455" y="248554"/>
                  </a:lnTo>
                  <a:lnTo>
                    <a:pt x="440977" y="250362"/>
                  </a:lnTo>
                  <a:lnTo>
                    <a:pt x="441642" y="253121"/>
                  </a:lnTo>
                  <a:lnTo>
                    <a:pt x="441357" y="254644"/>
                  </a:lnTo>
                  <a:lnTo>
                    <a:pt x="440026" y="256452"/>
                  </a:lnTo>
                  <a:lnTo>
                    <a:pt x="439740" y="257784"/>
                  </a:lnTo>
                  <a:lnTo>
                    <a:pt x="439075" y="258641"/>
                  </a:lnTo>
                  <a:lnTo>
                    <a:pt x="439075" y="260068"/>
                  </a:lnTo>
                  <a:lnTo>
                    <a:pt x="441167" y="263589"/>
                  </a:lnTo>
                  <a:lnTo>
                    <a:pt x="442498" y="263970"/>
                  </a:lnTo>
                  <a:lnTo>
                    <a:pt x="444685" y="265682"/>
                  </a:lnTo>
                  <a:lnTo>
                    <a:pt x="444971" y="268823"/>
                  </a:lnTo>
                  <a:lnTo>
                    <a:pt x="444210" y="270250"/>
                  </a:lnTo>
                  <a:lnTo>
                    <a:pt x="443925" y="273010"/>
                  </a:lnTo>
                  <a:lnTo>
                    <a:pt x="443449" y="274342"/>
                  </a:lnTo>
                  <a:lnTo>
                    <a:pt x="442974" y="274627"/>
                  </a:lnTo>
                  <a:lnTo>
                    <a:pt x="443259" y="277577"/>
                  </a:lnTo>
                  <a:lnTo>
                    <a:pt x="444305" y="280337"/>
                  </a:lnTo>
                  <a:lnTo>
                    <a:pt x="444305" y="282906"/>
                  </a:lnTo>
                  <a:lnTo>
                    <a:pt x="443259" y="283858"/>
                  </a:lnTo>
                  <a:lnTo>
                    <a:pt x="441452" y="283572"/>
                  </a:lnTo>
                  <a:lnTo>
                    <a:pt x="439645" y="284714"/>
                  </a:lnTo>
                  <a:lnTo>
                    <a:pt x="438123" y="287854"/>
                  </a:lnTo>
                  <a:lnTo>
                    <a:pt x="437078" y="292136"/>
                  </a:lnTo>
                  <a:lnTo>
                    <a:pt x="435271" y="292803"/>
                  </a:lnTo>
                  <a:lnTo>
                    <a:pt x="433178" y="294611"/>
                  </a:lnTo>
                  <a:lnTo>
                    <a:pt x="431847" y="296323"/>
                  </a:lnTo>
                  <a:lnTo>
                    <a:pt x="432132" y="297656"/>
                  </a:lnTo>
                  <a:lnTo>
                    <a:pt x="431371" y="298322"/>
                  </a:lnTo>
                  <a:lnTo>
                    <a:pt x="430516" y="298322"/>
                  </a:lnTo>
                  <a:lnTo>
                    <a:pt x="429660" y="297370"/>
                  </a:lnTo>
                  <a:lnTo>
                    <a:pt x="427472" y="296228"/>
                  </a:lnTo>
                  <a:lnTo>
                    <a:pt x="428994" y="295372"/>
                  </a:lnTo>
                  <a:lnTo>
                    <a:pt x="428709" y="294706"/>
                  </a:lnTo>
                  <a:lnTo>
                    <a:pt x="426616" y="294991"/>
                  </a:lnTo>
                  <a:lnTo>
                    <a:pt x="426331" y="295943"/>
                  </a:lnTo>
                  <a:lnTo>
                    <a:pt x="427377" y="297085"/>
                  </a:lnTo>
                  <a:lnTo>
                    <a:pt x="428423" y="297465"/>
                  </a:lnTo>
                  <a:lnTo>
                    <a:pt x="428423" y="298798"/>
                  </a:lnTo>
                  <a:lnTo>
                    <a:pt x="429755" y="301748"/>
                  </a:lnTo>
                  <a:lnTo>
                    <a:pt x="430420" y="301367"/>
                  </a:lnTo>
                  <a:lnTo>
                    <a:pt x="430135" y="298607"/>
                  </a:lnTo>
                  <a:lnTo>
                    <a:pt x="431942" y="298417"/>
                  </a:lnTo>
                  <a:lnTo>
                    <a:pt x="432417" y="303080"/>
                  </a:lnTo>
                  <a:lnTo>
                    <a:pt x="432893" y="303746"/>
                  </a:lnTo>
                  <a:lnTo>
                    <a:pt x="432893" y="305268"/>
                  </a:lnTo>
                  <a:lnTo>
                    <a:pt x="433368" y="305649"/>
                  </a:lnTo>
                  <a:lnTo>
                    <a:pt x="433654" y="309170"/>
                  </a:lnTo>
                  <a:lnTo>
                    <a:pt x="434985" y="313452"/>
                  </a:lnTo>
                  <a:lnTo>
                    <a:pt x="435271" y="315831"/>
                  </a:lnTo>
                  <a:lnTo>
                    <a:pt x="436317" y="317353"/>
                  </a:lnTo>
                  <a:lnTo>
                    <a:pt x="436317" y="318496"/>
                  </a:lnTo>
                  <a:lnTo>
                    <a:pt x="438979" y="324205"/>
                  </a:lnTo>
                  <a:lnTo>
                    <a:pt x="443069" y="330485"/>
                  </a:lnTo>
                  <a:lnTo>
                    <a:pt x="443069" y="330866"/>
                  </a:lnTo>
                  <a:lnTo>
                    <a:pt x="442593" y="330866"/>
                  </a:lnTo>
                  <a:lnTo>
                    <a:pt x="439455" y="329439"/>
                  </a:lnTo>
                  <a:lnTo>
                    <a:pt x="438123" y="330295"/>
                  </a:lnTo>
                  <a:lnTo>
                    <a:pt x="438123" y="330676"/>
                  </a:lnTo>
                  <a:lnTo>
                    <a:pt x="439930" y="331818"/>
                  </a:lnTo>
                  <a:lnTo>
                    <a:pt x="442403" y="332484"/>
                  </a:lnTo>
                  <a:lnTo>
                    <a:pt x="444495" y="332484"/>
                  </a:lnTo>
                  <a:lnTo>
                    <a:pt x="445541" y="331818"/>
                  </a:lnTo>
                  <a:lnTo>
                    <a:pt x="445826" y="332674"/>
                  </a:lnTo>
                  <a:lnTo>
                    <a:pt x="446873" y="332674"/>
                  </a:lnTo>
                  <a:lnTo>
                    <a:pt x="447158" y="332008"/>
                  </a:lnTo>
                  <a:lnTo>
                    <a:pt x="447919" y="332008"/>
                  </a:lnTo>
                  <a:lnTo>
                    <a:pt x="448394" y="333530"/>
                  </a:lnTo>
                  <a:lnTo>
                    <a:pt x="450867" y="337527"/>
                  </a:lnTo>
                  <a:lnTo>
                    <a:pt x="453720" y="339525"/>
                  </a:lnTo>
                  <a:lnTo>
                    <a:pt x="455812" y="342475"/>
                  </a:lnTo>
                  <a:lnTo>
                    <a:pt x="456097" y="350088"/>
                  </a:lnTo>
                  <a:lnTo>
                    <a:pt x="455622" y="351040"/>
                  </a:lnTo>
                  <a:lnTo>
                    <a:pt x="454290" y="351611"/>
                  </a:lnTo>
                  <a:lnTo>
                    <a:pt x="452484" y="353609"/>
                  </a:lnTo>
                  <a:lnTo>
                    <a:pt x="452484" y="354465"/>
                  </a:lnTo>
                  <a:lnTo>
                    <a:pt x="450201" y="359604"/>
                  </a:lnTo>
                  <a:lnTo>
                    <a:pt x="449726" y="359889"/>
                  </a:lnTo>
                  <a:lnTo>
                    <a:pt x="447633" y="365123"/>
                  </a:lnTo>
                  <a:lnTo>
                    <a:pt x="447158" y="375781"/>
                  </a:lnTo>
                  <a:lnTo>
                    <a:pt x="451818" y="391767"/>
                  </a:lnTo>
                  <a:lnTo>
                    <a:pt x="453339" y="394242"/>
                  </a:lnTo>
                  <a:lnTo>
                    <a:pt x="454385" y="397096"/>
                  </a:lnTo>
                  <a:lnTo>
                    <a:pt x="456858" y="400808"/>
                  </a:lnTo>
                  <a:lnTo>
                    <a:pt x="459997" y="402806"/>
                  </a:lnTo>
                  <a:lnTo>
                    <a:pt x="462469" y="405185"/>
                  </a:lnTo>
                  <a:lnTo>
                    <a:pt x="464276" y="410038"/>
                  </a:lnTo>
                  <a:lnTo>
                    <a:pt x="463991" y="415176"/>
                  </a:lnTo>
                  <a:lnTo>
                    <a:pt x="464846" y="417651"/>
                  </a:lnTo>
                  <a:lnTo>
                    <a:pt x="469031" y="425263"/>
                  </a:lnTo>
                  <a:lnTo>
                    <a:pt x="471313" y="428023"/>
                  </a:lnTo>
                  <a:lnTo>
                    <a:pt x="471598" y="428879"/>
                  </a:lnTo>
                  <a:lnTo>
                    <a:pt x="474737" y="430402"/>
                  </a:lnTo>
                  <a:lnTo>
                    <a:pt x="474737" y="431544"/>
                  </a:lnTo>
                  <a:lnTo>
                    <a:pt x="474071" y="432686"/>
                  </a:lnTo>
                  <a:lnTo>
                    <a:pt x="474071" y="435160"/>
                  </a:lnTo>
                  <a:lnTo>
                    <a:pt x="475403" y="437539"/>
                  </a:lnTo>
                  <a:lnTo>
                    <a:pt x="476068" y="437919"/>
                  </a:lnTo>
                  <a:lnTo>
                    <a:pt x="475593" y="439061"/>
                  </a:lnTo>
                  <a:lnTo>
                    <a:pt x="474261" y="439442"/>
                  </a:lnTo>
                  <a:lnTo>
                    <a:pt x="473786" y="438871"/>
                  </a:lnTo>
                  <a:lnTo>
                    <a:pt x="472740" y="438871"/>
                  </a:lnTo>
                  <a:lnTo>
                    <a:pt x="470648" y="440394"/>
                  </a:lnTo>
                  <a:lnTo>
                    <a:pt x="469982" y="441726"/>
                  </a:lnTo>
                  <a:lnTo>
                    <a:pt x="469982" y="444581"/>
                  </a:lnTo>
                  <a:lnTo>
                    <a:pt x="470648" y="445913"/>
                  </a:lnTo>
                  <a:lnTo>
                    <a:pt x="467794" y="449243"/>
                  </a:lnTo>
                  <a:lnTo>
                    <a:pt x="465702" y="454477"/>
                  </a:lnTo>
                  <a:lnTo>
                    <a:pt x="462564" y="454096"/>
                  </a:lnTo>
                  <a:lnTo>
                    <a:pt x="461042" y="454953"/>
                  </a:lnTo>
                  <a:lnTo>
                    <a:pt x="459236" y="455238"/>
                  </a:lnTo>
                  <a:lnTo>
                    <a:pt x="455146" y="453525"/>
                  </a:lnTo>
                  <a:lnTo>
                    <a:pt x="451057" y="453240"/>
                  </a:lnTo>
                  <a:lnTo>
                    <a:pt x="450391" y="452859"/>
                  </a:lnTo>
                  <a:lnTo>
                    <a:pt x="449630" y="452859"/>
                  </a:lnTo>
                  <a:lnTo>
                    <a:pt x="449630" y="453240"/>
                  </a:lnTo>
                  <a:lnTo>
                    <a:pt x="451723" y="454762"/>
                  </a:lnTo>
                  <a:lnTo>
                    <a:pt x="454576" y="454382"/>
                  </a:lnTo>
                  <a:lnTo>
                    <a:pt x="455051" y="454762"/>
                  </a:lnTo>
                  <a:lnTo>
                    <a:pt x="457524" y="455048"/>
                  </a:lnTo>
                  <a:lnTo>
                    <a:pt x="458855" y="455904"/>
                  </a:lnTo>
                  <a:lnTo>
                    <a:pt x="463515" y="455524"/>
                  </a:lnTo>
                  <a:lnTo>
                    <a:pt x="465607" y="457236"/>
                  </a:lnTo>
                  <a:lnTo>
                    <a:pt x="466463" y="462756"/>
                  </a:lnTo>
                  <a:lnTo>
                    <a:pt x="467794" y="466752"/>
                  </a:lnTo>
                  <a:lnTo>
                    <a:pt x="473405" y="475317"/>
                  </a:lnTo>
                  <a:lnTo>
                    <a:pt x="476829" y="478457"/>
                  </a:lnTo>
                  <a:lnTo>
                    <a:pt x="477685" y="480931"/>
                  </a:lnTo>
                  <a:lnTo>
                    <a:pt x="479016" y="482929"/>
                  </a:lnTo>
                  <a:lnTo>
                    <a:pt x="478731" y="484071"/>
                  </a:lnTo>
                  <a:lnTo>
                    <a:pt x="477875" y="482073"/>
                  </a:lnTo>
                  <a:lnTo>
                    <a:pt x="477210" y="482073"/>
                  </a:lnTo>
                  <a:lnTo>
                    <a:pt x="477210" y="482929"/>
                  </a:lnTo>
                  <a:lnTo>
                    <a:pt x="478255" y="484261"/>
                  </a:lnTo>
                  <a:lnTo>
                    <a:pt x="478541" y="485403"/>
                  </a:lnTo>
                  <a:lnTo>
                    <a:pt x="477495" y="486260"/>
                  </a:lnTo>
                  <a:lnTo>
                    <a:pt x="476163" y="490352"/>
                  </a:lnTo>
                  <a:lnTo>
                    <a:pt x="476924" y="495871"/>
                  </a:lnTo>
                  <a:lnTo>
                    <a:pt x="478255" y="499011"/>
                  </a:lnTo>
                  <a:lnTo>
                    <a:pt x="478731" y="499297"/>
                  </a:lnTo>
                  <a:lnTo>
                    <a:pt x="480823" y="503579"/>
                  </a:lnTo>
                  <a:lnTo>
                    <a:pt x="484247" y="508242"/>
                  </a:lnTo>
                  <a:lnTo>
                    <a:pt x="485293" y="509098"/>
                  </a:lnTo>
                  <a:lnTo>
                    <a:pt x="487575" y="508907"/>
                  </a:lnTo>
                  <a:lnTo>
                    <a:pt x="488431" y="509478"/>
                  </a:lnTo>
                  <a:lnTo>
                    <a:pt x="488146" y="512333"/>
                  </a:lnTo>
                  <a:lnTo>
                    <a:pt x="490428" y="512904"/>
                  </a:lnTo>
                  <a:lnTo>
                    <a:pt x="490904" y="513761"/>
                  </a:lnTo>
                  <a:lnTo>
                    <a:pt x="490904" y="515949"/>
                  </a:lnTo>
                  <a:lnTo>
                    <a:pt x="491665" y="516806"/>
                  </a:lnTo>
                  <a:lnTo>
                    <a:pt x="493186" y="517662"/>
                  </a:lnTo>
                  <a:lnTo>
                    <a:pt x="493471" y="519851"/>
                  </a:lnTo>
                  <a:lnTo>
                    <a:pt x="494993" y="519851"/>
                  </a:lnTo>
                  <a:lnTo>
                    <a:pt x="495468" y="520231"/>
                  </a:lnTo>
                  <a:lnTo>
                    <a:pt x="495468" y="522420"/>
                  </a:lnTo>
                  <a:lnTo>
                    <a:pt x="494137" y="523277"/>
                  </a:lnTo>
                  <a:lnTo>
                    <a:pt x="495468" y="530128"/>
                  </a:lnTo>
                  <a:lnTo>
                    <a:pt x="499558" y="537360"/>
                  </a:lnTo>
                  <a:lnTo>
                    <a:pt x="502411" y="539739"/>
                  </a:lnTo>
                  <a:lnTo>
                    <a:pt x="504218" y="540595"/>
                  </a:lnTo>
                  <a:lnTo>
                    <a:pt x="503932" y="541452"/>
                  </a:lnTo>
                  <a:lnTo>
                    <a:pt x="504978" y="542308"/>
                  </a:lnTo>
                  <a:lnTo>
                    <a:pt x="503932" y="545829"/>
                  </a:lnTo>
                  <a:lnTo>
                    <a:pt x="504598" y="548208"/>
                  </a:lnTo>
                  <a:lnTo>
                    <a:pt x="505454" y="549540"/>
                  </a:lnTo>
                  <a:lnTo>
                    <a:pt x="505739" y="552300"/>
                  </a:lnTo>
                  <a:lnTo>
                    <a:pt x="506785" y="553156"/>
                  </a:lnTo>
                  <a:lnTo>
                    <a:pt x="508117" y="553156"/>
                  </a:lnTo>
                  <a:lnTo>
                    <a:pt x="508402" y="556297"/>
                  </a:lnTo>
                  <a:lnTo>
                    <a:pt x="510209" y="556297"/>
                  </a:lnTo>
                  <a:lnTo>
                    <a:pt x="510209" y="556867"/>
                  </a:lnTo>
                  <a:lnTo>
                    <a:pt x="511065" y="557724"/>
                  </a:lnTo>
                  <a:lnTo>
                    <a:pt x="512396" y="557724"/>
                  </a:lnTo>
                  <a:lnTo>
                    <a:pt x="514869" y="558866"/>
                  </a:lnTo>
                  <a:lnTo>
                    <a:pt x="514869" y="559246"/>
                  </a:lnTo>
                  <a:lnTo>
                    <a:pt x="514393" y="559246"/>
                  </a:lnTo>
                  <a:lnTo>
                    <a:pt x="512206" y="558676"/>
                  </a:lnTo>
                  <a:lnTo>
                    <a:pt x="511445" y="558105"/>
                  </a:lnTo>
                  <a:lnTo>
                    <a:pt x="510114" y="558105"/>
                  </a:lnTo>
                  <a:lnTo>
                    <a:pt x="509448" y="559437"/>
                  </a:lnTo>
                  <a:lnTo>
                    <a:pt x="508687" y="559817"/>
                  </a:lnTo>
                  <a:lnTo>
                    <a:pt x="504503" y="559817"/>
                  </a:lnTo>
                  <a:lnTo>
                    <a:pt x="503647" y="562672"/>
                  </a:lnTo>
                  <a:lnTo>
                    <a:pt x="504123" y="563814"/>
                  </a:lnTo>
                  <a:lnTo>
                    <a:pt x="505929" y="563814"/>
                  </a:lnTo>
                  <a:lnTo>
                    <a:pt x="506405" y="566003"/>
                  </a:lnTo>
                  <a:lnTo>
                    <a:pt x="507451" y="567144"/>
                  </a:lnTo>
                  <a:lnTo>
                    <a:pt x="508307" y="567335"/>
                  </a:lnTo>
                  <a:lnTo>
                    <a:pt x="508782" y="566479"/>
                  </a:lnTo>
                  <a:lnTo>
                    <a:pt x="509829" y="566098"/>
                  </a:lnTo>
                  <a:lnTo>
                    <a:pt x="511635" y="563624"/>
                  </a:lnTo>
                  <a:lnTo>
                    <a:pt x="513157" y="563243"/>
                  </a:lnTo>
                  <a:lnTo>
                    <a:pt x="509733" y="566764"/>
                  </a:lnTo>
                  <a:lnTo>
                    <a:pt x="510494" y="569619"/>
                  </a:lnTo>
                  <a:lnTo>
                    <a:pt x="511350" y="569904"/>
                  </a:lnTo>
                  <a:lnTo>
                    <a:pt x="511635" y="570761"/>
                  </a:lnTo>
                  <a:lnTo>
                    <a:pt x="512491" y="571141"/>
                  </a:lnTo>
                  <a:lnTo>
                    <a:pt x="512777" y="571998"/>
                  </a:lnTo>
                  <a:lnTo>
                    <a:pt x="513823" y="572569"/>
                  </a:lnTo>
                  <a:lnTo>
                    <a:pt x="513823" y="573139"/>
                  </a:lnTo>
                  <a:lnTo>
                    <a:pt x="516010" y="573520"/>
                  </a:lnTo>
                  <a:lnTo>
                    <a:pt x="516771" y="574662"/>
                  </a:lnTo>
                  <a:lnTo>
                    <a:pt x="518863" y="574853"/>
                  </a:lnTo>
                  <a:lnTo>
                    <a:pt x="519148" y="576375"/>
                  </a:lnTo>
                  <a:lnTo>
                    <a:pt x="519624" y="576756"/>
                  </a:lnTo>
                  <a:lnTo>
                    <a:pt x="521145" y="576756"/>
                  </a:lnTo>
                  <a:lnTo>
                    <a:pt x="521145" y="577136"/>
                  </a:lnTo>
                  <a:lnTo>
                    <a:pt x="522001" y="577422"/>
                  </a:lnTo>
                  <a:lnTo>
                    <a:pt x="522762" y="578278"/>
                  </a:lnTo>
                  <a:lnTo>
                    <a:pt x="524284" y="578564"/>
                  </a:lnTo>
                  <a:lnTo>
                    <a:pt x="524759" y="580086"/>
                  </a:lnTo>
                  <a:lnTo>
                    <a:pt x="524284" y="580467"/>
                  </a:lnTo>
                  <a:lnTo>
                    <a:pt x="523998" y="583226"/>
                  </a:lnTo>
                  <a:lnTo>
                    <a:pt x="525520" y="584939"/>
                  </a:lnTo>
                  <a:lnTo>
                    <a:pt x="526566" y="584939"/>
                  </a:lnTo>
                  <a:lnTo>
                    <a:pt x="529990" y="588079"/>
                  </a:lnTo>
                  <a:lnTo>
                    <a:pt x="532652" y="588936"/>
                  </a:lnTo>
                  <a:lnTo>
                    <a:pt x="532652" y="591696"/>
                  </a:lnTo>
                  <a:lnTo>
                    <a:pt x="533508" y="592266"/>
                  </a:lnTo>
                  <a:lnTo>
                    <a:pt x="533984" y="593408"/>
                  </a:lnTo>
                  <a:lnTo>
                    <a:pt x="534459" y="593408"/>
                  </a:lnTo>
                  <a:lnTo>
                    <a:pt x="533984" y="593789"/>
                  </a:lnTo>
                  <a:lnTo>
                    <a:pt x="534269" y="596263"/>
                  </a:lnTo>
                  <a:lnTo>
                    <a:pt x="535315" y="599784"/>
                  </a:lnTo>
                  <a:lnTo>
                    <a:pt x="534649" y="600164"/>
                  </a:lnTo>
                  <a:lnTo>
                    <a:pt x="533889" y="601878"/>
                  </a:lnTo>
                  <a:lnTo>
                    <a:pt x="533603" y="605398"/>
                  </a:lnTo>
                  <a:lnTo>
                    <a:pt x="532748" y="605779"/>
                  </a:lnTo>
                  <a:lnTo>
                    <a:pt x="532748" y="606635"/>
                  </a:lnTo>
                  <a:lnTo>
                    <a:pt x="531987" y="607492"/>
                  </a:lnTo>
                  <a:lnTo>
                    <a:pt x="530465" y="608348"/>
                  </a:lnTo>
                  <a:lnTo>
                    <a:pt x="528944" y="614153"/>
                  </a:lnTo>
                  <a:lnTo>
                    <a:pt x="529419" y="616627"/>
                  </a:lnTo>
                  <a:lnTo>
                    <a:pt x="530275" y="617008"/>
                  </a:lnTo>
                  <a:lnTo>
                    <a:pt x="530750" y="618340"/>
                  </a:lnTo>
                  <a:lnTo>
                    <a:pt x="529419" y="619196"/>
                  </a:lnTo>
                  <a:lnTo>
                    <a:pt x="530180" y="621385"/>
                  </a:lnTo>
                  <a:lnTo>
                    <a:pt x="529894" y="623098"/>
                  </a:lnTo>
                  <a:lnTo>
                    <a:pt x="533699" y="623098"/>
                  </a:lnTo>
                  <a:lnTo>
                    <a:pt x="535981" y="624430"/>
                  </a:lnTo>
                  <a:lnTo>
                    <a:pt x="535220" y="624620"/>
                  </a:lnTo>
                  <a:lnTo>
                    <a:pt x="532748" y="623478"/>
                  </a:lnTo>
                  <a:lnTo>
                    <a:pt x="530275" y="623764"/>
                  </a:lnTo>
                  <a:lnTo>
                    <a:pt x="531606" y="626619"/>
                  </a:lnTo>
                  <a:lnTo>
                    <a:pt x="531321" y="627475"/>
                  </a:lnTo>
                  <a:lnTo>
                    <a:pt x="531797" y="627285"/>
                  </a:lnTo>
                  <a:lnTo>
                    <a:pt x="532272" y="628141"/>
                  </a:lnTo>
                  <a:lnTo>
                    <a:pt x="532272" y="629283"/>
                  </a:lnTo>
                  <a:lnTo>
                    <a:pt x="534079" y="628712"/>
                  </a:lnTo>
                  <a:lnTo>
                    <a:pt x="535125" y="625953"/>
                  </a:lnTo>
                  <a:lnTo>
                    <a:pt x="535886" y="625762"/>
                  </a:lnTo>
                  <a:lnTo>
                    <a:pt x="534840" y="628617"/>
                  </a:lnTo>
                  <a:lnTo>
                    <a:pt x="533318" y="629949"/>
                  </a:lnTo>
                  <a:lnTo>
                    <a:pt x="533794" y="631281"/>
                  </a:lnTo>
                  <a:lnTo>
                    <a:pt x="534840" y="631852"/>
                  </a:lnTo>
                  <a:lnTo>
                    <a:pt x="534840" y="633184"/>
                  </a:lnTo>
                  <a:lnTo>
                    <a:pt x="535886" y="634327"/>
                  </a:lnTo>
                  <a:lnTo>
                    <a:pt x="535886" y="635183"/>
                  </a:lnTo>
                  <a:lnTo>
                    <a:pt x="535125" y="636325"/>
                  </a:lnTo>
                  <a:lnTo>
                    <a:pt x="533794" y="637181"/>
                  </a:lnTo>
                  <a:lnTo>
                    <a:pt x="533318" y="638323"/>
                  </a:lnTo>
                  <a:lnTo>
                    <a:pt x="532272" y="639180"/>
                  </a:lnTo>
                  <a:lnTo>
                    <a:pt x="531797" y="640892"/>
                  </a:lnTo>
                  <a:lnTo>
                    <a:pt x="532272" y="641273"/>
                  </a:lnTo>
                  <a:lnTo>
                    <a:pt x="532557" y="643747"/>
                  </a:lnTo>
                  <a:lnTo>
                    <a:pt x="532082" y="643937"/>
                  </a:lnTo>
                  <a:lnTo>
                    <a:pt x="532367" y="644508"/>
                  </a:lnTo>
                  <a:lnTo>
                    <a:pt x="531892" y="645365"/>
                  </a:lnTo>
                  <a:lnTo>
                    <a:pt x="532938" y="647839"/>
                  </a:lnTo>
                  <a:lnTo>
                    <a:pt x="532652" y="648410"/>
                  </a:lnTo>
                  <a:lnTo>
                    <a:pt x="533508" y="649266"/>
                  </a:lnTo>
                  <a:lnTo>
                    <a:pt x="533033" y="649647"/>
                  </a:lnTo>
                  <a:lnTo>
                    <a:pt x="533033" y="650789"/>
                  </a:lnTo>
                  <a:lnTo>
                    <a:pt x="533889" y="651170"/>
                  </a:lnTo>
                  <a:lnTo>
                    <a:pt x="534555" y="652502"/>
                  </a:lnTo>
                  <a:lnTo>
                    <a:pt x="533889" y="654500"/>
                  </a:lnTo>
                  <a:lnTo>
                    <a:pt x="534364" y="655357"/>
                  </a:lnTo>
                  <a:lnTo>
                    <a:pt x="533889" y="655928"/>
                  </a:lnTo>
                  <a:lnTo>
                    <a:pt x="534174" y="657926"/>
                  </a:lnTo>
                  <a:lnTo>
                    <a:pt x="535030" y="659068"/>
                  </a:lnTo>
                  <a:lnTo>
                    <a:pt x="535886" y="662398"/>
                  </a:lnTo>
                  <a:lnTo>
                    <a:pt x="536552" y="662779"/>
                  </a:lnTo>
                  <a:lnTo>
                    <a:pt x="537312" y="664111"/>
                  </a:lnTo>
                  <a:lnTo>
                    <a:pt x="537027" y="667156"/>
                  </a:lnTo>
                  <a:lnTo>
                    <a:pt x="537312" y="668013"/>
                  </a:lnTo>
                  <a:lnTo>
                    <a:pt x="537788" y="668203"/>
                  </a:lnTo>
                  <a:lnTo>
                    <a:pt x="538073" y="670582"/>
                  </a:lnTo>
                  <a:lnTo>
                    <a:pt x="538834" y="672104"/>
                  </a:lnTo>
                  <a:lnTo>
                    <a:pt x="539880" y="672961"/>
                  </a:lnTo>
                  <a:lnTo>
                    <a:pt x="539880" y="673817"/>
                  </a:lnTo>
                  <a:lnTo>
                    <a:pt x="539595" y="673437"/>
                  </a:lnTo>
                  <a:lnTo>
                    <a:pt x="541402" y="674293"/>
                  </a:lnTo>
                  <a:lnTo>
                    <a:pt x="540926" y="675149"/>
                  </a:lnTo>
                  <a:lnTo>
                    <a:pt x="542448" y="676862"/>
                  </a:lnTo>
                  <a:lnTo>
                    <a:pt x="542448" y="677719"/>
                  </a:lnTo>
                  <a:lnTo>
                    <a:pt x="542923" y="678099"/>
                  </a:lnTo>
                  <a:lnTo>
                    <a:pt x="544445" y="677909"/>
                  </a:lnTo>
                  <a:lnTo>
                    <a:pt x="545206" y="678765"/>
                  </a:lnTo>
                  <a:lnTo>
                    <a:pt x="545206" y="679907"/>
                  </a:lnTo>
                  <a:lnTo>
                    <a:pt x="545871" y="680288"/>
                  </a:lnTo>
                  <a:lnTo>
                    <a:pt x="545586" y="680669"/>
                  </a:lnTo>
                  <a:lnTo>
                    <a:pt x="546632" y="681525"/>
                  </a:lnTo>
                  <a:lnTo>
                    <a:pt x="546632" y="682382"/>
                  </a:lnTo>
                  <a:lnTo>
                    <a:pt x="547107" y="682572"/>
                  </a:lnTo>
                  <a:lnTo>
                    <a:pt x="546632" y="685046"/>
                  </a:lnTo>
                  <a:lnTo>
                    <a:pt x="547298" y="686188"/>
                  </a:lnTo>
                  <a:lnTo>
                    <a:pt x="547583" y="688852"/>
                  </a:lnTo>
                  <a:lnTo>
                    <a:pt x="548249" y="689709"/>
                  </a:lnTo>
                  <a:lnTo>
                    <a:pt x="549105" y="689899"/>
                  </a:lnTo>
                  <a:lnTo>
                    <a:pt x="549390" y="690470"/>
                  </a:lnTo>
                  <a:lnTo>
                    <a:pt x="548534" y="693515"/>
                  </a:lnTo>
                  <a:lnTo>
                    <a:pt x="549390" y="695894"/>
                  </a:lnTo>
                  <a:lnTo>
                    <a:pt x="550056" y="696465"/>
                  </a:lnTo>
                  <a:lnTo>
                    <a:pt x="550056" y="697322"/>
                  </a:lnTo>
                  <a:lnTo>
                    <a:pt x="551577" y="698463"/>
                  </a:lnTo>
                  <a:lnTo>
                    <a:pt x="551577" y="699605"/>
                  </a:lnTo>
                  <a:lnTo>
                    <a:pt x="552338" y="700462"/>
                  </a:lnTo>
                  <a:lnTo>
                    <a:pt x="552053" y="702936"/>
                  </a:lnTo>
                  <a:lnTo>
                    <a:pt x="552528" y="703507"/>
                  </a:lnTo>
                  <a:lnTo>
                    <a:pt x="552528" y="706171"/>
                  </a:lnTo>
                  <a:lnTo>
                    <a:pt x="552053" y="707028"/>
                  </a:lnTo>
                  <a:lnTo>
                    <a:pt x="553099" y="707599"/>
                  </a:lnTo>
                  <a:lnTo>
                    <a:pt x="553099" y="709311"/>
                  </a:lnTo>
                  <a:lnTo>
                    <a:pt x="552623" y="709502"/>
                  </a:lnTo>
                  <a:lnTo>
                    <a:pt x="552338" y="711500"/>
                  </a:lnTo>
                  <a:lnTo>
                    <a:pt x="552338" y="714545"/>
                  </a:lnTo>
                  <a:lnTo>
                    <a:pt x="552813" y="715877"/>
                  </a:lnTo>
                  <a:lnTo>
                    <a:pt x="553574" y="716258"/>
                  </a:lnTo>
                  <a:lnTo>
                    <a:pt x="553574" y="717971"/>
                  </a:lnTo>
                  <a:lnTo>
                    <a:pt x="552813" y="719684"/>
                  </a:lnTo>
                  <a:lnTo>
                    <a:pt x="553860" y="720826"/>
                  </a:lnTo>
                  <a:lnTo>
                    <a:pt x="553860" y="722824"/>
                  </a:lnTo>
                  <a:lnTo>
                    <a:pt x="554525" y="723395"/>
                  </a:lnTo>
                  <a:lnTo>
                    <a:pt x="555001" y="725393"/>
                  </a:lnTo>
                  <a:lnTo>
                    <a:pt x="555667" y="725964"/>
                  </a:lnTo>
                  <a:lnTo>
                    <a:pt x="555952" y="727487"/>
                  </a:lnTo>
                  <a:lnTo>
                    <a:pt x="556808" y="728343"/>
                  </a:lnTo>
                  <a:lnTo>
                    <a:pt x="556522" y="728914"/>
                  </a:lnTo>
                  <a:lnTo>
                    <a:pt x="557854" y="731103"/>
                  </a:lnTo>
                  <a:lnTo>
                    <a:pt x="557854" y="732245"/>
                  </a:lnTo>
                  <a:lnTo>
                    <a:pt x="559946" y="733386"/>
                  </a:lnTo>
                  <a:lnTo>
                    <a:pt x="560231" y="734529"/>
                  </a:lnTo>
                  <a:lnTo>
                    <a:pt x="561087" y="735385"/>
                  </a:lnTo>
                  <a:lnTo>
                    <a:pt x="561087" y="736241"/>
                  </a:lnTo>
                  <a:lnTo>
                    <a:pt x="561943" y="736622"/>
                  </a:lnTo>
                  <a:lnTo>
                    <a:pt x="562229" y="737478"/>
                  </a:lnTo>
                  <a:lnTo>
                    <a:pt x="565081" y="739762"/>
                  </a:lnTo>
                  <a:lnTo>
                    <a:pt x="564796" y="740333"/>
                  </a:lnTo>
                  <a:lnTo>
                    <a:pt x="565557" y="740714"/>
                  </a:lnTo>
                  <a:lnTo>
                    <a:pt x="566413" y="742712"/>
                  </a:lnTo>
                  <a:lnTo>
                    <a:pt x="569075" y="744235"/>
                  </a:lnTo>
                  <a:lnTo>
                    <a:pt x="569551" y="745757"/>
                  </a:lnTo>
                  <a:lnTo>
                    <a:pt x="570217" y="746138"/>
                  </a:lnTo>
                  <a:lnTo>
                    <a:pt x="570217" y="747280"/>
                  </a:lnTo>
                  <a:lnTo>
                    <a:pt x="571263" y="748136"/>
                  </a:lnTo>
                  <a:lnTo>
                    <a:pt x="571548" y="749659"/>
                  </a:lnTo>
                  <a:lnTo>
                    <a:pt x="574401" y="752513"/>
                  </a:lnTo>
                  <a:lnTo>
                    <a:pt x="574116" y="753370"/>
                  </a:lnTo>
                  <a:lnTo>
                    <a:pt x="574972" y="753560"/>
                  </a:lnTo>
                  <a:lnTo>
                    <a:pt x="575447" y="755083"/>
                  </a:lnTo>
                  <a:lnTo>
                    <a:pt x="576969" y="756415"/>
                  </a:lnTo>
                  <a:lnTo>
                    <a:pt x="577444" y="757747"/>
                  </a:lnTo>
                  <a:lnTo>
                    <a:pt x="580297" y="760792"/>
                  </a:lnTo>
                  <a:lnTo>
                    <a:pt x="580583" y="761648"/>
                  </a:lnTo>
                  <a:lnTo>
                    <a:pt x="586194" y="766502"/>
                  </a:lnTo>
                  <a:lnTo>
                    <a:pt x="587525" y="766692"/>
                  </a:lnTo>
                  <a:lnTo>
                    <a:pt x="589046" y="767549"/>
                  </a:lnTo>
                  <a:lnTo>
                    <a:pt x="589522" y="768405"/>
                  </a:lnTo>
                  <a:lnTo>
                    <a:pt x="591614" y="769261"/>
                  </a:lnTo>
                  <a:lnTo>
                    <a:pt x="594087" y="771260"/>
                  </a:lnTo>
                  <a:lnTo>
                    <a:pt x="596559" y="772116"/>
                  </a:lnTo>
                  <a:lnTo>
                    <a:pt x="597225" y="772972"/>
                  </a:lnTo>
                  <a:lnTo>
                    <a:pt x="598081" y="772972"/>
                  </a:lnTo>
                  <a:lnTo>
                    <a:pt x="601695" y="775447"/>
                  </a:lnTo>
                  <a:lnTo>
                    <a:pt x="604548" y="776303"/>
                  </a:lnTo>
                  <a:lnTo>
                    <a:pt x="606355" y="778492"/>
                  </a:lnTo>
                  <a:lnTo>
                    <a:pt x="606069" y="780014"/>
                  </a:lnTo>
                  <a:lnTo>
                    <a:pt x="605213" y="781156"/>
                  </a:lnTo>
                  <a:lnTo>
                    <a:pt x="602551" y="781346"/>
                  </a:lnTo>
                  <a:lnTo>
                    <a:pt x="602265" y="780775"/>
                  </a:lnTo>
                  <a:lnTo>
                    <a:pt x="602741" y="780395"/>
                  </a:lnTo>
                  <a:lnTo>
                    <a:pt x="600934" y="779824"/>
                  </a:lnTo>
                  <a:lnTo>
                    <a:pt x="600458" y="777540"/>
                  </a:lnTo>
                  <a:lnTo>
                    <a:pt x="599603" y="776969"/>
                  </a:lnTo>
                  <a:lnTo>
                    <a:pt x="598937" y="777255"/>
                  </a:lnTo>
                  <a:lnTo>
                    <a:pt x="598652" y="778111"/>
                  </a:lnTo>
                  <a:lnTo>
                    <a:pt x="599412" y="778301"/>
                  </a:lnTo>
                  <a:lnTo>
                    <a:pt x="599888" y="779634"/>
                  </a:lnTo>
                  <a:lnTo>
                    <a:pt x="600744" y="780490"/>
                  </a:lnTo>
                  <a:lnTo>
                    <a:pt x="600268" y="780775"/>
                  </a:lnTo>
                  <a:lnTo>
                    <a:pt x="600268" y="781632"/>
                  </a:lnTo>
                  <a:lnTo>
                    <a:pt x="597605" y="782488"/>
                  </a:lnTo>
                  <a:lnTo>
                    <a:pt x="597891" y="784011"/>
                  </a:lnTo>
                  <a:lnTo>
                    <a:pt x="598937" y="784582"/>
                  </a:lnTo>
                  <a:lnTo>
                    <a:pt x="599412" y="785438"/>
                  </a:lnTo>
                  <a:lnTo>
                    <a:pt x="598366" y="786770"/>
                  </a:lnTo>
                  <a:lnTo>
                    <a:pt x="597320" y="787341"/>
                  </a:lnTo>
                  <a:lnTo>
                    <a:pt x="597320" y="790672"/>
                  </a:lnTo>
                  <a:lnTo>
                    <a:pt x="597796" y="791243"/>
                  </a:lnTo>
                  <a:lnTo>
                    <a:pt x="597796" y="792385"/>
                  </a:lnTo>
                  <a:lnTo>
                    <a:pt x="598461" y="792765"/>
                  </a:lnTo>
                  <a:lnTo>
                    <a:pt x="598461" y="793907"/>
                  </a:lnTo>
                  <a:lnTo>
                    <a:pt x="600268" y="795906"/>
                  </a:lnTo>
                  <a:lnTo>
                    <a:pt x="600934" y="798570"/>
                  </a:lnTo>
                  <a:lnTo>
                    <a:pt x="601980" y="800093"/>
                  </a:lnTo>
                  <a:lnTo>
                    <a:pt x="601695" y="801615"/>
                  </a:lnTo>
                  <a:lnTo>
                    <a:pt x="602741" y="803613"/>
                  </a:lnTo>
                  <a:lnTo>
                    <a:pt x="602741" y="804946"/>
                  </a:lnTo>
                  <a:lnTo>
                    <a:pt x="604072" y="805326"/>
                  </a:lnTo>
                  <a:lnTo>
                    <a:pt x="604072" y="807610"/>
                  </a:lnTo>
                  <a:lnTo>
                    <a:pt x="604928" y="807991"/>
                  </a:lnTo>
                  <a:lnTo>
                    <a:pt x="605594" y="809133"/>
                  </a:lnTo>
                  <a:lnTo>
                    <a:pt x="606355" y="809133"/>
                  </a:lnTo>
                  <a:lnTo>
                    <a:pt x="607876" y="811607"/>
                  </a:lnTo>
                  <a:lnTo>
                    <a:pt x="608922" y="812178"/>
                  </a:lnTo>
                  <a:lnTo>
                    <a:pt x="609968" y="811797"/>
                  </a:lnTo>
                  <a:lnTo>
                    <a:pt x="610824" y="813320"/>
                  </a:lnTo>
                  <a:lnTo>
                    <a:pt x="612916" y="812939"/>
                  </a:lnTo>
                  <a:lnTo>
                    <a:pt x="612251" y="814271"/>
                  </a:lnTo>
                  <a:lnTo>
                    <a:pt x="609778" y="813986"/>
                  </a:lnTo>
                  <a:lnTo>
                    <a:pt x="609113" y="814366"/>
                  </a:lnTo>
                  <a:lnTo>
                    <a:pt x="609113" y="820171"/>
                  </a:lnTo>
                  <a:lnTo>
                    <a:pt x="611965" y="820742"/>
                  </a:lnTo>
                  <a:lnTo>
                    <a:pt x="612251" y="821598"/>
                  </a:lnTo>
                  <a:lnTo>
                    <a:pt x="610729" y="823882"/>
                  </a:lnTo>
                  <a:lnTo>
                    <a:pt x="609873" y="823692"/>
                  </a:lnTo>
                  <a:lnTo>
                    <a:pt x="609873" y="822836"/>
                  </a:lnTo>
                  <a:lnTo>
                    <a:pt x="610634" y="822836"/>
                  </a:lnTo>
                  <a:lnTo>
                    <a:pt x="611110" y="821979"/>
                  </a:lnTo>
                  <a:lnTo>
                    <a:pt x="609778" y="820457"/>
                  </a:lnTo>
                  <a:lnTo>
                    <a:pt x="609113" y="820457"/>
                  </a:lnTo>
                  <a:lnTo>
                    <a:pt x="608066" y="821979"/>
                  </a:lnTo>
                  <a:lnTo>
                    <a:pt x="608922" y="822836"/>
                  </a:lnTo>
                  <a:lnTo>
                    <a:pt x="608922" y="823407"/>
                  </a:lnTo>
                  <a:lnTo>
                    <a:pt x="603597" y="823216"/>
                  </a:lnTo>
                  <a:lnTo>
                    <a:pt x="601504" y="823597"/>
                  </a:lnTo>
                  <a:lnTo>
                    <a:pt x="601029" y="824453"/>
                  </a:lnTo>
                  <a:lnTo>
                    <a:pt x="599983" y="825310"/>
                  </a:lnTo>
                  <a:lnTo>
                    <a:pt x="599983" y="826166"/>
                  </a:lnTo>
                  <a:lnTo>
                    <a:pt x="599507" y="825976"/>
                  </a:lnTo>
                  <a:lnTo>
                    <a:pt x="598652" y="826547"/>
                  </a:lnTo>
                  <a:lnTo>
                    <a:pt x="598176" y="828259"/>
                  </a:lnTo>
                  <a:lnTo>
                    <a:pt x="597130" y="829116"/>
                  </a:lnTo>
                  <a:lnTo>
                    <a:pt x="596845" y="830638"/>
                  </a:lnTo>
                  <a:lnTo>
                    <a:pt x="596369" y="831019"/>
                  </a:lnTo>
                  <a:lnTo>
                    <a:pt x="608257" y="831400"/>
                  </a:lnTo>
                  <a:lnTo>
                    <a:pt x="610064" y="828545"/>
                  </a:lnTo>
                  <a:lnTo>
                    <a:pt x="610064" y="827974"/>
                  </a:lnTo>
                  <a:lnTo>
                    <a:pt x="609398" y="827688"/>
                  </a:lnTo>
                  <a:lnTo>
                    <a:pt x="609398" y="825500"/>
                  </a:lnTo>
                  <a:lnTo>
                    <a:pt x="611205" y="826071"/>
                  </a:lnTo>
                  <a:lnTo>
                    <a:pt x="611205" y="828926"/>
                  </a:lnTo>
                  <a:lnTo>
                    <a:pt x="610349" y="829497"/>
                  </a:lnTo>
                  <a:lnTo>
                    <a:pt x="610349" y="830067"/>
                  </a:lnTo>
                  <a:lnTo>
                    <a:pt x="609017" y="830924"/>
                  </a:lnTo>
                  <a:lnTo>
                    <a:pt x="609873" y="831781"/>
                  </a:lnTo>
                  <a:lnTo>
                    <a:pt x="612061" y="829306"/>
                  </a:lnTo>
                  <a:lnTo>
                    <a:pt x="612346" y="828450"/>
                  </a:lnTo>
                  <a:lnTo>
                    <a:pt x="615199" y="828640"/>
                  </a:lnTo>
                  <a:lnTo>
                    <a:pt x="615674" y="828259"/>
                  </a:lnTo>
                  <a:lnTo>
                    <a:pt x="616150" y="826261"/>
                  </a:lnTo>
                  <a:lnTo>
                    <a:pt x="619574" y="826832"/>
                  </a:lnTo>
                  <a:lnTo>
                    <a:pt x="620905" y="826642"/>
                  </a:lnTo>
                  <a:lnTo>
                    <a:pt x="621666" y="826071"/>
                  </a:lnTo>
                  <a:lnTo>
                    <a:pt x="622331" y="826927"/>
                  </a:lnTo>
                  <a:lnTo>
                    <a:pt x="623092" y="826071"/>
                  </a:lnTo>
                  <a:lnTo>
                    <a:pt x="623377" y="824548"/>
                  </a:lnTo>
                  <a:lnTo>
                    <a:pt x="620905" y="822836"/>
                  </a:lnTo>
                  <a:lnTo>
                    <a:pt x="620429" y="819790"/>
                  </a:lnTo>
                  <a:lnTo>
                    <a:pt x="620905" y="819410"/>
                  </a:lnTo>
                  <a:lnTo>
                    <a:pt x="620905" y="814842"/>
                  </a:lnTo>
                  <a:lnTo>
                    <a:pt x="621380" y="814652"/>
                  </a:lnTo>
                  <a:lnTo>
                    <a:pt x="621856" y="813320"/>
                  </a:lnTo>
                  <a:lnTo>
                    <a:pt x="622712" y="812939"/>
                  </a:lnTo>
                  <a:lnTo>
                    <a:pt x="621856" y="816365"/>
                  </a:lnTo>
                  <a:lnTo>
                    <a:pt x="621856" y="819029"/>
                  </a:lnTo>
                  <a:lnTo>
                    <a:pt x="626801" y="822455"/>
                  </a:lnTo>
                  <a:lnTo>
                    <a:pt x="628323" y="825310"/>
                  </a:lnTo>
                  <a:lnTo>
                    <a:pt x="635265" y="829402"/>
                  </a:lnTo>
                  <a:lnTo>
                    <a:pt x="640590" y="831114"/>
                  </a:lnTo>
                  <a:lnTo>
                    <a:pt x="641446" y="831971"/>
                  </a:lnTo>
                  <a:lnTo>
                    <a:pt x="646106" y="832161"/>
                  </a:lnTo>
                  <a:lnTo>
                    <a:pt x="648198" y="831590"/>
                  </a:lnTo>
                  <a:lnTo>
                    <a:pt x="651051" y="833113"/>
                  </a:lnTo>
                  <a:lnTo>
                    <a:pt x="653239" y="833303"/>
                  </a:lnTo>
                  <a:lnTo>
                    <a:pt x="654000" y="834159"/>
                  </a:lnTo>
                  <a:lnTo>
                    <a:pt x="656472" y="834730"/>
                  </a:lnTo>
                  <a:lnTo>
                    <a:pt x="656948" y="836443"/>
                  </a:lnTo>
                  <a:lnTo>
                    <a:pt x="658754" y="838156"/>
                  </a:lnTo>
                  <a:lnTo>
                    <a:pt x="659230" y="840154"/>
                  </a:lnTo>
                  <a:lnTo>
                    <a:pt x="659991" y="839964"/>
                  </a:lnTo>
                  <a:lnTo>
                    <a:pt x="660656" y="840820"/>
                  </a:lnTo>
                  <a:lnTo>
                    <a:pt x="661417" y="840630"/>
                  </a:lnTo>
                  <a:lnTo>
                    <a:pt x="661703" y="841487"/>
                  </a:lnTo>
                  <a:lnTo>
                    <a:pt x="664175" y="842628"/>
                  </a:lnTo>
                  <a:lnTo>
                    <a:pt x="666648" y="844912"/>
                  </a:lnTo>
                  <a:lnTo>
                    <a:pt x="672449" y="848243"/>
                  </a:lnTo>
                  <a:lnTo>
                    <a:pt x="676253" y="849765"/>
                  </a:lnTo>
                  <a:lnTo>
                    <a:pt x="676919" y="850622"/>
                  </a:lnTo>
                  <a:lnTo>
                    <a:pt x="678440" y="850622"/>
                  </a:lnTo>
                  <a:lnTo>
                    <a:pt x="679201" y="851193"/>
                  </a:lnTo>
                  <a:lnTo>
                    <a:pt x="682339" y="852049"/>
                  </a:lnTo>
                  <a:lnTo>
                    <a:pt x="689947" y="855475"/>
                  </a:lnTo>
                  <a:lnTo>
                    <a:pt x="692800" y="855284"/>
                  </a:lnTo>
                  <a:lnTo>
                    <a:pt x="694322" y="856141"/>
                  </a:lnTo>
                  <a:lnTo>
                    <a:pt x="695368" y="856141"/>
                  </a:lnTo>
                  <a:lnTo>
                    <a:pt x="696033" y="855284"/>
                  </a:lnTo>
                  <a:lnTo>
                    <a:pt x="697840" y="855475"/>
                  </a:lnTo>
                  <a:lnTo>
                    <a:pt x="700503" y="853762"/>
                  </a:lnTo>
                  <a:lnTo>
                    <a:pt x="702310" y="853762"/>
                  </a:lnTo>
                  <a:lnTo>
                    <a:pt x="704783" y="855094"/>
                  </a:lnTo>
                  <a:lnTo>
                    <a:pt x="707635" y="855284"/>
                  </a:lnTo>
                  <a:lnTo>
                    <a:pt x="708396" y="856141"/>
                  </a:lnTo>
                  <a:lnTo>
                    <a:pt x="710203" y="856997"/>
                  </a:lnTo>
                  <a:lnTo>
                    <a:pt x="711249" y="858330"/>
                  </a:lnTo>
                  <a:lnTo>
                    <a:pt x="711535" y="859471"/>
                  </a:lnTo>
                  <a:lnTo>
                    <a:pt x="718001" y="864515"/>
                  </a:lnTo>
                  <a:lnTo>
                    <a:pt x="718477" y="865847"/>
                  </a:lnTo>
                  <a:lnTo>
                    <a:pt x="720284" y="865847"/>
                  </a:lnTo>
                  <a:lnTo>
                    <a:pt x="720569" y="866228"/>
                  </a:lnTo>
                  <a:lnTo>
                    <a:pt x="722376" y="865847"/>
                  </a:lnTo>
                  <a:lnTo>
                    <a:pt x="724848" y="866133"/>
                  </a:lnTo>
                  <a:lnTo>
                    <a:pt x="727036" y="867274"/>
                  </a:lnTo>
                  <a:lnTo>
                    <a:pt x="729699" y="867274"/>
                  </a:lnTo>
                  <a:lnTo>
                    <a:pt x="733788" y="865942"/>
                  </a:lnTo>
                  <a:lnTo>
                    <a:pt x="738448" y="866323"/>
                  </a:lnTo>
                  <a:lnTo>
                    <a:pt x="745390" y="869368"/>
                  </a:lnTo>
                  <a:lnTo>
                    <a:pt x="746912" y="870510"/>
                  </a:lnTo>
                  <a:lnTo>
                    <a:pt x="748433" y="872699"/>
                  </a:lnTo>
                  <a:lnTo>
                    <a:pt x="750240" y="872889"/>
                  </a:lnTo>
                  <a:lnTo>
                    <a:pt x="753378" y="874411"/>
                  </a:lnTo>
                  <a:lnTo>
                    <a:pt x="754234" y="874411"/>
                  </a:lnTo>
                  <a:lnTo>
                    <a:pt x="754710" y="874982"/>
                  </a:lnTo>
                  <a:lnTo>
                    <a:pt x="757183" y="874982"/>
                  </a:lnTo>
                  <a:lnTo>
                    <a:pt x="758038" y="874411"/>
                  </a:lnTo>
                  <a:lnTo>
                    <a:pt x="760131" y="874602"/>
                  </a:lnTo>
                  <a:lnTo>
                    <a:pt x="761652" y="874031"/>
                  </a:lnTo>
                  <a:lnTo>
                    <a:pt x="762318" y="874887"/>
                  </a:lnTo>
                  <a:lnTo>
                    <a:pt x="765171" y="874697"/>
                  </a:lnTo>
                  <a:lnTo>
                    <a:pt x="765932" y="875553"/>
                  </a:lnTo>
                  <a:lnTo>
                    <a:pt x="766883" y="875934"/>
                  </a:lnTo>
                  <a:lnTo>
                    <a:pt x="766883" y="875934"/>
                  </a:lnTo>
                  <a:lnTo>
                    <a:pt x="762983" y="882976"/>
                  </a:lnTo>
                  <a:lnTo>
                    <a:pt x="752332" y="887543"/>
                  </a:lnTo>
                  <a:lnTo>
                    <a:pt x="746531" y="894870"/>
                  </a:lnTo>
                  <a:lnTo>
                    <a:pt x="743108" y="904672"/>
                  </a:lnTo>
                  <a:lnTo>
                    <a:pt x="742822" y="924465"/>
                  </a:lnTo>
                  <a:lnTo>
                    <a:pt x="725704" y="918565"/>
                  </a:lnTo>
                  <a:lnTo>
                    <a:pt x="704973" y="924940"/>
                  </a:lnTo>
                  <a:lnTo>
                    <a:pt x="695843" y="917518"/>
                  </a:lnTo>
                  <a:lnTo>
                    <a:pt x="687474" y="915805"/>
                  </a:lnTo>
                  <a:lnTo>
                    <a:pt x="666172" y="921039"/>
                  </a:lnTo>
                  <a:lnTo>
                    <a:pt x="648008" y="912379"/>
                  </a:lnTo>
                  <a:lnTo>
                    <a:pt x="632032" y="917137"/>
                  </a:lnTo>
                  <a:lnTo>
                    <a:pt x="596940" y="911714"/>
                  </a:lnTo>
                  <a:lnTo>
                    <a:pt x="583531" y="915901"/>
                  </a:lnTo>
                  <a:lnTo>
                    <a:pt x="578205" y="924370"/>
                  </a:lnTo>
                  <a:lnTo>
                    <a:pt x="546727" y="941784"/>
                  </a:lnTo>
                  <a:lnTo>
                    <a:pt x="544064" y="938168"/>
                  </a:lnTo>
                  <a:lnTo>
                    <a:pt x="532557" y="938168"/>
                  </a:lnTo>
                  <a:lnTo>
                    <a:pt x="529419" y="923418"/>
                  </a:lnTo>
                  <a:lnTo>
                    <a:pt x="524474" y="920183"/>
                  </a:lnTo>
                  <a:lnTo>
                    <a:pt x="522001" y="923418"/>
                  </a:lnTo>
                  <a:lnTo>
                    <a:pt x="513823" y="920944"/>
                  </a:lnTo>
                  <a:lnTo>
                    <a:pt x="510399" y="931126"/>
                  </a:lnTo>
                  <a:lnTo>
                    <a:pt x="503837" y="927510"/>
                  </a:lnTo>
                  <a:lnTo>
                    <a:pt x="502220" y="921039"/>
                  </a:lnTo>
                  <a:lnTo>
                    <a:pt x="497941" y="915996"/>
                  </a:lnTo>
                  <a:lnTo>
                    <a:pt x="492901" y="915425"/>
                  </a:lnTo>
                  <a:lnTo>
                    <a:pt x="489953" y="918470"/>
                  </a:lnTo>
                  <a:lnTo>
                    <a:pt x="490048" y="926273"/>
                  </a:lnTo>
                  <a:lnTo>
                    <a:pt x="498322" y="948159"/>
                  </a:lnTo>
                  <a:lnTo>
                    <a:pt x="497085" y="952727"/>
                  </a:lnTo>
                  <a:lnTo>
                    <a:pt x="492616" y="954630"/>
                  </a:lnTo>
                  <a:lnTo>
                    <a:pt x="487861" y="950253"/>
                  </a:lnTo>
                  <a:lnTo>
                    <a:pt x="482915" y="934361"/>
                  </a:lnTo>
                  <a:lnTo>
                    <a:pt x="478731" y="929032"/>
                  </a:lnTo>
                  <a:lnTo>
                    <a:pt x="466463" y="927700"/>
                  </a:lnTo>
                  <a:lnTo>
                    <a:pt x="468650" y="937501"/>
                  </a:lnTo>
                  <a:lnTo>
                    <a:pt x="463705" y="938358"/>
                  </a:lnTo>
                  <a:lnTo>
                    <a:pt x="445541" y="921420"/>
                  </a:lnTo>
                  <a:lnTo>
                    <a:pt x="440311" y="908383"/>
                  </a:lnTo>
                  <a:lnTo>
                    <a:pt x="436507" y="905719"/>
                  </a:lnTo>
                  <a:lnTo>
                    <a:pt x="424524" y="908573"/>
                  </a:lnTo>
                  <a:lnTo>
                    <a:pt x="422337" y="907717"/>
                  </a:lnTo>
                  <a:lnTo>
                    <a:pt x="419579" y="898296"/>
                  </a:lnTo>
                  <a:lnTo>
                    <a:pt x="411496" y="893062"/>
                  </a:lnTo>
                  <a:lnTo>
                    <a:pt x="390954" y="892396"/>
                  </a:lnTo>
                  <a:lnTo>
                    <a:pt x="386484" y="896964"/>
                  </a:lnTo>
                  <a:lnTo>
                    <a:pt x="376784" y="893062"/>
                  </a:lnTo>
                  <a:lnTo>
                    <a:pt x="369462" y="894395"/>
                  </a:lnTo>
                  <a:lnTo>
                    <a:pt x="369366" y="904577"/>
                  </a:lnTo>
                  <a:lnTo>
                    <a:pt x="364421" y="913522"/>
                  </a:lnTo>
                  <a:lnTo>
                    <a:pt x="361283" y="926939"/>
                  </a:lnTo>
                  <a:lnTo>
                    <a:pt x="346257" y="912379"/>
                  </a:lnTo>
                  <a:lnTo>
                    <a:pt x="341693" y="911238"/>
                  </a:lnTo>
                  <a:lnTo>
                    <a:pt x="336082" y="918945"/>
                  </a:lnTo>
                  <a:lnTo>
                    <a:pt x="335606" y="927890"/>
                  </a:lnTo>
                  <a:lnTo>
                    <a:pt x="303653" y="945685"/>
                  </a:lnTo>
                  <a:lnTo>
                    <a:pt x="293382" y="945875"/>
                  </a:lnTo>
                  <a:lnTo>
                    <a:pt x="272936" y="933410"/>
                  </a:lnTo>
                  <a:lnTo>
                    <a:pt x="257434" y="928461"/>
                  </a:lnTo>
                  <a:lnTo>
                    <a:pt x="235752" y="936360"/>
                  </a:lnTo>
                  <a:lnTo>
                    <a:pt x="220060" y="948921"/>
                  </a:lnTo>
                  <a:lnTo>
                    <a:pt x="213593" y="944829"/>
                  </a:lnTo>
                  <a:lnTo>
                    <a:pt x="213593" y="944829"/>
                  </a:lnTo>
                  <a:lnTo>
                    <a:pt x="215591" y="932744"/>
                  </a:lnTo>
                  <a:lnTo>
                    <a:pt x="212452" y="924084"/>
                  </a:lnTo>
                  <a:lnTo>
                    <a:pt x="210360" y="894775"/>
                  </a:lnTo>
                  <a:lnTo>
                    <a:pt x="198853" y="892491"/>
                  </a:lnTo>
                  <a:lnTo>
                    <a:pt x="191721" y="878027"/>
                  </a:lnTo>
                  <a:lnTo>
                    <a:pt x="161289" y="853191"/>
                  </a:lnTo>
                  <a:lnTo>
                    <a:pt x="156819" y="842819"/>
                  </a:lnTo>
                  <a:lnTo>
                    <a:pt x="153110" y="825690"/>
                  </a:lnTo>
                  <a:lnTo>
                    <a:pt x="160908" y="817031"/>
                  </a:lnTo>
                  <a:lnTo>
                    <a:pt x="163666" y="810084"/>
                  </a:lnTo>
                  <a:lnTo>
                    <a:pt x="163096" y="804851"/>
                  </a:lnTo>
                  <a:lnTo>
                    <a:pt x="159006" y="799236"/>
                  </a:lnTo>
                  <a:lnTo>
                    <a:pt x="137324" y="787817"/>
                  </a:lnTo>
                  <a:lnTo>
                    <a:pt x="133615" y="781917"/>
                  </a:lnTo>
                  <a:lnTo>
                    <a:pt x="144361" y="756415"/>
                  </a:lnTo>
                  <a:lnTo>
                    <a:pt x="153300" y="717685"/>
                  </a:lnTo>
                  <a:lnTo>
                    <a:pt x="130381" y="698559"/>
                  </a:lnTo>
                  <a:lnTo>
                    <a:pt x="115070" y="673246"/>
                  </a:lnTo>
                  <a:lnTo>
                    <a:pt x="110125" y="674388"/>
                  </a:lnTo>
                  <a:lnTo>
                    <a:pt x="102708" y="683143"/>
                  </a:lnTo>
                  <a:lnTo>
                    <a:pt x="74938" y="702555"/>
                  </a:lnTo>
                  <a:lnTo>
                    <a:pt x="61434" y="700557"/>
                  </a:lnTo>
                  <a:lnTo>
                    <a:pt x="49357" y="689804"/>
                  </a:lnTo>
                  <a:lnTo>
                    <a:pt x="46694" y="680859"/>
                  </a:lnTo>
                  <a:lnTo>
                    <a:pt x="49452" y="673532"/>
                  </a:lnTo>
                  <a:lnTo>
                    <a:pt x="48215" y="665634"/>
                  </a:lnTo>
                  <a:lnTo>
                    <a:pt x="39752" y="655357"/>
                  </a:lnTo>
                  <a:lnTo>
                    <a:pt x="37279" y="648600"/>
                  </a:lnTo>
                  <a:lnTo>
                    <a:pt x="46694" y="641464"/>
                  </a:lnTo>
                  <a:lnTo>
                    <a:pt x="51068" y="625572"/>
                  </a:lnTo>
                  <a:lnTo>
                    <a:pt x="58201" y="620529"/>
                  </a:lnTo>
                  <a:lnTo>
                    <a:pt x="51924" y="610347"/>
                  </a:lnTo>
                  <a:lnTo>
                    <a:pt x="48786" y="596168"/>
                  </a:lnTo>
                  <a:lnTo>
                    <a:pt x="38040" y="589983"/>
                  </a:lnTo>
                  <a:lnTo>
                    <a:pt x="47740" y="576375"/>
                  </a:lnTo>
                  <a:lnTo>
                    <a:pt x="48025" y="562482"/>
                  </a:lnTo>
                  <a:lnTo>
                    <a:pt x="50783" y="558295"/>
                  </a:lnTo>
                  <a:lnTo>
                    <a:pt x="82166" y="539263"/>
                  </a:lnTo>
                  <a:lnTo>
                    <a:pt x="77031" y="526036"/>
                  </a:lnTo>
                  <a:lnTo>
                    <a:pt x="78362" y="520898"/>
                  </a:lnTo>
                  <a:lnTo>
                    <a:pt x="76555" y="516330"/>
                  </a:lnTo>
                  <a:lnTo>
                    <a:pt x="80739" y="511096"/>
                  </a:lnTo>
                  <a:lnTo>
                    <a:pt x="72656" y="505863"/>
                  </a:lnTo>
                  <a:lnTo>
                    <a:pt x="55728" y="510716"/>
                  </a:lnTo>
                  <a:lnTo>
                    <a:pt x="52590" y="504150"/>
                  </a:lnTo>
                  <a:lnTo>
                    <a:pt x="39466" y="494634"/>
                  </a:lnTo>
                  <a:lnTo>
                    <a:pt x="35377" y="480170"/>
                  </a:lnTo>
                  <a:lnTo>
                    <a:pt x="18069" y="474175"/>
                  </a:lnTo>
                  <a:lnTo>
                    <a:pt x="12743" y="466467"/>
                  </a:lnTo>
                  <a:lnTo>
                    <a:pt x="3328" y="436587"/>
                  </a:lnTo>
                  <a:lnTo>
                    <a:pt x="0" y="432686"/>
                  </a:lnTo>
                  <a:lnTo>
                    <a:pt x="0" y="432686"/>
                  </a:lnTo>
                  <a:lnTo>
                    <a:pt x="10461" y="415176"/>
                  </a:lnTo>
                  <a:lnTo>
                    <a:pt x="23965" y="410323"/>
                  </a:lnTo>
                  <a:lnTo>
                    <a:pt x="27103" y="395669"/>
                  </a:lnTo>
                  <a:lnTo>
                    <a:pt x="22158" y="388056"/>
                  </a:lnTo>
                  <a:lnTo>
                    <a:pt x="23014" y="380634"/>
                  </a:lnTo>
                  <a:lnTo>
                    <a:pt x="46504" y="361793"/>
                  </a:lnTo>
                  <a:lnTo>
                    <a:pt x="53636" y="345425"/>
                  </a:lnTo>
                  <a:lnTo>
                    <a:pt x="65524" y="338288"/>
                  </a:lnTo>
                  <a:lnTo>
                    <a:pt x="76080" y="324490"/>
                  </a:lnTo>
                  <a:lnTo>
                    <a:pt x="89584" y="313071"/>
                  </a:lnTo>
                  <a:lnTo>
                    <a:pt x="103753" y="308980"/>
                  </a:lnTo>
                  <a:lnTo>
                    <a:pt x="114024" y="312976"/>
                  </a:lnTo>
                  <a:lnTo>
                    <a:pt x="120967" y="325156"/>
                  </a:lnTo>
                  <a:lnTo>
                    <a:pt x="135136" y="310692"/>
                  </a:lnTo>
                  <a:lnTo>
                    <a:pt x="138370" y="296228"/>
                  </a:lnTo>
                  <a:lnTo>
                    <a:pt x="142744" y="287093"/>
                  </a:lnTo>
                  <a:lnTo>
                    <a:pt x="157485" y="283762"/>
                  </a:lnTo>
                  <a:lnTo>
                    <a:pt x="165854" y="271963"/>
                  </a:lnTo>
                  <a:lnTo>
                    <a:pt x="188868" y="267966"/>
                  </a:lnTo>
                  <a:lnTo>
                    <a:pt x="202372" y="244272"/>
                  </a:lnTo>
                  <a:lnTo>
                    <a:pt x="200755" y="236849"/>
                  </a:lnTo>
                  <a:lnTo>
                    <a:pt x="189819" y="222100"/>
                  </a:lnTo>
                  <a:lnTo>
                    <a:pt x="188582" y="208492"/>
                  </a:lnTo>
                  <a:lnTo>
                    <a:pt x="172225" y="180135"/>
                  </a:lnTo>
                  <a:lnTo>
                    <a:pt x="163951" y="151492"/>
                  </a:lnTo>
                  <a:lnTo>
                    <a:pt x="154727" y="140834"/>
                  </a:lnTo>
                  <a:lnTo>
                    <a:pt x="155583" y="134364"/>
                  </a:lnTo>
                  <a:lnTo>
                    <a:pt x="144932" y="128559"/>
                  </a:lnTo>
                  <a:lnTo>
                    <a:pt x="142839" y="115522"/>
                  </a:lnTo>
                  <a:lnTo>
                    <a:pt x="179928" y="107434"/>
                  </a:lnTo>
                  <a:lnTo>
                    <a:pt x="187346" y="98203"/>
                  </a:lnTo>
                  <a:lnTo>
                    <a:pt x="197712" y="77840"/>
                  </a:lnTo>
                  <a:lnTo>
                    <a:pt x="204559" y="71464"/>
                  </a:lnTo>
                  <a:lnTo>
                    <a:pt x="206461" y="59569"/>
                  </a:lnTo>
                  <a:lnTo>
                    <a:pt x="220250" y="47103"/>
                  </a:lnTo>
                  <a:lnTo>
                    <a:pt x="229000" y="43297"/>
                  </a:lnTo>
                  <a:lnTo>
                    <a:pt x="240317" y="31497"/>
                  </a:lnTo>
                  <a:lnTo>
                    <a:pt x="243645" y="5900"/>
                  </a:lnTo>
                  <a:lnTo>
                    <a:pt x="263616" y="0"/>
                  </a:lnTo>
                  <a:lnTo>
                    <a:pt x="263616" y="0"/>
                  </a:lnTo>
                  <a:close/>
                </a:path>
              </a:pathLst>
            </a:custGeom>
            <a:solidFill>
              <a:srgbClr val="DADADA"/>
            </a:solidFill>
            <a:ln w="8872"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0" name="Freeform: Shape 11">
              <a:extLst>
                <a:ext uri="{FF2B5EF4-FFF2-40B4-BE49-F238E27FC236}">
                  <a16:creationId xmlns:a16="http://schemas.microsoft.com/office/drawing/2014/main" id="{70BB70F2-A208-DBFD-5F1F-0DB188C60124}"/>
                </a:ext>
              </a:extLst>
            </p:cNvPr>
            <p:cNvSpPr/>
            <p:nvPr/>
          </p:nvSpPr>
          <p:spPr>
            <a:xfrm>
              <a:off x="7920199" y="3261045"/>
              <a:ext cx="700027" cy="1535001"/>
            </a:xfrm>
            <a:custGeom>
              <a:avLst/>
              <a:gdLst>
                <a:gd name="connsiteX0" fmla="*/ 153681 w 700027"/>
                <a:gd name="connsiteY0" fmla="*/ 720540 h 1535001"/>
                <a:gd name="connsiteX1" fmla="*/ 155012 w 700027"/>
                <a:gd name="connsiteY1" fmla="*/ 721111 h 1535001"/>
                <a:gd name="connsiteX2" fmla="*/ 155012 w 700027"/>
                <a:gd name="connsiteY2" fmla="*/ 722443 h 1535001"/>
                <a:gd name="connsiteX3" fmla="*/ 153681 w 700027"/>
                <a:gd name="connsiteY3" fmla="*/ 722253 h 1535001"/>
                <a:gd name="connsiteX4" fmla="*/ 152349 w 700027"/>
                <a:gd name="connsiteY4" fmla="*/ 723395 h 1535001"/>
                <a:gd name="connsiteX5" fmla="*/ 150257 w 700027"/>
                <a:gd name="connsiteY5" fmla="*/ 723966 h 1535001"/>
                <a:gd name="connsiteX6" fmla="*/ 149401 w 700027"/>
                <a:gd name="connsiteY6" fmla="*/ 727201 h 1535001"/>
                <a:gd name="connsiteX7" fmla="*/ 150067 w 700027"/>
                <a:gd name="connsiteY7" fmla="*/ 729390 h 1535001"/>
                <a:gd name="connsiteX8" fmla="*/ 151398 w 700027"/>
                <a:gd name="connsiteY8" fmla="*/ 730722 h 1535001"/>
                <a:gd name="connsiteX9" fmla="*/ 151398 w 700027"/>
                <a:gd name="connsiteY9" fmla="*/ 732435 h 1535001"/>
                <a:gd name="connsiteX10" fmla="*/ 153491 w 700027"/>
                <a:gd name="connsiteY10" fmla="*/ 733291 h 1535001"/>
                <a:gd name="connsiteX11" fmla="*/ 153776 w 700027"/>
                <a:gd name="connsiteY11" fmla="*/ 734814 h 1535001"/>
                <a:gd name="connsiteX12" fmla="*/ 154632 w 700027"/>
                <a:gd name="connsiteY12" fmla="*/ 735670 h 1535001"/>
                <a:gd name="connsiteX13" fmla="*/ 156153 w 700027"/>
                <a:gd name="connsiteY13" fmla="*/ 741475 h 1535001"/>
                <a:gd name="connsiteX14" fmla="*/ 155868 w 700027"/>
                <a:gd name="connsiteY14" fmla="*/ 746233 h 1535001"/>
                <a:gd name="connsiteX15" fmla="*/ 156629 w 700027"/>
                <a:gd name="connsiteY15" fmla="*/ 748136 h 1535001"/>
                <a:gd name="connsiteX16" fmla="*/ 157675 w 700027"/>
                <a:gd name="connsiteY16" fmla="*/ 749183 h 1535001"/>
                <a:gd name="connsiteX17" fmla="*/ 157390 w 700027"/>
                <a:gd name="connsiteY17" fmla="*/ 752228 h 1535001"/>
                <a:gd name="connsiteX18" fmla="*/ 158150 w 700027"/>
                <a:gd name="connsiteY18" fmla="*/ 755844 h 1535001"/>
                <a:gd name="connsiteX19" fmla="*/ 158816 w 700027"/>
                <a:gd name="connsiteY19" fmla="*/ 757176 h 1535001"/>
                <a:gd name="connsiteX20" fmla="*/ 158816 w 700027"/>
                <a:gd name="connsiteY20" fmla="*/ 757747 h 1535001"/>
                <a:gd name="connsiteX21" fmla="*/ 157960 w 700027"/>
                <a:gd name="connsiteY21" fmla="*/ 758604 h 1535001"/>
                <a:gd name="connsiteX22" fmla="*/ 157960 w 700027"/>
                <a:gd name="connsiteY22" fmla="*/ 760507 h 1535001"/>
                <a:gd name="connsiteX23" fmla="*/ 157485 w 700027"/>
                <a:gd name="connsiteY23" fmla="*/ 761363 h 1535001"/>
                <a:gd name="connsiteX24" fmla="*/ 159577 w 700027"/>
                <a:gd name="connsiteY24" fmla="*/ 762220 h 1535001"/>
                <a:gd name="connsiteX25" fmla="*/ 160433 w 700027"/>
                <a:gd name="connsiteY25" fmla="*/ 763362 h 1535001"/>
                <a:gd name="connsiteX26" fmla="*/ 161479 w 700027"/>
                <a:gd name="connsiteY26" fmla="*/ 763932 h 1535001"/>
                <a:gd name="connsiteX27" fmla="*/ 161764 w 700027"/>
                <a:gd name="connsiteY27" fmla="*/ 765455 h 1535001"/>
                <a:gd name="connsiteX28" fmla="*/ 163096 w 700027"/>
                <a:gd name="connsiteY28" fmla="*/ 764599 h 1535001"/>
                <a:gd name="connsiteX29" fmla="*/ 164427 w 700027"/>
                <a:gd name="connsiteY29" fmla="*/ 765170 h 1535001"/>
                <a:gd name="connsiteX30" fmla="*/ 164427 w 700027"/>
                <a:gd name="connsiteY30" fmla="*/ 766692 h 1535001"/>
                <a:gd name="connsiteX31" fmla="*/ 163761 w 700027"/>
                <a:gd name="connsiteY31" fmla="*/ 766882 h 1535001"/>
                <a:gd name="connsiteX32" fmla="*/ 163476 w 700027"/>
                <a:gd name="connsiteY32" fmla="*/ 767739 h 1535001"/>
                <a:gd name="connsiteX33" fmla="*/ 165283 w 700027"/>
                <a:gd name="connsiteY33" fmla="*/ 767929 h 1535001"/>
                <a:gd name="connsiteX34" fmla="*/ 166614 w 700027"/>
                <a:gd name="connsiteY34" fmla="*/ 770213 h 1535001"/>
                <a:gd name="connsiteX35" fmla="*/ 165853 w 700027"/>
                <a:gd name="connsiteY35" fmla="*/ 771545 h 1535001"/>
                <a:gd name="connsiteX36" fmla="*/ 166139 w 700027"/>
                <a:gd name="connsiteY36" fmla="*/ 773068 h 1535001"/>
                <a:gd name="connsiteX37" fmla="*/ 166614 w 700027"/>
                <a:gd name="connsiteY37" fmla="*/ 773258 h 1535001"/>
                <a:gd name="connsiteX38" fmla="*/ 166139 w 700027"/>
                <a:gd name="connsiteY38" fmla="*/ 774971 h 1535001"/>
                <a:gd name="connsiteX39" fmla="*/ 166424 w 700027"/>
                <a:gd name="connsiteY39" fmla="*/ 776303 h 1535001"/>
                <a:gd name="connsiteX40" fmla="*/ 168611 w 700027"/>
                <a:gd name="connsiteY40" fmla="*/ 779919 h 1535001"/>
                <a:gd name="connsiteX41" fmla="*/ 170133 w 700027"/>
                <a:gd name="connsiteY41" fmla="*/ 779729 h 1535001"/>
                <a:gd name="connsiteX42" fmla="*/ 171655 w 700027"/>
                <a:gd name="connsiteY42" fmla="*/ 780585 h 1535001"/>
                <a:gd name="connsiteX43" fmla="*/ 171940 w 700027"/>
                <a:gd name="connsiteY43" fmla="*/ 782298 h 1535001"/>
                <a:gd name="connsiteX44" fmla="*/ 172701 w 700027"/>
                <a:gd name="connsiteY44" fmla="*/ 782869 h 1535001"/>
                <a:gd name="connsiteX45" fmla="*/ 172986 w 700027"/>
                <a:gd name="connsiteY45" fmla="*/ 784201 h 1535001"/>
                <a:gd name="connsiteX46" fmla="*/ 172986 w 700027"/>
                <a:gd name="connsiteY46" fmla="*/ 788293 h 1535001"/>
                <a:gd name="connsiteX47" fmla="*/ 174317 w 700027"/>
                <a:gd name="connsiteY47" fmla="*/ 790196 h 1535001"/>
                <a:gd name="connsiteX48" fmla="*/ 175839 w 700027"/>
                <a:gd name="connsiteY48" fmla="*/ 790767 h 1535001"/>
                <a:gd name="connsiteX49" fmla="*/ 176695 w 700027"/>
                <a:gd name="connsiteY49" fmla="*/ 791909 h 1535001"/>
                <a:gd name="connsiteX50" fmla="*/ 177361 w 700027"/>
                <a:gd name="connsiteY50" fmla="*/ 791909 h 1535001"/>
                <a:gd name="connsiteX51" fmla="*/ 178882 w 700027"/>
                <a:gd name="connsiteY51" fmla="*/ 791528 h 1535001"/>
                <a:gd name="connsiteX52" fmla="*/ 184873 w 700027"/>
                <a:gd name="connsiteY52" fmla="*/ 787722 h 1535001"/>
                <a:gd name="connsiteX53" fmla="*/ 185634 w 700027"/>
                <a:gd name="connsiteY53" fmla="*/ 788578 h 1535001"/>
                <a:gd name="connsiteX54" fmla="*/ 185919 w 700027"/>
                <a:gd name="connsiteY54" fmla="*/ 790101 h 1535001"/>
                <a:gd name="connsiteX55" fmla="*/ 186585 w 700027"/>
                <a:gd name="connsiteY55" fmla="*/ 790291 h 1535001"/>
                <a:gd name="connsiteX56" fmla="*/ 186300 w 700027"/>
                <a:gd name="connsiteY56" fmla="*/ 787532 h 1535001"/>
                <a:gd name="connsiteX57" fmla="*/ 187061 w 700027"/>
                <a:gd name="connsiteY57" fmla="*/ 787341 h 1535001"/>
                <a:gd name="connsiteX58" fmla="*/ 188107 w 700027"/>
                <a:gd name="connsiteY58" fmla="*/ 787912 h 1535001"/>
                <a:gd name="connsiteX59" fmla="*/ 188392 w 700027"/>
                <a:gd name="connsiteY59" fmla="*/ 789054 h 1535001"/>
                <a:gd name="connsiteX60" fmla="*/ 186871 w 700027"/>
                <a:gd name="connsiteY60" fmla="*/ 793146 h 1535001"/>
                <a:gd name="connsiteX61" fmla="*/ 184208 w 700027"/>
                <a:gd name="connsiteY61" fmla="*/ 793146 h 1535001"/>
                <a:gd name="connsiteX62" fmla="*/ 183922 w 700027"/>
                <a:gd name="connsiteY62" fmla="*/ 793527 h 1535001"/>
                <a:gd name="connsiteX63" fmla="*/ 183257 w 700027"/>
                <a:gd name="connsiteY63" fmla="*/ 793336 h 1535001"/>
                <a:gd name="connsiteX64" fmla="*/ 182211 w 700027"/>
                <a:gd name="connsiteY64" fmla="*/ 793907 h 1535001"/>
                <a:gd name="connsiteX65" fmla="*/ 179072 w 700027"/>
                <a:gd name="connsiteY65" fmla="*/ 794288 h 1535001"/>
                <a:gd name="connsiteX66" fmla="*/ 178407 w 700027"/>
                <a:gd name="connsiteY66" fmla="*/ 794859 h 1535001"/>
                <a:gd name="connsiteX67" fmla="*/ 174603 w 700027"/>
                <a:gd name="connsiteY67" fmla="*/ 794478 h 1535001"/>
                <a:gd name="connsiteX68" fmla="*/ 172511 w 700027"/>
                <a:gd name="connsiteY68" fmla="*/ 793336 h 1535001"/>
                <a:gd name="connsiteX69" fmla="*/ 172035 w 700027"/>
                <a:gd name="connsiteY69" fmla="*/ 792195 h 1535001"/>
                <a:gd name="connsiteX70" fmla="*/ 170513 w 700027"/>
                <a:gd name="connsiteY70" fmla="*/ 790482 h 1535001"/>
                <a:gd name="connsiteX71" fmla="*/ 170513 w 700027"/>
                <a:gd name="connsiteY71" fmla="*/ 789625 h 1535001"/>
                <a:gd name="connsiteX72" fmla="*/ 169182 w 700027"/>
                <a:gd name="connsiteY72" fmla="*/ 788293 h 1535001"/>
                <a:gd name="connsiteX73" fmla="*/ 168136 w 700027"/>
                <a:gd name="connsiteY73" fmla="*/ 784677 h 1535001"/>
                <a:gd name="connsiteX74" fmla="*/ 167280 w 700027"/>
                <a:gd name="connsiteY74" fmla="*/ 783345 h 1535001"/>
                <a:gd name="connsiteX75" fmla="*/ 166234 w 700027"/>
                <a:gd name="connsiteY75" fmla="*/ 782774 h 1535001"/>
                <a:gd name="connsiteX76" fmla="*/ 163096 w 700027"/>
                <a:gd name="connsiteY76" fmla="*/ 777255 h 1535001"/>
                <a:gd name="connsiteX77" fmla="*/ 162050 w 700027"/>
                <a:gd name="connsiteY77" fmla="*/ 776398 h 1535001"/>
                <a:gd name="connsiteX78" fmla="*/ 160243 w 700027"/>
                <a:gd name="connsiteY78" fmla="*/ 773163 h 1535001"/>
                <a:gd name="connsiteX79" fmla="*/ 158721 w 700027"/>
                <a:gd name="connsiteY79" fmla="*/ 771830 h 1535001"/>
                <a:gd name="connsiteX80" fmla="*/ 152445 w 700027"/>
                <a:gd name="connsiteY80" fmla="*/ 760602 h 1535001"/>
                <a:gd name="connsiteX81" fmla="*/ 151969 w 700027"/>
                <a:gd name="connsiteY81" fmla="*/ 758128 h 1535001"/>
                <a:gd name="connsiteX82" fmla="*/ 150923 w 700027"/>
                <a:gd name="connsiteY82" fmla="*/ 756796 h 1535001"/>
                <a:gd name="connsiteX83" fmla="*/ 150447 w 700027"/>
                <a:gd name="connsiteY83" fmla="*/ 754512 h 1535001"/>
                <a:gd name="connsiteX84" fmla="*/ 148355 w 700027"/>
                <a:gd name="connsiteY84" fmla="*/ 751086 h 1535001"/>
                <a:gd name="connsiteX85" fmla="*/ 147880 w 700027"/>
                <a:gd name="connsiteY85" fmla="*/ 748041 h 1535001"/>
                <a:gd name="connsiteX86" fmla="*/ 146834 w 700027"/>
                <a:gd name="connsiteY86" fmla="*/ 745757 h 1535001"/>
                <a:gd name="connsiteX87" fmla="*/ 146548 w 700027"/>
                <a:gd name="connsiteY87" fmla="*/ 743093 h 1535001"/>
                <a:gd name="connsiteX88" fmla="*/ 147214 w 700027"/>
                <a:gd name="connsiteY88" fmla="*/ 742903 h 1535001"/>
                <a:gd name="connsiteX89" fmla="*/ 147214 w 700027"/>
                <a:gd name="connsiteY89" fmla="*/ 740714 h 1535001"/>
                <a:gd name="connsiteX90" fmla="*/ 146548 w 700027"/>
                <a:gd name="connsiteY90" fmla="*/ 739857 h 1535001"/>
                <a:gd name="connsiteX91" fmla="*/ 146263 w 700027"/>
                <a:gd name="connsiteY91" fmla="*/ 736622 h 1535001"/>
                <a:gd name="connsiteX92" fmla="*/ 145407 w 700027"/>
                <a:gd name="connsiteY92" fmla="*/ 734433 h 1535001"/>
                <a:gd name="connsiteX93" fmla="*/ 145122 w 700027"/>
                <a:gd name="connsiteY93" fmla="*/ 726440 h 1535001"/>
                <a:gd name="connsiteX94" fmla="*/ 146168 w 700027"/>
                <a:gd name="connsiteY94" fmla="*/ 725108 h 1535001"/>
                <a:gd name="connsiteX95" fmla="*/ 146168 w 700027"/>
                <a:gd name="connsiteY95" fmla="*/ 724251 h 1535001"/>
                <a:gd name="connsiteX96" fmla="*/ 147975 w 700027"/>
                <a:gd name="connsiteY96" fmla="*/ 722538 h 1535001"/>
                <a:gd name="connsiteX97" fmla="*/ 150828 w 700027"/>
                <a:gd name="connsiteY97" fmla="*/ 721682 h 1535001"/>
                <a:gd name="connsiteX98" fmla="*/ 152635 w 700027"/>
                <a:gd name="connsiteY98" fmla="*/ 720160 h 1535001"/>
                <a:gd name="connsiteX99" fmla="*/ 153681 w 700027"/>
                <a:gd name="connsiteY99" fmla="*/ 720160 h 1535001"/>
                <a:gd name="connsiteX100" fmla="*/ 153681 w 700027"/>
                <a:gd name="connsiteY100" fmla="*/ 720540 h 1535001"/>
                <a:gd name="connsiteX101" fmla="*/ 382585 w 700027"/>
                <a:gd name="connsiteY101" fmla="*/ 0 h 1535001"/>
                <a:gd name="connsiteX102" fmla="*/ 385914 w 700027"/>
                <a:gd name="connsiteY102" fmla="*/ 3902 h 1535001"/>
                <a:gd name="connsiteX103" fmla="*/ 395329 w 700027"/>
                <a:gd name="connsiteY103" fmla="*/ 33781 h 1535001"/>
                <a:gd name="connsiteX104" fmla="*/ 400654 w 700027"/>
                <a:gd name="connsiteY104" fmla="*/ 41489 h 1535001"/>
                <a:gd name="connsiteX105" fmla="*/ 417962 w 700027"/>
                <a:gd name="connsiteY105" fmla="*/ 47484 h 1535001"/>
                <a:gd name="connsiteX106" fmla="*/ 422052 w 700027"/>
                <a:gd name="connsiteY106" fmla="*/ 61948 h 1535001"/>
                <a:gd name="connsiteX107" fmla="*/ 435175 w 700027"/>
                <a:gd name="connsiteY107" fmla="*/ 71464 h 1535001"/>
                <a:gd name="connsiteX108" fmla="*/ 438314 w 700027"/>
                <a:gd name="connsiteY108" fmla="*/ 78030 h 1535001"/>
                <a:gd name="connsiteX109" fmla="*/ 455241 w 700027"/>
                <a:gd name="connsiteY109" fmla="*/ 73177 h 1535001"/>
                <a:gd name="connsiteX110" fmla="*/ 463325 w 700027"/>
                <a:gd name="connsiteY110" fmla="*/ 78411 h 1535001"/>
                <a:gd name="connsiteX111" fmla="*/ 459141 w 700027"/>
                <a:gd name="connsiteY111" fmla="*/ 83644 h 1535001"/>
                <a:gd name="connsiteX112" fmla="*/ 460947 w 700027"/>
                <a:gd name="connsiteY112" fmla="*/ 88212 h 1535001"/>
                <a:gd name="connsiteX113" fmla="*/ 459616 w 700027"/>
                <a:gd name="connsiteY113" fmla="*/ 93350 h 1535001"/>
                <a:gd name="connsiteX114" fmla="*/ 464751 w 700027"/>
                <a:gd name="connsiteY114" fmla="*/ 106577 h 1535001"/>
                <a:gd name="connsiteX115" fmla="*/ 433368 w 700027"/>
                <a:gd name="connsiteY115" fmla="*/ 125609 h 1535001"/>
                <a:gd name="connsiteX116" fmla="*/ 430611 w 700027"/>
                <a:gd name="connsiteY116" fmla="*/ 129891 h 1535001"/>
                <a:gd name="connsiteX117" fmla="*/ 430325 w 700027"/>
                <a:gd name="connsiteY117" fmla="*/ 143784 h 1535001"/>
                <a:gd name="connsiteX118" fmla="*/ 420625 w 700027"/>
                <a:gd name="connsiteY118" fmla="*/ 157392 h 1535001"/>
                <a:gd name="connsiteX119" fmla="*/ 431371 w 700027"/>
                <a:gd name="connsiteY119" fmla="*/ 163577 h 1535001"/>
                <a:gd name="connsiteX120" fmla="*/ 434510 w 700027"/>
                <a:gd name="connsiteY120" fmla="*/ 177756 h 1535001"/>
                <a:gd name="connsiteX121" fmla="*/ 440786 w 700027"/>
                <a:gd name="connsiteY121" fmla="*/ 187938 h 1535001"/>
                <a:gd name="connsiteX122" fmla="*/ 433654 w 700027"/>
                <a:gd name="connsiteY122" fmla="*/ 192981 h 1535001"/>
                <a:gd name="connsiteX123" fmla="*/ 429279 w 700027"/>
                <a:gd name="connsiteY123" fmla="*/ 208873 h 1535001"/>
                <a:gd name="connsiteX124" fmla="*/ 419864 w 700027"/>
                <a:gd name="connsiteY124" fmla="*/ 216010 h 1535001"/>
                <a:gd name="connsiteX125" fmla="*/ 422337 w 700027"/>
                <a:gd name="connsiteY125" fmla="*/ 222766 h 1535001"/>
                <a:gd name="connsiteX126" fmla="*/ 430801 w 700027"/>
                <a:gd name="connsiteY126" fmla="*/ 233043 h 1535001"/>
                <a:gd name="connsiteX127" fmla="*/ 432037 w 700027"/>
                <a:gd name="connsiteY127" fmla="*/ 240941 h 1535001"/>
                <a:gd name="connsiteX128" fmla="*/ 429279 w 700027"/>
                <a:gd name="connsiteY128" fmla="*/ 248269 h 1535001"/>
                <a:gd name="connsiteX129" fmla="*/ 431942 w 700027"/>
                <a:gd name="connsiteY129" fmla="*/ 257213 h 1535001"/>
                <a:gd name="connsiteX130" fmla="*/ 444020 w 700027"/>
                <a:gd name="connsiteY130" fmla="*/ 267966 h 1535001"/>
                <a:gd name="connsiteX131" fmla="*/ 457524 w 700027"/>
                <a:gd name="connsiteY131" fmla="*/ 269965 h 1535001"/>
                <a:gd name="connsiteX132" fmla="*/ 485293 w 700027"/>
                <a:gd name="connsiteY132" fmla="*/ 250552 h 1535001"/>
                <a:gd name="connsiteX133" fmla="*/ 492711 w 700027"/>
                <a:gd name="connsiteY133" fmla="*/ 241798 h 1535001"/>
                <a:gd name="connsiteX134" fmla="*/ 497656 w 700027"/>
                <a:gd name="connsiteY134" fmla="*/ 240656 h 1535001"/>
                <a:gd name="connsiteX135" fmla="*/ 512967 w 700027"/>
                <a:gd name="connsiteY135" fmla="*/ 265968 h 1535001"/>
                <a:gd name="connsiteX136" fmla="*/ 535886 w 700027"/>
                <a:gd name="connsiteY136" fmla="*/ 285095 h 1535001"/>
                <a:gd name="connsiteX137" fmla="*/ 526946 w 700027"/>
                <a:gd name="connsiteY137" fmla="*/ 323824 h 1535001"/>
                <a:gd name="connsiteX138" fmla="*/ 516200 w 700027"/>
                <a:gd name="connsiteY138" fmla="*/ 349327 h 1535001"/>
                <a:gd name="connsiteX139" fmla="*/ 519909 w 700027"/>
                <a:gd name="connsiteY139" fmla="*/ 355227 h 1535001"/>
                <a:gd name="connsiteX140" fmla="*/ 541592 w 700027"/>
                <a:gd name="connsiteY140" fmla="*/ 366646 h 1535001"/>
                <a:gd name="connsiteX141" fmla="*/ 545681 w 700027"/>
                <a:gd name="connsiteY141" fmla="*/ 372260 h 1535001"/>
                <a:gd name="connsiteX142" fmla="*/ 546252 w 700027"/>
                <a:gd name="connsiteY142" fmla="*/ 377494 h 1535001"/>
                <a:gd name="connsiteX143" fmla="*/ 543494 w 700027"/>
                <a:gd name="connsiteY143" fmla="*/ 384440 h 1535001"/>
                <a:gd name="connsiteX144" fmla="*/ 535696 w 700027"/>
                <a:gd name="connsiteY144" fmla="*/ 393100 h 1535001"/>
                <a:gd name="connsiteX145" fmla="*/ 539404 w 700027"/>
                <a:gd name="connsiteY145" fmla="*/ 410228 h 1535001"/>
                <a:gd name="connsiteX146" fmla="*/ 543874 w 700027"/>
                <a:gd name="connsiteY146" fmla="*/ 420600 h 1535001"/>
                <a:gd name="connsiteX147" fmla="*/ 574306 w 700027"/>
                <a:gd name="connsiteY147" fmla="*/ 445437 h 1535001"/>
                <a:gd name="connsiteX148" fmla="*/ 581439 w 700027"/>
                <a:gd name="connsiteY148" fmla="*/ 459901 h 1535001"/>
                <a:gd name="connsiteX149" fmla="*/ 592945 w 700027"/>
                <a:gd name="connsiteY149" fmla="*/ 462185 h 1535001"/>
                <a:gd name="connsiteX150" fmla="*/ 595038 w 700027"/>
                <a:gd name="connsiteY150" fmla="*/ 491494 h 1535001"/>
                <a:gd name="connsiteX151" fmla="*/ 598176 w 700027"/>
                <a:gd name="connsiteY151" fmla="*/ 500153 h 1535001"/>
                <a:gd name="connsiteX152" fmla="*/ 596179 w 700027"/>
                <a:gd name="connsiteY152" fmla="*/ 512238 h 1535001"/>
                <a:gd name="connsiteX153" fmla="*/ 596179 w 700027"/>
                <a:gd name="connsiteY153" fmla="*/ 512238 h 1535001"/>
                <a:gd name="connsiteX154" fmla="*/ 590948 w 700027"/>
                <a:gd name="connsiteY154" fmla="*/ 509479 h 1535001"/>
                <a:gd name="connsiteX155" fmla="*/ 580583 w 700027"/>
                <a:gd name="connsiteY155" fmla="*/ 518423 h 1535001"/>
                <a:gd name="connsiteX156" fmla="*/ 560231 w 700027"/>
                <a:gd name="connsiteY156" fmla="*/ 517567 h 1535001"/>
                <a:gd name="connsiteX157" fmla="*/ 547393 w 700027"/>
                <a:gd name="connsiteY157" fmla="*/ 526226 h 1535001"/>
                <a:gd name="connsiteX158" fmla="*/ 539785 w 700027"/>
                <a:gd name="connsiteY158" fmla="*/ 538502 h 1535001"/>
                <a:gd name="connsiteX159" fmla="*/ 544730 w 700027"/>
                <a:gd name="connsiteY159" fmla="*/ 554298 h 1535001"/>
                <a:gd name="connsiteX160" fmla="*/ 544730 w 700027"/>
                <a:gd name="connsiteY160" fmla="*/ 562577 h 1535001"/>
                <a:gd name="connsiteX161" fmla="*/ 519148 w 700027"/>
                <a:gd name="connsiteY161" fmla="*/ 584939 h 1535001"/>
                <a:gd name="connsiteX162" fmla="*/ 521621 w 700027"/>
                <a:gd name="connsiteY162" fmla="*/ 590554 h 1535001"/>
                <a:gd name="connsiteX163" fmla="*/ 533033 w 700027"/>
                <a:gd name="connsiteY163" fmla="*/ 598928 h 1535001"/>
                <a:gd name="connsiteX164" fmla="*/ 535696 w 700027"/>
                <a:gd name="connsiteY164" fmla="*/ 605398 h 1535001"/>
                <a:gd name="connsiteX165" fmla="*/ 535981 w 700027"/>
                <a:gd name="connsiteY165" fmla="*/ 624716 h 1535001"/>
                <a:gd name="connsiteX166" fmla="*/ 533603 w 700027"/>
                <a:gd name="connsiteY166" fmla="*/ 632328 h 1535001"/>
                <a:gd name="connsiteX167" fmla="*/ 538073 w 700027"/>
                <a:gd name="connsiteY167" fmla="*/ 643367 h 1535001"/>
                <a:gd name="connsiteX168" fmla="*/ 536647 w 700027"/>
                <a:gd name="connsiteY168" fmla="*/ 654786 h 1535001"/>
                <a:gd name="connsiteX169" fmla="*/ 534269 w 700027"/>
                <a:gd name="connsiteY169" fmla="*/ 658402 h 1535001"/>
                <a:gd name="connsiteX170" fmla="*/ 526376 w 700027"/>
                <a:gd name="connsiteY170" fmla="*/ 660115 h 1535001"/>
                <a:gd name="connsiteX171" fmla="*/ 517151 w 700027"/>
                <a:gd name="connsiteY171" fmla="*/ 653453 h 1535001"/>
                <a:gd name="connsiteX172" fmla="*/ 504978 w 700027"/>
                <a:gd name="connsiteY172" fmla="*/ 659544 h 1535001"/>
                <a:gd name="connsiteX173" fmla="*/ 497846 w 700027"/>
                <a:gd name="connsiteY173" fmla="*/ 668679 h 1535001"/>
                <a:gd name="connsiteX174" fmla="*/ 479016 w 700027"/>
                <a:gd name="connsiteY174" fmla="*/ 667347 h 1535001"/>
                <a:gd name="connsiteX175" fmla="*/ 476639 w 700027"/>
                <a:gd name="connsiteY175" fmla="*/ 676292 h 1535001"/>
                <a:gd name="connsiteX176" fmla="*/ 453149 w 700027"/>
                <a:gd name="connsiteY176" fmla="*/ 707504 h 1535001"/>
                <a:gd name="connsiteX177" fmla="*/ 450296 w 700027"/>
                <a:gd name="connsiteY177" fmla="*/ 715306 h 1535001"/>
                <a:gd name="connsiteX178" fmla="*/ 438789 w 700027"/>
                <a:gd name="connsiteY178" fmla="*/ 721587 h 1535001"/>
                <a:gd name="connsiteX179" fmla="*/ 437268 w 700027"/>
                <a:gd name="connsiteY179" fmla="*/ 737193 h 1535001"/>
                <a:gd name="connsiteX180" fmla="*/ 439835 w 700027"/>
                <a:gd name="connsiteY180" fmla="*/ 747280 h 1535001"/>
                <a:gd name="connsiteX181" fmla="*/ 450201 w 700027"/>
                <a:gd name="connsiteY181" fmla="*/ 758508 h 1535001"/>
                <a:gd name="connsiteX182" fmla="*/ 470743 w 700027"/>
                <a:gd name="connsiteY182" fmla="*/ 770593 h 1535001"/>
                <a:gd name="connsiteX183" fmla="*/ 474166 w 700027"/>
                <a:gd name="connsiteY183" fmla="*/ 776113 h 1535001"/>
                <a:gd name="connsiteX184" fmla="*/ 474642 w 700027"/>
                <a:gd name="connsiteY184" fmla="*/ 792861 h 1535001"/>
                <a:gd name="connsiteX185" fmla="*/ 478636 w 700027"/>
                <a:gd name="connsiteY185" fmla="*/ 797809 h 1535001"/>
                <a:gd name="connsiteX186" fmla="*/ 487385 w 700027"/>
                <a:gd name="connsiteY186" fmla="*/ 799141 h 1535001"/>
                <a:gd name="connsiteX187" fmla="*/ 506120 w 700027"/>
                <a:gd name="connsiteY187" fmla="*/ 794003 h 1535001"/>
                <a:gd name="connsiteX188" fmla="*/ 516486 w 700027"/>
                <a:gd name="connsiteY188" fmla="*/ 796191 h 1535001"/>
                <a:gd name="connsiteX189" fmla="*/ 518863 w 700027"/>
                <a:gd name="connsiteY189" fmla="*/ 799998 h 1535001"/>
                <a:gd name="connsiteX190" fmla="*/ 520099 w 700027"/>
                <a:gd name="connsiteY190" fmla="*/ 810275 h 1535001"/>
                <a:gd name="connsiteX191" fmla="*/ 523713 w 700027"/>
                <a:gd name="connsiteY191" fmla="*/ 812939 h 1535001"/>
                <a:gd name="connsiteX192" fmla="*/ 519529 w 700027"/>
                <a:gd name="connsiteY192" fmla="*/ 823692 h 1535001"/>
                <a:gd name="connsiteX193" fmla="*/ 524569 w 700027"/>
                <a:gd name="connsiteY193" fmla="*/ 831305 h 1535001"/>
                <a:gd name="connsiteX194" fmla="*/ 538549 w 700027"/>
                <a:gd name="connsiteY194" fmla="*/ 832637 h 1535001"/>
                <a:gd name="connsiteX195" fmla="*/ 543684 w 700027"/>
                <a:gd name="connsiteY195" fmla="*/ 844912 h 1535001"/>
                <a:gd name="connsiteX196" fmla="*/ 548914 w 700027"/>
                <a:gd name="connsiteY196" fmla="*/ 845769 h 1535001"/>
                <a:gd name="connsiteX197" fmla="*/ 567744 w 700027"/>
                <a:gd name="connsiteY197" fmla="*/ 837014 h 1535001"/>
                <a:gd name="connsiteX198" fmla="*/ 567459 w 700027"/>
                <a:gd name="connsiteY198" fmla="*/ 843866 h 1535001"/>
                <a:gd name="connsiteX199" fmla="*/ 569931 w 700027"/>
                <a:gd name="connsiteY199" fmla="*/ 847101 h 1535001"/>
                <a:gd name="connsiteX200" fmla="*/ 582580 w 700027"/>
                <a:gd name="connsiteY200" fmla="*/ 848623 h 1535001"/>
                <a:gd name="connsiteX201" fmla="*/ 587335 w 700027"/>
                <a:gd name="connsiteY201" fmla="*/ 856236 h 1535001"/>
                <a:gd name="connsiteX202" fmla="*/ 589142 w 700027"/>
                <a:gd name="connsiteY202" fmla="*/ 868892 h 1535001"/>
                <a:gd name="connsiteX203" fmla="*/ 616911 w 700027"/>
                <a:gd name="connsiteY203" fmla="*/ 883452 h 1535001"/>
                <a:gd name="connsiteX204" fmla="*/ 619859 w 700027"/>
                <a:gd name="connsiteY204" fmla="*/ 901246 h 1535001"/>
                <a:gd name="connsiteX205" fmla="*/ 632412 w 700027"/>
                <a:gd name="connsiteY205" fmla="*/ 918755 h 1535001"/>
                <a:gd name="connsiteX206" fmla="*/ 645916 w 700027"/>
                <a:gd name="connsiteY206" fmla="*/ 929033 h 1535001"/>
                <a:gd name="connsiteX207" fmla="*/ 644014 w 700027"/>
                <a:gd name="connsiteY207" fmla="*/ 938739 h 1535001"/>
                <a:gd name="connsiteX208" fmla="*/ 639925 w 700027"/>
                <a:gd name="connsiteY208" fmla="*/ 944734 h 1535001"/>
                <a:gd name="connsiteX209" fmla="*/ 620524 w 700027"/>
                <a:gd name="connsiteY209" fmla="*/ 954154 h 1535001"/>
                <a:gd name="connsiteX210" fmla="*/ 610444 w 700027"/>
                <a:gd name="connsiteY210" fmla="*/ 967191 h 1535001"/>
                <a:gd name="connsiteX211" fmla="*/ 610158 w 700027"/>
                <a:gd name="connsiteY211" fmla="*/ 991647 h 1535001"/>
                <a:gd name="connsiteX212" fmla="*/ 594752 w 700027"/>
                <a:gd name="connsiteY212" fmla="*/ 1011820 h 1535001"/>
                <a:gd name="connsiteX213" fmla="*/ 598937 w 700027"/>
                <a:gd name="connsiteY213" fmla="*/ 1025618 h 1535001"/>
                <a:gd name="connsiteX214" fmla="*/ 598081 w 700027"/>
                <a:gd name="connsiteY214" fmla="*/ 1031423 h 1535001"/>
                <a:gd name="connsiteX215" fmla="*/ 601790 w 700027"/>
                <a:gd name="connsiteY215" fmla="*/ 1033041 h 1535001"/>
                <a:gd name="connsiteX216" fmla="*/ 605974 w 700027"/>
                <a:gd name="connsiteY216" fmla="*/ 1041129 h 1535001"/>
                <a:gd name="connsiteX217" fmla="*/ 611490 w 700027"/>
                <a:gd name="connsiteY217" fmla="*/ 1040558 h 1535001"/>
                <a:gd name="connsiteX218" fmla="*/ 619288 w 700027"/>
                <a:gd name="connsiteY218" fmla="*/ 1048076 h 1535001"/>
                <a:gd name="connsiteX219" fmla="*/ 626421 w 700027"/>
                <a:gd name="connsiteY219" fmla="*/ 1046173 h 1535001"/>
                <a:gd name="connsiteX220" fmla="*/ 632887 w 700027"/>
                <a:gd name="connsiteY220" fmla="*/ 1040178 h 1535001"/>
                <a:gd name="connsiteX221" fmla="*/ 640305 w 700027"/>
                <a:gd name="connsiteY221" fmla="*/ 1039797 h 1535001"/>
                <a:gd name="connsiteX222" fmla="*/ 641351 w 700027"/>
                <a:gd name="connsiteY222" fmla="*/ 1046839 h 1535001"/>
                <a:gd name="connsiteX223" fmla="*/ 646296 w 700027"/>
                <a:gd name="connsiteY223" fmla="*/ 1053975 h 1535001"/>
                <a:gd name="connsiteX224" fmla="*/ 644775 w 700027"/>
                <a:gd name="connsiteY224" fmla="*/ 1065014 h 1535001"/>
                <a:gd name="connsiteX225" fmla="*/ 649244 w 700027"/>
                <a:gd name="connsiteY225" fmla="*/ 1070152 h 1535001"/>
                <a:gd name="connsiteX226" fmla="*/ 652002 w 700027"/>
                <a:gd name="connsiteY226" fmla="*/ 1084236 h 1535001"/>
                <a:gd name="connsiteX227" fmla="*/ 663605 w 700027"/>
                <a:gd name="connsiteY227" fmla="*/ 1086805 h 1535001"/>
                <a:gd name="connsiteX228" fmla="*/ 668074 w 700027"/>
                <a:gd name="connsiteY228" fmla="*/ 1100794 h 1535001"/>
                <a:gd name="connsiteX229" fmla="*/ 683766 w 700027"/>
                <a:gd name="connsiteY229" fmla="*/ 1118207 h 1535001"/>
                <a:gd name="connsiteX230" fmla="*/ 700028 w 700027"/>
                <a:gd name="connsiteY230" fmla="*/ 1141902 h 1535001"/>
                <a:gd name="connsiteX231" fmla="*/ 700028 w 700027"/>
                <a:gd name="connsiteY231" fmla="*/ 1141902 h 1535001"/>
                <a:gd name="connsiteX232" fmla="*/ 694797 w 700027"/>
                <a:gd name="connsiteY232" fmla="*/ 1150371 h 1535001"/>
                <a:gd name="connsiteX233" fmla="*/ 691183 w 700027"/>
                <a:gd name="connsiteY233" fmla="*/ 1163693 h 1535001"/>
                <a:gd name="connsiteX234" fmla="*/ 685668 w 700027"/>
                <a:gd name="connsiteY234" fmla="*/ 1167119 h 1535001"/>
                <a:gd name="connsiteX235" fmla="*/ 673209 w 700027"/>
                <a:gd name="connsiteY235" fmla="*/ 1167975 h 1535001"/>
                <a:gd name="connsiteX236" fmla="*/ 667504 w 700027"/>
                <a:gd name="connsiteY236" fmla="*/ 1185390 h 1535001"/>
                <a:gd name="connsiteX237" fmla="*/ 665602 w 700027"/>
                <a:gd name="connsiteY237" fmla="*/ 1202328 h 1535001"/>
                <a:gd name="connsiteX238" fmla="*/ 654855 w 700027"/>
                <a:gd name="connsiteY238" fmla="*/ 1213366 h 1535001"/>
                <a:gd name="connsiteX239" fmla="*/ 653334 w 700027"/>
                <a:gd name="connsiteY239" fmla="*/ 1218410 h 1535001"/>
                <a:gd name="connsiteX240" fmla="*/ 653904 w 700027"/>
                <a:gd name="connsiteY240" fmla="*/ 1223453 h 1535001"/>
                <a:gd name="connsiteX241" fmla="*/ 662368 w 700027"/>
                <a:gd name="connsiteY241" fmla="*/ 1227545 h 1535001"/>
                <a:gd name="connsiteX242" fmla="*/ 666077 w 700027"/>
                <a:gd name="connsiteY242" fmla="*/ 1232969 h 1535001"/>
                <a:gd name="connsiteX243" fmla="*/ 656853 w 700027"/>
                <a:gd name="connsiteY243" fmla="*/ 1249241 h 1535001"/>
                <a:gd name="connsiteX244" fmla="*/ 651907 w 700027"/>
                <a:gd name="connsiteY244" fmla="*/ 1251715 h 1535001"/>
                <a:gd name="connsiteX245" fmla="*/ 651051 w 700027"/>
                <a:gd name="connsiteY245" fmla="*/ 1256473 h 1535001"/>
                <a:gd name="connsiteX246" fmla="*/ 658184 w 700027"/>
                <a:gd name="connsiteY246" fmla="*/ 1267226 h 1535001"/>
                <a:gd name="connsiteX247" fmla="*/ 659420 w 700027"/>
                <a:gd name="connsiteY247" fmla="*/ 1274839 h 1535001"/>
                <a:gd name="connsiteX248" fmla="*/ 660371 w 700027"/>
                <a:gd name="connsiteY248" fmla="*/ 1322989 h 1535001"/>
                <a:gd name="connsiteX249" fmla="*/ 662463 w 700027"/>
                <a:gd name="connsiteY249" fmla="*/ 1338119 h 1535001"/>
                <a:gd name="connsiteX250" fmla="*/ 670356 w 700027"/>
                <a:gd name="connsiteY250" fmla="*/ 1345731 h 1535001"/>
                <a:gd name="connsiteX251" fmla="*/ 667884 w 700027"/>
                <a:gd name="connsiteY251" fmla="*/ 1361147 h 1535001"/>
                <a:gd name="connsiteX252" fmla="*/ 667884 w 700027"/>
                <a:gd name="connsiteY252" fmla="*/ 1361147 h 1535001"/>
                <a:gd name="connsiteX253" fmla="*/ 656377 w 700027"/>
                <a:gd name="connsiteY253" fmla="*/ 1375421 h 1535001"/>
                <a:gd name="connsiteX254" fmla="*/ 646296 w 700027"/>
                <a:gd name="connsiteY254" fmla="*/ 1376278 h 1535001"/>
                <a:gd name="connsiteX255" fmla="*/ 631080 w 700027"/>
                <a:gd name="connsiteY255" fmla="*/ 1388838 h 1535001"/>
                <a:gd name="connsiteX256" fmla="*/ 617671 w 700027"/>
                <a:gd name="connsiteY256" fmla="*/ 1388838 h 1535001"/>
                <a:gd name="connsiteX257" fmla="*/ 608257 w 700027"/>
                <a:gd name="connsiteY257" fmla="*/ 1382748 h 1535001"/>
                <a:gd name="connsiteX258" fmla="*/ 603026 w 700027"/>
                <a:gd name="connsiteY258" fmla="*/ 1383605 h 1535001"/>
                <a:gd name="connsiteX259" fmla="*/ 602170 w 700027"/>
                <a:gd name="connsiteY259" fmla="*/ 1386174 h 1535001"/>
                <a:gd name="connsiteX260" fmla="*/ 605879 w 700027"/>
                <a:gd name="connsiteY260" fmla="*/ 1394358 h 1535001"/>
                <a:gd name="connsiteX261" fmla="*/ 604357 w 700027"/>
                <a:gd name="connsiteY261" fmla="*/ 1399401 h 1535001"/>
                <a:gd name="connsiteX262" fmla="*/ 595133 w 700027"/>
                <a:gd name="connsiteY262" fmla="*/ 1401304 h 1535001"/>
                <a:gd name="connsiteX263" fmla="*/ 559566 w 700027"/>
                <a:gd name="connsiteY263" fmla="*/ 1443840 h 1535001"/>
                <a:gd name="connsiteX264" fmla="*/ 549200 w 700027"/>
                <a:gd name="connsiteY264" fmla="*/ 1448027 h 1535001"/>
                <a:gd name="connsiteX265" fmla="*/ 535791 w 700027"/>
                <a:gd name="connsiteY265" fmla="*/ 1446980 h 1535001"/>
                <a:gd name="connsiteX266" fmla="*/ 523713 w 700027"/>
                <a:gd name="connsiteY266" fmla="*/ 1462396 h 1535001"/>
                <a:gd name="connsiteX267" fmla="*/ 511540 w 700027"/>
                <a:gd name="connsiteY267" fmla="*/ 1464965 h 1535001"/>
                <a:gd name="connsiteX268" fmla="*/ 508307 w 700027"/>
                <a:gd name="connsiteY268" fmla="*/ 1475052 h 1535001"/>
                <a:gd name="connsiteX269" fmla="*/ 511255 w 700027"/>
                <a:gd name="connsiteY269" fmla="*/ 1499698 h 1535001"/>
                <a:gd name="connsiteX270" fmla="*/ 506310 w 700027"/>
                <a:gd name="connsiteY270" fmla="*/ 1506835 h 1535001"/>
                <a:gd name="connsiteX271" fmla="*/ 488241 w 700027"/>
                <a:gd name="connsiteY271" fmla="*/ 1514162 h 1535001"/>
                <a:gd name="connsiteX272" fmla="*/ 485388 w 700027"/>
                <a:gd name="connsiteY272" fmla="*/ 1523202 h 1535001"/>
                <a:gd name="connsiteX273" fmla="*/ 477970 w 700027"/>
                <a:gd name="connsiteY273" fmla="*/ 1528531 h 1535001"/>
                <a:gd name="connsiteX274" fmla="*/ 466083 w 700027"/>
                <a:gd name="connsiteY274" fmla="*/ 1530434 h 1535001"/>
                <a:gd name="connsiteX275" fmla="*/ 452388 w 700027"/>
                <a:gd name="connsiteY275" fmla="*/ 1525391 h 1535001"/>
                <a:gd name="connsiteX276" fmla="*/ 446587 w 700027"/>
                <a:gd name="connsiteY276" fmla="*/ 1535002 h 1535001"/>
                <a:gd name="connsiteX277" fmla="*/ 434224 w 700027"/>
                <a:gd name="connsiteY277" fmla="*/ 1528912 h 1535001"/>
                <a:gd name="connsiteX278" fmla="*/ 426331 w 700027"/>
                <a:gd name="connsiteY278" fmla="*/ 1530815 h 1535001"/>
                <a:gd name="connsiteX279" fmla="*/ 421671 w 700027"/>
                <a:gd name="connsiteY279" fmla="*/ 1515304 h 1535001"/>
                <a:gd name="connsiteX280" fmla="*/ 408262 w 700027"/>
                <a:gd name="connsiteY280" fmla="*/ 1509499 h 1535001"/>
                <a:gd name="connsiteX281" fmla="*/ 366133 w 700027"/>
                <a:gd name="connsiteY281" fmla="*/ 1522251 h 1535001"/>
                <a:gd name="connsiteX282" fmla="*/ 366133 w 700027"/>
                <a:gd name="connsiteY282" fmla="*/ 1522251 h 1535001"/>
                <a:gd name="connsiteX283" fmla="*/ 347303 w 700027"/>
                <a:gd name="connsiteY283" fmla="*/ 1509975 h 1535001"/>
                <a:gd name="connsiteX284" fmla="*/ 331897 w 700027"/>
                <a:gd name="connsiteY284" fmla="*/ 1510546 h 1535001"/>
                <a:gd name="connsiteX285" fmla="*/ 326096 w 700027"/>
                <a:gd name="connsiteY285" fmla="*/ 1498461 h 1535001"/>
                <a:gd name="connsiteX286" fmla="*/ 312877 w 700027"/>
                <a:gd name="connsiteY286" fmla="*/ 1485329 h 1535001"/>
                <a:gd name="connsiteX287" fmla="*/ 314304 w 700027"/>
                <a:gd name="connsiteY287" fmla="*/ 1478192 h 1535001"/>
                <a:gd name="connsiteX288" fmla="*/ 311356 w 700027"/>
                <a:gd name="connsiteY288" fmla="*/ 1464204 h 1535001"/>
                <a:gd name="connsiteX289" fmla="*/ 298898 w 700027"/>
                <a:gd name="connsiteY289" fmla="*/ 1432706 h 1535001"/>
                <a:gd name="connsiteX290" fmla="*/ 299564 w 700027"/>
                <a:gd name="connsiteY290" fmla="*/ 1430423 h 1535001"/>
                <a:gd name="connsiteX291" fmla="*/ 281685 w 700027"/>
                <a:gd name="connsiteY291" fmla="*/ 1416625 h 1535001"/>
                <a:gd name="connsiteX292" fmla="*/ 273316 w 700027"/>
                <a:gd name="connsiteY292" fmla="*/ 1401494 h 1535001"/>
                <a:gd name="connsiteX293" fmla="*/ 273982 w 700027"/>
                <a:gd name="connsiteY293" fmla="*/ 1398545 h 1535001"/>
                <a:gd name="connsiteX294" fmla="*/ 293382 w 700027"/>
                <a:gd name="connsiteY294" fmla="*/ 1385317 h 1535001"/>
                <a:gd name="connsiteX295" fmla="*/ 292051 w 700027"/>
                <a:gd name="connsiteY295" fmla="*/ 1375231 h 1535001"/>
                <a:gd name="connsiteX296" fmla="*/ 274933 w 700027"/>
                <a:gd name="connsiteY296" fmla="*/ 1355723 h 1535001"/>
                <a:gd name="connsiteX297" fmla="*/ 256388 w 700027"/>
                <a:gd name="connsiteY297" fmla="*/ 1339737 h 1535001"/>
                <a:gd name="connsiteX298" fmla="*/ 241933 w 700027"/>
                <a:gd name="connsiteY298" fmla="*/ 1331934 h 1535001"/>
                <a:gd name="connsiteX299" fmla="*/ 224340 w 700027"/>
                <a:gd name="connsiteY299" fmla="*/ 1332314 h 1535001"/>
                <a:gd name="connsiteX300" fmla="*/ 221392 w 700027"/>
                <a:gd name="connsiteY300" fmla="*/ 1325939 h 1535001"/>
                <a:gd name="connsiteX301" fmla="*/ 219870 w 700027"/>
                <a:gd name="connsiteY301" fmla="*/ 1328127 h 1535001"/>
                <a:gd name="connsiteX302" fmla="*/ 219870 w 700027"/>
                <a:gd name="connsiteY302" fmla="*/ 1328127 h 1535001"/>
                <a:gd name="connsiteX303" fmla="*/ 219395 w 700027"/>
                <a:gd name="connsiteY303" fmla="*/ 1327176 h 1535001"/>
                <a:gd name="connsiteX304" fmla="*/ 220155 w 700027"/>
                <a:gd name="connsiteY304" fmla="*/ 1326795 h 1535001"/>
                <a:gd name="connsiteX305" fmla="*/ 220155 w 700027"/>
                <a:gd name="connsiteY305" fmla="*/ 1326224 h 1535001"/>
                <a:gd name="connsiteX306" fmla="*/ 218824 w 700027"/>
                <a:gd name="connsiteY306" fmla="*/ 1327080 h 1535001"/>
                <a:gd name="connsiteX307" fmla="*/ 218824 w 700027"/>
                <a:gd name="connsiteY307" fmla="*/ 1326319 h 1535001"/>
                <a:gd name="connsiteX308" fmla="*/ 217778 w 700027"/>
                <a:gd name="connsiteY308" fmla="*/ 1325272 h 1535001"/>
                <a:gd name="connsiteX309" fmla="*/ 217493 w 700027"/>
                <a:gd name="connsiteY309" fmla="*/ 1324226 h 1535001"/>
                <a:gd name="connsiteX310" fmla="*/ 216732 w 700027"/>
                <a:gd name="connsiteY310" fmla="*/ 1324226 h 1535001"/>
                <a:gd name="connsiteX311" fmla="*/ 216256 w 700027"/>
                <a:gd name="connsiteY311" fmla="*/ 1323464 h 1535001"/>
                <a:gd name="connsiteX312" fmla="*/ 215495 w 700027"/>
                <a:gd name="connsiteY312" fmla="*/ 1318611 h 1535001"/>
                <a:gd name="connsiteX313" fmla="*/ 219109 w 700027"/>
                <a:gd name="connsiteY313" fmla="*/ 1318421 h 1535001"/>
                <a:gd name="connsiteX314" fmla="*/ 219585 w 700027"/>
                <a:gd name="connsiteY314" fmla="*/ 1319753 h 1535001"/>
                <a:gd name="connsiteX315" fmla="*/ 220060 w 700027"/>
                <a:gd name="connsiteY315" fmla="*/ 1319753 h 1535001"/>
                <a:gd name="connsiteX316" fmla="*/ 219585 w 700027"/>
                <a:gd name="connsiteY316" fmla="*/ 1318231 h 1535001"/>
                <a:gd name="connsiteX317" fmla="*/ 221867 w 700027"/>
                <a:gd name="connsiteY317" fmla="*/ 1318040 h 1535001"/>
                <a:gd name="connsiteX318" fmla="*/ 222152 w 700027"/>
                <a:gd name="connsiteY318" fmla="*/ 1317469 h 1535001"/>
                <a:gd name="connsiteX319" fmla="*/ 220060 w 700027"/>
                <a:gd name="connsiteY319" fmla="*/ 1317660 h 1535001"/>
                <a:gd name="connsiteX320" fmla="*/ 219014 w 700027"/>
                <a:gd name="connsiteY320" fmla="*/ 1316803 h 1535001"/>
                <a:gd name="connsiteX321" fmla="*/ 217683 w 700027"/>
                <a:gd name="connsiteY321" fmla="*/ 1316613 h 1535001"/>
                <a:gd name="connsiteX322" fmla="*/ 217207 w 700027"/>
                <a:gd name="connsiteY322" fmla="*/ 1316994 h 1535001"/>
                <a:gd name="connsiteX323" fmla="*/ 216446 w 700027"/>
                <a:gd name="connsiteY323" fmla="*/ 1316423 h 1535001"/>
                <a:gd name="connsiteX324" fmla="*/ 217778 w 700027"/>
                <a:gd name="connsiteY324" fmla="*/ 1315661 h 1535001"/>
                <a:gd name="connsiteX325" fmla="*/ 218443 w 700027"/>
                <a:gd name="connsiteY325" fmla="*/ 1314615 h 1535001"/>
                <a:gd name="connsiteX326" fmla="*/ 219490 w 700027"/>
                <a:gd name="connsiteY326" fmla="*/ 1314805 h 1535001"/>
                <a:gd name="connsiteX327" fmla="*/ 220821 w 700027"/>
                <a:gd name="connsiteY327" fmla="*/ 1316327 h 1535001"/>
                <a:gd name="connsiteX328" fmla="*/ 221582 w 700027"/>
                <a:gd name="connsiteY328" fmla="*/ 1316327 h 1535001"/>
                <a:gd name="connsiteX329" fmla="*/ 221867 w 700027"/>
                <a:gd name="connsiteY329" fmla="*/ 1315471 h 1535001"/>
                <a:gd name="connsiteX330" fmla="*/ 221106 w 700027"/>
                <a:gd name="connsiteY330" fmla="*/ 1315661 h 1535001"/>
                <a:gd name="connsiteX331" fmla="*/ 221106 w 700027"/>
                <a:gd name="connsiteY331" fmla="*/ 1314900 h 1535001"/>
                <a:gd name="connsiteX332" fmla="*/ 221867 w 700027"/>
                <a:gd name="connsiteY332" fmla="*/ 1313378 h 1535001"/>
                <a:gd name="connsiteX333" fmla="*/ 223389 w 700027"/>
                <a:gd name="connsiteY333" fmla="*/ 1313949 h 1535001"/>
                <a:gd name="connsiteX334" fmla="*/ 226051 w 700027"/>
                <a:gd name="connsiteY334" fmla="*/ 1313568 h 1535001"/>
                <a:gd name="connsiteX335" fmla="*/ 226337 w 700027"/>
                <a:gd name="connsiteY335" fmla="*/ 1313187 h 1535001"/>
                <a:gd name="connsiteX336" fmla="*/ 227193 w 700027"/>
                <a:gd name="connsiteY336" fmla="*/ 1313378 h 1535001"/>
                <a:gd name="connsiteX337" fmla="*/ 227193 w 700027"/>
                <a:gd name="connsiteY337" fmla="*/ 1312807 h 1535001"/>
                <a:gd name="connsiteX338" fmla="*/ 226147 w 700027"/>
                <a:gd name="connsiteY338" fmla="*/ 1312616 h 1535001"/>
                <a:gd name="connsiteX339" fmla="*/ 225291 w 700027"/>
                <a:gd name="connsiteY339" fmla="*/ 1313187 h 1535001"/>
                <a:gd name="connsiteX340" fmla="*/ 220821 w 700027"/>
                <a:gd name="connsiteY340" fmla="*/ 1312331 h 1535001"/>
                <a:gd name="connsiteX341" fmla="*/ 219299 w 700027"/>
                <a:gd name="connsiteY341" fmla="*/ 1313187 h 1535001"/>
                <a:gd name="connsiteX342" fmla="*/ 219775 w 700027"/>
                <a:gd name="connsiteY342" fmla="*/ 1312331 h 1535001"/>
                <a:gd name="connsiteX343" fmla="*/ 219299 w 700027"/>
                <a:gd name="connsiteY343" fmla="*/ 1311284 h 1535001"/>
                <a:gd name="connsiteX344" fmla="*/ 220631 w 700027"/>
                <a:gd name="connsiteY344" fmla="*/ 1310713 h 1535001"/>
                <a:gd name="connsiteX345" fmla="*/ 221297 w 700027"/>
                <a:gd name="connsiteY345" fmla="*/ 1310903 h 1535001"/>
                <a:gd name="connsiteX346" fmla="*/ 221582 w 700027"/>
                <a:gd name="connsiteY346" fmla="*/ 1309857 h 1535001"/>
                <a:gd name="connsiteX347" fmla="*/ 219109 w 700027"/>
                <a:gd name="connsiteY347" fmla="*/ 1310237 h 1535001"/>
                <a:gd name="connsiteX348" fmla="*/ 218348 w 700027"/>
                <a:gd name="connsiteY348" fmla="*/ 1311570 h 1535001"/>
                <a:gd name="connsiteX349" fmla="*/ 217017 w 700027"/>
                <a:gd name="connsiteY349" fmla="*/ 1311760 h 1535001"/>
                <a:gd name="connsiteX350" fmla="*/ 216351 w 700027"/>
                <a:gd name="connsiteY350" fmla="*/ 1310999 h 1535001"/>
                <a:gd name="connsiteX351" fmla="*/ 215020 w 700027"/>
                <a:gd name="connsiteY351" fmla="*/ 1310618 h 1535001"/>
                <a:gd name="connsiteX352" fmla="*/ 214735 w 700027"/>
                <a:gd name="connsiteY352" fmla="*/ 1309762 h 1535001"/>
                <a:gd name="connsiteX353" fmla="*/ 215781 w 700027"/>
                <a:gd name="connsiteY353" fmla="*/ 1309952 h 1535001"/>
                <a:gd name="connsiteX354" fmla="*/ 215781 w 700027"/>
                <a:gd name="connsiteY354" fmla="*/ 1309571 h 1535001"/>
                <a:gd name="connsiteX355" fmla="*/ 216637 w 700027"/>
                <a:gd name="connsiteY355" fmla="*/ 1309571 h 1535001"/>
                <a:gd name="connsiteX356" fmla="*/ 217112 w 700027"/>
                <a:gd name="connsiteY356" fmla="*/ 1308524 h 1535001"/>
                <a:gd name="connsiteX357" fmla="*/ 214925 w 700027"/>
                <a:gd name="connsiteY357" fmla="*/ 1308905 h 1535001"/>
                <a:gd name="connsiteX358" fmla="*/ 214069 w 700027"/>
                <a:gd name="connsiteY358" fmla="*/ 1308715 h 1535001"/>
                <a:gd name="connsiteX359" fmla="*/ 214354 w 700027"/>
                <a:gd name="connsiteY359" fmla="*/ 1307668 h 1535001"/>
                <a:gd name="connsiteX360" fmla="*/ 213498 w 700027"/>
                <a:gd name="connsiteY360" fmla="*/ 1308429 h 1535001"/>
                <a:gd name="connsiteX361" fmla="*/ 212167 w 700027"/>
                <a:gd name="connsiteY361" fmla="*/ 1307668 h 1535001"/>
                <a:gd name="connsiteX362" fmla="*/ 211882 w 700027"/>
                <a:gd name="connsiteY362" fmla="*/ 1305765 h 1535001"/>
                <a:gd name="connsiteX363" fmla="*/ 211216 w 700027"/>
                <a:gd name="connsiteY363" fmla="*/ 1304909 h 1535001"/>
                <a:gd name="connsiteX364" fmla="*/ 211216 w 700027"/>
                <a:gd name="connsiteY364" fmla="*/ 1303386 h 1535001"/>
                <a:gd name="connsiteX365" fmla="*/ 214830 w 700027"/>
                <a:gd name="connsiteY365" fmla="*/ 1303386 h 1535001"/>
                <a:gd name="connsiteX366" fmla="*/ 215305 w 700027"/>
                <a:gd name="connsiteY366" fmla="*/ 1303196 h 1535001"/>
                <a:gd name="connsiteX367" fmla="*/ 215305 w 700027"/>
                <a:gd name="connsiteY367" fmla="*/ 1302434 h 1535001"/>
                <a:gd name="connsiteX368" fmla="*/ 212642 w 700027"/>
                <a:gd name="connsiteY368" fmla="*/ 1302625 h 1535001"/>
                <a:gd name="connsiteX369" fmla="*/ 213118 w 700027"/>
                <a:gd name="connsiteY369" fmla="*/ 1301293 h 1535001"/>
                <a:gd name="connsiteX370" fmla="*/ 211026 w 700027"/>
                <a:gd name="connsiteY370" fmla="*/ 1302149 h 1535001"/>
                <a:gd name="connsiteX371" fmla="*/ 209219 w 700027"/>
                <a:gd name="connsiteY371" fmla="*/ 1299580 h 1535001"/>
                <a:gd name="connsiteX372" fmla="*/ 208743 w 700027"/>
                <a:gd name="connsiteY372" fmla="*/ 1298057 h 1535001"/>
                <a:gd name="connsiteX373" fmla="*/ 208743 w 700027"/>
                <a:gd name="connsiteY373" fmla="*/ 1297201 h 1535001"/>
                <a:gd name="connsiteX374" fmla="*/ 209504 w 700027"/>
                <a:gd name="connsiteY374" fmla="*/ 1296630 h 1535001"/>
                <a:gd name="connsiteX375" fmla="*/ 207222 w 700027"/>
                <a:gd name="connsiteY375" fmla="*/ 1296059 h 1535001"/>
                <a:gd name="connsiteX376" fmla="*/ 207222 w 700027"/>
                <a:gd name="connsiteY376" fmla="*/ 1293965 h 1535001"/>
                <a:gd name="connsiteX377" fmla="*/ 206556 w 700027"/>
                <a:gd name="connsiteY377" fmla="*/ 1293394 h 1535001"/>
                <a:gd name="connsiteX378" fmla="*/ 206081 w 700027"/>
                <a:gd name="connsiteY378" fmla="*/ 1291777 h 1535001"/>
                <a:gd name="connsiteX379" fmla="*/ 206366 w 700027"/>
                <a:gd name="connsiteY379" fmla="*/ 1288636 h 1535001"/>
                <a:gd name="connsiteX380" fmla="*/ 205605 w 700027"/>
                <a:gd name="connsiteY380" fmla="*/ 1287304 h 1535001"/>
                <a:gd name="connsiteX381" fmla="*/ 204559 w 700027"/>
                <a:gd name="connsiteY381" fmla="*/ 1286543 h 1535001"/>
                <a:gd name="connsiteX382" fmla="*/ 204274 w 700027"/>
                <a:gd name="connsiteY382" fmla="*/ 1282070 h 1535001"/>
                <a:gd name="connsiteX383" fmla="*/ 202942 w 700027"/>
                <a:gd name="connsiteY383" fmla="*/ 1281214 h 1535001"/>
                <a:gd name="connsiteX384" fmla="*/ 204274 w 700027"/>
                <a:gd name="connsiteY384" fmla="*/ 1281024 h 1535001"/>
                <a:gd name="connsiteX385" fmla="*/ 205035 w 700027"/>
                <a:gd name="connsiteY385" fmla="*/ 1281880 h 1535001"/>
                <a:gd name="connsiteX386" fmla="*/ 205700 w 700027"/>
                <a:gd name="connsiteY386" fmla="*/ 1281880 h 1535001"/>
                <a:gd name="connsiteX387" fmla="*/ 205700 w 700027"/>
                <a:gd name="connsiteY387" fmla="*/ 1281309 h 1535001"/>
                <a:gd name="connsiteX388" fmla="*/ 203513 w 700027"/>
                <a:gd name="connsiteY388" fmla="*/ 1279026 h 1535001"/>
                <a:gd name="connsiteX389" fmla="*/ 202752 w 700027"/>
                <a:gd name="connsiteY389" fmla="*/ 1278835 h 1535001"/>
                <a:gd name="connsiteX390" fmla="*/ 197141 w 700027"/>
                <a:gd name="connsiteY390" fmla="*/ 1271413 h 1535001"/>
                <a:gd name="connsiteX391" fmla="*/ 195810 w 700027"/>
                <a:gd name="connsiteY391" fmla="*/ 1270842 h 1535001"/>
                <a:gd name="connsiteX392" fmla="*/ 193718 w 700027"/>
                <a:gd name="connsiteY392" fmla="*/ 1268558 h 1535001"/>
                <a:gd name="connsiteX393" fmla="*/ 192386 w 700027"/>
                <a:gd name="connsiteY393" fmla="*/ 1268177 h 1535001"/>
                <a:gd name="connsiteX394" fmla="*/ 188963 w 700027"/>
                <a:gd name="connsiteY394" fmla="*/ 1264371 h 1535001"/>
                <a:gd name="connsiteX395" fmla="*/ 187917 w 700027"/>
                <a:gd name="connsiteY395" fmla="*/ 1263800 h 1535001"/>
                <a:gd name="connsiteX396" fmla="*/ 186871 w 700027"/>
                <a:gd name="connsiteY396" fmla="*/ 1261897 h 1535001"/>
                <a:gd name="connsiteX397" fmla="*/ 186015 w 700027"/>
                <a:gd name="connsiteY397" fmla="*/ 1258757 h 1535001"/>
                <a:gd name="connsiteX398" fmla="*/ 184969 w 700027"/>
                <a:gd name="connsiteY398" fmla="*/ 1257234 h 1535001"/>
                <a:gd name="connsiteX399" fmla="*/ 182686 w 700027"/>
                <a:gd name="connsiteY399" fmla="*/ 1255712 h 1535001"/>
                <a:gd name="connsiteX400" fmla="*/ 182211 w 700027"/>
                <a:gd name="connsiteY400" fmla="*/ 1253808 h 1535001"/>
                <a:gd name="connsiteX401" fmla="*/ 180689 w 700027"/>
                <a:gd name="connsiteY401" fmla="*/ 1251905 h 1535001"/>
                <a:gd name="connsiteX402" fmla="*/ 180404 w 700027"/>
                <a:gd name="connsiteY402" fmla="*/ 1250573 h 1535001"/>
                <a:gd name="connsiteX403" fmla="*/ 179928 w 700027"/>
                <a:gd name="connsiteY403" fmla="*/ 1250383 h 1535001"/>
                <a:gd name="connsiteX404" fmla="*/ 179928 w 700027"/>
                <a:gd name="connsiteY404" fmla="*/ 1249050 h 1535001"/>
                <a:gd name="connsiteX405" fmla="*/ 179072 w 700027"/>
                <a:gd name="connsiteY405" fmla="*/ 1248479 h 1535001"/>
                <a:gd name="connsiteX406" fmla="*/ 178026 w 700027"/>
                <a:gd name="connsiteY406" fmla="*/ 1243817 h 1535001"/>
                <a:gd name="connsiteX407" fmla="*/ 177361 w 700027"/>
                <a:gd name="connsiteY407" fmla="*/ 1243056 h 1535001"/>
                <a:gd name="connsiteX408" fmla="*/ 177361 w 700027"/>
                <a:gd name="connsiteY408" fmla="*/ 1242199 h 1535001"/>
                <a:gd name="connsiteX409" fmla="*/ 176314 w 700027"/>
                <a:gd name="connsiteY409" fmla="*/ 1241628 h 1535001"/>
                <a:gd name="connsiteX410" fmla="*/ 176029 w 700027"/>
                <a:gd name="connsiteY410" fmla="*/ 1240581 h 1535001"/>
                <a:gd name="connsiteX411" fmla="*/ 177551 w 700027"/>
                <a:gd name="connsiteY411" fmla="*/ 1240201 h 1535001"/>
                <a:gd name="connsiteX412" fmla="*/ 180689 w 700027"/>
                <a:gd name="connsiteY412" fmla="*/ 1237632 h 1535001"/>
                <a:gd name="connsiteX413" fmla="*/ 181545 w 700027"/>
                <a:gd name="connsiteY413" fmla="*/ 1235728 h 1535001"/>
                <a:gd name="connsiteX414" fmla="*/ 182020 w 700027"/>
                <a:gd name="connsiteY414" fmla="*/ 1235728 h 1535001"/>
                <a:gd name="connsiteX415" fmla="*/ 184493 w 700027"/>
                <a:gd name="connsiteY415" fmla="*/ 1232969 h 1535001"/>
                <a:gd name="connsiteX416" fmla="*/ 184493 w 700027"/>
                <a:gd name="connsiteY416" fmla="*/ 1232112 h 1535001"/>
                <a:gd name="connsiteX417" fmla="*/ 186966 w 700027"/>
                <a:gd name="connsiteY417" fmla="*/ 1231066 h 1535001"/>
                <a:gd name="connsiteX418" fmla="*/ 188487 w 700027"/>
                <a:gd name="connsiteY418" fmla="*/ 1229543 h 1535001"/>
                <a:gd name="connsiteX419" fmla="*/ 189248 w 700027"/>
                <a:gd name="connsiteY419" fmla="*/ 1229543 h 1535001"/>
                <a:gd name="connsiteX420" fmla="*/ 191340 w 700027"/>
                <a:gd name="connsiteY420" fmla="*/ 1228020 h 1535001"/>
                <a:gd name="connsiteX421" fmla="*/ 192196 w 700027"/>
                <a:gd name="connsiteY421" fmla="*/ 1228020 h 1535001"/>
                <a:gd name="connsiteX422" fmla="*/ 193527 w 700027"/>
                <a:gd name="connsiteY422" fmla="*/ 1226688 h 1535001"/>
                <a:gd name="connsiteX423" fmla="*/ 196190 w 700027"/>
                <a:gd name="connsiteY423" fmla="*/ 1226117 h 1535001"/>
                <a:gd name="connsiteX424" fmla="*/ 196856 w 700027"/>
                <a:gd name="connsiteY424" fmla="*/ 1225261 h 1535001"/>
                <a:gd name="connsiteX425" fmla="*/ 199138 w 700027"/>
                <a:gd name="connsiteY425" fmla="*/ 1224500 h 1535001"/>
                <a:gd name="connsiteX426" fmla="*/ 200660 w 700027"/>
                <a:gd name="connsiteY426" fmla="*/ 1223453 h 1535001"/>
                <a:gd name="connsiteX427" fmla="*/ 202467 w 700027"/>
                <a:gd name="connsiteY427" fmla="*/ 1223072 h 1535001"/>
                <a:gd name="connsiteX428" fmla="*/ 203798 w 700027"/>
                <a:gd name="connsiteY428" fmla="*/ 1221740 h 1535001"/>
                <a:gd name="connsiteX429" fmla="*/ 206651 w 700027"/>
                <a:gd name="connsiteY429" fmla="*/ 1221359 h 1535001"/>
                <a:gd name="connsiteX430" fmla="*/ 210075 w 700027"/>
                <a:gd name="connsiteY430" fmla="*/ 1219266 h 1535001"/>
                <a:gd name="connsiteX431" fmla="*/ 211596 w 700027"/>
                <a:gd name="connsiteY431" fmla="*/ 1218885 h 1535001"/>
                <a:gd name="connsiteX432" fmla="*/ 213403 w 700027"/>
                <a:gd name="connsiteY432" fmla="*/ 1217363 h 1535001"/>
                <a:gd name="connsiteX433" fmla="*/ 215115 w 700027"/>
                <a:gd name="connsiteY433" fmla="*/ 1217363 h 1535001"/>
                <a:gd name="connsiteX434" fmla="*/ 216922 w 700027"/>
                <a:gd name="connsiteY434" fmla="*/ 1216506 h 1535001"/>
                <a:gd name="connsiteX435" fmla="*/ 218253 w 700027"/>
                <a:gd name="connsiteY435" fmla="*/ 1214888 h 1535001"/>
                <a:gd name="connsiteX436" fmla="*/ 219299 w 700027"/>
                <a:gd name="connsiteY436" fmla="*/ 1214698 h 1535001"/>
                <a:gd name="connsiteX437" fmla="*/ 220821 w 700027"/>
                <a:gd name="connsiteY437" fmla="*/ 1212605 h 1535001"/>
                <a:gd name="connsiteX438" fmla="*/ 222913 w 700027"/>
                <a:gd name="connsiteY438" fmla="*/ 1212224 h 1535001"/>
                <a:gd name="connsiteX439" fmla="*/ 222438 w 700027"/>
                <a:gd name="connsiteY439" fmla="*/ 1211368 h 1535001"/>
                <a:gd name="connsiteX440" fmla="*/ 224245 w 700027"/>
                <a:gd name="connsiteY440" fmla="*/ 1210607 h 1535001"/>
                <a:gd name="connsiteX441" fmla="*/ 226432 w 700027"/>
                <a:gd name="connsiteY441" fmla="*/ 1208037 h 1535001"/>
                <a:gd name="connsiteX442" fmla="*/ 232233 w 700027"/>
                <a:gd name="connsiteY442" fmla="*/ 1206990 h 1535001"/>
                <a:gd name="connsiteX443" fmla="*/ 233089 w 700027"/>
                <a:gd name="connsiteY443" fmla="*/ 1205944 h 1535001"/>
                <a:gd name="connsiteX444" fmla="*/ 237273 w 700027"/>
                <a:gd name="connsiteY444" fmla="*/ 1204611 h 1535001"/>
                <a:gd name="connsiteX445" fmla="*/ 238605 w 700027"/>
                <a:gd name="connsiteY445" fmla="*/ 1203755 h 1535001"/>
                <a:gd name="connsiteX446" fmla="*/ 241077 w 700027"/>
                <a:gd name="connsiteY446" fmla="*/ 1203755 h 1535001"/>
                <a:gd name="connsiteX447" fmla="*/ 241933 w 700027"/>
                <a:gd name="connsiteY447" fmla="*/ 1204326 h 1535001"/>
                <a:gd name="connsiteX448" fmla="*/ 242599 w 700027"/>
                <a:gd name="connsiteY448" fmla="*/ 1205944 h 1535001"/>
                <a:gd name="connsiteX449" fmla="*/ 243074 w 700027"/>
                <a:gd name="connsiteY449" fmla="*/ 1206134 h 1535001"/>
                <a:gd name="connsiteX450" fmla="*/ 243074 w 700027"/>
                <a:gd name="connsiteY450" fmla="*/ 1208703 h 1535001"/>
                <a:gd name="connsiteX451" fmla="*/ 244120 w 700027"/>
                <a:gd name="connsiteY451" fmla="*/ 1210607 h 1535001"/>
                <a:gd name="connsiteX452" fmla="*/ 243835 w 700027"/>
                <a:gd name="connsiteY452" fmla="*/ 1211939 h 1535001"/>
                <a:gd name="connsiteX453" fmla="*/ 244881 w 700027"/>
                <a:gd name="connsiteY453" fmla="*/ 1212795 h 1535001"/>
                <a:gd name="connsiteX454" fmla="*/ 245357 w 700027"/>
                <a:gd name="connsiteY454" fmla="*/ 1216316 h 1535001"/>
                <a:gd name="connsiteX455" fmla="*/ 246213 w 700027"/>
                <a:gd name="connsiteY455" fmla="*/ 1217648 h 1535001"/>
                <a:gd name="connsiteX456" fmla="*/ 245927 w 700027"/>
                <a:gd name="connsiteY456" fmla="*/ 1218505 h 1535001"/>
                <a:gd name="connsiteX457" fmla="*/ 248019 w 700027"/>
                <a:gd name="connsiteY457" fmla="*/ 1221074 h 1535001"/>
                <a:gd name="connsiteX458" fmla="*/ 248019 w 700027"/>
                <a:gd name="connsiteY458" fmla="*/ 1221835 h 1535001"/>
                <a:gd name="connsiteX459" fmla="*/ 248780 w 700027"/>
                <a:gd name="connsiteY459" fmla="*/ 1222025 h 1535001"/>
                <a:gd name="connsiteX460" fmla="*/ 249826 w 700027"/>
                <a:gd name="connsiteY460" fmla="*/ 1224500 h 1535001"/>
                <a:gd name="connsiteX461" fmla="*/ 250682 w 700027"/>
                <a:gd name="connsiteY461" fmla="*/ 1224690 h 1535001"/>
                <a:gd name="connsiteX462" fmla="*/ 250682 w 700027"/>
                <a:gd name="connsiteY462" fmla="*/ 1228496 h 1535001"/>
                <a:gd name="connsiteX463" fmla="*/ 247544 w 700027"/>
                <a:gd name="connsiteY463" fmla="*/ 1229828 h 1535001"/>
                <a:gd name="connsiteX464" fmla="*/ 246688 w 700027"/>
                <a:gd name="connsiteY464" fmla="*/ 1229258 h 1535001"/>
                <a:gd name="connsiteX465" fmla="*/ 246022 w 700027"/>
                <a:gd name="connsiteY465" fmla="*/ 1229638 h 1535001"/>
                <a:gd name="connsiteX466" fmla="*/ 243360 w 700027"/>
                <a:gd name="connsiteY466" fmla="*/ 1228306 h 1535001"/>
                <a:gd name="connsiteX467" fmla="*/ 238890 w 700027"/>
                <a:gd name="connsiteY467" fmla="*/ 1229067 h 1535001"/>
                <a:gd name="connsiteX468" fmla="*/ 237844 w 700027"/>
                <a:gd name="connsiteY468" fmla="*/ 1228306 h 1535001"/>
                <a:gd name="connsiteX469" fmla="*/ 237559 w 700027"/>
                <a:gd name="connsiteY469" fmla="*/ 1227449 h 1535001"/>
                <a:gd name="connsiteX470" fmla="*/ 236798 w 700027"/>
                <a:gd name="connsiteY470" fmla="*/ 1227449 h 1535001"/>
                <a:gd name="connsiteX471" fmla="*/ 236322 w 700027"/>
                <a:gd name="connsiteY471" fmla="*/ 1226593 h 1535001"/>
                <a:gd name="connsiteX472" fmla="*/ 235847 w 700027"/>
                <a:gd name="connsiteY472" fmla="*/ 1226593 h 1535001"/>
                <a:gd name="connsiteX473" fmla="*/ 236512 w 700027"/>
                <a:gd name="connsiteY473" fmla="*/ 1228496 h 1535001"/>
                <a:gd name="connsiteX474" fmla="*/ 238795 w 700027"/>
                <a:gd name="connsiteY474" fmla="*/ 1229828 h 1535001"/>
                <a:gd name="connsiteX475" fmla="*/ 240887 w 700027"/>
                <a:gd name="connsiteY475" fmla="*/ 1229828 h 1535001"/>
                <a:gd name="connsiteX476" fmla="*/ 241743 w 700027"/>
                <a:gd name="connsiteY476" fmla="*/ 1229258 h 1535001"/>
                <a:gd name="connsiteX477" fmla="*/ 243930 w 700027"/>
                <a:gd name="connsiteY477" fmla="*/ 1229448 h 1535001"/>
                <a:gd name="connsiteX478" fmla="*/ 246022 w 700027"/>
                <a:gd name="connsiteY478" fmla="*/ 1230495 h 1535001"/>
                <a:gd name="connsiteX479" fmla="*/ 246878 w 700027"/>
                <a:gd name="connsiteY479" fmla="*/ 1232017 h 1535001"/>
                <a:gd name="connsiteX480" fmla="*/ 247354 w 700027"/>
                <a:gd name="connsiteY480" fmla="*/ 1232017 h 1535001"/>
                <a:gd name="connsiteX481" fmla="*/ 247354 w 700027"/>
                <a:gd name="connsiteY481" fmla="*/ 1232874 h 1535001"/>
                <a:gd name="connsiteX482" fmla="*/ 248210 w 700027"/>
                <a:gd name="connsiteY482" fmla="*/ 1233445 h 1535001"/>
                <a:gd name="connsiteX483" fmla="*/ 249256 w 700027"/>
                <a:gd name="connsiteY483" fmla="*/ 1233445 h 1535001"/>
                <a:gd name="connsiteX484" fmla="*/ 249256 w 700027"/>
                <a:gd name="connsiteY484" fmla="*/ 1232874 h 1535001"/>
                <a:gd name="connsiteX485" fmla="*/ 250302 w 700027"/>
                <a:gd name="connsiteY485" fmla="*/ 1232493 h 1535001"/>
                <a:gd name="connsiteX486" fmla="*/ 252109 w 700027"/>
                <a:gd name="connsiteY486" fmla="*/ 1232493 h 1535001"/>
                <a:gd name="connsiteX487" fmla="*/ 252109 w 700027"/>
                <a:gd name="connsiteY487" fmla="*/ 1233825 h 1535001"/>
                <a:gd name="connsiteX488" fmla="*/ 253155 w 700027"/>
                <a:gd name="connsiteY488" fmla="*/ 1234872 h 1535001"/>
                <a:gd name="connsiteX489" fmla="*/ 252679 w 700027"/>
                <a:gd name="connsiteY489" fmla="*/ 1238393 h 1535001"/>
                <a:gd name="connsiteX490" fmla="*/ 254011 w 700027"/>
                <a:gd name="connsiteY490" fmla="*/ 1243627 h 1535001"/>
                <a:gd name="connsiteX491" fmla="*/ 255057 w 700027"/>
                <a:gd name="connsiteY491" fmla="*/ 1244483 h 1535001"/>
                <a:gd name="connsiteX492" fmla="*/ 255818 w 700027"/>
                <a:gd name="connsiteY492" fmla="*/ 1247052 h 1535001"/>
                <a:gd name="connsiteX493" fmla="*/ 257339 w 700027"/>
                <a:gd name="connsiteY493" fmla="*/ 1246862 h 1535001"/>
                <a:gd name="connsiteX494" fmla="*/ 257625 w 700027"/>
                <a:gd name="connsiteY494" fmla="*/ 1248479 h 1535001"/>
                <a:gd name="connsiteX495" fmla="*/ 256864 w 700027"/>
                <a:gd name="connsiteY495" fmla="*/ 1248860 h 1535001"/>
                <a:gd name="connsiteX496" fmla="*/ 256864 w 700027"/>
                <a:gd name="connsiteY496" fmla="*/ 1251429 h 1535001"/>
                <a:gd name="connsiteX497" fmla="*/ 257339 w 700027"/>
                <a:gd name="connsiteY497" fmla="*/ 1252476 h 1535001"/>
                <a:gd name="connsiteX498" fmla="*/ 258671 w 700027"/>
                <a:gd name="connsiteY498" fmla="*/ 1253047 h 1535001"/>
                <a:gd name="connsiteX499" fmla="*/ 259432 w 700027"/>
                <a:gd name="connsiteY499" fmla="*/ 1255141 h 1535001"/>
                <a:gd name="connsiteX500" fmla="*/ 260953 w 700027"/>
                <a:gd name="connsiteY500" fmla="*/ 1256187 h 1535001"/>
                <a:gd name="connsiteX501" fmla="*/ 260668 w 700027"/>
                <a:gd name="connsiteY501" fmla="*/ 1257044 h 1535001"/>
                <a:gd name="connsiteX502" fmla="*/ 261524 w 700027"/>
                <a:gd name="connsiteY502" fmla="*/ 1257234 h 1535001"/>
                <a:gd name="connsiteX503" fmla="*/ 261999 w 700027"/>
                <a:gd name="connsiteY503" fmla="*/ 1255902 h 1535001"/>
                <a:gd name="connsiteX504" fmla="*/ 262665 w 700027"/>
                <a:gd name="connsiteY504" fmla="*/ 1257139 h 1535001"/>
                <a:gd name="connsiteX505" fmla="*/ 263711 w 700027"/>
                <a:gd name="connsiteY505" fmla="*/ 1257805 h 1535001"/>
                <a:gd name="connsiteX506" fmla="*/ 263426 w 700027"/>
                <a:gd name="connsiteY506" fmla="*/ 1258566 h 1535001"/>
                <a:gd name="connsiteX507" fmla="*/ 263901 w 700027"/>
                <a:gd name="connsiteY507" fmla="*/ 1259423 h 1535001"/>
                <a:gd name="connsiteX508" fmla="*/ 266183 w 700027"/>
                <a:gd name="connsiteY508" fmla="*/ 1260945 h 1535001"/>
                <a:gd name="connsiteX509" fmla="*/ 265898 w 700027"/>
                <a:gd name="connsiteY509" fmla="*/ 1261707 h 1535001"/>
                <a:gd name="connsiteX510" fmla="*/ 266944 w 700027"/>
                <a:gd name="connsiteY510" fmla="*/ 1262753 h 1535001"/>
                <a:gd name="connsiteX511" fmla="*/ 266944 w 700027"/>
                <a:gd name="connsiteY511" fmla="*/ 1263610 h 1535001"/>
                <a:gd name="connsiteX512" fmla="*/ 269037 w 700027"/>
                <a:gd name="connsiteY512" fmla="*/ 1266560 h 1535001"/>
                <a:gd name="connsiteX513" fmla="*/ 268751 w 700027"/>
                <a:gd name="connsiteY513" fmla="*/ 1267606 h 1535001"/>
                <a:gd name="connsiteX514" fmla="*/ 269607 w 700027"/>
                <a:gd name="connsiteY514" fmla="*/ 1268463 h 1535001"/>
                <a:gd name="connsiteX515" fmla="*/ 269607 w 700027"/>
                <a:gd name="connsiteY515" fmla="*/ 1269319 h 1535001"/>
                <a:gd name="connsiteX516" fmla="*/ 270653 w 700027"/>
                <a:gd name="connsiteY516" fmla="*/ 1270176 h 1535001"/>
                <a:gd name="connsiteX517" fmla="*/ 270653 w 700027"/>
                <a:gd name="connsiteY517" fmla="*/ 1271222 h 1535001"/>
                <a:gd name="connsiteX518" fmla="*/ 271699 w 700027"/>
                <a:gd name="connsiteY518" fmla="*/ 1272745 h 1535001"/>
                <a:gd name="connsiteX519" fmla="*/ 272175 w 700027"/>
                <a:gd name="connsiteY519" fmla="*/ 1273792 h 1535001"/>
                <a:gd name="connsiteX520" fmla="*/ 271890 w 700027"/>
                <a:gd name="connsiteY520" fmla="*/ 1275124 h 1535001"/>
                <a:gd name="connsiteX521" fmla="*/ 272745 w 700027"/>
                <a:gd name="connsiteY521" fmla="*/ 1276456 h 1535001"/>
                <a:gd name="connsiteX522" fmla="*/ 272745 w 700027"/>
                <a:gd name="connsiteY522" fmla="*/ 1277312 h 1535001"/>
                <a:gd name="connsiteX523" fmla="*/ 273791 w 700027"/>
                <a:gd name="connsiteY523" fmla="*/ 1278359 h 1535001"/>
                <a:gd name="connsiteX524" fmla="*/ 274838 w 700027"/>
                <a:gd name="connsiteY524" fmla="*/ 1280929 h 1535001"/>
                <a:gd name="connsiteX525" fmla="*/ 277691 w 700027"/>
                <a:gd name="connsiteY525" fmla="*/ 1283213 h 1535001"/>
                <a:gd name="connsiteX526" fmla="*/ 278737 w 700027"/>
                <a:gd name="connsiteY526" fmla="*/ 1286353 h 1535001"/>
                <a:gd name="connsiteX527" fmla="*/ 279402 w 700027"/>
                <a:gd name="connsiteY527" fmla="*/ 1286543 h 1535001"/>
                <a:gd name="connsiteX528" fmla="*/ 279688 w 700027"/>
                <a:gd name="connsiteY528" fmla="*/ 1288065 h 1535001"/>
                <a:gd name="connsiteX529" fmla="*/ 281495 w 700027"/>
                <a:gd name="connsiteY529" fmla="*/ 1289398 h 1535001"/>
                <a:gd name="connsiteX530" fmla="*/ 281970 w 700027"/>
                <a:gd name="connsiteY530" fmla="*/ 1290920 h 1535001"/>
                <a:gd name="connsiteX531" fmla="*/ 283301 w 700027"/>
                <a:gd name="connsiteY531" fmla="*/ 1291681 h 1535001"/>
                <a:gd name="connsiteX532" fmla="*/ 283301 w 700027"/>
                <a:gd name="connsiteY532" fmla="*/ 1292252 h 1535001"/>
                <a:gd name="connsiteX533" fmla="*/ 284633 w 700027"/>
                <a:gd name="connsiteY533" fmla="*/ 1293014 h 1535001"/>
                <a:gd name="connsiteX534" fmla="*/ 285108 w 700027"/>
                <a:gd name="connsiteY534" fmla="*/ 1293870 h 1535001"/>
                <a:gd name="connsiteX535" fmla="*/ 286630 w 700027"/>
                <a:gd name="connsiteY535" fmla="*/ 1294727 h 1535001"/>
                <a:gd name="connsiteX536" fmla="*/ 288722 w 700027"/>
                <a:gd name="connsiteY536" fmla="*/ 1294346 h 1535001"/>
                <a:gd name="connsiteX537" fmla="*/ 289483 w 700027"/>
                <a:gd name="connsiteY537" fmla="*/ 1294917 h 1535001"/>
                <a:gd name="connsiteX538" fmla="*/ 290339 w 700027"/>
                <a:gd name="connsiteY538" fmla="*/ 1294536 h 1535001"/>
                <a:gd name="connsiteX539" fmla="*/ 291385 w 700027"/>
                <a:gd name="connsiteY539" fmla="*/ 1294917 h 1535001"/>
                <a:gd name="connsiteX540" fmla="*/ 292146 w 700027"/>
                <a:gd name="connsiteY540" fmla="*/ 1295964 h 1535001"/>
                <a:gd name="connsiteX541" fmla="*/ 293002 w 700027"/>
                <a:gd name="connsiteY541" fmla="*/ 1296344 h 1535001"/>
                <a:gd name="connsiteX542" fmla="*/ 293287 w 700027"/>
                <a:gd name="connsiteY542" fmla="*/ 1297201 h 1535001"/>
                <a:gd name="connsiteX543" fmla="*/ 294809 w 700027"/>
                <a:gd name="connsiteY543" fmla="*/ 1297391 h 1535001"/>
                <a:gd name="connsiteX544" fmla="*/ 298612 w 700027"/>
                <a:gd name="connsiteY544" fmla="*/ 1300817 h 1535001"/>
                <a:gd name="connsiteX545" fmla="*/ 299944 w 700027"/>
                <a:gd name="connsiteY545" fmla="*/ 1303101 h 1535001"/>
                <a:gd name="connsiteX546" fmla="*/ 300800 w 700027"/>
                <a:gd name="connsiteY546" fmla="*/ 1303291 h 1535001"/>
                <a:gd name="connsiteX547" fmla="*/ 303082 w 700027"/>
                <a:gd name="connsiteY547" fmla="*/ 1305194 h 1535001"/>
                <a:gd name="connsiteX548" fmla="*/ 303938 w 700027"/>
                <a:gd name="connsiteY548" fmla="*/ 1305004 h 1535001"/>
                <a:gd name="connsiteX549" fmla="*/ 305269 w 700027"/>
                <a:gd name="connsiteY549" fmla="*/ 1305860 h 1535001"/>
                <a:gd name="connsiteX550" fmla="*/ 307362 w 700027"/>
                <a:gd name="connsiteY550" fmla="*/ 1305670 h 1535001"/>
                <a:gd name="connsiteX551" fmla="*/ 309169 w 700027"/>
                <a:gd name="connsiteY551" fmla="*/ 1304909 h 1535001"/>
                <a:gd name="connsiteX552" fmla="*/ 310024 w 700027"/>
                <a:gd name="connsiteY552" fmla="*/ 1305099 h 1535001"/>
                <a:gd name="connsiteX553" fmla="*/ 310880 w 700027"/>
                <a:gd name="connsiteY553" fmla="*/ 1304338 h 1535001"/>
                <a:gd name="connsiteX554" fmla="*/ 310880 w 700027"/>
                <a:gd name="connsiteY554" fmla="*/ 1303766 h 1535001"/>
                <a:gd name="connsiteX555" fmla="*/ 312212 w 700027"/>
                <a:gd name="connsiteY555" fmla="*/ 1303386 h 1535001"/>
                <a:gd name="connsiteX556" fmla="*/ 314019 w 700027"/>
                <a:gd name="connsiteY556" fmla="*/ 1303957 h 1535001"/>
                <a:gd name="connsiteX557" fmla="*/ 314779 w 700027"/>
                <a:gd name="connsiteY557" fmla="*/ 1303766 h 1535001"/>
                <a:gd name="connsiteX558" fmla="*/ 314779 w 700027"/>
                <a:gd name="connsiteY558" fmla="*/ 1303196 h 1535001"/>
                <a:gd name="connsiteX559" fmla="*/ 315065 w 700027"/>
                <a:gd name="connsiteY559" fmla="*/ 1303576 h 1535001"/>
                <a:gd name="connsiteX560" fmla="*/ 317252 w 700027"/>
                <a:gd name="connsiteY560" fmla="*/ 1303386 h 1535001"/>
                <a:gd name="connsiteX561" fmla="*/ 318298 w 700027"/>
                <a:gd name="connsiteY561" fmla="*/ 1303766 h 1535001"/>
                <a:gd name="connsiteX562" fmla="*/ 319059 w 700027"/>
                <a:gd name="connsiteY562" fmla="*/ 1302720 h 1535001"/>
                <a:gd name="connsiteX563" fmla="*/ 320580 w 700027"/>
                <a:gd name="connsiteY563" fmla="*/ 1302530 h 1535001"/>
                <a:gd name="connsiteX564" fmla="*/ 325050 w 700027"/>
                <a:gd name="connsiteY564" fmla="*/ 1299770 h 1535001"/>
                <a:gd name="connsiteX565" fmla="*/ 326572 w 700027"/>
                <a:gd name="connsiteY565" fmla="*/ 1299389 h 1535001"/>
                <a:gd name="connsiteX566" fmla="*/ 327618 w 700027"/>
                <a:gd name="connsiteY566" fmla="*/ 1297867 h 1535001"/>
                <a:gd name="connsiteX567" fmla="*/ 331232 w 700027"/>
                <a:gd name="connsiteY567" fmla="*/ 1295298 h 1535001"/>
                <a:gd name="connsiteX568" fmla="*/ 331707 w 700027"/>
                <a:gd name="connsiteY568" fmla="*/ 1295678 h 1535001"/>
                <a:gd name="connsiteX569" fmla="*/ 332468 w 700027"/>
                <a:gd name="connsiteY569" fmla="*/ 1295107 h 1535001"/>
                <a:gd name="connsiteX570" fmla="*/ 333324 w 700027"/>
                <a:gd name="connsiteY570" fmla="*/ 1295488 h 1535001"/>
                <a:gd name="connsiteX571" fmla="*/ 334655 w 700027"/>
                <a:gd name="connsiteY571" fmla="*/ 1295298 h 1535001"/>
                <a:gd name="connsiteX572" fmla="*/ 335511 w 700027"/>
                <a:gd name="connsiteY572" fmla="*/ 1295868 h 1535001"/>
                <a:gd name="connsiteX573" fmla="*/ 335987 w 700027"/>
                <a:gd name="connsiteY573" fmla="*/ 1295298 h 1535001"/>
                <a:gd name="connsiteX574" fmla="*/ 338459 w 700027"/>
                <a:gd name="connsiteY574" fmla="*/ 1295298 h 1535001"/>
                <a:gd name="connsiteX575" fmla="*/ 338935 w 700027"/>
                <a:gd name="connsiteY575" fmla="*/ 1294727 h 1535001"/>
                <a:gd name="connsiteX576" fmla="*/ 340456 w 700027"/>
                <a:gd name="connsiteY576" fmla="*/ 1295583 h 1535001"/>
                <a:gd name="connsiteX577" fmla="*/ 340932 w 700027"/>
                <a:gd name="connsiteY577" fmla="*/ 1295012 h 1535001"/>
                <a:gd name="connsiteX578" fmla="*/ 344546 w 700027"/>
                <a:gd name="connsiteY578" fmla="*/ 1295012 h 1535001"/>
                <a:gd name="connsiteX579" fmla="*/ 345401 w 700027"/>
                <a:gd name="connsiteY579" fmla="*/ 1295393 h 1535001"/>
                <a:gd name="connsiteX580" fmla="*/ 345401 w 700027"/>
                <a:gd name="connsiteY580" fmla="*/ 1296725 h 1535001"/>
                <a:gd name="connsiteX581" fmla="*/ 345877 w 700027"/>
                <a:gd name="connsiteY581" fmla="*/ 1296725 h 1535001"/>
                <a:gd name="connsiteX582" fmla="*/ 347208 w 700027"/>
                <a:gd name="connsiteY582" fmla="*/ 1295964 h 1535001"/>
                <a:gd name="connsiteX583" fmla="*/ 347684 w 700027"/>
                <a:gd name="connsiteY583" fmla="*/ 1295107 h 1535001"/>
                <a:gd name="connsiteX584" fmla="*/ 348730 w 700027"/>
                <a:gd name="connsiteY584" fmla="*/ 1294727 h 1535001"/>
                <a:gd name="connsiteX585" fmla="*/ 351583 w 700027"/>
                <a:gd name="connsiteY585" fmla="*/ 1291967 h 1535001"/>
                <a:gd name="connsiteX586" fmla="*/ 354436 w 700027"/>
                <a:gd name="connsiteY586" fmla="*/ 1290635 h 1535001"/>
                <a:gd name="connsiteX587" fmla="*/ 355292 w 700027"/>
                <a:gd name="connsiteY587" fmla="*/ 1289588 h 1535001"/>
                <a:gd name="connsiteX588" fmla="*/ 355957 w 700027"/>
                <a:gd name="connsiteY588" fmla="*/ 1290349 h 1535001"/>
                <a:gd name="connsiteX589" fmla="*/ 357479 w 700027"/>
                <a:gd name="connsiteY589" fmla="*/ 1290349 h 1535001"/>
                <a:gd name="connsiteX590" fmla="*/ 358810 w 700027"/>
                <a:gd name="connsiteY590" fmla="*/ 1293109 h 1535001"/>
                <a:gd name="connsiteX591" fmla="*/ 359857 w 700027"/>
                <a:gd name="connsiteY591" fmla="*/ 1293870 h 1535001"/>
                <a:gd name="connsiteX592" fmla="*/ 362995 w 700027"/>
                <a:gd name="connsiteY592" fmla="*/ 1293870 h 1535001"/>
                <a:gd name="connsiteX593" fmla="*/ 362710 w 700027"/>
                <a:gd name="connsiteY593" fmla="*/ 1293299 h 1535001"/>
                <a:gd name="connsiteX594" fmla="*/ 360617 w 700027"/>
                <a:gd name="connsiteY594" fmla="*/ 1293299 h 1535001"/>
                <a:gd name="connsiteX595" fmla="*/ 359286 w 700027"/>
                <a:gd name="connsiteY595" fmla="*/ 1292538 h 1535001"/>
                <a:gd name="connsiteX596" fmla="*/ 357479 w 700027"/>
                <a:gd name="connsiteY596" fmla="*/ 1288541 h 1535001"/>
                <a:gd name="connsiteX597" fmla="*/ 354816 w 700027"/>
                <a:gd name="connsiteY597" fmla="*/ 1286448 h 1535001"/>
                <a:gd name="connsiteX598" fmla="*/ 352724 w 700027"/>
                <a:gd name="connsiteY598" fmla="*/ 1284164 h 1535001"/>
                <a:gd name="connsiteX599" fmla="*/ 352058 w 700027"/>
                <a:gd name="connsiteY599" fmla="*/ 1281880 h 1535001"/>
                <a:gd name="connsiteX600" fmla="*/ 351298 w 700027"/>
                <a:gd name="connsiteY600" fmla="*/ 1281499 h 1535001"/>
                <a:gd name="connsiteX601" fmla="*/ 351298 w 700027"/>
                <a:gd name="connsiteY601" fmla="*/ 1280643 h 1535001"/>
                <a:gd name="connsiteX602" fmla="*/ 350442 w 700027"/>
                <a:gd name="connsiteY602" fmla="*/ 1279787 h 1535001"/>
                <a:gd name="connsiteX603" fmla="*/ 344165 w 700027"/>
                <a:gd name="connsiteY603" fmla="*/ 1279596 h 1535001"/>
                <a:gd name="connsiteX604" fmla="*/ 343309 w 700027"/>
                <a:gd name="connsiteY604" fmla="*/ 1281690 h 1535001"/>
                <a:gd name="connsiteX605" fmla="*/ 342453 w 700027"/>
                <a:gd name="connsiteY605" fmla="*/ 1281880 h 1535001"/>
                <a:gd name="connsiteX606" fmla="*/ 341597 w 700027"/>
                <a:gd name="connsiteY606" fmla="*/ 1283213 h 1535001"/>
                <a:gd name="connsiteX607" fmla="*/ 337793 w 700027"/>
                <a:gd name="connsiteY607" fmla="*/ 1283593 h 1535001"/>
                <a:gd name="connsiteX608" fmla="*/ 334940 w 700027"/>
                <a:gd name="connsiteY608" fmla="*/ 1280643 h 1535001"/>
                <a:gd name="connsiteX609" fmla="*/ 332278 w 700027"/>
                <a:gd name="connsiteY609" fmla="*/ 1279311 h 1535001"/>
                <a:gd name="connsiteX610" fmla="*/ 331422 w 700027"/>
                <a:gd name="connsiteY610" fmla="*/ 1278264 h 1535001"/>
                <a:gd name="connsiteX611" fmla="*/ 328283 w 700027"/>
                <a:gd name="connsiteY611" fmla="*/ 1276742 h 1535001"/>
                <a:gd name="connsiteX612" fmla="*/ 327237 w 700027"/>
                <a:gd name="connsiteY612" fmla="*/ 1277122 h 1535001"/>
                <a:gd name="connsiteX613" fmla="*/ 327237 w 700027"/>
                <a:gd name="connsiteY613" fmla="*/ 1277884 h 1535001"/>
                <a:gd name="connsiteX614" fmla="*/ 324099 w 700027"/>
                <a:gd name="connsiteY614" fmla="*/ 1278074 h 1535001"/>
                <a:gd name="connsiteX615" fmla="*/ 321627 w 700027"/>
                <a:gd name="connsiteY615" fmla="*/ 1280167 h 1535001"/>
                <a:gd name="connsiteX616" fmla="*/ 320866 w 700027"/>
                <a:gd name="connsiteY616" fmla="*/ 1280167 h 1535001"/>
                <a:gd name="connsiteX617" fmla="*/ 320580 w 700027"/>
                <a:gd name="connsiteY617" fmla="*/ 1280738 h 1535001"/>
                <a:gd name="connsiteX618" fmla="*/ 312592 w 700027"/>
                <a:gd name="connsiteY618" fmla="*/ 1279882 h 1535001"/>
                <a:gd name="connsiteX619" fmla="*/ 306601 w 700027"/>
                <a:gd name="connsiteY619" fmla="*/ 1276932 h 1535001"/>
                <a:gd name="connsiteX620" fmla="*/ 304318 w 700027"/>
                <a:gd name="connsiteY620" fmla="*/ 1277312 h 1535001"/>
                <a:gd name="connsiteX621" fmla="*/ 304318 w 700027"/>
                <a:gd name="connsiteY621" fmla="*/ 1276742 h 1535001"/>
                <a:gd name="connsiteX622" fmla="*/ 305174 w 700027"/>
                <a:gd name="connsiteY622" fmla="*/ 1275980 h 1535001"/>
                <a:gd name="connsiteX623" fmla="*/ 303367 w 700027"/>
                <a:gd name="connsiteY623" fmla="*/ 1275600 h 1535001"/>
                <a:gd name="connsiteX624" fmla="*/ 302036 w 700027"/>
                <a:gd name="connsiteY624" fmla="*/ 1274077 h 1535001"/>
                <a:gd name="connsiteX625" fmla="*/ 300229 w 700027"/>
                <a:gd name="connsiteY625" fmla="*/ 1273506 h 1535001"/>
                <a:gd name="connsiteX626" fmla="*/ 298422 w 700027"/>
                <a:gd name="connsiteY626" fmla="*/ 1271793 h 1535001"/>
                <a:gd name="connsiteX627" fmla="*/ 295759 w 700027"/>
                <a:gd name="connsiteY627" fmla="*/ 1270747 h 1535001"/>
                <a:gd name="connsiteX628" fmla="*/ 295094 w 700027"/>
                <a:gd name="connsiteY628" fmla="*/ 1269414 h 1535001"/>
                <a:gd name="connsiteX629" fmla="*/ 293287 w 700027"/>
                <a:gd name="connsiteY629" fmla="*/ 1268368 h 1535001"/>
                <a:gd name="connsiteX630" fmla="*/ 293002 w 700027"/>
                <a:gd name="connsiteY630" fmla="*/ 1267511 h 1535001"/>
                <a:gd name="connsiteX631" fmla="*/ 290909 w 700027"/>
                <a:gd name="connsiteY631" fmla="*/ 1265989 h 1535001"/>
                <a:gd name="connsiteX632" fmla="*/ 290054 w 700027"/>
                <a:gd name="connsiteY632" fmla="*/ 1263895 h 1535001"/>
                <a:gd name="connsiteX633" fmla="*/ 288532 w 700027"/>
                <a:gd name="connsiteY633" fmla="*/ 1263039 h 1535001"/>
                <a:gd name="connsiteX634" fmla="*/ 288247 w 700027"/>
                <a:gd name="connsiteY634" fmla="*/ 1262182 h 1535001"/>
                <a:gd name="connsiteX635" fmla="*/ 286725 w 700027"/>
                <a:gd name="connsiteY635" fmla="*/ 1261326 h 1535001"/>
                <a:gd name="connsiteX636" fmla="*/ 286440 w 700027"/>
                <a:gd name="connsiteY636" fmla="*/ 1260565 h 1535001"/>
                <a:gd name="connsiteX637" fmla="*/ 284918 w 700027"/>
                <a:gd name="connsiteY637" fmla="*/ 1259232 h 1535001"/>
                <a:gd name="connsiteX638" fmla="*/ 282826 w 700027"/>
                <a:gd name="connsiteY638" fmla="*/ 1258471 h 1535001"/>
                <a:gd name="connsiteX639" fmla="*/ 281780 w 700027"/>
                <a:gd name="connsiteY639" fmla="*/ 1257139 h 1535001"/>
                <a:gd name="connsiteX640" fmla="*/ 279688 w 700027"/>
                <a:gd name="connsiteY640" fmla="*/ 1256282 h 1535001"/>
                <a:gd name="connsiteX641" fmla="*/ 278642 w 700027"/>
                <a:gd name="connsiteY641" fmla="*/ 1254950 h 1535001"/>
                <a:gd name="connsiteX642" fmla="*/ 275979 w 700027"/>
                <a:gd name="connsiteY642" fmla="*/ 1254094 h 1535001"/>
                <a:gd name="connsiteX643" fmla="*/ 275218 w 700027"/>
                <a:gd name="connsiteY643" fmla="*/ 1253047 h 1535001"/>
                <a:gd name="connsiteX644" fmla="*/ 273031 w 700027"/>
                <a:gd name="connsiteY644" fmla="*/ 1252191 h 1535001"/>
                <a:gd name="connsiteX645" fmla="*/ 272270 w 700027"/>
                <a:gd name="connsiteY645" fmla="*/ 1251144 h 1535001"/>
                <a:gd name="connsiteX646" fmla="*/ 271414 w 700027"/>
                <a:gd name="connsiteY646" fmla="*/ 1251144 h 1535001"/>
                <a:gd name="connsiteX647" fmla="*/ 268276 w 700027"/>
                <a:gd name="connsiteY647" fmla="*/ 1249241 h 1535001"/>
                <a:gd name="connsiteX648" fmla="*/ 266944 w 700027"/>
                <a:gd name="connsiteY648" fmla="*/ 1247338 h 1535001"/>
                <a:gd name="connsiteX649" fmla="*/ 263521 w 700027"/>
                <a:gd name="connsiteY649" fmla="*/ 1244578 h 1535001"/>
                <a:gd name="connsiteX650" fmla="*/ 262855 w 700027"/>
                <a:gd name="connsiteY650" fmla="*/ 1244578 h 1535001"/>
                <a:gd name="connsiteX651" fmla="*/ 262380 w 700027"/>
                <a:gd name="connsiteY651" fmla="*/ 1242485 h 1535001"/>
                <a:gd name="connsiteX652" fmla="*/ 260287 w 700027"/>
                <a:gd name="connsiteY652" fmla="*/ 1240201 h 1535001"/>
                <a:gd name="connsiteX653" fmla="*/ 258195 w 700027"/>
                <a:gd name="connsiteY653" fmla="*/ 1233825 h 1535001"/>
                <a:gd name="connsiteX654" fmla="*/ 257434 w 700027"/>
                <a:gd name="connsiteY654" fmla="*/ 1233254 h 1535001"/>
                <a:gd name="connsiteX655" fmla="*/ 256388 w 700027"/>
                <a:gd name="connsiteY655" fmla="*/ 1229733 h 1535001"/>
                <a:gd name="connsiteX656" fmla="*/ 255627 w 700027"/>
                <a:gd name="connsiteY656" fmla="*/ 1229543 h 1535001"/>
                <a:gd name="connsiteX657" fmla="*/ 255342 w 700027"/>
                <a:gd name="connsiteY657" fmla="*/ 1226783 h 1535001"/>
                <a:gd name="connsiteX658" fmla="*/ 254296 w 700027"/>
                <a:gd name="connsiteY658" fmla="*/ 1225261 h 1535001"/>
                <a:gd name="connsiteX659" fmla="*/ 254296 w 700027"/>
                <a:gd name="connsiteY659" fmla="*/ 1222501 h 1535001"/>
                <a:gd name="connsiteX660" fmla="*/ 253630 w 700027"/>
                <a:gd name="connsiteY660" fmla="*/ 1221454 h 1535001"/>
                <a:gd name="connsiteX661" fmla="*/ 252584 w 700027"/>
                <a:gd name="connsiteY661" fmla="*/ 1216221 h 1535001"/>
                <a:gd name="connsiteX662" fmla="*/ 252584 w 700027"/>
                <a:gd name="connsiteY662" fmla="*/ 1211177 h 1535001"/>
                <a:gd name="connsiteX663" fmla="*/ 251728 w 700027"/>
                <a:gd name="connsiteY663" fmla="*/ 1206134 h 1535001"/>
                <a:gd name="connsiteX664" fmla="*/ 251443 w 700027"/>
                <a:gd name="connsiteY664" fmla="*/ 1205278 h 1535001"/>
                <a:gd name="connsiteX665" fmla="*/ 250587 w 700027"/>
                <a:gd name="connsiteY665" fmla="*/ 1205087 h 1535001"/>
                <a:gd name="connsiteX666" fmla="*/ 249541 w 700027"/>
                <a:gd name="connsiteY666" fmla="*/ 1201852 h 1535001"/>
                <a:gd name="connsiteX667" fmla="*/ 250017 w 700027"/>
                <a:gd name="connsiteY667" fmla="*/ 1201281 h 1535001"/>
                <a:gd name="connsiteX668" fmla="*/ 252109 w 700027"/>
                <a:gd name="connsiteY668" fmla="*/ 1201281 h 1535001"/>
                <a:gd name="connsiteX669" fmla="*/ 252109 w 700027"/>
                <a:gd name="connsiteY669" fmla="*/ 1200900 h 1535001"/>
                <a:gd name="connsiteX670" fmla="*/ 250587 w 700027"/>
                <a:gd name="connsiteY670" fmla="*/ 1200900 h 1535001"/>
                <a:gd name="connsiteX671" fmla="*/ 252109 w 700027"/>
                <a:gd name="connsiteY671" fmla="*/ 1200044 h 1535001"/>
                <a:gd name="connsiteX672" fmla="*/ 252109 w 700027"/>
                <a:gd name="connsiteY672" fmla="*/ 1199473 h 1535001"/>
                <a:gd name="connsiteX673" fmla="*/ 250777 w 700027"/>
                <a:gd name="connsiteY673" fmla="*/ 1200329 h 1535001"/>
                <a:gd name="connsiteX674" fmla="*/ 250017 w 700027"/>
                <a:gd name="connsiteY674" fmla="*/ 1200139 h 1535001"/>
                <a:gd name="connsiteX675" fmla="*/ 250017 w 700027"/>
                <a:gd name="connsiteY675" fmla="*/ 1199568 h 1535001"/>
                <a:gd name="connsiteX676" fmla="*/ 249161 w 700027"/>
                <a:gd name="connsiteY676" fmla="*/ 1199568 h 1535001"/>
                <a:gd name="connsiteX677" fmla="*/ 249636 w 700027"/>
                <a:gd name="connsiteY677" fmla="*/ 1200425 h 1535001"/>
                <a:gd name="connsiteX678" fmla="*/ 249351 w 700027"/>
                <a:gd name="connsiteY678" fmla="*/ 1201281 h 1535001"/>
                <a:gd name="connsiteX679" fmla="*/ 248495 w 700027"/>
                <a:gd name="connsiteY679" fmla="*/ 1198426 h 1535001"/>
                <a:gd name="connsiteX680" fmla="*/ 247449 w 700027"/>
                <a:gd name="connsiteY680" fmla="*/ 1197570 h 1535001"/>
                <a:gd name="connsiteX681" fmla="*/ 247449 w 700027"/>
                <a:gd name="connsiteY681" fmla="*/ 1196808 h 1535001"/>
                <a:gd name="connsiteX682" fmla="*/ 248970 w 700027"/>
                <a:gd name="connsiteY682" fmla="*/ 1196428 h 1535001"/>
                <a:gd name="connsiteX683" fmla="*/ 250017 w 700027"/>
                <a:gd name="connsiteY683" fmla="*/ 1195571 h 1535001"/>
                <a:gd name="connsiteX684" fmla="*/ 250302 w 700027"/>
                <a:gd name="connsiteY684" fmla="*/ 1194715 h 1535001"/>
                <a:gd name="connsiteX685" fmla="*/ 248780 w 700027"/>
                <a:gd name="connsiteY685" fmla="*/ 1195571 h 1535001"/>
                <a:gd name="connsiteX686" fmla="*/ 249826 w 700027"/>
                <a:gd name="connsiteY686" fmla="*/ 1194715 h 1535001"/>
                <a:gd name="connsiteX687" fmla="*/ 249826 w 700027"/>
                <a:gd name="connsiteY687" fmla="*/ 1193954 h 1535001"/>
                <a:gd name="connsiteX688" fmla="*/ 248019 w 700027"/>
                <a:gd name="connsiteY688" fmla="*/ 1194525 h 1535001"/>
                <a:gd name="connsiteX689" fmla="*/ 248495 w 700027"/>
                <a:gd name="connsiteY689" fmla="*/ 1193668 h 1535001"/>
                <a:gd name="connsiteX690" fmla="*/ 247449 w 700027"/>
                <a:gd name="connsiteY690" fmla="*/ 1193668 h 1535001"/>
                <a:gd name="connsiteX691" fmla="*/ 246403 w 700027"/>
                <a:gd name="connsiteY691" fmla="*/ 1194239 h 1535001"/>
                <a:gd name="connsiteX692" fmla="*/ 246878 w 700027"/>
                <a:gd name="connsiteY692" fmla="*/ 1195857 h 1535001"/>
                <a:gd name="connsiteX693" fmla="*/ 246022 w 700027"/>
                <a:gd name="connsiteY693" fmla="*/ 1194810 h 1535001"/>
                <a:gd name="connsiteX694" fmla="*/ 244216 w 700027"/>
                <a:gd name="connsiteY694" fmla="*/ 1195191 h 1535001"/>
                <a:gd name="connsiteX695" fmla="*/ 243740 w 700027"/>
                <a:gd name="connsiteY695" fmla="*/ 1194334 h 1535001"/>
                <a:gd name="connsiteX696" fmla="*/ 242694 w 700027"/>
                <a:gd name="connsiteY696" fmla="*/ 1193763 h 1535001"/>
                <a:gd name="connsiteX697" fmla="*/ 240221 w 700027"/>
                <a:gd name="connsiteY697" fmla="*/ 1190242 h 1535001"/>
                <a:gd name="connsiteX698" fmla="*/ 239746 w 700027"/>
                <a:gd name="connsiteY698" fmla="*/ 1188910 h 1535001"/>
                <a:gd name="connsiteX699" fmla="*/ 239270 w 700027"/>
                <a:gd name="connsiteY699" fmla="*/ 1188910 h 1535001"/>
                <a:gd name="connsiteX700" fmla="*/ 238414 w 700027"/>
                <a:gd name="connsiteY700" fmla="*/ 1187578 h 1535001"/>
                <a:gd name="connsiteX701" fmla="*/ 239936 w 700027"/>
                <a:gd name="connsiteY701" fmla="*/ 1186246 h 1535001"/>
                <a:gd name="connsiteX702" fmla="*/ 240221 w 700027"/>
                <a:gd name="connsiteY702" fmla="*/ 1184628 h 1535001"/>
                <a:gd name="connsiteX703" fmla="*/ 239365 w 700027"/>
                <a:gd name="connsiteY703" fmla="*/ 1181868 h 1535001"/>
                <a:gd name="connsiteX704" fmla="*/ 236512 w 700027"/>
                <a:gd name="connsiteY704" fmla="*/ 1177396 h 1535001"/>
                <a:gd name="connsiteX705" fmla="*/ 234991 w 700027"/>
                <a:gd name="connsiteY705" fmla="*/ 1173590 h 1535001"/>
                <a:gd name="connsiteX706" fmla="*/ 233945 w 700027"/>
                <a:gd name="connsiteY706" fmla="*/ 1172733 h 1535001"/>
                <a:gd name="connsiteX707" fmla="*/ 232899 w 700027"/>
                <a:gd name="connsiteY707" fmla="*/ 1167500 h 1535001"/>
                <a:gd name="connsiteX708" fmla="*/ 232043 w 700027"/>
                <a:gd name="connsiteY708" fmla="*/ 1166167 h 1535001"/>
                <a:gd name="connsiteX709" fmla="*/ 231567 w 700027"/>
                <a:gd name="connsiteY709" fmla="*/ 1163884 h 1535001"/>
                <a:gd name="connsiteX710" fmla="*/ 231092 w 700027"/>
                <a:gd name="connsiteY710" fmla="*/ 1163884 h 1535001"/>
                <a:gd name="connsiteX711" fmla="*/ 230236 w 700027"/>
                <a:gd name="connsiteY711" fmla="*/ 1157508 h 1535001"/>
                <a:gd name="connsiteX712" fmla="*/ 229760 w 700027"/>
                <a:gd name="connsiteY712" fmla="*/ 1157127 h 1535001"/>
                <a:gd name="connsiteX713" fmla="*/ 229760 w 700027"/>
                <a:gd name="connsiteY713" fmla="*/ 1154178 h 1535001"/>
                <a:gd name="connsiteX714" fmla="*/ 230426 w 700027"/>
                <a:gd name="connsiteY714" fmla="*/ 1153131 h 1535001"/>
                <a:gd name="connsiteX715" fmla="*/ 229760 w 700027"/>
                <a:gd name="connsiteY715" fmla="*/ 1148468 h 1535001"/>
                <a:gd name="connsiteX716" fmla="*/ 229095 w 700027"/>
                <a:gd name="connsiteY716" fmla="*/ 1147707 h 1535001"/>
                <a:gd name="connsiteX717" fmla="*/ 225481 w 700027"/>
                <a:gd name="connsiteY717" fmla="*/ 1146850 h 1535001"/>
                <a:gd name="connsiteX718" fmla="*/ 222818 w 700027"/>
                <a:gd name="connsiteY718" fmla="*/ 1142568 h 1535001"/>
                <a:gd name="connsiteX719" fmla="*/ 221297 w 700027"/>
                <a:gd name="connsiteY719" fmla="*/ 1141807 h 1535001"/>
                <a:gd name="connsiteX720" fmla="*/ 220441 w 700027"/>
                <a:gd name="connsiteY720" fmla="*/ 1140760 h 1535001"/>
                <a:gd name="connsiteX721" fmla="*/ 218634 w 700027"/>
                <a:gd name="connsiteY721" fmla="*/ 1139713 h 1535001"/>
                <a:gd name="connsiteX722" fmla="*/ 217968 w 700027"/>
                <a:gd name="connsiteY722" fmla="*/ 1138191 h 1535001"/>
                <a:gd name="connsiteX723" fmla="*/ 216637 w 700027"/>
                <a:gd name="connsiteY723" fmla="*/ 1137334 h 1535001"/>
                <a:gd name="connsiteX724" fmla="*/ 215305 w 700027"/>
                <a:gd name="connsiteY724" fmla="*/ 1135622 h 1535001"/>
                <a:gd name="connsiteX725" fmla="*/ 215210 w 700027"/>
                <a:gd name="connsiteY725" fmla="*/ 1130197 h 1535001"/>
                <a:gd name="connsiteX726" fmla="*/ 216542 w 700027"/>
                <a:gd name="connsiteY726" fmla="*/ 1119635 h 1535001"/>
                <a:gd name="connsiteX727" fmla="*/ 217017 w 700027"/>
                <a:gd name="connsiteY727" fmla="*/ 1119445 h 1535001"/>
                <a:gd name="connsiteX728" fmla="*/ 217017 w 700027"/>
                <a:gd name="connsiteY728" fmla="*/ 1118398 h 1535001"/>
                <a:gd name="connsiteX729" fmla="*/ 218063 w 700027"/>
                <a:gd name="connsiteY729" fmla="*/ 1115638 h 1535001"/>
                <a:gd name="connsiteX730" fmla="*/ 220536 w 700027"/>
                <a:gd name="connsiteY730" fmla="*/ 1111642 h 1535001"/>
                <a:gd name="connsiteX731" fmla="*/ 220536 w 700027"/>
                <a:gd name="connsiteY731" fmla="*/ 1110595 h 1535001"/>
                <a:gd name="connsiteX732" fmla="*/ 221392 w 700027"/>
                <a:gd name="connsiteY732" fmla="*/ 1109738 h 1535001"/>
                <a:gd name="connsiteX733" fmla="*/ 222057 w 700027"/>
                <a:gd name="connsiteY733" fmla="*/ 1107645 h 1535001"/>
                <a:gd name="connsiteX734" fmla="*/ 224530 w 700027"/>
                <a:gd name="connsiteY734" fmla="*/ 1104219 h 1535001"/>
                <a:gd name="connsiteX735" fmla="*/ 224815 w 700027"/>
                <a:gd name="connsiteY735" fmla="*/ 1102887 h 1535001"/>
                <a:gd name="connsiteX736" fmla="*/ 225861 w 700027"/>
                <a:gd name="connsiteY736" fmla="*/ 1102031 h 1535001"/>
                <a:gd name="connsiteX737" fmla="*/ 227953 w 700027"/>
                <a:gd name="connsiteY737" fmla="*/ 1099081 h 1535001"/>
                <a:gd name="connsiteX738" fmla="*/ 228809 w 700027"/>
                <a:gd name="connsiteY738" fmla="*/ 1096607 h 1535001"/>
                <a:gd name="connsiteX739" fmla="*/ 229475 w 700027"/>
                <a:gd name="connsiteY739" fmla="*/ 1096226 h 1535001"/>
                <a:gd name="connsiteX740" fmla="*/ 230997 w 700027"/>
                <a:gd name="connsiteY740" fmla="*/ 1093752 h 1535001"/>
                <a:gd name="connsiteX741" fmla="*/ 231472 w 700027"/>
                <a:gd name="connsiteY741" fmla="*/ 1091849 h 1535001"/>
                <a:gd name="connsiteX742" fmla="*/ 231948 w 700027"/>
                <a:gd name="connsiteY742" fmla="*/ 1091849 h 1535001"/>
                <a:gd name="connsiteX743" fmla="*/ 232613 w 700027"/>
                <a:gd name="connsiteY743" fmla="*/ 1090992 h 1535001"/>
                <a:gd name="connsiteX744" fmla="*/ 233374 w 700027"/>
                <a:gd name="connsiteY744" fmla="*/ 1088518 h 1535001"/>
                <a:gd name="connsiteX745" fmla="*/ 234706 w 700027"/>
                <a:gd name="connsiteY745" fmla="*/ 1086805 h 1535001"/>
                <a:gd name="connsiteX746" fmla="*/ 234991 w 700027"/>
                <a:gd name="connsiteY746" fmla="*/ 1084902 h 1535001"/>
                <a:gd name="connsiteX747" fmla="*/ 235466 w 700027"/>
                <a:gd name="connsiteY747" fmla="*/ 1084712 h 1535001"/>
                <a:gd name="connsiteX748" fmla="*/ 236322 w 700027"/>
                <a:gd name="connsiteY748" fmla="*/ 1081952 h 1535001"/>
                <a:gd name="connsiteX749" fmla="*/ 237178 w 700027"/>
                <a:gd name="connsiteY749" fmla="*/ 1081096 h 1535001"/>
                <a:gd name="connsiteX750" fmla="*/ 238509 w 700027"/>
                <a:gd name="connsiteY750" fmla="*/ 1078526 h 1535001"/>
                <a:gd name="connsiteX751" fmla="*/ 239556 w 700027"/>
                <a:gd name="connsiteY751" fmla="*/ 1075291 h 1535001"/>
                <a:gd name="connsiteX752" fmla="*/ 240221 w 700027"/>
                <a:gd name="connsiteY752" fmla="*/ 1074435 h 1535001"/>
                <a:gd name="connsiteX753" fmla="*/ 240982 w 700027"/>
                <a:gd name="connsiteY753" fmla="*/ 1074244 h 1535001"/>
                <a:gd name="connsiteX754" fmla="*/ 240982 w 700027"/>
                <a:gd name="connsiteY754" fmla="*/ 1073673 h 1535001"/>
                <a:gd name="connsiteX755" fmla="*/ 241648 w 700027"/>
                <a:gd name="connsiteY755" fmla="*/ 1073293 h 1535001"/>
                <a:gd name="connsiteX756" fmla="*/ 241648 w 700027"/>
                <a:gd name="connsiteY756" fmla="*/ 1072722 h 1535001"/>
                <a:gd name="connsiteX757" fmla="*/ 242979 w 700027"/>
                <a:gd name="connsiteY757" fmla="*/ 1071009 h 1535001"/>
                <a:gd name="connsiteX758" fmla="*/ 244501 w 700027"/>
                <a:gd name="connsiteY758" fmla="*/ 1070152 h 1535001"/>
                <a:gd name="connsiteX759" fmla="*/ 246783 w 700027"/>
                <a:gd name="connsiteY759" fmla="*/ 1065490 h 1535001"/>
                <a:gd name="connsiteX760" fmla="*/ 247449 w 700027"/>
                <a:gd name="connsiteY760" fmla="*/ 1065109 h 1535001"/>
                <a:gd name="connsiteX761" fmla="*/ 249256 w 700027"/>
                <a:gd name="connsiteY761" fmla="*/ 1062349 h 1535001"/>
                <a:gd name="connsiteX762" fmla="*/ 250302 w 700027"/>
                <a:gd name="connsiteY762" fmla="*/ 1061493 h 1535001"/>
                <a:gd name="connsiteX763" fmla="*/ 248970 w 700027"/>
                <a:gd name="connsiteY763" fmla="*/ 1060161 h 1535001"/>
                <a:gd name="connsiteX764" fmla="*/ 247639 w 700027"/>
                <a:gd name="connsiteY764" fmla="*/ 1059590 h 1535001"/>
                <a:gd name="connsiteX765" fmla="*/ 247639 w 700027"/>
                <a:gd name="connsiteY765" fmla="*/ 1059019 h 1535001"/>
                <a:gd name="connsiteX766" fmla="*/ 248970 w 700027"/>
                <a:gd name="connsiteY766" fmla="*/ 1059019 h 1535001"/>
                <a:gd name="connsiteX767" fmla="*/ 250492 w 700027"/>
                <a:gd name="connsiteY767" fmla="*/ 1060732 h 1535001"/>
                <a:gd name="connsiteX768" fmla="*/ 251253 w 700027"/>
                <a:gd name="connsiteY768" fmla="*/ 1060541 h 1535001"/>
                <a:gd name="connsiteX769" fmla="*/ 251919 w 700027"/>
                <a:gd name="connsiteY769" fmla="*/ 1059495 h 1535001"/>
                <a:gd name="connsiteX770" fmla="*/ 253250 w 700027"/>
                <a:gd name="connsiteY770" fmla="*/ 1058924 h 1535001"/>
                <a:gd name="connsiteX771" fmla="*/ 254581 w 700027"/>
                <a:gd name="connsiteY771" fmla="*/ 1057591 h 1535001"/>
                <a:gd name="connsiteX772" fmla="*/ 257054 w 700027"/>
                <a:gd name="connsiteY772" fmla="*/ 1054356 h 1535001"/>
                <a:gd name="connsiteX773" fmla="*/ 258575 w 700027"/>
                <a:gd name="connsiteY773" fmla="*/ 1053975 h 1535001"/>
                <a:gd name="connsiteX774" fmla="*/ 259622 w 700027"/>
                <a:gd name="connsiteY774" fmla="*/ 1052929 h 1535001"/>
                <a:gd name="connsiteX775" fmla="*/ 259907 w 700027"/>
                <a:gd name="connsiteY775" fmla="*/ 1051596 h 1535001"/>
                <a:gd name="connsiteX776" fmla="*/ 260573 w 700027"/>
                <a:gd name="connsiteY776" fmla="*/ 1051406 h 1535001"/>
                <a:gd name="connsiteX777" fmla="*/ 261048 w 700027"/>
                <a:gd name="connsiteY777" fmla="*/ 1046268 h 1535001"/>
                <a:gd name="connsiteX778" fmla="*/ 260573 w 700027"/>
                <a:gd name="connsiteY778" fmla="*/ 1045411 h 1535001"/>
                <a:gd name="connsiteX779" fmla="*/ 259527 w 700027"/>
                <a:gd name="connsiteY779" fmla="*/ 1044555 h 1535001"/>
                <a:gd name="connsiteX780" fmla="*/ 262665 w 700027"/>
                <a:gd name="connsiteY780" fmla="*/ 1043032 h 1535001"/>
                <a:gd name="connsiteX781" fmla="*/ 262950 w 700027"/>
                <a:gd name="connsiteY781" fmla="*/ 1041129 h 1535001"/>
                <a:gd name="connsiteX782" fmla="*/ 263996 w 700027"/>
                <a:gd name="connsiteY782" fmla="*/ 1039797 h 1535001"/>
                <a:gd name="connsiteX783" fmla="*/ 264662 w 700027"/>
                <a:gd name="connsiteY783" fmla="*/ 1037703 h 1535001"/>
                <a:gd name="connsiteX784" fmla="*/ 265518 w 700027"/>
                <a:gd name="connsiteY784" fmla="*/ 1037132 h 1535001"/>
                <a:gd name="connsiteX785" fmla="*/ 265993 w 700027"/>
                <a:gd name="connsiteY785" fmla="*/ 1035800 h 1535001"/>
                <a:gd name="connsiteX786" fmla="*/ 267039 w 700027"/>
                <a:gd name="connsiteY786" fmla="*/ 1034944 h 1535001"/>
                <a:gd name="connsiteX787" fmla="*/ 267895 w 700027"/>
                <a:gd name="connsiteY787" fmla="*/ 1033041 h 1535001"/>
                <a:gd name="connsiteX788" fmla="*/ 270368 w 700027"/>
                <a:gd name="connsiteY788" fmla="*/ 1031328 h 1535001"/>
                <a:gd name="connsiteX789" fmla="*/ 273031 w 700027"/>
                <a:gd name="connsiteY789" fmla="*/ 1030947 h 1535001"/>
                <a:gd name="connsiteX790" fmla="*/ 274077 w 700027"/>
                <a:gd name="connsiteY790" fmla="*/ 1029044 h 1535001"/>
                <a:gd name="connsiteX791" fmla="*/ 275884 w 700027"/>
                <a:gd name="connsiteY791" fmla="*/ 1028663 h 1535001"/>
                <a:gd name="connsiteX792" fmla="*/ 275884 w 700027"/>
                <a:gd name="connsiteY792" fmla="*/ 1026950 h 1535001"/>
                <a:gd name="connsiteX793" fmla="*/ 276549 w 700027"/>
                <a:gd name="connsiteY793" fmla="*/ 1025238 h 1535001"/>
                <a:gd name="connsiteX794" fmla="*/ 277405 w 700027"/>
                <a:gd name="connsiteY794" fmla="*/ 1023525 h 1535001"/>
                <a:gd name="connsiteX795" fmla="*/ 278737 w 700027"/>
                <a:gd name="connsiteY795" fmla="*/ 1022668 h 1535001"/>
                <a:gd name="connsiteX796" fmla="*/ 278737 w 700027"/>
                <a:gd name="connsiteY796" fmla="*/ 1022288 h 1535001"/>
                <a:gd name="connsiteX797" fmla="*/ 276074 w 700027"/>
                <a:gd name="connsiteY797" fmla="*/ 1021717 h 1535001"/>
                <a:gd name="connsiteX798" fmla="*/ 275598 w 700027"/>
                <a:gd name="connsiteY798" fmla="*/ 1018767 h 1535001"/>
                <a:gd name="connsiteX799" fmla="*/ 278451 w 700027"/>
                <a:gd name="connsiteY799" fmla="*/ 1017244 h 1535001"/>
                <a:gd name="connsiteX800" fmla="*/ 279307 w 700027"/>
                <a:gd name="connsiteY800" fmla="*/ 1015912 h 1535001"/>
                <a:gd name="connsiteX801" fmla="*/ 280068 w 700027"/>
                <a:gd name="connsiteY801" fmla="*/ 1016102 h 1535001"/>
                <a:gd name="connsiteX802" fmla="*/ 280544 w 700027"/>
                <a:gd name="connsiteY802" fmla="*/ 1014580 h 1535001"/>
                <a:gd name="connsiteX803" fmla="*/ 281590 w 700027"/>
                <a:gd name="connsiteY803" fmla="*/ 1013724 h 1535001"/>
                <a:gd name="connsiteX804" fmla="*/ 281590 w 700027"/>
                <a:gd name="connsiteY804" fmla="*/ 1012011 h 1535001"/>
                <a:gd name="connsiteX805" fmla="*/ 279498 w 700027"/>
                <a:gd name="connsiteY805" fmla="*/ 1007443 h 1535001"/>
                <a:gd name="connsiteX806" fmla="*/ 279783 w 700027"/>
                <a:gd name="connsiteY806" fmla="*/ 1007062 h 1535001"/>
                <a:gd name="connsiteX807" fmla="*/ 278261 w 700027"/>
                <a:gd name="connsiteY807" fmla="*/ 1006872 h 1535001"/>
                <a:gd name="connsiteX808" fmla="*/ 277786 w 700027"/>
                <a:gd name="connsiteY808" fmla="*/ 1006301 h 1535001"/>
                <a:gd name="connsiteX809" fmla="*/ 277120 w 700027"/>
                <a:gd name="connsiteY809" fmla="*/ 1006872 h 1535001"/>
                <a:gd name="connsiteX810" fmla="*/ 276264 w 700027"/>
                <a:gd name="connsiteY810" fmla="*/ 1006682 h 1535001"/>
                <a:gd name="connsiteX811" fmla="*/ 276264 w 700027"/>
                <a:gd name="connsiteY811" fmla="*/ 1005635 h 1535001"/>
                <a:gd name="connsiteX812" fmla="*/ 275218 w 700027"/>
                <a:gd name="connsiteY812" fmla="*/ 1005635 h 1535001"/>
                <a:gd name="connsiteX813" fmla="*/ 274362 w 700027"/>
                <a:gd name="connsiteY813" fmla="*/ 1006206 h 1535001"/>
                <a:gd name="connsiteX814" fmla="*/ 265613 w 700027"/>
                <a:gd name="connsiteY814" fmla="*/ 1005825 h 1535001"/>
                <a:gd name="connsiteX815" fmla="*/ 260002 w 700027"/>
                <a:gd name="connsiteY815" fmla="*/ 1004303 h 1535001"/>
                <a:gd name="connsiteX816" fmla="*/ 258480 w 700027"/>
                <a:gd name="connsiteY816" fmla="*/ 1003446 h 1535001"/>
                <a:gd name="connsiteX817" fmla="*/ 257625 w 700027"/>
                <a:gd name="connsiteY817" fmla="*/ 1003446 h 1535001"/>
                <a:gd name="connsiteX818" fmla="*/ 257339 w 700027"/>
                <a:gd name="connsiteY818" fmla="*/ 1004303 h 1535001"/>
                <a:gd name="connsiteX819" fmla="*/ 256674 w 700027"/>
                <a:gd name="connsiteY819" fmla="*/ 1004493 h 1535001"/>
                <a:gd name="connsiteX820" fmla="*/ 256198 w 700027"/>
                <a:gd name="connsiteY820" fmla="*/ 1003922 h 1535001"/>
                <a:gd name="connsiteX821" fmla="*/ 253725 w 700027"/>
                <a:gd name="connsiteY821" fmla="*/ 1003732 h 1535001"/>
                <a:gd name="connsiteX822" fmla="*/ 249636 w 700027"/>
                <a:gd name="connsiteY822" fmla="*/ 1002019 h 1535001"/>
                <a:gd name="connsiteX823" fmla="*/ 248305 w 700027"/>
                <a:gd name="connsiteY823" fmla="*/ 1000687 h 1535001"/>
                <a:gd name="connsiteX824" fmla="*/ 246498 w 700027"/>
                <a:gd name="connsiteY824" fmla="*/ 999830 h 1535001"/>
                <a:gd name="connsiteX825" fmla="*/ 246498 w 700027"/>
                <a:gd name="connsiteY825" fmla="*/ 999450 h 1535001"/>
                <a:gd name="connsiteX826" fmla="*/ 243835 w 700027"/>
                <a:gd name="connsiteY826" fmla="*/ 997927 h 1535001"/>
                <a:gd name="connsiteX827" fmla="*/ 241743 w 700027"/>
                <a:gd name="connsiteY827" fmla="*/ 995453 h 1535001"/>
                <a:gd name="connsiteX828" fmla="*/ 240697 w 700027"/>
                <a:gd name="connsiteY828" fmla="*/ 992979 h 1535001"/>
                <a:gd name="connsiteX829" fmla="*/ 238224 w 700027"/>
                <a:gd name="connsiteY829" fmla="*/ 989743 h 1535001"/>
                <a:gd name="connsiteX830" fmla="*/ 236703 w 700027"/>
                <a:gd name="connsiteY830" fmla="*/ 985081 h 1535001"/>
                <a:gd name="connsiteX831" fmla="*/ 235181 w 700027"/>
                <a:gd name="connsiteY831" fmla="*/ 982416 h 1535001"/>
                <a:gd name="connsiteX832" fmla="*/ 233374 w 700027"/>
                <a:gd name="connsiteY832" fmla="*/ 975565 h 1535001"/>
                <a:gd name="connsiteX833" fmla="*/ 233374 w 700027"/>
                <a:gd name="connsiteY833" fmla="*/ 964432 h 1535001"/>
                <a:gd name="connsiteX834" fmla="*/ 234040 w 700027"/>
                <a:gd name="connsiteY834" fmla="*/ 961196 h 1535001"/>
                <a:gd name="connsiteX835" fmla="*/ 233564 w 700027"/>
                <a:gd name="connsiteY835" fmla="*/ 950538 h 1535001"/>
                <a:gd name="connsiteX836" fmla="*/ 234040 w 700027"/>
                <a:gd name="connsiteY836" fmla="*/ 947113 h 1535001"/>
                <a:gd name="connsiteX837" fmla="*/ 233755 w 700027"/>
                <a:gd name="connsiteY837" fmla="*/ 939976 h 1535001"/>
                <a:gd name="connsiteX838" fmla="*/ 234515 w 700027"/>
                <a:gd name="connsiteY838" fmla="*/ 930555 h 1535001"/>
                <a:gd name="connsiteX839" fmla="*/ 235181 w 700027"/>
                <a:gd name="connsiteY839" fmla="*/ 929033 h 1535001"/>
                <a:gd name="connsiteX840" fmla="*/ 236988 w 700027"/>
                <a:gd name="connsiteY840" fmla="*/ 915996 h 1535001"/>
                <a:gd name="connsiteX841" fmla="*/ 237749 w 700027"/>
                <a:gd name="connsiteY841" fmla="*/ 914664 h 1535001"/>
                <a:gd name="connsiteX842" fmla="*/ 237463 w 700027"/>
                <a:gd name="connsiteY842" fmla="*/ 910096 h 1535001"/>
                <a:gd name="connsiteX843" fmla="*/ 237939 w 700027"/>
                <a:gd name="connsiteY843" fmla="*/ 909049 h 1535001"/>
                <a:gd name="connsiteX844" fmla="*/ 237654 w 700027"/>
                <a:gd name="connsiteY844" fmla="*/ 897630 h 1535001"/>
                <a:gd name="connsiteX845" fmla="*/ 236893 w 700027"/>
                <a:gd name="connsiteY845" fmla="*/ 894680 h 1535001"/>
                <a:gd name="connsiteX846" fmla="*/ 237178 w 700027"/>
                <a:gd name="connsiteY846" fmla="*/ 892016 h 1535001"/>
                <a:gd name="connsiteX847" fmla="*/ 236893 w 700027"/>
                <a:gd name="connsiteY847" fmla="*/ 889732 h 1535001"/>
                <a:gd name="connsiteX848" fmla="*/ 236417 w 700027"/>
                <a:gd name="connsiteY848" fmla="*/ 889161 h 1535001"/>
                <a:gd name="connsiteX849" fmla="*/ 236703 w 700027"/>
                <a:gd name="connsiteY849" fmla="*/ 887448 h 1535001"/>
                <a:gd name="connsiteX850" fmla="*/ 236227 w 700027"/>
                <a:gd name="connsiteY850" fmla="*/ 886306 h 1535001"/>
                <a:gd name="connsiteX851" fmla="*/ 236512 w 700027"/>
                <a:gd name="connsiteY851" fmla="*/ 883547 h 1535001"/>
                <a:gd name="connsiteX852" fmla="*/ 236037 w 700027"/>
                <a:gd name="connsiteY852" fmla="*/ 883166 h 1535001"/>
                <a:gd name="connsiteX853" fmla="*/ 236037 w 700027"/>
                <a:gd name="connsiteY853" fmla="*/ 879740 h 1535001"/>
                <a:gd name="connsiteX854" fmla="*/ 238129 w 700027"/>
                <a:gd name="connsiteY854" fmla="*/ 877076 h 1535001"/>
                <a:gd name="connsiteX855" fmla="*/ 241743 w 700027"/>
                <a:gd name="connsiteY855" fmla="*/ 875173 h 1535001"/>
                <a:gd name="connsiteX856" fmla="*/ 245167 w 700027"/>
                <a:gd name="connsiteY856" fmla="*/ 874316 h 1535001"/>
                <a:gd name="connsiteX857" fmla="*/ 246498 w 700027"/>
                <a:gd name="connsiteY857" fmla="*/ 874316 h 1535001"/>
                <a:gd name="connsiteX858" fmla="*/ 246783 w 700027"/>
                <a:gd name="connsiteY858" fmla="*/ 874887 h 1535001"/>
                <a:gd name="connsiteX859" fmla="*/ 248590 w 700027"/>
                <a:gd name="connsiteY859" fmla="*/ 874887 h 1535001"/>
                <a:gd name="connsiteX860" fmla="*/ 248590 w 700027"/>
                <a:gd name="connsiteY860" fmla="*/ 874507 h 1535001"/>
                <a:gd name="connsiteX861" fmla="*/ 253060 w 700027"/>
                <a:gd name="connsiteY861" fmla="*/ 872223 h 1535001"/>
                <a:gd name="connsiteX862" fmla="*/ 253916 w 700027"/>
                <a:gd name="connsiteY862" fmla="*/ 872223 h 1535001"/>
                <a:gd name="connsiteX863" fmla="*/ 254581 w 700027"/>
                <a:gd name="connsiteY863" fmla="*/ 872794 h 1535001"/>
                <a:gd name="connsiteX864" fmla="*/ 255627 w 700027"/>
                <a:gd name="connsiteY864" fmla="*/ 876410 h 1535001"/>
                <a:gd name="connsiteX865" fmla="*/ 254867 w 700027"/>
                <a:gd name="connsiteY865" fmla="*/ 878123 h 1535001"/>
                <a:gd name="connsiteX866" fmla="*/ 252679 w 700027"/>
                <a:gd name="connsiteY866" fmla="*/ 879455 h 1535001"/>
                <a:gd name="connsiteX867" fmla="*/ 253725 w 700027"/>
                <a:gd name="connsiteY867" fmla="*/ 880026 h 1535001"/>
                <a:gd name="connsiteX868" fmla="*/ 254011 w 700027"/>
                <a:gd name="connsiteY868" fmla="*/ 880882 h 1535001"/>
                <a:gd name="connsiteX869" fmla="*/ 253725 w 700027"/>
                <a:gd name="connsiteY869" fmla="*/ 885830 h 1535001"/>
                <a:gd name="connsiteX870" fmla="*/ 254391 w 700027"/>
                <a:gd name="connsiteY870" fmla="*/ 894871 h 1535001"/>
                <a:gd name="connsiteX871" fmla="*/ 255723 w 700027"/>
                <a:gd name="connsiteY871" fmla="*/ 897535 h 1535001"/>
                <a:gd name="connsiteX872" fmla="*/ 257054 w 700027"/>
                <a:gd name="connsiteY872" fmla="*/ 897916 h 1535001"/>
                <a:gd name="connsiteX873" fmla="*/ 257054 w 700027"/>
                <a:gd name="connsiteY873" fmla="*/ 900104 h 1535001"/>
                <a:gd name="connsiteX874" fmla="*/ 258861 w 700027"/>
                <a:gd name="connsiteY874" fmla="*/ 901817 h 1535001"/>
                <a:gd name="connsiteX875" fmla="*/ 259336 w 700027"/>
                <a:gd name="connsiteY875" fmla="*/ 903149 h 1535001"/>
                <a:gd name="connsiteX876" fmla="*/ 267135 w 700027"/>
                <a:gd name="connsiteY876" fmla="*/ 906956 h 1535001"/>
                <a:gd name="connsiteX877" fmla="*/ 267610 w 700027"/>
                <a:gd name="connsiteY877" fmla="*/ 908478 h 1535001"/>
                <a:gd name="connsiteX878" fmla="*/ 268941 w 700027"/>
                <a:gd name="connsiteY878" fmla="*/ 909525 h 1535001"/>
                <a:gd name="connsiteX879" fmla="*/ 269227 w 700027"/>
                <a:gd name="connsiteY879" fmla="*/ 911999 h 1535001"/>
                <a:gd name="connsiteX880" fmla="*/ 267895 w 700027"/>
                <a:gd name="connsiteY880" fmla="*/ 912855 h 1535001"/>
                <a:gd name="connsiteX881" fmla="*/ 265423 w 700027"/>
                <a:gd name="connsiteY881" fmla="*/ 913046 h 1535001"/>
                <a:gd name="connsiteX882" fmla="*/ 265423 w 700027"/>
                <a:gd name="connsiteY882" fmla="*/ 915330 h 1535001"/>
                <a:gd name="connsiteX883" fmla="*/ 266279 w 700027"/>
                <a:gd name="connsiteY883" fmla="*/ 917804 h 1535001"/>
                <a:gd name="connsiteX884" fmla="*/ 265993 w 700027"/>
                <a:gd name="connsiteY884" fmla="*/ 919136 h 1535001"/>
                <a:gd name="connsiteX885" fmla="*/ 268085 w 700027"/>
                <a:gd name="connsiteY885" fmla="*/ 920183 h 1535001"/>
                <a:gd name="connsiteX886" fmla="*/ 269607 w 700027"/>
                <a:gd name="connsiteY886" fmla="*/ 920183 h 1535001"/>
                <a:gd name="connsiteX887" fmla="*/ 270083 w 700027"/>
                <a:gd name="connsiteY887" fmla="*/ 919612 h 1535001"/>
                <a:gd name="connsiteX888" fmla="*/ 272270 w 700027"/>
                <a:gd name="connsiteY888" fmla="*/ 919231 h 1535001"/>
                <a:gd name="connsiteX889" fmla="*/ 273791 w 700027"/>
                <a:gd name="connsiteY889" fmla="*/ 920563 h 1535001"/>
                <a:gd name="connsiteX890" fmla="*/ 275123 w 700027"/>
                <a:gd name="connsiteY890" fmla="*/ 924179 h 1535001"/>
                <a:gd name="connsiteX891" fmla="*/ 276930 w 700027"/>
                <a:gd name="connsiteY891" fmla="*/ 926273 h 1535001"/>
                <a:gd name="connsiteX892" fmla="*/ 278451 w 700027"/>
                <a:gd name="connsiteY892" fmla="*/ 927129 h 1535001"/>
                <a:gd name="connsiteX893" fmla="*/ 280544 w 700027"/>
                <a:gd name="connsiteY893" fmla="*/ 927129 h 1535001"/>
                <a:gd name="connsiteX894" fmla="*/ 281590 w 700027"/>
                <a:gd name="connsiteY894" fmla="*/ 926558 h 1535001"/>
                <a:gd name="connsiteX895" fmla="*/ 281304 w 700027"/>
                <a:gd name="connsiteY895" fmla="*/ 925987 h 1535001"/>
                <a:gd name="connsiteX896" fmla="*/ 278642 w 700027"/>
                <a:gd name="connsiteY896" fmla="*/ 926368 h 1535001"/>
                <a:gd name="connsiteX897" fmla="*/ 276835 w 700027"/>
                <a:gd name="connsiteY897" fmla="*/ 925321 h 1535001"/>
                <a:gd name="connsiteX898" fmla="*/ 275979 w 700027"/>
                <a:gd name="connsiteY898" fmla="*/ 923989 h 1535001"/>
                <a:gd name="connsiteX899" fmla="*/ 275218 w 700027"/>
                <a:gd name="connsiteY899" fmla="*/ 921229 h 1535001"/>
                <a:gd name="connsiteX900" fmla="*/ 274362 w 700027"/>
                <a:gd name="connsiteY900" fmla="*/ 919707 h 1535001"/>
                <a:gd name="connsiteX901" fmla="*/ 273601 w 700027"/>
                <a:gd name="connsiteY901" fmla="*/ 919707 h 1535001"/>
                <a:gd name="connsiteX902" fmla="*/ 272745 w 700027"/>
                <a:gd name="connsiteY902" fmla="*/ 918850 h 1535001"/>
                <a:gd name="connsiteX903" fmla="*/ 271224 w 700027"/>
                <a:gd name="connsiteY903" fmla="*/ 918850 h 1535001"/>
                <a:gd name="connsiteX904" fmla="*/ 270938 w 700027"/>
                <a:gd name="connsiteY904" fmla="*/ 918280 h 1535001"/>
                <a:gd name="connsiteX905" fmla="*/ 269607 w 700027"/>
                <a:gd name="connsiteY905" fmla="*/ 918660 h 1535001"/>
                <a:gd name="connsiteX906" fmla="*/ 267515 w 700027"/>
                <a:gd name="connsiteY906" fmla="*/ 917804 h 1535001"/>
                <a:gd name="connsiteX907" fmla="*/ 268846 w 700027"/>
                <a:gd name="connsiteY907" fmla="*/ 914378 h 1535001"/>
                <a:gd name="connsiteX908" fmla="*/ 269607 w 700027"/>
                <a:gd name="connsiteY908" fmla="*/ 914378 h 1535001"/>
                <a:gd name="connsiteX909" fmla="*/ 270653 w 700027"/>
                <a:gd name="connsiteY909" fmla="*/ 913046 h 1535001"/>
                <a:gd name="connsiteX910" fmla="*/ 270938 w 700027"/>
                <a:gd name="connsiteY910" fmla="*/ 911143 h 1535001"/>
                <a:gd name="connsiteX911" fmla="*/ 269892 w 700027"/>
                <a:gd name="connsiteY911" fmla="*/ 907907 h 1535001"/>
                <a:gd name="connsiteX912" fmla="*/ 268561 w 700027"/>
                <a:gd name="connsiteY912" fmla="*/ 907051 h 1535001"/>
                <a:gd name="connsiteX913" fmla="*/ 268561 w 700027"/>
                <a:gd name="connsiteY913" fmla="*/ 906194 h 1535001"/>
                <a:gd name="connsiteX914" fmla="*/ 266279 w 700027"/>
                <a:gd name="connsiteY914" fmla="*/ 904481 h 1535001"/>
                <a:gd name="connsiteX915" fmla="*/ 266279 w 700027"/>
                <a:gd name="connsiteY915" fmla="*/ 903911 h 1535001"/>
                <a:gd name="connsiteX916" fmla="*/ 265423 w 700027"/>
                <a:gd name="connsiteY916" fmla="*/ 903720 h 1535001"/>
                <a:gd name="connsiteX917" fmla="*/ 265137 w 700027"/>
                <a:gd name="connsiteY917" fmla="*/ 902864 h 1535001"/>
                <a:gd name="connsiteX918" fmla="*/ 264091 w 700027"/>
                <a:gd name="connsiteY918" fmla="*/ 902293 h 1535001"/>
                <a:gd name="connsiteX919" fmla="*/ 262760 w 700027"/>
                <a:gd name="connsiteY919" fmla="*/ 900580 h 1535001"/>
                <a:gd name="connsiteX920" fmla="*/ 261429 w 700027"/>
                <a:gd name="connsiteY920" fmla="*/ 897535 h 1535001"/>
                <a:gd name="connsiteX921" fmla="*/ 259907 w 700027"/>
                <a:gd name="connsiteY921" fmla="*/ 896203 h 1535001"/>
                <a:gd name="connsiteX922" fmla="*/ 258861 w 700027"/>
                <a:gd name="connsiteY922" fmla="*/ 889922 h 1535001"/>
                <a:gd name="connsiteX923" fmla="*/ 259336 w 700027"/>
                <a:gd name="connsiteY923" fmla="*/ 888019 h 1535001"/>
                <a:gd name="connsiteX924" fmla="*/ 258480 w 700027"/>
                <a:gd name="connsiteY924" fmla="*/ 887448 h 1535001"/>
                <a:gd name="connsiteX925" fmla="*/ 259146 w 700027"/>
                <a:gd name="connsiteY925" fmla="*/ 883832 h 1535001"/>
                <a:gd name="connsiteX926" fmla="*/ 258480 w 700027"/>
                <a:gd name="connsiteY926" fmla="*/ 883642 h 1535001"/>
                <a:gd name="connsiteX927" fmla="*/ 257720 w 700027"/>
                <a:gd name="connsiteY927" fmla="*/ 881739 h 1535001"/>
                <a:gd name="connsiteX928" fmla="*/ 258195 w 700027"/>
                <a:gd name="connsiteY928" fmla="*/ 875744 h 1535001"/>
                <a:gd name="connsiteX929" fmla="*/ 257434 w 700027"/>
                <a:gd name="connsiteY929" fmla="*/ 874887 h 1535001"/>
                <a:gd name="connsiteX930" fmla="*/ 258195 w 700027"/>
                <a:gd name="connsiteY930" fmla="*/ 873840 h 1535001"/>
                <a:gd name="connsiteX931" fmla="*/ 262284 w 700027"/>
                <a:gd name="connsiteY931" fmla="*/ 873269 h 1535001"/>
                <a:gd name="connsiteX932" fmla="*/ 262760 w 700027"/>
                <a:gd name="connsiteY932" fmla="*/ 872699 h 1535001"/>
                <a:gd name="connsiteX933" fmla="*/ 266374 w 700027"/>
                <a:gd name="connsiteY933" fmla="*/ 871176 h 1535001"/>
                <a:gd name="connsiteX934" fmla="*/ 267135 w 700027"/>
                <a:gd name="connsiteY934" fmla="*/ 870320 h 1535001"/>
                <a:gd name="connsiteX935" fmla="*/ 268656 w 700027"/>
                <a:gd name="connsiteY935" fmla="*/ 870129 h 1535001"/>
                <a:gd name="connsiteX936" fmla="*/ 271509 w 700027"/>
                <a:gd name="connsiteY936" fmla="*/ 868036 h 1535001"/>
                <a:gd name="connsiteX937" fmla="*/ 273601 w 700027"/>
                <a:gd name="connsiteY937" fmla="*/ 867465 h 1535001"/>
                <a:gd name="connsiteX938" fmla="*/ 276264 w 700027"/>
                <a:gd name="connsiteY938" fmla="*/ 865942 h 1535001"/>
                <a:gd name="connsiteX939" fmla="*/ 279402 w 700027"/>
                <a:gd name="connsiteY939" fmla="*/ 865371 h 1535001"/>
                <a:gd name="connsiteX940" fmla="*/ 280924 w 700027"/>
                <a:gd name="connsiteY940" fmla="*/ 864515 h 1535001"/>
                <a:gd name="connsiteX941" fmla="*/ 284348 w 700027"/>
                <a:gd name="connsiteY941" fmla="*/ 863944 h 1535001"/>
                <a:gd name="connsiteX942" fmla="*/ 285679 w 700027"/>
                <a:gd name="connsiteY942" fmla="*/ 862231 h 1535001"/>
                <a:gd name="connsiteX943" fmla="*/ 287010 w 700027"/>
                <a:gd name="connsiteY943" fmla="*/ 862231 h 1535001"/>
                <a:gd name="connsiteX944" fmla="*/ 287486 w 700027"/>
                <a:gd name="connsiteY944" fmla="*/ 861660 h 1535001"/>
                <a:gd name="connsiteX945" fmla="*/ 289293 w 700027"/>
                <a:gd name="connsiteY945" fmla="*/ 862041 h 1535001"/>
                <a:gd name="connsiteX946" fmla="*/ 291385 w 700027"/>
                <a:gd name="connsiteY946" fmla="*/ 861660 h 1535001"/>
                <a:gd name="connsiteX947" fmla="*/ 294238 w 700027"/>
                <a:gd name="connsiteY947" fmla="*/ 864420 h 1535001"/>
                <a:gd name="connsiteX948" fmla="*/ 295569 w 700027"/>
                <a:gd name="connsiteY948" fmla="*/ 864991 h 1535001"/>
                <a:gd name="connsiteX949" fmla="*/ 298708 w 700027"/>
                <a:gd name="connsiteY949" fmla="*/ 864991 h 1535001"/>
                <a:gd name="connsiteX950" fmla="*/ 299373 w 700027"/>
                <a:gd name="connsiteY950" fmla="*/ 864610 h 1535001"/>
                <a:gd name="connsiteX951" fmla="*/ 299373 w 700027"/>
                <a:gd name="connsiteY951" fmla="*/ 863087 h 1535001"/>
                <a:gd name="connsiteX952" fmla="*/ 302226 w 700027"/>
                <a:gd name="connsiteY952" fmla="*/ 863087 h 1535001"/>
                <a:gd name="connsiteX953" fmla="*/ 304033 w 700027"/>
                <a:gd name="connsiteY953" fmla="*/ 862041 h 1535001"/>
                <a:gd name="connsiteX954" fmla="*/ 304318 w 700027"/>
                <a:gd name="connsiteY954" fmla="*/ 861184 h 1535001"/>
                <a:gd name="connsiteX955" fmla="*/ 305364 w 700027"/>
                <a:gd name="connsiteY955" fmla="*/ 860994 h 1535001"/>
                <a:gd name="connsiteX956" fmla="*/ 306411 w 700027"/>
                <a:gd name="connsiteY956" fmla="*/ 860138 h 1535001"/>
                <a:gd name="connsiteX957" fmla="*/ 307171 w 700027"/>
                <a:gd name="connsiteY957" fmla="*/ 858425 h 1535001"/>
                <a:gd name="connsiteX958" fmla="*/ 306696 w 700027"/>
                <a:gd name="connsiteY958" fmla="*/ 857568 h 1535001"/>
                <a:gd name="connsiteX959" fmla="*/ 307171 w 700027"/>
                <a:gd name="connsiteY959" fmla="*/ 855380 h 1535001"/>
                <a:gd name="connsiteX960" fmla="*/ 309264 w 700027"/>
                <a:gd name="connsiteY960" fmla="*/ 854333 h 1535001"/>
                <a:gd name="connsiteX961" fmla="*/ 310785 w 700027"/>
                <a:gd name="connsiteY961" fmla="*/ 854904 h 1535001"/>
                <a:gd name="connsiteX962" fmla="*/ 311546 w 700027"/>
                <a:gd name="connsiteY962" fmla="*/ 853857 h 1535001"/>
                <a:gd name="connsiteX963" fmla="*/ 312592 w 700027"/>
                <a:gd name="connsiteY963" fmla="*/ 853667 h 1535001"/>
                <a:gd name="connsiteX964" fmla="*/ 313638 w 700027"/>
                <a:gd name="connsiteY964" fmla="*/ 851193 h 1535001"/>
                <a:gd name="connsiteX965" fmla="*/ 314494 w 700027"/>
                <a:gd name="connsiteY965" fmla="*/ 850622 h 1535001"/>
                <a:gd name="connsiteX966" fmla="*/ 315160 w 700027"/>
                <a:gd name="connsiteY966" fmla="*/ 848719 h 1535001"/>
                <a:gd name="connsiteX967" fmla="*/ 316016 w 700027"/>
                <a:gd name="connsiteY967" fmla="*/ 848528 h 1535001"/>
                <a:gd name="connsiteX968" fmla="*/ 315730 w 700027"/>
                <a:gd name="connsiteY968" fmla="*/ 847957 h 1535001"/>
                <a:gd name="connsiteX969" fmla="*/ 312592 w 700027"/>
                <a:gd name="connsiteY969" fmla="*/ 847577 h 1535001"/>
                <a:gd name="connsiteX970" fmla="*/ 307362 w 700027"/>
                <a:gd name="connsiteY970" fmla="*/ 844532 h 1535001"/>
                <a:gd name="connsiteX971" fmla="*/ 306316 w 700027"/>
                <a:gd name="connsiteY971" fmla="*/ 840155 h 1535001"/>
                <a:gd name="connsiteX972" fmla="*/ 306791 w 700027"/>
                <a:gd name="connsiteY972" fmla="*/ 839108 h 1535001"/>
                <a:gd name="connsiteX973" fmla="*/ 306316 w 700027"/>
                <a:gd name="connsiteY973" fmla="*/ 838917 h 1535001"/>
                <a:gd name="connsiteX974" fmla="*/ 304128 w 700027"/>
                <a:gd name="connsiteY974" fmla="*/ 830639 h 1535001"/>
                <a:gd name="connsiteX975" fmla="*/ 301656 w 700027"/>
                <a:gd name="connsiteY975" fmla="*/ 828355 h 1535001"/>
                <a:gd name="connsiteX976" fmla="*/ 301180 w 700027"/>
                <a:gd name="connsiteY976" fmla="*/ 826832 h 1535001"/>
                <a:gd name="connsiteX977" fmla="*/ 299849 w 700027"/>
                <a:gd name="connsiteY977" fmla="*/ 824929 h 1535001"/>
                <a:gd name="connsiteX978" fmla="*/ 299373 w 700027"/>
                <a:gd name="connsiteY978" fmla="*/ 821694 h 1535001"/>
                <a:gd name="connsiteX979" fmla="*/ 297281 w 700027"/>
                <a:gd name="connsiteY979" fmla="*/ 819410 h 1535001"/>
                <a:gd name="connsiteX980" fmla="*/ 296615 w 700027"/>
                <a:gd name="connsiteY980" fmla="*/ 817221 h 1535001"/>
                <a:gd name="connsiteX981" fmla="*/ 296330 w 700027"/>
                <a:gd name="connsiteY981" fmla="*/ 813795 h 1535001"/>
                <a:gd name="connsiteX982" fmla="*/ 295569 w 700027"/>
                <a:gd name="connsiteY982" fmla="*/ 812939 h 1535001"/>
                <a:gd name="connsiteX983" fmla="*/ 295094 w 700027"/>
                <a:gd name="connsiteY983" fmla="*/ 810655 h 1535001"/>
                <a:gd name="connsiteX984" fmla="*/ 294618 w 700027"/>
                <a:gd name="connsiteY984" fmla="*/ 809799 h 1535001"/>
                <a:gd name="connsiteX985" fmla="*/ 292811 w 700027"/>
                <a:gd name="connsiteY985" fmla="*/ 809989 h 1535001"/>
                <a:gd name="connsiteX986" fmla="*/ 291956 w 700027"/>
                <a:gd name="connsiteY986" fmla="*/ 809418 h 1535001"/>
                <a:gd name="connsiteX987" fmla="*/ 291480 w 700027"/>
                <a:gd name="connsiteY987" fmla="*/ 808562 h 1535001"/>
                <a:gd name="connsiteX988" fmla="*/ 290434 w 700027"/>
                <a:gd name="connsiteY988" fmla="*/ 807705 h 1535001"/>
                <a:gd name="connsiteX989" fmla="*/ 289673 w 700027"/>
                <a:gd name="connsiteY989" fmla="*/ 805992 h 1535001"/>
                <a:gd name="connsiteX990" fmla="*/ 287486 w 700027"/>
                <a:gd name="connsiteY990" fmla="*/ 803804 h 1535001"/>
                <a:gd name="connsiteX991" fmla="*/ 288342 w 700027"/>
                <a:gd name="connsiteY991" fmla="*/ 803613 h 1535001"/>
                <a:gd name="connsiteX992" fmla="*/ 289103 w 700027"/>
                <a:gd name="connsiteY992" fmla="*/ 802472 h 1535001"/>
                <a:gd name="connsiteX993" fmla="*/ 290909 w 700027"/>
                <a:gd name="connsiteY993" fmla="*/ 802091 h 1535001"/>
                <a:gd name="connsiteX994" fmla="*/ 291195 w 700027"/>
                <a:gd name="connsiteY994" fmla="*/ 801520 h 1535001"/>
                <a:gd name="connsiteX995" fmla="*/ 290339 w 700027"/>
                <a:gd name="connsiteY995" fmla="*/ 801139 h 1535001"/>
                <a:gd name="connsiteX996" fmla="*/ 288247 w 700027"/>
                <a:gd name="connsiteY996" fmla="*/ 801330 h 1535001"/>
                <a:gd name="connsiteX997" fmla="*/ 287771 w 700027"/>
                <a:gd name="connsiteY997" fmla="*/ 802472 h 1535001"/>
                <a:gd name="connsiteX998" fmla="*/ 287296 w 700027"/>
                <a:gd name="connsiteY998" fmla="*/ 802281 h 1535001"/>
                <a:gd name="connsiteX999" fmla="*/ 287296 w 700027"/>
                <a:gd name="connsiteY999" fmla="*/ 801425 h 1535001"/>
                <a:gd name="connsiteX1000" fmla="*/ 289768 w 700027"/>
                <a:gd name="connsiteY1000" fmla="*/ 799712 h 1535001"/>
                <a:gd name="connsiteX1001" fmla="*/ 290814 w 700027"/>
                <a:gd name="connsiteY1001" fmla="*/ 799522 h 1535001"/>
                <a:gd name="connsiteX1002" fmla="*/ 291480 w 700027"/>
                <a:gd name="connsiteY1002" fmla="*/ 798380 h 1535001"/>
                <a:gd name="connsiteX1003" fmla="*/ 292526 w 700027"/>
                <a:gd name="connsiteY1003" fmla="*/ 798570 h 1535001"/>
                <a:gd name="connsiteX1004" fmla="*/ 293002 w 700027"/>
                <a:gd name="connsiteY1004" fmla="*/ 797999 h 1535001"/>
                <a:gd name="connsiteX1005" fmla="*/ 294333 w 700027"/>
                <a:gd name="connsiteY1005" fmla="*/ 797999 h 1535001"/>
                <a:gd name="connsiteX1006" fmla="*/ 294618 w 700027"/>
                <a:gd name="connsiteY1006" fmla="*/ 796096 h 1535001"/>
                <a:gd name="connsiteX1007" fmla="*/ 293857 w 700027"/>
                <a:gd name="connsiteY1007" fmla="*/ 795525 h 1535001"/>
                <a:gd name="connsiteX1008" fmla="*/ 293857 w 700027"/>
                <a:gd name="connsiteY1008" fmla="*/ 794668 h 1535001"/>
                <a:gd name="connsiteX1009" fmla="*/ 294713 w 700027"/>
                <a:gd name="connsiteY1009" fmla="*/ 793812 h 1535001"/>
                <a:gd name="connsiteX1010" fmla="*/ 293857 w 700027"/>
                <a:gd name="connsiteY1010" fmla="*/ 793241 h 1535001"/>
                <a:gd name="connsiteX1011" fmla="*/ 294143 w 700027"/>
                <a:gd name="connsiteY1011" fmla="*/ 792099 h 1535001"/>
                <a:gd name="connsiteX1012" fmla="*/ 296235 w 700027"/>
                <a:gd name="connsiteY1012" fmla="*/ 792290 h 1535001"/>
                <a:gd name="connsiteX1013" fmla="*/ 297566 w 700027"/>
                <a:gd name="connsiteY1013" fmla="*/ 791433 h 1535001"/>
                <a:gd name="connsiteX1014" fmla="*/ 298422 w 700027"/>
                <a:gd name="connsiteY1014" fmla="*/ 787817 h 1535001"/>
                <a:gd name="connsiteX1015" fmla="*/ 299468 w 700027"/>
                <a:gd name="connsiteY1015" fmla="*/ 785914 h 1535001"/>
                <a:gd name="connsiteX1016" fmla="*/ 299468 w 700027"/>
                <a:gd name="connsiteY1016" fmla="*/ 783725 h 1535001"/>
                <a:gd name="connsiteX1017" fmla="*/ 301275 w 700027"/>
                <a:gd name="connsiteY1017" fmla="*/ 782203 h 1535001"/>
                <a:gd name="connsiteX1018" fmla="*/ 301751 w 700027"/>
                <a:gd name="connsiteY1018" fmla="*/ 779919 h 1535001"/>
                <a:gd name="connsiteX1019" fmla="*/ 303082 w 700027"/>
                <a:gd name="connsiteY1019" fmla="*/ 780109 h 1535001"/>
                <a:gd name="connsiteX1020" fmla="*/ 305745 w 700027"/>
                <a:gd name="connsiteY1020" fmla="*/ 778206 h 1535001"/>
                <a:gd name="connsiteX1021" fmla="*/ 306220 w 700027"/>
                <a:gd name="connsiteY1021" fmla="*/ 775447 h 1535001"/>
                <a:gd name="connsiteX1022" fmla="*/ 304699 w 700027"/>
                <a:gd name="connsiteY1022" fmla="*/ 773258 h 1535001"/>
                <a:gd name="connsiteX1023" fmla="*/ 305460 w 700027"/>
                <a:gd name="connsiteY1023" fmla="*/ 773068 h 1535001"/>
                <a:gd name="connsiteX1024" fmla="*/ 306316 w 700027"/>
                <a:gd name="connsiteY1024" fmla="*/ 774209 h 1535001"/>
                <a:gd name="connsiteX1025" fmla="*/ 307647 w 700027"/>
                <a:gd name="connsiteY1025" fmla="*/ 773829 h 1535001"/>
                <a:gd name="connsiteX1026" fmla="*/ 310119 w 700027"/>
                <a:gd name="connsiteY1026" fmla="*/ 774685 h 1535001"/>
                <a:gd name="connsiteX1027" fmla="*/ 312782 w 700027"/>
                <a:gd name="connsiteY1027" fmla="*/ 771926 h 1535001"/>
                <a:gd name="connsiteX1028" fmla="*/ 314114 w 700027"/>
                <a:gd name="connsiteY1028" fmla="*/ 772116 h 1535001"/>
                <a:gd name="connsiteX1029" fmla="*/ 315160 w 700027"/>
                <a:gd name="connsiteY1029" fmla="*/ 771736 h 1535001"/>
                <a:gd name="connsiteX1030" fmla="*/ 316206 w 700027"/>
                <a:gd name="connsiteY1030" fmla="*/ 772306 h 1535001"/>
                <a:gd name="connsiteX1031" fmla="*/ 317537 w 700027"/>
                <a:gd name="connsiteY1031" fmla="*/ 772306 h 1535001"/>
                <a:gd name="connsiteX1032" fmla="*/ 320961 w 700027"/>
                <a:gd name="connsiteY1032" fmla="*/ 770593 h 1535001"/>
                <a:gd name="connsiteX1033" fmla="*/ 323053 w 700027"/>
                <a:gd name="connsiteY1033" fmla="*/ 768119 h 1535001"/>
                <a:gd name="connsiteX1034" fmla="*/ 323338 w 700027"/>
                <a:gd name="connsiteY1034" fmla="*/ 766597 h 1535001"/>
                <a:gd name="connsiteX1035" fmla="*/ 325526 w 700027"/>
                <a:gd name="connsiteY1035" fmla="*/ 766216 h 1535001"/>
                <a:gd name="connsiteX1036" fmla="*/ 325526 w 700027"/>
                <a:gd name="connsiteY1036" fmla="*/ 765645 h 1535001"/>
                <a:gd name="connsiteX1037" fmla="*/ 327998 w 700027"/>
                <a:gd name="connsiteY1037" fmla="*/ 765074 h 1535001"/>
                <a:gd name="connsiteX1038" fmla="*/ 329805 w 700027"/>
                <a:gd name="connsiteY1038" fmla="*/ 763932 h 1535001"/>
                <a:gd name="connsiteX1039" fmla="*/ 330566 w 700027"/>
                <a:gd name="connsiteY1039" fmla="*/ 758984 h 1535001"/>
                <a:gd name="connsiteX1040" fmla="*/ 331897 w 700027"/>
                <a:gd name="connsiteY1040" fmla="*/ 756225 h 1535001"/>
                <a:gd name="connsiteX1041" fmla="*/ 331612 w 700027"/>
                <a:gd name="connsiteY1041" fmla="*/ 753750 h 1535001"/>
                <a:gd name="connsiteX1042" fmla="*/ 332088 w 700027"/>
                <a:gd name="connsiteY1042" fmla="*/ 753370 h 1535001"/>
                <a:gd name="connsiteX1043" fmla="*/ 332088 w 700027"/>
                <a:gd name="connsiteY1043" fmla="*/ 752038 h 1535001"/>
                <a:gd name="connsiteX1044" fmla="*/ 332563 w 700027"/>
                <a:gd name="connsiteY1044" fmla="*/ 751467 h 1535001"/>
                <a:gd name="connsiteX1045" fmla="*/ 333894 w 700027"/>
                <a:gd name="connsiteY1045" fmla="*/ 751276 h 1535001"/>
                <a:gd name="connsiteX1046" fmla="*/ 334750 w 700027"/>
                <a:gd name="connsiteY1046" fmla="*/ 749754 h 1535001"/>
                <a:gd name="connsiteX1047" fmla="*/ 335606 w 700027"/>
                <a:gd name="connsiteY1047" fmla="*/ 749373 h 1535001"/>
                <a:gd name="connsiteX1048" fmla="*/ 338079 w 700027"/>
                <a:gd name="connsiteY1048" fmla="*/ 744806 h 1535001"/>
                <a:gd name="connsiteX1049" fmla="*/ 339125 w 700027"/>
                <a:gd name="connsiteY1049" fmla="*/ 741570 h 1535001"/>
                <a:gd name="connsiteX1050" fmla="*/ 338840 w 700027"/>
                <a:gd name="connsiteY1050" fmla="*/ 739667 h 1535001"/>
                <a:gd name="connsiteX1051" fmla="*/ 339695 w 700027"/>
                <a:gd name="connsiteY1051" fmla="*/ 738335 h 1535001"/>
                <a:gd name="connsiteX1052" fmla="*/ 339695 w 700027"/>
                <a:gd name="connsiteY1052" fmla="*/ 736622 h 1535001"/>
                <a:gd name="connsiteX1053" fmla="*/ 340171 w 700027"/>
                <a:gd name="connsiteY1053" fmla="*/ 736432 h 1535001"/>
                <a:gd name="connsiteX1054" fmla="*/ 340456 w 700027"/>
                <a:gd name="connsiteY1054" fmla="*/ 735575 h 1535001"/>
                <a:gd name="connsiteX1055" fmla="*/ 339695 w 700027"/>
                <a:gd name="connsiteY1055" fmla="*/ 735575 h 1535001"/>
                <a:gd name="connsiteX1056" fmla="*/ 338649 w 700027"/>
                <a:gd name="connsiteY1056" fmla="*/ 737764 h 1535001"/>
                <a:gd name="connsiteX1057" fmla="*/ 337128 w 700027"/>
                <a:gd name="connsiteY1057" fmla="*/ 737954 h 1535001"/>
                <a:gd name="connsiteX1058" fmla="*/ 335036 w 700027"/>
                <a:gd name="connsiteY1058" fmla="*/ 736622 h 1535001"/>
                <a:gd name="connsiteX1059" fmla="*/ 334750 w 700027"/>
                <a:gd name="connsiteY1059" fmla="*/ 735099 h 1535001"/>
                <a:gd name="connsiteX1060" fmla="*/ 334085 w 700027"/>
                <a:gd name="connsiteY1060" fmla="*/ 734243 h 1535001"/>
                <a:gd name="connsiteX1061" fmla="*/ 330946 w 700027"/>
                <a:gd name="connsiteY1061" fmla="*/ 733672 h 1535001"/>
                <a:gd name="connsiteX1062" fmla="*/ 330946 w 700027"/>
                <a:gd name="connsiteY1062" fmla="*/ 732150 h 1535001"/>
                <a:gd name="connsiteX1063" fmla="*/ 329900 w 700027"/>
                <a:gd name="connsiteY1063" fmla="*/ 731008 h 1535001"/>
                <a:gd name="connsiteX1064" fmla="*/ 329615 w 700027"/>
                <a:gd name="connsiteY1064" fmla="*/ 729485 h 1535001"/>
                <a:gd name="connsiteX1065" fmla="*/ 328949 w 700027"/>
                <a:gd name="connsiteY1065" fmla="*/ 729295 h 1535001"/>
                <a:gd name="connsiteX1066" fmla="*/ 328949 w 700027"/>
                <a:gd name="connsiteY1066" fmla="*/ 726630 h 1535001"/>
                <a:gd name="connsiteX1067" fmla="*/ 327903 w 700027"/>
                <a:gd name="connsiteY1067" fmla="*/ 723966 h 1535001"/>
                <a:gd name="connsiteX1068" fmla="*/ 327903 w 700027"/>
                <a:gd name="connsiteY1068" fmla="*/ 723395 h 1535001"/>
                <a:gd name="connsiteX1069" fmla="*/ 329710 w 700027"/>
                <a:gd name="connsiteY1069" fmla="*/ 722063 h 1535001"/>
                <a:gd name="connsiteX1070" fmla="*/ 329710 w 700027"/>
                <a:gd name="connsiteY1070" fmla="*/ 720160 h 1535001"/>
                <a:gd name="connsiteX1071" fmla="*/ 329235 w 700027"/>
                <a:gd name="connsiteY1071" fmla="*/ 719303 h 1535001"/>
                <a:gd name="connsiteX1072" fmla="*/ 325621 w 700027"/>
                <a:gd name="connsiteY1072" fmla="*/ 720160 h 1535001"/>
                <a:gd name="connsiteX1073" fmla="*/ 322768 w 700027"/>
                <a:gd name="connsiteY1073" fmla="*/ 715402 h 1535001"/>
                <a:gd name="connsiteX1074" fmla="*/ 322768 w 700027"/>
                <a:gd name="connsiteY1074" fmla="*/ 708169 h 1535001"/>
                <a:gd name="connsiteX1075" fmla="*/ 322292 w 700027"/>
                <a:gd name="connsiteY1075" fmla="*/ 706266 h 1535001"/>
                <a:gd name="connsiteX1076" fmla="*/ 321246 w 700027"/>
                <a:gd name="connsiteY1076" fmla="*/ 704934 h 1535001"/>
                <a:gd name="connsiteX1077" fmla="*/ 319725 w 700027"/>
                <a:gd name="connsiteY1077" fmla="*/ 704078 h 1535001"/>
                <a:gd name="connsiteX1078" fmla="*/ 318964 w 700027"/>
                <a:gd name="connsiteY1078" fmla="*/ 702936 h 1535001"/>
                <a:gd name="connsiteX1079" fmla="*/ 317442 w 700027"/>
                <a:gd name="connsiteY1079" fmla="*/ 702746 h 1535001"/>
                <a:gd name="connsiteX1080" fmla="*/ 316967 w 700027"/>
                <a:gd name="connsiteY1080" fmla="*/ 701889 h 1535001"/>
                <a:gd name="connsiteX1081" fmla="*/ 312782 w 700027"/>
                <a:gd name="connsiteY1081" fmla="*/ 700367 h 1535001"/>
                <a:gd name="connsiteX1082" fmla="*/ 311926 w 700027"/>
                <a:gd name="connsiteY1082" fmla="*/ 700557 h 1535001"/>
                <a:gd name="connsiteX1083" fmla="*/ 310595 w 700027"/>
                <a:gd name="connsiteY1083" fmla="*/ 699700 h 1535001"/>
                <a:gd name="connsiteX1084" fmla="*/ 310880 w 700027"/>
                <a:gd name="connsiteY1084" fmla="*/ 697417 h 1535001"/>
                <a:gd name="connsiteX1085" fmla="*/ 312212 w 700027"/>
                <a:gd name="connsiteY1085" fmla="*/ 696084 h 1535001"/>
                <a:gd name="connsiteX1086" fmla="*/ 310690 w 700027"/>
                <a:gd name="connsiteY1086" fmla="*/ 693896 h 1535001"/>
                <a:gd name="connsiteX1087" fmla="*/ 312782 w 700027"/>
                <a:gd name="connsiteY1087" fmla="*/ 692183 h 1535001"/>
                <a:gd name="connsiteX1088" fmla="*/ 315921 w 700027"/>
                <a:gd name="connsiteY1088" fmla="*/ 692183 h 1535001"/>
                <a:gd name="connsiteX1089" fmla="*/ 316777 w 700027"/>
                <a:gd name="connsiteY1089" fmla="*/ 690280 h 1535001"/>
                <a:gd name="connsiteX1090" fmla="*/ 319629 w 700027"/>
                <a:gd name="connsiteY1090" fmla="*/ 689423 h 1535001"/>
                <a:gd name="connsiteX1091" fmla="*/ 320105 w 700027"/>
                <a:gd name="connsiteY1091" fmla="*/ 687901 h 1535001"/>
                <a:gd name="connsiteX1092" fmla="*/ 322958 w 700027"/>
                <a:gd name="connsiteY1092" fmla="*/ 686759 h 1535001"/>
                <a:gd name="connsiteX1093" fmla="*/ 323433 w 700027"/>
                <a:gd name="connsiteY1093" fmla="*/ 685617 h 1535001"/>
                <a:gd name="connsiteX1094" fmla="*/ 328093 w 700027"/>
                <a:gd name="connsiteY1094" fmla="*/ 685617 h 1535001"/>
                <a:gd name="connsiteX1095" fmla="*/ 328379 w 700027"/>
                <a:gd name="connsiteY1095" fmla="*/ 684475 h 1535001"/>
                <a:gd name="connsiteX1096" fmla="*/ 328854 w 700027"/>
                <a:gd name="connsiteY1096" fmla="*/ 684285 h 1535001"/>
                <a:gd name="connsiteX1097" fmla="*/ 328854 w 700027"/>
                <a:gd name="connsiteY1097" fmla="*/ 682952 h 1535001"/>
                <a:gd name="connsiteX1098" fmla="*/ 330185 w 700027"/>
                <a:gd name="connsiteY1098" fmla="*/ 682382 h 1535001"/>
                <a:gd name="connsiteX1099" fmla="*/ 330185 w 700027"/>
                <a:gd name="connsiteY1099" fmla="*/ 681049 h 1535001"/>
                <a:gd name="connsiteX1100" fmla="*/ 332658 w 700027"/>
                <a:gd name="connsiteY1100" fmla="*/ 679336 h 1535001"/>
                <a:gd name="connsiteX1101" fmla="*/ 332658 w 700027"/>
                <a:gd name="connsiteY1101" fmla="*/ 678195 h 1535001"/>
                <a:gd name="connsiteX1102" fmla="*/ 334180 w 700027"/>
                <a:gd name="connsiteY1102" fmla="*/ 675911 h 1535001"/>
                <a:gd name="connsiteX1103" fmla="*/ 334465 w 700027"/>
                <a:gd name="connsiteY1103" fmla="*/ 674769 h 1535001"/>
                <a:gd name="connsiteX1104" fmla="*/ 335131 w 700027"/>
                <a:gd name="connsiteY1104" fmla="*/ 674388 h 1535001"/>
                <a:gd name="connsiteX1105" fmla="*/ 336462 w 700027"/>
                <a:gd name="connsiteY1105" fmla="*/ 674578 h 1535001"/>
                <a:gd name="connsiteX1106" fmla="*/ 338649 w 700027"/>
                <a:gd name="connsiteY1106" fmla="*/ 671819 h 1535001"/>
                <a:gd name="connsiteX1107" fmla="*/ 340171 w 700027"/>
                <a:gd name="connsiteY1107" fmla="*/ 671438 h 1535001"/>
                <a:gd name="connsiteX1108" fmla="*/ 340837 w 700027"/>
                <a:gd name="connsiteY1108" fmla="*/ 669726 h 1535001"/>
                <a:gd name="connsiteX1109" fmla="*/ 341883 w 700027"/>
                <a:gd name="connsiteY1109" fmla="*/ 669345 h 1535001"/>
                <a:gd name="connsiteX1110" fmla="*/ 341883 w 700027"/>
                <a:gd name="connsiteY1110" fmla="*/ 668013 h 1535001"/>
                <a:gd name="connsiteX1111" fmla="*/ 341027 w 700027"/>
                <a:gd name="connsiteY1111" fmla="*/ 667156 h 1535001"/>
                <a:gd name="connsiteX1112" fmla="*/ 340266 w 700027"/>
                <a:gd name="connsiteY1112" fmla="*/ 664872 h 1535001"/>
                <a:gd name="connsiteX1113" fmla="*/ 338935 w 700027"/>
                <a:gd name="connsiteY1113" fmla="*/ 664492 h 1535001"/>
                <a:gd name="connsiteX1114" fmla="*/ 338649 w 700027"/>
                <a:gd name="connsiteY1114" fmla="*/ 662779 h 1535001"/>
                <a:gd name="connsiteX1115" fmla="*/ 337984 w 700027"/>
                <a:gd name="connsiteY1115" fmla="*/ 662208 h 1535001"/>
                <a:gd name="connsiteX1116" fmla="*/ 338269 w 700027"/>
                <a:gd name="connsiteY1116" fmla="*/ 660495 h 1535001"/>
                <a:gd name="connsiteX1117" fmla="*/ 337603 w 700027"/>
                <a:gd name="connsiteY1117" fmla="*/ 659163 h 1535001"/>
                <a:gd name="connsiteX1118" fmla="*/ 337889 w 700027"/>
                <a:gd name="connsiteY1118" fmla="*/ 658592 h 1535001"/>
                <a:gd name="connsiteX1119" fmla="*/ 337033 w 700027"/>
                <a:gd name="connsiteY1119" fmla="*/ 656689 h 1535001"/>
                <a:gd name="connsiteX1120" fmla="*/ 334370 w 700027"/>
                <a:gd name="connsiteY1120" fmla="*/ 656118 h 1535001"/>
                <a:gd name="connsiteX1121" fmla="*/ 331517 w 700027"/>
                <a:gd name="connsiteY1121" fmla="*/ 656118 h 1535001"/>
                <a:gd name="connsiteX1122" fmla="*/ 331802 w 700027"/>
                <a:gd name="connsiteY1122" fmla="*/ 657640 h 1535001"/>
                <a:gd name="connsiteX1123" fmla="*/ 332658 w 700027"/>
                <a:gd name="connsiteY1123" fmla="*/ 658782 h 1535001"/>
                <a:gd name="connsiteX1124" fmla="*/ 333514 w 700027"/>
                <a:gd name="connsiteY1124" fmla="*/ 659163 h 1535001"/>
                <a:gd name="connsiteX1125" fmla="*/ 334180 w 700027"/>
                <a:gd name="connsiteY1125" fmla="*/ 659163 h 1535001"/>
                <a:gd name="connsiteX1126" fmla="*/ 334465 w 700027"/>
                <a:gd name="connsiteY1126" fmla="*/ 658306 h 1535001"/>
                <a:gd name="connsiteX1127" fmla="*/ 335131 w 700027"/>
                <a:gd name="connsiteY1127" fmla="*/ 657926 h 1535001"/>
                <a:gd name="connsiteX1128" fmla="*/ 337223 w 700027"/>
                <a:gd name="connsiteY1128" fmla="*/ 658306 h 1535001"/>
                <a:gd name="connsiteX1129" fmla="*/ 336747 w 700027"/>
                <a:gd name="connsiteY1129" fmla="*/ 660495 h 1535001"/>
                <a:gd name="connsiteX1130" fmla="*/ 335416 w 700027"/>
                <a:gd name="connsiteY1130" fmla="*/ 662684 h 1535001"/>
                <a:gd name="connsiteX1131" fmla="*/ 335131 w 700027"/>
                <a:gd name="connsiteY1131" fmla="*/ 664206 h 1535001"/>
                <a:gd name="connsiteX1132" fmla="*/ 335416 w 700027"/>
                <a:gd name="connsiteY1132" fmla="*/ 670867 h 1535001"/>
                <a:gd name="connsiteX1133" fmla="*/ 332278 w 700027"/>
                <a:gd name="connsiteY1133" fmla="*/ 671438 h 1535001"/>
                <a:gd name="connsiteX1134" fmla="*/ 331232 w 700027"/>
                <a:gd name="connsiteY1134" fmla="*/ 672961 h 1535001"/>
                <a:gd name="connsiteX1135" fmla="*/ 323909 w 700027"/>
                <a:gd name="connsiteY1135" fmla="*/ 675720 h 1535001"/>
                <a:gd name="connsiteX1136" fmla="*/ 323053 w 700027"/>
                <a:gd name="connsiteY1136" fmla="*/ 677053 h 1535001"/>
                <a:gd name="connsiteX1137" fmla="*/ 322007 w 700027"/>
                <a:gd name="connsiteY1137" fmla="*/ 681144 h 1535001"/>
                <a:gd name="connsiteX1138" fmla="*/ 320961 w 700027"/>
                <a:gd name="connsiteY1138" fmla="*/ 682667 h 1535001"/>
                <a:gd name="connsiteX1139" fmla="*/ 320961 w 700027"/>
                <a:gd name="connsiteY1139" fmla="*/ 683999 h 1535001"/>
                <a:gd name="connsiteX1140" fmla="*/ 320295 w 700027"/>
                <a:gd name="connsiteY1140" fmla="*/ 684570 h 1535001"/>
                <a:gd name="connsiteX1141" fmla="*/ 319249 w 700027"/>
                <a:gd name="connsiteY1141" fmla="*/ 684761 h 1535001"/>
                <a:gd name="connsiteX1142" fmla="*/ 315160 w 700027"/>
                <a:gd name="connsiteY1142" fmla="*/ 683904 h 1535001"/>
                <a:gd name="connsiteX1143" fmla="*/ 313068 w 700027"/>
                <a:gd name="connsiteY1143" fmla="*/ 685427 h 1535001"/>
                <a:gd name="connsiteX1144" fmla="*/ 308978 w 700027"/>
                <a:gd name="connsiteY1144" fmla="*/ 685807 h 1535001"/>
                <a:gd name="connsiteX1145" fmla="*/ 305555 w 700027"/>
                <a:gd name="connsiteY1145" fmla="*/ 687139 h 1535001"/>
                <a:gd name="connsiteX1146" fmla="*/ 302892 w 700027"/>
                <a:gd name="connsiteY1146" fmla="*/ 688852 h 1535001"/>
                <a:gd name="connsiteX1147" fmla="*/ 303367 w 700027"/>
                <a:gd name="connsiteY1147" fmla="*/ 691041 h 1535001"/>
                <a:gd name="connsiteX1148" fmla="*/ 302702 w 700027"/>
                <a:gd name="connsiteY1148" fmla="*/ 692183 h 1535001"/>
                <a:gd name="connsiteX1149" fmla="*/ 301846 w 700027"/>
                <a:gd name="connsiteY1149" fmla="*/ 692183 h 1535001"/>
                <a:gd name="connsiteX1150" fmla="*/ 301846 w 700027"/>
                <a:gd name="connsiteY1150" fmla="*/ 691326 h 1535001"/>
                <a:gd name="connsiteX1151" fmla="*/ 300990 w 700027"/>
                <a:gd name="connsiteY1151" fmla="*/ 691136 h 1535001"/>
                <a:gd name="connsiteX1152" fmla="*/ 296806 w 700027"/>
                <a:gd name="connsiteY1152" fmla="*/ 692468 h 1535001"/>
                <a:gd name="connsiteX1153" fmla="*/ 296520 w 700027"/>
                <a:gd name="connsiteY1153" fmla="*/ 693325 h 1535001"/>
                <a:gd name="connsiteX1154" fmla="*/ 294999 w 700027"/>
                <a:gd name="connsiteY1154" fmla="*/ 694181 h 1535001"/>
                <a:gd name="connsiteX1155" fmla="*/ 294999 w 700027"/>
                <a:gd name="connsiteY1155" fmla="*/ 694752 h 1535001"/>
                <a:gd name="connsiteX1156" fmla="*/ 293667 w 700027"/>
                <a:gd name="connsiteY1156" fmla="*/ 695609 h 1535001"/>
                <a:gd name="connsiteX1157" fmla="*/ 293382 w 700027"/>
                <a:gd name="connsiteY1157" fmla="*/ 697322 h 1535001"/>
                <a:gd name="connsiteX1158" fmla="*/ 292716 w 700027"/>
                <a:gd name="connsiteY1158" fmla="*/ 697322 h 1535001"/>
                <a:gd name="connsiteX1159" fmla="*/ 293002 w 700027"/>
                <a:gd name="connsiteY1159" fmla="*/ 699034 h 1535001"/>
                <a:gd name="connsiteX1160" fmla="*/ 292146 w 700027"/>
                <a:gd name="connsiteY1160" fmla="*/ 699225 h 1535001"/>
                <a:gd name="connsiteX1161" fmla="*/ 291480 w 700027"/>
                <a:gd name="connsiteY1161" fmla="*/ 700081 h 1535001"/>
                <a:gd name="connsiteX1162" fmla="*/ 291480 w 700027"/>
                <a:gd name="connsiteY1162" fmla="*/ 703317 h 1535001"/>
                <a:gd name="connsiteX1163" fmla="*/ 291004 w 700027"/>
                <a:gd name="connsiteY1163" fmla="*/ 704173 h 1535001"/>
                <a:gd name="connsiteX1164" fmla="*/ 291290 w 700027"/>
                <a:gd name="connsiteY1164" fmla="*/ 706361 h 1535001"/>
                <a:gd name="connsiteX1165" fmla="*/ 289768 w 700027"/>
                <a:gd name="connsiteY1165" fmla="*/ 709407 h 1535001"/>
                <a:gd name="connsiteX1166" fmla="*/ 290434 w 700027"/>
                <a:gd name="connsiteY1166" fmla="*/ 712071 h 1535001"/>
                <a:gd name="connsiteX1167" fmla="*/ 289578 w 700027"/>
                <a:gd name="connsiteY1167" fmla="*/ 712642 h 1535001"/>
                <a:gd name="connsiteX1168" fmla="*/ 288722 w 700027"/>
                <a:gd name="connsiteY1168" fmla="*/ 712261 h 1535001"/>
                <a:gd name="connsiteX1169" fmla="*/ 287866 w 700027"/>
                <a:gd name="connsiteY1169" fmla="*/ 712261 h 1535001"/>
                <a:gd name="connsiteX1170" fmla="*/ 287581 w 700027"/>
                <a:gd name="connsiteY1170" fmla="*/ 712642 h 1535001"/>
                <a:gd name="connsiteX1171" fmla="*/ 288342 w 700027"/>
                <a:gd name="connsiteY1171" fmla="*/ 713498 h 1535001"/>
                <a:gd name="connsiteX1172" fmla="*/ 290149 w 700027"/>
                <a:gd name="connsiteY1172" fmla="*/ 713689 h 1535001"/>
                <a:gd name="connsiteX1173" fmla="*/ 289673 w 700027"/>
                <a:gd name="connsiteY1173" fmla="*/ 714545 h 1535001"/>
                <a:gd name="connsiteX1174" fmla="*/ 289673 w 700027"/>
                <a:gd name="connsiteY1174" fmla="*/ 717305 h 1535001"/>
                <a:gd name="connsiteX1175" fmla="*/ 287201 w 700027"/>
                <a:gd name="connsiteY1175" fmla="*/ 718637 h 1535001"/>
                <a:gd name="connsiteX1176" fmla="*/ 285394 w 700027"/>
                <a:gd name="connsiteY1176" fmla="*/ 720826 h 1535001"/>
                <a:gd name="connsiteX1177" fmla="*/ 284918 w 700027"/>
                <a:gd name="connsiteY1177" fmla="*/ 722729 h 1535001"/>
                <a:gd name="connsiteX1178" fmla="*/ 283587 w 700027"/>
                <a:gd name="connsiteY1178" fmla="*/ 721206 h 1535001"/>
                <a:gd name="connsiteX1179" fmla="*/ 283111 w 700027"/>
                <a:gd name="connsiteY1179" fmla="*/ 718161 h 1535001"/>
                <a:gd name="connsiteX1180" fmla="*/ 281780 w 700027"/>
                <a:gd name="connsiteY1180" fmla="*/ 717590 h 1535001"/>
                <a:gd name="connsiteX1181" fmla="*/ 279117 w 700027"/>
                <a:gd name="connsiteY1181" fmla="*/ 718732 h 1535001"/>
                <a:gd name="connsiteX1182" fmla="*/ 278071 w 700027"/>
                <a:gd name="connsiteY1182" fmla="*/ 718542 h 1535001"/>
                <a:gd name="connsiteX1183" fmla="*/ 276740 w 700027"/>
                <a:gd name="connsiteY1183" fmla="*/ 720445 h 1535001"/>
                <a:gd name="connsiteX1184" fmla="*/ 274933 w 700027"/>
                <a:gd name="connsiteY1184" fmla="*/ 721301 h 1535001"/>
                <a:gd name="connsiteX1185" fmla="*/ 273411 w 700027"/>
                <a:gd name="connsiteY1185" fmla="*/ 722634 h 1535001"/>
                <a:gd name="connsiteX1186" fmla="*/ 272080 w 700027"/>
                <a:gd name="connsiteY1186" fmla="*/ 722634 h 1535001"/>
                <a:gd name="connsiteX1187" fmla="*/ 268466 w 700027"/>
                <a:gd name="connsiteY1187" fmla="*/ 724156 h 1535001"/>
                <a:gd name="connsiteX1188" fmla="*/ 264852 w 700027"/>
                <a:gd name="connsiteY1188" fmla="*/ 724346 h 1535001"/>
                <a:gd name="connsiteX1189" fmla="*/ 261429 w 700027"/>
                <a:gd name="connsiteY1189" fmla="*/ 722063 h 1535001"/>
                <a:gd name="connsiteX1190" fmla="*/ 260097 w 700027"/>
                <a:gd name="connsiteY1190" fmla="*/ 721682 h 1535001"/>
                <a:gd name="connsiteX1191" fmla="*/ 260097 w 700027"/>
                <a:gd name="connsiteY1191" fmla="*/ 720826 h 1535001"/>
                <a:gd name="connsiteX1192" fmla="*/ 259241 w 700027"/>
                <a:gd name="connsiteY1192" fmla="*/ 720445 h 1535001"/>
                <a:gd name="connsiteX1193" fmla="*/ 258956 w 700027"/>
                <a:gd name="connsiteY1193" fmla="*/ 718922 h 1535001"/>
                <a:gd name="connsiteX1194" fmla="*/ 256864 w 700027"/>
                <a:gd name="connsiteY1194" fmla="*/ 718542 h 1535001"/>
                <a:gd name="connsiteX1195" fmla="*/ 256388 w 700027"/>
                <a:gd name="connsiteY1195" fmla="*/ 717210 h 1535001"/>
                <a:gd name="connsiteX1196" fmla="*/ 255723 w 700027"/>
                <a:gd name="connsiteY1196" fmla="*/ 716829 h 1535001"/>
                <a:gd name="connsiteX1197" fmla="*/ 256769 w 700027"/>
                <a:gd name="connsiteY1197" fmla="*/ 715497 h 1535001"/>
                <a:gd name="connsiteX1198" fmla="*/ 256769 w 700027"/>
                <a:gd name="connsiteY1198" fmla="*/ 714926 h 1535001"/>
                <a:gd name="connsiteX1199" fmla="*/ 258100 w 700027"/>
                <a:gd name="connsiteY1199" fmla="*/ 714355 h 1535001"/>
                <a:gd name="connsiteX1200" fmla="*/ 258385 w 700027"/>
                <a:gd name="connsiteY1200" fmla="*/ 713213 h 1535001"/>
                <a:gd name="connsiteX1201" fmla="*/ 257625 w 700027"/>
                <a:gd name="connsiteY1201" fmla="*/ 711500 h 1535001"/>
                <a:gd name="connsiteX1202" fmla="*/ 259432 w 700027"/>
                <a:gd name="connsiteY1202" fmla="*/ 708836 h 1535001"/>
                <a:gd name="connsiteX1203" fmla="*/ 258575 w 700027"/>
                <a:gd name="connsiteY1203" fmla="*/ 706076 h 1535001"/>
                <a:gd name="connsiteX1204" fmla="*/ 257720 w 700027"/>
                <a:gd name="connsiteY1204" fmla="*/ 705886 h 1535001"/>
                <a:gd name="connsiteX1205" fmla="*/ 257434 w 700027"/>
                <a:gd name="connsiteY1205" fmla="*/ 705029 h 1535001"/>
                <a:gd name="connsiteX1206" fmla="*/ 256388 w 700027"/>
                <a:gd name="connsiteY1206" fmla="*/ 705029 h 1535001"/>
                <a:gd name="connsiteX1207" fmla="*/ 255723 w 700027"/>
                <a:gd name="connsiteY1207" fmla="*/ 704458 h 1535001"/>
                <a:gd name="connsiteX1208" fmla="*/ 252870 w 700027"/>
                <a:gd name="connsiteY1208" fmla="*/ 700557 h 1535001"/>
                <a:gd name="connsiteX1209" fmla="*/ 250777 w 700027"/>
                <a:gd name="connsiteY1209" fmla="*/ 699225 h 1535001"/>
                <a:gd name="connsiteX1210" fmla="*/ 249731 w 700027"/>
                <a:gd name="connsiteY1210" fmla="*/ 697702 h 1535001"/>
                <a:gd name="connsiteX1211" fmla="*/ 247924 w 700027"/>
                <a:gd name="connsiteY1211" fmla="*/ 696846 h 1535001"/>
                <a:gd name="connsiteX1212" fmla="*/ 246117 w 700027"/>
                <a:gd name="connsiteY1212" fmla="*/ 695133 h 1535001"/>
                <a:gd name="connsiteX1213" fmla="*/ 245832 w 700027"/>
                <a:gd name="connsiteY1213" fmla="*/ 694276 h 1535001"/>
                <a:gd name="connsiteX1214" fmla="*/ 243169 w 700027"/>
                <a:gd name="connsiteY1214" fmla="*/ 692373 h 1535001"/>
                <a:gd name="connsiteX1215" fmla="*/ 244691 w 700027"/>
                <a:gd name="connsiteY1215" fmla="*/ 691517 h 1535001"/>
                <a:gd name="connsiteX1216" fmla="*/ 245167 w 700027"/>
                <a:gd name="connsiteY1216" fmla="*/ 691517 h 1535001"/>
                <a:gd name="connsiteX1217" fmla="*/ 245452 w 700027"/>
                <a:gd name="connsiteY1217" fmla="*/ 692088 h 1535001"/>
                <a:gd name="connsiteX1218" fmla="*/ 246973 w 700027"/>
                <a:gd name="connsiteY1218" fmla="*/ 691517 h 1535001"/>
                <a:gd name="connsiteX1219" fmla="*/ 247449 w 700027"/>
                <a:gd name="connsiteY1219" fmla="*/ 689328 h 1535001"/>
                <a:gd name="connsiteX1220" fmla="*/ 248210 w 700027"/>
                <a:gd name="connsiteY1220" fmla="*/ 688757 h 1535001"/>
                <a:gd name="connsiteX1221" fmla="*/ 249731 w 700027"/>
                <a:gd name="connsiteY1221" fmla="*/ 688948 h 1535001"/>
                <a:gd name="connsiteX1222" fmla="*/ 250777 w 700027"/>
                <a:gd name="connsiteY1222" fmla="*/ 688377 h 1535001"/>
                <a:gd name="connsiteX1223" fmla="*/ 251538 w 700027"/>
                <a:gd name="connsiteY1223" fmla="*/ 687520 h 1535001"/>
                <a:gd name="connsiteX1224" fmla="*/ 251538 w 700027"/>
                <a:gd name="connsiteY1224" fmla="*/ 686188 h 1535001"/>
                <a:gd name="connsiteX1225" fmla="*/ 250682 w 700027"/>
                <a:gd name="connsiteY1225" fmla="*/ 683523 h 1535001"/>
                <a:gd name="connsiteX1226" fmla="*/ 248210 w 700027"/>
                <a:gd name="connsiteY1226" fmla="*/ 681811 h 1535001"/>
                <a:gd name="connsiteX1227" fmla="*/ 247924 w 700027"/>
                <a:gd name="connsiteY1227" fmla="*/ 678195 h 1535001"/>
                <a:gd name="connsiteX1228" fmla="*/ 246403 w 700027"/>
                <a:gd name="connsiteY1228" fmla="*/ 676862 h 1535001"/>
                <a:gd name="connsiteX1229" fmla="*/ 245927 w 700027"/>
                <a:gd name="connsiteY1229" fmla="*/ 673246 h 1535001"/>
                <a:gd name="connsiteX1230" fmla="*/ 244120 w 700027"/>
                <a:gd name="connsiteY1230" fmla="*/ 670487 h 1535001"/>
                <a:gd name="connsiteX1231" fmla="*/ 243360 w 700027"/>
                <a:gd name="connsiteY1231" fmla="*/ 669916 h 1535001"/>
                <a:gd name="connsiteX1232" fmla="*/ 242028 w 700027"/>
                <a:gd name="connsiteY1232" fmla="*/ 669916 h 1535001"/>
                <a:gd name="connsiteX1233" fmla="*/ 240697 w 700027"/>
                <a:gd name="connsiteY1233" fmla="*/ 671438 h 1535001"/>
                <a:gd name="connsiteX1234" fmla="*/ 239841 w 700027"/>
                <a:gd name="connsiteY1234" fmla="*/ 671438 h 1535001"/>
                <a:gd name="connsiteX1235" fmla="*/ 237749 w 700027"/>
                <a:gd name="connsiteY1235" fmla="*/ 669535 h 1535001"/>
                <a:gd name="connsiteX1236" fmla="*/ 237463 w 700027"/>
                <a:gd name="connsiteY1236" fmla="*/ 666110 h 1535001"/>
                <a:gd name="connsiteX1237" fmla="*/ 238985 w 700027"/>
                <a:gd name="connsiteY1237" fmla="*/ 665729 h 1535001"/>
                <a:gd name="connsiteX1238" fmla="*/ 238509 w 700027"/>
                <a:gd name="connsiteY1238" fmla="*/ 664206 h 1535001"/>
                <a:gd name="connsiteX1239" fmla="*/ 241363 w 700027"/>
                <a:gd name="connsiteY1239" fmla="*/ 663921 h 1535001"/>
                <a:gd name="connsiteX1240" fmla="*/ 241838 w 700027"/>
                <a:gd name="connsiteY1240" fmla="*/ 663540 h 1535001"/>
                <a:gd name="connsiteX1241" fmla="*/ 243360 w 700027"/>
                <a:gd name="connsiteY1241" fmla="*/ 661637 h 1535001"/>
                <a:gd name="connsiteX1242" fmla="*/ 243074 w 700027"/>
                <a:gd name="connsiteY1242" fmla="*/ 659734 h 1535001"/>
                <a:gd name="connsiteX1243" fmla="*/ 244596 w 700027"/>
                <a:gd name="connsiteY1243" fmla="*/ 659734 h 1535001"/>
                <a:gd name="connsiteX1244" fmla="*/ 244596 w 700027"/>
                <a:gd name="connsiteY1244" fmla="*/ 658877 h 1535001"/>
                <a:gd name="connsiteX1245" fmla="*/ 243930 w 700027"/>
                <a:gd name="connsiteY1245" fmla="*/ 658687 h 1535001"/>
                <a:gd name="connsiteX1246" fmla="*/ 242123 w 700027"/>
                <a:gd name="connsiteY1246" fmla="*/ 659544 h 1535001"/>
                <a:gd name="connsiteX1247" fmla="*/ 242409 w 700027"/>
                <a:gd name="connsiteY1247" fmla="*/ 662018 h 1535001"/>
                <a:gd name="connsiteX1248" fmla="*/ 241933 w 700027"/>
                <a:gd name="connsiteY1248" fmla="*/ 662398 h 1535001"/>
                <a:gd name="connsiteX1249" fmla="*/ 238129 w 700027"/>
                <a:gd name="connsiteY1249" fmla="*/ 661827 h 1535001"/>
                <a:gd name="connsiteX1250" fmla="*/ 237654 w 700027"/>
                <a:gd name="connsiteY1250" fmla="*/ 662398 h 1535001"/>
                <a:gd name="connsiteX1251" fmla="*/ 237178 w 700027"/>
                <a:gd name="connsiteY1251" fmla="*/ 665443 h 1535001"/>
                <a:gd name="connsiteX1252" fmla="*/ 235657 w 700027"/>
                <a:gd name="connsiteY1252" fmla="*/ 667918 h 1535001"/>
                <a:gd name="connsiteX1253" fmla="*/ 235657 w 700027"/>
                <a:gd name="connsiteY1253" fmla="*/ 670201 h 1535001"/>
                <a:gd name="connsiteX1254" fmla="*/ 236132 w 700027"/>
                <a:gd name="connsiteY1254" fmla="*/ 671058 h 1535001"/>
                <a:gd name="connsiteX1255" fmla="*/ 235371 w 700027"/>
                <a:gd name="connsiteY1255" fmla="*/ 672390 h 1535001"/>
                <a:gd name="connsiteX1256" fmla="*/ 235371 w 700027"/>
                <a:gd name="connsiteY1256" fmla="*/ 674674 h 1535001"/>
                <a:gd name="connsiteX1257" fmla="*/ 234896 w 700027"/>
                <a:gd name="connsiteY1257" fmla="*/ 675530 h 1535001"/>
                <a:gd name="connsiteX1258" fmla="*/ 235942 w 700027"/>
                <a:gd name="connsiteY1258" fmla="*/ 677243 h 1535001"/>
                <a:gd name="connsiteX1259" fmla="*/ 238129 w 700027"/>
                <a:gd name="connsiteY1259" fmla="*/ 676672 h 1535001"/>
                <a:gd name="connsiteX1260" fmla="*/ 240982 w 700027"/>
                <a:gd name="connsiteY1260" fmla="*/ 677814 h 1535001"/>
                <a:gd name="connsiteX1261" fmla="*/ 242314 w 700027"/>
                <a:gd name="connsiteY1261" fmla="*/ 679146 h 1535001"/>
                <a:gd name="connsiteX1262" fmla="*/ 242599 w 700027"/>
                <a:gd name="connsiteY1262" fmla="*/ 681335 h 1535001"/>
                <a:gd name="connsiteX1263" fmla="*/ 241077 w 700027"/>
                <a:gd name="connsiteY1263" fmla="*/ 684380 h 1535001"/>
                <a:gd name="connsiteX1264" fmla="*/ 240602 w 700027"/>
                <a:gd name="connsiteY1264" fmla="*/ 687615 h 1535001"/>
                <a:gd name="connsiteX1265" fmla="*/ 239080 w 700027"/>
                <a:gd name="connsiteY1265" fmla="*/ 688472 h 1535001"/>
                <a:gd name="connsiteX1266" fmla="*/ 238224 w 700027"/>
                <a:gd name="connsiteY1266" fmla="*/ 689994 h 1535001"/>
                <a:gd name="connsiteX1267" fmla="*/ 236417 w 700027"/>
                <a:gd name="connsiteY1267" fmla="*/ 689804 h 1535001"/>
                <a:gd name="connsiteX1268" fmla="*/ 235371 w 700027"/>
                <a:gd name="connsiteY1268" fmla="*/ 690946 h 1535001"/>
                <a:gd name="connsiteX1269" fmla="*/ 234896 w 700027"/>
                <a:gd name="connsiteY1269" fmla="*/ 693230 h 1535001"/>
                <a:gd name="connsiteX1270" fmla="*/ 234420 w 700027"/>
                <a:gd name="connsiteY1270" fmla="*/ 693610 h 1535001"/>
                <a:gd name="connsiteX1271" fmla="*/ 234420 w 700027"/>
                <a:gd name="connsiteY1271" fmla="*/ 694943 h 1535001"/>
                <a:gd name="connsiteX1272" fmla="*/ 235466 w 700027"/>
                <a:gd name="connsiteY1272" fmla="*/ 695799 h 1535001"/>
                <a:gd name="connsiteX1273" fmla="*/ 235466 w 700027"/>
                <a:gd name="connsiteY1273" fmla="*/ 697702 h 1535001"/>
                <a:gd name="connsiteX1274" fmla="*/ 233659 w 700027"/>
                <a:gd name="connsiteY1274" fmla="*/ 698844 h 1535001"/>
                <a:gd name="connsiteX1275" fmla="*/ 232804 w 700027"/>
                <a:gd name="connsiteY1275" fmla="*/ 700176 h 1535001"/>
                <a:gd name="connsiteX1276" fmla="*/ 232518 w 700027"/>
                <a:gd name="connsiteY1276" fmla="*/ 701509 h 1535001"/>
                <a:gd name="connsiteX1277" fmla="*/ 231187 w 700027"/>
                <a:gd name="connsiteY1277" fmla="*/ 703031 h 1535001"/>
                <a:gd name="connsiteX1278" fmla="*/ 231472 w 700027"/>
                <a:gd name="connsiteY1278" fmla="*/ 704363 h 1535001"/>
                <a:gd name="connsiteX1279" fmla="*/ 232328 w 700027"/>
                <a:gd name="connsiteY1279" fmla="*/ 705220 h 1535001"/>
                <a:gd name="connsiteX1280" fmla="*/ 232328 w 700027"/>
                <a:gd name="connsiteY1280" fmla="*/ 706933 h 1535001"/>
                <a:gd name="connsiteX1281" fmla="*/ 233089 w 700027"/>
                <a:gd name="connsiteY1281" fmla="*/ 708265 h 1535001"/>
                <a:gd name="connsiteX1282" fmla="*/ 233089 w 700027"/>
                <a:gd name="connsiteY1282" fmla="*/ 709787 h 1535001"/>
                <a:gd name="connsiteX1283" fmla="*/ 232328 w 700027"/>
                <a:gd name="connsiteY1283" fmla="*/ 710644 h 1535001"/>
                <a:gd name="connsiteX1284" fmla="*/ 232613 w 700027"/>
                <a:gd name="connsiteY1284" fmla="*/ 713879 h 1535001"/>
                <a:gd name="connsiteX1285" fmla="*/ 232138 w 700027"/>
                <a:gd name="connsiteY1285" fmla="*/ 714450 h 1535001"/>
                <a:gd name="connsiteX1286" fmla="*/ 232138 w 700027"/>
                <a:gd name="connsiteY1286" fmla="*/ 716163 h 1535001"/>
                <a:gd name="connsiteX1287" fmla="*/ 230046 w 700027"/>
                <a:gd name="connsiteY1287" fmla="*/ 716543 h 1535001"/>
                <a:gd name="connsiteX1288" fmla="*/ 229190 w 700027"/>
                <a:gd name="connsiteY1288" fmla="*/ 717400 h 1535001"/>
                <a:gd name="connsiteX1289" fmla="*/ 228904 w 700027"/>
                <a:gd name="connsiteY1289" fmla="*/ 718256 h 1535001"/>
                <a:gd name="connsiteX1290" fmla="*/ 227858 w 700027"/>
                <a:gd name="connsiteY1290" fmla="*/ 718827 h 1535001"/>
                <a:gd name="connsiteX1291" fmla="*/ 227573 w 700027"/>
                <a:gd name="connsiteY1291" fmla="*/ 720160 h 1535001"/>
                <a:gd name="connsiteX1292" fmla="*/ 226242 w 700027"/>
                <a:gd name="connsiteY1292" fmla="*/ 721016 h 1535001"/>
                <a:gd name="connsiteX1293" fmla="*/ 225196 w 700027"/>
                <a:gd name="connsiteY1293" fmla="*/ 722729 h 1535001"/>
                <a:gd name="connsiteX1294" fmla="*/ 224720 w 700027"/>
                <a:gd name="connsiteY1294" fmla="*/ 724442 h 1535001"/>
                <a:gd name="connsiteX1295" fmla="*/ 223389 w 700027"/>
                <a:gd name="connsiteY1295" fmla="*/ 725964 h 1535001"/>
                <a:gd name="connsiteX1296" fmla="*/ 222723 w 700027"/>
                <a:gd name="connsiteY1296" fmla="*/ 727677 h 1535001"/>
                <a:gd name="connsiteX1297" fmla="*/ 223008 w 700027"/>
                <a:gd name="connsiteY1297" fmla="*/ 729200 h 1535001"/>
                <a:gd name="connsiteX1298" fmla="*/ 221487 w 700027"/>
                <a:gd name="connsiteY1298" fmla="*/ 732815 h 1535001"/>
                <a:gd name="connsiteX1299" fmla="*/ 221487 w 700027"/>
                <a:gd name="connsiteY1299" fmla="*/ 734148 h 1535001"/>
                <a:gd name="connsiteX1300" fmla="*/ 219965 w 700027"/>
                <a:gd name="connsiteY1300" fmla="*/ 735194 h 1535001"/>
                <a:gd name="connsiteX1301" fmla="*/ 218443 w 700027"/>
                <a:gd name="connsiteY1301" fmla="*/ 737669 h 1535001"/>
                <a:gd name="connsiteX1302" fmla="*/ 216351 w 700027"/>
                <a:gd name="connsiteY1302" fmla="*/ 739001 h 1535001"/>
                <a:gd name="connsiteX1303" fmla="*/ 216066 w 700027"/>
                <a:gd name="connsiteY1303" fmla="*/ 740524 h 1535001"/>
                <a:gd name="connsiteX1304" fmla="*/ 215020 w 700027"/>
                <a:gd name="connsiteY1304" fmla="*/ 741380 h 1535001"/>
                <a:gd name="connsiteX1305" fmla="*/ 215020 w 700027"/>
                <a:gd name="connsiteY1305" fmla="*/ 744425 h 1535001"/>
                <a:gd name="connsiteX1306" fmla="*/ 214354 w 700027"/>
                <a:gd name="connsiteY1306" fmla="*/ 745757 h 1535001"/>
                <a:gd name="connsiteX1307" fmla="*/ 210265 w 700027"/>
                <a:gd name="connsiteY1307" fmla="*/ 747946 h 1535001"/>
                <a:gd name="connsiteX1308" fmla="*/ 208458 w 700027"/>
                <a:gd name="connsiteY1308" fmla="*/ 749468 h 1535001"/>
                <a:gd name="connsiteX1309" fmla="*/ 207412 w 700027"/>
                <a:gd name="connsiteY1309" fmla="*/ 752704 h 1535001"/>
                <a:gd name="connsiteX1310" fmla="*/ 206746 w 700027"/>
                <a:gd name="connsiteY1310" fmla="*/ 752704 h 1535001"/>
                <a:gd name="connsiteX1311" fmla="*/ 204084 w 700027"/>
                <a:gd name="connsiteY1311" fmla="*/ 755178 h 1535001"/>
                <a:gd name="connsiteX1312" fmla="*/ 204559 w 700027"/>
                <a:gd name="connsiteY1312" fmla="*/ 756034 h 1535001"/>
                <a:gd name="connsiteX1313" fmla="*/ 204084 w 700027"/>
                <a:gd name="connsiteY1313" fmla="*/ 756891 h 1535001"/>
                <a:gd name="connsiteX1314" fmla="*/ 201230 w 700027"/>
                <a:gd name="connsiteY1314" fmla="*/ 759079 h 1535001"/>
                <a:gd name="connsiteX1315" fmla="*/ 201230 w 700027"/>
                <a:gd name="connsiteY1315" fmla="*/ 759460 h 1535001"/>
                <a:gd name="connsiteX1316" fmla="*/ 200184 w 700027"/>
                <a:gd name="connsiteY1316" fmla="*/ 759841 h 1535001"/>
                <a:gd name="connsiteX1317" fmla="*/ 199519 w 700027"/>
                <a:gd name="connsiteY1317" fmla="*/ 760983 h 1535001"/>
                <a:gd name="connsiteX1318" fmla="*/ 195905 w 700027"/>
                <a:gd name="connsiteY1318" fmla="*/ 763647 h 1535001"/>
                <a:gd name="connsiteX1319" fmla="*/ 193432 w 700027"/>
                <a:gd name="connsiteY1319" fmla="*/ 766311 h 1535001"/>
                <a:gd name="connsiteX1320" fmla="*/ 192957 w 700027"/>
                <a:gd name="connsiteY1320" fmla="*/ 767834 h 1535001"/>
                <a:gd name="connsiteX1321" fmla="*/ 190294 w 700027"/>
                <a:gd name="connsiteY1321" fmla="*/ 770118 h 1535001"/>
                <a:gd name="connsiteX1322" fmla="*/ 189438 w 700027"/>
                <a:gd name="connsiteY1322" fmla="*/ 772306 h 1535001"/>
                <a:gd name="connsiteX1323" fmla="*/ 189438 w 700027"/>
                <a:gd name="connsiteY1323" fmla="*/ 773829 h 1535001"/>
                <a:gd name="connsiteX1324" fmla="*/ 189724 w 700027"/>
                <a:gd name="connsiteY1324" fmla="*/ 774685 h 1535001"/>
                <a:gd name="connsiteX1325" fmla="*/ 190579 w 700027"/>
                <a:gd name="connsiteY1325" fmla="*/ 775256 h 1535001"/>
                <a:gd name="connsiteX1326" fmla="*/ 190579 w 700027"/>
                <a:gd name="connsiteY1326" fmla="*/ 776113 h 1535001"/>
                <a:gd name="connsiteX1327" fmla="*/ 192672 w 700027"/>
                <a:gd name="connsiteY1327" fmla="*/ 776969 h 1535001"/>
                <a:gd name="connsiteX1328" fmla="*/ 193337 w 700027"/>
                <a:gd name="connsiteY1328" fmla="*/ 778301 h 1535001"/>
                <a:gd name="connsiteX1329" fmla="*/ 195429 w 700027"/>
                <a:gd name="connsiteY1329" fmla="*/ 779824 h 1535001"/>
                <a:gd name="connsiteX1330" fmla="*/ 196761 w 700027"/>
                <a:gd name="connsiteY1330" fmla="*/ 779824 h 1535001"/>
                <a:gd name="connsiteX1331" fmla="*/ 198092 w 700027"/>
                <a:gd name="connsiteY1331" fmla="*/ 782013 h 1535001"/>
                <a:gd name="connsiteX1332" fmla="*/ 197807 w 700027"/>
                <a:gd name="connsiteY1332" fmla="*/ 783154 h 1535001"/>
                <a:gd name="connsiteX1333" fmla="*/ 197141 w 700027"/>
                <a:gd name="connsiteY1333" fmla="*/ 783345 h 1535001"/>
                <a:gd name="connsiteX1334" fmla="*/ 197141 w 700027"/>
                <a:gd name="connsiteY1334" fmla="*/ 783725 h 1535001"/>
                <a:gd name="connsiteX1335" fmla="*/ 195049 w 700027"/>
                <a:gd name="connsiteY1335" fmla="*/ 783345 h 1535001"/>
                <a:gd name="connsiteX1336" fmla="*/ 194764 w 700027"/>
                <a:gd name="connsiteY1336" fmla="*/ 783916 h 1535001"/>
                <a:gd name="connsiteX1337" fmla="*/ 194003 w 700027"/>
                <a:gd name="connsiteY1337" fmla="*/ 783916 h 1535001"/>
                <a:gd name="connsiteX1338" fmla="*/ 193337 w 700027"/>
                <a:gd name="connsiteY1338" fmla="*/ 779538 h 1535001"/>
                <a:gd name="connsiteX1339" fmla="*/ 189724 w 700027"/>
                <a:gd name="connsiteY1339" fmla="*/ 776779 h 1535001"/>
                <a:gd name="connsiteX1340" fmla="*/ 189058 w 700027"/>
                <a:gd name="connsiteY1340" fmla="*/ 775637 h 1535001"/>
                <a:gd name="connsiteX1341" fmla="*/ 189343 w 700027"/>
                <a:gd name="connsiteY1341" fmla="*/ 774780 h 1535001"/>
                <a:gd name="connsiteX1342" fmla="*/ 188297 w 700027"/>
                <a:gd name="connsiteY1342" fmla="*/ 773258 h 1535001"/>
                <a:gd name="connsiteX1343" fmla="*/ 187441 w 700027"/>
                <a:gd name="connsiteY1343" fmla="*/ 773448 h 1535001"/>
                <a:gd name="connsiteX1344" fmla="*/ 187917 w 700027"/>
                <a:gd name="connsiteY1344" fmla="*/ 774495 h 1535001"/>
                <a:gd name="connsiteX1345" fmla="*/ 187061 w 700027"/>
                <a:gd name="connsiteY1345" fmla="*/ 775066 h 1535001"/>
                <a:gd name="connsiteX1346" fmla="*/ 187822 w 700027"/>
                <a:gd name="connsiteY1346" fmla="*/ 777730 h 1535001"/>
                <a:gd name="connsiteX1347" fmla="*/ 186775 w 700027"/>
                <a:gd name="connsiteY1347" fmla="*/ 777921 h 1535001"/>
                <a:gd name="connsiteX1348" fmla="*/ 186490 w 700027"/>
                <a:gd name="connsiteY1348" fmla="*/ 777064 h 1535001"/>
                <a:gd name="connsiteX1349" fmla="*/ 185634 w 700027"/>
                <a:gd name="connsiteY1349" fmla="*/ 776684 h 1535001"/>
                <a:gd name="connsiteX1350" fmla="*/ 186110 w 700027"/>
                <a:gd name="connsiteY1350" fmla="*/ 775351 h 1535001"/>
                <a:gd name="connsiteX1351" fmla="*/ 186775 w 700027"/>
                <a:gd name="connsiteY1351" fmla="*/ 774971 h 1535001"/>
                <a:gd name="connsiteX1352" fmla="*/ 186775 w 700027"/>
                <a:gd name="connsiteY1352" fmla="*/ 773639 h 1535001"/>
                <a:gd name="connsiteX1353" fmla="*/ 187822 w 700027"/>
                <a:gd name="connsiteY1353" fmla="*/ 771736 h 1535001"/>
                <a:gd name="connsiteX1354" fmla="*/ 187536 w 700027"/>
                <a:gd name="connsiteY1354" fmla="*/ 770213 h 1535001"/>
                <a:gd name="connsiteX1355" fmla="*/ 182591 w 700027"/>
                <a:gd name="connsiteY1355" fmla="*/ 766121 h 1535001"/>
                <a:gd name="connsiteX1356" fmla="*/ 181545 w 700027"/>
                <a:gd name="connsiteY1356" fmla="*/ 764218 h 1535001"/>
                <a:gd name="connsiteX1357" fmla="*/ 181545 w 700027"/>
                <a:gd name="connsiteY1357" fmla="*/ 763362 h 1535001"/>
                <a:gd name="connsiteX1358" fmla="*/ 182401 w 700027"/>
                <a:gd name="connsiteY1358" fmla="*/ 762981 h 1535001"/>
                <a:gd name="connsiteX1359" fmla="*/ 182401 w 700027"/>
                <a:gd name="connsiteY1359" fmla="*/ 761268 h 1535001"/>
                <a:gd name="connsiteX1360" fmla="*/ 181735 w 700027"/>
                <a:gd name="connsiteY1360" fmla="*/ 760697 h 1535001"/>
                <a:gd name="connsiteX1361" fmla="*/ 181735 w 700027"/>
                <a:gd name="connsiteY1361" fmla="*/ 759365 h 1535001"/>
                <a:gd name="connsiteX1362" fmla="*/ 179643 w 700027"/>
                <a:gd name="connsiteY1362" fmla="*/ 756891 h 1535001"/>
                <a:gd name="connsiteX1363" fmla="*/ 176790 w 700027"/>
                <a:gd name="connsiteY1363" fmla="*/ 756510 h 1535001"/>
                <a:gd name="connsiteX1364" fmla="*/ 177266 w 700027"/>
                <a:gd name="connsiteY1364" fmla="*/ 755178 h 1535001"/>
                <a:gd name="connsiteX1365" fmla="*/ 175744 w 700027"/>
                <a:gd name="connsiteY1365" fmla="*/ 752704 h 1535001"/>
                <a:gd name="connsiteX1366" fmla="*/ 174888 w 700027"/>
                <a:gd name="connsiteY1366" fmla="*/ 752704 h 1535001"/>
                <a:gd name="connsiteX1367" fmla="*/ 172796 w 700027"/>
                <a:gd name="connsiteY1367" fmla="*/ 754226 h 1535001"/>
                <a:gd name="connsiteX1368" fmla="*/ 171274 w 700027"/>
                <a:gd name="connsiteY1368" fmla="*/ 754797 h 1535001"/>
                <a:gd name="connsiteX1369" fmla="*/ 171274 w 700027"/>
                <a:gd name="connsiteY1369" fmla="*/ 755368 h 1535001"/>
                <a:gd name="connsiteX1370" fmla="*/ 172320 w 700027"/>
                <a:gd name="connsiteY1370" fmla="*/ 756510 h 1535001"/>
                <a:gd name="connsiteX1371" fmla="*/ 172606 w 700027"/>
                <a:gd name="connsiteY1371" fmla="*/ 758984 h 1535001"/>
                <a:gd name="connsiteX1372" fmla="*/ 171084 w 700027"/>
                <a:gd name="connsiteY1372" fmla="*/ 759365 h 1535001"/>
                <a:gd name="connsiteX1373" fmla="*/ 169277 w 700027"/>
                <a:gd name="connsiteY1373" fmla="*/ 760887 h 1535001"/>
                <a:gd name="connsiteX1374" fmla="*/ 168611 w 700027"/>
                <a:gd name="connsiteY1374" fmla="*/ 763932 h 1535001"/>
                <a:gd name="connsiteX1375" fmla="*/ 165473 w 700027"/>
                <a:gd name="connsiteY1375" fmla="*/ 763076 h 1535001"/>
                <a:gd name="connsiteX1376" fmla="*/ 163286 w 700027"/>
                <a:gd name="connsiteY1376" fmla="*/ 758984 h 1535001"/>
                <a:gd name="connsiteX1377" fmla="*/ 161954 w 700027"/>
                <a:gd name="connsiteY1377" fmla="*/ 758413 h 1535001"/>
                <a:gd name="connsiteX1378" fmla="*/ 161098 w 700027"/>
                <a:gd name="connsiteY1378" fmla="*/ 757271 h 1535001"/>
                <a:gd name="connsiteX1379" fmla="*/ 160052 w 700027"/>
                <a:gd name="connsiteY1379" fmla="*/ 754797 h 1535001"/>
                <a:gd name="connsiteX1380" fmla="*/ 159767 w 700027"/>
                <a:gd name="connsiteY1380" fmla="*/ 751562 h 1535001"/>
                <a:gd name="connsiteX1381" fmla="*/ 159292 w 700027"/>
                <a:gd name="connsiteY1381" fmla="*/ 751181 h 1535001"/>
                <a:gd name="connsiteX1382" fmla="*/ 159577 w 700027"/>
                <a:gd name="connsiteY1382" fmla="*/ 749659 h 1535001"/>
                <a:gd name="connsiteX1383" fmla="*/ 158531 w 700027"/>
                <a:gd name="connsiteY1383" fmla="*/ 748136 h 1535001"/>
                <a:gd name="connsiteX1384" fmla="*/ 158246 w 700027"/>
                <a:gd name="connsiteY1384" fmla="*/ 746994 h 1535001"/>
                <a:gd name="connsiteX1385" fmla="*/ 158721 w 700027"/>
                <a:gd name="connsiteY1385" fmla="*/ 743949 h 1535001"/>
                <a:gd name="connsiteX1386" fmla="*/ 158246 w 700027"/>
                <a:gd name="connsiteY1386" fmla="*/ 739191 h 1535001"/>
                <a:gd name="connsiteX1387" fmla="*/ 158721 w 700027"/>
                <a:gd name="connsiteY1387" fmla="*/ 735575 h 1535001"/>
                <a:gd name="connsiteX1388" fmla="*/ 160243 w 700027"/>
                <a:gd name="connsiteY1388" fmla="*/ 730056 h 1535001"/>
                <a:gd name="connsiteX1389" fmla="*/ 160243 w 700027"/>
                <a:gd name="connsiteY1389" fmla="*/ 728153 h 1535001"/>
                <a:gd name="connsiteX1390" fmla="*/ 160718 w 700027"/>
                <a:gd name="connsiteY1390" fmla="*/ 727582 h 1535001"/>
                <a:gd name="connsiteX1391" fmla="*/ 160433 w 700027"/>
                <a:gd name="connsiteY1391" fmla="*/ 724537 h 1535001"/>
                <a:gd name="connsiteX1392" fmla="*/ 161764 w 700027"/>
                <a:gd name="connsiteY1392" fmla="*/ 722348 h 1535001"/>
                <a:gd name="connsiteX1393" fmla="*/ 161764 w 700027"/>
                <a:gd name="connsiteY1393" fmla="*/ 721016 h 1535001"/>
                <a:gd name="connsiteX1394" fmla="*/ 159957 w 700027"/>
                <a:gd name="connsiteY1394" fmla="*/ 719113 h 1535001"/>
                <a:gd name="connsiteX1395" fmla="*/ 158150 w 700027"/>
                <a:gd name="connsiteY1395" fmla="*/ 719493 h 1535001"/>
                <a:gd name="connsiteX1396" fmla="*/ 158150 w 700027"/>
                <a:gd name="connsiteY1396" fmla="*/ 720635 h 1535001"/>
                <a:gd name="connsiteX1397" fmla="*/ 156819 w 700027"/>
                <a:gd name="connsiteY1397" fmla="*/ 720445 h 1535001"/>
                <a:gd name="connsiteX1398" fmla="*/ 156153 w 700027"/>
                <a:gd name="connsiteY1398" fmla="*/ 718161 h 1535001"/>
                <a:gd name="connsiteX1399" fmla="*/ 154632 w 700027"/>
                <a:gd name="connsiteY1399" fmla="*/ 717019 h 1535001"/>
                <a:gd name="connsiteX1400" fmla="*/ 153300 w 700027"/>
                <a:gd name="connsiteY1400" fmla="*/ 714545 h 1535001"/>
                <a:gd name="connsiteX1401" fmla="*/ 153586 w 700027"/>
                <a:gd name="connsiteY1401" fmla="*/ 712642 h 1535001"/>
                <a:gd name="connsiteX1402" fmla="*/ 154917 w 700027"/>
                <a:gd name="connsiteY1402" fmla="*/ 710929 h 1535001"/>
                <a:gd name="connsiteX1403" fmla="*/ 158721 w 700027"/>
                <a:gd name="connsiteY1403" fmla="*/ 709407 h 1535001"/>
                <a:gd name="connsiteX1404" fmla="*/ 162810 w 700027"/>
                <a:gd name="connsiteY1404" fmla="*/ 709787 h 1535001"/>
                <a:gd name="connsiteX1405" fmla="*/ 163571 w 700027"/>
                <a:gd name="connsiteY1405" fmla="*/ 710358 h 1535001"/>
                <a:gd name="connsiteX1406" fmla="*/ 166044 w 700027"/>
                <a:gd name="connsiteY1406" fmla="*/ 710358 h 1535001"/>
                <a:gd name="connsiteX1407" fmla="*/ 168231 w 700027"/>
                <a:gd name="connsiteY1407" fmla="*/ 708645 h 1535001"/>
                <a:gd name="connsiteX1408" fmla="*/ 168231 w 700027"/>
                <a:gd name="connsiteY1408" fmla="*/ 707313 h 1535001"/>
                <a:gd name="connsiteX1409" fmla="*/ 169753 w 700027"/>
                <a:gd name="connsiteY1409" fmla="*/ 706457 h 1535001"/>
                <a:gd name="connsiteX1410" fmla="*/ 170799 w 700027"/>
                <a:gd name="connsiteY1410" fmla="*/ 703792 h 1535001"/>
                <a:gd name="connsiteX1411" fmla="*/ 170513 w 700027"/>
                <a:gd name="connsiteY1411" fmla="*/ 701128 h 1535001"/>
                <a:gd name="connsiteX1412" fmla="*/ 169753 w 700027"/>
                <a:gd name="connsiteY1412" fmla="*/ 700271 h 1535001"/>
                <a:gd name="connsiteX1413" fmla="*/ 169087 w 700027"/>
                <a:gd name="connsiteY1413" fmla="*/ 700271 h 1535001"/>
                <a:gd name="connsiteX1414" fmla="*/ 166805 w 700027"/>
                <a:gd name="connsiteY1414" fmla="*/ 698749 h 1535001"/>
                <a:gd name="connsiteX1415" fmla="*/ 167660 w 700027"/>
                <a:gd name="connsiteY1415" fmla="*/ 698368 h 1535001"/>
                <a:gd name="connsiteX1416" fmla="*/ 169182 w 700027"/>
                <a:gd name="connsiteY1416" fmla="*/ 699225 h 1535001"/>
                <a:gd name="connsiteX1417" fmla="*/ 170704 w 700027"/>
                <a:gd name="connsiteY1417" fmla="*/ 698844 h 1535001"/>
                <a:gd name="connsiteX1418" fmla="*/ 171179 w 700027"/>
                <a:gd name="connsiteY1418" fmla="*/ 695418 h 1535001"/>
                <a:gd name="connsiteX1419" fmla="*/ 170704 w 700027"/>
                <a:gd name="connsiteY1419" fmla="*/ 694847 h 1535001"/>
                <a:gd name="connsiteX1420" fmla="*/ 170989 w 700027"/>
                <a:gd name="connsiteY1420" fmla="*/ 693705 h 1535001"/>
                <a:gd name="connsiteX1421" fmla="*/ 172511 w 700027"/>
                <a:gd name="connsiteY1421" fmla="*/ 692564 h 1535001"/>
                <a:gd name="connsiteX1422" fmla="*/ 174032 w 700027"/>
                <a:gd name="connsiteY1422" fmla="*/ 690375 h 1535001"/>
                <a:gd name="connsiteX1423" fmla="*/ 174032 w 700027"/>
                <a:gd name="connsiteY1423" fmla="*/ 689043 h 1535001"/>
                <a:gd name="connsiteX1424" fmla="*/ 173176 w 700027"/>
                <a:gd name="connsiteY1424" fmla="*/ 688186 h 1535001"/>
                <a:gd name="connsiteX1425" fmla="*/ 172891 w 700027"/>
                <a:gd name="connsiteY1425" fmla="*/ 686283 h 1535001"/>
                <a:gd name="connsiteX1426" fmla="*/ 171845 w 700027"/>
                <a:gd name="connsiteY1426" fmla="*/ 685427 h 1535001"/>
                <a:gd name="connsiteX1427" fmla="*/ 171369 w 700027"/>
                <a:gd name="connsiteY1427" fmla="*/ 684094 h 1535001"/>
                <a:gd name="connsiteX1428" fmla="*/ 172415 w 700027"/>
                <a:gd name="connsiteY1428" fmla="*/ 684951 h 1535001"/>
                <a:gd name="connsiteX1429" fmla="*/ 173271 w 700027"/>
                <a:gd name="connsiteY1429" fmla="*/ 684951 h 1535001"/>
                <a:gd name="connsiteX1430" fmla="*/ 174127 w 700027"/>
                <a:gd name="connsiteY1430" fmla="*/ 684094 h 1535001"/>
                <a:gd name="connsiteX1431" fmla="*/ 174983 w 700027"/>
                <a:gd name="connsiteY1431" fmla="*/ 682382 h 1535001"/>
                <a:gd name="connsiteX1432" fmla="*/ 175459 w 700027"/>
                <a:gd name="connsiteY1432" fmla="*/ 676672 h 1535001"/>
                <a:gd name="connsiteX1433" fmla="*/ 176219 w 700027"/>
                <a:gd name="connsiteY1433" fmla="*/ 676101 h 1535001"/>
                <a:gd name="connsiteX1434" fmla="*/ 176885 w 700027"/>
                <a:gd name="connsiteY1434" fmla="*/ 674198 h 1535001"/>
                <a:gd name="connsiteX1435" fmla="*/ 177741 w 700027"/>
                <a:gd name="connsiteY1435" fmla="*/ 673627 h 1535001"/>
                <a:gd name="connsiteX1436" fmla="*/ 178026 w 700027"/>
                <a:gd name="connsiteY1436" fmla="*/ 672485 h 1535001"/>
                <a:gd name="connsiteX1437" fmla="*/ 179072 w 700027"/>
                <a:gd name="connsiteY1437" fmla="*/ 671343 h 1535001"/>
                <a:gd name="connsiteX1438" fmla="*/ 179928 w 700027"/>
                <a:gd name="connsiteY1438" fmla="*/ 669059 h 1535001"/>
                <a:gd name="connsiteX1439" fmla="*/ 181735 w 700027"/>
                <a:gd name="connsiteY1439" fmla="*/ 667347 h 1535001"/>
                <a:gd name="connsiteX1440" fmla="*/ 182211 w 700027"/>
                <a:gd name="connsiteY1440" fmla="*/ 665634 h 1535001"/>
                <a:gd name="connsiteX1441" fmla="*/ 181164 w 700027"/>
                <a:gd name="connsiteY1441" fmla="*/ 665634 h 1535001"/>
                <a:gd name="connsiteX1442" fmla="*/ 180499 w 700027"/>
                <a:gd name="connsiteY1442" fmla="*/ 667347 h 1535001"/>
                <a:gd name="connsiteX1443" fmla="*/ 178977 w 700027"/>
                <a:gd name="connsiteY1443" fmla="*/ 669059 h 1535001"/>
                <a:gd name="connsiteX1444" fmla="*/ 178502 w 700027"/>
                <a:gd name="connsiteY1444" fmla="*/ 670772 h 1535001"/>
                <a:gd name="connsiteX1445" fmla="*/ 177456 w 700027"/>
                <a:gd name="connsiteY1445" fmla="*/ 671343 h 1535001"/>
                <a:gd name="connsiteX1446" fmla="*/ 176695 w 700027"/>
                <a:gd name="connsiteY1446" fmla="*/ 671153 h 1535001"/>
                <a:gd name="connsiteX1447" fmla="*/ 176980 w 700027"/>
                <a:gd name="connsiteY1447" fmla="*/ 670011 h 1535001"/>
                <a:gd name="connsiteX1448" fmla="*/ 175649 w 700027"/>
                <a:gd name="connsiteY1448" fmla="*/ 663160 h 1535001"/>
                <a:gd name="connsiteX1449" fmla="*/ 174983 w 700027"/>
                <a:gd name="connsiteY1449" fmla="*/ 662018 h 1535001"/>
                <a:gd name="connsiteX1450" fmla="*/ 172511 w 700027"/>
                <a:gd name="connsiteY1450" fmla="*/ 659829 h 1535001"/>
                <a:gd name="connsiteX1451" fmla="*/ 172035 w 700027"/>
                <a:gd name="connsiteY1451" fmla="*/ 658497 h 1535001"/>
                <a:gd name="connsiteX1452" fmla="*/ 171179 w 700027"/>
                <a:gd name="connsiteY1452" fmla="*/ 658116 h 1535001"/>
                <a:gd name="connsiteX1453" fmla="*/ 170894 w 700027"/>
                <a:gd name="connsiteY1453" fmla="*/ 656594 h 1535001"/>
                <a:gd name="connsiteX1454" fmla="*/ 171750 w 700027"/>
                <a:gd name="connsiteY1454" fmla="*/ 655737 h 1535001"/>
                <a:gd name="connsiteX1455" fmla="*/ 170989 w 700027"/>
                <a:gd name="connsiteY1455" fmla="*/ 653073 h 1535001"/>
                <a:gd name="connsiteX1456" fmla="*/ 166805 w 700027"/>
                <a:gd name="connsiteY1456" fmla="*/ 649647 h 1535001"/>
                <a:gd name="connsiteX1457" fmla="*/ 165283 w 700027"/>
                <a:gd name="connsiteY1457" fmla="*/ 649457 h 1535001"/>
                <a:gd name="connsiteX1458" fmla="*/ 165283 w 700027"/>
                <a:gd name="connsiteY1458" fmla="*/ 648315 h 1535001"/>
                <a:gd name="connsiteX1459" fmla="*/ 166139 w 700027"/>
                <a:gd name="connsiteY1459" fmla="*/ 647459 h 1535001"/>
                <a:gd name="connsiteX1460" fmla="*/ 166995 w 700027"/>
                <a:gd name="connsiteY1460" fmla="*/ 645270 h 1535001"/>
                <a:gd name="connsiteX1461" fmla="*/ 166234 w 700027"/>
                <a:gd name="connsiteY1461" fmla="*/ 643081 h 1535001"/>
                <a:gd name="connsiteX1462" fmla="*/ 165758 w 700027"/>
                <a:gd name="connsiteY1462" fmla="*/ 642701 h 1535001"/>
                <a:gd name="connsiteX1463" fmla="*/ 164712 w 700027"/>
                <a:gd name="connsiteY1463" fmla="*/ 642891 h 1535001"/>
                <a:gd name="connsiteX1464" fmla="*/ 164047 w 700027"/>
                <a:gd name="connsiteY1464" fmla="*/ 645175 h 1535001"/>
                <a:gd name="connsiteX1465" fmla="*/ 163286 w 700027"/>
                <a:gd name="connsiteY1465" fmla="*/ 645365 h 1535001"/>
                <a:gd name="connsiteX1466" fmla="*/ 163761 w 700027"/>
                <a:gd name="connsiteY1466" fmla="*/ 646507 h 1535001"/>
                <a:gd name="connsiteX1467" fmla="*/ 162905 w 700027"/>
                <a:gd name="connsiteY1467" fmla="*/ 647078 h 1535001"/>
                <a:gd name="connsiteX1468" fmla="*/ 162620 w 700027"/>
                <a:gd name="connsiteY1468" fmla="*/ 648600 h 1535001"/>
                <a:gd name="connsiteX1469" fmla="*/ 163476 w 700027"/>
                <a:gd name="connsiteY1469" fmla="*/ 648981 h 1535001"/>
                <a:gd name="connsiteX1470" fmla="*/ 163476 w 700027"/>
                <a:gd name="connsiteY1470" fmla="*/ 649838 h 1535001"/>
                <a:gd name="connsiteX1471" fmla="*/ 164332 w 700027"/>
                <a:gd name="connsiteY1471" fmla="*/ 651550 h 1535001"/>
                <a:gd name="connsiteX1472" fmla="*/ 166805 w 700027"/>
                <a:gd name="connsiteY1472" fmla="*/ 652692 h 1535001"/>
                <a:gd name="connsiteX1473" fmla="*/ 166044 w 700027"/>
                <a:gd name="connsiteY1473" fmla="*/ 656784 h 1535001"/>
                <a:gd name="connsiteX1474" fmla="*/ 165378 w 700027"/>
                <a:gd name="connsiteY1474" fmla="*/ 657165 h 1535001"/>
                <a:gd name="connsiteX1475" fmla="*/ 165378 w 700027"/>
                <a:gd name="connsiteY1475" fmla="*/ 657736 h 1535001"/>
                <a:gd name="connsiteX1476" fmla="*/ 165853 w 700027"/>
                <a:gd name="connsiteY1476" fmla="*/ 657926 h 1535001"/>
                <a:gd name="connsiteX1477" fmla="*/ 166139 w 700027"/>
                <a:gd name="connsiteY1477" fmla="*/ 661352 h 1535001"/>
                <a:gd name="connsiteX1478" fmla="*/ 165093 w 700027"/>
                <a:gd name="connsiteY1478" fmla="*/ 663255 h 1535001"/>
                <a:gd name="connsiteX1479" fmla="*/ 164427 w 700027"/>
                <a:gd name="connsiteY1479" fmla="*/ 663635 h 1535001"/>
                <a:gd name="connsiteX1480" fmla="*/ 164142 w 700027"/>
                <a:gd name="connsiteY1480" fmla="*/ 665348 h 1535001"/>
                <a:gd name="connsiteX1481" fmla="*/ 163096 w 700027"/>
                <a:gd name="connsiteY1481" fmla="*/ 666205 h 1535001"/>
                <a:gd name="connsiteX1482" fmla="*/ 163096 w 700027"/>
                <a:gd name="connsiteY1482" fmla="*/ 667918 h 1535001"/>
                <a:gd name="connsiteX1483" fmla="*/ 161764 w 700027"/>
                <a:gd name="connsiteY1483" fmla="*/ 669630 h 1535001"/>
                <a:gd name="connsiteX1484" fmla="*/ 161479 w 700027"/>
                <a:gd name="connsiteY1484" fmla="*/ 670772 h 1535001"/>
                <a:gd name="connsiteX1485" fmla="*/ 161003 w 700027"/>
                <a:gd name="connsiteY1485" fmla="*/ 671343 h 1535001"/>
                <a:gd name="connsiteX1486" fmla="*/ 159957 w 700027"/>
                <a:gd name="connsiteY1486" fmla="*/ 671343 h 1535001"/>
                <a:gd name="connsiteX1487" fmla="*/ 159482 w 700027"/>
                <a:gd name="connsiteY1487" fmla="*/ 672200 h 1535001"/>
                <a:gd name="connsiteX1488" fmla="*/ 157960 w 700027"/>
                <a:gd name="connsiteY1488" fmla="*/ 672580 h 1535001"/>
                <a:gd name="connsiteX1489" fmla="*/ 156914 w 700027"/>
                <a:gd name="connsiteY1489" fmla="*/ 676196 h 1535001"/>
                <a:gd name="connsiteX1490" fmla="*/ 155868 w 700027"/>
                <a:gd name="connsiteY1490" fmla="*/ 676196 h 1535001"/>
                <a:gd name="connsiteX1491" fmla="*/ 155202 w 700027"/>
                <a:gd name="connsiteY1491" fmla="*/ 676767 h 1535001"/>
                <a:gd name="connsiteX1492" fmla="*/ 154727 w 700027"/>
                <a:gd name="connsiteY1492" fmla="*/ 678290 h 1535001"/>
                <a:gd name="connsiteX1493" fmla="*/ 155012 w 700027"/>
                <a:gd name="connsiteY1493" fmla="*/ 679146 h 1535001"/>
                <a:gd name="connsiteX1494" fmla="*/ 155868 w 700027"/>
                <a:gd name="connsiteY1494" fmla="*/ 679336 h 1535001"/>
                <a:gd name="connsiteX1495" fmla="*/ 156344 w 700027"/>
                <a:gd name="connsiteY1495" fmla="*/ 680478 h 1535001"/>
                <a:gd name="connsiteX1496" fmla="*/ 157200 w 700027"/>
                <a:gd name="connsiteY1496" fmla="*/ 680478 h 1535001"/>
                <a:gd name="connsiteX1497" fmla="*/ 157200 w 700027"/>
                <a:gd name="connsiteY1497" fmla="*/ 681049 h 1535001"/>
                <a:gd name="connsiteX1498" fmla="*/ 156344 w 700027"/>
                <a:gd name="connsiteY1498" fmla="*/ 681620 h 1535001"/>
                <a:gd name="connsiteX1499" fmla="*/ 156344 w 700027"/>
                <a:gd name="connsiteY1499" fmla="*/ 683143 h 1535001"/>
                <a:gd name="connsiteX1500" fmla="*/ 158626 w 700027"/>
                <a:gd name="connsiteY1500" fmla="*/ 683999 h 1535001"/>
                <a:gd name="connsiteX1501" fmla="*/ 159101 w 700027"/>
                <a:gd name="connsiteY1501" fmla="*/ 685902 h 1535001"/>
                <a:gd name="connsiteX1502" fmla="*/ 160148 w 700027"/>
                <a:gd name="connsiteY1502" fmla="*/ 687044 h 1535001"/>
                <a:gd name="connsiteX1503" fmla="*/ 160148 w 700027"/>
                <a:gd name="connsiteY1503" fmla="*/ 687901 h 1535001"/>
                <a:gd name="connsiteX1504" fmla="*/ 158816 w 700027"/>
                <a:gd name="connsiteY1504" fmla="*/ 688757 h 1535001"/>
                <a:gd name="connsiteX1505" fmla="*/ 157770 w 700027"/>
                <a:gd name="connsiteY1505" fmla="*/ 692849 h 1535001"/>
                <a:gd name="connsiteX1506" fmla="*/ 155297 w 700027"/>
                <a:gd name="connsiteY1506" fmla="*/ 694752 h 1535001"/>
                <a:gd name="connsiteX1507" fmla="*/ 154822 w 700027"/>
                <a:gd name="connsiteY1507" fmla="*/ 695609 h 1535001"/>
                <a:gd name="connsiteX1508" fmla="*/ 153776 w 700027"/>
                <a:gd name="connsiteY1508" fmla="*/ 695228 h 1535001"/>
                <a:gd name="connsiteX1509" fmla="*/ 153015 w 700027"/>
                <a:gd name="connsiteY1509" fmla="*/ 696084 h 1535001"/>
                <a:gd name="connsiteX1510" fmla="*/ 150542 w 700027"/>
                <a:gd name="connsiteY1510" fmla="*/ 696941 h 1535001"/>
                <a:gd name="connsiteX1511" fmla="*/ 148736 w 700027"/>
                <a:gd name="connsiteY1511" fmla="*/ 696941 h 1535001"/>
                <a:gd name="connsiteX1512" fmla="*/ 146548 w 700027"/>
                <a:gd name="connsiteY1512" fmla="*/ 696084 h 1535001"/>
                <a:gd name="connsiteX1513" fmla="*/ 144456 w 700027"/>
                <a:gd name="connsiteY1513" fmla="*/ 693896 h 1535001"/>
                <a:gd name="connsiteX1514" fmla="*/ 143981 w 700027"/>
                <a:gd name="connsiteY1514" fmla="*/ 692373 h 1535001"/>
                <a:gd name="connsiteX1515" fmla="*/ 143125 w 700027"/>
                <a:gd name="connsiteY1515" fmla="*/ 691993 h 1535001"/>
                <a:gd name="connsiteX1516" fmla="*/ 142079 w 700027"/>
                <a:gd name="connsiteY1516" fmla="*/ 692564 h 1535001"/>
                <a:gd name="connsiteX1517" fmla="*/ 139226 w 700027"/>
                <a:gd name="connsiteY1517" fmla="*/ 696180 h 1535001"/>
                <a:gd name="connsiteX1518" fmla="*/ 135612 w 700027"/>
                <a:gd name="connsiteY1518" fmla="*/ 698463 h 1535001"/>
                <a:gd name="connsiteX1519" fmla="*/ 131427 w 700027"/>
                <a:gd name="connsiteY1519" fmla="*/ 698654 h 1535001"/>
                <a:gd name="connsiteX1520" fmla="*/ 128765 w 700027"/>
                <a:gd name="connsiteY1520" fmla="*/ 697797 h 1535001"/>
                <a:gd name="connsiteX1521" fmla="*/ 127243 w 700027"/>
                <a:gd name="connsiteY1521" fmla="*/ 696941 h 1535001"/>
                <a:gd name="connsiteX1522" fmla="*/ 126577 w 700027"/>
                <a:gd name="connsiteY1522" fmla="*/ 696084 h 1535001"/>
                <a:gd name="connsiteX1523" fmla="*/ 126577 w 700027"/>
                <a:gd name="connsiteY1523" fmla="*/ 695228 h 1535001"/>
                <a:gd name="connsiteX1524" fmla="*/ 123439 w 700027"/>
                <a:gd name="connsiteY1524" fmla="*/ 691612 h 1535001"/>
                <a:gd name="connsiteX1525" fmla="*/ 122964 w 700027"/>
                <a:gd name="connsiteY1525" fmla="*/ 690280 h 1535001"/>
                <a:gd name="connsiteX1526" fmla="*/ 122108 w 700027"/>
                <a:gd name="connsiteY1526" fmla="*/ 689423 h 1535001"/>
                <a:gd name="connsiteX1527" fmla="*/ 121062 w 700027"/>
                <a:gd name="connsiteY1527" fmla="*/ 685998 h 1535001"/>
                <a:gd name="connsiteX1528" fmla="*/ 118399 w 700027"/>
                <a:gd name="connsiteY1528" fmla="*/ 682096 h 1535001"/>
                <a:gd name="connsiteX1529" fmla="*/ 112408 w 700027"/>
                <a:gd name="connsiteY1529" fmla="*/ 671058 h 1535001"/>
                <a:gd name="connsiteX1530" fmla="*/ 111361 w 700027"/>
                <a:gd name="connsiteY1530" fmla="*/ 670201 h 1535001"/>
                <a:gd name="connsiteX1531" fmla="*/ 109269 w 700027"/>
                <a:gd name="connsiteY1531" fmla="*/ 665634 h 1535001"/>
                <a:gd name="connsiteX1532" fmla="*/ 106606 w 700027"/>
                <a:gd name="connsiteY1532" fmla="*/ 662779 h 1535001"/>
                <a:gd name="connsiteX1533" fmla="*/ 103944 w 700027"/>
                <a:gd name="connsiteY1533" fmla="*/ 658687 h 1535001"/>
                <a:gd name="connsiteX1534" fmla="*/ 103088 w 700027"/>
                <a:gd name="connsiteY1534" fmla="*/ 658116 h 1535001"/>
                <a:gd name="connsiteX1535" fmla="*/ 102422 w 700027"/>
                <a:gd name="connsiteY1535" fmla="*/ 656594 h 1535001"/>
                <a:gd name="connsiteX1536" fmla="*/ 100615 w 700027"/>
                <a:gd name="connsiteY1536" fmla="*/ 654405 h 1535001"/>
                <a:gd name="connsiteX1537" fmla="*/ 99094 w 700027"/>
                <a:gd name="connsiteY1537" fmla="*/ 653549 h 1535001"/>
                <a:gd name="connsiteX1538" fmla="*/ 96621 w 700027"/>
                <a:gd name="connsiteY1538" fmla="*/ 648981 h 1535001"/>
                <a:gd name="connsiteX1539" fmla="*/ 95575 w 700027"/>
                <a:gd name="connsiteY1539" fmla="*/ 647839 h 1535001"/>
                <a:gd name="connsiteX1540" fmla="*/ 94719 w 700027"/>
                <a:gd name="connsiteY1540" fmla="*/ 646126 h 1535001"/>
                <a:gd name="connsiteX1541" fmla="*/ 95004 w 700027"/>
                <a:gd name="connsiteY1541" fmla="*/ 643272 h 1535001"/>
                <a:gd name="connsiteX1542" fmla="*/ 93958 w 700027"/>
                <a:gd name="connsiteY1542" fmla="*/ 642891 h 1535001"/>
                <a:gd name="connsiteX1543" fmla="*/ 93293 w 700027"/>
                <a:gd name="connsiteY1543" fmla="*/ 641368 h 1535001"/>
                <a:gd name="connsiteX1544" fmla="*/ 92627 w 700027"/>
                <a:gd name="connsiteY1544" fmla="*/ 640988 h 1535001"/>
                <a:gd name="connsiteX1545" fmla="*/ 89964 w 700027"/>
                <a:gd name="connsiteY1545" fmla="*/ 636610 h 1535001"/>
                <a:gd name="connsiteX1546" fmla="*/ 88442 w 700027"/>
                <a:gd name="connsiteY1546" fmla="*/ 632519 h 1535001"/>
                <a:gd name="connsiteX1547" fmla="*/ 88157 w 700027"/>
                <a:gd name="connsiteY1547" fmla="*/ 630235 h 1535001"/>
                <a:gd name="connsiteX1548" fmla="*/ 88633 w 700027"/>
                <a:gd name="connsiteY1548" fmla="*/ 628903 h 1535001"/>
                <a:gd name="connsiteX1549" fmla="*/ 87872 w 700027"/>
                <a:gd name="connsiteY1549" fmla="*/ 628522 h 1535001"/>
                <a:gd name="connsiteX1550" fmla="*/ 87396 w 700027"/>
                <a:gd name="connsiteY1550" fmla="*/ 627380 h 1535001"/>
                <a:gd name="connsiteX1551" fmla="*/ 87111 w 700027"/>
                <a:gd name="connsiteY1551" fmla="*/ 624906 h 1535001"/>
                <a:gd name="connsiteX1552" fmla="*/ 87777 w 700027"/>
                <a:gd name="connsiteY1552" fmla="*/ 623764 h 1535001"/>
                <a:gd name="connsiteX1553" fmla="*/ 89869 w 700027"/>
                <a:gd name="connsiteY1553" fmla="*/ 622241 h 1535001"/>
                <a:gd name="connsiteX1554" fmla="*/ 90154 w 700027"/>
                <a:gd name="connsiteY1554" fmla="*/ 617864 h 1535001"/>
                <a:gd name="connsiteX1555" fmla="*/ 89679 w 700027"/>
                <a:gd name="connsiteY1555" fmla="*/ 612916 h 1535001"/>
                <a:gd name="connsiteX1556" fmla="*/ 89203 w 700027"/>
                <a:gd name="connsiteY1556" fmla="*/ 612725 h 1535001"/>
                <a:gd name="connsiteX1557" fmla="*/ 89203 w 700027"/>
                <a:gd name="connsiteY1557" fmla="*/ 609681 h 1535001"/>
                <a:gd name="connsiteX1558" fmla="*/ 87872 w 700027"/>
                <a:gd name="connsiteY1558" fmla="*/ 607492 h 1535001"/>
                <a:gd name="connsiteX1559" fmla="*/ 87396 w 700027"/>
                <a:gd name="connsiteY1559" fmla="*/ 604447 h 1535001"/>
                <a:gd name="connsiteX1560" fmla="*/ 86540 w 700027"/>
                <a:gd name="connsiteY1560" fmla="*/ 602924 h 1535001"/>
                <a:gd name="connsiteX1561" fmla="*/ 86255 w 700027"/>
                <a:gd name="connsiteY1561" fmla="*/ 601402 h 1535001"/>
                <a:gd name="connsiteX1562" fmla="*/ 86255 w 700027"/>
                <a:gd name="connsiteY1562" fmla="*/ 598547 h 1535001"/>
                <a:gd name="connsiteX1563" fmla="*/ 87016 w 700027"/>
                <a:gd name="connsiteY1563" fmla="*/ 597024 h 1535001"/>
                <a:gd name="connsiteX1564" fmla="*/ 87301 w 700027"/>
                <a:gd name="connsiteY1564" fmla="*/ 593123 h 1535001"/>
                <a:gd name="connsiteX1565" fmla="*/ 89108 w 700027"/>
                <a:gd name="connsiteY1565" fmla="*/ 591220 h 1535001"/>
                <a:gd name="connsiteX1566" fmla="*/ 90440 w 700027"/>
                <a:gd name="connsiteY1566" fmla="*/ 590363 h 1535001"/>
                <a:gd name="connsiteX1567" fmla="*/ 92247 w 700027"/>
                <a:gd name="connsiteY1567" fmla="*/ 586462 h 1535001"/>
                <a:gd name="connsiteX1568" fmla="*/ 93007 w 700027"/>
                <a:gd name="connsiteY1568" fmla="*/ 586652 h 1535001"/>
                <a:gd name="connsiteX1569" fmla="*/ 93293 w 700027"/>
                <a:gd name="connsiteY1569" fmla="*/ 587509 h 1535001"/>
                <a:gd name="connsiteX1570" fmla="*/ 92532 w 700027"/>
                <a:gd name="connsiteY1570" fmla="*/ 589031 h 1535001"/>
                <a:gd name="connsiteX1571" fmla="*/ 92817 w 700027"/>
                <a:gd name="connsiteY1571" fmla="*/ 591886 h 1535001"/>
                <a:gd name="connsiteX1572" fmla="*/ 91961 w 700027"/>
                <a:gd name="connsiteY1572" fmla="*/ 594170 h 1535001"/>
                <a:gd name="connsiteX1573" fmla="*/ 93293 w 700027"/>
                <a:gd name="connsiteY1573" fmla="*/ 595502 h 1535001"/>
                <a:gd name="connsiteX1574" fmla="*/ 95480 w 700027"/>
                <a:gd name="connsiteY1574" fmla="*/ 596358 h 1535001"/>
                <a:gd name="connsiteX1575" fmla="*/ 97001 w 700027"/>
                <a:gd name="connsiteY1575" fmla="*/ 596358 h 1535001"/>
                <a:gd name="connsiteX1576" fmla="*/ 99855 w 700027"/>
                <a:gd name="connsiteY1576" fmla="*/ 593123 h 1535001"/>
                <a:gd name="connsiteX1577" fmla="*/ 100615 w 700027"/>
                <a:gd name="connsiteY1577" fmla="*/ 593123 h 1535001"/>
                <a:gd name="connsiteX1578" fmla="*/ 102422 w 700027"/>
                <a:gd name="connsiteY1578" fmla="*/ 591791 h 1535001"/>
                <a:gd name="connsiteX1579" fmla="*/ 102137 w 700027"/>
                <a:gd name="connsiteY1579" fmla="*/ 590268 h 1535001"/>
                <a:gd name="connsiteX1580" fmla="*/ 101281 w 700027"/>
                <a:gd name="connsiteY1580" fmla="*/ 590078 h 1535001"/>
                <a:gd name="connsiteX1581" fmla="*/ 100805 w 700027"/>
                <a:gd name="connsiteY1581" fmla="*/ 590934 h 1535001"/>
                <a:gd name="connsiteX1582" fmla="*/ 101091 w 700027"/>
                <a:gd name="connsiteY1582" fmla="*/ 591505 h 1535001"/>
                <a:gd name="connsiteX1583" fmla="*/ 98999 w 700027"/>
                <a:gd name="connsiteY1583" fmla="*/ 592837 h 1535001"/>
                <a:gd name="connsiteX1584" fmla="*/ 98238 w 700027"/>
                <a:gd name="connsiteY1584" fmla="*/ 592837 h 1535001"/>
                <a:gd name="connsiteX1585" fmla="*/ 97572 w 700027"/>
                <a:gd name="connsiteY1585" fmla="*/ 593694 h 1535001"/>
                <a:gd name="connsiteX1586" fmla="*/ 95480 w 700027"/>
                <a:gd name="connsiteY1586" fmla="*/ 594074 h 1535001"/>
                <a:gd name="connsiteX1587" fmla="*/ 93673 w 700027"/>
                <a:gd name="connsiteY1587" fmla="*/ 593694 h 1535001"/>
                <a:gd name="connsiteX1588" fmla="*/ 93673 w 700027"/>
                <a:gd name="connsiteY1588" fmla="*/ 591505 h 1535001"/>
                <a:gd name="connsiteX1589" fmla="*/ 94434 w 700027"/>
                <a:gd name="connsiteY1589" fmla="*/ 590649 h 1535001"/>
                <a:gd name="connsiteX1590" fmla="*/ 94434 w 700027"/>
                <a:gd name="connsiteY1590" fmla="*/ 587223 h 1535001"/>
                <a:gd name="connsiteX1591" fmla="*/ 93673 w 700027"/>
                <a:gd name="connsiteY1591" fmla="*/ 585320 h 1535001"/>
                <a:gd name="connsiteX1592" fmla="*/ 91866 w 700027"/>
                <a:gd name="connsiteY1592" fmla="*/ 583988 h 1535001"/>
                <a:gd name="connsiteX1593" fmla="*/ 92151 w 700027"/>
                <a:gd name="connsiteY1593" fmla="*/ 581513 h 1535001"/>
                <a:gd name="connsiteX1594" fmla="*/ 93197 w 700027"/>
                <a:gd name="connsiteY1594" fmla="*/ 579040 h 1535001"/>
                <a:gd name="connsiteX1595" fmla="*/ 95480 w 700027"/>
                <a:gd name="connsiteY1595" fmla="*/ 578659 h 1535001"/>
                <a:gd name="connsiteX1596" fmla="*/ 95480 w 700027"/>
                <a:gd name="connsiteY1596" fmla="*/ 577136 h 1535001"/>
                <a:gd name="connsiteX1597" fmla="*/ 96145 w 700027"/>
                <a:gd name="connsiteY1597" fmla="*/ 575994 h 1535001"/>
                <a:gd name="connsiteX1598" fmla="*/ 95290 w 700027"/>
                <a:gd name="connsiteY1598" fmla="*/ 575994 h 1535001"/>
                <a:gd name="connsiteX1599" fmla="*/ 94624 w 700027"/>
                <a:gd name="connsiteY1599" fmla="*/ 577326 h 1535001"/>
                <a:gd name="connsiteX1600" fmla="*/ 92151 w 700027"/>
                <a:gd name="connsiteY1600" fmla="*/ 577136 h 1535001"/>
                <a:gd name="connsiteX1601" fmla="*/ 91866 w 700027"/>
                <a:gd name="connsiteY1601" fmla="*/ 576565 h 1535001"/>
                <a:gd name="connsiteX1602" fmla="*/ 91010 w 700027"/>
                <a:gd name="connsiteY1602" fmla="*/ 576565 h 1535001"/>
                <a:gd name="connsiteX1603" fmla="*/ 91010 w 700027"/>
                <a:gd name="connsiteY1603" fmla="*/ 577707 h 1535001"/>
                <a:gd name="connsiteX1604" fmla="*/ 91486 w 700027"/>
                <a:gd name="connsiteY1604" fmla="*/ 578088 h 1535001"/>
                <a:gd name="connsiteX1605" fmla="*/ 91200 w 700027"/>
                <a:gd name="connsiteY1605" fmla="*/ 579801 h 1535001"/>
                <a:gd name="connsiteX1606" fmla="*/ 91676 w 700027"/>
                <a:gd name="connsiteY1606" fmla="*/ 579991 h 1535001"/>
                <a:gd name="connsiteX1607" fmla="*/ 91010 w 700027"/>
                <a:gd name="connsiteY1607" fmla="*/ 581133 h 1535001"/>
                <a:gd name="connsiteX1608" fmla="*/ 90154 w 700027"/>
                <a:gd name="connsiteY1608" fmla="*/ 581133 h 1535001"/>
                <a:gd name="connsiteX1609" fmla="*/ 89108 w 700027"/>
                <a:gd name="connsiteY1609" fmla="*/ 579801 h 1535001"/>
                <a:gd name="connsiteX1610" fmla="*/ 86921 w 700027"/>
                <a:gd name="connsiteY1610" fmla="*/ 579610 h 1535001"/>
                <a:gd name="connsiteX1611" fmla="*/ 86065 w 700027"/>
                <a:gd name="connsiteY1611" fmla="*/ 580181 h 1535001"/>
                <a:gd name="connsiteX1612" fmla="*/ 85399 w 700027"/>
                <a:gd name="connsiteY1612" fmla="*/ 581894 h 1535001"/>
                <a:gd name="connsiteX1613" fmla="*/ 84353 w 700027"/>
                <a:gd name="connsiteY1613" fmla="*/ 581894 h 1535001"/>
                <a:gd name="connsiteX1614" fmla="*/ 81500 w 700027"/>
                <a:gd name="connsiteY1614" fmla="*/ 579705 h 1535001"/>
                <a:gd name="connsiteX1615" fmla="*/ 81500 w 700027"/>
                <a:gd name="connsiteY1615" fmla="*/ 578373 h 1535001"/>
                <a:gd name="connsiteX1616" fmla="*/ 82356 w 700027"/>
                <a:gd name="connsiteY1616" fmla="*/ 576661 h 1535001"/>
                <a:gd name="connsiteX1617" fmla="*/ 82356 w 700027"/>
                <a:gd name="connsiteY1617" fmla="*/ 575804 h 1535001"/>
                <a:gd name="connsiteX1618" fmla="*/ 81310 w 700027"/>
                <a:gd name="connsiteY1618" fmla="*/ 574472 h 1535001"/>
                <a:gd name="connsiteX1619" fmla="*/ 80264 w 700027"/>
                <a:gd name="connsiteY1619" fmla="*/ 574282 h 1535001"/>
                <a:gd name="connsiteX1620" fmla="*/ 79979 w 700027"/>
                <a:gd name="connsiteY1620" fmla="*/ 574662 h 1535001"/>
                <a:gd name="connsiteX1621" fmla="*/ 80835 w 700027"/>
                <a:gd name="connsiteY1621" fmla="*/ 575804 h 1535001"/>
                <a:gd name="connsiteX1622" fmla="*/ 80835 w 700027"/>
                <a:gd name="connsiteY1622" fmla="*/ 576661 h 1535001"/>
                <a:gd name="connsiteX1623" fmla="*/ 80074 w 700027"/>
                <a:gd name="connsiteY1623" fmla="*/ 577041 h 1535001"/>
                <a:gd name="connsiteX1624" fmla="*/ 80074 w 700027"/>
                <a:gd name="connsiteY1624" fmla="*/ 579515 h 1535001"/>
                <a:gd name="connsiteX1625" fmla="*/ 82546 w 700027"/>
                <a:gd name="connsiteY1625" fmla="*/ 581799 h 1535001"/>
                <a:gd name="connsiteX1626" fmla="*/ 85685 w 700027"/>
                <a:gd name="connsiteY1626" fmla="*/ 582941 h 1535001"/>
                <a:gd name="connsiteX1627" fmla="*/ 88347 w 700027"/>
                <a:gd name="connsiteY1627" fmla="*/ 584844 h 1535001"/>
                <a:gd name="connsiteX1628" fmla="*/ 88062 w 700027"/>
                <a:gd name="connsiteY1628" fmla="*/ 587509 h 1535001"/>
                <a:gd name="connsiteX1629" fmla="*/ 85209 w 700027"/>
                <a:gd name="connsiteY1629" fmla="*/ 589697 h 1535001"/>
                <a:gd name="connsiteX1630" fmla="*/ 83117 w 700027"/>
                <a:gd name="connsiteY1630" fmla="*/ 590078 h 1535001"/>
                <a:gd name="connsiteX1631" fmla="*/ 82261 w 700027"/>
                <a:gd name="connsiteY1631" fmla="*/ 588936 h 1535001"/>
                <a:gd name="connsiteX1632" fmla="*/ 80930 w 700027"/>
                <a:gd name="connsiteY1632" fmla="*/ 588079 h 1535001"/>
                <a:gd name="connsiteX1633" fmla="*/ 79408 w 700027"/>
                <a:gd name="connsiteY1633" fmla="*/ 585034 h 1535001"/>
                <a:gd name="connsiteX1634" fmla="*/ 76270 w 700027"/>
                <a:gd name="connsiteY1634" fmla="*/ 581989 h 1535001"/>
                <a:gd name="connsiteX1635" fmla="*/ 74748 w 700027"/>
                <a:gd name="connsiteY1635" fmla="*/ 578754 h 1535001"/>
                <a:gd name="connsiteX1636" fmla="*/ 72276 w 700027"/>
                <a:gd name="connsiteY1636" fmla="*/ 575709 h 1535001"/>
                <a:gd name="connsiteX1637" fmla="*/ 70944 w 700027"/>
                <a:gd name="connsiteY1637" fmla="*/ 572474 h 1535001"/>
                <a:gd name="connsiteX1638" fmla="*/ 69137 w 700027"/>
                <a:gd name="connsiteY1638" fmla="*/ 569809 h 1535001"/>
                <a:gd name="connsiteX1639" fmla="*/ 67330 w 700027"/>
                <a:gd name="connsiteY1639" fmla="*/ 563148 h 1535001"/>
                <a:gd name="connsiteX1640" fmla="*/ 66665 w 700027"/>
                <a:gd name="connsiteY1640" fmla="*/ 562577 h 1535001"/>
                <a:gd name="connsiteX1641" fmla="*/ 65809 w 700027"/>
                <a:gd name="connsiteY1641" fmla="*/ 560293 h 1535001"/>
                <a:gd name="connsiteX1642" fmla="*/ 64002 w 700027"/>
                <a:gd name="connsiteY1642" fmla="*/ 558580 h 1535001"/>
                <a:gd name="connsiteX1643" fmla="*/ 61149 w 700027"/>
                <a:gd name="connsiteY1643" fmla="*/ 552871 h 1535001"/>
                <a:gd name="connsiteX1644" fmla="*/ 59818 w 700027"/>
                <a:gd name="connsiteY1644" fmla="*/ 551348 h 1535001"/>
                <a:gd name="connsiteX1645" fmla="*/ 59342 w 700027"/>
                <a:gd name="connsiteY1645" fmla="*/ 551348 h 1535001"/>
                <a:gd name="connsiteX1646" fmla="*/ 55918 w 700027"/>
                <a:gd name="connsiteY1646" fmla="*/ 546971 h 1535001"/>
                <a:gd name="connsiteX1647" fmla="*/ 55158 w 700027"/>
                <a:gd name="connsiteY1647" fmla="*/ 546781 h 1535001"/>
                <a:gd name="connsiteX1648" fmla="*/ 53065 w 700027"/>
                <a:gd name="connsiteY1648" fmla="*/ 543736 h 1535001"/>
                <a:gd name="connsiteX1649" fmla="*/ 53065 w 700027"/>
                <a:gd name="connsiteY1649" fmla="*/ 542879 h 1535001"/>
                <a:gd name="connsiteX1650" fmla="*/ 50403 w 700027"/>
                <a:gd name="connsiteY1650" fmla="*/ 539834 h 1535001"/>
                <a:gd name="connsiteX1651" fmla="*/ 49927 w 700027"/>
                <a:gd name="connsiteY1651" fmla="*/ 538692 h 1535001"/>
                <a:gd name="connsiteX1652" fmla="*/ 49452 w 700027"/>
                <a:gd name="connsiteY1652" fmla="*/ 538692 h 1535001"/>
                <a:gd name="connsiteX1653" fmla="*/ 50213 w 700027"/>
                <a:gd name="connsiteY1653" fmla="*/ 538121 h 1535001"/>
                <a:gd name="connsiteX1654" fmla="*/ 49452 w 700027"/>
                <a:gd name="connsiteY1654" fmla="*/ 538312 h 1535001"/>
                <a:gd name="connsiteX1655" fmla="*/ 48596 w 700027"/>
                <a:gd name="connsiteY1655" fmla="*/ 537455 h 1535001"/>
                <a:gd name="connsiteX1656" fmla="*/ 47550 w 700027"/>
                <a:gd name="connsiteY1656" fmla="*/ 534981 h 1535001"/>
                <a:gd name="connsiteX1657" fmla="*/ 43936 w 700027"/>
                <a:gd name="connsiteY1657" fmla="*/ 530889 h 1535001"/>
                <a:gd name="connsiteX1658" fmla="*/ 43460 w 700027"/>
                <a:gd name="connsiteY1658" fmla="*/ 529747 h 1535001"/>
                <a:gd name="connsiteX1659" fmla="*/ 41653 w 700027"/>
                <a:gd name="connsiteY1659" fmla="*/ 528225 h 1535001"/>
                <a:gd name="connsiteX1660" fmla="*/ 40607 w 700027"/>
                <a:gd name="connsiteY1660" fmla="*/ 525941 h 1535001"/>
                <a:gd name="connsiteX1661" fmla="*/ 38420 w 700027"/>
                <a:gd name="connsiteY1661" fmla="*/ 523657 h 1535001"/>
                <a:gd name="connsiteX1662" fmla="*/ 37564 w 700027"/>
                <a:gd name="connsiteY1662" fmla="*/ 521754 h 1535001"/>
                <a:gd name="connsiteX1663" fmla="*/ 34711 w 700027"/>
                <a:gd name="connsiteY1663" fmla="*/ 519470 h 1535001"/>
                <a:gd name="connsiteX1664" fmla="*/ 32524 w 700027"/>
                <a:gd name="connsiteY1664" fmla="*/ 516806 h 1535001"/>
                <a:gd name="connsiteX1665" fmla="*/ 31193 w 700027"/>
                <a:gd name="connsiteY1665" fmla="*/ 516235 h 1535001"/>
                <a:gd name="connsiteX1666" fmla="*/ 30432 w 700027"/>
                <a:gd name="connsiteY1666" fmla="*/ 513570 h 1535001"/>
                <a:gd name="connsiteX1667" fmla="*/ 28910 w 700027"/>
                <a:gd name="connsiteY1667" fmla="*/ 511858 h 1535001"/>
                <a:gd name="connsiteX1668" fmla="*/ 28435 w 700027"/>
                <a:gd name="connsiteY1668" fmla="*/ 509954 h 1535001"/>
                <a:gd name="connsiteX1669" fmla="*/ 27389 w 700027"/>
                <a:gd name="connsiteY1669" fmla="*/ 509383 h 1535001"/>
                <a:gd name="connsiteX1670" fmla="*/ 25582 w 700027"/>
                <a:gd name="connsiteY1670" fmla="*/ 507100 h 1535001"/>
                <a:gd name="connsiteX1671" fmla="*/ 23489 w 700027"/>
                <a:gd name="connsiteY1671" fmla="*/ 501485 h 1535001"/>
                <a:gd name="connsiteX1672" fmla="*/ 21017 w 700027"/>
                <a:gd name="connsiteY1672" fmla="*/ 499011 h 1535001"/>
                <a:gd name="connsiteX1673" fmla="*/ 19971 w 700027"/>
                <a:gd name="connsiteY1673" fmla="*/ 496156 h 1535001"/>
                <a:gd name="connsiteX1674" fmla="*/ 18925 w 700027"/>
                <a:gd name="connsiteY1674" fmla="*/ 495014 h 1535001"/>
                <a:gd name="connsiteX1675" fmla="*/ 18259 w 700027"/>
                <a:gd name="connsiteY1675" fmla="*/ 493492 h 1535001"/>
                <a:gd name="connsiteX1676" fmla="*/ 17213 w 700027"/>
                <a:gd name="connsiteY1676" fmla="*/ 492921 h 1535001"/>
                <a:gd name="connsiteX1677" fmla="*/ 16357 w 700027"/>
                <a:gd name="connsiteY1677" fmla="*/ 491398 h 1535001"/>
                <a:gd name="connsiteX1678" fmla="*/ 13219 w 700027"/>
                <a:gd name="connsiteY1678" fmla="*/ 488734 h 1535001"/>
                <a:gd name="connsiteX1679" fmla="*/ 12553 w 700027"/>
                <a:gd name="connsiteY1679" fmla="*/ 488734 h 1535001"/>
                <a:gd name="connsiteX1680" fmla="*/ 11887 w 700027"/>
                <a:gd name="connsiteY1680" fmla="*/ 489590 h 1535001"/>
                <a:gd name="connsiteX1681" fmla="*/ 9605 w 700027"/>
                <a:gd name="connsiteY1681" fmla="*/ 489590 h 1535001"/>
                <a:gd name="connsiteX1682" fmla="*/ 8083 w 700027"/>
                <a:gd name="connsiteY1682" fmla="*/ 488734 h 1535001"/>
                <a:gd name="connsiteX1683" fmla="*/ 7323 w 700027"/>
                <a:gd name="connsiteY1683" fmla="*/ 485403 h 1535001"/>
                <a:gd name="connsiteX1684" fmla="*/ 5516 w 700027"/>
                <a:gd name="connsiteY1684" fmla="*/ 482549 h 1535001"/>
                <a:gd name="connsiteX1685" fmla="*/ 4660 w 700027"/>
                <a:gd name="connsiteY1685" fmla="*/ 479884 h 1535001"/>
                <a:gd name="connsiteX1686" fmla="*/ 3138 w 700027"/>
                <a:gd name="connsiteY1686" fmla="*/ 479504 h 1535001"/>
                <a:gd name="connsiteX1687" fmla="*/ 1807 w 700027"/>
                <a:gd name="connsiteY1687" fmla="*/ 478171 h 1535001"/>
                <a:gd name="connsiteX1688" fmla="*/ 0 w 700027"/>
                <a:gd name="connsiteY1688" fmla="*/ 471796 h 1535001"/>
                <a:gd name="connsiteX1689" fmla="*/ 475 w 700027"/>
                <a:gd name="connsiteY1689" fmla="*/ 470273 h 1535001"/>
                <a:gd name="connsiteX1690" fmla="*/ 1141 w 700027"/>
                <a:gd name="connsiteY1690" fmla="*/ 469702 h 1535001"/>
                <a:gd name="connsiteX1691" fmla="*/ 5230 w 700027"/>
                <a:gd name="connsiteY1691" fmla="*/ 468370 h 1535001"/>
                <a:gd name="connsiteX1692" fmla="*/ 7418 w 700027"/>
                <a:gd name="connsiteY1692" fmla="*/ 466181 h 1535001"/>
                <a:gd name="connsiteX1693" fmla="*/ 9890 w 700027"/>
                <a:gd name="connsiteY1693" fmla="*/ 465040 h 1535001"/>
                <a:gd name="connsiteX1694" fmla="*/ 10651 w 700027"/>
                <a:gd name="connsiteY1694" fmla="*/ 465420 h 1535001"/>
                <a:gd name="connsiteX1695" fmla="*/ 11697 w 700027"/>
                <a:gd name="connsiteY1695" fmla="*/ 464088 h 1535001"/>
                <a:gd name="connsiteX1696" fmla="*/ 12743 w 700027"/>
                <a:gd name="connsiteY1696" fmla="*/ 461423 h 1535001"/>
                <a:gd name="connsiteX1697" fmla="*/ 13599 w 700027"/>
                <a:gd name="connsiteY1697" fmla="*/ 460853 h 1535001"/>
                <a:gd name="connsiteX1698" fmla="*/ 14075 w 700027"/>
                <a:gd name="connsiteY1698" fmla="*/ 458569 h 1535001"/>
                <a:gd name="connsiteX1699" fmla="*/ 14550 w 700027"/>
                <a:gd name="connsiteY1699" fmla="*/ 458188 h 1535001"/>
                <a:gd name="connsiteX1700" fmla="*/ 15026 w 700027"/>
                <a:gd name="connsiteY1700" fmla="*/ 452955 h 1535001"/>
                <a:gd name="connsiteX1701" fmla="*/ 17118 w 700027"/>
                <a:gd name="connsiteY1701" fmla="*/ 447911 h 1535001"/>
                <a:gd name="connsiteX1702" fmla="*/ 17118 w 700027"/>
                <a:gd name="connsiteY1702" fmla="*/ 446769 h 1535001"/>
                <a:gd name="connsiteX1703" fmla="*/ 17784 w 700027"/>
                <a:gd name="connsiteY1703" fmla="*/ 446960 h 1535001"/>
                <a:gd name="connsiteX1704" fmla="*/ 18544 w 700027"/>
                <a:gd name="connsiteY1704" fmla="*/ 447816 h 1535001"/>
                <a:gd name="connsiteX1705" fmla="*/ 20066 w 700027"/>
                <a:gd name="connsiteY1705" fmla="*/ 447626 h 1535001"/>
                <a:gd name="connsiteX1706" fmla="*/ 19781 w 700027"/>
                <a:gd name="connsiteY1706" fmla="*/ 446769 h 1535001"/>
                <a:gd name="connsiteX1707" fmla="*/ 20256 w 700027"/>
                <a:gd name="connsiteY1707" fmla="*/ 446389 h 1535001"/>
                <a:gd name="connsiteX1708" fmla="*/ 20732 w 700027"/>
                <a:gd name="connsiteY1708" fmla="*/ 444200 h 1535001"/>
                <a:gd name="connsiteX1709" fmla="*/ 20256 w 700027"/>
                <a:gd name="connsiteY1709" fmla="*/ 440774 h 1535001"/>
                <a:gd name="connsiteX1710" fmla="*/ 22919 w 700027"/>
                <a:gd name="connsiteY1710" fmla="*/ 437729 h 1535001"/>
                <a:gd name="connsiteX1711" fmla="*/ 23204 w 700027"/>
                <a:gd name="connsiteY1711" fmla="*/ 433352 h 1535001"/>
                <a:gd name="connsiteX1712" fmla="*/ 24726 w 700027"/>
                <a:gd name="connsiteY1712" fmla="*/ 432495 h 1535001"/>
                <a:gd name="connsiteX1713" fmla="*/ 24726 w 700027"/>
                <a:gd name="connsiteY1713" fmla="*/ 431353 h 1535001"/>
                <a:gd name="connsiteX1714" fmla="*/ 23870 w 700027"/>
                <a:gd name="connsiteY1714" fmla="*/ 430782 h 1535001"/>
                <a:gd name="connsiteX1715" fmla="*/ 23585 w 700027"/>
                <a:gd name="connsiteY1715" fmla="*/ 428499 h 1535001"/>
                <a:gd name="connsiteX1716" fmla="*/ 23109 w 700027"/>
                <a:gd name="connsiteY1716" fmla="*/ 428308 h 1535001"/>
                <a:gd name="connsiteX1717" fmla="*/ 23585 w 700027"/>
                <a:gd name="connsiteY1717" fmla="*/ 422408 h 1535001"/>
                <a:gd name="connsiteX1718" fmla="*/ 23299 w 700027"/>
                <a:gd name="connsiteY1718" fmla="*/ 419364 h 1535001"/>
                <a:gd name="connsiteX1719" fmla="*/ 24631 w 700027"/>
                <a:gd name="connsiteY1719" fmla="*/ 418507 h 1535001"/>
                <a:gd name="connsiteX1720" fmla="*/ 25487 w 700027"/>
                <a:gd name="connsiteY1720" fmla="*/ 416794 h 1535001"/>
                <a:gd name="connsiteX1721" fmla="*/ 26533 w 700027"/>
                <a:gd name="connsiteY1721" fmla="*/ 412893 h 1535001"/>
                <a:gd name="connsiteX1722" fmla="*/ 27198 w 700027"/>
                <a:gd name="connsiteY1722" fmla="*/ 412512 h 1535001"/>
                <a:gd name="connsiteX1723" fmla="*/ 27484 w 700027"/>
                <a:gd name="connsiteY1723" fmla="*/ 410799 h 1535001"/>
                <a:gd name="connsiteX1724" fmla="*/ 27959 w 700027"/>
                <a:gd name="connsiteY1724" fmla="*/ 410609 h 1535001"/>
                <a:gd name="connsiteX1725" fmla="*/ 27674 w 700027"/>
                <a:gd name="connsiteY1725" fmla="*/ 408420 h 1535001"/>
                <a:gd name="connsiteX1726" fmla="*/ 28435 w 700027"/>
                <a:gd name="connsiteY1726" fmla="*/ 407564 h 1535001"/>
                <a:gd name="connsiteX1727" fmla="*/ 27959 w 700027"/>
                <a:gd name="connsiteY1727" fmla="*/ 406041 h 1535001"/>
                <a:gd name="connsiteX1728" fmla="*/ 28435 w 700027"/>
                <a:gd name="connsiteY1728" fmla="*/ 403757 h 1535001"/>
                <a:gd name="connsiteX1729" fmla="*/ 28435 w 700027"/>
                <a:gd name="connsiteY1729" fmla="*/ 396430 h 1535001"/>
                <a:gd name="connsiteX1730" fmla="*/ 27389 w 700027"/>
                <a:gd name="connsiteY1730" fmla="*/ 394146 h 1535001"/>
                <a:gd name="connsiteX1731" fmla="*/ 26342 w 700027"/>
                <a:gd name="connsiteY1731" fmla="*/ 389769 h 1535001"/>
                <a:gd name="connsiteX1732" fmla="*/ 26342 w 700027"/>
                <a:gd name="connsiteY1732" fmla="*/ 382822 h 1535001"/>
                <a:gd name="connsiteX1733" fmla="*/ 25011 w 700027"/>
                <a:gd name="connsiteY1733" fmla="*/ 377208 h 1535001"/>
                <a:gd name="connsiteX1734" fmla="*/ 26057 w 700027"/>
                <a:gd name="connsiteY1734" fmla="*/ 377779 h 1535001"/>
                <a:gd name="connsiteX1735" fmla="*/ 26818 w 700027"/>
                <a:gd name="connsiteY1735" fmla="*/ 379111 h 1535001"/>
                <a:gd name="connsiteX1736" fmla="*/ 28910 w 700027"/>
                <a:gd name="connsiteY1736" fmla="*/ 379968 h 1535001"/>
                <a:gd name="connsiteX1737" fmla="*/ 29766 w 700027"/>
                <a:gd name="connsiteY1737" fmla="*/ 379778 h 1535001"/>
                <a:gd name="connsiteX1738" fmla="*/ 29481 w 700027"/>
                <a:gd name="connsiteY1738" fmla="*/ 377303 h 1535001"/>
                <a:gd name="connsiteX1739" fmla="*/ 31288 w 700027"/>
                <a:gd name="connsiteY1739" fmla="*/ 375115 h 1535001"/>
                <a:gd name="connsiteX1740" fmla="*/ 31288 w 700027"/>
                <a:gd name="connsiteY1740" fmla="*/ 374258 h 1535001"/>
                <a:gd name="connsiteX1741" fmla="*/ 32144 w 700027"/>
                <a:gd name="connsiteY1741" fmla="*/ 373402 h 1535001"/>
                <a:gd name="connsiteX1742" fmla="*/ 31668 w 700027"/>
                <a:gd name="connsiteY1742" fmla="*/ 370928 h 1535001"/>
                <a:gd name="connsiteX1743" fmla="*/ 34331 w 700027"/>
                <a:gd name="connsiteY1743" fmla="*/ 368454 h 1535001"/>
                <a:gd name="connsiteX1744" fmla="*/ 35377 w 700027"/>
                <a:gd name="connsiteY1744" fmla="*/ 366931 h 1535001"/>
                <a:gd name="connsiteX1745" fmla="*/ 35377 w 700027"/>
                <a:gd name="connsiteY1745" fmla="*/ 366075 h 1535001"/>
                <a:gd name="connsiteX1746" fmla="*/ 36708 w 700027"/>
                <a:gd name="connsiteY1746" fmla="*/ 365218 h 1535001"/>
                <a:gd name="connsiteX1747" fmla="*/ 36708 w 700027"/>
                <a:gd name="connsiteY1747" fmla="*/ 364076 h 1535001"/>
                <a:gd name="connsiteX1748" fmla="*/ 37754 w 700027"/>
                <a:gd name="connsiteY1748" fmla="*/ 363220 h 1535001"/>
                <a:gd name="connsiteX1749" fmla="*/ 38515 w 700027"/>
                <a:gd name="connsiteY1749" fmla="*/ 361507 h 1535001"/>
                <a:gd name="connsiteX1750" fmla="*/ 40322 w 700027"/>
                <a:gd name="connsiteY1750" fmla="*/ 360651 h 1535001"/>
                <a:gd name="connsiteX1751" fmla="*/ 41178 w 700027"/>
                <a:gd name="connsiteY1751" fmla="*/ 359128 h 1535001"/>
                <a:gd name="connsiteX1752" fmla="*/ 42509 w 700027"/>
                <a:gd name="connsiteY1752" fmla="*/ 358938 h 1535001"/>
                <a:gd name="connsiteX1753" fmla="*/ 44031 w 700027"/>
                <a:gd name="connsiteY1753" fmla="*/ 357796 h 1535001"/>
                <a:gd name="connsiteX1754" fmla="*/ 44031 w 700027"/>
                <a:gd name="connsiteY1754" fmla="*/ 356654 h 1535001"/>
                <a:gd name="connsiteX1755" fmla="*/ 44887 w 700027"/>
                <a:gd name="connsiteY1755" fmla="*/ 355798 h 1535001"/>
                <a:gd name="connsiteX1756" fmla="*/ 45172 w 700027"/>
                <a:gd name="connsiteY1756" fmla="*/ 354941 h 1535001"/>
                <a:gd name="connsiteX1757" fmla="*/ 47264 w 700027"/>
                <a:gd name="connsiteY1757" fmla="*/ 353419 h 1535001"/>
                <a:gd name="connsiteX1758" fmla="*/ 48120 w 700027"/>
                <a:gd name="connsiteY1758" fmla="*/ 350564 h 1535001"/>
                <a:gd name="connsiteX1759" fmla="*/ 49642 w 700027"/>
                <a:gd name="connsiteY1759" fmla="*/ 348851 h 1535001"/>
                <a:gd name="connsiteX1760" fmla="*/ 49642 w 700027"/>
                <a:gd name="connsiteY1760" fmla="*/ 347519 h 1535001"/>
                <a:gd name="connsiteX1761" fmla="*/ 50403 w 700027"/>
                <a:gd name="connsiteY1761" fmla="*/ 346662 h 1535001"/>
                <a:gd name="connsiteX1762" fmla="*/ 50403 w 700027"/>
                <a:gd name="connsiteY1762" fmla="*/ 344379 h 1535001"/>
                <a:gd name="connsiteX1763" fmla="*/ 51449 w 700027"/>
                <a:gd name="connsiteY1763" fmla="*/ 342666 h 1535001"/>
                <a:gd name="connsiteX1764" fmla="*/ 51163 w 700027"/>
                <a:gd name="connsiteY1764" fmla="*/ 341334 h 1535001"/>
                <a:gd name="connsiteX1765" fmla="*/ 52019 w 700027"/>
                <a:gd name="connsiteY1765" fmla="*/ 340763 h 1535001"/>
                <a:gd name="connsiteX1766" fmla="*/ 52019 w 700027"/>
                <a:gd name="connsiteY1766" fmla="*/ 339430 h 1535001"/>
                <a:gd name="connsiteX1767" fmla="*/ 52685 w 700027"/>
                <a:gd name="connsiteY1767" fmla="*/ 338574 h 1535001"/>
                <a:gd name="connsiteX1768" fmla="*/ 52685 w 700027"/>
                <a:gd name="connsiteY1768" fmla="*/ 332769 h 1535001"/>
                <a:gd name="connsiteX1769" fmla="*/ 53446 w 700027"/>
                <a:gd name="connsiteY1769" fmla="*/ 332960 h 1535001"/>
                <a:gd name="connsiteX1770" fmla="*/ 53731 w 700027"/>
                <a:gd name="connsiteY1770" fmla="*/ 333816 h 1535001"/>
                <a:gd name="connsiteX1771" fmla="*/ 55823 w 700027"/>
                <a:gd name="connsiteY1771" fmla="*/ 333816 h 1535001"/>
                <a:gd name="connsiteX1772" fmla="*/ 55538 w 700027"/>
                <a:gd name="connsiteY1772" fmla="*/ 333245 h 1535001"/>
                <a:gd name="connsiteX1773" fmla="*/ 57345 w 700027"/>
                <a:gd name="connsiteY1773" fmla="*/ 331532 h 1535001"/>
                <a:gd name="connsiteX1774" fmla="*/ 58866 w 700027"/>
                <a:gd name="connsiteY1774" fmla="*/ 326964 h 1535001"/>
                <a:gd name="connsiteX1775" fmla="*/ 63336 w 700027"/>
                <a:gd name="connsiteY1775" fmla="*/ 324300 h 1535001"/>
                <a:gd name="connsiteX1776" fmla="*/ 66760 w 700027"/>
                <a:gd name="connsiteY1776" fmla="*/ 320874 h 1535001"/>
                <a:gd name="connsiteX1777" fmla="*/ 66760 w 700027"/>
                <a:gd name="connsiteY1777" fmla="*/ 320304 h 1535001"/>
                <a:gd name="connsiteX1778" fmla="*/ 70374 w 700027"/>
                <a:gd name="connsiteY1778" fmla="*/ 318590 h 1535001"/>
                <a:gd name="connsiteX1779" fmla="*/ 71134 w 700027"/>
                <a:gd name="connsiteY1779" fmla="*/ 317734 h 1535001"/>
                <a:gd name="connsiteX1780" fmla="*/ 72466 w 700027"/>
                <a:gd name="connsiteY1780" fmla="*/ 317354 h 1535001"/>
                <a:gd name="connsiteX1781" fmla="*/ 73797 w 700027"/>
                <a:gd name="connsiteY1781" fmla="*/ 314975 h 1535001"/>
                <a:gd name="connsiteX1782" fmla="*/ 75604 w 700027"/>
                <a:gd name="connsiteY1782" fmla="*/ 313642 h 1535001"/>
                <a:gd name="connsiteX1783" fmla="*/ 75889 w 700027"/>
                <a:gd name="connsiteY1783" fmla="*/ 312786 h 1535001"/>
                <a:gd name="connsiteX1784" fmla="*/ 76365 w 700027"/>
                <a:gd name="connsiteY1784" fmla="*/ 312786 h 1535001"/>
                <a:gd name="connsiteX1785" fmla="*/ 76365 w 700027"/>
                <a:gd name="connsiteY1785" fmla="*/ 311263 h 1535001"/>
                <a:gd name="connsiteX1786" fmla="*/ 79028 w 700027"/>
                <a:gd name="connsiteY1786" fmla="*/ 309075 h 1535001"/>
                <a:gd name="connsiteX1787" fmla="*/ 79313 w 700027"/>
                <a:gd name="connsiteY1787" fmla="*/ 308218 h 1535001"/>
                <a:gd name="connsiteX1788" fmla="*/ 81120 w 700027"/>
                <a:gd name="connsiteY1788" fmla="*/ 306505 h 1535001"/>
                <a:gd name="connsiteX1789" fmla="*/ 82927 w 700027"/>
                <a:gd name="connsiteY1789" fmla="*/ 303175 h 1535001"/>
                <a:gd name="connsiteX1790" fmla="*/ 83212 w 700027"/>
                <a:gd name="connsiteY1790" fmla="*/ 301177 h 1535001"/>
                <a:gd name="connsiteX1791" fmla="*/ 83878 w 700027"/>
                <a:gd name="connsiteY1791" fmla="*/ 300035 h 1535001"/>
                <a:gd name="connsiteX1792" fmla="*/ 84353 w 700027"/>
                <a:gd name="connsiteY1792" fmla="*/ 292517 h 1535001"/>
                <a:gd name="connsiteX1793" fmla="*/ 84829 w 700027"/>
                <a:gd name="connsiteY1793" fmla="*/ 291946 h 1535001"/>
                <a:gd name="connsiteX1794" fmla="*/ 84543 w 700027"/>
                <a:gd name="connsiteY1794" fmla="*/ 287854 h 1535001"/>
                <a:gd name="connsiteX1795" fmla="*/ 85209 w 700027"/>
                <a:gd name="connsiteY1795" fmla="*/ 286713 h 1535001"/>
                <a:gd name="connsiteX1796" fmla="*/ 84734 w 700027"/>
                <a:gd name="connsiteY1796" fmla="*/ 286713 h 1535001"/>
                <a:gd name="connsiteX1797" fmla="*/ 84734 w 700027"/>
                <a:gd name="connsiteY1797" fmla="*/ 285380 h 1535001"/>
                <a:gd name="connsiteX1798" fmla="*/ 83973 w 700027"/>
                <a:gd name="connsiteY1798" fmla="*/ 285190 h 1535001"/>
                <a:gd name="connsiteX1799" fmla="*/ 83973 w 700027"/>
                <a:gd name="connsiteY1799" fmla="*/ 284048 h 1535001"/>
                <a:gd name="connsiteX1800" fmla="*/ 83497 w 700027"/>
                <a:gd name="connsiteY1800" fmla="*/ 283858 h 1535001"/>
                <a:gd name="connsiteX1801" fmla="*/ 82832 w 700027"/>
                <a:gd name="connsiteY1801" fmla="*/ 280813 h 1535001"/>
                <a:gd name="connsiteX1802" fmla="*/ 82071 w 700027"/>
                <a:gd name="connsiteY1802" fmla="*/ 279671 h 1535001"/>
                <a:gd name="connsiteX1803" fmla="*/ 81595 w 700027"/>
                <a:gd name="connsiteY1803" fmla="*/ 273105 h 1535001"/>
                <a:gd name="connsiteX1804" fmla="*/ 83402 w 700027"/>
                <a:gd name="connsiteY1804" fmla="*/ 270631 h 1535001"/>
                <a:gd name="connsiteX1805" fmla="*/ 85209 w 700027"/>
                <a:gd name="connsiteY1805" fmla="*/ 264826 h 1535001"/>
                <a:gd name="connsiteX1806" fmla="*/ 86255 w 700027"/>
                <a:gd name="connsiteY1806" fmla="*/ 263303 h 1535001"/>
                <a:gd name="connsiteX1807" fmla="*/ 86731 w 700027"/>
                <a:gd name="connsiteY1807" fmla="*/ 260924 h 1535001"/>
                <a:gd name="connsiteX1808" fmla="*/ 87587 w 700027"/>
                <a:gd name="connsiteY1808" fmla="*/ 259592 h 1535001"/>
                <a:gd name="connsiteX1809" fmla="*/ 87587 w 700027"/>
                <a:gd name="connsiteY1809" fmla="*/ 258451 h 1535001"/>
                <a:gd name="connsiteX1810" fmla="*/ 88918 w 700027"/>
                <a:gd name="connsiteY1810" fmla="*/ 255976 h 1535001"/>
                <a:gd name="connsiteX1811" fmla="*/ 88633 w 700027"/>
                <a:gd name="connsiteY1811" fmla="*/ 255596 h 1535001"/>
                <a:gd name="connsiteX1812" fmla="*/ 89489 w 700027"/>
                <a:gd name="connsiteY1812" fmla="*/ 254454 h 1535001"/>
                <a:gd name="connsiteX1813" fmla="*/ 90535 w 700027"/>
                <a:gd name="connsiteY1813" fmla="*/ 250743 h 1535001"/>
                <a:gd name="connsiteX1814" fmla="*/ 92722 w 700027"/>
                <a:gd name="connsiteY1814" fmla="*/ 246175 h 1535001"/>
                <a:gd name="connsiteX1815" fmla="*/ 94244 w 700027"/>
                <a:gd name="connsiteY1815" fmla="*/ 237896 h 1535001"/>
                <a:gd name="connsiteX1816" fmla="*/ 95004 w 700027"/>
                <a:gd name="connsiteY1816" fmla="*/ 237040 h 1535001"/>
                <a:gd name="connsiteX1817" fmla="*/ 95004 w 700027"/>
                <a:gd name="connsiteY1817" fmla="*/ 234185 h 1535001"/>
                <a:gd name="connsiteX1818" fmla="*/ 95860 w 700027"/>
                <a:gd name="connsiteY1818" fmla="*/ 231711 h 1535001"/>
                <a:gd name="connsiteX1819" fmla="*/ 96336 w 700027"/>
                <a:gd name="connsiteY1819" fmla="*/ 231521 h 1535001"/>
                <a:gd name="connsiteX1820" fmla="*/ 96336 w 700027"/>
                <a:gd name="connsiteY1820" fmla="*/ 229998 h 1535001"/>
                <a:gd name="connsiteX1821" fmla="*/ 97382 w 700027"/>
                <a:gd name="connsiteY1821" fmla="*/ 227524 h 1535001"/>
                <a:gd name="connsiteX1822" fmla="*/ 99189 w 700027"/>
                <a:gd name="connsiteY1822" fmla="*/ 226668 h 1535001"/>
                <a:gd name="connsiteX1823" fmla="*/ 103278 w 700027"/>
                <a:gd name="connsiteY1823" fmla="*/ 222195 h 1535001"/>
                <a:gd name="connsiteX1824" fmla="*/ 103753 w 700027"/>
                <a:gd name="connsiteY1824" fmla="*/ 220482 h 1535001"/>
                <a:gd name="connsiteX1825" fmla="*/ 105085 w 700027"/>
                <a:gd name="connsiteY1825" fmla="*/ 218960 h 1535001"/>
                <a:gd name="connsiteX1826" fmla="*/ 106131 w 700027"/>
                <a:gd name="connsiteY1826" fmla="*/ 216200 h 1535001"/>
                <a:gd name="connsiteX1827" fmla="*/ 108984 w 700027"/>
                <a:gd name="connsiteY1827" fmla="*/ 212870 h 1535001"/>
                <a:gd name="connsiteX1828" fmla="*/ 108984 w 700027"/>
                <a:gd name="connsiteY1828" fmla="*/ 212299 h 1535001"/>
                <a:gd name="connsiteX1829" fmla="*/ 115926 w 700027"/>
                <a:gd name="connsiteY1829" fmla="*/ 208112 h 1535001"/>
                <a:gd name="connsiteX1830" fmla="*/ 116782 w 700027"/>
                <a:gd name="connsiteY1830" fmla="*/ 207255 h 1535001"/>
                <a:gd name="connsiteX1831" fmla="*/ 117638 w 700027"/>
                <a:gd name="connsiteY1831" fmla="*/ 207065 h 1535001"/>
                <a:gd name="connsiteX1832" fmla="*/ 117923 w 700027"/>
                <a:gd name="connsiteY1832" fmla="*/ 206494 h 1535001"/>
                <a:gd name="connsiteX1833" fmla="*/ 119255 w 700027"/>
                <a:gd name="connsiteY1833" fmla="*/ 206113 h 1535001"/>
                <a:gd name="connsiteX1834" fmla="*/ 122393 w 700027"/>
                <a:gd name="connsiteY1834" fmla="*/ 206113 h 1535001"/>
                <a:gd name="connsiteX1835" fmla="*/ 123439 w 700027"/>
                <a:gd name="connsiteY1835" fmla="*/ 206970 h 1535001"/>
                <a:gd name="connsiteX1836" fmla="*/ 119350 w 700027"/>
                <a:gd name="connsiteY1836" fmla="*/ 209158 h 1535001"/>
                <a:gd name="connsiteX1837" fmla="*/ 119635 w 700027"/>
                <a:gd name="connsiteY1837" fmla="*/ 209729 h 1535001"/>
                <a:gd name="connsiteX1838" fmla="*/ 121157 w 700027"/>
                <a:gd name="connsiteY1838" fmla="*/ 209539 h 1535001"/>
                <a:gd name="connsiteX1839" fmla="*/ 122013 w 700027"/>
                <a:gd name="connsiteY1839" fmla="*/ 211728 h 1535001"/>
                <a:gd name="connsiteX1840" fmla="*/ 127624 w 700027"/>
                <a:gd name="connsiteY1840" fmla="*/ 213916 h 1535001"/>
                <a:gd name="connsiteX1841" fmla="*/ 129716 w 700027"/>
                <a:gd name="connsiteY1841" fmla="*/ 213726 h 1535001"/>
                <a:gd name="connsiteX1842" fmla="*/ 131808 w 700027"/>
                <a:gd name="connsiteY1842" fmla="*/ 214297 h 1535001"/>
                <a:gd name="connsiteX1843" fmla="*/ 132093 w 700027"/>
                <a:gd name="connsiteY1843" fmla="*/ 215153 h 1535001"/>
                <a:gd name="connsiteX1844" fmla="*/ 132474 w 700027"/>
                <a:gd name="connsiteY1844" fmla="*/ 215153 h 1535001"/>
                <a:gd name="connsiteX1845" fmla="*/ 135897 w 700027"/>
                <a:gd name="connsiteY1845" fmla="*/ 217342 h 1535001"/>
                <a:gd name="connsiteX1846" fmla="*/ 137704 w 700027"/>
                <a:gd name="connsiteY1846" fmla="*/ 217913 h 1535001"/>
                <a:gd name="connsiteX1847" fmla="*/ 137989 w 700027"/>
                <a:gd name="connsiteY1847" fmla="*/ 218579 h 1535001"/>
                <a:gd name="connsiteX1848" fmla="*/ 138845 w 700027"/>
                <a:gd name="connsiteY1848" fmla="*/ 218960 h 1535001"/>
                <a:gd name="connsiteX1849" fmla="*/ 138560 w 700027"/>
                <a:gd name="connsiteY1849" fmla="*/ 219816 h 1535001"/>
                <a:gd name="connsiteX1850" fmla="*/ 139606 w 700027"/>
                <a:gd name="connsiteY1850" fmla="*/ 221529 h 1535001"/>
                <a:gd name="connsiteX1851" fmla="*/ 142079 w 700027"/>
                <a:gd name="connsiteY1851" fmla="*/ 221529 h 1535001"/>
                <a:gd name="connsiteX1852" fmla="*/ 142935 w 700027"/>
                <a:gd name="connsiteY1852" fmla="*/ 222100 h 1535001"/>
                <a:gd name="connsiteX1853" fmla="*/ 143695 w 700027"/>
                <a:gd name="connsiteY1853" fmla="*/ 222956 h 1535001"/>
                <a:gd name="connsiteX1854" fmla="*/ 142935 w 700027"/>
                <a:gd name="connsiteY1854" fmla="*/ 224479 h 1535001"/>
                <a:gd name="connsiteX1855" fmla="*/ 143410 w 700027"/>
                <a:gd name="connsiteY1855" fmla="*/ 224669 h 1535001"/>
                <a:gd name="connsiteX1856" fmla="*/ 143410 w 700027"/>
                <a:gd name="connsiteY1856" fmla="*/ 225525 h 1535001"/>
                <a:gd name="connsiteX1857" fmla="*/ 144266 w 700027"/>
                <a:gd name="connsiteY1857" fmla="*/ 225811 h 1535001"/>
                <a:gd name="connsiteX1858" fmla="*/ 144741 w 700027"/>
                <a:gd name="connsiteY1858" fmla="*/ 224669 h 1535001"/>
                <a:gd name="connsiteX1859" fmla="*/ 144456 w 700027"/>
                <a:gd name="connsiteY1859" fmla="*/ 222671 h 1535001"/>
                <a:gd name="connsiteX1860" fmla="*/ 144932 w 700027"/>
                <a:gd name="connsiteY1860" fmla="*/ 222100 h 1535001"/>
                <a:gd name="connsiteX1861" fmla="*/ 143885 w 700027"/>
                <a:gd name="connsiteY1861" fmla="*/ 221244 h 1535001"/>
                <a:gd name="connsiteX1862" fmla="*/ 143125 w 700027"/>
                <a:gd name="connsiteY1862" fmla="*/ 218579 h 1535001"/>
                <a:gd name="connsiteX1863" fmla="*/ 142459 w 700027"/>
                <a:gd name="connsiteY1863" fmla="*/ 217913 h 1535001"/>
                <a:gd name="connsiteX1864" fmla="*/ 142935 w 700027"/>
                <a:gd name="connsiteY1864" fmla="*/ 214582 h 1535001"/>
                <a:gd name="connsiteX1865" fmla="*/ 140272 w 700027"/>
                <a:gd name="connsiteY1865" fmla="*/ 213726 h 1535001"/>
                <a:gd name="connsiteX1866" fmla="*/ 140272 w 700027"/>
                <a:gd name="connsiteY1866" fmla="*/ 212394 h 1535001"/>
                <a:gd name="connsiteX1867" fmla="*/ 141032 w 700027"/>
                <a:gd name="connsiteY1867" fmla="*/ 211823 h 1535001"/>
                <a:gd name="connsiteX1868" fmla="*/ 143220 w 700027"/>
                <a:gd name="connsiteY1868" fmla="*/ 211442 h 1535001"/>
                <a:gd name="connsiteX1869" fmla="*/ 148545 w 700027"/>
                <a:gd name="connsiteY1869" fmla="*/ 212965 h 1535001"/>
                <a:gd name="connsiteX1870" fmla="*/ 149211 w 700027"/>
                <a:gd name="connsiteY1870" fmla="*/ 212108 h 1535001"/>
                <a:gd name="connsiteX1871" fmla="*/ 151493 w 700027"/>
                <a:gd name="connsiteY1871" fmla="*/ 211252 h 1535001"/>
                <a:gd name="connsiteX1872" fmla="*/ 152159 w 700027"/>
                <a:gd name="connsiteY1872" fmla="*/ 210110 h 1535001"/>
                <a:gd name="connsiteX1873" fmla="*/ 153015 w 700027"/>
                <a:gd name="connsiteY1873" fmla="*/ 209920 h 1535001"/>
                <a:gd name="connsiteX1874" fmla="*/ 153681 w 700027"/>
                <a:gd name="connsiteY1874" fmla="*/ 208207 h 1535001"/>
                <a:gd name="connsiteX1875" fmla="*/ 156344 w 700027"/>
                <a:gd name="connsiteY1875" fmla="*/ 205066 h 1535001"/>
                <a:gd name="connsiteX1876" fmla="*/ 156629 w 700027"/>
                <a:gd name="connsiteY1876" fmla="*/ 200023 h 1535001"/>
                <a:gd name="connsiteX1877" fmla="*/ 157104 w 700027"/>
                <a:gd name="connsiteY1877" fmla="*/ 199167 h 1535001"/>
                <a:gd name="connsiteX1878" fmla="*/ 157770 w 700027"/>
                <a:gd name="connsiteY1878" fmla="*/ 199167 h 1535001"/>
                <a:gd name="connsiteX1879" fmla="*/ 157770 w 700027"/>
                <a:gd name="connsiteY1879" fmla="*/ 200023 h 1535001"/>
                <a:gd name="connsiteX1880" fmla="*/ 158626 w 700027"/>
                <a:gd name="connsiteY1880" fmla="*/ 200404 h 1535001"/>
                <a:gd name="connsiteX1881" fmla="*/ 163286 w 700027"/>
                <a:gd name="connsiteY1881" fmla="*/ 200404 h 1535001"/>
                <a:gd name="connsiteX1882" fmla="*/ 164332 w 700027"/>
                <a:gd name="connsiteY1882" fmla="*/ 202783 h 1535001"/>
                <a:gd name="connsiteX1883" fmla="*/ 166519 w 700027"/>
                <a:gd name="connsiteY1883" fmla="*/ 204496 h 1535001"/>
                <a:gd name="connsiteX1884" fmla="*/ 167565 w 700027"/>
                <a:gd name="connsiteY1884" fmla="*/ 204210 h 1535001"/>
                <a:gd name="connsiteX1885" fmla="*/ 167565 w 700027"/>
                <a:gd name="connsiteY1885" fmla="*/ 202021 h 1535001"/>
                <a:gd name="connsiteX1886" fmla="*/ 164142 w 700027"/>
                <a:gd name="connsiteY1886" fmla="*/ 201165 h 1535001"/>
                <a:gd name="connsiteX1887" fmla="*/ 162810 w 700027"/>
                <a:gd name="connsiteY1887" fmla="*/ 198786 h 1535001"/>
                <a:gd name="connsiteX1888" fmla="*/ 158341 w 700027"/>
                <a:gd name="connsiteY1888" fmla="*/ 198406 h 1535001"/>
                <a:gd name="connsiteX1889" fmla="*/ 157485 w 700027"/>
                <a:gd name="connsiteY1889" fmla="*/ 197549 h 1535001"/>
                <a:gd name="connsiteX1890" fmla="*/ 157485 w 700027"/>
                <a:gd name="connsiteY1890" fmla="*/ 196692 h 1535001"/>
                <a:gd name="connsiteX1891" fmla="*/ 156819 w 700027"/>
                <a:gd name="connsiteY1891" fmla="*/ 196692 h 1535001"/>
                <a:gd name="connsiteX1892" fmla="*/ 156534 w 700027"/>
                <a:gd name="connsiteY1892" fmla="*/ 197263 h 1535001"/>
                <a:gd name="connsiteX1893" fmla="*/ 152064 w 700027"/>
                <a:gd name="connsiteY1893" fmla="*/ 198786 h 1535001"/>
                <a:gd name="connsiteX1894" fmla="*/ 150733 w 700027"/>
                <a:gd name="connsiteY1894" fmla="*/ 201546 h 1535001"/>
                <a:gd name="connsiteX1895" fmla="*/ 148070 w 700027"/>
                <a:gd name="connsiteY1895" fmla="*/ 204400 h 1535001"/>
                <a:gd name="connsiteX1896" fmla="*/ 142459 w 700027"/>
                <a:gd name="connsiteY1896" fmla="*/ 204400 h 1535001"/>
                <a:gd name="connsiteX1897" fmla="*/ 141984 w 700027"/>
                <a:gd name="connsiteY1897" fmla="*/ 204020 h 1535001"/>
                <a:gd name="connsiteX1898" fmla="*/ 142459 w 700027"/>
                <a:gd name="connsiteY1898" fmla="*/ 203449 h 1535001"/>
                <a:gd name="connsiteX1899" fmla="*/ 142174 w 700027"/>
                <a:gd name="connsiteY1899" fmla="*/ 202593 h 1535001"/>
                <a:gd name="connsiteX1900" fmla="*/ 140652 w 700027"/>
                <a:gd name="connsiteY1900" fmla="*/ 202212 h 1535001"/>
                <a:gd name="connsiteX1901" fmla="*/ 139131 w 700027"/>
                <a:gd name="connsiteY1901" fmla="*/ 202593 h 1535001"/>
                <a:gd name="connsiteX1902" fmla="*/ 138370 w 700027"/>
                <a:gd name="connsiteY1902" fmla="*/ 201450 h 1535001"/>
                <a:gd name="connsiteX1903" fmla="*/ 136563 w 700027"/>
                <a:gd name="connsiteY1903" fmla="*/ 201450 h 1535001"/>
                <a:gd name="connsiteX1904" fmla="*/ 136848 w 700027"/>
                <a:gd name="connsiteY1904" fmla="*/ 199452 h 1535001"/>
                <a:gd name="connsiteX1905" fmla="*/ 135327 w 700027"/>
                <a:gd name="connsiteY1905" fmla="*/ 198120 h 1535001"/>
                <a:gd name="connsiteX1906" fmla="*/ 134851 w 700027"/>
                <a:gd name="connsiteY1906" fmla="*/ 196598 h 1535001"/>
                <a:gd name="connsiteX1907" fmla="*/ 136182 w 700027"/>
                <a:gd name="connsiteY1907" fmla="*/ 190793 h 1535001"/>
                <a:gd name="connsiteX1908" fmla="*/ 138275 w 700027"/>
                <a:gd name="connsiteY1908" fmla="*/ 186701 h 1535001"/>
                <a:gd name="connsiteX1909" fmla="*/ 140747 w 700027"/>
                <a:gd name="connsiteY1909" fmla="*/ 184227 h 1535001"/>
                <a:gd name="connsiteX1910" fmla="*/ 141223 w 700027"/>
                <a:gd name="connsiteY1910" fmla="*/ 183085 h 1535001"/>
                <a:gd name="connsiteX1911" fmla="*/ 145027 w 700027"/>
                <a:gd name="connsiteY1911" fmla="*/ 180325 h 1535001"/>
                <a:gd name="connsiteX1912" fmla="*/ 148831 w 700027"/>
                <a:gd name="connsiteY1912" fmla="*/ 178327 h 1535001"/>
                <a:gd name="connsiteX1913" fmla="*/ 151113 w 700027"/>
                <a:gd name="connsiteY1913" fmla="*/ 177946 h 1535001"/>
                <a:gd name="connsiteX1914" fmla="*/ 153300 w 700027"/>
                <a:gd name="connsiteY1914" fmla="*/ 176233 h 1535001"/>
                <a:gd name="connsiteX1915" fmla="*/ 154156 w 700027"/>
                <a:gd name="connsiteY1915" fmla="*/ 176233 h 1535001"/>
                <a:gd name="connsiteX1916" fmla="*/ 154632 w 700027"/>
                <a:gd name="connsiteY1916" fmla="*/ 175377 h 1535001"/>
                <a:gd name="connsiteX1917" fmla="*/ 155678 w 700027"/>
                <a:gd name="connsiteY1917" fmla="*/ 175567 h 1535001"/>
                <a:gd name="connsiteX1918" fmla="*/ 159482 w 700027"/>
                <a:gd name="connsiteY1918" fmla="*/ 174425 h 1535001"/>
                <a:gd name="connsiteX1919" fmla="*/ 160528 w 700027"/>
                <a:gd name="connsiteY1919" fmla="*/ 172903 h 1535001"/>
                <a:gd name="connsiteX1920" fmla="*/ 162810 w 700027"/>
                <a:gd name="connsiteY1920" fmla="*/ 171380 h 1535001"/>
                <a:gd name="connsiteX1921" fmla="*/ 163666 w 700027"/>
                <a:gd name="connsiteY1921" fmla="*/ 170238 h 1535001"/>
                <a:gd name="connsiteX1922" fmla="*/ 167470 w 700027"/>
                <a:gd name="connsiteY1922" fmla="*/ 169858 h 1535001"/>
                <a:gd name="connsiteX1923" fmla="*/ 169658 w 700027"/>
                <a:gd name="connsiteY1923" fmla="*/ 168335 h 1535001"/>
                <a:gd name="connsiteX1924" fmla="*/ 174888 w 700027"/>
                <a:gd name="connsiteY1924" fmla="*/ 168335 h 1535001"/>
                <a:gd name="connsiteX1925" fmla="*/ 179072 w 700027"/>
                <a:gd name="connsiteY1925" fmla="*/ 170524 h 1535001"/>
                <a:gd name="connsiteX1926" fmla="*/ 181164 w 700027"/>
                <a:gd name="connsiteY1926" fmla="*/ 170714 h 1535001"/>
                <a:gd name="connsiteX1927" fmla="*/ 182496 w 700027"/>
                <a:gd name="connsiteY1927" fmla="*/ 172237 h 1535001"/>
                <a:gd name="connsiteX1928" fmla="*/ 183352 w 700027"/>
                <a:gd name="connsiteY1928" fmla="*/ 174996 h 1535001"/>
                <a:gd name="connsiteX1929" fmla="*/ 185539 w 700027"/>
                <a:gd name="connsiteY1929" fmla="*/ 177471 h 1535001"/>
                <a:gd name="connsiteX1930" fmla="*/ 186871 w 700027"/>
                <a:gd name="connsiteY1930" fmla="*/ 178041 h 1535001"/>
                <a:gd name="connsiteX1931" fmla="*/ 189343 w 700027"/>
                <a:gd name="connsiteY1931" fmla="*/ 178327 h 1535001"/>
                <a:gd name="connsiteX1932" fmla="*/ 190199 w 700027"/>
                <a:gd name="connsiteY1932" fmla="*/ 179183 h 1535001"/>
                <a:gd name="connsiteX1933" fmla="*/ 193337 w 700027"/>
                <a:gd name="connsiteY1933" fmla="*/ 179564 h 1535001"/>
                <a:gd name="connsiteX1934" fmla="*/ 194383 w 700027"/>
                <a:gd name="connsiteY1934" fmla="*/ 180706 h 1535001"/>
                <a:gd name="connsiteX1935" fmla="*/ 194669 w 700027"/>
                <a:gd name="connsiteY1935" fmla="*/ 182895 h 1535001"/>
                <a:gd name="connsiteX1936" fmla="*/ 195144 w 700027"/>
                <a:gd name="connsiteY1936" fmla="*/ 182895 h 1535001"/>
                <a:gd name="connsiteX1937" fmla="*/ 195429 w 700027"/>
                <a:gd name="connsiteY1937" fmla="*/ 183466 h 1535001"/>
                <a:gd name="connsiteX1938" fmla="*/ 198853 w 700027"/>
                <a:gd name="connsiteY1938" fmla="*/ 184798 h 1535001"/>
                <a:gd name="connsiteX1939" fmla="*/ 199709 w 700027"/>
                <a:gd name="connsiteY1939" fmla="*/ 185654 h 1535001"/>
                <a:gd name="connsiteX1940" fmla="*/ 200755 w 700027"/>
                <a:gd name="connsiteY1940" fmla="*/ 185654 h 1535001"/>
                <a:gd name="connsiteX1941" fmla="*/ 202087 w 700027"/>
                <a:gd name="connsiteY1941" fmla="*/ 186796 h 1535001"/>
                <a:gd name="connsiteX1942" fmla="*/ 207222 w 700027"/>
                <a:gd name="connsiteY1942" fmla="*/ 186225 h 1535001"/>
                <a:gd name="connsiteX1943" fmla="*/ 210836 w 700027"/>
                <a:gd name="connsiteY1943" fmla="*/ 187367 h 1535001"/>
                <a:gd name="connsiteX1944" fmla="*/ 212642 w 700027"/>
                <a:gd name="connsiteY1944" fmla="*/ 187177 h 1535001"/>
                <a:gd name="connsiteX1945" fmla="*/ 215305 w 700027"/>
                <a:gd name="connsiteY1945" fmla="*/ 186035 h 1535001"/>
                <a:gd name="connsiteX1946" fmla="*/ 217112 w 700027"/>
                <a:gd name="connsiteY1946" fmla="*/ 183846 h 1535001"/>
                <a:gd name="connsiteX1947" fmla="*/ 219299 w 700027"/>
                <a:gd name="connsiteY1947" fmla="*/ 182990 h 1535001"/>
                <a:gd name="connsiteX1948" fmla="*/ 222913 w 700027"/>
                <a:gd name="connsiteY1948" fmla="*/ 182133 h 1535001"/>
                <a:gd name="connsiteX1949" fmla="*/ 228524 w 700027"/>
                <a:gd name="connsiteY1949" fmla="*/ 179374 h 1535001"/>
                <a:gd name="connsiteX1950" fmla="*/ 230331 w 700027"/>
                <a:gd name="connsiteY1950" fmla="*/ 177375 h 1535001"/>
                <a:gd name="connsiteX1951" fmla="*/ 231187 w 700027"/>
                <a:gd name="connsiteY1951" fmla="*/ 174235 h 1535001"/>
                <a:gd name="connsiteX1952" fmla="*/ 234611 w 700027"/>
                <a:gd name="connsiteY1952" fmla="*/ 174521 h 1535001"/>
                <a:gd name="connsiteX1953" fmla="*/ 234896 w 700027"/>
                <a:gd name="connsiteY1953" fmla="*/ 174140 h 1535001"/>
                <a:gd name="connsiteX1954" fmla="*/ 235752 w 700027"/>
                <a:gd name="connsiteY1954" fmla="*/ 174140 h 1535001"/>
                <a:gd name="connsiteX1955" fmla="*/ 236037 w 700027"/>
                <a:gd name="connsiteY1955" fmla="*/ 173569 h 1535001"/>
                <a:gd name="connsiteX1956" fmla="*/ 236893 w 700027"/>
                <a:gd name="connsiteY1956" fmla="*/ 173569 h 1535001"/>
                <a:gd name="connsiteX1957" fmla="*/ 237749 w 700027"/>
                <a:gd name="connsiteY1957" fmla="*/ 174425 h 1535001"/>
                <a:gd name="connsiteX1958" fmla="*/ 239936 w 700027"/>
                <a:gd name="connsiteY1958" fmla="*/ 174711 h 1535001"/>
                <a:gd name="connsiteX1959" fmla="*/ 240221 w 700027"/>
                <a:gd name="connsiteY1959" fmla="*/ 175092 h 1535001"/>
                <a:gd name="connsiteX1960" fmla="*/ 245452 w 700027"/>
                <a:gd name="connsiteY1960" fmla="*/ 175472 h 1535001"/>
                <a:gd name="connsiteX1961" fmla="*/ 247544 w 700027"/>
                <a:gd name="connsiteY1961" fmla="*/ 174330 h 1535001"/>
                <a:gd name="connsiteX1962" fmla="*/ 250207 w 700027"/>
                <a:gd name="connsiteY1962" fmla="*/ 173474 h 1535001"/>
                <a:gd name="connsiteX1963" fmla="*/ 249351 w 700027"/>
                <a:gd name="connsiteY1963" fmla="*/ 173093 h 1535001"/>
                <a:gd name="connsiteX1964" fmla="*/ 245927 w 700027"/>
                <a:gd name="connsiteY1964" fmla="*/ 174425 h 1535001"/>
                <a:gd name="connsiteX1965" fmla="*/ 242504 w 700027"/>
                <a:gd name="connsiteY1965" fmla="*/ 174235 h 1535001"/>
                <a:gd name="connsiteX1966" fmla="*/ 240697 w 700027"/>
                <a:gd name="connsiteY1966" fmla="*/ 174616 h 1535001"/>
                <a:gd name="connsiteX1967" fmla="*/ 237083 w 700027"/>
                <a:gd name="connsiteY1967" fmla="*/ 170905 h 1535001"/>
                <a:gd name="connsiteX1968" fmla="*/ 233659 w 700027"/>
                <a:gd name="connsiteY1968" fmla="*/ 170524 h 1535001"/>
                <a:gd name="connsiteX1969" fmla="*/ 232138 w 700027"/>
                <a:gd name="connsiteY1969" fmla="*/ 171380 h 1535001"/>
                <a:gd name="connsiteX1970" fmla="*/ 231092 w 700027"/>
                <a:gd name="connsiteY1970" fmla="*/ 171190 h 1535001"/>
                <a:gd name="connsiteX1971" fmla="*/ 228619 w 700027"/>
                <a:gd name="connsiteY1971" fmla="*/ 168430 h 1535001"/>
                <a:gd name="connsiteX1972" fmla="*/ 227288 w 700027"/>
                <a:gd name="connsiteY1972" fmla="*/ 169287 h 1535001"/>
                <a:gd name="connsiteX1973" fmla="*/ 226527 w 700027"/>
                <a:gd name="connsiteY1973" fmla="*/ 170619 h 1535001"/>
                <a:gd name="connsiteX1974" fmla="*/ 225671 w 700027"/>
                <a:gd name="connsiteY1974" fmla="*/ 170809 h 1535001"/>
                <a:gd name="connsiteX1975" fmla="*/ 224340 w 700027"/>
                <a:gd name="connsiteY1975" fmla="*/ 172142 h 1535001"/>
                <a:gd name="connsiteX1976" fmla="*/ 222818 w 700027"/>
                <a:gd name="connsiteY1976" fmla="*/ 172522 h 1535001"/>
                <a:gd name="connsiteX1977" fmla="*/ 221297 w 700027"/>
                <a:gd name="connsiteY1977" fmla="*/ 171666 h 1535001"/>
                <a:gd name="connsiteX1978" fmla="*/ 221297 w 700027"/>
                <a:gd name="connsiteY1978" fmla="*/ 170334 h 1535001"/>
                <a:gd name="connsiteX1979" fmla="*/ 220631 w 700027"/>
                <a:gd name="connsiteY1979" fmla="*/ 169667 h 1535001"/>
                <a:gd name="connsiteX1980" fmla="*/ 220631 w 700027"/>
                <a:gd name="connsiteY1980" fmla="*/ 166813 h 1535001"/>
                <a:gd name="connsiteX1981" fmla="*/ 221962 w 700027"/>
                <a:gd name="connsiteY1981" fmla="*/ 164815 h 1535001"/>
                <a:gd name="connsiteX1982" fmla="*/ 225576 w 700027"/>
                <a:gd name="connsiteY1982" fmla="*/ 162626 h 1535001"/>
                <a:gd name="connsiteX1983" fmla="*/ 226432 w 700027"/>
                <a:gd name="connsiteY1983" fmla="*/ 160913 h 1535001"/>
                <a:gd name="connsiteX1984" fmla="*/ 228524 w 700027"/>
                <a:gd name="connsiteY1984" fmla="*/ 159200 h 1535001"/>
                <a:gd name="connsiteX1985" fmla="*/ 230616 w 700027"/>
                <a:gd name="connsiteY1985" fmla="*/ 156060 h 1535001"/>
                <a:gd name="connsiteX1986" fmla="*/ 232423 w 700027"/>
                <a:gd name="connsiteY1986" fmla="*/ 150065 h 1535001"/>
                <a:gd name="connsiteX1987" fmla="*/ 234611 w 700027"/>
                <a:gd name="connsiteY1987" fmla="*/ 147591 h 1535001"/>
                <a:gd name="connsiteX1988" fmla="*/ 236417 w 700027"/>
                <a:gd name="connsiteY1988" fmla="*/ 147400 h 1535001"/>
                <a:gd name="connsiteX1989" fmla="*/ 237273 w 700027"/>
                <a:gd name="connsiteY1989" fmla="*/ 147971 h 1535001"/>
                <a:gd name="connsiteX1990" fmla="*/ 238034 w 700027"/>
                <a:gd name="connsiteY1990" fmla="*/ 152539 h 1535001"/>
                <a:gd name="connsiteX1991" fmla="*/ 239080 w 700027"/>
                <a:gd name="connsiteY1991" fmla="*/ 153681 h 1535001"/>
                <a:gd name="connsiteX1992" fmla="*/ 240412 w 700027"/>
                <a:gd name="connsiteY1992" fmla="*/ 154252 h 1535001"/>
                <a:gd name="connsiteX1993" fmla="*/ 239936 w 700027"/>
                <a:gd name="connsiteY1993" fmla="*/ 156250 h 1535001"/>
                <a:gd name="connsiteX1994" fmla="*/ 240412 w 700027"/>
                <a:gd name="connsiteY1994" fmla="*/ 158439 h 1535001"/>
                <a:gd name="connsiteX1995" fmla="*/ 243074 w 700027"/>
                <a:gd name="connsiteY1995" fmla="*/ 158820 h 1535001"/>
                <a:gd name="connsiteX1996" fmla="*/ 248305 w 700027"/>
                <a:gd name="connsiteY1996" fmla="*/ 156631 h 1535001"/>
                <a:gd name="connsiteX1997" fmla="*/ 246973 w 700027"/>
                <a:gd name="connsiteY1997" fmla="*/ 156631 h 1535001"/>
                <a:gd name="connsiteX1998" fmla="*/ 242789 w 700027"/>
                <a:gd name="connsiteY1998" fmla="*/ 158344 h 1535001"/>
                <a:gd name="connsiteX1999" fmla="*/ 241743 w 700027"/>
                <a:gd name="connsiteY1999" fmla="*/ 158344 h 1535001"/>
                <a:gd name="connsiteX2000" fmla="*/ 240887 w 700027"/>
                <a:gd name="connsiteY2000" fmla="*/ 157487 h 1535001"/>
                <a:gd name="connsiteX2001" fmla="*/ 241648 w 700027"/>
                <a:gd name="connsiteY2001" fmla="*/ 153491 h 1535001"/>
                <a:gd name="connsiteX2002" fmla="*/ 240792 w 700027"/>
                <a:gd name="connsiteY2002" fmla="*/ 152158 h 1535001"/>
                <a:gd name="connsiteX2003" fmla="*/ 239270 w 700027"/>
                <a:gd name="connsiteY2003" fmla="*/ 151778 h 1535001"/>
                <a:gd name="connsiteX2004" fmla="*/ 239270 w 700027"/>
                <a:gd name="connsiteY2004" fmla="*/ 148923 h 1535001"/>
                <a:gd name="connsiteX2005" fmla="*/ 238795 w 700027"/>
                <a:gd name="connsiteY2005" fmla="*/ 148542 h 1535001"/>
                <a:gd name="connsiteX2006" fmla="*/ 238795 w 700027"/>
                <a:gd name="connsiteY2006" fmla="*/ 147686 h 1535001"/>
                <a:gd name="connsiteX2007" fmla="*/ 237463 w 700027"/>
                <a:gd name="connsiteY2007" fmla="*/ 146830 h 1535001"/>
                <a:gd name="connsiteX2008" fmla="*/ 237463 w 700027"/>
                <a:gd name="connsiteY2008" fmla="*/ 146830 h 1535001"/>
                <a:gd name="connsiteX2009" fmla="*/ 239080 w 700027"/>
                <a:gd name="connsiteY2009" fmla="*/ 135315 h 1535001"/>
                <a:gd name="connsiteX2010" fmla="*/ 244881 w 700027"/>
                <a:gd name="connsiteY2010" fmla="*/ 124753 h 1535001"/>
                <a:gd name="connsiteX2011" fmla="*/ 243930 w 700027"/>
                <a:gd name="connsiteY2011" fmla="*/ 99631 h 1535001"/>
                <a:gd name="connsiteX2012" fmla="*/ 251253 w 700027"/>
                <a:gd name="connsiteY2012" fmla="*/ 99821 h 1535001"/>
                <a:gd name="connsiteX2013" fmla="*/ 266279 w 700027"/>
                <a:gd name="connsiteY2013" fmla="*/ 108385 h 1535001"/>
                <a:gd name="connsiteX2014" fmla="*/ 277215 w 700027"/>
                <a:gd name="connsiteY2014" fmla="*/ 108005 h 1535001"/>
                <a:gd name="connsiteX2015" fmla="*/ 286154 w 700027"/>
                <a:gd name="connsiteY2015" fmla="*/ 86404 h 1535001"/>
                <a:gd name="connsiteX2016" fmla="*/ 303843 w 700027"/>
                <a:gd name="connsiteY2016" fmla="*/ 79362 h 1535001"/>
                <a:gd name="connsiteX2017" fmla="*/ 309644 w 700027"/>
                <a:gd name="connsiteY2017" fmla="*/ 64517 h 1535001"/>
                <a:gd name="connsiteX2018" fmla="*/ 323433 w 700027"/>
                <a:gd name="connsiteY2018" fmla="*/ 52242 h 1535001"/>
                <a:gd name="connsiteX2019" fmla="*/ 329710 w 700027"/>
                <a:gd name="connsiteY2019" fmla="*/ 38349 h 1535001"/>
                <a:gd name="connsiteX2020" fmla="*/ 349396 w 700027"/>
                <a:gd name="connsiteY2020" fmla="*/ 33876 h 1535001"/>
                <a:gd name="connsiteX2021" fmla="*/ 359476 w 700027"/>
                <a:gd name="connsiteY2021" fmla="*/ 28167 h 1535001"/>
                <a:gd name="connsiteX2022" fmla="*/ 378306 w 700027"/>
                <a:gd name="connsiteY2022" fmla="*/ 11990 h 1535001"/>
                <a:gd name="connsiteX2023" fmla="*/ 382585 w 700027"/>
                <a:gd name="connsiteY2023" fmla="*/ 0 h 1535001"/>
                <a:gd name="connsiteX2024" fmla="*/ 382585 w 700027"/>
                <a:gd name="connsiteY2024" fmla="*/ 0 h 153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Lst>
              <a:rect l="l" t="t" r="r" b="b"/>
              <a:pathLst>
                <a:path w="700027" h="1535001">
                  <a:moveTo>
                    <a:pt x="153681" y="720540"/>
                  </a:moveTo>
                  <a:lnTo>
                    <a:pt x="155012" y="721111"/>
                  </a:lnTo>
                  <a:lnTo>
                    <a:pt x="155012" y="722443"/>
                  </a:lnTo>
                  <a:lnTo>
                    <a:pt x="153681" y="722253"/>
                  </a:lnTo>
                  <a:lnTo>
                    <a:pt x="152349" y="723395"/>
                  </a:lnTo>
                  <a:lnTo>
                    <a:pt x="150257" y="723966"/>
                  </a:lnTo>
                  <a:lnTo>
                    <a:pt x="149401" y="727201"/>
                  </a:lnTo>
                  <a:lnTo>
                    <a:pt x="150067" y="729390"/>
                  </a:lnTo>
                  <a:lnTo>
                    <a:pt x="151398" y="730722"/>
                  </a:lnTo>
                  <a:lnTo>
                    <a:pt x="151398" y="732435"/>
                  </a:lnTo>
                  <a:lnTo>
                    <a:pt x="153491" y="733291"/>
                  </a:lnTo>
                  <a:lnTo>
                    <a:pt x="153776" y="734814"/>
                  </a:lnTo>
                  <a:lnTo>
                    <a:pt x="154632" y="735670"/>
                  </a:lnTo>
                  <a:lnTo>
                    <a:pt x="156153" y="741475"/>
                  </a:lnTo>
                  <a:lnTo>
                    <a:pt x="155868" y="746233"/>
                  </a:lnTo>
                  <a:lnTo>
                    <a:pt x="156629" y="748136"/>
                  </a:lnTo>
                  <a:lnTo>
                    <a:pt x="157675" y="749183"/>
                  </a:lnTo>
                  <a:lnTo>
                    <a:pt x="157390" y="752228"/>
                  </a:lnTo>
                  <a:lnTo>
                    <a:pt x="158150" y="755844"/>
                  </a:lnTo>
                  <a:lnTo>
                    <a:pt x="158816" y="757176"/>
                  </a:lnTo>
                  <a:lnTo>
                    <a:pt x="158816" y="757747"/>
                  </a:lnTo>
                  <a:lnTo>
                    <a:pt x="157960" y="758604"/>
                  </a:lnTo>
                  <a:lnTo>
                    <a:pt x="157960" y="760507"/>
                  </a:lnTo>
                  <a:lnTo>
                    <a:pt x="157485" y="761363"/>
                  </a:lnTo>
                  <a:lnTo>
                    <a:pt x="159577" y="762220"/>
                  </a:lnTo>
                  <a:lnTo>
                    <a:pt x="160433" y="763362"/>
                  </a:lnTo>
                  <a:lnTo>
                    <a:pt x="161479" y="763932"/>
                  </a:lnTo>
                  <a:lnTo>
                    <a:pt x="161764" y="765455"/>
                  </a:lnTo>
                  <a:lnTo>
                    <a:pt x="163096" y="764599"/>
                  </a:lnTo>
                  <a:lnTo>
                    <a:pt x="164427" y="765170"/>
                  </a:lnTo>
                  <a:lnTo>
                    <a:pt x="164427" y="766692"/>
                  </a:lnTo>
                  <a:lnTo>
                    <a:pt x="163761" y="766882"/>
                  </a:lnTo>
                  <a:lnTo>
                    <a:pt x="163476" y="767739"/>
                  </a:lnTo>
                  <a:lnTo>
                    <a:pt x="165283" y="767929"/>
                  </a:lnTo>
                  <a:lnTo>
                    <a:pt x="166614" y="770213"/>
                  </a:lnTo>
                  <a:lnTo>
                    <a:pt x="165853" y="771545"/>
                  </a:lnTo>
                  <a:lnTo>
                    <a:pt x="166139" y="773068"/>
                  </a:lnTo>
                  <a:lnTo>
                    <a:pt x="166614" y="773258"/>
                  </a:lnTo>
                  <a:lnTo>
                    <a:pt x="166139" y="774971"/>
                  </a:lnTo>
                  <a:lnTo>
                    <a:pt x="166424" y="776303"/>
                  </a:lnTo>
                  <a:lnTo>
                    <a:pt x="168611" y="779919"/>
                  </a:lnTo>
                  <a:lnTo>
                    <a:pt x="170133" y="779729"/>
                  </a:lnTo>
                  <a:lnTo>
                    <a:pt x="171655" y="780585"/>
                  </a:lnTo>
                  <a:lnTo>
                    <a:pt x="171940" y="782298"/>
                  </a:lnTo>
                  <a:lnTo>
                    <a:pt x="172701" y="782869"/>
                  </a:lnTo>
                  <a:lnTo>
                    <a:pt x="172986" y="784201"/>
                  </a:lnTo>
                  <a:lnTo>
                    <a:pt x="172986" y="788293"/>
                  </a:lnTo>
                  <a:lnTo>
                    <a:pt x="174317" y="790196"/>
                  </a:lnTo>
                  <a:lnTo>
                    <a:pt x="175839" y="790767"/>
                  </a:lnTo>
                  <a:lnTo>
                    <a:pt x="176695" y="791909"/>
                  </a:lnTo>
                  <a:lnTo>
                    <a:pt x="177361" y="791909"/>
                  </a:lnTo>
                  <a:lnTo>
                    <a:pt x="178882" y="791528"/>
                  </a:lnTo>
                  <a:lnTo>
                    <a:pt x="184873" y="787722"/>
                  </a:lnTo>
                  <a:lnTo>
                    <a:pt x="185634" y="788578"/>
                  </a:lnTo>
                  <a:lnTo>
                    <a:pt x="185919" y="790101"/>
                  </a:lnTo>
                  <a:lnTo>
                    <a:pt x="186585" y="790291"/>
                  </a:lnTo>
                  <a:lnTo>
                    <a:pt x="186300" y="787532"/>
                  </a:lnTo>
                  <a:lnTo>
                    <a:pt x="187061" y="787341"/>
                  </a:lnTo>
                  <a:lnTo>
                    <a:pt x="188107" y="787912"/>
                  </a:lnTo>
                  <a:lnTo>
                    <a:pt x="188392" y="789054"/>
                  </a:lnTo>
                  <a:lnTo>
                    <a:pt x="186871" y="793146"/>
                  </a:lnTo>
                  <a:lnTo>
                    <a:pt x="184208" y="793146"/>
                  </a:lnTo>
                  <a:lnTo>
                    <a:pt x="183922" y="793527"/>
                  </a:lnTo>
                  <a:lnTo>
                    <a:pt x="183257" y="793336"/>
                  </a:lnTo>
                  <a:lnTo>
                    <a:pt x="182211" y="793907"/>
                  </a:lnTo>
                  <a:lnTo>
                    <a:pt x="179072" y="794288"/>
                  </a:lnTo>
                  <a:lnTo>
                    <a:pt x="178407" y="794859"/>
                  </a:lnTo>
                  <a:lnTo>
                    <a:pt x="174603" y="794478"/>
                  </a:lnTo>
                  <a:lnTo>
                    <a:pt x="172511" y="793336"/>
                  </a:lnTo>
                  <a:lnTo>
                    <a:pt x="172035" y="792195"/>
                  </a:lnTo>
                  <a:lnTo>
                    <a:pt x="170513" y="790482"/>
                  </a:lnTo>
                  <a:lnTo>
                    <a:pt x="170513" y="789625"/>
                  </a:lnTo>
                  <a:lnTo>
                    <a:pt x="169182" y="788293"/>
                  </a:lnTo>
                  <a:lnTo>
                    <a:pt x="168136" y="784677"/>
                  </a:lnTo>
                  <a:lnTo>
                    <a:pt x="167280" y="783345"/>
                  </a:lnTo>
                  <a:lnTo>
                    <a:pt x="166234" y="782774"/>
                  </a:lnTo>
                  <a:lnTo>
                    <a:pt x="163096" y="777255"/>
                  </a:lnTo>
                  <a:lnTo>
                    <a:pt x="162050" y="776398"/>
                  </a:lnTo>
                  <a:lnTo>
                    <a:pt x="160243" y="773163"/>
                  </a:lnTo>
                  <a:lnTo>
                    <a:pt x="158721" y="771830"/>
                  </a:lnTo>
                  <a:lnTo>
                    <a:pt x="152445" y="760602"/>
                  </a:lnTo>
                  <a:lnTo>
                    <a:pt x="151969" y="758128"/>
                  </a:lnTo>
                  <a:lnTo>
                    <a:pt x="150923" y="756796"/>
                  </a:lnTo>
                  <a:lnTo>
                    <a:pt x="150447" y="754512"/>
                  </a:lnTo>
                  <a:lnTo>
                    <a:pt x="148355" y="751086"/>
                  </a:lnTo>
                  <a:lnTo>
                    <a:pt x="147880" y="748041"/>
                  </a:lnTo>
                  <a:lnTo>
                    <a:pt x="146834" y="745757"/>
                  </a:lnTo>
                  <a:lnTo>
                    <a:pt x="146548" y="743093"/>
                  </a:lnTo>
                  <a:lnTo>
                    <a:pt x="147214" y="742903"/>
                  </a:lnTo>
                  <a:lnTo>
                    <a:pt x="147214" y="740714"/>
                  </a:lnTo>
                  <a:lnTo>
                    <a:pt x="146548" y="739857"/>
                  </a:lnTo>
                  <a:lnTo>
                    <a:pt x="146263" y="736622"/>
                  </a:lnTo>
                  <a:lnTo>
                    <a:pt x="145407" y="734433"/>
                  </a:lnTo>
                  <a:lnTo>
                    <a:pt x="145122" y="726440"/>
                  </a:lnTo>
                  <a:lnTo>
                    <a:pt x="146168" y="725108"/>
                  </a:lnTo>
                  <a:lnTo>
                    <a:pt x="146168" y="724251"/>
                  </a:lnTo>
                  <a:lnTo>
                    <a:pt x="147975" y="722538"/>
                  </a:lnTo>
                  <a:lnTo>
                    <a:pt x="150828" y="721682"/>
                  </a:lnTo>
                  <a:lnTo>
                    <a:pt x="152635" y="720160"/>
                  </a:lnTo>
                  <a:lnTo>
                    <a:pt x="153681" y="720160"/>
                  </a:lnTo>
                  <a:lnTo>
                    <a:pt x="153681" y="720540"/>
                  </a:lnTo>
                  <a:close/>
                  <a:moveTo>
                    <a:pt x="382585" y="0"/>
                  </a:moveTo>
                  <a:lnTo>
                    <a:pt x="385914" y="3902"/>
                  </a:lnTo>
                  <a:lnTo>
                    <a:pt x="395329" y="33781"/>
                  </a:lnTo>
                  <a:lnTo>
                    <a:pt x="400654" y="41489"/>
                  </a:lnTo>
                  <a:lnTo>
                    <a:pt x="417962" y="47484"/>
                  </a:lnTo>
                  <a:lnTo>
                    <a:pt x="422052" y="61948"/>
                  </a:lnTo>
                  <a:lnTo>
                    <a:pt x="435175" y="71464"/>
                  </a:lnTo>
                  <a:lnTo>
                    <a:pt x="438314" y="78030"/>
                  </a:lnTo>
                  <a:lnTo>
                    <a:pt x="455241" y="73177"/>
                  </a:lnTo>
                  <a:lnTo>
                    <a:pt x="463325" y="78411"/>
                  </a:lnTo>
                  <a:lnTo>
                    <a:pt x="459141" y="83644"/>
                  </a:lnTo>
                  <a:lnTo>
                    <a:pt x="460947" y="88212"/>
                  </a:lnTo>
                  <a:lnTo>
                    <a:pt x="459616" y="93350"/>
                  </a:lnTo>
                  <a:lnTo>
                    <a:pt x="464751" y="106577"/>
                  </a:lnTo>
                  <a:lnTo>
                    <a:pt x="433368" y="125609"/>
                  </a:lnTo>
                  <a:lnTo>
                    <a:pt x="430611" y="129891"/>
                  </a:lnTo>
                  <a:lnTo>
                    <a:pt x="430325" y="143784"/>
                  </a:lnTo>
                  <a:lnTo>
                    <a:pt x="420625" y="157392"/>
                  </a:lnTo>
                  <a:lnTo>
                    <a:pt x="431371" y="163577"/>
                  </a:lnTo>
                  <a:lnTo>
                    <a:pt x="434510" y="177756"/>
                  </a:lnTo>
                  <a:lnTo>
                    <a:pt x="440786" y="187938"/>
                  </a:lnTo>
                  <a:lnTo>
                    <a:pt x="433654" y="192981"/>
                  </a:lnTo>
                  <a:lnTo>
                    <a:pt x="429279" y="208873"/>
                  </a:lnTo>
                  <a:lnTo>
                    <a:pt x="419864" y="216010"/>
                  </a:lnTo>
                  <a:lnTo>
                    <a:pt x="422337" y="222766"/>
                  </a:lnTo>
                  <a:lnTo>
                    <a:pt x="430801" y="233043"/>
                  </a:lnTo>
                  <a:lnTo>
                    <a:pt x="432037" y="240941"/>
                  </a:lnTo>
                  <a:lnTo>
                    <a:pt x="429279" y="248269"/>
                  </a:lnTo>
                  <a:lnTo>
                    <a:pt x="431942" y="257213"/>
                  </a:lnTo>
                  <a:lnTo>
                    <a:pt x="444020" y="267966"/>
                  </a:lnTo>
                  <a:lnTo>
                    <a:pt x="457524" y="269965"/>
                  </a:lnTo>
                  <a:lnTo>
                    <a:pt x="485293" y="250552"/>
                  </a:lnTo>
                  <a:lnTo>
                    <a:pt x="492711" y="241798"/>
                  </a:lnTo>
                  <a:lnTo>
                    <a:pt x="497656" y="240656"/>
                  </a:lnTo>
                  <a:lnTo>
                    <a:pt x="512967" y="265968"/>
                  </a:lnTo>
                  <a:lnTo>
                    <a:pt x="535886" y="285095"/>
                  </a:lnTo>
                  <a:lnTo>
                    <a:pt x="526946" y="323824"/>
                  </a:lnTo>
                  <a:lnTo>
                    <a:pt x="516200" y="349327"/>
                  </a:lnTo>
                  <a:lnTo>
                    <a:pt x="519909" y="355227"/>
                  </a:lnTo>
                  <a:lnTo>
                    <a:pt x="541592" y="366646"/>
                  </a:lnTo>
                  <a:lnTo>
                    <a:pt x="545681" y="372260"/>
                  </a:lnTo>
                  <a:lnTo>
                    <a:pt x="546252" y="377494"/>
                  </a:lnTo>
                  <a:lnTo>
                    <a:pt x="543494" y="384440"/>
                  </a:lnTo>
                  <a:lnTo>
                    <a:pt x="535696" y="393100"/>
                  </a:lnTo>
                  <a:lnTo>
                    <a:pt x="539404" y="410228"/>
                  </a:lnTo>
                  <a:lnTo>
                    <a:pt x="543874" y="420600"/>
                  </a:lnTo>
                  <a:lnTo>
                    <a:pt x="574306" y="445437"/>
                  </a:lnTo>
                  <a:lnTo>
                    <a:pt x="581439" y="459901"/>
                  </a:lnTo>
                  <a:lnTo>
                    <a:pt x="592945" y="462185"/>
                  </a:lnTo>
                  <a:lnTo>
                    <a:pt x="595038" y="491494"/>
                  </a:lnTo>
                  <a:lnTo>
                    <a:pt x="598176" y="500153"/>
                  </a:lnTo>
                  <a:lnTo>
                    <a:pt x="596179" y="512238"/>
                  </a:lnTo>
                  <a:lnTo>
                    <a:pt x="596179" y="512238"/>
                  </a:lnTo>
                  <a:lnTo>
                    <a:pt x="590948" y="509479"/>
                  </a:lnTo>
                  <a:lnTo>
                    <a:pt x="580583" y="518423"/>
                  </a:lnTo>
                  <a:lnTo>
                    <a:pt x="560231" y="517567"/>
                  </a:lnTo>
                  <a:lnTo>
                    <a:pt x="547393" y="526226"/>
                  </a:lnTo>
                  <a:lnTo>
                    <a:pt x="539785" y="538502"/>
                  </a:lnTo>
                  <a:lnTo>
                    <a:pt x="544730" y="554298"/>
                  </a:lnTo>
                  <a:lnTo>
                    <a:pt x="544730" y="562577"/>
                  </a:lnTo>
                  <a:lnTo>
                    <a:pt x="519148" y="584939"/>
                  </a:lnTo>
                  <a:lnTo>
                    <a:pt x="521621" y="590554"/>
                  </a:lnTo>
                  <a:lnTo>
                    <a:pt x="533033" y="598928"/>
                  </a:lnTo>
                  <a:lnTo>
                    <a:pt x="535696" y="605398"/>
                  </a:lnTo>
                  <a:lnTo>
                    <a:pt x="535981" y="624716"/>
                  </a:lnTo>
                  <a:lnTo>
                    <a:pt x="533603" y="632328"/>
                  </a:lnTo>
                  <a:lnTo>
                    <a:pt x="538073" y="643367"/>
                  </a:lnTo>
                  <a:lnTo>
                    <a:pt x="536647" y="654786"/>
                  </a:lnTo>
                  <a:lnTo>
                    <a:pt x="534269" y="658402"/>
                  </a:lnTo>
                  <a:lnTo>
                    <a:pt x="526376" y="660115"/>
                  </a:lnTo>
                  <a:lnTo>
                    <a:pt x="517151" y="653453"/>
                  </a:lnTo>
                  <a:lnTo>
                    <a:pt x="504978" y="659544"/>
                  </a:lnTo>
                  <a:lnTo>
                    <a:pt x="497846" y="668679"/>
                  </a:lnTo>
                  <a:lnTo>
                    <a:pt x="479016" y="667347"/>
                  </a:lnTo>
                  <a:lnTo>
                    <a:pt x="476639" y="676292"/>
                  </a:lnTo>
                  <a:lnTo>
                    <a:pt x="453149" y="707504"/>
                  </a:lnTo>
                  <a:lnTo>
                    <a:pt x="450296" y="715306"/>
                  </a:lnTo>
                  <a:lnTo>
                    <a:pt x="438789" y="721587"/>
                  </a:lnTo>
                  <a:lnTo>
                    <a:pt x="437268" y="737193"/>
                  </a:lnTo>
                  <a:lnTo>
                    <a:pt x="439835" y="747280"/>
                  </a:lnTo>
                  <a:lnTo>
                    <a:pt x="450201" y="758508"/>
                  </a:lnTo>
                  <a:lnTo>
                    <a:pt x="470743" y="770593"/>
                  </a:lnTo>
                  <a:lnTo>
                    <a:pt x="474166" y="776113"/>
                  </a:lnTo>
                  <a:lnTo>
                    <a:pt x="474642" y="792861"/>
                  </a:lnTo>
                  <a:lnTo>
                    <a:pt x="478636" y="797809"/>
                  </a:lnTo>
                  <a:lnTo>
                    <a:pt x="487385" y="799141"/>
                  </a:lnTo>
                  <a:lnTo>
                    <a:pt x="506120" y="794003"/>
                  </a:lnTo>
                  <a:lnTo>
                    <a:pt x="516486" y="796191"/>
                  </a:lnTo>
                  <a:lnTo>
                    <a:pt x="518863" y="799998"/>
                  </a:lnTo>
                  <a:lnTo>
                    <a:pt x="520099" y="810275"/>
                  </a:lnTo>
                  <a:lnTo>
                    <a:pt x="523713" y="812939"/>
                  </a:lnTo>
                  <a:lnTo>
                    <a:pt x="519529" y="823692"/>
                  </a:lnTo>
                  <a:lnTo>
                    <a:pt x="524569" y="831305"/>
                  </a:lnTo>
                  <a:lnTo>
                    <a:pt x="538549" y="832637"/>
                  </a:lnTo>
                  <a:lnTo>
                    <a:pt x="543684" y="844912"/>
                  </a:lnTo>
                  <a:lnTo>
                    <a:pt x="548914" y="845769"/>
                  </a:lnTo>
                  <a:lnTo>
                    <a:pt x="567744" y="837014"/>
                  </a:lnTo>
                  <a:lnTo>
                    <a:pt x="567459" y="843866"/>
                  </a:lnTo>
                  <a:lnTo>
                    <a:pt x="569931" y="847101"/>
                  </a:lnTo>
                  <a:lnTo>
                    <a:pt x="582580" y="848623"/>
                  </a:lnTo>
                  <a:lnTo>
                    <a:pt x="587335" y="856236"/>
                  </a:lnTo>
                  <a:lnTo>
                    <a:pt x="589142" y="868892"/>
                  </a:lnTo>
                  <a:lnTo>
                    <a:pt x="616911" y="883452"/>
                  </a:lnTo>
                  <a:lnTo>
                    <a:pt x="619859" y="901246"/>
                  </a:lnTo>
                  <a:lnTo>
                    <a:pt x="632412" y="918755"/>
                  </a:lnTo>
                  <a:lnTo>
                    <a:pt x="645916" y="929033"/>
                  </a:lnTo>
                  <a:lnTo>
                    <a:pt x="644014" y="938739"/>
                  </a:lnTo>
                  <a:lnTo>
                    <a:pt x="639925" y="944734"/>
                  </a:lnTo>
                  <a:lnTo>
                    <a:pt x="620524" y="954154"/>
                  </a:lnTo>
                  <a:lnTo>
                    <a:pt x="610444" y="967191"/>
                  </a:lnTo>
                  <a:lnTo>
                    <a:pt x="610158" y="991647"/>
                  </a:lnTo>
                  <a:lnTo>
                    <a:pt x="594752" y="1011820"/>
                  </a:lnTo>
                  <a:lnTo>
                    <a:pt x="598937" y="1025618"/>
                  </a:lnTo>
                  <a:lnTo>
                    <a:pt x="598081" y="1031423"/>
                  </a:lnTo>
                  <a:lnTo>
                    <a:pt x="601790" y="1033041"/>
                  </a:lnTo>
                  <a:lnTo>
                    <a:pt x="605974" y="1041129"/>
                  </a:lnTo>
                  <a:lnTo>
                    <a:pt x="611490" y="1040558"/>
                  </a:lnTo>
                  <a:lnTo>
                    <a:pt x="619288" y="1048076"/>
                  </a:lnTo>
                  <a:lnTo>
                    <a:pt x="626421" y="1046173"/>
                  </a:lnTo>
                  <a:lnTo>
                    <a:pt x="632887" y="1040178"/>
                  </a:lnTo>
                  <a:lnTo>
                    <a:pt x="640305" y="1039797"/>
                  </a:lnTo>
                  <a:lnTo>
                    <a:pt x="641351" y="1046839"/>
                  </a:lnTo>
                  <a:lnTo>
                    <a:pt x="646296" y="1053975"/>
                  </a:lnTo>
                  <a:lnTo>
                    <a:pt x="644775" y="1065014"/>
                  </a:lnTo>
                  <a:lnTo>
                    <a:pt x="649244" y="1070152"/>
                  </a:lnTo>
                  <a:lnTo>
                    <a:pt x="652002" y="1084236"/>
                  </a:lnTo>
                  <a:lnTo>
                    <a:pt x="663605" y="1086805"/>
                  </a:lnTo>
                  <a:lnTo>
                    <a:pt x="668074" y="1100794"/>
                  </a:lnTo>
                  <a:lnTo>
                    <a:pt x="683766" y="1118207"/>
                  </a:lnTo>
                  <a:lnTo>
                    <a:pt x="700028" y="1141902"/>
                  </a:lnTo>
                  <a:lnTo>
                    <a:pt x="700028" y="1141902"/>
                  </a:lnTo>
                  <a:lnTo>
                    <a:pt x="694797" y="1150371"/>
                  </a:lnTo>
                  <a:lnTo>
                    <a:pt x="691183" y="1163693"/>
                  </a:lnTo>
                  <a:lnTo>
                    <a:pt x="685668" y="1167119"/>
                  </a:lnTo>
                  <a:lnTo>
                    <a:pt x="673209" y="1167975"/>
                  </a:lnTo>
                  <a:lnTo>
                    <a:pt x="667504" y="1185390"/>
                  </a:lnTo>
                  <a:lnTo>
                    <a:pt x="665602" y="1202328"/>
                  </a:lnTo>
                  <a:lnTo>
                    <a:pt x="654855" y="1213366"/>
                  </a:lnTo>
                  <a:lnTo>
                    <a:pt x="653334" y="1218410"/>
                  </a:lnTo>
                  <a:lnTo>
                    <a:pt x="653904" y="1223453"/>
                  </a:lnTo>
                  <a:lnTo>
                    <a:pt x="662368" y="1227545"/>
                  </a:lnTo>
                  <a:lnTo>
                    <a:pt x="666077" y="1232969"/>
                  </a:lnTo>
                  <a:lnTo>
                    <a:pt x="656853" y="1249241"/>
                  </a:lnTo>
                  <a:lnTo>
                    <a:pt x="651907" y="1251715"/>
                  </a:lnTo>
                  <a:lnTo>
                    <a:pt x="651051" y="1256473"/>
                  </a:lnTo>
                  <a:lnTo>
                    <a:pt x="658184" y="1267226"/>
                  </a:lnTo>
                  <a:lnTo>
                    <a:pt x="659420" y="1274839"/>
                  </a:lnTo>
                  <a:lnTo>
                    <a:pt x="660371" y="1322989"/>
                  </a:lnTo>
                  <a:lnTo>
                    <a:pt x="662463" y="1338119"/>
                  </a:lnTo>
                  <a:lnTo>
                    <a:pt x="670356" y="1345731"/>
                  </a:lnTo>
                  <a:lnTo>
                    <a:pt x="667884" y="1361147"/>
                  </a:lnTo>
                  <a:lnTo>
                    <a:pt x="667884" y="1361147"/>
                  </a:lnTo>
                  <a:lnTo>
                    <a:pt x="656377" y="1375421"/>
                  </a:lnTo>
                  <a:lnTo>
                    <a:pt x="646296" y="1376278"/>
                  </a:lnTo>
                  <a:lnTo>
                    <a:pt x="631080" y="1388838"/>
                  </a:lnTo>
                  <a:lnTo>
                    <a:pt x="617671" y="1388838"/>
                  </a:lnTo>
                  <a:lnTo>
                    <a:pt x="608257" y="1382748"/>
                  </a:lnTo>
                  <a:lnTo>
                    <a:pt x="603026" y="1383605"/>
                  </a:lnTo>
                  <a:lnTo>
                    <a:pt x="602170" y="1386174"/>
                  </a:lnTo>
                  <a:lnTo>
                    <a:pt x="605879" y="1394358"/>
                  </a:lnTo>
                  <a:lnTo>
                    <a:pt x="604357" y="1399401"/>
                  </a:lnTo>
                  <a:lnTo>
                    <a:pt x="595133" y="1401304"/>
                  </a:lnTo>
                  <a:lnTo>
                    <a:pt x="559566" y="1443840"/>
                  </a:lnTo>
                  <a:lnTo>
                    <a:pt x="549200" y="1448027"/>
                  </a:lnTo>
                  <a:lnTo>
                    <a:pt x="535791" y="1446980"/>
                  </a:lnTo>
                  <a:lnTo>
                    <a:pt x="523713" y="1462396"/>
                  </a:lnTo>
                  <a:lnTo>
                    <a:pt x="511540" y="1464965"/>
                  </a:lnTo>
                  <a:lnTo>
                    <a:pt x="508307" y="1475052"/>
                  </a:lnTo>
                  <a:lnTo>
                    <a:pt x="511255" y="1499698"/>
                  </a:lnTo>
                  <a:lnTo>
                    <a:pt x="506310" y="1506835"/>
                  </a:lnTo>
                  <a:lnTo>
                    <a:pt x="488241" y="1514162"/>
                  </a:lnTo>
                  <a:lnTo>
                    <a:pt x="485388" y="1523202"/>
                  </a:lnTo>
                  <a:lnTo>
                    <a:pt x="477970" y="1528531"/>
                  </a:lnTo>
                  <a:lnTo>
                    <a:pt x="466083" y="1530434"/>
                  </a:lnTo>
                  <a:lnTo>
                    <a:pt x="452388" y="1525391"/>
                  </a:lnTo>
                  <a:lnTo>
                    <a:pt x="446587" y="1535002"/>
                  </a:lnTo>
                  <a:lnTo>
                    <a:pt x="434224" y="1528912"/>
                  </a:lnTo>
                  <a:lnTo>
                    <a:pt x="426331" y="1530815"/>
                  </a:lnTo>
                  <a:lnTo>
                    <a:pt x="421671" y="1515304"/>
                  </a:lnTo>
                  <a:lnTo>
                    <a:pt x="408262" y="1509499"/>
                  </a:lnTo>
                  <a:lnTo>
                    <a:pt x="366133" y="1522251"/>
                  </a:lnTo>
                  <a:lnTo>
                    <a:pt x="366133" y="1522251"/>
                  </a:lnTo>
                  <a:lnTo>
                    <a:pt x="347303" y="1509975"/>
                  </a:lnTo>
                  <a:lnTo>
                    <a:pt x="331897" y="1510546"/>
                  </a:lnTo>
                  <a:lnTo>
                    <a:pt x="326096" y="1498461"/>
                  </a:lnTo>
                  <a:lnTo>
                    <a:pt x="312877" y="1485329"/>
                  </a:lnTo>
                  <a:lnTo>
                    <a:pt x="314304" y="1478192"/>
                  </a:lnTo>
                  <a:lnTo>
                    <a:pt x="311356" y="1464204"/>
                  </a:lnTo>
                  <a:lnTo>
                    <a:pt x="298898" y="1432706"/>
                  </a:lnTo>
                  <a:lnTo>
                    <a:pt x="299564" y="1430423"/>
                  </a:lnTo>
                  <a:lnTo>
                    <a:pt x="281685" y="1416625"/>
                  </a:lnTo>
                  <a:lnTo>
                    <a:pt x="273316" y="1401494"/>
                  </a:lnTo>
                  <a:lnTo>
                    <a:pt x="273982" y="1398545"/>
                  </a:lnTo>
                  <a:lnTo>
                    <a:pt x="293382" y="1385317"/>
                  </a:lnTo>
                  <a:lnTo>
                    <a:pt x="292051" y="1375231"/>
                  </a:lnTo>
                  <a:lnTo>
                    <a:pt x="274933" y="1355723"/>
                  </a:lnTo>
                  <a:lnTo>
                    <a:pt x="256388" y="1339737"/>
                  </a:lnTo>
                  <a:lnTo>
                    <a:pt x="241933" y="1331934"/>
                  </a:lnTo>
                  <a:lnTo>
                    <a:pt x="224340" y="1332314"/>
                  </a:lnTo>
                  <a:lnTo>
                    <a:pt x="221392" y="1325939"/>
                  </a:lnTo>
                  <a:lnTo>
                    <a:pt x="219870" y="1328127"/>
                  </a:lnTo>
                  <a:lnTo>
                    <a:pt x="219870" y="1328127"/>
                  </a:lnTo>
                  <a:lnTo>
                    <a:pt x="219395" y="1327176"/>
                  </a:lnTo>
                  <a:lnTo>
                    <a:pt x="220155" y="1326795"/>
                  </a:lnTo>
                  <a:lnTo>
                    <a:pt x="220155" y="1326224"/>
                  </a:lnTo>
                  <a:lnTo>
                    <a:pt x="218824" y="1327080"/>
                  </a:lnTo>
                  <a:lnTo>
                    <a:pt x="218824" y="1326319"/>
                  </a:lnTo>
                  <a:lnTo>
                    <a:pt x="217778" y="1325272"/>
                  </a:lnTo>
                  <a:lnTo>
                    <a:pt x="217493" y="1324226"/>
                  </a:lnTo>
                  <a:lnTo>
                    <a:pt x="216732" y="1324226"/>
                  </a:lnTo>
                  <a:lnTo>
                    <a:pt x="216256" y="1323464"/>
                  </a:lnTo>
                  <a:lnTo>
                    <a:pt x="215495" y="1318611"/>
                  </a:lnTo>
                  <a:lnTo>
                    <a:pt x="219109" y="1318421"/>
                  </a:lnTo>
                  <a:lnTo>
                    <a:pt x="219585" y="1319753"/>
                  </a:lnTo>
                  <a:lnTo>
                    <a:pt x="220060" y="1319753"/>
                  </a:lnTo>
                  <a:lnTo>
                    <a:pt x="219585" y="1318231"/>
                  </a:lnTo>
                  <a:lnTo>
                    <a:pt x="221867" y="1318040"/>
                  </a:lnTo>
                  <a:lnTo>
                    <a:pt x="222152" y="1317469"/>
                  </a:lnTo>
                  <a:lnTo>
                    <a:pt x="220060" y="1317660"/>
                  </a:lnTo>
                  <a:lnTo>
                    <a:pt x="219014" y="1316803"/>
                  </a:lnTo>
                  <a:lnTo>
                    <a:pt x="217683" y="1316613"/>
                  </a:lnTo>
                  <a:lnTo>
                    <a:pt x="217207" y="1316994"/>
                  </a:lnTo>
                  <a:lnTo>
                    <a:pt x="216446" y="1316423"/>
                  </a:lnTo>
                  <a:lnTo>
                    <a:pt x="217778" y="1315661"/>
                  </a:lnTo>
                  <a:lnTo>
                    <a:pt x="218443" y="1314615"/>
                  </a:lnTo>
                  <a:lnTo>
                    <a:pt x="219490" y="1314805"/>
                  </a:lnTo>
                  <a:lnTo>
                    <a:pt x="220821" y="1316327"/>
                  </a:lnTo>
                  <a:lnTo>
                    <a:pt x="221582" y="1316327"/>
                  </a:lnTo>
                  <a:lnTo>
                    <a:pt x="221867" y="1315471"/>
                  </a:lnTo>
                  <a:lnTo>
                    <a:pt x="221106" y="1315661"/>
                  </a:lnTo>
                  <a:lnTo>
                    <a:pt x="221106" y="1314900"/>
                  </a:lnTo>
                  <a:lnTo>
                    <a:pt x="221867" y="1313378"/>
                  </a:lnTo>
                  <a:lnTo>
                    <a:pt x="223389" y="1313949"/>
                  </a:lnTo>
                  <a:lnTo>
                    <a:pt x="226051" y="1313568"/>
                  </a:lnTo>
                  <a:lnTo>
                    <a:pt x="226337" y="1313187"/>
                  </a:lnTo>
                  <a:lnTo>
                    <a:pt x="227193" y="1313378"/>
                  </a:lnTo>
                  <a:lnTo>
                    <a:pt x="227193" y="1312807"/>
                  </a:lnTo>
                  <a:lnTo>
                    <a:pt x="226147" y="1312616"/>
                  </a:lnTo>
                  <a:lnTo>
                    <a:pt x="225291" y="1313187"/>
                  </a:lnTo>
                  <a:lnTo>
                    <a:pt x="220821" y="1312331"/>
                  </a:lnTo>
                  <a:lnTo>
                    <a:pt x="219299" y="1313187"/>
                  </a:lnTo>
                  <a:lnTo>
                    <a:pt x="219775" y="1312331"/>
                  </a:lnTo>
                  <a:lnTo>
                    <a:pt x="219299" y="1311284"/>
                  </a:lnTo>
                  <a:lnTo>
                    <a:pt x="220631" y="1310713"/>
                  </a:lnTo>
                  <a:lnTo>
                    <a:pt x="221297" y="1310903"/>
                  </a:lnTo>
                  <a:lnTo>
                    <a:pt x="221582" y="1309857"/>
                  </a:lnTo>
                  <a:lnTo>
                    <a:pt x="219109" y="1310237"/>
                  </a:lnTo>
                  <a:lnTo>
                    <a:pt x="218348" y="1311570"/>
                  </a:lnTo>
                  <a:lnTo>
                    <a:pt x="217017" y="1311760"/>
                  </a:lnTo>
                  <a:lnTo>
                    <a:pt x="216351" y="1310999"/>
                  </a:lnTo>
                  <a:lnTo>
                    <a:pt x="215020" y="1310618"/>
                  </a:lnTo>
                  <a:lnTo>
                    <a:pt x="214735" y="1309762"/>
                  </a:lnTo>
                  <a:lnTo>
                    <a:pt x="215781" y="1309952"/>
                  </a:lnTo>
                  <a:lnTo>
                    <a:pt x="215781" y="1309571"/>
                  </a:lnTo>
                  <a:lnTo>
                    <a:pt x="216637" y="1309571"/>
                  </a:lnTo>
                  <a:lnTo>
                    <a:pt x="217112" y="1308524"/>
                  </a:lnTo>
                  <a:lnTo>
                    <a:pt x="214925" y="1308905"/>
                  </a:lnTo>
                  <a:lnTo>
                    <a:pt x="214069" y="1308715"/>
                  </a:lnTo>
                  <a:lnTo>
                    <a:pt x="214354" y="1307668"/>
                  </a:lnTo>
                  <a:lnTo>
                    <a:pt x="213498" y="1308429"/>
                  </a:lnTo>
                  <a:lnTo>
                    <a:pt x="212167" y="1307668"/>
                  </a:lnTo>
                  <a:lnTo>
                    <a:pt x="211882" y="1305765"/>
                  </a:lnTo>
                  <a:lnTo>
                    <a:pt x="211216" y="1304909"/>
                  </a:lnTo>
                  <a:lnTo>
                    <a:pt x="211216" y="1303386"/>
                  </a:lnTo>
                  <a:lnTo>
                    <a:pt x="214830" y="1303386"/>
                  </a:lnTo>
                  <a:lnTo>
                    <a:pt x="215305" y="1303196"/>
                  </a:lnTo>
                  <a:lnTo>
                    <a:pt x="215305" y="1302434"/>
                  </a:lnTo>
                  <a:lnTo>
                    <a:pt x="212642" y="1302625"/>
                  </a:lnTo>
                  <a:lnTo>
                    <a:pt x="213118" y="1301293"/>
                  </a:lnTo>
                  <a:lnTo>
                    <a:pt x="211026" y="1302149"/>
                  </a:lnTo>
                  <a:lnTo>
                    <a:pt x="209219" y="1299580"/>
                  </a:lnTo>
                  <a:lnTo>
                    <a:pt x="208743" y="1298057"/>
                  </a:lnTo>
                  <a:lnTo>
                    <a:pt x="208743" y="1297201"/>
                  </a:lnTo>
                  <a:lnTo>
                    <a:pt x="209504" y="1296630"/>
                  </a:lnTo>
                  <a:lnTo>
                    <a:pt x="207222" y="1296059"/>
                  </a:lnTo>
                  <a:lnTo>
                    <a:pt x="207222" y="1293965"/>
                  </a:lnTo>
                  <a:lnTo>
                    <a:pt x="206556" y="1293394"/>
                  </a:lnTo>
                  <a:lnTo>
                    <a:pt x="206081" y="1291777"/>
                  </a:lnTo>
                  <a:lnTo>
                    <a:pt x="206366" y="1288636"/>
                  </a:lnTo>
                  <a:lnTo>
                    <a:pt x="205605" y="1287304"/>
                  </a:lnTo>
                  <a:lnTo>
                    <a:pt x="204559" y="1286543"/>
                  </a:lnTo>
                  <a:lnTo>
                    <a:pt x="204274" y="1282070"/>
                  </a:lnTo>
                  <a:lnTo>
                    <a:pt x="202942" y="1281214"/>
                  </a:lnTo>
                  <a:lnTo>
                    <a:pt x="204274" y="1281024"/>
                  </a:lnTo>
                  <a:lnTo>
                    <a:pt x="205035" y="1281880"/>
                  </a:lnTo>
                  <a:lnTo>
                    <a:pt x="205700" y="1281880"/>
                  </a:lnTo>
                  <a:lnTo>
                    <a:pt x="205700" y="1281309"/>
                  </a:lnTo>
                  <a:lnTo>
                    <a:pt x="203513" y="1279026"/>
                  </a:lnTo>
                  <a:lnTo>
                    <a:pt x="202752" y="1278835"/>
                  </a:lnTo>
                  <a:lnTo>
                    <a:pt x="197141" y="1271413"/>
                  </a:lnTo>
                  <a:lnTo>
                    <a:pt x="195810" y="1270842"/>
                  </a:lnTo>
                  <a:lnTo>
                    <a:pt x="193718" y="1268558"/>
                  </a:lnTo>
                  <a:lnTo>
                    <a:pt x="192386" y="1268177"/>
                  </a:lnTo>
                  <a:lnTo>
                    <a:pt x="188963" y="1264371"/>
                  </a:lnTo>
                  <a:lnTo>
                    <a:pt x="187917" y="1263800"/>
                  </a:lnTo>
                  <a:lnTo>
                    <a:pt x="186871" y="1261897"/>
                  </a:lnTo>
                  <a:lnTo>
                    <a:pt x="186015" y="1258757"/>
                  </a:lnTo>
                  <a:lnTo>
                    <a:pt x="184969" y="1257234"/>
                  </a:lnTo>
                  <a:lnTo>
                    <a:pt x="182686" y="1255712"/>
                  </a:lnTo>
                  <a:lnTo>
                    <a:pt x="182211" y="1253808"/>
                  </a:lnTo>
                  <a:lnTo>
                    <a:pt x="180689" y="1251905"/>
                  </a:lnTo>
                  <a:lnTo>
                    <a:pt x="180404" y="1250573"/>
                  </a:lnTo>
                  <a:lnTo>
                    <a:pt x="179928" y="1250383"/>
                  </a:lnTo>
                  <a:lnTo>
                    <a:pt x="179928" y="1249050"/>
                  </a:lnTo>
                  <a:lnTo>
                    <a:pt x="179072" y="1248479"/>
                  </a:lnTo>
                  <a:lnTo>
                    <a:pt x="178026" y="1243817"/>
                  </a:lnTo>
                  <a:lnTo>
                    <a:pt x="177361" y="1243056"/>
                  </a:lnTo>
                  <a:lnTo>
                    <a:pt x="177361" y="1242199"/>
                  </a:lnTo>
                  <a:lnTo>
                    <a:pt x="176314" y="1241628"/>
                  </a:lnTo>
                  <a:lnTo>
                    <a:pt x="176029" y="1240581"/>
                  </a:lnTo>
                  <a:lnTo>
                    <a:pt x="177551" y="1240201"/>
                  </a:lnTo>
                  <a:lnTo>
                    <a:pt x="180689" y="1237632"/>
                  </a:lnTo>
                  <a:lnTo>
                    <a:pt x="181545" y="1235728"/>
                  </a:lnTo>
                  <a:lnTo>
                    <a:pt x="182020" y="1235728"/>
                  </a:lnTo>
                  <a:lnTo>
                    <a:pt x="184493" y="1232969"/>
                  </a:lnTo>
                  <a:lnTo>
                    <a:pt x="184493" y="1232112"/>
                  </a:lnTo>
                  <a:lnTo>
                    <a:pt x="186966" y="1231066"/>
                  </a:lnTo>
                  <a:lnTo>
                    <a:pt x="188487" y="1229543"/>
                  </a:lnTo>
                  <a:lnTo>
                    <a:pt x="189248" y="1229543"/>
                  </a:lnTo>
                  <a:lnTo>
                    <a:pt x="191340" y="1228020"/>
                  </a:lnTo>
                  <a:lnTo>
                    <a:pt x="192196" y="1228020"/>
                  </a:lnTo>
                  <a:lnTo>
                    <a:pt x="193527" y="1226688"/>
                  </a:lnTo>
                  <a:lnTo>
                    <a:pt x="196190" y="1226117"/>
                  </a:lnTo>
                  <a:lnTo>
                    <a:pt x="196856" y="1225261"/>
                  </a:lnTo>
                  <a:lnTo>
                    <a:pt x="199138" y="1224500"/>
                  </a:lnTo>
                  <a:lnTo>
                    <a:pt x="200660" y="1223453"/>
                  </a:lnTo>
                  <a:lnTo>
                    <a:pt x="202467" y="1223072"/>
                  </a:lnTo>
                  <a:lnTo>
                    <a:pt x="203798" y="1221740"/>
                  </a:lnTo>
                  <a:lnTo>
                    <a:pt x="206651" y="1221359"/>
                  </a:lnTo>
                  <a:lnTo>
                    <a:pt x="210075" y="1219266"/>
                  </a:lnTo>
                  <a:lnTo>
                    <a:pt x="211596" y="1218885"/>
                  </a:lnTo>
                  <a:lnTo>
                    <a:pt x="213403" y="1217363"/>
                  </a:lnTo>
                  <a:lnTo>
                    <a:pt x="215115" y="1217363"/>
                  </a:lnTo>
                  <a:lnTo>
                    <a:pt x="216922" y="1216506"/>
                  </a:lnTo>
                  <a:lnTo>
                    <a:pt x="218253" y="1214888"/>
                  </a:lnTo>
                  <a:lnTo>
                    <a:pt x="219299" y="1214698"/>
                  </a:lnTo>
                  <a:lnTo>
                    <a:pt x="220821" y="1212605"/>
                  </a:lnTo>
                  <a:lnTo>
                    <a:pt x="222913" y="1212224"/>
                  </a:lnTo>
                  <a:lnTo>
                    <a:pt x="222438" y="1211368"/>
                  </a:lnTo>
                  <a:lnTo>
                    <a:pt x="224245" y="1210607"/>
                  </a:lnTo>
                  <a:lnTo>
                    <a:pt x="226432" y="1208037"/>
                  </a:lnTo>
                  <a:lnTo>
                    <a:pt x="232233" y="1206990"/>
                  </a:lnTo>
                  <a:lnTo>
                    <a:pt x="233089" y="1205944"/>
                  </a:lnTo>
                  <a:lnTo>
                    <a:pt x="237273" y="1204611"/>
                  </a:lnTo>
                  <a:lnTo>
                    <a:pt x="238605" y="1203755"/>
                  </a:lnTo>
                  <a:lnTo>
                    <a:pt x="241077" y="1203755"/>
                  </a:lnTo>
                  <a:lnTo>
                    <a:pt x="241933" y="1204326"/>
                  </a:lnTo>
                  <a:lnTo>
                    <a:pt x="242599" y="1205944"/>
                  </a:lnTo>
                  <a:lnTo>
                    <a:pt x="243074" y="1206134"/>
                  </a:lnTo>
                  <a:lnTo>
                    <a:pt x="243074" y="1208703"/>
                  </a:lnTo>
                  <a:lnTo>
                    <a:pt x="244120" y="1210607"/>
                  </a:lnTo>
                  <a:lnTo>
                    <a:pt x="243835" y="1211939"/>
                  </a:lnTo>
                  <a:lnTo>
                    <a:pt x="244881" y="1212795"/>
                  </a:lnTo>
                  <a:lnTo>
                    <a:pt x="245357" y="1216316"/>
                  </a:lnTo>
                  <a:lnTo>
                    <a:pt x="246213" y="1217648"/>
                  </a:lnTo>
                  <a:lnTo>
                    <a:pt x="245927" y="1218505"/>
                  </a:lnTo>
                  <a:lnTo>
                    <a:pt x="248019" y="1221074"/>
                  </a:lnTo>
                  <a:lnTo>
                    <a:pt x="248019" y="1221835"/>
                  </a:lnTo>
                  <a:lnTo>
                    <a:pt x="248780" y="1222025"/>
                  </a:lnTo>
                  <a:lnTo>
                    <a:pt x="249826" y="1224500"/>
                  </a:lnTo>
                  <a:lnTo>
                    <a:pt x="250682" y="1224690"/>
                  </a:lnTo>
                  <a:lnTo>
                    <a:pt x="250682" y="1228496"/>
                  </a:lnTo>
                  <a:lnTo>
                    <a:pt x="247544" y="1229828"/>
                  </a:lnTo>
                  <a:lnTo>
                    <a:pt x="246688" y="1229258"/>
                  </a:lnTo>
                  <a:lnTo>
                    <a:pt x="246022" y="1229638"/>
                  </a:lnTo>
                  <a:lnTo>
                    <a:pt x="243360" y="1228306"/>
                  </a:lnTo>
                  <a:lnTo>
                    <a:pt x="238890" y="1229067"/>
                  </a:lnTo>
                  <a:lnTo>
                    <a:pt x="237844" y="1228306"/>
                  </a:lnTo>
                  <a:lnTo>
                    <a:pt x="237559" y="1227449"/>
                  </a:lnTo>
                  <a:lnTo>
                    <a:pt x="236798" y="1227449"/>
                  </a:lnTo>
                  <a:lnTo>
                    <a:pt x="236322" y="1226593"/>
                  </a:lnTo>
                  <a:lnTo>
                    <a:pt x="235847" y="1226593"/>
                  </a:lnTo>
                  <a:lnTo>
                    <a:pt x="236512" y="1228496"/>
                  </a:lnTo>
                  <a:lnTo>
                    <a:pt x="238795" y="1229828"/>
                  </a:lnTo>
                  <a:lnTo>
                    <a:pt x="240887" y="1229828"/>
                  </a:lnTo>
                  <a:lnTo>
                    <a:pt x="241743" y="1229258"/>
                  </a:lnTo>
                  <a:lnTo>
                    <a:pt x="243930" y="1229448"/>
                  </a:lnTo>
                  <a:lnTo>
                    <a:pt x="246022" y="1230495"/>
                  </a:lnTo>
                  <a:lnTo>
                    <a:pt x="246878" y="1232017"/>
                  </a:lnTo>
                  <a:lnTo>
                    <a:pt x="247354" y="1232017"/>
                  </a:lnTo>
                  <a:lnTo>
                    <a:pt x="247354" y="1232874"/>
                  </a:lnTo>
                  <a:lnTo>
                    <a:pt x="248210" y="1233445"/>
                  </a:lnTo>
                  <a:lnTo>
                    <a:pt x="249256" y="1233445"/>
                  </a:lnTo>
                  <a:lnTo>
                    <a:pt x="249256" y="1232874"/>
                  </a:lnTo>
                  <a:lnTo>
                    <a:pt x="250302" y="1232493"/>
                  </a:lnTo>
                  <a:lnTo>
                    <a:pt x="252109" y="1232493"/>
                  </a:lnTo>
                  <a:lnTo>
                    <a:pt x="252109" y="1233825"/>
                  </a:lnTo>
                  <a:lnTo>
                    <a:pt x="253155" y="1234872"/>
                  </a:lnTo>
                  <a:lnTo>
                    <a:pt x="252679" y="1238393"/>
                  </a:lnTo>
                  <a:lnTo>
                    <a:pt x="254011" y="1243627"/>
                  </a:lnTo>
                  <a:lnTo>
                    <a:pt x="255057" y="1244483"/>
                  </a:lnTo>
                  <a:lnTo>
                    <a:pt x="255818" y="1247052"/>
                  </a:lnTo>
                  <a:lnTo>
                    <a:pt x="257339" y="1246862"/>
                  </a:lnTo>
                  <a:lnTo>
                    <a:pt x="257625" y="1248479"/>
                  </a:lnTo>
                  <a:lnTo>
                    <a:pt x="256864" y="1248860"/>
                  </a:lnTo>
                  <a:lnTo>
                    <a:pt x="256864" y="1251429"/>
                  </a:lnTo>
                  <a:lnTo>
                    <a:pt x="257339" y="1252476"/>
                  </a:lnTo>
                  <a:lnTo>
                    <a:pt x="258671" y="1253047"/>
                  </a:lnTo>
                  <a:lnTo>
                    <a:pt x="259432" y="1255141"/>
                  </a:lnTo>
                  <a:lnTo>
                    <a:pt x="260953" y="1256187"/>
                  </a:lnTo>
                  <a:lnTo>
                    <a:pt x="260668" y="1257044"/>
                  </a:lnTo>
                  <a:lnTo>
                    <a:pt x="261524" y="1257234"/>
                  </a:lnTo>
                  <a:lnTo>
                    <a:pt x="261999" y="1255902"/>
                  </a:lnTo>
                  <a:lnTo>
                    <a:pt x="262665" y="1257139"/>
                  </a:lnTo>
                  <a:lnTo>
                    <a:pt x="263711" y="1257805"/>
                  </a:lnTo>
                  <a:lnTo>
                    <a:pt x="263426" y="1258566"/>
                  </a:lnTo>
                  <a:lnTo>
                    <a:pt x="263901" y="1259423"/>
                  </a:lnTo>
                  <a:lnTo>
                    <a:pt x="266183" y="1260945"/>
                  </a:lnTo>
                  <a:lnTo>
                    <a:pt x="265898" y="1261707"/>
                  </a:lnTo>
                  <a:lnTo>
                    <a:pt x="266944" y="1262753"/>
                  </a:lnTo>
                  <a:lnTo>
                    <a:pt x="266944" y="1263610"/>
                  </a:lnTo>
                  <a:lnTo>
                    <a:pt x="269037" y="1266560"/>
                  </a:lnTo>
                  <a:lnTo>
                    <a:pt x="268751" y="1267606"/>
                  </a:lnTo>
                  <a:lnTo>
                    <a:pt x="269607" y="1268463"/>
                  </a:lnTo>
                  <a:lnTo>
                    <a:pt x="269607" y="1269319"/>
                  </a:lnTo>
                  <a:lnTo>
                    <a:pt x="270653" y="1270176"/>
                  </a:lnTo>
                  <a:lnTo>
                    <a:pt x="270653" y="1271222"/>
                  </a:lnTo>
                  <a:lnTo>
                    <a:pt x="271699" y="1272745"/>
                  </a:lnTo>
                  <a:lnTo>
                    <a:pt x="272175" y="1273792"/>
                  </a:lnTo>
                  <a:lnTo>
                    <a:pt x="271890" y="1275124"/>
                  </a:lnTo>
                  <a:lnTo>
                    <a:pt x="272745" y="1276456"/>
                  </a:lnTo>
                  <a:lnTo>
                    <a:pt x="272745" y="1277312"/>
                  </a:lnTo>
                  <a:lnTo>
                    <a:pt x="273791" y="1278359"/>
                  </a:lnTo>
                  <a:lnTo>
                    <a:pt x="274838" y="1280929"/>
                  </a:lnTo>
                  <a:lnTo>
                    <a:pt x="277691" y="1283213"/>
                  </a:lnTo>
                  <a:lnTo>
                    <a:pt x="278737" y="1286353"/>
                  </a:lnTo>
                  <a:lnTo>
                    <a:pt x="279402" y="1286543"/>
                  </a:lnTo>
                  <a:lnTo>
                    <a:pt x="279688" y="1288065"/>
                  </a:lnTo>
                  <a:lnTo>
                    <a:pt x="281495" y="1289398"/>
                  </a:lnTo>
                  <a:lnTo>
                    <a:pt x="281970" y="1290920"/>
                  </a:lnTo>
                  <a:lnTo>
                    <a:pt x="283301" y="1291681"/>
                  </a:lnTo>
                  <a:lnTo>
                    <a:pt x="283301" y="1292252"/>
                  </a:lnTo>
                  <a:lnTo>
                    <a:pt x="284633" y="1293014"/>
                  </a:lnTo>
                  <a:lnTo>
                    <a:pt x="285108" y="1293870"/>
                  </a:lnTo>
                  <a:lnTo>
                    <a:pt x="286630" y="1294727"/>
                  </a:lnTo>
                  <a:lnTo>
                    <a:pt x="288722" y="1294346"/>
                  </a:lnTo>
                  <a:lnTo>
                    <a:pt x="289483" y="1294917"/>
                  </a:lnTo>
                  <a:lnTo>
                    <a:pt x="290339" y="1294536"/>
                  </a:lnTo>
                  <a:lnTo>
                    <a:pt x="291385" y="1294917"/>
                  </a:lnTo>
                  <a:lnTo>
                    <a:pt x="292146" y="1295964"/>
                  </a:lnTo>
                  <a:lnTo>
                    <a:pt x="293002" y="1296344"/>
                  </a:lnTo>
                  <a:lnTo>
                    <a:pt x="293287" y="1297201"/>
                  </a:lnTo>
                  <a:lnTo>
                    <a:pt x="294809" y="1297391"/>
                  </a:lnTo>
                  <a:lnTo>
                    <a:pt x="298612" y="1300817"/>
                  </a:lnTo>
                  <a:lnTo>
                    <a:pt x="299944" y="1303101"/>
                  </a:lnTo>
                  <a:lnTo>
                    <a:pt x="300800" y="1303291"/>
                  </a:lnTo>
                  <a:lnTo>
                    <a:pt x="303082" y="1305194"/>
                  </a:lnTo>
                  <a:lnTo>
                    <a:pt x="303938" y="1305004"/>
                  </a:lnTo>
                  <a:lnTo>
                    <a:pt x="305269" y="1305860"/>
                  </a:lnTo>
                  <a:lnTo>
                    <a:pt x="307362" y="1305670"/>
                  </a:lnTo>
                  <a:lnTo>
                    <a:pt x="309169" y="1304909"/>
                  </a:lnTo>
                  <a:lnTo>
                    <a:pt x="310024" y="1305099"/>
                  </a:lnTo>
                  <a:lnTo>
                    <a:pt x="310880" y="1304338"/>
                  </a:lnTo>
                  <a:lnTo>
                    <a:pt x="310880" y="1303766"/>
                  </a:lnTo>
                  <a:lnTo>
                    <a:pt x="312212" y="1303386"/>
                  </a:lnTo>
                  <a:lnTo>
                    <a:pt x="314019" y="1303957"/>
                  </a:lnTo>
                  <a:lnTo>
                    <a:pt x="314779" y="1303766"/>
                  </a:lnTo>
                  <a:lnTo>
                    <a:pt x="314779" y="1303196"/>
                  </a:lnTo>
                  <a:lnTo>
                    <a:pt x="315065" y="1303576"/>
                  </a:lnTo>
                  <a:lnTo>
                    <a:pt x="317252" y="1303386"/>
                  </a:lnTo>
                  <a:lnTo>
                    <a:pt x="318298" y="1303766"/>
                  </a:lnTo>
                  <a:lnTo>
                    <a:pt x="319059" y="1302720"/>
                  </a:lnTo>
                  <a:lnTo>
                    <a:pt x="320580" y="1302530"/>
                  </a:lnTo>
                  <a:lnTo>
                    <a:pt x="325050" y="1299770"/>
                  </a:lnTo>
                  <a:lnTo>
                    <a:pt x="326572" y="1299389"/>
                  </a:lnTo>
                  <a:lnTo>
                    <a:pt x="327618" y="1297867"/>
                  </a:lnTo>
                  <a:lnTo>
                    <a:pt x="331232" y="1295298"/>
                  </a:lnTo>
                  <a:lnTo>
                    <a:pt x="331707" y="1295678"/>
                  </a:lnTo>
                  <a:lnTo>
                    <a:pt x="332468" y="1295107"/>
                  </a:lnTo>
                  <a:lnTo>
                    <a:pt x="333324" y="1295488"/>
                  </a:lnTo>
                  <a:lnTo>
                    <a:pt x="334655" y="1295298"/>
                  </a:lnTo>
                  <a:lnTo>
                    <a:pt x="335511" y="1295868"/>
                  </a:lnTo>
                  <a:lnTo>
                    <a:pt x="335987" y="1295298"/>
                  </a:lnTo>
                  <a:lnTo>
                    <a:pt x="338459" y="1295298"/>
                  </a:lnTo>
                  <a:lnTo>
                    <a:pt x="338935" y="1294727"/>
                  </a:lnTo>
                  <a:lnTo>
                    <a:pt x="340456" y="1295583"/>
                  </a:lnTo>
                  <a:lnTo>
                    <a:pt x="340932" y="1295012"/>
                  </a:lnTo>
                  <a:lnTo>
                    <a:pt x="344546" y="1295012"/>
                  </a:lnTo>
                  <a:lnTo>
                    <a:pt x="345401" y="1295393"/>
                  </a:lnTo>
                  <a:lnTo>
                    <a:pt x="345401" y="1296725"/>
                  </a:lnTo>
                  <a:lnTo>
                    <a:pt x="345877" y="1296725"/>
                  </a:lnTo>
                  <a:lnTo>
                    <a:pt x="347208" y="1295964"/>
                  </a:lnTo>
                  <a:lnTo>
                    <a:pt x="347684" y="1295107"/>
                  </a:lnTo>
                  <a:lnTo>
                    <a:pt x="348730" y="1294727"/>
                  </a:lnTo>
                  <a:lnTo>
                    <a:pt x="351583" y="1291967"/>
                  </a:lnTo>
                  <a:lnTo>
                    <a:pt x="354436" y="1290635"/>
                  </a:lnTo>
                  <a:lnTo>
                    <a:pt x="355292" y="1289588"/>
                  </a:lnTo>
                  <a:lnTo>
                    <a:pt x="355957" y="1290349"/>
                  </a:lnTo>
                  <a:lnTo>
                    <a:pt x="357479" y="1290349"/>
                  </a:lnTo>
                  <a:lnTo>
                    <a:pt x="358810" y="1293109"/>
                  </a:lnTo>
                  <a:lnTo>
                    <a:pt x="359857" y="1293870"/>
                  </a:lnTo>
                  <a:lnTo>
                    <a:pt x="362995" y="1293870"/>
                  </a:lnTo>
                  <a:lnTo>
                    <a:pt x="362710" y="1293299"/>
                  </a:lnTo>
                  <a:lnTo>
                    <a:pt x="360617" y="1293299"/>
                  </a:lnTo>
                  <a:lnTo>
                    <a:pt x="359286" y="1292538"/>
                  </a:lnTo>
                  <a:lnTo>
                    <a:pt x="357479" y="1288541"/>
                  </a:lnTo>
                  <a:lnTo>
                    <a:pt x="354816" y="1286448"/>
                  </a:lnTo>
                  <a:lnTo>
                    <a:pt x="352724" y="1284164"/>
                  </a:lnTo>
                  <a:lnTo>
                    <a:pt x="352058" y="1281880"/>
                  </a:lnTo>
                  <a:lnTo>
                    <a:pt x="351298" y="1281499"/>
                  </a:lnTo>
                  <a:lnTo>
                    <a:pt x="351298" y="1280643"/>
                  </a:lnTo>
                  <a:lnTo>
                    <a:pt x="350442" y="1279787"/>
                  </a:lnTo>
                  <a:lnTo>
                    <a:pt x="344165" y="1279596"/>
                  </a:lnTo>
                  <a:lnTo>
                    <a:pt x="343309" y="1281690"/>
                  </a:lnTo>
                  <a:lnTo>
                    <a:pt x="342453" y="1281880"/>
                  </a:lnTo>
                  <a:lnTo>
                    <a:pt x="341597" y="1283213"/>
                  </a:lnTo>
                  <a:lnTo>
                    <a:pt x="337793" y="1283593"/>
                  </a:lnTo>
                  <a:lnTo>
                    <a:pt x="334940" y="1280643"/>
                  </a:lnTo>
                  <a:lnTo>
                    <a:pt x="332278" y="1279311"/>
                  </a:lnTo>
                  <a:lnTo>
                    <a:pt x="331422" y="1278264"/>
                  </a:lnTo>
                  <a:lnTo>
                    <a:pt x="328283" y="1276742"/>
                  </a:lnTo>
                  <a:lnTo>
                    <a:pt x="327237" y="1277122"/>
                  </a:lnTo>
                  <a:lnTo>
                    <a:pt x="327237" y="1277884"/>
                  </a:lnTo>
                  <a:lnTo>
                    <a:pt x="324099" y="1278074"/>
                  </a:lnTo>
                  <a:lnTo>
                    <a:pt x="321627" y="1280167"/>
                  </a:lnTo>
                  <a:lnTo>
                    <a:pt x="320866" y="1280167"/>
                  </a:lnTo>
                  <a:lnTo>
                    <a:pt x="320580" y="1280738"/>
                  </a:lnTo>
                  <a:lnTo>
                    <a:pt x="312592" y="1279882"/>
                  </a:lnTo>
                  <a:lnTo>
                    <a:pt x="306601" y="1276932"/>
                  </a:lnTo>
                  <a:lnTo>
                    <a:pt x="304318" y="1277312"/>
                  </a:lnTo>
                  <a:lnTo>
                    <a:pt x="304318" y="1276742"/>
                  </a:lnTo>
                  <a:lnTo>
                    <a:pt x="305174" y="1275980"/>
                  </a:lnTo>
                  <a:lnTo>
                    <a:pt x="303367" y="1275600"/>
                  </a:lnTo>
                  <a:lnTo>
                    <a:pt x="302036" y="1274077"/>
                  </a:lnTo>
                  <a:lnTo>
                    <a:pt x="300229" y="1273506"/>
                  </a:lnTo>
                  <a:lnTo>
                    <a:pt x="298422" y="1271793"/>
                  </a:lnTo>
                  <a:lnTo>
                    <a:pt x="295759" y="1270747"/>
                  </a:lnTo>
                  <a:lnTo>
                    <a:pt x="295094" y="1269414"/>
                  </a:lnTo>
                  <a:lnTo>
                    <a:pt x="293287" y="1268368"/>
                  </a:lnTo>
                  <a:lnTo>
                    <a:pt x="293002" y="1267511"/>
                  </a:lnTo>
                  <a:lnTo>
                    <a:pt x="290909" y="1265989"/>
                  </a:lnTo>
                  <a:lnTo>
                    <a:pt x="290054" y="1263895"/>
                  </a:lnTo>
                  <a:lnTo>
                    <a:pt x="288532" y="1263039"/>
                  </a:lnTo>
                  <a:lnTo>
                    <a:pt x="288247" y="1262182"/>
                  </a:lnTo>
                  <a:lnTo>
                    <a:pt x="286725" y="1261326"/>
                  </a:lnTo>
                  <a:lnTo>
                    <a:pt x="286440" y="1260565"/>
                  </a:lnTo>
                  <a:lnTo>
                    <a:pt x="284918" y="1259232"/>
                  </a:lnTo>
                  <a:lnTo>
                    <a:pt x="282826" y="1258471"/>
                  </a:lnTo>
                  <a:lnTo>
                    <a:pt x="281780" y="1257139"/>
                  </a:lnTo>
                  <a:lnTo>
                    <a:pt x="279688" y="1256282"/>
                  </a:lnTo>
                  <a:lnTo>
                    <a:pt x="278642" y="1254950"/>
                  </a:lnTo>
                  <a:lnTo>
                    <a:pt x="275979" y="1254094"/>
                  </a:lnTo>
                  <a:lnTo>
                    <a:pt x="275218" y="1253047"/>
                  </a:lnTo>
                  <a:lnTo>
                    <a:pt x="273031" y="1252191"/>
                  </a:lnTo>
                  <a:lnTo>
                    <a:pt x="272270" y="1251144"/>
                  </a:lnTo>
                  <a:lnTo>
                    <a:pt x="271414" y="1251144"/>
                  </a:lnTo>
                  <a:lnTo>
                    <a:pt x="268276" y="1249241"/>
                  </a:lnTo>
                  <a:lnTo>
                    <a:pt x="266944" y="1247338"/>
                  </a:lnTo>
                  <a:lnTo>
                    <a:pt x="263521" y="1244578"/>
                  </a:lnTo>
                  <a:lnTo>
                    <a:pt x="262855" y="1244578"/>
                  </a:lnTo>
                  <a:lnTo>
                    <a:pt x="262380" y="1242485"/>
                  </a:lnTo>
                  <a:lnTo>
                    <a:pt x="260287" y="1240201"/>
                  </a:lnTo>
                  <a:lnTo>
                    <a:pt x="258195" y="1233825"/>
                  </a:lnTo>
                  <a:lnTo>
                    <a:pt x="257434" y="1233254"/>
                  </a:lnTo>
                  <a:lnTo>
                    <a:pt x="256388" y="1229733"/>
                  </a:lnTo>
                  <a:lnTo>
                    <a:pt x="255627" y="1229543"/>
                  </a:lnTo>
                  <a:lnTo>
                    <a:pt x="255342" y="1226783"/>
                  </a:lnTo>
                  <a:lnTo>
                    <a:pt x="254296" y="1225261"/>
                  </a:lnTo>
                  <a:lnTo>
                    <a:pt x="254296" y="1222501"/>
                  </a:lnTo>
                  <a:lnTo>
                    <a:pt x="253630" y="1221454"/>
                  </a:lnTo>
                  <a:lnTo>
                    <a:pt x="252584" y="1216221"/>
                  </a:lnTo>
                  <a:lnTo>
                    <a:pt x="252584" y="1211177"/>
                  </a:lnTo>
                  <a:lnTo>
                    <a:pt x="251728" y="1206134"/>
                  </a:lnTo>
                  <a:lnTo>
                    <a:pt x="251443" y="1205278"/>
                  </a:lnTo>
                  <a:lnTo>
                    <a:pt x="250587" y="1205087"/>
                  </a:lnTo>
                  <a:lnTo>
                    <a:pt x="249541" y="1201852"/>
                  </a:lnTo>
                  <a:lnTo>
                    <a:pt x="250017" y="1201281"/>
                  </a:lnTo>
                  <a:lnTo>
                    <a:pt x="252109" y="1201281"/>
                  </a:lnTo>
                  <a:lnTo>
                    <a:pt x="252109" y="1200900"/>
                  </a:lnTo>
                  <a:lnTo>
                    <a:pt x="250587" y="1200900"/>
                  </a:lnTo>
                  <a:lnTo>
                    <a:pt x="252109" y="1200044"/>
                  </a:lnTo>
                  <a:lnTo>
                    <a:pt x="252109" y="1199473"/>
                  </a:lnTo>
                  <a:lnTo>
                    <a:pt x="250777" y="1200329"/>
                  </a:lnTo>
                  <a:lnTo>
                    <a:pt x="250017" y="1200139"/>
                  </a:lnTo>
                  <a:lnTo>
                    <a:pt x="250017" y="1199568"/>
                  </a:lnTo>
                  <a:lnTo>
                    <a:pt x="249161" y="1199568"/>
                  </a:lnTo>
                  <a:lnTo>
                    <a:pt x="249636" y="1200425"/>
                  </a:lnTo>
                  <a:lnTo>
                    <a:pt x="249351" y="1201281"/>
                  </a:lnTo>
                  <a:lnTo>
                    <a:pt x="248495" y="1198426"/>
                  </a:lnTo>
                  <a:lnTo>
                    <a:pt x="247449" y="1197570"/>
                  </a:lnTo>
                  <a:lnTo>
                    <a:pt x="247449" y="1196808"/>
                  </a:lnTo>
                  <a:lnTo>
                    <a:pt x="248970" y="1196428"/>
                  </a:lnTo>
                  <a:lnTo>
                    <a:pt x="250017" y="1195571"/>
                  </a:lnTo>
                  <a:lnTo>
                    <a:pt x="250302" y="1194715"/>
                  </a:lnTo>
                  <a:lnTo>
                    <a:pt x="248780" y="1195571"/>
                  </a:lnTo>
                  <a:lnTo>
                    <a:pt x="249826" y="1194715"/>
                  </a:lnTo>
                  <a:lnTo>
                    <a:pt x="249826" y="1193954"/>
                  </a:lnTo>
                  <a:lnTo>
                    <a:pt x="248019" y="1194525"/>
                  </a:lnTo>
                  <a:lnTo>
                    <a:pt x="248495" y="1193668"/>
                  </a:lnTo>
                  <a:lnTo>
                    <a:pt x="247449" y="1193668"/>
                  </a:lnTo>
                  <a:lnTo>
                    <a:pt x="246403" y="1194239"/>
                  </a:lnTo>
                  <a:lnTo>
                    <a:pt x="246878" y="1195857"/>
                  </a:lnTo>
                  <a:lnTo>
                    <a:pt x="246022" y="1194810"/>
                  </a:lnTo>
                  <a:lnTo>
                    <a:pt x="244216" y="1195191"/>
                  </a:lnTo>
                  <a:lnTo>
                    <a:pt x="243740" y="1194334"/>
                  </a:lnTo>
                  <a:lnTo>
                    <a:pt x="242694" y="1193763"/>
                  </a:lnTo>
                  <a:lnTo>
                    <a:pt x="240221" y="1190242"/>
                  </a:lnTo>
                  <a:lnTo>
                    <a:pt x="239746" y="1188910"/>
                  </a:lnTo>
                  <a:lnTo>
                    <a:pt x="239270" y="1188910"/>
                  </a:lnTo>
                  <a:lnTo>
                    <a:pt x="238414" y="1187578"/>
                  </a:lnTo>
                  <a:lnTo>
                    <a:pt x="239936" y="1186246"/>
                  </a:lnTo>
                  <a:lnTo>
                    <a:pt x="240221" y="1184628"/>
                  </a:lnTo>
                  <a:lnTo>
                    <a:pt x="239365" y="1181868"/>
                  </a:lnTo>
                  <a:lnTo>
                    <a:pt x="236512" y="1177396"/>
                  </a:lnTo>
                  <a:lnTo>
                    <a:pt x="234991" y="1173590"/>
                  </a:lnTo>
                  <a:lnTo>
                    <a:pt x="233945" y="1172733"/>
                  </a:lnTo>
                  <a:lnTo>
                    <a:pt x="232899" y="1167500"/>
                  </a:lnTo>
                  <a:lnTo>
                    <a:pt x="232043" y="1166167"/>
                  </a:lnTo>
                  <a:lnTo>
                    <a:pt x="231567" y="1163884"/>
                  </a:lnTo>
                  <a:lnTo>
                    <a:pt x="231092" y="1163884"/>
                  </a:lnTo>
                  <a:lnTo>
                    <a:pt x="230236" y="1157508"/>
                  </a:lnTo>
                  <a:lnTo>
                    <a:pt x="229760" y="1157127"/>
                  </a:lnTo>
                  <a:lnTo>
                    <a:pt x="229760" y="1154178"/>
                  </a:lnTo>
                  <a:lnTo>
                    <a:pt x="230426" y="1153131"/>
                  </a:lnTo>
                  <a:lnTo>
                    <a:pt x="229760" y="1148468"/>
                  </a:lnTo>
                  <a:lnTo>
                    <a:pt x="229095" y="1147707"/>
                  </a:lnTo>
                  <a:lnTo>
                    <a:pt x="225481" y="1146850"/>
                  </a:lnTo>
                  <a:lnTo>
                    <a:pt x="222818" y="1142568"/>
                  </a:lnTo>
                  <a:lnTo>
                    <a:pt x="221297" y="1141807"/>
                  </a:lnTo>
                  <a:lnTo>
                    <a:pt x="220441" y="1140760"/>
                  </a:lnTo>
                  <a:lnTo>
                    <a:pt x="218634" y="1139713"/>
                  </a:lnTo>
                  <a:lnTo>
                    <a:pt x="217968" y="1138191"/>
                  </a:lnTo>
                  <a:lnTo>
                    <a:pt x="216637" y="1137334"/>
                  </a:lnTo>
                  <a:lnTo>
                    <a:pt x="215305" y="1135622"/>
                  </a:lnTo>
                  <a:lnTo>
                    <a:pt x="215210" y="1130197"/>
                  </a:lnTo>
                  <a:lnTo>
                    <a:pt x="216542" y="1119635"/>
                  </a:lnTo>
                  <a:lnTo>
                    <a:pt x="217017" y="1119445"/>
                  </a:lnTo>
                  <a:lnTo>
                    <a:pt x="217017" y="1118398"/>
                  </a:lnTo>
                  <a:lnTo>
                    <a:pt x="218063" y="1115638"/>
                  </a:lnTo>
                  <a:lnTo>
                    <a:pt x="220536" y="1111642"/>
                  </a:lnTo>
                  <a:lnTo>
                    <a:pt x="220536" y="1110595"/>
                  </a:lnTo>
                  <a:lnTo>
                    <a:pt x="221392" y="1109738"/>
                  </a:lnTo>
                  <a:lnTo>
                    <a:pt x="222057" y="1107645"/>
                  </a:lnTo>
                  <a:lnTo>
                    <a:pt x="224530" y="1104219"/>
                  </a:lnTo>
                  <a:lnTo>
                    <a:pt x="224815" y="1102887"/>
                  </a:lnTo>
                  <a:lnTo>
                    <a:pt x="225861" y="1102031"/>
                  </a:lnTo>
                  <a:lnTo>
                    <a:pt x="227953" y="1099081"/>
                  </a:lnTo>
                  <a:lnTo>
                    <a:pt x="228809" y="1096607"/>
                  </a:lnTo>
                  <a:lnTo>
                    <a:pt x="229475" y="1096226"/>
                  </a:lnTo>
                  <a:lnTo>
                    <a:pt x="230997" y="1093752"/>
                  </a:lnTo>
                  <a:lnTo>
                    <a:pt x="231472" y="1091849"/>
                  </a:lnTo>
                  <a:lnTo>
                    <a:pt x="231948" y="1091849"/>
                  </a:lnTo>
                  <a:lnTo>
                    <a:pt x="232613" y="1090992"/>
                  </a:lnTo>
                  <a:lnTo>
                    <a:pt x="233374" y="1088518"/>
                  </a:lnTo>
                  <a:lnTo>
                    <a:pt x="234706" y="1086805"/>
                  </a:lnTo>
                  <a:lnTo>
                    <a:pt x="234991" y="1084902"/>
                  </a:lnTo>
                  <a:lnTo>
                    <a:pt x="235466" y="1084712"/>
                  </a:lnTo>
                  <a:lnTo>
                    <a:pt x="236322" y="1081952"/>
                  </a:lnTo>
                  <a:lnTo>
                    <a:pt x="237178" y="1081096"/>
                  </a:lnTo>
                  <a:lnTo>
                    <a:pt x="238509" y="1078526"/>
                  </a:lnTo>
                  <a:lnTo>
                    <a:pt x="239556" y="1075291"/>
                  </a:lnTo>
                  <a:lnTo>
                    <a:pt x="240221" y="1074435"/>
                  </a:lnTo>
                  <a:lnTo>
                    <a:pt x="240982" y="1074244"/>
                  </a:lnTo>
                  <a:lnTo>
                    <a:pt x="240982" y="1073673"/>
                  </a:lnTo>
                  <a:lnTo>
                    <a:pt x="241648" y="1073293"/>
                  </a:lnTo>
                  <a:lnTo>
                    <a:pt x="241648" y="1072722"/>
                  </a:lnTo>
                  <a:lnTo>
                    <a:pt x="242979" y="1071009"/>
                  </a:lnTo>
                  <a:lnTo>
                    <a:pt x="244501" y="1070152"/>
                  </a:lnTo>
                  <a:lnTo>
                    <a:pt x="246783" y="1065490"/>
                  </a:lnTo>
                  <a:lnTo>
                    <a:pt x="247449" y="1065109"/>
                  </a:lnTo>
                  <a:lnTo>
                    <a:pt x="249256" y="1062349"/>
                  </a:lnTo>
                  <a:lnTo>
                    <a:pt x="250302" y="1061493"/>
                  </a:lnTo>
                  <a:lnTo>
                    <a:pt x="248970" y="1060161"/>
                  </a:lnTo>
                  <a:lnTo>
                    <a:pt x="247639" y="1059590"/>
                  </a:lnTo>
                  <a:lnTo>
                    <a:pt x="247639" y="1059019"/>
                  </a:lnTo>
                  <a:lnTo>
                    <a:pt x="248970" y="1059019"/>
                  </a:lnTo>
                  <a:lnTo>
                    <a:pt x="250492" y="1060732"/>
                  </a:lnTo>
                  <a:lnTo>
                    <a:pt x="251253" y="1060541"/>
                  </a:lnTo>
                  <a:lnTo>
                    <a:pt x="251919" y="1059495"/>
                  </a:lnTo>
                  <a:lnTo>
                    <a:pt x="253250" y="1058924"/>
                  </a:lnTo>
                  <a:lnTo>
                    <a:pt x="254581" y="1057591"/>
                  </a:lnTo>
                  <a:lnTo>
                    <a:pt x="257054" y="1054356"/>
                  </a:lnTo>
                  <a:lnTo>
                    <a:pt x="258575" y="1053975"/>
                  </a:lnTo>
                  <a:lnTo>
                    <a:pt x="259622" y="1052929"/>
                  </a:lnTo>
                  <a:lnTo>
                    <a:pt x="259907" y="1051596"/>
                  </a:lnTo>
                  <a:lnTo>
                    <a:pt x="260573" y="1051406"/>
                  </a:lnTo>
                  <a:lnTo>
                    <a:pt x="261048" y="1046268"/>
                  </a:lnTo>
                  <a:lnTo>
                    <a:pt x="260573" y="1045411"/>
                  </a:lnTo>
                  <a:lnTo>
                    <a:pt x="259527" y="1044555"/>
                  </a:lnTo>
                  <a:lnTo>
                    <a:pt x="262665" y="1043032"/>
                  </a:lnTo>
                  <a:lnTo>
                    <a:pt x="262950" y="1041129"/>
                  </a:lnTo>
                  <a:lnTo>
                    <a:pt x="263996" y="1039797"/>
                  </a:lnTo>
                  <a:lnTo>
                    <a:pt x="264662" y="1037703"/>
                  </a:lnTo>
                  <a:lnTo>
                    <a:pt x="265518" y="1037132"/>
                  </a:lnTo>
                  <a:lnTo>
                    <a:pt x="265993" y="1035800"/>
                  </a:lnTo>
                  <a:lnTo>
                    <a:pt x="267039" y="1034944"/>
                  </a:lnTo>
                  <a:lnTo>
                    <a:pt x="267895" y="1033041"/>
                  </a:lnTo>
                  <a:lnTo>
                    <a:pt x="270368" y="1031328"/>
                  </a:lnTo>
                  <a:lnTo>
                    <a:pt x="273031" y="1030947"/>
                  </a:lnTo>
                  <a:lnTo>
                    <a:pt x="274077" y="1029044"/>
                  </a:lnTo>
                  <a:lnTo>
                    <a:pt x="275884" y="1028663"/>
                  </a:lnTo>
                  <a:lnTo>
                    <a:pt x="275884" y="1026950"/>
                  </a:lnTo>
                  <a:lnTo>
                    <a:pt x="276549" y="1025238"/>
                  </a:lnTo>
                  <a:lnTo>
                    <a:pt x="277405" y="1023525"/>
                  </a:lnTo>
                  <a:lnTo>
                    <a:pt x="278737" y="1022668"/>
                  </a:lnTo>
                  <a:lnTo>
                    <a:pt x="278737" y="1022288"/>
                  </a:lnTo>
                  <a:lnTo>
                    <a:pt x="276074" y="1021717"/>
                  </a:lnTo>
                  <a:lnTo>
                    <a:pt x="275598" y="1018767"/>
                  </a:lnTo>
                  <a:lnTo>
                    <a:pt x="278451" y="1017244"/>
                  </a:lnTo>
                  <a:lnTo>
                    <a:pt x="279307" y="1015912"/>
                  </a:lnTo>
                  <a:lnTo>
                    <a:pt x="280068" y="1016102"/>
                  </a:lnTo>
                  <a:lnTo>
                    <a:pt x="280544" y="1014580"/>
                  </a:lnTo>
                  <a:lnTo>
                    <a:pt x="281590" y="1013724"/>
                  </a:lnTo>
                  <a:lnTo>
                    <a:pt x="281590" y="1012011"/>
                  </a:lnTo>
                  <a:lnTo>
                    <a:pt x="279498" y="1007443"/>
                  </a:lnTo>
                  <a:lnTo>
                    <a:pt x="279783" y="1007062"/>
                  </a:lnTo>
                  <a:lnTo>
                    <a:pt x="278261" y="1006872"/>
                  </a:lnTo>
                  <a:lnTo>
                    <a:pt x="277786" y="1006301"/>
                  </a:lnTo>
                  <a:lnTo>
                    <a:pt x="277120" y="1006872"/>
                  </a:lnTo>
                  <a:lnTo>
                    <a:pt x="276264" y="1006682"/>
                  </a:lnTo>
                  <a:lnTo>
                    <a:pt x="276264" y="1005635"/>
                  </a:lnTo>
                  <a:lnTo>
                    <a:pt x="275218" y="1005635"/>
                  </a:lnTo>
                  <a:lnTo>
                    <a:pt x="274362" y="1006206"/>
                  </a:lnTo>
                  <a:lnTo>
                    <a:pt x="265613" y="1005825"/>
                  </a:lnTo>
                  <a:lnTo>
                    <a:pt x="260002" y="1004303"/>
                  </a:lnTo>
                  <a:lnTo>
                    <a:pt x="258480" y="1003446"/>
                  </a:lnTo>
                  <a:lnTo>
                    <a:pt x="257625" y="1003446"/>
                  </a:lnTo>
                  <a:lnTo>
                    <a:pt x="257339" y="1004303"/>
                  </a:lnTo>
                  <a:lnTo>
                    <a:pt x="256674" y="1004493"/>
                  </a:lnTo>
                  <a:lnTo>
                    <a:pt x="256198" y="1003922"/>
                  </a:lnTo>
                  <a:lnTo>
                    <a:pt x="253725" y="1003732"/>
                  </a:lnTo>
                  <a:lnTo>
                    <a:pt x="249636" y="1002019"/>
                  </a:lnTo>
                  <a:lnTo>
                    <a:pt x="248305" y="1000687"/>
                  </a:lnTo>
                  <a:lnTo>
                    <a:pt x="246498" y="999830"/>
                  </a:lnTo>
                  <a:lnTo>
                    <a:pt x="246498" y="999450"/>
                  </a:lnTo>
                  <a:lnTo>
                    <a:pt x="243835" y="997927"/>
                  </a:lnTo>
                  <a:lnTo>
                    <a:pt x="241743" y="995453"/>
                  </a:lnTo>
                  <a:lnTo>
                    <a:pt x="240697" y="992979"/>
                  </a:lnTo>
                  <a:lnTo>
                    <a:pt x="238224" y="989743"/>
                  </a:lnTo>
                  <a:lnTo>
                    <a:pt x="236703" y="985081"/>
                  </a:lnTo>
                  <a:lnTo>
                    <a:pt x="235181" y="982416"/>
                  </a:lnTo>
                  <a:lnTo>
                    <a:pt x="233374" y="975565"/>
                  </a:lnTo>
                  <a:lnTo>
                    <a:pt x="233374" y="964432"/>
                  </a:lnTo>
                  <a:lnTo>
                    <a:pt x="234040" y="961196"/>
                  </a:lnTo>
                  <a:lnTo>
                    <a:pt x="233564" y="950538"/>
                  </a:lnTo>
                  <a:lnTo>
                    <a:pt x="234040" y="947113"/>
                  </a:lnTo>
                  <a:lnTo>
                    <a:pt x="233755" y="939976"/>
                  </a:lnTo>
                  <a:lnTo>
                    <a:pt x="234515" y="930555"/>
                  </a:lnTo>
                  <a:lnTo>
                    <a:pt x="235181" y="929033"/>
                  </a:lnTo>
                  <a:lnTo>
                    <a:pt x="236988" y="915996"/>
                  </a:lnTo>
                  <a:lnTo>
                    <a:pt x="237749" y="914664"/>
                  </a:lnTo>
                  <a:lnTo>
                    <a:pt x="237463" y="910096"/>
                  </a:lnTo>
                  <a:lnTo>
                    <a:pt x="237939" y="909049"/>
                  </a:lnTo>
                  <a:lnTo>
                    <a:pt x="237654" y="897630"/>
                  </a:lnTo>
                  <a:lnTo>
                    <a:pt x="236893" y="894680"/>
                  </a:lnTo>
                  <a:lnTo>
                    <a:pt x="237178" y="892016"/>
                  </a:lnTo>
                  <a:lnTo>
                    <a:pt x="236893" y="889732"/>
                  </a:lnTo>
                  <a:lnTo>
                    <a:pt x="236417" y="889161"/>
                  </a:lnTo>
                  <a:lnTo>
                    <a:pt x="236703" y="887448"/>
                  </a:lnTo>
                  <a:lnTo>
                    <a:pt x="236227" y="886306"/>
                  </a:lnTo>
                  <a:lnTo>
                    <a:pt x="236512" y="883547"/>
                  </a:lnTo>
                  <a:lnTo>
                    <a:pt x="236037" y="883166"/>
                  </a:lnTo>
                  <a:lnTo>
                    <a:pt x="236037" y="879740"/>
                  </a:lnTo>
                  <a:lnTo>
                    <a:pt x="238129" y="877076"/>
                  </a:lnTo>
                  <a:lnTo>
                    <a:pt x="241743" y="875173"/>
                  </a:lnTo>
                  <a:lnTo>
                    <a:pt x="245167" y="874316"/>
                  </a:lnTo>
                  <a:lnTo>
                    <a:pt x="246498" y="874316"/>
                  </a:lnTo>
                  <a:lnTo>
                    <a:pt x="246783" y="874887"/>
                  </a:lnTo>
                  <a:lnTo>
                    <a:pt x="248590" y="874887"/>
                  </a:lnTo>
                  <a:lnTo>
                    <a:pt x="248590" y="874507"/>
                  </a:lnTo>
                  <a:lnTo>
                    <a:pt x="253060" y="872223"/>
                  </a:lnTo>
                  <a:lnTo>
                    <a:pt x="253916" y="872223"/>
                  </a:lnTo>
                  <a:lnTo>
                    <a:pt x="254581" y="872794"/>
                  </a:lnTo>
                  <a:lnTo>
                    <a:pt x="255627" y="876410"/>
                  </a:lnTo>
                  <a:lnTo>
                    <a:pt x="254867" y="878123"/>
                  </a:lnTo>
                  <a:lnTo>
                    <a:pt x="252679" y="879455"/>
                  </a:lnTo>
                  <a:lnTo>
                    <a:pt x="253725" y="880026"/>
                  </a:lnTo>
                  <a:lnTo>
                    <a:pt x="254011" y="880882"/>
                  </a:lnTo>
                  <a:lnTo>
                    <a:pt x="253725" y="885830"/>
                  </a:lnTo>
                  <a:lnTo>
                    <a:pt x="254391" y="894871"/>
                  </a:lnTo>
                  <a:lnTo>
                    <a:pt x="255723" y="897535"/>
                  </a:lnTo>
                  <a:lnTo>
                    <a:pt x="257054" y="897916"/>
                  </a:lnTo>
                  <a:lnTo>
                    <a:pt x="257054" y="900104"/>
                  </a:lnTo>
                  <a:lnTo>
                    <a:pt x="258861" y="901817"/>
                  </a:lnTo>
                  <a:lnTo>
                    <a:pt x="259336" y="903149"/>
                  </a:lnTo>
                  <a:lnTo>
                    <a:pt x="267135" y="906956"/>
                  </a:lnTo>
                  <a:lnTo>
                    <a:pt x="267610" y="908478"/>
                  </a:lnTo>
                  <a:lnTo>
                    <a:pt x="268941" y="909525"/>
                  </a:lnTo>
                  <a:lnTo>
                    <a:pt x="269227" y="911999"/>
                  </a:lnTo>
                  <a:lnTo>
                    <a:pt x="267895" y="912855"/>
                  </a:lnTo>
                  <a:lnTo>
                    <a:pt x="265423" y="913046"/>
                  </a:lnTo>
                  <a:lnTo>
                    <a:pt x="265423" y="915330"/>
                  </a:lnTo>
                  <a:lnTo>
                    <a:pt x="266279" y="917804"/>
                  </a:lnTo>
                  <a:lnTo>
                    <a:pt x="265993" y="919136"/>
                  </a:lnTo>
                  <a:lnTo>
                    <a:pt x="268085" y="920183"/>
                  </a:lnTo>
                  <a:lnTo>
                    <a:pt x="269607" y="920183"/>
                  </a:lnTo>
                  <a:lnTo>
                    <a:pt x="270083" y="919612"/>
                  </a:lnTo>
                  <a:lnTo>
                    <a:pt x="272270" y="919231"/>
                  </a:lnTo>
                  <a:lnTo>
                    <a:pt x="273791" y="920563"/>
                  </a:lnTo>
                  <a:lnTo>
                    <a:pt x="275123" y="924179"/>
                  </a:lnTo>
                  <a:lnTo>
                    <a:pt x="276930" y="926273"/>
                  </a:lnTo>
                  <a:lnTo>
                    <a:pt x="278451" y="927129"/>
                  </a:lnTo>
                  <a:lnTo>
                    <a:pt x="280544" y="927129"/>
                  </a:lnTo>
                  <a:lnTo>
                    <a:pt x="281590" y="926558"/>
                  </a:lnTo>
                  <a:lnTo>
                    <a:pt x="281304" y="925987"/>
                  </a:lnTo>
                  <a:lnTo>
                    <a:pt x="278642" y="926368"/>
                  </a:lnTo>
                  <a:lnTo>
                    <a:pt x="276835" y="925321"/>
                  </a:lnTo>
                  <a:lnTo>
                    <a:pt x="275979" y="923989"/>
                  </a:lnTo>
                  <a:lnTo>
                    <a:pt x="275218" y="921229"/>
                  </a:lnTo>
                  <a:lnTo>
                    <a:pt x="274362" y="919707"/>
                  </a:lnTo>
                  <a:lnTo>
                    <a:pt x="273601" y="919707"/>
                  </a:lnTo>
                  <a:lnTo>
                    <a:pt x="272745" y="918850"/>
                  </a:lnTo>
                  <a:lnTo>
                    <a:pt x="271224" y="918850"/>
                  </a:lnTo>
                  <a:lnTo>
                    <a:pt x="270938" y="918280"/>
                  </a:lnTo>
                  <a:lnTo>
                    <a:pt x="269607" y="918660"/>
                  </a:lnTo>
                  <a:lnTo>
                    <a:pt x="267515" y="917804"/>
                  </a:lnTo>
                  <a:lnTo>
                    <a:pt x="268846" y="914378"/>
                  </a:lnTo>
                  <a:lnTo>
                    <a:pt x="269607" y="914378"/>
                  </a:lnTo>
                  <a:lnTo>
                    <a:pt x="270653" y="913046"/>
                  </a:lnTo>
                  <a:lnTo>
                    <a:pt x="270938" y="911143"/>
                  </a:lnTo>
                  <a:lnTo>
                    <a:pt x="269892" y="907907"/>
                  </a:lnTo>
                  <a:lnTo>
                    <a:pt x="268561" y="907051"/>
                  </a:lnTo>
                  <a:lnTo>
                    <a:pt x="268561" y="906194"/>
                  </a:lnTo>
                  <a:lnTo>
                    <a:pt x="266279" y="904481"/>
                  </a:lnTo>
                  <a:lnTo>
                    <a:pt x="266279" y="903911"/>
                  </a:lnTo>
                  <a:lnTo>
                    <a:pt x="265423" y="903720"/>
                  </a:lnTo>
                  <a:lnTo>
                    <a:pt x="265137" y="902864"/>
                  </a:lnTo>
                  <a:lnTo>
                    <a:pt x="264091" y="902293"/>
                  </a:lnTo>
                  <a:lnTo>
                    <a:pt x="262760" y="900580"/>
                  </a:lnTo>
                  <a:lnTo>
                    <a:pt x="261429" y="897535"/>
                  </a:lnTo>
                  <a:lnTo>
                    <a:pt x="259907" y="896203"/>
                  </a:lnTo>
                  <a:lnTo>
                    <a:pt x="258861" y="889922"/>
                  </a:lnTo>
                  <a:lnTo>
                    <a:pt x="259336" y="888019"/>
                  </a:lnTo>
                  <a:lnTo>
                    <a:pt x="258480" y="887448"/>
                  </a:lnTo>
                  <a:lnTo>
                    <a:pt x="259146" y="883832"/>
                  </a:lnTo>
                  <a:lnTo>
                    <a:pt x="258480" y="883642"/>
                  </a:lnTo>
                  <a:lnTo>
                    <a:pt x="257720" y="881739"/>
                  </a:lnTo>
                  <a:lnTo>
                    <a:pt x="258195" y="875744"/>
                  </a:lnTo>
                  <a:lnTo>
                    <a:pt x="257434" y="874887"/>
                  </a:lnTo>
                  <a:lnTo>
                    <a:pt x="258195" y="873840"/>
                  </a:lnTo>
                  <a:lnTo>
                    <a:pt x="262284" y="873269"/>
                  </a:lnTo>
                  <a:lnTo>
                    <a:pt x="262760" y="872699"/>
                  </a:lnTo>
                  <a:lnTo>
                    <a:pt x="266374" y="871176"/>
                  </a:lnTo>
                  <a:lnTo>
                    <a:pt x="267135" y="870320"/>
                  </a:lnTo>
                  <a:lnTo>
                    <a:pt x="268656" y="870129"/>
                  </a:lnTo>
                  <a:lnTo>
                    <a:pt x="271509" y="868036"/>
                  </a:lnTo>
                  <a:lnTo>
                    <a:pt x="273601" y="867465"/>
                  </a:lnTo>
                  <a:lnTo>
                    <a:pt x="276264" y="865942"/>
                  </a:lnTo>
                  <a:lnTo>
                    <a:pt x="279402" y="865371"/>
                  </a:lnTo>
                  <a:lnTo>
                    <a:pt x="280924" y="864515"/>
                  </a:lnTo>
                  <a:lnTo>
                    <a:pt x="284348" y="863944"/>
                  </a:lnTo>
                  <a:lnTo>
                    <a:pt x="285679" y="862231"/>
                  </a:lnTo>
                  <a:lnTo>
                    <a:pt x="287010" y="862231"/>
                  </a:lnTo>
                  <a:lnTo>
                    <a:pt x="287486" y="861660"/>
                  </a:lnTo>
                  <a:lnTo>
                    <a:pt x="289293" y="862041"/>
                  </a:lnTo>
                  <a:lnTo>
                    <a:pt x="291385" y="861660"/>
                  </a:lnTo>
                  <a:lnTo>
                    <a:pt x="294238" y="864420"/>
                  </a:lnTo>
                  <a:lnTo>
                    <a:pt x="295569" y="864991"/>
                  </a:lnTo>
                  <a:lnTo>
                    <a:pt x="298708" y="864991"/>
                  </a:lnTo>
                  <a:lnTo>
                    <a:pt x="299373" y="864610"/>
                  </a:lnTo>
                  <a:lnTo>
                    <a:pt x="299373" y="863087"/>
                  </a:lnTo>
                  <a:lnTo>
                    <a:pt x="302226" y="863087"/>
                  </a:lnTo>
                  <a:lnTo>
                    <a:pt x="304033" y="862041"/>
                  </a:lnTo>
                  <a:lnTo>
                    <a:pt x="304318" y="861184"/>
                  </a:lnTo>
                  <a:lnTo>
                    <a:pt x="305364" y="860994"/>
                  </a:lnTo>
                  <a:lnTo>
                    <a:pt x="306411" y="860138"/>
                  </a:lnTo>
                  <a:lnTo>
                    <a:pt x="307171" y="858425"/>
                  </a:lnTo>
                  <a:lnTo>
                    <a:pt x="306696" y="857568"/>
                  </a:lnTo>
                  <a:lnTo>
                    <a:pt x="307171" y="855380"/>
                  </a:lnTo>
                  <a:lnTo>
                    <a:pt x="309264" y="854333"/>
                  </a:lnTo>
                  <a:lnTo>
                    <a:pt x="310785" y="854904"/>
                  </a:lnTo>
                  <a:lnTo>
                    <a:pt x="311546" y="853857"/>
                  </a:lnTo>
                  <a:lnTo>
                    <a:pt x="312592" y="853667"/>
                  </a:lnTo>
                  <a:lnTo>
                    <a:pt x="313638" y="851193"/>
                  </a:lnTo>
                  <a:lnTo>
                    <a:pt x="314494" y="850622"/>
                  </a:lnTo>
                  <a:lnTo>
                    <a:pt x="315160" y="848719"/>
                  </a:lnTo>
                  <a:lnTo>
                    <a:pt x="316016" y="848528"/>
                  </a:lnTo>
                  <a:lnTo>
                    <a:pt x="315730" y="847957"/>
                  </a:lnTo>
                  <a:lnTo>
                    <a:pt x="312592" y="847577"/>
                  </a:lnTo>
                  <a:lnTo>
                    <a:pt x="307362" y="844532"/>
                  </a:lnTo>
                  <a:lnTo>
                    <a:pt x="306316" y="840155"/>
                  </a:lnTo>
                  <a:lnTo>
                    <a:pt x="306791" y="839108"/>
                  </a:lnTo>
                  <a:lnTo>
                    <a:pt x="306316" y="838917"/>
                  </a:lnTo>
                  <a:lnTo>
                    <a:pt x="304128" y="830639"/>
                  </a:lnTo>
                  <a:lnTo>
                    <a:pt x="301656" y="828355"/>
                  </a:lnTo>
                  <a:lnTo>
                    <a:pt x="301180" y="826832"/>
                  </a:lnTo>
                  <a:lnTo>
                    <a:pt x="299849" y="824929"/>
                  </a:lnTo>
                  <a:lnTo>
                    <a:pt x="299373" y="821694"/>
                  </a:lnTo>
                  <a:lnTo>
                    <a:pt x="297281" y="819410"/>
                  </a:lnTo>
                  <a:lnTo>
                    <a:pt x="296615" y="817221"/>
                  </a:lnTo>
                  <a:lnTo>
                    <a:pt x="296330" y="813795"/>
                  </a:lnTo>
                  <a:lnTo>
                    <a:pt x="295569" y="812939"/>
                  </a:lnTo>
                  <a:lnTo>
                    <a:pt x="295094" y="810655"/>
                  </a:lnTo>
                  <a:lnTo>
                    <a:pt x="294618" y="809799"/>
                  </a:lnTo>
                  <a:lnTo>
                    <a:pt x="292811" y="809989"/>
                  </a:lnTo>
                  <a:lnTo>
                    <a:pt x="291956" y="809418"/>
                  </a:lnTo>
                  <a:lnTo>
                    <a:pt x="291480" y="808562"/>
                  </a:lnTo>
                  <a:lnTo>
                    <a:pt x="290434" y="807705"/>
                  </a:lnTo>
                  <a:lnTo>
                    <a:pt x="289673" y="805992"/>
                  </a:lnTo>
                  <a:lnTo>
                    <a:pt x="287486" y="803804"/>
                  </a:lnTo>
                  <a:lnTo>
                    <a:pt x="288342" y="803613"/>
                  </a:lnTo>
                  <a:lnTo>
                    <a:pt x="289103" y="802472"/>
                  </a:lnTo>
                  <a:lnTo>
                    <a:pt x="290909" y="802091"/>
                  </a:lnTo>
                  <a:lnTo>
                    <a:pt x="291195" y="801520"/>
                  </a:lnTo>
                  <a:lnTo>
                    <a:pt x="290339" y="801139"/>
                  </a:lnTo>
                  <a:lnTo>
                    <a:pt x="288247" y="801330"/>
                  </a:lnTo>
                  <a:lnTo>
                    <a:pt x="287771" y="802472"/>
                  </a:lnTo>
                  <a:lnTo>
                    <a:pt x="287296" y="802281"/>
                  </a:lnTo>
                  <a:lnTo>
                    <a:pt x="287296" y="801425"/>
                  </a:lnTo>
                  <a:lnTo>
                    <a:pt x="289768" y="799712"/>
                  </a:lnTo>
                  <a:lnTo>
                    <a:pt x="290814" y="799522"/>
                  </a:lnTo>
                  <a:lnTo>
                    <a:pt x="291480" y="798380"/>
                  </a:lnTo>
                  <a:lnTo>
                    <a:pt x="292526" y="798570"/>
                  </a:lnTo>
                  <a:lnTo>
                    <a:pt x="293002" y="797999"/>
                  </a:lnTo>
                  <a:lnTo>
                    <a:pt x="294333" y="797999"/>
                  </a:lnTo>
                  <a:lnTo>
                    <a:pt x="294618" y="796096"/>
                  </a:lnTo>
                  <a:lnTo>
                    <a:pt x="293857" y="795525"/>
                  </a:lnTo>
                  <a:lnTo>
                    <a:pt x="293857" y="794668"/>
                  </a:lnTo>
                  <a:lnTo>
                    <a:pt x="294713" y="793812"/>
                  </a:lnTo>
                  <a:lnTo>
                    <a:pt x="293857" y="793241"/>
                  </a:lnTo>
                  <a:lnTo>
                    <a:pt x="294143" y="792099"/>
                  </a:lnTo>
                  <a:lnTo>
                    <a:pt x="296235" y="792290"/>
                  </a:lnTo>
                  <a:lnTo>
                    <a:pt x="297566" y="791433"/>
                  </a:lnTo>
                  <a:lnTo>
                    <a:pt x="298422" y="787817"/>
                  </a:lnTo>
                  <a:lnTo>
                    <a:pt x="299468" y="785914"/>
                  </a:lnTo>
                  <a:lnTo>
                    <a:pt x="299468" y="783725"/>
                  </a:lnTo>
                  <a:lnTo>
                    <a:pt x="301275" y="782203"/>
                  </a:lnTo>
                  <a:lnTo>
                    <a:pt x="301751" y="779919"/>
                  </a:lnTo>
                  <a:lnTo>
                    <a:pt x="303082" y="780109"/>
                  </a:lnTo>
                  <a:lnTo>
                    <a:pt x="305745" y="778206"/>
                  </a:lnTo>
                  <a:lnTo>
                    <a:pt x="306220" y="775447"/>
                  </a:lnTo>
                  <a:lnTo>
                    <a:pt x="304699" y="773258"/>
                  </a:lnTo>
                  <a:lnTo>
                    <a:pt x="305460" y="773068"/>
                  </a:lnTo>
                  <a:lnTo>
                    <a:pt x="306316" y="774209"/>
                  </a:lnTo>
                  <a:lnTo>
                    <a:pt x="307647" y="773829"/>
                  </a:lnTo>
                  <a:lnTo>
                    <a:pt x="310119" y="774685"/>
                  </a:lnTo>
                  <a:lnTo>
                    <a:pt x="312782" y="771926"/>
                  </a:lnTo>
                  <a:lnTo>
                    <a:pt x="314114" y="772116"/>
                  </a:lnTo>
                  <a:lnTo>
                    <a:pt x="315160" y="771736"/>
                  </a:lnTo>
                  <a:lnTo>
                    <a:pt x="316206" y="772306"/>
                  </a:lnTo>
                  <a:lnTo>
                    <a:pt x="317537" y="772306"/>
                  </a:lnTo>
                  <a:lnTo>
                    <a:pt x="320961" y="770593"/>
                  </a:lnTo>
                  <a:lnTo>
                    <a:pt x="323053" y="768119"/>
                  </a:lnTo>
                  <a:lnTo>
                    <a:pt x="323338" y="766597"/>
                  </a:lnTo>
                  <a:lnTo>
                    <a:pt x="325526" y="766216"/>
                  </a:lnTo>
                  <a:lnTo>
                    <a:pt x="325526" y="765645"/>
                  </a:lnTo>
                  <a:lnTo>
                    <a:pt x="327998" y="765074"/>
                  </a:lnTo>
                  <a:lnTo>
                    <a:pt x="329805" y="763932"/>
                  </a:lnTo>
                  <a:lnTo>
                    <a:pt x="330566" y="758984"/>
                  </a:lnTo>
                  <a:lnTo>
                    <a:pt x="331897" y="756225"/>
                  </a:lnTo>
                  <a:lnTo>
                    <a:pt x="331612" y="753750"/>
                  </a:lnTo>
                  <a:lnTo>
                    <a:pt x="332088" y="753370"/>
                  </a:lnTo>
                  <a:lnTo>
                    <a:pt x="332088" y="752038"/>
                  </a:lnTo>
                  <a:lnTo>
                    <a:pt x="332563" y="751467"/>
                  </a:lnTo>
                  <a:lnTo>
                    <a:pt x="333894" y="751276"/>
                  </a:lnTo>
                  <a:lnTo>
                    <a:pt x="334750" y="749754"/>
                  </a:lnTo>
                  <a:lnTo>
                    <a:pt x="335606" y="749373"/>
                  </a:lnTo>
                  <a:lnTo>
                    <a:pt x="338079" y="744806"/>
                  </a:lnTo>
                  <a:lnTo>
                    <a:pt x="339125" y="741570"/>
                  </a:lnTo>
                  <a:lnTo>
                    <a:pt x="338840" y="739667"/>
                  </a:lnTo>
                  <a:lnTo>
                    <a:pt x="339695" y="738335"/>
                  </a:lnTo>
                  <a:lnTo>
                    <a:pt x="339695" y="736622"/>
                  </a:lnTo>
                  <a:lnTo>
                    <a:pt x="340171" y="736432"/>
                  </a:lnTo>
                  <a:lnTo>
                    <a:pt x="340456" y="735575"/>
                  </a:lnTo>
                  <a:lnTo>
                    <a:pt x="339695" y="735575"/>
                  </a:lnTo>
                  <a:lnTo>
                    <a:pt x="338649" y="737764"/>
                  </a:lnTo>
                  <a:lnTo>
                    <a:pt x="337128" y="737954"/>
                  </a:lnTo>
                  <a:lnTo>
                    <a:pt x="335036" y="736622"/>
                  </a:lnTo>
                  <a:lnTo>
                    <a:pt x="334750" y="735099"/>
                  </a:lnTo>
                  <a:lnTo>
                    <a:pt x="334085" y="734243"/>
                  </a:lnTo>
                  <a:lnTo>
                    <a:pt x="330946" y="733672"/>
                  </a:lnTo>
                  <a:lnTo>
                    <a:pt x="330946" y="732150"/>
                  </a:lnTo>
                  <a:lnTo>
                    <a:pt x="329900" y="731008"/>
                  </a:lnTo>
                  <a:lnTo>
                    <a:pt x="329615" y="729485"/>
                  </a:lnTo>
                  <a:lnTo>
                    <a:pt x="328949" y="729295"/>
                  </a:lnTo>
                  <a:lnTo>
                    <a:pt x="328949" y="726630"/>
                  </a:lnTo>
                  <a:lnTo>
                    <a:pt x="327903" y="723966"/>
                  </a:lnTo>
                  <a:lnTo>
                    <a:pt x="327903" y="723395"/>
                  </a:lnTo>
                  <a:lnTo>
                    <a:pt x="329710" y="722063"/>
                  </a:lnTo>
                  <a:lnTo>
                    <a:pt x="329710" y="720160"/>
                  </a:lnTo>
                  <a:lnTo>
                    <a:pt x="329235" y="719303"/>
                  </a:lnTo>
                  <a:lnTo>
                    <a:pt x="325621" y="720160"/>
                  </a:lnTo>
                  <a:lnTo>
                    <a:pt x="322768" y="715402"/>
                  </a:lnTo>
                  <a:lnTo>
                    <a:pt x="322768" y="708169"/>
                  </a:lnTo>
                  <a:lnTo>
                    <a:pt x="322292" y="706266"/>
                  </a:lnTo>
                  <a:lnTo>
                    <a:pt x="321246" y="704934"/>
                  </a:lnTo>
                  <a:lnTo>
                    <a:pt x="319725" y="704078"/>
                  </a:lnTo>
                  <a:lnTo>
                    <a:pt x="318964" y="702936"/>
                  </a:lnTo>
                  <a:lnTo>
                    <a:pt x="317442" y="702746"/>
                  </a:lnTo>
                  <a:lnTo>
                    <a:pt x="316967" y="701889"/>
                  </a:lnTo>
                  <a:lnTo>
                    <a:pt x="312782" y="700367"/>
                  </a:lnTo>
                  <a:lnTo>
                    <a:pt x="311926" y="700557"/>
                  </a:lnTo>
                  <a:lnTo>
                    <a:pt x="310595" y="699700"/>
                  </a:lnTo>
                  <a:lnTo>
                    <a:pt x="310880" y="697417"/>
                  </a:lnTo>
                  <a:lnTo>
                    <a:pt x="312212" y="696084"/>
                  </a:lnTo>
                  <a:lnTo>
                    <a:pt x="310690" y="693896"/>
                  </a:lnTo>
                  <a:lnTo>
                    <a:pt x="312782" y="692183"/>
                  </a:lnTo>
                  <a:lnTo>
                    <a:pt x="315921" y="692183"/>
                  </a:lnTo>
                  <a:lnTo>
                    <a:pt x="316777" y="690280"/>
                  </a:lnTo>
                  <a:lnTo>
                    <a:pt x="319629" y="689423"/>
                  </a:lnTo>
                  <a:lnTo>
                    <a:pt x="320105" y="687901"/>
                  </a:lnTo>
                  <a:lnTo>
                    <a:pt x="322958" y="686759"/>
                  </a:lnTo>
                  <a:lnTo>
                    <a:pt x="323433" y="685617"/>
                  </a:lnTo>
                  <a:lnTo>
                    <a:pt x="328093" y="685617"/>
                  </a:lnTo>
                  <a:lnTo>
                    <a:pt x="328379" y="684475"/>
                  </a:lnTo>
                  <a:lnTo>
                    <a:pt x="328854" y="684285"/>
                  </a:lnTo>
                  <a:lnTo>
                    <a:pt x="328854" y="682952"/>
                  </a:lnTo>
                  <a:lnTo>
                    <a:pt x="330185" y="682382"/>
                  </a:lnTo>
                  <a:lnTo>
                    <a:pt x="330185" y="681049"/>
                  </a:lnTo>
                  <a:lnTo>
                    <a:pt x="332658" y="679336"/>
                  </a:lnTo>
                  <a:lnTo>
                    <a:pt x="332658" y="678195"/>
                  </a:lnTo>
                  <a:lnTo>
                    <a:pt x="334180" y="675911"/>
                  </a:lnTo>
                  <a:lnTo>
                    <a:pt x="334465" y="674769"/>
                  </a:lnTo>
                  <a:lnTo>
                    <a:pt x="335131" y="674388"/>
                  </a:lnTo>
                  <a:lnTo>
                    <a:pt x="336462" y="674578"/>
                  </a:lnTo>
                  <a:lnTo>
                    <a:pt x="338649" y="671819"/>
                  </a:lnTo>
                  <a:lnTo>
                    <a:pt x="340171" y="671438"/>
                  </a:lnTo>
                  <a:lnTo>
                    <a:pt x="340837" y="669726"/>
                  </a:lnTo>
                  <a:lnTo>
                    <a:pt x="341883" y="669345"/>
                  </a:lnTo>
                  <a:lnTo>
                    <a:pt x="341883" y="668013"/>
                  </a:lnTo>
                  <a:lnTo>
                    <a:pt x="341027" y="667156"/>
                  </a:lnTo>
                  <a:lnTo>
                    <a:pt x="340266" y="664872"/>
                  </a:lnTo>
                  <a:lnTo>
                    <a:pt x="338935" y="664492"/>
                  </a:lnTo>
                  <a:lnTo>
                    <a:pt x="338649" y="662779"/>
                  </a:lnTo>
                  <a:lnTo>
                    <a:pt x="337984" y="662208"/>
                  </a:lnTo>
                  <a:lnTo>
                    <a:pt x="338269" y="660495"/>
                  </a:lnTo>
                  <a:lnTo>
                    <a:pt x="337603" y="659163"/>
                  </a:lnTo>
                  <a:lnTo>
                    <a:pt x="337889" y="658592"/>
                  </a:lnTo>
                  <a:lnTo>
                    <a:pt x="337033" y="656689"/>
                  </a:lnTo>
                  <a:lnTo>
                    <a:pt x="334370" y="656118"/>
                  </a:lnTo>
                  <a:lnTo>
                    <a:pt x="331517" y="656118"/>
                  </a:lnTo>
                  <a:lnTo>
                    <a:pt x="331802" y="657640"/>
                  </a:lnTo>
                  <a:lnTo>
                    <a:pt x="332658" y="658782"/>
                  </a:lnTo>
                  <a:lnTo>
                    <a:pt x="333514" y="659163"/>
                  </a:lnTo>
                  <a:lnTo>
                    <a:pt x="334180" y="659163"/>
                  </a:lnTo>
                  <a:lnTo>
                    <a:pt x="334465" y="658306"/>
                  </a:lnTo>
                  <a:lnTo>
                    <a:pt x="335131" y="657926"/>
                  </a:lnTo>
                  <a:lnTo>
                    <a:pt x="337223" y="658306"/>
                  </a:lnTo>
                  <a:lnTo>
                    <a:pt x="336747" y="660495"/>
                  </a:lnTo>
                  <a:lnTo>
                    <a:pt x="335416" y="662684"/>
                  </a:lnTo>
                  <a:lnTo>
                    <a:pt x="335131" y="664206"/>
                  </a:lnTo>
                  <a:lnTo>
                    <a:pt x="335416" y="670867"/>
                  </a:lnTo>
                  <a:lnTo>
                    <a:pt x="332278" y="671438"/>
                  </a:lnTo>
                  <a:lnTo>
                    <a:pt x="331232" y="672961"/>
                  </a:lnTo>
                  <a:lnTo>
                    <a:pt x="323909" y="675720"/>
                  </a:lnTo>
                  <a:lnTo>
                    <a:pt x="323053" y="677053"/>
                  </a:lnTo>
                  <a:lnTo>
                    <a:pt x="322007" y="681144"/>
                  </a:lnTo>
                  <a:lnTo>
                    <a:pt x="320961" y="682667"/>
                  </a:lnTo>
                  <a:lnTo>
                    <a:pt x="320961" y="683999"/>
                  </a:lnTo>
                  <a:lnTo>
                    <a:pt x="320295" y="684570"/>
                  </a:lnTo>
                  <a:lnTo>
                    <a:pt x="319249" y="684761"/>
                  </a:lnTo>
                  <a:lnTo>
                    <a:pt x="315160" y="683904"/>
                  </a:lnTo>
                  <a:lnTo>
                    <a:pt x="313068" y="685427"/>
                  </a:lnTo>
                  <a:lnTo>
                    <a:pt x="308978" y="685807"/>
                  </a:lnTo>
                  <a:lnTo>
                    <a:pt x="305555" y="687139"/>
                  </a:lnTo>
                  <a:lnTo>
                    <a:pt x="302892" y="688852"/>
                  </a:lnTo>
                  <a:lnTo>
                    <a:pt x="303367" y="691041"/>
                  </a:lnTo>
                  <a:lnTo>
                    <a:pt x="302702" y="692183"/>
                  </a:lnTo>
                  <a:lnTo>
                    <a:pt x="301846" y="692183"/>
                  </a:lnTo>
                  <a:lnTo>
                    <a:pt x="301846" y="691326"/>
                  </a:lnTo>
                  <a:lnTo>
                    <a:pt x="300990" y="691136"/>
                  </a:lnTo>
                  <a:lnTo>
                    <a:pt x="296806" y="692468"/>
                  </a:lnTo>
                  <a:lnTo>
                    <a:pt x="296520" y="693325"/>
                  </a:lnTo>
                  <a:lnTo>
                    <a:pt x="294999" y="694181"/>
                  </a:lnTo>
                  <a:lnTo>
                    <a:pt x="294999" y="694752"/>
                  </a:lnTo>
                  <a:lnTo>
                    <a:pt x="293667" y="695609"/>
                  </a:lnTo>
                  <a:lnTo>
                    <a:pt x="293382" y="697322"/>
                  </a:lnTo>
                  <a:lnTo>
                    <a:pt x="292716" y="697322"/>
                  </a:lnTo>
                  <a:lnTo>
                    <a:pt x="293002" y="699034"/>
                  </a:lnTo>
                  <a:lnTo>
                    <a:pt x="292146" y="699225"/>
                  </a:lnTo>
                  <a:lnTo>
                    <a:pt x="291480" y="700081"/>
                  </a:lnTo>
                  <a:lnTo>
                    <a:pt x="291480" y="703317"/>
                  </a:lnTo>
                  <a:lnTo>
                    <a:pt x="291004" y="704173"/>
                  </a:lnTo>
                  <a:lnTo>
                    <a:pt x="291290" y="706361"/>
                  </a:lnTo>
                  <a:lnTo>
                    <a:pt x="289768" y="709407"/>
                  </a:lnTo>
                  <a:lnTo>
                    <a:pt x="290434" y="712071"/>
                  </a:lnTo>
                  <a:lnTo>
                    <a:pt x="289578" y="712642"/>
                  </a:lnTo>
                  <a:lnTo>
                    <a:pt x="288722" y="712261"/>
                  </a:lnTo>
                  <a:lnTo>
                    <a:pt x="287866" y="712261"/>
                  </a:lnTo>
                  <a:lnTo>
                    <a:pt x="287581" y="712642"/>
                  </a:lnTo>
                  <a:lnTo>
                    <a:pt x="288342" y="713498"/>
                  </a:lnTo>
                  <a:lnTo>
                    <a:pt x="290149" y="713689"/>
                  </a:lnTo>
                  <a:lnTo>
                    <a:pt x="289673" y="714545"/>
                  </a:lnTo>
                  <a:lnTo>
                    <a:pt x="289673" y="717305"/>
                  </a:lnTo>
                  <a:lnTo>
                    <a:pt x="287201" y="718637"/>
                  </a:lnTo>
                  <a:lnTo>
                    <a:pt x="285394" y="720826"/>
                  </a:lnTo>
                  <a:lnTo>
                    <a:pt x="284918" y="722729"/>
                  </a:lnTo>
                  <a:lnTo>
                    <a:pt x="283587" y="721206"/>
                  </a:lnTo>
                  <a:lnTo>
                    <a:pt x="283111" y="718161"/>
                  </a:lnTo>
                  <a:lnTo>
                    <a:pt x="281780" y="717590"/>
                  </a:lnTo>
                  <a:lnTo>
                    <a:pt x="279117" y="718732"/>
                  </a:lnTo>
                  <a:lnTo>
                    <a:pt x="278071" y="718542"/>
                  </a:lnTo>
                  <a:lnTo>
                    <a:pt x="276740" y="720445"/>
                  </a:lnTo>
                  <a:lnTo>
                    <a:pt x="274933" y="721301"/>
                  </a:lnTo>
                  <a:lnTo>
                    <a:pt x="273411" y="722634"/>
                  </a:lnTo>
                  <a:lnTo>
                    <a:pt x="272080" y="722634"/>
                  </a:lnTo>
                  <a:lnTo>
                    <a:pt x="268466" y="724156"/>
                  </a:lnTo>
                  <a:lnTo>
                    <a:pt x="264852" y="724346"/>
                  </a:lnTo>
                  <a:lnTo>
                    <a:pt x="261429" y="722063"/>
                  </a:lnTo>
                  <a:lnTo>
                    <a:pt x="260097" y="721682"/>
                  </a:lnTo>
                  <a:lnTo>
                    <a:pt x="260097" y="720826"/>
                  </a:lnTo>
                  <a:lnTo>
                    <a:pt x="259241" y="720445"/>
                  </a:lnTo>
                  <a:lnTo>
                    <a:pt x="258956" y="718922"/>
                  </a:lnTo>
                  <a:lnTo>
                    <a:pt x="256864" y="718542"/>
                  </a:lnTo>
                  <a:lnTo>
                    <a:pt x="256388" y="717210"/>
                  </a:lnTo>
                  <a:lnTo>
                    <a:pt x="255723" y="716829"/>
                  </a:lnTo>
                  <a:lnTo>
                    <a:pt x="256769" y="715497"/>
                  </a:lnTo>
                  <a:lnTo>
                    <a:pt x="256769" y="714926"/>
                  </a:lnTo>
                  <a:lnTo>
                    <a:pt x="258100" y="714355"/>
                  </a:lnTo>
                  <a:lnTo>
                    <a:pt x="258385" y="713213"/>
                  </a:lnTo>
                  <a:lnTo>
                    <a:pt x="257625" y="711500"/>
                  </a:lnTo>
                  <a:lnTo>
                    <a:pt x="259432" y="708836"/>
                  </a:lnTo>
                  <a:lnTo>
                    <a:pt x="258575" y="706076"/>
                  </a:lnTo>
                  <a:lnTo>
                    <a:pt x="257720" y="705886"/>
                  </a:lnTo>
                  <a:lnTo>
                    <a:pt x="257434" y="705029"/>
                  </a:lnTo>
                  <a:lnTo>
                    <a:pt x="256388" y="705029"/>
                  </a:lnTo>
                  <a:lnTo>
                    <a:pt x="255723" y="704458"/>
                  </a:lnTo>
                  <a:lnTo>
                    <a:pt x="252870" y="700557"/>
                  </a:lnTo>
                  <a:lnTo>
                    <a:pt x="250777" y="699225"/>
                  </a:lnTo>
                  <a:lnTo>
                    <a:pt x="249731" y="697702"/>
                  </a:lnTo>
                  <a:lnTo>
                    <a:pt x="247924" y="696846"/>
                  </a:lnTo>
                  <a:lnTo>
                    <a:pt x="246117" y="695133"/>
                  </a:lnTo>
                  <a:lnTo>
                    <a:pt x="245832" y="694276"/>
                  </a:lnTo>
                  <a:lnTo>
                    <a:pt x="243169" y="692373"/>
                  </a:lnTo>
                  <a:lnTo>
                    <a:pt x="244691" y="691517"/>
                  </a:lnTo>
                  <a:lnTo>
                    <a:pt x="245167" y="691517"/>
                  </a:lnTo>
                  <a:lnTo>
                    <a:pt x="245452" y="692088"/>
                  </a:lnTo>
                  <a:lnTo>
                    <a:pt x="246973" y="691517"/>
                  </a:lnTo>
                  <a:lnTo>
                    <a:pt x="247449" y="689328"/>
                  </a:lnTo>
                  <a:lnTo>
                    <a:pt x="248210" y="688757"/>
                  </a:lnTo>
                  <a:lnTo>
                    <a:pt x="249731" y="688948"/>
                  </a:lnTo>
                  <a:lnTo>
                    <a:pt x="250777" y="688377"/>
                  </a:lnTo>
                  <a:lnTo>
                    <a:pt x="251538" y="687520"/>
                  </a:lnTo>
                  <a:lnTo>
                    <a:pt x="251538" y="686188"/>
                  </a:lnTo>
                  <a:lnTo>
                    <a:pt x="250682" y="683523"/>
                  </a:lnTo>
                  <a:lnTo>
                    <a:pt x="248210" y="681811"/>
                  </a:lnTo>
                  <a:lnTo>
                    <a:pt x="247924" y="678195"/>
                  </a:lnTo>
                  <a:lnTo>
                    <a:pt x="246403" y="676862"/>
                  </a:lnTo>
                  <a:lnTo>
                    <a:pt x="245927" y="673246"/>
                  </a:lnTo>
                  <a:lnTo>
                    <a:pt x="244120" y="670487"/>
                  </a:lnTo>
                  <a:lnTo>
                    <a:pt x="243360" y="669916"/>
                  </a:lnTo>
                  <a:lnTo>
                    <a:pt x="242028" y="669916"/>
                  </a:lnTo>
                  <a:lnTo>
                    <a:pt x="240697" y="671438"/>
                  </a:lnTo>
                  <a:lnTo>
                    <a:pt x="239841" y="671438"/>
                  </a:lnTo>
                  <a:lnTo>
                    <a:pt x="237749" y="669535"/>
                  </a:lnTo>
                  <a:lnTo>
                    <a:pt x="237463" y="666110"/>
                  </a:lnTo>
                  <a:lnTo>
                    <a:pt x="238985" y="665729"/>
                  </a:lnTo>
                  <a:lnTo>
                    <a:pt x="238509" y="664206"/>
                  </a:lnTo>
                  <a:lnTo>
                    <a:pt x="241363" y="663921"/>
                  </a:lnTo>
                  <a:lnTo>
                    <a:pt x="241838" y="663540"/>
                  </a:lnTo>
                  <a:lnTo>
                    <a:pt x="243360" y="661637"/>
                  </a:lnTo>
                  <a:lnTo>
                    <a:pt x="243074" y="659734"/>
                  </a:lnTo>
                  <a:lnTo>
                    <a:pt x="244596" y="659734"/>
                  </a:lnTo>
                  <a:lnTo>
                    <a:pt x="244596" y="658877"/>
                  </a:lnTo>
                  <a:lnTo>
                    <a:pt x="243930" y="658687"/>
                  </a:lnTo>
                  <a:lnTo>
                    <a:pt x="242123" y="659544"/>
                  </a:lnTo>
                  <a:lnTo>
                    <a:pt x="242409" y="662018"/>
                  </a:lnTo>
                  <a:lnTo>
                    <a:pt x="241933" y="662398"/>
                  </a:lnTo>
                  <a:lnTo>
                    <a:pt x="238129" y="661827"/>
                  </a:lnTo>
                  <a:lnTo>
                    <a:pt x="237654" y="662398"/>
                  </a:lnTo>
                  <a:lnTo>
                    <a:pt x="237178" y="665443"/>
                  </a:lnTo>
                  <a:lnTo>
                    <a:pt x="235657" y="667918"/>
                  </a:lnTo>
                  <a:lnTo>
                    <a:pt x="235657" y="670201"/>
                  </a:lnTo>
                  <a:lnTo>
                    <a:pt x="236132" y="671058"/>
                  </a:lnTo>
                  <a:lnTo>
                    <a:pt x="235371" y="672390"/>
                  </a:lnTo>
                  <a:lnTo>
                    <a:pt x="235371" y="674674"/>
                  </a:lnTo>
                  <a:lnTo>
                    <a:pt x="234896" y="675530"/>
                  </a:lnTo>
                  <a:lnTo>
                    <a:pt x="235942" y="677243"/>
                  </a:lnTo>
                  <a:lnTo>
                    <a:pt x="238129" y="676672"/>
                  </a:lnTo>
                  <a:lnTo>
                    <a:pt x="240982" y="677814"/>
                  </a:lnTo>
                  <a:lnTo>
                    <a:pt x="242314" y="679146"/>
                  </a:lnTo>
                  <a:lnTo>
                    <a:pt x="242599" y="681335"/>
                  </a:lnTo>
                  <a:lnTo>
                    <a:pt x="241077" y="684380"/>
                  </a:lnTo>
                  <a:lnTo>
                    <a:pt x="240602" y="687615"/>
                  </a:lnTo>
                  <a:lnTo>
                    <a:pt x="239080" y="688472"/>
                  </a:lnTo>
                  <a:lnTo>
                    <a:pt x="238224" y="689994"/>
                  </a:lnTo>
                  <a:lnTo>
                    <a:pt x="236417" y="689804"/>
                  </a:lnTo>
                  <a:lnTo>
                    <a:pt x="235371" y="690946"/>
                  </a:lnTo>
                  <a:lnTo>
                    <a:pt x="234896" y="693230"/>
                  </a:lnTo>
                  <a:lnTo>
                    <a:pt x="234420" y="693610"/>
                  </a:lnTo>
                  <a:lnTo>
                    <a:pt x="234420" y="694943"/>
                  </a:lnTo>
                  <a:lnTo>
                    <a:pt x="235466" y="695799"/>
                  </a:lnTo>
                  <a:lnTo>
                    <a:pt x="235466" y="697702"/>
                  </a:lnTo>
                  <a:lnTo>
                    <a:pt x="233659" y="698844"/>
                  </a:lnTo>
                  <a:lnTo>
                    <a:pt x="232804" y="700176"/>
                  </a:lnTo>
                  <a:lnTo>
                    <a:pt x="232518" y="701509"/>
                  </a:lnTo>
                  <a:lnTo>
                    <a:pt x="231187" y="703031"/>
                  </a:lnTo>
                  <a:lnTo>
                    <a:pt x="231472" y="704363"/>
                  </a:lnTo>
                  <a:lnTo>
                    <a:pt x="232328" y="705220"/>
                  </a:lnTo>
                  <a:lnTo>
                    <a:pt x="232328" y="706933"/>
                  </a:lnTo>
                  <a:lnTo>
                    <a:pt x="233089" y="708265"/>
                  </a:lnTo>
                  <a:lnTo>
                    <a:pt x="233089" y="709787"/>
                  </a:lnTo>
                  <a:lnTo>
                    <a:pt x="232328" y="710644"/>
                  </a:lnTo>
                  <a:lnTo>
                    <a:pt x="232613" y="713879"/>
                  </a:lnTo>
                  <a:lnTo>
                    <a:pt x="232138" y="714450"/>
                  </a:lnTo>
                  <a:lnTo>
                    <a:pt x="232138" y="716163"/>
                  </a:lnTo>
                  <a:lnTo>
                    <a:pt x="230046" y="716543"/>
                  </a:lnTo>
                  <a:lnTo>
                    <a:pt x="229190" y="717400"/>
                  </a:lnTo>
                  <a:lnTo>
                    <a:pt x="228904" y="718256"/>
                  </a:lnTo>
                  <a:lnTo>
                    <a:pt x="227858" y="718827"/>
                  </a:lnTo>
                  <a:lnTo>
                    <a:pt x="227573" y="720160"/>
                  </a:lnTo>
                  <a:lnTo>
                    <a:pt x="226242" y="721016"/>
                  </a:lnTo>
                  <a:lnTo>
                    <a:pt x="225196" y="722729"/>
                  </a:lnTo>
                  <a:lnTo>
                    <a:pt x="224720" y="724442"/>
                  </a:lnTo>
                  <a:lnTo>
                    <a:pt x="223389" y="725964"/>
                  </a:lnTo>
                  <a:lnTo>
                    <a:pt x="222723" y="727677"/>
                  </a:lnTo>
                  <a:lnTo>
                    <a:pt x="223008" y="729200"/>
                  </a:lnTo>
                  <a:lnTo>
                    <a:pt x="221487" y="732815"/>
                  </a:lnTo>
                  <a:lnTo>
                    <a:pt x="221487" y="734148"/>
                  </a:lnTo>
                  <a:lnTo>
                    <a:pt x="219965" y="735194"/>
                  </a:lnTo>
                  <a:lnTo>
                    <a:pt x="218443" y="737669"/>
                  </a:lnTo>
                  <a:lnTo>
                    <a:pt x="216351" y="739001"/>
                  </a:lnTo>
                  <a:lnTo>
                    <a:pt x="216066" y="740524"/>
                  </a:lnTo>
                  <a:lnTo>
                    <a:pt x="215020" y="741380"/>
                  </a:lnTo>
                  <a:lnTo>
                    <a:pt x="215020" y="744425"/>
                  </a:lnTo>
                  <a:lnTo>
                    <a:pt x="214354" y="745757"/>
                  </a:lnTo>
                  <a:lnTo>
                    <a:pt x="210265" y="747946"/>
                  </a:lnTo>
                  <a:lnTo>
                    <a:pt x="208458" y="749468"/>
                  </a:lnTo>
                  <a:lnTo>
                    <a:pt x="207412" y="752704"/>
                  </a:lnTo>
                  <a:lnTo>
                    <a:pt x="206746" y="752704"/>
                  </a:lnTo>
                  <a:lnTo>
                    <a:pt x="204084" y="755178"/>
                  </a:lnTo>
                  <a:lnTo>
                    <a:pt x="204559" y="756034"/>
                  </a:lnTo>
                  <a:lnTo>
                    <a:pt x="204084" y="756891"/>
                  </a:lnTo>
                  <a:lnTo>
                    <a:pt x="201230" y="759079"/>
                  </a:lnTo>
                  <a:lnTo>
                    <a:pt x="201230" y="759460"/>
                  </a:lnTo>
                  <a:lnTo>
                    <a:pt x="200184" y="759841"/>
                  </a:lnTo>
                  <a:lnTo>
                    <a:pt x="199519" y="760983"/>
                  </a:lnTo>
                  <a:lnTo>
                    <a:pt x="195905" y="763647"/>
                  </a:lnTo>
                  <a:lnTo>
                    <a:pt x="193432" y="766311"/>
                  </a:lnTo>
                  <a:lnTo>
                    <a:pt x="192957" y="767834"/>
                  </a:lnTo>
                  <a:lnTo>
                    <a:pt x="190294" y="770118"/>
                  </a:lnTo>
                  <a:lnTo>
                    <a:pt x="189438" y="772306"/>
                  </a:lnTo>
                  <a:lnTo>
                    <a:pt x="189438" y="773829"/>
                  </a:lnTo>
                  <a:lnTo>
                    <a:pt x="189724" y="774685"/>
                  </a:lnTo>
                  <a:lnTo>
                    <a:pt x="190579" y="775256"/>
                  </a:lnTo>
                  <a:lnTo>
                    <a:pt x="190579" y="776113"/>
                  </a:lnTo>
                  <a:lnTo>
                    <a:pt x="192672" y="776969"/>
                  </a:lnTo>
                  <a:lnTo>
                    <a:pt x="193337" y="778301"/>
                  </a:lnTo>
                  <a:lnTo>
                    <a:pt x="195429" y="779824"/>
                  </a:lnTo>
                  <a:lnTo>
                    <a:pt x="196761" y="779824"/>
                  </a:lnTo>
                  <a:lnTo>
                    <a:pt x="198092" y="782013"/>
                  </a:lnTo>
                  <a:lnTo>
                    <a:pt x="197807" y="783154"/>
                  </a:lnTo>
                  <a:lnTo>
                    <a:pt x="197141" y="783345"/>
                  </a:lnTo>
                  <a:lnTo>
                    <a:pt x="197141" y="783725"/>
                  </a:lnTo>
                  <a:lnTo>
                    <a:pt x="195049" y="783345"/>
                  </a:lnTo>
                  <a:lnTo>
                    <a:pt x="194764" y="783916"/>
                  </a:lnTo>
                  <a:lnTo>
                    <a:pt x="194003" y="783916"/>
                  </a:lnTo>
                  <a:lnTo>
                    <a:pt x="193337" y="779538"/>
                  </a:lnTo>
                  <a:lnTo>
                    <a:pt x="189724" y="776779"/>
                  </a:lnTo>
                  <a:lnTo>
                    <a:pt x="189058" y="775637"/>
                  </a:lnTo>
                  <a:lnTo>
                    <a:pt x="189343" y="774780"/>
                  </a:lnTo>
                  <a:lnTo>
                    <a:pt x="188297" y="773258"/>
                  </a:lnTo>
                  <a:lnTo>
                    <a:pt x="187441" y="773448"/>
                  </a:lnTo>
                  <a:lnTo>
                    <a:pt x="187917" y="774495"/>
                  </a:lnTo>
                  <a:lnTo>
                    <a:pt x="187061" y="775066"/>
                  </a:lnTo>
                  <a:lnTo>
                    <a:pt x="187822" y="777730"/>
                  </a:lnTo>
                  <a:lnTo>
                    <a:pt x="186775" y="777921"/>
                  </a:lnTo>
                  <a:lnTo>
                    <a:pt x="186490" y="777064"/>
                  </a:lnTo>
                  <a:lnTo>
                    <a:pt x="185634" y="776684"/>
                  </a:lnTo>
                  <a:lnTo>
                    <a:pt x="186110" y="775351"/>
                  </a:lnTo>
                  <a:lnTo>
                    <a:pt x="186775" y="774971"/>
                  </a:lnTo>
                  <a:lnTo>
                    <a:pt x="186775" y="773639"/>
                  </a:lnTo>
                  <a:lnTo>
                    <a:pt x="187822" y="771736"/>
                  </a:lnTo>
                  <a:lnTo>
                    <a:pt x="187536" y="770213"/>
                  </a:lnTo>
                  <a:lnTo>
                    <a:pt x="182591" y="766121"/>
                  </a:lnTo>
                  <a:lnTo>
                    <a:pt x="181545" y="764218"/>
                  </a:lnTo>
                  <a:lnTo>
                    <a:pt x="181545" y="763362"/>
                  </a:lnTo>
                  <a:lnTo>
                    <a:pt x="182401" y="762981"/>
                  </a:lnTo>
                  <a:lnTo>
                    <a:pt x="182401" y="761268"/>
                  </a:lnTo>
                  <a:lnTo>
                    <a:pt x="181735" y="760697"/>
                  </a:lnTo>
                  <a:lnTo>
                    <a:pt x="181735" y="759365"/>
                  </a:lnTo>
                  <a:lnTo>
                    <a:pt x="179643" y="756891"/>
                  </a:lnTo>
                  <a:lnTo>
                    <a:pt x="176790" y="756510"/>
                  </a:lnTo>
                  <a:lnTo>
                    <a:pt x="177266" y="755178"/>
                  </a:lnTo>
                  <a:lnTo>
                    <a:pt x="175744" y="752704"/>
                  </a:lnTo>
                  <a:lnTo>
                    <a:pt x="174888" y="752704"/>
                  </a:lnTo>
                  <a:lnTo>
                    <a:pt x="172796" y="754226"/>
                  </a:lnTo>
                  <a:lnTo>
                    <a:pt x="171274" y="754797"/>
                  </a:lnTo>
                  <a:lnTo>
                    <a:pt x="171274" y="755368"/>
                  </a:lnTo>
                  <a:lnTo>
                    <a:pt x="172320" y="756510"/>
                  </a:lnTo>
                  <a:lnTo>
                    <a:pt x="172606" y="758984"/>
                  </a:lnTo>
                  <a:lnTo>
                    <a:pt x="171084" y="759365"/>
                  </a:lnTo>
                  <a:lnTo>
                    <a:pt x="169277" y="760887"/>
                  </a:lnTo>
                  <a:lnTo>
                    <a:pt x="168611" y="763932"/>
                  </a:lnTo>
                  <a:lnTo>
                    <a:pt x="165473" y="763076"/>
                  </a:lnTo>
                  <a:lnTo>
                    <a:pt x="163286" y="758984"/>
                  </a:lnTo>
                  <a:lnTo>
                    <a:pt x="161954" y="758413"/>
                  </a:lnTo>
                  <a:lnTo>
                    <a:pt x="161098" y="757271"/>
                  </a:lnTo>
                  <a:lnTo>
                    <a:pt x="160052" y="754797"/>
                  </a:lnTo>
                  <a:lnTo>
                    <a:pt x="159767" y="751562"/>
                  </a:lnTo>
                  <a:lnTo>
                    <a:pt x="159292" y="751181"/>
                  </a:lnTo>
                  <a:lnTo>
                    <a:pt x="159577" y="749659"/>
                  </a:lnTo>
                  <a:lnTo>
                    <a:pt x="158531" y="748136"/>
                  </a:lnTo>
                  <a:lnTo>
                    <a:pt x="158246" y="746994"/>
                  </a:lnTo>
                  <a:lnTo>
                    <a:pt x="158721" y="743949"/>
                  </a:lnTo>
                  <a:lnTo>
                    <a:pt x="158246" y="739191"/>
                  </a:lnTo>
                  <a:lnTo>
                    <a:pt x="158721" y="735575"/>
                  </a:lnTo>
                  <a:lnTo>
                    <a:pt x="160243" y="730056"/>
                  </a:lnTo>
                  <a:lnTo>
                    <a:pt x="160243" y="728153"/>
                  </a:lnTo>
                  <a:lnTo>
                    <a:pt x="160718" y="727582"/>
                  </a:lnTo>
                  <a:lnTo>
                    <a:pt x="160433" y="724537"/>
                  </a:lnTo>
                  <a:lnTo>
                    <a:pt x="161764" y="722348"/>
                  </a:lnTo>
                  <a:lnTo>
                    <a:pt x="161764" y="721016"/>
                  </a:lnTo>
                  <a:lnTo>
                    <a:pt x="159957" y="719113"/>
                  </a:lnTo>
                  <a:lnTo>
                    <a:pt x="158150" y="719493"/>
                  </a:lnTo>
                  <a:lnTo>
                    <a:pt x="158150" y="720635"/>
                  </a:lnTo>
                  <a:lnTo>
                    <a:pt x="156819" y="720445"/>
                  </a:lnTo>
                  <a:lnTo>
                    <a:pt x="156153" y="718161"/>
                  </a:lnTo>
                  <a:lnTo>
                    <a:pt x="154632" y="717019"/>
                  </a:lnTo>
                  <a:lnTo>
                    <a:pt x="153300" y="714545"/>
                  </a:lnTo>
                  <a:lnTo>
                    <a:pt x="153586" y="712642"/>
                  </a:lnTo>
                  <a:lnTo>
                    <a:pt x="154917" y="710929"/>
                  </a:lnTo>
                  <a:lnTo>
                    <a:pt x="158721" y="709407"/>
                  </a:lnTo>
                  <a:lnTo>
                    <a:pt x="162810" y="709787"/>
                  </a:lnTo>
                  <a:lnTo>
                    <a:pt x="163571" y="710358"/>
                  </a:lnTo>
                  <a:lnTo>
                    <a:pt x="166044" y="710358"/>
                  </a:lnTo>
                  <a:lnTo>
                    <a:pt x="168231" y="708645"/>
                  </a:lnTo>
                  <a:lnTo>
                    <a:pt x="168231" y="707313"/>
                  </a:lnTo>
                  <a:lnTo>
                    <a:pt x="169753" y="706457"/>
                  </a:lnTo>
                  <a:lnTo>
                    <a:pt x="170799" y="703792"/>
                  </a:lnTo>
                  <a:lnTo>
                    <a:pt x="170513" y="701128"/>
                  </a:lnTo>
                  <a:lnTo>
                    <a:pt x="169753" y="700271"/>
                  </a:lnTo>
                  <a:lnTo>
                    <a:pt x="169087" y="700271"/>
                  </a:lnTo>
                  <a:lnTo>
                    <a:pt x="166805" y="698749"/>
                  </a:lnTo>
                  <a:lnTo>
                    <a:pt x="167660" y="698368"/>
                  </a:lnTo>
                  <a:lnTo>
                    <a:pt x="169182" y="699225"/>
                  </a:lnTo>
                  <a:lnTo>
                    <a:pt x="170704" y="698844"/>
                  </a:lnTo>
                  <a:lnTo>
                    <a:pt x="171179" y="695418"/>
                  </a:lnTo>
                  <a:lnTo>
                    <a:pt x="170704" y="694847"/>
                  </a:lnTo>
                  <a:lnTo>
                    <a:pt x="170989" y="693705"/>
                  </a:lnTo>
                  <a:lnTo>
                    <a:pt x="172511" y="692564"/>
                  </a:lnTo>
                  <a:lnTo>
                    <a:pt x="174032" y="690375"/>
                  </a:lnTo>
                  <a:lnTo>
                    <a:pt x="174032" y="689043"/>
                  </a:lnTo>
                  <a:lnTo>
                    <a:pt x="173176" y="688186"/>
                  </a:lnTo>
                  <a:lnTo>
                    <a:pt x="172891" y="686283"/>
                  </a:lnTo>
                  <a:lnTo>
                    <a:pt x="171845" y="685427"/>
                  </a:lnTo>
                  <a:lnTo>
                    <a:pt x="171369" y="684094"/>
                  </a:lnTo>
                  <a:lnTo>
                    <a:pt x="172415" y="684951"/>
                  </a:lnTo>
                  <a:lnTo>
                    <a:pt x="173271" y="684951"/>
                  </a:lnTo>
                  <a:lnTo>
                    <a:pt x="174127" y="684094"/>
                  </a:lnTo>
                  <a:lnTo>
                    <a:pt x="174983" y="682382"/>
                  </a:lnTo>
                  <a:lnTo>
                    <a:pt x="175459" y="676672"/>
                  </a:lnTo>
                  <a:lnTo>
                    <a:pt x="176219" y="676101"/>
                  </a:lnTo>
                  <a:lnTo>
                    <a:pt x="176885" y="674198"/>
                  </a:lnTo>
                  <a:lnTo>
                    <a:pt x="177741" y="673627"/>
                  </a:lnTo>
                  <a:lnTo>
                    <a:pt x="178026" y="672485"/>
                  </a:lnTo>
                  <a:lnTo>
                    <a:pt x="179072" y="671343"/>
                  </a:lnTo>
                  <a:lnTo>
                    <a:pt x="179928" y="669059"/>
                  </a:lnTo>
                  <a:lnTo>
                    <a:pt x="181735" y="667347"/>
                  </a:lnTo>
                  <a:lnTo>
                    <a:pt x="182211" y="665634"/>
                  </a:lnTo>
                  <a:lnTo>
                    <a:pt x="181164" y="665634"/>
                  </a:lnTo>
                  <a:lnTo>
                    <a:pt x="180499" y="667347"/>
                  </a:lnTo>
                  <a:lnTo>
                    <a:pt x="178977" y="669059"/>
                  </a:lnTo>
                  <a:lnTo>
                    <a:pt x="178502" y="670772"/>
                  </a:lnTo>
                  <a:lnTo>
                    <a:pt x="177456" y="671343"/>
                  </a:lnTo>
                  <a:lnTo>
                    <a:pt x="176695" y="671153"/>
                  </a:lnTo>
                  <a:lnTo>
                    <a:pt x="176980" y="670011"/>
                  </a:lnTo>
                  <a:lnTo>
                    <a:pt x="175649" y="663160"/>
                  </a:lnTo>
                  <a:lnTo>
                    <a:pt x="174983" y="662018"/>
                  </a:lnTo>
                  <a:lnTo>
                    <a:pt x="172511" y="659829"/>
                  </a:lnTo>
                  <a:lnTo>
                    <a:pt x="172035" y="658497"/>
                  </a:lnTo>
                  <a:lnTo>
                    <a:pt x="171179" y="658116"/>
                  </a:lnTo>
                  <a:lnTo>
                    <a:pt x="170894" y="656594"/>
                  </a:lnTo>
                  <a:lnTo>
                    <a:pt x="171750" y="655737"/>
                  </a:lnTo>
                  <a:lnTo>
                    <a:pt x="170989" y="653073"/>
                  </a:lnTo>
                  <a:lnTo>
                    <a:pt x="166805" y="649647"/>
                  </a:lnTo>
                  <a:lnTo>
                    <a:pt x="165283" y="649457"/>
                  </a:lnTo>
                  <a:lnTo>
                    <a:pt x="165283" y="648315"/>
                  </a:lnTo>
                  <a:lnTo>
                    <a:pt x="166139" y="647459"/>
                  </a:lnTo>
                  <a:lnTo>
                    <a:pt x="166995" y="645270"/>
                  </a:lnTo>
                  <a:lnTo>
                    <a:pt x="166234" y="643081"/>
                  </a:lnTo>
                  <a:lnTo>
                    <a:pt x="165758" y="642701"/>
                  </a:lnTo>
                  <a:lnTo>
                    <a:pt x="164712" y="642891"/>
                  </a:lnTo>
                  <a:lnTo>
                    <a:pt x="164047" y="645175"/>
                  </a:lnTo>
                  <a:lnTo>
                    <a:pt x="163286" y="645365"/>
                  </a:lnTo>
                  <a:lnTo>
                    <a:pt x="163761" y="646507"/>
                  </a:lnTo>
                  <a:lnTo>
                    <a:pt x="162905" y="647078"/>
                  </a:lnTo>
                  <a:lnTo>
                    <a:pt x="162620" y="648600"/>
                  </a:lnTo>
                  <a:lnTo>
                    <a:pt x="163476" y="648981"/>
                  </a:lnTo>
                  <a:lnTo>
                    <a:pt x="163476" y="649838"/>
                  </a:lnTo>
                  <a:lnTo>
                    <a:pt x="164332" y="651550"/>
                  </a:lnTo>
                  <a:lnTo>
                    <a:pt x="166805" y="652692"/>
                  </a:lnTo>
                  <a:lnTo>
                    <a:pt x="166044" y="656784"/>
                  </a:lnTo>
                  <a:lnTo>
                    <a:pt x="165378" y="657165"/>
                  </a:lnTo>
                  <a:lnTo>
                    <a:pt x="165378" y="657736"/>
                  </a:lnTo>
                  <a:lnTo>
                    <a:pt x="165853" y="657926"/>
                  </a:lnTo>
                  <a:lnTo>
                    <a:pt x="166139" y="661352"/>
                  </a:lnTo>
                  <a:lnTo>
                    <a:pt x="165093" y="663255"/>
                  </a:lnTo>
                  <a:lnTo>
                    <a:pt x="164427" y="663635"/>
                  </a:lnTo>
                  <a:lnTo>
                    <a:pt x="164142" y="665348"/>
                  </a:lnTo>
                  <a:lnTo>
                    <a:pt x="163096" y="666205"/>
                  </a:lnTo>
                  <a:lnTo>
                    <a:pt x="163096" y="667918"/>
                  </a:lnTo>
                  <a:lnTo>
                    <a:pt x="161764" y="669630"/>
                  </a:lnTo>
                  <a:lnTo>
                    <a:pt x="161479" y="670772"/>
                  </a:lnTo>
                  <a:lnTo>
                    <a:pt x="161003" y="671343"/>
                  </a:lnTo>
                  <a:lnTo>
                    <a:pt x="159957" y="671343"/>
                  </a:lnTo>
                  <a:lnTo>
                    <a:pt x="159482" y="672200"/>
                  </a:lnTo>
                  <a:lnTo>
                    <a:pt x="157960" y="672580"/>
                  </a:lnTo>
                  <a:lnTo>
                    <a:pt x="156914" y="676196"/>
                  </a:lnTo>
                  <a:lnTo>
                    <a:pt x="155868" y="676196"/>
                  </a:lnTo>
                  <a:lnTo>
                    <a:pt x="155202" y="676767"/>
                  </a:lnTo>
                  <a:lnTo>
                    <a:pt x="154727" y="678290"/>
                  </a:lnTo>
                  <a:lnTo>
                    <a:pt x="155012" y="679146"/>
                  </a:lnTo>
                  <a:lnTo>
                    <a:pt x="155868" y="679336"/>
                  </a:lnTo>
                  <a:lnTo>
                    <a:pt x="156344" y="680478"/>
                  </a:lnTo>
                  <a:lnTo>
                    <a:pt x="157200" y="680478"/>
                  </a:lnTo>
                  <a:lnTo>
                    <a:pt x="157200" y="681049"/>
                  </a:lnTo>
                  <a:lnTo>
                    <a:pt x="156344" y="681620"/>
                  </a:lnTo>
                  <a:lnTo>
                    <a:pt x="156344" y="683143"/>
                  </a:lnTo>
                  <a:lnTo>
                    <a:pt x="158626" y="683999"/>
                  </a:lnTo>
                  <a:lnTo>
                    <a:pt x="159101" y="685902"/>
                  </a:lnTo>
                  <a:lnTo>
                    <a:pt x="160148" y="687044"/>
                  </a:lnTo>
                  <a:lnTo>
                    <a:pt x="160148" y="687901"/>
                  </a:lnTo>
                  <a:lnTo>
                    <a:pt x="158816" y="688757"/>
                  </a:lnTo>
                  <a:lnTo>
                    <a:pt x="157770" y="692849"/>
                  </a:lnTo>
                  <a:lnTo>
                    <a:pt x="155297" y="694752"/>
                  </a:lnTo>
                  <a:lnTo>
                    <a:pt x="154822" y="695609"/>
                  </a:lnTo>
                  <a:lnTo>
                    <a:pt x="153776" y="695228"/>
                  </a:lnTo>
                  <a:lnTo>
                    <a:pt x="153015" y="696084"/>
                  </a:lnTo>
                  <a:lnTo>
                    <a:pt x="150542" y="696941"/>
                  </a:lnTo>
                  <a:lnTo>
                    <a:pt x="148736" y="696941"/>
                  </a:lnTo>
                  <a:lnTo>
                    <a:pt x="146548" y="696084"/>
                  </a:lnTo>
                  <a:lnTo>
                    <a:pt x="144456" y="693896"/>
                  </a:lnTo>
                  <a:lnTo>
                    <a:pt x="143981" y="692373"/>
                  </a:lnTo>
                  <a:lnTo>
                    <a:pt x="143125" y="691993"/>
                  </a:lnTo>
                  <a:lnTo>
                    <a:pt x="142079" y="692564"/>
                  </a:lnTo>
                  <a:lnTo>
                    <a:pt x="139226" y="696180"/>
                  </a:lnTo>
                  <a:lnTo>
                    <a:pt x="135612" y="698463"/>
                  </a:lnTo>
                  <a:lnTo>
                    <a:pt x="131427" y="698654"/>
                  </a:lnTo>
                  <a:lnTo>
                    <a:pt x="128765" y="697797"/>
                  </a:lnTo>
                  <a:lnTo>
                    <a:pt x="127243" y="696941"/>
                  </a:lnTo>
                  <a:lnTo>
                    <a:pt x="126577" y="696084"/>
                  </a:lnTo>
                  <a:lnTo>
                    <a:pt x="126577" y="695228"/>
                  </a:lnTo>
                  <a:lnTo>
                    <a:pt x="123439" y="691612"/>
                  </a:lnTo>
                  <a:lnTo>
                    <a:pt x="122964" y="690280"/>
                  </a:lnTo>
                  <a:lnTo>
                    <a:pt x="122108" y="689423"/>
                  </a:lnTo>
                  <a:lnTo>
                    <a:pt x="121062" y="685998"/>
                  </a:lnTo>
                  <a:lnTo>
                    <a:pt x="118399" y="682096"/>
                  </a:lnTo>
                  <a:lnTo>
                    <a:pt x="112408" y="671058"/>
                  </a:lnTo>
                  <a:lnTo>
                    <a:pt x="111361" y="670201"/>
                  </a:lnTo>
                  <a:lnTo>
                    <a:pt x="109269" y="665634"/>
                  </a:lnTo>
                  <a:lnTo>
                    <a:pt x="106606" y="662779"/>
                  </a:lnTo>
                  <a:lnTo>
                    <a:pt x="103944" y="658687"/>
                  </a:lnTo>
                  <a:lnTo>
                    <a:pt x="103088" y="658116"/>
                  </a:lnTo>
                  <a:lnTo>
                    <a:pt x="102422" y="656594"/>
                  </a:lnTo>
                  <a:lnTo>
                    <a:pt x="100615" y="654405"/>
                  </a:lnTo>
                  <a:lnTo>
                    <a:pt x="99094" y="653549"/>
                  </a:lnTo>
                  <a:lnTo>
                    <a:pt x="96621" y="648981"/>
                  </a:lnTo>
                  <a:lnTo>
                    <a:pt x="95575" y="647839"/>
                  </a:lnTo>
                  <a:lnTo>
                    <a:pt x="94719" y="646126"/>
                  </a:lnTo>
                  <a:lnTo>
                    <a:pt x="95004" y="643272"/>
                  </a:lnTo>
                  <a:lnTo>
                    <a:pt x="93958" y="642891"/>
                  </a:lnTo>
                  <a:lnTo>
                    <a:pt x="93293" y="641368"/>
                  </a:lnTo>
                  <a:lnTo>
                    <a:pt x="92627" y="640988"/>
                  </a:lnTo>
                  <a:lnTo>
                    <a:pt x="89964" y="636610"/>
                  </a:lnTo>
                  <a:lnTo>
                    <a:pt x="88442" y="632519"/>
                  </a:lnTo>
                  <a:lnTo>
                    <a:pt x="88157" y="630235"/>
                  </a:lnTo>
                  <a:lnTo>
                    <a:pt x="88633" y="628903"/>
                  </a:lnTo>
                  <a:lnTo>
                    <a:pt x="87872" y="628522"/>
                  </a:lnTo>
                  <a:lnTo>
                    <a:pt x="87396" y="627380"/>
                  </a:lnTo>
                  <a:lnTo>
                    <a:pt x="87111" y="624906"/>
                  </a:lnTo>
                  <a:lnTo>
                    <a:pt x="87777" y="623764"/>
                  </a:lnTo>
                  <a:lnTo>
                    <a:pt x="89869" y="622241"/>
                  </a:lnTo>
                  <a:lnTo>
                    <a:pt x="90154" y="617864"/>
                  </a:lnTo>
                  <a:lnTo>
                    <a:pt x="89679" y="612916"/>
                  </a:lnTo>
                  <a:lnTo>
                    <a:pt x="89203" y="612725"/>
                  </a:lnTo>
                  <a:lnTo>
                    <a:pt x="89203" y="609681"/>
                  </a:lnTo>
                  <a:lnTo>
                    <a:pt x="87872" y="607492"/>
                  </a:lnTo>
                  <a:lnTo>
                    <a:pt x="87396" y="604447"/>
                  </a:lnTo>
                  <a:lnTo>
                    <a:pt x="86540" y="602924"/>
                  </a:lnTo>
                  <a:lnTo>
                    <a:pt x="86255" y="601402"/>
                  </a:lnTo>
                  <a:lnTo>
                    <a:pt x="86255" y="598547"/>
                  </a:lnTo>
                  <a:lnTo>
                    <a:pt x="87016" y="597024"/>
                  </a:lnTo>
                  <a:lnTo>
                    <a:pt x="87301" y="593123"/>
                  </a:lnTo>
                  <a:lnTo>
                    <a:pt x="89108" y="591220"/>
                  </a:lnTo>
                  <a:lnTo>
                    <a:pt x="90440" y="590363"/>
                  </a:lnTo>
                  <a:lnTo>
                    <a:pt x="92247" y="586462"/>
                  </a:lnTo>
                  <a:lnTo>
                    <a:pt x="93007" y="586652"/>
                  </a:lnTo>
                  <a:lnTo>
                    <a:pt x="93293" y="587509"/>
                  </a:lnTo>
                  <a:lnTo>
                    <a:pt x="92532" y="589031"/>
                  </a:lnTo>
                  <a:lnTo>
                    <a:pt x="92817" y="591886"/>
                  </a:lnTo>
                  <a:lnTo>
                    <a:pt x="91961" y="594170"/>
                  </a:lnTo>
                  <a:lnTo>
                    <a:pt x="93293" y="595502"/>
                  </a:lnTo>
                  <a:lnTo>
                    <a:pt x="95480" y="596358"/>
                  </a:lnTo>
                  <a:lnTo>
                    <a:pt x="97001" y="596358"/>
                  </a:lnTo>
                  <a:lnTo>
                    <a:pt x="99855" y="593123"/>
                  </a:lnTo>
                  <a:lnTo>
                    <a:pt x="100615" y="593123"/>
                  </a:lnTo>
                  <a:lnTo>
                    <a:pt x="102422" y="591791"/>
                  </a:lnTo>
                  <a:lnTo>
                    <a:pt x="102137" y="590268"/>
                  </a:lnTo>
                  <a:lnTo>
                    <a:pt x="101281" y="590078"/>
                  </a:lnTo>
                  <a:lnTo>
                    <a:pt x="100805" y="590934"/>
                  </a:lnTo>
                  <a:lnTo>
                    <a:pt x="101091" y="591505"/>
                  </a:lnTo>
                  <a:lnTo>
                    <a:pt x="98999" y="592837"/>
                  </a:lnTo>
                  <a:lnTo>
                    <a:pt x="98238" y="592837"/>
                  </a:lnTo>
                  <a:lnTo>
                    <a:pt x="97572" y="593694"/>
                  </a:lnTo>
                  <a:lnTo>
                    <a:pt x="95480" y="594074"/>
                  </a:lnTo>
                  <a:lnTo>
                    <a:pt x="93673" y="593694"/>
                  </a:lnTo>
                  <a:lnTo>
                    <a:pt x="93673" y="591505"/>
                  </a:lnTo>
                  <a:lnTo>
                    <a:pt x="94434" y="590649"/>
                  </a:lnTo>
                  <a:lnTo>
                    <a:pt x="94434" y="587223"/>
                  </a:lnTo>
                  <a:lnTo>
                    <a:pt x="93673" y="585320"/>
                  </a:lnTo>
                  <a:lnTo>
                    <a:pt x="91866" y="583988"/>
                  </a:lnTo>
                  <a:lnTo>
                    <a:pt x="92151" y="581513"/>
                  </a:lnTo>
                  <a:lnTo>
                    <a:pt x="93197" y="579040"/>
                  </a:lnTo>
                  <a:lnTo>
                    <a:pt x="95480" y="578659"/>
                  </a:lnTo>
                  <a:lnTo>
                    <a:pt x="95480" y="577136"/>
                  </a:lnTo>
                  <a:lnTo>
                    <a:pt x="96145" y="575994"/>
                  </a:lnTo>
                  <a:lnTo>
                    <a:pt x="95290" y="575994"/>
                  </a:lnTo>
                  <a:lnTo>
                    <a:pt x="94624" y="577326"/>
                  </a:lnTo>
                  <a:lnTo>
                    <a:pt x="92151" y="577136"/>
                  </a:lnTo>
                  <a:lnTo>
                    <a:pt x="91866" y="576565"/>
                  </a:lnTo>
                  <a:lnTo>
                    <a:pt x="91010" y="576565"/>
                  </a:lnTo>
                  <a:lnTo>
                    <a:pt x="91010" y="577707"/>
                  </a:lnTo>
                  <a:lnTo>
                    <a:pt x="91486" y="578088"/>
                  </a:lnTo>
                  <a:lnTo>
                    <a:pt x="91200" y="579801"/>
                  </a:lnTo>
                  <a:lnTo>
                    <a:pt x="91676" y="579991"/>
                  </a:lnTo>
                  <a:lnTo>
                    <a:pt x="91010" y="581133"/>
                  </a:lnTo>
                  <a:lnTo>
                    <a:pt x="90154" y="581133"/>
                  </a:lnTo>
                  <a:lnTo>
                    <a:pt x="89108" y="579801"/>
                  </a:lnTo>
                  <a:lnTo>
                    <a:pt x="86921" y="579610"/>
                  </a:lnTo>
                  <a:lnTo>
                    <a:pt x="86065" y="580181"/>
                  </a:lnTo>
                  <a:lnTo>
                    <a:pt x="85399" y="581894"/>
                  </a:lnTo>
                  <a:lnTo>
                    <a:pt x="84353" y="581894"/>
                  </a:lnTo>
                  <a:lnTo>
                    <a:pt x="81500" y="579705"/>
                  </a:lnTo>
                  <a:lnTo>
                    <a:pt x="81500" y="578373"/>
                  </a:lnTo>
                  <a:lnTo>
                    <a:pt x="82356" y="576661"/>
                  </a:lnTo>
                  <a:lnTo>
                    <a:pt x="82356" y="575804"/>
                  </a:lnTo>
                  <a:lnTo>
                    <a:pt x="81310" y="574472"/>
                  </a:lnTo>
                  <a:lnTo>
                    <a:pt x="80264" y="574282"/>
                  </a:lnTo>
                  <a:lnTo>
                    <a:pt x="79979" y="574662"/>
                  </a:lnTo>
                  <a:lnTo>
                    <a:pt x="80835" y="575804"/>
                  </a:lnTo>
                  <a:lnTo>
                    <a:pt x="80835" y="576661"/>
                  </a:lnTo>
                  <a:lnTo>
                    <a:pt x="80074" y="577041"/>
                  </a:lnTo>
                  <a:lnTo>
                    <a:pt x="80074" y="579515"/>
                  </a:lnTo>
                  <a:lnTo>
                    <a:pt x="82546" y="581799"/>
                  </a:lnTo>
                  <a:lnTo>
                    <a:pt x="85685" y="582941"/>
                  </a:lnTo>
                  <a:lnTo>
                    <a:pt x="88347" y="584844"/>
                  </a:lnTo>
                  <a:lnTo>
                    <a:pt x="88062" y="587509"/>
                  </a:lnTo>
                  <a:lnTo>
                    <a:pt x="85209" y="589697"/>
                  </a:lnTo>
                  <a:lnTo>
                    <a:pt x="83117" y="590078"/>
                  </a:lnTo>
                  <a:lnTo>
                    <a:pt x="82261" y="588936"/>
                  </a:lnTo>
                  <a:lnTo>
                    <a:pt x="80930" y="588079"/>
                  </a:lnTo>
                  <a:lnTo>
                    <a:pt x="79408" y="585034"/>
                  </a:lnTo>
                  <a:lnTo>
                    <a:pt x="76270" y="581989"/>
                  </a:lnTo>
                  <a:lnTo>
                    <a:pt x="74748" y="578754"/>
                  </a:lnTo>
                  <a:lnTo>
                    <a:pt x="72276" y="575709"/>
                  </a:lnTo>
                  <a:lnTo>
                    <a:pt x="70944" y="572474"/>
                  </a:lnTo>
                  <a:lnTo>
                    <a:pt x="69137" y="569809"/>
                  </a:lnTo>
                  <a:lnTo>
                    <a:pt x="67330" y="563148"/>
                  </a:lnTo>
                  <a:lnTo>
                    <a:pt x="66665" y="562577"/>
                  </a:lnTo>
                  <a:lnTo>
                    <a:pt x="65809" y="560293"/>
                  </a:lnTo>
                  <a:lnTo>
                    <a:pt x="64002" y="558580"/>
                  </a:lnTo>
                  <a:lnTo>
                    <a:pt x="61149" y="552871"/>
                  </a:lnTo>
                  <a:lnTo>
                    <a:pt x="59818" y="551348"/>
                  </a:lnTo>
                  <a:lnTo>
                    <a:pt x="59342" y="551348"/>
                  </a:lnTo>
                  <a:lnTo>
                    <a:pt x="55918" y="546971"/>
                  </a:lnTo>
                  <a:lnTo>
                    <a:pt x="55158" y="546781"/>
                  </a:lnTo>
                  <a:lnTo>
                    <a:pt x="53065" y="543736"/>
                  </a:lnTo>
                  <a:lnTo>
                    <a:pt x="53065" y="542879"/>
                  </a:lnTo>
                  <a:lnTo>
                    <a:pt x="50403" y="539834"/>
                  </a:lnTo>
                  <a:lnTo>
                    <a:pt x="49927" y="538692"/>
                  </a:lnTo>
                  <a:lnTo>
                    <a:pt x="49452" y="538692"/>
                  </a:lnTo>
                  <a:lnTo>
                    <a:pt x="50213" y="538121"/>
                  </a:lnTo>
                  <a:lnTo>
                    <a:pt x="49452" y="538312"/>
                  </a:lnTo>
                  <a:lnTo>
                    <a:pt x="48596" y="537455"/>
                  </a:lnTo>
                  <a:lnTo>
                    <a:pt x="47550" y="534981"/>
                  </a:lnTo>
                  <a:lnTo>
                    <a:pt x="43936" y="530889"/>
                  </a:lnTo>
                  <a:lnTo>
                    <a:pt x="43460" y="529747"/>
                  </a:lnTo>
                  <a:lnTo>
                    <a:pt x="41653" y="528225"/>
                  </a:lnTo>
                  <a:lnTo>
                    <a:pt x="40607" y="525941"/>
                  </a:lnTo>
                  <a:lnTo>
                    <a:pt x="38420" y="523657"/>
                  </a:lnTo>
                  <a:lnTo>
                    <a:pt x="37564" y="521754"/>
                  </a:lnTo>
                  <a:lnTo>
                    <a:pt x="34711" y="519470"/>
                  </a:lnTo>
                  <a:lnTo>
                    <a:pt x="32524" y="516806"/>
                  </a:lnTo>
                  <a:lnTo>
                    <a:pt x="31193" y="516235"/>
                  </a:lnTo>
                  <a:lnTo>
                    <a:pt x="30432" y="513570"/>
                  </a:lnTo>
                  <a:lnTo>
                    <a:pt x="28910" y="511858"/>
                  </a:lnTo>
                  <a:lnTo>
                    <a:pt x="28435" y="509954"/>
                  </a:lnTo>
                  <a:lnTo>
                    <a:pt x="27389" y="509383"/>
                  </a:lnTo>
                  <a:lnTo>
                    <a:pt x="25582" y="507100"/>
                  </a:lnTo>
                  <a:lnTo>
                    <a:pt x="23489" y="501485"/>
                  </a:lnTo>
                  <a:lnTo>
                    <a:pt x="21017" y="499011"/>
                  </a:lnTo>
                  <a:lnTo>
                    <a:pt x="19971" y="496156"/>
                  </a:lnTo>
                  <a:lnTo>
                    <a:pt x="18925" y="495014"/>
                  </a:lnTo>
                  <a:lnTo>
                    <a:pt x="18259" y="493492"/>
                  </a:lnTo>
                  <a:lnTo>
                    <a:pt x="17213" y="492921"/>
                  </a:lnTo>
                  <a:lnTo>
                    <a:pt x="16357" y="491398"/>
                  </a:lnTo>
                  <a:lnTo>
                    <a:pt x="13219" y="488734"/>
                  </a:lnTo>
                  <a:lnTo>
                    <a:pt x="12553" y="488734"/>
                  </a:lnTo>
                  <a:lnTo>
                    <a:pt x="11887" y="489590"/>
                  </a:lnTo>
                  <a:lnTo>
                    <a:pt x="9605" y="489590"/>
                  </a:lnTo>
                  <a:lnTo>
                    <a:pt x="8083" y="488734"/>
                  </a:lnTo>
                  <a:lnTo>
                    <a:pt x="7323" y="485403"/>
                  </a:lnTo>
                  <a:lnTo>
                    <a:pt x="5516" y="482549"/>
                  </a:lnTo>
                  <a:lnTo>
                    <a:pt x="4660" y="479884"/>
                  </a:lnTo>
                  <a:lnTo>
                    <a:pt x="3138" y="479504"/>
                  </a:lnTo>
                  <a:lnTo>
                    <a:pt x="1807" y="478171"/>
                  </a:lnTo>
                  <a:lnTo>
                    <a:pt x="0" y="471796"/>
                  </a:lnTo>
                  <a:lnTo>
                    <a:pt x="475" y="470273"/>
                  </a:lnTo>
                  <a:lnTo>
                    <a:pt x="1141" y="469702"/>
                  </a:lnTo>
                  <a:lnTo>
                    <a:pt x="5230" y="468370"/>
                  </a:lnTo>
                  <a:lnTo>
                    <a:pt x="7418" y="466181"/>
                  </a:lnTo>
                  <a:lnTo>
                    <a:pt x="9890" y="465040"/>
                  </a:lnTo>
                  <a:lnTo>
                    <a:pt x="10651" y="465420"/>
                  </a:lnTo>
                  <a:lnTo>
                    <a:pt x="11697" y="464088"/>
                  </a:lnTo>
                  <a:lnTo>
                    <a:pt x="12743" y="461423"/>
                  </a:lnTo>
                  <a:lnTo>
                    <a:pt x="13599" y="460853"/>
                  </a:lnTo>
                  <a:lnTo>
                    <a:pt x="14075" y="458569"/>
                  </a:lnTo>
                  <a:lnTo>
                    <a:pt x="14550" y="458188"/>
                  </a:lnTo>
                  <a:lnTo>
                    <a:pt x="15026" y="452955"/>
                  </a:lnTo>
                  <a:lnTo>
                    <a:pt x="17118" y="447911"/>
                  </a:lnTo>
                  <a:lnTo>
                    <a:pt x="17118" y="446769"/>
                  </a:lnTo>
                  <a:lnTo>
                    <a:pt x="17784" y="446960"/>
                  </a:lnTo>
                  <a:lnTo>
                    <a:pt x="18544" y="447816"/>
                  </a:lnTo>
                  <a:lnTo>
                    <a:pt x="20066" y="447626"/>
                  </a:lnTo>
                  <a:lnTo>
                    <a:pt x="19781" y="446769"/>
                  </a:lnTo>
                  <a:lnTo>
                    <a:pt x="20256" y="446389"/>
                  </a:lnTo>
                  <a:lnTo>
                    <a:pt x="20732" y="444200"/>
                  </a:lnTo>
                  <a:lnTo>
                    <a:pt x="20256" y="440774"/>
                  </a:lnTo>
                  <a:lnTo>
                    <a:pt x="22919" y="437729"/>
                  </a:lnTo>
                  <a:lnTo>
                    <a:pt x="23204" y="433352"/>
                  </a:lnTo>
                  <a:lnTo>
                    <a:pt x="24726" y="432495"/>
                  </a:lnTo>
                  <a:lnTo>
                    <a:pt x="24726" y="431353"/>
                  </a:lnTo>
                  <a:lnTo>
                    <a:pt x="23870" y="430782"/>
                  </a:lnTo>
                  <a:lnTo>
                    <a:pt x="23585" y="428499"/>
                  </a:lnTo>
                  <a:lnTo>
                    <a:pt x="23109" y="428308"/>
                  </a:lnTo>
                  <a:lnTo>
                    <a:pt x="23585" y="422408"/>
                  </a:lnTo>
                  <a:lnTo>
                    <a:pt x="23299" y="419364"/>
                  </a:lnTo>
                  <a:lnTo>
                    <a:pt x="24631" y="418507"/>
                  </a:lnTo>
                  <a:lnTo>
                    <a:pt x="25487" y="416794"/>
                  </a:lnTo>
                  <a:lnTo>
                    <a:pt x="26533" y="412893"/>
                  </a:lnTo>
                  <a:lnTo>
                    <a:pt x="27198" y="412512"/>
                  </a:lnTo>
                  <a:lnTo>
                    <a:pt x="27484" y="410799"/>
                  </a:lnTo>
                  <a:lnTo>
                    <a:pt x="27959" y="410609"/>
                  </a:lnTo>
                  <a:lnTo>
                    <a:pt x="27674" y="408420"/>
                  </a:lnTo>
                  <a:lnTo>
                    <a:pt x="28435" y="407564"/>
                  </a:lnTo>
                  <a:lnTo>
                    <a:pt x="27959" y="406041"/>
                  </a:lnTo>
                  <a:lnTo>
                    <a:pt x="28435" y="403757"/>
                  </a:lnTo>
                  <a:lnTo>
                    <a:pt x="28435" y="396430"/>
                  </a:lnTo>
                  <a:lnTo>
                    <a:pt x="27389" y="394146"/>
                  </a:lnTo>
                  <a:lnTo>
                    <a:pt x="26342" y="389769"/>
                  </a:lnTo>
                  <a:lnTo>
                    <a:pt x="26342" y="382822"/>
                  </a:lnTo>
                  <a:lnTo>
                    <a:pt x="25011" y="377208"/>
                  </a:lnTo>
                  <a:lnTo>
                    <a:pt x="26057" y="377779"/>
                  </a:lnTo>
                  <a:lnTo>
                    <a:pt x="26818" y="379111"/>
                  </a:lnTo>
                  <a:lnTo>
                    <a:pt x="28910" y="379968"/>
                  </a:lnTo>
                  <a:lnTo>
                    <a:pt x="29766" y="379778"/>
                  </a:lnTo>
                  <a:lnTo>
                    <a:pt x="29481" y="377303"/>
                  </a:lnTo>
                  <a:lnTo>
                    <a:pt x="31288" y="375115"/>
                  </a:lnTo>
                  <a:lnTo>
                    <a:pt x="31288" y="374258"/>
                  </a:lnTo>
                  <a:lnTo>
                    <a:pt x="32144" y="373402"/>
                  </a:lnTo>
                  <a:lnTo>
                    <a:pt x="31668" y="370928"/>
                  </a:lnTo>
                  <a:lnTo>
                    <a:pt x="34331" y="368454"/>
                  </a:lnTo>
                  <a:lnTo>
                    <a:pt x="35377" y="366931"/>
                  </a:lnTo>
                  <a:lnTo>
                    <a:pt x="35377" y="366075"/>
                  </a:lnTo>
                  <a:lnTo>
                    <a:pt x="36708" y="365218"/>
                  </a:lnTo>
                  <a:lnTo>
                    <a:pt x="36708" y="364076"/>
                  </a:lnTo>
                  <a:lnTo>
                    <a:pt x="37754" y="363220"/>
                  </a:lnTo>
                  <a:lnTo>
                    <a:pt x="38515" y="361507"/>
                  </a:lnTo>
                  <a:lnTo>
                    <a:pt x="40322" y="360651"/>
                  </a:lnTo>
                  <a:lnTo>
                    <a:pt x="41178" y="359128"/>
                  </a:lnTo>
                  <a:lnTo>
                    <a:pt x="42509" y="358938"/>
                  </a:lnTo>
                  <a:lnTo>
                    <a:pt x="44031" y="357796"/>
                  </a:lnTo>
                  <a:lnTo>
                    <a:pt x="44031" y="356654"/>
                  </a:lnTo>
                  <a:lnTo>
                    <a:pt x="44887" y="355798"/>
                  </a:lnTo>
                  <a:lnTo>
                    <a:pt x="45172" y="354941"/>
                  </a:lnTo>
                  <a:lnTo>
                    <a:pt x="47264" y="353419"/>
                  </a:lnTo>
                  <a:lnTo>
                    <a:pt x="48120" y="350564"/>
                  </a:lnTo>
                  <a:lnTo>
                    <a:pt x="49642" y="348851"/>
                  </a:lnTo>
                  <a:lnTo>
                    <a:pt x="49642" y="347519"/>
                  </a:lnTo>
                  <a:lnTo>
                    <a:pt x="50403" y="346662"/>
                  </a:lnTo>
                  <a:lnTo>
                    <a:pt x="50403" y="344379"/>
                  </a:lnTo>
                  <a:lnTo>
                    <a:pt x="51449" y="342666"/>
                  </a:lnTo>
                  <a:lnTo>
                    <a:pt x="51163" y="341334"/>
                  </a:lnTo>
                  <a:lnTo>
                    <a:pt x="52019" y="340763"/>
                  </a:lnTo>
                  <a:lnTo>
                    <a:pt x="52019" y="339430"/>
                  </a:lnTo>
                  <a:lnTo>
                    <a:pt x="52685" y="338574"/>
                  </a:lnTo>
                  <a:lnTo>
                    <a:pt x="52685" y="332769"/>
                  </a:lnTo>
                  <a:lnTo>
                    <a:pt x="53446" y="332960"/>
                  </a:lnTo>
                  <a:lnTo>
                    <a:pt x="53731" y="333816"/>
                  </a:lnTo>
                  <a:lnTo>
                    <a:pt x="55823" y="333816"/>
                  </a:lnTo>
                  <a:lnTo>
                    <a:pt x="55538" y="333245"/>
                  </a:lnTo>
                  <a:lnTo>
                    <a:pt x="57345" y="331532"/>
                  </a:lnTo>
                  <a:lnTo>
                    <a:pt x="58866" y="326964"/>
                  </a:lnTo>
                  <a:lnTo>
                    <a:pt x="63336" y="324300"/>
                  </a:lnTo>
                  <a:lnTo>
                    <a:pt x="66760" y="320874"/>
                  </a:lnTo>
                  <a:lnTo>
                    <a:pt x="66760" y="320304"/>
                  </a:lnTo>
                  <a:lnTo>
                    <a:pt x="70374" y="318590"/>
                  </a:lnTo>
                  <a:lnTo>
                    <a:pt x="71134" y="317734"/>
                  </a:lnTo>
                  <a:lnTo>
                    <a:pt x="72466" y="317354"/>
                  </a:lnTo>
                  <a:lnTo>
                    <a:pt x="73797" y="314975"/>
                  </a:lnTo>
                  <a:lnTo>
                    <a:pt x="75604" y="313642"/>
                  </a:lnTo>
                  <a:lnTo>
                    <a:pt x="75889" y="312786"/>
                  </a:lnTo>
                  <a:lnTo>
                    <a:pt x="76365" y="312786"/>
                  </a:lnTo>
                  <a:lnTo>
                    <a:pt x="76365" y="311263"/>
                  </a:lnTo>
                  <a:lnTo>
                    <a:pt x="79028" y="309075"/>
                  </a:lnTo>
                  <a:lnTo>
                    <a:pt x="79313" y="308218"/>
                  </a:lnTo>
                  <a:lnTo>
                    <a:pt x="81120" y="306505"/>
                  </a:lnTo>
                  <a:lnTo>
                    <a:pt x="82927" y="303175"/>
                  </a:lnTo>
                  <a:lnTo>
                    <a:pt x="83212" y="301177"/>
                  </a:lnTo>
                  <a:lnTo>
                    <a:pt x="83878" y="300035"/>
                  </a:lnTo>
                  <a:lnTo>
                    <a:pt x="84353" y="292517"/>
                  </a:lnTo>
                  <a:lnTo>
                    <a:pt x="84829" y="291946"/>
                  </a:lnTo>
                  <a:lnTo>
                    <a:pt x="84543" y="287854"/>
                  </a:lnTo>
                  <a:lnTo>
                    <a:pt x="85209" y="286713"/>
                  </a:lnTo>
                  <a:lnTo>
                    <a:pt x="84734" y="286713"/>
                  </a:lnTo>
                  <a:lnTo>
                    <a:pt x="84734" y="285380"/>
                  </a:lnTo>
                  <a:lnTo>
                    <a:pt x="83973" y="285190"/>
                  </a:lnTo>
                  <a:lnTo>
                    <a:pt x="83973" y="284048"/>
                  </a:lnTo>
                  <a:lnTo>
                    <a:pt x="83497" y="283858"/>
                  </a:lnTo>
                  <a:lnTo>
                    <a:pt x="82832" y="280813"/>
                  </a:lnTo>
                  <a:lnTo>
                    <a:pt x="82071" y="279671"/>
                  </a:lnTo>
                  <a:lnTo>
                    <a:pt x="81595" y="273105"/>
                  </a:lnTo>
                  <a:lnTo>
                    <a:pt x="83402" y="270631"/>
                  </a:lnTo>
                  <a:lnTo>
                    <a:pt x="85209" y="264826"/>
                  </a:lnTo>
                  <a:lnTo>
                    <a:pt x="86255" y="263303"/>
                  </a:lnTo>
                  <a:lnTo>
                    <a:pt x="86731" y="260924"/>
                  </a:lnTo>
                  <a:lnTo>
                    <a:pt x="87587" y="259592"/>
                  </a:lnTo>
                  <a:lnTo>
                    <a:pt x="87587" y="258451"/>
                  </a:lnTo>
                  <a:lnTo>
                    <a:pt x="88918" y="255976"/>
                  </a:lnTo>
                  <a:lnTo>
                    <a:pt x="88633" y="255596"/>
                  </a:lnTo>
                  <a:lnTo>
                    <a:pt x="89489" y="254454"/>
                  </a:lnTo>
                  <a:lnTo>
                    <a:pt x="90535" y="250743"/>
                  </a:lnTo>
                  <a:lnTo>
                    <a:pt x="92722" y="246175"/>
                  </a:lnTo>
                  <a:lnTo>
                    <a:pt x="94244" y="237896"/>
                  </a:lnTo>
                  <a:lnTo>
                    <a:pt x="95004" y="237040"/>
                  </a:lnTo>
                  <a:lnTo>
                    <a:pt x="95004" y="234185"/>
                  </a:lnTo>
                  <a:lnTo>
                    <a:pt x="95860" y="231711"/>
                  </a:lnTo>
                  <a:lnTo>
                    <a:pt x="96336" y="231521"/>
                  </a:lnTo>
                  <a:lnTo>
                    <a:pt x="96336" y="229998"/>
                  </a:lnTo>
                  <a:lnTo>
                    <a:pt x="97382" y="227524"/>
                  </a:lnTo>
                  <a:lnTo>
                    <a:pt x="99189" y="226668"/>
                  </a:lnTo>
                  <a:lnTo>
                    <a:pt x="103278" y="222195"/>
                  </a:lnTo>
                  <a:lnTo>
                    <a:pt x="103753" y="220482"/>
                  </a:lnTo>
                  <a:lnTo>
                    <a:pt x="105085" y="218960"/>
                  </a:lnTo>
                  <a:lnTo>
                    <a:pt x="106131" y="216200"/>
                  </a:lnTo>
                  <a:lnTo>
                    <a:pt x="108984" y="212870"/>
                  </a:lnTo>
                  <a:lnTo>
                    <a:pt x="108984" y="212299"/>
                  </a:lnTo>
                  <a:lnTo>
                    <a:pt x="115926" y="208112"/>
                  </a:lnTo>
                  <a:lnTo>
                    <a:pt x="116782" y="207255"/>
                  </a:lnTo>
                  <a:lnTo>
                    <a:pt x="117638" y="207065"/>
                  </a:lnTo>
                  <a:lnTo>
                    <a:pt x="117923" y="206494"/>
                  </a:lnTo>
                  <a:lnTo>
                    <a:pt x="119255" y="206113"/>
                  </a:lnTo>
                  <a:lnTo>
                    <a:pt x="122393" y="206113"/>
                  </a:lnTo>
                  <a:lnTo>
                    <a:pt x="123439" y="206970"/>
                  </a:lnTo>
                  <a:lnTo>
                    <a:pt x="119350" y="209158"/>
                  </a:lnTo>
                  <a:lnTo>
                    <a:pt x="119635" y="209729"/>
                  </a:lnTo>
                  <a:lnTo>
                    <a:pt x="121157" y="209539"/>
                  </a:lnTo>
                  <a:lnTo>
                    <a:pt x="122013" y="211728"/>
                  </a:lnTo>
                  <a:lnTo>
                    <a:pt x="127624" y="213916"/>
                  </a:lnTo>
                  <a:lnTo>
                    <a:pt x="129716" y="213726"/>
                  </a:lnTo>
                  <a:lnTo>
                    <a:pt x="131808" y="214297"/>
                  </a:lnTo>
                  <a:lnTo>
                    <a:pt x="132093" y="215153"/>
                  </a:lnTo>
                  <a:lnTo>
                    <a:pt x="132474" y="215153"/>
                  </a:lnTo>
                  <a:lnTo>
                    <a:pt x="135897" y="217342"/>
                  </a:lnTo>
                  <a:lnTo>
                    <a:pt x="137704" y="217913"/>
                  </a:lnTo>
                  <a:lnTo>
                    <a:pt x="137989" y="218579"/>
                  </a:lnTo>
                  <a:lnTo>
                    <a:pt x="138845" y="218960"/>
                  </a:lnTo>
                  <a:lnTo>
                    <a:pt x="138560" y="219816"/>
                  </a:lnTo>
                  <a:lnTo>
                    <a:pt x="139606" y="221529"/>
                  </a:lnTo>
                  <a:lnTo>
                    <a:pt x="142079" y="221529"/>
                  </a:lnTo>
                  <a:lnTo>
                    <a:pt x="142935" y="222100"/>
                  </a:lnTo>
                  <a:lnTo>
                    <a:pt x="143695" y="222956"/>
                  </a:lnTo>
                  <a:lnTo>
                    <a:pt x="142935" y="224479"/>
                  </a:lnTo>
                  <a:lnTo>
                    <a:pt x="143410" y="224669"/>
                  </a:lnTo>
                  <a:lnTo>
                    <a:pt x="143410" y="225525"/>
                  </a:lnTo>
                  <a:lnTo>
                    <a:pt x="144266" y="225811"/>
                  </a:lnTo>
                  <a:lnTo>
                    <a:pt x="144741" y="224669"/>
                  </a:lnTo>
                  <a:lnTo>
                    <a:pt x="144456" y="222671"/>
                  </a:lnTo>
                  <a:lnTo>
                    <a:pt x="144932" y="222100"/>
                  </a:lnTo>
                  <a:lnTo>
                    <a:pt x="143885" y="221244"/>
                  </a:lnTo>
                  <a:lnTo>
                    <a:pt x="143125" y="218579"/>
                  </a:lnTo>
                  <a:lnTo>
                    <a:pt x="142459" y="217913"/>
                  </a:lnTo>
                  <a:lnTo>
                    <a:pt x="142935" y="214582"/>
                  </a:lnTo>
                  <a:lnTo>
                    <a:pt x="140272" y="213726"/>
                  </a:lnTo>
                  <a:lnTo>
                    <a:pt x="140272" y="212394"/>
                  </a:lnTo>
                  <a:lnTo>
                    <a:pt x="141032" y="211823"/>
                  </a:lnTo>
                  <a:lnTo>
                    <a:pt x="143220" y="211442"/>
                  </a:lnTo>
                  <a:lnTo>
                    <a:pt x="148545" y="212965"/>
                  </a:lnTo>
                  <a:lnTo>
                    <a:pt x="149211" y="212108"/>
                  </a:lnTo>
                  <a:lnTo>
                    <a:pt x="151493" y="211252"/>
                  </a:lnTo>
                  <a:lnTo>
                    <a:pt x="152159" y="210110"/>
                  </a:lnTo>
                  <a:lnTo>
                    <a:pt x="153015" y="209920"/>
                  </a:lnTo>
                  <a:lnTo>
                    <a:pt x="153681" y="208207"/>
                  </a:lnTo>
                  <a:lnTo>
                    <a:pt x="156344" y="205066"/>
                  </a:lnTo>
                  <a:lnTo>
                    <a:pt x="156629" y="200023"/>
                  </a:lnTo>
                  <a:lnTo>
                    <a:pt x="157104" y="199167"/>
                  </a:lnTo>
                  <a:lnTo>
                    <a:pt x="157770" y="199167"/>
                  </a:lnTo>
                  <a:lnTo>
                    <a:pt x="157770" y="200023"/>
                  </a:lnTo>
                  <a:lnTo>
                    <a:pt x="158626" y="200404"/>
                  </a:lnTo>
                  <a:lnTo>
                    <a:pt x="163286" y="200404"/>
                  </a:lnTo>
                  <a:lnTo>
                    <a:pt x="164332" y="202783"/>
                  </a:lnTo>
                  <a:lnTo>
                    <a:pt x="166519" y="204496"/>
                  </a:lnTo>
                  <a:lnTo>
                    <a:pt x="167565" y="204210"/>
                  </a:lnTo>
                  <a:lnTo>
                    <a:pt x="167565" y="202021"/>
                  </a:lnTo>
                  <a:lnTo>
                    <a:pt x="164142" y="201165"/>
                  </a:lnTo>
                  <a:lnTo>
                    <a:pt x="162810" y="198786"/>
                  </a:lnTo>
                  <a:lnTo>
                    <a:pt x="158341" y="198406"/>
                  </a:lnTo>
                  <a:lnTo>
                    <a:pt x="157485" y="197549"/>
                  </a:lnTo>
                  <a:lnTo>
                    <a:pt x="157485" y="196692"/>
                  </a:lnTo>
                  <a:lnTo>
                    <a:pt x="156819" y="196692"/>
                  </a:lnTo>
                  <a:lnTo>
                    <a:pt x="156534" y="197263"/>
                  </a:lnTo>
                  <a:lnTo>
                    <a:pt x="152064" y="198786"/>
                  </a:lnTo>
                  <a:lnTo>
                    <a:pt x="150733" y="201546"/>
                  </a:lnTo>
                  <a:lnTo>
                    <a:pt x="148070" y="204400"/>
                  </a:lnTo>
                  <a:lnTo>
                    <a:pt x="142459" y="204400"/>
                  </a:lnTo>
                  <a:lnTo>
                    <a:pt x="141984" y="204020"/>
                  </a:lnTo>
                  <a:lnTo>
                    <a:pt x="142459" y="203449"/>
                  </a:lnTo>
                  <a:lnTo>
                    <a:pt x="142174" y="202593"/>
                  </a:lnTo>
                  <a:lnTo>
                    <a:pt x="140652" y="202212"/>
                  </a:lnTo>
                  <a:lnTo>
                    <a:pt x="139131" y="202593"/>
                  </a:lnTo>
                  <a:lnTo>
                    <a:pt x="138370" y="201450"/>
                  </a:lnTo>
                  <a:lnTo>
                    <a:pt x="136563" y="201450"/>
                  </a:lnTo>
                  <a:lnTo>
                    <a:pt x="136848" y="199452"/>
                  </a:lnTo>
                  <a:lnTo>
                    <a:pt x="135327" y="198120"/>
                  </a:lnTo>
                  <a:lnTo>
                    <a:pt x="134851" y="196598"/>
                  </a:lnTo>
                  <a:lnTo>
                    <a:pt x="136182" y="190793"/>
                  </a:lnTo>
                  <a:lnTo>
                    <a:pt x="138275" y="186701"/>
                  </a:lnTo>
                  <a:lnTo>
                    <a:pt x="140747" y="184227"/>
                  </a:lnTo>
                  <a:lnTo>
                    <a:pt x="141223" y="183085"/>
                  </a:lnTo>
                  <a:lnTo>
                    <a:pt x="145027" y="180325"/>
                  </a:lnTo>
                  <a:lnTo>
                    <a:pt x="148831" y="178327"/>
                  </a:lnTo>
                  <a:lnTo>
                    <a:pt x="151113" y="177946"/>
                  </a:lnTo>
                  <a:lnTo>
                    <a:pt x="153300" y="176233"/>
                  </a:lnTo>
                  <a:lnTo>
                    <a:pt x="154156" y="176233"/>
                  </a:lnTo>
                  <a:lnTo>
                    <a:pt x="154632" y="175377"/>
                  </a:lnTo>
                  <a:lnTo>
                    <a:pt x="155678" y="175567"/>
                  </a:lnTo>
                  <a:lnTo>
                    <a:pt x="159482" y="174425"/>
                  </a:lnTo>
                  <a:lnTo>
                    <a:pt x="160528" y="172903"/>
                  </a:lnTo>
                  <a:lnTo>
                    <a:pt x="162810" y="171380"/>
                  </a:lnTo>
                  <a:lnTo>
                    <a:pt x="163666" y="170238"/>
                  </a:lnTo>
                  <a:lnTo>
                    <a:pt x="167470" y="169858"/>
                  </a:lnTo>
                  <a:lnTo>
                    <a:pt x="169658" y="168335"/>
                  </a:lnTo>
                  <a:lnTo>
                    <a:pt x="174888" y="168335"/>
                  </a:lnTo>
                  <a:lnTo>
                    <a:pt x="179072" y="170524"/>
                  </a:lnTo>
                  <a:lnTo>
                    <a:pt x="181164" y="170714"/>
                  </a:lnTo>
                  <a:lnTo>
                    <a:pt x="182496" y="172237"/>
                  </a:lnTo>
                  <a:lnTo>
                    <a:pt x="183352" y="174996"/>
                  </a:lnTo>
                  <a:lnTo>
                    <a:pt x="185539" y="177471"/>
                  </a:lnTo>
                  <a:lnTo>
                    <a:pt x="186871" y="178041"/>
                  </a:lnTo>
                  <a:lnTo>
                    <a:pt x="189343" y="178327"/>
                  </a:lnTo>
                  <a:lnTo>
                    <a:pt x="190199" y="179183"/>
                  </a:lnTo>
                  <a:lnTo>
                    <a:pt x="193337" y="179564"/>
                  </a:lnTo>
                  <a:lnTo>
                    <a:pt x="194383" y="180706"/>
                  </a:lnTo>
                  <a:lnTo>
                    <a:pt x="194669" y="182895"/>
                  </a:lnTo>
                  <a:lnTo>
                    <a:pt x="195144" y="182895"/>
                  </a:lnTo>
                  <a:lnTo>
                    <a:pt x="195429" y="183466"/>
                  </a:lnTo>
                  <a:lnTo>
                    <a:pt x="198853" y="184798"/>
                  </a:lnTo>
                  <a:lnTo>
                    <a:pt x="199709" y="185654"/>
                  </a:lnTo>
                  <a:lnTo>
                    <a:pt x="200755" y="185654"/>
                  </a:lnTo>
                  <a:lnTo>
                    <a:pt x="202087" y="186796"/>
                  </a:lnTo>
                  <a:lnTo>
                    <a:pt x="207222" y="186225"/>
                  </a:lnTo>
                  <a:lnTo>
                    <a:pt x="210836" y="187367"/>
                  </a:lnTo>
                  <a:lnTo>
                    <a:pt x="212642" y="187177"/>
                  </a:lnTo>
                  <a:lnTo>
                    <a:pt x="215305" y="186035"/>
                  </a:lnTo>
                  <a:lnTo>
                    <a:pt x="217112" y="183846"/>
                  </a:lnTo>
                  <a:lnTo>
                    <a:pt x="219299" y="182990"/>
                  </a:lnTo>
                  <a:lnTo>
                    <a:pt x="222913" y="182133"/>
                  </a:lnTo>
                  <a:lnTo>
                    <a:pt x="228524" y="179374"/>
                  </a:lnTo>
                  <a:lnTo>
                    <a:pt x="230331" y="177375"/>
                  </a:lnTo>
                  <a:lnTo>
                    <a:pt x="231187" y="174235"/>
                  </a:lnTo>
                  <a:lnTo>
                    <a:pt x="234611" y="174521"/>
                  </a:lnTo>
                  <a:lnTo>
                    <a:pt x="234896" y="174140"/>
                  </a:lnTo>
                  <a:lnTo>
                    <a:pt x="235752" y="174140"/>
                  </a:lnTo>
                  <a:lnTo>
                    <a:pt x="236037" y="173569"/>
                  </a:lnTo>
                  <a:lnTo>
                    <a:pt x="236893" y="173569"/>
                  </a:lnTo>
                  <a:lnTo>
                    <a:pt x="237749" y="174425"/>
                  </a:lnTo>
                  <a:lnTo>
                    <a:pt x="239936" y="174711"/>
                  </a:lnTo>
                  <a:lnTo>
                    <a:pt x="240221" y="175092"/>
                  </a:lnTo>
                  <a:lnTo>
                    <a:pt x="245452" y="175472"/>
                  </a:lnTo>
                  <a:lnTo>
                    <a:pt x="247544" y="174330"/>
                  </a:lnTo>
                  <a:lnTo>
                    <a:pt x="250207" y="173474"/>
                  </a:lnTo>
                  <a:lnTo>
                    <a:pt x="249351" y="173093"/>
                  </a:lnTo>
                  <a:lnTo>
                    <a:pt x="245927" y="174425"/>
                  </a:lnTo>
                  <a:lnTo>
                    <a:pt x="242504" y="174235"/>
                  </a:lnTo>
                  <a:lnTo>
                    <a:pt x="240697" y="174616"/>
                  </a:lnTo>
                  <a:lnTo>
                    <a:pt x="237083" y="170905"/>
                  </a:lnTo>
                  <a:lnTo>
                    <a:pt x="233659" y="170524"/>
                  </a:lnTo>
                  <a:lnTo>
                    <a:pt x="232138" y="171380"/>
                  </a:lnTo>
                  <a:lnTo>
                    <a:pt x="231092" y="171190"/>
                  </a:lnTo>
                  <a:lnTo>
                    <a:pt x="228619" y="168430"/>
                  </a:lnTo>
                  <a:lnTo>
                    <a:pt x="227288" y="169287"/>
                  </a:lnTo>
                  <a:lnTo>
                    <a:pt x="226527" y="170619"/>
                  </a:lnTo>
                  <a:lnTo>
                    <a:pt x="225671" y="170809"/>
                  </a:lnTo>
                  <a:lnTo>
                    <a:pt x="224340" y="172142"/>
                  </a:lnTo>
                  <a:lnTo>
                    <a:pt x="222818" y="172522"/>
                  </a:lnTo>
                  <a:lnTo>
                    <a:pt x="221297" y="171666"/>
                  </a:lnTo>
                  <a:lnTo>
                    <a:pt x="221297" y="170334"/>
                  </a:lnTo>
                  <a:lnTo>
                    <a:pt x="220631" y="169667"/>
                  </a:lnTo>
                  <a:lnTo>
                    <a:pt x="220631" y="166813"/>
                  </a:lnTo>
                  <a:lnTo>
                    <a:pt x="221962" y="164815"/>
                  </a:lnTo>
                  <a:lnTo>
                    <a:pt x="225576" y="162626"/>
                  </a:lnTo>
                  <a:lnTo>
                    <a:pt x="226432" y="160913"/>
                  </a:lnTo>
                  <a:lnTo>
                    <a:pt x="228524" y="159200"/>
                  </a:lnTo>
                  <a:lnTo>
                    <a:pt x="230616" y="156060"/>
                  </a:lnTo>
                  <a:lnTo>
                    <a:pt x="232423" y="150065"/>
                  </a:lnTo>
                  <a:lnTo>
                    <a:pt x="234611" y="147591"/>
                  </a:lnTo>
                  <a:lnTo>
                    <a:pt x="236417" y="147400"/>
                  </a:lnTo>
                  <a:lnTo>
                    <a:pt x="237273" y="147971"/>
                  </a:lnTo>
                  <a:lnTo>
                    <a:pt x="238034" y="152539"/>
                  </a:lnTo>
                  <a:lnTo>
                    <a:pt x="239080" y="153681"/>
                  </a:lnTo>
                  <a:lnTo>
                    <a:pt x="240412" y="154252"/>
                  </a:lnTo>
                  <a:lnTo>
                    <a:pt x="239936" y="156250"/>
                  </a:lnTo>
                  <a:lnTo>
                    <a:pt x="240412" y="158439"/>
                  </a:lnTo>
                  <a:lnTo>
                    <a:pt x="243074" y="158820"/>
                  </a:lnTo>
                  <a:lnTo>
                    <a:pt x="248305" y="156631"/>
                  </a:lnTo>
                  <a:lnTo>
                    <a:pt x="246973" y="156631"/>
                  </a:lnTo>
                  <a:lnTo>
                    <a:pt x="242789" y="158344"/>
                  </a:lnTo>
                  <a:lnTo>
                    <a:pt x="241743" y="158344"/>
                  </a:lnTo>
                  <a:lnTo>
                    <a:pt x="240887" y="157487"/>
                  </a:lnTo>
                  <a:lnTo>
                    <a:pt x="241648" y="153491"/>
                  </a:lnTo>
                  <a:lnTo>
                    <a:pt x="240792" y="152158"/>
                  </a:lnTo>
                  <a:lnTo>
                    <a:pt x="239270" y="151778"/>
                  </a:lnTo>
                  <a:lnTo>
                    <a:pt x="239270" y="148923"/>
                  </a:lnTo>
                  <a:lnTo>
                    <a:pt x="238795" y="148542"/>
                  </a:lnTo>
                  <a:lnTo>
                    <a:pt x="238795" y="147686"/>
                  </a:lnTo>
                  <a:lnTo>
                    <a:pt x="237463" y="146830"/>
                  </a:lnTo>
                  <a:lnTo>
                    <a:pt x="237463" y="146830"/>
                  </a:lnTo>
                  <a:lnTo>
                    <a:pt x="239080" y="135315"/>
                  </a:lnTo>
                  <a:lnTo>
                    <a:pt x="244881" y="124753"/>
                  </a:lnTo>
                  <a:lnTo>
                    <a:pt x="243930" y="99631"/>
                  </a:lnTo>
                  <a:lnTo>
                    <a:pt x="251253" y="99821"/>
                  </a:lnTo>
                  <a:lnTo>
                    <a:pt x="266279" y="108385"/>
                  </a:lnTo>
                  <a:lnTo>
                    <a:pt x="277215" y="108005"/>
                  </a:lnTo>
                  <a:lnTo>
                    <a:pt x="286154" y="86404"/>
                  </a:lnTo>
                  <a:lnTo>
                    <a:pt x="303843" y="79362"/>
                  </a:lnTo>
                  <a:lnTo>
                    <a:pt x="309644" y="64517"/>
                  </a:lnTo>
                  <a:lnTo>
                    <a:pt x="323433" y="52242"/>
                  </a:lnTo>
                  <a:lnTo>
                    <a:pt x="329710" y="38349"/>
                  </a:lnTo>
                  <a:lnTo>
                    <a:pt x="349396" y="33876"/>
                  </a:lnTo>
                  <a:lnTo>
                    <a:pt x="359476" y="28167"/>
                  </a:lnTo>
                  <a:lnTo>
                    <a:pt x="378306" y="11990"/>
                  </a:lnTo>
                  <a:lnTo>
                    <a:pt x="382585" y="0"/>
                  </a:lnTo>
                  <a:lnTo>
                    <a:pt x="382585" y="0"/>
                  </a:lnTo>
                  <a:close/>
                </a:path>
              </a:pathLst>
            </a:custGeom>
            <a:solidFill>
              <a:srgbClr val="DADADA"/>
            </a:solidFill>
            <a:ln w="8872"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1" name="Freeform: Shape 12">
              <a:extLst>
                <a:ext uri="{FF2B5EF4-FFF2-40B4-BE49-F238E27FC236}">
                  <a16:creationId xmlns:a16="http://schemas.microsoft.com/office/drawing/2014/main" id="{E77EAAD2-39AB-625B-7F1E-63A3284FE32F}"/>
                </a:ext>
              </a:extLst>
            </p:cNvPr>
            <p:cNvSpPr/>
            <p:nvPr/>
          </p:nvSpPr>
          <p:spPr>
            <a:xfrm>
              <a:off x="8354613" y="3702961"/>
              <a:ext cx="1087843" cy="863848"/>
            </a:xfrm>
            <a:custGeom>
              <a:avLst/>
              <a:gdLst>
                <a:gd name="connsiteX0" fmla="*/ 810914 w 1087843"/>
                <a:gd name="connsiteY0" fmla="*/ 596739 h 863848"/>
                <a:gd name="connsiteX1" fmla="*/ 815859 w 1087843"/>
                <a:gd name="connsiteY1" fmla="*/ 598071 h 863848"/>
                <a:gd name="connsiteX2" fmla="*/ 816334 w 1087843"/>
                <a:gd name="connsiteY2" fmla="*/ 599403 h 863848"/>
                <a:gd name="connsiteX3" fmla="*/ 814527 w 1087843"/>
                <a:gd name="connsiteY3" fmla="*/ 600260 h 863848"/>
                <a:gd name="connsiteX4" fmla="*/ 808251 w 1087843"/>
                <a:gd name="connsiteY4" fmla="*/ 599879 h 863848"/>
                <a:gd name="connsiteX5" fmla="*/ 806444 w 1087843"/>
                <a:gd name="connsiteY5" fmla="*/ 599023 h 863848"/>
                <a:gd name="connsiteX6" fmla="*/ 805683 w 1087843"/>
                <a:gd name="connsiteY6" fmla="*/ 598166 h 863848"/>
                <a:gd name="connsiteX7" fmla="*/ 805683 w 1087843"/>
                <a:gd name="connsiteY7" fmla="*/ 597310 h 863848"/>
                <a:gd name="connsiteX8" fmla="*/ 806444 w 1087843"/>
                <a:gd name="connsiteY8" fmla="*/ 596929 h 863848"/>
                <a:gd name="connsiteX9" fmla="*/ 810914 w 1087843"/>
                <a:gd name="connsiteY9" fmla="*/ 596929 h 863848"/>
                <a:gd name="connsiteX10" fmla="*/ 810914 w 1087843"/>
                <a:gd name="connsiteY10" fmla="*/ 596739 h 863848"/>
                <a:gd name="connsiteX11" fmla="*/ 762223 w 1087843"/>
                <a:gd name="connsiteY11" fmla="*/ 573139 h 863848"/>
                <a:gd name="connsiteX12" fmla="*/ 762698 w 1087843"/>
                <a:gd name="connsiteY12" fmla="*/ 577232 h 863848"/>
                <a:gd name="connsiteX13" fmla="*/ 761367 w 1087843"/>
                <a:gd name="connsiteY13" fmla="*/ 578278 h 863848"/>
                <a:gd name="connsiteX14" fmla="*/ 761367 w 1087843"/>
                <a:gd name="connsiteY14" fmla="*/ 579325 h 863848"/>
                <a:gd name="connsiteX15" fmla="*/ 760321 w 1087843"/>
                <a:gd name="connsiteY15" fmla="*/ 579135 h 863848"/>
                <a:gd name="connsiteX16" fmla="*/ 758989 w 1087843"/>
                <a:gd name="connsiteY16" fmla="*/ 579705 h 863848"/>
                <a:gd name="connsiteX17" fmla="*/ 758704 w 1087843"/>
                <a:gd name="connsiteY17" fmla="*/ 580562 h 863848"/>
                <a:gd name="connsiteX18" fmla="*/ 756517 w 1087843"/>
                <a:gd name="connsiteY18" fmla="*/ 581609 h 863848"/>
                <a:gd name="connsiteX19" fmla="*/ 756231 w 1087843"/>
                <a:gd name="connsiteY19" fmla="*/ 582180 h 863848"/>
                <a:gd name="connsiteX20" fmla="*/ 755090 w 1087843"/>
                <a:gd name="connsiteY20" fmla="*/ 582465 h 863848"/>
                <a:gd name="connsiteX21" fmla="*/ 754234 w 1087843"/>
                <a:gd name="connsiteY21" fmla="*/ 581894 h 863848"/>
                <a:gd name="connsiteX22" fmla="*/ 753949 w 1087843"/>
                <a:gd name="connsiteY22" fmla="*/ 581323 h 863848"/>
                <a:gd name="connsiteX23" fmla="*/ 754424 w 1087843"/>
                <a:gd name="connsiteY23" fmla="*/ 580276 h 863848"/>
                <a:gd name="connsiteX24" fmla="*/ 753949 w 1087843"/>
                <a:gd name="connsiteY24" fmla="*/ 579420 h 863848"/>
                <a:gd name="connsiteX25" fmla="*/ 756612 w 1087843"/>
                <a:gd name="connsiteY25" fmla="*/ 574757 h 863848"/>
                <a:gd name="connsiteX26" fmla="*/ 759465 w 1087843"/>
                <a:gd name="connsiteY26" fmla="*/ 573901 h 863848"/>
                <a:gd name="connsiteX27" fmla="*/ 759940 w 1087843"/>
                <a:gd name="connsiteY27" fmla="*/ 573330 h 863848"/>
                <a:gd name="connsiteX28" fmla="*/ 762223 w 1087843"/>
                <a:gd name="connsiteY28" fmla="*/ 573139 h 863848"/>
                <a:gd name="connsiteX29" fmla="*/ 762223 w 1087843"/>
                <a:gd name="connsiteY29" fmla="*/ 573139 h 863848"/>
                <a:gd name="connsiteX30" fmla="*/ 715339 w 1087843"/>
                <a:gd name="connsiteY30" fmla="*/ 190 h 863848"/>
                <a:gd name="connsiteX31" fmla="*/ 716670 w 1087843"/>
                <a:gd name="connsiteY31" fmla="*/ 476 h 863848"/>
                <a:gd name="connsiteX32" fmla="*/ 716004 w 1087843"/>
                <a:gd name="connsiteY32" fmla="*/ 1332 h 863848"/>
                <a:gd name="connsiteX33" fmla="*/ 716004 w 1087843"/>
                <a:gd name="connsiteY33" fmla="*/ 2664 h 863848"/>
                <a:gd name="connsiteX34" fmla="*/ 716860 w 1087843"/>
                <a:gd name="connsiteY34" fmla="*/ 3996 h 863848"/>
                <a:gd name="connsiteX35" fmla="*/ 717621 w 1087843"/>
                <a:gd name="connsiteY35" fmla="*/ 3996 h 863848"/>
                <a:gd name="connsiteX36" fmla="*/ 718287 w 1087843"/>
                <a:gd name="connsiteY36" fmla="*/ 4853 h 863848"/>
                <a:gd name="connsiteX37" fmla="*/ 719618 w 1087843"/>
                <a:gd name="connsiteY37" fmla="*/ 5710 h 863848"/>
                <a:gd name="connsiteX38" fmla="*/ 718857 w 1087843"/>
                <a:gd name="connsiteY38" fmla="*/ 6851 h 863848"/>
                <a:gd name="connsiteX39" fmla="*/ 719618 w 1087843"/>
                <a:gd name="connsiteY39" fmla="*/ 8374 h 863848"/>
                <a:gd name="connsiteX40" fmla="*/ 720950 w 1087843"/>
                <a:gd name="connsiteY40" fmla="*/ 9516 h 863848"/>
                <a:gd name="connsiteX41" fmla="*/ 723042 w 1087843"/>
                <a:gd name="connsiteY41" fmla="*/ 9516 h 863848"/>
                <a:gd name="connsiteX42" fmla="*/ 725514 w 1087843"/>
                <a:gd name="connsiteY42" fmla="*/ 10372 h 863848"/>
                <a:gd name="connsiteX43" fmla="*/ 726180 w 1087843"/>
                <a:gd name="connsiteY43" fmla="*/ 11514 h 863848"/>
                <a:gd name="connsiteX44" fmla="*/ 726465 w 1087843"/>
                <a:gd name="connsiteY44" fmla="*/ 13227 h 863848"/>
                <a:gd name="connsiteX45" fmla="*/ 727321 w 1087843"/>
                <a:gd name="connsiteY45" fmla="*/ 14369 h 863848"/>
                <a:gd name="connsiteX46" fmla="*/ 727607 w 1087843"/>
                <a:gd name="connsiteY46" fmla="*/ 16843 h 863848"/>
                <a:gd name="connsiteX47" fmla="*/ 726941 w 1087843"/>
                <a:gd name="connsiteY47" fmla="*/ 17414 h 863848"/>
                <a:gd name="connsiteX48" fmla="*/ 726941 w 1087843"/>
                <a:gd name="connsiteY48" fmla="*/ 18270 h 863848"/>
                <a:gd name="connsiteX49" fmla="*/ 728462 w 1087843"/>
                <a:gd name="connsiteY49" fmla="*/ 20554 h 863848"/>
                <a:gd name="connsiteX50" fmla="*/ 731886 w 1087843"/>
                <a:gd name="connsiteY50" fmla="*/ 21125 h 863848"/>
                <a:gd name="connsiteX51" fmla="*/ 734359 w 1087843"/>
                <a:gd name="connsiteY51" fmla="*/ 19793 h 863848"/>
                <a:gd name="connsiteX52" fmla="*/ 735405 w 1087843"/>
                <a:gd name="connsiteY52" fmla="*/ 18651 h 863848"/>
                <a:gd name="connsiteX53" fmla="*/ 737877 w 1087843"/>
                <a:gd name="connsiteY53" fmla="*/ 18841 h 863848"/>
                <a:gd name="connsiteX54" fmla="*/ 739684 w 1087843"/>
                <a:gd name="connsiteY54" fmla="*/ 17509 h 863848"/>
                <a:gd name="connsiteX55" fmla="*/ 739684 w 1087843"/>
                <a:gd name="connsiteY55" fmla="*/ 16653 h 863848"/>
                <a:gd name="connsiteX56" fmla="*/ 740540 w 1087843"/>
                <a:gd name="connsiteY56" fmla="*/ 16462 h 863848"/>
                <a:gd name="connsiteX57" fmla="*/ 741396 w 1087843"/>
                <a:gd name="connsiteY57" fmla="*/ 16843 h 863848"/>
                <a:gd name="connsiteX58" fmla="*/ 741681 w 1087843"/>
                <a:gd name="connsiteY58" fmla="*/ 17414 h 863848"/>
                <a:gd name="connsiteX59" fmla="*/ 743013 w 1087843"/>
                <a:gd name="connsiteY59" fmla="*/ 17604 h 863848"/>
                <a:gd name="connsiteX60" fmla="*/ 744344 w 1087843"/>
                <a:gd name="connsiteY60" fmla="*/ 19317 h 863848"/>
                <a:gd name="connsiteX61" fmla="*/ 744820 w 1087843"/>
                <a:gd name="connsiteY61" fmla="*/ 21220 h 863848"/>
                <a:gd name="connsiteX62" fmla="*/ 746627 w 1087843"/>
                <a:gd name="connsiteY62" fmla="*/ 22077 h 863848"/>
                <a:gd name="connsiteX63" fmla="*/ 747672 w 1087843"/>
                <a:gd name="connsiteY63" fmla="*/ 24265 h 863848"/>
                <a:gd name="connsiteX64" fmla="*/ 748719 w 1087843"/>
                <a:gd name="connsiteY64" fmla="*/ 25122 h 863848"/>
                <a:gd name="connsiteX65" fmla="*/ 753854 w 1087843"/>
                <a:gd name="connsiteY65" fmla="*/ 26264 h 863848"/>
                <a:gd name="connsiteX66" fmla="*/ 754139 w 1087843"/>
                <a:gd name="connsiteY66" fmla="*/ 27120 h 863848"/>
                <a:gd name="connsiteX67" fmla="*/ 754995 w 1087843"/>
                <a:gd name="connsiteY67" fmla="*/ 27977 h 863848"/>
                <a:gd name="connsiteX68" fmla="*/ 755851 w 1087843"/>
                <a:gd name="connsiteY68" fmla="*/ 31021 h 863848"/>
                <a:gd name="connsiteX69" fmla="*/ 758133 w 1087843"/>
                <a:gd name="connsiteY69" fmla="*/ 31212 h 863848"/>
                <a:gd name="connsiteX70" fmla="*/ 756802 w 1087843"/>
                <a:gd name="connsiteY70" fmla="*/ 35779 h 863848"/>
                <a:gd name="connsiteX71" fmla="*/ 758894 w 1087843"/>
                <a:gd name="connsiteY71" fmla="*/ 38444 h 863848"/>
                <a:gd name="connsiteX72" fmla="*/ 759940 w 1087843"/>
                <a:gd name="connsiteY72" fmla="*/ 38634 h 863848"/>
                <a:gd name="connsiteX73" fmla="*/ 760226 w 1087843"/>
                <a:gd name="connsiteY73" fmla="*/ 39491 h 863848"/>
                <a:gd name="connsiteX74" fmla="*/ 763079 w 1087843"/>
                <a:gd name="connsiteY74" fmla="*/ 41013 h 863848"/>
                <a:gd name="connsiteX75" fmla="*/ 767548 w 1087843"/>
                <a:gd name="connsiteY75" fmla="*/ 42345 h 863848"/>
                <a:gd name="connsiteX76" fmla="*/ 770972 w 1087843"/>
                <a:gd name="connsiteY76" fmla="*/ 42726 h 863848"/>
                <a:gd name="connsiteX77" fmla="*/ 773064 w 1087843"/>
                <a:gd name="connsiteY77" fmla="*/ 43582 h 863848"/>
                <a:gd name="connsiteX78" fmla="*/ 775917 w 1087843"/>
                <a:gd name="connsiteY78" fmla="*/ 45581 h 863848"/>
                <a:gd name="connsiteX79" fmla="*/ 780577 w 1087843"/>
                <a:gd name="connsiteY79" fmla="*/ 45961 h 863848"/>
                <a:gd name="connsiteX80" fmla="*/ 781052 w 1087843"/>
                <a:gd name="connsiteY80" fmla="*/ 46818 h 863848"/>
                <a:gd name="connsiteX81" fmla="*/ 784666 w 1087843"/>
                <a:gd name="connsiteY81" fmla="*/ 45961 h 863848"/>
                <a:gd name="connsiteX82" fmla="*/ 785522 w 1087843"/>
                <a:gd name="connsiteY82" fmla="*/ 46818 h 863848"/>
                <a:gd name="connsiteX83" fmla="*/ 790467 w 1087843"/>
                <a:gd name="connsiteY83" fmla="*/ 48150 h 863848"/>
                <a:gd name="connsiteX84" fmla="*/ 792274 w 1087843"/>
                <a:gd name="connsiteY84" fmla="*/ 50815 h 863848"/>
                <a:gd name="connsiteX85" fmla="*/ 797219 w 1087843"/>
                <a:gd name="connsiteY85" fmla="*/ 51956 h 863848"/>
                <a:gd name="connsiteX86" fmla="*/ 800358 w 1087843"/>
                <a:gd name="connsiteY86" fmla="*/ 55002 h 863848"/>
                <a:gd name="connsiteX87" fmla="*/ 802830 w 1087843"/>
                <a:gd name="connsiteY87" fmla="*/ 60235 h 863848"/>
                <a:gd name="connsiteX88" fmla="*/ 803116 w 1087843"/>
                <a:gd name="connsiteY88" fmla="*/ 61948 h 863848"/>
                <a:gd name="connsiteX89" fmla="*/ 805398 w 1087843"/>
                <a:gd name="connsiteY89" fmla="*/ 64993 h 863848"/>
                <a:gd name="connsiteX90" fmla="*/ 806729 w 1087843"/>
                <a:gd name="connsiteY90" fmla="*/ 66135 h 863848"/>
                <a:gd name="connsiteX91" fmla="*/ 807585 w 1087843"/>
                <a:gd name="connsiteY91" fmla="*/ 66135 h 863848"/>
                <a:gd name="connsiteX92" fmla="*/ 808917 w 1087843"/>
                <a:gd name="connsiteY92" fmla="*/ 67467 h 863848"/>
                <a:gd name="connsiteX93" fmla="*/ 809772 w 1087843"/>
                <a:gd name="connsiteY93" fmla="*/ 67467 h 863848"/>
                <a:gd name="connsiteX94" fmla="*/ 811294 w 1087843"/>
                <a:gd name="connsiteY94" fmla="*/ 70132 h 863848"/>
                <a:gd name="connsiteX95" fmla="*/ 813386 w 1087843"/>
                <a:gd name="connsiteY95" fmla="*/ 71654 h 863848"/>
                <a:gd name="connsiteX96" fmla="*/ 813672 w 1087843"/>
                <a:gd name="connsiteY96" fmla="*/ 73177 h 863848"/>
                <a:gd name="connsiteX97" fmla="*/ 814337 w 1087843"/>
                <a:gd name="connsiteY97" fmla="*/ 73748 h 863848"/>
                <a:gd name="connsiteX98" fmla="*/ 815193 w 1087843"/>
                <a:gd name="connsiteY98" fmla="*/ 73748 h 863848"/>
                <a:gd name="connsiteX99" fmla="*/ 816524 w 1087843"/>
                <a:gd name="connsiteY99" fmla="*/ 75080 h 863848"/>
                <a:gd name="connsiteX100" fmla="*/ 818617 w 1087843"/>
                <a:gd name="connsiteY100" fmla="*/ 75936 h 863848"/>
                <a:gd name="connsiteX101" fmla="*/ 818617 w 1087843"/>
                <a:gd name="connsiteY101" fmla="*/ 79362 h 863848"/>
                <a:gd name="connsiteX102" fmla="*/ 818141 w 1087843"/>
                <a:gd name="connsiteY102" fmla="*/ 81075 h 863848"/>
                <a:gd name="connsiteX103" fmla="*/ 815003 w 1087843"/>
                <a:gd name="connsiteY103" fmla="*/ 83359 h 863848"/>
                <a:gd name="connsiteX104" fmla="*/ 814337 w 1087843"/>
                <a:gd name="connsiteY104" fmla="*/ 86785 h 863848"/>
                <a:gd name="connsiteX105" fmla="*/ 814337 w 1087843"/>
                <a:gd name="connsiteY105" fmla="*/ 90210 h 863848"/>
                <a:gd name="connsiteX106" fmla="*/ 815859 w 1087843"/>
                <a:gd name="connsiteY106" fmla="*/ 93636 h 863848"/>
                <a:gd name="connsiteX107" fmla="*/ 816620 w 1087843"/>
                <a:gd name="connsiteY107" fmla="*/ 94017 h 863848"/>
                <a:gd name="connsiteX108" fmla="*/ 816905 w 1087843"/>
                <a:gd name="connsiteY108" fmla="*/ 95920 h 863848"/>
                <a:gd name="connsiteX109" fmla="*/ 817951 w 1087843"/>
                <a:gd name="connsiteY109" fmla="*/ 97442 h 863848"/>
                <a:gd name="connsiteX110" fmla="*/ 820043 w 1087843"/>
                <a:gd name="connsiteY110" fmla="*/ 98299 h 863848"/>
                <a:gd name="connsiteX111" fmla="*/ 821850 w 1087843"/>
                <a:gd name="connsiteY111" fmla="*/ 100487 h 863848"/>
                <a:gd name="connsiteX112" fmla="*/ 824323 w 1087843"/>
                <a:gd name="connsiteY112" fmla="*/ 101344 h 863848"/>
                <a:gd name="connsiteX113" fmla="*/ 825179 w 1087843"/>
                <a:gd name="connsiteY113" fmla="*/ 102676 h 863848"/>
                <a:gd name="connsiteX114" fmla="*/ 827461 w 1087843"/>
                <a:gd name="connsiteY114" fmla="*/ 103532 h 863848"/>
                <a:gd name="connsiteX115" fmla="*/ 829553 w 1087843"/>
                <a:gd name="connsiteY115" fmla="*/ 103532 h 863848"/>
                <a:gd name="connsiteX116" fmla="*/ 830599 w 1087843"/>
                <a:gd name="connsiteY116" fmla="*/ 102676 h 863848"/>
                <a:gd name="connsiteX117" fmla="*/ 832787 w 1087843"/>
                <a:gd name="connsiteY117" fmla="*/ 105721 h 863848"/>
                <a:gd name="connsiteX118" fmla="*/ 834879 w 1087843"/>
                <a:gd name="connsiteY118" fmla="*/ 107244 h 863848"/>
                <a:gd name="connsiteX119" fmla="*/ 835544 w 1087843"/>
                <a:gd name="connsiteY119" fmla="*/ 108385 h 863848"/>
                <a:gd name="connsiteX120" fmla="*/ 836876 w 1087843"/>
                <a:gd name="connsiteY120" fmla="*/ 108576 h 863848"/>
                <a:gd name="connsiteX121" fmla="*/ 838207 w 1087843"/>
                <a:gd name="connsiteY121" fmla="*/ 109718 h 863848"/>
                <a:gd name="connsiteX122" fmla="*/ 840680 w 1087843"/>
                <a:gd name="connsiteY122" fmla="*/ 114476 h 863848"/>
                <a:gd name="connsiteX123" fmla="*/ 842011 w 1087843"/>
                <a:gd name="connsiteY123" fmla="*/ 114856 h 863848"/>
                <a:gd name="connsiteX124" fmla="*/ 843343 w 1087843"/>
                <a:gd name="connsiteY124" fmla="*/ 117901 h 863848"/>
                <a:gd name="connsiteX125" fmla="*/ 843343 w 1087843"/>
                <a:gd name="connsiteY125" fmla="*/ 118758 h 863848"/>
                <a:gd name="connsiteX126" fmla="*/ 844864 w 1087843"/>
                <a:gd name="connsiteY126" fmla="*/ 121042 h 863848"/>
                <a:gd name="connsiteX127" fmla="*/ 845340 w 1087843"/>
                <a:gd name="connsiteY127" fmla="*/ 123230 h 863848"/>
                <a:gd name="connsiteX128" fmla="*/ 848003 w 1087843"/>
                <a:gd name="connsiteY128" fmla="*/ 126846 h 863848"/>
                <a:gd name="connsiteX129" fmla="*/ 849049 w 1087843"/>
                <a:gd name="connsiteY129" fmla="*/ 129701 h 863848"/>
                <a:gd name="connsiteX130" fmla="*/ 849334 w 1087843"/>
                <a:gd name="connsiteY130" fmla="*/ 136647 h 863848"/>
                <a:gd name="connsiteX131" fmla="*/ 851807 w 1087843"/>
                <a:gd name="connsiteY131" fmla="*/ 137218 h 863848"/>
                <a:gd name="connsiteX132" fmla="*/ 853138 w 1087843"/>
                <a:gd name="connsiteY132" fmla="*/ 139502 h 863848"/>
                <a:gd name="connsiteX133" fmla="*/ 853423 w 1087843"/>
                <a:gd name="connsiteY133" fmla="*/ 140834 h 863848"/>
                <a:gd name="connsiteX134" fmla="*/ 854469 w 1087843"/>
                <a:gd name="connsiteY134" fmla="*/ 142167 h 863848"/>
                <a:gd name="connsiteX135" fmla="*/ 854469 w 1087843"/>
                <a:gd name="connsiteY135" fmla="*/ 143689 h 863848"/>
                <a:gd name="connsiteX136" fmla="*/ 855515 w 1087843"/>
                <a:gd name="connsiteY136" fmla="*/ 145402 h 863848"/>
                <a:gd name="connsiteX137" fmla="*/ 854755 w 1087843"/>
                <a:gd name="connsiteY137" fmla="*/ 148828 h 863848"/>
                <a:gd name="connsiteX138" fmla="*/ 858178 w 1087843"/>
                <a:gd name="connsiteY138" fmla="*/ 149399 h 863848"/>
                <a:gd name="connsiteX139" fmla="*/ 859224 w 1087843"/>
                <a:gd name="connsiteY139" fmla="*/ 150921 h 863848"/>
                <a:gd name="connsiteX140" fmla="*/ 858939 w 1087843"/>
                <a:gd name="connsiteY140" fmla="*/ 152444 h 863848"/>
                <a:gd name="connsiteX141" fmla="*/ 859414 w 1087843"/>
                <a:gd name="connsiteY141" fmla="*/ 153966 h 863848"/>
                <a:gd name="connsiteX142" fmla="*/ 860746 w 1087843"/>
                <a:gd name="connsiteY142" fmla="*/ 154347 h 863848"/>
                <a:gd name="connsiteX143" fmla="*/ 861221 w 1087843"/>
                <a:gd name="connsiteY143" fmla="*/ 154918 h 863848"/>
                <a:gd name="connsiteX144" fmla="*/ 861221 w 1087843"/>
                <a:gd name="connsiteY144" fmla="*/ 156060 h 863848"/>
                <a:gd name="connsiteX145" fmla="*/ 860746 w 1087843"/>
                <a:gd name="connsiteY145" fmla="*/ 156250 h 863848"/>
                <a:gd name="connsiteX146" fmla="*/ 860270 w 1087843"/>
                <a:gd name="connsiteY146" fmla="*/ 158153 h 863848"/>
                <a:gd name="connsiteX147" fmla="*/ 858939 w 1087843"/>
                <a:gd name="connsiteY147" fmla="*/ 158534 h 863848"/>
                <a:gd name="connsiteX148" fmla="*/ 858654 w 1087843"/>
                <a:gd name="connsiteY148" fmla="*/ 160818 h 863848"/>
                <a:gd name="connsiteX149" fmla="*/ 859510 w 1087843"/>
                <a:gd name="connsiteY149" fmla="*/ 162340 h 863848"/>
                <a:gd name="connsiteX150" fmla="*/ 860556 w 1087843"/>
                <a:gd name="connsiteY150" fmla="*/ 162340 h 863848"/>
                <a:gd name="connsiteX151" fmla="*/ 859510 w 1087843"/>
                <a:gd name="connsiteY151" fmla="*/ 164243 h 863848"/>
                <a:gd name="connsiteX152" fmla="*/ 859510 w 1087843"/>
                <a:gd name="connsiteY152" fmla="*/ 166527 h 863848"/>
                <a:gd name="connsiteX153" fmla="*/ 860841 w 1087843"/>
                <a:gd name="connsiteY153" fmla="*/ 171476 h 863848"/>
                <a:gd name="connsiteX154" fmla="*/ 861697 w 1087843"/>
                <a:gd name="connsiteY154" fmla="*/ 172332 h 863848"/>
                <a:gd name="connsiteX155" fmla="*/ 863504 w 1087843"/>
                <a:gd name="connsiteY155" fmla="*/ 172332 h 863848"/>
                <a:gd name="connsiteX156" fmla="*/ 864550 w 1087843"/>
                <a:gd name="connsiteY156" fmla="*/ 173664 h 863848"/>
                <a:gd name="connsiteX157" fmla="*/ 864074 w 1087843"/>
                <a:gd name="connsiteY157" fmla="*/ 174996 h 863848"/>
                <a:gd name="connsiteX158" fmla="*/ 863314 w 1087843"/>
                <a:gd name="connsiteY158" fmla="*/ 175187 h 863848"/>
                <a:gd name="connsiteX159" fmla="*/ 862838 w 1087843"/>
                <a:gd name="connsiteY159" fmla="*/ 176709 h 863848"/>
                <a:gd name="connsiteX160" fmla="*/ 862838 w 1087843"/>
                <a:gd name="connsiteY160" fmla="*/ 178232 h 863848"/>
                <a:gd name="connsiteX161" fmla="*/ 863314 w 1087843"/>
                <a:gd name="connsiteY161" fmla="*/ 178232 h 863848"/>
                <a:gd name="connsiteX162" fmla="*/ 864169 w 1087843"/>
                <a:gd name="connsiteY162" fmla="*/ 182324 h 863848"/>
                <a:gd name="connsiteX163" fmla="*/ 864930 w 1087843"/>
                <a:gd name="connsiteY163" fmla="*/ 182514 h 863848"/>
                <a:gd name="connsiteX164" fmla="*/ 865596 w 1087843"/>
                <a:gd name="connsiteY164" fmla="*/ 183846 h 863848"/>
                <a:gd name="connsiteX165" fmla="*/ 866642 w 1087843"/>
                <a:gd name="connsiteY165" fmla="*/ 184703 h 863848"/>
                <a:gd name="connsiteX166" fmla="*/ 868829 w 1087843"/>
                <a:gd name="connsiteY166" fmla="*/ 184893 h 863848"/>
                <a:gd name="connsiteX167" fmla="*/ 870636 w 1087843"/>
                <a:gd name="connsiteY167" fmla="*/ 183370 h 863848"/>
                <a:gd name="connsiteX168" fmla="*/ 871682 w 1087843"/>
                <a:gd name="connsiteY168" fmla="*/ 183370 h 863848"/>
                <a:gd name="connsiteX169" fmla="*/ 873204 w 1087843"/>
                <a:gd name="connsiteY169" fmla="*/ 185083 h 863848"/>
                <a:gd name="connsiteX170" fmla="*/ 873204 w 1087843"/>
                <a:gd name="connsiteY170" fmla="*/ 186986 h 863848"/>
                <a:gd name="connsiteX171" fmla="*/ 872348 w 1087843"/>
                <a:gd name="connsiteY171" fmla="*/ 188890 h 863848"/>
                <a:gd name="connsiteX172" fmla="*/ 871302 w 1087843"/>
                <a:gd name="connsiteY172" fmla="*/ 189746 h 863848"/>
                <a:gd name="connsiteX173" fmla="*/ 869305 w 1087843"/>
                <a:gd name="connsiteY173" fmla="*/ 188985 h 863848"/>
                <a:gd name="connsiteX174" fmla="*/ 869305 w 1087843"/>
                <a:gd name="connsiteY174" fmla="*/ 189556 h 863848"/>
                <a:gd name="connsiteX175" fmla="*/ 868829 w 1087843"/>
                <a:gd name="connsiteY175" fmla="*/ 189556 h 863848"/>
                <a:gd name="connsiteX176" fmla="*/ 868164 w 1087843"/>
                <a:gd name="connsiteY176" fmla="*/ 190697 h 863848"/>
                <a:gd name="connsiteX177" fmla="*/ 867878 w 1087843"/>
                <a:gd name="connsiteY177" fmla="*/ 191554 h 863848"/>
                <a:gd name="connsiteX178" fmla="*/ 868544 w 1087843"/>
                <a:gd name="connsiteY178" fmla="*/ 193743 h 863848"/>
                <a:gd name="connsiteX179" fmla="*/ 868544 w 1087843"/>
                <a:gd name="connsiteY179" fmla="*/ 195931 h 863848"/>
                <a:gd name="connsiteX180" fmla="*/ 870351 w 1087843"/>
                <a:gd name="connsiteY180" fmla="*/ 197834 h 863848"/>
                <a:gd name="connsiteX181" fmla="*/ 871112 w 1087843"/>
                <a:gd name="connsiteY181" fmla="*/ 198025 h 863848"/>
                <a:gd name="connsiteX182" fmla="*/ 873204 w 1087843"/>
                <a:gd name="connsiteY182" fmla="*/ 201450 h 863848"/>
                <a:gd name="connsiteX183" fmla="*/ 875011 w 1087843"/>
                <a:gd name="connsiteY183" fmla="*/ 202307 h 863848"/>
                <a:gd name="connsiteX184" fmla="*/ 877103 w 1087843"/>
                <a:gd name="connsiteY184" fmla="*/ 202497 h 863848"/>
                <a:gd name="connsiteX185" fmla="*/ 877388 w 1087843"/>
                <a:gd name="connsiteY185" fmla="*/ 205162 h 863848"/>
                <a:gd name="connsiteX186" fmla="*/ 878434 w 1087843"/>
                <a:gd name="connsiteY186" fmla="*/ 206018 h 863848"/>
                <a:gd name="connsiteX187" fmla="*/ 878910 w 1087843"/>
                <a:gd name="connsiteY187" fmla="*/ 207350 h 863848"/>
                <a:gd name="connsiteX188" fmla="*/ 879766 w 1087843"/>
                <a:gd name="connsiteY188" fmla="*/ 207921 h 863848"/>
                <a:gd name="connsiteX189" fmla="*/ 880812 w 1087843"/>
                <a:gd name="connsiteY189" fmla="*/ 207921 h 863848"/>
                <a:gd name="connsiteX190" fmla="*/ 881287 w 1087843"/>
                <a:gd name="connsiteY190" fmla="*/ 209444 h 863848"/>
                <a:gd name="connsiteX191" fmla="*/ 879956 w 1087843"/>
                <a:gd name="connsiteY191" fmla="*/ 210966 h 863848"/>
                <a:gd name="connsiteX192" fmla="*/ 879671 w 1087843"/>
                <a:gd name="connsiteY192" fmla="*/ 210966 h 863848"/>
                <a:gd name="connsiteX193" fmla="*/ 879671 w 1087843"/>
                <a:gd name="connsiteY193" fmla="*/ 211823 h 863848"/>
                <a:gd name="connsiteX194" fmla="*/ 881192 w 1087843"/>
                <a:gd name="connsiteY194" fmla="*/ 214297 h 863848"/>
                <a:gd name="connsiteX195" fmla="*/ 882714 w 1087843"/>
                <a:gd name="connsiteY195" fmla="*/ 215629 h 863848"/>
                <a:gd name="connsiteX196" fmla="*/ 884521 w 1087843"/>
                <a:gd name="connsiteY196" fmla="*/ 216200 h 863848"/>
                <a:gd name="connsiteX197" fmla="*/ 885852 w 1087843"/>
                <a:gd name="connsiteY197" fmla="*/ 217723 h 863848"/>
                <a:gd name="connsiteX198" fmla="*/ 887659 w 1087843"/>
                <a:gd name="connsiteY198" fmla="*/ 217723 h 863848"/>
                <a:gd name="connsiteX199" fmla="*/ 888325 w 1087843"/>
                <a:gd name="connsiteY199" fmla="*/ 216581 h 863848"/>
                <a:gd name="connsiteX200" fmla="*/ 892414 w 1087843"/>
                <a:gd name="connsiteY200" fmla="*/ 216010 h 863848"/>
                <a:gd name="connsiteX201" fmla="*/ 893175 w 1087843"/>
                <a:gd name="connsiteY201" fmla="*/ 218769 h 863848"/>
                <a:gd name="connsiteX202" fmla="*/ 894982 w 1087843"/>
                <a:gd name="connsiteY202" fmla="*/ 220102 h 863848"/>
                <a:gd name="connsiteX203" fmla="*/ 896313 w 1087843"/>
                <a:gd name="connsiteY203" fmla="*/ 220482 h 863848"/>
                <a:gd name="connsiteX204" fmla="*/ 896313 w 1087843"/>
                <a:gd name="connsiteY204" fmla="*/ 220863 h 863848"/>
                <a:gd name="connsiteX205" fmla="*/ 898405 w 1087843"/>
                <a:gd name="connsiteY205" fmla="*/ 221244 h 863848"/>
                <a:gd name="connsiteX206" fmla="*/ 898881 w 1087843"/>
                <a:gd name="connsiteY206" fmla="*/ 221814 h 863848"/>
                <a:gd name="connsiteX207" fmla="*/ 901734 w 1087843"/>
                <a:gd name="connsiteY207" fmla="*/ 222956 h 863848"/>
                <a:gd name="connsiteX208" fmla="*/ 903255 w 1087843"/>
                <a:gd name="connsiteY208" fmla="*/ 225621 h 863848"/>
                <a:gd name="connsiteX209" fmla="*/ 913336 w 1087843"/>
                <a:gd name="connsiteY209" fmla="*/ 229712 h 863848"/>
                <a:gd name="connsiteX210" fmla="*/ 913811 w 1087843"/>
                <a:gd name="connsiteY210" fmla="*/ 230283 h 863848"/>
                <a:gd name="connsiteX211" fmla="*/ 916950 w 1087843"/>
                <a:gd name="connsiteY211" fmla="*/ 231616 h 863848"/>
                <a:gd name="connsiteX212" fmla="*/ 918471 w 1087843"/>
                <a:gd name="connsiteY212" fmla="*/ 232948 h 863848"/>
                <a:gd name="connsiteX213" fmla="*/ 920944 w 1087843"/>
                <a:gd name="connsiteY213" fmla="*/ 233138 h 863848"/>
                <a:gd name="connsiteX214" fmla="*/ 925128 w 1087843"/>
                <a:gd name="connsiteY214" fmla="*/ 235041 h 863848"/>
                <a:gd name="connsiteX215" fmla="*/ 925128 w 1087843"/>
                <a:gd name="connsiteY215" fmla="*/ 235422 h 863848"/>
                <a:gd name="connsiteX216" fmla="*/ 924082 w 1087843"/>
                <a:gd name="connsiteY216" fmla="*/ 235612 h 863848"/>
                <a:gd name="connsiteX217" fmla="*/ 916759 w 1087843"/>
                <a:gd name="connsiteY217" fmla="*/ 234090 h 863848"/>
                <a:gd name="connsiteX218" fmla="*/ 914952 w 1087843"/>
                <a:gd name="connsiteY218" fmla="*/ 236564 h 863848"/>
                <a:gd name="connsiteX219" fmla="*/ 914952 w 1087843"/>
                <a:gd name="connsiteY219" fmla="*/ 238277 h 863848"/>
                <a:gd name="connsiteX220" fmla="*/ 914287 w 1087843"/>
                <a:gd name="connsiteY220" fmla="*/ 239990 h 863848"/>
                <a:gd name="connsiteX221" fmla="*/ 914572 w 1087843"/>
                <a:gd name="connsiteY221" fmla="*/ 241132 h 863848"/>
                <a:gd name="connsiteX222" fmla="*/ 913716 w 1087843"/>
                <a:gd name="connsiteY222" fmla="*/ 242464 h 863848"/>
                <a:gd name="connsiteX223" fmla="*/ 914192 w 1087843"/>
                <a:gd name="connsiteY223" fmla="*/ 243035 h 863848"/>
                <a:gd name="connsiteX224" fmla="*/ 913907 w 1087843"/>
                <a:gd name="connsiteY224" fmla="*/ 245223 h 863848"/>
                <a:gd name="connsiteX225" fmla="*/ 914382 w 1087843"/>
                <a:gd name="connsiteY225" fmla="*/ 246080 h 863848"/>
                <a:gd name="connsiteX226" fmla="*/ 914382 w 1087843"/>
                <a:gd name="connsiteY226" fmla="*/ 247983 h 863848"/>
                <a:gd name="connsiteX227" fmla="*/ 914858 w 1087843"/>
                <a:gd name="connsiteY227" fmla="*/ 248173 h 863848"/>
                <a:gd name="connsiteX228" fmla="*/ 914858 w 1087843"/>
                <a:gd name="connsiteY228" fmla="*/ 250647 h 863848"/>
                <a:gd name="connsiteX229" fmla="*/ 915904 w 1087843"/>
                <a:gd name="connsiteY229" fmla="*/ 251980 h 863848"/>
                <a:gd name="connsiteX230" fmla="*/ 916189 w 1087843"/>
                <a:gd name="connsiteY230" fmla="*/ 253312 h 863848"/>
                <a:gd name="connsiteX231" fmla="*/ 916855 w 1087843"/>
                <a:gd name="connsiteY231" fmla="*/ 253693 h 863848"/>
                <a:gd name="connsiteX232" fmla="*/ 917615 w 1087843"/>
                <a:gd name="connsiteY232" fmla="*/ 256167 h 863848"/>
                <a:gd name="connsiteX233" fmla="*/ 918471 w 1087843"/>
                <a:gd name="connsiteY233" fmla="*/ 257308 h 863848"/>
                <a:gd name="connsiteX234" fmla="*/ 919517 w 1087843"/>
                <a:gd name="connsiteY234" fmla="*/ 257308 h 863848"/>
                <a:gd name="connsiteX235" fmla="*/ 919042 w 1087843"/>
                <a:gd name="connsiteY235" fmla="*/ 258451 h 863848"/>
                <a:gd name="connsiteX236" fmla="*/ 921514 w 1087843"/>
                <a:gd name="connsiteY236" fmla="*/ 260163 h 863848"/>
                <a:gd name="connsiteX237" fmla="*/ 921990 w 1087843"/>
                <a:gd name="connsiteY237" fmla="*/ 261876 h 863848"/>
                <a:gd name="connsiteX238" fmla="*/ 922656 w 1087843"/>
                <a:gd name="connsiteY238" fmla="*/ 262066 h 863848"/>
                <a:gd name="connsiteX239" fmla="*/ 923987 w 1087843"/>
                <a:gd name="connsiteY239" fmla="*/ 263779 h 863848"/>
                <a:gd name="connsiteX240" fmla="*/ 924843 w 1087843"/>
                <a:gd name="connsiteY240" fmla="*/ 263970 h 863848"/>
                <a:gd name="connsiteX241" fmla="*/ 924843 w 1087843"/>
                <a:gd name="connsiteY241" fmla="*/ 264541 h 863848"/>
                <a:gd name="connsiteX242" fmla="*/ 927316 w 1087843"/>
                <a:gd name="connsiteY242" fmla="*/ 266253 h 863848"/>
                <a:gd name="connsiteX243" fmla="*/ 927791 w 1087843"/>
                <a:gd name="connsiteY243" fmla="*/ 267110 h 863848"/>
                <a:gd name="connsiteX244" fmla="*/ 928837 w 1087843"/>
                <a:gd name="connsiteY244" fmla="*/ 267110 h 863848"/>
                <a:gd name="connsiteX245" fmla="*/ 928837 w 1087843"/>
                <a:gd name="connsiteY245" fmla="*/ 268252 h 863848"/>
                <a:gd name="connsiteX246" fmla="*/ 929693 w 1087843"/>
                <a:gd name="connsiteY246" fmla="*/ 269108 h 863848"/>
                <a:gd name="connsiteX247" fmla="*/ 931785 w 1087843"/>
                <a:gd name="connsiteY247" fmla="*/ 269489 h 863848"/>
                <a:gd name="connsiteX248" fmla="*/ 931785 w 1087843"/>
                <a:gd name="connsiteY248" fmla="*/ 270345 h 863848"/>
                <a:gd name="connsiteX249" fmla="*/ 932641 w 1087843"/>
                <a:gd name="connsiteY249" fmla="*/ 270536 h 863848"/>
                <a:gd name="connsiteX250" fmla="*/ 933117 w 1087843"/>
                <a:gd name="connsiteY250" fmla="*/ 271392 h 863848"/>
                <a:gd name="connsiteX251" fmla="*/ 935589 w 1087843"/>
                <a:gd name="connsiteY251" fmla="*/ 272248 h 863848"/>
                <a:gd name="connsiteX252" fmla="*/ 936350 w 1087843"/>
                <a:gd name="connsiteY252" fmla="*/ 273105 h 863848"/>
                <a:gd name="connsiteX253" fmla="*/ 937872 w 1087843"/>
                <a:gd name="connsiteY253" fmla="*/ 273295 h 863848"/>
                <a:gd name="connsiteX254" fmla="*/ 938727 w 1087843"/>
                <a:gd name="connsiteY254" fmla="*/ 274152 h 863848"/>
                <a:gd name="connsiteX255" fmla="*/ 948523 w 1087843"/>
                <a:gd name="connsiteY255" fmla="*/ 275864 h 863848"/>
                <a:gd name="connsiteX256" fmla="*/ 949284 w 1087843"/>
                <a:gd name="connsiteY256" fmla="*/ 276055 h 863848"/>
                <a:gd name="connsiteX257" fmla="*/ 949284 w 1087843"/>
                <a:gd name="connsiteY257" fmla="*/ 276435 h 863848"/>
                <a:gd name="connsiteX258" fmla="*/ 949949 w 1087843"/>
                <a:gd name="connsiteY258" fmla="*/ 276055 h 863848"/>
                <a:gd name="connsiteX259" fmla="*/ 951471 w 1087843"/>
                <a:gd name="connsiteY259" fmla="*/ 276911 h 863848"/>
                <a:gd name="connsiteX260" fmla="*/ 953658 w 1087843"/>
                <a:gd name="connsiteY260" fmla="*/ 277102 h 863848"/>
                <a:gd name="connsiteX261" fmla="*/ 953658 w 1087843"/>
                <a:gd name="connsiteY261" fmla="*/ 277482 h 863848"/>
                <a:gd name="connsiteX262" fmla="*/ 958888 w 1087843"/>
                <a:gd name="connsiteY262" fmla="*/ 278624 h 863848"/>
                <a:gd name="connsiteX263" fmla="*/ 960220 w 1087843"/>
                <a:gd name="connsiteY263" fmla="*/ 279195 h 863848"/>
                <a:gd name="connsiteX264" fmla="*/ 960695 w 1087843"/>
                <a:gd name="connsiteY264" fmla="*/ 280051 h 863848"/>
                <a:gd name="connsiteX265" fmla="*/ 962978 w 1087843"/>
                <a:gd name="connsiteY265" fmla="*/ 280908 h 863848"/>
                <a:gd name="connsiteX266" fmla="*/ 963263 w 1087843"/>
                <a:gd name="connsiteY266" fmla="*/ 282050 h 863848"/>
                <a:gd name="connsiteX267" fmla="*/ 964594 w 1087843"/>
                <a:gd name="connsiteY267" fmla="*/ 282906 h 863848"/>
                <a:gd name="connsiteX268" fmla="*/ 969255 w 1087843"/>
                <a:gd name="connsiteY268" fmla="*/ 284809 h 863848"/>
                <a:gd name="connsiteX269" fmla="*/ 975531 w 1087843"/>
                <a:gd name="connsiteY269" fmla="*/ 289567 h 863848"/>
                <a:gd name="connsiteX270" fmla="*/ 982854 w 1087843"/>
                <a:gd name="connsiteY270" fmla="*/ 292612 h 863848"/>
                <a:gd name="connsiteX271" fmla="*/ 984661 w 1087843"/>
                <a:gd name="connsiteY271" fmla="*/ 292041 h 863848"/>
                <a:gd name="connsiteX272" fmla="*/ 985516 w 1087843"/>
                <a:gd name="connsiteY272" fmla="*/ 292232 h 863848"/>
                <a:gd name="connsiteX273" fmla="*/ 986372 w 1087843"/>
                <a:gd name="connsiteY273" fmla="*/ 293564 h 863848"/>
                <a:gd name="connsiteX274" fmla="*/ 986848 w 1087843"/>
                <a:gd name="connsiteY274" fmla="*/ 292707 h 863848"/>
                <a:gd name="connsiteX275" fmla="*/ 988940 w 1087843"/>
                <a:gd name="connsiteY275" fmla="*/ 293278 h 863848"/>
                <a:gd name="connsiteX276" fmla="*/ 990271 w 1087843"/>
                <a:gd name="connsiteY276" fmla="*/ 295182 h 863848"/>
                <a:gd name="connsiteX277" fmla="*/ 991603 w 1087843"/>
                <a:gd name="connsiteY277" fmla="*/ 295182 h 863848"/>
                <a:gd name="connsiteX278" fmla="*/ 992649 w 1087843"/>
                <a:gd name="connsiteY278" fmla="*/ 297085 h 863848"/>
                <a:gd name="connsiteX279" fmla="*/ 994456 w 1087843"/>
                <a:gd name="connsiteY279" fmla="*/ 297941 h 863848"/>
                <a:gd name="connsiteX280" fmla="*/ 994741 w 1087843"/>
                <a:gd name="connsiteY280" fmla="*/ 298798 h 863848"/>
                <a:gd name="connsiteX281" fmla="*/ 995787 w 1087843"/>
                <a:gd name="connsiteY281" fmla="*/ 298988 h 863848"/>
                <a:gd name="connsiteX282" fmla="*/ 995787 w 1087843"/>
                <a:gd name="connsiteY282" fmla="*/ 302033 h 863848"/>
                <a:gd name="connsiteX283" fmla="*/ 996643 w 1087843"/>
                <a:gd name="connsiteY283" fmla="*/ 302033 h 863848"/>
                <a:gd name="connsiteX284" fmla="*/ 998450 w 1087843"/>
                <a:gd name="connsiteY284" fmla="*/ 302889 h 863848"/>
                <a:gd name="connsiteX285" fmla="*/ 998165 w 1087843"/>
                <a:gd name="connsiteY285" fmla="*/ 305364 h 863848"/>
                <a:gd name="connsiteX286" fmla="*/ 994075 w 1087843"/>
                <a:gd name="connsiteY286" fmla="*/ 308980 h 863848"/>
                <a:gd name="connsiteX287" fmla="*/ 991983 w 1087843"/>
                <a:gd name="connsiteY287" fmla="*/ 309551 h 863848"/>
                <a:gd name="connsiteX288" fmla="*/ 990652 w 1087843"/>
                <a:gd name="connsiteY288" fmla="*/ 310692 h 863848"/>
                <a:gd name="connsiteX289" fmla="*/ 988179 w 1087843"/>
                <a:gd name="connsiteY289" fmla="*/ 311263 h 863848"/>
                <a:gd name="connsiteX290" fmla="*/ 986372 w 1087843"/>
                <a:gd name="connsiteY290" fmla="*/ 312405 h 863848"/>
                <a:gd name="connsiteX291" fmla="*/ 981903 w 1087843"/>
                <a:gd name="connsiteY291" fmla="*/ 312786 h 863848"/>
                <a:gd name="connsiteX292" fmla="*/ 981617 w 1087843"/>
                <a:gd name="connsiteY292" fmla="*/ 311930 h 863848"/>
                <a:gd name="connsiteX293" fmla="*/ 980096 w 1087843"/>
                <a:gd name="connsiteY293" fmla="*/ 312310 h 863848"/>
                <a:gd name="connsiteX294" fmla="*/ 972488 w 1087843"/>
                <a:gd name="connsiteY294" fmla="*/ 312310 h 863848"/>
                <a:gd name="connsiteX295" fmla="*/ 970966 w 1087843"/>
                <a:gd name="connsiteY295" fmla="*/ 311930 h 863848"/>
                <a:gd name="connsiteX296" fmla="*/ 970300 w 1087843"/>
                <a:gd name="connsiteY296" fmla="*/ 312786 h 863848"/>
                <a:gd name="connsiteX297" fmla="*/ 964690 w 1087843"/>
                <a:gd name="connsiteY297" fmla="*/ 314309 h 863848"/>
                <a:gd name="connsiteX298" fmla="*/ 960505 w 1087843"/>
                <a:gd name="connsiteY298" fmla="*/ 316021 h 863848"/>
                <a:gd name="connsiteX299" fmla="*/ 960220 w 1087843"/>
                <a:gd name="connsiteY299" fmla="*/ 316878 h 863848"/>
                <a:gd name="connsiteX300" fmla="*/ 959364 w 1087843"/>
                <a:gd name="connsiteY300" fmla="*/ 317258 h 863848"/>
                <a:gd name="connsiteX301" fmla="*/ 959079 w 1087843"/>
                <a:gd name="connsiteY301" fmla="*/ 318115 h 863848"/>
                <a:gd name="connsiteX302" fmla="*/ 957272 w 1087843"/>
                <a:gd name="connsiteY302" fmla="*/ 319828 h 863848"/>
                <a:gd name="connsiteX303" fmla="*/ 956796 w 1087843"/>
                <a:gd name="connsiteY303" fmla="*/ 321350 h 863848"/>
                <a:gd name="connsiteX304" fmla="*/ 955465 w 1087843"/>
                <a:gd name="connsiteY304" fmla="*/ 322207 h 863848"/>
                <a:gd name="connsiteX305" fmla="*/ 954419 w 1087843"/>
                <a:gd name="connsiteY305" fmla="*/ 324395 h 863848"/>
                <a:gd name="connsiteX306" fmla="*/ 954419 w 1087843"/>
                <a:gd name="connsiteY306" fmla="*/ 325537 h 863848"/>
                <a:gd name="connsiteX307" fmla="*/ 953563 w 1087843"/>
                <a:gd name="connsiteY307" fmla="*/ 326394 h 863848"/>
                <a:gd name="connsiteX308" fmla="*/ 953087 w 1087843"/>
                <a:gd name="connsiteY308" fmla="*/ 328582 h 863848"/>
                <a:gd name="connsiteX309" fmla="*/ 952422 w 1087843"/>
                <a:gd name="connsiteY309" fmla="*/ 328963 h 863848"/>
                <a:gd name="connsiteX310" fmla="*/ 950330 w 1087843"/>
                <a:gd name="connsiteY310" fmla="*/ 328773 h 863848"/>
                <a:gd name="connsiteX311" fmla="*/ 950044 w 1087843"/>
                <a:gd name="connsiteY311" fmla="*/ 329343 h 863848"/>
                <a:gd name="connsiteX312" fmla="*/ 948523 w 1087843"/>
                <a:gd name="connsiteY312" fmla="*/ 330200 h 863848"/>
                <a:gd name="connsiteX313" fmla="*/ 947857 w 1087843"/>
                <a:gd name="connsiteY313" fmla="*/ 332484 h 863848"/>
                <a:gd name="connsiteX314" fmla="*/ 946050 w 1087843"/>
                <a:gd name="connsiteY314" fmla="*/ 334672 h 863848"/>
                <a:gd name="connsiteX315" fmla="*/ 946050 w 1087843"/>
                <a:gd name="connsiteY315" fmla="*/ 335529 h 863848"/>
                <a:gd name="connsiteX316" fmla="*/ 944719 w 1087843"/>
                <a:gd name="connsiteY316" fmla="*/ 337242 h 863848"/>
                <a:gd name="connsiteX317" fmla="*/ 943863 w 1087843"/>
                <a:gd name="connsiteY317" fmla="*/ 339525 h 863848"/>
                <a:gd name="connsiteX318" fmla="*/ 941581 w 1087843"/>
                <a:gd name="connsiteY318" fmla="*/ 352657 h 863848"/>
                <a:gd name="connsiteX319" fmla="*/ 941866 w 1087843"/>
                <a:gd name="connsiteY319" fmla="*/ 355893 h 863848"/>
                <a:gd name="connsiteX320" fmla="*/ 941390 w 1087843"/>
                <a:gd name="connsiteY320" fmla="*/ 356749 h 863848"/>
                <a:gd name="connsiteX321" fmla="*/ 941675 w 1087843"/>
                <a:gd name="connsiteY321" fmla="*/ 362268 h 863848"/>
                <a:gd name="connsiteX322" fmla="*/ 941200 w 1087843"/>
                <a:gd name="connsiteY322" fmla="*/ 368263 h 863848"/>
                <a:gd name="connsiteX323" fmla="*/ 941485 w 1087843"/>
                <a:gd name="connsiteY323" fmla="*/ 369976 h 863848"/>
                <a:gd name="connsiteX324" fmla="*/ 942341 w 1087843"/>
                <a:gd name="connsiteY324" fmla="*/ 370833 h 863848"/>
                <a:gd name="connsiteX325" fmla="*/ 941866 w 1087843"/>
                <a:gd name="connsiteY325" fmla="*/ 372545 h 863848"/>
                <a:gd name="connsiteX326" fmla="*/ 942151 w 1087843"/>
                <a:gd name="connsiteY326" fmla="*/ 375020 h 863848"/>
                <a:gd name="connsiteX327" fmla="*/ 943007 w 1087843"/>
                <a:gd name="connsiteY327" fmla="*/ 375876 h 863848"/>
                <a:gd name="connsiteX328" fmla="*/ 942722 w 1087843"/>
                <a:gd name="connsiteY328" fmla="*/ 378065 h 863848"/>
                <a:gd name="connsiteX329" fmla="*/ 943482 w 1087843"/>
                <a:gd name="connsiteY329" fmla="*/ 378445 h 863848"/>
                <a:gd name="connsiteX330" fmla="*/ 943197 w 1087843"/>
                <a:gd name="connsiteY330" fmla="*/ 379016 h 863848"/>
                <a:gd name="connsiteX331" fmla="*/ 942722 w 1087843"/>
                <a:gd name="connsiteY331" fmla="*/ 379016 h 863848"/>
                <a:gd name="connsiteX332" fmla="*/ 942722 w 1087843"/>
                <a:gd name="connsiteY332" fmla="*/ 379873 h 863848"/>
                <a:gd name="connsiteX333" fmla="*/ 943482 w 1087843"/>
                <a:gd name="connsiteY333" fmla="*/ 381014 h 863848"/>
                <a:gd name="connsiteX334" fmla="*/ 943958 w 1087843"/>
                <a:gd name="connsiteY334" fmla="*/ 383489 h 863848"/>
                <a:gd name="connsiteX335" fmla="*/ 944814 w 1087843"/>
                <a:gd name="connsiteY335" fmla="*/ 384345 h 863848"/>
                <a:gd name="connsiteX336" fmla="*/ 945480 w 1087843"/>
                <a:gd name="connsiteY336" fmla="*/ 388437 h 863848"/>
                <a:gd name="connsiteX337" fmla="*/ 946145 w 1087843"/>
                <a:gd name="connsiteY337" fmla="*/ 390150 h 863848"/>
                <a:gd name="connsiteX338" fmla="*/ 946906 w 1087843"/>
                <a:gd name="connsiteY338" fmla="*/ 390721 h 863848"/>
                <a:gd name="connsiteX339" fmla="*/ 947572 w 1087843"/>
                <a:gd name="connsiteY339" fmla="*/ 394337 h 863848"/>
                <a:gd name="connsiteX340" fmla="*/ 948903 w 1087843"/>
                <a:gd name="connsiteY340" fmla="*/ 397001 h 863848"/>
                <a:gd name="connsiteX341" fmla="*/ 948903 w 1087843"/>
                <a:gd name="connsiteY341" fmla="*/ 398048 h 863848"/>
                <a:gd name="connsiteX342" fmla="*/ 950235 w 1087843"/>
                <a:gd name="connsiteY342" fmla="*/ 401664 h 863848"/>
                <a:gd name="connsiteX343" fmla="*/ 950235 w 1087843"/>
                <a:gd name="connsiteY343" fmla="*/ 403187 h 863848"/>
                <a:gd name="connsiteX344" fmla="*/ 951566 w 1087843"/>
                <a:gd name="connsiteY344" fmla="*/ 406232 h 863848"/>
                <a:gd name="connsiteX345" fmla="*/ 951851 w 1087843"/>
                <a:gd name="connsiteY345" fmla="*/ 408706 h 863848"/>
                <a:gd name="connsiteX346" fmla="*/ 953943 w 1087843"/>
                <a:gd name="connsiteY346" fmla="*/ 413369 h 863848"/>
                <a:gd name="connsiteX347" fmla="*/ 954419 w 1087843"/>
                <a:gd name="connsiteY347" fmla="*/ 416128 h 863848"/>
                <a:gd name="connsiteX348" fmla="*/ 955940 w 1087843"/>
                <a:gd name="connsiteY348" fmla="*/ 419935 h 863848"/>
                <a:gd name="connsiteX349" fmla="*/ 955940 w 1087843"/>
                <a:gd name="connsiteY349" fmla="*/ 421457 h 863848"/>
                <a:gd name="connsiteX350" fmla="*/ 958223 w 1087843"/>
                <a:gd name="connsiteY350" fmla="*/ 426025 h 863848"/>
                <a:gd name="connsiteX351" fmla="*/ 959079 w 1087843"/>
                <a:gd name="connsiteY351" fmla="*/ 429831 h 863848"/>
                <a:gd name="connsiteX352" fmla="*/ 959935 w 1087843"/>
                <a:gd name="connsiteY352" fmla="*/ 430687 h 863848"/>
                <a:gd name="connsiteX353" fmla="*/ 960600 w 1087843"/>
                <a:gd name="connsiteY353" fmla="*/ 433161 h 863848"/>
                <a:gd name="connsiteX354" fmla="*/ 961932 w 1087843"/>
                <a:gd name="connsiteY354" fmla="*/ 435065 h 863848"/>
                <a:gd name="connsiteX355" fmla="*/ 962217 w 1087843"/>
                <a:gd name="connsiteY355" fmla="*/ 436397 h 863848"/>
                <a:gd name="connsiteX356" fmla="*/ 964024 w 1087843"/>
                <a:gd name="connsiteY356" fmla="*/ 439823 h 863848"/>
                <a:gd name="connsiteX357" fmla="*/ 964880 w 1087843"/>
                <a:gd name="connsiteY357" fmla="*/ 443914 h 863848"/>
                <a:gd name="connsiteX358" fmla="*/ 964594 w 1087843"/>
                <a:gd name="connsiteY358" fmla="*/ 445437 h 863848"/>
                <a:gd name="connsiteX359" fmla="*/ 965260 w 1087843"/>
                <a:gd name="connsiteY359" fmla="*/ 445437 h 863848"/>
                <a:gd name="connsiteX360" fmla="*/ 965736 w 1087843"/>
                <a:gd name="connsiteY360" fmla="*/ 446293 h 863848"/>
                <a:gd name="connsiteX361" fmla="*/ 965736 w 1087843"/>
                <a:gd name="connsiteY361" fmla="*/ 449529 h 863848"/>
                <a:gd name="connsiteX362" fmla="*/ 971061 w 1087843"/>
                <a:gd name="connsiteY362" fmla="*/ 460948 h 863848"/>
                <a:gd name="connsiteX363" fmla="*/ 971822 w 1087843"/>
                <a:gd name="connsiteY363" fmla="*/ 461328 h 863848"/>
                <a:gd name="connsiteX364" fmla="*/ 973344 w 1087843"/>
                <a:gd name="connsiteY364" fmla="*/ 464944 h 863848"/>
                <a:gd name="connsiteX365" fmla="*/ 973819 w 1087843"/>
                <a:gd name="connsiteY365" fmla="*/ 465135 h 863848"/>
                <a:gd name="connsiteX366" fmla="*/ 974580 w 1087843"/>
                <a:gd name="connsiteY366" fmla="*/ 467419 h 863848"/>
                <a:gd name="connsiteX367" fmla="*/ 975246 w 1087843"/>
                <a:gd name="connsiteY367" fmla="*/ 467799 h 863848"/>
                <a:gd name="connsiteX368" fmla="*/ 975531 w 1087843"/>
                <a:gd name="connsiteY368" fmla="*/ 468846 h 863848"/>
                <a:gd name="connsiteX369" fmla="*/ 976292 w 1087843"/>
                <a:gd name="connsiteY369" fmla="*/ 469417 h 863848"/>
                <a:gd name="connsiteX370" fmla="*/ 977813 w 1087843"/>
                <a:gd name="connsiteY370" fmla="*/ 472652 h 863848"/>
                <a:gd name="connsiteX371" fmla="*/ 978479 w 1087843"/>
                <a:gd name="connsiteY371" fmla="*/ 473033 h 863848"/>
                <a:gd name="connsiteX372" fmla="*/ 979810 w 1087843"/>
                <a:gd name="connsiteY372" fmla="*/ 475793 h 863848"/>
                <a:gd name="connsiteX373" fmla="*/ 982093 w 1087843"/>
                <a:gd name="connsiteY373" fmla="*/ 478552 h 863848"/>
                <a:gd name="connsiteX374" fmla="*/ 983424 w 1087843"/>
                <a:gd name="connsiteY374" fmla="*/ 481312 h 863848"/>
                <a:gd name="connsiteX375" fmla="*/ 986087 w 1087843"/>
                <a:gd name="connsiteY375" fmla="*/ 484357 h 863848"/>
                <a:gd name="connsiteX376" fmla="*/ 986087 w 1087843"/>
                <a:gd name="connsiteY376" fmla="*/ 484928 h 863848"/>
                <a:gd name="connsiteX377" fmla="*/ 988940 w 1087843"/>
                <a:gd name="connsiteY377" fmla="*/ 488544 h 863848"/>
                <a:gd name="connsiteX378" fmla="*/ 989225 w 1087843"/>
                <a:gd name="connsiteY378" fmla="*/ 489400 h 863848"/>
                <a:gd name="connsiteX379" fmla="*/ 990081 w 1087843"/>
                <a:gd name="connsiteY379" fmla="*/ 489971 h 863848"/>
                <a:gd name="connsiteX380" fmla="*/ 991603 w 1087843"/>
                <a:gd name="connsiteY380" fmla="*/ 493016 h 863848"/>
                <a:gd name="connsiteX381" fmla="*/ 993695 w 1087843"/>
                <a:gd name="connsiteY381" fmla="*/ 495110 h 863848"/>
                <a:gd name="connsiteX382" fmla="*/ 994551 w 1087843"/>
                <a:gd name="connsiteY382" fmla="*/ 497298 h 863848"/>
                <a:gd name="connsiteX383" fmla="*/ 996833 w 1087843"/>
                <a:gd name="connsiteY383" fmla="*/ 499392 h 863848"/>
                <a:gd name="connsiteX384" fmla="*/ 997119 w 1087843"/>
                <a:gd name="connsiteY384" fmla="*/ 500248 h 863848"/>
                <a:gd name="connsiteX385" fmla="*/ 998165 w 1087843"/>
                <a:gd name="connsiteY385" fmla="*/ 501105 h 863848"/>
                <a:gd name="connsiteX386" fmla="*/ 998830 w 1087843"/>
                <a:gd name="connsiteY386" fmla="*/ 503769 h 863848"/>
                <a:gd name="connsiteX387" fmla="*/ 1001683 w 1087843"/>
                <a:gd name="connsiteY387" fmla="*/ 507385 h 863848"/>
                <a:gd name="connsiteX388" fmla="*/ 1005297 w 1087843"/>
                <a:gd name="connsiteY388" fmla="*/ 513570 h 863848"/>
                <a:gd name="connsiteX389" fmla="*/ 1008435 w 1087843"/>
                <a:gd name="connsiteY389" fmla="*/ 517377 h 863848"/>
                <a:gd name="connsiteX390" fmla="*/ 1011288 w 1087843"/>
                <a:gd name="connsiteY390" fmla="*/ 522515 h 863848"/>
                <a:gd name="connsiteX391" fmla="*/ 1012620 w 1087843"/>
                <a:gd name="connsiteY391" fmla="*/ 523847 h 863848"/>
                <a:gd name="connsiteX392" fmla="*/ 1013381 w 1087843"/>
                <a:gd name="connsiteY392" fmla="*/ 525370 h 863848"/>
                <a:gd name="connsiteX393" fmla="*/ 1014046 w 1087843"/>
                <a:gd name="connsiteY393" fmla="*/ 525560 h 863848"/>
                <a:gd name="connsiteX394" fmla="*/ 1015568 w 1087843"/>
                <a:gd name="connsiteY394" fmla="*/ 528986 h 863848"/>
                <a:gd name="connsiteX395" fmla="*/ 1018040 w 1087843"/>
                <a:gd name="connsiteY395" fmla="*/ 531936 h 863848"/>
                <a:gd name="connsiteX396" fmla="*/ 1018896 w 1087843"/>
                <a:gd name="connsiteY396" fmla="*/ 533839 h 863848"/>
                <a:gd name="connsiteX397" fmla="*/ 1024507 w 1087843"/>
                <a:gd name="connsiteY397" fmla="*/ 540025 h 863848"/>
                <a:gd name="connsiteX398" fmla="*/ 1026600 w 1087843"/>
                <a:gd name="connsiteY398" fmla="*/ 542784 h 863848"/>
                <a:gd name="connsiteX399" fmla="*/ 1026600 w 1087843"/>
                <a:gd name="connsiteY399" fmla="*/ 543641 h 863848"/>
                <a:gd name="connsiteX400" fmla="*/ 1027931 w 1087843"/>
                <a:gd name="connsiteY400" fmla="*/ 545163 h 863848"/>
                <a:gd name="connsiteX401" fmla="*/ 1027931 w 1087843"/>
                <a:gd name="connsiteY401" fmla="*/ 546020 h 863848"/>
                <a:gd name="connsiteX402" fmla="*/ 1028977 w 1087843"/>
                <a:gd name="connsiteY402" fmla="*/ 546210 h 863848"/>
                <a:gd name="connsiteX403" fmla="*/ 1029452 w 1087843"/>
                <a:gd name="connsiteY403" fmla="*/ 547732 h 863848"/>
                <a:gd name="connsiteX404" fmla="*/ 1031259 w 1087843"/>
                <a:gd name="connsiteY404" fmla="*/ 549826 h 863848"/>
                <a:gd name="connsiteX405" fmla="*/ 1031735 w 1087843"/>
                <a:gd name="connsiteY405" fmla="*/ 551158 h 863848"/>
                <a:gd name="connsiteX406" fmla="*/ 1032781 w 1087843"/>
                <a:gd name="connsiteY406" fmla="*/ 552014 h 863848"/>
                <a:gd name="connsiteX407" fmla="*/ 1033827 w 1087843"/>
                <a:gd name="connsiteY407" fmla="*/ 554298 h 863848"/>
                <a:gd name="connsiteX408" fmla="*/ 1035919 w 1087843"/>
                <a:gd name="connsiteY408" fmla="*/ 555821 h 863848"/>
                <a:gd name="connsiteX409" fmla="*/ 1036395 w 1087843"/>
                <a:gd name="connsiteY409" fmla="*/ 557343 h 863848"/>
                <a:gd name="connsiteX410" fmla="*/ 1037060 w 1087843"/>
                <a:gd name="connsiteY410" fmla="*/ 557534 h 863848"/>
                <a:gd name="connsiteX411" fmla="*/ 1037060 w 1087843"/>
                <a:gd name="connsiteY411" fmla="*/ 558105 h 863848"/>
                <a:gd name="connsiteX412" fmla="*/ 1037726 w 1087843"/>
                <a:gd name="connsiteY412" fmla="*/ 558485 h 863848"/>
                <a:gd name="connsiteX413" fmla="*/ 1038487 w 1087843"/>
                <a:gd name="connsiteY413" fmla="*/ 559817 h 863848"/>
                <a:gd name="connsiteX414" fmla="*/ 1038962 w 1087843"/>
                <a:gd name="connsiteY414" fmla="*/ 559817 h 863848"/>
                <a:gd name="connsiteX415" fmla="*/ 1039438 w 1087843"/>
                <a:gd name="connsiteY415" fmla="*/ 560864 h 863848"/>
                <a:gd name="connsiteX416" fmla="*/ 1041530 w 1087843"/>
                <a:gd name="connsiteY416" fmla="*/ 562767 h 863848"/>
                <a:gd name="connsiteX417" fmla="*/ 1043052 w 1087843"/>
                <a:gd name="connsiteY417" fmla="*/ 565527 h 863848"/>
                <a:gd name="connsiteX418" fmla="*/ 1044098 w 1087843"/>
                <a:gd name="connsiteY418" fmla="*/ 566383 h 863848"/>
                <a:gd name="connsiteX419" fmla="*/ 1044383 w 1087843"/>
                <a:gd name="connsiteY419" fmla="*/ 567240 h 863848"/>
                <a:gd name="connsiteX420" fmla="*/ 1046190 w 1087843"/>
                <a:gd name="connsiteY420" fmla="*/ 569333 h 863848"/>
                <a:gd name="connsiteX421" fmla="*/ 1047616 w 1087843"/>
                <a:gd name="connsiteY421" fmla="*/ 574282 h 863848"/>
                <a:gd name="connsiteX422" fmla="*/ 1049138 w 1087843"/>
                <a:gd name="connsiteY422" fmla="*/ 575138 h 863848"/>
                <a:gd name="connsiteX423" fmla="*/ 1050469 w 1087843"/>
                <a:gd name="connsiteY423" fmla="*/ 577612 h 863848"/>
                <a:gd name="connsiteX424" fmla="*/ 1052276 w 1087843"/>
                <a:gd name="connsiteY424" fmla="*/ 579135 h 863848"/>
                <a:gd name="connsiteX425" fmla="*/ 1055415 w 1087843"/>
                <a:gd name="connsiteY425" fmla="*/ 583797 h 863848"/>
                <a:gd name="connsiteX426" fmla="*/ 1056080 w 1087843"/>
                <a:gd name="connsiteY426" fmla="*/ 585510 h 863848"/>
                <a:gd name="connsiteX427" fmla="*/ 1056936 w 1087843"/>
                <a:gd name="connsiteY427" fmla="*/ 585891 h 863848"/>
                <a:gd name="connsiteX428" fmla="*/ 1059409 w 1087843"/>
                <a:gd name="connsiteY428" fmla="*/ 589983 h 863848"/>
                <a:gd name="connsiteX429" fmla="*/ 1060265 w 1087843"/>
                <a:gd name="connsiteY429" fmla="*/ 590554 h 863848"/>
                <a:gd name="connsiteX430" fmla="*/ 1060930 w 1087843"/>
                <a:gd name="connsiteY430" fmla="*/ 592076 h 863848"/>
                <a:gd name="connsiteX431" fmla="*/ 1062262 w 1087843"/>
                <a:gd name="connsiteY431" fmla="*/ 592933 h 863848"/>
                <a:gd name="connsiteX432" fmla="*/ 1063308 w 1087843"/>
                <a:gd name="connsiteY432" fmla="*/ 595407 h 863848"/>
                <a:gd name="connsiteX433" fmla="*/ 1064354 w 1087843"/>
                <a:gd name="connsiteY433" fmla="*/ 595978 h 863848"/>
                <a:gd name="connsiteX434" fmla="*/ 1066161 w 1087843"/>
                <a:gd name="connsiteY434" fmla="*/ 597691 h 863848"/>
                <a:gd name="connsiteX435" fmla="*/ 1066446 w 1087843"/>
                <a:gd name="connsiteY435" fmla="*/ 598547 h 863848"/>
                <a:gd name="connsiteX436" fmla="*/ 1067492 w 1087843"/>
                <a:gd name="connsiteY436" fmla="*/ 599403 h 863848"/>
                <a:gd name="connsiteX437" fmla="*/ 1068158 w 1087843"/>
                <a:gd name="connsiteY437" fmla="*/ 600260 h 863848"/>
                <a:gd name="connsiteX438" fmla="*/ 1068158 w 1087843"/>
                <a:gd name="connsiteY438" fmla="*/ 601116 h 863848"/>
                <a:gd name="connsiteX439" fmla="*/ 1070440 w 1087843"/>
                <a:gd name="connsiteY439" fmla="*/ 604732 h 863848"/>
                <a:gd name="connsiteX440" fmla="*/ 1071106 w 1087843"/>
                <a:gd name="connsiteY440" fmla="*/ 605113 h 863848"/>
                <a:gd name="connsiteX441" fmla="*/ 1071867 w 1087843"/>
                <a:gd name="connsiteY441" fmla="*/ 607016 h 863848"/>
                <a:gd name="connsiteX442" fmla="*/ 1072533 w 1087843"/>
                <a:gd name="connsiteY442" fmla="*/ 607873 h 863848"/>
                <a:gd name="connsiteX443" fmla="*/ 1073008 w 1087843"/>
                <a:gd name="connsiteY443" fmla="*/ 607873 h 863848"/>
                <a:gd name="connsiteX444" fmla="*/ 1075195 w 1087843"/>
                <a:gd name="connsiteY444" fmla="*/ 611869 h 863848"/>
                <a:gd name="connsiteX445" fmla="*/ 1076242 w 1087843"/>
                <a:gd name="connsiteY445" fmla="*/ 612725 h 863848"/>
                <a:gd name="connsiteX446" fmla="*/ 1077097 w 1087843"/>
                <a:gd name="connsiteY446" fmla="*/ 615485 h 863848"/>
                <a:gd name="connsiteX447" fmla="*/ 1078429 w 1087843"/>
                <a:gd name="connsiteY447" fmla="*/ 616342 h 863848"/>
                <a:gd name="connsiteX448" fmla="*/ 1078143 w 1087843"/>
                <a:gd name="connsiteY448" fmla="*/ 617864 h 863848"/>
                <a:gd name="connsiteX449" fmla="*/ 1078999 w 1087843"/>
                <a:gd name="connsiteY449" fmla="*/ 620338 h 863848"/>
                <a:gd name="connsiteX450" fmla="*/ 1079475 w 1087843"/>
                <a:gd name="connsiteY450" fmla="*/ 620529 h 863848"/>
                <a:gd name="connsiteX451" fmla="*/ 1079475 w 1087843"/>
                <a:gd name="connsiteY451" fmla="*/ 621575 h 863848"/>
                <a:gd name="connsiteX452" fmla="*/ 1080997 w 1087843"/>
                <a:gd name="connsiteY452" fmla="*/ 623478 h 863848"/>
                <a:gd name="connsiteX453" fmla="*/ 1084800 w 1087843"/>
                <a:gd name="connsiteY453" fmla="*/ 636991 h 863848"/>
                <a:gd name="connsiteX454" fmla="*/ 1086132 w 1087843"/>
                <a:gd name="connsiteY454" fmla="*/ 640417 h 863848"/>
                <a:gd name="connsiteX455" fmla="*/ 1086132 w 1087843"/>
                <a:gd name="connsiteY455" fmla="*/ 642986 h 863848"/>
                <a:gd name="connsiteX456" fmla="*/ 1086607 w 1087843"/>
                <a:gd name="connsiteY456" fmla="*/ 643557 h 863848"/>
                <a:gd name="connsiteX457" fmla="*/ 1086322 w 1087843"/>
                <a:gd name="connsiteY457" fmla="*/ 645460 h 863848"/>
                <a:gd name="connsiteX458" fmla="*/ 1086988 w 1087843"/>
                <a:gd name="connsiteY458" fmla="*/ 646316 h 863848"/>
                <a:gd name="connsiteX459" fmla="*/ 1086702 w 1087843"/>
                <a:gd name="connsiteY459" fmla="*/ 647363 h 863848"/>
                <a:gd name="connsiteX460" fmla="*/ 1087558 w 1087843"/>
                <a:gd name="connsiteY460" fmla="*/ 648886 h 863848"/>
                <a:gd name="connsiteX461" fmla="*/ 1087844 w 1087843"/>
                <a:gd name="connsiteY461" fmla="*/ 653358 h 863848"/>
                <a:gd name="connsiteX462" fmla="*/ 1087368 w 1087843"/>
                <a:gd name="connsiteY462" fmla="*/ 654976 h 863848"/>
                <a:gd name="connsiteX463" fmla="*/ 1085086 w 1087843"/>
                <a:gd name="connsiteY463" fmla="*/ 658973 h 863848"/>
                <a:gd name="connsiteX464" fmla="*/ 1082803 w 1087843"/>
                <a:gd name="connsiteY464" fmla="*/ 660876 h 863848"/>
                <a:gd name="connsiteX465" fmla="*/ 1082138 w 1087843"/>
                <a:gd name="connsiteY465" fmla="*/ 662398 h 863848"/>
                <a:gd name="connsiteX466" fmla="*/ 1080806 w 1087843"/>
                <a:gd name="connsiteY466" fmla="*/ 663255 h 863848"/>
                <a:gd name="connsiteX467" fmla="*/ 1078619 w 1087843"/>
                <a:gd name="connsiteY467" fmla="*/ 666490 h 863848"/>
                <a:gd name="connsiteX468" fmla="*/ 1075195 w 1087843"/>
                <a:gd name="connsiteY468" fmla="*/ 669726 h 863848"/>
                <a:gd name="connsiteX469" fmla="*/ 1073103 w 1087843"/>
                <a:gd name="connsiteY469" fmla="*/ 672676 h 863848"/>
                <a:gd name="connsiteX470" fmla="*/ 1072247 w 1087843"/>
                <a:gd name="connsiteY470" fmla="*/ 673532 h 863848"/>
                <a:gd name="connsiteX471" fmla="*/ 1071201 w 1087843"/>
                <a:gd name="connsiteY471" fmla="*/ 673532 h 863848"/>
                <a:gd name="connsiteX472" fmla="*/ 1070726 w 1087843"/>
                <a:gd name="connsiteY472" fmla="*/ 672485 h 863848"/>
                <a:gd name="connsiteX473" fmla="*/ 1071772 w 1087843"/>
                <a:gd name="connsiteY473" fmla="*/ 671153 h 863848"/>
                <a:gd name="connsiteX474" fmla="*/ 1071487 w 1087843"/>
                <a:gd name="connsiteY474" fmla="*/ 670582 h 863848"/>
                <a:gd name="connsiteX475" fmla="*/ 1072818 w 1087843"/>
                <a:gd name="connsiteY475" fmla="*/ 670772 h 863848"/>
                <a:gd name="connsiteX476" fmla="*/ 1072818 w 1087843"/>
                <a:gd name="connsiteY476" fmla="*/ 670201 h 863848"/>
                <a:gd name="connsiteX477" fmla="*/ 1074339 w 1087843"/>
                <a:gd name="connsiteY477" fmla="*/ 669630 h 863848"/>
                <a:gd name="connsiteX478" fmla="*/ 1074054 w 1087843"/>
                <a:gd name="connsiteY478" fmla="*/ 668583 h 863848"/>
                <a:gd name="connsiteX479" fmla="*/ 1075385 w 1087843"/>
                <a:gd name="connsiteY479" fmla="*/ 668774 h 863848"/>
                <a:gd name="connsiteX480" fmla="*/ 1075861 w 1087843"/>
                <a:gd name="connsiteY480" fmla="*/ 668393 h 863848"/>
                <a:gd name="connsiteX481" fmla="*/ 1075861 w 1087843"/>
                <a:gd name="connsiteY481" fmla="*/ 667537 h 863848"/>
                <a:gd name="connsiteX482" fmla="*/ 1076527 w 1087843"/>
                <a:gd name="connsiteY482" fmla="*/ 667347 h 863848"/>
                <a:gd name="connsiteX483" fmla="*/ 1077383 w 1087843"/>
                <a:gd name="connsiteY483" fmla="*/ 665443 h 863848"/>
                <a:gd name="connsiteX484" fmla="*/ 1078429 w 1087843"/>
                <a:gd name="connsiteY484" fmla="*/ 664682 h 863848"/>
                <a:gd name="connsiteX485" fmla="*/ 1079094 w 1087843"/>
                <a:gd name="connsiteY485" fmla="*/ 662969 h 863848"/>
                <a:gd name="connsiteX486" fmla="*/ 1080140 w 1087843"/>
                <a:gd name="connsiteY486" fmla="*/ 662113 h 863848"/>
                <a:gd name="connsiteX487" fmla="*/ 1080426 w 1087843"/>
                <a:gd name="connsiteY487" fmla="*/ 661256 h 863848"/>
                <a:gd name="connsiteX488" fmla="*/ 1081472 w 1087843"/>
                <a:gd name="connsiteY488" fmla="*/ 661256 h 863848"/>
                <a:gd name="connsiteX489" fmla="*/ 1083659 w 1087843"/>
                <a:gd name="connsiteY489" fmla="*/ 658782 h 863848"/>
                <a:gd name="connsiteX490" fmla="*/ 1086132 w 1087843"/>
                <a:gd name="connsiteY490" fmla="*/ 654500 h 863848"/>
                <a:gd name="connsiteX491" fmla="*/ 1086417 w 1087843"/>
                <a:gd name="connsiteY491" fmla="*/ 651074 h 863848"/>
                <a:gd name="connsiteX492" fmla="*/ 1085751 w 1087843"/>
                <a:gd name="connsiteY492" fmla="*/ 648600 h 863848"/>
                <a:gd name="connsiteX493" fmla="*/ 1084420 w 1087843"/>
                <a:gd name="connsiteY493" fmla="*/ 647078 h 863848"/>
                <a:gd name="connsiteX494" fmla="*/ 1084135 w 1087843"/>
                <a:gd name="connsiteY494" fmla="*/ 646031 h 863848"/>
                <a:gd name="connsiteX495" fmla="*/ 1082328 w 1087843"/>
                <a:gd name="connsiteY495" fmla="*/ 644318 h 863848"/>
                <a:gd name="connsiteX496" fmla="*/ 1080997 w 1087843"/>
                <a:gd name="connsiteY496" fmla="*/ 643747 h 863848"/>
                <a:gd name="connsiteX497" fmla="*/ 1080711 w 1087843"/>
                <a:gd name="connsiteY497" fmla="*/ 642891 h 863848"/>
                <a:gd name="connsiteX498" fmla="*/ 1079190 w 1087843"/>
                <a:gd name="connsiteY498" fmla="*/ 641558 h 863848"/>
                <a:gd name="connsiteX499" fmla="*/ 1078904 w 1087843"/>
                <a:gd name="connsiteY499" fmla="*/ 640512 h 863848"/>
                <a:gd name="connsiteX500" fmla="*/ 1078048 w 1087843"/>
                <a:gd name="connsiteY500" fmla="*/ 639655 h 863848"/>
                <a:gd name="connsiteX501" fmla="*/ 1076242 w 1087843"/>
                <a:gd name="connsiteY501" fmla="*/ 639465 h 863848"/>
                <a:gd name="connsiteX502" fmla="*/ 1075385 w 1087843"/>
                <a:gd name="connsiteY502" fmla="*/ 637942 h 863848"/>
                <a:gd name="connsiteX503" fmla="*/ 1074625 w 1087843"/>
                <a:gd name="connsiteY503" fmla="*/ 637752 h 863848"/>
                <a:gd name="connsiteX504" fmla="*/ 1070440 w 1087843"/>
                <a:gd name="connsiteY504" fmla="*/ 633756 h 863848"/>
                <a:gd name="connsiteX505" fmla="*/ 1064639 w 1087843"/>
                <a:gd name="connsiteY505" fmla="*/ 630520 h 863848"/>
                <a:gd name="connsiteX506" fmla="*/ 1063974 w 1087843"/>
                <a:gd name="connsiteY506" fmla="*/ 629664 h 863848"/>
                <a:gd name="connsiteX507" fmla="*/ 1061311 w 1087843"/>
                <a:gd name="connsiteY507" fmla="*/ 628807 h 863848"/>
                <a:gd name="connsiteX508" fmla="*/ 1060455 w 1087843"/>
                <a:gd name="connsiteY508" fmla="*/ 627951 h 863848"/>
                <a:gd name="connsiteX509" fmla="*/ 1057031 w 1087843"/>
                <a:gd name="connsiteY509" fmla="*/ 626619 h 863848"/>
                <a:gd name="connsiteX510" fmla="*/ 1055985 w 1087843"/>
                <a:gd name="connsiteY510" fmla="*/ 626619 h 863848"/>
                <a:gd name="connsiteX511" fmla="*/ 1054178 w 1087843"/>
                <a:gd name="connsiteY511" fmla="*/ 625572 h 863848"/>
                <a:gd name="connsiteX512" fmla="*/ 1050755 w 1087843"/>
                <a:gd name="connsiteY512" fmla="*/ 625191 h 863848"/>
                <a:gd name="connsiteX513" fmla="*/ 1044288 w 1087843"/>
                <a:gd name="connsiteY513" fmla="*/ 623288 h 863848"/>
                <a:gd name="connsiteX514" fmla="*/ 1040199 w 1087843"/>
                <a:gd name="connsiteY514" fmla="*/ 622908 h 863848"/>
                <a:gd name="connsiteX515" fmla="*/ 1033542 w 1087843"/>
                <a:gd name="connsiteY515" fmla="*/ 625477 h 863848"/>
                <a:gd name="connsiteX516" fmla="*/ 1028882 w 1087843"/>
                <a:gd name="connsiteY516" fmla="*/ 625857 h 863848"/>
                <a:gd name="connsiteX517" fmla="*/ 1028026 w 1087843"/>
                <a:gd name="connsiteY517" fmla="*/ 626428 h 863848"/>
                <a:gd name="connsiteX518" fmla="*/ 1023842 w 1087843"/>
                <a:gd name="connsiteY518" fmla="*/ 627285 h 863848"/>
                <a:gd name="connsiteX519" fmla="*/ 1021369 w 1087843"/>
                <a:gd name="connsiteY519" fmla="*/ 628617 h 863848"/>
                <a:gd name="connsiteX520" fmla="*/ 1016709 w 1087843"/>
                <a:gd name="connsiteY520" fmla="*/ 630140 h 863848"/>
                <a:gd name="connsiteX521" fmla="*/ 1015378 w 1087843"/>
                <a:gd name="connsiteY521" fmla="*/ 630996 h 863848"/>
                <a:gd name="connsiteX522" fmla="*/ 1008055 w 1087843"/>
                <a:gd name="connsiteY522" fmla="*/ 633470 h 863848"/>
                <a:gd name="connsiteX523" fmla="*/ 1005963 w 1087843"/>
                <a:gd name="connsiteY523" fmla="*/ 635088 h 863848"/>
                <a:gd name="connsiteX524" fmla="*/ 1003300 w 1087843"/>
                <a:gd name="connsiteY524" fmla="*/ 635088 h 863848"/>
                <a:gd name="connsiteX525" fmla="*/ 993790 w 1087843"/>
                <a:gd name="connsiteY525" fmla="*/ 633565 h 863848"/>
                <a:gd name="connsiteX526" fmla="*/ 987799 w 1087843"/>
                <a:gd name="connsiteY526" fmla="*/ 631948 h 863848"/>
                <a:gd name="connsiteX527" fmla="*/ 985992 w 1087843"/>
                <a:gd name="connsiteY527" fmla="*/ 630901 h 863848"/>
                <a:gd name="connsiteX528" fmla="*/ 984470 w 1087843"/>
                <a:gd name="connsiteY528" fmla="*/ 630520 h 863848"/>
                <a:gd name="connsiteX529" fmla="*/ 973724 w 1087843"/>
                <a:gd name="connsiteY529" fmla="*/ 620338 h 863848"/>
                <a:gd name="connsiteX530" fmla="*/ 973724 w 1087843"/>
                <a:gd name="connsiteY530" fmla="*/ 619767 h 863848"/>
                <a:gd name="connsiteX531" fmla="*/ 972868 w 1087843"/>
                <a:gd name="connsiteY531" fmla="*/ 619387 h 863848"/>
                <a:gd name="connsiteX532" fmla="*/ 972583 w 1087843"/>
                <a:gd name="connsiteY532" fmla="*/ 618530 h 863848"/>
                <a:gd name="connsiteX533" fmla="*/ 971822 w 1087843"/>
                <a:gd name="connsiteY533" fmla="*/ 618340 h 863848"/>
                <a:gd name="connsiteX534" fmla="*/ 964880 w 1087843"/>
                <a:gd name="connsiteY534" fmla="*/ 610061 h 863848"/>
                <a:gd name="connsiteX535" fmla="*/ 960410 w 1087843"/>
                <a:gd name="connsiteY535" fmla="*/ 606635 h 863848"/>
                <a:gd name="connsiteX536" fmla="*/ 959745 w 1087843"/>
                <a:gd name="connsiteY536" fmla="*/ 605589 h 863848"/>
                <a:gd name="connsiteX537" fmla="*/ 960030 w 1087843"/>
                <a:gd name="connsiteY537" fmla="*/ 603876 h 863848"/>
                <a:gd name="connsiteX538" fmla="*/ 959364 w 1087843"/>
                <a:gd name="connsiteY538" fmla="*/ 603019 h 863848"/>
                <a:gd name="connsiteX539" fmla="*/ 958603 w 1087843"/>
                <a:gd name="connsiteY539" fmla="*/ 602829 h 863848"/>
                <a:gd name="connsiteX540" fmla="*/ 958318 w 1087843"/>
                <a:gd name="connsiteY540" fmla="*/ 601116 h 863848"/>
                <a:gd name="connsiteX541" fmla="*/ 957462 w 1087843"/>
                <a:gd name="connsiteY541" fmla="*/ 600736 h 863848"/>
                <a:gd name="connsiteX542" fmla="*/ 956987 w 1087843"/>
                <a:gd name="connsiteY542" fmla="*/ 599403 h 863848"/>
                <a:gd name="connsiteX543" fmla="*/ 955655 w 1087843"/>
                <a:gd name="connsiteY543" fmla="*/ 599023 h 863848"/>
                <a:gd name="connsiteX544" fmla="*/ 953183 w 1087843"/>
                <a:gd name="connsiteY544" fmla="*/ 596263 h 863848"/>
                <a:gd name="connsiteX545" fmla="*/ 946526 w 1087843"/>
                <a:gd name="connsiteY545" fmla="*/ 590744 h 863848"/>
                <a:gd name="connsiteX546" fmla="*/ 946240 w 1087843"/>
                <a:gd name="connsiteY546" fmla="*/ 589031 h 863848"/>
                <a:gd name="connsiteX547" fmla="*/ 942626 w 1087843"/>
                <a:gd name="connsiteY547" fmla="*/ 585225 h 863848"/>
                <a:gd name="connsiteX548" fmla="*/ 940534 w 1087843"/>
                <a:gd name="connsiteY548" fmla="*/ 584178 h 863848"/>
                <a:gd name="connsiteX549" fmla="*/ 940059 w 1087843"/>
                <a:gd name="connsiteY549" fmla="*/ 583322 h 863848"/>
                <a:gd name="connsiteX550" fmla="*/ 938537 w 1087843"/>
                <a:gd name="connsiteY550" fmla="*/ 582941 h 863848"/>
                <a:gd name="connsiteX551" fmla="*/ 937016 w 1087843"/>
                <a:gd name="connsiteY551" fmla="*/ 581894 h 863848"/>
                <a:gd name="connsiteX552" fmla="*/ 936160 w 1087843"/>
                <a:gd name="connsiteY552" fmla="*/ 581894 h 863848"/>
                <a:gd name="connsiteX553" fmla="*/ 936160 w 1087843"/>
                <a:gd name="connsiteY553" fmla="*/ 581038 h 863848"/>
                <a:gd name="connsiteX554" fmla="*/ 934828 w 1087843"/>
                <a:gd name="connsiteY554" fmla="*/ 578754 h 863848"/>
                <a:gd name="connsiteX555" fmla="*/ 933782 w 1087843"/>
                <a:gd name="connsiteY555" fmla="*/ 575138 h 863848"/>
                <a:gd name="connsiteX556" fmla="*/ 932736 w 1087843"/>
                <a:gd name="connsiteY556" fmla="*/ 573615 h 863848"/>
                <a:gd name="connsiteX557" fmla="*/ 932736 w 1087843"/>
                <a:gd name="connsiteY557" fmla="*/ 569619 h 863848"/>
                <a:gd name="connsiteX558" fmla="*/ 930073 w 1087843"/>
                <a:gd name="connsiteY558" fmla="*/ 566669 h 863848"/>
                <a:gd name="connsiteX559" fmla="*/ 929313 w 1087843"/>
                <a:gd name="connsiteY559" fmla="*/ 565337 h 863848"/>
                <a:gd name="connsiteX560" fmla="*/ 929313 w 1087843"/>
                <a:gd name="connsiteY560" fmla="*/ 563243 h 863848"/>
                <a:gd name="connsiteX561" fmla="*/ 928457 w 1087843"/>
                <a:gd name="connsiteY561" fmla="*/ 562863 h 863848"/>
                <a:gd name="connsiteX562" fmla="*/ 927696 w 1087843"/>
                <a:gd name="connsiteY562" fmla="*/ 564956 h 863848"/>
                <a:gd name="connsiteX563" fmla="*/ 927030 w 1087843"/>
                <a:gd name="connsiteY563" fmla="*/ 564956 h 863848"/>
                <a:gd name="connsiteX564" fmla="*/ 926745 w 1087843"/>
                <a:gd name="connsiteY564" fmla="*/ 564100 h 863848"/>
                <a:gd name="connsiteX565" fmla="*/ 925889 w 1087843"/>
                <a:gd name="connsiteY565" fmla="*/ 563529 h 863848"/>
                <a:gd name="connsiteX566" fmla="*/ 924082 w 1087843"/>
                <a:gd name="connsiteY566" fmla="*/ 562672 h 863848"/>
                <a:gd name="connsiteX567" fmla="*/ 922751 w 1087843"/>
                <a:gd name="connsiteY567" fmla="*/ 562863 h 863848"/>
                <a:gd name="connsiteX568" fmla="*/ 922465 w 1087843"/>
                <a:gd name="connsiteY568" fmla="*/ 562292 h 863848"/>
                <a:gd name="connsiteX569" fmla="*/ 919613 w 1087843"/>
                <a:gd name="connsiteY569" fmla="*/ 561435 h 863848"/>
                <a:gd name="connsiteX570" fmla="*/ 917806 w 1087843"/>
                <a:gd name="connsiteY570" fmla="*/ 559913 h 863848"/>
                <a:gd name="connsiteX571" fmla="*/ 914382 w 1087843"/>
                <a:gd name="connsiteY571" fmla="*/ 559056 h 863848"/>
                <a:gd name="connsiteX572" fmla="*/ 907059 w 1087843"/>
                <a:gd name="connsiteY572" fmla="*/ 558485 h 863848"/>
                <a:gd name="connsiteX573" fmla="*/ 905538 w 1087843"/>
                <a:gd name="connsiteY573" fmla="*/ 559342 h 863848"/>
                <a:gd name="connsiteX574" fmla="*/ 904016 w 1087843"/>
                <a:gd name="connsiteY574" fmla="*/ 558961 h 863848"/>
                <a:gd name="connsiteX575" fmla="*/ 898025 w 1087843"/>
                <a:gd name="connsiteY575" fmla="*/ 560293 h 863848"/>
                <a:gd name="connsiteX576" fmla="*/ 895172 w 1087843"/>
                <a:gd name="connsiteY576" fmla="*/ 561625 h 863848"/>
                <a:gd name="connsiteX577" fmla="*/ 894126 w 1087843"/>
                <a:gd name="connsiteY577" fmla="*/ 561625 h 863848"/>
                <a:gd name="connsiteX578" fmla="*/ 893270 w 1087843"/>
                <a:gd name="connsiteY578" fmla="*/ 562482 h 863848"/>
                <a:gd name="connsiteX579" fmla="*/ 891748 w 1087843"/>
                <a:gd name="connsiteY579" fmla="*/ 562863 h 863848"/>
                <a:gd name="connsiteX580" fmla="*/ 891463 w 1087843"/>
                <a:gd name="connsiteY580" fmla="*/ 563719 h 863848"/>
                <a:gd name="connsiteX581" fmla="*/ 890702 w 1087843"/>
                <a:gd name="connsiteY581" fmla="*/ 563529 h 863848"/>
                <a:gd name="connsiteX582" fmla="*/ 887564 w 1087843"/>
                <a:gd name="connsiteY582" fmla="*/ 565051 h 863848"/>
                <a:gd name="connsiteX583" fmla="*/ 887088 w 1087843"/>
                <a:gd name="connsiteY583" fmla="*/ 565908 h 863848"/>
                <a:gd name="connsiteX584" fmla="*/ 885757 w 1087843"/>
                <a:gd name="connsiteY584" fmla="*/ 565908 h 863848"/>
                <a:gd name="connsiteX585" fmla="*/ 885757 w 1087843"/>
                <a:gd name="connsiteY585" fmla="*/ 566288 h 863848"/>
                <a:gd name="connsiteX586" fmla="*/ 883950 w 1087843"/>
                <a:gd name="connsiteY586" fmla="*/ 566669 h 863848"/>
                <a:gd name="connsiteX587" fmla="*/ 883475 w 1087843"/>
                <a:gd name="connsiteY587" fmla="*/ 567240 h 863848"/>
                <a:gd name="connsiteX588" fmla="*/ 878149 w 1087843"/>
                <a:gd name="connsiteY588" fmla="*/ 569524 h 863848"/>
                <a:gd name="connsiteX589" fmla="*/ 876342 w 1087843"/>
                <a:gd name="connsiteY589" fmla="*/ 569714 h 863848"/>
                <a:gd name="connsiteX590" fmla="*/ 875486 w 1087843"/>
                <a:gd name="connsiteY590" fmla="*/ 570570 h 863848"/>
                <a:gd name="connsiteX591" fmla="*/ 872063 w 1087843"/>
                <a:gd name="connsiteY591" fmla="*/ 571427 h 863848"/>
                <a:gd name="connsiteX592" fmla="*/ 870731 w 1087843"/>
                <a:gd name="connsiteY592" fmla="*/ 572283 h 863848"/>
                <a:gd name="connsiteX593" fmla="*/ 864740 w 1087843"/>
                <a:gd name="connsiteY593" fmla="*/ 573139 h 863848"/>
                <a:gd name="connsiteX594" fmla="*/ 860936 w 1087843"/>
                <a:gd name="connsiteY594" fmla="*/ 574662 h 863848"/>
                <a:gd name="connsiteX595" fmla="*/ 859129 w 1087843"/>
                <a:gd name="connsiteY595" fmla="*/ 574853 h 863848"/>
                <a:gd name="connsiteX596" fmla="*/ 858654 w 1087843"/>
                <a:gd name="connsiteY596" fmla="*/ 575424 h 863848"/>
                <a:gd name="connsiteX597" fmla="*/ 856466 w 1087843"/>
                <a:gd name="connsiteY597" fmla="*/ 575804 h 863848"/>
                <a:gd name="connsiteX598" fmla="*/ 853328 w 1087843"/>
                <a:gd name="connsiteY598" fmla="*/ 577517 h 863848"/>
                <a:gd name="connsiteX599" fmla="*/ 848858 w 1087843"/>
                <a:gd name="connsiteY599" fmla="*/ 578373 h 863848"/>
                <a:gd name="connsiteX600" fmla="*/ 848098 w 1087843"/>
                <a:gd name="connsiteY600" fmla="*/ 578944 h 863848"/>
                <a:gd name="connsiteX601" fmla="*/ 846005 w 1087843"/>
                <a:gd name="connsiteY601" fmla="*/ 578754 h 863848"/>
                <a:gd name="connsiteX602" fmla="*/ 842582 w 1087843"/>
                <a:gd name="connsiteY602" fmla="*/ 576851 h 863848"/>
                <a:gd name="connsiteX603" fmla="*/ 834784 w 1087843"/>
                <a:gd name="connsiteY603" fmla="*/ 576470 h 863848"/>
                <a:gd name="connsiteX604" fmla="*/ 834498 w 1087843"/>
                <a:gd name="connsiteY604" fmla="*/ 576851 h 863848"/>
                <a:gd name="connsiteX605" fmla="*/ 830885 w 1087843"/>
                <a:gd name="connsiteY605" fmla="*/ 577041 h 863848"/>
                <a:gd name="connsiteX606" fmla="*/ 830599 w 1087843"/>
                <a:gd name="connsiteY606" fmla="*/ 577422 h 863848"/>
                <a:gd name="connsiteX607" fmla="*/ 827176 w 1087843"/>
                <a:gd name="connsiteY607" fmla="*/ 577993 h 863848"/>
                <a:gd name="connsiteX608" fmla="*/ 826320 w 1087843"/>
                <a:gd name="connsiteY608" fmla="*/ 578564 h 863848"/>
                <a:gd name="connsiteX609" fmla="*/ 823467 w 1087843"/>
                <a:gd name="connsiteY609" fmla="*/ 578944 h 863848"/>
                <a:gd name="connsiteX610" fmla="*/ 815669 w 1087843"/>
                <a:gd name="connsiteY610" fmla="*/ 581419 h 863848"/>
                <a:gd name="connsiteX611" fmla="*/ 811009 w 1087843"/>
                <a:gd name="connsiteY611" fmla="*/ 581799 h 863848"/>
                <a:gd name="connsiteX612" fmla="*/ 809678 w 1087843"/>
                <a:gd name="connsiteY612" fmla="*/ 582370 h 863848"/>
                <a:gd name="connsiteX613" fmla="*/ 805588 w 1087843"/>
                <a:gd name="connsiteY613" fmla="*/ 582370 h 863848"/>
                <a:gd name="connsiteX614" fmla="*/ 803116 w 1087843"/>
                <a:gd name="connsiteY614" fmla="*/ 581323 h 863848"/>
                <a:gd name="connsiteX615" fmla="*/ 802640 w 1087843"/>
                <a:gd name="connsiteY615" fmla="*/ 580467 h 863848"/>
                <a:gd name="connsiteX616" fmla="*/ 798551 w 1087843"/>
                <a:gd name="connsiteY616" fmla="*/ 578183 h 863848"/>
                <a:gd name="connsiteX617" fmla="*/ 797219 w 1087843"/>
                <a:gd name="connsiteY617" fmla="*/ 576089 h 863848"/>
                <a:gd name="connsiteX618" fmla="*/ 795127 w 1087843"/>
                <a:gd name="connsiteY618" fmla="*/ 574757 h 863848"/>
                <a:gd name="connsiteX619" fmla="*/ 792464 w 1087843"/>
                <a:gd name="connsiteY619" fmla="*/ 571807 h 863848"/>
                <a:gd name="connsiteX620" fmla="*/ 791608 w 1087843"/>
                <a:gd name="connsiteY620" fmla="*/ 571617 h 863848"/>
                <a:gd name="connsiteX621" fmla="*/ 790562 w 1087843"/>
                <a:gd name="connsiteY621" fmla="*/ 570285 h 863848"/>
                <a:gd name="connsiteX622" fmla="*/ 787709 w 1087843"/>
                <a:gd name="connsiteY622" fmla="*/ 568953 h 863848"/>
                <a:gd name="connsiteX623" fmla="*/ 784096 w 1087843"/>
                <a:gd name="connsiteY623" fmla="*/ 568382 h 863848"/>
                <a:gd name="connsiteX624" fmla="*/ 783810 w 1087843"/>
                <a:gd name="connsiteY624" fmla="*/ 567811 h 863848"/>
                <a:gd name="connsiteX625" fmla="*/ 780672 w 1087843"/>
                <a:gd name="connsiteY625" fmla="*/ 567620 h 863848"/>
                <a:gd name="connsiteX626" fmla="*/ 775442 w 1087843"/>
                <a:gd name="connsiteY626" fmla="*/ 568001 h 863848"/>
                <a:gd name="connsiteX627" fmla="*/ 771828 w 1087843"/>
                <a:gd name="connsiteY627" fmla="*/ 569048 h 863848"/>
                <a:gd name="connsiteX628" fmla="*/ 769736 w 1087843"/>
                <a:gd name="connsiteY628" fmla="*/ 569048 h 863848"/>
                <a:gd name="connsiteX629" fmla="*/ 767929 w 1087843"/>
                <a:gd name="connsiteY629" fmla="*/ 569904 h 863848"/>
                <a:gd name="connsiteX630" fmla="*/ 764125 w 1087843"/>
                <a:gd name="connsiteY630" fmla="*/ 570761 h 863848"/>
                <a:gd name="connsiteX631" fmla="*/ 763079 w 1087843"/>
                <a:gd name="connsiteY631" fmla="*/ 571617 h 863848"/>
                <a:gd name="connsiteX632" fmla="*/ 757848 w 1087843"/>
                <a:gd name="connsiteY632" fmla="*/ 572664 h 863848"/>
                <a:gd name="connsiteX633" fmla="*/ 757182 w 1087843"/>
                <a:gd name="connsiteY633" fmla="*/ 573520 h 863848"/>
                <a:gd name="connsiteX634" fmla="*/ 755661 w 1087843"/>
                <a:gd name="connsiteY634" fmla="*/ 574091 h 863848"/>
                <a:gd name="connsiteX635" fmla="*/ 755375 w 1087843"/>
                <a:gd name="connsiteY635" fmla="*/ 574948 h 863848"/>
                <a:gd name="connsiteX636" fmla="*/ 754044 w 1087843"/>
                <a:gd name="connsiteY636" fmla="*/ 575994 h 863848"/>
                <a:gd name="connsiteX637" fmla="*/ 753283 w 1087843"/>
                <a:gd name="connsiteY637" fmla="*/ 578659 h 863848"/>
                <a:gd name="connsiteX638" fmla="*/ 752427 w 1087843"/>
                <a:gd name="connsiteY638" fmla="*/ 579515 h 863848"/>
                <a:gd name="connsiteX639" fmla="*/ 752142 w 1087843"/>
                <a:gd name="connsiteY639" fmla="*/ 581609 h 863848"/>
                <a:gd name="connsiteX640" fmla="*/ 751096 w 1087843"/>
                <a:gd name="connsiteY640" fmla="*/ 582655 h 863848"/>
                <a:gd name="connsiteX641" fmla="*/ 750811 w 1087843"/>
                <a:gd name="connsiteY641" fmla="*/ 583512 h 863848"/>
                <a:gd name="connsiteX642" fmla="*/ 747958 w 1087843"/>
                <a:gd name="connsiteY642" fmla="*/ 585225 h 863848"/>
                <a:gd name="connsiteX643" fmla="*/ 745295 w 1087843"/>
                <a:gd name="connsiteY643" fmla="*/ 591410 h 863848"/>
                <a:gd name="connsiteX644" fmla="*/ 745295 w 1087843"/>
                <a:gd name="connsiteY644" fmla="*/ 595978 h 863848"/>
                <a:gd name="connsiteX645" fmla="*/ 746817 w 1087843"/>
                <a:gd name="connsiteY645" fmla="*/ 600070 h 863848"/>
                <a:gd name="connsiteX646" fmla="*/ 749479 w 1087843"/>
                <a:gd name="connsiteY646" fmla="*/ 602829 h 863848"/>
                <a:gd name="connsiteX647" fmla="*/ 751572 w 1087843"/>
                <a:gd name="connsiteY647" fmla="*/ 602258 h 863848"/>
                <a:gd name="connsiteX648" fmla="*/ 749479 w 1087843"/>
                <a:gd name="connsiteY648" fmla="*/ 596073 h 863848"/>
                <a:gd name="connsiteX649" fmla="*/ 747958 w 1087843"/>
                <a:gd name="connsiteY649" fmla="*/ 594550 h 863848"/>
                <a:gd name="connsiteX650" fmla="*/ 747482 w 1087843"/>
                <a:gd name="connsiteY650" fmla="*/ 592837 h 863848"/>
                <a:gd name="connsiteX651" fmla="*/ 747768 w 1087843"/>
                <a:gd name="connsiteY651" fmla="*/ 591791 h 863848"/>
                <a:gd name="connsiteX652" fmla="*/ 747292 w 1087843"/>
                <a:gd name="connsiteY652" fmla="*/ 590934 h 863848"/>
                <a:gd name="connsiteX653" fmla="*/ 749575 w 1087843"/>
                <a:gd name="connsiteY653" fmla="*/ 588841 h 863848"/>
                <a:gd name="connsiteX654" fmla="*/ 754044 w 1087843"/>
                <a:gd name="connsiteY654" fmla="*/ 587794 h 863848"/>
                <a:gd name="connsiteX655" fmla="*/ 757658 w 1087843"/>
                <a:gd name="connsiteY655" fmla="*/ 585891 h 863848"/>
                <a:gd name="connsiteX656" fmla="*/ 760796 w 1087843"/>
                <a:gd name="connsiteY656" fmla="*/ 585510 h 863848"/>
                <a:gd name="connsiteX657" fmla="*/ 763649 w 1087843"/>
                <a:gd name="connsiteY657" fmla="*/ 583417 h 863848"/>
                <a:gd name="connsiteX658" fmla="*/ 767834 w 1087843"/>
                <a:gd name="connsiteY658" fmla="*/ 582370 h 863848"/>
                <a:gd name="connsiteX659" fmla="*/ 769926 w 1087843"/>
                <a:gd name="connsiteY659" fmla="*/ 580467 h 863848"/>
                <a:gd name="connsiteX660" fmla="*/ 777724 w 1087843"/>
                <a:gd name="connsiteY660" fmla="*/ 577993 h 863848"/>
                <a:gd name="connsiteX661" fmla="*/ 780862 w 1087843"/>
                <a:gd name="connsiteY661" fmla="*/ 577993 h 863848"/>
                <a:gd name="connsiteX662" fmla="*/ 782384 w 1087843"/>
                <a:gd name="connsiteY662" fmla="*/ 578849 h 863848"/>
                <a:gd name="connsiteX663" fmla="*/ 787709 w 1087843"/>
                <a:gd name="connsiteY663" fmla="*/ 586557 h 863848"/>
                <a:gd name="connsiteX664" fmla="*/ 790182 w 1087843"/>
                <a:gd name="connsiteY664" fmla="*/ 588270 h 863848"/>
                <a:gd name="connsiteX665" fmla="*/ 790943 w 1087843"/>
                <a:gd name="connsiteY665" fmla="*/ 588270 h 863848"/>
                <a:gd name="connsiteX666" fmla="*/ 791989 w 1087843"/>
                <a:gd name="connsiteY666" fmla="*/ 589792 h 863848"/>
                <a:gd name="connsiteX667" fmla="*/ 793035 w 1087843"/>
                <a:gd name="connsiteY667" fmla="*/ 589792 h 863848"/>
                <a:gd name="connsiteX668" fmla="*/ 794366 w 1087843"/>
                <a:gd name="connsiteY668" fmla="*/ 590839 h 863848"/>
                <a:gd name="connsiteX669" fmla="*/ 797505 w 1087843"/>
                <a:gd name="connsiteY669" fmla="*/ 594931 h 863848"/>
                <a:gd name="connsiteX670" fmla="*/ 800168 w 1087843"/>
                <a:gd name="connsiteY670" fmla="*/ 597024 h 863848"/>
                <a:gd name="connsiteX671" fmla="*/ 801974 w 1087843"/>
                <a:gd name="connsiteY671" fmla="*/ 599308 h 863848"/>
                <a:gd name="connsiteX672" fmla="*/ 805398 w 1087843"/>
                <a:gd name="connsiteY672" fmla="*/ 601592 h 863848"/>
                <a:gd name="connsiteX673" fmla="*/ 809868 w 1087843"/>
                <a:gd name="connsiteY673" fmla="*/ 602448 h 863848"/>
                <a:gd name="connsiteX674" fmla="*/ 820709 w 1087843"/>
                <a:gd name="connsiteY674" fmla="*/ 601878 h 863848"/>
                <a:gd name="connsiteX675" fmla="*/ 824133 w 1087843"/>
                <a:gd name="connsiteY675" fmla="*/ 601021 h 863848"/>
                <a:gd name="connsiteX676" fmla="*/ 826985 w 1087843"/>
                <a:gd name="connsiteY676" fmla="*/ 598547 h 863848"/>
                <a:gd name="connsiteX677" fmla="*/ 827841 w 1087843"/>
                <a:gd name="connsiteY677" fmla="*/ 596834 h 863848"/>
                <a:gd name="connsiteX678" fmla="*/ 829363 w 1087843"/>
                <a:gd name="connsiteY678" fmla="*/ 595312 h 863848"/>
                <a:gd name="connsiteX679" fmla="*/ 831170 w 1087843"/>
                <a:gd name="connsiteY679" fmla="*/ 594265 h 863848"/>
                <a:gd name="connsiteX680" fmla="*/ 832026 w 1087843"/>
                <a:gd name="connsiteY680" fmla="*/ 592742 h 863848"/>
                <a:gd name="connsiteX681" fmla="*/ 833072 w 1087843"/>
                <a:gd name="connsiteY681" fmla="*/ 592362 h 863848"/>
                <a:gd name="connsiteX682" fmla="*/ 834403 w 1087843"/>
                <a:gd name="connsiteY682" fmla="*/ 590458 h 863848"/>
                <a:gd name="connsiteX683" fmla="*/ 836591 w 1087843"/>
                <a:gd name="connsiteY683" fmla="*/ 589602 h 863848"/>
                <a:gd name="connsiteX684" fmla="*/ 837066 w 1087843"/>
                <a:gd name="connsiteY684" fmla="*/ 588746 h 863848"/>
                <a:gd name="connsiteX685" fmla="*/ 839729 w 1087843"/>
                <a:gd name="connsiteY685" fmla="*/ 589317 h 863848"/>
                <a:gd name="connsiteX686" fmla="*/ 846386 w 1087843"/>
                <a:gd name="connsiteY686" fmla="*/ 589317 h 863848"/>
                <a:gd name="connsiteX687" fmla="*/ 846671 w 1087843"/>
                <a:gd name="connsiteY687" fmla="*/ 589697 h 863848"/>
                <a:gd name="connsiteX688" fmla="*/ 861697 w 1087843"/>
                <a:gd name="connsiteY688" fmla="*/ 589126 h 863848"/>
                <a:gd name="connsiteX689" fmla="*/ 864360 w 1087843"/>
                <a:gd name="connsiteY689" fmla="*/ 588270 h 863848"/>
                <a:gd name="connsiteX690" fmla="*/ 865216 w 1087843"/>
                <a:gd name="connsiteY690" fmla="*/ 588460 h 863848"/>
                <a:gd name="connsiteX691" fmla="*/ 870541 w 1087843"/>
                <a:gd name="connsiteY691" fmla="*/ 586367 h 863848"/>
                <a:gd name="connsiteX692" fmla="*/ 873394 w 1087843"/>
                <a:gd name="connsiteY692" fmla="*/ 586176 h 863848"/>
                <a:gd name="connsiteX693" fmla="*/ 874155 w 1087843"/>
                <a:gd name="connsiteY693" fmla="*/ 585605 h 863848"/>
                <a:gd name="connsiteX694" fmla="*/ 875201 w 1087843"/>
                <a:gd name="connsiteY694" fmla="*/ 585796 h 863848"/>
                <a:gd name="connsiteX695" fmla="*/ 879385 w 1087843"/>
                <a:gd name="connsiteY695" fmla="*/ 584463 h 863848"/>
                <a:gd name="connsiteX696" fmla="*/ 879385 w 1087843"/>
                <a:gd name="connsiteY696" fmla="*/ 582084 h 863848"/>
                <a:gd name="connsiteX697" fmla="*/ 878339 w 1087843"/>
                <a:gd name="connsiteY697" fmla="*/ 581513 h 863848"/>
                <a:gd name="connsiteX698" fmla="*/ 879005 w 1087843"/>
                <a:gd name="connsiteY698" fmla="*/ 580657 h 863848"/>
                <a:gd name="connsiteX699" fmla="*/ 879671 w 1087843"/>
                <a:gd name="connsiteY699" fmla="*/ 580657 h 863848"/>
                <a:gd name="connsiteX700" fmla="*/ 879671 w 1087843"/>
                <a:gd name="connsiteY700" fmla="*/ 582941 h 863848"/>
                <a:gd name="connsiteX701" fmla="*/ 880717 w 1087843"/>
                <a:gd name="connsiteY701" fmla="*/ 583131 h 863848"/>
                <a:gd name="connsiteX702" fmla="*/ 882238 w 1087843"/>
                <a:gd name="connsiteY702" fmla="*/ 582084 h 863848"/>
                <a:gd name="connsiteX703" fmla="*/ 884901 w 1087843"/>
                <a:gd name="connsiteY703" fmla="*/ 582275 h 863848"/>
                <a:gd name="connsiteX704" fmla="*/ 890892 w 1087843"/>
                <a:gd name="connsiteY704" fmla="*/ 579801 h 863848"/>
                <a:gd name="connsiteX705" fmla="*/ 896884 w 1087843"/>
                <a:gd name="connsiteY705" fmla="*/ 578754 h 863848"/>
                <a:gd name="connsiteX706" fmla="*/ 900973 w 1087843"/>
                <a:gd name="connsiteY706" fmla="*/ 578754 h 863848"/>
                <a:gd name="connsiteX707" fmla="*/ 904397 w 1087843"/>
                <a:gd name="connsiteY707" fmla="*/ 577422 h 863848"/>
                <a:gd name="connsiteX708" fmla="*/ 907249 w 1087843"/>
                <a:gd name="connsiteY708" fmla="*/ 577612 h 863848"/>
                <a:gd name="connsiteX709" fmla="*/ 910388 w 1087843"/>
                <a:gd name="connsiteY709" fmla="*/ 578468 h 863848"/>
                <a:gd name="connsiteX710" fmla="*/ 911434 w 1087843"/>
                <a:gd name="connsiteY710" fmla="*/ 579040 h 863848"/>
                <a:gd name="connsiteX711" fmla="*/ 911719 w 1087843"/>
                <a:gd name="connsiteY711" fmla="*/ 579896 h 863848"/>
                <a:gd name="connsiteX712" fmla="*/ 913811 w 1087843"/>
                <a:gd name="connsiteY712" fmla="*/ 581419 h 863848"/>
                <a:gd name="connsiteX713" fmla="*/ 915333 w 1087843"/>
                <a:gd name="connsiteY713" fmla="*/ 584178 h 863848"/>
                <a:gd name="connsiteX714" fmla="*/ 916379 w 1087843"/>
                <a:gd name="connsiteY714" fmla="*/ 585034 h 863848"/>
                <a:gd name="connsiteX715" fmla="*/ 918852 w 1087843"/>
                <a:gd name="connsiteY715" fmla="*/ 590839 h 863848"/>
                <a:gd name="connsiteX716" fmla="*/ 919707 w 1087843"/>
                <a:gd name="connsiteY716" fmla="*/ 591886 h 863848"/>
                <a:gd name="connsiteX717" fmla="*/ 920563 w 1087843"/>
                <a:gd name="connsiteY717" fmla="*/ 594645 h 863848"/>
                <a:gd name="connsiteX718" fmla="*/ 921895 w 1087843"/>
                <a:gd name="connsiteY718" fmla="*/ 596549 h 863848"/>
                <a:gd name="connsiteX719" fmla="*/ 922561 w 1087843"/>
                <a:gd name="connsiteY719" fmla="*/ 598642 h 863848"/>
                <a:gd name="connsiteX720" fmla="*/ 923416 w 1087843"/>
                <a:gd name="connsiteY720" fmla="*/ 599499 h 863848"/>
                <a:gd name="connsiteX721" fmla="*/ 924272 w 1087843"/>
                <a:gd name="connsiteY721" fmla="*/ 602163 h 863848"/>
                <a:gd name="connsiteX722" fmla="*/ 925128 w 1087843"/>
                <a:gd name="connsiteY722" fmla="*/ 602734 h 863848"/>
                <a:gd name="connsiteX723" fmla="*/ 927220 w 1087843"/>
                <a:gd name="connsiteY723" fmla="*/ 606160 h 863848"/>
                <a:gd name="connsiteX724" fmla="*/ 929313 w 1087843"/>
                <a:gd name="connsiteY724" fmla="*/ 608063 h 863848"/>
                <a:gd name="connsiteX725" fmla="*/ 929313 w 1087843"/>
                <a:gd name="connsiteY725" fmla="*/ 608919 h 863848"/>
                <a:gd name="connsiteX726" fmla="*/ 932165 w 1087843"/>
                <a:gd name="connsiteY726" fmla="*/ 610822 h 863848"/>
                <a:gd name="connsiteX727" fmla="*/ 932641 w 1087843"/>
                <a:gd name="connsiteY727" fmla="*/ 612535 h 863848"/>
                <a:gd name="connsiteX728" fmla="*/ 934163 w 1087843"/>
                <a:gd name="connsiteY728" fmla="*/ 614629 h 863848"/>
                <a:gd name="connsiteX729" fmla="*/ 935494 w 1087843"/>
                <a:gd name="connsiteY729" fmla="*/ 618245 h 863848"/>
                <a:gd name="connsiteX730" fmla="*/ 937967 w 1087843"/>
                <a:gd name="connsiteY730" fmla="*/ 620909 h 863848"/>
                <a:gd name="connsiteX731" fmla="*/ 937681 w 1087843"/>
                <a:gd name="connsiteY731" fmla="*/ 621290 h 863848"/>
                <a:gd name="connsiteX732" fmla="*/ 938537 w 1087843"/>
                <a:gd name="connsiteY732" fmla="*/ 622812 h 863848"/>
                <a:gd name="connsiteX733" fmla="*/ 939583 w 1087843"/>
                <a:gd name="connsiteY733" fmla="*/ 623193 h 863848"/>
                <a:gd name="connsiteX734" fmla="*/ 940629 w 1087843"/>
                <a:gd name="connsiteY734" fmla="*/ 622146 h 863848"/>
                <a:gd name="connsiteX735" fmla="*/ 940629 w 1087843"/>
                <a:gd name="connsiteY735" fmla="*/ 620529 h 863848"/>
                <a:gd name="connsiteX736" fmla="*/ 941675 w 1087843"/>
                <a:gd name="connsiteY736" fmla="*/ 620529 h 863848"/>
                <a:gd name="connsiteX737" fmla="*/ 942151 w 1087843"/>
                <a:gd name="connsiteY737" fmla="*/ 621575 h 863848"/>
                <a:gd name="connsiteX738" fmla="*/ 941105 w 1087843"/>
                <a:gd name="connsiteY738" fmla="*/ 621385 h 863848"/>
                <a:gd name="connsiteX739" fmla="*/ 939583 w 1087843"/>
                <a:gd name="connsiteY739" fmla="*/ 623003 h 863848"/>
                <a:gd name="connsiteX740" fmla="*/ 940439 w 1087843"/>
                <a:gd name="connsiteY740" fmla="*/ 623859 h 863848"/>
                <a:gd name="connsiteX741" fmla="*/ 941485 w 1087843"/>
                <a:gd name="connsiteY741" fmla="*/ 623669 h 863848"/>
                <a:gd name="connsiteX742" fmla="*/ 942341 w 1087843"/>
                <a:gd name="connsiteY742" fmla="*/ 622812 h 863848"/>
                <a:gd name="connsiteX743" fmla="*/ 942341 w 1087843"/>
                <a:gd name="connsiteY743" fmla="*/ 622241 h 863848"/>
                <a:gd name="connsiteX744" fmla="*/ 943387 w 1087843"/>
                <a:gd name="connsiteY744" fmla="*/ 622241 h 863848"/>
                <a:gd name="connsiteX745" fmla="*/ 943387 w 1087843"/>
                <a:gd name="connsiteY745" fmla="*/ 622812 h 863848"/>
                <a:gd name="connsiteX746" fmla="*/ 940725 w 1087843"/>
                <a:gd name="connsiteY746" fmla="*/ 624716 h 863848"/>
                <a:gd name="connsiteX747" fmla="*/ 941771 w 1087843"/>
                <a:gd name="connsiteY747" fmla="*/ 625096 h 863848"/>
                <a:gd name="connsiteX748" fmla="*/ 942056 w 1087843"/>
                <a:gd name="connsiteY748" fmla="*/ 625953 h 863848"/>
                <a:gd name="connsiteX749" fmla="*/ 942722 w 1087843"/>
                <a:gd name="connsiteY749" fmla="*/ 625953 h 863848"/>
                <a:gd name="connsiteX750" fmla="*/ 944529 w 1087843"/>
                <a:gd name="connsiteY750" fmla="*/ 624620 h 863848"/>
                <a:gd name="connsiteX751" fmla="*/ 945575 w 1087843"/>
                <a:gd name="connsiteY751" fmla="*/ 626238 h 863848"/>
                <a:gd name="connsiteX752" fmla="*/ 947857 w 1087843"/>
                <a:gd name="connsiteY752" fmla="*/ 628141 h 863848"/>
                <a:gd name="connsiteX753" fmla="*/ 947857 w 1087843"/>
                <a:gd name="connsiteY753" fmla="*/ 628998 h 863848"/>
                <a:gd name="connsiteX754" fmla="*/ 947001 w 1087843"/>
                <a:gd name="connsiteY754" fmla="*/ 629188 h 863848"/>
                <a:gd name="connsiteX755" fmla="*/ 945480 w 1087843"/>
                <a:gd name="connsiteY755" fmla="*/ 627475 h 863848"/>
                <a:gd name="connsiteX756" fmla="*/ 944719 w 1087843"/>
                <a:gd name="connsiteY756" fmla="*/ 627285 h 863848"/>
                <a:gd name="connsiteX757" fmla="*/ 944243 w 1087843"/>
                <a:gd name="connsiteY757" fmla="*/ 628617 h 863848"/>
                <a:gd name="connsiteX758" fmla="*/ 945765 w 1087843"/>
                <a:gd name="connsiteY758" fmla="*/ 629949 h 863848"/>
                <a:gd name="connsiteX759" fmla="*/ 948903 w 1087843"/>
                <a:gd name="connsiteY759" fmla="*/ 631281 h 863848"/>
                <a:gd name="connsiteX760" fmla="*/ 947857 w 1087843"/>
                <a:gd name="connsiteY760" fmla="*/ 630425 h 863848"/>
                <a:gd name="connsiteX761" fmla="*/ 947857 w 1087843"/>
                <a:gd name="connsiteY761" fmla="*/ 629854 h 863848"/>
                <a:gd name="connsiteX762" fmla="*/ 948523 w 1087843"/>
                <a:gd name="connsiteY762" fmla="*/ 629854 h 863848"/>
                <a:gd name="connsiteX763" fmla="*/ 949854 w 1087843"/>
                <a:gd name="connsiteY763" fmla="*/ 630901 h 863848"/>
                <a:gd name="connsiteX764" fmla="*/ 950139 w 1087843"/>
                <a:gd name="connsiteY764" fmla="*/ 632423 h 863848"/>
                <a:gd name="connsiteX765" fmla="*/ 950995 w 1087843"/>
                <a:gd name="connsiteY765" fmla="*/ 632423 h 863848"/>
                <a:gd name="connsiteX766" fmla="*/ 950995 w 1087843"/>
                <a:gd name="connsiteY766" fmla="*/ 633280 h 863848"/>
                <a:gd name="connsiteX767" fmla="*/ 951661 w 1087843"/>
                <a:gd name="connsiteY767" fmla="*/ 633090 h 863848"/>
                <a:gd name="connsiteX768" fmla="*/ 951946 w 1087843"/>
                <a:gd name="connsiteY768" fmla="*/ 632233 h 863848"/>
                <a:gd name="connsiteX769" fmla="*/ 953753 w 1087843"/>
                <a:gd name="connsiteY769" fmla="*/ 633090 h 863848"/>
                <a:gd name="connsiteX770" fmla="*/ 953468 w 1087843"/>
                <a:gd name="connsiteY770" fmla="*/ 633660 h 863848"/>
                <a:gd name="connsiteX771" fmla="*/ 952136 w 1087843"/>
                <a:gd name="connsiteY771" fmla="*/ 633090 h 863848"/>
                <a:gd name="connsiteX772" fmla="*/ 951661 w 1087843"/>
                <a:gd name="connsiteY772" fmla="*/ 633946 h 863848"/>
                <a:gd name="connsiteX773" fmla="*/ 953468 w 1087843"/>
                <a:gd name="connsiteY773" fmla="*/ 634802 h 863848"/>
                <a:gd name="connsiteX774" fmla="*/ 955560 w 1087843"/>
                <a:gd name="connsiteY774" fmla="*/ 636706 h 863848"/>
                <a:gd name="connsiteX775" fmla="*/ 957652 w 1087843"/>
                <a:gd name="connsiteY775" fmla="*/ 634802 h 863848"/>
                <a:gd name="connsiteX776" fmla="*/ 958318 w 1087843"/>
                <a:gd name="connsiteY776" fmla="*/ 634802 h 863848"/>
                <a:gd name="connsiteX777" fmla="*/ 957842 w 1087843"/>
                <a:gd name="connsiteY777" fmla="*/ 633756 h 863848"/>
                <a:gd name="connsiteX778" fmla="*/ 958888 w 1087843"/>
                <a:gd name="connsiteY778" fmla="*/ 633756 h 863848"/>
                <a:gd name="connsiteX779" fmla="*/ 958603 w 1087843"/>
                <a:gd name="connsiteY779" fmla="*/ 632994 h 863848"/>
                <a:gd name="connsiteX780" fmla="*/ 956131 w 1087843"/>
                <a:gd name="connsiteY780" fmla="*/ 631948 h 863848"/>
                <a:gd name="connsiteX781" fmla="*/ 956416 w 1087843"/>
                <a:gd name="connsiteY781" fmla="*/ 631567 h 863848"/>
                <a:gd name="connsiteX782" fmla="*/ 957938 w 1087843"/>
                <a:gd name="connsiteY782" fmla="*/ 631567 h 863848"/>
                <a:gd name="connsiteX783" fmla="*/ 958794 w 1087843"/>
                <a:gd name="connsiteY783" fmla="*/ 632423 h 863848"/>
                <a:gd name="connsiteX784" fmla="*/ 959649 w 1087843"/>
                <a:gd name="connsiteY784" fmla="*/ 632423 h 863848"/>
                <a:gd name="connsiteX785" fmla="*/ 960505 w 1087843"/>
                <a:gd name="connsiteY785" fmla="*/ 633470 h 863848"/>
                <a:gd name="connsiteX786" fmla="*/ 962312 w 1087843"/>
                <a:gd name="connsiteY786" fmla="*/ 634041 h 863848"/>
                <a:gd name="connsiteX787" fmla="*/ 962312 w 1087843"/>
                <a:gd name="connsiteY787" fmla="*/ 635563 h 863848"/>
                <a:gd name="connsiteX788" fmla="*/ 961456 w 1087843"/>
                <a:gd name="connsiteY788" fmla="*/ 635563 h 863848"/>
                <a:gd name="connsiteX789" fmla="*/ 959364 w 1087843"/>
                <a:gd name="connsiteY789" fmla="*/ 634707 h 863848"/>
                <a:gd name="connsiteX790" fmla="*/ 959079 w 1087843"/>
                <a:gd name="connsiteY790" fmla="*/ 635754 h 863848"/>
                <a:gd name="connsiteX791" fmla="*/ 955940 w 1087843"/>
                <a:gd name="connsiteY791" fmla="*/ 638323 h 863848"/>
                <a:gd name="connsiteX792" fmla="*/ 958603 w 1087843"/>
                <a:gd name="connsiteY792" fmla="*/ 639370 h 863848"/>
                <a:gd name="connsiteX793" fmla="*/ 958888 w 1087843"/>
                <a:gd name="connsiteY793" fmla="*/ 640226 h 863848"/>
                <a:gd name="connsiteX794" fmla="*/ 960695 w 1087843"/>
                <a:gd name="connsiteY794" fmla="*/ 641083 h 863848"/>
                <a:gd name="connsiteX795" fmla="*/ 960695 w 1087843"/>
                <a:gd name="connsiteY795" fmla="*/ 641654 h 863848"/>
                <a:gd name="connsiteX796" fmla="*/ 962788 w 1087843"/>
                <a:gd name="connsiteY796" fmla="*/ 642510 h 863848"/>
                <a:gd name="connsiteX797" fmla="*/ 963453 w 1087843"/>
                <a:gd name="connsiteY797" fmla="*/ 643367 h 863848"/>
                <a:gd name="connsiteX798" fmla="*/ 964975 w 1087843"/>
                <a:gd name="connsiteY798" fmla="*/ 644223 h 863848"/>
                <a:gd name="connsiteX799" fmla="*/ 967448 w 1087843"/>
                <a:gd name="connsiteY799" fmla="*/ 648029 h 863848"/>
                <a:gd name="connsiteX800" fmla="*/ 969255 w 1087843"/>
                <a:gd name="connsiteY800" fmla="*/ 648791 h 863848"/>
                <a:gd name="connsiteX801" fmla="*/ 971537 w 1087843"/>
                <a:gd name="connsiteY801" fmla="*/ 650884 h 863848"/>
                <a:gd name="connsiteX802" fmla="*/ 972012 w 1087843"/>
                <a:gd name="connsiteY802" fmla="*/ 651931 h 863848"/>
                <a:gd name="connsiteX803" fmla="*/ 976102 w 1087843"/>
                <a:gd name="connsiteY803" fmla="*/ 656023 h 863848"/>
                <a:gd name="connsiteX804" fmla="*/ 976767 w 1087843"/>
                <a:gd name="connsiteY804" fmla="*/ 657545 h 863848"/>
                <a:gd name="connsiteX805" fmla="*/ 979240 w 1087843"/>
                <a:gd name="connsiteY805" fmla="*/ 659068 h 863848"/>
                <a:gd name="connsiteX806" fmla="*/ 981427 w 1087843"/>
                <a:gd name="connsiteY806" fmla="*/ 661542 h 863848"/>
                <a:gd name="connsiteX807" fmla="*/ 986087 w 1087843"/>
                <a:gd name="connsiteY807" fmla="*/ 664968 h 863848"/>
                <a:gd name="connsiteX808" fmla="*/ 986372 w 1087843"/>
                <a:gd name="connsiteY808" fmla="*/ 665824 h 863848"/>
                <a:gd name="connsiteX809" fmla="*/ 987418 w 1087843"/>
                <a:gd name="connsiteY809" fmla="*/ 666680 h 863848"/>
                <a:gd name="connsiteX810" fmla="*/ 989225 w 1087843"/>
                <a:gd name="connsiteY810" fmla="*/ 666300 h 863848"/>
                <a:gd name="connsiteX811" fmla="*/ 992649 w 1087843"/>
                <a:gd name="connsiteY811" fmla="*/ 667632 h 863848"/>
                <a:gd name="connsiteX812" fmla="*/ 993124 w 1087843"/>
                <a:gd name="connsiteY812" fmla="*/ 669726 h 863848"/>
                <a:gd name="connsiteX813" fmla="*/ 993980 w 1087843"/>
                <a:gd name="connsiteY813" fmla="*/ 670106 h 863848"/>
                <a:gd name="connsiteX814" fmla="*/ 994646 w 1087843"/>
                <a:gd name="connsiteY814" fmla="*/ 668393 h 863848"/>
                <a:gd name="connsiteX815" fmla="*/ 995502 w 1087843"/>
                <a:gd name="connsiteY815" fmla="*/ 667537 h 863848"/>
                <a:gd name="connsiteX816" fmla="*/ 996168 w 1087843"/>
                <a:gd name="connsiteY816" fmla="*/ 665063 h 863848"/>
                <a:gd name="connsiteX817" fmla="*/ 997499 w 1087843"/>
                <a:gd name="connsiteY817" fmla="*/ 665443 h 863848"/>
                <a:gd name="connsiteX818" fmla="*/ 997784 w 1087843"/>
                <a:gd name="connsiteY818" fmla="*/ 667061 h 863848"/>
                <a:gd name="connsiteX819" fmla="*/ 999591 w 1087843"/>
                <a:gd name="connsiteY819" fmla="*/ 668583 h 863848"/>
                <a:gd name="connsiteX820" fmla="*/ 1001113 w 1087843"/>
                <a:gd name="connsiteY820" fmla="*/ 669440 h 863848"/>
                <a:gd name="connsiteX821" fmla="*/ 1002444 w 1087843"/>
                <a:gd name="connsiteY821" fmla="*/ 669440 h 863848"/>
                <a:gd name="connsiteX822" fmla="*/ 1000637 w 1087843"/>
                <a:gd name="connsiteY822" fmla="*/ 667156 h 863848"/>
                <a:gd name="connsiteX823" fmla="*/ 999306 w 1087843"/>
                <a:gd name="connsiteY823" fmla="*/ 666585 h 863848"/>
                <a:gd name="connsiteX824" fmla="*/ 998830 w 1087843"/>
                <a:gd name="connsiteY824" fmla="*/ 665729 h 863848"/>
                <a:gd name="connsiteX825" fmla="*/ 1001493 w 1087843"/>
                <a:gd name="connsiteY825" fmla="*/ 666110 h 863848"/>
                <a:gd name="connsiteX826" fmla="*/ 1002539 w 1087843"/>
                <a:gd name="connsiteY826" fmla="*/ 668013 h 863848"/>
                <a:gd name="connsiteX827" fmla="*/ 1003205 w 1087843"/>
                <a:gd name="connsiteY827" fmla="*/ 668203 h 863848"/>
                <a:gd name="connsiteX828" fmla="*/ 1002729 w 1087843"/>
                <a:gd name="connsiteY828" fmla="*/ 668583 h 863848"/>
                <a:gd name="connsiteX829" fmla="*/ 1003015 w 1087843"/>
                <a:gd name="connsiteY829" fmla="*/ 669440 h 863848"/>
                <a:gd name="connsiteX830" fmla="*/ 1003871 w 1087843"/>
                <a:gd name="connsiteY830" fmla="*/ 669440 h 863848"/>
                <a:gd name="connsiteX831" fmla="*/ 1004726 w 1087843"/>
                <a:gd name="connsiteY831" fmla="*/ 670297 h 863848"/>
                <a:gd name="connsiteX832" fmla="*/ 1004441 w 1087843"/>
                <a:gd name="connsiteY832" fmla="*/ 670867 h 863848"/>
                <a:gd name="connsiteX833" fmla="*/ 1005297 w 1087843"/>
                <a:gd name="connsiteY833" fmla="*/ 671724 h 863848"/>
                <a:gd name="connsiteX834" fmla="*/ 1005012 w 1087843"/>
                <a:gd name="connsiteY834" fmla="*/ 672770 h 863848"/>
                <a:gd name="connsiteX835" fmla="*/ 1007484 w 1087843"/>
                <a:gd name="connsiteY835" fmla="*/ 673627 h 863848"/>
                <a:gd name="connsiteX836" fmla="*/ 1008340 w 1087843"/>
                <a:gd name="connsiteY836" fmla="*/ 674674 h 863848"/>
                <a:gd name="connsiteX837" fmla="*/ 1012430 w 1087843"/>
                <a:gd name="connsiteY837" fmla="*/ 676957 h 863848"/>
                <a:gd name="connsiteX838" fmla="*/ 1013951 w 1087843"/>
                <a:gd name="connsiteY838" fmla="*/ 679717 h 863848"/>
                <a:gd name="connsiteX839" fmla="*/ 1015283 w 1087843"/>
                <a:gd name="connsiteY839" fmla="*/ 680098 h 863848"/>
                <a:gd name="connsiteX840" fmla="*/ 1014522 w 1087843"/>
                <a:gd name="connsiteY840" fmla="*/ 681430 h 863848"/>
                <a:gd name="connsiteX841" fmla="*/ 1016804 w 1087843"/>
                <a:gd name="connsiteY841" fmla="*/ 683999 h 863848"/>
                <a:gd name="connsiteX842" fmla="*/ 1017470 w 1087843"/>
                <a:gd name="connsiteY842" fmla="*/ 685712 h 863848"/>
                <a:gd name="connsiteX843" fmla="*/ 1018516 w 1087843"/>
                <a:gd name="connsiteY843" fmla="*/ 686283 h 863848"/>
                <a:gd name="connsiteX844" fmla="*/ 1018516 w 1087843"/>
                <a:gd name="connsiteY844" fmla="*/ 686854 h 863848"/>
                <a:gd name="connsiteX845" fmla="*/ 1019562 w 1087843"/>
                <a:gd name="connsiteY845" fmla="*/ 687710 h 863848"/>
                <a:gd name="connsiteX846" fmla="*/ 1019562 w 1087843"/>
                <a:gd name="connsiteY846" fmla="*/ 688472 h 863848"/>
                <a:gd name="connsiteX847" fmla="*/ 1020038 w 1087843"/>
                <a:gd name="connsiteY847" fmla="*/ 688472 h 863848"/>
                <a:gd name="connsiteX848" fmla="*/ 1020894 w 1087843"/>
                <a:gd name="connsiteY848" fmla="*/ 689804 h 863848"/>
                <a:gd name="connsiteX849" fmla="*/ 1022700 w 1087843"/>
                <a:gd name="connsiteY849" fmla="*/ 689994 h 863848"/>
                <a:gd name="connsiteX850" fmla="*/ 1024222 w 1087843"/>
                <a:gd name="connsiteY850" fmla="*/ 691517 h 863848"/>
                <a:gd name="connsiteX851" fmla="*/ 1024507 w 1087843"/>
                <a:gd name="connsiteY851" fmla="*/ 693610 h 863848"/>
                <a:gd name="connsiteX852" fmla="*/ 1025363 w 1087843"/>
                <a:gd name="connsiteY852" fmla="*/ 693801 h 863848"/>
                <a:gd name="connsiteX853" fmla="*/ 1026409 w 1087843"/>
                <a:gd name="connsiteY853" fmla="*/ 696275 h 863848"/>
                <a:gd name="connsiteX854" fmla="*/ 1028882 w 1087843"/>
                <a:gd name="connsiteY854" fmla="*/ 698749 h 863848"/>
                <a:gd name="connsiteX855" fmla="*/ 1030974 w 1087843"/>
                <a:gd name="connsiteY855" fmla="*/ 702555 h 863848"/>
                <a:gd name="connsiteX856" fmla="*/ 1031830 w 1087843"/>
                <a:gd name="connsiteY856" fmla="*/ 702936 h 863848"/>
                <a:gd name="connsiteX857" fmla="*/ 1031830 w 1087843"/>
                <a:gd name="connsiteY857" fmla="*/ 704839 h 863848"/>
                <a:gd name="connsiteX858" fmla="*/ 1030498 w 1087843"/>
                <a:gd name="connsiteY858" fmla="*/ 705696 h 863848"/>
                <a:gd name="connsiteX859" fmla="*/ 1030498 w 1087843"/>
                <a:gd name="connsiteY859" fmla="*/ 706076 h 863848"/>
                <a:gd name="connsiteX860" fmla="*/ 1031830 w 1087843"/>
                <a:gd name="connsiteY860" fmla="*/ 706076 h 863848"/>
                <a:gd name="connsiteX861" fmla="*/ 1032305 w 1087843"/>
                <a:gd name="connsiteY861" fmla="*/ 706742 h 863848"/>
                <a:gd name="connsiteX862" fmla="*/ 1032305 w 1087843"/>
                <a:gd name="connsiteY862" fmla="*/ 706742 h 863848"/>
                <a:gd name="connsiteX863" fmla="*/ 1025458 w 1087843"/>
                <a:gd name="connsiteY863" fmla="*/ 710834 h 863848"/>
                <a:gd name="connsiteX864" fmla="*/ 1015948 w 1087843"/>
                <a:gd name="connsiteY864" fmla="*/ 713308 h 863848"/>
                <a:gd name="connsiteX865" fmla="*/ 1007770 w 1087843"/>
                <a:gd name="connsiteY865" fmla="*/ 711405 h 863848"/>
                <a:gd name="connsiteX866" fmla="*/ 1002159 w 1087843"/>
                <a:gd name="connsiteY866" fmla="*/ 715211 h 863848"/>
                <a:gd name="connsiteX867" fmla="*/ 988274 w 1087843"/>
                <a:gd name="connsiteY867" fmla="*/ 747755 h 863848"/>
                <a:gd name="connsiteX868" fmla="*/ 989130 w 1087843"/>
                <a:gd name="connsiteY868" fmla="*/ 752609 h 863848"/>
                <a:gd name="connsiteX869" fmla="*/ 996263 w 1087843"/>
                <a:gd name="connsiteY869" fmla="*/ 760887 h 863848"/>
                <a:gd name="connsiteX870" fmla="*/ 984661 w 1087843"/>
                <a:gd name="connsiteY870" fmla="*/ 771069 h 863848"/>
                <a:gd name="connsiteX871" fmla="*/ 979906 w 1087843"/>
                <a:gd name="connsiteY871" fmla="*/ 771450 h 863848"/>
                <a:gd name="connsiteX872" fmla="*/ 970491 w 1087843"/>
                <a:gd name="connsiteY872" fmla="*/ 761934 h 863848"/>
                <a:gd name="connsiteX873" fmla="*/ 968303 w 1087843"/>
                <a:gd name="connsiteY873" fmla="*/ 755463 h 863848"/>
                <a:gd name="connsiteX874" fmla="*/ 961742 w 1087843"/>
                <a:gd name="connsiteY874" fmla="*/ 751942 h 863848"/>
                <a:gd name="connsiteX875" fmla="*/ 959174 w 1087843"/>
                <a:gd name="connsiteY875" fmla="*/ 746233 h 863848"/>
                <a:gd name="connsiteX876" fmla="*/ 948903 w 1087843"/>
                <a:gd name="connsiteY876" fmla="*/ 737383 h 863848"/>
                <a:gd name="connsiteX877" fmla="*/ 951471 w 1087843"/>
                <a:gd name="connsiteY877" fmla="*/ 721301 h 863848"/>
                <a:gd name="connsiteX878" fmla="*/ 945955 w 1087843"/>
                <a:gd name="connsiteY878" fmla="*/ 698178 h 863848"/>
                <a:gd name="connsiteX879" fmla="*/ 956987 w 1087843"/>
                <a:gd name="connsiteY879" fmla="*/ 683333 h 863848"/>
                <a:gd name="connsiteX880" fmla="*/ 956701 w 1087843"/>
                <a:gd name="connsiteY880" fmla="*/ 678480 h 863848"/>
                <a:gd name="connsiteX881" fmla="*/ 941485 w 1087843"/>
                <a:gd name="connsiteY881" fmla="*/ 677624 h 863848"/>
                <a:gd name="connsiteX882" fmla="*/ 929883 w 1087843"/>
                <a:gd name="connsiteY882" fmla="*/ 661732 h 863848"/>
                <a:gd name="connsiteX883" fmla="*/ 910103 w 1087843"/>
                <a:gd name="connsiteY883" fmla="*/ 649362 h 863848"/>
                <a:gd name="connsiteX884" fmla="*/ 907915 w 1087843"/>
                <a:gd name="connsiteY884" fmla="*/ 653644 h 863848"/>
                <a:gd name="connsiteX885" fmla="*/ 908486 w 1087843"/>
                <a:gd name="connsiteY885" fmla="*/ 666205 h 863848"/>
                <a:gd name="connsiteX886" fmla="*/ 893745 w 1087843"/>
                <a:gd name="connsiteY886" fmla="*/ 683143 h 863848"/>
                <a:gd name="connsiteX887" fmla="*/ 883665 w 1087843"/>
                <a:gd name="connsiteY887" fmla="*/ 684665 h 863848"/>
                <a:gd name="connsiteX888" fmla="*/ 857893 w 1087843"/>
                <a:gd name="connsiteY888" fmla="*/ 677624 h 863848"/>
                <a:gd name="connsiteX889" fmla="*/ 833643 w 1087843"/>
                <a:gd name="connsiteY889" fmla="*/ 696465 h 863848"/>
                <a:gd name="connsiteX890" fmla="*/ 833928 w 1087843"/>
                <a:gd name="connsiteY890" fmla="*/ 699034 h 863848"/>
                <a:gd name="connsiteX891" fmla="*/ 864360 w 1087843"/>
                <a:gd name="connsiteY891" fmla="*/ 701128 h 863848"/>
                <a:gd name="connsiteX892" fmla="*/ 869305 w 1087843"/>
                <a:gd name="connsiteY892" fmla="*/ 705600 h 863848"/>
                <a:gd name="connsiteX893" fmla="*/ 869780 w 1087843"/>
                <a:gd name="connsiteY893" fmla="*/ 711024 h 863848"/>
                <a:gd name="connsiteX894" fmla="*/ 865025 w 1087843"/>
                <a:gd name="connsiteY894" fmla="*/ 715497 h 863848"/>
                <a:gd name="connsiteX895" fmla="*/ 841060 w 1087843"/>
                <a:gd name="connsiteY895" fmla="*/ 719589 h 863848"/>
                <a:gd name="connsiteX896" fmla="*/ 836020 w 1087843"/>
                <a:gd name="connsiteY896" fmla="*/ 731388 h 863848"/>
                <a:gd name="connsiteX897" fmla="*/ 838588 w 1087843"/>
                <a:gd name="connsiteY897" fmla="*/ 737764 h 863848"/>
                <a:gd name="connsiteX898" fmla="*/ 837732 w 1087843"/>
                <a:gd name="connsiteY898" fmla="*/ 740714 h 863848"/>
                <a:gd name="connsiteX899" fmla="*/ 821375 w 1087843"/>
                <a:gd name="connsiteY899" fmla="*/ 747851 h 863848"/>
                <a:gd name="connsiteX900" fmla="*/ 796839 w 1087843"/>
                <a:gd name="connsiteY900" fmla="*/ 755178 h 863848"/>
                <a:gd name="connsiteX901" fmla="*/ 782954 w 1087843"/>
                <a:gd name="connsiteY901" fmla="*/ 754131 h 863848"/>
                <a:gd name="connsiteX902" fmla="*/ 778865 w 1087843"/>
                <a:gd name="connsiteY902" fmla="*/ 751847 h 863848"/>
                <a:gd name="connsiteX903" fmla="*/ 775727 w 1087843"/>
                <a:gd name="connsiteY903" fmla="*/ 745947 h 863848"/>
                <a:gd name="connsiteX904" fmla="*/ 780482 w 1087843"/>
                <a:gd name="connsiteY904" fmla="*/ 730436 h 863848"/>
                <a:gd name="connsiteX905" fmla="*/ 780482 w 1087843"/>
                <a:gd name="connsiteY905" fmla="*/ 722348 h 863848"/>
                <a:gd name="connsiteX906" fmla="*/ 777914 w 1087843"/>
                <a:gd name="connsiteY906" fmla="*/ 718827 h 863848"/>
                <a:gd name="connsiteX907" fmla="*/ 728082 w 1087843"/>
                <a:gd name="connsiteY907" fmla="*/ 713023 h 863848"/>
                <a:gd name="connsiteX908" fmla="*/ 725134 w 1087843"/>
                <a:gd name="connsiteY908" fmla="*/ 731388 h 863848"/>
                <a:gd name="connsiteX909" fmla="*/ 717716 w 1087843"/>
                <a:gd name="connsiteY909" fmla="*/ 739762 h 863848"/>
                <a:gd name="connsiteX910" fmla="*/ 709823 w 1087843"/>
                <a:gd name="connsiteY910" fmla="*/ 754797 h 863848"/>
                <a:gd name="connsiteX911" fmla="*/ 661702 w 1087843"/>
                <a:gd name="connsiteY911" fmla="*/ 750705 h 863848"/>
                <a:gd name="connsiteX912" fmla="*/ 659610 w 1087843"/>
                <a:gd name="connsiteY912" fmla="*/ 748802 h 863848"/>
                <a:gd name="connsiteX913" fmla="*/ 667218 w 1087843"/>
                <a:gd name="connsiteY913" fmla="*/ 744520 h 863848"/>
                <a:gd name="connsiteX914" fmla="*/ 667314 w 1087843"/>
                <a:gd name="connsiteY914" fmla="*/ 741570 h 863848"/>
                <a:gd name="connsiteX915" fmla="*/ 655901 w 1087843"/>
                <a:gd name="connsiteY915" fmla="*/ 730817 h 863848"/>
                <a:gd name="connsiteX916" fmla="*/ 635645 w 1087843"/>
                <a:gd name="connsiteY916" fmla="*/ 747280 h 863848"/>
                <a:gd name="connsiteX917" fmla="*/ 632507 w 1087843"/>
                <a:gd name="connsiteY917" fmla="*/ 766597 h 863848"/>
                <a:gd name="connsiteX918" fmla="*/ 621570 w 1087843"/>
                <a:gd name="connsiteY918" fmla="*/ 781632 h 863848"/>
                <a:gd name="connsiteX919" fmla="*/ 618147 w 1087843"/>
                <a:gd name="connsiteY919" fmla="*/ 784201 h 863848"/>
                <a:gd name="connsiteX920" fmla="*/ 611680 w 1087843"/>
                <a:gd name="connsiteY920" fmla="*/ 780395 h 863848"/>
                <a:gd name="connsiteX921" fmla="*/ 596654 w 1087843"/>
                <a:gd name="connsiteY921" fmla="*/ 780966 h 863848"/>
                <a:gd name="connsiteX922" fmla="*/ 588191 w 1087843"/>
                <a:gd name="connsiteY922" fmla="*/ 787912 h 863848"/>
                <a:gd name="connsiteX923" fmla="*/ 575923 w 1087843"/>
                <a:gd name="connsiteY923" fmla="*/ 804184 h 863848"/>
                <a:gd name="connsiteX924" fmla="*/ 577540 w 1087843"/>
                <a:gd name="connsiteY924" fmla="*/ 819315 h 863848"/>
                <a:gd name="connsiteX925" fmla="*/ 574686 w 1087843"/>
                <a:gd name="connsiteY925" fmla="*/ 826452 h 863848"/>
                <a:gd name="connsiteX926" fmla="*/ 565176 w 1087843"/>
                <a:gd name="connsiteY926" fmla="*/ 831685 h 863848"/>
                <a:gd name="connsiteX927" fmla="*/ 569171 w 1087843"/>
                <a:gd name="connsiteY927" fmla="*/ 839679 h 863848"/>
                <a:gd name="connsiteX928" fmla="*/ 556713 w 1087843"/>
                <a:gd name="connsiteY928" fmla="*/ 852715 h 863848"/>
                <a:gd name="connsiteX929" fmla="*/ 552623 w 1087843"/>
                <a:gd name="connsiteY929" fmla="*/ 861755 h 863848"/>
                <a:gd name="connsiteX930" fmla="*/ 525805 w 1087843"/>
                <a:gd name="connsiteY930" fmla="*/ 863183 h 863848"/>
                <a:gd name="connsiteX931" fmla="*/ 518197 w 1087843"/>
                <a:gd name="connsiteY931" fmla="*/ 857949 h 863848"/>
                <a:gd name="connsiteX932" fmla="*/ 509924 w 1087843"/>
                <a:gd name="connsiteY932" fmla="*/ 857378 h 863848"/>
                <a:gd name="connsiteX933" fmla="*/ 511826 w 1087843"/>
                <a:gd name="connsiteY933" fmla="*/ 848053 h 863848"/>
                <a:gd name="connsiteX934" fmla="*/ 508022 w 1087843"/>
                <a:gd name="connsiteY934" fmla="*/ 845578 h 863848"/>
                <a:gd name="connsiteX935" fmla="*/ 498036 w 1087843"/>
                <a:gd name="connsiteY935" fmla="*/ 847672 h 863848"/>
                <a:gd name="connsiteX936" fmla="*/ 493662 w 1087843"/>
                <a:gd name="connsiteY936" fmla="*/ 855475 h 863848"/>
                <a:gd name="connsiteX937" fmla="*/ 489572 w 1087843"/>
                <a:gd name="connsiteY937" fmla="*/ 857759 h 863848"/>
                <a:gd name="connsiteX938" fmla="*/ 478826 w 1087843"/>
                <a:gd name="connsiteY938" fmla="*/ 856902 h 863848"/>
                <a:gd name="connsiteX939" fmla="*/ 470077 w 1087843"/>
                <a:gd name="connsiteY939" fmla="*/ 852430 h 863848"/>
                <a:gd name="connsiteX940" fmla="*/ 469221 w 1087843"/>
                <a:gd name="connsiteY940" fmla="*/ 842533 h 863848"/>
                <a:gd name="connsiteX941" fmla="*/ 464942 w 1087843"/>
                <a:gd name="connsiteY941" fmla="*/ 840059 h 863848"/>
                <a:gd name="connsiteX942" fmla="*/ 449535 w 1087843"/>
                <a:gd name="connsiteY942" fmla="*/ 841106 h 863848"/>
                <a:gd name="connsiteX943" fmla="*/ 438789 w 1087843"/>
                <a:gd name="connsiteY943" fmla="*/ 852335 h 863848"/>
                <a:gd name="connsiteX944" fmla="*/ 409594 w 1087843"/>
                <a:gd name="connsiteY944" fmla="*/ 863849 h 863848"/>
                <a:gd name="connsiteX945" fmla="*/ 393902 w 1087843"/>
                <a:gd name="connsiteY945" fmla="*/ 853572 h 863848"/>
                <a:gd name="connsiteX946" fmla="*/ 387055 w 1087843"/>
                <a:gd name="connsiteY946" fmla="*/ 855475 h 863848"/>
                <a:gd name="connsiteX947" fmla="*/ 378116 w 1087843"/>
                <a:gd name="connsiteY947" fmla="*/ 853001 h 863848"/>
                <a:gd name="connsiteX948" fmla="*/ 376214 w 1087843"/>
                <a:gd name="connsiteY948" fmla="*/ 851478 h 863848"/>
                <a:gd name="connsiteX949" fmla="*/ 378116 w 1087843"/>
                <a:gd name="connsiteY949" fmla="*/ 846911 h 863848"/>
                <a:gd name="connsiteX950" fmla="*/ 389052 w 1087843"/>
                <a:gd name="connsiteY950" fmla="*/ 839203 h 863848"/>
                <a:gd name="connsiteX951" fmla="*/ 389337 w 1087843"/>
                <a:gd name="connsiteY951" fmla="*/ 836633 h 863848"/>
                <a:gd name="connsiteX952" fmla="*/ 385153 w 1087843"/>
                <a:gd name="connsiteY952" fmla="*/ 831590 h 863848"/>
                <a:gd name="connsiteX953" fmla="*/ 361949 w 1087843"/>
                <a:gd name="connsiteY953" fmla="*/ 822074 h 863848"/>
                <a:gd name="connsiteX954" fmla="*/ 360618 w 1087843"/>
                <a:gd name="connsiteY954" fmla="*/ 817221 h 863848"/>
                <a:gd name="connsiteX955" fmla="*/ 363756 w 1087843"/>
                <a:gd name="connsiteY955" fmla="*/ 810465 h 863848"/>
                <a:gd name="connsiteX956" fmla="*/ 363470 w 1087843"/>
                <a:gd name="connsiteY956" fmla="*/ 805421 h 863848"/>
                <a:gd name="connsiteX957" fmla="*/ 351583 w 1087843"/>
                <a:gd name="connsiteY957" fmla="*/ 798285 h 863848"/>
                <a:gd name="connsiteX958" fmla="*/ 345782 w 1087843"/>
                <a:gd name="connsiteY958" fmla="*/ 798094 h 863848"/>
                <a:gd name="connsiteX959" fmla="*/ 341312 w 1087843"/>
                <a:gd name="connsiteY959" fmla="*/ 787341 h 863848"/>
                <a:gd name="connsiteX960" fmla="*/ 328189 w 1087843"/>
                <a:gd name="connsiteY960" fmla="*/ 782488 h 863848"/>
                <a:gd name="connsiteX961" fmla="*/ 327142 w 1087843"/>
                <a:gd name="connsiteY961" fmla="*/ 775161 h 863848"/>
                <a:gd name="connsiteX962" fmla="*/ 329520 w 1087843"/>
                <a:gd name="connsiteY962" fmla="*/ 762029 h 863848"/>
                <a:gd name="connsiteX963" fmla="*/ 306981 w 1087843"/>
                <a:gd name="connsiteY963" fmla="*/ 743473 h 863848"/>
                <a:gd name="connsiteX964" fmla="*/ 304604 w 1087843"/>
                <a:gd name="connsiteY964" fmla="*/ 737288 h 863848"/>
                <a:gd name="connsiteX965" fmla="*/ 303653 w 1087843"/>
                <a:gd name="connsiteY965" fmla="*/ 724346 h 863848"/>
                <a:gd name="connsiteX966" fmla="*/ 295379 w 1087843"/>
                <a:gd name="connsiteY966" fmla="*/ 711405 h 863848"/>
                <a:gd name="connsiteX967" fmla="*/ 273411 w 1087843"/>
                <a:gd name="connsiteY967" fmla="*/ 700652 h 863848"/>
                <a:gd name="connsiteX968" fmla="*/ 262760 w 1087843"/>
                <a:gd name="connsiteY968" fmla="*/ 700081 h 863848"/>
                <a:gd name="connsiteX969" fmla="*/ 262760 w 1087843"/>
                <a:gd name="connsiteY969" fmla="*/ 700081 h 863848"/>
                <a:gd name="connsiteX970" fmla="*/ 246498 w 1087843"/>
                <a:gd name="connsiteY970" fmla="*/ 676387 h 863848"/>
                <a:gd name="connsiteX971" fmla="*/ 230806 w 1087843"/>
                <a:gd name="connsiteY971" fmla="*/ 658973 h 863848"/>
                <a:gd name="connsiteX972" fmla="*/ 226337 w 1087843"/>
                <a:gd name="connsiteY972" fmla="*/ 644984 h 863848"/>
                <a:gd name="connsiteX973" fmla="*/ 214735 w 1087843"/>
                <a:gd name="connsiteY973" fmla="*/ 642415 h 863848"/>
                <a:gd name="connsiteX974" fmla="*/ 211977 w 1087843"/>
                <a:gd name="connsiteY974" fmla="*/ 628332 h 863848"/>
                <a:gd name="connsiteX975" fmla="*/ 207507 w 1087843"/>
                <a:gd name="connsiteY975" fmla="*/ 623193 h 863848"/>
                <a:gd name="connsiteX976" fmla="*/ 209029 w 1087843"/>
                <a:gd name="connsiteY976" fmla="*/ 612155 h 863848"/>
                <a:gd name="connsiteX977" fmla="*/ 204084 w 1087843"/>
                <a:gd name="connsiteY977" fmla="*/ 605018 h 863848"/>
                <a:gd name="connsiteX978" fmla="*/ 203038 w 1087843"/>
                <a:gd name="connsiteY978" fmla="*/ 597976 h 863848"/>
                <a:gd name="connsiteX979" fmla="*/ 195620 w 1087843"/>
                <a:gd name="connsiteY979" fmla="*/ 598357 h 863848"/>
                <a:gd name="connsiteX980" fmla="*/ 189153 w 1087843"/>
                <a:gd name="connsiteY980" fmla="*/ 604351 h 863848"/>
                <a:gd name="connsiteX981" fmla="*/ 182021 w 1087843"/>
                <a:gd name="connsiteY981" fmla="*/ 606255 h 863848"/>
                <a:gd name="connsiteX982" fmla="*/ 174222 w 1087843"/>
                <a:gd name="connsiteY982" fmla="*/ 598737 h 863848"/>
                <a:gd name="connsiteX983" fmla="*/ 168707 w 1087843"/>
                <a:gd name="connsiteY983" fmla="*/ 599308 h 863848"/>
                <a:gd name="connsiteX984" fmla="*/ 164522 w 1087843"/>
                <a:gd name="connsiteY984" fmla="*/ 591220 h 863848"/>
                <a:gd name="connsiteX985" fmla="*/ 160813 w 1087843"/>
                <a:gd name="connsiteY985" fmla="*/ 589602 h 863848"/>
                <a:gd name="connsiteX986" fmla="*/ 161669 w 1087843"/>
                <a:gd name="connsiteY986" fmla="*/ 583797 h 863848"/>
                <a:gd name="connsiteX987" fmla="*/ 157485 w 1087843"/>
                <a:gd name="connsiteY987" fmla="*/ 569999 h 863848"/>
                <a:gd name="connsiteX988" fmla="*/ 172891 w 1087843"/>
                <a:gd name="connsiteY988" fmla="*/ 549826 h 863848"/>
                <a:gd name="connsiteX989" fmla="*/ 173176 w 1087843"/>
                <a:gd name="connsiteY989" fmla="*/ 525370 h 863848"/>
                <a:gd name="connsiteX990" fmla="*/ 183257 w 1087843"/>
                <a:gd name="connsiteY990" fmla="*/ 512333 h 863848"/>
                <a:gd name="connsiteX991" fmla="*/ 202657 w 1087843"/>
                <a:gd name="connsiteY991" fmla="*/ 502913 h 863848"/>
                <a:gd name="connsiteX992" fmla="*/ 206746 w 1087843"/>
                <a:gd name="connsiteY992" fmla="*/ 496918 h 863848"/>
                <a:gd name="connsiteX993" fmla="*/ 208648 w 1087843"/>
                <a:gd name="connsiteY993" fmla="*/ 487211 h 863848"/>
                <a:gd name="connsiteX994" fmla="*/ 195144 w 1087843"/>
                <a:gd name="connsiteY994" fmla="*/ 476934 h 863848"/>
                <a:gd name="connsiteX995" fmla="*/ 182591 w 1087843"/>
                <a:gd name="connsiteY995" fmla="*/ 459425 h 863848"/>
                <a:gd name="connsiteX996" fmla="*/ 179643 w 1087843"/>
                <a:gd name="connsiteY996" fmla="*/ 441631 h 863848"/>
                <a:gd name="connsiteX997" fmla="*/ 151874 w 1087843"/>
                <a:gd name="connsiteY997" fmla="*/ 427071 h 863848"/>
                <a:gd name="connsiteX998" fmla="*/ 150067 w 1087843"/>
                <a:gd name="connsiteY998" fmla="*/ 414415 h 863848"/>
                <a:gd name="connsiteX999" fmla="*/ 145312 w 1087843"/>
                <a:gd name="connsiteY999" fmla="*/ 406803 h 863848"/>
                <a:gd name="connsiteX1000" fmla="*/ 132664 w 1087843"/>
                <a:gd name="connsiteY1000" fmla="*/ 405280 h 863848"/>
                <a:gd name="connsiteX1001" fmla="*/ 130191 w 1087843"/>
                <a:gd name="connsiteY1001" fmla="*/ 402045 h 863848"/>
                <a:gd name="connsiteX1002" fmla="*/ 130477 w 1087843"/>
                <a:gd name="connsiteY1002" fmla="*/ 395193 h 863848"/>
                <a:gd name="connsiteX1003" fmla="*/ 111647 w 1087843"/>
                <a:gd name="connsiteY1003" fmla="*/ 403948 h 863848"/>
                <a:gd name="connsiteX1004" fmla="*/ 106416 w 1087843"/>
                <a:gd name="connsiteY1004" fmla="*/ 403091 h 863848"/>
                <a:gd name="connsiteX1005" fmla="*/ 101281 w 1087843"/>
                <a:gd name="connsiteY1005" fmla="*/ 390816 h 863848"/>
                <a:gd name="connsiteX1006" fmla="*/ 87301 w 1087843"/>
                <a:gd name="connsiteY1006" fmla="*/ 389484 h 863848"/>
                <a:gd name="connsiteX1007" fmla="*/ 82261 w 1087843"/>
                <a:gd name="connsiteY1007" fmla="*/ 381871 h 863848"/>
                <a:gd name="connsiteX1008" fmla="*/ 86445 w 1087843"/>
                <a:gd name="connsiteY1008" fmla="*/ 371118 h 863848"/>
                <a:gd name="connsiteX1009" fmla="*/ 82832 w 1087843"/>
                <a:gd name="connsiteY1009" fmla="*/ 368454 h 863848"/>
                <a:gd name="connsiteX1010" fmla="*/ 81595 w 1087843"/>
                <a:gd name="connsiteY1010" fmla="*/ 358176 h 863848"/>
                <a:gd name="connsiteX1011" fmla="*/ 79218 w 1087843"/>
                <a:gd name="connsiteY1011" fmla="*/ 354370 h 863848"/>
                <a:gd name="connsiteX1012" fmla="*/ 68852 w 1087843"/>
                <a:gd name="connsiteY1012" fmla="*/ 352181 h 863848"/>
                <a:gd name="connsiteX1013" fmla="*/ 50117 w 1087843"/>
                <a:gd name="connsiteY1013" fmla="*/ 357320 h 863848"/>
                <a:gd name="connsiteX1014" fmla="*/ 41368 w 1087843"/>
                <a:gd name="connsiteY1014" fmla="*/ 355988 h 863848"/>
                <a:gd name="connsiteX1015" fmla="*/ 37374 w 1087843"/>
                <a:gd name="connsiteY1015" fmla="*/ 351040 h 863848"/>
                <a:gd name="connsiteX1016" fmla="*/ 36899 w 1087843"/>
                <a:gd name="connsiteY1016" fmla="*/ 334292 h 863848"/>
                <a:gd name="connsiteX1017" fmla="*/ 33475 w 1087843"/>
                <a:gd name="connsiteY1017" fmla="*/ 328773 h 863848"/>
                <a:gd name="connsiteX1018" fmla="*/ 12934 w 1087843"/>
                <a:gd name="connsiteY1018" fmla="*/ 316687 h 863848"/>
                <a:gd name="connsiteX1019" fmla="*/ 2568 w 1087843"/>
                <a:gd name="connsiteY1019" fmla="*/ 305459 h 863848"/>
                <a:gd name="connsiteX1020" fmla="*/ 0 w 1087843"/>
                <a:gd name="connsiteY1020" fmla="*/ 295372 h 863848"/>
                <a:gd name="connsiteX1021" fmla="*/ 1522 w 1087843"/>
                <a:gd name="connsiteY1021" fmla="*/ 279766 h 863848"/>
                <a:gd name="connsiteX1022" fmla="*/ 13029 w 1087843"/>
                <a:gd name="connsiteY1022" fmla="*/ 273485 h 863848"/>
                <a:gd name="connsiteX1023" fmla="*/ 15882 w 1087843"/>
                <a:gd name="connsiteY1023" fmla="*/ 265682 h 863848"/>
                <a:gd name="connsiteX1024" fmla="*/ 39371 w 1087843"/>
                <a:gd name="connsiteY1024" fmla="*/ 234470 h 863848"/>
                <a:gd name="connsiteX1025" fmla="*/ 41749 w 1087843"/>
                <a:gd name="connsiteY1025" fmla="*/ 225525 h 863848"/>
                <a:gd name="connsiteX1026" fmla="*/ 60578 w 1087843"/>
                <a:gd name="connsiteY1026" fmla="*/ 226858 h 863848"/>
                <a:gd name="connsiteX1027" fmla="*/ 67711 w 1087843"/>
                <a:gd name="connsiteY1027" fmla="*/ 217723 h 863848"/>
                <a:gd name="connsiteX1028" fmla="*/ 79884 w 1087843"/>
                <a:gd name="connsiteY1028" fmla="*/ 211632 h 863848"/>
                <a:gd name="connsiteX1029" fmla="*/ 89108 w 1087843"/>
                <a:gd name="connsiteY1029" fmla="*/ 218294 h 863848"/>
                <a:gd name="connsiteX1030" fmla="*/ 97001 w 1087843"/>
                <a:gd name="connsiteY1030" fmla="*/ 216581 h 863848"/>
                <a:gd name="connsiteX1031" fmla="*/ 99379 w 1087843"/>
                <a:gd name="connsiteY1031" fmla="*/ 212965 h 863848"/>
                <a:gd name="connsiteX1032" fmla="*/ 100806 w 1087843"/>
                <a:gd name="connsiteY1032" fmla="*/ 201546 h 863848"/>
                <a:gd name="connsiteX1033" fmla="*/ 96336 w 1087843"/>
                <a:gd name="connsiteY1033" fmla="*/ 190507 h 863848"/>
                <a:gd name="connsiteX1034" fmla="*/ 98713 w 1087843"/>
                <a:gd name="connsiteY1034" fmla="*/ 182895 h 863848"/>
                <a:gd name="connsiteX1035" fmla="*/ 98428 w 1087843"/>
                <a:gd name="connsiteY1035" fmla="*/ 163577 h 863848"/>
                <a:gd name="connsiteX1036" fmla="*/ 95765 w 1087843"/>
                <a:gd name="connsiteY1036" fmla="*/ 157106 h 863848"/>
                <a:gd name="connsiteX1037" fmla="*/ 84353 w 1087843"/>
                <a:gd name="connsiteY1037" fmla="*/ 148733 h 863848"/>
                <a:gd name="connsiteX1038" fmla="*/ 81881 w 1087843"/>
                <a:gd name="connsiteY1038" fmla="*/ 143118 h 863848"/>
                <a:gd name="connsiteX1039" fmla="*/ 107462 w 1087843"/>
                <a:gd name="connsiteY1039" fmla="*/ 120756 h 863848"/>
                <a:gd name="connsiteX1040" fmla="*/ 107462 w 1087843"/>
                <a:gd name="connsiteY1040" fmla="*/ 112477 h 863848"/>
                <a:gd name="connsiteX1041" fmla="*/ 102517 w 1087843"/>
                <a:gd name="connsiteY1041" fmla="*/ 96681 h 863848"/>
                <a:gd name="connsiteX1042" fmla="*/ 110125 w 1087843"/>
                <a:gd name="connsiteY1042" fmla="*/ 84406 h 863848"/>
                <a:gd name="connsiteX1043" fmla="*/ 122964 w 1087843"/>
                <a:gd name="connsiteY1043" fmla="*/ 75746 h 863848"/>
                <a:gd name="connsiteX1044" fmla="*/ 143315 w 1087843"/>
                <a:gd name="connsiteY1044" fmla="*/ 76602 h 863848"/>
                <a:gd name="connsiteX1045" fmla="*/ 153681 w 1087843"/>
                <a:gd name="connsiteY1045" fmla="*/ 67563 h 863848"/>
                <a:gd name="connsiteX1046" fmla="*/ 158911 w 1087843"/>
                <a:gd name="connsiteY1046" fmla="*/ 70322 h 863848"/>
                <a:gd name="connsiteX1047" fmla="*/ 158911 w 1087843"/>
                <a:gd name="connsiteY1047" fmla="*/ 70322 h 863848"/>
                <a:gd name="connsiteX1048" fmla="*/ 165378 w 1087843"/>
                <a:gd name="connsiteY1048" fmla="*/ 74414 h 863848"/>
                <a:gd name="connsiteX1049" fmla="*/ 181070 w 1087843"/>
                <a:gd name="connsiteY1049" fmla="*/ 61853 h 863848"/>
                <a:gd name="connsiteX1050" fmla="*/ 202942 w 1087843"/>
                <a:gd name="connsiteY1050" fmla="*/ 53764 h 863848"/>
                <a:gd name="connsiteX1051" fmla="*/ 218444 w 1087843"/>
                <a:gd name="connsiteY1051" fmla="*/ 58713 h 863848"/>
                <a:gd name="connsiteX1052" fmla="*/ 238890 w 1087843"/>
                <a:gd name="connsiteY1052" fmla="*/ 71178 h 863848"/>
                <a:gd name="connsiteX1053" fmla="*/ 249161 w 1087843"/>
                <a:gd name="connsiteY1053" fmla="*/ 70988 h 863848"/>
                <a:gd name="connsiteX1054" fmla="*/ 281114 w 1087843"/>
                <a:gd name="connsiteY1054" fmla="*/ 53194 h 863848"/>
                <a:gd name="connsiteX1055" fmla="*/ 281590 w 1087843"/>
                <a:gd name="connsiteY1055" fmla="*/ 44249 h 863848"/>
                <a:gd name="connsiteX1056" fmla="*/ 287201 w 1087843"/>
                <a:gd name="connsiteY1056" fmla="*/ 36541 h 863848"/>
                <a:gd name="connsiteX1057" fmla="*/ 291765 w 1087843"/>
                <a:gd name="connsiteY1057" fmla="*/ 37683 h 863848"/>
                <a:gd name="connsiteX1058" fmla="*/ 306791 w 1087843"/>
                <a:gd name="connsiteY1058" fmla="*/ 52242 h 863848"/>
                <a:gd name="connsiteX1059" fmla="*/ 309929 w 1087843"/>
                <a:gd name="connsiteY1059" fmla="*/ 38825 h 863848"/>
                <a:gd name="connsiteX1060" fmla="*/ 314874 w 1087843"/>
                <a:gd name="connsiteY1060" fmla="*/ 29880 h 863848"/>
                <a:gd name="connsiteX1061" fmla="*/ 314970 w 1087843"/>
                <a:gd name="connsiteY1061" fmla="*/ 19698 h 863848"/>
                <a:gd name="connsiteX1062" fmla="*/ 322292 w 1087843"/>
                <a:gd name="connsiteY1062" fmla="*/ 18366 h 863848"/>
                <a:gd name="connsiteX1063" fmla="*/ 331992 w 1087843"/>
                <a:gd name="connsiteY1063" fmla="*/ 22267 h 863848"/>
                <a:gd name="connsiteX1064" fmla="*/ 336462 w 1087843"/>
                <a:gd name="connsiteY1064" fmla="*/ 17699 h 863848"/>
                <a:gd name="connsiteX1065" fmla="*/ 357004 w 1087843"/>
                <a:gd name="connsiteY1065" fmla="*/ 18366 h 863848"/>
                <a:gd name="connsiteX1066" fmla="*/ 365087 w 1087843"/>
                <a:gd name="connsiteY1066" fmla="*/ 23599 h 863848"/>
                <a:gd name="connsiteX1067" fmla="*/ 367845 w 1087843"/>
                <a:gd name="connsiteY1067" fmla="*/ 33020 h 863848"/>
                <a:gd name="connsiteX1068" fmla="*/ 370032 w 1087843"/>
                <a:gd name="connsiteY1068" fmla="*/ 33876 h 863848"/>
                <a:gd name="connsiteX1069" fmla="*/ 382015 w 1087843"/>
                <a:gd name="connsiteY1069" fmla="*/ 31021 h 863848"/>
                <a:gd name="connsiteX1070" fmla="*/ 385819 w 1087843"/>
                <a:gd name="connsiteY1070" fmla="*/ 33686 h 863848"/>
                <a:gd name="connsiteX1071" fmla="*/ 391049 w 1087843"/>
                <a:gd name="connsiteY1071" fmla="*/ 46723 h 863848"/>
                <a:gd name="connsiteX1072" fmla="*/ 409213 w 1087843"/>
                <a:gd name="connsiteY1072" fmla="*/ 63661 h 863848"/>
                <a:gd name="connsiteX1073" fmla="*/ 414158 w 1087843"/>
                <a:gd name="connsiteY1073" fmla="*/ 62805 h 863848"/>
                <a:gd name="connsiteX1074" fmla="*/ 411971 w 1087843"/>
                <a:gd name="connsiteY1074" fmla="*/ 53003 h 863848"/>
                <a:gd name="connsiteX1075" fmla="*/ 424239 w 1087843"/>
                <a:gd name="connsiteY1075" fmla="*/ 54335 h 863848"/>
                <a:gd name="connsiteX1076" fmla="*/ 428423 w 1087843"/>
                <a:gd name="connsiteY1076" fmla="*/ 59664 h 863848"/>
                <a:gd name="connsiteX1077" fmla="*/ 433369 w 1087843"/>
                <a:gd name="connsiteY1077" fmla="*/ 75556 h 863848"/>
                <a:gd name="connsiteX1078" fmla="*/ 438124 w 1087843"/>
                <a:gd name="connsiteY1078" fmla="*/ 79933 h 863848"/>
                <a:gd name="connsiteX1079" fmla="*/ 442593 w 1087843"/>
                <a:gd name="connsiteY1079" fmla="*/ 78030 h 863848"/>
                <a:gd name="connsiteX1080" fmla="*/ 443830 w 1087843"/>
                <a:gd name="connsiteY1080" fmla="*/ 73462 h 863848"/>
                <a:gd name="connsiteX1081" fmla="*/ 435556 w 1087843"/>
                <a:gd name="connsiteY1081" fmla="*/ 51576 h 863848"/>
                <a:gd name="connsiteX1082" fmla="*/ 435461 w 1087843"/>
                <a:gd name="connsiteY1082" fmla="*/ 43773 h 863848"/>
                <a:gd name="connsiteX1083" fmla="*/ 438409 w 1087843"/>
                <a:gd name="connsiteY1083" fmla="*/ 40728 h 863848"/>
                <a:gd name="connsiteX1084" fmla="*/ 443449 w 1087843"/>
                <a:gd name="connsiteY1084" fmla="*/ 41299 h 863848"/>
                <a:gd name="connsiteX1085" fmla="*/ 447728 w 1087843"/>
                <a:gd name="connsiteY1085" fmla="*/ 46342 h 863848"/>
                <a:gd name="connsiteX1086" fmla="*/ 449345 w 1087843"/>
                <a:gd name="connsiteY1086" fmla="*/ 52813 h 863848"/>
                <a:gd name="connsiteX1087" fmla="*/ 455432 w 1087843"/>
                <a:gd name="connsiteY1087" fmla="*/ 55192 h 863848"/>
                <a:gd name="connsiteX1088" fmla="*/ 458855 w 1087843"/>
                <a:gd name="connsiteY1088" fmla="*/ 45010 h 863848"/>
                <a:gd name="connsiteX1089" fmla="*/ 467034 w 1087843"/>
                <a:gd name="connsiteY1089" fmla="*/ 47484 h 863848"/>
                <a:gd name="connsiteX1090" fmla="*/ 469506 w 1087843"/>
                <a:gd name="connsiteY1090" fmla="*/ 44249 h 863848"/>
                <a:gd name="connsiteX1091" fmla="*/ 474452 w 1087843"/>
                <a:gd name="connsiteY1091" fmla="*/ 47484 h 863848"/>
                <a:gd name="connsiteX1092" fmla="*/ 477590 w 1087843"/>
                <a:gd name="connsiteY1092" fmla="*/ 62233 h 863848"/>
                <a:gd name="connsiteX1093" fmla="*/ 489097 w 1087843"/>
                <a:gd name="connsiteY1093" fmla="*/ 62233 h 863848"/>
                <a:gd name="connsiteX1094" fmla="*/ 491760 w 1087843"/>
                <a:gd name="connsiteY1094" fmla="*/ 65850 h 863848"/>
                <a:gd name="connsiteX1095" fmla="*/ 523238 w 1087843"/>
                <a:gd name="connsiteY1095" fmla="*/ 48436 h 863848"/>
                <a:gd name="connsiteX1096" fmla="*/ 528563 w 1087843"/>
                <a:gd name="connsiteY1096" fmla="*/ 39966 h 863848"/>
                <a:gd name="connsiteX1097" fmla="*/ 541972 w 1087843"/>
                <a:gd name="connsiteY1097" fmla="*/ 35779 h 863848"/>
                <a:gd name="connsiteX1098" fmla="*/ 577064 w 1087843"/>
                <a:gd name="connsiteY1098" fmla="*/ 41204 h 863848"/>
                <a:gd name="connsiteX1099" fmla="*/ 593041 w 1087843"/>
                <a:gd name="connsiteY1099" fmla="*/ 36446 h 863848"/>
                <a:gd name="connsiteX1100" fmla="*/ 611205 w 1087843"/>
                <a:gd name="connsiteY1100" fmla="*/ 45105 h 863848"/>
                <a:gd name="connsiteX1101" fmla="*/ 632507 w 1087843"/>
                <a:gd name="connsiteY1101" fmla="*/ 39871 h 863848"/>
                <a:gd name="connsiteX1102" fmla="*/ 640876 w 1087843"/>
                <a:gd name="connsiteY1102" fmla="*/ 41584 h 863848"/>
                <a:gd name="connsiteX1103" fmla="*/ 650005 w 1087843"/>
                <a:gd name="connsiteY1103" fmla="*/ 49007 h 863848"/>
                <a:gd name="connsiteX1104" fmla="*/ 670737 w 1087843"/>
                <a:gd name="connsiteY1104" fmla="*/ 42631 h 863848"/>
                <a:gd name="connsiteX1105" fmla="*/ 687855 w 1087843"/>
                <a:gd name="connsiteY1105" fmla="*/ 48531 h 863848"/>
                <a:gd name="connsiteX1106" fmla="*/ 688140 w 1087843"/>
                <a:gd name="connsiteY1106" fmla="*/ 28738 h 863848"/>
                <a:gd name="connsiteX1107" fmla="*/ 691564 w 1087843"/>
                <a:gd name="connsiteY1107" fmla="*/ 18936 h 863848"/>
                <a:gd name="connsiteX1108" fmla="*/ 697365 w 1087843"/>
                <a:gd name="connsiteY1108" fmla="*/ 11609 h 863848"/>
                <a:gd name="connsiteX1109" fmla="*/ 708016 w 1087843"/>
                <a:gd name="connsiteY1109" fmla="*/ 7042 h 863848"/>
                <a:gd name="connsiteX1110" fmla="*/ 711915 w 1087843"/>
                <a:gd name="connsiteY1110" fmla="*/ 0 h 863848"/>
                <a:gd name="connsiteX1111" fmla="*/ 711915 w 1087843"/>
                <a:gd name="connsiteY1111" fmla="*/ 0 h 863848"/>
                <a:gd name="connsiteX1112" fmla="*/ 714958 w 1087843"/>
                <a:gd name="connsiteY1112" fmla="*/ 0 h 863848"/>
                <a:gd name="connsiteX1113" fmla="*/ 715339 w 1087843"/>
                <a:gd name="connsiteY1113" fmla="*/ 190 h 86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Lst>
              <a:rect l="l" t="t" r="r" b="b"/>
              <a:pathLst>
                <a:path w="1087843" h="863848">
                  <a:moveTo>
                    <a:pt x="810914" y="596739"/>
                  </a:moveTo>
                  <a:lnTo>
                    <a:pt x="815859" y="598071"/>
                  </a:lnTo>
                  <a:lnTo>
                    <a:pt x="816334" y="599403"/>
                  </a:lnTo>
                  <a:lnTo>
                    <a:pt x="814527" y="600260"/>
                  </a:lnTo>
                  <a:lnTo>
                    <a:pt x="808251" y="599879"/>
                  </a:lnTo>
                  <a:lnTo>
                    <a:pt x="806444" y="599023"/>
                  </a:lnTo>
                  <a:lnTo>
                    <a:pt x="805683" y="598166"/>
                  </a:lnTo>
                  <a:lnTo>
                    <a:pt x="805683" y="597310"/>
                  </a:lnTo>
                  <a:lnTo>
                    <a:pt x="806444" y="596929"/>
                  </a:lnTo>
                  <a:lnTo>
                    <a:pt x="810914" y="596929"/>
                  </a:lnTo>
                  <a:lnTo>
                    <a:pt x="810914" y="596739"/>
                  </a:lnTo>
                  <a:close/>
                  <a:moveTo>
                    <a:pt x="762223" y="573139"/>
                  </a:moveTo>
                  <a:lnTo>
                    <a:pt x="762698" y="577232"/>
                  </a:lnTo>
                  <a:lnTo>
                    <a:pt x="761367" y="578278"/>
                  </a:lnTo>
                  <a:lnTo>
                    <a:pt x="761367" y="579325"/>
                  </a:lnTo>
                  <a:lnTo>
                    <a:pt x="760321" y="579135"/>
                  </a:lnTo>
                  <a:lnTo>
                    <a:pt x="758989" y="579705"/>
                  </a:lnTo>
                  <a:lnTo>
                    <a:pt x="758704" y="580562"/>
                  </a:lnTo>
                  <a:lnTo>
                    <a:pt x="756517" y="581609"/>
                  </a:lnTo>
                  <a:lnTo>
                    <a:pt x="756231" y="582180"/>
                  </a:lnTo>
                  <a:lnTo>
                    <a:pt x="755090" y="582465"/>
                  </a:lnTo>
                  <a:lnTo>
                    <a:pt x="754234" y="581894"/>
                  </a:lnTo>
                  <a:lnTo>
                    <a:pt x="753949" y="581323"/>
                  </a:lnTo>
                  <a:lnTo>
                    <a:pt x="754424" y="580276"/>
                  </a:lnTo>
                  <a:lnTo>
                    <a:pt x="753949" y="579420"/>
                  </a:lnTo>
                  <a:lnTo>
                    <a:pt x="756612" y="574757"/>
                  </a:lnTo>
                  <a:lnTo>
                    <a:pt x="759465" y="573901"/>
                  </a:lnTo>
                  <a:lnTo>
                    <a:pt x="759940" y="573330"/>
                  </a:lnTo>
                  <a:lnTo>
                    <a:pt x="762223" y="573139"/>
                  </a:lnTo>
                  <a:lnTo>
                    <a:pt x="762223" y="573139"/>
                  </a:lnTo>
                  <a:close/>
                  <a:moveTo>
                    <a:pt x="715339" y="190"/>
                  </a:moveTo>
                  <a:lnTo>
                    <a:pt x="716670" y="476"/>
                  </a:lnTo>
                  <a:lnTo>
                    <a:pt x="716004" y="1332"/>
                  </a:lnTo>
                  <a:lnTo>
                    <a:pt x="716004" y="2664"/>
                  </a:lnTo>
                  <a:lnTo>
                    <a:pt x="716860" y="3996"/>
                  </a:lnTo>
                  <a:lnTo>
                    <a:pt x="717621" y="3996"/>
                  </a:lnTo>
                  <a:lnTo>
                    <a:pt x="718287" y="4853"/>
                  </a:lnTo>
                  <a:lnTo>
                    <a:pt x="719618" y="5710"/>
                  </a:lnTo>
                  <a:lnTo>
                    <a:pt x="718857" y="6851"/>
                  </a:lnTo>
                  <a:lnTo>
                    <a:pt x="719618" y="8374"/>
                  </a:lnTo>
                  <a:lnTo>
                    <a:pt x="720950" y="9516"/>
                  </a:lnTo>
                  <a:lnTo>
                    <a:pt x="723042" y="9516"/>
                  </a:lnTo>
                  <a:lnTo>
                    <a:pt x="725514" y="10372"/>
                  </a:lnTo>
                  <a:lnTo>
                    <a:pt x="726180" y="11514"/>
                  </a:lnTo>
                  <a:lnTo>
                    <a:pt x="726465" y="13227"/>
                  </a:lnTo>
                  <a:lnTo>
                    <a:pt x="727321" y="14369"/>
                  </a:lnTo>
                  <a:lnTo>
                    <a:pt x="727607" y="16843"/>
                  </a:lnTo>
                  <a:lnTo>
                    <a:pt x="726941" y="17414"/>
                  </a:lnTo>
                  <a:lnTo>
                    <a:pt x="726941" y="18270"/>
                  </a:lnTo>
                  <a:lnTo>
                    <a:pt x="728462" y="20554"/>
                  </a:lnTo>
                  <a:lnTo>
                    <a:pt x="731886" y="21125"/>
                  </a:lnTo>
                  <a:lnTo>
                    <a:pt x="734359" y="19793"/>
                  </a:lnTo>
                  <a:lnTo>
                    <a:pt x="735405" y="18651"/>
                  </a:lnTo>
                  <a:lnTo>
                    <a:pt x="737877" y="18841"/>
                  </a:lnTo>
                  <a:lnTo>
                    <a:pt x="739684" y="17509"/>
                  </a:lnTo>
                  <a:lnTo>
                    <a:pt x="739684" y="16653"/>
                  </a:lnTo>
                  <a:lnTo>
                    <a:pt x="740540" y="16462"/>
                  </a:lnTo>
                  <a:lnTo>
                    <a:pt x="741396" y="16843"/>
                  </a:lnTo>
                  <a:lnTo>
                    <a:pt x="741681" y="17414"/>
                  </a:lnTo>
                  <a:lnTo>
                    <a:pt x="743013" y="17604"/>
                  </a:lnTo>
                  <a:lnTo>
                    <a:pt x="744344" y="19317"/>
                  </a:lnTo>
                  <a:lnTo>
                    <a:pt x="744820" y="21220"/>
                  </a:lnTo>
                  <a:lnTo>
                    <a:pt x="746627" y="22077"/>
                  </a:lnTo>
                  <a:lnTo>
                    <a:pt x="747672" y="24265"/>
                  </a:lnTo>
                  <a:lnTo>
                    <a:pt x="748719" y="25122"/>
                  </a:lnTo>
                  <a:lnTo>
                    <a:pt x="753854" y="26264"/>
                  </a:lnTo>
                  <a:lnTo>
                    <a:pt x="754139" y="27120"/>
                  </a:lnTo>
                  <a:lnTo>
                    <a:pt x="754995" y="27977"/>
                  </a:lnTo>
                  <a:lnTo>
                    <a:pt x="755851" y="31021"/>
                  </a:lnTo>
                  <a:lnTo>
                    <a:pt x="758133" y="31212"/>
                  </a:lnTo>
                  <a:lnTo>
                    <a:pt x="756802" y="35779"/>
                  </a:lnTo>
                  <a:lnTo>
                    <a:pt x="758894" y="38444"/>
                  </a:lnTo>
                  <a:lnTo>
                    <a:pt x="759940" y="38634"/>
                  </a:lnTo>
                  <a:lnTo>
                    <a:pt x="760226" y="39491"/>
                  </a:lnTo>
                  <a:lnTo>
                    <a:pt x="763079" y="41013"/>
                  </a:lnTo>
                  <a:lnTo>
                    <a:pt x="767548" y="42345"/>
                  </a:lnTo>
                  <a:lnTo>
                    <a:pt x="770972" y="42726"/>
                  </a:lnTo>
                  <a:lnTo>
                    <a:pt x="773064" y="43582"/>
                  </a:lnTo>
                  <a:lnTo>
                    <a:pt x="775917" y="45581"/>
                  </a:lnTo>
                  <a:lnTo>
                    <a:pt x="780577" y="45961"/>
                  </a:lnTo>
                  <a:lnTo>
                    <a:pt x="781052" y="46818"/>
                  </a:lnTo>
                  <a:lnTo>
                    <a:pt x="784666" y="45961"/>
                  </a:lnTo>
                  <a:lnTo>
                    <a:pt x="785522" y="46818"/>
                  </a:lnTo>
                  <a:lnTo>
                    <a:pt x="790467" y="48150"/>
                  </a:lnTo>
                  <a:lnTo>
                    <a:pt x="792274" y="50815"/>
                  </a:lnTo>
                  <a:lnTo>
                    <a:pt x="797219" y="51956"/>
                  </a:lnTo>
                  <a:lnTo>
                    <a:pt x="800358" y="55002"/>
                  </a:lnTo>
                  <a:lnTo>
                    <a:pt x="802830" y="60235"/>
                  </a:lnTo>
                  <a:lnTo>
                    <a:pt x="803116" y="61948"/>
                  </a:lnTo>
                  <a:lnTo>
                    <a:pt x="805398" y="64993"/>
                  </a:lnTo>
                  <a:lnTo>
                    <a:pt x="806729" y="66135"/>
                  </a:lnTo>
                  <a:lnTo>
                    <a:pt x="807585" y="66135"/>
                  </a:lnTo>
                  <a:lnTo>
                    <a:pt x="808917" y="67467"/>
                  </a:lnTo>
                  <a:lnTo>
                    <a:pt x="809772" y="67467"/>
                  </a:lnTo>
                  <a:lnTo>
                    <a:pt x="811294" y="70132"/>
                  </a:lnTo>
                  <a:lnTo>
                    <a:pt x="813386" y="71654"/>
                  </a:lnTo>
                  <a:lnTo>
                    <a:pt x="813672" y="73177"/>
                  </a:lnTo>
                  <a:lnTo>
                    <a:pt x="814337" y="73748"/>
                  </a:lnTo>
                  <a:lnTo>
                    <a:pt x="815193" y="73748"/>
                  </a:lnTo>
                  <a:lnTo>
                    <a:pt x="816524" y="75080"/>
                  </a:lnTo>
                  <a:lnTo>
                    <a:pt x="818617" y="75936"/>
                  </a:lnTo>
                  <a:lnTo>
                    <a:pt x="818617" y="79362"/>
                  </a:lnTo>
                  <a:lnTo>
                    <a:pt x="818141" y="81075"/>
                  </a:lnTo>
                  <a:lnTo>
                    <a:pt x="815003" y="83359"/>
                  </a:lnTo>
                  <a:lnTo>
                    <a:pt x="814337" y="86785"/>
                  </a:lnTo>
                  <a:lnTo>
                    <a:pt x="814337" y="90210"/>
                  </a:lnTo>
                  <a:lnTo>
                    <a:pt x="815859" y="93636"/>
                  </a:lnTo>
                  <a:lnTo>
                    <a:pt x="816620" y="94017"/>
                  </a:lnTo>
                  <a:lnTo>
                    <a:pt x="816905" y="95920"/>
                  </a:lnTo>
                  <a:lnTo>
                    <a:pt x="817951" y="97442"/>
                  </a:lnTo>
                  <a:lnTo>
                    <a:pt x="820043" y="98299"/>
                  </a:lnTo>
                  <a:lnTo>
                    <a:pt x="821850" y="100487"/>
                  </a:lnTo>
                  <a:lnTo>
                    <a:pt x="824323" y="101344"/>
                  </a:lnTo>
                  <a:lnTo>
                    <a:pt x="825179" y="102676"/>
                  </a:lnTo>
                  <a:lnTo>
                    <a:pt x="827461" y="103532"/>
                  </a:lnTo>
                  <a:lnTo>
                    <a:pt x="829553" y="103532"/>
                  </a:lnTo>
                  <a:lnTo>
                    <a:pt x="830599" y="102676"/>
                  </a:lnTo>
                  <a:lnTo>
                    <a:pt x="832787" y="105721"/>
                  </a:lnTo>
                  <a:lnTo>
                    <a:pt x="834879" y="107244"/>
                  </a:lnTo>
                  <a:lnTo>
                    <a:pt x="835544" y="108385"/>
                  </a:lnTo>
                  <a:lnTo>
                    <a:pt x="836876" y="108576"/>
                  </a:lnTo>
                  <a:lnTo>
                    <a:pt x="838207" y="109718"/>
                  </a:lnTo>
                  <a:lnTo>
                    <a:pt x="840680" y="114476"/>
                  </a:lnTo>
                  <a:lnTo>
                    <a:pt x="842011" y="114856"/>
                  </a:lnTo>
                  <a:lnTo>
                    <a:pt x="843343" y="117901"/>
                  </a:lnTo>
                  <a:lnTo>
                    <a:pt x="843343" y="118758"/>
                  </a:lnTo>
                  <a:lnTo>
                    <a:pt x="844864" y="121042"/>
                  </a:lnTo>
                  <a:lnTo>
                    <a:pt x="845340" y="123230"/>
                  </a:lnTo>
                  <a:lnTo>
                    <a:pt x="848003" y="126846"/>
                  </a:lnTo>
                  <a:lnTo>
                    <a:pt x="849049" y="129701"/>
                  </a:lnTo>
                  <a:lnTo>
                    <a:pt x="849334" y="136647"/>
                  </a:lnTo>
                  <a:lnTo>
                    <a:pt x="851807" y="137218"/>
                  </a:lnTo>
                  <a:lnTo>
                    <a:pt x="853138" y="139502"/>
                  </a:lnTo>
                  <a:lnTo>
                    <a:pt x="853423" y="140834"/>
                  </a:lnTo>
                  <a:lnTo>
                    <a:pt x="854469" y="142167"/>
                  </a:lnTo>
                  <a:lnTo>
                    <a:pt x="854469" y="143689"/>
                  </a:lnTo>
                  <a:lnTo>
                    <a:pt x="855515" y="145402"/>
                  </a:lnTo>
                  <a:lnTo>
                    <a:pt x="854755" y="148828"/>
                  </a:lnTo>
                  <a:lnTo>
                    <a:pt x="858178" y="149399"/>
                  </a:lnTo>
                  <a:lnTo>
                    <a:pt x="859224" y="150921"/>
                  </a:lnTo>
                  <a:lnTo>
                    <a:pt x="858939" y="152444"/>
                  </a:lnTo>
                  <a:lnTo>
                    <a:pt x="859414" y="153966"/>
                  </a:lnTo>
                  <a:lnTo>
                    <a:pt x="860746" y="154347"/>
                  </a:lnTo>
                  <a:lnTo>
                    <a:pt x="861221" y="154918"/>
                  </a:lnTo>
                  <a:lnTo>
                    <a:pt x="861221" y="156060"/>
                  </a:lnTo>
                  <a:lnTo>
                    <a:pt x="860746" y="156250"/>
                  </a:lnTo>
                  <a:lnTo>
                    <a:pt x="860270" y="158153"/>
                  </a:lnTo>
                  <a:lnTo>
                    <a:pt x="858939" y="158534"/>
                  </a:lnTo>
                  <a:lnTo>
                    <a:pt x="858654" y="160818"/>
                  </a:lnTo>
                  <a:lnTo>
                    <a:pt x="859510" y="162340"/>
                  </a:lnTo>
                  <a:lnTo>
                    <a:pt x="860556" y="162340"/>
                  </a:lnTo>
                  <a:lnTo>
                    <a:pt x="859510" y="164243"/>
                  </a:lnTo>
                  <a:lnTo>
                    <a:pt x="859510" y="166527"/>
                  </a:lnTo>
                  <a:lnTo>
                    <a:pt x="860841" y="171476"/>
                  </a:lnTo>
                  <a:lnTo>
                    <a:pt x="861697" y="172332"/>
                  </a:lnTo>
                  <a:lnTo>
                    <a:pt x="863504" y="172332"/>
                  </a:lnTo>
                  <a:lnTo>
                    <a:pt x="864550" y="173664"/>
                  </a:lnTo>
                  <a:lnTo>
                    <a:pt x="864074" y="174996"/>
                  </a:lnTo>
                  <a:lnTo>
                    <a:pt x="863314" y="175187"/>
                  </a:lnTo>
                  <a:lnTo>
                    <a:pt x="862838" y="176709"/>
                  </a:lnTo>
                  <a:lnTo>
                    <a:pt x="862838" y="178232"/>
                  </a:lnTo>
                  <a:lnTo>
                    <a:pt x="863314" y="178232"/>
                  </a:lnTo>
                  <a:lnTo>
                    <a:pt x="864169" y="182324"/>
                  </a:lnTo>
                  <a:lnTo>
                    <a:pt x="864930" y="182514"/>
                  </a:lnTo>
                  <a:lnTo>
                    <a:pt x="865596" y="183846"/>
                  </a:lnTo>
                  <a:lnTo>
                    <a:pt x="866642" y="184703"/>
                  </a:lnTo>
                  <a:lnTo>
                    <a:pt x="868829" y="184893"/>
                  </a:lnTo>
                  <a:lnTo>
                    <a:pt x="870636" y="183370"/>
                  </a:lnTo>
                  <a:lnTo>
                    <a:pt x="871682" y="183370"/>
                  </a:lnTo>
                  <a:lnTo>
                    <a:pt x="873204" y="185083"/>
                  </a:lnTo>
                  <a:lnTo>
                    <a:pt x="873204" y="186986"/>
                  </a:lnTo>
                  <a:lnTo>
                    <a:pt x="872348" y="188890"/>
                  </a:lnTo>
                  <a:lnTo>
                    <a:pt x="871302" y="189746"/>
                  </a:lnTo>
                  <a:lnTo>
                    <a:pt x="869305" y="188985"/>
                  </a:lnTo>
                  <a:lnTo>
                    <a:pt x="869305" y="189556"/>
                  </a:lnTo>
                  <a:lnTo>
                    <a:pt x="868829" y="189556"/>
                  </a:lnTo>
                  <a:lnTo>
                    <a:pt x="868164" y="190697"/>
                  </a:lnTo>
                  <a:lnTo>
                    <a:pt x="867878" y="191554"/>
                  </a:lnTo>
                  <a:lnTo>
                    <a:pt x="868544" y="193743"/>
                  </a:lnTo>
                  <a:lnTo>
                    <a:pt x="868544" y="195931"/>
                  </a:lnTo>
                  <a:lnTo>
                    <a:pt x="870351" y="197834"/>
                  </a:lnTo>
                  <a:lnTo>
                    <a:pt x="871112" y="198025"/>
                  </a:lnTo>
                  <a:lnTo>
                    <a:pt x="873204" y="201450"/>
                  </a:lnTo>
                  <a:lnTo>
                    <a:pt x="875011" y="202307"/>
                  </a:lnTo>
                  <a:lnTo>
                    <a:pt x="877103" y="202497"/>
                  </a:lnTo>
                  <a:lnTo>
                    <a:pt x="877388" y="205162"/>
                  </a:lnTo>
                  <a:lnTo>
                    <a:pt x="878434" y="206018"/>
                  </a:lnTo>
                  <a:lnTo>
                    <a:pt x="878910" y="207350"/>
                  </a:lnTo>
                  <a:lnTo>
                    <a:pt x="879766" y="207921"/>
                  </a:lnTo>
                  <a:lnTo>
                    <a:pt x="880812" y="207921"/>
                  </a:lnTo>
                  <a:lnTo>
                    <a:pt x="881287" y="209444"/>
                  </a:lnTo>
                  <a:lnTo>
                    <a:pt x="879956" y="210966"/>
                  </a:lnTo>
                  <a:lnTo>
                    <a:pt x="879671" y="210966"/>
                  </a:lnTo>
                  <a:lnTo>
                    <a:pt x="879671" y="211823"/>
                  </a:lnTo>
                  <a:lnTo>
                    <a:pt x="881192" y="214297"/>
                  </a:lnTo>
                  <a:lnTo>
                    <a:pt x="882714" y="215629"/>
                  </a:lnTo>
                  <a:lnTo>
                    <a:pt x="884521" y="216200"/>
                  </a:lnTo>
                  <a:lnTo>
                    <a:pt x="885852" y="217723"/>
                  </a:lnTo>
                  <a:lnTo>
                    <a:pt x="887659" y="217723"/>
                  </a:lnTo>
                  <a:lnTo>
                    <a:pt x="888325" y="216581"/>
                  </a:lnTo>
                  <a:lnTo>
                    <a:pt x="892414" y="216010"/>
                  </a:lnTo>
                  <a:lnTo>
                    <a:pt x="893175" y="218769"/>
                  </a:lnTo>
                  <a:lnTo>
                    <a:pt x="894982" y="220102"/>
                  </a:lnTo>
                  <a:lnTo>
                    <a:pt x="896313" y="220482"/>
                  </a:lnTo>
                  <a:lnTo>
                    <a:pt x="896313" y="220863"/>
                  </a:lnTo>
                  <a:lnTo>
                    <a:pt x="898405" y="221244"/>
                  </a:lnTo>
                  <a:lnTo>
                    <a:pt x="898881" y="221814"/>
                  </a:lnTo>
                  <a:lnTo>
                    <a:pt x="901734" y="222956"/>
                  </a:lnTo>
                  <a:lnTo>
                    <a:pt x="903255" y="225621"/>
                  </a:lnTo>
                  <a:lnTo>
                    <a:pt x="913336" y="229712"/>
                  </a:lnTo>
                  <a:lnTo>
                    <a:pt x="913811" y="230283"/>
                  </a:lnTo>
                  <a:lnTo>
                    <a:pt x="916950" y="231616"/>
                  </a:lnTo>
                  <a:lnTo>
                    <a:pt x="918471" y="232948"/>
                  </a:lnTo>
                  <a:lnTo>
                    <a:pt x="920944" y="233138"/>
                  </a:lnTo>
                  <a:lnTo>
                    <a:pt x="925128" y="235041"/>
                  </a:lnTo>
                  <a:lnTo>
                    <a:pt x="925128" y="235422"/>
                  </a:lnTo>
                  <a:lnTo>
                    <a:pt x="924082" y="235612"/>
                  </a:lnTo>
                  <a:lnTo>
                    <a:pt x="916759" y="234090"/>
                  </a:lnTo>
                  <a:lnTo>
                    <a:pt x="914952" y="236564"/>
                  </a:lnTo>
                  <a:lnTo>
                    <a:pt x="914952" y="238277"/>
                  </a:lnTo>
                  <a:lnTo>
                    <a:pt x="914287" y="239990"/>
                  </a:lnTo>
                  <a:lnTo>
                    <a:pt x="914572" y="241132"/>
                  </a:lnTo>
                  <a:lnTo>
                    <a:pt x="913716" y="242464"/>
                  </a:lnTo>
                  <a:lnTo>
                    <a:pt x="914192" y="243035"/>
                  </a:lnTo>
                  <a:lnTo>
                    <a:pt x="913907" y="245223"/>
                  </a:lnTo>
                  <a:lnTo>
                    <a:pt x="914382" y="246080"/>
                  </a:lnTo>
                  <a:lnTo>
                    <a:pt x="914382" y="247983"/>
                  </a:lnTo>
                  <a:lnTo>
                    <a:pt x="914858" y="248173"/>
                  </a:lnTo>
                  <a:lnTo>
                    <a:pt x="914858" y="250647"/>
                  </a:lnTo>
                  <a:lnTo>
                    <a:pt x="915904" y="251980"/>
                  </a:lnTo>
                  <a:lnTo>
                    <a:pt x="916189" y="253312"/>
                  </a:lnTo>
                  <a:lnTo>
                    <a:pt x="916855" y="253693"/>
                  </a:lnTo>
                  <a:lnTo>
                    <a:pt x="917615" y="256167"/>
                  </a:lnTo>
                  <a:lnTo>
                    <a:pt x="918471" y="257308"/>
                  </a:lnTo>
                  <a:lnTo>
                    <a:pt x="919517" y="257308"/>
                  </a:lnTo>
                  <a:lnTo>
                    <a:pt x="919042" y="258451"/>
                  </a:lnTo>
                  <a:lnTo>
                    <a:pt x="921514" y="260163"/>
                  </a:lnTo>
                  <a:lnTo>
                    <a:pt x="921990" y="261876"/>
                  </a:lnTo>
                  <a:lnTo>
                    <a:pt x="922656" y="262066"/>
                  </a:lnTo>
                  <a:lnTo>
                    <a:pt x="923987" y="263779"/>
                  </a:lnTo>
                  <a:lnTo>
                    <a:pt x="924843" y="263970"/>
                  </a:lnTo>
                  <a:lnTo>
                    <a:pt x="924843" y="264541"/>
                  </a:lnTo>
                  <a:lnTo>
                    <a:pt x="927316" y="266253"/>
                  </a:lnTo>
                  <a:lnTo>
                    <a:pt x="927791" y="267110"/>
                  </a:lnTo>
                  <a:lnTo>
                    <a:pt x="928837" y="267110"/>
                  </a:lnTo>
                  <a:lnTo>
                    <a:pt x="928837" y="268252"/>
                  </a:lnTo>
                  <a:lnTo>
                    <a:pt x="929693" y="269108"/>
                  </a:lnTo>
                  <a:lnTo>
                    <a:pt x="931785" y="269489"/>
                  </a:lnTo>
                  <a:lnTo>
                    <a:pt x="931785" y="270345"/>
                  </a:lnTo>
                  <a:lnTo>
                    <a:pt x="932641" y="270536"/>
                  </a:lnTo>
                  <a:lnTo>
                    <a:pt x="933117" y="271392"/>
                  </a:lnTo>
                  <a:lnTo>
                    <a:pt x="935589" y="272248"/>
                  </a:lnTo>
                  <a:lnTo>
                    <a:pt x="936350" y="273105"/>
                  </a:lnTo>
                  <a:lnTo>
                    <a:pt x="937872" y="273295"/>
                  </a:lnTo>
                  <a:lnTo>
                    <a:pt x="938727" y="274152"/>
                  </a:lnTo>
                  <a:lnTo>
                    <a:pt x="948523" y="275864"/>
                  </a:lnTo>
                  <a:lnTo>
                    <a:pt x="949284" y="276055"/>
                  </a:lnTo>
                  <a:lnTo>
                    <a:pt x="949284" y="276435"/>
                  </a:lnTo>
                  <a:lnTo>
                    <a:pt x="949949" y="276055"/>
                  </a:lnTo>
                  <a:lnTo>
                    <a:pt x="951471" y="276911"/>
                  </a:lnTo>
                  <a:lnTo>
                    <a:pt x="953658" y="277102"/>
                  </a:lnTo>
                  <a:lnTo>
                    <a:pt x="953658" y="277482"/>
                  </a:lnTo>
                  <a:lnTo>
                    <a:pt x="958888" y="278624"/>
                  </a:lnTo>
                  <a:lnTo>
                    <a:pt x="960220" y="279195"/>
                  </a:lnTo>
                  <a:lnTo>
                    <a:pt x="960695" y="280051"/>
                  </a:lnTo>
                  <a:lnTo>
                    <a:pt x="962978" y="280908"/>
                  </a:lnTo>
                  <a:lnTo>
                    <a:pt x="963263" y="282050"/>
                  </a:lnTo>
                  <a:lnTo>
                    <a:pt x="964594" y="282906"/>
                  </a:lnTo>
                  <a:lnTo>
                    <a:pt x="969255" y="284809"/>
                  </a:lnTo>
                  <a:lnTo>
                    <a:pt x="975531" y="289567"/>
                  </a:lnTo>
                  <a:lnTo>
                    <a:pt x="982854" y="292612"/>
                  </a:lnTo>
                  <a:lnTo>
                    <a:pt x="984661" y="292041"/>
                  </a:lnTo>
                  <a:lnTo>
                    <a:pt x="985516" y="292232"/>
                  </a:lnTo>
                  <a:lnTo>
                    <a:pt x="986372" y="293564"/>
                  </a:lnTo>
                  <a:lnTo>
                    <a:pt x="986848" y="292707"/>
                  </a:lnTo>
                  <a:lnTo>
                    <a:pt x="988940" y="293278"/>
                  </a:lnTo>
                  <a:lnTo>
                    <a:pt x="990271" y="295182"/>
                  </a:lnTo>
                  <a:lnTo>
                    <a:pt x="991603" y="295182"/>
                  </a:lnTo>
                  <a:lnTo>
                    <a:pt x="992649" y="297085"/>
                  </a:lnTo>
                  <a:lnTo>
                    <a:pt x="994456" y="297941"/>
                  </a:lnTo>
                  <a:lnTo>
                    <a:pt x="994741" y="298798"/>
                  </a:lnTo>
                  <a:lnTo>
                    <a:pt x="995787" y="298988"/>
                  </a:lnTo>
                  <a:lnTo>
                    <a:pt x="995787" y="302033"/>
                  </a:lnTo>
                  <a:lnTo>
                    <a:pt x="996643" y="302033"/>
                  </a:lnTo>
                  <a:lnTo>
                    <a:pt x="998450" y="302889"/>
                  </a:lnTo>
                  <a:lnTo>
                    <a:pt x="998165" y="305364"/>
                  </a:lnTo>
                  <a:lnTo>
                    <a:pt x="994075" y="308980"/>
                  </a:lnTo>
                  <a:lnTo>
                    <a:pt x="991983" y="309551"/>
                  </a:lnTo>
                  <a:lnTo>
                    <a:pt x="990652" y="310692"/>
                  </a:lnTo>
                  <a:lnTo>
                    <a:pt x="988179" y="311263"/>
                  </a:lnTo>
                  <a:lnTo>
                    <a:pt x="986372" y="312405"/>
                  </a:lnTo>
                  <a:lnTo>
                    <a:pt x="981903" y="312786"/>
                  </a:lnTo>
                  <a:lnTo>
                    <a:pt x="981617" y="311930"/>
                  </a:lnTo>
                  <a:lnTo>
                    <a:pt x="980096" y="312310"/>
                  </a:lnTo>
                  <a:lnTo>
                    <a:pt x="972488" y="312310"/>
                  </a:lnTo>
                  <a:lnTo>
                    <a:pt x="970966" y="311930"/>
                  </a:lnTo>
                  <a:lnTo>
                    <a:pt x="970300" y="312786"/>
                  </a:lnTo>
                  <a:lnTo>
                    <a:pt x="964690" y="314309"/>
                  </a:lnTo>
                  <a:lnTo>
                    <a:pt x="960505" y="316021"/>
                  </a:lnTo>
                  <a:lnTo>
                    <a:pt x="960220" y="316878"/>
                  </a:lnTo>
                  <a:lnTo>
                    <a:pt x="959364" y="317258"/>
                  </a:lnTo>
                  <a:lnTo>
                    <a:pt x="959079" y="318115"/>
                  </a:lnTo>
                  <a:lnTo>
                    <a:pt x="957272" y="319828"/>
                  </a:lnTo>
                  <a:lnTo>
                    <a:pt x="956796" y="321350"/>
                  </a:lnTo>
                  <a:lnTo>
                    <a:pt x="955465" y="322207"/>
                  </a:lnTo>
                  <a:lnTo>
                    <a:pt x="954419" y="324395"/>
                  </a:lnTo>
                  <a:lnTo>
                    <a:pt x="954419" y="325537"/>
                  </a:lnTo>
                  <a:lnTo>
                    <a:pt x="953563" y="326394"/>
                  </a:lnTo>
                  <a:lnTo>
                    <a:pt x="953087" y="328582"/>
                  </a:lnTo>
                  <a:lnTo>
                    <a:pt x="952422" y="328963"/>
                  </a:lnTo>
                  <a:lnTo>
                    <a:pt x="950330" y="328773"/>
                  </a:lnTo>
                  <a:lnTo>
                    <a:pt x="950044" y="329343"/>
                  </a:lnTo>
                  <a:lnTo>
                    <a:pt x="948523" y="330200"/>
                  </a:lnTo>
                  <a:lnTo>
                    <a:pt x="947857" y="332484"/>
                  </a:lnTo>
                  <a:lnTo>
                    <a:pt x="946050" y="334672"/>
                  </a:lnTo>
                  <a:lnTo>
                    <a:pt x="946050" y="335529"/>
                  </a:lnTo>
                  <a:lnTo>
                    <a:pt x="944719" y="337242"/>
                  </a:lnTo>
                  <a:lnTo>
                    <a:pt x="943863" y="339525"/>
                  </a:lnTo>
                  <a:lnTo>
                    <a:pt x="941581" y="352657"/>
                  </a:lnTo>
                  <a:lnTo>
                    <a:pt x="941866" y="355893"/>
                  </a:lnTo>
                  <a:lnTo>
                    <a:pt x="941390" y="356749"/>
                  </a:lnTo>
                  <a:lnTo>
                    <a:pt x="941675" y="362268"/>
                  </a:lnTo>
                  <a:lnTo>
                    <a:pt x="941200" y="368263"/>
                  </a:lnTo>
                  <a:lnTo>
                    <a:pt x="941485" y="369976"/>
                  </a:lnTo>
                  <a:lnTo>
                    <a:pt x="942341" y="370833"/>
                  </a:lnTo>
                  <a:lnTo>
                    <a:pt x="941866" y="372545"/>
                  </a:lnTo>
                  <a:lnTo>
                    <a:pt x="942151" y="375020"/>
                  </a:lnTo>
                  <a:lnTo>
                    <a:pt x="943007" y="375876"/>
                  </a:lnTo>
                  <a:lnTo>
                    <a:pt x="942722" y="378065"/>
                  </a:lnTo>
                  <a:lnTo>
                    <a:pt x="943482" y="378445"/>
                  </a:lnTo>
                  <a:lnTo>
                    <a:pt x="943197" y="379016"/>
                  </a:lnTo>
                  <a:lnTo>
                    <a:pt x="942722" y="379016"/>
                  </a:lnTo>
                  <a:lnTo>
                    <a:pt x="942722" y="379873"/>
                  </a:lnTo>
                  <a:lnTo>
                    <a:pt x="943482" y="381014"/>
                  </a:lnTo>
                  <a:lnTo>
                    <a:pt x="943958" y="383489"/>
                  </a:lnTo>
                  <a:lnTo>
                    <a:pt x="944814" y="384345"/>
                  </a:lnTo>
                  <a:lnTo>
                    <a:pt x="945480" y="388437"/>
                  </a:lnTo>
                  <a:lnTo>
                    <a:pt x="946145" y="390150"/>
                  </a:lnTo>
                  <a:lnTo>
                    <a:pt x="946906" y="390721"/>
                  </a:lnTo>
                  <a:lnTo>
                    <a:pt x="947572" y="394337"/>
                  </a:lnTo>
                  <a:lnTo>
                    <a:pt x="948903" y="397001"/>
                  </a:lnTo>
                  <a:lnTo>
                    <a:pt x="948903" y="398048"/>
                  </a:lnTo>
                  <a:lnTo>
                    <a:pt x="950235" y="401664"/>
                  </a:lnTo>
                  <a:lnTo>
                    <a:pt x="950235" y="403187"/>
                  </a:lnTo>
                  <a:lnTo>
                    <a:pt x="951566" y="406232"/>
                  </a:lnTo>
                  <a:lnTo>
                    <a:pt x="951851" y="408706"/>
                  </a:lnTo>
                  <a:lnTo>
                    <a:pt x="953943" y="413369"/>
                  </a:lnTo>
                  <a:lnTo>
                    <a:pt x="954419" y="416128"/>
                  </a:lnTo>
                  <a:lnTo>
                    <a:pt x="955940" y="419935"/>
                  </a:lnTo>
                  <a:lnTo>
                    <a:pt x="955940" y="421457"/>
                  </a:lnTo>
                  <a:lnTo>
                    <a:pt x="958223" y="426025"/>
                  </a:lnTo>
                  <a:lnTo>
                    <a:pt x="959079" y="429831"/>
                  </a:lnTo>
                  <a:lnTo>
                    <a:pt x="959935" y="430687"/>
                  </a:lnTo>
                  <a:lnTo>
                    <a:pt x="960600" y="433161"/>
                  </a:lnTo>
                  <a:lnTo>
                    <a:pt x="961932" y="435065"/>
                  </a:lnTo>
                  <a:lnTo>
                    <a:pt x="962217" y="436397"/>
                  </a:lnTo>
                  <a:lnTo>
                    <a:pt x="964024" y="439823"/>
                  </a:lnTo>
                  <a:lnTo>
                    <a:pt x="964880" y="443914"/>
                  </a:lnTo>
                  <a:lnTo>
                    <a:pt x="964594" y="445437"/>
                  </a:lnTo>
                  <a:lnTo>
                    <a:pt x="965260" y="445437"/>
                  </a:lnTo>
                  <a:lnTo>
                    <a:pt x="965736" y="446293"/>
                  </a:lnTo>
                  <a:lnTo>
                    <a:pt x="965736" y="449529"/>
                  </a:lnTo>
                  <a:lnTo>
                    <a:pt x="971061" y="460948"/>
                  </a:lnTo>
                  <a:lnTo>
                    <a:pt x="971822" y="461328"/>
                  </a:lnTo>
                  <a:lnTo>
                    <a:pt x="973344" y="464944"/>
                  </a:lnTo>
                  <a:lnTo>
                    <a:pt x="973819" y="465135"/>
                  </a:lnTo>
                  <a:lnTo>
                    <a:pt x="974580" y="467419"/>
                  </a:lnTo>
                  <a:lnTo>
                    <a:pt x="975246" y="467799"/>
                  </a:lnTo>
                  <a:lnTo>
                    <a:pt x="975531" y="468846"/>
                  </a:lnTo>
                  <a:lnTo>
                    <a:pt x="976292" y="469417"/>
                  </a:lnTo>
                  <a:lnTo>
                    <a:pt x="977813" y="472652"/>
                  </a:lnTo>
                  <a:lnTo>
                    <a:pt x="978479" y="473033"/>
                  </a:lnTo>
                  <a:lnTo>
                    <a:pt x="979810" y="475793"/>
                  </a:lnTo>
                  <a:lnTo>
                    <a:pt x="982093" y="478552"/>
                  </a:lnTo>
                  <a:lnTo>
                    <a:pt x="983424" y="481312"/>
                  </a:lnTo>
                  <a:lnTo>
                    <a:pt x="986087" y="484357"/>
                  </a:lnTo>
                  <a:lnTo>
                    <a:pt x="986087" y="484928"/>
                  </a:lnTo>
                  <a:lnTo>
                    <a:pt x="988940" y="488544"/>
                  </a:lnTo>
                  <a:lnTo>
                    <a:pt x="989225" y="489400"/>
                  </a:lnTo>
                  <a:lnTo>
                    <a:pt x="990081" y="489971"/>
                  </a:lnTo>
                  <a:lnTo>
                    <a:pt x="991603" y="493016"/>
                  </a:lnTo>
                  <a:lnTo>
                    <a:pt x="993695" y="495110"/>
                  </a:lnTo>
                  <a:lnTo>
                    <a:pt x="994551" y="497298"/>
                  </a:lnTo>
                  <a:lnTo>
                    <a:pt x="996833" y="499392"/>
                  </a:lnTo>
                  <a:lnTo>
                    <a:pt x="997119" y="500248"/>
                  </a:lnTo>
                  <a:lnTo>
                    <a:pt x="998165" y="501105"/>
                  </a:lnTo>
                  <a:lnTo>
                    <a:pt x="998830" y="503769"/>
                  </a:lnTo>
                  <a:lnTo>
                    <a:pt x="1001683" y="507385"/>
                  </a:lnTo>
                  <a:lnTo>
                    <a:pt x="1005297" y="513570"/>
                  </a:lnTo>
                  <a:lnTo>
                    <a:pt x="1008435" y="517377"/>
                  </a:lnTo>
                  <a:lnTo>
                    <a:pt x="1011288" y="522515"/>
                  </a:lnTo>
                  <a:lnTo>
                    <a:pt x="1012620" y="523847"/>
                  </a:lnTo>
                  <a:lnTo>
                    <a:pt x="1013381" y="525370"/>
                  </a:lnTo>
                  <a:lnTo>
                    <a:pt x="1014046" y="525560"/>
                  </a:lnTo>
                  <a:lnTo>
                    <a:pt x="1015568" y="528986"/>
                  </a:lnTo>
                  <a:lnTo>
                    <a:pt x="1018040" y="531936"/>
                  </a:lnTo>
                  <a:lnTo>
                    <a:pt x="1018896" y="533839"/>
                  </a:lnTo>
                  <a:lnTo>
                    <a:pt x="1024507" y="540025"/>
                  </a:lnTo>
                  <a:lnTo>
                    <a:pt x="1026600" y="542784"/>
                  </a:lnTo>
                  <a:lnTo>
                    <a:pt x="1026600" y="543641"/>
                  </a:lnTo>
                  <a:lnTo>
                    <a:pt x="1027931" y="545163"/>
                  </a:lnTo>
                  <a:lnTo>
                    <a:pt x="1027931" y="546020"/>
                  </a:lnTo>
                  <a:lnTo>
                    <a:pt x="1028977" y="546210"/>
                  </a:lnTo>
                  <a:lnTo>
                    <a:pt x="1029452" y="547732"/>
                  </a:lnTo>
                  <a:lnTo>
                    <a:pt x="1031259" y="549826"/>
                  </a:lnTo>
                  <a:lnTo>
                    <a:pt x="1031735" y="551158"/>
                  </a:lnTo>
                  <a:lnTo>
                    <a:pt x="1032781" y="552014"/>
                  </a:lnTo>
                  <a:lnTo>
                    <a:pt x="1033827" y="554298"/>
                  </a:lnTo>
                  <a:lnTo>
                    <a:pt x="1035919" y="555821"/>
                  </a:lnTo>
                  <a:lnTo>
                    <a:pt x="1036395" y="557343"/>
                  </a:lnTo>
                  <a:lnTo>
                    <a:pt x="1037060" y="557534"/>
                  </a:lnTo>
                  <a:lnTo>
                    <a:pt x="1037060" y="558105"/>
                  </a:lnTo>
                  <a:lnTo>
                    <a:pt x="1037726" y="558485"/>
                  </a:lnTo>
                  <a:lnTo>
                    <a:pt x="1038487" y="559817"/>
                  </a:lnTo>
                  <a:lnTo>
                    <a:pt x="1038962" y="559817"/>
                  </a:lnTo>
                  <a:lnTo>
                    <a:pt x="1039438" y="560864"/>
                  </a:lnTo>
                  <a:lnTo>
                    <a:pt x="1041530" y="562767"/>
                  </a:lnTo>
                  <a:lnTo>
                    <a:pt x="1043052" y="565527"/>
                  </a:lnTo>
                  <a:lnTo>
                    <a:pt x="1044098" y="566383"/>
                  </a:lnTo>
                  <a:lnTo>
                    <a:pt x="1044383" y="567240"/>
                  </a:lnTo>
                  <a:lnTo>
                    <a:pt x="1046190" y="569333"/>
                  </a:lnTo>
                  <a:lnTo>
                    <a:pt x="1047616" y="574282"/>
                  </a:lnTo>
                  <a:lnTo>
                    <a:pt x="1049138" y="575138"/>
                  </a:lnTo>
                  <a:lnTo>
                    <a:pt x="1050469" y="577612"/>
                  </a:lnTo>
                  <a:lnTo>
                    <a:pt x="1052276" y="579135"/>
                  </a:lnTo>
                  <a:lnTo>
                    <a:pt x="1055415" y="583797"/>
                  </a:lnTo>
                  <a:lnTo>
                    <a:pt x="1056080" y="585510"/>
                  </a:lnTo>
                  <a:lnTo>
                    <a:pt x="1056936" y="585891"/>
                  </a:lnTo>
                  <a:lnTo>
                    <a:pt x="1059409" y="589983"/>
                  </a:lnTo>
                  <a:lnTo>
                    <a:pt x="1060265" y="590554"/>
                  </a:lnTo>
                  <a:lnTo>
                    <a:pt x="1060930" y="592076"/>
                  </a:lnTo>
                  <a:lnTo>
                    <a:pt x="1062262" y="592933"/>
                  </a:lnTo>
                  <a:lnTo>
                    <a:pt x="1063308" y="595407"/>
                  </a:lnTo>
                  <a:lnTo>
                    <a:pt x="1064354" y="595978"/>
                  </a:lnTo>
                  <a:lnTo>
                    <a:pt x="1066161" y="597691"/>
                  </a:lnTo>
                  <a:lnTo>
                    <a:pt x="1066446" y="598547"/>
                  </a:lnTo>
                  <a:lnTo>
                    <a:pt x="1067492" y="599403"/>
                  </a:lnTo>
                  <a:lnTo>
                    <a:pt x="1068158" y="600260"/>
                  </a:lnTo>
                  <a:lnTo>
                    <a:pt x="1068158" y="601116"/>
                  </a:lnTo>
                  <a:lnTo>
                    <a:pt x="1070440" y="604732"/>
                  </a:lnTo>
                  <a:lnTo>
                    <a:pt x="1071106" y="605113"/>
                  </a:lnTo>
                  <a:lnTo>
                    <a:pt x="1071867" y="607016"/>
                  </a:lnTo>
                  <a:lnTo>
                    <a:pt x="1072533" y="607873"/>
                  </a:lnTo>
                  <a:lnTo>
                    <a:pt x="1073008" y="607873"/>
                  </a:lnTo>
                  <a:lnTo>
                    <a:pt x="1075195" y="611869"/>
                  </a:lnTo>
                  <a:lnTo>
                    <a:pt x="1076242" y="612725"/>
                  </a:lnTo>
                  <a:lnTo>
                    <a:pt x="1077097" y="615485"/>
                  </a:lnTo>
                  <a:lnTo>
                    <a:pt x="1078429" y="616342"/>
                  </a:lnTo>
                  <a:lnTo>
                    <a:pt x="1078143" y="617864"/>
                  </a:lnTo>
                  <a:lnTo>
                    <a:pt x="1078999" y="620338"/>
                  </a:lnTo>
                  <a:lnTo>
                    <a:pt x="1079475" y="620529"/>
                  </a:lnTo>
                  <a:lnTo>
                    <a:pt x="1079475" y="621575"/>
                  </a:lnTo>
                  <a:lnTo>
                    <a:pt x="1080997" y="623478"/>
                  </a:lnTo>
                  <a:lnTo>
                    <a:pt x="1084800" y="636991"/>
                  </a:lnTo>
                  <a:lnTo>
                    <a:pt x="1086132" y="640417"/>
                  </a:lnTo>
                  <a:lnTo>
                    <a:pt x="1086132" y="642986"/>
                  </a:lnTo>
                  <a:lnTo>
                    <a:pt x="1086607" y="643557"/>
                  </a:lnTo>
                  <a:lnTo>
                    <a:pt x="1086322" y="645460"/>
                  </a:lnTo>
                  <a:lnTo>
                    <a:pt x="1086988" y="646316"/>
                  </a:lnTo>
                  <a:lnTo>
                    <a:pt x="1086702" y="647363"/>
                  </a:lnTo>
                  <a:lnTo>
                    <a:pt x="1087558" y="648886"/>
                  </a:lnTo>
                  <a:lnTo>
                    <a:pt x="1087844" y="653358"/>
                  </a:lnTo>
                  <a:lnTo>
                    <a:pt x="1087368" y="654976"/>
                  </a:lnTo>
                  <a:lnTo>
                    <a:pt x="1085086" y="658973"/>
                  </a:lnTo>
                  <a:lnTo>
                    <a:pt x="1082803" y="660876"/>
                  </a:lnTo>
                  <a:lnTo>
                    <a:pt x="1082138" y="662398"/>
                  </a:lnTo>
                  <a:lnTo>
                    <a:pt x="1080806" y="663255"/>
                  </a:lnTo>
                  <a:lnTo>
                    <a:pt x="1078619" y="666490"/>
                  </a:lnTo>
                  <a:lnTo>
                    <a:pt x="1075195" y="669726"/>
                  </a:lnTo>
                  <a:lnTo>
                    <a:pt x="1073103" y="672676"/>
                  </a:lnTo>
                  <a:lnTo>
                    <a:pt x="1072247" y="673532"/>
                  </a:lnTo>
                  <a:lnTo>
                    <a:pt x="1071201" y="673532"/>
                  </a:lnTo>
                  <a:lnTo>
                    <a:pt x="1070726" y="672485"/>
                  </a:lnTo>
                  <a:lnTo>
                    <a:pt x="1071772" y="671153"/>
                  </a:lnTo>
                  <a:lnTo>
                    <a:pt x="1071487" y="670582"/>
                  </a:lnTo>
                  <a:lnTo>
                    <a:pt x="1072818" y="670772"/>
                  </a:lnTo>
                  <a:lnTo>
                    <a:pt x="1072818" y="670201"/>
                  </a:lnTo>
                  <a:lnTo>
                    <a:pt x="1074339" y="669630"/>
                  </a:lnTo>
                  <a:lnTo>
                    <a:pt x="1074054" y="668583"/>
                  </a:lnTo>
                  <a:lnTo>
                    <a:pt x="1075385" y="668774"/>
                  </a:lnTo>
                  <a:lnTo>
                    <a:pt x="1075861" y="668393"/>
                  </a:lnTo>
                  <a:lnTo>
                    <a:pt x="1075861" y="667537"/>
                  </a:lnTo>
                  <a:lnTo>
                    <a:pt x="1076527" y="667347"/>
                  </a:lnTo>
                  <a:lnTo>
                    <a:pt x="1077383" y="665443"/>
                  </a:lnTo>
                  <a:lnTo>
                    <a:pt x="1078429" y="664682"/>
                  </a:lnTo>
                  <a:lnTo>
                    <a:pt x="1079094" y="662969"/>
                  </a:lnTo>
                  <a:lnTo>
                    <a:pt x="1080140" y="662113"/>
                  </a:lnTo>
                  <a:lnTo>
                    <a:pt x="1080426" y="661256"/>
                  </a:lnTo>
                  <a:lnTo>
                    <a:pt x="1081472" y="661256"/>
                  </a:lnTo>
                  <a:lnTo>
                    <a:pt x="1083659" y="658782"/>
                  </a:lnTo>
                  <a:lnTo>
                    <a:pt x="1086132" y="654500"/>
                  </a:lnTo>
                  <a:lnTo>
                    <a:pt x="1086417" y="651074"/>
                  </a:lnTo>
                  <a:lnTo>
                    <a:pt x="1085751" y="648600"/>
                  </a:lnTo>
                  <a:lnTo>
                    <a:pt x="1084420" y="647078"/>
                  </a:lnTo>
                  <a:lnTo>
                    <a:pt x="1084135" y="646031"/>
                  </a:lnTo>
                  <a:lnTo>
                    <a:pt x="1082328" y="644318"/>
                  </a:lnTo>
                  <a:lnTo>
                    <a:pt x="1080997" y="643747"/>
                  </a:lnTo>
                  <a:lnTo>
                    <a:pt x="1080711" y="642891"/>
                  </a:lnTo>
                  <a:lnTo>
                    <a:pt x="1079190" y="641558"/>
                  </a:lnTo>
                  <a:lnTo>
                    <a:pt x="1078904" y="640512"/>
                  </a:lnTo>
                  <a:lnTo>
                    <a:pt x="1078048" y="639655"/>
                  </a:lnTo>
                  <a:lnTo>
                    <a:pt x="1076242" y="639465"/>
                  </a:lnTo>
                  <a:lnTo>
                    <a:pt x="1075385" y="637942"/>
                  </a:lnTo>
                  <a:lnTo>
                    <a:pt x="1074625" y="637752"/>
                  </a:lnTo>
                  <a:lnTo>
                    <a:pt x="1070440" y="633756"/>
                  </a:lnTo>
                  <a:lnTo>
                    <a:pt x="1064639" y="630520"/>
                  </a:lnTo>
                  <a:lnTo>
                    <a:pt x="1063974" y="629664"/>
                  </a:lnTo>
                  <a:lnTo>
                    <a:pt x="1061311" y="628807"/>
                  </a:lnTo>
                  <a:lnTo>
                    <a:pt x="1060455" y="627951"/>
                  </a:lnTo>
                  <a:lnTo>
                    <a:pt x="1057031" y="626619"/>
                  </a:lnTo>
                  <a:lnTo>
                    <a:pt x="1055985" y="626619"/>
                  </a:lnTo>
                  <a:lnTo>
                    <a:pt x="1054178" y="625572"/>
                  </a:lnTo>
                  <a:lnTo>
                    <a:pt x="1050755" y="625191"/>
                  </a:lnTo>
                  <a:lnTo>
                    <a:pt x="1044288" y="623288"/>
                  </a:lnTo>
                  <a:lnTo>
                    <a:pt x="1040199" y="622908"/>
                  </a:lnTo>
                  <a:lnTo>
                    <a:pt x="1033542" y="625477"/>
                  </a:lnTo>
                  <a:lnTo>
                    <a:pt x="1028882" y="625857"/>
                  </a:lnTo>
                  <a:lnTo>
                    <a:pt x="1028026" y="626428"/>
                  </a:lnTo>
                  <a:lnTo>
                    <a:pt x="1023842" y="627285"/>
                  </a:lnTo>
                  <a:lnTo>
                    <a:pt x="1021369" y="628617"/>
                  </a:lnTo>
                  <a:lnTo>
                    <a:pt x="1016709" y="630140"/>
                  </a:lnTo>
                  <a:lnTo>
                    <a:pt x="1015378" y="630996"/>
                  </a:lnTo>
                  <a:lnTo>
                    <a:pt x="1008055" y="633470"/>
                  </a:lnTo>
                  <a:lnTo>
                    <a:pt x="1005963" y="635088"/>
                  </a:lnTo>
                  <a:lnTo>
                    <a:pt x="1003300" y="635088"/>
                  </a:lnTo>
                  <a:lnTo>
                    <a:pt x="993790" y="633565"/>
                  </a:lnTo>
                  <a:lnTo>
                    <a:pt x="987799" y="631948"/>
                  </a:lnTo>
                  <a:lnTo>
                    <a:pt x="985992" y="630901"/>
                  </a:lnTo>
                  <a:lnTo>
                    <a:pt x="984470" y="630520"/>
                  </a:lnTo>
                  <a:lnTo>
                    <a:pt x="973724" y="620338"/>
                  </a:lnTo>
                  <a:lnTo>
                    <a:pt x="973724" y="619767"/>
                  </a:lnTo>
                  <a:lnTo>
                    <a:pt x="972868" y="619387"/>
                  </a:lnTo>
                  <a:lnTo>
                    <a:pt x="972583" y="618530"/>
                  </a:lnTo>
                  <a:lnTo>
                    <a:pt x="971822" y="618340"/>
                  </a:lnTo>
                  <a:lnTo>
                    <a:pt x="964880" y="610061"/>
                  </a:lnTo>
                  <a:lnTo>
                    <a:pt x="960410" y="606635"/>
                  </a:lnTo>
                  <a:lnTo>
                    <a:pt x="959745" y="605589"/>
                  </a:lnTo>
                  <a:lnTo>
                    <a:pt x="960030" y="603876"/>
                  </a:lnTo>
                  <a:lnTo>
                    <a:pt x="959364" y="603019"/>
                  </a:lnTo>
                  <a:lnTo>
                    <a:pt x="958603" y="602829"/>
                  </a:lnTo>
                  <a:lnTo>
                    <a:pt x="958318" y="601116"/>
                  </a:lnTo>
                  <a:lnTo>
                    <a:pt x="957462" y="600736"/>
                  </a:lnTo>
                  <a:lnTo>
                    <a:pt x="956987" y="599403"/>
                  </a:lnTo>
                  <a:lnTo>
                    <a:pt x="955655" y="599023"/>
                  </a:lnTo>
                  <a:lnTo>
                    <a:pt x="953183" y="596263"/>
                  </a:lnTo>
                  <a:lnTo>
                    <a:pt x="946526" y="590744"/>
                  </a:lnTo>
                  <a:lnTo>
                    <a:pt x="946240" y="589031"/>
                  </a:lnTo>
                  <a:lnTo>
                    <a:pt x="942626" y="585225"/>
                  </a:lnTo>
                  <a:lnTo>
                    <a:pt x="940534" y="584178"/>
                  </a:lnTo>
                  <a:lnTo>
                    <a:pt x="940059" y="583322"/>
                  </a:lnTo>
                  <a:lnTo>
                    <a:pt x="938537" y="582941"/>
                  </a:lnTo>
                  <a:lnTo>
                    <a:pt x="937016" y="581894"/>
                  </a:lnTo>
                  <a:lnTo>
                    <a:pt x="936160" y="581894"/>
                  </a:lnTo>
                  <a:lnTo>
                    <a:pt x="936160" y="581038"/>
                  </a:lnTo>
                  <a:lnTo>
                    <a:pt x="934828" y="578754"/>
                  </a:lnTo>
                  <a:lnTo>
                    <a:pt x="933782" y="575138"/>
                  </a:lnTo>
                  <a:lnTo>
                    <a:pt x="932736" y="573615"/>
                  </a:lnTo>
                  <a:lnTo>
                    <a:pt x="932736" y="569619"/>
                  </a:lnTo>
                  <a:lnTo>
                    <a:pt x="930073" y="566669"/>
                  </a:lnTo>
                  <a:lnTo>
                    <a:pt x="929313" y="565337"/>
                  </a:lnTo>
                  <a:lnTo>
                    <a:pt x="929313" y="563243"/>
                  </a:lnTo>
                  <a:lnTo>
                    <a:pt x="928457" y="562863"/>
                  </a:lnTo>
                  <a:lnTo>
                    <a:pt x="927696" y="564956"/>
                  </a:lnTo>
                  <a:lnTo>
                    <a:pt x="927030" y="564956"/>
                  </a:lnTo>
                  <a:lnTo>
                    <a:pt x="926745" y="564100"/>
                  </a:lnTo>
                  <a:lnTo>
                    <a:pt x="925889" y="563529"/>
                  </a:lnTo>
                  <a:lnTo>
                    <a:pt x="924082" y="562672"/>
                  </a:lnTo>
                  <a:lnTo>
                    <a:pt x="922751" y="562863"/>
                  </a:lnTo>
                  <a:lnTo>
                    <a:pt x="922465" y="562292"/>
                  </a:lnTo>
                  <a:lnTo>
                    <a:pt x="919613" y="561435"/>
                  </a:lnTo>
                  <a:lnTo>
                    <a:pt x="917806" y="559913"/>
                  </a:lnTo>
                  <a:lnTo>
                    <a:pt x="914382" y="559056"/>
                  </a:lnTo>
                  <a:lnTo>
                    <a:pt x="907059" y="558485"/>
                  </a:lnTo>
                  <a:lnTo>
                    <a:pt x="905538" y="559342"/>
                  </a:lnTo>
                  <a:lnTo>
                    <a:pt x="904016" y="558961"/>
                  </a:lnTo>
                  <a:lnTo>
                    <a:pt x="898025" y="560293"/>
                  </a:lnTo>
                  <a:lnTo>
                    <a:pt x="895172" y="561625"/>
                  </a:lnTo>
                  <a:lnTo>
                    <a:pt x="894126" y="561625"/>
                  </a:lnTo>
                  <a:lnTo>
                    <a:pt x="893270" y="562482"/>
                  </a:lnTo>
                  <a:lnTo>
                    <a:pt x="891748" y="562863"/>
                  </a:lnTo>
                  <a:lnTo>
                    <a:pt x="891463" y="563719"/>
                  </a:lnTo>
                  <a:lnTo>
                    <a:pt x="890702" y="563529"/>
                  </a:lnTo>
                  <a:lnTo>
                    <a:pt x="887564" y="565051"/>
                  </a:lnTo>
                  <a:lnTo>
                    <a:pt x="887088" y="565908"/>
                  </a:lnTo>
                  <a:lnTo>
                    <a:pt x="885757" y="565908"/>
                  </a:lnTo>
                  <a:lnTo>
                    <a:pt x="885757" y="566288"/>
                  </a:lnTo>
                  <a:lnTo>
                    <a:pt x="883950" y="566669"/>
                  </a:lnTo>
                  <a:lnTo>
                    <a:pt x="883475" y="567240"/>
                  </a:lnTo>
                  <a:lnTo>
                    <a:pt x="878149" y="569524"/>
                  </a:lnTo>
                  <a:lnTo>
                    <a:pt x="876342" y="569714"/>
                  </a:lnTo>
                  <a:lnTo>
                    <a:pt x="875486" y="570570"/>
                  </a:lnTo>
                  <a:lnTo>
                    <a:pt x="872063" y="571427"/>
                  </a:lnTo>
                  <a:lnTo>
                    <a:pt x="870731" y="572283"/>
                  </a:lnTo>
                  <a:lnTo>
                    <a:pt x="864740" y="573139"/>
                  </a:lnTo>
                  <a:lnTo>
                    <a:pt x="860936" y="574662"/>
                  </a:lnTo>
                  <a:lnTo>
                    <a:pt x="859129" y="574853"/>
                  </a:lnTo>
                  <a:lnTo>
                    <a:pt x="858654" y="575424"/>
                  </a:lnTo>
                  <a:lnTo>
                    <a:pt x="856466" y="575804"/>
                  </a:lnTo>
                  <a:lnTo>
                    <a:pt x="853328" y="577517"/>
                  </a:lnTo>
                  <a:lnTo>
                    <a:pt x="848858" y="578373"/>
                  </a:lnTo>
                  <a:lnTo>
                    <a:pt x="848098" y="578944"/>
                  </a:lnTo>
                  <a:lnTo>
                    <a:pt x="846005" y="578754"/>
                  </a:lnTo>
                  <a:lnTo>
                    <a:pt x="842582" y="576851"/>
                  </a:lnTo>
                  <a:lnTo>
                    <a:pt x="834784" y="576470"/>
                  </a:lnTo>
                  <a:lnTo>
                    <a:pt x="834498" y="576851"/>
                  </a:lnTo>
                  <a:lnTo>
                    <a:pt x="830885" y="577041"/>
                  </a:lnTo>
                  <a:lnTo>
                    <a:pt x="830599" y="577422"/>
                  </a:lnTo>
                  <a:lnTo>
                    <a:pt x="827176" y="577993"/>
                  </a:lnTo>
                  <a:lnTo>
                    <a:pt x="826320" y="578564"/>
                  </a:lnTo>
                  <a:lnTo>
                    <a:pt x="823467" y="578944"/>
                  </a:lnTo>
                  <a:lnTo>
                    <a:pt x="815669" y="581419"/>
                  </a:lnTo>
                  <a:lnTo>
                    <a:pt x="811009" y="581799"/>
                  </a:lnTo>
                  <a:lnTo>
                    <a:pt x="809678" y="582370"/>
                  </a:lnTo>
                  <a:lnTo>
                    <a:pt x="805588" y="582370"/>
                  </a:lnTo>
                  <a:lnTo>
                    <a:pt x="803116" y="581323"/>
                  </a:lnTo>
                  <a:lnTo>
                    <a:pt x="802640" y="580467"/>
                  </a:lnTo>
                  <a:lnTo>
                    <a:pt x="798551" y="578183"/>
                  </a:lnTo>
                  <a:lnTo>
                    <a:pt x="797219" y="576089"/>
                  </a:lnTo>
                  <a:lnTo>
                    <a:pt x="795127" y="574757"/>
                  </a:lnTo>
                  <a:lnTo>
                    <a:pt x="792464" y="571807"/>
                  </a:lnTo>
                  <a:lnTo>
                    <a:pt x="791608" y="571617"/>
                  </a:lnTo>
                  <a:lnTo>
                    <a:pt x="790562" y="570285"/>
                  </a:lnTo>
                  <a:lnTo>
                    <a:pt x="787709" y="568953"/>
                  </a:lnTo>
                  <a:lnTo>
                    <a:pt x="784096" y="568382"/>
                  </a:lnTo>
                  <a:lnTo>
                    <a:pt x="783810" y="567811"/>
                  </a:lnTo>
                  <a:lnTo>
                    <a:pt x="780672" y="567620"/>
                  </a:lnTo>
                  <a:lnTo>
                    <a:pt x="775442" y="568001"/>
                  </a:lnTo>
                  <a:lnTo>
                    <a:pt x="771828" y="569048"/>
                  </a:lnTo>
                  <a:lnTo>
                    <a:pt x="769736" y="569048"/>
                  </a:lnTo>
                  <a:lnTo>
                    <a:pt x="767929" y="569904"/>
                  </a:lnTo>
                  <a:lnTo>
                    <a:pt x="764125" y="570761"/>
                  </a:lnTo>
                  <a:lnTo>
                    <a:pt x="763079" y="571617"/>
                  </a:lnTo>
                  <a:lnTo>
                    <a:pt x="757848" y="572664"/>
                  </a:lnTo>
                  <a:lnTo>
                    <a:pt x="757182" y="573520"/>
                  </a:lnTo>
                  <a:lnTo>
                    <a:pt x="755661" y="574091"/>
                  </a:lnTo>
                  <a:lnTo>
                    <a:pt x="755375" y="574948"/>
                  </a:lnTo>
                  <a:lnTo>
                    <a:pt x="754044" y="575994"/>
                  </a:lnTo>
                  <a:lnTo>
                    <a:pt x="753283" y="578659"/>
                  </a:lnTo>
                  <a:lnTo>
                    <a:pt x="752427" y="579515"/>
                  </a:lnTo>
                  <a:lnTo>
                    <a:pt x="752142" y="581609"/>
                  </a:lnTo>
                  <a:lnTo>
                    <a:pt x="751096" y="582655"/>
                  </a:lnTo>
                  <a:lnTo>
                    <a:pt x="750811" y="583512"/>
                  </a:lnTo>
                  <a:lnTo>
                    <a:pt x="747958" y="585225"/>
                  </a:lnTo>
                  <a:lnTo>
                    <a:pt x="745295" y="591410"/>
                  </a:lnTo>
                  <a:lnTo>
                    <a:pt x="745295" y="595978"/>
                  </a:lnTo>
                  <a:lnTo>
                    <a:pt x="746817" y="600070"/>
                  </a:lnTo>
                  <a:lnTo>
                    <a:pt x="749479" y="602829"/>
                  </a:lnTo>
                  <a:lnTo>
                    <a:pt x="751572" y="602258"/>
                  </a:lnTo>
                  <a:lnTo>
                    <a:pt x="749479" y="596073"/>
                  </a:lnTo>
                  <a:lnTo>
                    <a:pt x="747958" y="594550"/>
                  </a:lnTo>
                  <a:lnTo>
                    <a:pt x="747482" y="592837"/>
                  </a:lnTo>
                  <a:lnTo>
                    <a:pt x="747768" y="591791"/>
                  </a:lnTo>
                  <a:lnTo>
                    <a:pt x="747292" y="590934"/>
                  </a:lnTo>
                  <a:lnTo>
                    <a:pt x="749575" y="588841"/>
                  </a:lnTo>
                  <a:lnTo>
                    <a:pt x="754044" y="587794"/>
                  </a:lnTo>
                  <a:lnTo>
                    <a:pt x="757658" y="585891"/>
                  </a:lnTo>
                  <a:lnTo>
                    <a:pt x="760796" y="585510"/>
                  </a:lnTo>
                  <a:lnTo>
                    <a:pt x="763649" y="583417"/>
                  </a:lnTo>
                  <a:lnTo>
                    <a:pt x="767834" y="582370"/>
                  </a:lnTo>
                  <a:lnTo>
                    <a:pt x="769926" y="580467"/>
                  </a:lnTo>
                  <a:lnTo>
                    <a:pt x="777724" y="577993"/>
                  </a:lnTo>
                  <a:lnTo>
                    <a:pt x="780862" y="577993"/>
                  </a:lnTo>
                  <a:lnTo>
                    <a:pt x="782384" y="578849"/>
                  </a:lnTo>
                  <a:lnTo>
                    <a:pt x="787709" y="586557"/>
                  </a:lnTo>
                  <a:lnTo>
                    <a:pt x="790182" y="588270"/>
                  </a:lnTo>
                  <a:lnTo>
                    <a:pt x="790943" y="588270"/>
                  </a:lnTo>
                  <a:lnTo>
                    <a:pt x="791989" y="589792"/>
                  </a:lnTo>
                  <a:lnTo>
                    <a:pt x="793035" y="589792"/>
                  </a:lnTo>
                  <a:lnTo>
                    <a:pt x="794366" y="590839"/>
                  </a:lnTo>
                  <a:lnTo>
                    <a:pt x="797505" y="594931"/>
                  </a:lnTo>
                  <a:lnTo>
                    <a:pt x="800168" y="597024"/>
                  </a:lnTo>
                  <a:lnTo>
                    <a:pt x="801974" y="599308"/>
                  </a:lnTo>
                  <a:lnTo>
                    <a:pt x="805398" y="601592"/>
                  </a:lnTo>
                  <a:lnTo>
                    <a:pt x="809868" y="602448"/>
                  </a:lnTo>
                  <a:lnTo>
                    <a:pt x="820709" y="601878"/>
                  </a:lnTo>
                  <a:lnTo>
                    <a:pt x="824133" y="601021"/>
                  </a:lnTo>
                  <a:lnTo>
                    <a:pt x="826985" y="598547"/>
                  </a:lnTo>
                  <a:lnTo>
                    <a:pt x="827841" y="596834"/>
                  </a:lnTo>
                  <a:lnTo>
                    <a:pt x="829363" y="595312"/>
                  </a:lnTo>
                  <a:lnTo>
                    <a:pt x="831170" y="594265"/>
                  </a:lnTo>
                  <a:lnTo>
                    <a:pt x="832026" y="592742"/>
                  </a:lnTo>
                  <a:lnTo>
                    <a:pt x="833072" y="592362"/>
                  </a:lnTo>
                  <a:lnTo>
                    <a:pt x="834403" y="590458"/>
                  </a:lnTo>
                  <a:lnTo>
                    <a:pt x="836591" y="589602"/>
                  </a:lnTo>
                  <a:lnTo>
                    <a:pt x="837066" y="588746"/>
                  </a:lnTo>
                  <a:lnTo>
                    <a:pt x="839729" y="589317"/>
                  </a:lnTo>
                  <a:lnTo>
                    <a:pt x="846386" y="589317"/>
                  </a:lnTo>
                  <a:lnTo>
                    <a:pt x="846671" y="589697"/>
                  </a:lnTo>
                  <a:lnTo>
                    <a:pt x="861697" y="589126"/>
                  </a:lnTo>
                  <a:lnTo>
                    <a:pt x="864360" y="588270"/>
                  </a:lnTo>
                  <a:lnTo>
                    <a:pt x="865216" y="588460"/>
                  </a:lnTo>
                  <a:lnTo>
                    <a:pt x="870541" y="586367"/>
                  </a:lnTo>
                  <a:lnTo>
                    <a:pt x="873394" y="586176"/>
                  </a:lnTo>
                  <a:lnTo>
                    <a:pt x="874155" y="585605"/>
                  </a:lnTo>
                  <a:lnTo>
                    <a:pt x="875201" y="585796"/>
                  </a:lnTo>
                  <a:lnTo>
                    <a:pt x="879385" y="584463"/>
                  </a:lnTo>
                  <a:lnTo>
                    <a:pt x="879385" y="582084"/>
                  </a:lnTo>
                  <a:lnTo>
                    <a:pt x="878339" y="581513"/>
                  </a:lnTo>
                  <a:lnTo>
                    <a:pt x="879005" y="580657"/>
                  </a:lnTo>
                  <a:lnTo>
                    <a:pt x="879671" y="580657"/>
                  </a:lnTo>
                  <a:lnTo>
                    <a:pt x="879671" y="582941"/>
                  </a:lnTo>
                  <a:lnTo>
                    <a:pt x="880717" y="583131"/>
                  </a:lnTo>
                  <a:lnTo>
                    <a:pt x="882238" y="582084"/>
                  </a:lnTo>
                  <a:lnTo>
                    <a:pt x="884901" y="582275"/>
                  </a:lnTo>
                  <a:lnTo>
                    <a:pt x="890892" y="579801"/>
                  </a:lnTo>
                  <a:lnTo>
                    <a:pt x="896884" y="578754"/>
                  </a:lnTo>
                  <a:lnTo>
                    <a:pt x="900973" y="578754"/>
                  </a:lnTo>
                  <a:lnTo>
                    <a:pt x="904397" y="577422"/>
                  </a:lnTo>
                  <a:lnTo>
                    <a:pt x="907249" y="577612"/>
                  </a:lnTo>
                  <a:lnTo>
                    <a:pt x="910388" y="578468"/>
                  </a:lnTo>
                  <a:lnTo>
                    <a:pt x="911434" y="579040"/>
                  </a:lnTo>
                  <a:lnTo>
                    <a:pt x="911719" y="579896"/>
                  </a:lnTo>
                  <a:lnTo>
                    <a:pt x="913811" y="581419"/>
                  </a:lnTo>
                  <a:lnTo>
                    <a:pt x="915333" y="584178"/>
                  </a:lnTo>
                  <a:lnTo>
                    <a:pt x="916379" y="585034"/>
                  </a:lnTo>
                  <a:lnTo>
                    <a:pt x="918852" y="590839"/>
                  </a:lnTo>
                  <a:lnTo>
                    <a:pt x="919707" y="591886"/>
                  </a:lnTo>
                  <a:lnTo>
                    <a:pt x="920563" y="594645"/>
                  </a:lnTo>
                  <a:lnTo>
                    <a:pt x="921895" y="596549"/>
                  </a:lnTo>
                  <a:lnTo>
                    <a:pt x="922561" y="598642"/>
                  </a:lnTo>
                  <a:lnTo>
                    <a:pt x="923416" y="599499"/>
                  </a:lnTo>
                  <a:lnTo>
                    <a:pt x="924272" y="602163"/>
                  </a:lnTo>
                  <a:lnTo>
                    <a:pt x="925128" y="602734"/>
                  </a:lnTo>
                  <a:lnTo>
                    <a:pt x="927220" y="606160"/>
                  </a:lnTo>
                  <a:lnTo>
                    <a:pt x="929313" y="608063"/>
                  </a:lnTo>
                  <a:lnTo>
                    <a:pt x="929313" y="608919"/>
                  </a:lnTo>
                  <a:lnTo>
                    <a:pt x="932165" y="610822"/>
                  </a:lnTo>
                  <a:lnTo>
                    <a:pt x="932641" y="612535"/>
                  </a:lnTo>
                  <a:lnTo>
                    <a:pt x="934163" y="614629"/>
                  </a:lnTo>
                  <a:lnTo>
                    <a:pt x="935494" y="618245"/>
                  </a:lnTo>
                  <a:lnTo>
                    <a:pt x="937967" y="620909"/>
                  </a:lnTo>
                  <a:lnTo>
                    <a:pt x="937681" y="621290"/>
                  </a:lnTo>
                  <a:lnTo>
                    <a:pt x="938537" y="622812"/>
                  </a:lnTo>
                  <a:lnTo>
                    <a:pt x="939583" y="623193"/>
                  </a:lnTo>
                  <a:lnTo>
                    <a:pt x="940629" y="622146"/>
                  </a:lnTo>
                  <a:lnTo>
                    <a:pt x="940629" y="620529"/>
                  </a:lnTo>
                  <a:lnTo>
                    <a:pt x="941675" y="620529"/>
                  </a:lnTo>
                  <a:lnTo>
                    <a:pt x="942151" y="621575"/>
                  </a:lnTo>
                  <a:lnTo>
                    <a:pt x="941105" y="621385"/>
                  </a:lnTo>
                  <a:lnTo>
                    <a:pt x="939583" y="623003"/>
                  </a:lnTo>
                  <a:lnTo>
                    <a:pt x="940439" y="623859"/>
                  </a:lnTo>
                  <a:lnTo>
                    <a:pt x="941485" y="623669"/>
                  </a:lnTo>
                  <a:lnTo>
                    <a:pt x="942341" y="622812"/>
                  </a:lnTo>
                  <a:lnTo>
                    <a:pt x="942341" y="622241"/>
                  </a:lnTo>
                  <a:lnTo>
                    <a:pt x="943387" y="622241"/>
                  </a:lnTo>
                  <a:lnTo>
                    <a:pt x="943387" y="622812"/>
                  </a:lnTo>
                  <a:lnTo>
                    <a:pt x="940725" y="624716"/>
                  </a:lnTo>
                  <a:lnTo>
                    <a:pt x="941771" y="625096"/>
                  </a:lnTo>
                  <a:lnTo>
                    <a:pt x="942056" y="625953"/>
                  </a:lnTo>
                  <a:lnTo>
                    <a:pt x="942722" y="625953"/>
                  </a:lnTo>
                  <a:lnTo>
                    <a:pt x="944529" y="624620"/>
                  </a:lnTo>
                  <a:lnTo>
                    <a:pt x="945575" y="626238"/>
                  </a:lnTo>
                  <a:lnTo>
                    <a:pt x="947857" y="628141"/>
                  </a:lnTo>
                  <a:lnTo>
                    <a:pt x="947857" y="628998"/>
                  </a:lnTo>
                  <a:lnTo>
                    <a:pt x="947001" y="629188"/>
                  </a:lnTo>
                  <a:lnTo>
                    <a:pt x="945480" y="627475"/>
                  </a:lnTo>
                  <a:lnTo>
                    <a:pt x="944719" y="627285"/>
                  </a:lnTo>
                  <a:lnTo>
                    <a:pt x="944243" y="628617"/>
                  </a:lnTo>
                  <a:lnTo>
                    <a:pt x="945765" y="629949"/>
                  </a:lnTo>
                  <a:lnTo>
                    <a:pt x="948903" y="631281"/>
                  </a:lnTo>
                  <a:lnTo>
                    <a:pt x="947857" y="630425"/>
                  </a:lnTo>
                  <a:lnTo>
                    <a:pt x="947857" y="629854"/>
                  </a:lnTo>
                  <a:lnTo>
                    <a:pt x="948523" y="629854"/>
                  </a:lnTo>
                  <a:lnTo>
                    <a:pt x="949854" y="630901"/>
                  </a:lnTo>
                  <a:lnTo>
                    <a:pt x="950139" y="632423"/>
                  </a:lnTo>
                  <a:lnTo>
                    <a:pt x="950995" y="632423"/>
                  </a:lnTo>
                  <a:lnTo>
                    <a:pt x="950995" y="633280"/>
                  </a:lnTo>
                  <a:lnTo>
                    <a:pt x="951661" y="633090"/>
                  </a:lnTo>
                  <a:lnTo>
                    <a:pt x="951946" y="632233"/>
                  </a:lnTo>
                  <a:lnTo>
                    <a:pt x="953753" y="633090"/>
                  </a:lnTo>
                  <a:lnTo>
                    <a:pt x="953468" y="633660"/>
                  </a:lnTo>
                  <a:lnTo>
                    <a:pt x="952136" y="633090"/>
                  </a:lnTo>
                  <a:lnTo>
                    <a:pt x="951661" y="633946"/>
                  </a:lnTo>
                  <a:lnTo>
                    <a:pt x="953468" y="634802"/>
                  </a:lnTo>
                  <a:lnTo>
                    <a:pt x="955560" y="636706"/>
                  </a:lnTo>
                  <a:lnTo>
                    <a:pt x="957652" y="634802"/>
                  </a:lnTo>
                  <a:lnTo>
                    <a:pt x="958318" y="634802"/>
                  </a:lnTo>
                  <a:lnTo>
                    <a:pt x="957842" y="633756"/>
                  </a:lnTo>
                  <a:lnTo>
                    <a:pt x="958888" y="633756"/>
                  </a:lnTo>
                  <a:lnTo>
                    <a:pt x="958603" y="632994"/>
                  </a:lnTo>
                  <a:lnTo>
                    <a:pt x="956131" y="631948"/>
                  </a:lnTo>
                  <a:lnTo>
                    <a:pt x="956416" y="631567"/>
                  </a:lnTo>
                  <a:lnTo>
                    <a:pt x="957938" y="631567"/>
                  </a:lnTo>
                  <a:lnTo>
                    <a:pt x="958794" y="632423"/>
                  </a:lnTo>
                  <a:lnTo>
                    <a:pt x="959649" y="632423"/>
                  </a:lnTo>
                  <a:lnTo>
                    <a:pt x="960505" y="633470"/>
                  </a:lnTo>
                  <a:lnTo>
                    <a:pt x="962312" y="634041"/>
                  </a:lnTo>
                  <a:lnTo>
                    <a:pt x="962312" y="635563"/>
                  </a:lnTo>
                  <a:lnTo>
                    <a:pt x="961456" y="635563"/>
                  </a:lnTo>
                  <a:lnTo>
                    <a:pt x="959364" y="634707"/>
                  </a:lnTo>
                  <a:lnTo>
                    <a:pt x="959079" y="635754"/>
                  </a:lnTo>
                  <a:lnTo>
                    <a:pt x="955940" y="638323"/>
                  </a:lnTo>
                  <a:lnTo>
                    <a:pt x="958603" y="639370"/>
                  </a:lnTo>
                  <a:lnTo>
                    <a:pt x="958888" y="640226"/>
                  </a:lnTo>
                  <a:lnTo>
                    <a:pt x="960695" y="641083"/>
                  </a:lnTo>
                  <a:lnTo>
                    <a:pt x="960695" y="641654"/>
                  </a:lnTo>
                  <a:lnTo>
                    <a:pt x="962788" y="642510"/>
                  </a:lnTo>
                  <a:lnTo>
                    <a:pt x="963453" y="643367"/>
                  </a:lnTo>
                  <a:lnTo>
                    <a:pt x="964975" y="644223"/>
                  </a:lnTo>
                  <a:lnTo>
                    <a:pt x="967448" y="648029"/>
                  </a:lnTo>
                  <a:lnTo>
                    <a:pt x="969255" y="648791"/>
                  </a:lnTo>
                  <a:lnTo>
                    <a:pt x="971537" y="650884"/>
                  </a:lnTo>
                  <a:lnTo>
                    <a:pt x="972012" y="651931"/>
                  </a:lnTo>
                  <a:lnTo>
                    <a:pt x="976102" y="656023"/>
                  </a:lnTo>
                  <a:lnTo>
                    <a:pt x="976767" y="657545"/>
                  </a:lnTo>
                  <a:lnTo>
                    <a:pt x="979240" y="659068"/>
                  </a:lnTo>
                  <a:lnTo>
                    <a:pt x="981427" y="661542"/>
                  </a:lnTo>
                  <a:lnTo>
                    <a:pt x="986087" y="664968"/>
                  </a:lnTo>
                  <a:lnTo>
                    <a:pt x="986372" y="665824"/>
                  </a:lnTo>
                  <a:lnTo>
                    <a:pt x="987418" y="666680"/>
                  </a:lnTo>
                  <a:lnTo>
                    <a:pt x="989225" y="666300"/>
                  </a:lnTo>
                  <a:lnTo>
                    <a:pt x="992649" y="667632"/>
                  </a:lnTo>
                  <a:lnTo>
                    <a:pt x="993124" y="669726"/>
                  </a:lnTo>
                  <a:lnTo>
                    <a:pt x="993980" y="670106"/>
                  </a:lnTo>
                  <a:lnTo>
                    <a:pt x="994646" y="668393"/>
                  </a:lnTo>
                  <a:lnTo>
                    <a:pt x="995502" y="667537"/>
                  </a:lnTo>
                  <a:lnTo>
                    <a:pt x="996168" y="665063"/>
                  </a:lnTo>
                  <a:lnTo>
                    <a:pt x="997499" y="665443"/>
                  </a:lnTo>
                  <a:lnTo>
                    <a:pt x="997784" y="667061"/>
                  </a:lnTo>
                  <a:lnTo>
                    <a:pt x="999591" y="668583"/>
                  </a:lnTo>
                  <a:lnTo>
                    <a:pt x="1001113" y="669440"/>
                  </a:lnTo>
                  <a:lnTo>
                    <a:pt x="1002444" y="669440"/>
                  </a:lnTo>
                  <a:lnTo>
                    <a:pt x="1000637" y="667156"/>
                  </a:lnTo>
                  <a:lnTo>
                    <a:pt x="999306" y="666585"/>
                  </a:lnTo>
                  <a:lnTo>
                    <a:pt x="998830" y="665729"/>
                  </a:lnTo>
                  <a:lnTo>
                    <a:pt x="1001493" y="666110"/>
                  </a:lnTo>
                  <a:lnTo>
                    <a:pt x="1002539" y="668013"/>
                  </a:lnTo>
                  <a:lnTo>
                    <a:pt x="1003205" y="668203"/>
                  </a:lnTo>
                  <a:lnTo>
                    <a:pt x="1002729" y="668583"/>
                  </a:lnTo>
                  <a:lnTo>
                    <a:pt x="1003015" y="669440"/>
                  </a:lnTo>
                  <a:lnTo>
                    <a:pt x="1003871" y="669440"/>
                  </a:lnTo>
                  <a:lnTo>
                    <a:pt x="1004726" y="670297"/>
                  </a:lnTo>
                  <a:lnTo>
                    <a:pt x="1004441" y="670867"/>
                  </a:lnTo>
                  <a:lnTo>
                    <a:pt x="1005297" y="671724"/>
                  </a:lnTo>
                  <a:lnTo>
                    <a:pt x="1005012" y="672770"/>
                  </a:lnTo>
                  <a:lnTo>
                    <a:pt x="1007484" y="673627"/>
                  </a:lnTo>
                  <a:lnTo>
                    <a:pt x="1008340" y="674674"/>
                  </a:lnTo>
                  <a:lnTo>
                    <a:pt x="1012430" y="676957"/>
                  </a:lnTo>
                  <a:lnTo>
                    <a:pt x="1013951" y="679717"/>
                  </a:lnTo>
                  <a:lnTo>
                    <a:pt x="1015283" y="680098"/>
                  </a:lnTo>
                  <a:lnTo>
                    <a:pt x="1014522" y="681430"/>
                  </a:lnTo>
                  <a:lnTo>
                    <a:pt x="1016804" y="683999"/>
                  </a:lnTo>
                  <a:lnTo>
                    <a:pt x="1017470" y="685712"/>
                  </a:lnTo>
                  <a:lnTo>
                    <a:pt x="1018516" y="686283"/>
                  </a:lnTo>
                  <a:lnTo>
                    <a:pt x="1018516" y="686854"/>
                  </a:lnTo>
                  <a:lnTo>
                    <a:pt x="1019562" y="687710"/>
                  </a:lnTo>
                  <a:lnTo>
                    <a:pt x="1019562" y="688472"/>
                  </a:lnTo>
                  <a:lnTo>
                    <a:pt x="1020038" y="688472"/>
                  </a:lnTo>
                  <a:lnTo>
                    <a:pt x="1020894" y="689804"/>
                  </a:lnTo>
                  <a:lnTo>
                    <a:pt x="1022700" y="689994"/>
                  </a:lnTo>
                  <a:lnTo>
                    <a:pt x="1024222" y="691517"/>
                  </a:lnTo>
                  <a:lnTo>
                    <a:pt x="1024507" y="693610"/>
                  </a:lnTo>
                  <a:lnTo>
                    <a:pt x="1025363" y="693801"/>
                  </a:lnTo>
                  <a:lnTo>
                    <a:pt x="1026409" y="696275"/>
                  </a:lnTo>
                  <a:lnTo>
                    <a:pt x="1028882" y="698749"/>
                  </a:lnTo>
                  <a:lnTo>
                    <a:pt x="1030974" y="702555"/>
                  </a:lnTo>
                  <a:lnTo>
                    <a:pt x="1031830" y="702936"/>
                  </a:lnTo>
                  <a:lnTo>
                    <a:pt x="1031830" y="704839"/>
                  </a:lnTo>
                  <a:lnTo>
                    <a:pt x="1030498" y="705696"/>
                  </a:lnTo>
                  <a:lnTo>
                    <a:pt x="1030498" y="706076"/>
                  </a:lnTo>
                  <a:lnTo>
                    <a:pt x="1031830" y="706076"/>
                  </a:lnTo>
                  <a:lnTo>
                    <a:pt x="1032305" y="706742"/>
                  </a:lnTo>
                  <a:lnTo>
                    <a:pt x="1032305" y="706742"/>
                  </a:lnTo>
                  <a:lnTo>
                    <a:pt x="1025458" y="710834"/>
                  </a:lnTo>
                  <a:lnTo>
                    <a:pt x="1015948" y="713308"/>
                  </a:lnTo>
                  <a:lnTo>
                    <a:pt x="1007770" y="711405"/>
                  </a:lnTo>
                  <a:lnTo>
                    <a:pt x="1002159" y="715211"/>
                  </a:lnTo>
                  <a:lnTo>
                    <a:pt x="988274" y="747755"/>
                  </a:lnTo>
                  <a:lnTo>
                    <a:pt x="989130" y="752609"/>
                  </a:lnTo>
                  <a:lnTo>
                    <a:pt x="996263" y="760887"/>
                  </a:lnTo>
                  <a:lnTo>
                    <a:pt x="984661" y="771069"/>
                  </a:lnTo>
                  <a:lnTo>
                    <a:pt x="979906" y="771450"/>
                  </a:lnTo>
                  <a:lnTo>
                    <a:pt x="970491" y="761934"/>
                  </a:lnTo>
                  <a:lnTo>
                    <a:pt x="968303" y="755463"/>
                  </a:lnTo>
                  <a:lnTo>
                    <a:pt x="961742" y="751942"/>
                  </a:lnTo>
                  <a:lnTo>
                    <a:pt x="959174" y="746233"/>
                  </a:lnTo>
                  <a:lnTo>
                    <a:pt x="948903" y="737383"/>
                  </a:lnTo>
                  <a:lnTo>
                    <a:pt x="951471" y="721301"/>
                  </a:lnTo>
                  <a:lnTo>
                    <a:pt x="945955" y="698178"/>
                  </a:lnTo>
                  <a:lnTo>
                    <a:pt x="956987" y="683333"/>
                  </a:lnTo>
                  <a:lnTo>
                    <a:pt x="956701" y="678480"/>
                  </a:lnTo>
                  <a:lnTo>
                    <a:pt x="941485" y="677624"/>
                  </a:lnTo>
                  <a:lnTo>
                    <a:pt x="929883" y="661732"/>
                  </a:lnTo>
                  <a:lnTo>
                    <a:pt x="910103" y="649362"/>
                  </a:lnTo>
                  <a:lnTo>
                    <a:pt x="907915" y="653644"/>
                  </a:lnTo>
                  <a:lnTo>
                    <a:pt x="908486" y="666205"/>
                  </a:lnTo>
                  <a:lnTo>
                    <a:pt x="893745" y="683143"/>
                  </a:lnTo>
                  <a:lnTo>
                    <a:pt x="883665" y="684665"/>
                  </a:lnTo>
                  <a:lnTo>
                    <a:pt x="857893" y="677624"/>
                  </a:lnTo>
                  <a:lnTo>
                    <a:pt x="833643" y="696465"/>
                  </a:lnTo>
                  <a:lnTo>
                    <a:pt x="833928" y="699034"/>
                  </a:lnTo>
                  <a:lnTo>
                    <a:pt x="864360" y="701128"/>
                  </a:lnTo>
                  <a:lnTo>
                    <a:pt x="869305" y="705600"/>
                  </a:lnTo>
                  <a:lnTo>
                    <a:pt x="869780" y="711024"/>
                  </a:lnTo>
                  <a:lnTo>
                    <a:pt x="865025" y="715497"/>
                  </a:lnTo>
                  <a:lnTo>
                    <a:pt x="841060" y="719589"/>
                  </a:lnTo>
                  <a:lnTo>
                    <a:pt x="836020" y="731388"/>
                  </a:lnTo>
                  <a:lnTo>
                    <a:pt x="838588" y="737764"/>
                  </a:lnTo>
                  <a:lnTo>
                    <a:pt x="837732" y="740714"/>
                  </a:lnTo>
                  <a:lnTo>
                    <a:pt x="821375" y="747851"/>
                  </a:lnTo>
                  <a:lnTo>
                    <a:pt x="796839" y="755178"/>
                  </a:lnTo>
                  <a:lnTo>
                    <a:pt x="782954" y="754131"/>
                  </a:lnTo>
                  <a:lnTo>
                    <a:pt x="778865" y="751847"/>
                  </a:lnTo>
                  <a:lnTo>
                    <a:pt x="775727" y="745947"/>
                  </a:lnTo>
                  <a:lnTo>
                    <a:pt x="780482" y="730436"/>
                  </a:lnTo>
                  <a:lnTo>
                    <a:pt x="780482" y="722348"/>
                  </a:lnTo>
                  <a:lnTo>
                    <a:pt x="777914" y="718827"/>
                  </a:lnTo>
                  <a:lnTo>
                    <a:pt x="728082" y="713023"/>
                  </a:lnTo>
                  <a:lnTo>
                    <a:pt x="725134" y="731388"/>
                  </a:lnTo>
                  <a:lnTo>
                    <a:pt x="717716" y="739762"/>
                  </a:lnTo>
                  <a:lnTo>
                    <a:pt x="709823" y="754797"/>
                  </a:lnTo>
                  <a:lnTo>
                    <a:pt x="661702" y="750705"/>
                  </a:lnTo>
                  <a:lnTo>
                    <a:pt x="659610" y="748802"/>
                  </a:lnTo>
                  <a:lnTo>
                    <a:pt x="667218" y="744520"/>
                  </a:lnTo>
                  <a:lnTo>
                    <a:pt x="667314" y="741570"/>
                  </a:lnTo>
                  <a:lnTo>
                    <a:pt x="655901" y="730817"/>
                  </a:lnTo>
                  <a:lnTo>
                    <a:pt x="635645" y="747280"/>
                  </a:lnTo>
                  <a:lnTo>
                    <a:pt x="632507" y="766597"/>
                  </a:lnTo>
                  <a:lnTo>
                    <a:pt x="621570" y="781632"/>
                  </a:lnTo>
                  <a:lnTo>
                    <a:pt x="618147" y="784201"/>
                  </a:lnTo>
                  <a:lnTo>
                    <a:pt x="611680" y="780395"/>
                  </a:lnTo>
                  <a:lnTo>
                    <a:pt x="596654" y="780966"/>
                  </a:lnTo>
                  <a:lnTo>
                    <a:pt x="588191" y="787912"/>
                  </a:lnTo>
                  <a:lnTo>
                    <a:pt x="575923" y="804184"/>
                  </a:lnTo>
                  <a:lnTo>
                    <a:pt x="577540" y="819315"/>
                  </a:lnTo>
                  <a:lnTo>
                    <a:pt x="574686" y="826452"/>
                  </a:lnTo>
                  <a:lnTo>
                    <a:pt x="565176" y="831685"/>
                  </a:lnTo>
                  <a:lnTo>
                    <a:pt x="569171" y="839679"/>
                  </a:lnTo>
                  <a:lnTo>
                    <a:pt x="556713" y="852715"/>
                  </a:lnTo>
                  <a:lnTo>
                    <a:pt x="552623" y="861755"/>
                  </a:lnTo>
                  <a:lnTo>
                    <a:pt x="525805" y="863183"/>
                  </a:lnTo>
                  <a:lnTo>
                    <a:pt x="518197" y="857949"/>
                  </a:lnTo>
                  <a:lnTo>
                    <a:pt x="509924" y="857378"/>
                  </a:lnTo>
                  <a:lnTo>
                    <a:pt x="511826" y="848053"/>
                  </a:lnTo>
                  <a:lnTo>
                    <a:pt x="508022" y="845578"/>
                  </a:lnTo>
                  <a:lnTo>
                    <a:pt x="498036" y="847672"/>
                  </a:lnTo>
                  <a:lnTo>
                    <a:pt x="493662" y="855475"/>
                  </a:lnTo>
                  <a:lnTo>
                    <a:pt x="489572" y="857759"/>
                  </a:lnTo>
                  <a:lnTo>
                    <a:pt x="478826" y="856902"/>
                  </a:lnTo>
                  <a:lnTo>
                    <a:pt x="470077" y="852430"/>
                  </a:lnTo>
                  <a:lnTo>
                    <a:pt x="469221" y="842533"/>
                  </a:lnTo>
                  <a:lnTo>
                    <a:pt x="464942" y="840059"/>
                  </a:lnTo>
                  <a:lnTo>
                    <a:pt x="449535" y="841106"/>
                  </a:lnTo>
                  <a:lnTo>
                    <a:pt x="438789" y="852335"/>
                  </a:lnTo>
                  <a:lnTo>
                    <a:pt x="409594" y="863849"/>
                  </a:lnTo>
                  <a:lnTo>
                    <a:pt x="393902" y="853572"/>
                  </a:lnTo>
                  <a:lnTo>
                    <a:pt x="387055" y="855475"/>
                  </a:lnTo>
                  <a:lnTo>
                    <a:pt x="378116" y="853001"/>
                  </a:lnTo>
                  <a:lnTo>
                    <a:pt x="376214" y="851478"/>
                  </a:lnTo>
                  <a:lnTo>
                    <a:pt x="378116" y="846911"/>
                  </a:lnTo>
                  <a:lnTo>
                    <a:pt x="389052" y="839203"/>
                  </a:lnTo>
                  <a:lnTo>
                    <a:pt x="389337" y="836633"/>
                  </a:lnTo>
                  <a:lnTo>
                    <a:pt x="385153" y="831590"/>
                  </a:lnTo>
                  <a:lnTo>
                    <a:pt x="361949" y="822074"/>
                  </a:lnTo>
                  <a:lnTo>
                    <a:pt x="360618" y="817221"/>
                  </a:lnTo>
                  <a:lnTo>
                    <a:pt x="363756" y="810465"/>
                  </a:lnTo>
                  <a:lnTo>
                    <a:pt x="363470" y="805421"/>
                  </a:lnTo>
                  <a:lnTo>
                    <a:pt x="351583" y="798285"/>
                  </a:lnTo>
                  <a:lnTo>
                    <a:pt x="345782" y="798094"/>
                  </a:lnTo>
                  <a:lnTo>
                    <a:pt x="341312" y="787341"/>
                  </a:lnTo>
                  <a:lnTo>
                    <a:pt x="328189" y="782488"/>
                  </a:lnTo>
                  <a:lnTo>
                    <a:pt x="327142" y="775161"/>
                  </a:lnTo>
                  <a:lnTo>
                    <a:pt x="329520" y="762029"/>
                  </a:lnTo>
                  <a:lnTo>
                    <a:pt x="306981" y="743473"/>
                  </a:lnTo>
                  <a:lnTo>
                    <a:pt x="304604" y="737288"/>
                  </a:lnTo>
                  <a:lnTo>
                    <a:pt x="303653" y="724346"/>
                  </a:lnTo>
                  <a:lnTo>
                    <a:pt x="295379" y="711405"/>
                  </a:lnTo>
                  <a:lnTo>
                    <a:pt x="273411" y="700652"/>
                  </a:lnTo>
                  <a:lnTo>
                    <a:pt x="262760" y="700081"/>
                  </a:lnTo>
                  <a:lnTo>
                    <a:pt x="262760" y="700081"/>
                  </a:lnTo>
                  <a:lnTo>
                    <a:pt x="246498" y="676387"/>
                  </a:lnTo>
                  <a:lnTo>
                    <a:pt x="230806" y="658973"/>
                  </a:lnTo>
                  <a:lnTo>
                    <a:pt x="226337" y="644984"/>
                  </a:lnTo>
                  <a:lnTo>
                    <a:pt x="214735" y="642415"/>
                  </a:lnTo>
                  <a:lnTo>
                    <a:pt x="211977" y="628332"/>
                  </a:lnTo>
                  <a:lnTo>
                    <a:pt x="207507" y="623193"/>
                  </a:lnTo>
                  <a:lnTo>
                    <a:pt x="209029" y="612155"/>
                  </a:lnTo>
                  <a:lnTo>
                    <a:pt x="204084" y="605018"/>
                  </a:lnTo>
                  <a:lnTo>
                    <a:pt x="203038" y="597976"/>
                  </a:lnTo>
                  <a:lnTo>
                    <a:pt x="195620" y="598357"/>
                  </a:lnTo>
                  <a:lnTo>
                    <a:pt x="189153" y="604351"/>
                  </a:lnTo>
                  <a:lnTo>
                    <a:pt x="182021" y="606255"/>
                  </a:lnTo>
                  <a:lnTo>
                    <a:pt x="174222" y="598737"/>
                  </a:lnTo>
                  <a:lnTo>
                    <a:pt x="168707" y="599308"/>
                  </a:lnTo>
                  <a:lnTo>
                    <a:pt x="164522" y="591220"/>
                  </a:lnTo>
                  <a:lnTo>
                    <a:pt x="160813" y="589602"/>
                  </a:lnTo>
                  <a:lnTo>
                    <a:pt x="161669" y="583797"/>
                  </a:lnTo>
                  <a:lnTo>
                    <a:pt x="157485" y="569999"/>
                  </a:lnTo>
                  <a:lnTo>
                    <a:pt x="172891" y="549826"/>
                  </a:lnTo>
                  <a:lnTo>
                    <a:pt x="173176" y="525370"/>
                  </a:lnTo>
                  <a:lnTo>
                    <a:pt x="183257" y="512333"/>
                  </a:lnTo>
                  <a:lnTo>
                    <a:pt x="202657" y="502913"/>
                  </a:lnTo>
                  <a:lnTo>
                    <a:pt x="206746" y="496918"/>
                  </a:lnTo>
                  <a:lnTo>
                    <a:pt x="208648" y="487211"/>
                  </a:lnTo>
                  <a:lnTo>
                    <a:pt x="195144" y="476934"/>
                  </a:lnTo>
                  <a:lnTo>
                    <a:pt x="182591" y="459425"/>
                  </a:lnTo>
                  <a:lnTo>
                    <a:pt x="179643" y="441631"/>
                  </a:lnTo>
                  <a:lnTo>
                    <a:pt x="151874" y="427071"/>
                  </a:lnTo>
                  <a:lnTo>
                    <a:pt x="150067" y="414415"/>
                  </a:lnTo>
                  <a:lnTo>
                    <a:pt x="145312" y="406803"/>
                  </a:lnTo>
                  <a:lnTo>
                    <a:pt x="132664" y="405280"/>
                  </a:lnTo>
                  <a:lnTo>
                    <a:pt x="130191" y="402045"/>
                  </a:lnTo>
                  <a:lnTo>
                    <a:pt x="130477" y="395193"/>
                  </a:lnTo>
                  <a:lnTo>
                    <a:pt x="111647" y="403948"/>
                  </a:lnTo>
                  <a:lnTo>
                    <a:pt x="106416" y="403091"/>
                  </a:lnTo>
                  <a:lnTo>
                    <a:pt x="101281" y="390816"/>
                  </a:lnTo>
                  <a:lnTo>
                    <a:pt x="87301" y="389484"/>
                  </a:lnTo>
                  <a:lnTo>
                    <a:pt x="82261" y="381871"/>
                  </a:lnTo>
                  <a:lnTo>
                    <a:pt x="86445" y="371118"/>
                  </a:lnTo>
                  <a:lnTo>
                    <a:pt x="82832" y="368454"/>
                  </a:lnTo>
                  <a:lnTo>
                    <a:pt x="81595" y="358176"/>
                  </a:lnTo>
                  <a:lnTo>
                    <a:pt x="79218" y="354370"/>
                  </a:lnTo>
                  <a:lnTo>
                    <a:pt x="68852" y="352181"/>
                  </a:lnTo>
                  <a:lnTo>
                    <a:pt x="50117" y="357320"/>
                  </a:lnTo>
                  <a:lnTo>
                    <a:pt x="41368" y="355988"/>
                  </a:lnTo>
                  <a:lnTo>
                    <a:pt x="37374" y="351040"/>
                  </a:lnTo>
                  <a:lnTo>
                    <a:pt x="36899" y="334292"/>
                  </a:lnTo>
                  <a:lnTo>
                    <a:pt x="33475" y="328773"/>
                  </a:lnTo>
                  <a:lnTo>
                    <a:pt x="12934" y="316687"/>
                  </a:lnTo>
                  <a:lnTo>
                    <a:pt x="2568" y="305459"/>
                  </a:lnTo>
                  <a:lnTo>
                    <a:pt x="0" y="295372"/>
                  </a:lnTo>
                  <a:lnTo>
                    <a:pt x="1522" y="279766"/>
                  </a:lnTo>
                  <a:lnTo>
                    <a:pt x="13029" y="273485"/>
                  </a:lnTo>
                  <a:lnTo>
                    <a:pt x="15882" y="265682"/>
                  </a:lnTo>
                  <a:lnTo>
                    <a:pt x="39371" y="234470"/>
                  </a:lnTo>
                  <a:lnTo>
                    <a:pt x="41749" y="225525"/>
                  </a:lnTo>
                  <a:lnTo>
                    <a:pt x="60578" y="226858"/>
                  </a:lnTo>
                  <a:lnTo>
                    <a:pt x="67711" y="217723"/>
                  </a:lnTo>
                  <a:lnTo>
                    <a:pt x="79884" y="211632"/>
                  </a:lnTo>
                  <a:lnTo>
                    <a:pt x="89108" y="218294"/>
                  </a:lnTo>
                  <a:lnTo>
                    <a:pt x="97001" y="216581"/>
                  </a:lnTo>
                  <a:lnTo>
                    <a:pt x="99379" y="212965"/>
                  </a:lnTo>
                  <a:lnTo>
                    <a:pt x="100806" y="201546"/>
                  </a:lnTo>
                  <a:lnTo>
                    <a:pt x="96336" y="190507"/>
                  </a:lnTo>
                  <a:lnTo>
                    <a:pt x="98713" y="182895"/>
                  </a:lnTo>
                  <a:lnTo>
                    <a:pt x="98428" y="163577"/>
                  </a:lnTo>
                  <a:lnTo>
                    <a:pt x="95765" y="157106"/>
                  </a:lnTo>
                  <a:lnTo>
                    <a:pt x="84353" y="148733"/>
                  </a:lnTo>
                  <a:lnTo>
                    <a:pt x="81881" y="143118"/>
                  </a:lnTo>
                  <a:lnTo>
                    <a:pt x="107462" y="120756"/>
                  </a:lnTo>
                  <a:lnTo>
                    <a:pt x="107462" y="112477"/>
                  </a:lnTo>
                  <a:lnTo>
                    <a:pt x="102517" y="96681"/>
                  </a:lnTo>
                  <a:lnTo>
                    <a:pt x="110125" y="84406"/>
                  </a:lnTo>
                  <a:lnTo>
                    <a:pt x="122964" y="75746"/>
                  </a:lnTo>
                  <a:lnTo>
                    <a:pt x="143315" y="76602"/>
                  </a:lnTo>
                  <a:lnTo>
                    <a:pt x="153681" y="67563"/>
                  </a:lnTo>
                  <a:lnTo>
                    <a:pt x="158911" y="70322"/>
                  </a:lnTo>
                  <a:lnTo>
                    <a:pt x="158911" y="70322"/>
                  </a:lnTo>
                  <a:lnTo>
                    <a:pt x="165378" y="74414"/>
                  </a:lnTo>
                  <a:lnTo>
                    <a:pt x="181070" y="61853"/>
                  </a:lnTo>
                  <a:lnTo>
                    <a:pt x="202942" y="53764"/>
                  </a:lnTo>
                  <a:lnTo>
                    <a:pt x="218444" y="58713"/>
                  </a:lnTo>
                  <a:lnTo>
                    <a:pt x="238890" y="71178"/>
                  </a:lnTo>
                  <a:lnTo>
                    <a:pt x="249161" y="70988"/>
                  </a:lnTo>
                  <a:lnTo>
                    <a:pt x="281114" y="53194"/>
                  </a:lnTo>
                  <a:lnTo>
                    <a:pt x="281590" y="44249"/>
                  </a:lnTo>
                  <a:lnTo>
                    <a:pt x="287201" y="36541"/>
                  </a:lnTo>
                  <a:lnTo>
                    <a:pt x="291765" y="37683"/>
                  </a:lnTo>
                  <a:lnTo>
                    <a:pt x="306791" y="52242"/>
                  </a:lnTo>
                  <a:lnTo>
                    <a:pt x="309929" y="38825"/>
                  </a:lnTo>
                  <a:lnTo>
                    <a:pt x="314874" y="29880"/>
                  </a:lnTo>
                  <a:lnTo>
                    <a:pt x="314970" y="19698"/>
                  </a:lnTo>
                  <a:lnTo>
                    <a:pt x="322292" y="18366"/>
                  </a:lnTo>
                  <a:lnTo>
                    <a:pt x="331992" y="22267"/>
                  </a:lnTo>
                  <a:lnTo>
                    <a:pt x="336462" y="17699"/>
                  </a:lnTo>
                  <a:lnTo>
                    <a:pt x="357004" y="18366"/>
                  </a:lnTo>
                  <a:lnTo>
                    <a:pt x="365087" y="23599"/>
                  </a:lnTo>
                  <a:lnTo>
                    <a:pt x="367845" y="33020"/>
                  </a:lnTo>
                  <a:lnTo>
                    <a:pt x="370032" y="33876"/>
                  </a:lnTo>
                  <a:lnTo>
                    <a:pt x="382015" y="31021"/>
                  </a:lnTo>
                  <a:lnTo>
                    <a:pt x="385819" y="33686"/>
                  </a:lnTo>
                  <a:lnTo>
                    <a:pt x="391049" y="46723"/>
                  </a:lnTo>
                  <a:lnTo>
                    <a:pt x="409213" y="63661"/>
                  </a:lnTo>
                  <a:lnTo>
                    <a:pt x="414158" y="62805"/>
                  </a:lnTo>
                  <a:lnTo>
                    <a:pt x="411971" y="53003"/>
                  </a:lnTo>
                  <a:lnTo>
                    <a:pt x="424239" y="54335"/>
                  </a:lnTo>
                  <a:lnTo>
                    <a:pt x="428423" y="59664"/>
                  </a:lnTo>
                  <a:lnTo>
                    <a:pt x="433369" y="75556"/>
                  </a:lnTo>
                  <a:lnTo>
                    <a:pt x="438124" y="79933"/>
                  </a:lnTo>
                  <a:lnTo>
                    <a:pt x="442593" y="78030"/>
                  </a:lnTo>
                  <a:lnTo>
                    <a:pt x="443830" y="73462"/>
                  </a:lnTo>
                  <a:lnTo>
                    <a:pt x="435556" y="51576"/>
                  </a:lnTo>
                  <a:lnTo>
                    <a:pt x="435461" y="43773"/>
                  </a:lnTo>
                  <a:lnTo>
                    <a:pt x="438409" y="40728"/>
                  </a:lnTo>
                  <a:lnTo>
                    <a:pt x="443449" y="41299"/>
                  </a:lnTo>
                  <a:lnTo>
                    <a:pt x="447728" y="46342"/>
                  </a:lnTo>
                  <a:lnTo>
                    <a:pt x="449345" y="52813"/>
                  </a:lnTo>
                  <a:lnTo>
                    <a:pt x="455432" y="55192"/>
                  </a:lnTo>
                  <a:lnTo>
                    <a:pt x="458855" y="45010"/>
                  </a:lnTo>
                  <a:lnTo>
                    <a:pt x="467034" y="47484"/>
                  </a:lnTo>
                  <a:lnTo>
                    <a:pt x="469506" y="44249"/>
                  </a:lnTo>
                  <a:lnTo>
                    <a:pt x="474452" y="47484"/>
                  </a:lnTo>
                  <a:lnTo>
                    <a:pt x="477590" y="62233"/>
                  </a:lnTo>
                  <a:lnTo>
                    <a:pt x="489097" y="62233"/>
                  </a:lnTo>
                  <a:lnTo>
                    <a:pt x="491760" y="65850"/>
                  </a:lnTo>
                  <a:lnTo>
                    <a:pt x="523238" y="48436"/>
                  </a:lnTo>
                  <a:lnTo>
                    <a:pt x="528563" y="39966"/>
                  </a:lnTo>
                  <a:lnTo>
                    <a:pt x="541972" y="35779"/>
                  </a:lnTo>
                  <a:lnTo>
                    <a:pt x="577064" y="41204"/>
                  </a:lnTo>
                  <a:lnTo>
                    <a:pt x="593041" y="36446"/>
                  </a:lnTo>
                  <a:lnTo>
                    <a:pt x="611205" y="45105"/>
                  </a:lnTo>
                  <a:lnTo>
                    <a:pt x="632507" y="39871"/>
                  </a:lnTo>
                  <a:lnTo>
                    <a:pt x="640876" y="41584"/>
                  </a:lnTo>
                  <a:lnTo>
                    <a:pt x="650005" y="49007"/>
                  </a:lnTo>
                  <a:lnTo>
                    <a:pt x="670737" y="42631"/>
                  </a:lnTo>
                  <a:lnTo>
                    <a:pt x="687855" y="48531"/>
                  </a:lnTo>
                  <a:lnTo>
                    <a:pt x="688140" y="28738"/>
                  </a:lnTo>
                  <a:lnTo>
                    <a:pt x="691564" y="18936"/>
                  </a:lnTo>
                  <a:lnTo>
                    <a:pt x="697365" y="11609"/>
                  </a:lnTo>
                  <a:lnTo>
                    <a:pt x="708016" y="7042"/>
                  </a:lnTo>
                  <a:lnTo>
                    <a:pt x="711915" y="0"/>
                  </a:lnTo>
                  <a:lnTo>
                    <a:pt x="711915" y="0"/>
                  </a:lnTo>
                  <a:lnTo>
                    <a:pt x="714958" y="0"/>
                  </a:lnTo>
                  <a:lnTo>
                    <a:pt x="715339" y="190"/>
                  </a:lnTo>
                  <a:close/>
                </a:path>
              </a:pathLst>
            </a:custGeom>
            <a:solidFill>
              <a:srgbClr val="DADADA"/>
            </a:solidFill>
            <a:ln w="8872"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2" name="Freeform: Shape 13">
              <a:extLst>
                <a:ext uri="{FF2B5EF4-FFF2-40B4-BE49-F238E27FC236}">
                  <a16:creationId xmlns:a16="http://schemas.microsoft.com/office/drawing/2014/main" id="{FF756CDF-B978-DFF8-EF6F-09A345694436}"/>
                </a:ext>
              </a:extLst>
            </p:cNvPr>
            <p:cNvSpPr/>
            <p:nvPr/>
          </p:nvSpPr>
          <p:spPr>
            <a:xfrm>
              <a:off x="8571155" y="4352418"/>
              <a:ext cx="955084" cy="1082332"/>
            </a:xfrm>
            <a:custGeom>
              <a:avLst/>
              <a:gdLst>
                <a:gd name="connsiteX0" fmla="*/ 48406 w 955084"/>
                <a:gd name="connsiteY0" fmla="*/ 50719 h 1082332"/>
                <a:gd name="connsiteX1" fmla="*/ 59057 w 955084"/>
                <a:gd name="connsiteY1" fmla="*/ 51290 h 1082332"/>
                <a:gd name="connsiteX2" fmla="*/ 81025 w 955084"/>
                <a:gd name="connsiteY2" fmla="*/ 62043 h 1082332"/>
                <a:gd name="connsiteX3" fmla="*/ 89299 w 955084"/>
                <a:gd name="connsiteY3" fmla="*/ 74985 h 1082332"/>
                <a:gd name="connsiteX4" fmla="*/ 90250 w 955084"/>
                <a:gd name="connsiteY4" fmla="*/ 87926 h 1082332"/>
                <a:gd name="connsiteX5" fmla="*/ 92627 w 955084"/>
                <a:gd name="connsiteY5" fmla="*/ 94112 h 1082332"/>
                <a:gd name="connsiteX6" fmla="*/ 115166 w 955084"/>
                <a:gd name="connsiteY6" fmla="*/ 112668 h 1082332"/>
                <a:gd name="connsiteX7" fmla="*/ 112788 w 955084"/>
                <a:gd name="connsiteY7" fmla="*/ 125800 h 1082332"/>
                <a:gd name="connsiteX8" fmla="*/ 113834 w 955084"/>
                <a:gd name="connsiteY8" fmla="*/ 133127 h 1082332"/>
                <a:gd name="connsiteX9" fmla="*/ 126958 w 955084"/>
                <a:gd name="connsiteY9" fmla="*/ 137980 h 1082332"/>
                <a:gd name="connsiteX10" fmla="*/ 131428 w 955084"/>
                <a:gd name="connsiteY10" fmla="*/ 148733 h 1082332"/>
                <a:gd name="connsiteX11" fmla="*/ 137229 w 955084"/>
                <a:gd name="connsiteY11" fmla="*/ 148923 h 1082332"/>
                <a:gd name="connsiteX12" fmla="*/ 149116 w 955084"/>
                <a:gd name="connsiteY12" fmla="*/ 156060 h 1082332"/>
                <a:gd name="connsiteX13" fmla="*/ 149402 w 955084"/>
                <a:gd name="connsiteY13" fmla="*/ 161103 h 1082332"/>
                <a:gd name="connsiteX14" fmla="*/ 146263 w 955084"/>
                <a:gd name="connsiteY14" fmla="*/ 167859 h 1082332"/>
                <a:gd name="connsiteX15" fmla="*/ 147595 w 955084"/>
                <a:gd name="connsiteY15" fmla="*/ 172713 h 1082332"/>
                <a:gd name="connsiteX16" fmla="*/ 170799 w 955084"/>
                <a:gd name="connsiteY16" fmla="*/ 182228 h 1082332"/>
                <a:gd name="connsiteX17" fmla="*/ 174983 w 955084"/>
                <a:gd name="connsiteY17" fmla="*/ 187272 h 1082332"/>
                <a:gd name="connsiteX18" fmla="*/ 174698 w 955084"/>
                <a:gd name="connsiteY18" fmla="*/ 189841 h 1082332"/>
                <a:gd name="connsiteX19" fmla="*/ 163761 w 955084"/>
                <a:gd name="connsiteY19" fmla="*/ 197549 h 1082332"/>
                <a:gd name="connsiteX20" fmla="*/ 161860 w 955084"/>
                <a:gd name="connsiteY20" fmla="*/ 202117 h 1082332"/>
                <a:gd name="connsiteX21" fmla="*/ 163761 w 955084"/>
                <a:gd name="connsiteY21" fmla="*/ 203639 h 1082332"/>
                <a:gd name="connsiteX22" fmla="*/ 172796 w 955084"/>
                <a:gd name="connsiteY22" fmla="*/ 206113 h 1082332"/>
                <a:gd name="connsiteX23" fmla="*/ 179643 w 955084"/>
                <a:gd name="connsiteY23" fmla="*/ 204210 h 1082332"/>
                <a:gd name="connsiteX24" fmla="*/ 195335 w 955084"/>
                <a:gd name="connsiteY24" fmla="*/ 214487 h 1082332"/>
                <a:gd name="connsiteX25" fmla="*/ 224530 w 955084"/>
                <a:gd name="connsiteY25" fmla="*/ 202973 h 1082332"/>
                <a:gd name="connsiteX26" fmla="*/ 235276 w 955084"/>
                <a:gd name="connsiteY26" fmla="*/ 191744 h 1082332"/>
                <a:gd name="connsiteX27" fmla="*/ 250683 w 955084"/>
                <a:gd name="connsiteY27" fmla="*/ 190697 h 1082332"/>
                <a:gd name="connsiteX28" fmla="*/ 254962 w 955084"/>
                <a:gd name="connsiteY28" fmla="*/ 193172 h 1082332"/>
                <a:gd name="connsiteX29" fmla="*/ 255818 w 955084"/>
                <a:gd name="connsiteY29" fmla="*/ 203068 h 1082332"/>
                <a:gd name="connsiteX30" fmla="*/ 264567 w 955084"/>
                <a:gd name="connsiteY30" fmla="*/ 207541 h 1082332"/>
                <a:gd name="connsiteX31" fmla="*/ 275313 w 955084"/>
                <a:gd name="connsiteY31" fmla="*/ 208397 h 1082332"/>
                <a:gd name="connsiteX32" fmla="*/ 279402 w 955084"/>
                <a:gd name="connsiteY32" fmla="*/ 206113 h 1082332"/>
                <a:gd name="connsiteX33" fmla="*/ 283777 w 955084"/>
                <a:gd name="connsiteY33" fmla="*/ 198310 h 1082332"/>
                <a:gd name="connsiteX34" fmla="*/ 293763 w 955084"/>
                <a:gd name="connsiteY34" fmla="*/ 196217 h 1082332"/>
                <a:gd name="connsiteX35" fmla="*/ 297567 w 955084"/>
                <a:gd name="connsiteY35" fmla="*/ 198691 h 1082332"/>
                <a:gd name="connsiteX36" fmla="*/ 295664 w 955084"/>
                <a:gd name="connsiteY36" fmla="*/ 208016 h 1082332"/>
                <a:gd name="connsiteX37" fmla="*/ 303938 w 955084"/>
                <a:gd name="connsiteY37" fmla="*/ 208587 h 1082332"/>
                <a:gd name="connsiteX38" fmla="*/ 311546 w 955084"/>
                <a:gd name="connsiteY38" fmla="*/ 213821 h 1082332"/>
                <a:gd name="connsiteX39" fmla="*/ 338364 w 955084"/>
                <a:gd name="connsiteY39" fmla="*/ 212394 h 1082332"/>
                <a:gd name="connsiteX40" fmla="*/ 342454 w 955084"/>
                <a:gd name="connsiteY40" fmla="*/ 203354 h 1082332"/>
                <a:gd name="connsiteX41" fmla="*/ 354912 w 955084"/>
                <a:gd name="connsiteY41" fmla="*/ 190317 h 1082332"/>
                <a:gd name="connsiteX42" fmla="*/ 350917 w 955084"/>
                <a:gd name="connsiteY42" fmla="*/ 182324 h 1082332"/>
                <a:gd name="connsiteX43" fmla="*/ 360427 w 955084"/>
                <a:gd name="connsiteY43" fmla="*/ 177090 h 1082332"/>
                <a:gd name="connsiteX44" fmla="*/ 363280 w 955084"/>
                <a:gd name="connsiteY44" fmla="*/ 169953 h 1082332"/>
                <a:gd name="connsiteX45" fmla="*/ 361664 w 955084"/>
                <a:gd name="connsiteY45" fmla="*/ 154823 h 1082332"/>
                <a:gd name="connsiteX46" fmla="*/ 373931 w 955084"/>
                <a:gd name="connsiteY46" fmla="*/ 138551 h 1082332"/>
                <a:gd name="connsiteX47" fmla="*/ 382395 w 955084"/>
                <a:gd name="connsiteY47" fmla="*/ 131604 h 1082332"/>
                <a:gd name="connsiteX48" fmla="*/ 397421 w 955084"/>
                <a:gd name="connsiteY48" fmla="*/ 131033 h 1082332"/>
                <a:gd name="connsiteX49" fmla="*/ 403888 w 955084"/>
                <a:gd name="connsiteY49" fmla="*/ 134839 h 1082332"/>
                <a:gd name="connsiteX50" fmla="*/ 407311 w 955084"/>
                <a:gd name="connsiteY50" fmla="*/ 132270 h 1082332"/>
                <a:gd name="connsiteX51" fmla="*/ 418248 w 955084"/>
                <a:gd name="connsiteY51" fmla="*/ 117235 h 1082332"/>
                <a:gd name="connsiteX52" fmla="*/ 421386 w 955084"/>
                <a:gd name="connsiteY52" fmla="*/ 97918 h 1082332"/>
                <a:gd name="connsiteX53" fmla="*/ 441642 w 955084"/>
                <a:gd name="connsiteY53" fmla="*/ 81456 h 1082332"/>
                <a:gd name="connsiteX54" fmla="*/ 453054 w 955084"/>
                <a:gd name="connsiteY54" fmla="*/ 92209 h 1082332"/>
                <a:gd name="connsiteX55" fmla="*/ 452959 w 955084"/>
                <a:gd name="connsiteY55" fmla="*/ 95159 h 1082332"/>
                <a:gd name="connsiteX56" fmla="*/ 445351 w 955084"/>
                <a:gd name="connsiteY56" fmla="*/ 99440 h 1082332"/>
                <a:gd name="connsiteX57" fmla="*/ 447443 w 955084"/>
                <a:gd name="connsiteY57" fmla="*/ 101344 h 1082332"/>
                <a:gd name="connsiteX58" fmla="*/ 495564 w 955084"/>
                <a:gd name="connsiteY58" fmla="*/ 105435 h 1082332"/>
                <a:gd name="connsiteX59" fmla="*/ 503457 w 955084"/>
                <a:gd name="connsiteY59" fmla="*/ 90401 h 1082332"/>
                <a:gd name="connsiteX60" fmla="*/ 510875 w 955084"/>
                <a:gd name="connsiteY60" fmla="*/ 82027 h 1082332"/>
                <a:gd name="connsiteX61" fmla="*/ 513823 w 955084"/>
                <a:gd name="connsiteY61" fmla="*/ 63661 h 1082332"/>
                <a:gd name="connsiteX62" fmla="*/ 563655 w 955084"/>
                <a:gd name="connsiteY62" fmla="*/ 69466 h 1082332"/>
                <a:gd name="connsiteX63" fmla="*/ 566223 w 955084"/>
                <a:gd name="connsiteY63" fmla="*/ 72986 h 1082332"/>
                <a:gd name="connsiteX64" fmla="*/ 566223 w 955084"/>
                <a:gd name="connsiteY64" fmla="*/ 81075 h 1082332"/>
                <a:gd name="connsiteX65" fmla="*/ 561468 w 955084"/>
                <a:gd name="connsiteY65" fmla="*/ 96586 h 1082332"/>
                <a:gd name="connsiteX66" fmla="*/ 564606 w 955084"/>
                <a:gd name="connsiteY66" fmla="*/ 102486 h 1082332"/>
                <a:gd name="connsiteX67" fmla="*/ 568695 w 955084"/>
                <a:gd name="connsiteY67" fmla="*/ 104769 h 1082332"/>
                <a:gd name="connsiteX68" fmla="*/ 582580 w 955084"/>
                <a:gd name="connsiteY68" fmla="*/ 105816 h 1082332"/>
                <a:gd name="connsiteX69" fmla="*/ 607115 w 955084"/>
                <a:gd name="connsiteY69" fmla="*/ 98489 h 1082332"/>
                <a:gd name="connsiteX70" fmla="*/ 623473 w 955084"/>
                <a:gd name="connsiteY70" fmla="*/ 91352 h 1082332"/>
                <a:gd name="connsiteX71" fmla="*/ 624329 w 955084"/>
                <a:gd name="connsiteY71" fmla="*/ 88402 h 1082332"/>
                <a:gd name="connsiteX72" fmla="*/ 621761 w 955084"/>
                <a:gd name="connsiteY72" fmla="*/ 82027 h 1082332"/>
                <a:gd name="connsiteX73" fmla="*/ 626801 w 955084"/>
                <a:gd name="connsiteY73" fmla="*/ 70227 h 1082332"/>
                <a:gd name="connsiteX74" fmla="*/ 650766 w 955084"/>
                <a:gd name="connsiteY74" fmla="*/ 66135 h 1082332"/>
                <a:gd name="connsiteX75" fmla="*/ 655521 w 955084"/>
                <a:gd name="connsiteY75" fmla="*/ 61663 h 1082332"/>
                <a:gd name="connsiteX76" fmla="*/ 655046 w 955084"/>
                <a:gd name="connsiteY76" fmla="*/ 56239 h 1082332"/>
                <a:gd name="connsiteX77" fmla="*/ 650101 w 955084"/>
                <a:gd name="connsiteY77" fmla="*/ 51766 h 1082332"/>
                <a:gd name="connsiteX78" fmla="*/ 619669 w 955084"/>
                <a:gd name="connsiteY78" fmla="*/ 49673 h 1082332"/>
                <a:gd name="connsiteX79" fmla="*/ 619383 w 955084"/>
                <a:gd name="connsiteY79" fmla="*/ 47103 h 1082332"/>
                <a:gd name="connsiteX80" fmla="*/ 643634 w 955084"/>
                <a:gd name="connsiteY80" fmla="*/ 28262 h 1082332"/>
                <a:gd name="connsiteX81" fmla="*/ 669406 w 955084"/>
                <a:gd name="connsiteY81" fmla="*/ 35304 h 1082332"/>
                <a:gd name="connsiteX82" fmla="*/ 679486 w 955084"/>
                <a:gd name="connsiteY82" fmla="*/ 33781 h 1082332"/>
                <a:gd name="connsiteX83" fmla="*/ 694227 w 955084"/>
                <a:gd name="connsiteY83" fmla="*/ 16843 h 1082332"/>
                <a:gd name="connsiteX84" fmla="*/ 693656 w 955084"/>
                <a:gd name="connsiteY84" fmla="*/ 4282 h 1082332"/>
                <a:gd name="connsiteX85" fmla="*/ 695843 w 955084"/>
                <a:gd name="connsiteY85" fmla="*/ 0 h 1082332"/>
                <a:gd name="connsiteX86" fmla="*/ 715624 w 955084"/>
                <a:gd name="connsiteY86" fmla="*/ 12370 h 1082332"/>
                <a:gd name="connsiteX87" fmla="*/ 727226 w 955084"/>
                <a:gd name="connsiteY87" fmla="*/ 28262 h 1082332"/>
                <a:gd name="connsiteX88" fmla="*/ 742442 w 955084"/>
                <a:gd name="connsiteY88" fmla="*/ 29118 h 1082332"/>
                <a:gd name="connsiteX89" fmla="*/ 742727 w 955084"/>
                <a:gd name="connsiteY89" fmla="*/ 33971 h 1082332"/>
                <a:gd name="connsiteX90" fmla="*/ 731696 w 955084"/>
                <a:gd name="connsiteY90" fmla="*/ 48816 h 1082332"/>
                <a:gd name="connsiteX91" fmla="*/ 737212 w 955084"/>
                <a:gd name="connsiteY91" fmla="*/ 71940 h 1082332"/>
                <a:gd name="connsiteX92" fmla="*/ 734644 w 955084"/>
                <a:gd name="connsiteY92" fmla="*/ 88022 h 1082332"/>
                <a:gd name="connsiteX93" fmla="*/ 744915 w 955084"/>
                <a:gd name="connsiteY93" fmla="*/ 96871 h 1082332"/>
                <a:gd name="connsiteX94" fmla="*/ 747482 w 955084"/>
                <a:gd name="connsiteY94" fmla="*/ 102581 h 1082332"/>
                <a:gd name="connsiteX95" fmla="*/ 754044 w 955084"/>
                <a:gd name="connsiteY95" fmla="*/ 106102 h 1082332"/>
                <a:gd name="connsiteX96" fmla="*/ 756232 w 955084"/>
                <a:gd name="connsiteY96" fmla="*/ 112572 h 1082332"/>
                <a:gd name="connsiteX97" fmla="*/ 765646 w 955084"/>
                <a:gd name="connsiteY97" fmla="*/ 122088 h 1082332"/>
                <a:gd name="connsiteX98" fmla="*/ 770401 w 955084"/>
                <a:gd name="connsiteY98" fmla="*/ 121708 h 1082332"/>
                <a:gd name="connsiteX99" fmla="*/ 782004 w 955084"/>
                <a:gd name="connsiteY99" fmla="*/ 111526 h 1082332"/>
                <a:gd name="connsiteX100" fmla="*/ 774871 w 955084"/>
                <a:gd name="connsiteY100" fmla="*/ 103247 h 1082332"/>
                <a:gd name="connsiteX101" fmla="*/ 774015 w 955084"/>
                <a:gd name="connsiteY101" fmla="*/ 98394 h 1082332"/>
                <a:gd name="connsiteX102" fmla="*/ 787900 w 955084"/>
                <a:gd name="connsiteY102" fmla="*/ 65850 h 1082332"/>
                <a:gd name="connsiteX103" fmla="*/ 793510 w 955084"/>
                <a:gd name="connsiteY103" fmla="*/ 62043 h 1082332"/>
                <a:gd name="connsiteX104" fmla="*/ 801689 w 955084"/>
                <a:gd name="connsiteY104" fmla="*/ 63947 h 1082332"/>
                <a:gd name="connsiteX105" fmla="*/ 811199 w 955084"/>
                <a:gd name="connsiteY105" fmla="*/ 61472 h 1082332"/>
                <a:gd name="connsiteX106" fmla="*/ 818046 w 955084"/>
                <a:gd name="connsiteY106" fmla="*/ 57381 h 1082332"/>
                <a:gd name="connsiteX107" fmla="*/ 818046 w 955084"/>
                <a:gd name="connsiteY107" fmla="*/ 57381 h 1082332"/>
                <a:gd name="connsiteX108" fmla="*/ 818522 w 955084"/>
                <a:gd name="connsiteY108" fmla="*/ 60140 h 1082332"/>
                <a:gd name="connsiteX109" fmla="*/ 820614 w 955084"/>
                <a:gd name="connsiteY109" fmla="*/ 61472 h 1082332"/>
                <a:gd name="connsiteX110" fmla="*/ 821945 w 955084"/>
                <a:gd name="connsiteY110" fmla="*/ 62995 h 1082332"/>
                <a:gd name="connsiteX111" fmla="*/ 824798 w 955084"/>
                <a:gd name="connsiteY111" fmla="*/ 64517 h 1082332"/>
                <a:gd name="connsiteX112" fmla="*/ 825084 w 955084"/>
                <a:gd name="connsiteY112" fmla="*/ 65850 h 1082332"/>
                <a:gd name="connsiteX113" fmla="*/ 827936 w 955084"/>
                <a:gd name="connsiteY113" fmla="*/ 66420 h 1082332"/>
                <a:gd name="connsiteX114" fmla="*/ 827176 w 955084"/>
                <a:gd name="connsiteY114" fmla="*/ 64517 h 1082332"/>
                <a:gd name="connsiteX115" fmla="*/ 830599 w 955084"/>
                <a:gd name="connsiteY115" fmla="*/ 63947 h 1082332"/>
                <a:gd name="connsiteX116" fmla="*/ 834213 w 955084"/>
                <a:gd name="connsiteY116" fmla="*/ 63756 h 1082332"/>
                <a:gd name="connsiteX117" fmla="*/ 835545 w 955084"/>
                <a:gd name="connsiteY117" fmla="*/ 64327 h 1082332"/>
                <a:gd name="connsiteX118" fmla="*/ 836400 w 955084"/>
                <a:gd name="connsiteY118" fmla="*/ 65184 h 1082332"/>
                <a:gd name="connsiteX119" fmla="*/ 836686 w 955084"/>
                <a:gd name="connsiteY119" fmla="*/ 66230 h 1082332"/>
                <a:gd name="connsiteX120" fmla="*/ 839349 w 955084"/>
                <a:gd name="connsiteY120" fmla="*/ 67087 h 1082332"/>
                <a:gd name="connsiteX121" fmla="*/ 840109 w 955084"/>
                <a:gd name="connsiteY121" fmla="*/ 68799 h 1082332"/>
                <a:gd name="connsiteX122" fmla="*/ 840965 w 955084"/>
                <a:gd name="connsiteY122" fmla="*/ 69370 h 1082332"/>
                <a:gd name="connsiteX123" fmla="*/ 842011 w 955084"/>
                <a:gd name="connsiteY123" fmla="*/ 71940 h 1082332"/>
                <a:gd name="connsiteX124" fmla="*/ 842867 w 955084"/>
                <a:gd name="connsiteY124" fmla="*/ 72796 h 1082332"/>
                <a:gd name="connsiteX125" fmla="*/ 843343 w 955084"/>
                <a:gd name="connsiteY125" fmla="*/ 75270 h 1082332"/>
                <a:gd name="connsiteX126" fmla="*/ 844674 w 955084"/>
                <a:gd name="connsiteY126" fmla="*/ 76127 h 1082332"/>
                <a:gd name="connsiteX127" fmla="*/ 844674 w 955084"/>
                <a:gd name="connsiteY127" fmla="*/ 76983 h 1082332"/>
                <a:gd name="connsiteX128" fmla="*/ 845530 w 955084"/>
                <a:gd name="connsiteY128" fmla="*/ 76793 h 1082332"/>
                <a:gd name="connsiteX129" fmla="*/ 847337 w 955084"/>
                <a:gd name="connsiteY129" fmla="*/ 77554 h 1082332"/>
                <a:gd name="connsiteX130" fmla="*/ 847813 w 955084"/>
                <a:gd name="connsiteY130" fmla="*/ 78411 h 1082332"/>
                <a:gd name="connsiteX131" fmla="*/ 848858 w 955084"/>
                <a:gd name="connsiteY131" fmla="*/ 78791 h 1082332"/>
                <a:gd name="connsiteX132" fmla="*/ 849144 w 955084"/>
                <a:gd name="connsiteY132" fmla="*/ 79362 h 1082332"/>
                <a:gd name="connsiteX133" fmla="*/ 849619 w 955084"/>
                <a:gd name="connsiteY133" fmla="*/ 78981 h 1082332"/>
                <a:gd name="connsiteX134" fmla="*/ 850380 w 955084"/>
                <a:gd name="connsiteY134" fmla="*/ 79172 h 1082332"/>
                <a:gd name="connsiteX135" fmla="*/ 850665 w 955084"/>
                <a:gd name="connsiteY135" fmla="*/ 79743 h 1082332"/>
                <a:gd name="connsiteX136" fmla="*/ 852758 w 955084"/>
                <a:gd name="connsiteY136" fmla="*/ 79362 h 1082332"/>
                <a:gd name="connsiteX137" fmla="*/ 852758 w 955084"/>
                <a:gd name="connsiteY137" fmla="*/ 79933 h 1082332"/>
                <a:gd name="connsiteX138" fmla="*/ 853518 w 955084"/>
                <a:gd name="connsiteY138" fmla="*/ 79743 h 1082332"/>
                <a:gd name="connsiteX139" fmla="*/ 853994 w 955084"/>
                <a:gd name="connsiteY139" fmla="*/ 80123 h 1082332"/>
                <a:gd name="connsiteX140" fmla="*/ 853994 w 955084"/>
                <a:gd name="connsiteY140" fmla="*/ 80980 h 1082332"/>
                <a:gd name="connsiteX141" fmla="*/ 855040 w 955084"/>
                <a:gd name="connsiteY141" fmla="*/ 80980 h 1082332"/>
                <a:gd name="connsiteX142" fmla="*/ 855516 w 955084"/>
                <a:gd name="connsiteY142" fmla="*/ 81551 h 1082332"/>
                <a:gd name="connsiteX143" fmla="*/ 856276 w 955084"/>
                <a:gd name="connsiteY143" fmla="*/ 81551 h 1082332"/>
                <a:gd name="connsiteX144" fmla="*/ 856276 w 955084"/>
                <a:gd name="connsiteY144" fmla="*/ 80980 h 1082332"/>
                <a:gd name="connsiteX145" fmla="*/ 857798 w 955084"/>
                <a:gd name="connsiteY145" fmla="*/ 80409 h 1082332"/>
                <a:gd name="connsiteX146" fmla="*/ 858083 w 955084"/>
                <a:gd name="connsiteY146" fmla="*/ 79362 h 1082332"/>
                <a:gd name="connsiteX147" fmla="*/ 858559 w 955084"/>
                <a:gd name="connsiteY147" fmla="*/ 79172 h 1082332"/>
                <a:gd name="connsiteX148" fmla="*/ 859890 w 955084"/>
                <a:gd name="connsiteY148" fmla="*/ 80028 h 1082332"/>
                <a:gd name="connsiteX149" fmla="*/ 860651 w 955084"/>
                <a:gd name="connsiteY149" fmla="*/ 81646 h 1082332"/>
                <a:gd name="connsiteX150" fmla="*/ 862172 w 955084"/>
                <a:gd name="connsiteY150" fmla="*/ 82978 h 1082332"/>
                <a:gd name="connsiteX151" fmla="*/ 862172 w 955084"/>
                <a:gd name="connsiteY151" fmla="*/ 83549 h 1082332"/>
                <a:gd name="connsiteX152" fmla="*/ 863219 w 955084"/>
                <a:gd name="connsiteY152" fmla="*/ 83930 h 1082332"/>
                <a:gd name="connsiteX153" fmla="*/ 863504 w 955084"/>
                <a:gd name="connsiteY153" fmla="*/ 84786 h 1082332"/>
                <a:gd name="connsiteX154" fmla="*/ 864170 w 955084"/>
                <a:gd name="connsiteY154" fmla="*/ 84976 h 1082332"/>
                <a:gd name="connsiteX155" fmla="*/ 864455 w 955084"/>
                <a:gd name="connsiteY155" fmla="*/ 85833 h 1082332"/>
                <a:gd name="connsiteX156" fmla="*/ 866262 w 955084"/>
                <a:gd name="connsiteY156" fmla="*/ 87451 h 1082332"/>
                <a:gd name="connsiteX157" fmla="*/ 868544 w 955084"/>
                <a:gd name="connsiteY157" fmla="*/ 88307 h 1082332"/>
                <a:gd name="connsiteX158" fmla="*/ 873870 w 955084"/>
                <a:gd name="connsiteY158" fmla="*/ 88117 h 1082332"/>
                <a:gd name="connsiteX159" fmla="*/ 874535 w 955084"/>
                <a:gd name="connsiteY159" fmla="*/ 89639 h 1082332"/>
                <a:gd name="connsiteX160" fmla="*/ 875201 w 955084"/>
                <a:gd name="connsiteY160" fmla="*/ 90020 h 1082332"/>
                <a:gd name="connsiteX161" fmla="*/ 875201 w 955084"/>
                <a:gd name="connsiteY161" fmla="*/ 90876 h 1082332"/>
                <a:gd name="connsiteX162" fmla="*/ 876532 w 955084"/>
                <a:gd name="connsiteY162" fmla="*/ 92399 h 1082332"/>
                <a:gd name="connsiteX163" fmla="*/ 876532 w 955084"/>
                <a:gd name="connsiteY163" fmla="*/ 93255 h 1082332"/>
                <a:gd name="connsiteX164" fmla="*/ 877578 w 955084"/>
                <a:gd name="connsiteY164" fmla="*/ 94778 h 1082332"/>
                <a:gd name="connsiteX165" fmla="*/ 877578 w 955084"/>
                <a:gd name="connsiteY165" fmla="*/ 95634 h 1082332"/>
                <a:gd name="connsiteX166" fmla="*/ 879100 w 955084"/>
                <a:gd name="connsiteY166" fmla="*/ 97157 h 1082332"/>
                <a:gd name="connsiteX167" fmla="*/ 879576 w 955084"/>
                <a:gd name="connsiteY167" fmla="*/ 99631 h 1082332"/>
                <a:gd name="connsiteX168" fmla="*/ 880622 w 955084"/>
                <a:gd name="connsiteY168" fmla="*/ 100678 h 1082332"/>
                <a:gd name="connsiteX169" fmla="*/ 880622 w 955084"/>
                <a:gd name="connsiteY169" fmla="*/ 102295 h 1082332"/>
                <a:gd name="connsiteX170" fmla="*/ 881478 w 955084"/>
                <a:gd name="connsiteY170" fmla="*/ 103818 h 1082332"/>
                <a:gd name="connsiteX171" fmla="*/ 881192 w 955084"/>
                <a:gd name="connsiteY171" fmla="*/ 104865 h 1082332"/>
                <a:gd name="connsiteX172" fmla="*/ 882239 w 955084"/>
                <a:gd name="connsiteY172" fmla="*/ 106482 h 1082332"/>
                <a:gd name="connsiteX173" fmla="*/ 881763 w 955084"/>
                <a:gd name="connsiteY173" fmla="*/ 107814 h 1082332"/>
                <a:gd name="connsiteX174" fmla="*/ 882524 w 955084"/>
                <a:gd name="connsiteY174" fmla="*/ 108671 h 1082332"/>
                <a:gd name="connsiteX175" fmla="*/ 882048 w 955084"/>
                <a:gd name="connsiteY175" fmla="*/ 109527 h 1082332"/>
                <a:gd name="connsiteX176" fmla="*/ 882333 w 955084"/>
                <a:gd name="connsiteY176" fmla="*/ 110860 h 1082332"/>
                <a:gd name="connsiteX177" fmla="*/ 883094 w 955084"/>
                <a:gd name="connsiteY177" fmla="*/ 111240 h 1082332"/>
                <a:gd name="connsiteX178" fmla="*/ 882619 w 955084"/>
                <a:gd name="connsiteY178" fmla="*/ 112001 h 1082332"/>
                <a:gd name="connsiteX179" fmla="*/ 883950 w 955084"/>
                <a:gd name="connsiteY179" fmla="*/ 112858 h 1082332"/>
                <a:gd name="connsiteX180" fmla="*/ 884426 w 955084"/>
                <a:gd name="connsiteY180" fmla="*/ 114761 h 1082332"/>
                <a:gd name="connsiteX181" fmla="*/ 885757 w 955084"/>
                <a:gd name="connsiteY181" fmla="*/ 115618 h 1082332"/>
                <a:gd name="connsiteX182" fmla="*/ 886042 w 955084"/>
                <a:gd name="connsiteY182" fmla="*/ 116664 h 1082332"/>
                <a:gd name="connsiteX183" fmla="*/ 886708 w 955084"/>
                <a:gd name="connsiteY183" fmla="*/ 116855 h 1082332"/>
                <a:gd name="connsiteX184" fmla="*/ 886423 w 955084"/>
                <a:gd name="connsiteY184" fmla="*/ 117426 h 1082332"/>
                <a:gd name="connsiteX185" fmla="*/ 889086 w 955084"/>
                <a:gd name="connsiteY185" fmla="*/ 120185 h 1082332"/>
                <a:gd name="connsiteX186" fmla="*/ 889942 w 955084"/>
                <a:gd name="connsiteY186" fmla="*/ 122469 h 1082332"/>
                <a:gd name="connsiteX187" fmla="*/ 891463 w 955084"/>
                <a:gd name="connsiteY187" fmla="*/ 123230 h 1082332"/>
                <a:gd name="connsiteX188" fmla="*/ 892319 w 955084"/>
                <a:gd name="connsiteY188" fmla="*/ 123040 h 1082332"/>
                <a:gd name="connsiteX189" fmla="*/ 892319 w 955084"/>
                <a:gd name="connsiteY189" fmla="*/ 127037 h 1082332"/>
                <a:gd name="connsiteX190" fmla="*/ 893080 w 955084"/>
                <a:gd name="connsiteY190" fmla="*/ 127893 h 1082332"/>
                <a:gd name="connsiteX191" fmla="*/ 893936 w 955084"/>
                <a:gd name="connsiteY191" fmla="*/ 128464 h 1082332"/>
                <a:gd name="connsiteX192" fmla="*/ 897359 w 955084"/>
                <a:gd name="connsiteY192" fmla="*/ 128273 h 1082332"/>
                <a:gd name="connsiteX193" fmla="*/ 897835 w 955084"/>
                <a:gd name="connsiteY193" fmla="*/ 128844 h 1082332"/>
                <a:gd name="connsiteX194" fmla="*/ 897835 w 955084"/>
                <a:gd name="connsiteY194" fmla="*/ 129701 h 1082332"/>
                <a:gd name="connsiteX195" fmla="*/ 896503 w 955084"/>
                <a:gd name="connsiteY195" fmla="*/ 130082 h 1082332"/>
                <a:gd name="connsiteX196" fmla="*/ 896218 w 955084"/>
                <a:gd name="connsiteY196" fmla="*/ 130652 h 1082332"/>
                <a:gd name="connsiteX197" fmla="*/ 897549 w 955084"/>
                <a:gd name="connsiteY197" fmla="*/ 132936 h 1082332"/>
                <a:gd name="connsiteX198" fmla="*/ 898215 w 955084"/>
                <a:gd name="connsiteY198" fmla="*/ 132936 h 1082332"/>
                <a:gd name="connsiteX199" fmla="*/ 898691 w 955084"/>
                <a:gd name="connsiteY199" fmla="*/ 133698 h 1082332"/>
                <a:gd name="connsiteX200" fmla="*/ 898691 w 955084"/>
                <a:gd name="connsiteY200" fmla="*/ 135981 h 1082332"/>
                <a:gd name="connsiteX201" fmla="*/ 899166 w 955084"/>
                <a:gd name="connsiteY201" fmla="*/ 136172 h 1082332"/>
                <a:gd name="connsiteX202" fmla="*/ 898691 w 955084"/>
                <a:gd name="connsiteY202" fmla="*/ 136743 h 1082332"/>
                <a:gd name="connsiteX203" fmla="*/ 899452 w 955084"/>
                <a:gd name="connsiteY203" fmla="*/ 137789 h 1082332"/>
                <a:gd name="connsiteX204" fmla="*/ 898976 w 955084"/>
                <a:gd name="connsiteY204" fmla="*/ 141215 h 1082332"/>
                <a:gd name="connsiteX205" fmla="*/ 899452 w 955084"/>
                <a:gd name="connsiteY205" fmla="*/ 141596 h 1082332"/>
                <a:gd name="connsiteX206" fmla="*/ 899737 w 955084"/>
                <a:gd name="connsiteY206" fmla="*/ 143499 h 1082332"/>
                <a:gd name="connsiteX207" fmla="*/ 900783 w 955084"/>
                <a:gd name="connsiteY207" fmla="*/ 144355 h 1082332"/>
                <a:gd name="connsiteX208" fmla="*/ 900783 w 955084"/>
                <a:gd name="connsiteY208" fmla="*/ 145878 h 1082332"/>
                <a:gd name="connsiteX209" fmla="*/ 901639 w 955084"/>
                <a:gd name="connsiteY209" fmla="*/ 146639 h 1082332"/>
                <a:gd name="connsiteX210" fmla="*/ 902114 w 955084"/>
                <a:gd name="connsiteY210" fmla="*/ 148257 h 1082332"/>
                <a:gd name="connsiteX211" fmla="*/ 903160 w 955084"/>
                <a:gd name="connsiteY211" fmla="*/ 149875 h 1082332"/>
                <a:gd name="connsiteX212" fmla="*/ 903826 w 955084"/>
                <a:gd name="connsiteY212" fmla="*/ 150255 h 1082332"/>
                <a:gd name="connsiteX213" fmla="*/ 904492 w 955084"/>
                <a:gd name="connsiteY213" fmla="*/ 152825 h 1082332"/>
                <a:gd name="connsiteX214" fmla="*/ 904967 w 955084"/>
                <a:gd name="connsiteY214" fmla="*/ 153015 h 1082332"/>
                <a:gd name="connsiteX215" fmla="*/ 904682 w 955084"/>
                <a:gd name="connsiteY215" fmla="*/ 153776 h 1082332"/>
                <a:gd name="connsiteX216" fmla="*/ 906203 w 955084"/>
                <a:gd name="connsiteY216" fmla="*/ 155679 h 1082332"/>
                <a:gd name="connsiteX217" fmla="*/ 906869 w 955084"/>
                <a:gd name="connsiteY217" fmla="*/ 157773 h 1082332"/>
                <a:gd name="connsiteX218" fmla="*/ 907725 w 955084"/>
                <a:gd name="connsiteY218" fmla="*/ 158629 h 1082332"/>
                <a:gd name="connsiteX219" fmla="*/ 908391 w 955084"/>
                <a:gd name="connsiteY219" fmla="*/ 160152 h 1082332"/>
                <a:gd name="connsiteX220" fmla="*/ 909152 w 955084"/>
                <a:gd name="connsiteY220" fmla="*/ 160152 h 1082332"/>
                <a:gd name="connsiteX221" fmla="*/ 910673 w 955084"/>
                <a:gd name="connsiteY221" fmla="*/ 161674 h 1082332"/>
                <a:gd name="connsiteX222" fmla="*/ 912765 w 955084"/>
                <a:gd name="connsiteY222" fmla="*/ 167289 h 1082332"/>
                <a:gd name="connsiteX223" fmla="*/ 914097 w 955084"/>
                <a:gd name="connsiteY223" fmla="*/ 167669 h 1082332"/>
                <a:gd name="connsiteX224" fmla="*/ 914097 w 955084"/>
                <a:gd name="connsiteY224" fmla="*/ 169287 h 1082332"/>
                <a:gd name="connsiteX225" fmla="*/ 915428 w 955084"/>
                <a:gd name="connsiteY225" fmla="*/ 171856 h 1082332"/>
                <a:gd name="connsiteX226" fmla="*/ 916284 w 955084"/>
                <a:gd name="connsiteY226" fmla="*/ 175282 h 1082332"/>
                <a:gd name="connsiteX227" fmla="*/ 917806 w 955084"/>
                <a:gd name="connsiteY227" fmla="*/ 177185 h 1082332"/>
                <a:gd name="connsiteX228" fmla="*/ 917806 w 955084"/>
                <a:gd name="connsiteY228" fmla="*/ 178041 h 1082332"/>
                <a:gd name="connsiteX229" fmla="*/ 918471 w 955084"/>
                <a:gd name="connsiteY229" fmla="*/ 178422 h 1082332"/>
                <a:gd name="connsiteX230" fmla="*/ 918947 w 955084"/>
                <a:gd name="connsiteY230" fmla="*/ 179945 h 1082332"/>
                <a:gd name="connsiteX231" fmla="*/ 919422 w 955084"/>
                <a:gd name="connsiteY231" fmla="*/ 180135 h 1082332"/>
                <a:gd name="connsiteX232" fmla="*/ 919898 w 955084"/>
                <a:gd name="connsiteY232" fmla="*/ 182038 h 1082332"/>
                <a:gd name="connsiteX233" fmla="*/ 921419 w 955084"/>
                <a:gd name="connsiteY233" fmla="*/ 184322 h 1082332"/>
                <a:gd name="connsiteX234" fmla="*/ 921134 w 955084"/>
                <a:gd name="connsiteY234" fmla="*/ 185369 h 1082332"/>
                <a:gd name="connsiteX235" fmla="*/ 921800 w 955084"/>
                <a:gd name="connsiteY235" fmla="*/ 185749 h 1082332"/>
                <a:gd name="connsiteX236" fmla="*/ 922085 w 955084"/>
                <a:gd name="connsiteY236" fmla="*/ 187843 h 1082332"/>
                <a:gd name="connsiteX237" fmla="*/ 924748 w 955084"/>
                <a:gd name="connsiteY237" fmla="*/ 192315 h 1082332"/>
                <a:gd name="connsiteX238" fmla="*/ 924463 w 955084"/>
                <a:gd name="connsiteY238" fmla="*/ 194219 h 1082332"/>
                <a:gd name="connsiteX239" fmla="*/ 925319 w 955084"/>
                <a:gd name="connsiteY239" fmla="*/ 195836 h 1082332"/>
                <a:gd name="connsiteX240" fmla="*/ 925319 w 955084"/>
                <a:gd name="connsiteY240" fmla="*/ 196883 h 1082332"/>
                <a:gd name="connsiteX241" fmla="*/ 926365 w 955084"/>
                <a:gd name="connsiteY241" fmla="*/ 198215 h 1082332"/>
                <a:gd name="connsiteX242" fmla="*/ 926840 w 955084"/>
                <a:gd name="connsiteY242" fmla="*/ 200785 h 1082332"/>
                <a:gd name="connsiteX243" fmla="*/ 927696 w 955084"/>
                <a:gd name="connsiteY243" fmla="*/ 201641 h 1082332"/>
                <a:gd name="connsiteX244" fmla="*/ 928171 w 955084"/>
                <a:gd name="connsiteY244" fmla="*/ 203734 h 1082332"/>
                <a:gd name="connsiteX245" fmla="*/ 929978 w 955084"/>
                <a:gd name="connsiteY245" fmla="*/ 206494 h 1082332"/>
                <a:gd name="connsiteX246" fmla="*/ 930264 w 955084"/>
                <a:gd name="connsiteY246" fmla="*/ 207541 h 1082332"/>
                <a:gd name="connsiteX247" fmla="*/ 931120 w 955084"/>
                <a:gd name="connsiteY247" fmla="*/ 208302 h 1082332"/>
                <a:gd name="connsiteX248" fmla="*/ 931595 w 955084"/>
                <a:gd name="connsiteY248" fmla="*/ 210395 h 1082332"/>
                <a:gd name="connsiteX249" fmla="*/ 932641 w 955084"/>
                <a:gd name="connsiteY249" fmla="*/ 211157 h 1082332"/>
                <a:gd name="connsiteX250" fmla="*/ 933687 w 955084"/>
                <a:gd name="connsiteY250" fmla="*/ 214297 h 1082332"/>
                <a:gd name="connsiteX251" fmla="*/ 934733 w 955084"/>
                <a:gd name="connsiteY251" fmla="*/ 215058 h 1082332"/>
                <a:gd name="connsiteX252" fmla="*/ 934733 w 955084"/>
                <a:gd name="connsiteY252" fmla="*/ 215915 h 1082332"/>
                <a:gd name="connsiteX253" fmla="*/ 936255 w 955084"/>
                <a:gd name="connsiteY253" fmla="*/ 218103 h 1082332"/>
                <a:gd name="connsiteX254" fmla="*/ 936730 w 955084"/>
                <a:gd name="connsiteY254" fmla="*/ 220197 h 1082332"/>
                <a:gd name="connsiteX255" fmla="*/ 938252 w 955084"/>
                <a:gd name="connsiteY255" fmla="*/ 221814 h 1082332"/>
                <a:gd name="connsiteX256" fmla="*/ 937777 w 955084"/>
                <a:gd name="connsiteY256" fmla="*/ 222385 h 1082332"/>
                <a:gd name="connsiteX257" fmla="*/ 938537 w 955084"/>
                <a:gd name="connsiteY257" fmla="*/ 223717 h 1082332"/>
                <a:gd name="connsiteX258" fmla="*/ 938537 w 955084"/>
                <a:gd name="connsiteY258" fmla="*/ 225050 h 1082332"/>
                <a:gd name="connsiteX259" fmla="*/ 939584 w 955084"/>
                <a:gd name="connsiteY259" fmla="*/ 226096 h 1082332"/>
                <a:gd name="connsiteX260" fmla="*/ 939298 w 955084"/>
                <a:gd name="connsiteY260" fmla="*/ 226858 h 1082332"/>
                <a:gd name="connsiteX261" fmla="*/ 939964 w 955084"/>
                <a:gd name="connsiteY261" fmla="*/ 227239 h 1082332"/>
                <a:gd name="connsiteX262" fmla="*/ 940439 w 955084"/>
                <a:gd name="connsiteY262" fmla="*/ 229998 h 1082332"/>
                <a:gd name="connsiteX263" fmla="*/ 941200 w 955084"/>
                <a:gd name="connsiteY263" fmla="*/ 230569 h 1082332"/>
                <a:gd name="connsiteX264" fmla="*/ 941200 w 955084"/>
                <a:gd name="connsiteY264" fmla="*/ 232187 h 1082332"/>
                <a:gd name="connsiteX265" fmla="*/ 942246 w 955084"/>
                <a:gd name="connsiteY265" fmla="*/ 233709 h 1082332"/>
                <a:gd name="connsiteX266" fmla="*/ 943292 w 955084"/>
                <a:gd name="connsiteY266" fmla="*/ 237801 h 1082332"/>
                <a:gd name="connsiteX267" fmla="*/ 944053 w 955084"/>
                <a:gd name="connsiteY267" fmla="*/ 238372 h 1082332"/>
                <a:gd name="connsiteX268" fmla="*/ 944719 w 955084"/>
                <a:gd name="connsiteY268" fmla="*/ 241132 h 1082332"/>
                <a:gd name="connsiteX269" fmla="*/ 944433 w 955084"/>
                <a:gd name="connsiteY269" fmla="*/ 241988 h 1082332"/>
                <a:gd name="connsiteX270" fmla="*/ 946526 w 955084"/>
                <a:gd name="connsiteY270" fmla="*/ 245414 h 1082332"/>
                <a:gd name="connsiteX271" fmla="*/ 946526 w 955084"/>
                <a:gd name="connsiteY271" fmla="*/ 246746 h 1082332"/>
                <a:gd name="connsiteX272" fmla="*/ 947001 w 955084"/>
                <a:gd name="connsiteY272" fmla="*/ 246936 h 1082332"/>
                <a:gd name="connsiteX273" fmla="*/ 947001 w 955084"/>
                <a:gd name="connsiteY273" fmla="*/ 247793 h 1082332"/>
                <a:gd name="connsiteX274" fmla="*/ 947477 w 955084"/>
                <a:gd name="connsiteY274" fmla="*/ 248173 h 1082332"/>
                <a:gd name="connsiteX275" fmla="*/ 947762 w 955084"/>
                <a:gd name="connsiteY275" fmla="*/ 250743 h 1082332"/>
                <a:gd name="connsiteX276" fmla="*/ 948523 w 955084"/>
                <a:gd name="connsiteY276" fmla="*/ 251599 h 1082332"/>
                <a:gd name="connsiteX277" fmla="*/ 947762 w 955084"/>
                <a:gd name="connsiteY277" fmla="*/ 252360 h 1082332"/>
                <a:gd name="connsiteX278" fmla="*/ 948047 w 955084"/>
                <a:gd name="connsiteY278" fmla="*/ 259783 h 1082332"/>
                <a:gd name="connsiteX279" fmla="*/ 948808 w 955084"/>
                <a:gd name="connsiteY279" fmla="*/ 260163 h 1082332"/>
                <a:gd name="connsiteX280" fmla="*/ 948523 w 955084"/>
                <a:gd name="connsiteY280" fmla="*/ 261686 h 1082332"/>
                <a:gd name="connsiteX281" fmla="*/ 949379 w 955084"/>
                <a:gd name="connsiteY281" fmla="*/ 262542 h 1082332"/>
                <a:gd name="connsiteX282" fmla="*/ 949379 w 955084"/>
                <a:gd name="connsiteY282" fmla="*/ 263399 h 1082332"/>
                <a:gd name="connsiteX283" fmla="*/ 950139 w 955084"/>
                <a:gd name="connsiteY283" fmla="*/ 264255 h 1082332"/>
                <a:gd name="connsiteX284" fmla="*/ 950139 w 955084"/>
                <a:gd name="connsiteY284" fmla="*/ 266158 h 1082332"/>
                <a:gd name="connsiteX285" fmla="*/ 950615 w 955084"/>
                <a:gd name="connsiteY285" fmla="*/ 266349 h 1082332"/>
                <a:gd name="connsiteX286" fmla="*/ 950900 w 955084"/>
                <a:gd name="connsiteY286" fmla="*/ 267395 h 1082332"/>
                <a:gd name="connsiteX287" fmla="*/ 951756 w 955084"/>
                <a:gd name="connsiteY287" fmla="*/ 267966 h 1082332"/>
                <a:gd name="connsiteX288" fmla="*/ 952422 w 955084"/>
                <a:gd name="connsiteY288" fmla="*/ 274056 h 1082332"/>
                <a:gd name="connsiteX289" fmla="*/ 952897 w 955084"/>
                <a:gd name="connsiteY289" fmla="*/ 275103 h 1082332"/>
                <a:gd name="connsiteX290" fmla="*/ 953658 w 955084"/>
                <a:gd name="connsiteY290" fmla="*/ 275484 h 1082332"/>
                <a:gd name="connsiteX291" fmla="*/ 954134 w 955084"/>
                <a:gd name="connsiteY291" fmla="*/ 278243 h 1082332"/>
                <a:gd name="connsiteX292" fmla="*/ 954609 w 955084"/>
                <a:gd name="connsiteY292" fmla="*/ 278434 h 1082332"/>
                <a:gd name="connsiteX293" fmla="*/ 954134 w 955084"/>
                <a:gd name="connsiteY293" fmla="*/ 280527 h 1082332"/>
                <a:gd name="connsiteX294" fmla="*/ 954894 w 955084"/>
                <a:gd name="connsiteY294" fmla="*/ 281859 h 1082332"/>
                <a:gd name="connsiteX295" fmla="*/ 954609 w 955084"/>
                <a:gd name="connsiteY295" fmla="*/ 283477 h 1082332"/>
                <a:gd name="connsiteX296" fmla="*/ 955085 w 955084"/>
                <a:gd name="connsiteY296" fmla="*/ 283667 h 1082332"/>
                <a:gd name="connsiteX297" fmla="*/ 955085 w 955084"/>
                <a:gd name="connsiteY297" fmla="*/ 284524 h 1082332"/>
                <a:gd name="connsiteX298" fmla="*/ 954229 w 955084"/>
                <a:gd name="connsiteY298" fmla="*/ 285285 h 1082332"/>
                <a:gd name="connsiteX299" fmla="*/ 954229 w 955084"/>
                <a:gd name="connsiteY299" fmla="*/ 286332 h 1082332"/>
                <a:gd name="connsiteX300" fmla="*/ 954704 w 955084"/>
                <a:gd name="connsiteY300" fmla="*/ 286903 h 1082332"/>
                <a:gd name="connsiteX301" fmla="*/ 953943 w 955084"/>
                <a:gd name="connsiteY301" fmla="*/ 287759 h 1082332"/>
                <a:gd name="connsiteX302" fmla="*/ 953658 w 955084"/>
                <a:gd name="connsiteY302" fmla="*/ 294706 h 1082332"/>
                <a:gd name="connsiteX303" fmla="*/ 953183 w 955084"/>
                <a:gd name="connsiteY303" fmla="*/ 295086 h 1082332"/>
                <a:gd name="connsiteX304" fmla="*/ 953183 w 955084"/>
                <a:gd name="connsiteY304" fmla="*/ 297180 h 1082332"/>
                <a:gd name="connsiteX305" fmla="*/ 952707 w 955084"/>
                <a:gd name="connsiteY305" fmla="*/ 298227 h 1082332"/>
                <a:gd name="connsiteX306" fmla="*/ 952993 w 955084"/>
                <a:gd name="connsiteY306" fmla="*/ 300320 h 1082332"/>
                <a:gd name="connsiteX307" fmla="*/ 952707 w 955084"/>
                <a:gd name="connsiteY307" fmla="*/ 301367 h 1082332"/>
                <a:gd name="connsiteX308" fmla="*/ 952232 w 955084"/>
                <a:gd name="connsiteY308" fmla="*/ 301557 h 1082332"/>
                <a:gd name="connsiteX309" fmla="*/ 951946 w 955084"/>
                <a:gd name="connsiteY309" fmla="*/ 319733 h 1082332"/>
                <a:gd name="connsiteX310" fmla="*/ 951090 w 955084"/>
                <a:gd name="connsiteY310" fmla="*/ 323919 h 1082332"/>
                <a:gd name="connsiteX311" fmla="*/ 950615 w 955084"/>
                <a:gd name="connsiteY311" fmla="*/ 324110 h 1082332"/>
                <a:gd name="connsiteX312" fmla="*/ 950900 w 955084"/>
                <a:gd name="connsiteY312" fmla="*/ 328297 h 1082332"/>
                <a:gd name="connsiteX313" fmla="*/ 950425 w 955084"/>
                <a:gd name="connsiteY313" fmla="*/ 328868 h 1082332"/>
                <a:gd name="connsiteX314" fmla="*/ 950425 w 955084"/>
                <a:gd name="connsiteY314" fmla="*/ 332293 h 1082332"/>
                <a:gd name="connsiteX315" fmla="*/ 948903 w 955084"/>
                <a:gd name="connsiteY315" fmla="*/ 334197 h 1082332"/>
                <a:gd name="connsiteX316" fmla="*/ 948618 w 955084"/>
                <a:gd name="connsiteY316" fmla="*/ 336290 h 1082332"/>
                <a:gd name="connsiteX317" fmla="*/ 947857 w 955084"/>
                <a:gd name="connsiteY317" fmla="*/ 337337 h 1082332"/>
                <a:gd name="connsiteX318" fmla="*/ 948142 w 955084"/>
                <a:gd name="connsiteY318" fmla="*/ 338193 h 1082332"/>
                <a:gd name="connsiteX319" fmla="*/ 947287 w 955084"/>
                <a:gd name="connsiteY319" fmla="*/ 344093 h 1082332"/>
                <a:gd name="connsiteX320" fmla="*/ 946526 w 955084"/>
                <a:gd name="connsiteY320" fmla="*/ 345615 h 1082332"/>
                <a:gd name="connsiteX321" fmla="*/ 946050 w 955084"/>
                <a:gd name="connsiteY321" fmla="*/ 345425 h 1082332"/>
                <a:gd name="connsiteX322" fmla="*/ 943958 w 955084"/>
                <a:gd name="connsiteY322" fmla="*/ 346472 h 1082332"/>
                <a:gd name="connsiteX323" fmla="*/ 939488 w 955084"/>
                <a:gd name="connsiteY323" fmla="*/ 346282 h 1082332"/>
                <a:gd name="connsiteX324" fmla="*/ 938632 w 955084"/>
                <a:gd name="connsiteY324" fmla="*/ 348185 h 1082332"/>
                <a:gd name="connsiteX325" fmla="*/ 937111 w 955084"/>
                <a:gd name="connsiteY325" fmla="*/ 348756 h 1082332"/>
                <a:gd name="connsiteX326" fmla="*/ 935019 w 955084"/>
                <a:gd name="connsiteY326" fmla="*/ 348756 h 1082332"/>
                <a:gd name="connsiteX327" fmla="*/ 934163 w 955084"/>
                <a:gd name="connsiteY327" fmla="*/ 349327 h 1082332"/>
                <a:gd name="connsiteX328" fmla="*/ 934163 w 955084"/>
                <a:gd name="connsiteY328" fmla="*/ 350088 h 1082332"/>
                <a:gd name="connsiteX329" fmla="*/ 933402 w 955084"/>
                <a:gd name="connsiteY329" fmla="*/ 350659 h 1082332"/>
                <a:gd name="connsiteX330" fmla="*/ 931880 w 955084"/>
                <a:gd name="connsiteY330" fmla="*/ 350849 h 1082332"/>
                <a:gd name="connsiteX331" fmla="*/ 931595 w 955084"/>
                <a:gd name="connsiteY331" fmla="*/ 350278 h 1082332"/>
                <a:gd name="connsiteX332" fmla="*/ 930549 w 955084"/>
                <a:gd name="connsiteY332" fmla="*/ 350278 h 1082332"/>
                <a:gd name="connsiteX333" fmla="*/ 929408 w 955084"/>
                <a:gd name="connsiteY333" fmla="*/ 350754 h 1082332"/>
                <a:gd name="connsiteX334" fmla="*/ 929123 w 955084"/>
                <a:gd name="connsiteY334" fmla="*/ 352943 h 1082332"/>
                <a:gd name="connsiteX335" fmla="*/ 926650 w 955084"/>
                <a:gd name="connsiteY335" fmla="*/ 352943 h 1082332"/>
                <a:gd name="connsiteX336" fmla="*/ 926174 w 955084"/>
                <a:gd name="connsiteY336" fmla="*/ 353324 h 1082332"/>
                <a:gd name="connsiteX337" fmla="*/ 926174 w 955084"/>
                <a:gd name="connsiteY337" fmla="*/ 355893 h 1082332"/>
                <a:gd name="connsiteX338" fmla="*/ 923702 w 955084"/>
                <a:gd name="connsiteY338" fmla="*/ 356083 h 1082332"/>
                <a:gd name="connsiteX339" fmla="*/ 922846 w 955084"/>
                <a:gd name="connsiteY339" fmla="*/ 357415 h 1082332"/>
                <a:gd name="connsiteX340" fmla="*/ 921515 w 955084"/>
                <a:gd name="connsiteY340" fmla="*/ 357986 h 1082332"/>
                <a:gd name="connsiteX341" fmla="*/ 920183 w 955084"/>
                <a:gd name="connsiteY341" fmla="*/ 359604 h 1082332"/>
                <a:gd name="connsiteX342" fmla="*/ 920183 w 955084"/>
                <a:gd name="connsiteY342" fmla="*/ 361507 h 1082332"/>
                <a:gd name="connsiteX343" fmla="*/ 919327 w 955084"/>
                <a:gd name="connsiteY343" fmla="*/ 362078 h 1082332"/>
                <a:gd name="connsiteX344" fmla="*/ 917996 w 955084"/>
                <a:gd name="connsiteY344" fmla="*/ 364267 h 1082332"/>
                <a:gd name="connsiteX345" fmla="*/ 915904 w 955084"/>
                <a:gd name="connsiteY345" fmla="*/ 365028 h 1082332"/>
                <a:gd name="connsiteX346" fmla="*/ 914572 w 955084"/>
                <a:gd name="connsiteY346" fmla="*/ 366550 h 1082332"/>
                <a:gd name="connsiteX347" fmla="*/ 913526 w 955084"/>
                <a:gd name="connsiteY347" fmla="*/ 366741 h 1082332"/>
                <a:gd name="connsiteX348" fmla="*/ 909913 w 955084"/>
                <a:gd name="connsiteY348" fmla="*/ 369215 h 1082332"/>
                <a:gd name="connsiteX349" fmla="*/ 909913 w 955084"/>
                <a:gd name="connsiteY349" fmla="*/ 369976 h 1082332"/>
                <a:gd name="connsiteX350" fmla="*/ 910578 w 955084"/>
                <a:gd name="connsiteY350" fmla="*/ 370357 h 1082332"/>
                <a:gd name="connsiteX351" fmla="*/ 910863 w 955084"/>
                <a:gd name="connsiteY351" fmla="*/ 371213 h 1082332"/>
                <a:gd name="connsiteX352" fmla="*/ 909342 w 955084"/>
                <a:gd name="connsiteY352" fmla="*/ 371404 h 1082332"/>
                <a:gd name="connsiteX353" fmla="*/ 909627 w 955084"/>
                <a:gd name="connsiteY353" fmla="*/ 372450 h 1082332"/>
                <a:gd name="connsiteX354" fmla="*/ 907535 w 955084"/>
                <a:gd name="connsiteY354" fmla="*/ 373212 h 1082332"/>
                <a:gd name="connsiteX355" fmla="*/ 904872 w 955084"/>
                <a:gd name="connsiteY355" fmla="*/ 373402 h 1082332"/>
                <a:gd name="connsiteX356" fmla="*/ 902209 w 955084"/>
                <a:gd name="connsiteY356" fmla="*/ 377113 h 1082332"/>
                <a:gd name="connsiteX357" fmla="*/ 901353 w 955084"/>
                <a:gd name="connsiteY357" fmla="*/ 377684 h 1082332"/>
                <a:gd name="connsiteX358" fmla="*/ 900022 w 955084"/>
                <a:gd name="connsiteY358" fmla="*/ 380253 h 1082332"/>
                <a:gd name="connsiteX359" fmla="*/ 898500 w 955084"/>
                <a:gd name="connsiteY359" fmla="*/ 380253 h 1082332"/>
                <a:gd name="connsiteX360" fmla="*/ 897169 w 955084"/>
                <a:gd name="connsiteY360" fmla="*/ 381586 h 1082332"/>
                <a:gd name="connsiteX361" fmla="*/ 897169 w 955084"/>
                <a:gd name="connsiteY361" fmla="*/ 382632 h 1082332"/>
                <a:gd name="connsiteX362" fmla="*/ 895838 w 955084"/>
                <a:gd name="connsiteY362" fmla="*/ 382632 h 1082332"/>
                <a:gd name="connsiteX363" fmla="*/ 894316 w 955084"/>
                <a:gd name="connsiteY363" fmla="*/ 384726 h 1082332"/>
                <a:gd name="connsiteX364" fmla="*/ 892509 w 955084"/>
                <a:gd name="connsiteY364" fmla="*/ 385297 h 1082332"/>
                <a:gd name="connsiteX365" fmla="*/ 892034 w 955084"/>
                <a:gd name="connsiteY365" fmla="*/ 386058 h 1082332"/>
                <a:gd name="connsiteX366" fmla="*/ 891178 w 955084"/>
                <a:gd name="connsiteY366" fmla="*/ 386058 h 1082332"/>
                <a:gd name="connsiteX367" fmla="*/ 890417 w 955084"/>
                <a:gd name="connsiteY367" fmla="*/ 387580 h 1082332"/>
                <a:gd name="connsiteX368" fmla="*/ 889942 w 955084"/>
                <a:gd name="connsiteY368" fmla="*/ 387580 h 1082332"/>
                <a:gd name="connsiteX369" fmla="*/ 888610 w 955084"/>
                <a:gd name="connsiteY369" fmla="*/ 389198 h 1082332"/>
                <a:gd name="connsiteX370" fmla="*/ 885947 w 955084"/>
                <a:gd name="connsiteY370" fmla="*/ 389198 h 1082332"/>
                <a:gd name="connsiteX371" fmla="*/ 885472 w 955084"/>
                <a:gd name="connsiteY371" fmla="*/ 389579 h 1082332"/>
                <a:gd name="connsiteX372" fmla="*/ 885472 w 955084"/>
                <a:gd name="connsiteY372" fmla="*/ 389769 h 1082332"/>
                <a:gd name="connsiteX373" fmla="*/ 886138 w 955084"/>
                <a:gd name="connsiteY373" fmla="*/ 390150 h 1082332"/>
                <a:gd name="connsiteX374" fmla="*/ 885472 w 955084"/>
                <a:gd name="connsiteY374" fmla="*/ 391196 h 1082332"/>
                <a:gd name="connsiteX375" fmla="*/ 885472 w 955084"/>
                <a:gd name="connsiteY375" fmla="*/ 392529 h 1082332"/>
                <a:gd name="connsiteX376" fmla="*/ 883950 w 955084"/>
                <a:gd name="connsiteY376" fmla="*/ 392148 h 1082332"/>
                <a:gd name="connsiteX377" fmla="*/ 883475 w 955084"/>
                <a:gd name="connsiteY377" fmla="*/ 393005 h 1082332"/>
                <a:gd name="connsiteX378" fmla="*/ 882714 w 955084"/>
                <a:gd name="connsiteY378" fmla="*/ 393005 h 1082332"/>
                <a:gd name="connsiteX379" fmla="*/ 882239 w 955084"/>
                <a:gd name="connsiteY379" fmla="*/ 393766 h 1082332"/>
                <a:gd name="connsiteX380" fmla="*/ 880146 w 955084"/>
                <a:gd name="connsiteY380" fmla="*/ 394146 h 1082332"/>
                <a:gd name="connsiteX381" fmla="*/ 880146 w 955084"/>
                <a:gd name="connsiteY381" fmla="*/ 395669 h 1082332"/>
                <a:gd name="connsiteX382" fmla="*/ 877864 w 955084"/>
                <a:gd name="connsiteY382" fmla="*/ 397762 h 1082332"/>
                <a:gd name="connsiteX383" fmla="*/ 877864 w 955084"/>
                <a:gd name="connsiteY383" fmla="*/ 399666 h 1082332"/>
                <a:gd name="connsiteX384" fmla="*/ 877008 w 955084"/>
                <a:gd name="connsiteY384" fmla="*/ 400237 h 1082332"/>
                <a:gd name="connsiteX385" fmla="*/ 873870 w 955084"/>
                <a:gd name="connsiteY385" fmla="*/ 400617 h 1082332"/>
                <a:gd name="connsiteX386" fmla="*/ 872348 w 955084"/>
                <a:gd name="connsiteY386" fmla="*/ 401664 h 1082332"/>
                <a:gd name="connsiteX387" fmla="*/ 872348 w 955084"/>
                <a:gd name="connsiteY387" fmla="*/ 403757 h 1082332"/>
                <a:gd name="connsiteX388" fmla="*/ 874440 w 955084"/>
                <a:gd name="connsiteY388" fmla="*/ 405090 h 1082332"/>
                <a:gd name="connsiteX389" fmla="*/ 874440 w 955084"/>
                <a:gd name="connsiteY389" fmla="*/ 405470 h 1082332"/>
                <a:gd name="connsiteX390" fmla="*/ 870351 w 955084"/>
                <a:gd name="connsiteY390" fmla="*/ 405851 h 1082332"/>
                <a:gd name="connsiteX391" fmla="*/ 868259 w 955084"/>
                <a:gd name="connsiteY391" fmla="*/ 407944 h 1082332"/>
                <a:gd name="connsiteX392" fmla="*/ 867118 w 955084"/>
                <a:gd name="connsiteY392" fmla="*/ 407944 h 1082332"/>
                <a:gd name="connsiteX393" fmla="*/ 867403 w 955084"/>
                <a:gd name="connsiteY393" fmla="*/ 408706 h 1082332"/>
                <a:gd name="connsiteX394" fmla="*/ 868068 w 955084"/>
                <a:gd name="connsiteY394" fmla="*/ 408896 h 1082332"/>
                <a:gd name="connsiteX395" fmla="*/ 868068 w 955084"/>
                <a:gd name="connsiteY395" fmla="*/ 409657 h 1082332"/>
                <a:gd name="connsiteX396" fmla="*/ 867593 w 955084"/>
                <a:gd name="connsiteY396" fmla="*/ 410228 h 1082332"/>
                <a:gd name="connsiteX397" fmla="*/ 866547 w 955084"/>
                <a:gd name="connsiteY397" fmla="*/ 410038 h 1082332"/>
                <a:gd name="connsiteX398" fmla="*/ 866071 w 955084"/>
                <a:gd name="connsiteY398" fmla="*/ 410419 h 1082332"/>
                <a:gd name="connsiteX399" fmla="*/ 865786 w 955084"/>
                <a:gd name="connsiteY399" fmla="*/ 411751 h 1082332"/>
                <a:gd name="connsiteX400" fmla="*/ 866452 w 955084"/>
                <a:gd name="connsiteY400" fmla="*/ 412512 h 1082332"/>
                <a:gd name="connsiteX401" fmla="*/ 866452 w 955084"/>
                <a:gd name="connsiteY401" fmla="*/ 413273 h 1082332"/>
                <a:gd name="connsiteX402" fmla="*/ 864930 w 955084"/>
                <a:gd name="connsiteY402" fmla="*/ 413273 h 1082332"/>
                <a:gd name="connsiteX403" fmla="*/ 862743 w 955084"/>
                <a:gd name="connsiteY403" fmla="*/ 414320 h 1082332"/>
                <a:gd name="connsiteX404" fmla="*/ 862458 w 955084"/>
                <a:gd name="connsiteY404" fmla="*/ 415652 h 1082332"/>
                <a:gd name="connsiteX405" fmla="*/ 863314 w 955084"/>
                <a:gd name="connsiteY405" fmla="*/ 417175 h 1082332"/>
                <a:gd name="connsiteX406" fmla="*/ 862268 w 955084"/>
                <a:gd name="connsiteY406" fmla="*/ 417936 h 1082332"/>
                <a:gd name="connsiteX407" fmla="*/ 860746 w 955084"/>
                <a:gd name="connsiteY407" fmla="*/ 417936 h 1082332"/>
                <a:gd name="connsiteX408" fmla="*/ 861031 w 955084"/>
                <a:gd name="connsiteY408" fmla="*/ 420886 h 1082332"/>
                <a:gd name="connsiteX409" fmla="*/ 859510 w 955084"/>
                <a:gd name="connsiteY409" fmla="*/ 421076 h 1082332"/>
                <a:gd name="connsiteX410" fmla="*/ 859510 w 955084"/>
                <a:gd name="connsiteY410" fmla="*/ 421647 h 1082332"/>
                <a:gd name="connsiteX411" fmla="*/ 857417 w 955084"/>
                <a:gd name="connsiteY411" fmla="*/ 421647 h 1082332"/>
                <a:gd name="connsiteX412" fmla="*/ 858083 w 955084"/>
                <a:gd name="connsiteY412" fmla="*/ 422694 h 1082332"/>
                <a:gd name="connsiteX413" fmla="*/ 858083 w 955084"/>
                <a:gd name="connsiteY413" fmla="*/ 423455 h 1082332"/>
                <a:gd name="connsiteX414" fmla="*/ 857417 w 955084"/>
                <a:gd name="connsiteY414" fmla="*/ 423836 h 1082332"/>
                <a:gd name="connsiteX415" fmla="*/ 859224 w 955084"/>
                <a:gd name="connsiteY415" fmla="*/ 424597 h 1082332"/>
                <a:gd name="connsiteX416" fmla="*/ 859224 w 955084"/>
                <a:gd name="connsiteY416" fmla="*/ 425358 h 1082332"/>
                <a:gd name="connsiteX417" fmla="*/ 857132 w 955084"/>
                <a:gd name="connsiteY417" fmla="*/ 424978 h 1082332"/>
                <a:gd name="connsiteX418" fmla="*/ 856847 w 955084"/>
                <a:gd name="connsiteY418" fmla="*/ 427452 h 1082332"/>
                <a:gd name="connsiteX419" fmla="*/ 857322 w 955084"/>
                <a:gd name="connsiteY419" fmla="*/ 428689 h 1082332"/>
                <a:gd name="connsiteX420" fmla="*/ 855516 w 955084"/>
                <a:gd name="connsiteY420" fmla="*/ 428974 h 1082332"/>
                <a:gd name="connsiteX421" fmla="*/ 855991 w 955084"/>
                <a:gd name="connsiteY421" fmla="*/ 431068 h 1082332"/>
                <a:gd name="connsiteX422" fmla="*/ 855706 w 955084"/>
                <a:gd name="connsiteY422" fmla="*/ 432115 h 1082332"/>
                <a:gd name="connsiteX423" fmla="*/ 853233 w 955084"/>
                <a:gd name="connsiteY423" fmla="*/ 433161 h 1082332"/>
                <a:gd name="connsiteX424" fmla="*/ 852187 w 955084"/>
                <a:gd name="connsiteY424" fmla="*/ 432971 h 1082332"/>
                <a:gd name="connsiteX425" fmla="*/ 851426 w 955084"/>
                <a:gd name="connsiteY425" fmla="*/ 433542 h 1082332"/>
                <a:gd name="connsiteX426" fmla="*/ 850761 w 955084"/>
                <a:gd name="connsiteY426" fmla="*/ 434589 h 1082332"/>
                <a:gd name="connsiteX427" fmla="*/ 850285 w 955084"/>
                <a:gd name="connsiteY427" fmla="*/ 434589 h 1082332"/>
                <a:gd name="connsiteX428" fmla="*/ 850570 w 955084"/>
                <a:gd name="connsiteY428" fmla="*/ 436492 h 1082332"/>
                <a:gd name="connsiteX429" fmla="*/ 848478 w 955084"/>
                <a:gd name="connsiteY429" fmla="*/ 438966 h 1082332"/>
                <a:gd name="connsiteX430" fmla="*/ 848478 w 955084"/>
                <a:gd name="connsiteY430" fmla="*/ 439537 h 1082332"/>
                <a:gd name="connsiteX431" fmla="*/ 849239 w 955084"/>
                <a:gd name="connsiteY431" fmla="*/ 440108 h 1082332"/>
                <a:gd name="connsiteX432" fmla="*/ 847907 w 955084"/>
                <a:gd name="connsiteY432" fmla="*/ 439537 h 1082332"/>
                <a:gd name="connsiteX433" fmla="*/ 847432 w 955084"/>
                <a:gd name="connsiteY433" fmla="*/ 441060 h 1082332"/>
                <a:gd name="connsiteX434" fmla="*/ 846386 w 955084"/>
                <a:gd name="connsiteY434" fmla="*/ 440869 h 1082332"/>
                <a:gd name="connsiteX435" fmla="*/ 846861 w 955084"/>
                <a:gd name="connsiteY435" fmla="*/ 441726 h 1082332"/>
                <a:gd name="connsiteX436" fmla="*/ 846101 w 955084"/>
                <a:gd name="connsiteY436" fmla="*/ 442106 h 1082332"/>
                <a:gd name="connsiteX437" fmla="*/ 846386 w 955084"/>
                <a:gd name="connsiteY437" fmla="*/ 444010 h 1082332"/>
                <a:gd name="connsiteX438" fmla="*/ 846101 w 955084"/>
                <a:gd name="connsiteY438" fmla="*/ 444390 h 1082332"/>
                <a:gd name="connsiteX439" fmla="*/ 845055 w 955084"/>
                <a:gd name="connsiteY439" fmla="*/ 444390 h 1082332"/>
                <a:gd name="connsiteX440" fmla="*/ 844769 w 955084"/>
                <a:gd name="connsiteY440" fmla="*/ 444961 h 1082332"/>
                <a:gd name="connsiteX441" fmla="*/ 845625 w 955084"/>
                <a:gd name="connsiteY441" fmla="*/ 445722 h 1082332"/>
                <a:gd name="connsiteX442" fmla="*/ 845340 w 955084"/>
                <a:gd name="connsiteY442" fmla="*/ 446103 h 1082332"/>
                <a:gd name="connsiteX443" fmla="*/ 844294 w 955084"/>
                <a:gd name="connsiteY443" fmla="*/ 445913 h 1082332"/>
                <a:gd name="connsiteX444" fmla="*/ 842962 w 955084"/>
                <a:gd name="connsiteY444" fmla="*/ 446960 h 1082332"/>
                <a:gd name="connsiteX445" fmla="*/ 843248 w 955084"/>
                <a:gd name="connsiteY445" fmla="*/ 448006 h 1082332"/>
                <a:gd name="connsiteX446" fmla="*/ 844104 w 955084"/>
                <a:gd name="connsiteY446" fmla="*/ 448577 h 1082332"/>
                <a:gd name="connsiteX447" fmla="*/ 843818 w 955084"/>
                <a:gd name="connsiteY447" fmla="*/ 450671 h 1082332"/>
                <a:gd name="connsiteX448" fmla="*/ 842962 w 955084"/>
                <a:gd name="connsiteY448" fmla="*/ 452764 h 1082332"/>
                <a:gd name="connsiteX449" fmla="*/ 836686 w 955084"/>
                <a:gd name="connsiteY449" fmla="*/ 458093 h 1082332"/>
                <a:gd name="connsiteX450" fmla="*/ 834213 w 955084"/>
                <a:gd name="connsiteY450" fmla="*/ 461423 h 1082332"/>
                <a:gd name="connsiteX451" fmla="*/ 830124 w 955084"/>
                <a:gd name="connsiteY451" fmla="*/ 464944 h 1082332"/>
                <a:gd name="connsiteX452" fmla="*/ 826700 w 955084"/>
                <a:gd name="connsiteY452" fmla="*/ 468656 h 1082332"/>
                <a:gd name="connsiteX453" fmla="*/ 826415 w 955084"/>
                <a:gd name="connsiteY453" fmla="*/ 469417 h 1082332"/>
                <a:gd name="connsiteX454" fmla="*/ 825369 w 955084"/>
                <a:gd name="connsiteY454" fmla="*/ 470273 h 1082332"/>
                <a:gd name="connsiteX455" fmla="*/ 825369 w 955084"/>
                <a:gd name="connsiteY455" fmla="*/ 471035 h 1082332"/>
                <a:gd name="connsiteX456" fmla="*/ 826225 w 955084"/>
                <a:gd name="connsiteY456" fmla="*/ 471415 h 1082332"/>
                <a:gd name="connsiteX457" fmla="*/ 826891 w 955084"/>
                <a:gd name="connsiteY457" fmla="*/ 470844 h 1082332"/>
                <a:gd name="connsiteX458" fmla="*/ 827176 w 955084"/>
                <a:gd name="connsiteY458" fmla="*/ 470083 h 1082332"/>
                <a:gd name="connsiteX459" fmla="*/ 832121 w 955084"/>
                <a:gd name="connsiteY459" fmla="*/ 465896 h 1082332"/>
                <a:gd name="connsiteX460" fmla="*/ 834594 w 955084"/>
                <a:gd name="connsiteY460" fmla="*/ 462375 h 1082332"/>
                <a:gd name="connsiteX461" fmla="*/ 838397 w 955084"/>
                <a:gd name="connsiteY461" fmla="*/ 458283 h 1082332"/>
                <a:gd name="connsiteX462" fmla="*/ 839158 w 955084"/>
                <a:gd name="connsiteY462" fmla="*/ 458283 h 1082332"/>
                <a:gd name="connsiteX463" fmla="*/ 840490 w 955084"/>
                <a:gd name="connsiteY463" fmla="*/ 459901 h 1082332"/>
                <a:gd name="connsiteX464" fmla="*/ 840775 w 955084"/>
                <a:gd name="connsiteY464" fmla="*/ 462470 h 1082332"/>
                <a:gd name="connsiteX465" fmla="*/ 840300 w 955084"/>
                <a:gd name="connsiteY465" fmla="*/ 463802 h 1082332"/>
                <a:gd name="connsiteX466" fmla="*/ 839253 w 955084"/>
                <a:gd name="connsiteY466" fmla="*/ 464849 h 1082332"/>
                <a:gd name="connsiteX467" fmla="*/ 839539 w 955084"/>
                <a:gd name="connsiteY467" fmla="*/ 467989 h 1082332"/>
                <a:gd name="connsiteX468" fmla="*/ 837256 w 955084"/>
                <a:gd name="connsiteY468" fmla="*/ 469322 h 1082332"/>
                <a:gd name="connsiteX469" fmla="*/ 837732 w 955084"/>
                <a:gd name="connsiteY469" fmla="*/ 470083 h 1082332"/>
                <a:gd name="connsiteX470" fmla="*/ 839539 w 955084"/>
                <a:gd name="connsiteY470" fmla="*/ 470083 h 1082332"/>
                <a:gd name="connsiteX471" fmla="*/ 840395 w 955084"/>
                <a:gd name="connsiteY471" fmla="*/ 469227 h 1082332"/>
                <a:gd name="connsiteX472" fmla="*/ 842867 w 955084"/>
                <a:gd name="connsiteY472" fmla="*/ 468846 h 1082332"/>
                <a:gd name="connsiteX473" fmla="*/ 843343 w 955084"/>
                <a:gd name="connsiteY473" fmla="*/ 469607 h 1082332"/>
                <a:gd name="connsiteX474" fmla="*/ 842011 w 955084"/>
                <a:gd name="connsiteY474" fmla="*/ 470939 h 1082332"/>
                <a:gd name="connsiteX475" fmla="*/ 842487 w 955084"/>
                <a:gd name="connsiteY475" fmla="*/ 472557 h 1082332"/>
                <a:gd name="connsiteX476" fmla="*/ 843343 w 955084"/>
                <a:gd name="connsiteY476" fmla="*/ 472557 h 1082332"/>
                <a:gd name="connsiteX477" fmla="*/ 844104 w 955084"/>
                <a:gd name="connsiteY477" fmla="*/ 473128 h 1082332"/>
                <a:gd name="connsiteX478" fmla="*/ 846196 w 955084"/>
                <a:gd name="connsiteY478" fmla="*/ 472747 h 1082332"/>
                <a:gd name="connsiteX479" fmla="*/ 847527 w 955084"/>
                <a:gd name="connsiteY479" fmla="*/ 473128 h 1082332"/>
                <a:gd name="connsiteX480" fmla="*/ 847527 w 955084"/>
                <a:gd name="connsiteY480" fmla="*/ 474460 h 1082332"/>
                <a:gd name="connsiteX481" fmla="*/ 848288 w 955084"/>
                <a:gd name="connsiteY481" fmla="*/ 474460 h 1082332"/>
                <a:gd name="connsiteX482" fmla="*/ 849334 w 955084"/>
                <a:gd name="connsiteY482" fmla="*/ 476649 h 1082332"/>
                <a:gd name="connsiteX483" fmla="*/ 851141 w 955084"/>
                <a:gd name="connsiteY483" fmla="*/ 476649 h 1082332"/>
                <a:gd name="connsiteX484" fmla="*/ 852187 w 955084"/>
                <a:gd name="connsiteY484" fmla="*/ 474460 h 1082332"/>
                <a:gd name="connsiteX485" fmla="*/ 853233 w 955084"/>
                <a:gd name="connsiteY485" fmla="*/ 474460 h 1082332"/>
                <a:gd name="connsiteX486" fmla="*/ 853518 w 955084"/>
                <a:gd name="connsiteY486" fmla="*/ 476649 h 1082332"/>
                <a:gd name="connsiteX487" fmla="*/ 857322 w 955084"/>
                <a:gd name="connsiteY487" fmla="*/ 476268 h 1082332"/>
                <a:gd name="connsiteX488" fmla="*/ 859129 w 955084"/>
                <a:gd name="connsiteY488" fmla="*/ 473794 h 1082332"/>
                <a:gd name="connsiteX489" fmla="*/ 860175 w 955084"/>
                <a:gd name="connsiteY489" fmla="*/ 473604 h 1082332"/>
                <a:gd name="connsiteX490" fmla="*/ 860841 w 955084"/>
                <a:gd name="connsiteY490" fmla="*/ 474175 h 1082332"/>
                <a:gd name="connsiteX491" fmla="*/ 860841 w 955084"/>
                <a:gd name="connsiteY491" fmla="*/ 476363 h 1082332"/>
                <a:gd name="connsiteX492" fmla="*/ 865501 w 955084"/>
                <a:gd name="connsiteY492" fmla="*/ 481692 h 1082332"/>
                <a:gd name="connsiteX493" fmla="*/ 867593 w 955084"/>
                <a:gd name="connsiteY493" fmla="*/ 481692 h 1082332"/>
                <a:gd name="connsiteX494" fmla="*/ 868068 w 955084"/>
                <a:gd name="connsiteY494" fmla="*/ 479789 h 1082332"/>
                <a:gd name="connsiteX495" fmla="*/ 868829 w 955084"/>
                <a:gd name="connsiteY495" fmla="*/ 479980 h 1082332"/>
                <a:gd name="connsiteX496" fmla="*/ 869685 w 955084"/>
                <a:gd name="connsiteY496" fmla="*/ 481883 h 1082332"/>
                <a:gd name="connsiteX497" fmla="*/ 869210 w 955084"/>
                <a:gd name="connsiteY497" fmla="*/ 484452 h 1082332"/>
                <a:gd name="connsiteX498" fmla="*/ 869495 w 955084"/>
                <a:gd name="connsiteY498" fmla="*/ 486355 h 1082332"/>
                <a:gd name="connsiteX499" fmla="*/ 871778 w 955084"/>
                <a:gd name="connsiteY499" fmla="*/ 486355 h 1082332"/>
                <a:gd name="connsiteX500" fmla="*/ 871302 w 955084"/>
                <a:gd name="connsiteY500" fmla="*/ 487402 h 1082332"/>
                <a:gd name="connsiteX501" fmla="*/ 872158 w 955084"/>
                <a:gd name="connsiteY501" fmla="*/ 487402 h 1082332"/>
                <a:gd name="connsiteX502" fmla="*/ 873014 w 955084"/>
                <a:gd name="connsiteY502" fmla="*/ 488163 h 1082332"/>
                <a:gd name="connsiteX503" fmla="*/ 874345 w 955084"/>
                <a:gd name="connsiteY503" fmla="*/ 488163 h 1082332"/>
                <a:gd name="connsiteX504" fmla="*/ 874821 w 955084"/>
                <a:gd name="connsiteY504" fmla="*/ 489686 h 1082332"/>
                <a:gd name="connsiteX505" fmla="*/ 877959 w 955084"/>
                <a:gd name="connsiteY505" fmla="*/ 489305 h 1082332"/>
                <a:gd name="connsiteX506" fmla="*/ 878244 w 955084"/>
                <a:gd name="connsiteY506" fmla="*/ 490066 h 1082332"/>
                <a:gd name="connsiteX507" fmla="*/ 878720 w 955084"/>
                <a:gd name="connsiteY507" fmla="*/ 490066 h 1082332"/>
                <a:gd name="connsiteX508" fmla="*/ 879576 w 955084"/>
                <a:gd name="connsiteY508" fmla="*/ 489495 h 1082332"/>
                <a:gd name="connsiteX509" fmla="*/ 879290 w 955084"/>
                <a:gd name="connsiteY509" fmla="*/ 488734 h 1082332"/>
                <a:gd name="connsiteX510" fmla="*/ 879766 w 955084"/>
                <a:gd name="connsiteY510" fmla="*/ 488353 h 1082332"/>
                <a:gd name="connsiteX511" fmla="*/ 879290 w 955084"/>
                <a:gd name="connsiteY511" fmla="*/ 487973 h 1082332"/>
                <a:gd name="connsiteX512" fmla="*/ 881097 w 955084"/>
                <a:gd name="connsiteY512" fmla="*/ 488353 h 1082332"/>
                <a:gd name="connsiteX513" fmla="*/ 881573 w 955084"/>
                <a:gd name="connsiteY513" fmla="*/ 489115 h 1082332"/>
                <a:gd name="connsiteX514" fmla="*/ 881097 w 955084"/>
                <a:gd name="connsiteY514" fmla="*/ 489876 h 1082332"/>
                <a:gd name="connsiteX515" fmla="*/ 881953 w 955084"/>
                <a:gd name="connsiteY515" fmla="*/ 490637 h 1082332"/>
                <a:gd name="connsiteX516" fmla="*/ 882999 w 955084"/>
                <a:gd name="connsiteY516" fmla="*/ 490637 h 1082332"/>
                <a:gd name="connsiteX517" fmla="*/ 882999 w 955084"/>
                <a:gd name="connsiteY517" fmla="*/ 491398 h 1082332"/>
                <a:gd name="connsiteX518" fmla="*/ 882333 w 955084"/>
                <a:gd name="connsiteY518" fmla="*/ 491398 h 1082332"/>
                <a:gd name="connsiteX519" fmla="*/ 882619 w 955084"/>
                <a:gd name="connsiteY519" fmla="*/ 492160 h 1082332"/>
                <a:gd name="connsiteX520" fmla="*/ 883665 w 955084"/>
                <a:gd name="connsiteY520" fmla="*/ 492160 h 1082332"/>
                <a:gd name="connsiteX521" fmla="*/ 882904 w 955084"/>
                <a:gd name="connsiteY521" fmla="*/ 493492 h 1082332"/>
                <a:gd name="connsiteX522" fmla="*/ 883950 w 955084"/>
                <a:gd name="connsiteY522" fmla="*/ 493682 h 1082332"/>
                <a:gd name="connsiteX523" fmla="*/ 883950 w 955084"/>
                <a:gd name="connsiteY523" fmla="*/ 494063 h 1082332"/>
                <a:gd name="connsiteX524" fmla="*/ 883094 w 955084"/>
                <a:gd name="connsiteY524" fmla="*/ 494634 h 1082332"/>
                <a:gd name="connsiteX525" fmla="*/ 883094 w 955084"/>
                <a:gd name="connsiteY525" fmla="*/ 495490 h 1082332"/>
                <a:gd name="connsiteX526" fmla="*/ 883950 w 955084"/>
                <a:gd name="connsiteY526" fmla="*/ 496252 h 1082332"/>
                <a:gd name="connsiteX527" fmla="*/ 885757 w 955084"/>
                <a:gd name="connsiteY527" fmla="*/ 496252 h 1082332"/>
                <a:gd name="connsiteX528" fmla="*/ 886042 w 955084"/>
                <a:gd name="connsiteY528" fmla="*/ 496822 h 1082332"/>
                <a:gd name="connsiteX529" fmla="*/ 885757 w 955084"/>
                <a:gd name="connsiteY529" fmla="*/ 497679 h 1082332"/>
                <a:gd name="connsiteX530" fmla="*/ 883950 w 955084"/>
                <a:gd name="connsiteY530" fmla="*/ 499772 h 1082332"/>
                <a:gd name="connsiteX531" fmla="*/ 887374 w 955084"/>
                <a:gd name="connsiteY531" fmla="*/ 502342 h 1082332"/>
                <a:gd name="connsiteX532" fmla="*/ 889656 w 955084"/>
                <a:gd name="connsiteY532" fmla="*/ 503388 h 1082332"/>
                <a:gd name="connsiteX533" fmla="*/ 889942 w 955084"/>
                <a:gd name="connsiteY533" fmla="*/ 505292 h 1082332"/>
                <a:gd name="connsiteX534" fmla="*/ 889466 w 955084"/>
                <a:gd name="connsiteY534" fmla="*/ 506909 h 1082332"/>
                <a:gd name="connsiteX535" fmla="*/ 889942 w 955084"/>
                <a:gd name="connsiteY535" fmla="*/ 506909 h 1082332"/>
                <a:gd name="connsiteX536" fmla="*/ 890227 w 955084"/>
                <a:gd name="connsiteY536" fmla="*/ 507766 h 1082332"/>
                <a:gd name="connsiteX537" fmla="*/ 892319 w 955084"/>
                <a:gd name="connsiteY537" fmla="*/ 508146 h 1082332"/>
                <a:gd name="connsiteX538" fmla="*/ 894126 w 955084"/>
                <a:gd name="connsiteY538" fmla="*/ 509193 h 1082332"/>
                <a:gd name="connsiteX539" fmla="*/ 894411 w 955084"/>
                <a:gd name="connsiteY539" fmla="*/ 512904 h 1082332"/>
                <a:gd name="connsiteX540" fmla="*/ 895742 w 955084"/>
                <a:gd name="connsiteY540" fmla="*/ 515093 h 1082332"/>
                <a:gd name="connsiteX541" fmla="*/ 896789 w 955084"/>
                <a:gd name="connsiteY541" fmla="*/ 515854 h 1082332"/>
                <a:gd name="connsiteX542" fmla="*/ 897074 w 955084"/>
                <a:gd name="connsiteY542" fmla="*/ 517377 h 1082332"/>
                <a:gd name="connsiteX543" fmla="*/ 898120 w 955084"/>
                <a:gd name="connsiteY543" fmla="*/ 519565 h 1082332"/>
                <a:gd name="connsiteX544" fmla="*/ 898405 w 955084"/>
                <a:gd name="connsiteY544" fmla="*/ 522515 h 1082332"/>
                <a:gd name="connsiteX545" fmla="*/ 898881 w 955084"/>
                <a:gd name="connsiteY545" fmla="*/ 522515 h 1082332"/>
                <a:gd name="connsiteX546" fmla="*/ 899166 w 955084"/>
                <a:gd name="connsiteY546" fmla="*/ 521754 h 1082332"/>
                <a:gd name="connsiteX547" fmla="*/ 900022 w 955084"/>
                <a:gd name="connsiteY547" fmla="*/ 521944 h 1082332"/>
                <a:gd name="connsiteX548" fmla="*/ 901544 w 955084"/>
                <a:gd name="connsiteY548" fmla="*/ 524894 h 1082332"/>
                <a:gd name="connsiteX549" fmla="*/ 902209 w 955084"/>
                <a:gd name="connsiteY549" fmla="*/ 524894 h 1082332"/>
                <a:gd name="connsiteX550" fmla="*/ 902685 w 955084"/>
                <a:gd name="connsiteY550" fmla="*/ 524323 h 1082332"/>
                <a:gd name="connsiteX551" fmla="*/ 903731 w 955084"/>
                <a:gd name="connsiteY551" fmla="*/ 524514 h 1082332"/>
                <a:gd name="connsiteX552" fmla="*/ 905252 w 955084"/>
                <a:gd name="connsiteY552" fmla="*/ 526988 h 1082332"/>
                <a:gd name="connsiteX553" fmla="*/ 906108 w 955084"/>
                <a:gd name="connsiteY553" fmla="*/ 526607 h 1082332"/>
                <a:gd name="connsiteX554" fmla="*/ 906108 w 955084"/>
                <a:gd name="connsiteY554" fmla="*/ 524514 h 1082332"/>
                <a:gd name="connsiteX555" fmla="*/ 907155 w 955084"/>
                <a:gd name="connsiteY555" fmla="*/ 525275 h 1082332"/>
                <a:gd name="connsiteX556" fmla="*/ 908010 w 955084"/>
                <a:gd name="connsiteY556" fmla="*/ 525275 h 1082332"/>
                <a:gd name="connsiteX557" fmla="*/ 909342 w 955084"/>
                <a:gd name="connsiteY557" fmla="*/ 524418 h 1082332"/>
                <a:gd name="connsiteX558" fmla="*/ 909627 w 955084"/>
                <a:gd name="connsiteY558" fmla="*/ 525275 h 1082332"/>
                <a:gd name="connsiteX559" fmla="*/ 910483 w 955084"/>
                <a:gd name="connsiteY559" fmla="*/ 525465 h 1082332"/>
                <a:gd name="connsiteX560" fmla="*/ 910958 w 955084"/>
                <a:gd name="connsiteY560" fmla="*/ 526512 h 1082332"/>
                <a:gd name="connsiteX561" fmla="*/ 912765 w 955084"/>
                <a:gd name="connsiteY561" fmla="*/ 525751 h 1082332"/>
                <a:gd name="connsiteX562" fmla="*/ 914287 w 955084"/>
                <a:gd name="connsiteY562" fmla="*/ 527654 h 1082332"/>
                <a:gd name="connsiteX563" fmla="*/ 916950 w 955084"/>
                <a:gd name="connsiteY563" fmla="*/ 528034 h 1082332"/>
                <a:gd name="connsiteX564" fmla="*/ 918757 w 955084"/>
                <a:gd name="connsiteY564" fmla="*/ 528034 h 1082332"/>
                <a:gd name="connsiteX565" fmla="*/ 920564 w 955084"/>
                <a:gd name="connsiteY565" fmla="*/ 527273 h 1082332"/>
                <a:gd name="connsiteX566" fmla="*/ 923702 w 955084"/>
                <a:gd name="connsiteY566" fmla="*/ 526893 h 1082332"/>
                <a:gd name="connsiteX567" fmla="*/ 925509 w 955084"/>
                <a:gd name="connsiteY567" fmla="*/ 525560 h 1082332"/>
                <a:gd name="connsiteX568" fmla="*/ 927030 w 955084"/>
                <a:gd name="connsiteY568" fmla="*/ 525370 h 1082332"/>
                <a:gd name="connsiteX569" fmla="*/ 927030 w 955084"/>
                <a:gd name="connsiteY569" fmla="*/ 525370 h 1082332"/>
                <a:gd name="connsiteX570" fmla="*/ 916569 w 955084"/>
                <a:gd name="connsiteY570" fmla="*/ 556201 h 1082332"/>
                <a:gd name="connsiteX571" fmla="*/ 923131 w 955084"/>
                <a:gd name="connsiteY571" fmla="*/ 565146 h 1082332"/>
                <a:gd name="connsiteX572" fmla="*/ 922180 w 955084"/>
                <a:gd name="connsiteY572" fmla="*/ 569238 h 1082332"/>
                <a:gd name="connsiteX573" fmla="*/ 891368 w 955084"/>
                <a:gd name="connsiteY573" fmla="*/ 592266 h 1082332"/>
                <a:gd name="connsiteX574" fmla="*/ 880432 w 955084"/>
                <a:gd name="connsiteY574" fmla="*/ 590458 h 1082332"/>
                <a:gd name="connsiteX575" fmla="*/ 871207 w 955084"/>
                <a:gd name="connsiteY575" fmla="*/ 589887 h 1082332"/>
                <a:gd name="connsiteX576" fmla="*/ 850380 w 955084"/>
                <a:gd name="connsiteY576" fmla="*/ 601307 h 1082332"/>
                <a:gd name="connsiteX577" fmla="*/ 835354 w 955084"/>
                <a:gd name="connsiteY577" fmla="*/ 602924 h 1082332"/>
                <a:gd name="connsiteX578" fmla="*/ 832406 w 955084"/>
                <a:gd name="connsiteY578" fmla="*/ 606255 h 1082332"/>
                <a:gd name="connsiteX579" fmla="*/ 834213 w 955084"/>
                <a:gd name="connsiteY579" fmla="*/ 626143 h 1082332"/>
                <a:gd name="connsiteX580" fmla="*/ 830504 w 955084"/>
                <a:gd name="connsiteY580" fmla="*/ 635278 h 1082332"/>
                <a:gd name="connsiteX581" fmla="*/ 824133 w 955084"/>
                <a:gd name="connsiteY581" fmla="*/ 640988 h 1082332"/>
                <a:gd name="connsiteX582" fmla="*/ 811199 w 955084"/>
                <a:gd name="connsiteY582" fmla="*/ 641273 h 1082332"/>
                <a:gd name="connsiteX583" fmla="*/ 790658 w 955084"/>
                <a:gd name="connsiteY583" fmla="*/ 634136 h 1082332"/>
                <a:gd name="connsiteX584" fmla="*/ 778104 w 955084"/>
                <a:gd name="connsiteY584" fmla="*/ 639655 h 1082332"/>
                <a:gd name="connsiteX585" fmla="*/ 770687 w 955084"/>
                <a:gd name="connsiteY585" fmla="*/ 638418 h 1082332"/>
                <a:gd name="connsiteX586" fmla="*/ 756232 w 955084"/>
                <a:gd name="connsiteY586" fmla="*/ 647268 h 1082332"/>
                <a:gd name="connsiteX587" fmla="*/ 747102 w 955084"/>
                <a:gd name="connsiteY587" fmla="*/ 643367 h 1082332"/>
                <a:gd name="connsiteX588" fmla="*/ 737972 w 955084"/>
                <a:gd name="connsiteY588" fmla="*/ 644984 h 1082332"/>
                <a:gd name="connsiteX589" fmla="*/ 731411 w 955084"/>
                <a:gd name="connsiteY589" fmla="*/ 635468 h 1082332"/>
                <a:gd name="connsiteX590" fmla="*/ 706304 w 955084"/>
                <a:gd name="connsiteY590" fmla="*/ 641273 h 1082332"/>
                <a:gd name="connsiteX591" fmla="*/ 685002 w 955084"/>
                <a:gd name="connsiteY591" fmla="*/ 630615 h 1082332"/>
                <a:gd name="connsiteX592" fmla="*/ 650196 w 955084"/>
                <a:gd name="connsiteY592" fmla="*/ 648696 h 1082332"/>
                <a:gd name="connsiteX593" fmla="*/ 636691 w 955084"/>
                <a:gd name="connsiteY593" fmla="*/ 648886 h 1082332"/>
                <a:gd name="connsiteX594" fmla="*/ 624233 w 955084"/>
                <a:gd name="connsiteY594" fmla="*/ 644508 h 1082332"/>
                <a:gd name="connsiteX595" fmla="*/ 614628 w 955084"/>
                <a:gd name="connsiteY595" fmla="*/ 648981 h 1082332"/>
                <a:gd name="connsiteX596" fmla="*/ 621095 w 955084"/>
                <a:gd name="connsiteY596" fmla="*/ 656593 h 1082332"/>
                <a:gd name="connsiteX597" fmla="*/ 624519 w 955084"/>
                <a:gd name="connsiteY597" fmla="*/ 667061 h 1082332"/>
                <a:gd name="connsiteX598" fmla="*/ 621380 w 955084"/>
                <a:gd name="connsiteY598" fmla="*/ 694181 h 1082332"/>
                <a:gd name="connsiteX599" fmla="*/ 626611 w 955084"/>
                <a:gd name="connsiteY599" fmla="*/ 698273 h 1082332"/>
                <a:gd name="connsiteX600" fmla="*/ 645441 w 955084"/>
                <a:gd name="connsiteY600" fmla="*/ 695609 h 1082332"/>
                <a:gd name="connsiteX601" fmla="*/ 644870 w 955084"/>
                <a:gd name="connsiteY601" fmla="*/ 706076 h 1082332"/>
                <a:gd name="connsiteX602" fmla="*/ 651622 w 955084"/>
                <a:gd name="connsiteY602" fmla="*/ 714545 h 1082332"/>
                <a:gd name="connsiteX603" fmla="*/ 648104 w 955084"/>
                <a:gd name="connsiteY603" fmla="*/ 731483 h 1082332"/>
                <a:gd name="connsiteX604" fmla="*/ 671783 w 955084"/>
                <a:gd name="connsiteY604" fmla="*/ 745852 h 1082332"/>
                <a:gd name="connsiteX605" fmla="*/ 676823 w 955084"/>
                <a:gd name="connsiteY605" fmla="*/ 768500 h 1082332"/>
                <a:gd name="connsiteX606" fmla="*/ 675207 w 955084"/>
                <a:gd name="connsiteY606" fmla="*/ 773829 h 1082332"/>
                <a:gd name="connsiteX607" fmla="*/ 657899 w 955084"/>
                <a:gd name="connsiteY607" fmla="*/ 797047 h 1082332"/>
                <a:gd name="connsiteX608" fmla="*/ 644395 w 955084"/>
                <a:gd name="connsiteY608" fmla="*/ 807800 h 1082332"/>
                <a:gd name="connsiteX609" fmla="*/ 640591 w 955084"/>
                <a:gd name="connsiteY609" fmla="*/ 816650 h 1082332"/>
                <a:gd name="connsiteX610" fmla="*/ 617006 w 955084"/>
                <a:gd name="connsiteY610" fmla="*/ 827784 h 1082332"/>
                <a:gd name="connsiteX611" fmla="*/ 616530 w 955084"/>
                <a:gd name="connsiteY611" fmla="*/ 838917 h 1082332"/>
                <a:gd name="connsiteX612" fmla="*/ 626230 w 955084"/>
                <a:gd name="connsiteY612" fmla="*/ 855284 h 1082332"/>
                <a:gd name="connsiteX613" fmla="*/ 627277 w 955084"/>
                <a:gd name="connsiteY613" fmla="*/ 864991 h 1082332"/>
                <a:gd name="connsiteX614" fmla="*/ 609493 w 955084"/>
                <a:gd name="connsiteY614" fmla="*/ 868797 h 1082332"/>
                <a:gd name="connsiteX615" fmla="*/ 600554 w 955084"/>
                <a:gd name="connsiteY615" fmla="*/ 881739 h 1082332"/>
                <a:gd name="connsiteX616" fmla="*/ 600554 w 955084"/>
                <a:gd name="connsiteY616" fmla="*/ 896679 h 1082332"/>
                <a:gd name="connsiteX617" fmla="*/ 597891 w 955084"/>
                <a:gd name="connsiteY617" fmla="*/ 903816 h 1082332"/>
                <a:gd name="connsiteX618" fmla="*/ 594182 w 955084"/>
                <a:gd name="connsiteY618" fmla="*/ 906384 h 1082332"/>
                <a:gd name="connsiteX619" fmla="*/ 587050 w 955084"/>
                <a:gd name="connsiteY619" fmla="*/ 904862 h 1082332"/>
                <a:gd name="connsiteX620" fmla="*/ 579442 w 955084"/>
                <a:gd name="connsiteY620" fmla="*/ 894680 h 1082332"/>
                <a:gd name="connsiteX621" fmla="*/ 574211 w 955084"/>
                <a:gd name="connsiteY621" fmla="*/ 893063 h 1082332"/>
                <a:gd name="connsiteX622" fmla="*/ 553765 w 955084"/>
                <a:gd name="connsiteY622" fmla="*/ 897630 h 1082332"/>
                <a:gd name="connsiteX623" fmla="*/ 552814 w 955084"/>
                <a:gd name="connsiteY623" fmla="*/ 902293 h 1082332"/>
                <a:gd name="connsiteX624" fmla="*/ 555762 w 955084"/>
                <a:gd name="connsiteY624" fmla="*/ 911238 h 1082332"/>
                <a:gd name="connsiteX625" fmla="*/ 556618 w 955084"/>
                <a:gd name="connsiteY625" fmla="*/ 925702 h 1082332"/>
                <a:gd name="connsiteX626" fmla="*/ 548629 w 955084"/>
                <a:gd name="connsiteY626" fmla="*/ 941213 h 1082332"/>
                <a:gd name="connsiteX627" fmla="*/ 548629 w 955084"/>
                <a:gd name="connsiteY627" fmla="*/ 941213 h 1082332"/>
                <a:gd name="connsiteX628" fmla="*/ 518673 w 955084"/>
                <a:gd name="connsiteY628" fmla="*/ 961386 h 1082332"/>
                <a:gd name="connsiteX629" fmla="*/ 505454 w 955084"/>
                <a:gd name="connsiteY629" fmla="*/ 960815 h 1082332"/>
                <a:gd name="connsiteX630" fmla="*/ 499748 w 955084"/>
                <a:gd name="connsiteY630" fmla="*/ 970997 h 1082332"/>
                <a:gd name="connsiteX631" fmla="*/ 487480 w 955084"/>
                <a:gd name="connsiteY631" fmla="*/ 967571 h 1082332"/>
                <a:gd name="connsiteX632" fmla="*/ 484722 w 955084"/>
                <a:gd name="connsiteY632" fmla="*/ 971664 h 1082332"/>
                <a:gd name="connsiteX633" fmla="*/ 485008 w 955084"/>
                <a:gd name="connsiteY633" fmla="*/ 976897 h 1082332"/>
                <a:gd name="connsiteX634" fmla="*/ 479777 w 955084"/>
                <a:gd name="connsiteY634" fmla="*/ 983653 h 1082332"/>
                <a:gd name="connsiteX635" fmla="*/ 458665 w 955084"/>
                <a:gd name="connsiteY635" fmla="*/ 991076 h 1082332"/>
                <a:gd name="connsiteX636" fmla="*/ 458950 w 955084"/>
                <a:gd name="connsiteY636" fmla="*/ 997546 h 1082332"/>
                <a:gd name="connsiteX637" fmla="*/ 463515 w 955084"/>
                <a:gd name="connsiteY637" fmla="*/ 999925 h 1082332"/>
                <a:gd name="connsiteX638" fmla="*/ 469316 w 955084"/>
                <a:gd name="connsiteY638" fmla="*/ 1010774 h 1082332"/>
                <a:gd name="connsiteX639" fmla="*/ 478826 w 955084"/>
                <a:gd name="connsiteY639" fmla="*/ 1019719 h 1082332"/>
                <a:gd name="connsiteX640" fmla="*/ 478921 w 955084"/>
                <a:gd name="connsiteY640" fmla="*/ 1024857 h 1082332"/>
                <a:gd name="connsiteX641" fmla="*/ 475973 w 955084"/>
                <a:gd name="connsiteY641" fmla="*/ 1026665 h 1082332"/>
                <a:gd name="connsiteX642" fmla="*/ 467605 w 955084"/>
                <a:gd name="connsiteY642" fmla="*/ 1028663 h 1082332"/>
                <a:gd name="connsiteX643" fmla="*/ 467319 w 955084"/>
                <a:gd name="connsiteY643" fmla="*/ 1040463 h 1082332"/>
                <a:gd name="connsiteX644" fmla="*/ 453720 w 955084"/>
                <a:gd name="connsiteY644" fmla="*/ 1053786 h 1082332"/>
                <a:gd name="connsiteX645" fmla="*/ 449155 w 955084"/>
                <a:gd name="connsiteY645" fmla="*/ 1054642 h 1082332"/>
                <a:gd name="connsiteX646" fmla="*/ 433464 w 955084"/>
                <a:gd name="connsiteY646" fmla="*/ 1019814 h 1082332"/>
                <a:gd name="connsiteX647" fmla="*/ 429660 w 955084"/>
                <a:gd name="connsiteY647" fmla="*/ 1018577 h 1082332"/>
                <a:gd name="connsiteX648" fmla="*/ 413303 w 955084"/>
                <a:gd name="connsiteY648" fmla="*/ 1025714 h 1082332"/>
                <a:gd name="connsiteX649" fmla="*/ 400179 w 955084"/>
                <a:gd name="connsiteY649" fmla="*/ 1024666 h 1082332"/>
                <a:gd name="connsiteX650" fmla="*/ 394853 w 955084"/>
                <a:gd name="connsiteY650" fmla="*/ 1031899 h 1082332"/>
                <a:gd name="connsiteX651" fmla="*/ 370793 w 955084"/>
                <a:gd name="connsiteY651" fmla="*/ 1038275 h 1082332"/>
                <a:gd name="connsiteX652" fmla="*/ 361854 w 955084"/>
                <a:gd name="connsiteY652" fmla="*/ 1044079 h 1082332"/>
                <a:gd name="connsiteX653" fmla="*/ 352724 w 955084"/>
                <a:gd name="connsiteY653" fmla="*/ 1055308 h 1082332"/>
                <a:gd name="connsiteX654" fmla="*/ 366228 w 955084"/>
                <a:gd name="connsiteY654" fmla="*/ 1060922 h 1082332"/>
                <a:gd name="connsiteX655" fmla="*/ 361949 w 955084"/>
                <a:gd name="connsiteY655" fmla="*/ 1063016 h 1082332"/>
                <a:gd name="connsiteX656" fmla="*/ 354151 w 955084"/>
                <a:gd name="connsiteY656" fmla="*/ 1073673 h 1082332"/>
                <a:gd name="connsiteX657" fmla="*/ 344641 w 955084"/>
                <a:gd name="connsiteY657" fmla="*/ 1074720 h 1082332"/>
                <a:gd name="connsiteX658" fmla="*/ 335987 w 955084"/>
                <a:gd name="connsiteY658" fmla="*/ 1081096 h 1082332"/>
                <a:gd name="connsiteX659" fmla="*/ 315635 w 955084"/>
                <a:gd name="connsiteY659" fmla="*/ 1079859 h 1082332"/>
                <a:gd name="connsiteX660" fmla="*/ 306696 w 955084"/>
                <a:gd name="connsiteY660" fmla="*/ 1082333 h 1082332"/>
                <a:gd name="connsiteX661" fmla="*/ 303082 w 955084"/>
                <a:gd name="connsiteY661" fmla="*/ 1080144 h 1082332"/>
                <a:gd name="connsiteX662" fmla="*/ 293858 w 955084"/>
                <a:gd name="connsiteY662" fmla="*/ 1047220 h 1082332"/>
                <a:gd name="connsiteX663" fmla="*/ 290434 w 955084"/>
                <a:gd name="connsiteY663" fmla="*/ 1041510 h 1082332"/>
                <a:gd name="connsiteX664" fmla="*/ 291480 w 955084"/>
                <a:gd name="connsiteY664" fmla="*/ 1020289 h 1082332"/>
                <a:gd name="connsiteX665" fmla="*/ 286250 w 955084"/>
                <a:gd name="connsiteY665" fmla="*/ 1016198 h 1082332"/>
                <a:gd name="connsiteX666" fmla="*/ 299469 w 955084"/>
                <a:gd name="connsiteY666" fmla="*/ 1009251 h 1082332"/>
                <a:gd name="connsiteX667" fmla="*/ 311546 w 955084"/>
                <a:gd name="connsiteY667" fmla="*/ 1007633 h 1082332"/>
                <a:gd name="connsiteX668" fmla="*/ 314114 w 955084"/>
                <a:gd name="connsiteY668" fmla="*/ 1004017 h 1082332"/>
                <a:gd name="connsiteX669" fmla="*/ 280449 w 955084"/>
                <a:gd name="connsiteY669" fmla="*/ 961196 h 1082332"/>
                <a:gd name="connsiteX670" fmla="*/ 280449 w 955084"/>
                <a:gd name="connsiteY670" fmla="*/ 961196 h 1082332"/>
                <a:gd name="connsiteX671" fmla="*/ 281970 w 955084"/>
                <a:gd name="connsiteY671" fmla="*/ 955201 h 1082332"/>
                <a:gd name="connsiteX672" fmla="*/ 287771 w 955084"/>
                <a:gd name="connsiteY672" fmla="*/ 948445 h 1082332"/>
                <a:gd name="connsiteX673" fmla="*/ 309644 w 955084"/>
                <a:gd name="connsiteY673" fmla="*/ 939214 h 1082332"/>
                <a:gd name="connsiteX674" fmla="*/ 310976 w 955084"/>
                <a:gd name="connsiteY674" fmla="*/ 932268 h 1082332"/>
                <a:gd name="connsiteX675" fmla="*/ 302892 w 955084"/>
                <a:gd name="connsiteY675" fmla="*/ 922466 h 1082332"/>
                <a:gd name="connsiteX676" fmla="*/ 302607 w 955084"/>
                <a:gd name="connsiteY676" fmla="*/ 917899 h 1082332"/>
                <a:gd name="connsiteX677" fmla="*/ 325811 w 955084"/>
                <a:gd name="connsiteY677" fmla="*/ 903435 h 1082332"/>
                <a:gd name="connsiteX678" fmla="*/ 325526 w 955084"/>
                <a:gd name="connsiteY678" fmla="*/ 888685 h 1082332"/>
                <a:gd name="connsiteX679" fmla="*/ 319439 w 955084"/>
                <a:gd name="connsiteY679" fmla="*/ 882214 h 1082332"/>
                <a:gd name="connsiteX680" fmla="*/ 328189 w 955084"/>
                <a:gd name="connsiteY680" fmla="*/ 869844 h 1082332"/>
                <a:gd name="connsiteX681" fmla="*/ 326001 w 955084"/>
                <a:gd name="connsiteY681" fmla="*/ 866513 h 1082332"/>
                <a:gd name="connsiteX682" fmla="*/ 312497 w 955084"/>
                <a:gd name="connsiteY682" fmla="*/ 863468 h 1082332"/>
                <a:gd name="connsiteX683" fmla="*/ 309359 w 955084"/>
                <a:gd name="connsiteY683" fmla="*/ 857759 h 1082332"/>
                <a:gd name="connsiteX684" fmla="*/ 315826 w 955084"/>
                <a:gd name="connsiteY684" fmla="*/ 852620 h 1082332"/>
                <a:gd name="connsiteX685" fmla="*/ 336843 w 955084"/>
                <a:gd name="connsiteY685" fmla="*/ 845483 h 1082332"/>
                <a:gd name="connsiteX686" fmla="*/ 343214 w 955084"/>
                <a:gd name="connsiteY686" fmla="*/ 839107 h 1082332"/>
                <a:gd name="connsiteX687" fmla="*/ 342358 w 955084"/>
                <a:gd name="connsiteY687" fmla="*/ 831970 h 1082332"/>
                <a:gd name="connsiteX688" fmla="*/ 334655 w 955084"/>
                <a:gd name="connsiteY688" fmla="*/ 817221 h 1082332"/>
                <a:gd name="connsiteX689" fmla="*/ 324480 w 955084"/>
                <a:gd name="connsiteY689" fmla="*/ 794573 h 1082332"/>
                <a:gd name="connsiteX690" fmla="*/ 312592 w 955084"/>
                <a:gd name="connsiteY690" fmla="*/ 787817 h 1082332"/>
                <a:gd name="connsiteX691" fmla="*/ 291575 w 955084"/>
                <a:gd name="connsiteY691" fmla="*/ 752704 h 1082332"/>
                <a:gd name="connsiteX692" fmla="*/ 250397 w 955084"/>
                <a:gd name="connsiteY692" fmla="*/ 730817 h 1082332"/>
                <a:gd name="connsiteX693" fmla="*/ 246973 w 955084"/>
                <a:gd name="connsiteY693" fmla="*/ 721967 h 1082332"/>
                <a:gd name="connsiteX694" fmla="*/ 241743 w 955084"/>
                <a:gd name="connsiteY694" fmla="*/ 715782 h 1082332"/>
                <a:gd name="connsiteX695" fmla="*/ 210455 w 955084"/>
                <a:gd name="connsiteY695" fmla="*/ 701889 h 1082332"/>
                <a:gd name="connsiteX696" fmla="*/ 201326 w 955084"/>
                <a:gd name="connsiteY696" fmla="*/ 689899 h 1082332"/>
                <a:gd name="connsiteX697" fmla="*/ 190009 w 955084"/>
                <a:gd name="connsiteY697" fmla="*/ 685712 h 1082332"/>
                <a:gd name="connsiteX698" fmla="*/ 191531 w 955084"/>
                <a:gd name="connsiteY698" fmla="*/ 672485 h 1082332"/>
                <a:gd name="connsiteX699" fmla="*/ 184874 w 955084"/>
                <a:gd name="connsiteY699" fmla="*/ 658687 h 1082332"/>
                <a:gd name="connsiteX700" fmla="*/ 193813 w 955084"/>
                <a:gd name="connsiteY700" fmla="*/ 653168 h 1082332"/>
                <a:gd name="connsiteX701" fmla="*/ 194859 w 955084"/>
                <a:gd name="connsiteY701" fmla="*/ 645460 h 1082332"/>
                <a:gd name="connsiteX702" fmla="*/ 176315 w 955084"/>
                <a:gd name="connsiteY702" fmla="*/ 622146 h 1082332"/>
                <a:gd name="connsiteX703" fmla="*/ 175078 w 955084"/>
                <a:gd name="connsiteY703" fmla="*/ 616817 h 1082332"/>
                <a:gd name="connsiteX704" fmla="*/ 168421 w 955084"/>
                <a:gd name="connsiteY704" fmla="*/ 616437 h 1082332"/>
                <a:gd name="connsiteX705" fmla="*/ 165188 w 955084"/>
                <a:gd name="connsiteY705" fmla="*/ 610917 h 1082332"/>
                <a:gd name="connsiteX706" fmla="*/ 159482 w 955084"/>
                <a:gd name="connsiteY706" fmla="*/ 617769 h 1082332"/>
                <a:gd name="connsiteX707" fmla="*/ 152254 w 955084"/>
                <a:gd name="connsiteY707" fmla="*/ 616912 h 1082332"/>
                <a:gd name="connsiteX708" fmla="*/ 149877 w 955084"/>
                <a:gd name="connsiteY708" fmla="*/ 602543 h 1082332"/>
                <a:gd name="connsiteX709" fmla="*/ 135612 w 955084"/>
                <a:gd name="connsiteY709" fmla="*/ 597215 h 1082332"/>
                <a:gd name="connsiteX710" fmla="*/ 128004 w 955084"/>
                <a:gd name="connsiteY710" fmla="*/ 589602 h 1082332"/>
                <a:gd name="connsiteX711" fmla="*/ 139226 w 955084"/>
                <a:gd name="connsiteY711" fmla="*/ 568382 h 1082332"/>
                <a:gd name="connsiteX712" fmla="*/ 156629 w 955084"/>
                <a:gd name="connsiteY712" fmla="*/ 559246 h 1082332"/>
                <a:gd name="connsiteX713" fmla="*/ 162335 w 955084"/>
                <a:gd name="connsiteY713" fmla="*/ 542118 h 1082332"/>
                <a:gd name="connsiteX714" fmla="*/ 172035 w 955084"/>
                <a:gd name="connsiteY714" fmla="*/ 533649 h 1082332"/>
                <a:gd name="connsiteX715" fmla="*/ 164903 w 955084"/>
                <a:gd name="connsiteY715" fmla="*/ 520517 h 1082332"/>
                <a:gd name="connsiteX716" fmla="*/ 155963 w 955084"/>
                <a:gd name="connsiteY716" fmla="*/ 513475 h 1082332"/>
                <a:gd name="connsiteX717" fmla="*/ 119635 w 955084"/>
                <a:gd name="connsiteY717" fmla="*/ 510716 h 1082332"/>
                <a:gd name="connsiteX718" fmla="*/ 113834 w 955084"/>
                <a:gd name="connsiteY718" fmla="*/ 507195 h 1082332"/>
                <a:gd name="connsiteX719" fmla="*/ 106036 w 955084"/>
                <a:gd name="connsiteY719" fmla="*/ 496822 h 1082332"/>
                <a:gd name="connsiteX720" fmla="*/ 92817 w 955084"/>
                <a:gd name="connsiteY720" fmla="*/ 496442 h 1082332"/>
                <a:gd name="connsiteX721" fmla="*/ 87872 w 955084"/>
                <a:gd name="connsiteY721" fmla="*/ 491874 h 1082332"/>
                <a:gd name="connsiteX722" fmla="*/ 78362 w 955084"/>
                <a:gd name="connsiteY722" fmla="*/ 490542 h 1082332"/>
                <a:gd name="connsiteX723" fmla="*/ 77126 w 955084"/>
                <a:gd name="connsiteY723" fmla="*/ 480550 h 1082332"/>
                <a:gd name="connsiteX724" fmla="*/ 71515 w 955084"/>
                <a:gd name="connsiteY724" fmla="*/ 471130 h 1082332"/>
                <a:gd name="connsiteX725" fmla="*/ 71800 w 955084"/>
                <a:gd name="connsiteY725" fmla="*/ 457998 h 1082332"/>
                <a:gd name="connsiteX726" fmla="*/ 78362 w 955084"/>
                <a:gd name="connsiteY726" fmla="*/ 457617 h 1082332"/>
                <a:gd name="connsiteX727" fmla="*/ 81120 w 955084"/>
                <a:gd name="connsiteY727" fmla="*/ 454287 h 1082332"/>
                <a:gd name="connsiteX728" fmla="*/ 83497 w 955084"/>
                <a:gd name="connsiteY728" fmla="*/ 443534 h 1082332"/>
                <a:gd name="connsiteX729" fmla="*/ 83022 w 955084"/>
                <a:gd name="connsiteY729" fmla="*/ 433352 h 1082332"/>
                <a:gd name="connsiteX730" fmla="*/ 104895 w 955084"/>
                <a:gd name="connsiteY730" fmla="*/ 419363 h 1082332"/>
                <a:gd name="connsiteX731" fmla="*/ 109840 w 955084"/>
                <a:gd name="connsiteY731" fmla="*/ 407659 h 1082332"/>
                <a:gd name="connsiteX732" fmla="*/ 108984 w 955084"/>
                <a:gd name="connsiteY732" fmla="*/ 392814 h 1082332"/>
                <a:gd name="connsiteX733" fmla="*/ 102422 w 955084"/>
                <a:gd name="connsiteY733" fmla="*/ 386344 h 1082332"/>
                <a:gd name="connsiteX734" fmla="*/ 100235 w 955084"/>
                <a:gd name="connsiteY734" fmla="*/ 379873 h 1082332"/>
                <a:gd name="connsiteX735" fmla="*/ 97477 w 955084"/>
                <a:gd name="connsiteY735" fmla="*/ 360460 h 1082332"/>
                <a:gd name="connsiteX736" fmla="*/ 99284 w 955084"/>
                <a:gd name="connsiteY736" fmla="*/ 347519 h 1082332"/>
                <a:gd name="connsiteX737" fmla="*/ 88157 w 955084"/>
                <a:gd name="connsiteY737" fmla="*/ 328677 h 1082332"/>
                <a:gd name="connsiteX738" fmla="*/ 88443 w 955084"/>
                <a:gd name="connsiteY738" fmla="*/ 313262 h 1082332"/>
                <a:gd name="connsiteX739" fmla="*/ 86541 w 955084"/>
                <a:gd name="connsiteY739" fmla="*/ 308694 h 1082332"/>
                <a:gd name="connsiteX740" fmla="*/ 78267 w 955084"/>
                <a:gd name="connsiteY740" fmla="*/ 299083 h 1082332"/>
                <a:gd name="connsiteX741" fmla="*/ 65143 w 955084"/>
                <a:gd name="connsiteY741" fmla="*/ 290138 h 1082332"/>
                <a:gd name="connsiteX742" fmla="*/ 34806 w 955084"/>
                <a:gd name="connsiteY742" fmla="*/ 277672 h 1082332"/>
                <a:gd name="connsiteX743" fmla="*/ 26628 w 955084"/>
                <a:gd name="connsiteY743" fmla="*/ 265111 h 1082332"/>
                <a:gd name="connsiteX744" fmla="*/ 16833 w 955084"/>
                <a:gd name="connsiteY744" fmla="*/ 269489 h 1082332"/>
                <a:gd name="connsiteX745" fmla="*/ 16833 w 955084"/>
                <a:gd name="connsiteY745" fmla="*/ 269489 h 1082332"/>
                <a:gd name="connsiteX746" fmla="*/ 19305 w 955084"/>
                <a:gd name="connsiteY746" fmla="*/ 254073 h 1082332"/>
                <a:gd name="connsiteX747" fmla="*/ 11412 w 955084"/>
                <a:gd name="connsiteY747" fmla="*/ 246460 h 1082332"/>
                <a:gd name="connsiteX748" fmla="*/ 9320 w 955084"/>
                <a:gd name="connsiteY748" fmla="*/ 231330 h 1082332"/>
                <a:gd name="connsiteX749" fmla="*/ 8369 w 955084"/>
                <a:gd name="connsiteY749" fmla="*/ 183180 h 1082332"/>
                <a:gd name="connsiteX750" fmla="*/ 7132 w 955084"/>
                <a:gd name="connsiteY750" fmla="*/ 175567 h 1082332"/>
                <a:gd name="connsiteX751" fmla="*/ 0 w 955084"/>
                <a:gd name="connsiteY751" fmla="*/ 164814 h 1082332"/>
                <a:gd name="connsiteX752" fmla="*/ 856 w 955084"/>
                <a:gd name="connsiteY752" fmla="*/ 160056 h 1082332"/>
                <a:gd name="connsiteX753" fmla="*/ 5801 w 955084"/>
                <a:gd name="connsiteY753" fmla="*/ 157582 h 1082332"/>
                <a:gd name="connsiteX754" fmla="*/ 15026 w 955084"/>
                <a:gd name="connsiteY754" fmla="*/ 141310 h 1082332"/>
                <a:gd name="connsiteX755" fmla="*/ 11317 w 955084"/>
                <a:gd name="connsiteY755" fmla="*/ 135886 h 1082332"/>
                <a:gd name="connsiteX756" fmla="*/ 2853 w 955084"/>
                <a:gd name="connsiteY756" fmla="*/ 131795 h 1082332"/>
                <a:gd name="connsiteX757" fmla="*/ 2283 w 955084"/>
                <a:gd name="connsiteY757" fmla="*/ 126751 h 1082332"/>
                <a:gd name="connsiteX758" fmla="*/ 3804 w 955084"/>
                <a:gd name="connsiteY758" fmla="*/ 121708 h 1082332"/>
                <a:gd name="connsiteX759" fmla="*/ 14550 w 955084"/>
                <a:gd name="connsiteY759" fmla="*/ 110669 h 1082332"/>
                <a:gd name="connsiteX760" fmla="*/ 16452 w 955084"/>
                <a:gd name="connsiteY760" fmla="*/ 93731 h 1082332"/>
                <a:gd name="connsiteX761" fmla="*/ 22158 w 955084"/>
                <a:gd name="connsiteY761" fmla="*/ 76317 h 1082332"/>
                <a:gd name="connsiteX762" fmla="*/ 34616 w 955084"/>
                <a:gd name="connsiteY762" fmla="*/ 75461 h 1082332"/>
                <a:gd name="connsiteX763" fmla="*/ 40132 w 955084"/>
                <a:gd name="connsiteY763" fmla="*/ 72035 h 1082332"/>
                <a:gd name="connsiteX764" fmla="*/ 43746 w 955084"/>
                <a:gd name="connsiteY764" fmla="*/ 58713 h 1082332"/>
                <a:gd name="connsiteX765" fmla="*/ 48406 w 955084"/>
                <a:gd name="connsiteY765" fmla="*/ 50719 h 1082332"/>
                <a:gd name="connsiteX766" fmla="*/ 48406 w 955084"/>
                <a:gd name="connsiteY766" fmla="*/ 50719 h 108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Lst>
              <a:rect l="l" t="t" r="r" b="b"/>
              <a:pathLst>
                <a:path w="955084" h="1082332">
                  <a:moveTo>
                    <a:pt x="48406" y="50719"/>
                  </a:moveTo>
                  <a:lnTo>
                    <a:pt x="59057" y="51290"/>
                  </a:lnTo>
                  <a:lnTo>
                    <a:pt x="81025" y="62043"/>
                  </a:lnTo>
                  <a:lnTo>
                    <a:pt x="89299" y="74985"/>
                  </a:lnTo>
                  <a:lnTo>
                    <a:pt x="90250" y="87926"/>
                  </a:lnTo>
                  <a:lnTo>
                    <a:pt x="92627" y="94112"/>
                  </a:lnTo>
                  <a:lnTo>
                    <a:pt x="115166" y="112668"/>
                  </a:lnTo>
                  <a:lnTo>
                    <a:pt x="112788" y="125800"/>
                  </a:lnTo>
                  <a:lnTo>
                    <a:pt x="113834" y="133127"/>
                  </a:lnTo>
                  <a:lnTo>
                    <a:pt x="126958" y="137980"/>
                  </a:lnTo>
                  <a:lnTo>
                    <a:pt x="131428" y="148733"/>
                  </a:lnTo>
                  <a:lnTo>
                    <a:pt x="137229" y="148923"/>
                  </a:lnTo>
                  <a:lnTo>
                    <a:pt x="149116" y="156060"/>
                  </a:lnTo>
                  <a:lnTo>
                    <a:pt x="149402" y="161103"/>
                  </a:lnTo>
                  <a:lnTo>
                    <a:pt x="146263" y="167859"/>
                  </a:lnTo>
                  <a:lnTo>
                    <a:pt x="147595" y="172713"/>
                  </a:lnTo>
                  <a:lnTo>
                    <a:pt x="170799" y="182228"/>
                  </a:lnTo>
                  <a:lnTo>
                    <a:pt x="174983" y="187272"/>
                  </a:lnTo>
                  <a:lnTo>
                    <a:pt x="174698" y="189841"/>
                  </a:lnTo>
                  <a:lnTo>
                    <a:pt x="163761" y="197549"/>
                  </a:lnTo>
                  <a:lnTo>
                    <a:pt x="161860" y="202117"/>
                  </a:lnTo>
                  <a:lnTo>
                    <a:pt x="163761" y="203639"/>
                  </a:lnTo>
                  <a:lnTo>
                    <a:pt x="172796" y="206113"/>
                  </a:lnTo>
                  <a:lnTo>
                    <a:pt x="179643" y="204210"/>
                  </a:lnTo>
                  <a:lnTo>
                    <a:pt x="195335" y="214487"/>
                  </a:lnTo>
                  <a:lnTo>
                    <a:pt x="224530" y="202973"/>
                  </a:lnTo>
                  <a:lnTo>
                    <a:pt x="235276" y="191744"/>
                  </a:lnTo>
                  <a:lnTo>
                    <a:pt x="250683" y="190697"/>
                  </a:lnTo>
                  <a:lnTo>
                    <a:pt x="254962" y="193172"/>
                  </a:lnTo>
                  <a:lnTo>
                    <a:pt x="255818" y="203068"/>
                  </a:lnTo>
                  <a:lnTo>
                    <a:pt x="264567" y="207541"/>
                  </a:lnTo>
                  <a:lnTo>
                    <a:pt x="275313" y="208397"/>
                  </a:lnTo>
                  <a:lnTo>
                    <a:pt x="279402" y="206113"/>
                  </a:lnTo>
                  <a:lnTo>
                    <a:pt x="283777" y="198310"/>
                  </a:lnTo>
                  <a:lnTo>
                    <a:pt x="293763" y="196217"/>
                  </a:lnTo>
                  <a:lnTo>
                    <a:pt x="297567" y="198691"/>
                  </a:lnTo>
                  <a:lnTo>
                    <a:pt x="295664" y="208016"/>
                  </a:lnTo>
                  <a:lnTo>
                    <a:pt x="303938" y="208587"/>
                  </a:lnTo>
                  <a:lnTo>
                    <a:pt x="311546" y="213821"/>
                  </a:lnTo>
                  <a:lnTo>
                    <a:pt x="338364" y="212394"/>
                  </a:lnTo>
                  <a:lnTo>
                    <a:pt x="342454" y="203354"/>
                  </a:lnTo>
                  <a:lnTo>
                    <a:pt x="354912" y="190317"/>
                  </a:lnTo>
                  <a:lnTo>
                    <a:pt x="350917" y="182324"/>
                  </a:lnTo>
                  <a:lnTo>
                    <a:pt x="360427" y="177090"/>
                  </a:lnTo>
                  <a:lnTo>
                    <a:pt x="363280" y="169953"/>
                  </a:lnTo>
                  <a:lnTo>
                    <a:pt x="361664" y="154823"/>
                  </a:lnTo>
                  <a:lnTo>
                    <a:pt x="373931" y="138551"/>
                  </a:lnTo>
                  <a:lnTo>
                    <a:pt x="382395" y="131604"/>
                  </a:lnTo>
                  <a:lnTo>
                    <a:pt x="397421" y="131033"/>
                  </a:lnTo>
                  <a:lnTo>
                    <a:pt x="403888" y="134839"/>
                  </a:lnTo>
                  <a:lnTo>
                    <a:pt x="407311" y="132270"/>
                  </a:lnTo>
                  <a:lnTo>
                    <a:pt x="418248" y="117235"/>
                  </a:lnTo>
                  <a:lnTo>
                    <a:pt x="421386" y="97918"/>
                  </a:lnTo>
                  <a:lnTo>
                    <a:pt x="441642" y="81456"/>
                  </a:lnTo>
                  <a:lnTo>
                    <a:pt x="453054" y="92209"/>
                  </a:lnTo>
                  <a:lnTo>
                    <a:pt x="452959" y="95159"/>
                  </a:lnTo>
                  <a:lnTo>
                    <a:pt x="445351" y="99440"/>
                  </a:lnTo>
                  <a:lnTo>
                    <a:pt x="447443" y="101344"/>
                  </a:lnTo>
                  <a:lnTo>
                    <a:pt x="495564" y="105435"/>
                  </a:lnTo>
                  <a:lnTo>
                    <a:pt x="503457" y="90401"/>
                  </a:lnTo>
                  <a:lnTo>
                    <a:pt x="510875" y="82027"/>
                  </a:lnTo>
                  <a:lnTo>
                    <a:pt x="513823" y="63661"/>
                  </a:lnTo>
                  <a:lnTo>
                    <a:pt x="563655" y="69466"/>
                  </a:lnTo>
                  <a:lnTo>
                    <a:pt x="566223" y="72986"/>
                  </a:lnTo>
                  <a:lnTo>
                    <a:pt x="566223" y="81075"/>
                  </a:lnTo>
                  <a:lnTo>
                    <a:pt x="561468" y="96586"/>
                  </a:lnTo>
                  <a:lnTo>
                    <a:pt x="564606" y="102486"/>
                  </a:lnTo>
                  <a:lnTo>
                    <a:pt x="568695" y="104769"/>
                  </a:lnTo>
                  <a:lnTo>
                    <a:pt x="582580" y="105816"/>
                  </a:lnTo>
                  <a:lnTo>
                    <a:pt x="607115" y="98489"/>
                  </a:lnTo>
                  <a:lnTo>
                    <a:pt x="623473" y="91352"/>
                  </a:lnTo>
                  <a:lnTo>
                    <a:pt x="624329" y="88402"/>
                  </a:lnTo>
                  <a:lnTo>
                    <a:pt x="621761" y="82027"/>
                  </a:lnTo>
                  <a:lnTo>
                    <a:pt x="626801" y="70227"/>
                  </a:lnTo>
                  <a:lnTo>
                    <a:pt x="650766" y="66135"/>
                  </a:lnTo>
                  <a:lnTo>
                    <a:pt x="655521" y="61663"/>
                  </a:lnTo>
                  <a:lnTo>
                    <a:pt x="655046" y="56239"/>
                  </a:lnTo>
                  <a:lnTo>
                    <a:pt x="650101" y="51766"/>
                  </a:lnTo>
                  <a:lnTo>
                    <a:pt x="619669" y="49673"/>
                  </a:lnTo>
                  <a:lnTo>
                    <a:pt x="619383" y="47103"/>
                  </a:lnTo>
                  <a:lnTo>
                    <a:pt x="643634" y="28262"/>
                  </a:lnTo>
                  <a:lnTo>
                    <a:pt x="669406" y="35304"/>
                  </a:lnTo>
                  <a:lnTo>
                    <a:pt x="679486" y="33781"/>
                  </a:lnTo>
                  <a:lnTo>
                    <a:pt x="694227" y="16843"/>
                  </a:lnTo>
                  <a:lnTo>
                    <a:pt x="693656" y="4282"/>
                  </a:lnTo>
                  <a:lnTo>
                    <a:pt x="695843" y="0"/>
                  </a:lnTo>
                  <a:lnTo>
                    <a:pt x="715624" y="12370"/>
                  </a:lnTo>
                  <a:lnTo>
                    <a:pt x="727226" y="28262"/>
                  </a:lnTo>
                  <a:lnTo>
                    <a:pt x="742442" y="29118"/>
                  </a:lnTo>
                  <a:lnTo>
                    <a:pt x="742727" y="33971"/>
                  </a:lnTo>
                  <a:lnTo>
                    <a:pt x="731696" y="48816"/>
                  </a:lnTo>
                  <a:lnTo>
                    <a:pt x="737212" y="71940"/>
                  </a:lnTo>
                  <a:lnTo>
                    <a:pt x="734644" y="88022"/>
                  </a:lnTo>
                  <a:lnTo>
                    <a:pt x="744915" y="96871"/>
                  </a:lnTo>
                  <a:lnTo>
                    <a:pt x="747482" y="102581"/>
                  </a:lnTo>
                  <a:lnTo>
                    <a:pt x="754044" y="106102"/>
                  </a:lnTo>
                  <a:lnTo>
                    <a:pt x="756232" y="112572"/>
                  </a:lnTo>
                  <a:lnTo>
                    <a:pt x="765646" y="122088"/>
                  </a:lnTo>
                  <a:lnTo>
                    <a:pt x="770401" y="121708"/>
                  </a:lnTo>
                  <a:lnTo>
                    <a:pt x="782004" y="111526"/>
                  </a:lnTo>
                  <a:lnTo>
                    <a:pt x="774871" y="103247"/>
                  </a:lnTo>
                  <a:lnTo>
                    <a:pt x="774015" y="98394"/>
                  </a:lnTo>
                  <a:lnTo>
                    <a:pt x="787900" y="65850"/>
                  </a:lnTo>
                  <a:lnTo>
                    <a:pt x="793510" y="62043"/>
                  </a:lnTo>
                  <a:lnTo>
                    <a:pt x="801689" y="63947"/>
                  </a:lnTo>
                  <a:lnTo>
                    <a:pt x="811199" y="61472"/>
                  </a:lnTo>
                  <a:lnTo>
                    <a:pt x="818046" y="57381"/>
                  </a:lnTo>
                  <a:lnTo>
                    <a:pt x="818046" y="57381"/>
                  </a:lnTo>
                  <a:lnTo>
                    <a:pt x="818522" y="60140"/>
                  </a:lnTo>
                  <a:lnTo>
                    <a:pt x="820614" y="61472"/>
                  </a:lnTo>
                  <a:lnTo>
                    <a:pt x="821945" y="62995"/>
                  </a:lnTo>
                  <a:lnTo>
                    <a:pt x="824798" y="64517"/>
                  </a:lnTo>
                  <a:lnTo>
                    <a:pt x="825084" y="65850"/>
                  </a:lnTo>
                  <a:lnTo>
                    <a:pt x="827936" y="66420"/>
                  </a:lnTo>
                  <a:lnTo>
                    <a:pt x="827176" y="64517"/>
                  </a:lnTo>
                  <a:lnTo>
                    <a:pt x="830599" y="63947"/>
                  </a:lnTo>
                  <a:lnTo>
                    <a:pt x="834213" y="63756"/>
                  </a:lnTo>
                  <a:lnTo>
                    <a:pt x="835545" y="64327"/>
                  </a:lnTo>
                  <a:lnTo>
                    <a:pt x="836400" y="65184"/>
                  </a:lnTo>
                  <a:lnTo>
                    <a:pt x="836686" y="66230"/>
                  </a:lnTo>
                  <a:lnTo>
                    <a:pt x="839349" y="67087"/>
                  </a:lnTo>
                  <a:lnTo>
                    <a:pt x="840109" y="68799"/>
                  </a:lnTo>
                  <a:lnTo>
                    <a:pt x="840965" y="69370"/>
                  </a:lnTo>
                  <a:lnTo>
                    <a:pt x="842011" y="71940"/>
                  </a:lnTo>
                  <a:lnTo>
                    <a:pt x="842867" y="72796"/>
                  </a:lnTo>
                  <a:lnTo>
                    <a:pt x="843343" y="75270"/>
                  </a:lnTo>
                  <a:lnTo>
                    <a:pt x="844674" y="76127"/>
                  </a:lnTo>
                  <a:lnTo>
                    <a:pt x="844674" y="76983"/>
                  </a:lnTo>
                  <a:lnTo>
                    <a:pt x="845530" y="76793"/>
                  </a:lnTo>
                  <a:lnTo>
                    <a:pt x="847337" y="77554"/>
                  </a:lnTo>
                  <a:lnTo>
                    <a:pt x="847813" y="78411"/>
                  </a:lnTo>
                  <a:lnTo>
                    <a:pt x="848858" y="78791"/>
                  </a:lnTo>
                  <a:lnTo>
                    <a:pt x="849144" y="79362"/>
                  </a:lnTo>
                  <a:lnTo>
                    <a:pt x="849619" y="78981"/>
                  </a:lnTo>
                  <a:lnTo>
                    <a:pt x="850380" y="79172"/>
                  </a:lnTo>
                  <a:lnTo>
                    <a:pt x="850665" y="79743"/>
                  </a:lnTo>
                  <a:lnTo>
                    <a:pt x="852758" y="79362"/>
                  </a:lnTo>
                  <a:lnTo>
                    <a:pt x="852758" y="79933"/>
                  </a:lnTo>
                  <a:lnTo>
                    <a:pt x="853518" y="79743"/>
                  </a:lnTo>
                  <a:lnTo>
                    <a:pt x="853994" y="80123"/>
                  </a:lnTo>
                  <a:lnTo>
                    <a:pt x="853994" y="80980"/>
                  </a:lnTo>
                  <a:lnTo>
                    <a:pt x="855040" y="80980"/>
                  </a:lnTo>
                  <a:lnTo>
                    <a:pt x="855516" y="81551"/>
                  </a:lnTo>
                  <a:lnTo>
                    <a:pt x="856276" y="81551"/>
                  </a:lnTo>
                  <a:lnTo>
                    <a:pt x="856276" y="80980"/>
                  </a:lnTo>
                  <a:lnTo>
                    <a:pt x="857798" y="80409"/>
                  </a:lnTo>
                  <a:lnTo>
                    <a:pt x="858083" y="79362"/>
                  </a:lnTo>
                  <a:lnTo>
                    <a:pt x="858559" y="79172"/>
                  </a:lnTo>
                  <a:lnTo>
                    <a:pt x="859890" y="80028"/>
                  </a:lnTo>
                  <a:lnTo>
                    <a:pt x="860651" y="81646"/>
                  </a:lnTo>
                  <a:lnTo>
                    <a:pt x="862172" y="82978"/>
                  </a:lnTo>
                  <a:lnTo>
                    <a:pt x="862172" y="83549"/>
                  </a:lnTo>
                  <a:lnTo>
                    <a:pt x="863219" y="83930"/>
                  </a:lnTo>
                  <a:lnTo>
                    <a:pt x="863504" y="84786"/>
                  </a:lnTo>
                  <a:lnTo>
                    <a:pt x="864170" y="84976"/>
                  </a:lnTo>
                  <a:lnTo>
                    <a:pt x="864455" y="85833"/>
                  </a:lnTo>
                  <a:lnTo>
                    <a:pt x="866262" y="87451"/>
                  </a:lnTo>
                  <a:lnTo>
                    <a:pt x="868544" y="88307"/>
                  </a:lnTo>
                  <a:lnTo>
                    <a:pt x="873870" y="88117"/>
                  </a:lnTo>
                  <a:lnTo>
                    <a:pt x="874535" y="89639"/>
                  </a:lnTo>
                  <a:lnTo>
                    <a:pt x="875201" y="90020"/>
                  </a:lnTo>
                  <a:lnTo>
                    <a:pt x="875201" y="90876"/>
                  </a:lnTo>
                  <a:lnTo>
                    <a:pt x="876532" y="92399"/>
                  </a:lnTo>
                  <a:lnTo>
                    <a:pt x="876532" y="93255"/>
                  </a:lnTo>
                  <a:lnTo>
                    <a:pt x="877578" y="94778"/>
                  </a:lnTo>
                  <a:lnTo>
                    <a:pt x="877578" y="95634"/>
                  </a:lnTo>
                  <a:lnTo>
                    <a:pt x="879100" y="97157"/>
                  </a:lnTo>
                  <a:lnTo>
                    <a:pt x="879576" y="99631"/>
                  </a:lnTo>
                  <a:lnTo>
                    <a:pt x="880622" y="100678"/>
                  </a:lnTo>
                  <a:lnTo>
                    <a:pt x="880622" y="102295"/>
                  </a:lnTo>
                  <a:lnTo>
                    <a:pt x="881478" y="103818"/>
                  </a:lnTo>
                  <a:lnTo>
                    <a:pt x="881192" y="104865"/>
                  </a:lnTo>
                  <a:lnTo>
                    <a:pt x="882239" y="106482"/>
                  </a:lnTo>
                  <a:lnTo>
                    <a:pt x="881763" y="107814"/>
                  </a:lnTo>
                  <a:lnTo>
                    <a:pt x="882524" y="108671"/>
                  </a:lnTo>
                  <a:lnTo>
                    <a:pt x="882048" y="109527"/>
                  </a:lnTo>
                  <a:lnTo>
                    <a:pt x="882333" y="110860"/>
                  </a:lnTo>
                  <a:lnTo>
                    <a:pt x="883094" y="111240"/>
                  </a:lnTo>
                  <a:lnTo>
                    <a:pt x="882619" y="112001"/>
                  </a:lnTo>
                  <a:lnTo>
                    <a:pt x="883950" y="112858"/>
                  </a:lnTo>
                  <a:lnTo>
                    <a:pt x="884426" y="114761"/>
                  </a:lnTo>
                  <a:lnTo>
                    <a:pt x="885757" y="115618"/>
                  </a:lnTo>
                  <a:lnTo>
                    <a:pt x="886042" y="116664"/>
                  </a:lnTo>
                  <a:lnTo>
                    <a:pt x="886708" y="116855"/>
                  </a:lnTo>
                  <a:lnTo>
                    <a:pt x="886423" y="117426"/>
                  </a:lnTo>
                  <a:lnTo>
                    <a:pt x="889086" y="120185"/>
                  </a:lnTo>
                  <a:lnTo>
                    <a:pt x="889942" y="122469"/>
                  </a:lnTo>
                  <a:lnTo>
                    <a:pt x="891463" y="123230"/>
                  </a:lnTo>
                  <a:lnTo>
                    <a:pt x="892319" y="123040"/>
                  </a:lnTo>
                  <a:lnTo>
                    <a:pt x="892319" y="127037"/>
                  </a:lnTo>
                  <a:lnTo>
                    <a:pt x="893080" y="127893"/>
                  </a:lnTo>
                  <a:lnTo>
                    <a:pt x="893936" y="128464"/>
                  </a:lnTo>
                  <a:lnTo>
                    <a:pt x="897359" y="128273"/>
                  </a:lnTo>
                  <a:lnTo>
                    <a:pt x="897835" y="128844"/>
                  </a:lnTo>
                  <a:lnTo>
                    <a:pt x="897835" y="129701"/>
                  </a:lnTo>
                  <a:lnTo>
                    <a:pt x="896503" y="130082"/>
                  </a:lnTo>
                  <a:lnTo>
                    <a:pt x="896218" y="130652"/>
                  </a:lnTo>
                  <a:lnTo>
                    <a:pt x="897549" y="132936"/>
                  </a:lnTo>
                  <a:lnTo>
                    <a:pt x="898215" y="132936"/>
                  </a:lnTo>
                  <a:lnTo>
                    <a:pt x="898691" y="133698"/>
                  </a:lnTo>
                  <a:lnTo>
                    <a:pt x="898691" y="135981"/>
                  </a:lnTo>
                  <a:lnTo>
                    <a:pt x="899166" y="136172"/>
                  </a:lnTo>
                  <a:lnTo>
                    <a:pt x="898691" y="136743"/>
                  </a:lnTo>
                  <a:lnTo>
                    <a:pt x="899452" y="137789"/>
                  </a:lnTo>
                  <a:lnTo>
                    <a:pt x="898976" y="141215"/>
                  </a:lnTo>
                  <a:lnTo>
                    <a:pt x="899452" y="141596"/>
                  </a:lnTo>
                  <a:lnTo>
                    <a:pt x="899737" y="143499"/>
                  </a:lnTo>
                  <a:lnTo>
                    <a:pt x="900783" y="144355"/>
                  </a:lnTo>
                  <a:lnTo>
                    <a:pt x="900783" y="145878"/>
                  </a:lnTo>
                  <a:lnTo>
                    <a:pt x="901639" y="146639"/>
                  </a:lnTo>
                  <a:lnTo>
                    <a:pt x="902114" y="148257"/>
                  </a:lnTo>
                  <a:lnTo>
                    <a:pt x="903160" y="149875"/>
                  </a:lnTo>
                  <a:lnTo>
                    <a:pt x="903826" y="150255"/>
                  </a:lnTo>
                  <a:lnTo>
                    <a:pt x="904492" y="152825"/>
                  </a:lnTo>
                  <a:lnTo>
                    <a:pt x="904967" y="153015"/>
                  </a:lnTo>
                  <a:lnTo>
                    <a:pt x="904682" y="153776"/>
                  </a:lnTo>
                  <a:lnTo>
                    <a:pt x="906203" y="155679"/>
                  </a:lnTo>
                  <a:lnTo>
                    <a:pt x="906869" y="157773"/>
                  </a:lnTo>
                  <a:lnTo>
                    <a:pt x="907725" y="158629"/>
                  </a:lnTo>
                  <a:lnTo>
                    <a:pt x="908391" y="160152"/>
                  </a:lnTo>
                  <a:lnTo>
                    <a:pt x="909152" y="160152"/>
                  </a:lnTo>
                  <a:lnTo>
                    <a:pt x="910673" y="161674"/>
                  </a:lnTo>
                  <a:lnTo>
                    <a:pt x="912765" y="167289"/>
                  </a:lnTo>
                  <a:lnTo>
                    <a:pt x="914097" y="167669"/>
                  </a:lnTo>
                  <a:lnTo>
                    <a:pt x="914097" y="169287"/>
                  </a:lnTo>
                  <a:lnTo>
                    <a:pt x="915428" y="171856"/>
                  </a:lnTo>
                  <a:lnTo>
                    <a:pt x="916284" y="175282"/>
                  </a:lnTo>
                  <a:lnTo>
                    <a:pt x="917806" y="177185"/>
                  </a:lnTo>
                  <a:lnTo>
                    <a:pt x="917806" y="178041"/>
                  </a:lnTo>
                  <a:lnTo>
                    <a:pt x="918471" y="178422"/>
                  </a:lnTo>
                  <a:lnTo>
                    <a:pt x="918947" y="179945"/>
                  </a:lnTo>
                  <a:lnTo>
                    <a:pt x="919422" y="180135"/>
                  </a:lnTo>
                  <a:lnTo>
                    <a:pt x="919898" y="182038"/>
                  </a:lnTo>
                  <a:lnTo>
                    <a:pt x="921419" y="184322"/>
                  </a:lnTo>
                  <a:lnTo>
                    <a:pt x="921134" y="185369"/>
                  </a:lnTo>
                  <a:lnTo>
                    <a:pt x="921800" y="185749"/>
                  </a:lnTo>
                  <a:lnTo>
                    <a:pt x="922085" y="187843"/>
                  </a:lnTo>
                  <a:lnTo>
                    <a:pt x="924748" y="192315"/>
                  </a:lnTo>
                  <a:lnTo>
                    <a:pt x="924463" y="194219"/>
                  </a:lnTo>
                  <a:lnTo>
                    <a:pt x="925319" y="195836"/>
                  </a:lnTo>
                  <a:lnTo>
                    <a:pt x="925319" y="196883"/>
                  </a:lnTo>
                  <a:lnTo>
                    <a:pt x="926365" y="198215"/>
                  </a:lnTo>
                  <a:lnTo>
                    <a:pt x="926840" y="200785"/>
                  </a:lnTo>
                  <a:lnTo>
                    <a:pt x="927696" y="201641"/>
                  </a:lnTo>
                  <a:lnTo>
                    <a:pt x="928171" y="203734"/>
                  </a:lnTo>
                  <a:lnTo>
                    <a:pt x="929978" y="206494"/>
                  </a:lnTo>
                  <a:lnTo>
                    <a:pt x="930264" y="207541"/>
                  </a:lnTo>
                  <a:lnTo>
                    <a:pt x="931120" y="208302"/>
                  </a:lnTo>
                  <a:lnTo>
                    <a:pt x="931595" y="210395"/>
                  </a:lnTo>
                  <a:lnTo>
                    <a:pt x="932641" y="211157"/>
                  </a:lnTo>
                  <a:lnTo>
                    <a:pt x="933687" y="214297"/>
                  </a:lnTo>
                  <a:lnTo>
                    <a:pt x="934733" y="215058"/>
                  </a:lnTo>
                  <a:lnTo>
                    <a:pt x="934733" y="215915"/>
                  </a:lnTo>
                  <a:lnTo>
                    <a:pt x="936255" y="218103"/>
                  </a:lnTo>
                  <a:lnTo>
                    <a:pt x="936730" y="220197"/>
                  </a:lnTo>
                  <a:lnTo>
                    <a:pt x="938252" y="221814"/>
                  </a:lnTo>
                  <a:lnTo>
                    <a:pt x="937777" y="222385"/>
                  </a:lnTo>
                  <a:lnTo>
                    <a:pt x="938537" y="223717"/>
                  </a:lnTo>
                  <a:lnTo>
                    <a:pt x="938537" y="225050"/>
                  </a:lnTo>
                  <a:lnTo>
                    <a:pt x="939584" y="226096"/>
                  </a:lnTo>
                  <a:lnTo>
                    <a:pt x="939298" y="226858"/>
                  </a:lnTo>
                  <a:lnTo>
                    <a:pt x="939964" y="227239"/>
                  </a:lnTo>
                  <a:lnTo>
                    <a:pt x="940439" y="229998"/>
                  </a:lnTo>
                  <a:lnTo>
                    <a:pt x="941200" y="230569"/>
                  </a:lnTo>
                  <a:lnTo>
                    <a:pt x="941200" y="232187"/>
                  </a:lnTo>
                  <a:lnTo>
                    <a:pt x="942246" y="233709"/>
                  </a:lnTo>
                  <a:lnTo>
                    <a:pt x="943292" y="237801"/>
                  </a:lnTo>
                  <a:lnTo>
                    <a:pt x="944053" y="238372"/>
                  </a:lnTo>
                  <a:lnTo>
                    <a:pt x="944719" y="241132"/>
                  </a:lnTo>
                  <a:lnTo>
                    <a:pt x="944433" y="241988"/>
                  </a:lnTo>
                  <a:lnTo>
                    <a:pt x="946526" y="245414"/>
                  </a:lnTo>
                  <a:lnTo>
                    <a:pt x="946526" y="246746"/>
                  </a:lnTo>
                  <a:lnTo>
                    <a:pt x="947001" y="246936"/>
                  </a:lnTo>
                  <a:lnTo>
                    <a:pt x="947001" y="247793"/>
                  </a:lnTo>
                  <a:lnTo>
                    <a:pt x="947477" y="248173"/>
                  </a:lnTo>
                  <a:lnTo>
                    <a:pt x="947762" y="250743"/>
                  </a:lnTo>
                  <a:lnTo>
                    <a:pt x="948523" y="251599"/>
                  </a:lnTo>
                  <a:lnTo>
                    <a:pt x="947762" y="252360"/>
                  </a:lnTo>
                  <a:lnTo>
                    <a:pt x="948047" y="259783"/>
                  </a:lnTo>
                  <a:lnTo>
                    <a:pt x="948808" y="260163"/>
                  </a:lnTo>
                  <a:lnTo>
                    <a:pt x="948523" y="261686"/>
                  </a:lnTo>
                  <a:lnTo>
                    <a:pt x="949379" y="262542"/>
                  </a:lnTo>
                  <a:lnTo>
                    <a:pt x="949379" y="263399"/>
                  </a:lnTo>
                  <a:lnTo>
                    <a:pt x="950139" y="264255"/>
                  </a:lnTo>
                  <a:lnTo>
                    <a:pt x="950139" y="266158"/>
                  </a:lnTo>
                  <a:lnTo>
                    <a:pt x="950615" y="266349"/>
                  </a:lnTo>
                  <a:lnTo>
                    <a:pt x="950900" y="267395"/>
                  </a:lnTo>
                  <a:lnTo>
                    <a:pt x="951756" y="267966"/>
                  </a:lnTo>
                  <a:lnTo>
                    <a:pt x="952422" y="274056"/>
                  </a:lnTo>
                  <a:lnTo>
                    <a:pt x="952897" y="275103"/>
                  </a:lnTo>
                  <a:lnTo>
                    <a:pt x="953658" y="275484"/>
                  </a:lnTo>
                  <a:lnTo>
                    <a:pt x="954134" y="278243"/>
                  </a:lnTo>
                  <a:lnTo>
                    <a:pt x="954609" y="278434"/>
                  </a:lnTo>
                  <a:lnTo>
                    <a:pt x="954134" y="280527"/>
                  </a:lnTo>
                  <a:lnTo>
                    <a:pt x="954894" y="281859"/>
                  </a:lnTo>
                  <a:lnTo>
                    <a:pt x="954609" y="283477"/>
                  </a:lnTo>
                  <a:lnTo>
                    <a:pt x="955085" y="283667"/>
                  </a:lnTo>
                  <a:lnTo>
                    <a:pt x="955085" y="284524"/>
                  </a:lnTo>
                  <a:lnTo>
                    <a:pt x="954229" y="285285"/>
                  </a:lnTo>
                  <a:lnTo>
                    <a:pt x="954229" y="286332"/>
                  </a:lnTo>
                  <a:lnTo>
                    <a:pt x="954704" y="286903"/>
                  </a:lnTo>
                  <a:lnTo>
                    <a:pt x="953943" y="287759"/>
                  </a:lnTo>
                  <a:lnTo>
                    <a:pt x="953658" y="294706"/>
                  </a:lnTo>
                  <a:lnTo>
                    <a:pt x="953183" y="295086"/>
                  </a:lnTo>
                  <a:lnTo>
                    <a:pt x="953183" y="297180"/>
                  </a:lnTo>
                  <a:lnTo>
                    <a:pt x="952707" y="298227"/>
                  </a:lnTo>
                  <a:lnTo>
                    <a:pt x="952993" y="300320"/>
                  </a:lnTo>
                  <a:lnTo>
                    <a:pt x="952707" y="301367"/>
                  </a:lnTo>
                  <a:lnTo>
                    <a:pt x="952232" y="301557"/>
                  </a:lnTo>
                  <a:lnTo>
                    <a:pt x="951946" y="319733"/>
                  </a:lnTo>
                  <a:lnTo>
                    <a:pt x="951090" y="323919"/>
                  </a:lnTo>
                  <a:lnTo>
                    <a:pt x="950615" y="324110"/>
                  </a:lnTo>
                  <a:lnTo>
                    <a:pt x="950900" y="328297"/>
                  </a:lnTo>
                  <a:lnTo>
                    <a:pt x="950425" y="328868"/>
                  </a:lnTo>
                  <a:lnTo>
                    <a:pt x="950425" y="332293"/>
                  </a:lnTo>
                  <a:lnTo>
                    <a:pt x="948903" y="334197"/>
                  </a:lnTo>
                  <a:lnTo>
                    <a:pt x="948618" y="336290"/>
                  </a:lnTo>
                  <a:lnTo>
                    <a:pt x="947857" y="337337"/>
                  </a:lnTo>
                  <a:lnTo>
                    <a:pt x="948142" y="338193"/>
                  </a:lnTo>
                  <a:lnTo>
                    <a:pt x="947287" y="344093"/>
                  </a:lnTo>
                  <a:lnTo>
                    <a:pt x="946526" y="345615"/>
                  </a:lnTo>
                  <a:lnTo>
                    <a:pt x="946050" y="345425"/>
                  </a:lnTo>
                  <a:lnTo>
                    <a:pt x="943958" y="346472"/>
                  </a:lnTo>
                  <a:lnTo>
                    <a:pt x="939488" y="346282"/>
                  </a:lnTo>
                  <a:lnTo>
                    <a:pt x="938632" y="348185"/>
                  </a:lnTo>
                  <a:lnTo>
                    <a:pt x="937111" y="348756"/>
                  </a:lnTo>
                  <a:lnTo>
                    <a:pt x="935019" y="348756"/>
                  </a:lnTo>
                  <a:lnTo>
                    <a:pt x="934163" y="349327"/>
                  </a:lnTo>
                  <a:lnTo>
                    <a:pt x="934163" y="350088"/>
                  </a:lnTo>
                  <a:lnTo>
                    <a:pt x="933402" y="350659"/>
                  </a:lnTo>
                  <a:lnTo>
                    <a:pt x="931880" y="350849"/>
                  </a:lnTo>
                  <a:lnTo>
                    <a:pt x="931595" y="350278"/>
                  </a:lnTo>
                  <a:lnTo>
                    <a:pt x="930549" y="350278"/>
                  </a:lnTo>
                  <a:lnTo>
                    <a:pt x="929408" y="350754"/>
                  </a:lnTo>
                  <a:lnTo>
                    <a:pt x="929123" y="352943"/>
                  </a:lnTo>
                  <a:lnTo>
                    <a:pt x="926650" y="352943"/>
                  </a:lnTo>
                  <a:lnTo>
                    <a:pt x="926174" y="353324"/>
                  </a:lnTo>
                  <a:lnTo>
                    <a:pt x="926174" y="355893"/>
                  </a:lnTo>
                  <a:lnTo>
                    <a:pt x="923702" y="356083"/>
                  </a:lnTo>
                  <a:lnTo>
                    <a:pt x="922846" y="357415"/>
                  </a:lnTo>
                  <a:lnTo>
                    <a:pt x="921515" y="357986"/>
                  </a:lnTo>
                  <a:lnTo>
                    <a:pt x="920183" y="359604"/>
                  </a:lnTo>
                  <a:lnTo>
                    <a:pt x="920183" y="361507"/>
                  </a:lnTo>
                  <a:lnTo>
                    <a:pt x="919327" y="362078"/>
                  </a:lnTo>
                  <a:lnTo>
                    <a:pt x="917996" y="364267"/>
                  </a:lnTo>
                  <a:lnTo>
                    <a:pt x="915904" y="365028"/>
                  </a:lnTo>
                  <a:lnTo>
                    <a:pt x="914572" y="366550"/>
                  </a:lnTo>
                  <a:lnTo>
                    <a:pt x="913526" y="366741"/>
                  </a:lnTo>
                  <a:lnTo>
                    <a:pt x="909913" y="369215"/>
                  </a:lnTo>
                  <a:lnTo>
                    <a:pt x="909913" y="369976"/>
                  </a:lnTo>
                  <a:lnTo>
                    <a:pt x="910578" y="370357"/>
                  </a:lnTo>
                  <a:lnTo>
                    <a:pt x="910863" y="371213"/>
                  </a:lnTo>
                  <a:lnTo>
                    <a:pt x="909342" y="371404"/>
                  </a:lnTo>
                  <a:lnTo>
                    <a:pt x="909627" y="372450"/>
                  </a:lnTo>
                  <a:lnTo>
                    <a:pt x="907535" y="373212"/>
                  </a:lnTo>
                  <a:lnTo>
                    <a:pt x="904872" y="373402"/>
                  </a:lnTo>
                  <a:lnTo>
                    <a:pt x="902209" y="377113"/>
                  </a:lnTo>
                  <a:lnTo>
                    <a:pt x="901353" y="377684"/>
                  </a:lnTo>
                  <a:lnTo>
                    <a:pt x="900022" y="380253"/>
                  </a:lnTo>
                  <a:lnTo>
                    <a:pt x="898500" y="380253"/>
                  </a:lnTo>
                  <a:lnTo>
                    <a:pt x="897169" y="381586"/>
                  </a:lnTo>
                  <a:lnTo>
                    <a:pt x="897169" y="382632"/>
                  </a:lnTo>
                  <a:lnTo>
                    <a:pt x="895838" y="382632"/>
                  </a:lnTo>
                  <a:lnTo>
                    <a:pt x="894316" y="384726"/>
                  </a:lnTo>
                  <a:lnTo>
                    <a:pt x="892509" y="385297"/>
                  </a:lnTo>
                  <a:lnTo>
                    <a:pt x="892034" y="386058"/>
                  </a:lnTo>
                  <a:lnTo>
                    <a:pt x="891178" y="386058"/>
                  </a:lnTo>
                  <a:lnTo>
                    <a:pt x="890417" y="387580"/>
                  </a:lnTo>
                  <a:lnTo>
                    <a:pt x="889942" y="387580"/>
                  </a:lnTo>
                  <a:lnTo>
                    <a:pt x="888610" y="389198"/>
                  </a:lnTo>
                  <a:lnTo>
                    <a:pt x="885947" y="389198"/>
                  </a:lnTo>
                  <a:lnTo>
                    <a:pt x="885472" y="389579"/>
                  </a:lnTo>
                  <a:lnTo>
                    <a:pt x="885472" y="389769"/>
                  </a:lnTo>
                  <a:lnTo>
                    <a:pt x="886138" y="390150"/>
                  </a:lnTo>
                  <a:lnTo>
                    <a:pt x="885472" y="391196"/>
                  </a:lnTo>
                  <a:lnTo>
                    <a:pt x="885472" y="392529"/>
                  </a:lnTo>
                  <a:lnTo>
                    <a:pt x="883950" y="392148"/>
                  </a:lnTo>
                  <a:lnTo>
                    <a:pt x="883475" y="393005"/>
                  </a:lnTo>
                  <a:lnTo>
                    <a:pt x="882714" y="393005"/>
                  </a:lnTo>
                  <a:lnTo>
                    <a:pt x="882239" y="393766"/>
                  </a:lnTo>
                  <a:lnTo>
                    <a:pt x="880146" y="394146"/>
                  </a:lnTo>
                  <a:lnTo>
                    <a:pt x="880146" y="395669"/>
                  </a:lnTo>
                  <a:lnTo>
                    <a:pt x="877864" y="397762"/>
                  </a:lnTo>
                  <a:lnTo>
                    <a:pt x="877864" y="399666"/>
                  </a:lnTo>
                  <a:lnTo>
                    <a:pt x="877008" y="400237"/>
                  </a:lnTo>
                  <a:lnTo>
                    <a:pt x="873870" y="400617"/>
                  </a:lnTo>
                  <a:lnTo>
                    <a:pt x="872348" y="401664"/>
                  </a:lnTo>
                  <a:lnTo>
                    <a:pt x="872348" y="403757"/>
                  </a:lnTo>
                  <a:lnTo>
                    <a:pt x="874440" y="405090"/>
                  </a:lnTo>
                  <a:lnTo>
                    <a:pt x="874440" y="405470"/>
                  </a:lnTo>
                  <a:lnTo>
                    <a:pt x="870351" y="405851"/>
                  </a:lnTo>
                  <a:lnTo>
                    <a:pt x="868259" y="407944"/>
                  </a:lnTo>
                  <a:lnTo>
                    <a:pt x="867118" y="407944"/>
                  </a:lnTo>
                  <a:lnTo>
                    <a:pt x="867403" y="408706"/>
                  </a:lnTo>
                  <a:lnTo>
                    <a:pt x="868068" y="408896"/>
                  </a:lnTo>
                  <a:lnTo>
                    <a:pt x="868068" y="409657"/>
                  </a:lnTo>
                  <a:lnTo>
                    <a:pt x="867593" y="410228"/>
                  </a:lnTo>
                  <a:lnTo>
                    <a:pt x="866547" y="410038"/>
                  </a:lnTo>
                  <a:lnTo>
                    <a:pt x="866071" y="410419"/>
                  </a:lnTo>
                  <a:lnTo>
                    <a:pt x="865786" y="411751"/>
                  </a:lnTo>
                  <a:lnTo>
                    <a:pt x="866452" y="412512"/>
                  </a:lnTo>
                  <a:lnTo>
                    <a:pt x="866452" y="413273"/>
                  </a:lnTo>
                  <a:lnTo>
                    <a:pt x="864930" y="413273"/>
                  </a:lnTo>
                  <a:lnTo>
                    <a:pt x="862743" y="414320"/>
                  </a:lnTo>
                  <a:lnTo>
                    <a:pt x="862458" y="415652"/>
                  </a:lnTo>
                  <a:lnTo>
                    <a:pt x="863314" y="417175"/>
                  </a:lnTo>
                  <a:lnTo>
                    <a:pt x="862268" y="417936"/>
                  </a:lnTo>
                  <a:lnTo>
                    <a:pt x="860746" y="417936"/>
                  </a:lnTo>
                  <a:lnTo>
                    <a:pt x="861031" y="420886"/>
                  </a:lnTo>
                  <a:lnTo>
                    <a:pt x="859510" y="421076"/>
                  </a:lnTo>
                  <a:lnTo>
                    <a:pt x="859510" y="421647"/>
                  </a:lnTo>
                  <a:lnTo>
                    <a:pt x="857417" y="421647"/>
                  </a:lnTo>
                  <a:lnTo>
                    <a:pt x="858083" y="422694"/>
                  </a:lnTo>
                  <a:lnTo>
                    <a:pt x="858083" y="423455"/>
                  </a:lnTo>
                  <a:lnTo>
                    <a:pt x="857417" y="423836"/>
                  </a:lnTo>
                  <a:lnTo>
                    <a:pt x="859224" y="424597"/>
                  </a:lnTo>
                  <a:lnTo>
                    <a:pt x="859224" y="425358"/>
                  </a:lnTo>
                  <a:lnTo>
                    <a:pt x="857132" y="424978"/>
                  </a:lnTo>
                  <a:lnTo>
                    <a:pt x="856847" y="427452"/>
                  </a:lnTo>
                  <a:lnTo>
                    <a:pt x="857322" y="428689"/>
                  </a:lnTo>
                  <a:lnTo>
                    <a:pt x="855516" y="428974"/>
                  </a:lnTo>
                  <a:lnTo>
                    <a:pt x="855991" y="431068"/>
                  </a:lnTo>
                  <a:lnTo>
                    <a:pt x="855706" y="432115"/>
                  </a:lnTo>
                  <a:lnTo>
                    <a:pt x="853233" y="433161"/>
                  </a:lnTo>
                  <a:lnTo>
                    <a:pt x="852187" y="432971"/>
                  </a:lnTo>
                  <a:lnTo>
                    <a:pt x="851426" y="433542"/>
                  </a:lnTo>
                  <a:lnTo>
                    <a:pt x="850761" y="434589"/>
                  </a:lnTo>
                  <a:lnTo>
                    <a:pt x="850285" y="434589"/>
                  </a:lnTo>
                  <a:lnTo>
                    <a:pt x="850570" y="436492"/>
                  </a:lnTo>
                  <a:lnTo>
                    <a:pt x="848478" y="438966"/>
                  </a:lnTo>
                  <a:lnTo>
                    <a:pt x="848478" y="439537"/>
                  </a:lnTo>
                  <a:lnTo>
                    <a:pt x="849239" y="440108"/>
                  </a:lnTo>
                  <a:lnTo>
                    <a:pt x="847907" y="439537"/>
                  </a:lnTo>
                  <a:lnTo>
                    <a:pt x="847432" y="441060"/>
                  </a:lnTo>
                  <a:lnTo>
                    <a:pt x="846386" y="440869"/>
                  </a:lnTo>
                  <a:lnTo>
                    <a:pt x="846861" y="441726"/>
                  </a:lnTo>
                  <a:lnTo>
                    <a:pt x="846101" y="442106"/>
                  </a:lnTo>
                  <a:lnTo>
                    <a:pt x="846386" y="444010"/>
                  </a:lnTo>
                  <a:lnTo>
                    <a:pt x="846101" y="444390"/>
                  </a:lnTo>
                  <a:lnTo>
                    <a:pt x="845055" y="444390"/>
                  </a:lnTo>
                  <a:lnTo>
                    <a:pt x="844769" y="444961"/>
                  </a:lnTo>
                  <a:lnTo>
                    <a:pt x="845625" y="445722"/>
                  </a:lnTo>
                  <a:lnTo>
                    <a:pt x="845340" y="446103"/>
                  </a:lnTo>
                  <a:lnTo>
                    <a:pt x="844294" y="445913"/>
                  </a:lnTo>
                  <a:lnTo>
                    <a:pt x="842962" y="446960"/>
                  </a:lnTo>
                  <a:lnTo>
                    <a:pt x="843248" y="448006"/>
                  </a:lnTo>
                  <a:lnTo>
                    <a:pt x="844104" y="448577"/>
                  </a:lnTo>
                  <a:lnTo>
                    <a:pt x="843818" y="450671"/>
                  </a:lnTo>
                  <a:lnTo>
                    <a:pt x="842962" y="452764"/>
                  </a:lnTo>
                  <a:lnTo>
                    <a:pt x="836686" y="458093"/>
                  </a:lnTo>
                  <a:lnTo>
                    <a:pt x="834213" y="461423"/>
                  </a:lnTo>
                  <a:lnTo>
                    <a:pt x="830124" y="464944"/>
                  </a:lnTo>
                  <a:lnTo>
                    <a:pt x="826700" y="468656"/>
                  </a:lnTo>
                  <a:lnTo>
                    <a:pt x="826415" y="469417"/>
                  </a:lnTo>
                  <a:lnTo>
                    <a:pt x="825369" y="470273"/>
                  </a:lnTo>
                  <a:lnTo>
                    <a:pt x="825369" y="471035"/>
                  </a:lnTo>
                  <a:lnTo>
                    <a:pt x="826225" y="471415"/>
                  </a:lnTo>
                  <a:lnTo>
                    <a:pt x="826891" y="470844"/>
                  </a:lnTo>
                  <a:lnTo>
                    <a:pt x="827176" y="470083"/>
                  </a:lnTo>
                  <a:lnTo>
                    <a:pt x="832121" y="465896"/>
                  </a:lnTo>
                  <a:lnTo>
                    <a:pt x="834594" y="462375"/>
                  </a:lnTo>
                  <a:lnTo>
                    <a:pt x="838397" y="458283"/>
                  </a:lnTo>
                  <a:lnTo>
                    <a:pt x="839158" y="458283"/>
                  </a:lnTo>
                  <a:lnTo>
                    <a:pt x="840490" y="459901"/>
                  </a:lnTo>
                  <a:lnTo>
                    <a:pt x="840775" y="462470"/>
                  </a:lnTo>
                  <a:lnTo>
                    <a:pt x="840300" y="463802"/>
                  </a:lnTo>
                  <a:lnTo>
                    <a:pt x="839253" y="464849"/>
                  </a:lnTo>
                  <a:lnTo>
                    <a:pt x="839539" y="467989"/>
                  </a:lnTo>
                  <a:lnTo>
                    <a:pt x="837256" y="469322"/>
                  </a:lnTo>
                  <a:lnTo>
                    <a:pt x="837732" y="470083"/>
                  </a:lnTo>
                  <a:lnTo>
                    <a:pt x="839539" y="470083"/>
                  </a:lnTo>
                  <a:lnTo>
                    <a:pt x="840395" y="469227"/>
                  </a:lnTo>
                  <a:lnTo>
                    <a:pt x="842867" y="468846"/>
                  </a:lnTo>
                  <a:lnTo>
                    <a:pt x="843343" y="469607"/>
                  </a:lnTo>
                  <a:lnTo>
                    <a:pt x="842011" y="470939"/>
                  </a:lnTo>
                  <a:lnTo>
                    <a:pt x="842487" y="472557"/>
                  </a:lnTo>
                  <a:lnTo>
                    <a:pt x="843343" y="472557"/>
                  </a:lnTo>
                  <a:lnTo>
                    <a:pt x="844104" y="473128"/>
                  </a:lnTo>
                  <a:lnTo>
                    <a:pt x="846196" y="472747"/>
                  </a:lnTo>
                  <a:lnTo>
                    <a:pt x="847527" y="473128"/>
                  </a:lnTo>
                  <a:lnTo>
                    <a:pt x="847527" y="474460"/>
                  </a:lnTo>
                  <a:lnTo>
                    <a:pt x="848288" y="474460"/>
                  </a:lnTo>
                  <a:lnTo>
                    <a:pt x="849334" y="476649"/>
                  </a:lnTo>
                  <a:lnTo>
                    <a:pt x="851141" y="476649"/>
                  </a:lnTo>
                  <a:lnTo>
                    <a:pt x="852187" y="474460"/>
                  </a:lnTo>
                  <a:lnTo>
                    <a:pt x="853233" y="474460"/>
                  </a:lnTo>
                  <a:lnTo>
                    <a:pt x="853518" y="476649"/>
                  </a:lnTo>
                  <a:lnTo>
                    <a:pt x="857322" y="476268"/>
                  </a:lnTo>
                  <a:lnTo>
                    <a:pt x="859129" y="473794"/>
                  </a:lnTo>
                  <a:lnTo>
                    <a:pt x="860175" y="473604"/>
                  </a:lnTo>
                  <a:lnTo>
                    <a:pt x="860841" y="474175"/>
                  </a:lnTo>
                  <a:lnTo>
                    <a:pt x="860841" y="476363"/>
                  </a:lnTo>
                  <a:lnTo>
                    <a:pt x="865501" y="481692"/>
                  </a:lnTo>
                  <a:lnTo>
                    <a:pt x="867593" y="481692"/>
                  </a:lnTo>
                  <a:lnTo>
                    <a:pt x="868068" y="479789"/>
                  </a:lnTo>
                  <a:lnTo>
                    <a:pt x="868829" y="479980"/>
                  </a:lnTo>
                  <a:lnTo>
                    <a:pt x="869685" y="481883"/>
                  </a:lnTo>
                  <a:lnTo>
                    <a:pt x="869210" y="484452"/>
                  </a:lnTo>
                  <a:lnTo>
                    <a:pt x="869495" y="486355"/>
                  </a:lnTo>
                  <a:lnTo>
                    <a:pt x="871778" y="486355"/>
                  </a:lnTo>
                  <a:lnTo>
                    <a:pt x="871302" y="487402"/>
                  </a:lnTo>
                  <a:lnTo>
                    <a:pt x="872158" y="487402"/>
                  </a:lnTo>
                  <a:lnTo>
                    <a:pt x="873014" y="488163"/>
                  </a:lnTo>
                  <a:lnTo>
                    <a:pt x="874345" y="488163"/>
                  </a:lnTo>
                  <a:lnTo>
                    <a:pt x="874821" y="489686"/>
                  </a:lnTo>
                  <a:lnTo>
                    <a:pt x="877959" y="489305"/>
                  </a:lnTo>
                  <a:lnTo>
                    <a:pt x="878244" y="490066"/>
                  </a:lnTo>
                  <a:lnTo>
                    <a:pt x="878720" y="490066"/>
                  </a:lnTo>
                  <a:lnTo>
                    <a:pt x="879576" y="489495"/>
                  </a:lnTo>
                  <a:lnTo>
                    <a:pt x="879290" y="488734"/>
                  </a:lnTo>
                  <a:lnTo>
                    <a:pt x="879766" y="488353"/>
                  </a:lnTo>
                  <a:lnTo>
                    <a:pt x="879290" y="487973"/>
                  </a:lnTo>
                  <a:lnTo>
                    <a:pt x="881097" y="488353"/>
                  </a:lnTo>
                  <a:lnTo>
                    <a:pt x="881573" y="489115"/>
                  </a:lnTo>
                  <a:lnTo>
                    <a:pt x="881097" y="489876"/>
                  </a:lnTo>
                  <a:lnTo>
                    <a:pt x="881953" y="490637"/>
                  </a:lnTo>
                  <a:lnTo>
                    <a:pt x="882999" y="490637"/>
                  </a:lnTo>
                  <a:lnTo>
                    <a:pt x="882999" y="491398"/>
                  </a:lnTo>
                  <a:lnTo>
                    <a:pt x="882333" y="491398"/>
                  </a:lnTo>
                  <a:lnTo>
                    <a:pt x="882619" y="492160"/>
                  </a:lnTo>
                  <a:lnTo>
                    <a:pt x="883665" y="492160"/>
                  </a:lnTo>
                  <a:lnTo>
                    <a:pt x="882904" y="493492"/>
                  </a:lnTo>
                  <a:lnTo>
                    <a:pt x="883950" y="493682"/>
                  </a:lnTo>
                  <a:lnTo>
                    <a:pt x="883950" y="494063"/>
                  </a:lnTo>
                  <a:lnTo>
                    <a:pt x="883094" y="494634"/>
                  </a:lnTo>
                  <a:lnTo>
                    <a:pt x="883094" y="495490"/>
                  </a:lnTo>
                  <a:lnTo>
                    <a:pt x="883950" y="496252"/>
                  </a:lnTo>
                  <a:lnTo>
                    <a:pt x="885757" y="496252"/>
                  </a:lnTo>
                  <a:lnTo>
                    <a:pt x="886042" y="496822"/>
                  </a:lnTo>
                  <a:lnTo>
                    <a:pt x="885757" y="497679"/>
                  </a:lnTo>
                  <a:lnTo>
                    <a:pt x="883950" y="499772"/>
                  </a:lnTo>
                  <a:lnTo>
                    <a:pt x="887374" y="502342"/>
                  </a:lnTo>
                  <a:lnTo>
                    <a:pt x="889656" y="503388"/>
                  </a:lnTo>
                  <a:lnTo>
                    <a:pt x="889942" y="505292"/>
                  </a:lnTo>
                  <a:lnTo>
                    <a:pt x="889466" y="506909"/>
                  </a:lnTo>
                  <a:lnTo>
                    <a:pt x="889942" y="506909"/>
                  </a:lnTo>
                  <a:lnTo>
                    <a:pt x="890227" y="507766"/>
                  </a:lnTo>
                  <a:lnTo>
                    <a:pt x="892319" y="508146"/>
                  </a:lnTo>
                  <a:lnTo>
                    <a:pt x="894126" y="509193"/>
                  </a:lnTo>
                  <a:lnTo>
                    <a:pt x="894411" y="512904"/>
                  </a:lnTo>
                  <a:lnTo>
                    <a:pt x="895742" y="515093"/>
                  </a:lnTo>
                  <a:lnTo>
                    <a:pt x="896789" y="515854"/>
                  </a:lnTo>
                  <a:lnTo>
                    <a:pt x="897074" y="517377"/>
                  </a:lnTo>
                  <a:lnTo>
                    <a:pt x="898120" y="519565"/>
                  </a:lnTo>
                  <a:lnTo>
                    <a:pt x="898405" y="522515"/>
                  </a:lnTo>
                  <a:lnTo>
                    <a:pt x="898881" y="522515"/>
                  </a:lnTo>
                  <a:lnTo>
                    <a:pt x="899166" y="521754"/>
                  </a:lnTo>
                  <a:lnTo>
                    <a:pt x="900022" y="521944"/>
                  </a:lnTo>
                  <a:lnTo>
                    <a:pt x="901544" y="524894"/>
                  </a:lnTo>
                  <a:lnTo>
                    <a:pt x="902209" y="524894"/>
                  </a:lnTo>
                  <a:lnTo>
                    <a:pt x="902685" y="524323"/>
                  </a:lnTo>
                  <a:lnTo>
                    <a:pt x="903731" y="524514"/>
                  </a:lnTo>
                  <a:lnTo>
                    <a:pt x="905252" y="526988"/>
                  </a:lnTo>
                  <a:lnTo>
                    <a:pt x="906108" y="526607"/>
                  </a:lnTo>
                  <a:lnTo>
                    <a:pt x="906108" y="524514"/>
                  </a:lnTo>
                  <a:lnTo>
                    <a:pt x="907155" y="525275"/>
                  </a:lnTo>
                  <a:lnTo>
                    <a:pt x="908010" y="525275"/>
                  </a:lnTo>
                  <a:lnTo>
                    <a:pt x="909342" y="524418"/>
                  </a:lnTo>
                  <a:lnTo>
                    <a:pt x="909627" y="525275"/>
                  </a:lnTo>
                  <a:lnTo>
                    <a:pt x="910483" y="525465"/>
                  </a:lnTo>
                  <a:lnTo>
                    <a:pt x="910958" y="526512"/>
                  </a:lnTo>
                  <a:lnTo>
                    <a:pt x="912765" y="525751"/>
                  </a:lnTo>
                  <a:lnTo>
                    <a:pt x="914287" y="527654"/>
                  </a:lnTo>
                  <a:lnTo>
                    <a:pt x="916950" y="528034"/>
                  </a:lnTo>
                  <a:lnTo>
                    <a:pt x="918757" y="528034"/>
                  </a:lnTo>
                  <a:lnTo>
                    <a:pt x="920564" y="527273"/>
                  </a:lnTo>
                  <a:lnTo>
                    <a:pt x="923702" y="526893"/>
                  </a:lnTo>
                  <a:lnTo>
                    <a:pt x="925509" y="525560"/>
                  </a:lnTo>
                  <a:lnTo>
                    <a:pt x="927030" y="525370"/>
                  </a:lnTo>
                  <a:lnTo>
                    <a:pt x="927030" y="525370"/>
                  </a:lnTo>
                  <a:lnTo>
                    <a:pt x="916569" y="556201"/>
                  </a:lnTo>
                  <a:lnTo>
                    <a:pt x="923131" y="565146"/>
                  </a:lnTo>
                  <a:lnTo>
                    <a:pt x="922180" y="569238"/>
                  </a:lnTo>
                  <a:lnTo>
                    <a:pt x="891368" y="592266"/>
                  </a:lnTo>
                  <a:lnTo>
                    <a:pt x="880432" y="590458"/>
                  </a:lnTo>
                  <a:lnTo>
                    <a:pt x="871207" y="589887"/>
                  </a:lnTo>
                  <a:lnTo>
                    <a:pt x="850380" y="601307"/>
                  </a:lnTo>
                  <a:lnTo>
                    <a:pt x="835354" y="602924"/>
                  </a:lnTo>
                  <a:lnTo>
                    <a:pt x="832406" y="606255"/>
                  </a:lnTo>
                  <a:lnTo>
                    <a:pt x="834213" y="626143"/>
                  </a:lnTo>
                  <a:lnTo>
                    <a:pt x="830504" y="635278"/>
                  </a:lnTo>
                  <a:lnTo>
                    <a:pt x="824133" y="640988"/>
                  </a:lnTo>
                  <a:lnTo>
                    <a:pt x="811199" y="641273"/>
                  </a:lnTo>
                  <a:lnTo>
                    <a:pt x="790658" y="634136"/>
                  </a:lnTo>
                  <a:lnTo>
                    <a:pt x="778104" y="639655"/>
                  </a:lnTo>
                  <a:lnTo>
                    <a:pt x="770687" y="638418"/>
                  </a:lnTo>
                  <a:lnTo>
                    <a:pt x="756232" y="647268"/>
                  </a:lnTo>
                  <a:lnTo>
                    <a:pt x="747102" y="643367"/>
                  </a:lnTo>
                  <a:lnTo>
                    <a:pt x="737972" y="644984"/>
                  </a:lnTo>
                  <a:lnTo>
                    <a:pt x="731411" y="635468"/>
                  </a:lnTo>
                  <a:lnTo>
                    <a:pt x="706304" y="641273"/>
                  </a:lnTo>
                  <a:lnTo>
                    <a:pt x="685002" y="630615"/>
                  </a:lnTo>
                  <a:lnTo>
                    <a:pt x="650196" y="648696"/>
                  </a:lnTo>
                  <a:lnTo>
                    <a:pt x="636691" y="648886"/>
                  </a:lnTo>
                  <a:lnTo>
                    <a:pt x="624233" y="644508"/>
                  </a:lnTo>
                  <a:lnTo>
                    <a:pt x="614628" y="648981"/>
                  </a:lnTo>
                  <a:lnTo>
                    <a:pt x="621095" y="656593"/>
                  </a:lnTo>
                  <a:lnTo>
                    <a:pt x="624519" y="667061"/>
                  </a:lnTo>
                  <a:lnTo>
                    <a:pt x="621380" y="694181"/>
                  </a:lnTo>
                  <a:lnTo>
                    <a:pt x="626611" y="698273"/>
                  </a:lnTo>
                  <a:lnTo>
                    <a:pt x="645441" y="695609"/>
                  </a:lnTo>
                  <a:lnTo>
                    <a:pt x="644870" y="706076"/>
                  </a:lnTo>
                  <a:lnTo>
                    <a:pt x="651622" y="714545"/>
                  </a:lnTo>
                  <a:lnTo>
                    <a:pt x="648104" y="731483"/>
                  </a:lnTo>
                  <a:lnTo>
                    <a:pt x="671783" y="745852"/>
                  </a:lnTo>
                  <a:lnTo>
                    <a:pt x="676823" y="768500"/>
                  </a:lnTo>
                  <a:lnTo>
                    <a:pt x="675207" y="773829"/>
                  </a:lnTo>
                  <a:lnTo>
                    <a:pt x="657899" y="797047"/>
                  </a:lnTo>
                  <a:lnTo>
                    <a:pt x="644395" y="807800"/>
                  </a:lnTo>
                  <a:lnTo>
                    <a:pt x="640591" y="816650"/>
                  </a:lnTo>
                  <a:lnTo>
                    <a:pt x="617006" y="827784"/>
                  </a:lnTo>
                  <a:lnTo>
                    <a:pt x="616530" y="838917"/>
                  </a:lnTo>
                  <a:lnTo>
                    <a:pt x="626230" y="855284"/>
                  </a:lnTo>
                  <a:lnTo>
                    <a:pt x="627277" y="864991"/>
                  </a:lnTo>
                  <a:lnTo>
                    <a:pt x="609493" y="868797"/>
                  </a:lnTo>
                  <a:lnTo>
                    <a:pt x="600554" y="881739"/>
                  </a:lnTo>
                  <a:lnTo>
                    <a:pt x="600554" y="896679"/>
                  </a:lnTo>
                  <a:lnTo>
                    <a:pt x="597891" y="903816"/>
                  </a:lnTo>
                  <a:lnTo>
                    <a:pt x="594182" y="906384"/>
                  </a:lnTo>
                  <a:lnTo>
                    <a:pt x="587050" y="904862"/>
                  </a:lnTo>
                  <a:lnTo>
                    <a:pt x="579442" y="894680"/>
                  </a:lnTo>
                  <a:lnTo>
                    <a:pt x="574211" y="893063"/>
                  </a:lnTo>
                  <a:lnTo>
                    <a:pt x="553765" y="897630"/>
                  </a:lnTo>
                  <a:lnTo>
                    <a:pt x="552814" y="902293"/>
                  </a:lnTo>
                  <a:lnTo>
                    <a:pt x="555762" y="911238"/>
                  </a:lnTo>
                  <a:lnTo>
                    <a:pt x="556618" y="925702"/>
                  </a:lnTo>
                  <a:lnTo>
                    <a:pt x="548629" y="941213"/>
                  </a:lnTo>
                  <a:lnTo>
                    <a:pt x="548629" y="941213"/>
                  </a:lnTo>
                  <a:lnTo>
                    <a:pt x="518673" y="961386"/>
                  </a:lnTo>
                  <a:lnTo>
                    <a:pt x="505454" y="960815"/>
                  </a:lnTo>
                  <a:lnTo>
                    <a:pt x="499748" y="970997"/>
                  </a:lnTo>
                  <a:lnTo>
                    <a:pt x="487480" y="967571"/>
                  </a:lnTo>
                  <a:lnTo>
                    <a:pt x="484722" y="971664"/>
                  </a:lnTo>
                  <a:lnTo>
                    <a:pt x="485008" y="976897"/>
                  </a:lnTo>
                  <a:lnTo>
                    <a:pt x="479777" y="983653"/>
                  </a:lnTo>
                  <a:lnTo>
                    <a:pt x="458665" y="991076"/>
                  </a:lnTo>
                  <a:lnTo>
                    <a:pt x="458950" y="997546"/>
                  </a:lnTo>
                  <a:lnTo>
                    <a:pt x="463515" y="999925"/>
                  </a:lnTo>
                  <a:lnTo>
                    <a:pt x="469316" y="1010774"/>
                  </a:lnTo>
                  <a:lnTo>
                    <a:pt x="478826" y="1019719"/>
                  </a:lnTo>
                  <a:lnTo>
                    <a:pt x="478921" y="1024857"/>
                  </a:lnTo>
                  <a:lnTo>
                    <a:pt x="475973" y="1026665"/>
                  </a:lnTo>
                  <a:lnTo>
                    <a:pt x="467605" y="1028663"/>
                  </a:lnTo>
                  <a:lnTo>
                    <a:pt x="467319" y="1040463"/>
                  </a:lnTo>
                  <a:lnTo>
                    <a:pt x="453720" y="1053786"/>
                  </a:lnTo>
                  <a:lnTo>
                    <a:pt x="449155" y="1054642"/>
                  </a:lnTo>
                  <a:lnTo>
                    <a:pt x="433464" y="1019814"/>
                  </a:lnTo>
                  <a:lnTo>
                    <a:pt x="429660" y="1018577"/>
                  </a:lnTo>
                  <a:lnTo>
                    <a:pt x="413303" y="1025714"/>
                  </a:lnTo>
                  <a:lnTo>
                    <a:pt x="400179" y="1024666"/>
                  </a:lnTo>
                  <a:lnTo>
                    <a:pt x="394853" y="1031899"/>
                  </a:lnTo>
                  <a:lnTo>
                    <a:pt x="370793" y="1038275"/>
                  </a:lnTo>
                  <a:lnTo>
                    <a:pt x="361854" y="1044079"/>
                  </a:lnTo>
                  <a:lnTo>
                    <a:pt x="352724" y="1055308"/>
                  </a:lnTo>
                  <a:lnTo>
                    <a:pt x="366228" y="1060922"/>
                  </a:lnTo>
                  <a:lnTo>
                    <a:pt x="361949" y="1063016"/>
                  </a:lnTo>
                  <a:lnTo>
                    <a:pt x="354151" y="1073673"/>
                  </a:lnTo>
                  <a:lnTo>
                    <a:pt x="344641" y="1074720"/>
                  </a:lnTo>
                  <a:lnTo>
                    <a:pt x="335987" y="1081096"/>
                  </a:lnTo>
                  <a:lnTo>
                    <a:pt x="315635" y="1079859"/>
                  </a:lnTo>
                  <a:lnTo>
                    <a:pt x="306696" y="1082333"/>
                  </a:lnTo>
                  <a:lnTo>
                    <a:pt x="303082" y="1080144"/>
                  </a:lnTo>
                  <a:lnTo>
                    <a:pt x="293858" y="1047220"/>
                  </a:lnTo>
                  <a:lnTo>
                    <a:pt x="290434" y="1041510"/>
                  </a:lnTo>
                  <a:lnTo>
                    <a:pt x="291480" y="1020289"/>
                  </a:lnTo>
                  <a:lnTo>
                    <a:pt x="286250" y="1016198"/>
                  </a:lnTo>
                  <a:lnTo>
                    <a:pt x="299469" y="1009251"/>
                  </a:lnTo>
                  <a:lnTo>
                    <a:pt x="311546" y="1007633"/>
                  </a:lnTo>
                  <a:lnTo>
                    <a:pt x="314114" y="1004017"/>
                  </a:lnTo>
                  <a:lnTo>
                    <a:pt x="280449" y="961196"/>
                  </a:lnTo>
                  <a:lnTo>
                    <a:pt x="280449" y="961196"/>
                  </a:lnTo>
                  <a:lnTo>
                    <a:pt x="281970" y="955201"/>
                  </a:lnTo>
                  <a:lnTo>
                    <a:pt x="287771" y="948445"/>
                  </a:lnTo>
                  <a:lnTo>
                    <a:pt x="309644" y="939214"/>
                  </a:lnTo>
                  <a:lnTo>
                    <a:pt x="310976" y="932268"/>
                  </a:lnTo>
                  <a:lnTo>
                    <a:pt x="302892" y="922466"/>
                  </a:lnTo>
                  <a:lnTo>
                    <a:pt x="302607" y="917899"/>
                  </a:lnTo>
                  <a:lnTo>
                    <a:pt x="325811" y="903435"/>
                  </a:lnTo>
                  <a:lnTo>
                    <a:pt x="325526" y="888685"/>
                  </a:lnTo>
                  <a:lnTo>
                    <a:pt x="319439" y="882214"/>
                  </a:lnTo>
                  <a:lnTo>
                    <a:pt x="328189" y="869844"/>
                  </a:lnTo>
                  <a:lnTo>
                    <a:pt x="326001" y="866513"/>
                  </a:lnTo>
                  <a:lnTo>
                    <a:pt x="312497" y="863468"/>
                  </a:lnTo>
                  <a:lnTo>
                    <a:pt x="309359" y="857759"/>
                  </a:lnTo>
                  <a:lnTo>
                    <a:pt x="315826" y="852620"/>
                  </a:lnTo>
                  <a:lnTo>
                    <a:pt x="336843" y="845483"/>
                  </a:lnTo>
                  <a:lnTo>
                    <a:pt x="343214" y="839107"/>
                  </a:lnTo>
                  <a:lnTo>
                    <a:pt x="342358" y="831970"/>
                  </a:lnTo>
                  <a:lnTo>
                    <a:pt x="334655" y="817221"/>
                  </a:lnTo>
                  <a:lnTo>
                    <a:pt x="324480" y="794573"/>
                  </a:lnTo>
                  <a:lnTo>
                    <a:pt x="312592" y="787817"/>
                  </a:lnTo>
                  <a:lnTo>
                    <a:pt x="291575" y="752704"/>
                  </a:lnTo>
                  <a:lnTo>
                    <a:pt x="250397" y="730817"/>
                  </a:lnTo>
                  <a:lnTo>
                    <a:pt x="246973" y="721967"/>
                  </a:lnTo>
                  <a:lnTo>
                    <a:pt x="241743" y="715782"/>
                  </a:lnTo>
                  <a:lnTo>
                    <a:pt x="210455" y="701889"/>
                  </a:lnTo>
                  <a:lnTo>
                    <a:pt x="201326" y="689899"/>
                  </a:lnTo>
                  <a:lnTo>
                    <a:pt x="190009" y="685712"/>
                  </a:lnTo>
                  <a:lnTo>
                    <a:pt x="191531" y="672485"/>
                  </a:lnTo>
                  <a:lnTo>
                    <a:pt x="184874" y="658687"/>
                  </a:lnTo>
                  <a:lnTo>
                    <a:pt x="193813" y="653168"/>
                  </a:lnTo>
                  <a:lnTo>
                    <a:pt x="194859" y="645460"/>
                  </a:lnTo>
                  <a:lnTo>
                    <a:pt x="176315" y="622146"/>
                  </a:lnTo>
                  <a:lnTo>
                    <a:pt x="175078" y="616817"/>
                  </a:lnTo>
                  <a:lnTo>
                    <a:pt x="168421" y="616437"/>
                  </a:lnTo>
                  <a:lnTo>
                    <a:pt x="165188" y="610917"/>
                  </a:lnTo>
                  <a:lnTo>
                    <a:pt x="159482" y="617769"/>
                  </a:lnTo>
                  <a:lnTo>
                    <a:pt x="152254" y="616912"/>
                  </a:lnTo>
                  <a:lnTo>
                    <a:pt x="149877" y="602543"/>
                  </a:lnTo>
                  <a:lnTo>
                    <a:pt x="135612" y="597215"/>
                  </a:lnTo>
                  <a:lnTo>
                    <a:pt x="128004" y="589602"/>
                  </a:lnTo>
                  <a:lnTo>
                    <a:pt x="139226" y="568382"/>
                  </a:lnTo>
                  <a:lnTo>
                    <a:pt x="156629" y="559246"/>
                  </a:lnTo>
                  <a:lnTo>
                    <a:pt x="162335" y="542118"/>
                  </a:lnTo>
                  <a:lnTo>
                    <a:pt x="172035" y="533649"/>
                  </a:lnTo>
                  <a:lnTo>
                    <a:pt x="164903" y="520517"/>
                  </a:lnTo>
                  <a:lnTo>
                    <a:pt x="155963" y="513475"/>
                  </a:lnTo>
                  <a:lnTo>
                    <a:pt x="119635" y="510716"/>
                  </a:lnTo>
                  <a:lnTo>
                    <a:pt x="113834" y="507195"/>
                  </a:lnTo>
                  <a:lnTo>
                    <a:pt x="106036" y="496822"/>
                  </a:lnTo>
                  <a:lnTo>
                    <a:pt x="92817" y="496442"/>
                  </a:lnTo>
                  <a:lnTo>
                    <a:pt x="87872" y="491874"/>
                  </a:lnTo>
                  <a:lnTo>
                    <a:pt x="78362" y="490542"/>
                  </a:lnTo>
                  <a:lnTo>
                    <a:pt x="77126" y="480550"/>
                  </a:lnTo>
                  <a:lnTo>
                    <a:pt x="71515" y="471130"/>
                  </a:lnTo>
                  <a:lnTo>
                    <a:pt x="71800" y="457998"/>
                  </a:lnTo>
                  <a:lnTo>
                    <a:pt x="78362" y="457617"/>
                  </a:lnTo>
                  <a:lnTo>
                    <a:pt x="81120" y="454287"/>
                  </a:lnTo>
                  <a:lnTo>
                    <a:pt x="83497" y="443534"/>
                  </a:lnTo>
                  <a:lnTo>
                    <a:pt x="83022" y="433352"/>
                  </a:lnTo>
                  <a:lnTo>
                    <a:pt x="104895" y="419363"/>
                  </a:lnTo>
                  <a:lnTo>
                    <a:pt x="109840" y="407659"/>
                  </a:lnTo>
                  <a:lnTo>
                    <a:pt x="108984" y="392814"/>
                  </a:lnTo>
                  <a:lnTo>
                    <a:pt x="102422" y="386344"/>
                  </a:lnTo>
                  <a:lnTo>
                    <a:pt x="100235" y="379873"/>
                  </a:lnTo>
                  <a:lnTo>
                    <a:pt x="97477" y="360460"/>
                  </a:lnTo>
                  <a:lnTo>
                    <a:pt x="99284" y="347519"/>
                  </a:lnTo>
                  <a:lnTo>
                    <a:pt x="88157" y="328677"/>
                  </a:lnTo>
                  <a:lnTo>
                    <a:pt x="88443" y="313262"/>
                  </a:lnTo>
                  <a:lnTo>
                    <a:pt x="86541" y="308694"/>
                  </a:lnTo>
                  <a:lnTo>
                    <a:pt x="78267" y="299083"/>
                  </a:lnTo>
                  <a:lnTo>
                    <a:pt x="65143" y="290138"/>
                  </a:lnTo>
                  <a:lnTo>
                    <a:pt x="34806" y="277672"/>
                  </a:lnTo>
                  <a:lnTo>
                    <a:pt x="26628" y="265111"/>
                  </a:lnTo>
                  <a:lnTo>
                    <a:pt x="16833" y="269489"/>
                  </a:lnTo>
                  <a:lnTo>
                    <a:pt x="16833" y="269489"/>
                  </a:lnTo>
                  <a:lnTo>
                    <a:pt x="19305" y="254073"/>
                  </a:lnTo>
                  <a:lnTo>
                    <a:pt x="11412" y="246460"/>
                  </a:lnTo>
                  <a:lnTo>
                    <a:pt x="9320" y="231330"/>
                  </a:lnTo>
                  <a:lnTo>
                    <a:pt x="8369" y="183180"/>
                  </a:lnTo>
                  <a:lnTo>
                    <a:pt x="7132" y="175567"/>
                  </a:lnTo>
                  <a:lnTo>
                    <a:pt x="0" y="164814"/>
                  </a:lnTo>
                  <a:lnTo>
                    <a:pt x="856" y="160056"/>
                  </a:lnTo>
                  <a:lnTo>
                    <a:pt x="5801" y="157582"/>
                  </a:lnTo>
                  <a:lnTo>
                    <a:pt x="15026" y="141310"/>
                  </a:lnTo>
                  <a:lnTo>
                    <a:pt x="11317" y="135886"/>
                  </a:lnTo>
                  <a:lnTo>
                    <a:pt x="2853" y="131795"/>
                  </a:lnTo>
                  <a:lnTo>
                    <a:pt x="2283" y="126751"/>
                  </a:lnTo>
                  <a:lnTo>
                    <a:pt x="3804" y="121708"/>
                  </a:lnTo>
                  <a:lnTo>
                    <a:pt x="14550" y="110669"/>
                  </a:lnTo>
                  <a:lnTo>
                    <a:pt x="16452" y="93731"/>
                  </a:lnTo>
                  <a:lnTo>
                    <a:pt x="22158" y="76317"/>
                  </a:lnTo>
                  <a:lnTo>
                    <a:pt x="34616" y="75461"/>
                  </a:lnTo>
                  <a:lnTo>
                    <a:pt x="40132" y="72035"/>
                  </a:lnTo>
                  <a:lnTo>
                    <a:pt x="43746" y="58713"/>
                  </a:lnTo>
                  <a:lnTo>
                    <a:pt x="48406" y="50719"/>
                  </a:lnTo>
                  <a:lnTo>
                    <a:pt x="48406" y="50719"/>
                  </a:lnTo>
                  <a:close/>
                </a:path>
              </a:pathLst>
            </a:custGeom>
            <a:solidFill>
              <a:srgbClr val="DADADA"/>
            </a:solidFill>
            <a:ln w="8872"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4" name="Freeform: Shape 14">
              <a:extLst>
                <a:ext uri="{FF2B5EF4-FFF2-40B4-BE49-F238E27FC236}">
                  <a16:creationId xmlns:a16="http://schemas.microsoft.com/office/drawing/2014/main" id="{92937F82-EA75-A462-27E2-D2AD5F2F0030}"/>
                </a:ext>
              </a:extLst>
            </p:cNvPr>
            <p:cNvSpPr/>
            <p:nvPr/>
          </p:nvSpPr>
          <p:spPr>
            <a:xfrm>
              <a:off x="8090617" y="4617720"/>
              <a:ext cx="823276" cy="921800"/>
            </a:xfrm>
            <a:custGeom>
              <a:avLst/>
              <a:gdLst>
                <a:gd name="connsiteX0" fmla="*/ 496990 w 823276"/>
                <a:gd name="connsiteY0" fmla="*/ 4282 h 921800"/>
                <a:gd name="connsiteX1" fmla="*/ 506690 w 823276"/>
                <a:gd name="connsiteY1" fmla="*/ 0 h 921800"/>
                <a:gd name="connsiteX2" fmla="*/ 514869 w 823276"/>
                <a:gd name="connsiteY2" fmla="*/ 12561 h 921800"/>
                <a:gd name="connsiteX3" fmla="*/ 545301 w 823276"/>
                <a:gd name="connsiteY3" fmla="*/ 25026 h 921800"/>
                <a:gd name="connsiteX4" fmla="*/ 558329 w 823276"/>
                <a:gd name="connsiteY4" fmla="*/ 33971 h 921800"/>
                <a:gd name="connsiteX5" fmla="*/ 566603 w 823276"/>
                <a:gd name="connsiteY5" fmla="*/ 43678 h 921800"/>
                <a:gd name="connsiteX6" fmla="*/ 568600 w 823276"/>
                <a:gd name="connsiteY6" fmla="*/ 48245 h 921800"/>
                <a:gd name="connsiteX7" fmla="*/ 568315 w 823276"/>
                <a:gd name="connsiteY7" fmla="*/ 63661 h 921800"/>
                <a:gd name="connsiteX8" fmla="*/ 579442 w 823276"/>
                <a:gd name="connsiteY8" fmla="*/ 82598 h 921800"/>
                <a:gd name="connsiteX9" fmla="*/ 577635 w 823276"/>
                <a:gd name="connsiteY9" fmla="*/ 95539 h 921800"/>
                <a:gd name="connsiteX10" fmla="*/ 580392 w 823276"/>
                <a:gd name="connsiteY10" fmla="*/ 114951 h 921800"/>
                <a:gd name="connsiteX11" fmla="*/ 582580 w 823276"/>
                <a:gd name="connsiteY11" fmla="*/ 121422 h 921800"/>
                <a:gd name="connsiteX12" fmla="*/ 589142 w 823276"/>
                <a:gd name="connsiteY12" fmla="*/ 127893 h 921800"/>
                <a:gd name="connsiteX13" fmla="*/ 589997 w 823276"/>
                <a:gd name="connsiteY13" fmla="*/ 142738 h 921800"/>
                <a:gd name="connsiteX14" fmla="*/ 585052 w 823276"/>
                <a:gd name="connsiteY14" fmla="*/ 154442 h 921800"/>
                <a:gd name="connsiteX15" fmla="*/ 563179 w 823276"/>
                <a:gd name="connsiteY15" fmla="*/ 168430 h 921800"/>
                <a:gd name="connsiteX16" fmla="*/ 563655 w 823276"/>
                <a:gd name="connsiteY16" fmla="*/ 178612 h 921800"/>
                <a:gd name="connsiteX17" fmla="*/ 561277 w 823276"/>
                <a:gd name="connsiteY17" fmla="*/ 189270 h 921800"/>
                <a:gd name="connsiteX18" fmla="*/ 558520 w 823276"/>
                <a:gd name="connsiteY18" fmla="*/ 192696 h 921800"/>
                <a:gd name="connsiteX19" fmla="*/ 551958 w 823276"/>
                <a:gd name="connsiteY19" fmla="*/ 192981 h 921800"/>
                <a:gd name="connsiteX20" fmla="*/ 551768 w 823276"/>
                <a:gd name="connsiteY20" fmla="*/ 206113 h 921800"/>
                <a:gd name="connsiteX21" fmla="*/ 557378 w 823276"/>
                <a:gd name="connsiteY21" fmla="*/ 215629 h 921800"/>
                <a:gd name="connsiteX22" fmla="*/ 558520 w 823276"/>
                <a:gd name="connsiteY22" fmla="*/ 225621 h 921800"/>
                <a:gd name="connsiteX23" fmla="*/ 568125 w 823276"/>
                <a:gd name="connsiteY23" fmla="*/ 226858 h 921800"/>
                <a:gd name="connsiteX24" fmla="*/ 573070 w 823276"/>
                <a:gd name="connsiteY24" fmla="*/ 231425 h 921800"/>
                <a:gd name="connsiteX25" fmla="*/ 586289 w 823276"/>
                <a:gd name="connsiteY25" fmla="*/ 231806 h 921800"/>
                <a:gd name="connsiteX26" fmla="*/ 593992 w 823276"/>
                <a:gd name="connsiteY26" fmla="*/ 242083 h 921800"/>
                <a:gd name="connsiteX27" fmla="*/ 599888 w 823276"/>
                <a:gd name="connsiteY27" fmla="*/ 245604 h 921800"/>
                <a:gd name="connsiteX28" fmla="*/ 636121 w 823276"/>
                <a:gd name="connsiteY28" fmla="*/ 248363 h 921800"/>
                <a:gd name="connsiteX29" fmla="*/ 645060 w 823276"/>
                <a:gd name="connsiteY29" fmla="*/ 255500 h 921800"/>
                <a:gd name="connsiteX30" fmla="*/ 652193 w 823276"/>
                <a:gd name="connsiteY30" fmla="*/ 268537 h 921800"/>
                <a:gd name="connsiteX31" fmla="*/ 642492 w 823276"/>
                <a:gd name="connsiteY31" fmla="*/ 277006 h 921800"/>
                <a:gd name="connsiteX32" fmla="*/ 636787 w 823276"/>
                <a:gd name="connsiteY32" fmla="*/ 294135 h 921800"/>
                <a:gd name="connsiteX33" fmla="*/ 619383 w 823276"/>
                <a:gd name="connsiteY33" fmla="*/ 303270 h 921800"/>
                <a:gd name="connsiteX34" fmla="*/ 608161 w 823276"/>
                <a:gd name="connsiteY34" fmla="*/ 324490 h 921800"/>
                <a:gd name="connsiteX35" fmla="*/ 615865 w 823276"/>
                <a:gd name="connsiteY35" fmla="*/ 332103 h 921800"/>
                <a:gd name="connsiteX36" fmla="*/ 630129 w 823276"/>
                <a:gd name="connsiteY36" fmla="*/ 337432 h 921800"/>
                <a:gd name="connsiteX37" fmla="*/ 632507 w 823276"/>
                <a:gd name="connsiteY37" fmla="*/ 351801 h 921800"/>
                <a:gd name="connsiteX38" fmla="*/ 639639 w 823276"/>
                <a:gd name="connsiteY38" fmla="*/ 352848 h 921800"/>
                <a:gd name="connsiteX39" fmla="*/ 645345 w 823276"/>
                <a:gd name="connsiteY39" fmla="*/ 345996 h 921800"/>
                <a:gd name="connsiteX40" fmla="*/ 648579 w 823276"/>
                <a:gd name="connsiteY40" fmla="*/ 351515 h 921800"/>
                <a:gd name="connsiteX41" fmla="*/ 655331 w 823276"/>
                <a:gd name="connsiteY41" fmla="*/ 351896 h 921800"/>
                <a:gd name="connsiteX42" fmla="*/ 656472 w 823276"/>
                <a:gd name="connsiteY42" fmla="*/ 357225 h 921800"/>
                <a:gd name="connsiteX43" fmla="*/ 675112 w 823276"/>
                <a:gd name="connsiteY43" fmla="*/ 380539 h 921800"/>
                <a:gd name="connsiteX44" fmla="*/ 673970 w 823276"/>
                <a:gd name="connsiteY44" fmla="*/ 388246 h 921800"/>
                <a:gd name="connsiteX45" fmla="*/ 665031 w 823276"/>
                <a:gd name="connsiteY45" fmla="*/ 393861 h 921800"/>
                <a:gd name="connsiteX46" fmla="*/ 671783 w 823276"/>
                <a:gd name="connsiteY46" fmla="*/ 407659 h 921800"/>
                <a:gd name="connsiteX47" fmla="*/ 670261 w 823276"/>
                <a:gd name="connsiteY47" fmla="*/ 420886 h 921800"/>
                <a:gd name="connsiteX48" fmla="*/ 681578 w 823276"/>
                <a:gd name="connsiteY48" fmla="*/ 425073 h 921800"/>
                <a:gd name="connsiteX49" fmla="*/ 690708 w 823276"/>
                <a:gd name="connsiteY49" fmla="*/ 437063 h 921800"/>
                <a:gd name="connsiteX50" fmla="*/ 721900 w 823276"/>
                <a:gd name="connsiteY50" fmla="*/ 450956 h 921800"/>
                <a:gd name="connsiteX51" fmla="*/ 727131 w 823276"/>
                <a:gd name="connsiteY51" fmla="*/ 457236 h 921800"/>
                <a:gd name="connsiteX52" fmla="*/ 730555 w 823276"/>
                <a:gd name="connsiteY52" fmla="*/ 466086 h 921800"/>
                <a:gd name="connsiteX53" fmla="*/ 771733 w 823276"/>
                <a:gd name="connsiteY53" fmla="*/ 487878 h 921800"/>
                <a:gd name="connsiteX54" fmla="*/ 792750 w 823276"/>
                <a:gd name="connsiteY54" fmla="*/ 522991 h 921800"/>
                <a:gd name="connsiteX55" fmla="*/ 804637 w 823276"/>
                <a:gd name="connsiteY55" fmla="*/ 529748 h 921800"/>
                <a:gd name="connsiteX56" fmla="*/ 814718 w 823276"/>
                <a:gd name="connsiteY56" fmla="*/ 552300 h 921800"/>
                <a:gd name="connsiteX57" fmla="*/ 822516 w 823276"/>
                <a:gd name="connsiteY57" fmla="*/ 567145 h 921800"/>
                <a:gd name="connsiteX58" fmla="*/ 823277 w 823276"/>
                <a:gd name="connsiteY58" fmla="*/ 574282 h 921800"/>
                <a:gd name="connsiteX59" fmla="*/ 816905 w 823276"/>
                <a:gd name="connsiteY59" fmla="*/ 580752 h 921800"/>
                <a:gd name="connsiteX60" fmla="*/ 795983 w 823276"/>
                <a:gd name="connsiteY60" fmla="*/ 587889 h 921800"/>
                <a:gd name="connsiteX61" fmla="*/ 789516 w 823276"/>
                <a:gd name="connsiteY61" fmla="*/ 593028 h 921800"/>
                <a:gd name="connsiteX62" fmla="*/ 792654 w 823276"/>
                <a:gd name="connsiteY62" fmla="*/ 598737 h 921800"/>
                <a:gd name="connsiteX63" fmla="*/ 806159 w 823276"/>
                <a:gd name="connsiteY63" fmla="*/ 601877 h 921800"/>
                <a:gd name="connsiteX64" fmla="*/ 808441 w 823276"/>
                <a:gd name="connsiteY64" fmla="*/ 605208 h 921800"/>
                <a:gd name="connsiteX65" fmla="*/ 799692 w 823276"/>
                <a:gd name="connsiteY65" fmla="*/ 617579 h 921800"/>
                <a:gd name="connsiteX66" fmla="*/ 805778 w 823276"/>
                <a:gd name="connsiteY66" fmla="*/ 624049 h 921800"/>
                <a:gd name="connsiteX67" fmla="*/ 806064 w 823276"/>
                <a:gd name="connsiteY67" fmla="*/ 638799 h 921800"/>
                <a:gd name="connsiteX68" fmla="*/ 782859 w 823276"/>
                <a:gd name="connsiteY68" fmla="*/ 653263 h 921800"/>
                <a:gd name="connsiteX69" fmla="*/ 783145 w 823276"/>
                <a:gd name="connsiteY69" fmla="*/ 657831 h 921800"/>
                <a:gd name="connsiteX70" fmla="*/ 791228 w 823276"/>
                <a:gd name="connsiteY70" fmla="*/ 667632 h 921800"/>
                <a:gd name="connsiteX71" fmla="*/ 789802 w 823276"/>
                <a:gd name="connsiteY71" fmla="*/ 674674 h 921800"/>
                <a:gd name="connsiteX72" fmla="*/ 767929 w 823276"/>
                <a:gd name="connsiteY72" fmla="*/ 683904 h 921800"/>
                <a:gd name="connsiteX73" fmla="*/ 762128 w 823276"/>
                <a:gd name="connsiteY73" fmla="*/ 690565 h 921800"/>
                <a:gd name="connsiteX74" fmla="*/ 760606 w 823276"/>
                <a:gd name="connsiteY74" fmla="*/ 696560 h 921800"/>
                <a:gd name="connsiteX75" fmla="*/ 760606 w 823276"/>
                <a:gd name="connsiteY75" fmla="*/ 696560 h 921800"/>
                <a:gd name="connsiteX76" fmla="*/ 755661 w 823276"/>
                <a:gd name="connsiteY76" fmla="*/ 702650 h 921800"/>
                <a:gd name="connsiteX77" fmla="*/ 752522 w 823276"/>
                <a:gd name="connsiteY77" fmla="*/ 714259 h 921800"/>
                <a:gd name="connsiteX78" fmla="*/ 739589 w 823276"/>
                <a:gd name="connsiteY78" fmla="*/ 724917 h 921800"/>
                <a:gd name="connsiteX79" fmla="*/ 748528 w 823276"/>
                <a:gd name="connsiteY79" fmla="*/ 733957 h 921800"/>
                <a:gd name="connsiteX80" fmla="*/ 745866 w 823276"/>
                <a:gd name="connsiteY80" fmla="*/ 739857 h 921800"/>
                <a:gd name="connsiteX81" fmla="*/ 737116 w 823276"/>
                <a:gd name="connsiteY81" fmla="*/ 742046 h 921800"/>
                <a:gd name="connsiteX82" fmla="*/ 725800 w 823276"/>
                <a:gd name="connsiteY82" fmla="*/ 731674 h 921800"/>
                <a:gd name="connsiteX83" fmla="*/ 718382 w 823276"/>
                <a:gd name="connsiteY83" fmla="*/ 730912 h 921800"/>
                <a:gd name="connsiteX84" fmla="*/ 713817 w 823276"/>
                <a:gd name="connsiteY84" fmla="*/ 731769 h 921800"/>
                <a:gd name="connsiteX85" fmla="*/ 714293 w 823276"/>
                <a:gd name="connsiteY85" fmla="*/ 741189 h 921800"/>
                <a:gd name="connsiteX86" fmla="*/ 712676 w 823276"/>
                <a:gd name="connsiteY86" fmla="*/ 742617 h 921800"/>
                <a:gd name="connsiteX87" fmla="*/ 700693 w 823276"/>
                <a:gd name="connsiteY87" fmla="*/ 744139 h 921800"/>
                <a:gd name="connsiteX88" fmla="*/ 698791 w 823276"/>
                <a:gd name="connsiteY88" fmla="*/ 751847 h 921800"/>
                <a:gd name="connsiteX89" fmla="*/ 690613 w 823276"/>
                <a:gd name="connsiteY89" fmla="*/ 762220 h 921800"/>
                <a:gd name="connsiteX90" fmla="*/ 690423 w 823276"/>
                <a:gd name="connsiteY90" fmla="*/ 775446 h 921800"/>
                <a:gd name="connsiteX91" fmla="*/ 684716 w 823276"/>
                <a:gd name="connsiteY91" fmla="*/ 802947 h 921800"/>
                <a:gd name="connsiteX92" fmla="*/ 681388 w 823276"/>
                <a:gd name="connsiteY92" fmla="*/ 809418 h 921800"/>
                <a:gd name="connsiteX93" fmla="*/ 670357 w 823276"/>
                <a:gd name="connsiteY93" fmla="*/ 811797 h 921800"/>
                <a:gd name="connsiteX94" fmla="*/ 668645 w 823276"/>
                <a:gd name="connsiteY94" fmla="*/ 821979 h 921800"/>
                <a:gd name="connsiteX95" fmla="*/ 654094 w 823276"/>
                <a:gd name="connsiteY95" fmla="*/ 823216 h 921800"/>
                <a:gd name="connsiteX96" fmla="*/ 651242 w 823276"/>
                <a:gd name="connsiteY96" fmla="*/ 830639 h 921800"/>
                <a:gd name="connsiteX97" fmla="*/ 647057 w 823276"/>
                <a:gd name="connsiteY97" fmla="*/ 831210 h 921800"/>
                <a:gd name="connsiteX98" fmla="*/ 627562 w 823276"/>
                <a:gd name="connsiteY98" fmla="*/ 812368 h 921800"/>
                <a:gd name="connsiteX99" fmla="*/ 627562 w 823276"/>
                <a:gd name="connsiteY99" fmla="*/ 812368 h 921800"/>
                <a:gd name="connsiteX100" fmla="*/ 627847 w 823276"/>
                <a:gd name="connsiteY100" fmla="*/ 808942 h 921800"/>
                <a:gd name="connsiteX101" fmla="*/ 634980 w 823276"/>
                <a:gd name="connsiteY101" fmla="*/ 801234 h 921800"/>
                <a:gd name="connsiteX102" fmla="*/ 643824 w 823276"/>
                <a:gd name="connsiteY102" fmla="*/ 784582 h 921800"/>
                <a:gd name="connsiteX103" fmla="*/ 640305 w 823276"/>
                <a:gd name="connsiteY103" fmla="*/ 782107 h 921800"/>
                <a:gd name="connsiteX104" fmla="*/ 625755 w 823276"/>
                <a:gd name="connsiteY104" fmla="*/ 784486 h 921800"/>
                <a:gd name="connsiteX105" fmla="*/ 618813 w 823276"/>
                <a:gd name="connsiteY105" fmla="*/ 781727 h 921800"/>
                <a:gd name="connsiteX106" fmla="*/ 605879 w 823276"/>
                <a:gd name="connsiteY106" fmla="*/ 759460 h 921800"/>
                <a:gd name="connsiteX107" fmla="*/ 602170 w 823276"/>
                <a:gd name="connsiteY107" fmla="*/ 746614 h 921800"/>
                <a:gd name="connsiteX108" fmla="*/ 593706 w 823276"/>
                <a:gd name="connsiteY108" fmla="*/ 743759 h 921800"/>
                <a:gd name="connsiteX109" fmla="*/ 585338 w 823276"/>
                <a:gd name="connsiteY109" fmla="*/ 733101 h 921800"/>
                <a:gd name="connsiteX110" fmla="*/ 577064 w 823276"/>
                <a:gd name="connsiteY110" fmla="*/ 737573 h 921800"/>
                <a:gd name="connsiteX111" fmla="*/ 562799 w 823276"/>
                <a:gd name="connsiteY111" fmla="*/ 757176 h 921800"/>
                <a:gd name="connsiteX112" fmla="*/ 551007 w 823276"/>
                <a:gd name="connsiteY112" fmla="*/ 754417 h 921800"/>
                <a:gd name="connsiteX113" fmla="*/ 542828 w 823276"/>
                <a:gd name="connsiteY113" fmla="*/ 761173 h 921800"/>
                <a:gd name="connsiteX114" fmla="*/ 542543 w 823276"/>
                <a:gd name="connsiteY114" fmla="*/ 764028 h 921800"/>
                <a:gd name="connsiteX115" fmla="*/ 548819 w 823276"/>
                <a:gd name="connsiteY115" fmla="*/ 767263 h 921800"/>
                <a:gd name="connsiteX116" fmla="*/ 557188 w 823276"/>
                <a:gd name="connsiteY116" fmla="*/ 779539 h 921800"/>
                <a:gd name="connsiteX117" fmla="*/ 558044 w 823276"/>
                <a:gd name="connsiteY117" fmla="*/ 789340 h 921800"/>
                <a:gd name="connsiteX118" fmla="*/ 555381 w 823276"/>
                <a:gd name="connsiteY118" fmla="*/ 796667 h 921800"/>
                <a:gd name="connsiteX119" fmla="*/ 550721 w 823276"/>
                <a:gd name="connsiteY119" fmla="*/ 796952 h 921800"/>
                <a:gd name="connsiteX120" fmla="*/ 536647 w 823276"/>
                <a:gd name="connsiteY120" fmla="*/ 783726 h 921800"/>
                <a:gd name="connsiteX121" fmla="*/ 526471 w 823276"/>
                <a:gd name="connsiteY121" fmla="*/ 781537 h 921800"/>
                <a:gd name="connsiteX122" fmla="*/ 520670 w 823276"/>
                <a:gd name="connsiteY122" fmla="*/ 784391 h 921800"/>
                <a:gd name="connsiteX123" fmla="*/ 511160 w 823276"/>
                <a:gd name="connsiteY123" fmla="*/ 782203 h 921800"/>
                <a:gd name="connsiteX124" fmla="*/ 499653 w 823276"/>
                <a:gd name="connsiteY124" fmla="*/ 784867 h 921800"/>
                <a:gd name="connsiteX125" fmla="*/ 475593 w 823276"/>
                <a:gd name="connsiteY125" fmla="*/ 801901 h 921800"/>
                <a:gd name="connsiteX126" fmla="*/ 459236 w 823276"/>
                <a:gd name="connsiteY126" fmla="*/ 796857 h 921800"/>
                <a:gd name="connsiteX127" fmla="*/ 445446 w 823276"/>
                <a:gd name="connsiteY127" fmla="*/ 796857 h 921800"/>
                <a:gd name="connsiteX128" fmla="*/ 435746 w 823276"/>
                <a:gd name="connsiteY128" fmla="*/ 804946 h 921800"/>
                <a:gd name="connsiteX129" fmla="*/ 430420 w 823276"/>
                <a:gd name="connsiteY129" fmla="*/ 797809 h 921800"/>
                <a:gd name="connsiteX130" fmla="*/ 441832 w 823276"/>
                <a:gd name="connsiteY130" fmla="*/ 774400 h 921800"/>
                <a:gd name="connsiteX131" fmla="*/ 421766 w 823276"/>
                <a:gd name="connsiteY131" fmla="*/ 775352 h 921800"/>
                <a:gd name="connsiteX132" fmla="*/ 419389 w 823276"/>
                <a:gd name="connsiteY132" fmla="*/ 779729 h 921800"/>
                <a:gd name="connsiteX133" fmla="*/ 417011 w 823276"/>
                <a:gd name="connsiteY133" fmla="*/ 796952 h 921800"/>
                <a:gd name="connsiteX134" fmla="*/ 423668 w 823276"/>
                <a:gd name="connsiteY134" fmla="*/ 805041 h 921800"/>
                <a:gd name="connsiteX135" fmla="*/ 417772 w 823276"/>
                <a:gd name="connsiteY135" fmla="*/ 809704 h 921800"/>
                <a:gd name="connsiteX136" fmla="*/ 404363 w 823276"/>
                <a:gd name="connsiteY136" fmla="*/ 807610 h 921800"/>
                <a:gd name="connsiteX137" fmla="*/ 393807 w 823276"/>
                <a:gd name="connsiteY137" fmla="*/ 825024 h 921800"/>
                <a:gd name="connsiteX138" fmla="*/ 386675 w 823276"/>
                <a:gd name="connsiteY138" fmla="*/ 825881 h 921800"/>
                <a:gd name="connsiteX139" fmla="*/ 364231 w 823276"/>
                <a:gd name="connsiteY139" fmla="*/ 818744 h 921800"/>
                <a:gd name="connsiteX140" fmla="*/ 359666 w 823276"/>
                <a:gd name="connsiteY140" fmla="*/ 806468 h 921800"/>
                <a:gd name="connsiteX141" fmla="*/ 350632 w 823276"/>
                <a:gd name="connsiteY141" fmla="*/ 791814 h 921800"/>
                <a:gd name="connsiteX142" fmla="*/ 339791 w 823276"/>
                <a:gd name="connsiteY142" fmla="*/ 793622 h 921800"/>
                <a:gd name="connsiteX143" fmla="*/ 329900 w 823276"/>
                <a:gd name="connsiteY143" fmla="*/ 805041 h 921800"/>
                <a:gd name="connsiteX144" fmla="*/ 322007 w 823276"/>
                <a:gd name="connsiteY144" fmla="*/ 808467 h 921800"/>
                <a:gd name="connsiteX145" fmla="*/ 315445 w 823276"/>
                <a:gd name="connsiteY145" fmla="*/ 805136 h 921800"/>
                <a:gd name="connsiteX146" fmla="*/ 310690 w 823276"/>
                <a:gd name="connsiteY146" fmla="*/ 792860 h 921800"/>
                <a:gd name="connsiteX147" fmla="*/ 302987 w 823276"/>
                <a:gd name="connsiteY147" fmla="*/ 788673 h 921800"/>
                <a:gd name="connsiteX148" fmla="*/ 298422 w 823276"/>
                <a:gd name="connsiteY148" fmla="*/ 803328 h 921800"/>
                <a:gd name="connsiteX149" fmla="*/ 300324 w 823276"/>
                <a:gd name="connsiteY149" fmla="*/ 810275 h 921800"/>
                <a:gd name="connsiteX150" fmla="*/ 295759 w 823276"/>
                <a:gd name="connsiteY150" fmla="*/ 817887 h 921800"/>
                <a:gd name="connsiteX151" fmla="*/ 294809 w 823276"/>
                <a:gd name="connsiteY151" fmla="*/ 828831 h 921800"/>
                <a:gd name="connsiteX152" fmla="*/ 303272 w 823276"/>
                <a:gd name="connsiteY152" fmla="*/ 835587 h 921800"/>
                <a:gd name="connsiteX153" fmla="*/ 305555 w 823276"/>
                <a:gd name="connsiteY153" fmla="*/ 847101 h 921800"/>
                <a:gd name="connsiteX154" fmla="*/ 313923 w 823276"/>
                <a:gd name="connsiteY154" fmla="*/ 856522 h 921800"/>
                <a:gd name="connsiteX155" fmla="*/ 315065 w 823276"/>
                <a:gd name="connsiteY155" fmla="*/ 864229 h 921800"/>
                <a:gd name="connsiteX156" fmla="*/ 313638 w 823276"/>
                <a:gd name="connsiteY156" fmla="*/ 868702 h 921800"/>
                <a:gd name="connsiteX157" fmla="*/ 299183 w 823276"/>
                <a:gd name="connsiteY157" fmla="*/ 877647 h 921800"/>
                <a:gd name="connsiteX158" fmla="*/ 284918 w 823276"/>
                <a:gd name="connsiteY158" fmla="*/ 879455 h 921800"/>
                <a:gd name="connsiteX159" fmla="*/ 279307 w 823276"/>
                <a:gd name="connsiteY159" fmla="*/ 893253 h 921800"/>
                <a:gd name="connsiteX160" fmla="*/ 266944 w 823276"/>
                <a:gd name="connsiteY160" fmla="*/ 891445 h 921800"/>
                <a:gd name="connsiteX161" fmla="*/ 255627 w 823276"/>
                <a:gd name="connsiteY161" fmla="*/ 896108 h 921800"/>
                <a:gd name="connsiteX162" fmla="*/ 252870 w 823276"/>
                <a:gd name="connsiteY162" fmla="*/ 902388 h 921800"/>
                <a:gd name="connsiteX163" fmla="*/ 247734 w 823276"/>
                <a:gd name="connsiteY163" fmla="*/ 901151 h 921800"/>
                <a:gd name="connsiteX164" fmla="*/ 238890 w 823276"/>
                <a:gd name="connsiteY164" fmla="*/ 906955 h 921800"/>
                <a:gd name="connsiteX165" fmla="*/ 235086 w 823276"/>
                <a:gd name="connsiteY165" fmla="*/ 896679 h 921800"/>
                <a:gd name="connsiteX166" fmla="*/ 232328 w 823276"/>
                <a:gd name="connsiteY166" fmla="*/ 896679 h 921800"/>
                <a:gd name="connsiteX167" fmla="*/ 229951 w 823276"/>
                <a:gd name="connsiteY167" fmla="*/ 900770 h 921800"/>
                <a:gd name="connsiteX168" fmla="*/ 227763 w 823276"/>
                <a:gd name="connsiteY168" fmla="*/ 917042 h 921800"/>
                <a:gd name="connsiteX169" fmla="*/ 227763 w 823276"/>
                <a:gd name="connsiteY169" fmla="*/ 917042 h 921800"/>
                <a:gd name="connsiteX170" fmla="*/ 223389 w 823276"/>
                <a:gd name="connsiteY170" fmla="*/ 921800 h 921800"/>
                <a:gd name="connsiteX171" fmla="*/ 220821 w 823276"/>
                <a:gd name="connsiteY171" fmla="*/ 916091 h 921800"/>
                <a:gd name="connsiteX172" fmla="*/ 213784 w 823276"/>
                <a:gd name="connsiteY172" fmla="*/ 914569 h 921800"/>
                <a:gd name="connsiteX173" fmla="*/ 207507 w 823276"/>
                <a:gd name="connsiteY173" fmla="*/ 905718 h 921800"/>
                <a:gd name="connsiteX174" fmla="*/ 191721 w 823276"/>
                <a:gd name="connsiteY174" fmla="*/ 905718 h 921800"/>
                <a:gd name="connsiteX175" fmla="*/ 179833 w 823276"/>
                <a:gd name="connsiteY175" fmla="*/ 888209 h 921800"/>
                <a:gd name="connsiteX176" fmla="*/ 179548 w 823276"/>
                <a:gd name="connsiteY176" fmla="*/ 883166 h 921800"/>
                <a:gd name="connsiteX177" fmla="*/ 174983 w 823276"/>
                <a:gd name="connsiteY177" fmla="*/ 875553 h 921800"/>
                <a:gd name="connsiteX178" fmla="*/ 158055 w 823276"/>
                <a:gd name="connsiteY178" fmla="*/ 865276 h 921800"/>
                <a:gd name="connsiteX179" fmla="*/ 139701 w 823276"/>
                <a:gd name="connsiteY179" fmla="*/ 847577 h 921800"/>
                <a:gd name="connsiteX180" fmla="*/ 128004 w 823276"/>
                <a:gd name="connsiteY180" fmla="*/ 849194 h 921800"/>
                <a:gd name="connsiteX181" fmla="*/ 108604 w 823276"/>
                <a:gd name="connsiteY181" fmla="*/ 861946 h 921800"/>
                <a:gd name="connsiteX182" fmla="*/ 101661 w 823276"/>
                <a:gd name="connsiteY182" fmla="*/ 859947 h 921800"/>
                <a:gd name="connsiteX183" fmla="*/ 99094 w 823276"/>
                <a:gd name="connsiteY183" fmla="*/ 853572 h 921800"/>
                <a:gd name="connsiteX184" fmla="*/ 90535 w 823276"/>
                <a:gd name="connsiteY184" fmla="*/ 849575 h 921800"/>
                <a:gd name="connsiteX185" fmla="*/ 88252 w 823276"/>
                <a:gd name="connsiteY185" fmla="*/ 837965 h 921800"/>
                <a:gd name="connsiteX186" fmla="*/ 74368 w 823276"/>
                <a:gd name="connsiteY186" fmla="*/ 825024 h 921800"/>
                <a:gd name="connsiteX187" fmla="*/ 65333 w 823276"/>
                <a:gd name="connsiteY187" fmla="*/ 811987 h 921800"/>
                <a:gd name="connsiteX188" fmla="*/ 51163 w 823276"/>
                <a:gd name="connsiteY188" fmla="*/ 786675 h 921800"/>
                <a:gd name="connsiteX189" fmla="*/ 54207 w 823276"/>
                <a:gd name="connsiteY189" fmla="*/ 777731 h 921800"/>
                <a:gd name="connsiteX190" fmla="*/ 52970 w 823276"/>
                <a:gd name="connsiteY190" fmla="*/ 770594 h 921800"/>
                <a:gd name="connsiteX191" fmla="*/ 40798 w 823276"/>
                <a:gd name="connsiteY191" fmla="*/ 755654 h 921800"/>
                <a:gd name="connsiteX192" fmla="*/ 34902 w 823276"/>
                <a:gd name="connsiteY192" fmla="*/ 754892 h 921800"/>
                <a:gd name="connsiteX193" fmla="*/ 39466 w 823276"/>
                <a:gd name="connsiteY193" fmla="*/ 736812 h 921800"/>
                <a:gd name="connsiteX194" fmla="*/ 44031 w 823276"/>
                <a:gd name="connsiteY194" fmla="*/ 729295 h 921800"/>
                <a:gd name="connsiteX195" fmla="*/ 45743 w 823276"/>
                <a:gd name="connsiteY195" fmla="*/ 727487 h 921800"/>
                <a:gd name="connsiteX196" fmla="*/ 34902 w 823276"/>
                <a:gd name="connsiteY196" fmla="*/ 722824 h 921800"/>
                <a:gd name="connsiteX197" fmla="*/ 33950 w 823276"/>
                <a:gd name="connsiteY197" fmla="*/ 718161 h 921800"/>
                <a:gd name="connsiteX198" fmla="*/ 55728 w 823276"/>
                <a:gd name="connsiteY198" fmla="*/ 704268 h 921800"/>
                <a:gd name="connsiteX199" fmla="*/ 56869 w 823276"/>
                <a:gd name="connsiteY199" fmla="*/ 699700 h 921800"/>
                <a:gd name="connsiteX200" fmla="*/ 55538 w 823276"/>
                <a:gd name="connsiteY200" fmla="*/ 697892 h 921800"/>
                <a:gd name="connsiteX201" fmla="*/ 44126 w 823276"/>
                <a:gd name="connsiteY201" fmla="*/ 700271 h 921800"/>
                <a:gd name="connsiteX202" fmla="*/ 40893 w 823276"/>
                <a:gd name="connsiteY202" fmla="*/ 697226 h 921800"/>
                <a:gd name="connsiteX203" fmla="*/ 40417 w 823276"/>
                <a:gd name="connsiteY203" fmla="*/ 692564 h 921800"/>
                <a:gd name="connsiteX204" fmla="*/ 61339 w 823276"/>
                <a:gd name="connsiteY204" fmla="*/ 660590 h 921800"/>
                <a:gd name="connsiteX205" fmla="*/ 64002 w 823276"/>
                <a:gd name="connsiteY205" fmla="*/ 650027 h 921800"/>
                <a:gd name="connsiteX206" fmla="*/ 74558 w 823276"/>
                <a:gd name="connsiteY206" fmla="*/ 642701 h 921800"/>
                <a:gd name="connsiteX207" fmla="*/ 80930 w 823276"/>
                <a:gd name="connsiteY207" fmla="*/ 633946 h 921800"/>
                <a:gd name="connsiteX208" fmla="*/ 104609 w 823276"/>
                <a:gd name="connsiteY208" fmla="*/ 630044 h 921800"/>
                <a:gd name="connsiteX209" fmla="*/ 105180 w 823276"/>
                <a:gd name="connsiteY209" fmla="*/ 627285 h 921800"/>
                <a:gd name="connsiteX210" fmla="*/ 102612 w 823276"/>
                <a:gd name="connsiteY210" fmla="*/ 623954 h 921800"/>
                <a:gd name="connsiteX211" fmla="*/ 90059 w 823276"/>
                <a:gd name="connsiteY211" fmla="*/ 620529 h 921800"/>
                <a:gd name="connsiteX212" fmla="*/ 85780 w 823276"/>
                <a:gd name="connsiteY212" fmla="*/ 613106 h 921800"/>
                <a:gd name="connsiteX213" fmla="*/ 89298 w 823276"/>
                <a:gd name="connsiteY213" fmla="*/ 597976 h 921800"/>
                <a:gd name="connsiteX214" fmla="*/ 103468 w 823276"/>
                <a:gd name="connsiteY214" fmla="*/ 588555 h 921800"/>
                <a:gd name="connsiteX215" fmla="*/ 104990 w 823276"/>
                <a:gd name="connsiteY215" fmla="*/ 583607 h 921800"/>
                <a:gd name="connsiteX216" fmla="*/ 103373 w 823276"/>
                <a:gd name="connsiteY216" fmla="*/ 577707 h 921800"/>
                <a:gd name="connsiteX217" fmla="*/ 96050 w 823276"/>
                <a:gd name="connsiteY217" fmla="*/ 574282 h 921800"/>
                <a:gd name="connsiteX218" fmla="*/ 77316 w 823276"/>
                <a:gd name="connsiteY218" fmla="*/ 578373 h 921800"/>
                <a:gd name="connsiteX219" fmla="*/ 58866 w 823276"/>
                <a:gd name="connsiteY219" fmla="*/ 575328 h 921800"/>
                <a:gd name="connsiteX220" fmla="*/ 44411 w 823276"/>
                <a:gd name="connsiteY220" fmla="*/ 559817 h 921800"/>
                <a:gd name="connsiteX221" fmla="*/ 29861 w 823276"/>
                <a:gd name="connsiteY221" fmla="*/ 549731 h 921800"/>
                <a:gd name="connsiteX222" fmla="*/ 19305 w 823276"/>
                <a:gd name="connsiteY222" fmla="*/ 536789 h 921800"/>
                <a:gd name="connsiteX223" fmla="*/ 7323 w 823276"/>
                <a:gd name="connsiteY223" fmla="*/ 532412 h 921800"/>
                <a:gd name="connsiteX224" fmla="*/ 2092 w 823276"/>
                <a:gd name="connsiteY224" fmla="*/ 525846 h 921800"/>
                <a:gd name="connsiteX225" fmla="*/ 0 w 823276"/>
                <a:gd name="connsiteY225" fmla="*/ 518518 h 921800"/>
                <a:gd name="connsiteX226" fmla="*/ 0 w 823276"/>
                <a:gd name="connsiteY226" fmla="*/ 505577 h 921800"/>
                <a:gd name="connsiteX227" fmla="*/ 7323 w 823276"/>
                <a:gd name="connsiteY227" fmla="*/ 494919 h 921800"/>
                <a:gd name="connsiteX228" fmla="*/ 26152 w 823276"/>
                <a:gd name="connsiteY228" fmla="*/ 487592 h 921800"/>
                <a:gd name="connsiteX229" fmla="*/ 42510 w 823276"/>
                <a:gd name="connsiteY229" fmla="*/ 476934 h 921800"/>
                <a:gd name="connsiteX230" fmla="*/ 74368 w 823276"/>
                <a:gd name="connsiteY230" fmla="*/ 475317 h 921800"/>
                <a:gd name="connsiteX231" fmla="*/ 78362 w 823276"/>
                <a:gd name="connsiteY231" fmla="*/ 464373 h 921800"/>
                <a:gd name="connsiteX232" fmla="*/ 89774 w 823276"/>
                <a:gd name="connsiteY232" fmla="*/ 460758 h 921800"/>
                <a:gd name="connsiteX233" fmla="*/ 96621 w 823276"/>
                <a:gd name="connsiteY233" fmla="*/ 445627 h 921800"/>
                <a:gd name="connsiteX234" fmla="*/ 94053 w 823276"/>
                <a:gd name="connsiteY234" fmla="*/ 439632 h 921800"/>
                <a:gd name="connsiteX235" fmla="*/ 81976 w 823276"/>
                <a:gd name="connsiteY235" fmla="*/ 427357 h 921800"/>
                <a:gd name="connsiteX236" fmla="*/ 58962 w 823276"/>
                <a:gd name="connsiteY236" fmla="*/ 442868 h 921800"/>
                <a:gd name="connsiteX237" fmla="*/ 51639 w 823276"/>
                <a:gd name="connsiteY237" fmla="*/ 454286 h 921800"/>
                <a:gd name="connsiteX238" fmla="*/ 42129 w 823276"/>
                <a:gd name="connsiteY238" fmla="*/ 456380 h 921800"/>
                <a:gd name="connsiteX239" fmla="*/ 38420 w 823276"/>
                <a:gd name="connsiteY239" fmla="*/ 454286 h 921800"/>
                <a:gd name="connsiteX240" fmla="*/ 42985 w 823276"/>
                <a:gd name="connsiteY240" fmla="*/ 443343 h 921800"/>
                <a:gd name="connsiteX241" fmla="*/ 36043 w 823276"/>
                <a:gd name="connsiteY241" fmla="*/ 429736 h 921800"/>
                <a:gd name="connsiteX242" fmla="*/ 36328 w 823276"/>
                <a:gd name="connsiteY242" fmla="*/ 419078 h 921800"/>
                <a:gd name="connsiteX243" fmla="*/ 53826 w 823276"/>
                <a:gd name="connsiteY243" fmla="*/ 406612 h 921800"/>
                <a:gd name="connsiteX244" fmla="*/ 57250 w 823276"/>
                <a:gd name="connsiteY244" fmla="*/ 400807 h 921800"/>
                <a:gd name="connsiteX245" fmla="*/ 60578 w 823276"/>
                <a:gd name="connsiteY245" fmla="*/ 381966 h 921800"/>
                <a:gd name="connsiteX246" fmla="*/ 74463 w 823276"/>
                <a:gd name="connsiteY246" fmla="*/ 372070 h 921800"/>
                <a:gd name="connsiteX247" fmla="*/ 75699 w 823276"/>
                <a:gd name="connsiteY247" fmla="*/ 366741 h 921800"/>
                <a:gd name="connsiteX248" fmla="*/ 73036 w 823276"/>
                <a:gd name="connsiteY248" fmla="*/ 352848 h 921800"/>
                <a:gd name="connsiteX249" fmla="*/ 81786 w 823276"/>
                <a:gd name="connsiteY249" fmla="*/ 333435 h 921800"/>
                <a:gd name="connsiteX250" fmla="*/ 98713 w 823276"/>
                <a:gd name="connsiteY250" fmla="*/ 330581 h 921800"/>
                <a:gd name="connsiteX251" fmla="*/ 103944 w 823276"/>
                <a:gd name="connsiteY251" fmla="*/ 323444 h 921800"/>
                <a:gd name="connsiteX252" fmla="*/ 103468 w 823276"/>
                <a:gd name="connsiteY252" fmla="*/ 319352 h 921800"/>
                <a:gd name="connsiteX253" fmla="*/ 89394 w 823276"/>
                <a:gd name="connsiteY253" fmla="*/ 311073 h 921800"/>
                <a:gd name="connsiteX254" fmla="*/ 85875 w 823276"/>
                <a:gd name="connsiteY254" fmla="*/ 302794 h 921800"/>
                <a:gd name="connsiteX255" fmla="*/ 62671 w 823276"/>
                <a:gd name="connsiteY255" fmla="*/ 297465 h 921800"/>
                <a:gd name="connsiteX256" fmla="*/ 58962 w 823276"/>
                <a:gd name="connsiteY256" fmla="*/ 294515 h 921800"/>
                <a:gd name="connsiteX257" fmla="*/ 56014 w 823276"/>
                <a:gd name="connsiteY257" fmla="*/ 287188 h 921800"/>
                <a:gd name="connsiteX258" fmla="*/ 40512 w 823276"/>
                <a:gd name="connsiteY258" fmla="*/ 285095 h 921800"/>
                <a:gd name="connsiteX259" fmla="*/ 33380 w 823276"/>
                <a:gd name="connsiteY259" fmla="*/ 282240 h 921800"/>
                <a:gd name="connsiteX260" fmla="*/ 29671 w 823276"/>
                <a:gd name="connsiteY260" fmla="*/ 277196 h 921800"/>
                <a:gd name="connsiteX261" fmla="*/ 23680 w 823276"/>
                <a:gd name="connsiteY261" fmla="*/ 260258 h 921800"/>
                <a:gd name="connsiteX262" fmla="*/ 25487 w 823276"/>
                <a:gd name="connsiteY262" fmla="*/ 252360 h 921800"/>
                <a:gd name="connsiteX263" fmla="*/ 38420 w 823276"/>
                <a:gd name="connsiteY263" fmla="*/ 237611 h 921800"/>
                <a:gd name="connsiteX264" fmla="*/ 33380 w 823276"/>
                <a:gd name="connsiteY264" fmla="*/ 219530 h 921800"/>
                <a:gd name="connsiteX265" fmla="*/ 47360 w 823276"/>
                <a:gd name="connsiteY265" fmla="*/ 212299 h 921800"/>
                <a:gd name="connsiteX266" fmla="*/ 50213 w 823276"/>
                <a:gd name="connsiteY266" fmla="*/ 199738 h 921800"/>
                <a:gd name="connsiteX267" fmla="*/ 60008 w 823276"/>
                <a:gd name="connsiteY267" fmla="*/ 191173 h 921800"/>
                <a:gd name="connsiteX268" fmla="*/ 62480 w 823276"/>
                <a:gd name="connsiteY268" fmla="*/ 192030 h 921800"/>
                <a:gd name="connsiteX269" fmla="*/ 88633 w 823276"/>
                <a:gd name="connsiteY269" fmla="*/ 172617 h 921800"/>
                <a:gd name="connsiteX270" fmla="*/ 101186 w 823276"/>
                <a:gd name="connsiteY270" fmla="*/ 173188 h 921800"/>
                <a:gd name="connsiteX271" fmla="*/ 115070 w 823276"/>
                <a:gd name="connsiteY271" fmla="*/ 186510 h 921800"/>
                <a:gd name="connsiteX272" fmla="*/ 134851 w 823276"/>
                <a:gd name="connsiteY272" fmla="*/ 180420 h 921800"/>
                <a:gd name="connsiteX273" fmla="*/ 145122 w 823276"/>
                <a:gd name="connsiteY273" fmla="*/ 181943 h 921800"/>
                <a:gd name="connsiteX274" fmla="*/ 173366 w 823276"/>
                <a:gd name="connsiteY274" fmla="*/ 209253 h 921800"/>
                <a:gd name="connsiteX275" fmla="*/ 186775 w 823276"/>
                <a:gd name="connsiteY275" fmla="*/ 198596 h 921800"/>
                <a:gd name="connsiteX276" fmla="*/ 198948 w 823276"/>
                <a:gd name="connsiteY276" fmla="*/ 196978 h 921800"/>
                <a:gd name="connsiteX277" fmla="*/ 199994 w 823276"/>
                <a:gd name="connsiteY277" fmla="*/ 177756 h 921800"/>
                <a:gd name="connsiteX278" fmla="*/ 195715 w 823276"/>
                <a:gd name="connsiteY278" fmla="*/ 164053 h 921800"/>
                <a:gd name="connsiteX279" fmla="*/ 195715 w 823276"/>
                <a:gd name="connsiteY279" fmla="*/ 164053 h 921800"/>
                <a:gd name="connsiteX280" fmla="*/ 237844 w 823276"/>
                <a:gd name="connsiteY280" fmla="*/ 151207 h 921800"/>
                <a:gd name="connsiteX281" fmla="*/ 251158 w 823276"/>
                <a:gd name="connsiteY281" fmla="*/ 157106 h 921800"/>
                <a:gd name="connsiteX282" fmla="*/ 255818 w 823276"/>
                <a:gd name="connsiteY282" fmla="*/ 172617 h 921800"/>
                <a:gd name="connsiteX283" fmla="*/ 263711 w 823276"/>
                <a:gd name="connsiteY283" fmla="*/ 170714 h 921800"/>
                <a:gd name="connsiteX284" fmla="*/ 276074 w 823276"/>
                <a:gd name="connsiteY284" fmla="*/ 176804 h 921800"/>
                <a:gd name="connsiteX285" fmla="*/ 281875 w 823276"/>
                <a:gd name="connsiteY285" fmla="*/ 167289 h 921800"/>
                <a:gd name="connsiteX286" fmla="*/ 295569 w 823276"/>
                <a:gd name="connsiteY286" fmla="*/ 172237 h 921800"/>
                <a:gd name="connsiteX287" fmla="*/ 307457 w 823276"/>
                <a:gd name="connsiteY287" fmla="*/ 170429 h 921800"/>
                <a:gd name="connsiteX288" fmla="*/ 314875 w 823276"/>
                <a:gd name="connsiteY288" fmla="*/ 165005 h 921800"/>
                <a:gd name="connsiteX289" fmla="*/ 317727 w 823276"/>
                <a:gd name="connsiteY289" fmla="*/ 155965 h 921800"/>
                <a:gd name="connsiteX290" fmla="*/ 335796 w 823276"/>
                <a:gd name="connsiteY290" fmla="*/ 148638 h 921800"/>
                <a:gd name="connsiteX291" fmla="*/ 340742 w 823276"/>
                <a:gd name="connsiteY291" fmla="*/ 141501 h 921800"/>
                <a:gd name="connsiteX292" fmla="*/ 337793 w 823276"/>
                <a:gd name="connsiteY292" fmla="*/ 116855 h 921800"/>
                <a:gd name="connsiteX293" fmla="*/ 341027 w 823276"/>
                <a:gd name="connsiteY293" fmla="*/ 106768 h 921800"/>
                <a:gd name="connsiteX294" fmla="*/ 353295 w 823276"/>
                <a:gd name="connsiteY294" fmla="*/ 104198 h 921800"/>
                <a:gd name="connsiteX295" fmla="*/ 365277 w 823276"/>
                <a:gd name="connsiteY295" fmla="*/ 88783 h 921800"/>
                <a:gd name="connsiteX296" fmla="*/ 378686 w 823276"/>
                <a:gd name="connsiteY296" fmla="*/ 89829 h 921800"/>
                <a:gd name="connsiteX297" fmla="*/ 389052 w 823276"/>
                <a:gd name="connsiteY297" fmla="*/ 85643 h 921800"/>
                <a:gd name="connsiteX298" fmla="*/ 424714 w 823276"/>
                <a:gd name="connsiteY298" fmla="*/ 43107 h 921800"/>
                <a:gd name="connsiteX299" fmla="*/ 433939 w 823276"/>
                <a:gd name="connsiteY299" fmla="*/ 41204 h 921800"/>
                <a:gd name="connsiteX300" fmla="*/ 435461 w 823276"/>
                <a:gd name="connsiteY300" fmla="*/ 36160 h 921800"/>
                <a:gd name="connsiteX301" fmla="*/ 431752 w 823276"/>
                <a:gd name="connsiteY301" fmla="*/ 27976 h 921800"/>
                <a:gd name="connsiteX302" fmla="*/ 432608 w 823276"/>
                <a:gd name="connsiteY302" fmla="*/ 25407 h 921800"/>
                <a:gd name="connsiteX303" fmla="*/ 437838 w 823276"/>
                <a:gd name="connsiteY303" fmla="*/ 24646 h 921800"/>
                <a:gd name="connsiteX304" fmla="*/ 447158 w 823276"/>
                <a:gd name="connsiteY304" fmla="*/ 30736 h 921800"/>
                <a:gd name="connsiteX305" fmla="*/ 460567 w 823276"/>
                <a:gd name="connsiteY305" fmla="*/ 30736 h 921800"/>
                <a:gd name="connsiteX306" fmla="*/ 475688 w 823276"/>
                <a:gd name="connsiteY306" fmla="*/ 18175 h 921800"/>
                <a:gd name="connsiteX307" fmla="*/ 485863 w 823276"/>
                <a:gd name="connsiteY307" fmla="*/ 17319 h 921800"/>
                <a:gd name="connsiteX308" fmla="*/ 496990 w 823276"/>
                <a:gd name="connsiteY308" fmla="*/ 4282 h 92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823276" h="921800">
                  <a:moveTo>
                    <a:pt x="496990" y="4282"/>
                  </a:moveTo>
                  <a:lnTo>
                    <a:pt x="506690" y="0"/>
                  </a:lnTo>
                  <a:lnTo>
                    <a:pt x="514869" y="12561"/>
                  </a:lnTo>
                  <a:lnTo>
                    <a:pt x="545301" y="25026"/>
                  </a:lnTo>
                  <a:lnTo>
                    <a:pt x="558329" y="33971"/>
                  </a:lnTo>
                  <a:lnTo>
                    <a:pt x="566603" y="43678"/>
                  </a:lnTo>
                  <a:lnTo>
                    <a:pt x="568600" y="48245"/>
                  </a:lnTo>
                  <a:lnTo>
                    <a:pt x="568315" y="63661"/>
                  </a:lnTo>
                  <a:lnTo>
                    <a:pt x="579442" y="82598"/>
                  </a:lnTo>
                  <a:lnTo>
                    <a:pt x="577635" y="95539"/>
                  </a:lnTo>
                  <a:lnTo>
                    <a:pt x="580392" y="114951"/>
                  </a:lnTo>
                  <a:lnTo>
                    <a:pt x="582580" y="121422"/>
                  </a:lnTo>
                  <a:lnTo>
                    <a:pt x="589142" y="127893"/>
                  </a:lnTo>
                  <a:lnTo>
                    <a:pt x="589997" y="142738"/>
                  </a:lnTo>
                  <a:lnTo>
                    <a:pt x="585052" y="154442"/>
                  </a:lnTo>
                  <a:lnTo>
                    <a:pt x="563179" y="168430"/>
                  </a:lnTo>
                  <a:lnTo>
                    <a:pt x="563655" y="178612"/>
                  </a:lnTo>
                  <a:lnTo>
                    <a:pt x="561277" y="189270"/>
                  </a:lnTo>
                  <a:lnTo>
                    <a:pt x="558520" y="192696"/>
                  </a:lnTo>
                  <a:lnTo>
                    <a:pt x="551958" y="192981"/>
                  </a:lnTo>
                  <a:lnTo>
                    <a:pt x="551768" y="206113"/>
                  </a:lnTo>
                  <a:lnTo>
                    <a:pt x="557378" y="215629"/>
                  </a:lnTo>
                  <a:lnTo>
                    <a:pt x="558520" y="225621"/>
                  </a:lnTo>
                  <a:lnTo>
                    <a:pt x="568125" y="226858"/>
                  </a:lnTo>
                  <a:lnTo>
                    <a:pt x="573070" y="231425"/>
                  </a:lnTo>
                  <a:lnTo>
                    <a:pt x="586289" y="231806"/>
                  </a:lnTo>
                  <a:lnTo>
                    <a:pt x="593992" y="242083"/>
                  </a:lnTo>
                  <a:lnTo>
                    <a:pt x="599888" y="245604"/>
                  </a:lnTo>
                  <a:lnTo>
                    <a:pt x="636121" y="248363"/>
                  </a:lnTo>
                  <a:lnTo>
                    <a:pt x="645060" y="255500"/>
                  </a:lnTo>
                  <a:lnTo>
                    <a:pt x="652193" y="268537"/>
                  </a:lnTo>
                  <a:lnTo>
                    <a:pt x="642492" y="277006"/>
                  </a:lnTo>
                  <a:lnTo>
                    <a:pt x="636787" y="294135"/>
                  </a:lnTo>
                  <a:lnTo>
                    <a:pt x="619383" y="303270"/>
                  </a:lnTo>
                  <a:lnTo>
                    <a:pt x="608161" y="324490"/>
                  </a:lnTo>
                  <a:lnTo>
                    <a:pt x="615865" y="332103"/>
                  </a:lnTo>
                  <a:lnTo>
                    <a:pt x="630129" y="337432"/>
                  </a:lnTo>
                  <a:lnTo>
                    <a:pt x="632507" y="351801"/>
                  </a:lnTo>
                  <a:lnTo>
                    <a:pt x="639639" y="352848"/>
                  </a:lnTo>
                  <a:lnTo>
                    <a:pt x="645345" y="345996"/>
                  </a:lnTo>
                  <a:lnTo>
                    <a:pt x="648579" y="351515"/>
                  </a:lnTo>
                  <a:lnTo>
                    <a:pt x="655331" y="351896"/>
                  </a:lnTo>
                  <a:lnTo>
                    <a:pt x="656472" y="357225"/>
                  </a:lnTo>
                  <a:lnTo>
                    <a:pt x="675112" y="380539"/>
                  </a:lnTo>
                  <a:lnTo>
                    <a:pt x="673970" y="388246"/>
                  </a:lnTo>
                  <a:lnTo>
                    <a:pt x="665031" y="393861"/>
                  </a:lnTo>
                  <a:lnTo>
                    <a:pt x="671783" y="407659"/>
                  </a:lnTo>
                  <a:lnTo>
                    <a:pt x="670261" y="420886"/>
                  </a:lnTo>
                  <a:lnTo>
                    <a:pt x="681578" y="425073"/>
                  </a:lnTo>
                  <a:lnTo>
                    <a:pt x="690708" y="437063"/>
                  </a:lnTo>
                  <a:lnTo>
                    <a:pt x="721900" y="450956"/>
                  </a:lnTo>
                  <a:lnTo>
                    <a:pt x="727131" y="457236"/>
                  </a:lnTo>
                  <a:lnTo>
                    <a:pt x="730555" y="466086"/>
                  </a:lnTo>
                  <a:lnTo>
                    <a:pt x="771733" y="487878"/>
                  </a:lnTo>
                  <a:lnTo>
                    <a:pt x="792750" y="522991"/>
                  </a:lnTo>
                  <a:lnTo>
                    <a:pt x="804637" y="529748"/>
                  </a:lnTo>
                  <a:lnTo>
                    <a:pt x="814718" y="552300"/>
                  </a:lnTo>
                  <a:lnTo>
                    <a:pt x="822516" y="567145"/>
                  </a:lnTo>
                  <a:lnTo>
                    <a:pt x="823277" y="574282"/>
                  </a:lnTo>
                  <a:lnTo>
                    <a:pt x="816905" y="580752"/>
                  </a:lnTo>
                  <a:lnTo>
                    <a:pt x="795983" y="587889"/>
                  </a:lnTo>
                  <a:lnTo>
                    <a:pt x="789516" y="593028"/>
                  </a:lnTo>
                  <a:lnTo>
                    <a:pt x="792654" y="598737"/>
                  </a:lnTo>
                  <a:lnTo>
                    <a:pt x="806159" y="601877"/>
                  </a:lnTo>
                  <a:lnTo>
                    <a:pt x="808441" y="605208"/>
                  </a:lnTo>
                  <a:lnTo>
                    <a:pt x="799692" y="617579"/>
                  </a:lnTo>
                  <a:lnTo>
                    <a:pt x="805778" y="624049"/>
                  </a:lnTo>
                  <a:lnTo>
                    <a:pt x="806064" y="638799"/>
                  </a:lnTo>
                  <a:lnTo>
                    <a:pt x="782859" y="653263"/>
                  </a:lnTo>
                  <a:lnTo>
                    <a:pt x="783145" y="657831"/>
                  </a:lnTo>
                  <a:lnTo>
                    <a:pt x="791228" y="667632"/>
                  </a:lnTo>
                  <a:lnTo>
                    <a:pt x="789802" y="674674"/>
                  </a:lnTo>
                  <a:lnTo>
                    <a:pt x="767929" y="683904"/>
                  </a:lnTo>
                  <a:lnTo>
                    <a:pt x="762128" y="690565"/>
                  </a:lnTo>
                  <a:lnTo>
                    <a:pt x="760606" y="696560"/>
                  </a:lnTo>
                  <a:lnTo>
                    <a:pt x="760606" y="696560"/>
                  </a:lnTo>
                  <a:lnTo>
                    <a:pt x="755661" y="702650"/>
                  </a:lnTo>
                  <a:lnTo>
                    <a:pt x="752522" y="714259"/>
                  </a:lnTo>
                  <a:lnTo>
                    <a:pt x="739589" y="724917"/>
                  </a:lnTo>
                  <a:lnTo>
                    <a:pt x="748528" y="733957"/>
                  </a:lnTo>
                  <a:lnTo>
                    <a:pt x="745866" y="739857"/>
                  </a:lnTo>
                  <a:lnTo>
                    <a:pt x="737116" y="742046"/>
                  </a:lnTo>
                  <a:lnTo>
                    <a:pt x="725800" y="731674"/>
                  </a:lnTo>
                  <a:lnTo>
                    <a:pt x="718382" y="730912"/>
                  </a:lnTo>
                  <a:lnTo>
                    <a:pt x="713817" y="731769"/>
                  </a:lnTo>
                  <a:lnTo>
                    <a:pt x="714293" y="741189"/>
                  </a:lnTo>
                  <a:lnTo>
                    <a:pt x="712676" y="742617"/>
                  </a:lnTo>
                  <a:lnTo>
                    <a:pt x="700693" y="744139"/>
                  </a:lnTo>
                  <a:lnTo>
                    <a:pt x="698791" y="751847"/>
                  </a:lnTo>
                  <a:lnTo>
                    <a:pt x="690613" y="762220"/>
                  </a:lnTo>
                  <a:lnTo>
                    <a:pt x="690423" y="775446"/>
                  </a:lnTo>
                  <a:lnTo>
                    <a:pt x="684716" y="802947"/>
                  </a:lnTo>
                  <a:lnTo>
                    <a:pt x="681388" y="809418"/>
                  </a:lnTo>
                  <a:lnTo>
                    <a:pt x="670357" y="811797"/>
                  </a:lnTo>
                  <a:lnTo>
                    <a:pt x="668645" y="821979"/>
                  </a:lnTo>
                  <a:lnTo>
                    <a:pt x="654094" y="823216"/>
                  </a:lnTo>
                  <a:lnTo>
                    <a:pt x="651242" y="830639"/>
                  </a:lnTo>
                  <a:lnTo>
                    <a:pt x="647057" y="831210"/>
                  </a:lnTo>
                  <a:lnTo>
                    <a:pt x="627562" y="812368"/>
                  </a:lnTo>
                  <a:lnTo>
                    <a:pt x="627562" y="812368"/>
                  </a:lnTo>
                  <a:lnTo>
                    <a:pt x="627847" y="808942"/>
                  </a:lnTo>
                  <a:lnTo>
                    <a:pt x="634980" y="801234"/>
                  </a:lnTo>
                  <a:lnTo>
                    <a:pt x="643824" y="784582"/>
                  </a:lnTo>
                  <a:lnTo>
                    <a:pt x="640305" y="782107"/>
                  </a:lnTo>
                  <a:lnTo>
                    <a:pt x="625755" y="784486"/>
                  </a:lnTo>
                  <a:lnTo>
                    <a:pt x="618813" y="781727"/>
                  </a:lnTo>
                  <a:lnTo>
                    <a:pt x="605879" y="759460"/>
                  </a:lnTo>
                  <a:lnTo>
                    <a:pt x="602170" y="746614"/>
                  </a:lnTo>
                  <a:lnTo>
                    <a:pt x="593706" y="743759"/>
                  </a:lnTo>
                  <a:lnTo>
                    <a:pt x="585338" y="733101"/>
                  </a:lnTo>
                  <a:lnTo>
                    <a:pt x="577064" y="737573"/>
                  </a:lnTo>
                  <a:lnTo>
                    <a:pt x="562799" y="757176"/>
                  </a:lnTo>
                  <a:lnTo>
                    <a:pt x="551007" y="754417"/>
                  </a:lnTo>
                  <a:lnTo>
                    <a:pt x="542828" y="761173"/>
                  </a:lnTo>
                  <a:lnTo>
                    <a:pt x="542543" y="764028"/>
                  </a:lnTo>
                  <a:lnTo>
                    <a:pt x="548819" y="767263"/>
                  </a:lnTo>
                  <a:lnTo>
                    <a:pt x="557188" y="779539"/>
                  </a:lnTo>
                  <a:lnTo>
                    <a:pt x="558044" y="789340"/>
                  </a:lnTo>
                  <a:lnTo>
                    <a:pt x="555381" y="796667"/>
                  </a:lnTo>
                  <a:lnTo>
                    <a:pt x="550721" y="796952"/>
                  </a:lnTo>
                  <a:lnTo>
                    <a:pt x="536647" y="783726"/>
                  </a:lnTo>
                  <a:lnTo>
                    <a:pt x="526471" y="781537"/>
                  </a:lnTo>
                  <a:lnTo>
                    <a:pt x="520670" y="784391"/>
                  </a:lnTo>
                  <a:lnTo>
                    <a:pt x="511160" y="782203"/>
                  </a:lnTo>
                  <a:lnTo>
                    <a:pt x="499653" y="784867"/>
                  </a:lnTo>
                  <a:lnTo>
                    <a:pt x="475593" y="801901"/>
                  </a:lnTo>
                  <a:lnTo>
                    <a:pt x="459236" y="796857"/>
                  </a:lnTo>
                  <a:lnTo>
                    <a:pt x="445446" y="796857"/>
                  </a:lnTo>
                  <a:lnTo>
                    <a:pt x="435746" y="804946"/>
                  </a:lnTo>
                  <a:lnTo>
                    <a:pt x="430420" y="797809"/>
                  </a:lnTo>
                  <a:lnTo>
                    <a:pt x="441832" y="774400"/>
                  </a:lnTo>
                  <a:lnTo>
                    <a:pt x="421766" y="775352"/>
                  </a:lnTo>
                  <a:lnTo>
                    <a:pt x="419389" y="779729"/>
                  </a:lnTo>
                  <a:lnTo>
                    <a:pt x="417011" y="796952"/>
                  </a:lnTo>
                  <a:lnTo>
                    <a:pt x="423668" y="805041"/>
                  </a:lnTo>
                  <a:lnTo>
                    <a:pt x="417772" y="809704"/>
                  </a:lnTo>
                  <a:lnTo>
                    <a:pt x="404363" y="807610"/>
                  </a:lnTo>
                  <a:lnTo>
                    <a:pt x="393807" y="825024"/>
                  </a:lnTo>
                  <a:lnTo>
                    <a:pt x="386675" y="825881"/>
                  </a:lnTo>
                  <a:lnTo>
                    <a:pt x="364231" y="818744"/>
                  </a:lnTo>
                  <a:lnTo>
                    <a:pt x="359666" y="806468"/>
                  </a:lnTo>
                  <a:lnTo>
                    <a:pt x="350632" y="791814"/>
                  </a:lnTo>
                  <a:lnTo>
                    <a:pt x="339791" y="793622"/>
                  </a:lnTo>
                  <a:lnTo>
                    <a:pt x="329900" y="805041"/>
                  </a:lnTo>
                  <a:lnTo>
                    <a:pt x="322007" y="808467"/>
                  </a:lnTo>
                  <a:lnTo>
                    <a:pt x="315445" y="805136"/>
                  </a:lnTo>
                  <a:lnTo>
                    <a:pt x="310690" y="792860"/>
                  </a:lnTo>
                  <a:lnTo>
                    <a:pt x="302987" y="788673"/>
                  </a:lnTo>
                  <a:lnTo>
                    <a:pt x="298422" y="803328"/>
                  </a:lnTo>
                  <a:lnTo>
                    <a:pt x="300324" y="810275"/>
                  </a:lnTo>
                  <a:lnTo>
                    <a:pt x="295759" y="817887"/>
                  </a:lnTo>
                  <a:lnTo>
                    <a:pt x="294809" y="828831"/>
                  </a:lnTo>
                  <a:lnTo>
                    <a:pt x="303272" y="835587"/>
                  </a:lnTo>
                  <a:lnTo>
                    <a:pt x="305555" y="847101"/>
                  </a:lnTo>
                  <a:lnTo>
                    <a:pt x="313923" y="856522"/>
                  </a:lnTo>
                  <a:lnTo>
                    <a:pt x="315065" y="864229"/>
                  </a:lnTo>
                  <a:lnTo>
                    <a:pt x="313638" y="868702"/>
                  </a:lnTo>
                  <a:lnTo>
                    <a:pt x="299183" y="877647"/>
                  </a:lnTo>
                  <a:lnTo>
                    <a:pt x="284918" y="879455"/>
                  </a:lnTo>
                  <a:lnTo>
                    <a:pt x="279307" y="893253"/>
                  </a:lnTo>
                  <a:lnTo>
                    <a:pt x="266944" y="891445"/>
                  </a:lnTo>
                  <a:lnTo>
                    <a:pt x="255627" y="896108"/>
                  </a:lnTo>
                  <a:lnTo>
                    <a:pt x="252870" y="902388"/>
                  </a:lnTo>
                  <a:lnTo>
                    <a:pt x="247734" y="901151"/>
                  </a:lnTo>
                  <a:lnTo>
                    <a:pt x="238890" y="906955"/>
                  </a:lnTo>
                  <a:lnTo>
                    <a:pt x="235086" y="896679"/>
                  </a:lnTo>
                  <a:lnTo>
                    <a:pt x="232328" y="896679"/>
                  </a:lnTo>
                  <a:lnTo>
                    <a:pt x="229951" y="900770"/>
                  </a:lnTo>
                  <a:lnTo>
                    <a:pt x="227763" y="917042"/>
                  </a:lnTo>
                  <a:lnTo>
                    <a:pt x="227763" y="917042"/>
                  </a:lnTo>
                  <a:lnTo>
                    <a:pt x="223389" y="921800"/>
                  </a:lnTo>
                  <a:lnTo>
                    <a:pt x="220821" y="916091"/>
                  </a:lnTo>
                  <a:lnTo>
                    <a:pt x="213784" y="914569"/>
                  </a:lnTo>
                  <a:lnTo>
                    <a:pt x="207507" y="905718"/>
                  </a:lnTo>
                  <a:lnTo>
                    <a:pt x="191721" y="905718"/>
                  </a:lnTo>
                  <a:lnTo>
                    <a:pt x="179833" y="888209"/>
                  </a:lnTo>
                  <a:lnTo>
                    <a:pt x="179548" y="883166"/>
                  </a:lnTo>
                  <a:lnTo>
                    <a:pt x="174983" y="875553"/>
                  </a:lnTo>
                  <a:lnTo>
                    <a:pt x="158055" y="865276"/>
                  </a:lnTo>
                  <a:lnTo>
                    <a:pt x="139701" y="847577"/>
                  </a:lnTo>
                  <a:lnTo>
                    <a:pt x="128004" y="849194"/>
                  </a:lnTo>
                  <a:lnTo>
                    <a:pt x="108604" y="861946"/>
                  </a:lnTo>
                  <a:lnTo>
                    <a:pt x="101661" y="859947"/>
                  </a:lnTo>
                  <a:lnTo>
                    <a:pt x="99094" y="853572"/>
                  </a:lnTo>
                  <a:lnTo>
                    <a:pt x="90535" y="849575"/>
                  </a:lnTo>
                  <a:lnTo>
                    <a:pt x="88252" y="837965"/>
                  </a:lnTo>
                  <a:lnTo>
                    <a:pt x="74368" y="825024"/>
                  </a:lnTo>
                  <a:lnTo>
                    <a:pt x="65333" y="811987"/>
                  </a:lnTo>
                  <a:lnTo>
                    <a:pt x="51163" y="786675"/>
                  </a:lnTo>
                  <a:lnTo>
                    <a:pt x="54207" y="777731"/>
                  </a:lnTo>
                  <a:lnTo>
                    <a:pt x="52970" y="770594"/>
                  </a:lnTo>
                  <a:lnTo>
                    <a:pt x="40798" y="755654"/>
                  </a:lnTo>
                  <a:lnTo>
                    <a:pt x="34902" y="754892"/>
                  </a:lnTo>
                  <a:lnTo>
                    <a:pt x="39466" y="736812"/>
                  </a:lnTo>
                  <a:lnTo>
                    <a:pt x="44031" y="729295"/>
                  </a:lnTo>
                  <a:lnTo>
                    <a:pt x="45743" y="727487"/>
                  </a:lnTo>
                  <a:lnTo>
                    <a:pt x="34902" y="722824"/>
                  </a:lnTo>
                  <a:lnTo>
                    <a:pt x="33950" y="718161"/>
                  </a:lnTo>
                  <a:lnTo>
                    <a:pt x="55728" y="704268"/>
                  </a:lnTo>
                  <a:lnTo>
                    <a:pt x="56869" y="699700"/>
                  </a:lnTo>
                  <a:lnTo>
                    <a:pt x="55538" y="697892"/>
                  </a:lnTo>
                  <a:lnTo>
                    <a:pt x="44126" y="700271"/>
                  </a:lnTo>
                  <a:lnTo>
                    <a:pt x="40893" y="697226"/>
                  </a:lnTo>
                  <a:lnTo>
                    <a:pt x="40417" y="692564"/>
                  </a:lnTo>
                  <a:lnTo>
                    <a:pt x="61339" y="660590"/>
                  </a:lnTo>
                  <a:lnTo>
                    <a:pt x="64002" y="650027"/>
                  </a:lnTo>
                  <a:lnTo>
                    <a:pt x="74558" y="642701"/>
                  </a:lnTo>
                  <a:lnTo>
                    <a:pt x="80930" y="633946"/>
                  </a:lnTo>
                  <a:lnTo>
                    <a:pt x="104609" y="630044"/>
                  </a:lnTo>
                  <a:lnTo>
                    <a:pt x="105180" y="627285"/>
                  </a:lnTo>
                  <a:lnTo>
                    <a:pt x="102612" y="623954"/>
                  </a:lnTo>
                  <a:lnTo>
                    <a:pt x="90059" y="620529"/>
                  </a:lnTo>
                  <a:lnTo>
                    <a:pt x="85780" y="613106"/>
                  </a:lnTo>
                  <a:lnTo>
                    <a:pt x="89298" y="597976"/>
                  </a:lnTo>
                  <a:lnTo>
                    <a:pt x="103468" y="588555"/>
                  </a:lnTo>
                  <a:lnTo>
                    <a:pt x="104990" y="583607"/>
                  </a:lnTo>
                  <a:lnTo>
                    <a:pt x="103373" y="577707"/>
                  </a:lnTo>
                  <a:lnTo>
                    <a:pt x="96050" y="574282"/>
                  </a:lnTo>
                  <a:lnTo>
                    <a:pt x="77316" y="578373"/>
                  </a:lnTo>
                  <a:lnTo>
                    <a:pt x="58866" y="575328"/>
                  </a:lnTo>
                  <a:lnTo>
                    <a:pt x="44411" y="559817"/>
                  </a:lnTo>
                  <a:lnTo>
                    <a:pt x="29861" y="549731"/>
                  </a:lnTo>
                  <a:lnTo>
                    <a:pt x="19305" y="536789"/>
                  </a:lnTo>
                  <a:lnTo>
                    <a:pt x="7323" y="532412"/>
                  </a:lnTo>
                  <a:lnTo>
                    <a:pt x="2092" y="525846"/>
                  </a:lnTo>
                  <a:lnTo>
                    <a:pt x="0" y="518518"/>
                  </a:lnTo>
                  <a:lnTo>
                    <a:pt x="0" y="505577"/>
                  </a:lnTo>
                  <a:lnTo>
                    <a:pt x="7323" y="494919"/>
                  </a:lnTo>
                  <a:lnTo>
                    <a:pt x="26152" y="487592"/>
                  </a:lnTo>
                  <a:lnTo>
                    <a:pt x="42510" y="476934"/>
                  </a:lnTo>
                  <a:lnTo>
                    <a:pt x="74368" y="475317"/>
                  </a:lnTo>
                  <a:lnTo>
                    <a:pt x="78362" y="464373"/>
                  </a:lnTo>
                  <a:lnTo>
                    <a:pt x="89774" y="460758"/>
                  </a:lnTo>
                  <a:lnTo>
                    <a:pt x="96621" y="445627"/>
                  </a:lnTo>
                  <a:lnTo>
                    <a:pt x="94053" y="439632"/>
                  </a:lnTo>
                  <a:lnTo>
                    <a:pt x="81976" y="427357"/>
                  </a:lnTo>
                  <a:lnTo>
                    <a:pt x="58962" y="442868"/>
                  </a:lnTo>
                  <a:lnTo>
                    <a:pt x="51639" y="454286"/>
                  </a:lnTo>
                  <a:lnTo>
                    <a:pt x="42129" y="456380"/>
                  </a:lnTo>
                  <a:lnTo>
                    <a:pt x="38420" y="454286"/>
                  </a:lnTo>
                  <a:lnTo>
                    <a:pt x="42985" y="443343"/>
                  </a:lnTo>
                  <a:lnTo>
                    <a:pt x="36043" y="429736"/>
                  </a:lnTo>
                  <a:lnTo>
                    <a:pt x="36328" y="419078"/>
                  </a:lnTo>
                  <a:lnTo>
                    <a:pt x="53826" y="406612"/>
                  </a:lnTo>
                  <a:lnTo>
                    <a:pt x="57250" y="400807"/>
                  </a:lnTo>
                  <a:lnTo>
                    <a:pt x="60578" y="381966"/>
                  </a:lnTo>
                  <a:lnTo>
                    <a:pt x="74463" y="372070"/>
                  </a:lnTo>
                  <a:lnTo>
                    <a:pt x="75699" y="366741"/>
                  </a:lnTo>
                  <a:lnTo>
                    <a:pt x="73036" y="352848"/>
                  </a:lnTo>
                  <a:lnTo>
                    <a:pt x="81786" y="333435"/>
                  </a:lnTo>
                  <a:lnTo>
                    <a:pt x="98713" y="330581"/>
                  </a:lnTo>
                  <a:lnTo>
                    <a:pt x="103944" y="323444"/>
                  </a:lnTo>
                  <a:lnTo>
                    <a:pt x="103468" y="319352"/>
                  </a:lnTo>
                  <a:lnTo>
                    <a:pt x="89394" y="311073"/>
                  </a:lnTo>
                  <a:lnTo>
                    <a:pt x="85875" y="302794"/>
                  </a:lnTo>
                  <a:lnTo>
                    <a:pt x="62671" y="297465"/>
                  </a:lnTo>
                  <a:lnTo>
                    <a:pt x="58962" y="294515"/>
                  </a:lnTo>
                  <a:lnTo>
                    <a:pt x="56014" y="287188"/>
                  </a:lnTo>
                  <a:lnTo>
                    <a:pt x="40512" y="285095"/>
                  </a:lnTo>
                  <a:lnTo>
                    <a:pt x="33380" y="282240"/>
                  </a:lnTo>
                  <a:lnTo>
                    <a:pt x="29671" y="277196"/>
                  </a:lnTo>
                  <a:lnTo>
                    <a:pt x="23680" y="260258"/>
                  </a:lnTo>
                  <a:lnTo>
                    <a:pt x="25487" y="252360"/>
                  </a:lnTo>
                  <a:lnTo>
                    <a:pt x="38420" y="237611"/>
                  </a:lnTo>
                  <a:lnTo>
                    <a:pt x="33380" y="219530"/>
                  </a:lnTo>
                  <a:lnTo>
                    <a:pt x="47360" y="212299"/>
                  </a:lnTo>
                  <a:lnTo>
                    <a:pt x="50213" y="199738"/>
                  </a:lnTo>
                  <a:lnTo>
                    <a:pt x="60008" y="191173"/>
                  </a:lnTo>
                  <a:lnTo>
                    <a:pt x="62480" y="192030"/>
                  </a:lnTo>
                  <a:lnTo>
                    <a:pt x="88633" y="172617"/>
                  </a:lnTo>
                  <a:lnTo>
                    <a:pt x="101186" y="173188"/>
                  </a:lnTo>
                  <a:lnTo>
                    <a:pt x="115070" y="186510"/>
                  </a:lnTo>
                  <a:lnTo>
                    <a:pt x="134851" y="180420"/>
                  </a:lnTo>
                  <a:lnTo>
                    <a:pt x="145122" y="181943"/>
                  </a:lnTo>
                  <a:lnTo>
                    <a:pt x="173366" y="209253"/>
                  </a:lnTo>
                  <a:lnTo>
                    <a:pt x="186775" y="198596"/>
                  </a:lnTo>
                  <a:lnTo>
                    <a:pt x="198948" y="196978"/>
                  </a:lnTo>
                  <a:lnTo>
                    <a:pt x="199994" y="177756"/>
                  </a:lnTo>
                  <a:lnTo>
                    <a:pt x="195715" y="164053"/>
                  </a:lnTo>
                  <a:lnTo>
                    <a:pt x="195715" y="164053"/>
                  </a:lnTo>
                  <a:lnTo>
                    <a:pt x="237844" y="151207"/>
                  </a:lnTo>
                  <a:lnTo>
                    <a:pt x="251158" y="157106"/>
                  </a:lnTo>
                  <a:lnTo>
                    <a:pt x="255818" y="172617"/>
                  </a:lnTo>
                  <a:lnTo>
                    <a:pt x="263711" y="170714"/>
                  </a:lnTo>
                  <a:lnTo>
                    <a:pt x="276074" y="176804"/>
                  </a:lnTo>
                  <a:lnTo>
                    <a:pt x="281875" y="167289"/>
                  </a:lnTo>
                  <a:lnTo>
                    <a:pt x="295569" y="172237"/>
                  </a:lnTo>
                  <a:lnTo>
                    <a:pt x="307457" y="170429"/>
                  </a:lnTo>
                  <a:lnTo>
                    <a:pt x="314875" y="165005"/>
                  </a:lnTo>
                  <a:lnTo>
                    <a:pt x="317727" y="155965"/>
                  </a:lnTo>
                  <a:lnTo>
                    <a:pt x="335796" y="148638"/>
                  </a:lnTo>
                  <a:lnTo>
                    <a:pt x="340742" y="141501"/>
                  </a:lnTo>
                  <a:lnTo>
                    <a:pt x="337793" y="116855"/>
                  </a:lnTo>
                  <a:lnTo>
                    <a:pt x="341027" y="106768"/>
                  </a:lnTo>
                  <a:lnTo>
                    <a:pt x="353295" y="104198"/>
                  </a:lnTo>
                  <a:lnTo>
                    <a:pt x="365277" y="88783"/>
                  </a:lnTo>
                  <a:lnTo>
                    <a:pt x="378686" y="89829"/>
                  </a:lnTo>
                  <a:lnTo>
                    <a:pt x="389052" y="85643"/>
                  </a:lnTo>
                  <a:lnTo>
                    <a:pt x="424714" y="43107"/>
                  </a:lnTo>
                  <a:lnTo>
                    <a:pt x="433939" y="41204"/>
                  </a:lnTo>
                  <a:lnTo>
                    <a:pt x="435461" y="36160"/>
                  </a:lnTo>
                  <a:lnTo>
                    <a:pt x="431752" y="27976"/>
                  </a:lnTo>
                  <a:lnTo>
                    <a:pt x="432608" y="25407"/>
                  </a:lnTo>
                  <a:lnTo>
                    <a:pt x="437838" y="24646"/>
                  </a:lnTo>
                  <a:lnTo>
                    <a:pt x="447158" y="30736"/>
                  </a:lnTo>
                  <a:lnTo>
                    <a:pt x="460567" y="30736"/>
                  </a:lnTo>
                  <a:lnTo>
                    <a:pt x="475688" y="18175"/>
                  </a:lnTo>
                  <a:lnTo>
                    <a:pt x="485863" y="17319"/>
                  </a:lnTo>
                  <a:lnTo>
                    <a:pt x="496990" y="4282"/>
                  </a:lnTo>
                  <a:close/>
                </a:path>
              </a:pathLst>
            </a:custGeom>
            <a:solidFill>
              <a:srgbClr val="DADADA"/>
            </a:solidFill>
            <a:ln w="8872"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5" name="Freeform: Shape 15">
              <a:extLst>
                <a:ext uri="{FF2B5EF4-FFF2-40B4-BE49-F238E27FC236}">
                  <a16:creationId xmlns:a16="http://schemas.microsoft.com/office/drawing/2014/main" id="{0C32A19B-B784-E051-6A0B-AF4439A743A8}"/>
                </a:ext>
              </a:extLst>
            </p:cNvPr>
            <p:cNvSpPr/>
            <p:nvPr/>
          </p:nvSpPr>
          <p:spPr>
            <a:xfrm>
              <a:off x="9086975" y="4767975"/>
              <a:ext cx="1006057" cy="1012010"/>
            </a:xfrm>
            <a:custGeom>
              <a:avLst/>
              <a:gdLst>
                <a:gd name="connsiteX0" fmla="*/ 604072 w 1006057"/>
                <a:gd name="connsiteY0" fmla="*/ 828735 h 1012010"/>
                <a:gd name="connsiteX1" fmla="*/ 607876 w 1006057"/>
                <a:gd name="connsiteY1" fmla="*/ 828926 h 1012010"/>
                <a:gd name="connsiteX2" fmla="*/ 609208 w 1006057"/>
                <a:gd name="connsiteY2" fmla="*/ 830163 h 1012010"/>
                <a:gd name="connsiteX3" fmla="*/ 611490 w 1006057"/>
                <a:gd name="connsiteY3" fmla="*/ 831210 h 1012010"/>
                <a:gd name="connsiteX4" fmla="*/ 611965 w 1006057"/>
                <a:gd name="connsiteY4" fmla="*/ 831971 h 1012010"/>
                <a:gd name="connsiteX5" fmla="*/ 609778 w 1006057"/>
                <a:gd name="connsiteY5" fmla="*/ 833208 h 1012010"/>
                <a:gd name="connsiteX6" fmla="*/ 608447 w 1006057"/>
                <a:gd name="connsiteY6" fmla="*/ 833208 h 1012010"/>
                <a:gd name="connsiteX7" fmla="*/ 607115 w 1006057"/>
                <a:gd name="connsiteY7" fmla="*/ 834064 h 1012010"/>
                <a:gd name="connsiteX8" fmla="*/ 605023 w 1006057"/>
                <a:gd name="connsiteY8" fmla="*/ 834255 h 1012010"/>
                <a:gd name="connsiteX9" fmla="*/ 602931 w 1006057"/>
                <a:gd name="connsiteY9" fmla="*/ 832827 h 1012010"/>
                <a:gd name="connsiteX10" fmla="*/ 599127 w 1006057"/>
                <a:gd name="connsiteY10" fmla="*/ 831781 h 1012010"/>
                <a:gd name="connsiteX11" fmla="*/ 598271 w 1006057"/>
                <a:gd name="connsiteY11" fmla="*/ 830924 h 1012010"/>
                <a:gd name="connsiteX12" fmla="*/ 598747 w 1006057"/>
                <a:gd name="connsiteY12" fmla="*/ 829116 h 1012010"/>
                <a:gd name="connsiteX13" fmla="*/ 601599 w 1006057"/>
                <a:gd name="connsiteY13" fmla="*/ 829306 h 1012010"/>
                <a:gd name="connsiteX14" fmla="*/ 604072 w 1006057"/>
                <a:gd name="connsiteY14" fmla="*/ 828735 h 1012010"/>
                <a:gd name="connsiteX15" fmla="*/ 604072 w 1006057"/>
                <a:gd name="connsiteY15" fmla="*/ 828735 h 1012010"/>
                <a:gd name="connsiteX16" fmla="*/ 585052 w 1006057"/>
                <a:gd name="connsiteY16" fmla="*/ 826356 h 1012010"/>
                <a:gd name="connsiteX17" fmla="*/ 586384 w 1006057"/>
                <a:gd name="connsiteY17" fmla="*/ 827974 h 1012010"/>
                <a:gd name="connsiteX18" fmla="*/ 586384 w 1006057"/>
                <a:gd name="connsiteY18" fmla="*/ 828831 h 1012010"/>
                <a:gd name="connsiteX19" fmla="*/ 587905 w 1006057"/>
                <a:gd name="connsiteY19" fmla="*/ 829592 h 1012010"/>
                <a:gd name="connsiteX20" fmla="*/ 587905 w 1006057"/>
                <a:gd name="connsiteY20" fmla="*/ 830829 h 1012010"/>
                <a:gd name="connsiteX21" fmla="*/ 588571 w 1006057"/>
                <a:gd name="connsiteY21" fmla="*/ 831685 h 1012010"/>
                <a:gd name="connsiteX22" fmla="*/ 587905 w 1006057"/>
                <a:gd name="connsiteY22" fmla="*/ 834540 h 1012010"/>
                <a:gd name="connsiteX23" fmla="*/ 587049 w 1006057"/>
                <a:gd name="connsiteY23" fmla="*/ 835301 h 1012010"/>
                <a:gd name="connsiteX24" fmla="*/ 583435 w 1006057"/>
                <a:gd name="connsiteY24" fmla="*/ 834064 h 1012010"/>
                <a:gd name="connsiteX25" fmla="*/ 580773 w 1006057"/>
                <a:gd name="connsiteY25" fmla="*/ 834635 h 1012010"/>
                <a:gd name="connsiteX26" fmla="*/ 579441 w 1006057"/>
                <a:gd name="connsiteY26" fmla="*/ 833398 h 1012010"/>
                <a:gd name="connsiteX27" fmla="*/ 582104 w 1006057"/>
                <a:gd name="connsiteY27" fmla="*/ 831590 h 1012010"/>
                <a:gd name="connsiteX28" fmla="*/ 582389 w 1006057"/>
                <a:gd name="connsiteY28" fmla="*/ 829402 h 1012010"/>
                <a:gd name="connsiteX29" fmla="*/ 583245 w 1006057"/>
                <a:gd name="connsiteY29" fmla="*/ 827594 h 1012010"/>
                <a:gd name="connsiteX30" fmla="*/ 584292 w 1006057"/>
                <a:gd name="connsiteY30" fmla="*/ 826356 h 1012010"/>
                <a:gd name="connsiteX31" fmla="*/ 585052 w 1006057"/>
                <a:gd name="connsiteY31" fmla="*/ 826356 h 1012010"/>
                <a:gd name="connsiteX32" fmla="*/ 585052 w 1006057"/>
                <a:gd name="connsiteY32" fmla="*/ 826356 h 1012010"/>
                <a:gd name="connsiteX33" fmla="*/ 684146 w 1006057"/>
                <a:gd name="connsiteY33" fmla="*/ 775827 h 1012010"/>
                <a:gd name="connsiteX34" fmla="*/ 689472 w 1006057"/>
                <a:gd name="connsiteY34" fmla="*/ 779063 h 1012010"/>
                <a:gd name="connsiteX35" fmla="*/ 693941 w 1006057"/>
                <a:gd name="connsiteY35" fmla="*/ 779253 h 1012010"/>
                <a:gd name="connsiteX36" fmla="*/ 695748 w 1006057"/>
                <a:gd name="connsiteY36" fmla="*/ 779824 h 1012010"/>
                <a:gd name="connsiteX37" fmla="*/ 697840 w 1006057"/>
                <a:gd name="connsiteY37" fmla="*/ 781251 h 1012010"/>
                <a:gd name="connsiteX38" fmla="*/ 699647 w 1006057"/>
                <a:gd name="connsiteY38" fmla="*/ 781537 h 1012010"/>
                <a:gd name="connsiteX39" fmla="*/ 698886 w 1006057"/>
                <a:gd name="connsiteY39" fmla="*/ 783916 h 1012010"/>
                <a:gd name="connsiteX40" fmla="*/ 697079 w 1006057"/>
                <a:gd name="connsiteY40" fmla="*/ 785914 h 1012010"/>
                <a:gd name="connsiteX41" fmla="*/ 696224 w 1006057"/>
                <a:gd name="connsiteY41" fmla="*/ 785914 h 1012010"/>
                <a:gd name="connsiteX42" fmla="*/ 695938 w 1006057"/>
                <a:gd name="connsiteY42" fmla="*/ 786675 h 1012010"/>
                <a:gd name="connsiteX43" fmla="*/ 695273 w 1006057"/>
                <a:gd name="connsiteY43" fmla="*/ 786675 h 1012010"/>
                <a:gd name="connsiteX44" fmla="*/ 694797 w 1006057"/>
                <a:gd name="connsiteY44" fmla="*/ 788293 h 1012010"/>
                <a:gd name="connsiteX45" fmla="*/ 693466 w 1006057"/>
                <a:gd name="connsiteY45" fmla="*/ 788484 h 1012010"/>
                <a:gd name="connsiteX46" fmla="*/ 692420 w 1006057"/>
                <a:gd name="connsiteY46" fmla="*/ 789530 h 1012010"/>
                <a:gd name="connsiteX47" fmla="*/ 690137 w 1006057"/>
                <a:gd name="connsiteY47" fmla="*/ 790101 h 1012010"/>
                <a:gd name="connsiteX48" fmla="*/ 689281 w 1006057"/>
                <a:gd name="connsiteY48" fmla="*/ 791148 h 1012010"/>
                <a:gd name="connsiteX49" fmla="*/ 687189 w 1006057"/>
                <a:gd name="connsiteY49" fmla="*/ 791909 h 1012010"/>
                <a:gd name="connsiteX50" fmla="*/ 685382 w 1006057"/>
                <a:gd name="connsiteY50" fmla="*/ 793146 h 1012010"/>
                <a:gd name="connsiteX51" fmla="*/ 683195 w 1006057"/>
                <a:gd name="connsiteY51" fmla="*/ 793337 h 1012010"/>
                <a:gd name="connsiteX52" fmla="*/ 680722 w 1006057"/>
                <a:gd name="connsiteY52" fmla="*/ 794574 h 1012010"/>
                <a:gd name="connsiteX53" fmla="*/ 679866 w 1006057"/>
                <a:gd name="connsiteY53" fmla="*/ 794574 h 1012010"/>
                <a:gd name="connsiteX54" fmla="*/ 675682 w 1006057"/>
                <a:gd name="connsiteY54" fmla="*/ 797999 h 1012010"/>
                <a:gd name="connsiteX55" fmla="*/ 672829 w 1006057"/>
                <a:gd name="connsiteY55" fmla="*/ 797999 h 1012010"/>
                <a:gd name="connsiteX56" fmla="*/ 671308 w 1006057"/>
                <a:gd name="connsiteY56" fmla="*/ 798855 h 1012010"/>
                <a:gd name="connsiteX57" fmla="*/ 664841 w 1006057"/>
                <a:gd name="connsiteY57" fmla="*/ 799046 h 1012010"/>
                <a:gd name="connsiteX58" fmla="*/ 659230 w 1006057"/>
                <a:gd name="connsiteY58" fmla="*/ 798190 h 1012010"/>
                <a:gd name="connsiteX59" fmla="*/ 657423 w 1006057"/>
                <a:gd name="connsiteY59" fmla="*/ 798380 h 1012010"/>
                <a:gd name="connsiteX60" fmla="*/ 656377 w 1006057"/>
                <a:gd name="connsiteY60" fmla="*/ 797524 h 1012010"/>
                <a:gd name="connsiteX61" fmla="*/ 656092 w 1006057"/>
                <a:gd name="connsiteY61" fmla="*/ 794098 h 1012010"/>
                <a:gd name="connsiteX62" fmla="*/ 656567 w 1006057"/>
                <a:gd name="connsiteY62" fmla="*/ 793908 h 1012010"/>
                <a:gd name="connsiteX63" fmla="*/ 656567 w 1006057"/>
                <a:gd name="connsiteY63" fmla="*/ 792861 h 1012010"/>
                <a:gd name="connsiteX64" fmla="*/ 657898 w 1006057"/>
                <a:gd name="connsiteY64" fmla="*/ 789816 h 1012010"/>
                <a:gd name="connsiteX65" fmla="*/ 659705 w 1006057"/>
                <a:gd name="connsiteY65" fmla="*/ 787817 h 1012010"/>
                <a:gd name="connsiteX66" fmla="*/ 660561 w 1006057"/>
                <a:gd name="connsiteY66" fmla="*/ 787627 h 1012010"/>
                <a:gd name="connsiteX67" fmla="*/ 661893 w 1006057"/>
                <a:gd name="connsiteY67" fmla="*/ 786390 h 1012010"/>
                <a:gd name="connsiteX68" fmla="*/ 663224 w 1006057"/>
                <a:gd name="connsiteY68" fmla="*/ 786200 h 1012010"/>
                <a:gd name="connsiteX69" fmla="*/ 664270 w 1006057"/>
                <a:gd name="connsiteY69" fmla="*/ 785438 h 1012010"/>
                <a:gd name="connsiteX70" fmla="*/ 664746 w 1006057"/>
                <a:gd name="connsiteY70" fmla="*/ 782964 h 1012010"/>
                <a:gd name="connsiteX71" fmla="*/ 666077 w 1006057"/>
                <a:gd name="connsiteY71" fmla="*/ 781918 h 1012010"/>
                <a:gd name="connsiteX72" fmla="*/ 666743 w 1006057"/>
                <a:gd name="connsiteY72" fmla="*/ 780680 h 1012010"/>
                <a:gd name="connsiteX73" fmla="*/ 669596 w 1006057"/>
                <a:gd name="connsiteY73" fmla="*/ 780871 h 1012010"/>
                <a:gd name="connsiteX74" fmla="*/ 670071 w 1006057"/>
                <a:gd name="connsiteY74" fmla="*/ 779443 h 1012010"/>
                <a:gd name="connsiteX75" fmla="*/ 671878 w 1006057"/>
                <a:gd name="connsiteY75" fmla="*/ 778872 h 1012010"/>
                <a:gd name="connsiteX76" fmla="*/ 673685 w 1006057"/>
                <a:gd name="connsiteY76" fmla="*/ 777255 h 1012010"/>
                <a:gd name="connsiteX77" fmla="*/ 679296 w 1006057"/>
                <a:gd name="connsiteY77" fmla="*/ 776684 h 1012010"/>
                <a:gd name="connsiteX78" fmla="*/ 681388 w 1006057"/>
                <a:gd name="connsiteY78" fmla="*/ 775923 h 1012010"/>
                <a:gd name="connsiteX79" fmla="*/ 684146 w 1006057"/>
                <a:gd name="connsiteY79" fmla="*/ 775827 h 1012010"/>
                <a:gd name="connsiteX80" fmla="*/ 684146 w 1006057"/>
                <a:gd name="connsiteY80" fmla="*/ 775827 h 1012010"/>
                <a:gd name="connsiteX81" fmla="*/ 572119 w 1006057"/>
                <a:gd name="connsiteY81" fmla="*/ 381 h 1012010"/>
                <a:gd name="connsiteX82" fmla="*/ 576303 w 1006057"/>
                <a:gd name="connsiteY82" fmla="*/ 952 h 1012010"/>
                <a:gd name="connsiteX83" fmla="*/ 577825 w 1006057"/>
                <a:gd name="connsiteY83" fmla="*/ 1808 h 1012010"/>
                <a:gd name="connsiteX84" fmla="*/ 593896 w 1006057"/>
                <a:gd name="connsiteY84" fmla="*/ 4948 h 1012010"/>
                <a:gd name="connsiteX85" fmla="*/ 595703 w 1006057"/>
                <a:gd name="connsiteY85" fmla="*/ 5995 h 1012010"/>
                <a:gd name="connsiteX86" fmla="*/ 596464 w 1006057"/>
                <a:gd name="connsiteY86" fmla="*/ 7327 h 1012010"/>
                <a:gd name="connsiteX87" fmla="*/ 595418 w 1006057"/>
                <a:gd name="connsiteY87" fmla="*/ 8184 h 1012010"/>
                <a:gd name="connsiteX88" fmla="*/ 594943 w 1006057"/>
                <a:gd name="connsiteY88" fmla="*/ 9516 h 1012010"/>
                <a:gd name="connsiteX89" fmla="*/ 597605 w 1006057"/>
                <a:gd name="connsiteY89" fmla="*/ 10372 h 1012010"/>
                <a:gd name="connsiteX90" fmla="*/ 596940 w 1006057"/>
                <a:gd name="connsiteY90" fmla="*/ 11895 h 1012010"/>
                <a:gd name="connsiteX91" fmla="*/ 596464 w 1006057"/>
                <a:gd name="connsiteY91" fmla="*/ 11895 h 1012010"/>
                <a:gd name="connsiteX92" fmla="*/ 596750 w 1006057"/>
                <a:gd name="connsiteY92" fmla="*/ 12656 h 1012010"/>
                <a:gd name="connsiteX93" fmla="*/ 597796 w 1006057"/>
                <a:gd name="connsiteY93" fmla="*/ 12656 h 1012010"/>
                <a:gd name="connsiteX94" fmla="*/ 598271 w 1006057"/>
                <a:gd name="connsiteY94" fmla="*/ 11800 h 1012010"/>
                <a:gd name="connsiteX95" fmla="*/ 597986 w 1006057"/>
                <a:gd name="connsiteY95" fmla="*/ 9326 h 1012010"/>
                <a:gd name="connsiteX96" fmla="*/ 596940 w 1006057"/>
                <a:gd name="connsiteY96" fmla="*/ 9135 h 1012010"/>
                <a:gd name="connsiteX97" fmla="*/ 597415 w 1006057"/>
                <a:gd name="connsiteY97" fmla="*/ 7232 h 1012010"/>
                <a:gd name="connsiteX98" fmla="*/ 600553 w 1006057"/>
                <a:gd name="connsiteY98" fmla="*/ 6185 h 1012010"/>
                <a:gd name="connsiteX99" fmla="*/ 604357 w 1006057"/>
                <a:gd name="connsiteY99" fmla="*/ 6566 h 1012010"/>
                <a:gd name="connsiteX100" fmla="*/ 605213 w 1006057"/>
                <a:gd name="connsiteY100" fmla="*/ 5995 h 1012010"/>
                <a:gd name="connsiteX101" fmla="*/ 605499 w 1006057"/>
                <a:gd name="connsiteY101" fmla="*/ 5234 h 1012010"/>
                <a:gd name="connsiteX102" fmla="*/ 606164 w 1006057"/>
                <a:gd name="connsiteY102" fmla="*/ 5424 h 1012010"/>
                <a:gd name="connsiteX103" fmla="*/ 606640 w 1006057"/>
                <a:gd name="connsiteY103" fmla="*/ 6471 h 1012010"/>
                <a:gd name="connsiteX104" fmla="*/ 608922 w 1006057"/>
                <a:gd name="connsiteY104" fmla="*/ 6471 h 1012010"/>
                <a:gd name="connsiteX105" fmla="*/ 616055 w 1006057"/>
                <a:gd name="connsiteY105" fmla="*/ 7993 h 1012010"/>
                <a:gd name="connsiteX106" fmla="*/ 622521 w 1006057"/>
                <a:gd name="connsiteY106" fmla="*/ 7803 h 1012010"/>
                <a:gd name="connsiteX107" fmla="*/ 623853 w 1006057"/>
                <a:gd name="connsiteY107" fmla="*/ 9421 h 1012010"/>
                <a:gd name="connsiteX108" fmla="*/ 622807 w 1006057"/>
                <a:gd name="connsiteY108" fmla="*/ 10182 h 1012010"/>
                <a:gd name="connsiteX109" fmla="*/ 621285 w 1006057"/>
                <a:gd name="connsiteY109" fmla="*/ 9992 h 1012010"/>
                <a:gd name="connsiteX110" fmla="*/ 621000 w 1006057"/>
                <a:gd name="connsiteY110" fmla="*/ 11609 h 1012010"/>
                <a:gd name="connsiteX111" fmla="*/ 621761 w 1006057"/>
                <a:gd name="connsiteY111" fmla="*/ 11990 h 1012010"/>
                <a:gd name="connsiteX112" fmla="*/ 622807 w 1006057"/>
                <a:gd name="connsiteY112" fmla="*/ 11800 h 1012010"/>
                <a:gd name="connsiteX113" fmla="*/ 623853 w 1006057"/>
                <a:gd name="connsiteY113" fmla="*/ 10182 h 1012010"/>
                <a:gd name="connsiteX114" fmla="*/ 624614 w 1006057"/>
                <a:gd name="connsiteY114" fmla="*/ 10182 h 1012010"/>
                <a:gd name="connsiteX115" fmla="*/ 624899 w 1006057"/>
                <a:gd name="connsiteY115" fmla="*/ 9421 h 1012010"/>
                <a:gd name="connsiteX116" fmla="*/ 626230 w 1006057"/>
                <a:gd name="connsiteY116" fmla="*/ 8564 h 1012010"/>
                <a:gd name="connsiteX117" fmla="*/ 630415 w 1006057"/>
                <a:gd name="connsiteY117" fmla="*/ 7993 h 1012010"/>
                <a:gd name="connsiteX118" fmla="*/ 634028 w 1006057"/>
                <a:gd name="connsiteY118" fmla="*/ 8755 h 1012010"/>
                <a:gd name="connsiteX119" fmla="*/ 634694 w 1006057"/>
                <a:gd name="connsiteY119" fmla="*/ 9135 h 1012010"/>
                <a:gd name="connsiteX120" fmla="*/ 635170 w 1006057"/>
                <a:gd name="connsiteY120" fmla="*/ 10182 h 1012010"/>
                <a:gd name="connsiteX121" fmla="*/ 634884 w 1006057"/>
                <a:gd name="connsiteY121" fmla="*/ 11800 h 1012010"/>
                <a:gd name="connsiteX122" fmla="*/ 633077 w 1006057"/>
                <a:gd name="connsiteY122" fmla="*/ 11800 h 1012010"/>
                <a:gd name="connsiteX123" fmla="*/ 632792 w 1006057"/>
                <a:gd name="connsiteY123" fmla="*/ 12561 h 1012010"/>
                <a:gd name="connsiteX124" fmla="*/ 631936 w 1006057"/>
                <a:gd name="connsiteY124" fmla="*/ 12751 h 1012010"/>
                <a:gd name="connsiteX125" fmla="*/ 631936 w 1006057"/>
                <a:gd name="connsiteY125" fmla="*/ 14084 h 1012010"/>
                <a:gd name="connsiteX126" fmla="*/ 635075 w 1006057"/>
                <a:gd name="connsiteY126" fmla="*/ 15987 h 1012010"/>
                <a:gd name="connsiteX127" fmla="*/ 635740 w 1006057"/>
                <a:gd name="connsiteY127" fmla="*/ 19698 h 1012010"/>
                <a:gd name="connsiteX128" fmla="*/ 637072 w 1006057"/>
                <a:gd name="connsiteY128" fmla="*/ 20745 h 1012010"/>
                <a:gd name="connsiteX129" fmla="*/ 637832 w 1006057"/>
                <a:gd name="connsiteY129" fmla="*/ 20745 h 1012010"/>
                <a:gd name="connsiteX130" fmla="*/ 637832 w 1006057"/>
                <a:gd name="connsiteY130" fmla="*/ 19983 h 1012010"/>
                <a:gd name="connsiteX131" fmla="*/ 636976 w 1006057"/>
                <a:gd name="connsiteY131" fmla="*/ 16272 h 1012010"/>
                <a:gd name="connsiteX132" fmla="*/ 639449 w 1006057"/>
                <a:gd name="connsiteY132" fmla="*/ 14750 h 1012010"/>
                <a:gd name="connsiteX133" fmla="*/ 640305 w 1006057"/>
                <a:gd name="connsiteY133" fmla="*/ 12276 h 1012010"/>
                <a:gd name="connsiteX134" fmla="*/ 641827 w 1006057"/>
                <a:gd name="connsiteY134" fmla="*/ 11419 h 1012010"/>
                <a:gd name="connsiteX135" fmla="*/ 642587 w 1006057"/>
                <a:gd name="connsiteY135" fmla="*/ 10087 h 1012010"/>
                <a:gd name="connsiteX136" fmla="*/ 642873 w 1006057"/>
                <a:gd name="connsiteY136" fmla="*/ 9230 h 1012010"/>
                <a:gd name="connsiteX137" fmla="*/ 642397 w 1006057"/>
                <a:gd name="connsiteY137" fmla="*/ 8850 h 1012010"/>
                <a:gd name="connsiteX138" fmla="*/ 642873 w 1006057"/>
                <a:gd name="connsiteY138" fmla="*/ 6947 h 1012010"/>
                <a:gd name="connsiteX139" fmla="*/ 645345 w 1006057"/>
                <a:gd name="connsiteY139" fmla="*/ 6376 h 1012010"/>
                <a:gd name="connsiteX140" fmla="*/ 645345 w 1006057"/>
                <a:gd name="connsiteY140" fmla="*/ 5043 h 1012010"/>
                <a:gd name="connsiteX141" fmla="*/ 646677 w 1006057"/>
                <a:gd name="connsiteY141" fmla="*/ 5234 h 1012010"/>
                <a:gd name="connsiteX142" fmla="*/ 646677 w 1006057"/>
                <a:gd name="connsiteY142" fmla="*/ 6280 h 1012010"/>
                <a:gd name="connsiteX143" fmla="*/ 648959 w 1006057"/>
                <a:gd name="connsiteY143" fmla="*/ 6661 h 1012010"/>
                <a:gd name="connsiteX144" fmla="*/ 649244 w 1006057"/>
                <a:gd name="connsiteY144" fmla="*/ 7518 h 1012010"/>
                <a:gd name="connsiteX145" fmla="*/ 650100 w 1006057"/>
                <a:gd name="connsiteY145" fmla="*/ 7518 h 1012010"/>
                <a:gd name="connsiteX146" fmla="*/ 650100 w 1006057"/>
                <a:gd name="connsiteY146" fmla="*/ 8279 h 1012010"/>
                <a:gd name="connsiteX147" fmla="*/ 648579 w 1006057"/>
                <a:gd name="connsiteY147" fmla="*/ 7898 h 1012010"/>
                <a:gd name="connsiteX148" fmla="*/ 648103 w 1006057"/>
                <a:gd name="connsiteY148" fmla="*/ 8659 h 1012010"/>
                <a:gd name="connsiteX149" fmla="*/ 648959 w 1006057"/>
                <a:gd name="connsiteY149" fmla="*/ 9706 h 1012010"/>
                <a:gd name="connsiteX150" fmla="*/ 648959 w 1006057"/>
                <a:gd name="connsiteY150" fmla="*/ 11324 h 1012010"/>
                <a:gd name="connsiteX151" fmla="*/ 650766 w 1006057"/>
                <a:gd name="connsiteY151" fmla="*/ 11324 h 1012010"/>
                <a:gd name="connsiteX152" fmla="*/ 652573 w 1006057"/>
                <a:gd name="connsiteY152" fmla="*/ 9421 h 1012010"/>
                <a:gd name="connsiteX153" fmla="*/ 653429 w 1006057"/>
                <a:gd name="connsiteY153" fmla="*/ 9611 h 1012010"/>
                <a:gd name="connsiteX154" fmla="*/ 654189 w 1006057"/>
                <a:gd name="connsiteY154" fmla="*/ 10943 h 1012010"/>
                <a:gd name="connsiteX155" fmla="*/ 656662 w 1006057"/>
                <a:gd name="connsiteY155" fmla="*/ 10753 h 1012010"/>
                <a:gd name="connsiteX156" fmla="*/ 656947 w 1006057"/>
                <a:gd name="connsiteY156" fmla="*/ 10372 h 1012010"/>
                <a:gd name="connsiteX157" fmla="*/ 657994 w 1006057"/>
                <a:gd name="connsiteY157" fmla="*/ 10943 h 1012010"/>
                <a:gd name="connsiteX158" fmla="*/ 659801 w 1006057"/>
                <a:gd name="connsiteY158" fmla="*/ 10943 h 1012010"/>
                <a:gd name="connsiteX159" fmla="*/ 660276 w 1006057"/>
                <a:gd name="connsiteY159" fmla="*/ 9611 h 1012010"/>
                <a:gd name="connsiteX160" fmla="*/ 660751 w 1006057"/>
                <a:gd name="connsiteY160" fmla="*/ 9611 h 1012010"/>
                <a:gd name="connsiteX161" fmla="*/ 661227 w 1006057"/>
                <a:gd name="connsiteY161" fmla="*/ 10372 h 1012010"/>
                <a:gd name="connsiteX162" fmla="*/ 661227 w 1006057"/>
                <a:gd name="connsiteY162" fmla="*/ 11990 h 1012010"/>
                <a:gd name="connsiteX163" fmla="*/ 664080 w 1006057"/>
                <a:gd name="connsiteY163" fmla="*/ 13322 h 1012010"/>
                <a:gd name="connsiteX164" fmla="*/ 662558 w 1006057"/>
                <a:gd name="connsiteY164" fmla="*/ 14845 h 1012010"/>
                <a:gd name="connsiteX165" fmla="*/ 662558 w 1006057"/>
                <a:gd name="connsiteY165" fmla="*/ 15892 h 1012010"/>
                <a:gd name="connsiteX166" fmla="*/ 663319 w 1006057"/>
                <a:gd name="connsiteY166" fmla="*/ 15892 h 1012010"/>
                <a:gd name="connsiteX167" fmla="*/ 663985 w 1006057"/>
                <a:gd name="connsiteY167" fmla="*/ 14369 h 1012010"/>
                <a:gd name="connsiteX168" fmla="*/ 665031 w 1006057"/>
                <a:gd name="connsiteY168" fmla="*/ 14179 h 1012010"/>
                <a:gd name="connsiteX169" fmla="*/ 665316 w 1006057"/>
                <a:gd name="connsiteY169" fmla="*/ 13417 h 1012010"/>
                <a:gd name="connsiteX170" fmla="*/ 667504 w 1006057"/>
                <a:gd name="connsiteY170" fmla="*/ 11800 h 1012010"/>
                <a:gd name="connsiteX171" fmla="*/ 669976 w 1006057"/>
                <a:gd name="connsiteY171" fmla="*/ 12846 h 1012010"/>
                <a:gd name="connsiteX172" fmla="*/ 668930 w 1006057"/>
                <a:gd name="connsiteY172" fmla="*/ 13417 h 1012010"/>
                <a:gd name="connsiteX173" fmla="*/ 668454 w 1006057"/>
                <a:gd name="connsiteY173" fmla="*/ 15035 h 1012010"/>
                <a:gd name="connsiteX174" fmla="*/ 670547 w 1006057"/>
                <a:gd name="connsiteY174" fmla="*/ 15416 h 1012010"/>
                <a:gd name="connsiteX175" fmla="*/ 670547 w 1006057"/>
                <a:gd name="connsiteY175" fmla="*/ 15987 h 1012010"/>
                <a:gd name="connsiteX176" fmla="*/ 672068 w 1006057"/>
                <a:gd name="connsiteY176" fmla="*/ 16367 h 1012010"/>
                <a:gd name="connsiteX177" fmla="*/ 674351 w 1006057"/>
                <a:gd name="connsiteY177" fmla="*/ 15987 h 1012010"/>
                <a:gd name="connsiteX178" fmla="*/ 674826 w 1006057"/>
                <a:gd name="connsiteY178" fmla="*/ 15130 h 1012010"/>
                <a:gd name="connsiteX179" fmla="*/ 677299 w 1006057"/>
                <a:gd name="connsiteY179" fmla="*/ 15130 h 1012010"/>
                <a:gd name="connsiteX180" fmla="*/ 682434 w 1006057"/>
                <a:gd name="connsiteY180" fmla="*/ 17700 h 1012010"/>
                <a:gd name="connsiteX181" fmla="*/ 683195 w 1006057"/>
                <a:gd name="connsiteY181" fmla="*/ 17700 h 1012010"/>
                <a:gd name="connsiteX182" fmla="*/ 683195 w 1006057"/>
                <a:gd name="connsiteY182" fmla="*/ 17319 h 1012010"/>
                <a:gd name="connsiteX183" fmla="*/ 684241 w 1006057"/>
                <a:gd name="connsiteY183" fmla="*/ 16748 h 1012010"/>
                <a:gd name="connsiteX184" fmla="*/ 684241 w 1006057"/>
                <a:gd name="connsiteY184" fmla="*/ 15416 h 1012010"/>
                <a:gd name="connsiteX185" fmla="*/ 684717 w 1006057"/>
                <a:gd name="connsiteY185" fmla="*/ 14845 h 1012010"/>
                <a:gd name="connsiteX186" fmla="*/ 685763 w 1006057"/>
                <a:gd name="connsiteY186" fmla="*/ 15701 h 1012010"/>
                <a:gd name="connsiteX187" fmla="*/ 687094 w 1006057"/>
                <a:gd name="connsiteY187" fmla="*/ 15701 h 1012010"/>
                <a:gd name="connsiteX188" fmla="*/ 687569 w 1006057"/>
                <a:gd name="connsiteY188" fmla="*/ 14940 h 1012010"/>
                <a:gd name="connsiteX189" fmla="*/ 690993 w 1006057"/>
                <a:gd name="connsiteY189" fmla="*/ 14179 h 1012010"/>
                <a:gd name="connsiteX190" fmla="*/ 693085 w 1006057"/>
                <a:gd name="connsiteY190" fmla="*/ 14559 h 1012010"/>
                <a:gd name="connsiteX191" fmla="*/ 693751 w 1006057"/>
                <a:gd name="connsiteY191" fmla="*/ 15130 h 1012010"/>
                <a:gd name="connsiteX192" fmla="*/ 696414 w 1006057"/>
                <a:gd name="connsiteY192" fmla="*/ 15130 h 1012010"/>
                <a:gd name="connsiteX193" fmla="*/ 697270 w 1006057"/>
                <a:gd name="connsiteY193" fmla="*/ 15701 h 1012010"/>
                <a:gd name="connsiteX194" fmla="*/ 696984 w 1006057"/>
                <a:gd name="connsiteY194" fmla="*/ 14369 h 1012010"/>
                <a:gd name="connsiteX195" fmla="*/ 697840 w 1006057"/>
                <a:gd name="connsiteY195" fmla="*/ 14369 h 1012010"/>
                <a:gd name="connsiteX196" fmla="*/ 697840 w 1006057"/>
                <a:gd name="connsiteY196" fmla="*/ 15130 h 1012010"/>
                <a:gd name="connsiteX197" fmla="*/ 698316 w 1006057"/>
                <a:gd name="connsiteY197" fmla="*/ 15130 h 1012010"/>
                <a:gd name="connsiteX198" fmla="*/ 698601 w 1006057"/>
                <a:gd name="connsiteY198" fmla="*/ 14369 h 1012010"/>
                <a:gd name="connsiteX199" fmla="*/ 701264 w 1006057"/>
                <a:gd name="connsiteY199" fmla="*/ 13988 h 1012010"/>
                <a:gd name="connsiteX200" fmla="*/ 703737 w 1006057"/>
                <a:gd name="connsiteY200" fmla="*/ 15321 h 1012010"/>
                <a:gd name="connsiteX201" fmla="*/ 704782 w 1006057"/>
                <a:gd name="connsiteY201" fmla="*/ 15321 h 1012010"/>
                <a:gd name="connsiteX202" fmla="*/ 706875 w 1006057"/>
                <a:gd name="connsiteY202" fmla="*/ 14274 h 1012010"/>
                <a:gd name="connsiteX203" fmla="*/ 708206 w 1006057"/>
                <a:gd name="connsiteY203" fmla="*/ 14084 h 1012010"/>
                <a:gd name="connsiteX204" fmla="*/ 708206 w 1006057"/>
                <a:gd name="connsiteY204" fmla="*/ 13703 h 1012010"/>
                <a:gd name="connsiteX205" fmla="*/ 706399 w 1006057"/>
                <a:gd name="connsiteY205" fmla="*/ 13132 h 1012010"/>
                <a:gd name="connsiteX206" fmla="*/ 705924 w 1006057"/>
                <a:gd name="connsiteY206" fmla="*/ 12276 h 1012010"/>
                <a:gd name="connsiteX207" fmla="*/ 703641 w 1006057"/>
                <a:gd name="connsiteY207" fmla="*/ 11419 h 1012010"/>
                <a:gd name="connsiteX208" fmla="*/ 700503 w 1006057"/>
                <a:gd name="connsiteY208" fmla="*/ 10848 h 1012010"/>
                <a:gd name="connsiteX209" fmla="*/ 698982 w 1006057"/>
                <a:gd name="connsiteY209" fmla="*/ 11705 h 1012010"/>
                <a:gd name="connsiteX210" fmla="*/ 696509 w 1006057"/>
                <a:gd name="connsiteY210" fmla="*/ 11514 h 1012010"/>
                <a:gd name="connsiteX211" fmla="*/ 696509 w 1006057"/>
                <a:gd name="connsiteY211" fmla="*/ 10658 h 1012010"/>
                <a:gd name="connsiteX212" fmla="*/ 694987 w 1006057"/>
                <a:gd name="connsiteY212" fmla="*/ 10658 h 1012010"/>
                <a:gd name="connsiteX213" fmla="*/ 694321 w 1006057"/>
                <a:gd name="connsiteY213" fmla="*/ 11990 h 1012010"/>
                <a:gd name="connsiteX214" fmla="*/ 692229 w 1006057"/>
                <a:gd name="connsiteY214" fmla="*/ 12751 h 1012010"/>
                <a:gd name="connsiteX215" fmla="*/ 692229 w 1006057"/>
                <a:gd name="connsiteY215" fmla="*/ 12371 h 1012010"/>
                <a:gd name="connsiteX216" fmla="*/ 690137 w 1006057"/>
                <a:gd name="connsiteY216" fmla="*/ 12180 h 1012010"/>
                <a:gd name="connsiteX217" fmla="*/ 689376 w 1006057"/>
                <a:gd name="connsiteY217" fmla="*/ 11609 h 1012010"/>
                <a:gd name="connsiteX218" fmla="*/ 689091 w 1006057"/>
                <a:gd name="connsiteY218" fmla="*/ 10753 h 1012010"/>
                <a:gd name="connsiteX219" fmla="*/ 688235 w 1006057"/>
                <a:gd name="connsiteY219" fmla="*/ 10753 h 1012010"/>
                <a:gd name="connsiteX220" fmla="*/ 688521 w 1006057"/>
                <a:gd name="connsiteY220" fmla="*/ 9421 h 1012010"/>
                <a:gd name="connsiteX221" fmla="*/ 689376 w 1006057"/>
                <a:gd name="connsiteY221" fmla="*/ 9230 h 1012010"/>
                <a:gd name="connsiteX222" fmla="*/ 690232 w 1006057"/>
                <a:gd name="connsiteY222" fmla="*/ 8374 h 1012010"/>
                <a:gd name="connsiteX223" fmla="*/ 691754 w 1006057"/>
                <a:gd name="connsiteY223" fmla="*/ 7993 h 1012010"/>
                <a:gd name="connsiteX224" fmla="*/ 692229 w 1006057"/>
                <a:gd name="connsiteY224" fmla="*/ 7232 h 1012010"/>
                <a:gd name="connsiteX225" fmla="*/ 693751 w 1006057"/>
                <a:gd name="connsiteY225" fmla="*/ 7613 h 1012010"/>
                <a:gd name="connsiteX226" fmla="*/ 694512 w 1006057"/>
                <a:gd name="connsiteY226" fmla="*/ 6756 h 1012010"/>
                <a:gd name="connsiteX227" fmla="*/ 695368 w 1006057"/>
                <a:gd name="connsiteY227" fmla="*/ 6756 h 1012010"/>
                <a:gd name="connsiteX228" fmla="*/ 696414 w 1006057"/>
                <a:gd name="connsiteY228" fmla="*/ 7613 h 1012010"/>
                <a:gd name="connsiteX229" fmla="*/ 701359 w 1006057"/>
                <a:gd name="connsiteY229" fmla="*/ 8469 h 1012010"/>
                <a:gd name="connsiteX230" fmla="*/ 701644 w 1006057"/>
                <a:gd name="connsiteY230" fmla="*/ 9040 h 1012010"/>
                <a:gd name="connsiteX231" fmla="*/ 708777 w 1006057"/>
                <a:gd name="connsiteY231" fmla="*/ 11229 h 1012010"/>
                <a:gd name="connsiteX232" fmla="*/ 710108 w 1006057"/>
                <a:gd name="connsiteY232" fmla="*/ 12085 h 1012010"/>
                <a:gd name="connsiteX233" fmla="*/ 711915 w 1006057"/>
                <a:gd name="connsiteY233" fmla="*/ 12276 h 1012010"/>
                <a:gd name="connsiteX234" fmla="*/ 712391 w 1006057"/>
                <a:gd name="connsiteY234" fmla="*/ 12846 h 1012010"/>
                <a:gd name="connsiteX235" fmla="*/ 715529 w 1006057"/>
                <a:gd name="connsiteY235" fmla="*/ 14179 h 1012010"/>
                <a:gd name="connsiteX236" fmla="*/ 717050 w 1006057"/>
                <a:gd name="connsiteY236" fmla="*/ 14369 h 1012010"/>
                <a:gd name="connsiteX237" fmla="*/ 718572 w 1006057"/>
                <a:gd name="connsiteY237" fmla="*/ 15225 h 1012010"/>
                <a:gd name="connsiteX238" fmla="*/ 720379 w 1006057"/>
                <a:gd name="connsiteY238" fmla="*/ 15416 h 1012010"/>
                <a:gd name="connsiteX239" fmla="*/ 720854 w 1006057"/>
                <a:gd name="connsiteY239" fmla="*/ 15987 h 1012010"/>
                <a:gd name="connsiteX240" fmla="*/ 724278 w 1006057"/>
                <a:gd name="connsiteY240" fmla="*/ 16748 h 1012010"/>
                <a:gd name="connsiteX241" fmla="*/ 725324 w 1006057"/>
                <a:gd name="connsiteY241" fmla="*/ 17509 h 1012010"/>
                <a:gd name="connsiteX242" fmla="*/ 725990 w 1006057"/>
                <a:gd name="connsiteY242" fmla="*/ 17319 h 1012010"/>
                <a:gd name="connsiteX243" fmla="*/ 730459 w 1006057"/>
                <a:gd name="connsiteY243" fmla="*/ 19222 h 1012010"/>
                <a:gd name="connsiteX244" fmla="*/ 733312 w 1006057"/>
                <a:gd name="connsiteY244" fmla="*/ 19793 h 1012010"/>
                <a:gd name="connsiteX245" fmla="*/ 734644 w 1006057"/>
                <a:gd name="connsiteY245" fmla="*/ 20650 h 1012010"/>
                <a:gd name="connsiteX246" fmla="*/ 735975 w 1006057"/>
                <a:gd name="connsiteY246" fmla="*/ 20650 h 1012010"/>
                <a:gd name="connsiteX247" fmla="*/ 736260 w 1006057"/>
                <a:gd name="connsiteY247" fmla="*/ 21220 h 1012010"/>
                <a:gd name="connsiteX248" fmla="*/ 737592 w 1006057"/>
                <a:gd name="connsiteY248" fmla="*/ 21220 h 1012010"/>
                <a:gd name="connsiteX249" fmla="*/ 738353 w 1006057"/>
                <a:gd name="connsiteY249" fmla="*/ 21791 h 1012010"/>
                <a:gd name="connsiteX250" fmla="*/ 741966 w 1006057"/>
                <a:gd name="connsiteY250" fmla="*/ 22362 h 1012010"/>
                <a:gd name="connsiteX251" fmla="*/ 743013 w 1006057"/>
                <a:gd name="connsiteY251" fmla="*/ 23124 h 1012010"/>
                <a:gd name="connsiteX252" fmla="*/ 747958 w 1006057"/>
                <a:gd name="connsiteY252" fmla="*/ 23980 h 1012010"/>
                <a:gd name="connsiteX253" fmla="*/ 749479 w 1006057"/>
                <a:gd name="connsiteY253" fmla="*/ 24837 h 1012010"/>
                <a:gd name="connsiteX254" fmla="*/ 750335 w 1006057"/>
                <a:gd name="connsiteY254" fmla="*/ 24646 h 1012010"/>
                <a:gd name="connsiteX255" fmla="*/ 755280 w 1006057"/>
                <a:gd name="connsiteY255" fmla="*/ 25978 h 1012010"/>
                <a:gd name="connsiteX256" fmla="*/ 757373 w 1006057"/>
                <a:gd name="connsiteY256" fmla="*/ 25788 h 1012010"/>
                <a:gd name="connsiteX257" fmla="*/ 759179 w 1006057"/>
                <a:gd name="connsiteY257" fmla="*/ 26359 h 1012010"/>
                <a:gd name="connsiteX258" fmla="*/ 768309 w 1006057"/>
                <a:gd name="connsiteY258" fmla="*/ 26930 h 1012010"/>
                <a:gd name="connsiteX259" fmla="*/ 769355 w 1006057"/>
                <a:gd name="connsiteY259" fmla="*/ 27501 h 1012010"/>
                <a:gd name="connsiteX260" fmla="*/ 782289 w 1006057"/>
                <a:gd name="connsiteY260" fmla="*/ 27691 h 1012010"/>
                <a:gd name="connsiteX261" fmla="*/ 782574 w 1006057"/>
                <a:gd name="connsiteY261" fmla="*/ 28072 h 1012010"/>
                <a:gd name="connsiteX262" fmla="*/ 791323 w 1006057"/>
                <a:gd name="connsiteY262" fmla="*/ 29404 h 1012010"/>
                <a:gd name="connsiteX263" fmla="*/ 791798 w 1006057"/>
                <a:gd name="connsiteY263" fmla="*/ 29975 h 1012010"/>
                <a:gd name="connsiteX264" fmla="*/ 797029 w 1006057"/>
                <a:gd name="connsiteY264" fmla="*/ 30356 h 1012010"/>
                <a:gd name="connsiteX265" fmla="*/ 797695 w 1006057"/>
                <a:gd name="connsiteY265" fmla="*/ 30927 h 1012010"/>
                <a:gd name="connsiteX266" fmla="*/ 804162 w 1006057"/>
                <a:gd name="connsiteY266" fmla="*/ 31783 h 1012010"/>
                <a:gd name="connsiteX267" fmla="*/ 804637 w 1006057"/>
                <a:gd name="connsiteY267" fmla="*/ 32354 h 1012010"/>
                <a:gd name="connsiteX268" fmla="*/ 807110 w 1006057"/>
                <a:gd name="connsiteY268" fmla="*/ 32735 h 1012010"/>
                <a:gd name="connsiteX269" fmla="*/ 808917 w 1006057"/>
                <a:gd name="connsiteY269" fmla="*/ 33781 h 1012010"/>
                <a:gd name="connsiteX270" fmla="*/ 811009 w 1006057"/>
                <a:gd name="connsiteY270" fmla="*/ 33781 h 1012010"/>
                <a:gd name="connsiteX271" fmla="*/ 811674 w 1006057"/>
                <a:gd name="connsiteY271" fmla="*/ 34543 h 1012010"/>
                <a:gd name="connsiteX272" fmla="*/ 813957 w 1006057"/>
                <a:gd name="connsiteY272" fmla="*/ 34733 h 1012010"/>
                <a:gd name="connsiteX273" fmla="*/ 814242 w 1006057"/>
                <a:gd name="connsiteY273" fmla="*/ 35494 h 1012010"/>
                <a:gd name="connsiteX274" fmla="*/ 818331 w 1006057"/>
                <a:gd name="connsiteY274" fmla="*/ 36065 h 1012010"/>
                <a:gd name="connsiteX275" fmla="*/ 820804 w 1006057"/>
                <a:gd name="connsiteY275" fmla="*/ 37683 h 1012010"/>
                <a:gd name="connsiteX276" fmla="*/ 821565 w 1006057"/>
                <a:gd name="connsiteY276" fmla="*/ 37683 h 1012010"/>
                <a:gd name="connsiteX277" fmla="*/ 822040 w 1006057"/>
                <a:gd name="connsiteY277" fmla="*/ 38444 h 1012010"/>
                <a:gd name="connsiteX278" fmla="*/ 824513 w 1006057"/>
                <a:gd name="connsiteY278" fmla="*/ 38825 h 1012010"/>
                <a:gd name="connsiteX279" fmla="*/ 824798 w 1006057"/>
                <a:gd name="connsiteY279" fmla="*/ 39681 h 1012010"/>
                <a:gd name="connsiteX280" fmla="*/ 826890 w 1006057"/>
                <a:gd name="connsiteY280" fmla="*/ 40442 h 1012010"/>
                <a:gd name="connsiteX281" fmla="*/ 828697 w 1006057"/>
                <a:gd name="connsiteY281" fmla="*/ 41965 h 1012010"/>
                <a:gd name="connsiteX282" fmla="*/ 830504 w 1006057"/>
                <a:gd name="connsiteY282" fmla="*/ 41965 h 1012010"/>
                <a:gd name="connsiteX283" fmla="*/ 831360 w 1006057"/>
                <a:gd name="connsiteY283" fmla="*/ 43297 h 1012010"/>
                <a:gd name="connsiteX284" fmla="*/ 832882 w 1006057"/>
                <a:gd name="connsiteY284" fmla="*/ 43488 h 1012010"/>
                <a:gd name="connsiteX285" fmla="*/ 836020 w 1006057"/>
                <a:gd name="connsiteY285" fmla="*/ 45010 h 1012010"/>
                <a:gd name="connsiteX286" fmla="*/ 837541 w 1006057"/>
                <a:gd name="connsiteY286" fmla="*/ 46628 h 1012010"/>
                <a:gd name="connsiteX287" fmla="*/ 839634 w 1006057"/>
                <a:gd name="connsiteY287" fmla="*/ 47389 h 1012010"/>
                <a:gd name="connsiteX288" fmla="*/ 840109 w 1006057"/>
                <a:gd name="connsiteY288" fmla="*/ 47960 h 1012010"/>
                <a:gd name="connsiteX289" fmla="*/ 839824 w 1006057"/>
                <a:gd name="connsiteY289" fmla="*/ 48721 h 1012010"/>
                <a:gd name="connsiteX290" fmla="*/ 840585 w 1006057"/>
                <a:gd name="connsiteY290" fmla="*/ 49483 h 1012010"/>
                <a:gd name="connsiteX291" fmla="*/ 841440 w 1006057"/>
                <a:gd name="connsiteY291" fmla="*/ 49673 h 1012010"/>
                <a:gd name="connsiteX292" fmla="*/ 841440 w 1006057"/>
                <a:gd name="connsiteY292" fmla="*/ 50244 h 1012010"/>
                <a:gd name="connsiteX293" fmla="*/ 842962 w 1006057"/>
                <a:gd name="connsiteY293" fmla="*/ 51005 h 1012010"/>
                <a:gd name="connsiteX294" fmla="*/ 844769 w 1006057"/>
                <a:gd name="connsiteY294" fmla="*/ 52908 h 1012010"/>
                <a:gd name="connsiteX295" fmla="*/ 846861 w 1006057"/>
                <a:gd name="connsiteY295" fmla="*/ 53289 h 1012010"/>
                <a:gd name="connsiteX296" fmla="*/ 851997 w 1006057"/>
                <a:gd name="connsiteY296" fmla="*/ 57286 h 1012010"/>
                <a:gd name="connsiteX297" fmla="*/ 855135 w 1006057"/>
                <a:gd name="connsiteY297" fmla="*/ 58808 h 1012010"/>
                <a:gd name="connsiteX298" fmla="*/ 855610 w 1006057"/>
                <a:gd name="connsiteY298" fmla="*/ 59569 h 1012010"/>
                <a:gd name="connsiteX299" fmla="*/ 856656 w 1006057"/>
                <a:gd name="connsiteY299" fmla="*/ 59379 h 1012010"/>
                <a:gd name="connsiteX300" fmla="*/ 856942 w 1006057"/>
                <a:gd name="connsiteY300" fmla="*/ 60426 h 1012010"/>
                <a:gd name="connsiteX301" fmla="*/ 858749 w 1006057"/>
                <a:gd name="connsiteY301" fmla="*/ 60806 h 1012010"/>
                <a:gd name="connsiteX302" fmla="*/ 858749 w 1006057"/>
                <a:gd name="connsiteY302" fmla="*/ 61377 h 1012010"/>
                <a:gd name="connsiteX303" fmla="*/ 860556 w 1006057"/>
                <a:gd name="connsiteY303" fmla="*/ 62138 h 1012010"/>
                <a:gd name="connsiteX304" fmla="*/ 861602 w 1006057"/>
                <a:gd name="connsiteY304" fmla="*/ 63185 h 1012010"/>
                <a:gd name="connsiteX305" fmla="*/ 862458 w 1006057"/>
                <a:gd name="connsiteY305" fmla="*/ 63185 h 1012010"/>
                <a:gd name="connsiteX306" fmla="*/ 864265 w 1006057"/>
                <a:gd name="connsiteY306" fmla="*/ 65279 h 1012010"/>
                <a:gd name="connsiteX307" fmla="*/ 866356 w 1006057"/>
                <a:gd name="connsiteY307" fmla="*/ 66135 h 1012010"/>
                <a:gd name="connsiteX308" fmla="*/ 868163 w 1006057"/>
                <a:gd name="connsiteY308" fmla="*/ 67943 h 1012010"/>
                <a:gd name="connsiteX309" fmla="*/ 869685 w 1006057"/>
                <a:gd name="connsiteY309" fmla="*/ 68514 h 1012010"/>
                <a:gd name="connsiteX310" fmla="*/ 872823 w 1006057"/>
                <a:gd name="connsiteY310" fmla="*/ 71654 h 1012010"/>
                <a:gd name="connsiteX311" fmla="*/ 875106 w 1006057"/>
                <a:gd name="connsiteY311" fmla="*/ 73177 h 1012010"/>
                <a:gd name="connsiteX312" fmla="*/ 876152 w 1006057"/>
                <a:gd name="connsiteY312" fmla="*/ 75080 h 1012010"/>
                <a:gd name="connsiteX313" fmla="*/ 877959 w 1006057"/>
                <a:gd name="connsiteY313" fmla="*/ 76603 h 1012010"/>
                <a:gd name="connsiteX314" fmla="*/ 878244 w 1006057"/>
                <a:gd name="connsiteY314" fmla="*/ 77459 h 1012010"/>
                <a:gd name="connsiteX315" fmla="*/ 881668 w 1006057"/>
                <a:gd name="connsiteY315" fmla="*/ 80219 h 1012010"/>
                <a:gd name="connsiteX316" fmla="*/ 882143 w 1006057"/>
                <a:gd name="connsiteY316" fmla="*/ 81265 h 1012010"/>
                <a:gd name="connsiteX317" fmla="*/ 887944 w 1006057"/>
                <a:gd name="connsiteY317" fmla="*/ 86023 h 1012010"/>
                <a:gd name="connsiteX318" fmla="*/ 887944 w 1006057"/>
                <a:gd name="connsiteY318" fmla="*/ 86594 h 1012010"/>
                <a:gd name="connsiteX319" fmla="*/ 888800 w 1006057"/>
                <a:gd name="connsiteY319" fmla="*/ 86975 h 1012010"/>
                <a:gd name="connsiteX320" fmla="*/ 889561 w 1006057"/>
                <a:gd name="connsiteY320" fmla="*/ 88593 h 1012010"/>
                <a:gd name="connsiteX321" fmla="*/ 890607 w 1006057"/>
                <a:gd name="connsiteY321" fmla="*/ 88593 h 1012010"/>
                <a:gd name="connsiteX322" fmla="*/ 894030 w 1006057"/>
                <a:gd name="connsiteY322" fmla="*/ 92494 h 1012010"/>
                <a:gd name="connsiteX323" fmla="*/ 894506 w 1006057"/>
                <a:gd name="connsiteY323" fmla="*/ 92304 h 1012010"/>
                <a:gd name="connsiteX324" fmla="*/ 897169 w 1006057"/>
                <a:gd name="connsiteY324" fmla="*/ 94873 h 1012010"/>
                <a:gd name="connsiteX325" fmla="*/ 897835 w 1006057"/>
                <a:gd name="connsiteY325" fmla="*/ 94873 h 1012010"/>
                <a:gd name="connsiteX326" fmla="*/ 898595 w 1006057"/>
                <a:gd name="connsiteY326" fmla="*/ 95920 h 1012010"/>
                <a:gd name="connsiteX327" fmla="*/ 900688 w 1006057"/>
                <a:gd name="connsiteY327" fmla="*/ 96776 h 1012010"/>
                <a:gd name="connsiteX328" fmla="*/ 905347 w 1006057"/>
                <a:gd name="connsiteY328" fmla="*/ 100868 h 1012010"/>
                <a:gd name="connsiteX329" fmla="*/ 908961 w 1006057"/>
                <a:gd name="connsiteY329" fmla="*/ 103057 h 1012010"/>
                <a:gd name="connsiteX330" fmla="*/ 910483 w 1006057"/>
                <a:gd name="connsiteY330" fmla="*/ 105150 h 1012010"/>
                <a:gd name="connsiteX331" fmla="*/ 913336 w 1006057"/>
                <a:gd name="connsiteY331" fmla="*/ 107624 h 1012010"/>
                <a:gd name="connsiteX332" fmla="*/ 913811 w 1006057"/>
                <a:gd name="connsiteY332" fmla="*/ 108481 h 1012010"/>
                <a:gd name="connsiteX333" fmla="*/ 915904 w 1006057"/>
                <a:gd name="connsiteY333" fmla="*/ 109528 h 1012010"/>
                <a:gd name="connsiteX334" fmla="*/ 915904 w 1006057"/>
                <a:gd name="connsiteY334" fmla="*/ 110289 h 1012010"/>
                <a:gd name="connsiteX335" fmla="*/ 919327 w 1006057"/>
                <a:gd name="connsiteY335" fmla="*/ 113619 h 1012010"/>
                <a:gd name="connsiteX336" fmla="*/ 921419 w 1006057"/>
                <a:gd name="connsiteY336" fmla="*/ 114190 h 1012010"/>
                <a:gd name="connsiteX337" fmla="*/ 921419 w 1006057"/>
                <a:gd name="connsiteY337" fmla="*/ 114952 h 1012010"/>
                <a:gd name="connsiteX338" fmla="*/ 922941 w 1006057"/>
                <a:gd name="connsiteY338" fmla="*/ 116284 h 1012010"/>
                <a:gd name="connsiteX339" fmla="*/ 924748 w 1006057"/>
                <a:gd name="connsiteY339" fmla="*/ 117140 h 1012010"/>
                <a:gd name="connsiteX340" fmla="*/ 927411 w 1006057"/>
                <a:gd name="connsiteY340" fmla="*/ 119710 h 1012010"/>
                <a:gd name="connsiteX341" fmla="*/ 929217 w 1006057"/>
                <a:gd name="connsiteY341" fmla="*/ 120471 h 1012010"/>
                <a:gd name="connsiteX342" fmla="*/ 929503 w 1006057"/>
                <a:gd name="connsiteY342" fmla="*/ 121327 h 1012010"/>
                <a:gd name="connsiteX343" fmla="*/ 930549 w 1006057"/>
                <a:gd name="connsiteY343" fmla="*/ 121708 h 1012010"/>
                <a:gd name="connsiteX344" fmla="*/ 931024 w 1006057"/>
                <a:gd name="connsiteY344" fmla="*/ 122564 h 1012010"/>
                <a:gd name="connsiteX345" fmla="*/ 931880 w 1006057"/>
                <a:gd name="connsiteY345" fmla="*/ 122754 h 1012010"/>
                <a:gd name="connsiteX346" fmla="*/ 932165 w 1006057"/>
                <a:gd name="connsiteY346" fmla="*/ 123516 h 1012010"/>
                <a:gd name="connsiteX347" fmla="*/ 933972 w 1006057"/>
                <a:gd name="connsiteY347" fmla="*/ 124753 h 1012010"/>
                <a:gd name="connsiteX348" fmla="*/ 934638 w 1006057"/>
                <a:gd name="connsiteY348" fmla="*/ 125800 h 1012010"/>
                <a:gd name="connsiteX349" fmla="*/ 937301 w 1006057"/>
                <a:gd name="connsiteY349" fmla="*/ 127608 h 1012010"/>
                <a:gd name="connsiteX350" fmla="*/ 938347 w 1006057"/>
                <a:gd name="connsiteY350" fmla="*/ 129511 h 1012010"/>
                <a:gd name="connsiteX351" fmla="*/ 939678 w 1006057"/>
                <a:gd name="connsiteY351" fmla="*/ 130557 h 1012010"/>
                <a:gd name="connsiteX352" fmla="*/ 940344 w 1006057"/>
                <a:gd name="connsiteY352" fmla="*/ 130557 h 1012010"/>
                <a:gd name="connsiteX353" fmla="*/ 944148 w 1006057"/>
                <a:gd name="connsiteY353" fmla="*/ 134078 h 1012010"/>
                <a:gd name="connsiteX354" fmla="*/ 946335 w 1006057"/>
                <a:gd name="connsiteY354" fmla="*/ 137028 h 1012010"/>
                <a:gd name="connsiteX355" fmla="*/ 947667 w 1006057"/>
                <a:gd name="connsiteY355" fmla="*/ 137409 h 1012010"/>
                <a:gd name="connsiteX356" fmla="*/ 948998 w 1006057"/>
                <a:gd name="connsiteY356" fmla="*/ 138741 h 1012010"/>
                <a:gd name="connsiteX357" fmla="*/ 948998 w 1006057"/>
                <a:gd name="connsiteY357" fmla="*/ 139312 h 1012010"/>
                <a:gd name="connsiteX358" fmla="*/ 951471 w 1006057"/>
                <a:gd name="connsiteY358" fmla="*/ 140835 h 1012010"/>
                <a:gd name="connsiteX359" fmla="*/ 951756 w 1006057"/>
                <a:gd name="connsiteY359" fmla="*/ 141596 h 1012010"/>
                <a:gd name="connsiteX360" fmla="*/ 952232 w 1006057"/>
                <a:gd name="connsiteY360" fmla="*/ 141596 h 1012010"/>
                <a:gd name="connsiteX361" fmla="*/ 952517 w 1006057"/>
                <a:gd name="connsiteY361" fmla="*/ 143404 h 1012010"/>
                <a:gd name="connsiteX362" fmla="*/ 954038 w 1006057"/>
                <a:gd name="connsiteY362" fmla="*/ 144260 h 1012010"/>
                <a:gd name="connsiteX363" fmla="*/ 954514 w 1006057"/>
                <a:gd name="connsiteY363" fmla="*/ 145307 h 1012010"/>
                <a:gd name="connsiteX364" fmla="*/ 955370 w 1006057"/>
                <a:gd name="connsiteY364" fmla="*/ 145497 h 1012010"/>
                <a:gd name="connsiteX365" fmla="*/ 956416 w 1006057"/>
                <a:gd name="connsiteY365" fmla="*/ 147305 h 1012010"/>
                <a:gd name="connsiteX366" fmla="*/ 958508 w 1006057"/>
                <a:gd name="connsiteY366" fmla="*/ 148162 h 1012010"/>
                <a:gd name="connsiteX367" fmla="*/ 961171 w 1006057"/>
                <a:gd name="connsiteY367" fmla="*/ 151873 h 1012010"/>
                <a:gd name="connsiteX368" fmla="*/ 963833 w 1006057"/>
                <a:gd name="connsiteY368" fmla="*/ 154252 h 1012010"/>
                <a:gd name="connsiteX369" fmla="*/ 969635 w 1006057"/>
                <a:gd name="connsiteY369" fmla="*/ 162911 h 1012010"/>
                <a:gd name="connsiteX370" fmla="*/ 973819 w 1006057"/>
                <a:gd name="connsiteY370" fmla="*/ 167479 h 1012010"/>
                <a:gd name="connsiteX371" fmla="*/ 979620 w 1006057"/>
                <a:gd name="connsiteY371" fmla="*/ 176900 h 1012010"/>
                <a:gd name="connsiteX372" fmla="*/ 982473 w 1006057"/>
                <a:gd name="connsiteY372" fmla="*/ 185845 h 1012010"/>
                <a:gd name="connsiteX373" fmla="*/ 982188 w 1006057"/>
                <a:gd name="connsiteY373" fmla="*/ 187367 h 1012010"/>
                <a:gd name="connsiteX374" fmla="*/ 982853 w 1006057"/>
                <a:gd name="connsiteY374" fmla="*/ 190317 h 1012010"/>
                <a:gd name="connsiteX375" fmla="*/ 989796 w 1006057"/>
                <a:gd name="connsiteY375" fmla="*/ 210015 h 1012010"/>
                <a:gd name="connsiteX376" fmla="*/ 990271 w 1006057"/>
                <a:gd name="connsiteY376" fmla="*/ 211062 h 1012010"/>
                <a:gd name="connsiteX377" fmla="*/ 991032 w 1006057"/>
                <a:gd name="connsiteY377" fmla="*/ 211442 h 1012010"/>
                <a:gd name="connsiteX378" fmla="*/ 991032 w 1006057"/>
                <a:gd name="connsiteY378" fmla="*/ 212965 h 1012010"/>
                <a:gd name="connsiteX379" fmla="*/ 991888 w 1006057"/>
                <a:gd name="connsiteY379" fmla="*/ 214773 h 1012010"/>
                <a:gd name="connsiteX380" fmla="*/ 991888 w 1006057"/>
                <a:gd name="connsiteY380" fmla="*/ 217152 h 1012010"/>
                <a:gd name="connsiteX381" fmla="*/ 992934 w 1006057"/>
                <a:gd name="connsiteY381" fmla="*/ 219245 h 1012010"/>
                <a:gd name="connsiteX382" fmla="*/ 992649 w 1006057"/>
                <a:gd name="connsiteY382" fmla="*/ 220863 h 1012010"/>
                <a:gd name="connsiteX383" fmla="*/ 993505 w 1006057"/>
                <a:gd name="connsiteY383" fmla="*/ 221719 h 1012010"/>
                <a:gd name="connsiteX384" fmla="*/ 993220 w 1006057"/>
                <a:gd name="connsiteY384" fmla="*/ 222766 h 1012010"/>
                <a:gd name="connsiteX385" fmla="*/ 994075 w 1006057"/>
                <a:gd name="connsiteY385" fmla="*/ 223622 h 1012010"/>
                <a:gd name="connsiteX386" fmla="*/ 994075 w 1006057"/>
                <a:gd name="connsiteY386" fmla="*/ 225240 h 1012010"/>
                <a:gd name="connsiteX387" fmla="*/ 994741 w 1006057"/>
                <a:gd name="connsiteY387" fmla="*/ 225621 h 1012010"/>
                <a:gd name="connsiteX388" fmla="*/ 995502 w 1006057"/>
                <a:gd name="connsiteY388" fmla="*/ 230569 h 1012010"/>
                <a:gd name="connsiteX389" fmla="*/ 995977 w 1006057"/>
                <a:gd name="connsiteY389" fmla="*/ 231331 h 1012010"/>
                <a:gd name="connsiteX390" fmla="*/ 995692 w 1006057"/>
                <a:gd name="connsiteY390" fmla="*/ 232377 h 1012010"/>
                <a:gd name="connsiteX391" fmla="*/ 996548 w 1006057"/>
                <a:gd name="connsiteY391" fmla="*/ 232758 h 1012010"/>
                <a:gd name="connsiteX392" fmla="*/ 996548 w 1006057"/>
                <a:gd name="connsiteY392" fmla="*/ 233614 h 1012010"/>
                <a:gd name="connsiteX393" fmla="*/ 997404 w 1006057"/>
                <a:gd name="connsiteY393" fmla="*/ 234851 h 1012010"/>
                <a:gd name="connsiteX394" fmla="*/ 997879 w 1006057"/>
                <a:gd name="connsiteY394" fmla="*/ 238753 h 1012010"/>
                <a:gd name="connsiteX395" fmla="*/ 998355 w 1006057"/>
                <a:gd name="connsiteY395" fmla="*/ 239324 h 1012010"/>
                <a:gd name="connsiteX396" fmla="*/ 997879 w 1006057"/>
                <a:gd name="connsiteY396" fmla="*/ 243225 h 1012010"/>
                <a:gd name="connsiteX397" fmla="*/ 997214 w 1006057"/>
                <a:gd name="connsiteY397" fmla="*/ 243415 h 1012010"/>
                <a:gd name="connsiteX398" fmla="*/ 997214 w 1006057"/>
                <a:gd name="connsiteY398" fmla="*/ 246746 h 1012010"/>
                <a:gd name="connsiteX399" fmla="*/ 996738 w 1006057"/>
                <a:gd name="connsiteY399" fmla="*/ 248364 h 1012010"/>
                <a:gd name="connsiteX400" fmla="*/ 997023 w 1006057"/>
                <a:gd name="connsiteY400" fmla="*/ 252931 h 1012010"/>
                <a:gd name="connsiteX401" fmla="*/ 995977 w 1006057"/>
                <a:gd name="connsiteY401" fmla="*/ 256357 h 1012010"/>
                <a:gd name="connsiteX402" fmla="*/ 995977 w 1006057"/>
                <a:gd name="connsiteY402" fmla="*/ 258546 h 1012010"/>
                <a:gd name="connsiteX403" fmla="*/ 995312 w 1006057"/>
                <a:gd name="connsiteY403" fmla="*/ 259117 h 1012010"/>
                <a:gd name="connsiteX404" fmla="*/ 995977 w 1006057"/>
                <a:gd name="connsiteY404" fmla="*/ 262447 h 1012010"/>
                <a:gd name="connsiteX405" fmla="*/ 995312 w 1006057"/>
                <a:gd name="connsiteY405" fmla="*/ 265302 h 1012010"/>
                <a:gd name="connsiteX406" fmla="*/ 994836 w 1006057"/>
                <a:gd name="connsiteY406" fmla="*/ 265683 h 1012010"/>
                <a:gd name="connsiteX407" fmla="*/ 995121 w 1006057"/>
                <a:gd name="connsiteY407" fmla="*/ 267491 h 1012010"/>
                <a:gd name="connsiteX408" fmla="*/ 995597 w 1006057"/>
                <a:gd name="connsiteY408" fmla="*/ 267871 h 1012010"/>
                <a:gd name="connsiteX409" fmla="*/ 994836 w 1006057"/>
                <a:gd name="connsiteY409" fmla="*/ 269965 h 1012010"/>
                <a:gd name="connsiteX410" fmla="*/ 995312 w 1006057"/>
                <a:gd name="connsiteY410" fmla="*/ 272724 h 1012010"/>
                <a:gd name="connsiteX411" fmla="*/ 995787 w 1006057"/>
                <a:gd name="connsiteY411" fmla="*/ 273105 h 1012010"/>
                <a:gd name="connsiteX412" fmla="*/ 995502 w 1006057"/>
                <a:gd name="connsiteY412" fmla="*/ 273961 h 1012010"/>
                <a:gd name="connsiteX413" fmla="*/ 995977 w 1006057"/>
                <a:gd name="connsiteY413" fmla="*/ 275769 h 1012010"/>
                <a:gd name="connsiteX414" fmla="*/ 995692 w 1006057"/>
                <a:gd name="connsiteY414" fmla="*/ 276340 h 1012010"/>
                <a:gd name="connsiteX415" fmla="*/ 993029 w 1006057"/>
                <a:gd name="connsiteY415" fmla="*/ 277577 h 1012010"/>
                <a:gd name="connsiteX416" fmla="*/ 993790 w 1006057"/>
                <a:gd name="connsiteY416" fmla="*/ 283763 h 1012010"/>
                <a:gd name="connsiteX417" fmla="*/ 993505 w 1006057"/>
                <a:gd name="connsiteY417" fmla="*/ 287189 h 1012010"/>
                <a:gd name="connsiteX418" fmla="*/ 995312 w 1006057"/>
                <a:gd name="connsiteY418" fmla="*/ 298608 h 1012010"/>
                <a:gd name="connsiteX419" fmla="*/ 997499 w 1006057"/>
                <a:gd name="connsiteY419" fmla="*/ 303746 h 1012010"/>
                <a:gd name="connsiteX420" fmla="*/ 997499 w 1006057"/>
                <a:gd name="connsiteY420" fmla="*/ 305268 h 1012010"/>
                <a:gd name="connsiteX421" fmla="*/ 998260 w 1006057"/>
                <a:gd name="connsiteY421" fmla="*/ 307457 h 1012010"/>
                <a:gd name="connsiteX422" fmla="*/ 998925 w 1006057"/>
                <a:gd name="connsiteY422" fmla="*/ 308218 h 1012010"/>
                <a:gd name="connsiteX423" fmla="*/ 999971 w 1006057"/>
                <a:gd name="connsiteY423" fmla="*/ 312976 h 1012010"/>
                <a:gd name="connsiteX424" fmla="*/ 1000637 w 1006057"/>
                <a:gd name="connsiteY424" fmla="*/ 313547 h 1012010"/>
                <a:gd name="connsiteX425" fmla="*/ 1002159 w 1006057"/>
                <a:gd name="connsiteY425" fmla="*/ 321350 h 1012010"/>
                <a:gd name="connsiteX426" fmla="*/ 1002920 w 1006057"/>
                <a:gd name="connsiteY426" fmla="*/ 321731 h 1012010"/>
                <a:gd name="connsiteX427" fmla="*/ 1003395 w 1006057"/>
                <a:gd name="connsiteY427" fmla="*/ 324491 h 1012010"/>
                <a:gd name="connsiteX428" fmla="*/ 1004251 w 1006057"/>
                <a:gd name="connsiteY428" fmla="*/ 325728 h 1012010"/>
                <a:gd name="connsiteX429" fmla="*/ 1004917 w 1006057"/>
                <a:gd name="connsiteY429" fmla="*/ 332769 h 1012010"/>
                <a:gd name="connsiteX430" fmla="*/ 1005772 w 1006057"/>
                <a:gd name="connsiteY430" fmla="*/ 334292 h 1012010"/>
                <a:gd name="connsiteX431" fmla="*/ 1006058 w 1006057"/>
                <a:gd name="connsiteY431" fmla="*/ 336481 h 1012010"/>
                <a:gd name="connsiteX432" fmla="*/ 1005582 w 1006057"/>
                <a:gd name="connsiteY432" fmla="*/ 336671 h 1012010"/>
                <a:gd name="connsiteX433" fmla="*/ 1005297 w 1006057"/>
                <a:gd name="connsiteY433" fmla="*/ 338860 h 1012010"/>
                <a:gd name="connsiteX434" fmla="*/ 1003966 w 1006057"/>
                <a:gd name="connsiteY434" fmla="*/ 342000 h 1012010"/>
                <a:gd name="connsiteX435" fmla="*/ 1002634 w 1006057"/>
                <a:gd name="connsiteY435" fmla="*/ 342000 h 1012010"/>
                <a:gd name="connsiteX436" fmla="*/ 1002920 w 1006057"/>
                <a:gd name="connsiteY436" fmla="*/ 340477 h 1012010"/>
                <a:gd name="connsiteX437" fmla="*/ 1003395 w 1006057"/>
                <a:gd name="connsiteY437" fmla="*/ 340287 h 1012010"/>
                <a:gd name="connsiteX438" fmla="*/ 1003395 w 1006057"/>
                <a:gd name="connsiteY438" fmla="*/ 339526 h 1012010"/>
                <a:gd name="connsiteX439" fmla="*/ 1002920 w 1006057"/>
                <a:gd name="connsiteY439" fmla="*/ 339526 h 1012010"/>
                <a:gd name="connsiteX440" fmla="*/ 1001873 w 1006057"/>
                <a:gd name="connsiteY440" fmla="*/ 341334 h 1012010"/>
                <a:gd name="connsiteX441" fmla="*/ 1002159 w 1006057"/>
                <a:gd name="connsiteY441" fmla="*/ 342190 h 1012010"/>
                <a:gd name="connsiteX442" fmla="*/ 1000352 w 1006057"/>
                <a:gd name="connsiteY442" fmla="*/ 342761 h 1012010"/>
                <a:gd name="connsiteX443" fmla="*/ 1000637 w 1006057"/>
                <a:gd name="connsiteY443" fmla="*/ 343142 h 1012010"/>
                <a:gd name="connsiteX444" fmla="*/ 999971 w 1006057"/>
                <a:gd name="connsiteY444" fmla="*/ 343713 h 1012010"/>
                <a:gd name="connsiteX445" fmla="*/ 999971 w 1006057"/>
                <a:gd name="connsiteY445" fmla="*/ 344474 h 1012010"/>
                <a:gd name="connsiteX446" fmla="*/ 999116 w 1006057"/>
                <a:gd name="connsiteY446" fmla="*/ 345045 h 1012010"/>
                <a:gd name="connsiteX447" fmla="*/ 998640 w 1006057"/>
                <a:gd name="connsiteY447" fmla="*/ 347234 h 1012010"/>
                <a:gd name="connsiteX448" fmla="*/ 997784 w 1006057"/>
                <a:gd name="connsiteY448" fmla="*/ 348471 h 1012010"/>
                <a:gd name="connsiteX449" fmla="*/ 997784 w 1006057"/>
                <a:gd name="connsiteY449" fmla="*/ 349327 h 1012010"/>
                <a:gd name="connsiteX450" fmla="*/ 998260 w 1006057"/>
                <a:gd name="connsiteY450" fmla="*/ 349517 h 1012010"/>
                <a:gd name="connsiteX451" fmla="*/ 997784 w 1006057"/>
                <a:gd name="connsiteY451" fmla="*/ 349517 h 1012010"/>
                <a:gd name="connsiteX452" fmla="*/ 996928 w 1006057"/>
                <a:gd name="connsiteY452" fmla="*/ 352277 h 1012010"/>
                <a:gd name="connsiteX453" fmla="*/ 995407 w 1006057"/>
                <a:gd name="connsiteY453" fmla="*/ 354466 h 1012010"/>
                <a:gd name="connsiteX454" fmla="*/ 993600 w 1006057"/>
                <a:gd name="connsiteY454" fmla="*/ 361222 h 1012010"/>
                <a:gd name="connsiteX455" fmla="*/ 992554 w 1006057"/>
                <a:gd name="connsiteY455" fmla="*/ 367978 h 1012010"/>
                <a:gd name="connsiteX456" fmla="*/ 992268 w 1006057"/>
                <a:gd name="connsiteY456" fmla="*/ 376257 h 1012010"/>
                <a:gd name="connsiteX457" fmla="*/ 993600 w 1006057"/>
                <a:gd name="connsiteY457" fmla="*/ 378350 h 1012010"/>
                <a:gd name="connsiteX458" fmla="*/ 993885 w 1006057"/>
                <a:gd name="connsiteY458" fmla="*/ 380729 h 1012010"/>
                <a:gd name="connsiteX459" fmla="*/ 993220 w 1006057"/>
                <a:gd name="connsiteY459" fmla="*/ 381966 h 1012010"/>
                <a:gd name="connsiteX460" fmla="*/ 993885 w 1006057"/>
                <a:gd name="connsiteY460" fmla="*/ 382157 h 1012010"/>
                <a:gd name="connsiteX461" fmla="*/ 993885 w 1006057"/>
                <a:gd name="connsiteY461" fmla="*/ 382728 h 1012010"/>
                <a:gd name="connsiteX462" fmla="*/ 993410 w 1006057"/>
                <a:gd name="connsiteY462" fmla="*/ 385487 h 1012010"/>
                <a:gd name="connsiteX463" fmla="*/ 992934 w 1006057"/>
                <a:gd name="connsiteY463" fmla="*/ 385868 h 1012010"/>
                <a:gd name="connsiteX464" fmla="*/ 992173 w 1006057"/>
                <a:gd name="connsiteY464" fmla="*/ 389293 h 1012010"/>
                <a:gd name="connsiteX465" fmla="*/ 991698 w 1006057"/>
                <a:gd name="connsiteY465" fmla="*/ 389674 h 1012010"/>
                <a:gd name="connsiteX466" fmla="*/ 991413 w 1006057"/>
                <a:gd name="connsiteY466" fmla="*/ 392529 h 1012010"/>
                <a:gd name="connsiteX467" fmla="*/ 990081 w 1006057"/>
                <a:gd name="connsiteY467" fmla="*/ 394147 h 1012010"/>
                <a:gd name="connsiteX468" fmla="*/ 989035 w 1006057"/>
                <a:gd name="connsiteY468" fmla="*/ 397572 h 1012010"/>
                <a:gd name="connsiteX469" fmla="*/ 988369 w 1006057"/>
                <a:gd name="connsiteY469" fmla="*/ 397953 h 1012010"/>
                <a:gd name="connsiteX470" fmla="*/ 987608 w 1006057"/>
                <a:gd name="connsiteY470" fmla="*/ 400713 h 1012010"/>
                <a:gd name="connsiteX471" fmla="*/ 985802 w 1006057"/>
                <a:gd name="connsiteY471" fmla="*/ 401950 h 1012010"/>
                <a:gd name="connsiteX472" fmla="*/ 985802 w 1006057"/>
                <a:gd name="connsiteY472" fmla="*/ 402806 h 1012010"/>
                <a:gd name="connsiteX473" fmla="*/ 985136 w 1006057"/>
                <a:gd name="connsiteY473" fmla="*/ 403567 h 1012010"/>
                <a:gd name="connsiteX474" fmla="*/ 985136 w 1006057"/>
                <a:gd name="connsiteY474" fmla="*/ 405090 h 1012010"/>
                <a:gd name="connsiteX475" fmla="*/ 984375 w 1006057"/>
                <a:gd name="connsiteY475" fmla="*/ 405661 h 1012010"/>
                <a:gd name="connsiteX476" fmla="*/ 983519 w 1006057"/>
                <a:gd name="connsiteY476" fmla="*/ 407754 h 1012010"/>
                <a:gd name="connsiteX477" fmla="*/ 982663 w 1006057"/>
                <a:gd name="connsiteY477" fmla="*/ 411180 h 1012010"/>
                <a:gd name="connsiteX478" fmla="*/ 981142 w 1006057"/>
                <a:gd name="connsiteY478" fmla="*/ 413274 h 1012010"/>
                <a:gd name="connsiteX479" fmla="*/ 980856 w 1006057"/>
                <a:gd name="connsiteY479" fmla="*/ 414796 h 1012010"/>
                <a:gd name="connsiteX480" fmla="*/ 979525 w 1006057"/>
                <a:gd name="connsiteY480" fmla="*/ 416604 h 1012010"/>
                <a:gd name="connsiteX481" fmla="*/ 978764 w 1006057"/>
                <a:gd name="connsiteY481" fmla="*/ 418983 h 1012010"/>
                <a:gd name="connsiteX482" fmla="*/ 978098 w 1006057"/>
                <a:gd name="connsiteY482" fmla="*/ 419173 h 1012010"/>
                <a:gd name="connsiteX483" fmla="*/ 978098 w 1006057"/>
                <a:gd name="connsiteY483" fmla="*/ 419935 h 1012010"/>
                <a:gd name="connsiteX484" fmla="*/ 977243 w 1006057"/>
                <a:gd name="connsiteY484" fmla="*/ 420791 h 1012010"/>
                <a:gd name="connsiteX485" fmla="*/ 977528 w 1006057"/>
                <a:gd name="connsiteY485" fmla="*/ 422789 h 1012010"/>
                <a:gd name="connsiteX486" fmla="*/ 976862 w 1006057"/>
                <a:gd name="connsiteY486" fmla="*/ 423550 h 1012010"/>
                <a:gd name="connsiteX487" fmla="*/ 976197 w 1006057"/>
                <a:gd name="connsiteY487" fmla="*/ 428118 h 1012010"/>
                <a:gd name="connsiteX488" fmla="*/ 975436 w 1006057"/>
                <a:gd name="connsiteY488" fmla="*/ 429165 h 1012010"/>
                <a:gd name="connsiteX489" fmla="*/ 975436 w 1006057"/>
                <a:gd name="connsiteY489" fmla="*/ 430973 h 1012010"/>
                <a:gd name="connsiteX490" fmla="*/ 974770 w 1006057"/>
                <a:gd name="connsiteY490" fmla="*/ 431734 h 1012010"/>
                <a:gd name="connsiteX491" fmla="*/ 974770 w 1006057"/>
                <a:gd name="connsiteY491" fmla="*/ 433828 h 1012010"/>
                <a:gd name="connsiteX492" fmla="*/ 974009 w 1006057"/>
                <a:gd name="connsiteY492" fmla="*/ 434399 h 1012010"/>
                <a:gd name="connsiteX493" fmla="*/ 973153 w 1006057"/>
                <a:gd name="connsiteY493" fmla="*/ 438015 h 1012010"/>
                <a:gd name="connsiteX494" fmla="*/ 972297 w 1006057"/>
                <a:gd name="connsiteY494" fmla="*/ 438871 h 1012010"/>
                <a:gd name="connsiteX495" fmla="*/ 972297 w 1006057"/>
                <a:gd name="connsiteY495" fmla="*/ 439727 h 1012010"/>
                <a:gd name="connsiteX496" fmla="*/ 971537 w 1006057"/>
                <a:gd name="connsiteY496" fmla="*/ 440108 h 1012010"/>
                <a:gd name="connsiteX497" fmla="*/ 970871 w 1006057"/>
                <a:gd name="connsiteY497" fmla="*/ 441726 h 1012010"/>
                <a:gd name="connsiteX498" fmla="*/ 969825 w 1006057"/>
                <a:gd name="connsiteY498" fmla="*/ 442487 h 1012010"/>
                <a:gd name="connsiteX499" fmla="*/ 969825 w 1006057"/>
                <a:gd name="connsiteY499" fmla="*/ 443248 h 1012010"/>
                <a:gd name="connsiteX500" fmla="*/ 970300 w 1006057"/>
                <a:gd name="connsiteY500" fmla="*/ 443439 h 1012010"/>
                <a:gd name="connsiteX501" fmla="*/ 970015 w 1006057"/>
                <a:gd name="connsiteY501" fmla="*/ 444961 h 1012010"/>
                <a:gd name="connsiteX502" fmla="*/ 969349 w 1006057"/>
                <a:gd name="connsiteY502" fmla="*/ 444961 h 1012010"/>
                <a:gd name="connsiteX503" fmla="*/ 967162 w 1006057"/>
                <a:gd name="connsiteY503" fmla="*/ 446579 h 1012010"/>
                <a:gd name="connsiteX504" fmla="*/ 966306 w 1006057"/>
                <a:gd name="connsiteY504" fmla="*/ 447816 h 1012010"/>
                <a:gd name="connsiteX505" fmla="*/ 963833 w 1006057"/>
                <a:gd name="connsiteY505" fmla="*/ 449624 h 1012010"/>
                <a:gd name="connsiteX506" fmla="*/ 962978 w 1006057"/>
                <a:gd name="connsiteY506" fmla="*/ 451242 h 1012010"/>
                <a:gd name="connsiteX507" fmla="*/ 961932 w 1006057"/>
                <a:gd name="connsiteY507" fmla="*/ 451813 h 1012010"/>
                <a:gd name="connsiteX508" fmla="*/ 960600 w 1006057"/>
                <a:gd name="connsiteY508" fmla="*/ 453430 h 1012010"/>
                <a:gd name="connsiteX509" fmla="*/ 960315 w 1006057"/>
                <a:gd name="connsiteY509" fmla="*/ 454477 h 1012010"/>
                <a:gd name="connsiteX510" fmla="*/ 958984 w 1006057"/>
                <a:gd name="connsiteY510" fmla="*/ 455524 h 1012010"/>
                <a:gd name="connsiteX511" fmla="*/ 958698 w 1006057"/>
                <a:gd name="connsiteY511" fmla="*/ 456571 h 1012010"/>
                <a:gd name="connsiteX512" fmla="*/ 956891 w 1006057"/>
                <a:gd name="connsiteY512" fmla="*/ 459425 h 1012010"/>
                <a:gd name="connsiteX513" fmla="*/ 956891 w 1006057"/>
                <a:gd name="connsiteY513" fmla="*/ 460282 h 1012010"/>
                <a:gd name="connsiteX514" fmla="*/ 953278 w 1006057"/>
                <a:gd name="connsiteY514" fmla="*/ 468846 h 1012010"/>
                <a:gd name="connsiteX515" fmla="*/ 952232 w 1006057"/>
                <a:gd name="connsiteY515" fmla="*/ 477030 h 1012010"/>
                <a:gd name="connsiteX516" fmla="*/ 951946 w 1006057"/>
                <a:gd name="connsiteY516" fmla="*/ 491018 h 1012010"/>
                <a:gd name="connsiteX517" fmla="*/ 951090 w 1006057"/>
                <a:gd name="connsiteY517" fmla="*/ 498631 h 1012010"/>
                <a:gd name="connsiteX518" fmla="*/ 950425 w 1006057"/>
                <a:gd name="connsiteY518" fmla="*/ 500629 h 1012010"/>
                <a:gd name="connsiteX519" fmla="*/ 949949 w 1006057"/>
                <a:gd name="connsiteY519" fmla="*/ 508051 h 1012010"/>
                <a:gd name="connsiteX520" fmla="*/ 949474 w 1006057"/>
                <a:gd name="connsiteY520" fmla="*/ 509098 h 1012010"/>
                <a:gd name="connsiteX521" fmla="*/ 949759 w 1006057"/>
                <a:gd name="connsiteY521" fmla="*/ 513000 h 1012010"/>
                <a:gd name="connsiteX522" fmla="*/ 948998 w 1006057"/>
                <a:gd name="connsiteY522" fmla="*/ 516616 h 1012010"/>
                <a:gd name="connsiteX523" fmla="*/ 948998 w 1006057"/>
                <a:gd name="connsiteY523" fmla="*/ 522135 h 1012010"/>
                <a:gd name="connsiteX524" fmla="*/ 949759 w 1006057"/>
                <a:gd name="connsiteY524" fmla="*/ 526702 h 1012010"/>
                <a:gd name="connsiteX525" fmla="*/ 949474 w 1006057"/>
                <a:gd name="connsiteY525" fmla="*/ 527940 h 1012010"/>
                <a:gd name="connsiteX526" fmla="*/ 948808 w 1006057"/>
                <a:gd name="connsiteY526" fmla="*/ 528320 h 1012010"/>
                <a:gd name="connsiteX527" fmla="*/ 948333 w 1006057"/>
                <a:gd name="connsiteY527" fmla="*/ 529367 h 1012010"/>
                <a:gd name="connsiteX528" fmla="*/ 947286 w 1006057"/>
                <a:gd name="connsiteY528" fmla="*/ 533268 h 1012010"/>
                <a:gd name="connsiteX529" fmla="*/ 944148 w 1006057"/>
                <a:gd name="connsiteY529" fmla="*/ 539073 h 1012010"/>
                <a:gd name="connsiteX530" fmla="*/ 944148 w 1006057"/>
                <a:gd name="connsiteY530" fmla="*/ 540691 h 1012010"/>
                <a:gd name="connsiteX531" fmla="*/ 942626 w 1006057"/>
                <a:gd name="connsiteY531" fmla="*/ 545068 h 1012010"/>
                <a:gd name="connsiteX532" fmla="*/ 941866 w 1006057"/>
                <a:gd name="connsiteY532" fmla="*/ 550207 h 1012010"/>
                <a:gd name="connsiteX533" fmla="*/ 940344 w 1006057"/>
                <a:gd name="connsiteY533" fmla="*/ 555916 h 1012010"/>
                <a:gd name="connsiteX534" fmla="*/ 940059 w 1006057"/>
                <a:gd name="connsiteY534" fmla="*/ 558771 h 1012010"/>
                <a:gd name="connsiteX535" fmla="*/ 937586 w 1006057"/>
                <a:gd name="connsiteY535" fmla="*/ 566954 h 1012010"/>
                <a:gd name="connsiteX536" fmla="*/ 935494 w 1006057"/>
                <a:gd name="connsiteY536" fmla="*/ 581323 h 1012010"/>
                <a:gd name="connsiteX537" fmla="*/ 934162 w 1006057"/>
                <a:gd name="connsiteY537" fmla="*/ 585891 h 1012010"/>
                <a:gd name="connsiteX538" fmla="*/ 933497 w 1006057"/>
                <a:gd name="connsiteY538" fmla="*/ 590459 h 1012010"/>
                <a:gd name="connsiteX539" fmla="*/ 931405 w 1006057"/>
                <a:gd name="connsiteY539" fmla="*/ 594741 h 1012010"/>
                <a:gd name="connsiteX540" fmla="*/ 926079 w 1006057"/>
                <a:gd name="connsiteY540" fmla="*/ 598642 h 1012010"/>
                <a:gd name="connsiteX541" fmla="*/ 923416 w 1006057"/>
                <a:gd name="connsiteY541" fmla="*/ 599404 h 1012010"/>
                <a:gd name="connsiteX542" fmla="*/ 907820 w 1006057"/>
                <a:gd name="connsiteY542" fmla="*/ 607111 h 1012010"/>
                <a:gd name="connsiteX543" fmla="*/ 896693 w 1006057"/>
                <a:gd name="connsiteY543" fmla="*/ 611965 h 1012010"/>
                <a:gd name="connsiteX544" fmla="*/ 889085 w 1006057"/>
                <a:gd name="connsiteY544" fmla="*/ 617674 h 1012010"/>
                <a:gd name="connsiteX545" fmla="*/ 886233 w 1006057"/>
                <a:gd name="connsiteY545" fmla="*/ 621480 h 1012010"/>
                <a:gd name="connsiteX546" fmla="*/ 884426 w 1006057"/>
                <a:gd name="connsiteY546" fmla="*/ 625762 h 1012010"/>
                <a:gd name="connsiteX547" fmla="*/ 882619 w 1006057"/>
                <a:gd name="connsiteY547" fmla="*/ 627761 h 1012010"/>
                <a:gd name="connsiteX548" fmla="*/ 881287 w 1006057"/>
                <a:gd name="connsiteY548" fmla="*/ 628522 h 1012010"/>
                <a:gd name="connsiteX549" fmla="*/ 881287 w 1006057"/>
                <a:gd name="connsiteY549" fmla="*/ 629284 h 1012010"/>
                <a:gd name="connsiteX550" fmla="*/ 879480 w 1006057"/>
                <a:gd name="connsiteY550" fmla="*/ 630140 h 1012010"/>
                <a:gd name="connsiteX551" fmla="*/ 877008 w 1006057"/>
                <a:gd name="connsiteY551" fmla="*/ 633185 h 1012010"/>
                <a:gd name="connsiteX552" fmla="*/ 876152 w 1006057"/>
                <a:gd name="connsiteY552" fmla="*/ 636801 h 1012010"/>
                <a:gd name="connsiteX553" fmla="*/ 873679 w 1006057"/>
                <a:gd name="connsiteY553" fmla="*/ 642701 h 1012010"/>
                <a:gd name="connsiteX554" fmla="*/ 873679 w 1006057"/>
                <a:gd name="connsiteY554" fmla="*/ 644509 h 1012010"/>
                <a:gd name="connsiteX555" fmla="*/ 872823 w 1006057"/>
                <a:gd name="connsiteY555" fmla="*/ 644889 h 1012010"/>
                <a:gd name="connsiteX556" fmla="*/ 871777 w 1006057"/>
                <a:gd name="connsiteY556" fmla="*/ 647649 h 1012010"/>
                <a:gd name="connsiteX557" fmla="*/ 865120 w 1006057"/>
                <a:gd name="connsiteY557" fmla="*/ 654025 h 1012010"/>
                <a:gd name="connsiteX558" fmla="*/ 857322 w 1006057"/>
                <a:gd name="connsiteY558" fmla="*/ 658878 h 1012010"/>
                <a:gd name="connsiteX559" fmla="*/ 857322 w 1006057"/>
                <a:gd name="connsiteY559" fmla="*/ 654025 h 1012010"/>
                <a:gd name="connsiteX560" fmla="*/ 856466 w 1006057"/>
                <a:gd name="connsiteY560" fmla="*/ 652216 h 1012010"/>
                <a:gd name="connsiteX561" fmla="*/ 855801 w 1006057"/>
                <a:gd name="connsiteY561" fmla="*/ 651836 h 1012010"/>
                <a:gd name="connsiteX562" fmla="*/ 855801 w 1006057"/>
                <a:gd name="connsiteY562" fmla="*/ 651075 h 1012010"/>
                <a:gd name="connsiteX563" fmla="*/ 853994 w 1006057"/>
                <a:gd name="connsiteY563" fmla="*/ 649267 h 1012010"/>
                <a:gd name="connsiteX564" fmla="*/ 851806 w 1006057"/>
                <a:gd name="connsiteY564" fmla="*/ 648410 h 1012010"/>
                <a:gd name="connsiteX565" fmla="*/ 850760 w 1006057"/>
                <a:gd name="connsiteY565" fmla="*/ 647363 h 1012010"/>
                <a:gd name="connsiteX566" fmla="*/ 847622 w 1006057"/>
                <a:gd name="connsiteY566" fmla="*/ 646317 h 1012010"/>
                <a:gd name="connsiteX567" fmla="*/ 845815 w 1006057"/>
                <a:gd name="connsiteY567" fmla="*/ 644699 h 1012010"/>
                <a:gd name="connsiteX568" fmla="*/ 845340 w 1006057"/>
                <a:gd name="connsiteY568" fmla="*/ 644128 h 1012010"/>
                <a:gd name="connsiteX569" fmla="*/ 845340 w 1006057"/>
                <a:gd name="connsiteY569" fmla="*/ 641654 h 1012010"/>
                <a:gd name="connsiteX570" fmla="*/ 845815 w 1006057"/>
                <a:gd name="connsiteY570" fmla="*/ 641464 h 1012010"/>
                <a:gd name="connsiteX571" fmla="*/ 846101 w 1006057"/>
                <a:gd name="connsiteY571" fmla="*/ 639465 h 1012010"/>
                <a:gd name="connsiteX572" fmla="*/ 845054 w 1006057"/>
                <a:gd name="connsiteY572" fmla="*/ 636039 h 1012010"/>
                <a:gd name="connsiteX573" fmla="*/ 844198 w 1006057"/>
                <a:gd name="connsiteY573" fmla="*/ 635278 h 1012010"/>
                <a:gd name="connsiteX574" fmla="*/ 843438 w 1006057"/>
                <a:gd name="connsiteY574" fmla="*/ 633471 h 1012010"/>
                <a:gd name="connsiteX575" fmla="*/ 841346 w 1006057"/>
                <a:gd name="connsiteY575" fmla="*/ 632709 h 1012010"/>
                <a:gd name="connsiteX576" fmla="*/ 840870 w 1006057"/>
                <a:gd name="connsiteY576" fmla="*/ 631948 h 1012010"/>
                <a:gd name="connsiteX577" fmla="*/ 838683 w 1006057"/>
                <a:gd name="connsiteY577" fmla="*/ 631092 h 1012010"/>
                <a:gd name="connsiteX578" fmla="*/ 838683 w 1006057"/>
                <a:gd name="connsiteY578" fmla="*/ 630711 h 1012010"/>
                <a:gd name="connsiteX579" fmla="*/ 838017 w 1006057"/>
                <a:gd name="connsiteY579" fmla="*/ 630711 h 1012010"/>
                <a:gd name="connsiteX580" fmla="*/ 837161 w 1006057"/>
                <a:gd name="connsiteY580" fmla="*/ 629473 h 1012010"/>
                <a:gd name="connsiteX581" fmla="*/ 837446 w 1006057"/>
                <a:gd name="connsiteY581" fmla="*/ 628427 h 1012010"/>
                <a:gd name="connsiteX582" fmla="*/ 840585 w 1006057"/>
                <a:gd name="connsiteY582" fmla="*/ 625572 h 1012010"/>
                <a:gd name="connsiteX583" fmla="*/ 840109 w 1006057"/>
                <a:gd name="connsiteY583" fmla="*/ 621956 h 1012010"/>
                <a:gd name="connsiteX584" fmla="*/ 840585 w 1006057"/>
                <a:gd name="connsiteY584" fmla="*/ 620529 h 1012010"/>
                <a:gd name="connsiteX585" fmla="*/ 839253 w 1006057"/>
                <a:gd name="connsiteY585" fmla="*/ 619768 h 1012010"/>
                <a:gd name="connsiteX586" fmla="*/ 838397 w 1006057"/>
                <a:gd name="connsiteY586" fmla="*/ 618531 h 1012010"/>
                <a:gd name="connsiteX587" fmla="*/ 837351 w 1006057"/>
                <a:gd name="connsiteY587" fmla="*/ 618150 h 1012010"/>
                <a:gd name="connsiteX588" fmla="*/ 836876 w 1006057"/>
                <a:gd name="connsiteY588" fmla="*/ 617293 h 1012010"/>
                <a:gd name="connsiteX589" fmla="*/ 837161 w 1006057"/>
                <a:gd name="connsiteY589" fmla="*/ 616532 h 1012010"/>
                <a:gd name="connsiteX590" fmla="*/ 836400 w 1006057"/>
                <a:gd name="connsiteY590" fmla="*/ 616152 h 1012010"/>
                <a:gd name="connsiteX591" fmla="*/ 836685 w 1006057"/>
                <a:gd name="connsiteY591" fmla="*/ 614534 h 1012010"/>
                <a:gd name="connsiteX592" fmla="*/ 837541 w 1006057"/>
                <a:gd name="connsiteY592" fmla="*/ 613677 h 1012010"/>
                <a:gd name="connsiteX593" fmla="*/ 837256 w 1006057"/>
                <a:gd name="connsiteY593" fmla="*/ 610823 h 1012010"/>
                <a:gd name="connsiteX594" fmla="*/ 836781 w 1006057"/>
                <a:gd name="connsiteY594" fmla="*/ 610632 h 1012010"/>
                <a:gd name="connsiteX595" fmla="*/ 837256 w 1006057"/>
                <a:gd name="connsiteY595" fmla="*/ 608634 h 1012010"/>
                <a:gd name="connsiteX596" fmla="*/ 836400 w 1006057"/>
                <a:gd name="connsiteY596" fmla="*/ 608063 h 1012010"/>
                <a:gd name="connsiteX597" fmla="*/ 835354 w 1006057"/>
                <a:gd name="connsiteY597" fmla="*/ 608063 h 1012010"/>
                <a:gd name="connsiteX598" fmla="*/ 833833 w 1006057"/>
                <a:gd name="connsiteY598" fmla="*/ 606636 h 1012010"/>
                <a:gd name="connsiteX599" fmla="*/ 832311 w 1006057"/>
                <a:gd name="connsiteY599" fmla="*/ 606065 h 1012010"/>
                <a:gd name="connsiteX600" fmla="*/ 831455 w 1006057"/>
                <a:gd name="connsiteY600" fmla="*/ 605018 h 1012010"/>
                <a:gd name="connsiteX601" fmla="*/ 831170 w 1006057"/>
                <a:gd name="connsiteY601" fmla="*/ 603971 h 1012010"/>
                <a:gd name="connsiteX602" fmla="*/ 829363 w 1006057"/>
                <a:gd name="connsiteY602" fmla="*/ 602734 h 1012010"/>
                <a:gd name="connsiteX603" fmla="*/ 829363 w 1006057"/>
                <a:gd name="connsiteY603" fmla="*/ 600355 h 1012010"/>
                <a:gd name="connsiteX604" fmla="*/ 828888 w 1006057"/>
                <a:gd name="connsiteY604" fmla="*/ 599594 h 1012010"/>
                <a:gd name="connsiteX605" fmla="*/ 827556 w 1006057"/>
                <a:gd name="connsiteY605" fmla="*/ 599023 h 1012010"/>
                <a:gd name="connsiteX606" fmla="*/ 826510 w 1006057"/>
                <a:gd name="connsiteY606" fmla="*/ 599404 h 1012010"/>
                <a:gd name="connsiteX607" fmla="*/ 824798 w 1006057"/>
                <a:gd name="connsiteY607" fmla="*/ 598737 h 1012010"/>
                <a:gd name="connsiteX608" fmla="*/ 824798 w 1006057"/>
                <a:gd name="connsiteY608" fmla="*/ 597976 h 1012010"/>
                <a:gd name="connsiteX609" fmla="*/ 826130 w 1006057"/>
                <a:gd name="connsiteY609" fmla="*/ 597405 h 1012010"/>
                <a:gd name="connsiteX610" fmla="*/ 826890 w 1006057"/>
                <a:gd name="connsiteY610" fmla="*/ 596549 h 1012010"/>
                <a:gd name="connsiteX611" fmla="*/ 826415 w 1006057"/>
                <a:gd name="connsiteY611" fmla="*/ 592933 h 1012010"/>
                <a:gd name="connsiteX612" fmla="*/ 829078 w 1006057"/>
                <a:gd name="connsiteY612" fmla="*/ 592076 h 1012010"/>
                <a:gd name="connsiteX613" fmla="*/ 829078 w 1006057"/>
                <a:gd name="connsiteY613" fmla="*/ 591505 h 1012010"/>
                <a:gd name="connsiteX614" fmla="*/ 829743 w 1006057"/>
                <a:gd name="connsiteY614" fmla="*/ 591125 h 1012010"/>
                <a:gd name="connsiteX615" fmla="*/ 829743 w 1006057"/>
                <a:gd name="connsiteY615" fmla="*/ 589507 h 1012010"/>
                <a:gd name="connsiteX616" fmla="*/ 831075 w 1006057"/>
                <a:gd name="connsiteY616" fmla="*/ 589697 h 1012010"/>
                <a:gd name="connsiteX617" fmla="*/ 831075 w 1006057"/>
                <a:gd name="connsiteY617" fmla="*/ 587509 h 1012010"/>
                <a:gd name="connsiteX618" fmla="*/ 828982 w 1006057"/>
                <a:gd name="connsiteY618" fmla="*/ 588270 h 1012010"/>
                <a:gd name="connsiteX619" fmla="*/ 828697 w 1006057"/>
                <a:gd name="connsiteY619" fmla="*/ 591886 h 1012010"/>
                <a:gd name="connsiteX620" fmla="*/ 828222 w 1006057"/>
                <a:gd name="connsiteY620" fmla="*/ 592267 h 1012010"/>
                <a:gd name="connsiteX621" fmla="*/ 825939 w 1006057"/>
                <a:gd name="connsiteY621" fmla="*/ 592267 h 1012010"/>
                <a:gd name="connsiteX622" fmla="*/ 825274 w 1006057"/>
                <a:gd name="connsiteY622" fmla="*/ 593504 h 1012010"/>
                <a:gd name="connsiteX623" fmla="*/ 825749 w 1006057"/>
                <a:gd name="connsiteY623" fmla="*/ 595692 h 1012010"/>
                <a:gd name="connsiteX624" fmla="*/ 824703 w 1006057"/>
                <a:gd name="connsiteY624" fmla="*/ 596263 h 1012010"/>
                <a:gd name="connsiteX625" fmla="*/ 823847 w 1006057"/>
                <a:gd name="connsiteY625" fmla="*/ 599023 h 1012010"/>
                <a:gd name="connsiteX626" fmla="*/ 824323 w 1006057"/>
                <a:gd name="connsiteY626" fmla="*/ 600545 h 1012010"/>
                <a:gd name="connsiteX627" fmla="*/ 826415 w 1006057"/>
                <a:gd name="connsiteY627" fmla="*/ 600926 h 1012010"/>
                <a:gd name="connsiteX628" fmla="*/ 826130 w 1006057"/>
                <a:gd name="connsiteY628" fmla="*/ 601307 h 1012010"/>
                <a:gd name="connsiteX629" fmla="*/ 826890 w 1006057"/>
                <a:gd name="connsiteY629" fmla="*/ 601687 h 1012010"/>
                <a:gd name="connsiteX630" fmla="*/ 827176 w 1006057"/>
                <a:gd name="connsiteY630" fmla="*/ 603495 h 1012010"/>
                <a:gd name="connsiteX631" fmla="*/ 829648 w 1006057"/>
                <a:gd name="connsiteY631" fmla="*/ 605684 h 1012010"/>
                <a:gd name="connsiteX632" fmla="*/ 829648 w 1006057"/>
                <a:gd name="connsiteY632" fmla="*/ 607302 h 1012010"/>
                <a:gd name="connsiteX633" fmla="*/ 830694 w 1006057"/>
                <a:gd name="connsiteY633" fmla="*/ 607873 h 1012010"/>
                <a:gd name="connsiteX634" fmla="*/ 831740 w 1006057"/>
                <a:gd name="connsiteY634" fmla="*/ 609681 h 1012010"/>
                <a:gd name="connsiteX635" fmla="*/ 832026 w 1006057"/>
                <a:gd name="connsiteY635" fmla="*/ 610917 h 1012010"/>
                <a:gd name="connsiteX636" fmla="*/ 832882 w 1006057"/>
                <a:gd name="connsiteY636" fmla="*/ 611679 h 1012010"/>
                <a:gd name="connsiteX637" fmla="*/ 832882 w 1006057"/>
                <a:gd name="connsiteY637" fmla="*/ 612725 h 1012010"/>
                <a:gd name="connsiteX638" fmla="*/ 832026 w 1006057"/>
                <a:gd name="connsiteY638" fmla="*/ 613773 h 1012010"/>
                <a:gd name="connsiteX639" fmla="*/ 832026 w 1006057"/>
                <a:gd name="connsiteY639" fmla="*/ 616627 h 1012010"/>
                <a:gd name="connsiteX640" fmla="*/ 832691 w 1006057"/>
                <a:gd name="connsiteY640" fmla="*/ 618435 h 1012010"/>
                <a:gd name="connsiteX641" fmla="*/ 835164 w 1006057"/>
                <a:gd name="connsiteY641" fmla="*/ 620910 h 1012010"/>
                <a:gd name="connsiteX642" fmla="*/ 838017 w 1006057"/>
                <a:gd name="connsiteY642" fmla="*/ 622527 h 1012010"/>
                <a:gd name="connsiteX643" fmla="*/ 838017 w 1006057"/>
                <a:gd name="connsiteY643" fmla="*/ 624906 h 1012010"/>
                <a:gd name="connsiteX644" fmla="*/ 836685 w 1006057"/>
                <a:gd name="connsiteY644" fmla="*/ 625667 h 1012010"/>
                <a:gd name="connsiteX645" fmla="*/ 835164 w 1006057"/>
                <a:gd name="connsiteY645" fmla="*/ 627856 h 1012010"/>
                <a:gd name="connsiteX646" fmla="*/ 835164 w 1006057"/>
                <a:gd name="connsiteY646" fmla="*/ 631948 h 1012010"/>
                <a:gd name="connsiteX647" fmla="*/ 836971 w 1006057"/>
                <a:gd name="connsiteY647" fmla="*/ 634422 h 1012010"/>
                <a:gd name="connsiteX648" fmla="*/ 840585 w 1006057"/>
                <a:gd name="connsiteY648" fmla="*/ 636230 h 1012010"/>
                <a:gd name="connsiteX649" fmla="*/ 842392 w 1006057"/>
                <a:gd name="connsiteY649" fmla="*/ 638228 h 1012010"/>
                <a:gd name="connsiteX650" fmla="*/ 843057 w 1006057"/>
                <a:gd name="connsiteY650" fmla="*/ 639846 h 1012010"/>
                <a:gd name="connsiteX651" fmla="*/ 842772 w 1006057"/>
                <a:gd name="connsiteY651" fmla="*/ 645651 h 1012010"/>
                <a:gd name="connsiteX652" fmla="*/ 843247 w 1006057"/>
                <a:gd name="connsiteY652" fmla="*/ 645841 h 1012010"/>
                <a:gd name="connsiteX653" fmla="*/ 843247 w 1006057"/>
                <a:gd name="connsiteY653" fmla="*/ 646888 h 1012010"/>
                <a:gd name="connsiteX654" fmla="*/ 844103 w 1006057"/>
                <a:gd name="connsiteY654" fmla="*/ 648315 h 1012010"/>
                <a:gd name="connsiteX655" fmla="*/ 849429 w 1006057"/>
                <a:gd name="connsiteY655" fmla="*/ 651170 h 1012010"/>
                <a:gd name="connsiteX656" fmla="*/ 850285 w 1006057"/>
                <a:gd name="connsiteY656" fmla="*/ 651170 h 1012010"/>
                <a:gd name="connsiteX657" fmla="*/ 851046 w 1006057"/>
                <a:gd name="connsiteY657" fmla="*/ 652597 h 1012010"/>
                <a:gd name="connsiteX658" fmla="*/ 852853 w 1006057"/>
                <a:gd name="connsiteY658" fmla="*/ 654405 h 1012010"/>
                <a:gd name="connsiteX659" fmla="*/ 852853 w 1006057"/>
                <a:gd name="connsiteY659" fmla="*/ 655452 h 1012010"/>
                <a:gd name="connsiteX660" fmla="*/ 853708 w 1006057"/>
                <a:gd name="connsiteY660" fmla="*/ 656499 h 1012010"/>
                <a:gd name="connsiteX661" fmla="*/ 853708 w 1006057"/>
                <a:gd name="connsiteY661" fmla="*/ 657736 h 1012010"/>
                <a:gd name="connsiteX662" fmla="*/ 855515 w 1006057"/>
                <a:gd name="connsiteY662" fmla="*/ 657736 h 1012010"/>
                <a:gd name="connsiteX663" fmla="*/ 855515 w 1006057"/>
                <a:gd name="connsiteY663" fmla="*/ 659353 h 1012010"/>
                <a:gd name="connsiteX664" fmla="*/ 855040 w 1006057"/>
                <a:gd name="connsiteY664" fmla="*/ 660115 h 1012010"/>
                <a:gd name="connsiteX665" fmla="*/ 855325 w 1006057"/>
                <a:gd name="connsiteY665" fmla="*/ 661732 h 1012010"/>
                <a:gd name="connsiteX666" fmla="*/ 854850 w 1006057"/>
                <a:gd name="connsiteY666" fmla="*/ 664111 h 1012010"/>
                <a:gd name="connsiteX667" fmla="*/ 851046 w 1006057"/>
                <a:gd name="connsiteY667" fmla="*/ 667918 h 1012010"/>
                <a:gd name="connsiteX668" fmla="*/ 851046 w 1006057"/>
                <a:gd name="connsiteY668" fmla="*/ 668679 h 1012010"/>
                <a:gd name="connsiteX669" fmla="*/ 850285 w 1006057"/>
                <a:gd name="connsiteY669" fmla="*/ 669060 h 1012010"/>
                <a:gd name="connsiteX670" fmla="*/ 849239 w 1006057"/>
                <a:gd name="connsiteY670" fmla="*/ 670868 h 1012010"/>
                <a:gd name="connsiteX671" fmla="*/ 849239 w 1006057"/>
                <a:gd name="connsiteY671" fmla="*/ 671629 h 1012010"/>
                <a:gd name="connsiteX672" fmla="*/ 848193 w 1006057"/>
                <a:gd name="connsiteY672" fmla="*/ 672676 h 1012010"/>
                <a:gd name="connsiteX673" fmla="*/ 847907 w 1006057"/>
                <a:gd name="connsiteY673" fmla="*/ 673532 h 1012010"/>
                <a:gd name="connsiteX674" fmla="*/ 847051 w 1006057"/>
                <a:gd name="connsiteY674" fmla="*/ 674103 h 1012010"/>
                <a:gd name="connsiteX675" fmla="*/ 847337 w 1006057"/>
                <a:gd name="connsiteY675" fmla="*/ 674960 h 1012010"/>
                <a:gd name="connsiteX676" fmla="*/ 844484 w 1006057"/>
                <a:gd name="connsiteY676" fmla="*/ 675530 h 1012010"/>
                <a:gd name="connsiteX677" fmla="*/ 844008 w 1006057"/>
                <a:gd name="connsiteY677" fmla="*/ 676292 h 1012010"/>
                <a:gd name="connsiteX678" fmla="*/ 840204 w 1006057"/>
                <a:gd name="connsiteY678" fmla="*/ 677338 h 1012010"/>
                <a:gd name="connsiteX679" fmla="*/ 836400 w 1006057"/>
                <a:gd name="connsiteY679" fmla="*/ 679717 h 1012010"/>
                <a:gd name="connsiteX680" fmla="*/ 836115 w 1006057"/>
                <a:gd name="connsiteY680" fmla="*/ 680764 h 1012010"/>
                <a:gd name="connsiteX681" fmla="*/ 835354 w 1006057"/>
                <a:gd name="connsiteY681" fmla="*/ 681525 h 1012010"/>
                <a:gd name="connsiteX682" fmla="*/ 834879 w 1006057"/>
                <a:gd name="connsiteY682" fmla="*/ 681335 h 1012010"/>
                <a:gd name="connsiteX683" fmla="*/ 834879 w 1006057"/>
                <a:gd name="connsiteY683" fmla="*/ 682096 h 1012010"/>
                <a:gd name="connsiteX684" fmla="*/ 834213 w 1006057"/>
                <a:gd name="connsiteY684" fmla="*/ 682667 h 1012010"/>
                <a:gd name="connsiteX685" fmla="*/ 833357 w 1006057"/>
                <a:gd name="connsiteY685" fmla="*/ 684856 h 1012010"/>
                <a:gd name="connsiteX686" fmla="*/ 831265 w 1006057"/>
                <a:gd name="connsiteY686" fmla="*/ 687901 h 1012010"/>
                <a:gd name="connsiteX687" fmla="*/ 830504 w 1006057"/>
                <a:gd name="connsiteY687" fmla="*/ 688187 h 1012010"/>
                <a:gd name="connsiteX688" fmla="*/ 829458 w 1006057"/>
                <a:gd name="connsiteY688" fmla="*/ 690660 h 1012010"/>
                <a:gd name="connsiteX689" fmla="*/ 828412 w 1006057"/>
                <a:gd name="connsiteY689" fmla="*/ 691707 h 1012010"/>
                <a:gd name="connsiteX690" fmla="*/ 828127 w 1006057"/>
                <a:gd name="connsiteY690" fmla="*/ 692945 h 1012010"/>
                <a:gd name="connsiteX691" fmla="*/ 826034 w 1006057"/>
                <a:gd name="connsiteY691" fmla="*/ 695704 h 1012010"/>
                <a:gd name="connsiteX692" fmla="*/ 825559 w 1006057"/>
                <a:gd name="connsiteY692" fmla="*/ 694943 h 1012010"/>
                <a:gd name="connsiteX693" fmla="*/ 825559 w 1006057"/>
                <a:gd name="connsiteY693" fmla="*/ 692754 h 1012010"/>
                <a:gd name="connsiteX694" fmla="*/ 826605 w 1006057"/>
                <a:gd name="connsiteY694" fmla="*/ 690946 h 1012010"/>
                <a:gd name="connsiteX695" fmla="*/ 826890 w 1006057"/>
                <a:gd name="connsiteY695" fmla="*/ 687520 h 1012010"/>
                <a:gd name="connsiteX696" fmla="*/ 826415 w 1006057"/>
                <a:gd name="connsiteY696" fmla="*/ 686950 h 1012010"/>
                <a:gd name="connsiteX697" fmla="*/ 826415 w 1006057"/>
                <a:gd name="connsiteY697" fmla="*/ 685522 h 1012010"/>
                <a:gd name="connsiteX698" fmla="*/ 825939 w 1006057"/>
                <a:gd name="connsiteY698" fmla="*/ 685142 h 1012010"/>
                <a:gd name="connsiteX699" fmla="*/ 824893 w 1006057"/>
                <a:gd name="connsiteY699" fmla="*/ 685522 h 1012010"/>
                <a:gd name="connsiteX700" fmla="*/ 824893 w 1006057"/>
                <a:gd name="connsiteY700" fmla="*/ 684665 h 1012010"/>
                <a:gd name="connsiteX701" fmla="*/ 825654 w 1006057"/>
                <a:gd name="connsiteY701" fmla="*/ 683809 h 1012010"/>
                <a:gd name="connsiteX702" fmla="*/ 824798 w 1006057"/>
                <a:gd name="connsiteY702" fmla="*/ 682382 h 1012010"/>
                <a:gd name="connsiteX703" fmla="*/ 821375 w 1006057"/>
                <a:gd name="connsiteY703" fmla="*/ 680193 h 1012010"/>
                <a:gd name="connsiteX704" fmla="*/ 819092 w 1006057"/>
                <a:gd name="connsiteY704" fmla="*/ 678005 h 1012010"/>
                <a:gd name="connsiteX705" fmla="*/ 813101 w 1006057"/>
                <a:gd name="connsiteY705" fmla="*/ 674198 h 1012010"/>
                <a:gd name="connsiteX706" fmla="*/ 813101 w 1006057"/>
                <a:gd name="connsiteY706" fmla="*/ 673151 h 1012010"/>
                <a:gd name="connsiteX707" fmla="*/ 811579 w 1006057"/>
                <a:gd name="connsiteY707" fmla="*/ 671914 h 1012010"/>
                <a:gd name="connsiteX708" fmla="*/ 810914 w 1006057"/>
                <a:gd name="connsiteY708" fmla="*/ 668679 h 1012010"/>
                <a:gd name="connsiteX709" fmla="*/ 810914 w 1006057"/>
                <a:gd name="connsiteY709" fmla="*/ 665063 h 1012010"/>
                <a:gd name="connsiteX710" fmla="*/ 811579 w 1006057"/>
                <a:gd name="connsiteY710" fmla="*/ 658592 h 1012010"/>
                <a:gd name="connsiteX711" fmla="*/ 812055 w 1006057"/>
                <a:gd name="connsiteY711" fmla="*/ 658402 h 1012010"/>
                <a:gd name="connsiteX712" fmla="*/ 811769 w 1006057"/>
                <a:gd name="connsiteY712" fmla="*/ 656213 h 1012010"/>
                <a:gd name="connsiteX713" fmla="*/ 810914 w 1006057"/>
                <a:gd name="connsiteY713" fmla="*/ 655833 h 1012010"/>
                <a:gd name="connsiteX714" fmla="*/ 810628 w 1006057"/>
                <a:gd name="connsiteY714" fmla="*/ 656403 h 1012010"/>
                <a:gd name="connsiteX715" fmla="*/ 809297 w 1006057"/>
                <a:gd name="connsiteY715" fmla="*/ 656403 h 1012010"/>
                <a:gd name="connsiteX716" fmla="*/ 808251 w 1006057"/>
                <a:gd name="connsiteY716" fmla="*/ 655833 h 1012010"/>
                <a:gd name="connsiteX717" fmla="*/ 808251 w 1006057"/>
                <a:gd name="connsiteY717" fmla="*/ 654976 h 1012010"/>
                <a:gd name="connsiteX718" fmla="*/ 807775 w 1006057"/>
                <a:gd name="connsiteY718" fmla="*/ 654595 h 1012010"/>
                <a:gd name="connsiteX719" fmla="*/ 805683 w 1006057"/>
                <a:gd name="connsiteY719" fmla="*/ 654976 h 1012010"/>
                <a:gd name="connsiteX720" fmla="*/ 805398 w 1006057"/>
                <a:gd name="connsiteY720" fmla="*/ 654215 h 1012010"/>
                <a:gd name="connsiteX721" fmla="*/ 802735 w 1006057"/>
                <a:gd name="connsiteY721" fmla="*/ 654025 h 1012010"/>
                <a:gd name="connsiteX722" fmla="*/ 802450 w 1006057"/>
                <a:gd name="connsiteY722" fmla="*/ 653168 h 1012010"/>
                <a:gd name="connsiteX723" fmla="*/ 800928 w 1006057"/>
                <a:gd name="connsiteY723" fmla="*/ 653739 h 1012010"/>
                <a:gd name="connsiteX724" fmla="*/ 798836 w 1006057"/>
                <a:gd name="connsiteY724" fmla="*/ 652692 h 1012010"/>
                <a:gd name="connsiteX725" fmla="*/ 796553 w 1006057"/>
                <a:gd name="connsiteY725" fmla="*/ 652121 h 1012010"/>
                <a:gd name="connsiteX726" fmla="*/ 796268 w 1006057"/>
                <a:gd name="connsiteY726" fmla="*/ 651360 h 1012010"/>
                <a:gd name="connsiteX727" fmla="*/ 793986 w 1006057"/>
                <a:gd name="connsiteY727" fmla="*/ 650504 h 1012010"/>
                <a:gd name="connsiteX728" fmla="*/ 790372 w 1006057"/>
                <a:gd name="connsiteY728" fmla="*/ 647649 h 1012010"/>
                <a:gd name="connsiteX729" fmla="*/ 786568 w 1006057"/>
                <a:gd name="connsiteY729" fmla="*/ 647839 h 1012010"/>
                <a:gd name="connsiteX730" fmla="*/ 783905 w 1006057"/>
                <a:gd name="connsiteY730" fmla="*/ 647268 h 1012010"/>
                <a:gd name="connsiteX731" fmla="*/ 782384 w 1006057"/>
                <a:gd name="connsiteY731" fmla="*/ 644413 h 1012010"/>
                <a:gd name="connsiteX732" fmla="*/ 778199 w 1006057"/>
                <a:gd name="connsiteY732" fmla="*/ 642605 h 1012010"/>
                <a:gd name="connsiteX733" fmla="*/ 777724 w 1006057"/>
                <a:gd name="connsiteY733" fmla="*/ 641844 h 1012010"/>
                <a:gd name="connsiteX734" fmla="*/ 773540 w 1006057"/>
                <a:gd name="connsiteY734" fmla="*/ 642034 h 1012010"/>
                <a:gd name="connsiteX735" fmla="*/ 771352 w 1006057"/>
                <a:gd name="connsiteY735" fmla="*/ 640036 h 1012010"/>
                <a:gd name="connsiteX736" fmla="*/ 770877 w 1006057"/>
                <a:gd name="connsiteY736" fmla="*/ 638609 h 1012010"/>
                <a:gd name="connsiteX737" fmla="*/ 767073 w 1006057"/>
                <a:gd name="connsiteY737" fmla="*/ 635278 h 1012010"/>
                <a:gd name="connsiteX738" fmla="*/ 766217 w 1006057"/>
                <a:gd name="connsiteY738" fmla="*/ 632423 h 1012010"/>
                <a:gd name="connsiteX739" fmla="*/ 763079 w 1006057"/>
                <a:gd name="connsiteY739" fmla="*/ 632423 h 1012010"/>
                <a:gd name="connsiteX740" fmla="*/ 762793 w 1006057"/>
                <a:gd name="connsiteY740" fmla="*/ 631567 h 1012010"/>
                <a:gd name="connsiteX741" fmla="*/ 761937 w 1006057"/>
                <a:gd name="connsiteY741" fmla="*/ 631186 h 1012010"/>
                <a:gd name="connsiteX742" fmla="*/ 761082 w 1006057"/>
                <a:gd name="connsiteY742" fmla="*/ 628998 h 1012010"/>
                <a:gd name="connsiteX743" fmla="*/ 760796 w 1006057"/>
                <a:gd name="connsiteY743" fmla="*/ 626809 h 1012010"/>
                <a:gd name="connsiteX744" fmla="*/ 760321 w 1006057"/>
                <a:gd name="connsiteY744" fmla="*/ 626809 h 1012010"/>
                <a:gd name="connsiteX745" fmla="*/ 759560 w 1006057"/>
                <a:gd name="connsiteY745" fmla="*/ 629188 h 1012010"/>
                <a:gd name="connsiteX746" fmla="*/ 760035 w 1006057"/>
                <a:gd name="connsiteY746" fmla="*/ 631377 h 1012010"/>
                <a:gd name="connsiteX747" fmla="*/ 760891 w 1006057"/>
                <a:gd name="connsiteY747" fmla="*/ 631948 h 1012010"/>
                <a:gd name="connsiteX748" fmla="*/ 760891 w 1006057"/>
                <a:gd name="connsiteY748" fmla="*/ 632804 h 1012010"/>
                <a:gd name="connsiteX749" fmla="*/ 762983 w 1006057"/>
                <a:gd name="connsiteY749" fmla="*/ 634041 h 1012010"/>
                <a:gd name="connsiteX750" fmla="*/ 762698 w 1006057"/>
                <a:gd name="connsiteY750" fmla="*/ 635088 h 1012010"/>
                <a:gd name="connsiteX751" fmla="*/ 763554 w 1006057"/>
                <a:gd name="connsiteY751" fmla="*/ 635849 h 1012010"/>
                <a:gd name="connsiteX752" fmla="*/ 764885 w 1006057"/>
                <a:gd name="connsiteY752" fmla="*/ 639655 h 1012010"/>
                <a:gd name="connsiteX753" fmla="*/ 770211 w 1006057"/>
                <a:gd name="connsiteY753" fmla="*/ 645270 h 1012010"/>
                <a:gd name="connsiteX754" fmla="*/ 773064 w 1006057"/>
                <a:gd name="connsiteY754" fmla="*/ 647078 h 1012010"/>
                <a:gd name="connsiteX755" fmla="*/ 773920 w 1006057"/>
                <a:gd name="connsiteY755" fmla="*/ 647078 h 1012010"/>
                <a:gd name="connsiteX756" fmla="*/ 774776 w 1006057"/>
                <a:gd name="connsiteY756" fmla="*/ 646317 h 1012010"/>
                <a:gd name="connsiteX757" fmla="*/ 777629 w 1006057"/>
                <a:gd name="connsiteY757" fmla="*/ 647078 h 1012010"/>
                <a:gd name="connsiteX758" fmla="*/ 779436 w 1006057"/>
                <a:gd name="connsiteY758" fmla="*/ 648696 h 1012010"/>
                <a:gd name="connsiteX759" fmla="*/ 779721 w 1006057"/>
                <a:gd name="connsiteY759" fmla="*/ 649933 h 1012010"/>
                <a:gd name="connsiteX760" fmla="*/ 781908 w 1006057"/>
                <a:gd name="connsiteY760" fmla="*/ 652312 h 1012010"/>
                <a:gd name="connsiteX761" fmla="*/ 782194 w 1006057"/>
                <a:gd name="connsiteY761" fmla="*/ 653358 h 1012010"/>
                <a:gd name="connsiteX762" fmla="*/ 785047 w 1006057"/>
                <a:gd name="connsiteY762" fmla="*/ 653168 h 1012010"/>
                <a:gd name="connsiteX763" fmla="*/ 785902 w 1006057"/>
                <a:gd name="connsiteY763" fmla="*/ 653739 h 1012010"/>
                <a:gd name="connsiteX764" fmla="*/ 789992 w 1006057"/>
                <a:gd name="connsiteY764" fmla="*/ 653739 h 1012010"/>
                <a:gd name="connsiteX765" fmla="*/ 791798 w 1006057"/>
                <a:gd name="connsiteY765" fmla="*/ 654976 h 1012010"/>
                <a:gd name="connsiteX766" fmla="*/ 793605 w 1006057"/>
                <a:gd name="connsiteY766" fmla="*/ 655357 h 1012010"/>
                <a:gd name="connsiteX767" fmla="*/ 793891 w 1006057"/>
                <a:gd name="connsiteY767" fmla="*/ 655928 h 1012010"/>
                <a:gd name="connsiteX768" fmla="*/ 797029 w 1006057"/>
                <a:gd name="connsiteY768" fmla="*/ 656974 h 1012010"/>
                <a:gd name="connsiteX769" fmla="*/ 797505 w 1006057"/>
                <a:gd name="connsiteY769" fmla="*/ 657545 h 1012010"/>
                <a:gd name="connsiteX770" fmla="*/ 800358 w 1006057"/>
                <a:gd name="connsiteY770" fmla="*/ 657926 h 1012010"/>
                <a:gd name="connsiteX771" fmla="*/ 803211 w 1006057"/>
                <a:gd name="connsiteY771" fmla="*/ 658973 h 1012010"/>
                <a:gd name="connsiteX772" fmla="*/ 804542 w 1006057"/>
                <a:gd name="connsiteY772" fmla="*/ 658973 h 1012010"/>
                <a:gd name="connsiteX773" fmla="*/ 805208 w 1006057"/>
                <a:gd name="connsiteY773" fmla="*/ 659544 h 1012010"/>
                <a:gd name="connsiteX774" fmla="*/ 806539 w 1006057"/>
                <a:gd name="connsiteY774" fmla="*/ 662589 h 1012010"/>
                <a:gd name="connsiteX775" fmla="*/ 806539 w 1006057"/>
                <a:gd name="connsiteY775" fmla="*/ 671343 h 1012010"/>
                <a:gd name="connsiteX776" fmla="*/ 807870 w 1006057"/>
                <a:gd name="connsiteY776" fmla="*/ 672961 h 1012010"/>
                <a:gd name="connsiteX777" fmla="*/ 809677 w 1006057"/>
                <a:gd name="connsiteY777" fmla="*/ 677528 h 1012010"/>
                <a:gd name="connsiteX778" fmla="*/ 809011 w 1006057"/>
                <a:gd name="connsiteY778" fmla="*/ 679527 h 1012010"/>
                <a:gd name="connsiteX779" fmla="*/ 807966 w 1006057"/>
                <a:gd name="connsiteY779" fmla="*/ 680098 h 1012010"/>
                <a:gd name="connsiteX780" fmla="*/ 807966 w 1006057"/>
                <a:gd name="connsiteY780" fmla="*/ 680669 h 1012010"/>
                <a:gd name="connsiteX781" fmla="*/ 805113 w 1006057"/>
                <a:gd name="connsiteY781" fmla="*/ 681240 h 1012010"/>
                <a:gd name="connsiteX782" fmla="*/ 801689 w 1006057"/>
                <a:gd name="connsiteY782" fmla="*/ 678765 h 1012010"/>
                <a:gd name="connsiteX783" fmla="*/ 798075 w 1006057"/>
                <a:gd name="connsiteY783" fmla="*/ 677528 h 1012010"/>
                <a:gd name="connsiteX784" fmla="*/ 795983 w 1006057"/>
                <a:gd name="connsiteY784" fmla="*/ 677338 h 1012010"/>
                <a:gd name="connsiteX785" fmla="*/ 794176 w 1006057"/>
                <a:gd name="connsiteY785" fmla="*/ 678576 h 1012010"/>
                <a:gd name="connsiteX786" fmla="*/ 791704 w 1006057"/>
                <a:gd name="connsiteY786" fmla="*/ 679336 h 1012010"/>
                <a:gd name="connsiteX787" fmla="*/ 791418 w 1006057"/>
                <a:gd name="connsiteY787" fmla="*/ 679907 h 1012010"/>
                <a:gd name="connsiteX788" fmla="*/ 788946 w 1006057"/>
                <a:gd name="connsiteY788" fmla="*/ 680478 h 1012010"/>
                <a:gd name="connsiteX789" fmla="*/ 788660 w 1006057"/>
                <a:gd name="connsiteY789" fmla="*/ 681050 h 1012010"/>
                <a:gd name="connsiteX790" fmla="*/ 786853 w 1006057"/>
                <a:gd name="connsiteY790" fmla="*/ 681240 h 1012010"/>
                <a:gd name="connsiteX791" fmla="*/ 786568 w 1006057"/>
                <a:gd name="connsiteY791" fmla="*/ 682096 h 1012010"/>
                <a:gd name="connsiteX792" fmla="*/ 785712 w 1006057"/>
                <a:gd name="connsiteY792" fmla="*/ 682667 h 1012010"/>
                <a:gd name="connsiteX793" fmla="*/ 784666 w 1006057"/>
                <a:gd name="connsiteY793" fmla="*/ 682667 h 1012010"/>
                <a:gd name="connsiteX794" fmla="*/ 783810 w 1006057"/>
                <a:gd name="connsiteY794" fmla="*/ 682286 h 1012010"/>
                <a:gd name="connsiteX795" fmla="*/ 783810 w 1006057"/>
                <a:gd name="connsiteY795" fmla="*/ 681525 h 1012010"/>
                <a:gd name="connsiteX796" fmla="*/ 783049 w 1006057"/>
                <a:gd name="connsiteY796" fmla="*/ 681144 h 1012010"/>
                <a:gd name="connsiteX797" fmla="*/ 780957 w 1006057"/>
                <a:gd name="connsiteY797" fmla="*/ 681525 h 1012010"/>
                <a:gd name="connsiteX798" fmla="*/ 779911 w 1006057"/>
                <a:gd name="connsiteY798" fmla="*/ 681335 h 1012010"/>
                <a:gd name="connsiteX799" fmla="*/ 779436 w 1006057"/>
                <a:gd name="connsiteY799" fmla="*/ 680764 h 1012010"/>
                <a:gd name="connsiteX800" fmla="*/ 777629 w 1006057"/>
                <a:gd name="connsiteY800" fmla="*/ 680955 h 1012010"/>
                <a:gd name="connsiteX801" fmla="*/ 776298 w 1006057"/>
                <a:gd name="connsiteY801" fmla="*/ 680384 h 1012010"/>
                <a:gd name="connsiteX802" fmla="*/ 774205 w 1006057"/>
                <a:gd name="connsiteY802" fmla="*/ 680955 h 1012010"/>
                <a:gd name="connsiteX803" fmla="*/ 772018 w 1006057"/>
                <a:gd name="connsiteY803" fmla="*/ 680764 h 1012010"/>
                <a:gd name="connsiteX804" fmla="*/ 770972 w 1006057"/>
                <a:gd name="connsiteY804" fmla="*/ 679907 h 1012010"/>
                <a:gd name="connsiteX805" fmla="*/ 769450 w 1006057"/>
                <a:gd name="connsiteY805" fmla="*/ 675626 h 1012010"/>
                <a:gd name="connsiteX806" fmla="*/ 768404 w 1006057"/>
                <a:gd name="connsiteY806" fmla="*/ 674389 h 1012010"/>
                <a:gd name="connsiteX807" fmla="*/ 762127 w 1006057"/>
                <a:gd name="connsiteY807" fmla="*/ 673341 h 1012010"/>
                <a:gd name="connsiteX808" fmla="*/ 761652 w 1006057"/>
                <a:gd name="connsiteY808" fmla="*/ 674578 h 1012010"/>
                <a:gd name="connsiteX809" fmla="*/ 760606 w 1006057"/>
                <a:gd name="connsiteY809" fmla="*/ 674198 h 1012010"/>
                <a:gd name="connsiteX810" fmla="*/ 759750 w 1006057"/>
                <a:gd name="connsiteY810" fmla="*/ 674769 h 1012010"/>
                <a:gd name="connsiteX811" fmla="*/ 760035 w 1006057"/>
                <a:gd name="connsiteY811" fmla="*/ 675626 h 1012010"/>
                <a:gd name="connsiteX812" fmla="*/ 755946 w 1006057"/>
                <a:gd name="connsiteY812" fmla="*/ 676197 h 1012010"/>
                <a:gd name="connsiteX813" fmla="*/ 753283 w 1006057"/>
                <a:gd name="connsiteY813" fmla="*/ 677624 h 1012010"/>
                <a:gd name="connsiteX814" fmla="*/ 752427 w 1006057"/>
                <a:gd name="connsiteY814" fmla="*/ 678671 h 1012010"/>
                <a:gd name="connsiteX815" fmla="*/ 750335 w 1006057"/>
                <a:gd name="connsiteY815" fmla="*/ 679717 h 1012010"/>
                <a:gd name="connsiteX816" fmla="*/ 749860 w 1006057"/>
                <a:gd name="connsiteY816" fmla="*/ 681715 h 1012010"/>
                <a:gd name="connsiteX817" fmla="*/ 749099 w 1006057"/>
                <a:gd name="connsiteY817" fmla="*/ 681906 h 1012010"/>
                <a:gd name="connsiteX818" fmla="*/ 745485 w 1006057"/>
                <a:gd name="connsiteY818" fmla="*/ 680478 h 1012010"/>
                <a:gd name="connsiteX819" fmla="*/ 742822 w 1006057"/>
                <a:gd name="connsiteY819" fmla="*/ 680669 h 1012010"/>
                <a:gd name="connsiteX820" fmla="*/ 741301 w 1006057"/>
                <a:gd name="connsiteY820" fmla="*/ 681715 h 1012010"/>
                <a:gd name="connsiteX821" fmla="*/ 738828 w 1006057"/>
                <a:gd name="connsiteY821" fmla="*/ 681715 h 1012010"/>
                <a:gd name="connsiteX822" fmla="*/ 738353 w 1006057"/>
                <a:gd name="connsiteY822" fmla="*/ 681335 h 1012010"/>
                <a:gd name="connsiteX823" fmla="*/ 737021 w 1006057"/>
                <a:gd name="connsiteY823" fmla="*/ 681715 h 1012010"/>
                <a:gd name="connsiteX824" fmla="*/ 734168 w 1006057"/>
                <a:gd name="connsiteY824" fmla="*/ 679242 h 1012010"/>
                <a:gd name="connsiteX825" fmla="*/ 731315 w 1006057"/>
                <a:gd name="connsiteY825" fmla="*/ 678861 h 1012010"/>
                <a:gd name="connsiteX826" fmla="*/ 729128 w 1006057"/>
                <a:gd name="connsiteY826" fmla="*/ 681050 h 1012010"/>
                <a:gd name="connsiteX827" fmla="*/ 727797 w 1006057"/>
                <a:gd name="connsiteY827" fmla="*/ 681240 h 1012010"/>
                <a:gd name="connsiteX828" fmla="*/ 727036 w 1006057"/>
                <a:gd name="connsiteY828" fmla="*/ 680859 h 1012010"/>
                <a:gd name="connsiteX829" fmla="*/ 726560 w 1006057"/>
                <a:gd name="connsiteY829" fmla="*/ 681240 h 1012010"/>
                <a:gd name="connsiteX830" fmla="*/ 726560 w 1006057"/>
                <a:gd name="connsiteY830" fmla="*/ 682096 h 1012010"/>
                <a:gd name="connsiteX831" fmla="*/ 725039 w 1006057"/>
                <a:gd name="connsiteY831" fmla="*/ 682667 h 1012010"/>
                <a:gd name="connsiteX832" fmla="*/ 725039 w 1006057"/>
                <a:gd name="connsiteY832" fmla="*/ 683429 h 1012010"/>
                <a:gd name="connsiteX833" fmla="*/ 723993 w 1006057"/>
                <a:gd name="connsiteY833" fmla="*/ 685236 h 1012010"/>
                <a:gd name="connsiteX834" fmla="*/ 723137 w 1006057"/>
                <a:gd name="connsiteY834" fmla="*/ 684380 h 1012010"/>
                <a:gd name="connsiteX835" fmla="*/ 723422 w 1006057"/>
                <a:gd name="connsiteY835" fmla="*/ 683143 h 1012010"/>
                <a:gd name="connsiteX836" fmla="*/ 722661 w 1006057"/>
                <a:gd name="connsiteY836" fmla="*/ 682572 h 1012010"/>
                <a:gd name="connsiteX837" fmla="*/ 721330 w 1006057"/>
                <a:gd name="connsiteY837" fmla="*/ 683143 h 1012010"/>
                <a:gd name="connsiteX838" fmla="*/ 721044 w 1006057"/>
                <a:gd name="connsiteY838" fmla="*/ 683904 h 1012010"/>
                <a:gd name="connsiteX839" fmla="*/ 722851 w 1006057"/>
                <a:gd name="connsiteY839" fmla="*/ 685331 h 1012010"/>
                <a:gd name="connsiteX840" fmla="*/ 720664 w 1006057"/>
                <a:gd name="connsiteY840" fmla="*/ 683904 h 1012010"/>
                <a:gd name="connsiteX841" fmla="*/ 719903 w 1006057"/>
                <a:gd name="connsiteY841" fmla="*/ 683904 h 1012010"/>
                <a:gd name="connsiteX842" fmla="*/ 719903 w 1006057"/>
                <a:gd name="connsiteY842" fmla="*/ 684665 h 1012010"/>
                <a:gd name="connsiteX843" fmla="*/ 721710 w 1006057"/>
                <a:gd name="connsiteY843" fmla="*/ 685712 h 1012010"/>
                <a:gd name="connsiteX844" fmla="*/ 722376 w 1006057"/>
                <a:gd name="connsiteY844" fmla="*/ 686759 h 1012010"/>
                <a:gd name="connsiteX845" fmla="*/ 728843 w 1006057"/>
                <a:gd name="connsiteY845" fmla="*/ 686569 h 1012010"/>
                <a:gd name="connsiteX846" fmla="*/ 729699 w 1006057"/>
                <a:gd name="connsiteY846" fmla="*/ 687996 h 1012010"/>
                <a:gd name="connsiteX847" fmla="*/ 731030 w 1006057"/>
                <a:gd name="connsiteY847" fmla="*/ 687996 h 1012010"/>
                <a:gd name="connsiteX848" fmla="*/ 732076 w 1006057"/>
                <a:gd name="connsiteY848" fmla="*/ 687139 h 1012010"/>
                <a:gd name="connsiteX849" fmla="*/ 733408 w 1006057"/>
                <a:gd name="connsiteY849" fmla="*/ 687139 h 1012010"/>
                <a:gd name="connsiteX850" fmla="*/ 734739 w 1006057"/>
                <a:gd name="connsiteY850" fmla="*/ 688187 h 1012010"/>
                <a:gd name="connsiteX851" fmla="*/ 738163 w 1006057"/>
                <a:gd name="connsiteY851" fmla="*/ 688758 h 1012010"/>
                <a:gd name="connsiteX852" fmla="*/ 738448 w 1006057"/>
                <a:gd name="connsiteY852" fmla="*/ 689329 h 1012010"/>
                <a:gd name="connsiteX853" fmla="*/ 743393 w 1006057"/>
                <a:gd name="connsiteY853" fmla="*/ 689329 h 1012010"/>
                <a:gd name="connsiteX854" fmla="*/ 745200 w 1006057"/>
                <a:gd name="connsiteY854" fmla="*/ 690946 h 1012010"/>
                <a:gd name="connsiteX855" fmla="*/ 746531 w 1006057"/>
                <a:gd name="connsiteY855" fmla="*/ 690946 h 1012010"/>
                <a:gd name="connsiteX856" fmla="*/ 747863 w 1006057"/>
                <a:gd name="connsiteY856" fmla="*/ 689899 h 1012010"/>
                <a:gd name="connsiteX857" fmla="*/ 752047 w 1006057"/>
                <a:gd name="connsiteY857" fmla="*/ 690756 h 1012010"/>
                <a:gd name="connsiteX858" fmla="*/ 755661 w 1006057"/>
                <a:gd name="connsiteY858" fmla="*/ 689138 h 1012010"/>
                <a:gd name="connsiteX859" fmla="*/ 756517 w 1006057"/>
                <a:gd name="connsiteY859" fmla="*/ 688377 h 1012010"/>
                <a:gd name="connsiteX860" fmla="*/ 756802 w 1006057"/>
                <a:gd name="connsiteY860" fmla="*/ 687520 h 1012010"/>
                <a:gd name="connsiteX861" fmla="*/ 764885 w 1006057"/>
                <a:gd name="connsiteY861" fmla="*/ 685522 h 1012010"/>
                <a:gd name="connsiteX862" fmla="*/ 766217 w 1006057"/>
                <a:gd name="connsiteY862" fmla="*/ 685712 h 1012010"/>
                <a:gd name="connsiteX863" fmla="*/ 766882 w 1006057"/>
                <a:gd name="connsiteY863" fmla="*/ 687710 h 1012010"/>
                <a:gd name="connsiteX864" fmla="*/ 768689 w 1006057"/>
                <a:gd name="connsiteY864" fmla="*/ 689329 h 1012010"/>
                <a:gd name="connsiteX865" fmla="*/ 773920 w 1006057"/>
                <a:gd name="connsiteY865" fmla="*/ 690566 h 1012010"/>
                <a:gd name="connsiteX866" fmla="*/ 777534 w 1006057"/>
                <a:gd name="connsiteY866" fmla="*/ 690375 h 1012010"/>
                <a:gd name="connsiteX867" fmla="*/ 782003 w 1006057"/>
                <a:gd name="connsiteY867" fmla="*/ 688377 h 1012010"/>
                <a:gd name="connsiteX868" fmla="*/ 783810 w 1006057"/>
                <a:gd name="connsiteY868" fmla="*/ 688662 h 1012010"/>
                <a:gd name="connsiteX869" fmla="*/ 784856 w 1006057"/>
                <a:gd name="connsiteY869" fmla="*/ 687806 h 1012010"/>
                <a:gd name="connsiteX870" fmla="*/ 785902 w 1006057"/>
                <a:gd name="connsiteY870" fmla="*/ 687996 h 1012010"/>
                <a:gd name="connsiteX871" fmla="*/ 787234 w 1006057"/>
                <a:gd name="connsiteY871" fmla="*/ 689423 h 1012010"/>
                <a:gd name="connsiteX872" fmla="*/ 789041 w 1006057"/>
                <a:gd name="connsiteY872" fmla="*/ 689423 h 1012010"/>
                <a:gd name="connsiteX873" fmla="*/ 789897 w 1006057"/>
                <a:gd name="connsiteY873" fmla="*/ 687615 h 1012010"/>
                <a:gd name="connsiteX874" fmla="*/ 791989 w 1006057"/>
                <a:gd name="connsiteY874" fmla="*/ 687235 h 1012010"/>
                <a:gd name="connsiteX875" fmla="*/ 792750 w 1006057"/>
                <a:gd name="connsiteY875" fmla="*/ 687806 h 1012010"/>
                <a:gd name="connsiteX876" fmla="*/ 794271 w 1006057"/>
                <a:gd name="connsiteY876" fmla="*/ 685808 h 1012010"/>
                <a:gd name="connsiteX877" fmla="*/ 795127 w 1006057"/>
                <a:gd name="connsiteY877" fmla="*/ 685427 h 1012010"/>
                <a:gd name="connsiteX878" fmla="*/ 800072 w 1006057"/>
                <a:gd name="connsiteY878" fmla="*/ 685427 h 1012010"/>
                <a:gd name="connsiteX879" fmla="*/ 802164 w 1006057"/>
                <a:gd name="connsiteY879" fmla="*/ 685998 h 1012010"/>
                <a:gd name="connsiteX880" fmla="*/ 803020 w 1006057"/>
                <a:gd name="connsiteY880" fmla="*/ 687044 h 1012010"/>
                <a:gd name="connsiteX881" fmla="*/ 803496 w 1006057"/>
                <a:gd name="connsiteY881" fmla="*/ 686664 h 1012010"/>
                <a:gd name="connsiteX882" fmla="*/ 804352 w 1006057"/>
                <a:gd name="connsiteY882" fmla="*/ 686854 h 1012010"/>
                <a:gd name="connsiteX883" fmla="*/ 805017 w 1006057"/>
                <a:gd name="connsiteY883" fmla="*/ 687425 h 1012010"/>
                <a:gd name="connsiteX884" fmla="*/ 805017 w 1006057"/>
                <a:gd name="connsiteY884" fmla="*/ 689423 h 1012010"/>
                <a:gd name="connsiteX885" fmla="*/ 806824 w 1006057"/>
                <a:gd name="connsiteY885" fmla="*/ 689994 h 1012010"/>
                <a:gd name="connsiteX886" fmla="*/ 807585 w 1006057"/>
                <a:gd name="connsiteY886" fmla="*/ 691231 h 1012010"/>
                <a:gd name="connsiteX887" fmla="*/ 808441 w 1006057"/>
                <a:gd name="connsiteY887" fmla="*/ 691612 h 1012010"/>
                <a:gd name="connsiteX888" fmla="*/ 810248 w 1006057"/>
                <a:gd name="connsiteY888" fmla="*/ 691041 h 1012010"/>
                <a:gd name="connsiteX889" fmla="*/ 809963 w 1006057"/>
                <a:gd name="connsiteY889" fmla="*/ 689614 h 1012010"/>
                <a:gd name="connsiteX890" fmla="*/ 808917 w 1006057"/>
                <a:gd name="connsiteY890" fmla="*/ 688758 h 1012010"/>
                <a:gd name="connsiteX891" fmla="*/ 808917 w 1006057"/>
                <a:gd name="connsiteY891" fmla="*/ 687710 h 1012010"/>
                <a:gd name="connsiteX892" fmla="*/ 810438 w 1006057"/>
                <a:gd name="connsiteY892" fmla="*/ 687901 h 1012010"/>
                <a:gd name="connsiteX893" fmla="*/ 811294 w 1006057"/>
                <a:gd name="connsiteY893" fmla="*/ 687520 h 1012010"/>
                <a:gd name="connsiteX894" fmla="*/ 811294 w 1006057"/>
                <a:gd name="connsiteY894" fmla="*/ 686569 h 1012010"/>
                <a:gd name="connsiteX895" fmla="*/ 812340 w 1006057"/>
                <a:gd name="connsiteY895" fmla="*/ 685808 h 1012010"/>
                <a:gd name="connsiteX896" fmla="*/ 813196 w 1006057"/>
                <a:gd name="connsiteY896" fmla="*/ 684380 h 1012010"/>
                <a:gd name="connsiteX897" fmla="*/ 814718 w 1006057"/>
                <a:gd name="connsiteY897" fmla="*/ 684951 h 1012010"/>
                <a:gd name="connsiteX898" fmla="*/ 815193 w 1006057"/>
                <a:gd name="connsiteY898" fmla="*/ 686379 h 1012010"/>
                <a:gd name="connsiteX899" fmla="*/ 814718 w 1006057"/>
                <a:gd name="connsiteY899" fmla="*/ 687235 h 1012010"/>
                <a:gd name="connsiteX900" fmla="*/ 813957 w 1006057"/>
                <a:gd name="connsiteY900" fmla="*/ 687425 h 1012010"/>
                <a:gd name="connsiteX901" fmla="*/ 814432 w 1006057"/>
                <a:gd name="connsiteY901" fmla="*/ 689233 h 1012010"/>
                <a:gd name="connsiteX902" fmla="*/ 813957 w 1006057"/>
                <a:gd name="connsiteY902" fmla="*/ 692278 h 1012010"/>
                <a:gd name="connsiteX903" fmla="*/ 814432 w 1006057"/>
                <a:gd name="connsiteY903" fmla="*/ 692849 h 1012010"/>
                <a:gd name="connsiteX904" fmla="*/ 811769 w 1006057"/>
                <a:gd name="connsiteY904" fmla="*/ 693230 h 1012010"/>
                <a:gd name="connsiteX905" fmla="*/ 807966 w 1006057"/>
                <a:gd name="connsiteY905" fmla="*/ 696655 h 1012010"/>
                <a:gd name="connsiteX906" fmla="*/ 807300 w 1006057"/>
                <a:gd name="connsiteY906" fmla="*/ 697417 h 1012010"/>
                <a:gd name="connsiteX907" fmla="*/ 805969 w 1006057"/>
                <a:gd name="connsiteY907" fmla="*/ 697607 h 1012010"/>
                <a:gd name="connsiteX908" fmla="*/ 806254 w 1006057"/>
                <a:gd name="connsiteY908" fmla="*/ 698844 h 1012010"/>
                <a:gd name="connsiteX909" fmla="*/ 805778 w 1006057"/>
                <a:gd name="connsiteY909" fmla="*/ 700462 h 1012010"/>
                <a:gd name="connsiteX910" fmla="*/ 804922 w 1006057"/>
                <a:gd name="connsiteY910" fmla="*/ 701033 h 1012010"/>
                <a:gd name="connsiteX911" fmla="*/ 804257 w 1006057"/>
                <a:gd name="connsiteY911" fmla="*/ 702650 h 1012010"/>
                <a:gd name="connsiteX912" fmla="*/ 802450 w 1006057"/>
                <a:gd name="connsiteY912" fmla="*/ 704268 h 1012010"/>
                <a:gd name="connsiteX913" fmla="*/ 802164 w 1006057"/>
                <a:gd name="connsiteY913" fmla="*/ 705315 h 1012010"/>
                <a:gd name="connsiteX914" fmla="*/ 801499 w 1006057"/>
                <a:gd name="connsiteY914" fmla="*/ 705886 h 1012010"/>
                <a:gd name="connsiteX915" fmla="*/ 801499 w 1006057"/>
                <a:gd name="connsiteY915" fmla="*/ 706933 h 1012010"/>
                <a:gd name="connsiteX916" fmla="*/ 800453 w 1006057"/>
                <a:gd name="connsiteY916" fmla="*/ 709407 h 1012010"/>
                <a:gd name="connsiteX917" fmla="*/ 799977 w 1006057"/>
                <a:gd name="connsiteY917" fmla="*/ 712832 h 1012010"/>
                <a:gd name="connsiteX918" fmla="*/ 798646 w 1006057"/>
                <a:gd name="connsiteY918" fmla="*/ 713879 h 1012010"/>
                <a:gd name="connsiteX919" fmla="*/ 797980 w 1006057"/>
                <a:gd name="connsiteY919" fmla="*/ 715497 h 1012010"/>
                <a:gd name="connsiteX920" fmla="*/ 798265 w 1006057"/>
                <a:gd name="connsiteY920" fmla="*/ 716068 h 1012010"/>
                <a:gd name="connsiteX921" fmla="*/ 797219 w 1006057"/>
                <a:gd name="connsiteY921" fmla="*/ 717115 h 1012010"/>
                <a:gd name="connsiteX922" fmla="*/ 796363 w 1006057"/>
                <a:gd name="connsiteY922" fmla="*/ 720160 h 1012010"/>
                <a:gd name="connsiteX923" fmla="*/ 796649 w 1006057"/>
                <a:gd name="connsiteY923" fmla="*/ 721587 h 1012010"/>
                <a:gd name="connsiteX924" fmla="*/ 796173 w 1006057"/>
                <a:gd name="connsiteY924" fmla="*/ 723205 h 1012010"/>
                <a:gd name="connsiteX925" fmla="*/ 794366 w 1006057"/>
                <a:gd name="connsiteY925" fmla="*/ 725013 h 1012010"/>
                <a:gd name="connsiteX926" fmla="*/ 790943 w 1006057"/>
                <a:gd name="connsiteY926" fmla="*/ 724822 h 1012010"/>
                <a:gd name="connsiteX927" fmla="*/ 789897 w 1006057"/>
                <a:gd name="connsiteY927" fmla="*/ 723585 h 1012010"/>
                <a:gd name="connsiteX928" fmla="*/ 790182 w 1006057"/>
                <a:gd name="connsiteY928" fmla="*/ 721968 h 1012010"/>
                <a:gd name="connsiteX929" fmla="*/ 790657 w 1006057"/>
                <a:gd name="connsiteY929" fmla="*/ 721777 h 1012010"/>
                <a:gd name="connsiteX930" fmla="*/ 789992 w 1006057"/>
                <a:gd name="connsiteY930" fmla="*/ 721206 h 1012010"/>
                <a:gd name="connsiteX931" fmla="*/ 788946 w 1006057"/>
                <a:gd name="connsiteY931" fmla="*/ 723205 h 1012010"/>
                <a:gd name="connsiteX932" fmla="*/ 789992 w 1006057"/>
                <a:gd name="connsiteY932" fmla="*/ 725869 h 1012010"/>
                <a:gd name="connsiteX933" fmla="*/ 788946 w 1006057"/>
                <a:gd name="connsiteY933" fmla="*/ 726060 h 1012010"/>
                <a:gd name="connsiteX934" fmla="*/ 788470 w 1006057"/>
                <a:gd name="connsiteY934" fmla="*/ 726630 h 1012010"/>
                <a:gd name="connsiteX935" fmla="*/ 786949 w 1006057"/>
                <a:gd name="connsiteY935" fmla="*/ 726630 h 1012010"/>
                <a:gd name="connsiteX936" fmla="*/ 786949 w 1006057"/>
                <a:gd name="connsiteY936" fmla="*/ 727868 h 1012010"/>
                <a:gd name="connsiteX937" fmla="*/ 782764 w 1006057"/>
                <a:gd name="connsiteY937" fmla="*/ 728914 h 1012010"/>
                <a:gd name="connsiteX938" fmla="*/ 783049 w 1006057"/>
                <a:gd name="connsiteY938" fmla="*/ 729485 h 1012010"/>
                <a:gd name="connsiteX939" fmla="*/ 783905 w 1006057"/>
                <a:gd name="connsiteY939" fmla="*/ 729676 h 1012010"/>
                <a:gd name="connsiteX940" fmla="*/ 784191 w 1006057"/>
                <a:gd name="connsiteY940" fmla="*/ 729390 h 1012010"/>
                <a:gd name="connsiteX941" fmla="*/ 786283 w 1006057"/>
                <a:gd name="connsiteY941" fmla="*/ 729580 h 1012010"/>
                <a:gd name="connsiteX942" fmla="*/ 788090 w 1006057"/>
                <a:gd name="connsiteY942" fmla="*/ 728819 h 1012010"/>
                <a:gd name="connsiteX943" fmla="*/ 788090 w 1006057"/>
                <a:gd name="connsiteY943" fmla="*/ 731484 h 1012010"/>
                <a:gd name="connsiteX944" fmla="*/ 787234 w 1006057"/>
                <a:gd name="connsiteY944" fmla="*/ 732721 h 1012010"/>
                <a:gd name="connsiteX945" fmla="*/ 787709 w 1006057"/>
                <a:gd name="connsiteY945" fmla="*/ 733101 h 1012010"/>
                <a:gd name="connsiteX946" fmla="*/ 788756 w 1006057"/>
                <a:gd name="connsiteY946" fmla="*/ 732530 h 1012010"/>
                <a:gd name="connsiteX947" fmla="*/ 789041 w 1006057"/>
                <a:gd name="connsiteY947" fmla="*/ 729866 h 1012010"/>
                <a:gd name="connsiteX948" fmla="*/ 789516 w 1006057"/>
                <a:gd name="connsiteY948" fmla="*/ 729485 h 1012010"/>
                <a:gd name="connsiteX949" fmla="*/ 789231 w 1006057"/>
                <a:gd name="connsiteY949" fmla="*/ 728629 h 1012010"/>
                <a:gd name="connsiteX950" fmla="*/ 791038 w 1006057"/>
                <a:gd name="connsiteY950" fmla="*/ 727772 h 1012010"/>
                <a:gd name="connsiteX951" fmla="*/ 796268 w 1006057"/>
                <a:gd name="connsiteY951" fmla="*/ 728629 h 1012010"/>
                <a:gd name="connsiteX952" fmla="*/ 798456 w 1006057"/>
                <a:gd name="connsiteY952" fmla="*/ 727772 h 1012010"/>
                <a:gd name="connsiteX953" fmla="*/ 798170 w 1006057"/>
                <a:gd name="connsiteY953" fmla="*/ 727011 h 1012010"/>
                <a:gd name="connsiteX954" fmla="*/ 799216 w 1006057"/>
                <a:gd name="connsiteY954" fmla="*/ 727011 h 1012010"/>
                <a:gd name="connsiteX955" fmla="*/ 800072 w 1006057"/>
                <a:gd name="connsiteY955" fmla="*/ 726440 h 1012010"/>
                <a:gd name="connsiteX956" fmla="*/ 801879 w 1006057"/>
                <a:gd name="connsiteY956" fmla="*/ 726630 h 1012010"/>
                <a:gd name="connsiteX957" fmla="*/ 802355 w 1006057"/>
                <a:gd name="connsiteY957" fmla="*/ 727011 h 1012010"/>
                <a:gd name="connsiteX958" fmla="*/ 802640 w 1006057"/>
                <a:gd name="connsiteY958" fmla="*/ 729200 h 1012010"/>
                <a:gd name="connsiteX959" fmla="*/ 803971 w 1006057"/>
                <a:gd name="connsiteY959" fmla="*/ 730056 h 1012010"/>
                <a:gd name="connsiteX960" fmla="*/ 803686 w 1006057"/>
                <a:gd name="connsiteY960" fmla="*/ 733292 h 1012010"/>
                <a:gd name="connsiteX961" fmla="*/ 804447 w 1006057"/>
                <a:gd name="connsiteY961" fmla="*/ 733482 h 1012010"/>
                <a:gd name="connsiteX962" fmla="*/ 804922 w 1006057"/>
                <a:gd name="connsiteY962" fmla="*/ 734338 h 1012010"/>
                <a:gd name="connsiteX963" fmla="*/ 805208 w 1006057"/>
                <a:gd name="connsiteY963" fmla="*/ 736717 h 1012010"/>
                <a:gd name="connsiteX964" fmla="*/ 805873 w 1006057"/>
                <a:gd name="connsiteY964" fmla="*/ 737954 h 1012010"/>
                <a:gd name="connsiteX965" fmla="*/ 805873 w 1006057"/>
                <a:gd name="connsiteY965" fmla="*/ 739001 h 1012010"/>
                <a:gd name="connsiteX966" fmla="*/ 803686 w 1006057"/>
                <a:gd name="connsiteY966" fmla="*/ 739762 h 1012010"/>
                <a:gd name="connsiteX967" fmla="*/ 803686 w 1006057"/>
                <a:gd name="connsiteY967" fmla="*/ 740143 h 1012010"/>
                <a:gd name="connsiteX968" fmla="*/ 804542 w 1006057"/>
                <a:gd name="connsiteY968" fmla="*/ 740333 h 1012010"/>
                <a:gd name="connsiteX969" fmla="*/ 806729 w 1006057"/>
                <a:gd name="connsiteY969" fmla="*/ 739477 h 1012010"/>
                <a:gd name="connsiteX970" fmla="*/ 807014 w 1006057"/>
                <a:gd name="connsiteY970" fmla="*/ 738240 h 1012010"/>
                <a:gd name="connsiteX971" fmla="*/ 806159 w 1006057"/>
                <a:gd name="connsiteY971" fmla="*/ 734148 h 1012010"/>
                <a:gd name="connsiteX972" fmla="*/ 805398 w 1006057"/>
                <a:gd name="connsiteY972" fmla="*/ 733292 h 1012010"/>
                <a:gd name="connsiteX973" fmla="*/ 805113 w 1006057"/>
                <a:gd name="connsiteY973" fmla="*/ 729676 h 1012010"/>
                <a:gd name="connsiteX974" fmla="*/ 804257 w 1006057"/>
                <a:gd name="connsiteY974" fmla="*/ 728439 h 1012010"/>
                <a:gd name="connsiteX975" fmla="*/ 803591 w 1006057"/>
                <a:gd name="connsiteY975" fmla="*/ 725964 h 1012010"/>
                <a:gd name="connsiteX976" fmla="*/ 804066 w 1006057"/>
                <a:gd name="connsiteY976" fmla="*/ 725964 h 1012010"/>
                <a:gd name="connsiteX977" fmla="*/ 804542 w 1006057"/>
                <a:gd name="connsiteY977" fmla="*/ 727201 h 1012010"/>
                <a:gd name="connsiteX978" fmla="*/ 805873 w 1006057"/>
                <a:gd name="connsiteY978" fmla="*/ 727201 h 1012010"/>
                <a:gd name="connsiteX979" fmla="*/ 805208 w 1006057"/>
                <a:gd name="connsiteY979" fmla="*/ 726440 h 1012010"/>
                <a:gd name="connsiteX980" fmla="*/ 805683 w 1006057"/>
                <a:gd name="connsiteY980" fmla="*/ 726060 h 1012010"/>
                <a:gd name="connsiteX981" fmla="*/ 806159 w 1006057"/>
                <a:gd name="connsiteY981" fmla="*/ 727106 h 1012010"/>
                <a:gd name="connsiteX982" fmla="*/ 807490 w 1006057"/>
                <a:gd name="connsiteY982" fmla="*/ 727868 h 1012010"/>
                <a:gd name="connsiteX983" fmla="*/ 807966 w 1006057"/>
                <a:gd name="connsiteY983" fmla="*/ 728724 h 1012010"/>
                <a:gd name="connsiteX984" fmla="*/ 809297 w 1006057"/>
                <a:gd name="connsiteY984" fmla="*/ 729771 h 1012010"/>
                <a:gd name="connsiteX985" fmla="*/ 811484 w 1006057"/>
                <a:gd name="connsiteY985" fmla="*/ 730627 h 1012010"/>
                <a:gd name="connsiteX986" fmla="*/ 813291 w 1006057"/>
                <a:gd name="connsiteY986" fmla="*/ 732055 h 1012010"/>
                <a:gd name="connsiteX987" fmla="*/ 813291 w 1006057"/>
                <a:gd name="connsiteY987" fmla="*/ 732626 h 1012010"/>
                <a:gd name="connsiteX988" fmla="*/ 815098 w 1006057"/>
                <a:gd name="connsiteY988" fmla="*/ 733672 h 1012010"/>
                <a:gd name="connsiteX989" fmla="*/ 814623 w 1006057"/>
                <a:gd name="connsiteY989" fmla="*/ 739762 h 1012010"/>
                <a:gd name="connsiteX990" fmla="*/ 813957 w 1006057"/>
                <a:gd name="connsiteY990" fmla="*/ 740524 h 1012010"/>
                <a:gd name="connsiteX991" fmla="*/ 813957 w 1006057"/>
                <a:gd name="connsiteY991" fmla="*/ 741285 h 1012010"/>
                <a:gd name="connsiteX992" fmla="*/ 811674 w 1006057"/>
                <a:gd name="connsiteY992" fmla="*/ 743474 h 1012010"/>
                <a:gd name="connsiteX993" fmla="*/ 811199 w 1006057"/>
                <a:gd name="connsiteY993" fmla="*/ 744710 h 1012010"/>
                <a:gd name="connsiteX994" fmla="*/ 810153 w 1006057"/>
                <a:gd name="connsiteY994" fmla="*/ 745757 h 1012010"/>
                <a:gd name="connsiteX995" fmla="*/ 810153 w 1006057"/>
                <a:gd name="connsiteY995" fmla="*/ 746804 h 1012010"/>
                <a:gd name="connsiteX996" fmla="*/ 809487 w 1006057"/>
                <a:gd name="connsiteY996" fmla="*/ 746804 h 1012010"/>
                <a:gd name="connsiteX997" fmla="*/ 808726 w 1006057"/>
                <a:gd name="connsiteY997" fmla="*/ 747565 h 1012010"/>
                <a:gd name="connsiteX998" fmla="*/ 807870 w 1006057"/>
                <a:gd name="connsiteY998" fmla="*/ 749754 h 1012010"/>
                <a:gd name="connsiteX999" fmla="*/ 806063 w 1006057"/>
                <a:gd name="connsiteY999" fmla="*/ 751562 h 1012010"/>
                <a:gd name="connsiteX1000" fmla="*/ 805208 w 1006057"/>
                <a:gd name="connsiteY1000" fmla="*/ 753370 h 1012010"/>
                <a:gd name="connsiteX1001" fmla="*/ 803401 w 1006057"/>
                <a:gd name="connsiteY1001" fmla="*/ 754417 h 1012010"/>
                <a:gd name="connsiteX1002" fmla="*/ 802355 w 1006057"/>
                <a:gd name="connsiteY1002" fmla="*/ 755844 h 1012010"/>
                <a:gd name="connsiteX1003" fmla="*/ 801879 w 1006057"/>
                <a:gd name="connsiteY1003" fmla="*/ 757271 h 1012010"/>
                <a:gd name="connsiteX1004" fmla="*/ 800833 w 1006057"/>
                <a:gd name="connsiteY1004" fmla="*/ 758033 h 1012010"/>
                <a:gd name="connsiteX1005" fmla="*/ 799311 w 1006057"/>
                <a:gd name="connsiteY1005" fmla="*/ 760697 h 1012010"/>
                <a:gd name="connsiteX1006" fmla="*/ 797790 w 1006057"/>
                <a:gd name="connsiteY1006" fmla="*/ 761935 h 1012010"/>
                <a:gd name="connsiteX1007" fmla="*/ 795508 w 1006057"/>
                <a:gd name="connsiteY1007" fmla="*/ 766026 h 1012010"/>
                <a:gd name="connsiteX1008" fmla="*/ 793986 w 1006057"/>
                <a:gd name="connsiteY1008" fmla="*/ 766882 h 1012010"/>
                <a:gd name="connsiteX1009" fmla="*/ 793130 w 1006057"/>
                <a:gd name="connsiteY1009" fmla="*/ 768881 h 1012010"/>
                <a:gd name="connsiteX1010" fmla="*/ 789516 w 1006057"/>
                <a:gd name="connsiteY1010" fmla="*/ 771260 h 1012010"/>
                <a:gd name="connsiteX1011" fmla="*/ 788850 w 1006057"/>
                <a:gd name="connsiteY1011" fmla="*/ 772687 h 1012010"/>
                <a:gd name="connsiteX1012" fmla="*/ 787519 w 1006057"/>
                <a:gd name="connsiteY1012" fmla="*/ 773258 h 1012010"/>
                <a:gd name="connsiteX1013" fmla="*/ 785712 w 1006057"/>
                <a:gd name="connsiteY1013" fmla="*/ 775066 h 1012010"/>
                <a:gd name="connsiteX1014" fmla="*/ 784666 w 1006057"/>
                <a:gd name="connsiteY1014" fmla="*/ 775256 h 1012010"/>
                <a:gd name="connsiteX1015" fmla="*/ 782194 w 1006057"/>
                <a:gd name="connsiteY1015" fmla="*/ 777635 h 1012010"/>
                <a:gd name="connsiteX1016" fmla="*/ 778770 w 1006057"/>
                <a:gd name="connsiteY1016" fmla="*/ 779063 h 1012010"/>
                <a:gd name="connsiteX1017" fmla="*/ 778295 w 1006057"/>
                <a:gd name="connsiteY1017" fmla="*/ 779824 h 1012010"/>
                <a:gd name="connsiteX1018" fmla="*/ 773349 w 1006057"/>
                <a:gd name="connsiteY1018" fmla="*/ 782298 h 1012010"/>
                <a:gd name="connsiteX1019" fmla="*/ 769736 w 1006057"/>
                <a:gd name="connsiteY1019" fmla="*/ 783916 h 1012010"/>
                <a:gd name="connsiteX1020" fmla="*/ 769260 w 1006057"/>
                <a:gd name="connsiteY1020" fmla="*/ 783726 h 1012010"/>
                <a:gd name="connsiteX1021" fmla="*/ 767929 w 1006057"/>
                <a:gd name="connsiteY1021" fmla="*/ 784772 h 1012010"/>
                <a:gd name="connsiteX1022" fmla="*/ 767643 w 1006057"/>
                <a:gd name="connsiteY1022" fmla="*/ 785629 h 1012010"/>
                <a:gd name="connsiteX1023" fmla="*/ 761176 w 1006057"/>
                <a:gd name="connsiteY1023" fmla="*/ 789054 h 1012010"/>
                <a:gd name="connsiteX1024" fmla="*/ 760891 w 1006057"/>
                <a:gd name="connsiteY1024" fmla="*/ 789911 h 1012010"/>
                <a:gd name="connsiteX1025" fmla="*/ 761747 w 1006057"/>
                <a:gd name="connsiteY1025" fmla="*/ 790958 h 1012010"/>
                <a:gd name="connsiteX1026" fmla="*/ 761462 w 1006057"/>
                <a:gd name="connsiteY1026" fmla="*/ 791529 h 1012010"/>
                <a:gd name="connsiteX1027" fmla="*/ 760416 w 1006057"/>
                <a:gd name="connsiteY1027" fmla="*/ 791338 h 1012010"/>
                <a:gd name="connsiteX1028" fmla="*/ 758894 w 1006057"/>
                <a:gd name="connsiteY1028" fmla="*/ 790101 h 1012010"/>
                <a:gd name="connsiteX1029" fmla="*/ 756802 w 1006057"/>
                <a:gd name="connsiteY1029" fmla="*/ 792290 h 1012010"/>
                <a:gd name="connsiteX1030" fmla="*/ 754139 w 1006057"/>
                <a:gd name="connsiteY1030" fmla="*/ 794288 h 1012010"/>
                <a:gd name="connsiteX1031" fmla="*/ 753473 w 1006057"/>
                <a:gd name="connsiteY1031" fmla="*/ 794098 h 1012010"/>
                <a:gd name="connsiteX1032" fmla="*/ 751381 w 1006057"/>
                <a:gd name="connsiteY1032" fmla="*/ 795716 h 1012010"/>
                <a:gd name="connsiteX1033" fmla="*/ 750525 w 1006057"/>
                <a:gd name="connsiteY1033" fmla="*/ 795716 h 1012010"/>
                <a:gd name="connsiteX1034" fmla="*/ 750240 w 1006057"/>
                <a:gd name="connsiteY1034" fmla="*/ 796287 h 1012010"/>
                <a:gd name="connsiteX1035" fmla="*/ 748148 w 1006057"/>
                <a:gd name="connsiteY1035" fmla="*/ 796287 h 1012010"/>
                <a:gd name="connsiteX1036" fmla="*/ 747292 w 1006057"/>
                <a:gd name="connsiteY1036" fmla="*/ 797047 h 1012010"/>
                <a:gd name="connsiteX1037" fmla="*/ 744819 w 1006057"/>
                <a:gd name="connsiteY1037" fmla="*/ 797809 h 1012010"/>
                <a:gd name="connsiteX1038" fmla="*/ 743773 w 1006057"/>
                <a:gd name="connsiteY1038" fmla="*/ 798855 h 1012010"/>
                <a:gd name="connsiteX1039" fmla="*/ 742727 w 1006057"/>
                <a:gd name="connsiteY1039" fmla="*/ 798475 h 1012010"/>
                <a:gd name="connsiteX1040" fmla="*/ 737116 w 1006057"/>
                <a:gd name="connsiteY1040" fmla="*/ 799236 h 1012010"/>
                <a:gd name="connsiteX1041" fmla="*/ 731886 w 1006057"/>
                <a:gd name="connsiteY1041" fmla="*/ 799236 h 1012010"/>
                <a:gd name="connsiteX1042" fmla="*/ 731030 w 1006057"/>
                <a:gd name="connsiteY1042" fmla="*/ 798855 h 1012010"/>
                <a:gd name="connsiteX1043" fmla="*/ 725229 w 1006057"/>
                <a:gd name="connsiteY1043" fmla="*/ 800474 h 1012010"/>
                <a:gd name="connsiteX1044" fmla="*/ 716099 w 1006057"/>
                <a:gd name="connsiteY1044" fmla="*/ 800854 h 1012010"/>
                <a:gd name="connsiteX1045" fmla="*/ 713627 w 1006057"/>
                <a:gd name="connsiteY1045" fmla="*/ 799998 h 1012010"/>
                <a:gd name="connsiteX1046" fmla="*/ 713627 w 1006057"/>
                <a:gd name="connsiteY1046" fmla="*/ 799236 h 1012010"/>
                <a:gd name="connsiteX1047" fmla="*/ 712295 w 1006057"/>
                <a:gd name="connsiteY1047" fmla="*/ 797999 h 1012010"/>
                <a:gd name="connsiteX1048" fmla="*/ 712295 w 1006057"/>
                <a:gd name="connsiteY1048" fmla="*/ 796572 h 1012010"/>
                <a:gd name="connsiteX1049" fmla="*/ 711249 w 1006057"/>
                <a:gd name="connsiteY1049" fmla="*/ 796382 h 1012010"/>
                <a:gd name="connsiteX1050" fmla="*/ 710774 w 1006057"/>
                <a:gd name="connsiteY1050" fmla="*/ 795811 h 1012010"/>
                <a:gd name="connsiteX1051" fmla="*/ 710774 w 1006057"/>
                <a:gd name="connsiteY1051" fmla="*/ 793146 h 1012010"/>
                <a:gd name="connsiteX1052" fmla="*/ 710013 w 1006057"/>
                <a:gd name="connsiteY1052" fmla="*/ 792575 h 1012010"/>
                <a:gd name="connsiteX1053" fmla="*/ 709537 w 1006057"/>
                <a:gd name="connsiteY1053" fmla="*/ 790958 h 1012010"/>
                <a:gd name="connsiteX1054" fmla="*/ 709252 w 1006057"/>
                <a:gd name="connsiteY1054" fmla="*/ 787722 h 1012010"/>
                <a:gd name="connsiteX1055" fmla="*/ 708206 w 1006057"/>
                <a:gd name="connsiteY1055" fmla="*/ 786295 h 1012010"/>
                <a:gd name="connsiteX1056" fmla="*/ 708492 w 1006057"/>
                <a:gd name="connsiteY1056" fmla="*/ 785058 h 1012010"/>
                <a:gd name="connsiteX1057" fmla="*/ 709347 w 1006057"/>
                <a:gd name="connsiteY1057" fmla="*/ 784867 h 1012010"/>
                <a:gd name="connsiteX1058" fmla="*/ 709062 w 1006057"/>
                <a:gd name="connsiteY1058" fmla="*/ 785914 h 1012010"/>
                <a:gd name="connsiteX1059" fmla="*/ 709537 w 1006057"/>
                <a:gd name="connsiteY1059" fmla="*/ 786295 h 1012010"/>
                <a:gd name="connsiteX1060" fmla="*/ 710393 w 1006057"/>
                <a:gd name="connsiteY1060" fmla="*/ 789721 h 1012010"/>
                <a:gd name="connsiteX1061" fmla="*/ 711059 w 1006057"/>
                <a:gd name="connsiteY1061" fmla="*/ 789340 h 1012010"/>
                <a:gd name="connsiteX1062" fmla="*/ 711059 w 1006057"/>
                <a:gd name="connsiteY1062" fmla="*/ 788769 h 1012010"/>
                <a:gd name="connsiteX1063" fmla="*/ 711725 w 1006057"/>
                <a:gd name="connsiteY1063" fmla="*/ 788769 h 1012010"/>
                <a:gd name="connsiteX1064" fmla="*/ 712486 w 1006057"/>
                <a:gd name="connsiteY1064" fmla="*/ 789625 h 1012010"/>
                <a:gd name="connsiteX1065" fmla="*/ 712486 w 1006057"/>
                <a:gd name="connsiteY1065" fmla="*/ 787437 h 1012010"/>
                <a:gd name="connsiteX1066" fmla="*/ 710964 w 1006057"/>
                <a:gd name="connsiteY1066" fmla="*/ 786580 h 1012010"/>
                <a:gd name="connsiteX1067" fmla="*/ 710964 w 1006057"/>
                <a:gd name="connsiteY1067" fmla="*/ 784963 h 1012010"/>
                <a:gd name="connsiteX1068" fmla="*/ 709918 w 1006057"/>
                <a:gd name="connsiteY1068" fmla="*/ 783726 h 1012010"/>
                <a:gd name="connsiteX1069" fmla="*/ 708586 w 1006057"/>
                <a:gd name="connsiteY1069" fmla="*/ 782488 h 1012010"/>
                <a:gd name="connsiteX1070" fmla="*/ 707731 w 1006057"/>
                <a:gd name="connsiteY1070" fmla="*/ 782488 h 1012010"/>
                <a:gd name="connsiteX1071" fmla="*/ 705258 w 1006057"/>
                <a:gd name="connsiteY1071" fmla="*/ 781061 h 1012010"/>
                <a:gd name="connsiteX1072" fmla="*/ 704973 w 1006057"/>
                <a:gd name="connsiteY1072" fmla="*/ 780205 h 1012010"/>
                <a:gd name="connsiteX1073" fmla="*/ 705829 w 1006057"/>
                <a:gd name="connsiteY1073" fmla="*/ 778777 h 1012010"/>
                <a:gd name="connsiteX1074" fmla="*/ 709252 w 1006057"/>
                <a:gd name="connsiteY1074" fmla="*/ 780776 h 1012010"/>
                <a:gd name="connsiteX1075" fmla="*/ 711440 w 1006057"/>
                <a:gd name="connsiteY1075" fmla="*/ 780776 h 1012010"/>
                <a:gd name="connsiteX1076" fmla="*/ 712486 w 1006057"/>
                <a:gd name="connsiteY1076" fmla="*/ 779919 h 1012010"/>
                <a:gd name="connsiteX1077" fmla="*/ 715148 w 1006057"/>
                <a:gd name="connsiteY1077" fmla="*/ 779348 h 1012010"/>
                <a:gd name="connsiteX1078" fmla="*/ 715624 w 1006057"/>
                <a:gd name="connsiteY1078" fmla="*/ 778587 h 1012010"/>
                <a:gd name="connsiteX1079" fmla="*/ 717146 w 1006057"/>
                <a:gd name="connsiteY1079" fmla="*/ 778206 h 1012010"/>
                <a:gd name="connsiteX1080" fmla="*/ 719428 w 1006057"/>
                <a:gd name="connsiteY1080" fmla="*/ 776589 h 1012010"/>
                <a:gd name="connsiteX1081" fmla="*/ 719428 w 1006057"/>
                <a:gd name="connsiteY1081" fmla="*/ 776018 h 1012010"/>
                <a:gd name="connsiteX1082" fmla="*/ 723042 w 1006057"/>
                <a:gd name="connsiteY1082" fmla="*/ 774019 h 1012010"/>
                <a:gd name="connsiteX1083" fmla="*/ 723802 w 1006057"/>
                <a:gd name="connsiteY1083" fmla="*/ 771831 h 1012010"/>
                <a:gd name="connsiteX1084" fmla="*/ 723042 w 1006057"/>
                <a:gd name="connsiteY1084" fmla="*/ 771640 h 1012010"/>
                <a:gd name="connsiteX1085" fmla="*/ 722376 w 1006057"/>
                <a:gd name="connsiteY1085" fmla="*/ 773068 h 1012010"/>
                <a:gd name="connsiteX1086" fmla="*/ 720569 w 1006057"/>
                <a:gd name="connsiteY1086" fmla="*/ 774305 h 1012010"/>
                <a:gd name="connsiteX1087" fmla="*/ 715339 w 1006057"/>
                <a:gd name="connsiteY1087" fmla="*/ 776303 h 1012010"/>
                <a:gd name="connsiteX1088" fmla="*/ 714007 w 1006057"/>
                <a:gd name="connsiteY1088" fmla="*/ 777350 h 1012010"/>
                <a:gd name="connsiteX1089" fmla="*/ 706209 w 1006057"/>
                <a:gd name="connsiteY1089" fmla="*/ 777921 h 1012010"/>
                <a:gd name="connsiteX1090" fmla="*/ 706209 w 1006057"/>
                <a:gd name="connsiteY1090" fmla="*/ 777064 h 1012010"/>
                <a:gd name="connsiteX1091" fmla="*/ 705734 w 1006057"/>
                <a:gd name="connsiteY1091" fmla="*/ 776684 h 1012010"/>
                <a:gd name="connsiteX1092" fmla="*/ 704402 w 1006057"/>
                <a:gd name="connsiteY1092" fmla="*/ 777255 h 1012010"/>
                <a:gd name="connsiteX1093" fmla="*/ 701549 w 1006057"/>
                <a:gd name="connsiteY1093" fmla="*/ 776684 h 1012010"/>
                <a:gd name="connsiteX1094" fmla="*/ 700028 w 1006057"/>
                <a:gd name="connsiteY1094" fmla="*/ 775637 h 1012010"/>
                <a:gd name="connsiteX1095" fmla="*/ 699172 w 1006057"/>
                <a:gd name="connsiteY1095" fmla="*/ 774019 h 1012010"/>
                <a:gd name="connsiteX1096" fmla="*/ 695368 w 1006057"/>
                <a:gd name="connsiteY1096" fmla="*/ 770974 h 1012010"/>
                <a:gd name="connsiteX1097" fmla="*/ 694036 w 1006057"/>
                <a:gd name="connsiteY1097" fmla="*/ 767739 h 1012010"/>
                <a:gd name="connsiteX1098" fmla="*/ 692990 w 1006057"/>
                <a:gd name="connsiteY1098" fmla="*/ 766502 h 1012010"/>
                <a:gd name="connsiteX1099" fmla="*/ 692134 w 1006057"/>
                <a:gd name="connsiteY1099" fmla="*/ 763837 h 1012010"/>
                <a:gd name="connsiteX1100" fmla="*/ 691279 w 1006057"/>
                <a:gd name="connsiteY1100" fmla="*/ 763266 h 1012010"/>
                <a:gd name="connsiteX1101" fmla="*/ 690803 w 1006057"/>
                <a:gd name="connsiteY1101" fmla="*/ 761268 h 1012010"/>
                <a:gd name="connsiteX1102" fmla="*/ 691659 w 1006057"/>
                <a:gd name="connsiteY1102" fmla="*/ 757177 h 1012010"/>
                <a:gd name="connsiteX1103" fmla="*/ 694321 w 1006057"/>
                <a:gd name="connsiteY1103" fmla="*/ 756320 h 1012010"/>
                <a:gd name="connsiteX1104" fmla="*/ 692229 w 1006057"/>
                <a:gd name="connsiteY1104" fmla="*/ 756034 h 1012010"/>
                <a:gd name="connsiteX1105" fmla="*/ 691373 w 1006057"/>
                <a:gd name="connsiteY1105" fmla="*/ 755273 h 1012010"/>
                <a:gd name="connsiteX1106" fmla="*/ 691373 w 1006057"/>
                <a:gd name="connsiteY1106" fmla="*/ 754512 h 1012010"/>
                <a:gd name="connsiteX1107" fmla="*/ 690042 w 1006057"/>
                <a:gd name="connsiteY1107" fmla="*/ 753084 h 1012010"/>
                <a:gd name="connsiteX1108" fmla="*/ 690327 w 1006057"/>
                <a:gd name="connsiteY1108" fmla="*/ 751276 h 1012010"/>
                <a:gd name="connsiteX1109" fmla="*/ 688996 w 1006057"/>
                <a:gd name="connsiteY1109" fmla="*/ 749468 h 1012010"/>
                <a:gd name="connsiteX1110" fmla="*/ 687189 w 1006057"/>
                <a:gd name="connsiteY1110" fmla="*/ 748612 h 1012010"/>
                <a:gd name="connsiteX1111" fmla="*/ 686143 w 1006057"/>
                <a:gd name="connsiteY1111" fmla="*/ 748803 h 1012010"/>
                <a:gd name="connsiteX1112" fmla="*/ 683480 w 1006057"/>
                <a:gd name="connsiteY1112" fmla="*/ 747375 h 1012010"/>
                <a:gd name="connsiteX1113" fmla="*/ 685002 w 1006057"/>
                <a:gd name="connsiteY1113" fmla="*/ 749374 h 1012010"/>
                <a:gd name="connsiteX1114" fmla="*/ 686333 w 1006057"/>
                <a:gd name="connsiteY1114" fmla="*/ 749374 h 1012010"/>
                <a:gd name="connsiteX1115" fmla="*/ 688806 w 1006057"/>
                <a:gd name="connsiteY1115" fmla="*/ 751182 h 1012010"/>
                <a:gd name="connsiteX1116" fmla="*/ 689281 w 1006057"/>
                <a:gd name="connsiteY1116" fmla="*/ 757081 h 1012010"/>
                <a:gd name="connsiteX1117" fmla="*/ 688996 w 1006057"/>
                <a:gd name="connsiteY1117" fmla="*/ 758508 h 1012010"/>
                <a:gd name="connsiteX1118" fmla="*/ 687950 w 1006057"/>
                <a:gd name="connsiteY1118" fmla="*/ 759365 h 1012010"/>
                <a:gd name="connsiteX1119" fmla="*/ 687665 w 1006057"/>
                <a:gd name="connsiteY1119" fmla="*/ 761839 h 1012010"/>
                <a:gd name="connsiteX1120" fmla="*/ 688140 w 1006057"/>
                <a:gd name="connsiteY1120" fmla="*/ 762600 h 1012010"/>
                <a:gd name="connsiteX1121" fmla="*/ 688140 w 1006057"/>
                <a:gd name="connsiteY1121" fmla="*/ 764028 h 1012010"/>
                <a:gd name="connsiteX1122" fmla="*/ 689472 w 1006057"/>
                <a:gd name="connsiteY1122" fmla="*/ 766026 h 1012010"/>
                <a:gd name="connsiteX1123" fmla="*/ 690518 w 1006057"/>
                <a:gd name="connsiteY1123" fmla="*/ 769452 h 1012010"/>
                <a:gd name="connsiteX1124" fmla="*/ 687379 w 1006057"/>
                <a:gd name="connsiteY1124" fmla="*/ 768690 h 1012010"/>
                <a:gd name="connsiteX1125" fmla="*/ 684241 w 1006057"/>
                <a:gd name="connsiteY1125" fmla="*/ 766692 h 1012010"/>
                <a:gd name="connsiteX1126" fmla="*/ 683480 w 1006057"/>
                <a:gd name="connsiteY1126" fmla="*/ 765455 h 1012010"/>
                <a:gd name="connsiteX1127" fmla="*/ 683766 w 1006057"/>
                <a:gd name="connsiteY1127" fmla="*/ 763457 h 1012010"/>
                <a:gd name="connsiteX1128" fmla="*/ 682910 w 1006057"/>
                <a:gd name="connsiteY1128" fmla="*/ 763837 h 1012010"/>
                <a:gd name="connsiteX1129" fmla="*/ 683195 w 1006057"/>
                <a:gd name="connsiteY1129" fmla="*/ 766502 h 1012010"/>
                <a:gd name="connsiteX1130" fmla="*/ 682149 w 1006057"/>
                <a:gd name="connsiteY1130" fmla="*/ 766502 h 1012010"/>
                <a:gd name="connsiteX1131" fmla="*/ 678725 w 1006057"/>
                <a:gd name="connsiteY1131" fmla="*/ 765074 h 1012010"/>
                <a:gd name="connsiteX1132" fmla="*/ 677964 w 1006057"/>
                <a:gd name="connsiteY1132" fmla="*/ 765074 h 1012010"/>
                <a:gd name="connsiteX1133" fmla="*/ 677964 w 1006057"/>
                <a:gd name="connsiteY1133" fmla="*/ 765836 h 1012010"/>
                <a:gd name="connsiteX1134" fmla="*/ 684621 w 1006057"/>
                <a:gd name="connsiteY1134" fmla="*/ 768215 h 1012010"/>
                <a:gd name="connsiteX1135" fmla="*/ 686904 w 1006057"/>
                <a:gd name="connsiteY1135" fmla="*/ 770023 h 1012010"/>
                <a:gd name="connsiteX1136" fmla="*/ 687760 w 1006057"/>
                <a:gd name="connsiteY1136" fmla="*/ 771640 h 1012010"/>
                <a:gd name="connsiteX1137" fmla="*/ 689852 w 1006057"/>
                <a:gd name="connsiteY1137" fmla="*/ 773068 h 1012010"/>
                <a:gd name="connsiteX1138" fmla="*/ 691944 w 1006057"/>
                <a:gd name="connsiteY1138" fmla="*/ 773829 h 1012010"/>
                <a:gd name="connsiteX1139" fmla="*/ 694417 w 1006057"/>
                <a:gd name="connsiteY1139" fmla="*/ 776303 h 1012010"/>
                <a:gd name="connsiteX1140" fmla="*/ 690232 w 1006057"/>
                <a:gd name="connsiteY1140" fmla="*/ 776113 h 1012010"/>
                <a:gd name="connsiteX1141" fmla="*/ 688711 w 1006057"/>
                <a:gd name="connsiteY1141" fmla="*/ 774114 h 1012010"/>
                <a:gd name="connsiteX1142" fmla="*/ 685572 w 1006057"/>
                <a:gd name="connsiteY1142" fmla="*/ 772306 h 1012010"/>
                <a:gd name="connsiteX1143" fmla="*/ 682719 w 1006057"/>
                <a:gd name="connsiteY1143" fmla="*/ 772687 h 1012010"/>
                <a:gd name="connsiteX1144" fmla="*/ 680532 w 1006057"/>
                <a:gd name="connsiteY1144" fmla="*/ 773734 h 1012010"/>
                <a:gd name="connsiteX1145" fmla="*/ 675587 w 1006057"/>
                <a:gd name="connsiteY1145" fmla="*/ 774305 h 1012010"/>
                <a:gd name="connsiteX1146" fmla="*/ 673305 w 1006057"/>
                <a:gd name="connsiteY1146" fmla="*/ 775732 h 1012010"/>
                <a:gd name="connsiteX1147" fmla="*/ 667979 w 1006057"/>
                <a:gd name="connsiteY1147" fmla="*/ 775923 h 1012010"/>
                <a:gd name="connsiteX1148" fmla="*/ 667504 w 1006057"/>
                <a:gd name="connsiteY1148" fmla="*/ 776303 h 1012010"/>
                <a:gd name="connsiteX1149" fmla="*/ 667979 w 1006057"/>
                <a:gd name="connsiteY1149" fmla="*/ 776874 h 1012010"/>
                <a:gd name="connsiteX1150" fmla="*/ 672068 w 1006057"/>
                <a:gd name="connsiteY1150" fmla="*/ 776684 h 1012010"/>
                <a:gd name="connsiteX1151" fmla="*/ 672829 w 1006057"/>
                <a:gd name="connsiteY1151" fmla="*/ 776874 h 1012010"/>
                <a:gd name="connsiteX1152" fmla="*/ 672829 w 1006057"/>
                <a:gd name="connsiteY1152" fmla="*/ 777445 h 1012010"/>
                <a:gd name="connsiteX1153" fmla="*/ 670737 w 1006057"/>
                <a:gd name="connsiteY1153" fmla="*/ 778492 h 1012010"/>
                <a:gd name="connsiteX1154" fmla="*/ 670261 w 1006057"/>
                <a:gd name="connsiteY1154" fmla="*/ 779539 h 1012010"/>
                <a:gd name="connsiteX1155" fmla="*/ 668169 w 1006057"/>
                <a:gd name="connsiteY1155" fmla="*/ 779158 h 1012010"/>
                <a:gd name="connsiteX1156" fmla="*/ 665316 w 1006057"/>
                <a:gd name="connsiteY1156" fmla="*/ 781347 h 1012010"/>
                <a:gd name="connsiteX1157" fmla="*/ 665316 w 1006057"/>
                <a:gd name="connsiteY1157" fmla="*/ 782393 h 1012010"/>
                <a:gd name="connsiteX1158" fmla="*/ 664270 w 1006057"/>
                <a:gd name="connsiteY1158" fmla="*/ 784201 h 1012010"/>
                <a:gd name="connsiteX1159" fmla="*/ 662463 w 1006057"/>
                <a:gd name="connsiteY1159" fmla="*/ 784582 h 1012010"/>
                <a:gd name="connsiteX1160" fmla="*/ 658374 w 1006057"/>
                <a:gd name="connsiteY1160" fmla="*/ 787627 h 1012010"/>
                <a:gd name="connsiteX1161" fmla="*/ 657518 w 1006057"/>
                <a:gd name="connsiteY1161" fmla="*/ 789245 h 1012010"/>
                <a:gd name="connsiteX1162" fmla="*/ 657043 w 1006057"/>
                <a:gd name="connsiteY1162" fmla="*/ 791433 h 1012010"/>
                <a:gd name="connsiteX1163" fmla="*/ 656377 w 1006057"/>
                <a:gd name="connsiteY1163" fmla="*/ 792004 h 1012010"/>
                <a:gd name="connsiteX1164" fmla="*/ 656377 w 1006057"/>
                <a:gd name="connsiteY1164" fmla="*/ 790196 h 1012010"/>
                <a:gd name="connsiteX1165" fmla="*/ 657708 w 1006057"/>
                <a:gd name="connsiteY1165" fmla="*/ 788198 h 1012010"/>
                <a:gd name="connsiteX1166" fmla="*/ 658184 w 1006057"/>
                <a:gd name="connsiteY1166" fmla="*/ 786390 h 1012010"/>
                <a:gd name="connsiteX1167" fmla="*/ 659705 w 1006057"/>
                <a:gd name="connsiteY1167" fmla="*/ 784011 h 1012010"/>
                <a:gd name="connsiteX1168" fmla="*/ 661512 w 1006057"/>
                <a:gd name="connsiteY1168" fmla="*/ 782393 h 1012010"/>
                <a:gd name="connsiteX1169" fmla="*/ 661798 w 1006057"/>
                <a:gd name="connsiteY1169" fmla="*/ 781156 h 1012010"/>
                <a:gd name="connsiteX1170" fmla="*/ 661132 w 1006057"/>
                <a:gd name="connsiteY1170" fmla="*/ 781347 h 1012010"/>
                <a:gd name="connsiteX1171" fmla="*/ 661132 w 1006057"/>
                <a:gd name="connsiteY1171" fmla="*/ 782108 h 1012010"/>
                <a:gd name="connsiteX1172" fmla="*/ 658659 w 1006057"/>
                <a:gd name="connsiteY1172" fmla="*/ 783916 h 1012010"/>
                <a:gd name="connsiteX1173" fmla="*/ 658659 w 1006057"/>
                <a:gd name="connsiteY1173" fmla="*/ 784677 h 1012010"/>
                <a:gd name="connsiteX1174" fmla="*/ 657613 w 1006057"/>
                <a:gd name="connsiteY1174" fmla="*/ 786105 h 1012010"/>
                <a:gd name="connsiteX1175" fmla="*/ 657613 w 1006057"/>
                <a:gd name="connsiteY1175" fmla="*/ 787151 h 1012010"/>
                <a:gd name="connsiteX1176" fmla="*/ 657138 w 1006057"/>
                <a:gd name="connsiteY1176" fmla="*/ 787151 h 1012010"/>
                <a:gd name="connsiteX1177" fmla="*/ 657138 w 1006057"/>
                <a:gd name="connsiteY1177" fmla="*/ 787913 h 1012010"/>
                <a:gd name="connsiteX1178" fmla="*/ 656472 w 1006057"/>
                <a:gd name="connsiteY1178" fmla="*/ 788484 h 1012010"/>
                <a:gd name="connsiteX1179" fmla="*/ 655616 w 1006057"/>
                <a:gd name="connsiteY1179" fmla="*/ 791338 h 1012010"/>
                <a:gd name="connsiteX1180" fmla="*/ 655141 w 1006057"/>
                <a:gd name="connsiteY1180" fmla="*/ 794764 h 1012010"/>
                <a:gd name="connsiteX1181" fmla="*/ 655426 w 1006057"/>
                <a:gd name="connsiteY1181" fmla="*/ 797619 h 1012010"/>
                <a:gd name="connsiteX1182" fmla="*/ 654950 w 1006057"/>
                <a:gd name="connsiteY1182" fmla="*/ 797428 h 1012010"/>
                <a:gd name="connsiteX1183" fmla="*/ 654475 w 1006057"/>
                <a:gd name="connsiteY1183" fmla="*/ 795620 h 1012010"/>
                <a:gd name="connsiteX1184" fmla="*/ 651622 w 1006057"/>
                <a:gd name="connsiteY1184" fmla="*/ 793812 h 1012010"/>
                <a:gd name="connsiteX1185" fmla="*/ 650576 w 1006057"/>
                <a:gd name="connsiteY1185" fmla="*/ 792195 h 1012010"/>
                <a:gd name="connsiteX1186" fmla="*/ 647913 w 1006057"/>
                <a:gd name="connsiteY1186" fmla="*/ 791338 h 1012010"/>
                <a:gd name="connsiteX1187" fmla="*/ 647057 w 1006057"/>
                <a:gd name="connsiteY1187" fmla="*/ 791909 h 1012010"/>
                <a:gd name="connsiteX1188" fmla="*/ 645726 w 1006057"/>
                <a:gd name="connsiteY1188" fmla="*/ 791909 h 1012010"/>
                <a:gd name="connsiteX1189" fmla="*/ 641922 w 1006057"/>
                <a:gd name="connsiteY1189" fmla="*/ 790292 h 1012010"/>
                <a:gd name="connsiteX1190" fmla="*/ 637737 w 1006057"/>
                <a:gd name="connsiteY1190" fmla="*/ 791053 h 1012010"/>
                <a:gd name="connsiteX1191" fmla="*/ 636406 w 1006057"/>
                <a:gd name="connsiteY1191" fmla="*/ 792290 h 1012010"/>
                <a:gd name="connsiteX1192" fmla="*/ 636406 w 1006057"/>
                <a:gd name="connsiteY1192" fmla="*/ 792861 h 1012010"/>
                <a:gd name="connsiteX1193" fmla="*/ 638879 w 1006057"/>
                <a:gd name="connsiteY1193" fmla="*/ 791624 h 1012010"/>
                <a:gd name="connsiteX1194" fmla="*/ 640210 w 1006057"/>
                <a:gd name="connsiteY1194" fmla="*/ 791814 h 1012010"/>
                <a:gd name="connsiteX1195" fmla="*/ 641541 w 1006057"/>
                <a:gd name="connsiteY1195" fmla="*/ 791243 h 1012010"/>
                <a:gd name="connsiteX1196" fmla="*/ 641541 w 1006057"/>
                <a:gd name="connsiteY1196" fmla="*/ 791624 h 1012010"/>
                <a:gd name="connsiteX1197" fmla="*/ 643063 w 1006057"/>
                <a:gd name="connsiteY1197" fmla="*/ 792385 h 1012010"/>
                <a:gd name="connsiteX1198" fmla="*/ 649054 w 1006057"/>
                <a:gd name="connsiteY1198" fmla="*/ 794193 h 1012010"/>
                <a:gd name="connsiteX1199" fmla="*/ 649910 w 1006057"/>
                <a:gd name="connsiteY1199" fmla="*/ 795430 h 1012010"/>
                <a:gd name="connsiteX1200" fmla="*/ 651717 w 1006057"/>
                <a:gd name="connsiteY1200" fmla="*/ 796667 h 1012010"/>
                <a:gd name="connsiteX1201" fmla="*/ 653809 w 1006057"/>
                <a:gd name="connsiteY1201" fmla="*/ 800093 h 1012010"/>
                <a:gd name="connsiteX1202" fmla="*/ 654665 w 1006057"/>
                <a:gd name="connsiteY1202" fmla="*/ 800664 h 1012010"/>
                <a:gd name="connsiteX1203" fmla="*/ 654189 w 1006057"/>
                <a:gd name="connsiteY1203" fmla="*/ 801711 h 1012010"/>
                <a:gd name="connsiteX1204" fmla="*/ 656377 w 1006057"/>
                <a:gd name="connsiteY1204" fmla="*/ 802948 h 1012010"/>
                <a:gd name="connsiteX1205" fmla="*/ 653714 w 1006057"/>
                <a:gd name="connsiteY1205" fmla="*/ 803804 h 1012010"/>
                <a:gd name="connsiteX1206" fmla="*/ 652668 w 1006057"/>
                <a:gd name="connsiteY1206" fmla="*/ 804661 h 1012010"/>
                <a:gd name="connsiteX1207" fmla="*/ 651622 w 1006057"/>
                <a:gd name="connsiteY1207" fmla="*/ 804661 h 1012010"/>
                <a:gd name="connsiteX1208" fmla="*/ 648959 w 1006057"/>
                <a:gd name="connsiteY1208" fmla="*/ 803804 h 1012010"/>
                <a:gd name="connsiteX1209" fmla="*/ 646867 w 1006057"/>
                <a:gd name="connsiteY1209" fmla="*/ 802377 h 1012010"/>
                <a:gd name="connsiteX1210" fmla="*/ 642683 w 1006057"/>
                <a:gd name="connsiteY1210" fmla="*/ 801805 h 1012010"/>
                <a:gd name="connsiteX1211" fmla="*/ 641922 w 1006057"/>
                <a:gd name="connsiteY1211" fmla="*/ 800949 h 1012010"/>
                <a:gd name="connsiteX1212" fmla="*/ 642207 w 1006057"/>
                <a:gd name="connsiteY1212" fmla="*/ 798570 h 1012010"/>
                <a:gd name="connsiteX1213" fmla="*/ 641351 w 1006057"/>
                <a:gd name="connsiteY1213" fmla="*/ 798570 h 1012010"/>
                <a:gd name="connsiteX1214" fmla="*/ 641351 w 1006057"/>
                <a:gd name="connsiteY1214" fmla="*/ 799617 h 1012010"/>
                <a:gd name="connsiteX1215" fmla="*/ 640876 w 1006057"/>
                <a:gd name="connsiteY1215" fmla="*/ 799617 h 1012010"/>
                <a:gd name="connsiteX1216" fmla="*/ 641161 w 1006057"/>
                <a:gd name="connsiteY1216" fmla="*/ 801045 h 1012010"/>
                <a:gd name="connsiteX1217" fmla="*/ 639069 w 1006057"/>
                <a:gd name="connsiteY1217" fmla="*/ 799998 h 1012010"/>
                <a:gd name="connsiteX1218" fmla="*/ 638023 w 1006057"/>
                <a:gd name="connsiteY1218" fmla="*/ 799998 h 1012010"/>
                <a:gd name="connsiteX1219" fmla="*/ 640495 w 1006057"/>
                <a:gd name="connsiteY1219" fmla="*/ 801996 h 1012010"/>
                <a:gd name="connsiteX1220" fmla="*/ 637642 w 1006057"/>
                <a:gd name="connsiteY1220" fmla="*/ 802377 h 1012010"/>
                <a:gd name="connsiteX1221" fmla="*/ 637642 w 1006057"/>
                <a:gd name="connsiteY1221" fmla="*/ 802757 h 1012010"/>
                <a:gd name="connsiteX1222" fmla="*/ 640495 w 1006057"/>
                <a:gd name="connsiteY1222" fmla="*/ 803138 h 1012010"/>
                <a:gd name="connsiteX1223" fmla="*/ 642302 w 1006057"/>
                <a:gd name="connsiteY1223" fmla="*/ 803899 h 1012010"/>
                <a:gd name="connsiteX1224" fmla="*/ 642302 w 1006057"/>
                <a:gd name="connsiteY1224" fmla="*/ 804661 h 1012010"/>
                <a:gd name="connsiteX1225" fmla="*/ 640781 w 1006057"/>
                <a:gd name="connsiteY1225" fmla="*/ 806088 h 1012010"/>
                <a:gd name="connsiteX1226" fmla="*/ 641637 w 1006057"/>
                <a:gd name="connsiteY1226" fmla="*/ 806088 h 1012010"/>
                <a:gd name="connsiteX1227" fmla="*/ 642683 w 1006057"/>
                <a:gd name="connsiteY1227" fmla="*/ 805041 h 1012010"/>
                <a:gd name="connsiteX1228" fmla="*/ 643729 w 1006057"/>
                <a:gd name="connsiteY1228" fmla="*/ 805041 h 1012010"/>
                <a:gd name="connsiteX1229" fmla="*/ 647533 w 1006057"/>
                <a:gd name="connsiteY1229" fmla="*/ 807420 h 1012010"/>
                <a:gd name="connsiteX1230" fmla="*/ 648389 w 1006057"/>
                <a:gd name="connsiteY1230" fmla="*/ 807420 h 1012010"/>
                <a:gd name="connsiteX1231" fmla="*/ 650195 w 1006057"/>
                <a:gd name="connsiteY1231" fmla="*/ 808467 h 1012010"/>
                <a:gd name="connsiteX1232" fmla="*/ 651527 w 1006057"/>
                <a:gd name="connsiteY1232" fmla="*/ 808467 h 1012010"/>
                <a:gd name="connsiteX1233" fmla="*/ 650005 w 1006057"/>
                <a:gd name="connsiteY1233" fmla="*/ 810085 h 1012010"/>
                <a:gd name="connsiteX1234" fmla="*/ 646582 w 1006057"/>
                <a:gd name="connsiteY1234" fmla="*/ 812083 h 1012010"/>
                <a:gd name="connsiteX1235" fmla="*/ 645250 w 1006057"/>
                <a:gd name="connsiteY1235" fmla="*/ 814272 h 1012010"/>
                <a:gd name="connsiteX1236" fmla="*/ 644394 w 1006057"/>
                <a:gd name="connsiteY1236" fmla="*/ 814462 h 1012010"/>
                <a:gd name="connsiteX1237" fmla="*/ 644109 w 1006057"/>
                <a:gd name="connsiteY1237" fmla="*/ 815223 h 1012010"/>
                <a:gd name="connsiteX1238" fmla="*/ 640495 w 1006057"/>
                <a:gd name="connsiteY1238" fmla="*/ 817887 h 1012010"/>
                <a:gd name="connsiteX1239" fmla="*/ 639164 w 1006057"/>
                <a:gd name="connsiteY1239" fmla="*/ 817316 h 1012010"/>
                <a:gd name="connsiteX1240" fmla="*/ 638308 w 1006057"/>
                <a:gd name="connsiteY1240" fmla="*/ 817507 h 1012010"/>
                <a:gd name="connsiteX1241" fmla="*/ 639354 w 1006057"/>
                <a:gd name="connsiteY1241" fmla="*/ 818363 h 1012010"/>
                <a:gd name="connsiteX1242" fmla="*/ 638879 w 1006057"/>
                <a:gd name="connsiteY1242" fmla="*/ 819124 h 1012010"/>
                <a:gd name="connsiteX1243" fmla="*/ 637357 w 1006057"/>
                <a:gd name="connsiteY1243" fmla="*/ 819981 h 1012010"/>
                <a:gd name="connsiteX1244" fmla="*/ 636026 w 1006057"/>
                <a:gd name="connsiteY1244" fmla="*/ 820171 h 1012010"/>
                <a:gd name="connsiteX1245" fmla="*/ 635740 w 1006057"/>
                <a:gd name="connsiteY1245" fmla="*/ 821218 h 1012010"/>
                <a:gd name="connsiteX1246" fmla="*/ 632317 w 1006057"/>
                <a:gd name="connsiteY1246" fmla="*/ 820837 h 1012010"/>
                <a:gd name="connsiteX1247" fmla="*/ 628893 w 1006057"/>
                <a:gd name="connsiteY1247" fmla="*/ 821218 h 1012010"/>
                <a:gd name="connsiteX1248" fmla="*/ 624233 w 1006057"/>
                <a:gd name="connsiteY1248" fmla="*/ 820837 h 1012010"/>
                <a:gd name="connsiteX1249" fmla="*/ 623187 w 1006057"/>
                <a:gd name="connsiteY1249" fmla="*/ 821218 h 1012010"/>
                <a:gd name="connsiteX1250" fmla="*/ 621666 w 1006057"/>
                <a:gd name="connsiteY1250" fmla="*/ 820837 h 1012010"/>
                <a:gd name="connsiteX1251" fmla="*/ 621380 w 1006057"/>
                <a:gd name="connsiteY1251" fmla="*/ 820076 h 1012010"/>
                <a:gd name="connsiteX1252" fmla="*/ 619098 w 1006057"/>
                <a:gd name="connsiteY1252" fmla="*/ 818839 h 1012010"/>
                <a:gd name="connsiteX1253" fmla="*/ 617766 w 1006057"/>
                <a:gd name="connsiteY1253" fmla="*/ 819220 h 1012010"/>
                <a:gd name="connsiteX1254" fmla="*/ 617291 w 1006057"/>
                <a:gd name="connsiteY1254" fmla="*/ 818649 h 1012010"/>
                <a:gd name="connsiteX1255" fmla="*/ 615960 w 1006057"/>
                <a:gd name="connsiteY1255" fmla="*/ 818649 h 1012010"/>
                <a:gd name="connsiteX1256" fmla="*/ 615960 w 1006057"/>
                <a:gd name="connsiteY1256" fmla="*/ 818078 h 1012010"/>
                <a:gd name="connsiteX1257" fmla="*/ 615294 w 1006057"/>
                <a:gd name="connsiteY1257" fmla="*/ 817697 h 1012010"/>
                <a:gd name="connsiteX1258" fmla="*/ 615294 w 1006057"/>
                <a:gd name="connsiteY1258" fmla="*/ 818458 h 1012010"/>
                <a:gd name="connsiteX1259" fmla="*/ 614438 w 1006057"/>
                <a:gd name="connsiteY1259" fmla="*/ 819505 h 1012010"/>
                <a:gd name="connsiteX1260" fmla="*/ 616911 w 1006057"/>
                <a:gd name="connsiteY1260" fmla="*/ 819505 h 1012010"/>
                <a:gd name="connsiteX1261" fmla="*/ 617386 w 1006057"/>
                <a:gd name="connsiteY1261" fmla="*/ 820266 h 1012010"/>
                <a:gd name="connsiteX1262" fmla="*/ 618242 w 1006057"/>
                <a:gd name="connsiteY1262" fmla="*/ 820457 h 1012010"/>
                <a:gd name="connsiteX1263" fmla="*/ 615579 w 1006057"/>
                <a:gd name="connsiteY1263" fmla="*/ 820457 h 1012010"/>
                <a:gd name="connsiteX1264" fmla="*/ 613772 w 1006057"/>
                <a:gd name="connsiteY1264" fmla="*/ 821218 h 1012010"/>
                <a:gd name="connsiteX1265" fmla="*/ 613297 w 1006057"/>
                <a:gd name="connsiteY1265" fmla="*/ 822074 h 1012010"/>
                <a:gd name="connsiteX1266" fmla="*/ 609112 w 1006057"/>
                <a:gd name="connsiteY1266" fmla="*/ 821218 h 1012010"/>
                <a:gd name="connsiteX1267" fmla="*/ 608637 w 1006057"/>
                <a:gd name="connsiteY1267" fmla="*/ 819790 h 1012010"/>
                <a:gd name="connsiteX1268" fmla="*/ 607591 w 1006057"/>
                <a:gd name="connsiteY1268" fmla="*/ 819220 h 1012010"/>
                <a:gd name="connsiteX1269" fmla="*/ 606925 w 1006057"/>
                <a:gd name="connsiteY1269" fmla="*/ 819410 h 1012010"/>
                <a:gd name="connsiteX1270" fmla="*/ 606925 w 1006057"/>
                <a:gd name="connsiteY1270" fmla="*/ 820171 h 1012010"/>
                <a:gd name="connsiteX1271" fmla="*/ 607781 w 1006057"/>
                <a:gd name="connsiteY1271" fmla="*/ 820932 h 1012010"/>
                <a:gd name="connsiteX1272" fmla="*/ 604167 w 1006057"/>
                <a:gd name="connsiteY1272" fmla="*/ 820742 h 1012010"/>
                <a:gd name="connsiteX1273" fmla="*/ 603692 w 1006057"/>
                <a:gd name="connsiteY1273" fmla="*/ 819886 h 1012010"/>
                <a:gd name="connsiteX1274" fmla="*/ 602931 w 1006057"/>
                <a:gd name="connsiteY1274" fmla="*/ 819695 h 1012010"/>
                <a:gd name="connsiteX1275" fmla="*/ 602646 w 1006057"/>
                <a:gd name="connsiteY1275" fmla="*/ 821123 h 1012010"/>
                <a:gd name="connsiteX1276" fmla="*/ 601599 w 1006057"/>
                <a:gd name="connsiteY1276" fmla="*/ 821980 h 1012010"/>
                <a:gd name="connsiteX1277" fmla="*/ 600553 w 1006057"/>
                <a:gd name="connsiteY1277" fmla="*/ 822169 h 1012010"/>
                <a:gd name="connsiteX1278" fmla="*/ 599793 w 1006057"/>
                <a:gd name="connsiteY1278" fmla="*/ 823026 h 1012010"/>
                <a:gd name="connsiteX1279" fmla="*/ 598271 w 1006057"/>
                <a:gd name="connsiteY1279" fmla="*/ 823216 h 1012010"/>
                <a:gd name="connsiteX1280" fmla="*/ 596750 w 1006057"/>
                <a:gd name="connsiteY1280" fmla="*/ 822455 h 1012010"/>
                <a:gd name="connsiteX1281" fmla="*/ 598081 w 1006057"/>
                <a:gd name="connsiteY1281" fmla="*/ 824644 h 1012010"/>
                <a:gd name="connsiteX1282" fmla="*/ 597796 w 1006057"/>
                <a:gd name="connsiteY1282" fmla="*/ 825215 h 1012010"/>
                <a:gd name="connsiteX1283" fmla="*/ 595989 w 1006057"/>
                <a:gd name="connsiteY1283" fmla="*/ 826071 h 1012010"/>
                <a:gd name="connsiteX1284" fmla="*/ 592375 w 1006057"/>
                <a:gd name="connsiteY1284" fmla="*/ 825690 h 1012010"/>
                <a:gd name="connsiteX1285" fmla="*/ 592660 w 1006057"/>
                <a:gd name="connsiteY1285" fmla="*/ 826547 h 1012010"/>
                <a:gd name="connsiteX1286" fmla="*/ 592185 w 1006057"/>
                <a:gd name="connsiteY1286" fmla="*/ 826927 h 1012010"/>
                <a:gd name="connsiteX1287" fmla="*/ 590663 w 1006057"/>
                <a:gd name="connsiteY1287" fmla="*/ 826547 h 1012010"/>
                <a:gd name="connsiteX1288" fmla="*/ 588381 w 1006057"/>
                <a:gd name="connsiteY1288" fmla="*/ 824739 h 1012010"/>
                <a:gd name="connsiteX1289" fmla="*/ 587335 w 1006057"/>
                <a:gd name="connsiteY1289" fmla="*/ 823121 h 1012010"/>
                <a:gd name="connsiteX1290" fmla="*/ 585528 w 1006057"/>
                <a:gd name="connsiteY1290" fmla="*/ 822265 h 1012010"/>
                <a:gd name="connsiteX1291" fmla="*/ 584196 w 1006057"/>
                <a:gd name="connsiteY1291" fmla="*/ 822265 h 1012010"/>
                <a:gd name="connsiteX1292" fmla="*/ 582865 w 1006057"/>
                <a:gd name="connsiteY1292" fmla="*/ 822645 h 1012010"/>
                <a:gd name="connsiteX1293" fmla="*/ 583340 w 1006057"/>
                <a:gd name="connsiteY1293" fmla="*/ 824073 h 1012010"/>
                <a:gd name="connsiteX1294" fmla="*/ 582580 w 1006057"/>
                <a:gd name="connsiteY1294" fmla="*/ 824644 h 1012010"/>
                <a:gd name="connsiteX1295" fmla="*/ 582865 w 1006057"/>
                <a:gd name="connsiteY1295" fmla="*/ 825405 h 1012010"/>
                <a:gd name="connsiteX1296" fmla="*/ 581534 w 1006057"/>
                <a:gd name="connsiteY1296" fmla="*/ 827023 h 1012010"/>
                <a:gd name="connsiteX1297" fmla="*/ 581058 w 1006057"/>
                <a:gd name="connsiteY1297" fmla="*/ 830068 h 1012010"/>
                <a:gd name="connsiteX1298" fmla="*/ 580583 w 1006057"/>
                <a:gd name="connsiteY1298" fmla="*/ 830448 h 1012010"/>
                <a:gd name="connsiteX1299" fmla="*/ 579061 w 1006057"/>
                <a:gd name="connsiteY1299" fmla="*/ 830258 h 1012010"/>
                <a:gd name="connsiteX1300" fmla="*/ 578586 w 1006057"/>
                <a:gd name="connsiteY1300" fmla="*/ 828260 h 1012010"/>
                <a:gd name="connsiteX1301" fmla="*/ 576113 w 1006057"/>
                <a:gd name="connsiteY1301" fmla="*/ 827498 h 1012010"/>
                <a:gd name="connsiteX1302" fmla="*/ 576398 w 1006057"/>
                <a:gd name="connsiteY1302" fmla="*/ 826927 h 1012010"/>
                <a:gd name="connsiteX1303" fmla="*/ 578490 w 1006057"/>
                <a:gd name="connsiteY1303" fmla="*/ 827308 h 1012010"/>
                <a:gd name="connsiteX1304" fmla="*/ 579346 w 1006057"/>
                <a:gd name="connsiteY1304" fmla="*/ 828164 h 1012010"/>
                <a:gd name="connsiteX1305" fmla="*/ 579822 w 1006057"/>
                <a:gd name="connsiteY1305" fmla="*/ 829782 h 1012010"/>
                <a:gd name="connsiteX1306" fmla="*/ 580297 w 1006057"/>
                <a:gd name="connsiteY1306" fmla="*/ 829782 h 1012010"/>
                <a:gd name="connsiteX1307" fmla="*/ 580012 w 1006057"/>
                <a:gd name="connsiteY1307" fmla="*/ 829021 h 1012010"/>
                <a:gd name="connsiteX1308" fmla="*/ 580678 w 1006057"/>
                <a:gd name="connsiteY1308" fmla="*/ 827974 h 1012010"/>
                <a:gd name="connsiteX1309" fmla="*/ 577254 w 1006057"/>
                <a:gd name="connsiteY1309" fmla="*/ 825500 h 1012010"/>
                <a:gd name="connsiteX1310" fmla="*/ 577254 w 1006057"/>
                <a:gd name="connsiteY1310" fmla="*/ 824929 h 1012010"/>
                <a:gd name="connsiteX1311" fmla="*/ 576208 w 1006057"/>
                <a:gd name="connsiteY1311" fmla="*/ 824073 h 1012010"/>
                <a:gd name="connsiteX1312" fmla="*/ 575162 w 1006057"/>
                <a:gd name="connsiteY1312" fmla="*/ 823692 h 1012010"/>
                <a:gd name="connsiteX1313" fmla="*/ 574686 w 1006057"/>
                <a:gd name="connsiteY1313" fmla="*/ 824548 h 1012010"/>
                <a:gd name="connsiteX1314" fmla="*/ 575732 w 1006057"/>
                <a:gd name="connsiteY1314" fmla="*/ 824929 h 1012010"/>
                <a:gd name="connsiteX1315" fmla="*/ 575257 w 1006057"/>
                <a:gd name="connsiteY1315" fmla="*/ 825690 h 1012010"/>
                <a:gd name="connsiteX1316" fmla="*/ 575542 w 1006057"/>
                <a:gd name="connsiteY1316" fmla="*/ 826927 h 1012010"/>
                <a:gd name="connsiteX1317" fmla="*/ 574782 w 1006057"/>
                <a:gd name="connsiteY1317" fmla="*/ 827118 h 1012010"/>
                <a:gd name="connsiteX1318" fmla="*/ 575257 w 1006057"/>
                <a:gd name="connsiteY1318" fmla="*/ 827879 h 1012010"/>
                <a:gd name="connsiteX1319" fmla="*/ 573925 w 1006057"/>
                <a:gd name="connsiteY1319" fmla="*/ 827879 h 1012010"/>
                <a:gd name="connsiteX1320" fmla="*/ 573925 w 1006057"/>
                <a:gd name="connsiteY1320" fmla="*/ 828450 h 1012010"/>
                <a:gd name="connsiteX1321" fmla="*/ 577349 w 1006057"/>
                <a:gd name="connsiteY1321" fmla="*/ 828831 h 1012010"/>
                <a:gd name="connsiteX1322" fmla="*/ 576874 w 1006057"/>
                <a:gd name="connsiteY1322" fmla="*/ 829211 h 1012010"/>
                <a:gd name="connsiteX1323" fmla="*/ 577159 w 1006057"/>
                <a:gd name="connsiteY1323" fmla="*/ 829972 h 1012010"/>
                <a:gd name="connsiteX1324" fmla="*/ 576683 w 1006057"/>
                <a:gd name="connsiteY1324" fmla="*/ 830829 h 1012010"/>
                <a:gd name="connsiteX1325" fmla="*/ 578490 w 1006057"/>
                <a:gd name="connsiteY1325" fmla="*/ 831400 h 1012010"/>
                <a:gd name="connsiteX1326" fmla="*/ 579156 w 1006057"/>
                <a:gd name="connsiteY1326" fmla="*/ 833018 h 1012010"/>
                <a:gd name="connsiteX1327" fmla="*/ 582580 w 1006057"/>
                <a:gd name="connsiteY1327" fmla="*/ 836253 h 1012010"/>
                <a:gd name="connsiteX1328" fmla="*/ 584672 w 1006057"/>
                <a:gd name="connsiteY1328" fmla="*/ 835492 h 1012010"/>
                <a:gd name="connsiteX1329" fmla="*/ 588761 w 1006057"/>
                <a:gd name="connsiteY1329" fmla="*/ 837680 h 1012010"/>
                <a:gd name="connsiteX1330" fmla="*/ 591424 w 1006057"/>
                <a:gd name="connsiteY1330" fmla="*/ 837680 h 1012010"/>
                <a:gd name="connsiteX1331" fmla="*/ 595038 w 1006057"/>
                <a:gd name="connsiteY1331" fmla="*/ 838917 h 1012010"/>
                <a:gd name="connsiteX1332" fmla="*/ 596369 w 1006057"/>
                <a:gd name="connsiteY1332" fmla="*/ 838727 h 1012010"/>
                <a:gd name="connsiteX1333" fmla="*/ 598461 w 1006057"/>
                <a:gd name="connsiteY1333" fmla="*/ 840155 h 1012010"/>
                <a:gd name="connsiteX1334" fmla="*/ 600553 w 1006057"/>
                <a:gd name="connsiteY1334" fmla="*/ 839393 h 1012010"/>
                <a:gd name="connsiteX1335" fmla="*/ 603692 w 1006057"/>
                <a:gd name="connsiteY1335" fmla="*/ 840630 h 1012010"/>
                <a:gd name="connsiteX1336" fmla="*/ 605974 w 1006057"/>
                <a:gd name="connsiteY1336" fmla="*/ 840250 h 1012010"/>
                <a:gd name="connsiteX1337" fmla="*/ 605974 w 1006057"/>
                <a:gd name="connsiteY1337" fmla="*/ 840821 h 1012010"/>
                <a:gd name="connsiteX1338" fmla="*/ 603882 w 1006057"/>
                <a:gd name="connsiteY1338" fmla="*/ 841201 h 1012010"/>
                <a:gd name="connsiteX1339" fmla="*/ 603026 w 1006057"/>
                <a:gd name="connsiteY1339" fmla="*/ 843009 h 1012010"/>
                <a:gd name="connsiteX1340" fmla="*/ 601695 w 1006057"/>
                <a:gd name="connsiteY1340" fmla="*/ 843866 h 1012010"/>
                <a:gd name="connsiteX1341" fmla="*/ 600839 w 1006057"/>
                <a:gd name="connsiteY1341" fmla="*/ 843866 h 1012010"/>
                <a:gd name="connsiteX1342" fmla="*/ 599317 w 1006057"/>
                <a:gd name="connsiteY1342" fmla="*/ 845483 h 1012010"/>
                <a:gd name="connsiteX1343" fmla="*/ 599032 w 1006057"/>
                <a:gd name="connsiteY1343" fmla="*/ 846245 h 1012010"/>
                <a:gd name="connsiteX1344" fmla="*/ 599888 w 1006057"/>
                <a:gd name="connsiteY1344" fmla="*/ 847291 h 1012010"/>
                <a:gd name="connsiteX1345" fmla="*/ 599602 w 1006057"/>
                <a:gd name="connsiteY1345" fmla="*/ 849290 h 1012010"/>
                <a:gd name="connsiteX1346" fmla="*/ 597320 w 1006057"/>
                <a:gd name="connsiteY1346" fmla="*/ 849670 h 1012010"/>
                <a:gd name="connsiteX1347" fmla="*/ 596844 w 1006057"/>
                <a:gd name="connsiteY1347" fmla="*/ 851478 h 1012010"/>
                <a:gd name="connsiteX1348" fmla="*/ 595323 w 1006057"/>
                <a:gd name="connsiteY1348" fmla="*/ 851288 h 1012010"/>
                <a:gd name="connsiteX1349" fmla="*/ 595608 w 1006057"/>
                <a:gd name="connsiteY1349" fmla="*/ 850051 h 1012010"/>
                <a:gd name="connsiteX1350" fmla="*/ 595133 w 1006057"/>
                <a:gd name="connsiteY1350" fmla="*/ 850051 h 1012010"/>
                <a:gd name="connsiteX1351" fmla="*/ 594372 w 1006057"/>
                <a:gd name="connsiteY1351" fmla="*/ 850907 h 1012010"/>
                <a:gd name="connsiteX1352" fmla="*/ 594372 w 1006057"/>
                <a:gd name="connsiteY1352" fmla="*/ 852145 h 1012010"/>
                <a:gd name="connsiteX1353" fmla="*/ 593041 w 1006057"/>
                <a:gd name="connsiteY1353" fmla="*/ 852906 h 1012010"/>
                <a:gd name="connsiteX1354" fmla="*/ 593041 w 1006057"/>
                <a:gd name="connsiteY1354" fmla="*/ 853667 h 1012010"/>
                <a:gd name="connsiteX1355" fmla="*/ 593801 w 1006057"/>
                <a:gd name="connsiteY1355" fmla="*/ 853667 h 1012010"/>
                <a:gd name="connsiteX1356" fmla="*/ 595989 w 1006057"/>
                <a:gd name="connsiteY1356" fmla="*/ 852240 h 1012010"/>
                <a:gd name="connsiteX1357" fmla="*/ 596750 w 1006057"/>
                <a:gd name="connsiteY1357" fmla="*/ 852240 h 1012010"/>
                <a:gd name="connsiteX1358" fmla="*/ 597415 w 1006057"/>
                <a:gd name="connsiteY1358" fmla="*/ 853477 h 1012010"/>
                <a:gd name="connsiteX1359" fmla="*/ 598937 w 1006057"/>
                <a:gd name="connsiteY1359" fmla="*/ 853477 h 1012010"/>
                <a:gd name="connsiteX1360" fmla="*/ 598651 w 1006057"/>
                <a:gd name="connsiteY1360" fmla="*/ 852049 h 1012010"/>
                <a:gd name="connsiteX1361" fmla="*/ 600458 w 1006057"/>
                <a:gd name="connsiteY1361" fmla="*/ 851669 h 1012010"/>
                <a:gd name="connsiteX1362" fmla="*/ 600458 w 1006057"/>
                <a:gd name="connsiteY1362" fmla="*/ 851098 h 1012010"/>
                <a:gd name="connsiteX1363" fmla="*/ 601314 w 1006057"/>
                <a:gd name="connsiteY1363" fmla="*/ 850907 h 1012010"/>
                <a:gd name="connsiteX1364" fmla="*/ 601980 w 1006057"/>
                <a:gd name="connsiteY1364" fmla="*/ 849670 h 1012010"/>
                <a:gd name="connsiteX1365" fmla="*/ 601314 w 1006057"/>
                <a:gd name="connsiteY1365" fmla="*/ 847482 h 1012010"/>
                <a:gd name="connsiteX1366" fmla="*/ 601599 w 1006057"/>
                <a:gd name="connsiteY1366" fmla="*/ 846245 h 1012010"/>
                <a:gd name="connsiteX1367" fmla="*/ 604453 w 1006057"/>
                <a:gd name="connsiteY1367" fmla="*/ 844246 h 1012010"/>
                <a:gd name="connsiteX1368" fmla="*/ 606260 w 1006057"/>
                <a:gd name="connsiteY1368" fmla="*/ 844437 h 1012010"/>
                <a:gd name="connsiteX1369" fmla="*/ 607115 w 1006057"/>
                <a:gd name="connsiteY1369" fmla="*/ 845198 h 1012010"/>
                <a:gd name="connsiteX1370" fmla="*/ 606830 w 1006057"/>
                <a:gd name="connsiteY1370" fmla="*/ 850241 h 1012010"/>
                <a:gd name="connsiteX1371" fmla="*/ 607876 w 1006057"/>
                <a:gd name="connsiteY1371" fmla="*/ 851288 h 1012010"/>
                <a:gd name="connsiteX1372" fmla="*/ 608732 w 1006057"/>
                <a:gd name="connsiteY1372" fmla="*/ 851288 h 1012010"/>
                <a:gd name="connsiteX1373" fmla="*/ 608732 w 1006057"/>
                <a:gd name="connsiteY1373" fmla="*/ 850717 h 1012010"/>
                <a:gd name="connsiteX1374" fmla="*/ 607876 w 1006057"/>
                <a:gd name="connsiteY1374" fmla="*/ 850717 h 1012010"/>
                <a:gd name="connsiteX1375" fmla="*/ 607401 w 1006057"/>
                <a:gd name="connsiteY1375" fmla="*/ 849956 h 1012010"/>
                <a:gd name="connsiteX1376" fmla="*/ 607876 w 1006057"/>
                <a:gd name="connsiteY1376" fmla="*/ 844722 h 1012010"/>
                <a:gd name="connsiteX1377" fmla="*/ 606545 w 1006057"/>
                <a:gd name="connsiteY1377" fmla="*/ 843104 h 1012010"/>
                <a:gd name="connsiteX1378" fmla="*/ 608637 w 1006057"/>
                <a:gd name="connsiteY1378" fmla="*/ 842058 h 1012010"/>
                <a:gd name="connsiteX1379" fmla="*/ 609968 w 1006057"/>
                <a:gd name="connsiteY1379" fmla="*/ 841867 h 1012010"/>
                <a:gd name="connsiteX1380" fmla="*/ 611300 w 1006057"/>
                <a:gd name="connsiteY1380" fmla="*/ 840821 h 1012010"/>
                <a:gd name="connsiteX1381" fmla="*/ 613107 w 1006057"/>
                <a:gd name="connsiteY1381" fmla="*/ 841201 h 1012010"/>
                <a:gd name="connsiteX1382" fmla="*/ 613107 w 1006057"/>
                <a:gd name="connsiteY1382" fmla="*/ 840440 h 1012010"/>
                <a:gd name="connsiteX1383" fmla="*/ 613772 w 1006057"/>
                <a:gd name="connsiteY1383" fmla="*/ 840059 h 1012010"/>
                <a:gd name="connsiteX1384" fmla="*/ 615294 w 1006057"/>
                <a:gd name="connsiteY1384" fmla="*/ 840059 h 1012010"/>
                <a:gd name="connsiteX1385" fmla="*/ 615294 w 1006057"/>
                <a:gd name="connsiteY1385" fmla="*/ 839488 h 1012010"/>
                <a:gd name="connsiteX1386" fmla="*/ 614248 w 1006057"/>
                <a:gd name="connsiteY1386" fmla="*/ 839108 h 1012010"/>
                <a:gd name="connsiteX1387" fmla="*/ 615104 w 1006057"/>
                <a:gd name="connsiteY1387" fmla="*/ 838346 h 1012010"/>
                <a:gd name="connsiteX1388" fmla="*/ 614628 w 1006057"/>
                <a:gd name="connsiteY1388" fmla="*/ 836919 h 1012010"/>
                <a:gd name="connsiteX1389" fmla="*/ 615104 w 1006057"/>
                <a:gd name="connsiteY1389" fmla="*/ 834255 h 1012010"/>
                <a:gd name="connsiteX1390" fmla="*/ 616150 w 1006057"/>
                <a:gd name="connsiteY1390" fmla="*/ 833684 h 1012010"/>
                <a:gd name="connsiteX1391" fmla="*/ 619573 w 1006057"/>
                <a:gd name="connsiteY1391" fmla="*/ 833874 h 1012010"/>
                <a:gd name="connsiteX1392" fmla="*/ 619098 w 1006057"/>
                <a:gd name="connsiteY1392" fmla="*/ 835111 h 1012010"/>
                <a:gd name="connsiteX1393" fmla="*/ 620144 w 1006057"/>
                <a:gd name="connsiteY1393" fmla="*/ 835492 h 1012010"/>
                <a:gd name="connsiteX1394" fmla="*/ 619859 w 1006057"/>
                <a:gd name="connsiteY1394" fmla="*/ 834635 h 1012010"/>
                <a:gd name="connsiteX1395" fmla="*/ 620334 w 1006057"/>
                <a:gd name="connsiteY1395" fmla="*/ 834255 h 1012010"/>
                <a:gd name="connsiteX1396" fmla="*/ 624994 w 1006057"/>
                <a:gd name="connsiteY1396" fmla="*/ 832256 h 1012010"/>
                <a:gd name="connsiteX1397" fmla="*/ 627847 w 1006057"/>
                <a:gd name="connsiteY1397" fmla="*/ 832637 h 1012010"/>
                <a:gd name="connsiteX1398" fmla="*/ 631651 w 1006057"/>
                <a:gd name="connsiteY1398" fmla="*/ 836253 h 1012010"/>
                <a:gd name="connsiteX1399" fmla="*/ 632697 w 1006057"/>
                <a:gd name="connsiteY1399" fmla="*/ 835682 h 1012010"/>
                <a:gd name="connsiteX1400" fmla="*/ 636786 w 1006057"/>
                <a:gd name="connsiteY1400" fmla="*/ 835301 h 1012010"/>
                <a:gd name="connsiteX1401" fmla="*/ 637262 w 1006057"/>
                <a:gd name="connsiteY1401" fmla="*/ 834730 h 1012010"/>
                <a:gd name="connsiteX1402" fmla="*/ 639069 w 1006057"/>
                <a:gd name="connsiteY1402" fmla="*/ 834921 h 1012010"/>
                <a:gd name="connsiteX1403" fmla="*/ 640400 w 1006057"/>
                <a:gd name="connsiteY1403" fmla="*/ 834159 h 1012010"/>
                <a:gd name="connsiteX1404" fmla="*/ 641446 w 1006057"/>
                <a:gd name="connsiteY1404" fmla="*/ 834159 h 1012010"/>
                <a:gd name="connsiteX1405" fmla="*/ 642302 w 1006057"/>
                <a:gd name="connsiteY1405" fmla="*/ 832732 h 1012010"/>
                <a:gd name="connsiteX1406" fmla="*/ 644775 w 1006057"/>
                <a:gd name="connsiteY1406" fmla="*/ 831876 h 1012010"/>
                <a:gd name="connsiteX1407" fmla="*/ 645631 w 1006057"/>
                <a:gd name="connsiteY1407" fmla="*/ 831019 h 1012010"/>
                <a:gd name="connsiteX1408" fmla="*/ 646106 w 1006057"/>
                <a:gd name="connsiteY1408" fmla="*/ 831019 h 1012010"/>
                <a:gd name="connsiteX1409" fmla="*/ 646106 w 1006057"/>
                <a:gd name="connsiteY1409" fmla="*/ 831876 h 1012010"/>
                <a:gd name="connsiteX1410" fmla="*/ 647437 w 1006057"/>
                <a:gd name="connsiteY1410" fmla="*/ 831495 h 1012010"/>
                <a:gd name="connsiteX1411" fmla="*/ 647152 w 1006057"/>
                <a:gd name="connsiteY1411" fmla="*/ 829687 h 1012010"/>
                <a:gd name="connsiteX1412" fmla="*/ 648008 w 1006057"/>
                <a:gd name="connsiteY1412" fmla="*/ 829306 h 1012010"/>
                <a:gd name="connsiteX1413" fmla="*/ 648674 w 1006057"/>
                <a:gd name="connsiteY1413" fmla="*/ 827879 h 1012010"/>
                <a:gd name="connsiteX1414" fmla="*/ 649720 w 1006057"/>
                <a:gd name="connsiteY1414" fmla="*/ 827498 h 1012010"/>
                <a:gd name="connsiteX1415" fmla="*/ 650195 w 1006057"/>
                <a:gd name="connsiteY1415" fmla="*/ 826642 h 1012010"/>
                <a:gd name="connsiteX1416" fmla="*/ 649910 w 1006057"/>
                <a:gd name="connsiteY1416" fmla="*/ 825785 h 1012010"/>
                <a:gd name="connsiteX1417" fmla="*/ 653334 w 1006057"/>
                <a:gd name="connsiteY1417" fmla="*/ 822169 h 1012010"/>
                <a:gd name="connsiteX1418" fmla="*/ 653048 w 1006057"/>
                <a:gd name="connsiteY1418" fmla="*/ 820171 h 1012010"/>
                <a:gd name="connsiteX1419" fmla="*/ 655901 w 1006057"/>
                <a:gd name="connsiteY1419" fmla="*/ 817316 h 1012010"/>
                <a:gd name="connsiteX1420" fmla="*/ 657423 w 1006057"/>
                <a:gd name="connsiteY1420" fmla="*/ 816936 h 1012010"/>
                <a:gd name="connsiteX1421" fmla="*/ 658279 w 1006057"/>
                <a:gd name="connsiteY1421" fmla="*/ 816174 h 1012010"/>
                <a:gd name="connsiteX1422" fmla="*/ 664746 w 1006057"/>
                <a:gd name="connsiteY1422" fmla="*/ 815318 h 1012010"/>
                <a:gd name="connsiteX1423" fmla="*/ 666267 w 1006057"/>
                <a:gd name="connsiteY1423" fmla="*/ 814557 h 1012010"/>
                <a:gd name="connsiteX1424" fmla="*/ 669691 w 1006057"/>
                <a:gd name="connsiteY1424" fmla="*/ 815128 h 1012010"/>
                <a:gd name="connsiteX1425" fmla="*/ 671212 w 1006057"/>
                <a:gd name="connsiteY1425" fmla="*/ 816365 h 1012010"/>
                <a:gd name="connsiteX1426" fmla="*/ 671212 w 1006057"/>
                <a:gd name="connsiteY1426" fmla="*/ 817126 h 1012010"/>
                <a:gd name="connsiteX1427" fmla="*/ 673400 w 1006057"/>
                <a:gd name="connsiteY1427" fmla="*/ 818553 h 1012010"/>
                <a:gd name="connsiteX1428" fmla="*/ 673685 w 1006057"/>
                <a:gd name="connsiteY1428" fmla="*/ 819601 h 1012010"/>
                <a:gd name="connsiteX1429" fmla="*/ 674541 w 1006057"/>
                <a:gd name="connsiteY1429" fmla="*/ 819981 h 1012010"/>
                <a:gd name="connsiteX1430" fmla="*/ 674826 w 1006057"/>
                <a:gd name="connsiteY1430" fmla="*/ 821028 h 1012010"/>
                <a:gd name="connsiteX1431" fmla="*/ 675682 w 1006057"/>
                <a:gd name="connsiteY1431" fmla="*/ 821598 h 1012010"/>
                <a:gd name="connsiteX1432" fmla="*/ 676728 w 1006057"/>
                <a:gd name="connsiteY1432" fmla="*/ 823407 h 1012010"/>
                <a:gd name="connsiteX1433" fmla="*/ 676728 w 1006057"/>
                <a:gd name="connsiteY1433" fmla="*/ 824453 h 1012010"/>
                <a:gd name="connsiteX1434" fmla="*/ 677584 w 1006057"/>
                <a:gd name="connsiteY1434" fmla="*/ 826261 h 1012010"/>
                <a:gd name="connsiteX1435" fmla="*/ 676918 w 1006057"/>
                <a:gd name="connsiteY1435" fmla="*/ 828735 h 1012010"/>
                <a:gd name="connsiteX1436" fmla="*/ 677584 w 1006057"/>
                <a:gd name="connsiteY1436" fmla="*/ 831590 h 1012010"/>
                <a:gd name="connsiteX1437" fmla="*/ 677108 w 1006057"/>
                <a:gd name="connsiteY1437" fmla="*/ 831781 h 1012010"/>
                <a:gd name="connsiteX1438" fmla="*/ 674826 w 1006057"/>
                <a:gd name="connsiteY1438" fmla="*/ 837871 h 1012010"/>
                <a:gd name="connsiteX1439" fmla="*/ 674826 w 1006057"/>
                <a:gd name="connsiteY1439" fmla="*/ 842343 h 1012010"/>
                <a:gd name="connsiteX1440" fmla="*/ 673970 w 1006057"/>
                <a:gd name="connsiteY1440" fmla="*/ 843961 h 1012010"/>
                <a:gd name="connsiteX1441" fmla="*/ 674256 w 1006057"/>
                <a:gd name="connsiteY1441" fmla="*/ 847767 h 1012010"/>
                <a:gd name="connsiteX1442" fmla="*/ 676918 w 1006057"/>
                <a:gd name="connsiteY1442" fmla="*/ 853667 h 1012010"/>
                <a:gd name="connsiteX1443" fmla="*/ 676633 w 1006057"/>
                <a:gd name="connsiteY1443" fmla="*/ 854714 h 1012010"/>
                <a:gd name="connsiteX1444" fmla="*/ 677299 w 1006057"/>
                <a:gd name="connsiteY1444" fmla="*/ 856712 h 1012010"/>
                <a:gd name="connsiteX1445" fmla="*/ 676443 w 1006057"/>
                <a:gd name="connsiteY1445" fmla="*/ 858140 h 1012010"/>
                <a:gd name="connsiteX1446" fmla="*/ 676443 w 1006057"/>
                <a:gd name="connsiteY1446" fmla="*/ 861756 h 1012010"/>
                <a:gd name="connsiteX1447" fmla="*/ 675111 w 1006057"/>
                <a:gd name="connsiteY1447" fmla="*/ 863754 h 1012010"/>
                <a:gd name="connsiteX1448" fmla="*/ 675111 w 1006057"/>
                <a:gd name="connsiteY1448" fmla="*/ 866609 h 1012010"/>
                <a:gd name="connsiteX1449" fmla="*/ 674351 w 1006057"/>
                <a:gd name="connsiteY1449" fmla="*/ 867370 h 1012010"/>
                <a:gd name="connsiteX1450" fmla="*/ 674826 w 1006057"/>
                <a:gd name="connsiteY1450" fmla="*/ 868131 h 1012010"/>
                <a:gd name="connsiteX1451" fmla="*/ 674351 w 1006057"/>
                <a:gd name="connsiteY1451" fmla="*/ 870130 h 1012010"/>
                <a:gd name="connsiteX1452" fmla="*/ 674636 w 1006057"/>
                <a:gd name="connsiteY1452" fmla="*/ 871176 h 1012010"/>
                <a:gd name="connsiteX1453" fmla="*/ 673780 w 1006057"/>
                <a:gd name="connsiteY1453" fmla="*/ 872223 h 1012010"/>
                <a:gd name="connsiteX1454" fmla="*/ 673495 w 1006057"/>
                <a:gd name="connsiteY1454" fmla="*/ 875268 h 1012010"/>
                <a:gd name="connsiteX1455" fmla="*/ 672163 w 1006057"/>
                <a:gd name="connsiteY1455" fmla="*/ 878123 h 1012010"/>
                <a:gd name="connsiteX1456" fmla="*/ 673209 w 1006057"/>
                <a:gd name="connsiteY1456" fmla="*/ 878979 h 1012010"/>
                <a:gd name="connsiteX1457" fmla="*/ 672734 w 1006057"/>
                <a:gd name="connsiteY1457" fmla="*/ 879740 h 1012010"/>
                <a:gd name="connsiteX1458" fmla="*/ 673019 w 1006057"/>
                <a:gd name="connsiteY1458" fmla="*/ 881358 h 1012010"/>
                <a:gd name="connsiteX1459" fmla="*/ 671688 w 1006057"/>
                <a:gd name="connsiteY1459" fmla="*/ 882214 h 1012010"/>
                <a:gd name="connsiteX1460" fmla="*/ 672163 w 1006057"/>
                <a:gd name="connsiteY1460" fmla="*/ 883833 h 1012010"/>
                <a:gd name="connsiteX1461" fmla="*/ 672163 w 1006057"/>
                <a:gd name="connsiteY1461" fmla="*/ 886877 h 1012010"/>
                <a:gd name="connsiteX1462" fmla="*/ 671688 w 1006057"/>
                <a:gd name="connsiteY1462" fmla="*/ 887163 h 1012010"/>
                <a:gd name="connsiteX1463" fmla="*/ 671212 w 1006057"/>
                <a:gd name="connsiteY1463" fmla="*/ 889351 h 1012010"/>
                <a:gd name="connsiteX1464" fmla="*/ 669120 w 1006057"/>
                <a:gd name="connsiteY1464" fmla="*/ 890969 h 1012010"/>
                <a:gd name="connsiteX1465" fmla="*/ 673209 w 1006057"/>
                <a:gd name="connsiteY1465" fmla="*/ 897440 h 1012010"/>
                <a:gd name="connsiteX1466" fmla="*/ 676633 w 1006057"/>
                <a:gd name="connsiteY1466" fmla="*/ 896869 h 1012010"/>
                <a:gd name="connsiteX1467" fmla="*/ 677964 w 1006057"/>
                <a:gd name="connsiteY1467" fmla="*/ 897250 h 1012010"/>
                <a:gd name="connsiteX1468" fmla="*/ 681578 w 1006057"/>
                <a:gd name="connsiteY1468" fmla="*/ 896869 h 1012010"/>
                <a:gd name="connsiteX1469" fmla="*/ 680912 w 1006057"/>
                <a:gd name="connsiteY1469" fmla="*/ 899533 h 1012010"/>
                <a:gd name="connsiteX1470" fmla="*/ 680057 w 1006057"/>
                <a:gd name="connsiteY1470" fmla="*/ 900295 h 1012010"/>
                <a:gd name="connsiteX1471" fmla="*/ 680057 w 1006057"/>
                <a:gd name="connsiteY1471" fmla="*/ 901151 h 1012010"/>
                <a:gd name="connsiteX1472" fmla="*/ 678535 w 1006057"/>
                <a:gd name="connsiteY1472" fmla="*/ 902388 h 1012010"/>
                <a:gd name="connsiteX1473" fmla="*/ 677774 w 1006057"/>
                <a:gd name="connsiteY1473" fmla="*/ 904387 h 1012010"/>
                <a:gd name="connsiteX1474" fmla="*/ 677108 w 1006057"/>
                <a:gd name="connsiteY1474" fmla="*/ 904767 h 1012010"/>
                <a:gd name="connsiteX1475" fmla="*/ 676633 w 1006057"/>
                <a:gd name="connsiteY1475" fmla="*/ 906004 h 1012010"/>
                <a:gd name="connsiteX1476" fmla="*/ 675872 w 1006057"/>
                <a:gd name="connsiteY1476" fmla="*/ 906385 h 1012010"/>
                <a:gd name="connsiteX1477" fmla="*/ 674351 w 1006057"/>
                <a:gd name="connsiteY1477" fmla="*/ 908859 h 1012010"/>
                <a:gd name="connsiteX1478" fmla="*/ 672544 w 1006057"/>
                <a:gd name="connsiteY1478" fmla="*/ 909906 h 1012010"/>
                <a:gd name="connsiteX1479" fmla="*/ 672544 w 1006057"/>
                <a:gd name="connsiteY1479" fmla="*/ 910667 h 1012010"/>
                <a:gd name="connsiteX1480" fmla="*/ 670452 w 1006057"/>
                <a:gd name="connsiteY1480" fmla="*/ 913522 h 1012010"/>
                <a:gd name="connsiteX1481" fmla="*/ 668359 w 1006057"/>
                <a:gd name="connsiteY1481" fmla="*/ 915710 h 1012010"/>
                <a:gd name="connsiteX1482" fmla="*/ 666267 w 1006057"/>
                <a:gd name="connsiteY1482" fmla="*/ 916948 h 1012010"/>
                <a:gd name="connsiteX1483" fmla="*/ 666267 w 1006057"/>
                <a:gd name="connsiteY1483" fmla="*/ 917518 h 1012010"/>
                <a:gd name="connsiteX1484" fmla="*/ 664936 w 1006057"/>
                <a:gd name="connsiteY1484" fmla="*/ 918375 h 1012010"/>
                <a:gd name="connsiteX1485" fmla="*/ 664460 w 1006057"/>
                <a:gd name="connsiteY1485" fmla="*/ 919422 h 1012010"/>
                <a:gd name="connsiteX1486" fmla="*/ 663414 w 1006057"/>
                <a:gd name="connsiteY1486" fmla="*/ 919802 h 1012010"/>
                <a:gd name="connsiteX1487" fmla="*/ 661607 w 1006057"/>
                <a:gd name="connsiteY1487" fmla="*/ 921991 h 1012010"/>
                <a:gd name="connsiteX1488" fmla="*/ 660751 w 1006057"/>
                <a:gd name="connsiteY1488" fmla="*/ 922181 h 1012010"/>
                <a:gd name="connsiteX1489" fmla="*/ 660466 w 1006057"/>
                <a:gd name="connsiteY1489" fmla="*/ 922943 h 1012010"/>
                <a:gd name="connsiteX1490" fmla="*/ 659135 w 1006057"/>
                <a:gd name="connsiteY1490" fmla="*/ 923704 h 1012010"/>
                <a:gd name="connsiteX1491" fmla="*/ 658850 w 1006057"/>
                <a:gd name="connsiteY1491" fmla="*/ 924560 h 1012010"/>
                <a:gd name="connsiteX1492" fmla="*/ 657994 w 1006057"/>
                <a:gd name="connsiteY1492" fmla="*/ 924560 h 1012010"/>
                <a:gd name="connsiteX1493" fmla="*/ 656187 w 1006057"/>
                <a:gd name="connsiteY1493" fmla="*/ 925988 h 1012010"/>
                <a:gd name="connsiteX1494" fmla="*/ 655901 w 1006057"/>
                <a:gd name="connsiteY1494" fmla="*/ 926844 h 1012010"/>
                <a:gd name="connsiteX1495" fmla="*/ 655046 w 1006057"/>
                <a:gd name="connsiteY1495" fmla="*/ 927034 h 1012010"/>
                <a:gd name="connsiteX1496" fmla="*/ 654570 w 1006057"/>
                <a:gd name="connsiteY1496" fmla="*/ 928081 h 1012010"/>
                <a:gd name="connsiteX1497" fmla="*/ 653714 w 1006057"/>
                <a:gd name="connsiteY1497" fmla="*/ 927890 h 1012010"/>
                <a:gd name="connsiteX1498" fmla="*/ 651241 w 1006057"/>
                <a:gd name="connsiteY1498" fmla="*/ 930269 h 1012010"/>
                <a:gd name="connsiteX1499" fmla="*/ 649720 w 1006057"/>
                <a:gd name="connsiteY1499" fmla="*/ 930555 h 1012010"/>
                <a:gd name="connsiteX1500" fmla="*/ 648864 w 1006057"/>
                <a:gd name="connsiteY1500" fmla="*/ 931317 h 1012010"/>
                <a:gd name="connsiteX1501" fmla="*/ 648579 w 1006057"/>
                <a:gd name="connsiteY1501" fmla="*/ 932077 h 1012010"/>
                <a:gd name="connsiteX1502" fmla="*/ 645440 w 1006057"/>
                <a:gd name="connsiteY1502" fmla="*/ 934266 h 1012010"/>
                <a:gd name="connsiteX1503" fmla="*/ 644680 w 1006057"/>
                <a:gd name="connsiteY1503" fmla="*/ 935693 h 1012010"/>
                <a:gd name="connsiteX1504" fmla="*/ 642587 w 1006057"/>
                <a:gd name="connsiteY1504" fmla="*/ 937312 h 1012010"/>
                <a:gd name="connsiteX1505" fmla="*/ 640781 w 1006057"/>
                <a:gd name="connsiteY1505" fmla="*/ 938358 h 1012010"/>
                <a:gd name="connsiteX1506" fmla="*/ 638974 w 1006057"/>
                <a:gd name="connsiteY1506" fmla="*/ 938549 h 1012010"/>
                <a:gd name="connsiteX1507" fmla="*/ 634884 w 1006057"/>
                <a:gd name="connsiteY1507" fmla="*/ 936170 h 1012010"/>
                <a:gd name="connsiteX1508" fmla="*/ 633838 w 1006057"/>
                <a:gd name="connsiteY1508" fmla="*/ 935979 h 1012010"/>
                <a:gd name="connsiteX1509" fmla="*/ 633838 w 1006057"/>
                <a:gd name="connsiteY1509" fmla="*/ 936741 h 1012010"/>
                <a:gd name="connsiteX1510" fmla="*/ 636976 w 1006057"/>
                <a:gd name="connsiteY1510" fmla="*/ 938549 h 1012010"/>
                <a:gd name="connsiteX1511" fmla="*/ 637262 w 1006057"/>
                <a:gd name="connsiteY1511" fmla="*/ 940737 h 1012010"/>
                <a:gd name="connsiteX1512" fmla="*/ 636596 w 1006057"/>
                <a:gd name="connsiteY1512" fmla="*/ 940928 h 1012010"/>
                <a:gd name="connsiteX1513" fmla="*/ 636596 w 1006057"/>
                <a:gd name="connsiteY1513" fmla="*/ 941499 h 1012010"/>
                <a:gd name="connsiteX1514" fmla="*/ 635075 w 1006057"/>
                <a:gd name="connsiteY1514" fmla="*/ 942926 h 1012010"/>
                <a:gd name="connsiteX1515" fmla="*/ 633268 w 1006057"/>
                <a:gd name="connsiteY1515" fmla="*/ 943497 h 1012010"/>
                <a:gd name="connsiteX1516" fmla="*/ 629654 w 1006057"/>
                <a:gd name="connsiteY1516" fmla="*/ 946351 h 1012010"/>
                <a:gd name="connsiteX1517" fmla="*/ 628798 w 1006057"/>
                <a:gd name="connsiteY1517" fmla="*/ 946351 h 1012010"/>
                <a:gd name="connsiteX1518" fmla="*/ 626991 w 1006057"/>
                <a:gd name="connsiteY1518" fmla="*/ 948540 h 1012010"/>
                <a:gd name="connsiteX1519" fmla="*/ 625470 w 1006057"/>
                <a:gd name="connsiteY1519" fmla="*/ 948540 h 1012010"/>
                <a:gd name="connsiteX1520" fmla="*/ 623948 w 1006057"/>
                <a:gd name="connsiteY1520" fmla="*/ 949396 h 1012010"/>
                <a:gd name="connsiteX1521" fmla="*/ 623282 w 1006057"/>
                <a:gd name="connsiteY1521" fmla="*/ 950443 h 1012010"/>
                <a:gd name="connsiteX1522" fmla="*/ 619478 w 1006057"/>
                <a:gd name="connsiteY1522" fmla="*/ 953108 h 1012010"/>
                <a:gd name="connsiteX1523" fmla="*/ 617291 w 1006057"/>
                <a:gd name="connsiteY1523" fmla="*/ 955582 h 1012010"/>
                <a:gd name="connsiteX1524" fmla="*/ 615199 w 1006057"/>
                <a:gd name="connsiteY1524" fmla="*/ 957009 h 1012010"/>
                <a:gd name="connsiteX1525" fmla="*/ 612346 w 1006057"/>
                <a:gd name="connsiteY1525" fmla="*/ 960054 h 1012010"/>
                <a:gd name="connsiteX1526" fmla="*/ 612060 w 1006057"/>
                <a:gd name="connsiteY1526" fmla="*/ 960911 h 1012010"/>
                <a:gd name="connsiteX1527" fmla="*/ 608447 w 1006057"/>
                <a:gd name="connsiteY1527" fmla="*/ 961101 h 1012010"/>
                <a:gd name="connsiteX1528" fmla="*/ 607115 w 1006057"/>
                <a:gd name="connsiteY1528" fmla="*/ 960054 h 1012010"/>
                <a:gd name="connsiteX1529" fmla="*/ 606069 w 1006057"/>
                <a:gd name="connsiteY1529" fmla="*/ 959864 h 1012010"/>
                <a:gd name="connsiteX1530" fmla="*/ 603597 w 1006057"/>
                <a:gd name="connsiteY1530" fmla="*/ 957675 h 1012010"/>
                <a:gd name="connsiteX1531" fmla="*/ 602931 w 1006057"/>
                <a:gd name="connsiteY1531" fmla="*/ 957675 h 1012010"/>
                <a:gd name="connsiteX1532" fmla="*/ 602170 w 1006057"/>
                <a:gd name="connsiteY1532" fmla="*/ 956819 h 1012010"/>
                <a:gd name="connsiteX1533" fmla="*/ 598747 w 1006057"/>
                <a:gd name="connsiteY1533" fmla="*/ 956438 h 1012010"/>
                <a:gd name="connsiteX1534" fmla="*/ 596559 w 1006057"/>
                <a:gd name="connsiteY1534" fmla="*/ 955582 h 1012010"/>
                <a:gd name="connsiteX1535" fmla="*/ 588951 w 1006057"/>
                <a:gd name="connsiteY1535" fmla="*/ 955582 h 1012010"/>
                <a:gd name="connsiteX1536" fmla="*/ 586289 w 1006057"/>
                <a:gd name="connsiteY1536" fmla="*/ 954725 h 1012010"/>
                <a:gd name="connsiteX1537" fmla="*/ 585528 w 1006057"/>
                <a:gd name="connsiteY1537" fmla="*/ 953869 h 1012010"/>
                <a:gd name="connsiteX1538" fmla="*/ 582104 w 1006057"/>
                <a:gd name="connsiteY1538" fmla="*/ 954440 h 1012010"/>
                <a:gd name="connsiteX1539" fmla="*/ 581058 w 1006057"/>
                <a:gd name="connsiteY1539" fmla="*/ 953679 h 1012010"/>
                <a:gd name="connsiteX1540" fmla="*/ 576589 w 1006057"/>
                <a:gd name="connsiteY1540" fmla="*/ 953679 h 1012010"/>
                <a:gd name="connsiteX1541" fmla="*/ 575923 w 1006057"/>
                <a:gd name="connsiteY1541" fmla="*/ 953108 h 1012010"/>
                <a:gd name="connsiteX1542" fmla="*/ 573640 w 1006057"/>
                <a:gd name="connsiteY1542" fmla="*/ 952727 h 1012010"/>
                <a:gd name="connsiteX1543" fmla="*/ 572784 w 1006057"/>
                <a:gd name="connsiteY1543" fmla="*/ 951966 h 1012010"/>
                <a:gd name="connsiteX1544" fmla="*/ 567554 w 1006057"/>
                <a:gd name="connsiteY1544" fmla="*/ 951585 h 1012010"/>
                <a:gd name="connsiteX1545" fmla="*/ 562609 w 1006057"/>
                <a:gd name="connsiteY1545" fmla="*/ 949777 h 1012010"/>
                <a:gd name="connsiteX1546" fmla="*/ 556808 w 1006057"/>
                <a:gd name="connsiteY1546" fmla="*/ 949777 h 1012010"/>
                <a:gd name="connsiteX1547" fmla="*/ 554715 w 1006057"/>
                <a:gd name="connsiteY1547" fmla="*/ 948730 h 1012010"/>
                <a:gd name="connsiteX1548" fmla="*/ 552909 w 1006057"/>
                <a:gd name="connsiteY1548" fmla="*/ 948730 h 1012010"/>
                <a:gd name="connsiteX1549" fmla="*/ 552433 w 1006057"/>
                <a:gd name="connsiteY1549" fmla="*/ 949111 h 1012010"/>
                <a:gd name="connsiteX1550" fmla="*/ 552909 w 1006057"/>
                <a:gd name="connsiteY1550" fmla="*/ 949682 h 1012010"/>
                <a:gd name="connsiteX1551" fmla="*/ 553955 w 1006057"/>
                <a:gd name="connsiteY1551" fmla="*/ 949873 h 1012010"/>
                <a:gd name="connsiteX1552" fmla="*/ 554240 w 1006057"/>
                <a:gd name="connsiteY1552" fmla="*/ 951109 h 1012010"/>
                <a:gd name="connsiteX1553" fmla="*/ 553194 w 1006057"/>
                <a:gd name="connsiteY1553" fmla="*/ 951490 h 1012010"/>
                <a:gd name="connsiteX1554" fmla="*/ 551672 w 1006057"/>
                <a:gd name="connsiteY1554" fmla="*/ 953869 h 1012010"/>
                <a:gd name="connsiteX1555" fmla="*/ 549485 w 1006057"/>
                <a:gd name="connsiteY1555" fmla="*/ 954630 h 1012010"/>
                <a:gd name="connsiteX1556" fmla="*/ 547393 w 1006057"/>
                <a:gd name="connsiteY1556" fmla="*/ 954630 h 1012010"/>
                <a:gd name="connsiteX1557" fmla="*/ 546537 w 1006057"/>
                <a:gd name="connsiteY1557" fmla="*/ 954059 h 1012010"/>
                <a:gd name="connsiteX1558" fmla="*/ 541592 w 1006057"/>
                <a:gd name="connsiteY1558" fmla="*/ 954249 h 1012010"/>
                <a:gd name="connsiteX1559" fmla="*/ 538929 w 1006057"/>
                <a:gd name="connsiteY1559" fmla="*/ 952632 h 1012010"/>
                <a:gd name="connsiteX1560" fmla="*/ 538929 w 1006057"/>
                <a:gd name="connsiteY1560" fmla="*/ 952252 h 1012010"/>
                <a:gd name="connsiteX1561" fmla="*/ 537883 w 1006057"/>
                <a:gd name="connsiteY1561" fmla="*/ 952252 h 1012010"/>
                <a:gd name="connsiteX1562" fmla="*/ 536837 w 1006057"/>
                <a:gd name="connsiteY1562" fmla="*/ 951204 h 1012010"/>
                <a:gd name="connsiteX1563" fmla="*/ 535315 w 1006057"/>
                <a:gd name="connsiteY1563" fmla="*/ 951014 h 1012010"/>
                <a:gd name="connsiteX1564" fmla="*/ 534554 w 1006057"/>
                <a:gd name="connsiteY1564" fmla="*/ 950443 h 1012010"/>
                <a:gd name="connsiteX1565" fmla="*/ 529229 w 1006057"/>
                <a:gd name="connsiteY1565" fmla="*/ 949587 h 1012010"/>
                <a:gd name="connsiteX1566" fmla="*/ 526566 w 1006057"/>
                <a:gd name="connsiteY1566" fmla="*/ 949587 h 1012010"/>
                <a:gd name="connsiteX1567" fmla="*/ 524093 w 1006057"/>
                <a:gd name="connsiteY1567" fmla="*/ 948825 h 1012010"/>
                <a:gd name="connsiteX1568" fmla="*/ 526566 w 1006057"/>
                <a:gd name="connsiteY1568" fmla="*/ 950443 h 1012010"/>
                <a:gd name="connsiteX1569" fmla="*/ 529704 w 1006057"/>
                <a:gd name="connsiteY1569" fmla="*/ 950253 h 1012010"/>
                <a:gd name="connsiteX1570" fmla="*/ 536647 w 1006057"/>
                <a:gd name="connsiteY1570" fmla="*/ 952061 h 1012010"/>
                <a:gd name="connsiteX1571" fmla="*/ 538168 w 1006057"/>
                <a:gd name="connsiteY1571" fmla="*/ 953679 h 1012010"/>
                <a:gd name="connsiteX1572" fmla="*/ 538168 w 1006057"/>
                <a:gd name="connsiteY1572" fmla="*/ 955487 h 1012010"/>
                <a:gd name="connsiteX1573" fmla="*/ 539024 w 1006057"/>
                <a:gd name="connsiteY1573" fmla="*/ 956248 h 1012010"/>
                <a:gd name="connsiteX1574" fmla="*/ 544635 w 1006057"/>
                <a:gd name="connsiteY1574" fmla="*/ 955867 h 1012010"/>
                <a:gd name="connsiteX1575" fmla="*/ 546157 w 1006057"/>
                <a:gd name="connsiteY1575" fmla="*/ 956628 h 1012010"/>
                <a:gd name="connsiteX1576" fmla="*/ 546917 w 1006057"/>
                <a:gd name="connsiteY1576" fmla="*/ 957485 h 1012010"/>
                <a:gd name="connsiteX1577" fmla="*/ 547583 w 1006057"/>
                <a:gd name="connsiteY1577" fmla="*/ 957485 h 1012010"/>
                <a:gd name="connsiteX1578" fmla="*/ 547868 w 1006057"/>
                <a:gd name="connsiteY1578" fmla="*/ 958246 h 1012010"/>
                <a:gd name="connsiteX1579" fmla="*/ 548629 w 1006057"/>
                <a:gd name="connsiteY1579" fmla="*/ 958532 h 1012010"/>
                <a:gd name="connsiteX1580" fmla="*/ 548629 w 1006057"/>
                <a:gd name="connsiteY1580" fmla="*/ 959293 h 1012010"/>
                <a:gd name="connsiteX1581" fmla="*/ 547773 w 1006057"/>
                <a:gd name="connsiteY1581" fmla="*/ 958912 h 1012010"/>
                <a:gd name="connsiteX1582" fmla="*/ 548059 w 1006057"/>
                <a:gd name="connsiteY1582" fmla="*/ 959674 h 1012010"/>
                <a:gd name="connsiteX1583" fmla="*/ 549865 w 1006057"/>
                <a:gd name="connsiteY1583" fmla="*/ 959864 h 1012010"/>
                <a:gd name="connsiteX1584" fmla="*/ 550531 w 1006057"/>
                <a:gd name="connsiteY1584" fmla="*/ 960435 h 1012010"/>
                <a:gd name="connsiteX1585" fmla="*/ 550531 w 1006057"/>
                <a:gd name="connsiteY1585" fmla="*/ 961196 h 1012010"/>
                <a:gd name="connsiteX1586" fmla="*/ 549485 w 1006057"/>
                <a:gd name="connsiteY1586" fmla="*/ 962243 h 1012010"/>
                <a:gd name="connsiteX1587" fmla="*/ 547678 w 1006057"/>
                <a:gd name="connsiteY1587" fmla="*/ 961862 h 1012010"/>
                <a:gd name="connsiteX1588" fmla="*/ 546157 w 1006057"/>
                <a:gd name="connsiteY1588" fmla="*/ 964241 h 1012010"/>
                <a:gd name="connsiteX1589" fmla="*/ 544825 w 1006057"/>
                <a:gd name="connsiteY1589" fmla="*/ 964527 h 1012010"/>
                <a:gd name="connsiteX1590" fmla="*/ 543304 w 1006057"/>
                <a:gd name="connsiteY1590" fmla="*/ 965954 h 1012010"/>
                <a:gd name="connsiteX1591" fmla="*/ 538834 w 1006057"/>
                <a:gd name="connsiteY1591" fmla="*/ 966525 h 1012010"/>
                <a:gd name="connsiteX1592" fmla="*/ 532557 w 1006057"/>
                <a:gd name="connsiteY1592" fmla="*/ 968143 h 1012010"/>
                <a:gd name="connsiteX1593" fmla="*/ 531036 w 1006057"/>
                <a:gd name="connsiteY1593" fmla="*/ 965764 h 1012010"/>
                <a:gd name="connsiteX1594" fmla="*/ 530275 w 1006057"/>
                <a:gd name="connsiteY1594" fmla="*/ 965573 h 1012010"/>
                <a:gd name="connsiteX1595" fmla="*/ 529799 w 1006057"/>
                <a:gd name="connsiteY1595" fmla="*/ 966144 h 1012010"/>
                <a:gd name="connsiteX1596" fmla="*/ 530275 w 1006057"/>
                <a:gd name="connsiteY1596" fmla="*/ 967572 h 1012010"/>
                <a:gd name="connsiteX1597" fmla="*/ 529990 w 1006057"/>
                <a:gd name="connsiteY1597" fmla="*/ 968333 h 1012010"/>
                <a:gd name="connsiteX1598" fmla="*/ 528944 w 1006057"/>
                <a:gd name="connsiteY1598" fmla="*/ 969189 h 1012010"/>
                <a:gd name="connsiteX1599" fmla="*/ 526851 w 1006057"/>
                <a:gd name="connsiteY1599" fmla="*/ 969380 h 1012010"/>
                <a:gd name="connsiteX1600" fmla="*/ 526376 w 1006057"/>
                <a:gd name="connsiteY1600" fmla="*/ 969951 h 1012010"/>
                <a:gd name="connsiteX1601" fmla="*/ 524569 w 1006057"/>
                <a:gd name="connsiteY1601" fmla="*/ 969951 h 1012010"/>
                <a:gd name="connsiteX1602" fmla="*/ 519338 w 1006057"/>
                <a:gd name="connsiteY1602" fmla="*/ 968904 h 1012010"/>
                <a:gd name="connsiteX1603" fmla="*/ 519053 w 1006057"/>
                <a:gd name="connsiteY1603" fmla="*/ 968523 h 1012010"/>
                <a:gd name="connsiteX1604" fmla="*/ 517531 w 1006057"/>
                <a:gd name="connsiteY1604" fmla="*/ 968523 h 1012010"/>
                <a:gd name="connsiteX1605" fmla="*/ 515249 w 1006057"/>
                <a:gd name="connsiteY1605" fmla="*/ 964241 h 1012010"/>
                <a:gd name="connsiteX1606" fmla="*/ 514393 w 1006057"/>
                <a:gd name="connsiteY1606" fmla="*/ 964051 h 1012010"/>
                <a:gd name="connsiteX1607" fmla="*/ 513918 w 1006057"/>
                <a:gd name="connsiteY1607" fmla="*/ 966525 h 1012010"/>
                <a:gd name="connsiteX1608" fmla="*/ 513442 w 1006057"/>
                <a:gd name="connsiteY1608" fmla="*/ 966906 h 1012010"/>
                <a:gd name="connsiteX1609" fmla="*/ 513157 w 1006057"/>
                <a:gd name="connsiteY1609" fmla="*/ 969380 h 1012010"/>
                <a:gd name="connsiteX1610" fmla="*/ 515249 w 1006057"/>
                <a:gd name="connsiteY1610" fmla="*/ 969760 h 1012010"/>
                <a:gd name="connsiteX1611" fmla="*/ 515249 w 1006057"/>
                <a:gd name="connsiteY1611" fmla="*/ 970617 h 1012010"/>
                <a:gd name="connsiteX1612" fmla="*/ 514774 w 1006057"/>
                <a:gd name="connsiteY1612" fmla="*/ 970617 h 1012010"/>
                <a:gd name="connsiteX1613" fmla="*/ 512967 w 1006057"/>
                <a:gd name="connsiteY1613" fmla="*/ 969856 h 1012010"/>
                <a:gd name="connsiteX1614" fmla="*/ 513442 w 1006057"/>
                <a:gd name="connsiteY1614" fmla="*/ 964146 h 1012010"/>
                <a:gd name="connsiteX1615" fmla="*/ 514488 w 1006057"/>
                <a:gd name="connsiteY1615" fmla="*/ 963099 h 1012010"/>
                <a:gd name="connsiteX1616" fmla="*/ 511350 w 1006057"/>
                <a:gd name="connsiteY1616" fmla="*/ 961862 h 1012010"/>
                <a:gd name="connsiteX1617" fmla="*/ 507261 w 1006057"/>
                <a:gd name="connsiteY1617" fmla="*/ 963480 h 1012010"/>
                <a:gd name="connsiteX1618" fmla="*/ 505739 w 1006057"/>
                <a:gd name="connsiteY1618" fmla="*/ 961862 h 1012010"/>
                <a:gd name="connsiteX1619" fmla="*/ 504978 w 1006057"/>
                <a:gd name="connsiteY1619" fmla="*/ 959007 h 1012010"/>
                <a:gd name="connsiteX1620" fmla="*/ 503172 w 1006057"/>
                <a:gd name="connsiteY1620" fmla="*/ 955772 h 1012010"/>
                <a:gd name="connsiteX1621" fmla="*/ 501365 w 1006057"/>
                <a:gd name="connsiteY1621" fmla="*/ 955201 h 1012010"/>
                <a:gd name="connsiteX1622" fmla="*/ 501840 w 1006057"/>
                <a:gd name="connsiteY1622" fmla="*/ 955962 h 1012010"/>
                <a:gd name="connsiteX1623" fmla="*/ 501365 w 1006057"/>
                <a:gd name="connsiteY1623" fmla="*/ 956153 h 1012010"/>
                <a:gd name="connsiteX1624" fmla="*/ 500318 w 1006057"/>
                <a:gd name="connsiteY1624" fmla="*/ 955391 h 1012010"/>
                <a:gd name="connsiteX1625" fmla="*/ 498987 w 1006057"/>
                <a:gd name="connsiteY1625" fmla="*/ 955391 h 1012010"/>
                <a:gd name="connsiteX1626" fmla="*/ 501460 w 1006057"/>
                <a:gd name="connsiteY1626" fmla="*/ 956248 h 1012010"/>
                <a:gd name="connsiteX1627" fmla="*/ 502506 w 1006057"/>
                <a:gd name="connsiteY1627" fmla="*/ 957295 h 1012010"/>
                <a:gd name="connsiteX1628" fmla="*/ 503172 w 1006057"/>
                <a:gd name="connsiteY1628" fmla="*/ 959293 h 1012010"/>
                <a:gd name="connsiteX1629" fmla="*/ 503172 w 1006057"/>
                <a:gd name="connsiteY1629" fmla="*/ 960911 h 1012010"/>
                <a:gd name="connsiteX1630" fmla="*/ 502315 w 1006057"/>
                <a:gd name="connsiteY1630" fmla="*/ 961482 h 1012010"/>
                <a:gd name="connsiteX1631" fmla="*/ 503172 w 1006057"/>
                <a:gd name="connsiteY1631" fmla="*/ 962243 h 1012010"/>
                <a:gd name="connsiteX1632" fmla="*/ 503457 w 1006057"/>
                <a:gd name="connsiteY1632" fmla="*/ 963670 h 1012010"/>
                <a:gd name="connsiteX1633" fmla="*/ 504313 w 1006057"/>
                <a:gd name="connsiteY1633" fmla="*/ 964907 h 1012010"/>
                <a:gd name="connsiteX1634" fmla="*/ 506595 w 1006057"/>
                <a:gd name="connsiteY1634" fmla="*/ 965478 h 1012010"/>
                <a:gd name="connsiteX1635" fmla="*/ 507261 w 1006057"/>
                <a:gd name="connsiteY1635" fmla="*/ 966240 h 1012010"/>
                <a:gd name="connsiteX1636" fmla="*/ 511065 w 1006057"/>
                <a:gd name="connsiteY1636" fmla="*/ 966049 h 1012010"/>
                <a:gd name="connsiteX1637" fmla="*/ 511731 w 1006057"/>
                <a:gd name="connsiteY1637" fmla="*/ 966430 h 1012010"/>
                <a:gd name="connsiteX1638" fmla="*/ 511731 w 1006057"/>
                <a:gd name="connsiteY1638" fmla="*/ 967667 h 1012010"/>
                <a:gd name="connsiteX1639" fmla="*/ 509258 w 1006057"/>
                <a:gd name="connsiteY1639" fmla="*/ 969094 h 1012010"/>
                <a:gd name="connsiteX1640" fmla="*/ 507927 w 1006057"/>
                <a:gd name="connsiteY1640" fmla="*/ 969094 h 1012010"/>
                <a:gd name="connsiteX1641" fmla="*/ 505073 w 1006057"/>
                <a:gd name="connsiteY1641" fmla="*/ 970141 h 1012010"/>
                <a:gd name="connsiteX1642" fmla="*/ 504218 w 1006057"/>
                <a:gd name="connsiteY1642" fmla="*/ 968904 h 1012010"/>
                <a:gd name="connsiteX1643" fmla="*/ 503457 w 1006057"/>
                <a:gd name="connsiteY1643" fmla="*/ 968904 h 1012010"/>
                <a:gd name="connsiteX1644" fmla="*/ 499843 w 1006057"/>
                <a:gd name="connsiteY1644" fmla="*/ 971759 h 1012010"/>
                <a:gd name="connsiteX1645" fmla="*/ 496705 w 1006057"/>
                <a:gd name="connsiteY1645" fmla="*/ 971568 h 1012010"/>
                <a:gd name="connsiteX1646" fmla="*/ 495183 w 1006057"/>
                <a:gd name="connsiteY1646" fmla="*/ 971093 h 1012010"/>
                <a:gd name="connsiteX1647" fmla="*/ 493662 w 1006057"/>
                <a:gd name="connsiteY1647" fmla="*/ 971664 h 1012010"/>
                <a:gd name="connsiteX1648" fmla="*/ 493186 w 1006057"/>
                <a:gd name="connsiteY1648" fmla="*/ 970902 h 1012010"/>
                <a:gd name="connsiteX1649" fmla="*/ 492520 w 1006057"/>
                <a:gd name="connsiteY1649" fmla="*/ 970902 h 1012010"/>
                <a:gd name="connsiteX1650" fmla="*/ 492235 w 1006057"/>
                <a:gd name="connsiteY1650" fmla="*/ 971473 h 1012010"/>
                <a:gd name="connsiteX1651" fmla="*/ 491379 w 1006057"/>
                <a:gd name="connsiteY1651" fmla="*/ 971664 h 1012010"/>
                <a:gd name="connsiteX1652" fmla="*/ 484912 w 1006057"/>
                <a:gd name="connsiteY1652" fmla="*/ 971854 h 1012010"/>
                <a:gd name="connsiteX1653" fmla="*/ 483105 w 1006057"/>
                <a:gd name="connsiteY1653" fmla="*/ 972710 h 1012010"/>
                <a:gd name="connsiteX1654" fmla="*/ 481584 w 1006057"/>
                <a:gd name="connsiteY1654" fmla="*/ 972901 h 1012010"/>
                <a:gd name="connsiteX1655" fmla="*/ 480538 w 1006057"/>
                <a:gd name="connsiteY1655" fmla="*/ 971664 h 1012010"/>
                <a:gd name="connsiteX1656" fmla="*/ 478065 w 1006057"/>
                <a:gd name="connsiteY1656" fmla="*/ 970902 h 1012010"/>
                <a:gd name="connsiteX1657" fmla="*/ 477305 w 1006057"/>
                <a:gd name="connsiteY1657" fmla="*/ 971473 h 1012010"/>
                <a:gd name="connsiteX1658" fmla="*/ 477590 w 1006057"/>
                <a:gd name="connsiteY1658" fmla="*/ 972044 h 1012010"/>
                <a:gd name="connsiteX1659" fmla="*/ 476258 w 1006057"/>
                <a:gd name="connsiteY1659" fmla="*/ 971854 h 1012010"/>
                <a:gd name="connsiteX1660" fmla="*/ 475498 w 1006057"/>
                <a:gd name="connsiteY1660" fmla="*/ 972615 h 1012010"/>
                <a:gd name="connsiteX1661" fmla="*/ 475783 w 1006057"/>
                <a:gd name="connsiteY1661" fmla="*/ 973376 h 1012010"/>
                <a:gd name="connsiteX1662" fmla="*/ 475117 w 1006057"/>
                <a:gd name="connsiteY1662" fmla="*/ 973757 h 1012010"/>
                <a:gd name="connsiteX1663" fmla="*/ 474642 w 1006057"/>
                <a:gd name="connsiteY1663" fmla="*/ 974804 h 1012010"/>
                <a:gd name="connsiteX1664" fmla="*/ 472550 w 1006057"/>
                <a:gd name="connsiteY1664" fmla="*/ 975660 h 1012010"/>
                <a:gd name="connsiteX1665" fmla="*/ 472835 w 1006057"/>
                <a:gd name="connsiteY1665" fmla="*/ 978039 h 1012010"/>
                <a:gd name="connsiteX1666" fmla="*/ 470743 w 1006057"/>
                <a:gd name="connsiteY1666" fmla="*/ 980704 h 1012010"/>
                <a:gd name="connsiteX1667" fmla="*/ 471028 w 1006057"/>
                <a:gd name="connsiteY1667" fmla="*/ 983083 h 1012010"/>
                <a:gd name="connsiteX1668" fmla="*/ 470552 w 1006057"/>
                <a:gd name="connsiteY1668" fmla="*/ 983939 h 1012010"/>
                <a:gd name="connsiteX1669" fmla="*/ 470838 w 1006057"/>
                <a:gd name="connsiteY1669" fmla="*/ 986604 h 1012010"/>
                <a:gd name="connsiteX1670" fmla="*/ 470362 w 1006057"/>
                <a:gd name="connsiteY1670" fmla="*/ 986794 h 1012010"/>
                <a:gd name="connsiteX1671" fmla="*/ 470362 w 1006057"/>
                <a:gd name="connsiteY1671" fmla="*/ 990600 h 1012010"/>
                <a:gd name="connsiteX1672" fmla="*/ 469887 w 1006057"/>
                <a:gd name="connsiteY1672" fmla="*/ 990791 h 1012010"/>
                <a:gd name="connsiteX1673" fmla="*/ 470172 w 1006057"/>
                <a:gd name="connsiteY1673" fmla="*/ 993170 h 1012010"/>
                <a:gd name="connsiteX1674" fmla="*/ 469696 w 1006057"/>
                <a:gd name="connsiteY1674" fmla="*/ 993740 h 1012010"/>
                <a:gd name="connsiteX1675" fmla="*/ 469411 w 1006057"/>
                <a:gd name="connsiteY1675" fmla="*/ 995929 h 1012010"/>
                <a:gd name="connsiteX1676" fmla="*/ 468936 w 1006057"/>
                <a:gd name="connsiteY1676" fmla="*/ 996215 h 1012010"/>
                <a:gd name="connsiteX1677" fmla="*/ 469221 w 1006057"/>
                <a:gd name="connsiteY1677" fmla="*/ 998023 h 1012010"/>
                <a:gd name="connsiteX1678" fmla="*/ 468745 w 1006057"/>
                <a:gd name="connsiteY1678" fmla="*/ 999640 h 1012010"/>
                <a:gd name="connsiteX1679" fmla="*/ 466938 w 1006057"/>
                <a:gd name="connsiteY1679" fmla="*/ 1001829 h 1012010"/>
                <a:gd name="connsiteX1680" fmla="*/ 461993 w 1006057"/>
                <a:gd name="connsiteY1680" fmla="*/ 1003352 h 1012010"/>
                <a:gd name="connsiteX1681" fmla="*/ 461518 w 1006057"/>
                <a:gd name="connsiteY1681" fmla="*/ 1004112 h 1012010"/>
                <a:gd name="connsiteX1682" fmla="*/ 458855 w 1006057"/>
                <a:gd name="connsiteY1682" fmla="*/ 1004398 h 1012010"/>
                <a:gd name="connsiteX1683" fmla="*/ 459901 w 1006057"/>
                <a:gd name="connsiteY1683" fmla="*/ 1007729 h 1012010"/>
                <a:gd name="connsiteX1684" fmla="*/ 459901 w 1006057"/>
                <a:gd name="connsiteY1684" fmla="*/ 1007729 h 1012010"/>
                <a:gd name="connsiteX1685" fmla="*/ 448965 w 1006057"/>
                <a:gd name="connsiteY1685" fmla="*/ 1008680 h 1012010"/>
                <a:gd name="connsiteX1686" fmla="*/ 440691 w 1006057"/>
                <a:gd name="connsiteY1686" fmla="*/ 1012011 h 1012010"/>
                <a:gd name="connsiteX1687" fmla="*/ 430706 w 1006057"/>
                <a:gd name="connsiteY1687" fmla="*/ 1010012 h 1012010"/>
                <a:gd name="connsiteX1688" fmla="*/ 418913 w 1006057"/>
                <a:gd name="connsiteY1688" fmla="*/ 997737 h 1012010"/>
                <a:gd name="connsiteX1689" fmla="*/ 400084 w 1006057"/>
                <a:gd name="connsiteY1689" fmla="*/ 1003446 h 1012010"/>
                <a:gd name="connsiteX1690" fmla="*/ 383156 w 1006057"/>
                <a:gd name="connsiteY1690" fmla="*/ 992694 h 1012010"/>
                <a:gd name="connsiteX1691" fmla="*/ 383156 w 1006057"/>
                <a:gd name="connsiteY1691" fmla="*/ 992694 h 1012010"/>
                <a:gd name="connsiteX1692" fmla="*/ 380398 w 1006057"/>
                <a:gd name="connsiteY1692" fmla="*/ 989839 h 1012010"/>
                <a:gd name="connsiteX1693" fmla="*/ 381254 w 1006057"/>
                <a:gd name="connsiteY1693" fmla="*/ 984605 h 1012010"/>
                <a:gd name="connsiteX1694" fmla="*/ 390669 w 1006057"/>
                <a:gd name="connsiteY1694" fmla="*/ 976231 h 1012010"/>
                <a:gd name="connsiteX1695" fmla="*/ 392951 w 1006057"/>
                <a:gd name="connsiteY1695" fmla="*/ 962623 h 1012010"/>
                <a:gd name="connsiteX1696" fmla="*/ 403032 w 1006057"/>
                <a:gd name="connsiteY1696" fmla="*/ 964812 h 1012010"/>
                <a:gd name="connsiteX1697" fmla="*/ 405885 w 1006057"/>
                <a:gd name="connsiteY1697" fmla="*/ 958246 h 1012010"/>
                <a:gd name="connsiteX1698" fmla="*/ 428423 w 1006057"/>
                <a:gd name="connsiteY1698" fmla="*/ 949873 h 1012010"/>
                <a:gd name="connsiteX1699" fmla="*/ 420340 w 1006057"/>
                <a:gd name="connsiteY1699" fmla="*/ 935504 h 1012010"/>
                <a:gd name="connsiteX1700" fmla="*/ 417202 w 1006057"/>
                <a:gd name="connsiteY1700" fmla="*/ 924751 h 1012010"/>
                <a:gd name="connsiteX1701" fmla="*/ 407692 w 1006057"/>
                <a:gd name="connsiteY1701" fmla="*/ 921515 h 1012010"/>
                <a:gd name="connsiteX1702" fmla="*/ 402081 w 1006057"/>
                <a:gd name="connsiteY1702" fmla="*/ 915235 h 1012010"/>
                <a:gd name="connsiteX1703" fmla="*/ 394283 w 1006057"/>
                <a:gd name="connsiteY1703" fmla="*/ 900104 h 1012010"/>
                <a:gd name="connsiteX1704" fmla="*/ 393046 w 1006057"/>
                <a:gd name="connsiteY1704" fmla="*/ 893253 h 1012010"/>
                <a:gd name="connsiteX1705" fmla="*/ 386389 w 1006057"/>
                <a:gd name="connsiteY1705" fmla="*/ 892206 h 1012010"/>
                <a:gd name="connsiteX1706" fmla="*/ 367560 w 1006057"/>
                <a:gd name="connsiteY1706" fmla="*/ 898487 h 1012010"/>
                <a:gd name="connsiteX1707" fmla="*/ 338459 w 1006057"/>
                <a:gd name="connsiteY1707" fmla="*/ 900961 h 1012010"/>
                <a:gd name="connsiteX1708" fmla="*/ 331802 w 1006057"/>
                <a:gd name="connsiteY1708" fmla="*/ 909240 h 1012010"/>
                <a:gd name="connsiteX1709" fmla="*/ 327142 w 1006057"/>
                <a:gd name="connsiteY1709" fmla="*/ 910286 h 1012010"/>
                <a:gd name="connsiteX1710" fmla="*/ 305840 w 1006057"/>
                <a:gd name="connsiteY1710" fmla="*/ 897345 h 1012010"/>
                <a:gd name="connsiteX1711" fmla="*/ 302036 w 1006057"/>
                <a:gd name="connsiteY1711" fmla="*/ 887163 h 1012010"/>
                <a:gd name="connsiteX1712" fmla="*/ 293382 w 1006057"/>
                <a:gd name="connsiteY1712" fmla="*/ 881454 h 1012010"/>
                <a:gd name="connsiteX1713" fmla="*/ 288151 w 1006057"/>
                <a:gd name="connsiteY1713" fmla="*/ 878789 h 1012010"/>
                <a:gd name="connsiteX1714" fmla="*/ 290529 w 1006057"/>
                <a:gd name="connsiteY1714" fmla="*/ 868322 h 1012010"/>
                <a:gd name="connsiteX1715" fmla="*/ 288817 w 1006057"/>
                <a:gd name="connsiteY1715" fmla="*/ 861090 h 1012010"/>
                <a:gd name="connsiteX1716" fmla="*/ 233850 w 1006057"/>
                <a:gd name="connsiteY1716" fmla="*/ 853382 h 1012010"/>
                <a:gd name="connsiteX1717" fmla="*/ 229760 w 1006057"/>
                <a:gd name="connsiteY1717" fmla="*/ 862041 h 1012010"/>
                <a:gd name="connsiteX1718" fmla="*/ 223769 w 1006057"/>
                <a:gd name="connsiteY1718" fmla="*/ 868131 h 1012010"/>
                <a:gd name="connsiteX1719" fmla="*/ 212928 w 1006057"/>
                <a:gd name="connsiteY1719" fmla="*/ 870795 h 1012010"/>
                <a:gd name="connsiteX1720" fmla="*/ 206081 w 1006057"/>
                <a:gd name="connsiteY1720" fmla="*/ 876029 h 1012010"/>
                <a:gd name="connsiteX1721" fmla="*/ 201516 w 1006057"/>
                <a:gd name="connsiteY1721" fmla="*/ 866704 h 1012010"/>
                <a:gd name="connsiteX1722" fmla="*/ 197712 w 1006057"/>
                <a:gd name="connsiteY1722" fmla="*/ 864325 h 1012010"/>
                <a:gd name="connsiteX1723" fmla="*/ 194954 w 1006057"/>
                <a:gd name="connsiteY1723" fmla="*/ 867370 h 1012010"/>
                <a:gd name="connsiteX1724" fmla="*/ 191340 w 1006057"/>
                <a:gd name="connsiteY1724" fmla="*/ 882500 h 1012010"/>
                <a:gd name="connsiteX1725" fmla="*/ 164522 w 1006057"/>
                <a:gd name="connsiteY1725" fmla="*/ 888780 h 1012010"/>
                <a:gd name="connsiteX1726" fmla="*/ 143220 w 1006057"/>
                <a:gd name="connsiteY1726" fmla="*/ 901722 h 1012010"/>
                <a:gd name="connsiteX1727" fmla="*/ 119920 w 1006057"/>
                <a:gd name="connsiteY1727" fmla="*/ 901151 h 1012010"/>
                <a:gd name="connsiteX1728" fmla="*/ 109174 w 1006057"/>
                <a:gd name="connsiteY1728" fmla="*/ 904006 h 1012010"/>
                <a:gd name="connsiteX1729" fmla="*/ 104704 w 1006057"/>
                <a:gd name="connsiteY1729" fmla="*/ 899724 h 1012010"/>
                <a:gd name="connsiteX1730" fmla="*/ 100140 w 1006057"/>
                <a:gd name="connsiteY1730" fmla="*/ 900580 h 1012010"/>
                <a:gd name="connsiteX1731" fmla="*/ 98238 w 1006057"/>
                <a:gd name="connsiteY1731" fmla="*/ 912475 h 1012010"/>
                <a:gd name="connsiteX1732" fmla="*/ 95385 w 1006057"/>
                <a:gd name="connsiteY1732" fmla="*/ 916852 h 1012010"/>
                <a:gd name="connsiteX1733" fmla="*/ 95385 w 1006057"/>
                <a:gd name="connsiteY1733" fmla="*/ 916852 h 1012010"/>
                <a:gd name="connsiteX1734" fmla="*/ 85209 w 1006057"/>
                <a:gd name="connsiteY1734" fmla="*/ 906099 h 1012010"/>
                <a:gd name="connsiteX1735" fmla="*/ 82451 w 1006057"/>
                <a:gd name="connsiteY1735" fmla="*/ 894966 h 1012010"/>
                <a:gd name="connsiteX1736" fmla="*/ 83212 w 1006057"/>
                <a:gd name="connsiteY1736" fmla="*/ 884498 h 1012010"/>
                <a:gd name="connsiteX1737" fmla="*/ 93578 w 1006057"/>
                <a:gd name="connsiteY1737" fmla="*/ 867274 h 1012010"/>
                <a:gd name="connsiteX1738" fmla="*/ 94053 w 1006057"/>
                <a:gd name="connsiteY1738" fmla="*/ 862231 h 1012010"/>
                <a:gd name="connsiteX1739" fmla="*/ 90059 w 1006057"/>
                <a:gd name="connsiteY1739" fmla="*/ 859852 h 1012010"/>
                <a:gd name="connsiteX1740" fmla="*/ 77791 w 1006057"/>
                <a:gd name="connsiteY1740" fmla="*/ 862517 h 1012010"/>
                <a:gd name="connsiteX1741" fmla="*/ 76935 w 1006057"/>
                <a:gd name="connsiteY1741" fmla="*/ 850432 h 1012010"/>
                <a:gd name="connsiteX1742" fmla="*/ 72371 w 1006057"/>
                <a:gd name="connsiteY1742" fmla="*/ 840725 h 1012010"/>
                <a:gd name="connsiteX1743" fmla="*/ 73322 w 1006057"/>
                <a:gd name="connsiteY1743" fmla="*/ 835682 h 1012010"/>
                <a:gd name="connsiteX1744" fmla="*/ 83307 w 1006057"/>
                <a:gd name="connsiteY1744" fmla="*/ 827974 h 1012010"/>
                <a:gd name="connsiteX1745" fmla="*/ 82071 w 1006057"/>
                <a:gd name="connsiteY1745" fmla="*/ 823692 h 1012010"/>
                <a:gd name="connsiteX1746" fmla="*/ 76270 w 1006057"/>
                <a:gd name="connsiteY1746" fmla="*/ 821028 h 1012010"/>
                <a:gd name="connsiteX1747" fmla="*/ 66855 w 1006057"/>
                <a:gd name="connsiteY1747" fmla="*/ 825500 h 1012010"/>
                <a:gd name="connsiteX1748" fmla="*/ 57155 w 1006057"/>
                <a:gd name="connsiteY1748" fmla="*/ 814557 h 1012010"/>
                <a:gd name="connsiteX1749" fmla="*/ 40037 w 1006057"/>
                <a:gd name="connsiteY1749" fmla="*/ 814747 h 1012010"/>
                <a:gd name="connsiteX1750" fmla="*/ 27769 w 1006057"/>
                <a:gd name="connsiteY1750" fmla="*/ 808467 h 1012010"/>
                <a:gd name="connsiteX1751" fmla="*/ 23109 w 1006057"/>
                <a:gd name="connsiteY1751" fmla="*/ 801425 h 1012010"/>
                <a:gd name="connsiteX1752" fmla="*/ 23204 w 1006057"/>
                <a:gd name="connsiteY1752" fmla="*/ 790672 h 1012010"/>
                <a:gd name="connsiteX1753" fmla="*/ 21112 w 1006057"/>
                <a:gd name="connsiteY1753" fmla="*/ 784392 h 1012010"/>
                <a:gd name="connsiteX1754" fmla="*/ 13409 w 1006057"/>
                <a:gd name="connsiteY1754" fmla="*/ 776208 h 1012010"/>
                <a:gd name="connsiteX1755" fmla="*/ 8178 w 1006057"/>
                <a:gd name="connsiteY1755" fmla="*/ 775447 h 1012010"/>
                <a:gd name="connsiteX1756" fmla="*/ 0 w 1006057"/>
                <a:gd name="connsiteY1756" fmla="*/ 763362 h 1012010"/>
                <a:gd name="connsiteX1757" fmla="*/ 6847 w 1006057"/>
                <a:gd name="connsiteY1757" fmla="*/ 750040 h 1012010"/>
                <a:gd name="connsiteX1758" fmla="*/ 11507 w 1006057"/>
                <a:gd name="connsiteY1758" fmla="*/ 749183 h 1012010"/>
                <a:gd name="connsiteX1759" fmla="*/ 22253 w 1006057"/>
                <a:gd name="connsiteY1759" fmla="*/ 753465 h 1012010"/>
                <a:gd name="connsiteX1760" fmla="*/ 23299 w 1006057"/>
                <a:gd name="connsiteY1760" fmla="*/ 757557 h 1012010"/>
                <a:gd name="connsiteX1761" fmla="*/ 21397 w 1006057"/>
                <a:gd name="connsiteY1761" fmla="*/ 762410 h 1012010"/>
                <a:gd name="connsiteX1762" fmla="*/ 30432 w 1006057"/>
                <a:gd name="connsiteY1762" fmla="*/ 773924 h 1012010"/>
                <a:gd name="connsiteX1763" fmla="*/ 46504 w 1006057"/>
                <a:gd name="connsiteY1763" fmla="*/ 774971 h 1012010"/>
                <a:gd name="connsiteX1764" fmla="*/ 60388 w 1006057"/>
                <a:gd name="connsiteY1764" fmla="*/ 780395 h 1012010"/>
                <a:gd name="connsiteX1765" fmla="*/ 71420 w 1006057"/>
                <a:gd name="connsiteY1765" fmla="*/ 767168 h 1012010"/>
                <a:gd name="connsiteX1766" fmla="*/ 78742 w 1006057"/>
                <a:gd name="connsiteY1766" fmla="*/ 768595 h 1012010"/>
                <a:gd name="connsiteX1767" fmla="*/ 78457 w 1006057"/>
                <a:gd name="connsiteY1767" fmla="*/ 763742 h 1012010"/>
                <a:gd name="connsiteX1768" fmla="*/ 71800 w 1006057"/>
                <a:gd name="connsiteY1768" fmla="*/ 756034 h 1012010"/>
                <a:gd name="connsiteX1769" fmla="*/ 67711 w 1006057"/>
                <a:gd name="connsiteY1769" fmla="*/ 745757 h 1012010"/>
                <a:gd name="connsiteX1770" fmla="*/ 50783 w 1006057"/>
                <a:gd name="connsiteY1770" fmla="*/ 729390 h 1012010"/>
                <a:gd name="connsiteX1771" fmla="*/ 41749 w 1006057"/>
                <a:gd name="connsiteY1771" fmla="*/ 731769 h 1012010"/>
                <a:gd name="connsiteX1772" fmla="*/ 27484 w 1006057"/>
                <a:gd name="connsiteY1772" fmla="*/ 718732 h 1012010"/>
                <a:gd name="connsiteX1773" fmla="*/ 16737 w 1006057"/>
                <a:gd name="connsiteY1773" fmla="*/ 714640 h 1012010"/>
                <a:gd name="connsiteX1774" fmla="*/ 23870 w 1006057"/>
                <a:gd name="connsiteY1774" fmla="*/ 692945 h 1012010"/>
                <a:gd name="connsiteX1775" fmla="*/ 35377 w 1006057"/>
                <a:gd name="connsiteY1775" fmla="*/ 676101 h 1012010"/>
                <a:gd name="connsiteX1776" fmla="*/ 30337 w 1006057"/>
                <a:gd name="connsiteY1776" fmla="*/ 659068 h 1012010"/>
                <a:gd name="connsiteX1777" fmla="*/ 38230 w 1006057"/>
                <a:gd name="connsiteY1777" fmla="*/ 648410 h 1012010"/>
                <a:gd name="connsiteX1778" fmla="*/ 40037 w 1006057"/>
                <a:gd name="connsiteY1778" fmla="*/ 632899 h 1012010"/>
                <a:gd name="connsiteX1779" fmla="*/ 36803 w 1006057"/>
                <a:gd name="connsiteY1779" fmla="*/ 627190 h 1012010"/>
                <a:gd name="connsiteX1780" fmla="*/ 28625 w 1006057"/>
                <a:gd name="connsiteY1780" fmla="*/ 625953 h 1012010"/>
                <a:gd name="connsiteX1781" fmla="*/ 35948 w 1006057"/>
                <a:gd name="connsiteY1781" fmla="*/ 614915 h 1012010"/>
                <a:gd name="connsiteX1782" fmla="*/ 46028 w 1006057"/>
                <a:gd name="connsiteY1782" fmla="*/ 610347 h 1012010"/>
                <a:gd name="connsiteX1783" fmla="*/ 43270 w 1006057"/>
                <a:gd name="connsiteY1783" fmla="*/ 604542 h 1012010"/>
                <a:gd name="connsiteX1784" fmla="*/ 44792 w 1006057"/>
                <a:gd name="connsiteY1784" fmla="*/ 602924 h 1012010"/>
                <a:gd name="connsiteX1785" fmla="*/ 62765 w 1006057"/>
                <a:gd name="connsiteY1785" fmla="*/ 588270 h 1012010"/>
                <a:gd name="connsiteX1786" fmla="*/ 56965 w 1006057"/>
                <a:gd name="connsiteY1786" fmla="*/ 574377 h 1012010"/>
                <a:gd name="connsiteX1787" fmla="*/ 39466 w 1006057"/>
                <a:gd name="connsiteY1787" fmla="*/ 555726 h 1012010"/>
                <a:gd name="connsiteX1788" fmla="*/ 43555 w 1006057"/>
                <a:gd name="connsiteY1788" fmla="*/ 537075 h 1012010"/>
                <a:gd name="connsiteX1789" fmla="*/ 30242 w 1006057"/>
                <a:gd name="connsiteY1789" fmla="*/ 525561 h 1012010"/>
                <a:gd name="connsiteX1790" fmla="*/ 30242 w 1006057"/>
                <a:gd name="connsiteY1790" fmla="*/ 525561 h 1012010"/>
                <a:gd name="connsiteX1791" fmla="*/ 38230 w 1006057"/>
                <a:gd name="connsiteY1791" fmla="*/ 510050 h 1012010"/>
                <a:gd name="connsiteX1792" fmla="*/ 37374 w 1006057"/>
                <a:gd name="connsiteY1792" fmla="*/ 495585 h 1012010"/>
                <a:gd name="connsiteX1793" fmla="*/ 34426 w 1006057"/>
                <a:gd name="connsiteY1793" fmla="*/ 486640 h 1012010"/>
                <a:gd name="connsiteX1794" fmla="*/ 35377 w 1006057"/>
                <a:gd name="connsiteY1794" fmla="*/ 481978 h 1012010"/>
                <a:gd name="connsiteX1795" fmla="*/ 55823 w 1006057"/>
                <a:gd name="connsiteY1795" fmla="*/ 477410 h 1012010"/>
                <a:gd name="connsiteX1796" fmla="*/ 61054 w 1006057"/>
                <a:gd name="connsiteY1796" fmla="*/ 479028 h 1012010"/>
                <a:gd name="connsiteX1797" fmla="*/ 68662 w 1006057"/>
                <a:gd name="connsiteY1797" fmla="*/ 489210 h 1012010"/>
                <a:gd name="connsiteX1798" fmla="*/ 75794 w 1006057"/>
                <a:gd name="connsiteY1798" fmla="*/ 490733 h 1012010"/>
                <a:gd name="connsiteX1799" fmla="*/ 79503 w 1006057"/>
                <a:gd name="connsiteY1799" fmla="*/ 488163 h 1012010"/>
                <a:gd name="connsiteX1800" fmla="*/ 82166 w 1006057"/>
                <a:gd name="connsiteY1800" fmla="*/ 481026 h 1012010"/>
                <a:gd name="connsiteX1801" fmla="*/ 82166 w 1006057"/>
                <a:gd name="connsiteY1801" fmla="*/ 466086 h 1012010"/>
                <a:gd name="connsiteX1802" fmla="*/ 91105 w 1006057"/>
                <a:gd name="connsiteY1802" fmla="*/ 453145 h 1012010"/>
                <a:gd name="connsiteX1803" fmla="*/ 108889 w 1006057"/>
                <a:gd name="connsiteY1803" fmla="*/ 449338 h 1012010"/>
                <a:gd name="connsiteX1804" fmla="*/ 107843 w 1006057"/>
                <a:gd name="connsiteY1804" fmla="*/ 439632 h 1012010"/>
                <a:gd name="connsiteX1805" fmla="*/ 98142 w 1006057"/>
                <a:gd name="connsiteY1805" fmla="*/ 423265 h 1012010"/>
                <a:gd name="connsiteX1806" fmla="*/ 98618 w 1006057"/>
                <a:gd name="connsiteY1806" fmla="*/ 412132 h 1012010"/>
                <a:gd name="connsiteX1807" fmla="*/ 122203 w 1006057"/>
                <a:gd name="connsiteY1807" fmla="*/ 400998 h 1012010"/>
                <a:gd name="connsiteX1808" fmla="*/ 126007 w 1006057"/>
                <a:gd name="connsiteY1808" fmla="*/ 392148 h 1012010"/>
                <a:gd name="connsiteX1809" fmla="*/ 139511 w 1006057"/>
                <a:gd name="connsiteY1809" fmla="*/ 381395 h 1012010"/>
                <a:gd name="connsiteX1810" fmla="*/ 156819 w 1006057"/>
                <a:gd name="connsiteY1810" fmla="*/ 358176 h 1012010"/>
                <a:gd name="connsiteX1811" fmla="*/ 158436 w 1006057"/>
                <a:gd name="connsiteY1811" fmla="*/ 352848 h 1012010"/>
                <a:gd name="connsiteX1812" fmla="*/ 153396 w 1006057"/>
                <a:gd name="connsiteY1812" fmla="*/ 330200 h 1012010"/>
                <a:gd name="connsiteX1813" fmla="*/ 129716 w 1006057"/>
                <a:gd name="connsiteY1813" fmla="*/ 315831 h 1012010"/>
                <a:gd name="connsiteX1814" fmla="*/ 133234 w 1006057"/>
                <a:gd name="connsiteY1814" fmla="*/ 298893 h 1012010"/>
                <a:gd name="connsiteX1815" fmla="*/ 126482 w 1006057"/>
                <a:gd name="connsiteY1815" fmla="*/ 290424 h 1012010"/>
                <a:gd name="connsiteX1816" fmla="*/ 127053 w 1006057"/>
                <a:gd name="connsiteY1816" fmla="*/ 279956 h 1012010"/>
                <a:gd name="connsiteX1817" fmla="*/ 108223 w 1006057"/>
                <a:gd name="connsiteY1817" fmla="*/ 282621 h 1012010"/>
                <a:gd name="connsiteX1818" fmla="*/ 102993 w 1006057"/>
                <a:gd name="connsiteY1818" fmla="*/ 278529 h 1012010"/>
                <a:gd name="connsiteX1819" fmla="*/ 106131 w 1006057"/>
                <a:gd name="connsiteY1819" fmla="*/ 251409 h 1012010"/>
                <a:gd name="connsiteX1820" fmla="*/ 102707 w 1006057"/>
                <a:gd name="connsiteY1820" fmla="*/ 240942 h 1012010"/>
                <a:gd name="connsiteX1821" fmla="*/ 96241 w 1006057"/>
                <a:gd name="connsiteY1821" fmla="*/ 233329 h 1012010"/>
                <a:gd name="connsiteX1822" fmla="*/ 105846 w 1006057"/>
                <a:gd name="connsiteY1822" fmla="*/ 228856 h 1012010"/>
                <a:gd name="connsiteX1823" fmla="*/ 118304 w 1006057"/>
                <a:gd name="connsiteY1823" fmla="*/ 233233 h 1012010"/>
                <a:gd name="connsiteX1824" fmla="*/ 131808 w 1006057"/>
                <a:gd name="connsiteY1824" fmla="*/ 233043 h 1012010"/>
                <a:gd name="connsiteX1825" fmla="*/ 166804 w 1006057"/>
                <a:gd name="connsiteY1825" fmla="*/ 215439 h 1012010"/>
                <a:gd name="connsiteX1826" fmla="*/ 188107 w 1006057"/>
                <a:gd name="connsiteY1826" fmla="*/ 226097 h 1012010"/>
                <a:gd name="connsiteX1827" fmla="*/ 213213 w 1006057"/>
                <a:gd name="connsiteY1827" fmla="*/ 220292 h 1012010"/>
                <a:gd name="connsiteX1828" fmla="*/ 219775 w 1006057"/>
                <a:gd name="connsiteY1828" fmla="*/ 229808 h 1012010"/>
                <a:gd name="connsiteX1829" fmla="*/ 228904 w 1006057"/>
                <a:gd name="connsiteY1829" fmla="*/ 228190 h 1012010"/>
                <a:gd name="connsiteX1830" fmla="*/ 238034 w 1006057"/>
                <a:gd name="connsiteY1830" fmla="*/ 232091 h 1012010"/>
                <a:gd name="connsiteX1831" fmla="*/ 252489 w 1006057"/>
                <a:gd name="connsiteY1831" fmla="*/ 223242 h 1012010"/>
                <a:gd name="connsiteX1832" fmla="*/ 259907 w 1006057"/>
                <a:gd name="connsiteY1832" fmla="*/ 224479 h 1012010"/>
                <a:gd name="connsiteX1833" fmla="*/ 272460 w 1006057"/>
                <a:gd name="connsiteY1833" fmla="*/ 218960 h 1012010"/>
                <a:gd name="connsiteX1834" fmla="*/ 293002 w 1006057"/>
                <a:gd name="connsiteY1834" fmla="*/ 226097 h 1012010"/>
                <a:gd name="connsiteX1835" fmla="*/ 305935 w 1006057"/>
                <a:gd name="connsiteY1835" fmla="*/ 225811 h 1012010"/>
                <a:gd name="connsiteX1836" fmla="*/ 312307 w 1006057"/>
                <a:gd name="connsiteY1836" fmla="*/ 220102 h 1012010"/>
                <a:gd name="connsiteX1837" fmla="*/ 316016 w 1006057"/>
                <a:gd name="connsiteY1837" fmla="*/ 210967 h 1012010"/>
                <a:gd name="connsiteX1838" fmla="*/ 314209 w 1006057"/>
                <a:gd name="connsiteY1838" fmla="*/ 191078 h 1012010"/>
                <a:gd name="connsiteX1839" fmla="*/ 317157 w 1006057"/>
                <a:gd name="connsiteY1839" fmla="*/ 187748 h 1012010"/>
                <a:gd name="connsiteX1840" fmla="*/ 332183 w 1006057"/>
                <a:gd name="connsiteY1840" fmla="*/ 186130 h 1012010"/>
                <a:gd name="connsiteX1841" fmla="*/ 353009 w 1006057"/>
                <a:gd name="connsiteY1841" fmla="*/ 174711 h 1012010"/>
                <a:gd name="connsiteX1842" fmla="*/ 362234 w 1006057"/>
                <a:gd name="connsiteY1842" fmla="*/ 175282 h 1012010"/>
                <a:gd name="connsiteX1843" fmla="*/ 373170 w 1006057"/>
                <a:gd name="connsiteY1843" fmla="*/ 177090 h 1012010"/>
                <a:gd name="connsiteX1844" fmla="*/ 403983 w 1006057"/>
                <a:gd name="connsiteY1844" fmla="*/ 154062 h 1012010"/>
                <a:gd name="connsiteX1845" fmla="*/ 404934 w 1006057"/>
                <a:gd name="connsiteY1845" fmla="*/ 149970 h 1012010"/>
                <a:gd name="connsiteX1846" fmla="*/ 398372 w 1006057"/>
                <a:gd name="connsiteY1846" fmla="*/ 141025 h 1012010"/>
                <a:gd name="connsiteX1847" fmla="*/ 408833 w 1006057"/>
                <a:gd name="connsiteY1847" fmla="*/ 110194 h 1012010"/>
                <a:gd name="connsiteX1848" fmla="*/ 408833 w 1006057"/>
                <a:gd name="connsiteY1848" fmla="*/ 110194 h 1012010"/>
                <a:gd name="connsiteX1849" fmla="*/ 410735 w 1006057"/>
                <a:gd name="connsiteY1849" fmla="*/ 110194 h 1012010"/>
                <a:gd name="connsiteX1850" fmla="*/ 413398 w 1006057"/>
                <a:gd name="connsiteY1850" fmla="*/ 110955 h 1012010"/>
                <a:gd name="connsiteX1851" fmla="*/ 416821 w 1006057"/>
                <a:gd name="connsiteY1851" fmla="*/ 110955 h 1012010"/>
                <a:gd name="connsiteX1852" fmla="*/ 417867 w 1006057"/>
                <a:gd name="connsiteY1852" fmla="*/ 112002 h 1012010"/>
                <a:gd name="connsiteX1853" fmla="*/ 419199 w 1006057"/>
                <a:gd name="connsiteY1853" fmla="*/ 111431 h 1012010"/>
                <a:gd name="connsiteX1854" fmla="*/ 422622 w 1006057"/>
                <a:gd name="connsiteY1854" fmla="*/ 111431 h 1012010"/>
                <a:gd name="connsiteX1855" fmla="*/ 424429 w 1006057"/>
                <a:gd name="connsiteY1855" fmla="*/ 111811 h 1012010"/>
                <a:gd name="connsiteX1856" fmla="*/ 424429 w 1006057"/>
                <a:gd name="connsiteY1856" fmla="*/ 112192 h 1012010"/>
                <a:gd name="connsiteX1857" fmla="*/ 426616 w 1006057"/>
                <a:gd name="connsiteY1857" fmla="*/ 112382 h 1012010"/>
                <a:gd name="connsiteX1858" fmla="*/ 427472 w 1006057"/>
                <a:gd name="connsiteY1858" fmla="*/ 112953 h 1012010"/>
                <a:gd name="connsiteX1859" fmla="*/ 427757 w 1006057"/>
                <a:gd name="connsiteY1859" fmla="*/ 113715 h 1012010"/>
                <a:gd name="connsiteX1860" fmla="*/ 426426 w 1006057"/>
                <a:gd name="connsiteY1860" fmla="*/ 113144 h 1012010"/>
                <a:gd name="connsiteX1861" fmla="*/ 424905 w 1006057"/>
                <a:gd name="connsiteY1861" fmla="*/ 113144 h 1012010"/>
                <a:gd name="connsiteX1862" fmla="*/ 423383 w 1006057"/>
                <a:gd name="connsiteY1862" fmla="*/ 114190 h 1012010"/>
                <a:gd name="connsiteX1863" fmla="*/ 424429 w 1006057"/>
                <a:gd name="connsiteY1863" fmla="*/ 114761 h 1012010"/>
                <a:gd name="connsiteX1864" fmla="*/ 424429 w 1006057"/>
                <a:gd name="connsiteY1864" fmla="*/ 115332 h 1012010"/>
                <a:gd name="connsiteX1865" fmla="*/ 426902 w 1006057"/>
                <a:gd name="connsiteY1865" fmla="*/ 117426 h 1012010"/>
                <a:gd name="connsiteX1866" fmla="*/ 428709 w 1006057"/>
                <a:gd name="connsiteY1866" fmla="*/ 117426 h 1012010"/>
                <a:gd name="connsiteX1867" fmla="*/ 430040 w 1006057"/>
                <a:gd name="connsiteY1867" fmla="*/ 119900 h 1012010"/>
                <a:gd name="connsiteX1868" fmla="*/ 431371 w 1006057"/>
                <a:gd name="connsiteY1868" fmla="*/ 120947 h 1012010"/>
                <a:gd name="connsiteX1869" fmla="*/ 433464 w 1006057"/>
                <a:gd name="connsiteY1869" fmla="*/ 121803 h 1012010"/>
                <a:gd name="connsiteX1870" fmla="*/ 434510 w 1006057"/>
                <a:gd name="connsiteY1870" fmla="*/ 121803 h 1012010"/>
                <a:gd name="connsiteX1871" fmla="*/ 435556 w 1006057"/>
                <a:gd name="connsiteY1871" fmla="*/ 119234 h 1012010"/>
                <a:gd name="connsiteX1872" fmla="*/ 436412 w 1006057"/>
                <a:gd name="connsiteY1872" fmla="*/ 117711 h 1012010"/>
                <a:gd name="connsiteX1873" fmla="*/ 436887 w 1006057"/>
                <a:gd name="connsiteY1873" fmla="*/ 117711 h 1012010"/>
                <a:gd name="connsiteX1874" fmla="*/ 436887 w 1006057"/>
                <a:gd name="connsiteY1874" fmla="*/ 115332 h 1012010"/>
                <a:gd name="connsiteX1875" fmla="*/ 438979 w 1006057"/>
                <a:gd name="connsiteY1875" fmla="*/ 117426 h 1012010"/>
                <a:gd name="connsiteX1876" fmla="*/ 439455 w 1006057"/>
                <a:gd name="connsiteY1876" fmla="*/ 117426 h 1012010"/>
                <a:gd name="connsiteX1877" fmla="*/ 439740 w 1006057"/>
                <a:gd name="connsiteY1877" fmla="*/ 116664 h 1012010"/>
                <a:gd name="connsiteX1878" fmla="*/ 440786 w 1006057"/>
                <a:gd name="connsiteY1878" fmla="*/ 116664 h 1012010"/>
                <a:gd name="connsiteX1879" fmla="*/ 440501 w 1006057"/>
                <a:gd name="connsiteY1879" fmla="*/ 115427 h 1012010"/>
                <a:gd name="connsiteX1880" fmla="*/ 442308 w 1006057"/>
                <a:gd name="connsiteY1880" fmla="*/ 114095 h 1012010"/>
                <a:gd name="connsiteX1881" fmla="*/ 443639 w 1006057"/>
                <a:gd name="connsiteY1881" fmla="*/ 111526 h 1012010"/>
                <a:gd name="connsiteX1882" fmla="*/ 445731 w 1006057"/>
                <a:gd name="connsiteY1882" fmla="*/ 110289 h 1012010"/>
                <a:gd name="connsiteX1883" fmla="*/ 446207 w 1006057"/>
                <a:gd name="connsiteY1883" fmla="*/ 109432 h 1012010"/>
                <a:gd name="connsiteX1884" fmla="*/ 448299 w 1006057"/>
                <a:gd name="connsiteY1884" fmla="*/ 108576 h 1012010"/>
                <a:gd name="connsiteX1885" fmla="*/ 448584 w 1006057"/>
                <a:gd name="connsiteY1885" fmla="*/ 107529 h 1012010"/>
                <a:gd name="connsiteX1886" fmla="*/ 449250 w 1006057"/>
                <a:gd name="connsiteY1886" fmla="*/ 107529 h 1012010"/>
                <a:gd name="connsiteX1887" fmla="*/ 450011 w 1006057"/>
                <a:gd name="connsiteY1887" fmla="*/ 106197 h 1012010"/>
                <a:gd name="connsiteX1888" fmla="*/ 450867 w 1006057"/>
                <a:gd name="connsiteY1888" fmla="*/ 105816 h 1012010"/>
                <a:gd name="connsiteX1889" fmla="*/ 451152 w 1006057"/>
                <a:gd name="connsiteY1889" fmla="*/ 104579 h 1012010"/>
                <a:gd name="connsiteX1890" fmla="*/ 452959 w 1006057"/>
                <a:gd name="connsiteY1890" fmla="*/ 103818 h 1012010"/>
                <a:gd name="connsiteX1891" fmla="*/ 453434 w 1006057"/>
                <a:gd name="connsiteY1891" fmla="*/ 102962 h 1012010"/>
                <a:gd name="connsiteX1892" fmla="*/ 455241 w 1006057"/>
                <a:gd name="connsiteY1892" fmla="*/ 101915 h 1012010"/>
                <a:gd name="connsiteX1893" fmla="*/ 456573 w 1006057"/>
                <a:gd name="connsiteY1893" fmla="*/ 99726 h 1012010"/>
                <a:gd name="connsiteX1894" fmla="*/ 458665 w 1006057"/>
                <a:gd name="connsiteY1894" fmla="*/ 98965 h 1012010"/>
                <a:gd name="connsiteX1895" fmla="*/ 464656 w 1006057"/>
                <a:gd name="connsiteY1895" fmla="*/ 98775 h 1012010"/>
                <a:gd name="connsiteX1896" fmla="*/ 465322 w 1006057"/>
                <a:gd name="connsiteY1896" fmla="*/ 98013 h 1012010"/>
                <a:gd name="connsiteX1897" fmla="*/ 466653 w 1006057"/>
                <a:gd name="connsiteY1897" fmla="*/ 93446 h 1012010"/>
                <a:gd name="connsiteX1898" fmla="*/ 469126 w 1006057"/>
                <a:gd name="connsiteY1898" fmla="*/ 95064 h 1012010"/>
                <a:gd name="connsiteX1899" fmla="*/ 470647 w 1006057"/>
                <a:gd name="connsiteY1899" fmla="*/ 95064 h 1012010"/>
                <a:gd name="connsiteX1900" fmla="*/ 470647 w 1006057"/>
                <a:gd name="connsiteY1900" fmla="*/ 93826 h 1012010"/>
                <a:gd name="connsiteX1901" fmla="*/ 472169 w 1006057"/>
                <a:gd name="connsiteY1901" fmla="*/ 92209 h 1012010"/>
                <a:gd name="connsiteX1902" fmla="*/ 472454 w 1006057"/>
                <a:gd name="connsiteY1902" fmla="*/ 88307 h 1012010"/>
                <a:gd name="connsiteX1903" fmla="*/ 473500 w 1006057"/>
                <a:gd name="connsiteY1903" fmla="*/ 87070 h 1012010"/>
                <a:gd name="connsiteX1904" fmla="*/ 472835 w 1006057"/>
                <a:gd name="connsiteY1904" fmla="*/ 84596 h 1012010"/>
                <a:gd name="connsiteX1905" fmla="*/ 471979 w 1006057"/>
                <a:gd name="connsiteY1905" fmla="*/ 84025 h 1012010"/>
                <a:gd name="connsiteX1906" fmla="*/ 471979 w 1006057"/>
                <a:gd name="connsiteY1906" fmla="*/ 82217 h 1012010"/>
                <a:gd name="connsiteX1907" fmla="*/ 471503 w 1006057"/>
                <a:gd name="connsiteY1907" fmla="*/ 81361 h 1012010"/>
                <a:gd name="connsiteX1908" fmla="*/ 472264 w 1006057"/>
                <a:gd name="connsiteY1908" fmla="*/ 79743 h 1012010"/>
                <a:gd name="connsiteX1909" fmla="*/ 472740 w 1006057"/>
                <a:gd name="connsiteY1909" fmla="*/ 75651 h 1012010"/>
                <a:gd name="connsiteX1910" fmla="*/ 474832 w 1006057"/>
                <a:gd name="connsiteY1910" fmla="*/ 72321 h 1012010"/>
                <a:gd name="connsiteX1911" fmla="*/ 474832 w 1006057"/>
                <a:gd name="connsiteY1911" fmla="*/ 69371 h 1012010"/>
                <a:gd name="connsiteX1912" fmla="*/ 476354 w 1006057"/>
                <a:gd name="connsiteY1912" fmla="*/ 68609 h 1012010"/>
                <a:gd name="connsiteX1913" fmla="*/ 478541 w 1006057"/>
                <a:gd name="connsiteY1913" fmla="*/ 65469 h 1012010"/>
                <a:gd name="connsiteX1914" fmla="*/ 480062 w 1006057"/>
                <a:gd name="connsiteY1914" fmla="*/ 61092 h 1012010"/>
                <a:gd name="connsiteX1915" fmla="*/ 481108 w 1006057"/>
                <a:gd name="connsiteY1915" fmla="*/ 59569 h 1012010"/>
                <a:gd name="connsiteX1916" fmla="*/ 481584 w 1006057"/>
                <a:gd name="connsiteY1916" fmla="*/ 57381 h 1012010"/>
                <a:gd name="connsiteX1917" fmla="*/ 482440 w 1006057"/>
                <a:gd name="connsiteY1917" fmla="*/ 56048 h 1012010"/>
                <a:gd name="connsiteX1918" fmla="*/ 483105 w 1006057"/>
                <a:gd name="connsiteY1918" fmla="*/ 53955 h 1012010"/>
                <a:gd name="connsiteX1919" fmla="*/ 483105 w 1006057"/>
                <a:gd name="connsiteY1919" fmla="*/ 50815 h 1012010"/>
                <a:gd name="connsiteX1920" fmla="*/ 484437 w 1006057"/>
                <a:gd name="connsiteY1920" fmla="*/ 47865 h 1012010"/>
                <a:gd name="connsiteX1921" fmla="*/ 484722 w 1006057"/>
                <a:gd name="connsiteY1921" fmla="*/ 43392 h 1012010"/>
                <a:gd name="connsiteX1922" fmla="*/ 486054 w 1006057"/>
                <a:gd name="connsiteY1922" fmla="*/ 40062 h 1012010"/>
                <a:gd name="connsiteX1923" fmla="*/ 486054 w 1006057"/>
                <a:gd name="connsiteY1923" fmla="*/ 37588 h 1012010"/>
                <a:gd name="connsiteX1924" fmla="*/ 488716 w 1006057"/>
                <a:gd name="connsiteY1924" fmla="*/ 32544 h 1012010"/>
                <a:gd name="connsiteX1925" fmla="*/ 488431 w 1006057"/>
                <a:gd name="connsiteY1925" fmla="*/ 29975 h 1012010"/>
                <a:gd name="connsiteX1926" fmla="*/ 489477 w 1006057"/>
                <a:gd name="connsiteY1926" fmla="*/ 26645 h 1012010"/>
                <a:gd name="connsiteX1927" fmla="*/ 492615 w 1006057"/>
                <a:gd name="connsiteY1927" fmla="*/ 23885 h 1012010"/>
                <a:gd name="connsiteX1928" fmla="*/ 492901 w 1006057"/>
                <a:gd name="connsiteY1928" fmla="*/ 21411 h 1012010"/>
                <a:gd name="connsiteX1929" fmla="*/ 495373 w 1006057"/>
                <a:gd name="connsiteY1929" fmla="*/ 20079 h 1012010"/>
                <a:gd name="connsiteX1930" fmla="*/ 495659 w 1006057"/>
                <a:gd name="connsiteY1930" fmla="*/ 19222 h 1012010"/>
                <a:gd name="connsiteX1931" fmla="*/ 497180 w 1006057"/>
                <a:gd name="connsiteY1931" fmla="*/ 17604 h 1012010"/>
                <a:gd name="connsiteX1932" fmla="*/ 498987 w 1006057"/>
                <a:gd name="connsiteY1932" fmla="*/ 16558 h 1012010"/>
                <a:gd name="connsiteX1933" fmla="*/ 501460 w 1006057"/>
                <a:gd name="connsiteY1933" fmla="*/ 12466 h 1012010"/>
                <a:gd name="connsiteX1934" fmla="*/ 503647 w 1006057"/>
                <a:gd name="connsiteY1934" fmla="*/ 11134 h 1012010"/>
                <a:gd name="connsiteX1935" fmla="*/ 505929 w 1006057"/>
                <a:gd name="connsiteY1935" fmla="*/ 8945 h 1012010"/>
                <a:gd name="connsiteX1936" fmla="*/ 510114 w 1006057"/>
                <a:gd name="connsiteY1936" fmla="*/ 8089 h 1012010"/>
                <a:gd name="connsiteX1937" fmla="*/ 509828 w 1006057"/>
                <a:gd name="connsiteY1937" fmla="*/ 9135 h 1012010"/>
                <a:gd name="connsiteX1938" fmla="*/ 506405 w 1006057"/>
                <a:gd name="connsiteY1938" fmla="*/ 9516 h 1012010"/>
                <a:gd name="connsiteX1939" fmla="*/ 508687 w 1006057"/>
                <a:gd name="connsiteY1939" fmla="*/ 10563 h 1012010"/>
                <a:gd name="connsiteX1940" fmla="*/ 509543 w 1006057"/>
                <a:gd name="connsiteY1940" fmla="*/ 10563 h 1012010"/>
                <a:gd name="connsiteX1941" fmla="*/ 510399 w 1006057"/>
                <a:gd name="connsiteY1941" fmla="*/ 9706 h 1012010"/>
                <a:gd name="connsiteX1942" fmla="*/ 512206 w 1006057"/>
                <a:gd name="connsiteY1942" fmla="*/ 9135 h 1012010"/>
                <a:gd name="connsiteX1943" fmla="*/ 512206 w 1006057"/>
                <a:gd name="connsiteY1943" fmla="*/ 8755 h 1012010"/>
                <a:gd name="connsiteX1944" fmla="*/ 516676 w 1006057"/>
                <a:gd name="connsiteY1944" fmla="*/ 8564 h 1012010"/>
                <a:gd name="connsiteX1945" fmla="*/ 516961 w 1006057"/>
                <a:gd name="connsiteY1945" fmla="*/ 9135 h 1012010"/>
                <a:gd name="connsiteX1946" fmla="*/ 520765 w 1006057"/>
                <a:gd name="connsiteY1946" fmla="*/ 9135 h 1012010"/>
                <a:gd name="connsiteX1947" fmla="*/ 522572 w 1006057"/>
                <a:gd name="connsiteY1947" fmla="*/ 9897 h 1012010"/>
                <a:gd name="connsiteX1948" fmla="*/ 522572 w 1006057"/>
                <a:gd name="connsiteY1948" fmla="*/ 11514 h 1012010"/>
                <a:gd name="connsiteX1949" fmla="*/ 523333 w 1006057"/>
                <a:gd name="connsiteY1949" fmla="*/ 11705 h 1012010"/>
                <a:gd name="connsiteX1950" fmla="*/ 523618 w 1006057"/>
                <a:gd name="connsiteY1950" fmla="*/ 11134 h 1012010"/>
                <a:gd name="connsiteX1951" fmla="*/ 524664 w 1006057"/>
                <a:gd name="connsiteY1951" fmla="*/ 11134 h 1012010"/>
                <a:gd name="connsiteX1952" fmla="*/ 526851 w 1006057"/>
                <a:gd name="connsiteY1952" fmla="*/ 9230 h 1012010"/>
                <a:gd name="connsiteX1953" fmla="*/ 528944 w 1006057"/>
                <a:gd name="connsiteY1953" fmla="*/ 9040 h 1012010"/>
                <a:gd name="connsiteX1954" fmla="*/ 529799 w 1006057"/>
                <a:gd name="connsiteY1954" fmla="*/ 9421 h 1012010"/>
                <a:gd name="connsiteX1955" fmla="*/ 530275 w 1006057"/>
                <a:gd name="connsiteY1955" fmla="*/ 8089 h 1012010"/>
                <a:gd name="connsiteX1956" fmla="*/ 533699 w 1006057"/>
                <a:gd name="connsiteY1956" fmla="*/ 8659 h 1012010"/>
                <a:gd name="connsiteX1957" fmla="*/ 535220 w 1006057"/>
                <a:gd name="connsiteY1957" fmla="*/ 9516 h 1012010"/>
                <a:gd name="connsiteX1958" fmla="*/ 537312 w 1006057"/>
                <a:gd name="connsiteY1958" fmla="*/ 9897 h 1012010"/>
                <a:gd name="connsiteX1959" fmla="*/ 540451 w 1006057"/>
                <a:gd name="connsiteY1959" fmla="*/ 9897 h 1012010"/>
                <a:gd name="connsiteX1960" fmla="*/ 541497 w 1006057"/>
                <a:gd name="connsiteY1960" fmla="*/ 8850 h 1012010"/>
                <a:gd name="connsiteX1961" fmla="*/ 543779 w 1006057"/>
                <a:gd name="connsiteY1961" fmla="*/ 9897 h 1012010"/>
                <a:gd name="connsiteX1962" fmla="*/ 546632 w 1006057"/>
                <a:gd name="connsiteY1962" fmla="*/ 9706 h 1012010"/>
                <a:gd name="connsiteX1963" fmla="*/ 547488 w 1006057"/>
                <a:gd name="connsiteY1963" fmla="*/ 9516 h 1012010"/>
                <a:gd name="connsiteX1964" fmla="*/ 547488 w 1006057"/>
                <a:gd name="connsiteY1964" fmla="*/ 9135 h 1012010"/>
                <a:gd name="connsiteX1965" fmla="*/ 549770 w 1006057"/>
                <a:gd name="connsiteY1965" fmla="*/ 8945 h 1012010"/>
                <a:gd name="connsiteX1966" fmla="*/ 554906 w 1006057"/>
                <a:gd name="connsiteY1966" fmla="*/ 7422 h 1012010"/>
                <a:gd name="connsiteX1967" fmla="*/ 554906 w 1006057"/>
                <a:gd name="connsiteY1967" fmla="*/ 5805 h 1012010"/>
                <a:gd name="connsiteX1968" fmla="*/ 555762 w 1006057"/>
                <a:gd name="connsiteY1968" fmla="*/ 5424 h 1012010"/>
                <a:gd name="connsiteX1969" fmla="*/ 556808 w 1006057"/>
                <a:gd name="connsiteY1969" fmla="*/ 6947 h 1012010"/>
                <a:gd name="connsiteX1970" fmla="*/ 560897 w 1006057"/>
                <a:gd name="connsiteY1970" fmla="*/ 6376 h 1012010"/>
                <a:gd name="connsiteX1971" fmla="*/ 564321 w 1006057"/>
                <a:gd name="connsiteY1971" fmla="*/ 7898 h 1012010"/>
                <a:gd name="connsiteX1972" fmla="*/ 565176 w 1006057"/>
                <a:gd name="connsiteY1972" fmla="*/ 10372 h 1012010"/>
                <a:gd name="connsiteX1973" fmla="*/ 564130 w 1006057"/>
                <a:gd name="connsiteY1973" fmla="*/ 10943 h 1012010"/>
                <a:gd name="connsiteX1974" fmla="*/ 563655 w 1006057"/>
                <a:gd name="connsiteY1974" fmla="*/ 11990 h 1012010"/>
                <a:gd name="connsiteX1975" fmla="*/ 562609 w 1006057"/>
                <a:gd name="connsiteY1975" fmla="*/ 11990 h 1012010"/>
                <a:gd name="connsiteX1976" fmla="*/ 561753 w 1006057"/>
                <a:gd name="connsiteY1976" fmla="*/ 12751 h 1012010"/>
                <a:gd name="connsiteX1977" fmla="*/ 561753 w 1006057"/>
                <a:gd name="connsiteY1977" fmla="*/ 13513 h 1012010"/>
                <a:gd name="connsiteX1978" fmla="*/ 562418 w 1006057"/>
                <a:gd name="connsiteY1978" fmla="*/ 13513 h 1012010"/>
                <a:gd name="connsiteX1979" fmla="*/ 564511 w 1006057"/>
                <a:gd name="connsiteY1979" fmla="*/ 12466 h 1012010"/>
                <a:gd name="connsiteX1980" fmla="*/ 564986 w 1006057"/>
                <a:gd name="connsiteY1980" fmla="*/ 11134 h 1012010"/>
                <a:gd name="connsiteX1981" fmla="*/ 566508 w 1006057"/>
                <a:gd name="connsiteY1981" fmla="*/ 10753 h 1012010"/>
                <a:gd name="connsiteX1982" fmla="*/ 566508 w 1006057"/>
                <a:gd name="connsiteY1982" fmla="*/ 9897 h 1012010"/>
                <a:gd name="connsiteX1983" fmla="*/ 568315 w 1006057"/>
                <a:gd name="connsiteY1983" fmla="*/ 9706 h 1012010"/>
                <a:gd name="connsiteX1984" fmla="*/ 570787 w 1006057"/>
                <a:gd name="connsiteY1984" fmla="*/ 8659 h 1012010"/>
                <a:gd name="connsiteX1985" fmla="*/ 571643 w 1006057"/>
                <a:gd name="connsiteY1985" fmla="*/ 6471 h 1012010"/>
                <a:gd name="connsiteX1986" fmla="*/ 575067 w 1006057"/>
                <a:gd name="connsiteY1986" fmla="*/ 5900 h 1012010"/>
                <a:gd name="connsiteX1987" fmla="*/ 571263 w 1006057"/>
                <a:gd name="connsiteY1987" fmla="*/ 5329 h 1012010"/>
                <a:gd name="connsiteX1988" fmla="*/ 569741 w 1006057"/>
                <a:gd name="connsiteY1988" fmla="*/ 6376 h 1012010"/>
                <a:gd name="connsiteX1989" fmla="*/ 569266 w 1006057"/>
                <a:gd name="connsiteY1989" fmla="*/ 7232 h 1012010"/>
                <a:gd name="connsiteX1990" fmla="*/ 566793 w 1006057"/>
                <a:gd name="connsiteY1990" fmla="*/ 8279 h 1012010"/>
                <a:gd name="connsiteX1991" fmla="*/ 566127 w 1006057"/>
                <a:gd name="connsiteY1991" fmla="*/ 7708 h 1012010"/>
                <a:gd name="connsiteX1992" fmla="*/ 566127 w 1006057"/>
                <a:gd name="connsiteY1992" fmla="*/ 6947 h 1012010"/>
                <a:gd name="connsiteX1993" fmla="*/ 566603 w 1006057"/>
                <a:gd name="connsiteY1993" fmla="*/ 6756 h 1012010"/>
                <a:gd name="connsiteX1994" fmla="*/ 567079 w 1006057"/>
                <a:gd name="connsiteY1994" fmla="*/ 2189 h 1012010"/>
                <a:gd name="connsiteX1995" fmla="*/ 565557 w 1006057"/>
                <a:gd name="connsiteY1995" fmla="*/ 2189 h 1012010"/>
                <a:gd name="connsiteX1996" fmla="*/ 564225 w 1006057"/>
                <a:gd name="connsiteY1996" fmla="*/ 3235 h 1012010"/>
                <a:gd name="connsiteX1997" fmla="*/ 562894 w 1006057"/>
                <a:gd name="connsiteY1997" fmla="*/ 3426 h 1012010"/>
                <a:gd name="connsiteX1998" fmla="*/ 562228 w 1006057"/>
                <a:gd name="connsiteY1998" fmla="*/ 4282 h 1012010"/>
                <a:gd name="connsiteX1999" fmla="*/ 558805 w 1006057"/>
                <a:gd name="connsiteY1999" fmla="*/ 5043 h 1012010"/>
                <a:gd name="connsiteX2000" fmla="*/ 557473 w 1006057"/>
                <a:gd name="connsiteY2000" fmla="*/ 3521 h 1012010"/>
                <a:gd name="connsiteX2001" fmla="*/ 557949 w 1006057"/>
                <a:gd name="connsiteY2001" fmla="*/ 571 h 1012010"/>
                <a:gd name="connsiteX2002" fmla="*/ 563750 w 1006057"/>
                <a:gd name="connsiteY2002" fmla="*/ 0 h 1012010"/>
                <a:gd name="connsiteX2003" fmla="*/ 572689 w 1006057"/>
                <a:gd name="connsiteY2003" fmla="*/ 0 h 1012010"/>
                <a:gd name="connsiteX2004" fmla="*/ 572119 w 1006057"/>
                <a:gd name="connsiteY2004" fmla="*/ 381 h 101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Lst>
              <a:rect l="l" t="t" r="r" b="b"/>
              <a:pathLst>
                <a:path w="1006057" h="1012010">
                  <a:moveTo>
                    <a:pt x="604072" y="828735"/>
                  </a:moveTo>
                  <a:lnTo>
                    <a:pt x="607876" y="828926"/>
                  </a:lnTo>
                  <a:lnTo>
                    <a:pt x="609208" y="830163"/>
                  </a:lnTo>
                  <a:lnTo>
                    <a:pt x="611490" y="831210"/>
                  </a:lnTo>
                  <a:lnTo>
                    <a:pt x="611965" y="831971"/>
                  </a:lnTo>
                  <a:lnTo>
                    <a:pt x="609778" y="833208"/>
                  </a:lnTo>
                  <a:lnTo>
                    <a:pt x="608447" y="833208"/>
                  </a:lnTo>
                  <a:lnTo>
                    <a:pt x="607115" y="834064"/>
                  </a:lnTo>
                  <a:lnTo>
                    <a:pt x="605023" y="834255"/>
                  </a:lnTo>
                  <a:lnTo>
                    <a:pt x="602931" y="832827"/>
                  </a:lnTo>
                  <a:lnTo>
                    <a:pt x="599127" y="831781"/>
                  </a:lnTo>
                  <a:lnTo>
                    <a:pt x="598271" y="830924"/>
                  </a:lnTo>
                  <a:lnTo>
                    <a:pt x="598747" y="829116"/>
                  </a:lnTo>
                  <a:lnTo>
                    <a:pt x="601599" y="829306"/>
                  </a:lnTo>
                  <a:lnTo>
                    <a:pt x="604072" y="828735"/>
                  </a:lnTo>
                  <a:lnTo>
                    <a:pt x="604072" y="828735"/>
                  </a:lnTo>
                  <a:close/>
                  <a:moveTo>
                    <a:pt x="585052" y="826356"/>
                  </a:moveTo>
                  <a:lnTo>
                    <a:pt x="586384" y="827974"/>
                  </a:lnTo>
                  <a:lnTo>
                    <a:pt x="586384" y="828831"/>
                  </a:lnTo>
                  <a:lnTo>
                    <a:pt x="587905" y="829592"/>
                  </a:lnTo>
                  <a:lnTo>
                    <a:pt x="587905" y="830829"/>
                  </a:lnTo>
                  <a:lnTo>
                    <a:pt x="588571" y="831685"/>
                  </a:lnTo>
                  <a:lnTo>
                    <a:pt x="587905" y="834540"/>
                  </a:lnTo>
                  <a:lnTo>
                    <a:pt x="587049" y="835301"/>
                  </a:lnTo>
                  <a:lnTo>
                    <a:pt x="583435" y="834064"/>
                  </a:lnTo>
                  <a:lnTo>
                    <a:pt x="580773" y="834635"/>
                  </a:lnTo>
                  <a:lnTo>
                    <a:pt x="579441" y="833398"/>
                  </a:lnTo>
                  <a:lnTo>
                    <a:pt x="582104" y="831590"/>
                  </a:lnTo>
                  <a:lnTo>
                    <a:pt x="582389" y="829402"/>
                  </a:lnTo>
                  <a:lnTo>
                    <a:pt x="583245" y="827594"/>
                  </a:lnTo>
                  <a:lnTo>
                    <a:pt x="584292" y="826356"/>
                  </a:lnTo>
                  <a:lnTo>
                    <a:pt x="585052" y="826356"/>
                  </a:lnTo>
                  <a:lnTo>
                    <a:pt x="585052" y="826356"/>
                  </a:lnTo>
                  <a:close/>
                  <a:moveTo>
                    <a:pt x="684146" y="775827"/>
                  </a:moveTo>
                  <a:lnTo>
                    <a:pt x="689472" y="779063"/>
                  </a:lnTo>
                  <a:lnTo>
                    <a:pt x="693941" y="779253"/>
                  </a:lnTo>
                  <a:lnTo>
                    <a:pt x="695748" y="779824"/>
                  </a:lnTo>
                  <a:lnTo>
                    <a:pt x="697840" y="781251"/>
                  </a:lnTo>
                  <a:lnTo>
                    <a:pt x="699647" y="781537"/>
                  </a:lnTo>
                  <a:lnTo>
                    <a:pt x="698886" y="783916"/>
                  </a:lnTo>
                  <a:lnTo>
                    <a:pt x="697079" y="785914"/>
                  </a:lnTo>
                  <a:lnTo>
                    <a:pt x="696224" y="785914"/>
                  </a:lnTo>
                  <a:lnTo>
                    <a:pt x="695938" y="786675"/>
                  </a:lnTo>
                  <a:lnTo>
                    <a:pt x="695273" y="786675"/>
                  </a:lnTo>
                  <a:lnTo>
                    <a:pt x="694797" y="788293"/>
                  </a:lnTo>
                  <a:lnTo>
                    <a:pt x="693466" y="788484"/>
                  </a:lnTo>
                  <a:lnTo>
                    <a:pt x="692420" y="789530"/>
                  </a:lnTo>
                  <a:lnTo>
                    <a:pt x="690137" y="790101"/>
                  </a:lnTo>
                  <a:lnTo>
                    <a:pt x="689281" y="791148"/>
                  </a:lnTo>
                  <a:lnTo>
                    <a:pt x="687189" y="791909"/>
                  </a:lnTo>
                  <a:lnTo>
                    <a:pt x="685382" y="793146"/>
                  </a:lnTo>
                  <a:lnTo>
                    <a:pt x="683195" y="793337"/>
                  </a:lnTo>
                  <a:lnTo>
                    <a:pt x="680722" y="794574"/>
                  </a:lnTo>
                  <a:lnTo>
                    <a:pt x="679866" y="794574"/>
                  </a:lnTo>
                  <a:lnTo>
                    <a:pt x="675682" y="797999"/>
                  </a:lnTo>
                  <a:lnTo>
                    <a:pt x="672829" y="797999"/>
                  </a:lnTo>
                  <a:lnTo>
                    <a:pt x="671308" y="798855"/>
                  </a:lnTo>
                  <a:lnTo>
                    <a:pt x="664841" y="799046"/>
                  </a:lnTo>
                  <a:lnTo>
                    <a:pt x="659230" y="798190"/>
                  </a:lnTo>
                  <a:lnTo>
                    <a:pt x="657423" y="798380"/>
                  </a:lnTo>
                  <a:lnTo>
                    <a:pt x="656377" y="797524"/>
                  </a:lnTo>
                  <a:lnTo>
                    <a:pt x="656092" y="794098"/>
                  </a:lnTo>
                  <a:lnTo>
                    <a:pt x="656567" y="793908"/>
                  </a:lnTo>
                  <a:lnTo>
                    <a:pt x="656567" y="792861"/>
                  </a:lnTo>
                  <a:lnTo>
                    <a:pt x="657898" y="789816"/>
                  </a:lnTo>
                  <a:lnTo>
                    <a:pt x="659705" y="787817"/>
                  </a:lnTo>
                  <a:lnTo>
                    <a:pt x="660561" y="787627"/>
                  </a:lnTo>
                  <a:lnTo>
                    <a:pt x="661893" y="786390"/>
                  </a:lnTo>
                  <a:lnTo>
                    <a:pt x="663224" y="786200"/>
                  </a:lnTo>
                  <a:lnTo>
                    <a:pt x="664270" y="785438"/>
                  </a:lnTo>
                  <a:lnTo>
                    <a:pt x="664746" y="782964"/>
                  </a:lnTo>
                  <a:lnTo>
                    <a:pt x="666077" y="781918"/>
                  </a:lnTo>
                  <a:lnTo>
                    <a:pt x="666743" y="780680"/>
                  </a:lnTo>
                  <a:lnTo>
                    <a:pt x="669596" y="780871"/>
                  </a:lnTo>
                  <a:lnTo>
                    <a:pt x="670071" y="779443"/>
                  </a:lnTo>
                  <a:lnTo>
                    <a:pt x="671878" y="778872"/>
                  </a:lnTo>
                  <a:lnTo>
                    <a:pt x="673685" y="777255"/>
                  </a:lnTo>
                  <a:lnTo>
                    <a:pt x="679296" y="776684"/>
                  </a:lnTo>
                  <a:lnTo>
                    <a:pt x="681388" y="775923"/>
                  </a:lnTo>
                  <a:lnTo>
                    <a:pt x="684146" y="775827"/>
                  </a:lnTo>
                  <a:lnTo>
                    <a:pt x="684146" y="775827"/>
                  </a:lnTo>
                  <a:close/>
                  <a:moveTo>
                    <a:pt x="572119" y="381"/>
                  </a:moveTo>
                  <a:lnTo>
                    <a:pt x="576303" y="952"/>
                  </a:lnTo>
                  <a:lnTo>
                    <a:pt x="577825" y="1808"/>
                  </a:lnTo>
                  <a:lnTo>
                    <a:pt x="593896" y="4948"/>
                  </a:lnTo>
                  <a:lnTo>
                    <a:pt x="595703" y="5995"/>
                  </a:lnTo>
                  <a:lnTo>
                    <a:pt x="596464" y="7327"/>
                  </a:lnTo>
                  <a:lnTo>
                    <a:pt x="595418" y="8184"/>
                  </a:lnTo>
                  <a:lnTo>
                    <a:pt x="594943" y="9516"/>
                  </a:lnTo>
                  <a:lnTo>
                    <a:pt x="597605" y="10372"/>
                  </a:lnTo>
                  <a:lnTo>
                    <a:pt x="596940" y="11895"/>
                  </a:lnTo>
                  <a:lnTo>
                    <a:pt x="596464" y="11895"/>
                  </a:lnTo>
                  <a:lnTo>
                    <a:pt x="596750" y="12656"/>
                  </a:lnTo>
                  <a:lnTo>
                    <a:pt x="597796" y="12656"/>
                  </a:lnTo>
                  <a:lnTo>
                    <a:pt x="598271" y="11800"/>
                  </a:lnTo>
                  <a:lnTo>
                    <a:pt x="597986" y="9326"/>
                  </a:lnTo>
                  <a:lnTo>
                    <a:pt x="596940" y="9135"/>
                  </a:lnTo>
                  <a:lnTo>
                    <a:pt x="597415" y="7232"/>
                  </a:lnTo>
                  <a:lnTo>
                    <a:pt x="600553" y="6185"/>
                  </a:lnTo>
                  <a:lnTo>
                    <a:pt x="604357" y="6566"/>
                  </a:lnTo>
                  <a:lnTo>
                    <a:pt x="605213" y="5995"/>
                  </a:lnTo>
                  <a:lnTo>
                    <a:pt x="605499" y="5234"/>
                  </a:lnTo>
                  <a:lnTo>
                    <a:pt x="606164" y="5424"/>
                  </a:lnTo>
                  <a:lnTo>
                    <a:pt x="606640" y="6471"/>
                  </a:lnTo>
                  <a:lnTo>
                    <a:pt x="608922" y="6471"/>
                  </a:lnTo>
                  <a:lnTo>
                    <a:pt x="616055" y="7993"/>
                  </a:lnTo>
                  <a:lnTo>
                    <a:pt x="622521" y="7803"/>
                  </a:lnTo>
                  <a:lnTo>
                    <a:pt x="623853" y="9421"/>
                  </a:lnTo>
                  <a:lnTo>
                    <a:pt x="622807" y="10182"/>
                  </a:lnTo>
                  <a:lnTo>
                    <a:pt x="621285" y="9992"/>
                  </a:lnTo>
                  <a:lnTo>
                    <a:pt x="621000" y="11609"/>
                  </a:lnTo>
                  <a:lnTo>
                    <a:pt x="621761" y="11990"/>
                  </a:lnTo>
                  <a:lnTo>
                    <a:pt x="622807" y="11800"/>
                  </a:lnTo>
                  <a:lnTo>
                    <a:pt x="623853" y="10182"/>
                  </a:lnTo>
                  <a:lnTo>
                    <a:pt x="624614" y="10182"/>
                  </a:lnTo>
                  <a:lnTo>
                    <a:pt x="624899" y="9421"/>
                  </a:lnTo>
                  <a:lnTo>
                    <a:pt x="626230" y="8564"/>
                  </a:lnTo>
                  <a:lnTo>
                    <a:pt x="630415" y="7993"/>
                  </a:lnTo>
                  <a:lnTo>
                    <a:pt x="634028" y="8755"/>
                  </a:lnTo>
                  <a:lnTo>
                    <a:pt x="634694" y="9135"/>
                  </a:lnTo>
                  <a:lnTo>
                    <a:pt x="635170" y="10182"/>
                  </a:lnTo>
                  <a:lnTo>
                    <a:pt x="634884" y="11800"/>
                  </a:lnTo>
                  <a:lnTo>
                    <a:pt x="633077" y="11800"/>
                  </a:lnTo>
                  <a:lnTo>
                    <a:pt x="632792" y="12561"/>
                  </a:lnTo>
                  <a:lnTo>
                    <a:pt x="631936" y="12751"/>
                  </a:lnTo>
                  <a:lnTo>
                    <a:pt x="631936" y="14084"/>
                  </a:lnTo>
                  <a:lnTo>
                    <a:pt x="635075" y="15987"/>
                  </a:lnTo>
                  <a:lnTo>
                    <a:pt x="635740" y="19698"/>
                  </a:lnTo>
                  <a:lnTo>
                    <a:pt x="637072" y="20745"/>
                  </a:lnTo>
                  <a:lnTo>
                    <a:pt x="637832" y="20745"/>
                  </a:lnTo>
                  <a:lnTo>
                    <a:pt x="637832" y="19983"/>
                  </a:lnTo>
                  <a:lnTo>
                    <a:pt x="636976" y="16272"/>
                  </a:lnTo>
                  <a:lnTo>
                    <a:pt x="639449" y="14750"/>
                  </a:lnTo>
                  <a:lnTo>
                    <a:pt x="640305" y="12276"/>
                  </a:lnTo>
                  <a:lnTo>
                    <a:pt x="641827" y="11419"/>
                  </a:lnTo>
                  <a:lnTo>
                    <a:pt x="642587" y="10087"/>
                  </a:lnTo>
                  <a:lnTo>
                    <a:pt x="642873" y="9230"/>
                  </a:lnTo>
                  <a:lnTo>
                    <a:pt x="642397" y="8850"/>
                  </a:lnTo>
                  <a:lnTo>
                    <a:pt x="642873" y="6947"/>
                  </a:lnTo>
                  <a:lnTo>
                    <a:pt x="645345" y="6376"/>
                  </a:lnTo>
                  <a:lnTo>
                    <a:pt x="645345" y="5043"/>
                  </a:lnTo>
                  <a:lnTo>
                    <a:pt x="646677" y="5234"/>
                  </a:lnTo>
                  <a:lnTo>
                    <a:pt x="646677" y="6280"/>
                  </a:lnTo>
                  <a:lnTo>
                    <a:pt x="648959" y="6661"/>
                  </a:lnTo>
                  <a:lnTo>
                    <a:pt x="649244" y="7518"/>
                  </a:lnTo>
                  <a:lnTo>
                    <a:pt x="650100" y="7518"/>
                  </a:lnTo>
                  <a:lnTo>
                    <a:pt x="650100" y="8279"/>
                  </a:lnTo>
                  <a:lnTo>
                    <a:pt x="648579" y="7898"/>
                  </a:lnTo>
                  <a:lnTo>
                    <a:pt x="648103" y="8659"/>
                  </a:lnTo>
                  <a:lnTo>
                    <a:pt x="648959" y="9706"/>
                  </a:lnTo>
                  <a:lnTo>
                    <a:pt x="648959" y="11324"/>
                  </a:lnTo>
                  <a:lnTo>
                    <a:pt x="650766" y="11324"/>
                  </a:lnTo>
                  <a:lnTo>
                    <a:pt x="652573" y="9421"/>
                  </a:lnTo>
                  <a:lnTo>
                    <a:pt x="653429" y="9611"/>
                  </a:lnTo>
                  <a:lnTo>
                    <a:pt x="654189" y="10943"/>
                  </a:lnTo>
                  <a:lnTo>
                    <a:pt x="656662" y="10753"/>
                  </a:lnTo>
                  <a:lnTo>
                    <a:pt x="656947" y="10372"/>
                  </a:lnTo>
                  <a:lnTo>
                    <a:pt x="657994" y="10943"/>
                  </a:lnTo>
                  <a:lnTo>
                    <a:pt x="659801" y="10943"/>
                  </a:lnTo>
                  <a:lnTo>
                    <a:pt x="660276" y="9611"/>
                  </a:lnTo>
                  <a:lnTo>
                    <a:pt x="660751" y="9611"/>
                  </a:lnTo>
                  <a:lnTo>
                    <a:pt x="661227" y="10372"/>
                  </a:lnTo>
                  <a:lnTo>
                    <a:pt x="661227" y="11990"/>
                  </a:lnTo>
                  <a:lnTo>
                    <a:pt x="664080" y="13322"/>
                  </a:lnTo>
                  <a:lnTo>
                    <a:pt x="662558" y="14845"/>
                  </a:lnTo>
                  <a:lnTo>
                    <a:pt x="662558" y="15892"/>
                  </a:lnTo>
                  <a:lnTo>
                    <a:pt x="663319" y="15892"/>
                  </a:lnTo>
                  <a:lnTo>
                    <a:pt x="663985" y="14369"/>
                  </a:lnTo>
                  <a:lnTo>
                    <a:pt x="665031" y="14179"/>
                  </a:lnTo>
                  <a:lnTo>
                    <a:pt x="665316" y="13417"/>
                  </a:lnTo>
                  <a:lnTo>
                    <a:pt x="667504" y="11800"/>
                  </a:lnTo>
                  <a:lnTo>
                    <a:pt x="669976" y="12846"/>
                  </a:lnTo>
                  <a:lnTo>
                    <a:pt x="668930" y="13417"/>
                  </a:lnTo>
                  <a:lnTo>
                    <a:pt x="668454" y="15035"/>
                  </a:lnTo>
                  <a:lnTo>
                    <a:pt x="670547" y="15416"/>
                  </a:lnTo>
                  <a:lnTo>
                    <a:pt x="670547" y="15987"/>
                  </a:lnTo>
                  <a:lnTo>
                    <a:pt x="672068" y="16367"/>
                  </a:lnTo>
                  <a:lnTo>
                    <a:pt x="674351" y="15987"/>
                  </a:lnTo>
                  <a:lnTo>
                    <a:pt x="674826" y="15130"/>
                  </a:lnTo>
                  <a:lnTo>
                    <a:pt x="677299" y="15130"/>
                  </a:lnTo>
                  <a:lnTo>
                    <a:pt x="682434" y="17700"/>
                  </a:lnTo>
                  <a:lnTo>
                    <a:pt x="683195" y="17700"/>
                  </a:lnTo>
                  <a:lnTo>
                    <a:pt x="683195" y="17319"/>
                  </a:lnTo>
                  <a:lnTo>
                    <a:pt x="684241" y="16748"/>
                  </a:lnTo>
                  <a:lnTo>
                    <a:pt x="684241" y="15416"/>
                  </a:lnTo>
                  <a:lnTo>
                    <a:pt x="684717" y="14845"/>
                  </a:lnTo>
                  <a:lnTo>
                    <a:pt x="685763" y="15701"/>
                  </a:lnTo>
                  <a:lnTo>
                    <a:pt x="687094" y="15701"/>
                  </a:lnTo>
                  <a:lnTo>
                    <a:pt x="687569" y="14940"/>
                  </a:lnTo>
                  <a:lnTo>
                    <a:pt x="690993" y="14179"/>
                  </a:lnTo>
                  <a:lnTo>
                    <a:pt x="693085" y="14559"/>
                  </a:lnTo>
                  <a:lnTo>
                    <a:pt x="693751" y="15130"/>
                  </a:lnTo>
                  <a:lnTo>
                    <a:pt x="696414" y="15130"/>
                  </a:lnTo>
                  <a:lnTo>
                    <a:pt x="697270" y="15701"/>
                  </a:lnTo>
                  <a:lnTo>
                    <a:pt x="696984" y="14369"/>
                  </a:lnTo>
                  <a:lnTo>
                    <a:pt x="697840" y="14369"/>
                  </a:lnTo>
                  <a:lnTo>
                    <a:pt x="697840" y="15130"/>
                  </a:lnTo>
                  <a:lnTo>
                    <a:pt x="698316" y="15130"/>
                  </a:lnTo>
                  <a:lnTo>
                    <a:pt x="698601" y="14369"/>
                  </a:lnTo>
                  <a:lnTo>
                    <a:pt x="701264" y="13988"/>
                  </a:lnTo>
                  <a:lnTo>
                    <a:pt x="703737" y="15321"/>
                  </a:lnTo>
                  <a:lnTo>
                    <a:pt x="704782" y="15321"/>
                  </a:lnTo>
                  <a:lnTo>
                    <a:pt x="706875" y="14274"/>
                  </a:lnTo>
                  <a:lnTo>
                    <a:pt x="708206" y="14084"/>
                  </a:lnTo>
                  <a:lnTo>
                    <a:pt x="708206" y="13703"/>
                  </a:lnTo>
                  <a:lnTo>
                    <a:pt x="706399" y="13132"/>
                  </a:lnTo>
                  <a:lnTo>
                    <a:pt x="705924" y="12276"/>
                  </a:lnTo>
                  <a:lnTo>
                    <a:pt x="703641" y="11419"/>
                  </a:lnTo>
                  <a:lnTo>
                    <a:pt x="700503" y="10848"/>
                  </a:lnTo>
                  <a:lnTo>
                    <a:pt x="698982" y="11705"/>
                  </a:lnTo>
                  <a:lnTo>
                    <a:pt x="696509" y="11514"/>
                  </a:lnTo>
                  <a:lnTo>
                    <a:pt x="696509" y="10658"/>
                  </a:lnTo>
                  <a:lnTo>
                    <a:pt x="694987" y="10658"/>
                  </a:lnTo>
                  <a:lnTo>
                    <a:pt x="694321" y="11990"/>
                  </a:lnTo>
                  <a:lnTo>
                    <a:pt x="692229" y="12751"/>
                  </a:lnTo>
                  <a:lnTo>
                    <a:pt x="692229" y="12371"/>
                  </a:lnTo>
                  <a:lnTo>
                    <a:pt x="690137" y="12180"/>
                  </a:lnTo>
                  <a:lnTo>
                    <a:pt x="689376" y="11609"/>
                  </a:lnTo>
                  <a:lnTo>
                    <a:pt x="689091" y="10753"/>
                  </a:lnTo>
                  <a:lnTo>
                    <a:pt x="688235" y="10753"/>
                  </a:lnTo>
                  <a:lnTo>
                    <a:pt x="688521" y="9421"/>
                  </a:lnTo>
                  <a:lnTo>
                    <a:pt x="689376" y="9230"/>
                  </a:lnTo>
                  <a:lnTo>
                    <a:pt x="690232" y="8374"/>
                  </a:lnTo>
                  <a:lnTo>
                    <a:pt x="691754" y="7993"/>
                  </a:lnTo>
                  <a:lnTo>
                    <a:pt x="692229" y="7232"/>
                  </a:lnTo>
                  <a:lnTo>
                    <a:pt x="693751" y="7613"/>
                  </a:lnTo>
                  <a:lnTo>
                    <a:pt x="694512" y="6756"/>
                  </a:lnTo>
                  <a:lnTo>
                    <a:pt x="695368" y="6756"/>
                  </a:lnTo>
                  <a:lnTo>
                    <a:pt x="696414" y="7613"/>
                  </a:lnTo>
                  <a:lnTo>
                    <a:pt x="701359" y="8469"/>
                  </a:lnTo>
                  <a:lnTo>
                    <a:pt x="701644" y="9040"/>
                  </a:lnTo>
                  <a:lnTo>
                    <a:pt x="708777" y="11229"/>
                  </a:lnTo>
                  <a:lnTo>
                    <a:pt x="710108" y="12085"/>
                  </a:lnTo>
                  <a:lnTo>
                    <a:pt x="711915" y="12276"/>
                  </a:lnTo>
                  <a:lnTo>
                    <a:pt x="712391" y="12846"/>
                  </a:lnTo>
                  <a:lnTo>
                    <a:pt x="715529" y="14179"/>
                  </a:lnTo>
                  <a:lnTo>
                    <a:pt x="717050" y="14369"/>
                  </a:lnTo>
                  <a:lnTo>
                    <a:pt x="718572" y="15225"/>
                  </a:lnTo>
                  <a:lnTo>
                    <a:pt x="720379" y="15416"/>
                  </a:lnTo>
                  <a:lnTo>
                    <a:pt x="720854" y="15987"/>
                  </a:lnTo>
                  <a:lnTo>
                    <a:pt x="724278" y="16748"/>
                  </a:lnTo>
                  <a:lnTo>
                    <a:pt x="725324" y="17509"/>
                  </a:lnTo>
                  <a:lnTo>
                    <a:pt x="725990" y="17319"/>
                  </a:lnTo>
                  <a:lnTo>
                    <a:pt x="730459" y="19222"/>
                  </a:lnTo>
                  <a:lnTo>
                    <a:pt x="733312" y="19793"/>
                  </a:lnTo>
                  <a:lnTo>
                    <a:pt x="734644" y="20650"/>
                  </a:lnTo>
                  <a:lnTo>
                    <a:pt x="735975" y="20650"/>
                  </a:lnTo>
                  <a:lnTo>
                    <a:pt x="736260" y="21220"/>
                  </a:lnTo>
                  <a:lnTo>
                    <a:pt x="737592" y="21220"/>
                  </a:lnTo>
                  <a:lnTo>
                    <a:pt x="738353" y="21791"/>
                  </a:lnTo>
                  <a:lnTo>
                    <a:pt x="741966" y="22362"/>
                  </a:lnTo>
                  <a:lnTo>
                    <a:pt x="743013" y="23124"/>
                  </a:lnTo>
                  <a:lnTo>
                    <a:pt x="747958" y="23980"/>
                  </a:lnTo>
                  <a:lnTo>
                    <a:pt x="749479" y="24837"/>
                  </a:lnTo>
                  <a:lnTo>
                    <a:pt x="750335" y="24646"/>
                  </a:lnTo>
                  <a:lnTo>
                    <a:pt x="755280" y="25978"/>
                  </a:lnTo>
                  <a:lnTo>
                    <a:pt x="757373" y="25788"/>
                  </a:lnTo>
                  <a:lnTo>
                    <a:pt x="759179" y="26359"/>
                  </a:lnTo>
                  <a:lnTo>
                    <a:pt x="768309" y="26930"/>
                  </a:lnTo>
                  <a:lnTo>
                    <a:pt x="769355" y="27501"/>
                  </a:lnTo>
                  <a:lnTo>
                    <a:pt x="782289" y="27691"/>
                  </a:lnTo>
                  <a:lnTo>
                    <a:pt x="782574" y="28072"/>
                  </a:lnTo>
                  <a:lnTo>
                    <a:pt x="791323" y="29404"/>
                  </a:lnTo>
                  <a:lnTo>
                    <a:pt x="791798" y="29975"/>
                  </a:lnTo>
                  <a:lnTo>
                    <a:pt x="797029" y="30356"/>
                  </a:lnTo>
                  <a:lnTo>
                    <a:pt x="797695" y="30927"/>
                  </a:lnTo>
                  <a:lnTo>
                    <a:pt x="804162" y="31783"/>
                  </a:lnTo>
                  <a:lnTo>
                    <a:pt x="804637" y="32354"/>
                  </a:lnTo>
                  <a:lnTo>
                    <a:pt x="807110" y="32735"/>
                  </a:lnTo>
                  <a:lnTo>
                    <a:pt x="808917" y="33781"/>
                  </a:lnTo>
                  <a:lnTo>
                    <a:pt x="811009" y="33781"/>
                  </a:lnTo>
                  <a:lnTo>
                    <a:pt x="811674" y="34543"/>
                  </a:lnTo>
                  <a:lnTo>
                    <a:pt x="813957" y="34733"/>
                  </a:lnTo>
                  <a:lnTo>
                    <a:pt x="814242" y="35494"/>
                  </a:lnTo>
                  <a:lnTo>
                    <a:pt x="818331" y="36065"/>
                  </a:lnTo>
                  <a:lnTo>
                    <a:pt x="820804" y="37683"/>
                  </a:lnTo>
                  <a:lnTo>
                    <a:pt x="821565" y="37683"/>
                  </a:lnTo>
                  <a:lnTo>
                    <a:pt x="822040" y="38444"/>
                  </a:lnTo>
                  <a:lnTo>
                    <a:pt x="824513" y="38825"/>
                  </a:lnTo>
                  <a:lnTo>
                    <a:pt x="824798" y="39681"/>
                  </a:lnTo>
                  <a:lnTo>
                    <a:pt x="826890" y="40442"/>
                  </a:lnTo>
                  <a:lnTo>
                    <a:pt x="828697" y="41965"/>
                  </a:lnTo>
                  <a:lnTo>
                    <a:pt x="830504" y="41965"/>
                  </a:lnTo>
                  <a:lnTo>
                    <a:pt x="831360" y="43297"/>
                  </a:lnTo>
                  <a:lnTo>
                    <a:pt x="832882" y="43488"/>
                  </a:lnTo>
                  <a:lnTo>
                    <a:pt x="836020" y="45010"/>
                  </a:lnTo>
                  <a:lnTo>
                    <a:pt x="837541" y="46628"/>
                  </a:lnTo>
                  <a:lnTo>
                    <a:pt x="839634" y="47389"/>
                  </a:lnTo>
                  <a:lnTo>
                    <a:pt x="840109" y="47960"/>
                  </a:lnTo>
                  <a:lnTo>
                    <a:pt x="839824" y="48721"/>
                  </a:lnTo>
                  <a:lnTo>
                    <a:pt x="840585" y="49483"/>
                  </a:lnTo>
                  <a:lnTo>
                    <a:pt x="841440" y="49673"/>
                  </a:lnTo>
                  <a:lnTo>
                    <a:pt x="841440" y="50244"/>
                  </a:lnTo>
                  <a:lnTo>
                    <a:pt x="842962" y="51005"/>
                  </a:lnTo>
                  <a:lnTo>
                    <a:pt x="844769" y="52908"/>
                  </a:lnTo>
                  <a:lnTo>
                    <a:pt x="846861" y="53289"/>
                  </a:lnTo>
                  <a:lnTo>
                    <a:pt x="851997" y="57286"/>
                  </a:lnTo>
                  <a:lnTo>
                    <a:pt x="855135" y="58808"/>
                  </a:lnTo>
                  <a:lnTo>
                    <a:pt x="855610" y="59569"/>
                  </a:lnTo>
                  <a:lnTo>
                    <a:pt x="856656" y="59379"/>
                  </a:lnTo>
                  <a:lnTo>
                    <a:pt x="856942" y="60426"/>
                  </a:lnTo>
                  <a:lnTo>
                    <a:pt x="858749" y="60806"/>
                  </a:lnTo>
                  <a:lnTo>
                    <a:pt x="858749" y="61377"/>
                  </a:lnTo>
                  <a:lnTo>
                    <a:pt x="860556" y="62138"/>
                  </a:lnTo>
                  <a:lnTo>
                    <a:pt x="861602" y="63185"/>
                  </a:lnTo>
                  <a:lnTo>
                    <a:pt x="862458" y="63185"/>
                  </a:lnTo>
                  <a:lnTo>
                    <a:pt x="864265" y="65279"/>
                  </a:lnTo>
                  <a:lnTo>
                    <a:pt x="866356" y="66135"/>
                  </a:lnTo>
                  <a:lnTo>
                    <a:pt x="868163" y="67943"/>
                  </a:lnTo>
                  <a:lnTo>
                    <a:pt x="869685" y="68514"/>
                  </a:lnTo>
                  <a:lnTo>
                    <a:pt x="872823" y="71654"/>
                  </a:lnTo>
                  <a:lnTo>
                    <a:pt x="875106" y="73177"/>
                  </a:lnTo>
                  <a:lnTo>
                    <a:pt x="876152" y="75080"/>
                  </a:lnTo>
                  <a:lnTo>
                    <a:pt x="877959" y="76603"/>
                  </a:lnTo>
                  <a:lnTo>
                    <a:pt x="878244" y="77459"/>
                  </a:lnTo>
                  <a:lnTo>
                    <a:pt x="881668" y="80219"/>
                  </a:lnTo>
                  <a:lnTo>
                    <a:pt x="882143" y="81265"/>
                  </a:lnTo>
                  <a:lnTo>
                    <a:pt x="887944" y="86023"/>
                  </a:lnTo>
                  <a:lnTo>
                    <a:pt x="887944" y="86594"/>
                  </a:lnTo>
                  <a:lnTo>
                    <a:pt x="888800" y="86975"/>
                  </a:lnTo>
                  <a:lnTo>
                    <a:pt x="889561" y="88593"/>
                  </a:lnTo>
                  <a:lnTo>
                    <a:pt x="890607" y="88593"/>
                  </a:lnTo>
                  <a:lnTo>
                    <a:pt x="894030" y="92494"/>
                  </a:lnTo>
                  <a:lnTo>
                    <a:pt x="894506" y="92304"/>
                  </a:lnTo>
                  <a:lnTo>
                    <a:pt x="897169" y="94873"/>
                  </a:lnTo>
                  <a:lnTo>
                    <a:pt x="897835" y="94873"/>
                  </a:lnTo>
                  <a:lnTo>
                    <a:pt x="898595" y="95920"/>
                  </a:lnTo>
                  <a:lnTo>
                    <a:pt x="900688" y="96776"/>
                  </a:lnTo>
                  <a:lnTo>
                    <a:pt x="905347" y="100868"/>
                  </a:lnTo>
                  <a:lnTo>
                    <a:pt x="908961" y="103057"/>
                  </a:lnTo>
                  <a:lnTo>
                    <a:pt x="910483" y="105150"/>
                  </a:lnTo>
                  <a:lnTo>
                    <a:pt x="913336" y="107624"/>
                  </a:lnTo>
                  <a:lnTo>
                    <a:pt x="913811" y="108481"/>
                  </a:lnTo>
                  <a:lnTo>
                    <a:pt x="915904" y="109528"/>
                  </a:lnTo>
                  <a:lnTo>
                    <a:pt x="915904" y="110289"/>
                  </a:lnTo>
                  <a:lnTo>
                    <a:pt x="919327" y="113619"/>
                  </a:lnTo>
                  <a:lnTo>
                    <a:pt x="921419" y="114190"/>
                  </a:lnTo>
                  <a:lnTo>
                    <a:pt x="921419" y="114952"/>
                  </a:lnTo>
                  <a:lnTo>
                    <a:pt x="922941" y="116284"/>
                  </a:lnTo>
                  <a:lnTo>
                    <a:pt x="924748" y="117140"/>
                  </a:lnTo>
                  <a:lnTo>
                    <a:pt x="927411" y="119710"/>
                  </a:lnTo>
                  <a:lnTo>
                    <a:pt x="929217" y="120471"/>
                  </a:lnTo>
                  <a:lnTo>
                    <a:pt x="929503" y="121327"/>
                  </a:lnTo>
                  <a:lnTo>
                    <a:pt x="930549" y="121708"/>
                  </a:lnTo>
                  <a:lnTo>
                    <a:pt x="931024" y="122564"/>
                  </a:lnTo>
                  <a:lnTo>
                    <a:pt x="931880" y="122754"/>
                  </a:lnTo>
                  <a:lnTo>
                    <a:pt x="932165" y="123516"/>
                  </a:lnTo>
                  <a:lnTo>
                    <a:pt x="933972" y="124753"/>
                  </a:lnTo>
                  <a:lnTo>
                    <a:pt x="934638" y="125800"/>
                  </a:lnTo>
                  <a:lnTo>
                    <a:pt x="937301" y="127608"/>
                  </a:lnTo>
                  <a:lnTo>
                    <a:pt x="938347" y="129511"/>
                  </a:lnTo>
                  <a:lnTo>
                    <a:pt x="939678" y="130557"/>
                  </a:lnTo>
                  <a:lnTo>
                    <a:pt x="940344" y="130557"/>
                  </a:lnTo>
                  <a:lnTo>
                    <a:pt x="944148" y="134078"/>
                  </a:lnTo>
                  <a:lnTo>
                    <a:pt x="946335" y="137028"/>
                  </a:lnTo>
                  <a:lnTo>
                    <a:pt x="947667" y="137409"/>
                  </a:lnTo>
                  <a:lnTo>
                    <a:pt x="948998" y="138741"/>
                  </a:lnTo>
                  <a:lnTo>
                    <a:pt x="948998" y="139312"/>
                  </a:lnTo>
                  <a:lnTo>
                    <a:pt x="951471" y="140835"/>
                  </a:lnTo>
                  <a:lnTo>
                    <a:pt x="951756" y="141596"/>
                  </a:lnTo>
                  <a:lnTo>
                    <a:pt x="952232" y="141596"/>
                  </a:lnTo>
                  <a:lnTo>
                    <a:pt x="952517" y="143404"/>
                  </a:lnTo>
                  <a:lnTo>
                    <a:pt x="954038" y="144260"/>
                  </a:lnTo>
                  <a:lnTo>
                    <a:pt x="954514" y="145307"/>
                  </a:lnTo>
                  <a:lnTo>
                    <a:pt x="955370" y="145497"/>
                  </a:lnTo>
                  <a:lnTo>
                    <a:pt x="956416" y="147305"/>
                  </a:lnTo>
                  <a:lnTo>
                    <a:pt x="958508" y="148162"/>
                  </a:lnTo>
                  <a:lnTo>
                    <a:pt x="961171" y="151873"/>
                  </a:lnTo>
                  <a:lnTo>
                    <a:pt x="963833" y="154252"/>
                  </a:lnTo>
                  <a:lnTo>
                    <a:pt x="969635" y="162911"/>
                  </a:lnTo>
                  <a:lnTo>
                    <a:pt x="973819" y="167479"/>
                  </a:lnTo>
                  <a:lnTo>
                    <a:pt x="979620" y="176900"/>
                  </a:lnTo>
                  <a:lnTo>
                    <a:pt x="982473" y="185845"/>
                  </a:lnTo>
                  <a:lnTo>
                    <a:pt x="982188" y="187367"/>
                  </a:lnTo>
                  <a:lnTo>
                    <a:pt x="982853" y="190317"/>
                  </a:lnTo>
                  <a:lnTo>
                    <a:pt x="989796" y="210015"/>
                  </a:lnTo>
                  <a:lnTo>
                    <a:pt x="990271" y="211062"/>
                  </a:lnTo>
                  <a:lnTo>
                    <a:pt x="991032" y="211442"/>
                  </a:lnTo>
                  <a:lnTo>
                    <a:pt x="991032" y="212965"/>
                  </a:lnTo>
                  <a:lnTo>
                    <a:pt x="991888" y="214773"/>
                  </a:lnTo>
                  <a:lnTo>
                    <a:pt x="991888" y="217152"/>
                  </a:lnTo>
                  <a:lnTo>
                    <a:pt x="992934" y="219245"/>
                  </a:lnTo>
                  <a:lnTo>
                    <a:pt x="992649" y="220863"/>
                  </a:lnTo>
                  <a:lnTo>
                    <a:pt x="993505" y="221719"/>
                  </a:lnTo>
                  <a:lnTo>
                    <a:pt x="993220" y="222766"/>
                  </a:lnTo>
                  <a:lnTo>
                    <a:pt x="994075" y="223622"/>
                  </a:lnTo>
                  <a:lnTo>
                    <a:pt x="994075" y="225240"/>
                  </a:lnTo>
                  <a:lnTo>
                    <a:pt x="994741" y="225621"/>
                  </a:lnTo>
                  <a:lnTo>
                    <a:pt x="995502" y="230569"/>
                  </a:lnTo>
                  <a:lnTo>
                    <a:pt x="995977" y="231331"/>
                  </a:lnTo>
                  <a:lnTo>
                    <a:pt x="995692" y="232377"/>
                  </a:lnTo>
                  <a:lnTo>
                    <a:pt x="996548" y="232758"/>
                  </a:lnTo>
                  <a:lnTo>
                    <a:pt x="996548" y="233614"/>
                  </a:lnTo>
                  <a:lnTo>
                    <a:pt x="997404" y="234851"/>
                  </a:lnTo>
                  <a:lnTo>
                    <a:pt x="997879" y="238753"/>
                  </a:lnTo>
                  <a:lnTo>
                    <a:pt x="998355" y="239324"/>
                  </a:lnTo>
                  <a:lnTo>
                    <a:pt x="997879" y="243225"/>
                  </a:lnTo>
                  <a:lnTo>
                    <a:pt x="997214" y="243415"/>
                  </a:lnTo>
                  <a:lnTo>
                    <a:pt x="997214" y="246746"/>
                  </a:lnTo>
                  <a:lnTo>
                    <a:pt x="996738" y="248364"/>
                  </a:lnTo>
                  <a:lnTo>
                    <a:pt x="997023" y="252931"/>
                  </a:lnTo>
                  <a:lnTo>
                    <a:pt x="995977" y="256357"/>
                  </a:lnTo>
                  <a:lnTo>
                    <a:pt x="995977" y="258546"/>
                  </a:lnTo>
                  <a:lnTo>
                    <a:pt x="995312" y="259117"/>
                  </a:lnTo>
                  <a:lnTo>
                    <a:pt x="995977" y="262447"/>
                  </a:lnTo>
                  <a:lnTo>
                    <a:pt x="995312" y="265302"/>
                  </a:lnTo>
                  <a:lnTo>
                    <a:pt x="994836" y="265683"/>
                  </a:lnTo>
                  <a:lnTo>
                    <a:pt x="995121" y="267491"/>
                  </a:lnTo>
                  <a:lnTo>
                    <a:pt x="995597" y="267871"/>
                  </a:lnTo>
                  <a:lnTo>
                    <a:pt x="994836" y="269965"/>
                  </a:lnTo>
                  <a:lnTo>
                    <a:pt x="995312" y="272724"/>
                  </a:lnTo>
                  <a:lnTo>
                    <a:pt x="995787" y="273105"/>
                  </a:lnTo>
                  <a:lnTo>
                    <a:pt x="995502" y="273961"/>
                  </a:lnTo>
                  <a:lnTo>
                    <a:pt x="995977" y="275769"/>
                  </a:lnTo>
                  <a:lnTo>
                    <a:pt x="995692" y="276340"/>
                  </a:lnTo>
                  <a:lnTo>
                    <a:pt x="993029" y="277577"/>
                  </a:lnTo>
                  <a:lnTo>
                    <a:pt x="993790" y="283763"/>
                  </a:lnTo>
                  <a:lnTo>
                    <a:pt x="993505" y="287189"/>
                  </a:lnTo>
                  <a:lnTo>
                    <a:pt x="995312" y="298608"/>
                  </a:lnTo>
                  <a:lnTo>
                    <a:pt x="997499" y="303746"/>
                  </a:lnTo>
                  <a:lnTo>
                    <a:pt x="997499" y="305268"/>
                  </a:lnTo>
                  <a:lnTo>
                    <a:pt x="998260" y="307457"/>
                  </a:lnTo>
                  <a:lnTo>
                    <a:pt x="998925" y="308218"/>
                  </a:lnTo>
                  <a:lnTo>
                    <a:pt x="999971" y="312976"/>
                  </a:lnTo>
                  <a:lnTo>
                    <a:pt x="1000637" y="313547"/>
                  </a:lnTo>
                  <a:lnTo>
                    <a:pt x="1002159" y="321350"/>
                  </a:lnTo>
                  <a:lnTo>
                    <a:pt x="1002920" y="321731"/>
                  </a:lnTo>
                  <a:lnTo>
                    <a:pt x="1003395" y="324491"/>
                  </a:lnTo>
                  <a:lnTo>
                    <a:pt x="1004251" y="325728"/>
                  </a:lnTo>
                  <a:lnTo>
                    <a:pt x="1004917" y="332769"/>
                  </a:lnTo>
                  <a:lnTo>
                    <a:pt x="1005772" y="334292"/>
                  </a:lnTo>
                  <a:lnTo>
                    <a:pt x="1006058" y="336481"/>
                  </a:lnTo>
                  <a:lnTo>
                    <a:pt x="1005582" y="336671"/>
                  </a:lnTo>
                  <a:lnTo>
                    <a:pt x="1005297" y="338860"/>
                  </a:lnTo>
                  <a:lnTo>
                    <a:pt x="1003966" y="342000"/>
                  </a:lnTo>
                  <a:lnTo>
                    <a:pt x="1002634" y="342000"/>
                  </a:lnTo>
                  <a:lnTo>
                    <a:pt x="1002920" y="340477"/>
                  </a:lnTo>
                  <a:lnTo>
                    <a:pt x="1003395" y="340287"/>
                  </a:lnTo>
                  <a:lnTo>
                    <a:pt x="1003395" y="339526"/>
                  </a:lnTo>
                  <a:lnTo>
                    <a:pt x="1002920" y="339526"/>
                  </a:lnTo>
                  <a:lnTo>
                    <a:pt x="1001873" y="341334"/>
                  </a:lnTo>
                  <a:lnTo>
                    <a:pt x="1002159" y="342190"/>
                  </a:lnTo>
                  <a:lnTo>
                    <a:pt x="1000352" y="342761"/>
                  </a:lnTo>
                  <a:lnTo>
                    <a:pt x="1000637" y="343142"/>
                  </a:lnTo>
                  <a:lnTo>
                    <a:pt x="999971" y="343713"/>
                  </a:lnTo>
                  <a:lnTo>
                    <a:pt x="999971" y="344474"/>
                  </a:lnTo>
                  <a:lnTo>
                    <a:pt x="999116" y="345045"/>
                  </a:lnTo>
                  <a:lnTo>
                    <a:pt x="998640" y="347234"/>
                  </a:lnTo>
                  <a:lnTo>
                    <a:pt x="997784" y="348471"/>
                  </a:lnTo>
                  <a:lnTo>
                    <a:pt x="997784" y="349327"/>
                  </a:lnTo>
                  <a:lnTo>
                    <a:pt x="998260" y="349517"/>
                  </a:lnTo>
                  <a:lnTo>
                    <a:pt x="997784" y="349517"/>
                  </a:lnTo>
                  <a:lnTo>
                    <a:pt x="996928" y="352277"/>
                  </a:lnTo>
                  <a:lnTo>
                    <a:pt x="995407" y="354466"/>
                  </a:lnTo>
                  <a:lnTo>
                    <a:pt x="993600" y="361222"/>
                  </a:lnTo>
                  <a:lnTo>
                    <a:pt x="992554" y="367978"/>
                  </a:lnTo>
                  <a:lnTo>
                    <a:pt x="992268" y="376257"/>
                  </a:lnTo>
                  <a:lnTo>
                    <a:pt x="993600" y="378350"/>
                  </a:lnTo>
                  <a:lnTo>
                    <a:pt x="993885" y="380729"/>
                  </a:lnTo>
                  <a:lnTo>
                    <a:pt x="993220" y="381966"/>
                  </a:lnTo>
                  <a:lnTo>
                    <a:pt x="993885" y="382157"/>
                  </a:lnTo>
                  <a:lnTo>
                    <a:pt x="993885" y="382728"/>
                  </a:lnTo>
                  <a:lnTo>
                    <a:pt x="993410" y="385487"/>
                  </a:lnTo>
                  <a:lnTo>
                    <a:pt x="992934" y="385868"/>
                  </a:lnTo>
                  <a:lnTo>
                    <a:pt x="992173" y="389293"/>
                  </a:lnTo>
                  <a:lnTo>
                    <a:pt x="991698" y="389674"/>
                  </a:lnTo>
                  <a:lnTo>
                    <a:pt x="991413" y="392529"/>
                  </a:lnTo>
                  <a:lnTo>
                    <a:pt x="990081" y="394147"/>
                  </a:lnTo>
                  <a:lnTo>
                    <a:pt x="989035" y="397572"/>
                  </a:lnTo>
                  <a:lnTo>
                    <a:pt x="988369" y="397953"/>
                  </a:lnTo>
                  <a:lnTo>
                    <a:pt x="987608" y="400713"/>
                  </a:lnTo>
                  <a:lnTo>
                    <a:pt x="985802" y="401950"/>
                  </a:lnTo>
                  <a:lnTo>
                    <a:pt x="985802" y="402806"/>
                  </a:lnTo>
                  <a:lnTo>
                    <a:pt x="985136" y="403567"/>
                  </a:lnTo>
                  <a:lnTo>
                    <a:pt x="985136" y="405090"/>
                  </a:lnTo>
                  <a:lnTo>
                    <a:pt x="984375" y="405661"/>
                  </a:lnTo>
                  <a:lnTo>
                    <a:pt x="983519" y="407754"/>
                  </a:lnTo>
                  <a:lnTo>
                    <a:pt x="982663" y="411180"/>
                  </a:lnTo>
                  <a:lnTo>
                    <a:pt x="981142" y="413274"/>
                  </a:lnTo>
                  <a:lnTo>
                    <a:pt x="980856" y="414796"/>
                  </a:lnTo>
                  <a:lnTo>
                    <a:pt x="979525" y="416604"/>
                  </a:lnTo>
                  <a:lnTo>
                    <a:pt x="978764" y="418983"/>
                  </a:lnTo>
                  <a:lnTo>
                    <a:pt x="978098" y="419173"/>
                  </a:lnTo>
                  <a:lnTo>
                    <a:pt x="978098" y="419935"/>
                  </a:lnTo>
                  <a:lnTo>
                    <a:pt x="977243" y="420791"/>
                  </a:lnTo>
                  <a:lnTo>
                    <a:pt x="977528" y="422789"/>
                  </a:lnTo>
                  <a:lnTo>
                    <a:pt x="976862" y="423550"/>
                  </a:lnTo>
                  <a:lnTo>
                    <a:pt x="976197" y="428118"/>
                  </a:lnTo>
                  <a:lnTo>
                    <a:pt x="975436" y="429165"/>
                  </a:lnTo>
                  <a:lnTo>
                    <a:pt x="975436" y="430973"/>
                  </a:lnTo>
                  <a:lnTo>
                    <a:pt x="974770" y="431734"/>
                  </a:lnTo>
                  <a:lnTo>
                    <a:pt x="974770" y="433828"/>
                  </a:lnTo>
                  <a:lnTo>
                    <a:pt x="974009" y="434399"/>
                  </a:lnTo>
                  <a:lnTo>
                    <a:pt x="973153" y="438015"/>
                  </a:lnTo>
                  <a:lnTo>
                    <a:pt x="972297" y="438871"/>
                  </a:lnTo>
                  <a:lnTo>
                    <a:pt x="972297" y="439727"/>
                  </a:lnTo>
                  <a:lnTo>
                    <a:pt x="971537" y="440108"/>
                  </a:lnTo>
                  <a:lnTo>
                    <a:pt x="970871" y="441726"/>
                  </a:lnTo>
                  <a:lnTo>
                    <a:pt x="969825" y="442487"/>
                  </a:lnTo>
                  <a:lnTo>
                    <a:pt x="969825" y="443248"/>
                  </a:lnTo>
                  <a:lnTo>
                    <a:pt x="970300" y="443439"/>
                  </a:lnTo>
                  <a:lnTo>
                    <a:pt x="970015" y="444961"/>
                  </a:lnTo>
                  <a:lnTo>
                    <a:pt x="969349" y="444961"/>
                  </a:lnTo>
                  <a:lnTo>
                    <a:pt x="967162" y="446579"/>
                  </a:lnTo>
                  <a:lnTo>
                    <a:pt x="966306" y="447816"/>
                  </a:lnTo>
                  <a:lnTo>
                    <a:pt x="963833" y="449624"/>
                  </a:lnTo>
                  <a:lnTo>
                    <a:pt x="962978" y="451242"/>
                  </a:lnTo>
                  <a:lnTo>
                    <a:pt x="961932" y="451813"/>
                  </a:lnTo>
                  <a:lnTo>
                    <a:pt x="960600" y="453430"/>
                  </a:lnTo>
                  <a:lnTo>
                    <a:pt x="960315" y="454477"/>
                  </a:lnTo>
                  <a:lnTo>
                    <a:pt x="958984" y="455524"/>
                  </a:lnTo>
                  <a:lnTo>
                    <a:pt x="958698" y="456571"/>
                  </a:lnTo>
                  <a:lnTo>
                    <a:pt x="956891" y="459425"/>
                  </a:lnTo>
                  <a:lnTo>
                    <a:pt x="956891" y="460282"/>
                  </a:lnTo>
                  <a:lnTo>
                    <a:pt x="953278" y="468846"/>
                  </a:lnTo>
                  <a:lnTo>
                    <a:pt x="952232" y="477030"/>
                  </a:lnTo>
                  <a:lnTo>
                    <a:pt x="951946" y="491018"/>
                  </a:lnTo>
                  <a:lnTo>
                    <a:pt x="951090" y="498631"/>
                  </a:lnTo>
                  <a:lnTo>
                    <a:pt x="950425" y="500629"/>
                  </a:lnTo>
                  <a:lnTo>
                    <a:pt x="949949" y="508051"/>
                  </a:lnTo>
                  <a:lnTo>
                    <a:pt x="949474" y="509098"/>
                  </a:lnTo>
                  <a:lnTo>
                    <a:pt x="949759" y="513000"/>
                  </a:lnTo>
                  <a:lnTo>
                    <a:pt x="948998" y="516616"/>
                  </a:lnTo>
                  <a:lnTo>
                    <a:pt x="948998" y="522135"/>
                  </a:lnTo>
                  <a:lnTo>
                    <a:pt x="949759" y="526702"/>
                  </a:lnTo>
                  <a:lnTo>
                    <a:pt x="949474" y="527940"/>
                  </a:lnTo>
                  <a:lnTo>
                    <a:pt x="948808" y="528320"/>
                  </a:lnTo>
                  <a:lnTo>
                    <a:pt x="948333" y="529367"/>
                  </a:lnTo>
                  <a:lnTo>
                    <a:pt x="947286" y="533268"/>
                  </a:lnTo>
                  <a:lnTo>
                    <a:pt x="944148" y="539073"/>
                  </a:lnTo>
                  <a:lnTo>
                    <a:pt x="944148" y="540691"/>
                  </a:lnTo>
                  <a:lnTo>
                    <a:pt x="942626" y="545068"/>
                  </a:lnTo>
                  <a:lnTo>
                    <a:pt x="941866" y="550207"/>
                  </a:lnTo>
                  <a:lnTo>
                    <a:pt x="940344" y="555916"/>
                  </a:lnTo>
                  <a:lnTo>
                    <a:pt x="940059" y="558771"/>
                  </a:lnTo>
                  <a:lnTo>
                    <a:pt x="937586" y="566954"/>
                  </a:lnTo>
                  <a:lnTo>
                    <a:pt x="935494" y="581323"/>
                  </a:lnTo>
                  <a:lnTo>
                    <a:pt x="934162" y="585891"/>
                  </a:lnTo>
                  <a:lnTo>
                    <a:pt x="933497" y="590459"/>
                  </a:lnTo>
                  <a:lnTo>
                    <a:pt x="931405" y="594741"/>
                  </a:lnTo>
                  <a:lnTo>
                    <a:pt x="926079" y="598642"/>
                  </a:lnTo>
                  <a:lnTo>
                    <a:pt x="923416" y="599404"/>
                  </a:lnTo>
                  <a:lnTo>
                    <a:pt x="907820" y="607111"/>
                  </a:lnTo>
                  <a:lnTo>
                    <a:pt x="896693" y="611965"/>
                  </a:lnTo>
                  <a:lnTo>
                    <a:pt x="889085" y="617674"/>
                  </a:lnTo>
                  <a:lnTo>
                    <a:pt x="886233" y="621480"/>
                  </a:lnTo>
                  <a:lnTo>
                    <a:pt x="884426" y="625762"/>
                  </a:lnTo>
                  <a:lnTo>
                    <a:pt x="882619" y="627761"/>
                  </a:lnTo>
                  <a:lnTo>
                    <a:pt x="881287" y="628522"/>
                  </a:lnTo>
                  <a:lnTo>
                    <a:pt x="881287" y="629284"/>
                  </a:lnTo>
                  <a:lnTo>
                    <a:pt x="879480" y="630140"/>
                  </a:lnTo>
                  <a:lnTo>
                    <a:pt x="877008" y="633185"/>
                  </a:lnTo>
                  <a:lnTo>
                    <a:pt x="876152" y="636801"/>
                  </a:lnTo>
                  <a:lnTo>
                    <a:pt x="873679" y="642701"/>
                  </a:lnTo>
                  <a:lnTo>
                    <a:pt x="873679" y="644509"/>
                  </a:lnTo>
                  <a:lnTo>
                    <a:pt x="872823" y="644889"/>
                  </a:lnTo>
                  <a:lnTo>
                    <a:pt x="871777" y="647649"/>
                  </a:lnTo>
                  <a:lnTo>
                    <a:pt x="865120" y="654025"/>
                  </a:lnTo>
                  <a:lnTo>
                    <a:pt x="857322" y="658878"/>
                  </a:lnTo>
                  <a:lnTo>
                    <a:pt x="857322" y="654025"/>
                  </a:lnTo>
                  <a:lnTo>
                    <a:pt x="856466" y="652216"/>
                  </a:lnTo>
                  <a:lnTo>
                    <a:pt x="855801" y="651836"/>
                  </a:lnTo>
                  <a:lnTo>
                    <a:pt x="855801" y="651075"/>
                  </a:lnTo>
                  <a:lnTo>
                    <a:pt x="853994" y="649267"/>
                  </a:lnTo>
                  <a:lnTo>
                    <a:pt x="851806" y="648410"/>
                  </a:lnTo>
                  <a:lnTo>
                    <a:pt x="850760" y="647363"/>
                  </a:lnTo>
                  <a:lnTo>
                    <a:pt x="847622" y="646317"/>
                  </a:lnTo>
                  <a:lnTo>
                    <a:pt x="845815" y="644699"/>
                  </a:lnTo>
                  <a:lnTo>
                    <a:pt x="845340" y="644128"/>
                  </a:lnTo>
                  <a:lnTo>
                    <a:pt x="845340" y="641654"/>
                  </a:lnTo>
                  <a:lnTo>
                    <a:pt x="845815" y="641464"/>
                  </a:lnTo>
                  <a:lnTo>
                    <a:pt x="846101" y="639465"/>
                  </a:lnTo>
                  <a:lnTo>
                    <a:pt x="845054" y="636039"/>
                  </a:lnTo>
                  <a:lnTo>
                    <a:pt x="844198" y="635278"/>
                  </a:lnTo>
                  <a:lnTo>
                    <a:pt x="843438" y="633471"/>
                  </a:lnTo>
                  <a:lnTo>
                    <a:pt x="841346" y="632709"/>
                  </a:lnTo>
                  <a:lnTo>
                    <a:pt x="840870" y="631948"/>
                  </a:lnTo>
                  <a:lnTo>
                    <a:pt x="838683" y="631092"/>
                  </a:lnTo>
                  <a:lnTo>
                    <a:pt x="838683" y="630711"/>
                  </a:lnTo>
                  <a:lnTo>
                    <a:pt x="838017" y="630711"/>
                  </a:lnTo>
                  <a:lnTo>
                    <a:pt x="837161" y="629473"/>
                  </a:lnTo>
                  <a:lnTo>
                    <a:pt x="837446" y="628427"/>
                  </a:lnTo>
                  <a:lnTo>
                    <a:pt x="840585" y="625572"/>
                  </a:lnTo>
                  <a:lnTo>
                    <a:pt x="840109" y="621956"/>
                  </a:lnTo>
                  <a:lnTo>
                    <a:pt x="840585" y="620529"/>
                  </a:lnTo>
                  <a:lnTo>
                    <a:pt x="839253" y="619768"/>
                  </a:lnTo>
                  <a:lnTo>
                    <a:pt x="838397" y="618531"/>
                  </a:lnTo>
                  <a:lnTo>
                    <a:pt x="837351" y="618150"/>
                  </a:lnTo>
                  <a:lnTo>
                    <a:pt x="836876" y="617293"/>
                  </a:lnTo>
                  <a:lnTo>
                    <a:pt x="837161" y="616532"/>
                  </a:lnTo>
                  <a:lnTo>
                    <a:pt x="836400" y="616152"/>
                  </a:lnTo>
                  <a:lnTo>
                    <a:pt x="836685" y="614534"/>
                  </a:lnTo>
                  <a:lnTo>
                    <a:pt x="837541" y="613677"/>
                  </a:lnTo>
                  <a:lnTo>
                    <a:pt x="837256" y="610823"/>
                  </a:lnTo>
                  <a:lnTo>
                    <a:pt x="836781" y="610632"/>
                  </a:lnTo>
                  <a:lnTo>
                    <a:pt x="837256" y="608634"/>
                  </a:lnTo>
                  <a:lnTo>
                    <a:pt x="836400" y="608063"/>
                  </a:lnTo>
                  <a:lnTo>
                    <a:pt x="835354" y="608063"/>
                  </a:lnTo>
                  <a:lnTo>
                    <a:pt x="833833" y="606636"/>
                  </a:lnTo>
                  <a:lnTo>
                    <a:pt x="832311" y="606065"/>
                  </a:lnTo>
                  <a:lnTo>
                    <a:pt x="831455" y="605018"/>
                  </a:lnTo>
                  <a:lnTo>
                    <a:pt x="831170" y="603971"/>
                  </a:lnTo>
                  <a:lnTo>
                    <a:pt x="829363" y="602734"/>
                  </a:lnTo>
                  <a:lnTo>
                    <a:pt x="829363" y="600355"/>
                  </a:lnTo>
                  <a:lnTo>
                    <a:pt x="828888" y="599594"/>
                  </a:lnTo>
                  <a:lnTo>
                    <a:pt x="827556" y="599023"/>
                  </a:lnTo>
                  <a:lnTo>
                    <a:pt x="826510" y="599404"/>
                  </a:lnTo>
                  <a:lnTo>
                    <a:pt x="824798" y="598737"/>
                  </a:lnTo>
                  <a:lnTo>
                    <a:pt x="824798" y="597976"/>
                  </a:lnTo>
                  <a:lnTo>
                    <a:pt x="826130" y="597405"/>
                  </a:lnTo>
                  <a:lnTo>
                    <a:pt x="826890" y="596549"/>
                  </a:lnTo>
                  <a:lnTo>
                    <a:pt x="826415" y="592933"/>
                  </a:lnTo>
                  <a:lnTo>
                    <a:pt x="829078" y="592076"/>
                  </a:lnTo>
                  <a:lnTo>
                    <a:pt x="829078" y="591505"/>
                  </a:lnTo>
                  <a:lnTo>
                    <a:pt x="829743" y="591125"/>
                  </a:lnTo>
                  <a:lnTo>
                    <a:pt x="829743" y="589507"/>
                  </a:lnTo>
                  <a:lnTo>
                    <a:pt x="831075" y="589697"/>
                  </a:lnTo>
                  <a:lnTo>
                    <a:pt x="831075" y="587509"/>
                  </a:lnTo>
                  <a:lnTo>
                    <a:pt x="828982" y="588270"/>
                  </a:lnTo>
                  <a:lnTo>
                    <a:pt x="828697" y="591886"/>
                  </a:lnTo>
                  <a:lnTo>
                    <a:pt x="828222" y="592267"/>
                  </a:lnTo>
                  <a:lnTo>
                    <a:pt x="825939" y="592267"/>
                  </a:lnTo>
                  <a:lnTo>
                    <a:pt x="825274" y="593504"/>
                  </a:lnTo>
                  <a:lnTo>
                    <a:pt x="825749" y="595692"/>
                  </a:lnTo>
                  <a:lnTo>
                    <a:pt x="824703" y="596263"/>
                  </a:lnTo>
                  <a:lnTo>
                    <a:pt x="823847" y="599023"/>
                  </a:lnTo>
                  <a:lnTo>
                    <a:pt x="824323" y="600545"/>
                  </a:lnTo>
                  <a:lnTo>
                    <a:pt x="826415" y="600926"/>
                  </a:lnTo>
                  <a:lnTo>
                    <a:pt x="826130" y="601307"/>
                  </a:lnTo>
                  <a:lnTo>
                    <a:pt x="826890" y="601687"/>
                  </a:lnTo>
                  <a:lnTo>
                    <a:pt x="827176" y="603495"/>
                  </a:lnTo>
                  <a:lnTo>
                    <a:pt x="829648" y="605684"/>
                  </a:lnTo>
                  <a:lnTo>
                    <a:pt x="829648" y="607302"/>
                  </a:lnTo>
                  <a:lnTo>
                    <a:pt x="830694" y="607873"/>
                  </a:lnTo>
                  <a:lnTo>
                    <a:pt x="831740" y="609681"/>
                  </a:lnTo>
                  <a:lnTo>
                    <a:pt x="832026" y="610917"/>
                  </a:lnTo>
                  <a:lnTo>
                    <a:pt x="832882" y="611679"/>
                  </a:lnTo>
                  <a:lnTo>
                    <a:pt x="832882" y="612725"/>
                  </a:lnTo>
                  <a:lnTo>
                    <a:pt x="832026" y="613773"/>
                  </a:lnTo>
                  <a:lnTo>
                    <a:pt x="832026" y="616627"/>
                  </a:lnTo>
                  <a:lnTo>
                    <a:pt x="832691" y="618435"/>
                  </a:lnTo>
                  <a:lnTo>
                    <a:pt x="835164" y="620910"/>
                  </a:lnTo>
                  <a:lnTo>
                    <a:pt x="838017" y="622527"/>
                  </a:lnTo>
                  <a:lnTo>
                    <a:pt x="838017" y="624906"/>
                  </a:lnTo>
                  <a:lnTo>
                    <a:pt x="836685" y="625667"/>
                  </a:lnTo>
                  <a:lnTo>
                    <a:pt x="835164" y="627856"/>
                  </a:lnTo>
                  <a:lnTo>
                    <a:pt x="835164" y="631948"/>
                  </a:lnTo>
                  <a:lnTo>
                    <a:pt x="836971" y="634422"/>
                  </a:lnTo>
                  <a:lnTo>
                    <a:pt x="840585" y="636230"/>
                  </a:lnTo>
                  <a:lnTo>
                    <a:pt x="842392" y="638228"/>
                  </a:lnTo>
                  <a:lnTo>
                    <a:pt x="843057" y="639846"/>
                  </a:lnTo>
                  <a:lnTo>
                    <a:pt x="842772" y="645651"/>
                  </a:lnTo>
                  <a:lnTo>
                    <a:pt x="843247" y="645841"/>
                  </a:lnTo>
                  <a:lnTo>
                    <a:pt x="843247" y="646888"/>
                  </a:lnTo>
                  <a:lnTo>
                    <a:pt x="844103" y="648315"/>
                  </a:lnTo>
                  <a:lnTo>
                    <a:pt x="849429" y="651170"/>
                  </a:lnTo>
                  <a:lnTo>
                    <a:pt x="850285" y="651170"/>
                  </a:lnTo>
                  <a:lnTo>
                    <a:pt x="851046" y="652597"/>
                  </a:lnTo>
                  <a:lnTo>
                    <a:pt x="852853" y="654405"/>
                  </a:lnTo>
                  <a:lnTo>
                    <a:pt x="852853" y="655452"/>
                  </a:lnTo>
                  <a:lnTo>
                    <a:pt x="853708" y="656499"/>
                  </a:lnTo>
                  <a:lnTo>
                    <a:pt x="853708" y="657736"/>
                  </a:lnTo>
                  <a:lnTo>
                    <a:pt x="855515" y="657736"/>
                  </a:lnTo>
                  <a:lnTo>
                    <a:pt x="855515" y="659353"/>
                  </a:lnTo>
                  <a:lnTo>
                    <a:pt x="855040" y="660115"/>
                  </a:lnTo>
                  <a:lnTo>
                    <a:pt x="855325" y="661732"/>
                  </a:lnTo>
                  <a:lnTo>
                    <a:pt x="854850" y="664111"/>
                  </a:lnTo>
                  <a:lnTo>
                    <a:pt x="851046" y="667918"/>
                  </a:lnTo>
                  <a:lnTo>
                    <a:pt x="851046" y="668679"/>
                  </a:lnTo>
                  <a:lnTo>
                    <a:pt x="850285" y="669060"/>
                  </a:lnTo>
                  <a:lnTo>
                    <a:pt x="849239" y="670868"/>
                  </a:lnTo>
                  <a:lnTo>
                    <a:pt x="849239" y="671629"/>
                  </a:lnTo>
                  <a:lnTo>
                    <a:pt x="848193" y="672676"/>
                  </a:lnTo>
                  <a:lnTo>
                    <a:pt x="847907" y="673532"/>
                  </a:lnTo>
                  <a:lnTo>
                    <a:pt x="847051" y="674103"/>
                  </a:lnTo>
                  <a:lnTo>
                    <a:pt x="847337" y="674960"/>
                  </a:lnTo>
                  <a:lnTo>
                    <a:pt x="844484" y="675530"/>
                  </a:lnTo>
                  <a:lnTo>
                    <a:pt x="844008" y="676292"/>
                  </a:lnTo>
                  <a:lnTo>
                    <a:pt x="840204" y="677338"/>
                  </a:lnTo>
                  <a:lnTo>
                    <a:pt x="836400" y="679717"/>
                  </a:lnTo>
                  <a:lnTo>
                    <a:pt x="836115" y="680764"/>
                  </a:lnTo>
                  <a:lnTo>
                    <a:pt x="835354" y="681525"/>
                  </a:lnTo>
                  <a:lnTo>
                    <a:pt x="834879" y="681335"/>
                  </a:lnTo>
                  <a:lnTo>
                    <a:pt x="834879" y="682096"/>
                  </a:lnTo>
                  <a:lnTo>
                    <a:pt x="834213" y="682667"/>
                  </a:lnTo>
                  <a:lnTo>
                    <a:pt x="833357" y="684856"/>
                  </a:lnTo>
                  <a:lnTo>
                    <a:pt x="831265" y="687901"/>
                  </a:lnTo>
                  <a:lnTo>
                    <a:pt x="830504" y="688187"/>
                  </a:lnTo>
                  <a:lnTo>
                    <a:pt x="829458" y="690660"/>
                  </a:lnTo>
                  <a:lnTo>
                    <a:pt x="828412" y="691707"/>
                  </a:lnTo>
                  <a:lnTo>
                    <a:pt x="828127" y="692945"/>
                  </a:lnTo>
                  <a:lnTo>
                    <a:pt x="826034" y="695704"/>
                  </a:lnTo>
                  <a:lnTo>
                    <a:pt x="825559" y="694943"/>
                  </a:lnTo>
                  <a:lnTo>
                    <a:pt x="825559" y="692754"/>
                  </a:lnTo>
                  <a:lnTo>
                    <a:pt x="826605" y="690946"/>
                  </a:lnTo>
                  <a:lnTo>
                    <a:pt x="826890" y="687520"/>
                  </a:lnTo>
                  <a:lnTo>
                    <a:pt x="826415" y="686950"/>
                  </a:lnTo>
                  <a:lnTo>
                    <a:pt x="826415" y="685522"/>
                  </a:lnTo>
                  <a:lnTo>
                    <a:pt x="825939" y="685142"/>
                  </a:lnTo>
                  <a:lnTo>
                    <a:pt x="824893" y="685522"/>
                  </a:lnTo>
                  <a:lnTo>
                    <a:pt x="824893" y="684665"/>
                  </a:lnTo>
                  <a:lnTo>
                    <a:pt x="825654" y="683809"/>
                  </a:lnTo>
                  <a:lnTo>
                    <a:pt x="824798" y="682382"/>
                  </a:lnTo>
                  <a:lnTo>
                    <a:pt x="821375" y="680193"/>
                  </a:lnTo>
                  <a:lnTo>
                    <a:pt x="819092" y="678005"/>
                  </a:lnTo>
                  <a:lnTo>
                    <a:pt x="813101" y="674198"/>
                  </a:lnTo>
                  <a:lnTo>
                    <a:pt x="813101" y="673151"/>
                  </a:lnTo>
                  <a:lnTo>
                    <a:pt x="811579" y="671914"/>
                  </a:lnTo>
                  <a:lnTo>
                    <a:pt x="810914" y="668679"/>
                  </a:lnTo>
                  <a:lnTo>
                    <a:pt x="810914" y="665063"/>
                  </a:lnTo>
                  <a:lnTo>
                    <a:pt x="811579" y="658592"/>
                  </a:lnTo>
                  <a:lnTo>
                    <a:pt x="812055" y="658402"/>
                  </a:lnTo>
                  <a:lnTo>
                    <a:pt x="811769" y="656213"/>
                  </a:lnTo>
                  <a:lnTo>
                    <a:pt x="810914" y="655833"/>
                  </a:lnTo>
                  <a:lnTo>
                    <a:pt x="810628" y="656403"/>
                  </a:lnTo>
                  <a:lnTo>
                    <a:pt x="809297" y="656403"/>
                  </a:lnTo>
                  <a:lnTo>
                    <a:pt x="808251" y="655833"/>
                  </a:lnTo>
                  <a:lnTo>
                    <a:pt x="808251" y="654976"/>
                  </a:lnTo>
                  <a:lnTo>
                    <a:pt x="807775" y="654595"/>
                  </a:lnTo>
                  <a:lnTo>
                    <a:pt x="805683" y="654976"/>
                  </a:lnTo>
                  <a:lnTo>
                    <a:pt x="805398" y="654215"/>
                  </a:lnTo>
                  <a:lnTo>
                    <a:pt x="802735" y="654025"/>
                  </a:lnTo>
                  <a:lnTo>
                    <a:pt x="802450" y="653168"/>
                  </a:lnTo>
                  <a:lnTo>
                    <a:pt x="800928" y="653739"/>
                  </a:lnTo>
                  <a:lnTo>
                    <a:pt x="798836" y="652692"/>
                  </a:lnTo>
                  <a:lnTo>
                    <a:pt x="796553" y="652121"/>
                  </a:lnTo>
                  <a:lnTo>
                    <a:pt x="796268" y="651360"/>
                  </a:lnTo>
                  <a:lnTo>
                    <a:pt x="793986" y="650504"/>
                  </a:lnTo>
                  <a:lnTo>
                    <a:pt x="790372" y="647649"/>
                  </a:lnTo>
                  <a:lnTo>
                    <a:pt x="786568" y="647839"/>
                  </a:lnTo>
                  <a:lnTo>
                    <a:pt x="783905" y="647268"/>
                  </a:lnTo>
                  <a:lnTo>
                    <a:pt x="782384" y="644413"/>
                  </a:lnTo>
                  <a:lnTo>
                    <a:pt x="778199" y="642605"/>
                  </a:lnTo>
                  <a:lnTo>
                    <a:pt x="777724" y="641844"/>
                  </a:lnTo>
                  <a:lnTo>
                    <a:pt x="773540" y="642034"/>
                  </a:lnTo>
                  <a:lnTo>
                    <a:pt x="771352" y="640036"/>
                  </a:lnTo>
                  <a:lnTo>
                    <a:pt x="770877" y="638609"/>
                  </a:lnTo>
                  <a:lnTo>
                    <a:pt x="767073" y="635278"/>
                  </a:lnTo>
                  <a:lnTo>
                    <a:pt x="766217" y="632423"/>
                  </a:lnTo>
                  <a:lnTo>
                    <a:pt x="763079" y="632423"/>
                  </a:lnTo>
                  <a:lnTo>
                    <a:pt x="762793" y="631567"/>
                  </a:lnTo>
                  <a:lnTo>
                    <a:pt x="761937" y="631186"/>
                  </a:lnTo>
                  <a:lnTo>
                    <a:pt x="761082" y="628998"/>
                  </a:lnTo>
                  <a:lnTo>
                    <a:pt x="760796" y="626809"/>
                  </a:lnTo>
                  <a:lnTo>
                    <a:pt x="760321" y="626809"/>
                  </a:lnTo>
                  <a:lnTo>
                    <a:pt x="759560" y="629188"/>
                  </a:lnTo>
                  <a:lnTo>
                    <a:pt x="760035" y="631377"/>
                  </a:lnTo>
                  <a:lnTo>
                    <a:pt x="760891" y="631948"/>
                  </a:lnTo>
                  <a:lnTo>
                    <a:pt x="760891" y="632804"/>
                  </a:lnTo>
                  <a:lnTo>
                    <a:pt x="762983" y="634041"/>
                  </a:lnTo>
                  <a:lnTo>
                    <a:pt x="762698" y="635088"/>
                  </a:lnTo>
                  <a:lnTo>
                    <a:pt x="763554" y="635849"/>
                  </a:lnTo>
                  <a:lnTo>
                    <a:pt x="764885" y="639655"/>
                  </a:lnTo>
                  <a:lnTo>
                    <a:pt x="770211" y="645270"/>
                  </a:lnTo>
                  <a:lnTo>
                    <a:pt x="773064" y="647078"/>
                  </a:lnTo>
                  <a:lnTo>
                    <a:pt x="773920" y="647078"/>
                  </a:lnTo>
                  <a:lnTo>
                    <a:pt x="774776" y="646317"/>
                  </a:lnTo>
                  <a:lnTo>
                    <a:pt x="777629" y="647078"/>
                  </a:lnTo>
                  <a:lnTo>
                    <a:pt x="779436" y="648696"/>
                  </a:lnTo>
                  <a:lnTo>
                    <a:pt x="779721" y="649933"/>
                  </a:lnTo>
                  <a:lnTo>
                    <a:pt x="781908" y="652312"/>
                  </a:lnTo>
                  <a:lnTo>
                    <a:pt x="782194" y="653358"/>
                  </a:lnTo>
                  <a:lnTo>
                    <a:pt x="785047" y="653168"/>
                  </a:lnTo>
                  <a:lnTo>
                    <a:pt x="785902" y="653739"/>
                  </a:lnTo>
                  <a:lnTo>
                    <a:pt x="789992" y="653739"/>
                  </a:lnTo>
                  <a:lnTo>
                    <a:pt x="791798" y="654976"/>
                  </a:lnTo>
                  <a:lnTo>
                    <a:pt x="793605" y="655357"/>
                  </a:lnTo>
                  <a:lnTo>
                    <a:pt x="793891" y="655928"/>
                  </a:lnTo>
                  <a:lnTo>
                    <a:pt x="797029" y="656974"/>
                  </a:lnTo>
                  <a:lnTo>
                    <a:pt x="797505" y="657545"/>
                  </a:lnTo>
                  <a:lnTo>
                    <a:pt x="800358" y="657926"/>
                  </a:lnTo>
                  <a:lnTo>
                    <a:pt x="803211" y="658973"/>
                  </a:lnTo>
                  <a:lnTo>
                    <a:pt x="804542" y="658973"/>
                  </a:lnTo>
                  <a:lnTo>
                    <a:pt x="805208" y="659544"/>
                  </a:lnTo>
                  <a:lnTo>
                    <a:pt x="806539" y="662589"/>
                  </a:lnTo>
                  <a:lnTo>
                    <a:pt x="806539" y="671343"/>
                  </a:lnTo>
                  <a:lnTo>
                    <a:pt x="807870" y="672961"/>
                  </a:lnTo>
                  <a:lnTo>
                    <a:pt x="809677" y="677528"/>
                  </a:lnTo>
                  <a:lnTo>
                    <a:pt x="809011" y="679527"/>
                  </a:lnTo>
                  <a:lnTo>
                    <a:pt x="807966" y="680098"/>
                  </a:lnTo>
                  <a:lnTo>
                    <a:pt x="807966" y="680669"/>
                  </a:lnTo>
                  <a:lnTo>
                    <a:pt x="805113" y="681240"/>
                  </a:lnTo>
                  <a:lnTo>
                    <a:pt x="801689" y="678765"/>
                  </a:lnTo>
                  <a:lnTo>
                    <a:pt x="798075" y="677528"/>
                  </a:lnTo>
                  <a:lnTo>
                    <a:pt x="795983" y="677338"/>
                  </a:lnTo>
                  <a:lnTo>
                    <a:pt x="794176" y="678576"/>
                  </a:lnTo>
                  <a:lnTo>
                    <a:pt x="791704" y="679336"/>
                  </a:lnTo>
                  <a:lnTo>
                    <a:pt x="791418" y="679907"/>
                  </a:lnTo>
                  <a:lnTo>
                    <a:pt x="788946" y="680478"/>
                  </a:lnTo>
                  <a:lnTo>
                    <a:pt x="788660" y="681050"/>
                  </a:lnTo>
                  <a:lnTo>
                    <a:pt x="786853" y="681240"/>
                  </a:lnTo>
                  <a:lnTo>
                    <a:pt x="786568" y="682096"/>
                  </a:lnTo>
                  <a:lnTo>
                    <a:pt x="785712" y="682667"/>
                  </a:lnTo>
                  <a:lnTo>
                    <a:pt x="784666" y="682667"/>
                  </a:lnTo>
                  <a:lnTo>
                    <a:pt x="783810" y="682286"/>
                  </a:lnTo>
                  <a:lnTo>
                    <a:pt x="783810" y="681525"/>
                  </a:lnTo>
                  <a:lnTo>
                    <a:pt x="783049" y="681144"/>
                  </a:lnTo>
                  <a:lnTo>
                    <a:pt x="780957" y="681525"/>
                  </a:lnTo>
                  <a:lnTo>
                    <a:pt x="779911" y="681335"/>
                  </a:lnTo>
                  <a:lnTo>
                    <a:pt x="779436" y="680764"/>
                  </a:lnTo>
                  <a:lnTo>
                    <a:pt x="777629" y="680955"/>
                  </a:lnTo>
                  <a:lnTo>
                    <a:pt x="776298" y="680384"/>
                  </a:lnTo>
                  <a:lnTo>
                    <a:pt x="774205" y="680955"/>
                  </a:lnTo>
                  <a:lnTo>
                    <a:pt x="772018" y="680764"/>
                  </a:lnTo>
                  <a:lnTo>
                    <a:pt x="770972" y="679907"/>
                  </a:lnTo>
                  <a:lnTo>
                    <a:pt x="769450" y="675626"/>
                  </a:lnTo>
                  <a:lnTo>
                    <a:pt x="768404" y="674389"/>
                  </a:lnTo>
                  <a:lnTo>
                    <a:pt x="762127" y="673341"/>
                  </a:lnTo>
                  <a:lnTo>
                    <a:pt x="761652" y="674578"/>
                  </a:lnTo>
                  <a:lnTo>
                    <a:pt x="760606" y="674198"/>
                  </a:lnTo>
                  <a:lnTo>
                    <a:pt x="759750" y="674769"/>
                  </a:lnTo>
                  <a:lnTo>
                    <a:pt x="760035" y="675626"/>
                  </a:lnTo>
                  <a:lnTo>
                    <a:pt x="755946" y="676197"/>
                  </a:lnTo>
                  <a:lnTo>
                    <a:pt x="753283" y="677624"/>
                  </a:lnTo>
                  <a:lnTo>
                    <a:pt x="752427" y="678671"/>
                  </a:lnTo>
                  <a:lnTo>
                    <a:pt x="750335" y="679717"/>
                  </a:lnTo>
                  <a:lnTo>
                    <a:pt x="749860" y="681715"/>
                  </a:lnTo>
                  <a:lnTo>
                    <a:pt x="749099" y="681906"/>
                  </a:lnTo>
                  <a:lnTo>
                    <a:pt x="745485" y="680478"/>
                  </a:lnTo>
                  <a:lnTo>
                    <a:pt x="742822" y="680669"/>
                  </a:lnTo>
                  <a:lnTo>
                    <a:pt x="741301" y="681715"/>
                  </a:lnTo>
                  <a:lnTo>
                    <a:pt x="738828" y="681715"/>
                  </a:lnTo>
                  <a:lnTo>
                    <a:pt x="738353" y="681335"/>
                  </a:lnTo>
                  <a:lnTo>
                    <a:pt x="737021" y="681715"/>
                  </a:lnTo>
                  <a:lnTo>
                    <a:pt x="734168" y="679242"/>
                  </a:lnTo>
                  <a:lnTo>
                    <a:pt x="731315" y="678861"/>
                  </a:lnTo>
                  <a:lnTo>
                    <a:pt x="729128" y="681050"/>
                  </a:lnTo>
                  <a:lnTo>
                    <a:pt x="727797" y="681240"/>
                  </a:lnTo>
                  <a:lnTo>
                    <a:pt x="727036" y="680859"/>
                  </a:lnTo>
                  <a:lnTo>
                    <a:pt x="726560" y="681240"/>
                  </a:lnTo>
                  <a:lnTo>
                    <a:pt x="726560" y="682096"/>
                  </a:lnTo>
                  <a:lnTo>
                    <a:pt x="725039" y="682667"/>
                  </a:lnTo>
                  <a:lnTo>
                    <a:pt x="725039" y="683429"/>
                  </a:lnTo>
                  <a:lnTo>
                    <a:pt x="723993" y="685236"/>
                  </a:lnTo>
                  <a:lnTo>
                    <a:pt x="723137" y="684380"/>
                  </a:lnTo>
                  <a:lnTo>
                    <a:pt x="723422" y="683143"/>
                  </a:lnTo>
                  <a:lnTo>
                    <a:pt x="722661" y="682572"/>
                  </a:lnTo>
                  <a:lnTo>
                    <a:pt x="721330" y="683143"/>
                  </a:lnTo>
                  <a:lnTo>
                    <a:pt x="721044" y="683904"/>
                  </a:lnTo>
                  <a:lnTo>
                    <a:pt x="722851" y="685331"/>
                  </a:lnTo>
                  <a:lnTo>
                    <a:pt x="720664" y="683904"/>
                  </a:lnTo>
                  <a:lnTo>
                    <a:pt x="719903" y="683904"/>
                  </a:lnTo>
                  <a:lnTo>
                    <a:pt x="719903" y="684665"/>
                  </a:lnTo>
                  <a:lnTo>
                    <a:pt x="721710" y="685712"/>
                  </a:lnTo>
                  <a:lnTo>
                    <a:pt x="722376" y="686759"/>
                  </a:lnTo>
                  <a:lnTo>
                    <a:pt x="728843" y="686569"/>
                  </a:lnTo>
                  <a:lnTo>
                    <a:pt x="729699" y="687996"/>
                  </a:lnTo>
                  <a:lnTo>
                    <a:pt x="731030" y="687996"/>
                  </a:lnTo>
                  <a:lnTo>
                    <a:pt x="732076" y="687139"/>
                  </a:lnTo>
                  <a:lnTo>
                    <a:pt x="733408" y="687139"/>
                  </a:lnTo>
                  <a:lnTo>
                    <a:pt x="734739" y="688187"/>
                  </a:lnTo>
                  <a:lnTo>
                    <a:pt x="738163" y="688758"/>
                  </a:lnTo>
                  <a:lnTo>
                    <a:pt x="738448" y="689329"/>
                  </a:lnTo>
                  <a:lnTo>
                    <a:pt x="743393" y="689329"/>
                  </a:lnTo>
                  <a:lnTo>
                    <a:pt x="745200" y="690946"/>
                  </a:lnTo>
                  <a:lnTo>
                    <a:pt x="746531" y="690946"/>
                  </a:lnTo>
                  <a:lnTo>
                    <a:pt x="747863" y="689899"/>
                  </a:lnTo>
                  <a:lnTo>
                    <a:pt x="752047" y="690756"/>
                  </a:lnTo>
                  <a:lnTo>
                    <a:pt x="755661" y="689138"/>
                  </a:lnTo>
                  <a:lnTo>
                    <a:pt x="756517" y="688377"/>
                  </a:lnTo>
                  <a:lnTo>
                    <a:pt x="756802" y="687520"/>
                  </a:lnTo>
                  <a:lnTo>
                    <a:pt x="764885" y="685522"/>
                  </a:lnTo>
                  <a:lnTo>
                    <a:pt x="766217" y="685712"/>
                  </a:lnTo>
                  <a:lnTo>
                    <a:pt x="766882" y="687710"/>
                  </a:lnTo>
                  <a:lnTo>
                    <a:pt x="768689" y="689329"/>
                  </a:lnTo>
                  <a:lnTo>
                    <a:pt x="773920" y="690566"/>
                  </a:lnTo>
                  <a:lnTo>
                    <a:pt x="777534" y="690375"/>
                  </a:lnTo>
                  <a:lnTo>
                    <a:pt x="782003" y="688377"/>
                  </a:lnTo>
                  <a:lnTo>
                    <a:pt x="783810" y="688662"/>
                  </a:lnTo>
                  <a:lnTo>
                    <a:pt x="784856" y="687806"/>
                  </a:lnTo>
                  <a:lnTo>
                    <a:pt x="785902" y="687996"/>
                  </a:lnTo>
                  <a:lnTo>
                    <a:pt x="787234" y="689423"/>
                  </a:lnTo>
                  <a:lnTo>
                    <a:pt x="789041" y="689423"/>
                  </a:lnTo>
                  <a:lnTo>
                    <a:pt x="789897" y="687615"/>
                  </a:lnTo>
                  <a:lnTo>
                    <a:pt x="791989" y="687235"/>
                  </a:lnTo>
                  <a:lnTo>
                    <a:pt x="792750" y="687806"/>
                  </a:lnTo>
                  <a:lnTo>
                    <a:pt x="794271" y="685808"/>
                  </a:lnTo>
                  <a:lnTo>
                    <a:pt x="795127" y="685427"/>
                  </a:lnTo>
                  <a:lnTo>
                    <a:pt x="800072" y="685427"/>
                  </a:lnTo>
                  <a:lnTo>
                    <a:pt x="802164" y="685998"/>
                  </a:lnTo>
                  <a:lnTo>
                    <a:pt x="803020" y="687044"/>
                  </a:lnTo>
                  <a:lnTo>
                    <a:pt x="803496" y="686664"/>
                  </a:lnTo>
                  <a:lnTo>
                    <a:pt x="804352" y="686854"/>
                  </a:lnTo>
                  <a:lnTo>
                    <a:pt x="805017" y="687425"/>
                  </a:lnTo>
                  <a:lnTo>
                    <a:pt x="805017" y="689423"/>
                  </a:lnTo>
                  <a:lnTo>
                    <a:pt x="806824" y="689994"/>
                  </a:lnTo>
                  <a:lnTo>
                    <a:pt x="807585" y="691231"/>
                  </a:lnTo>
                  <a:lnTo>
                    <a:pt x="808441" y="691612"/>
                  </a:lnTo>
                  <a:lnTo>
                    <a:pt x="810248" y="691041"/>
                  </a:lnTo>
                  <a:lnTo>
                    <a:pt x="809963" y="689614"/>
                  </a:lnTo>
                  <a:lnTo>
                    <a:pt x="808917" y="688758"/>
                  </a:lnTo>
                  <a:lnTo>
                    <a:pt x="808917" y="687710"/>
                  </a:lnTo>
                  <a:lnTo>
                    <a:pt x="810438" y="687901"/>
                  </a:lnTo>
                  <a:lnTo>
                    <a:pt x="811294" y="687520"/>
                  </a:lnTo>
                  <a:lnTo>
                    <a:pt x="811294" y="686569"/>
                  </a:lnTo>
                  <a:lnTo>
                    <a:pt x="812340" y="685808"/>
                  </a:lnTo>
                  <a:lnTo>
                    <a:pt x="813196" y="684380"/>
                  </a:lnTo>
                  <a:lnTo>
                    <a:pt x="814718" y="684951"/>
                  </a:lnTo>
                  <a:lnTo>
                    <a:pt x="815193" y="686379"/>
                  </a:lnTo>
                  <a:lnTo>
                    <a:pt x="814718" y="687235"/>
                  </a:lnTo>
                  <a:lnTo>
                    <a:pt x="813957" y="687425"/>
                  </a:lnTo>
                  <a:lnTo>
                    <a:pt x="814432" y="689233"/>
                  </a:lnTo>
                  <a:lnTo>
                    <a:pt x="813957" y="692278"/>
                  </a:lnTo>
                  <a:lnTo>
                    <a:pt x="814432" y="692849"/>
                  </a:lnTo>
                  <a:lnTo>
                    <a:pt x="811769" y="693230"/>
                  </a:lnTo>
                  <a:lnTo>
                    <a:pt x="807966" y="696655"/>
                  </a:lnTo>
                  <a:lnTo>
                    <a:pt x="807300" y="697417"/>
                  </a:lnTo>
                  <a:lnTo>
                    <a:pt x="805969" y="697607"/>
                  </a:lnTo>
                  <a:lnTo>
                    <a:pt x="806254" y="698844"/>
                  </a:lnTo>
                  <a:lnTo>
                    <a:pt x="805778" y="700462"/>
                  </a:lnTo>
                  <a:lnTo>
                    <a:pt x="804922" y="701033"/>
                  </a:lnTo>
                  <a:lnTo>
                    <a:pt x="804257" y="702650"/>
                  </a:lnTo>
                  <a:lnTo>
                    <a:pt x="802450" y="704268"/>
                  </a:lnTo>
                  <a:lnTo>
                    <a:pt x="802164" y="705315"/>
                  </a:lnTo>
                  <a:lnTo>
                    <a:pt x="801499" y="705886"/>
                  </a:lnTo>
                  <a:lnTo>
                    <a:pt x="801499" y="706933"/>
                  </a:lnTo>
                  <a:lnTo>
                    <a:pt x="800453" y="709407"/>
                  </a:lnTo>
                  <a:lnTo>
                    <a:pt x="799977" y="712832"/>
                  </a:lnTo>
                  <a:lnTo>
                    <a:pt x="798646" y="713879"/>
                  </a:lnTo>
                  <a:lnTo>
                    <a:pt x="797980" y="715497"/>
                  </a:lnTo>
                  <a:lnTo>
                    <a:pt x="798265" y="716068"/>
                  </a:lnTo>
                  <a:lnTo>
                    <a:pt x="797219" y="717115"/>
                  </a:lnTo>
                  <a:lnTo>
                    <a:pt x="796363" y="720160"/>
                  </a:lnTo>
                  <a:lnTo>
                    <a:pt x="796649" y="721587"/>
                  </a:lnTo>
                  <a:lnTo>
                    <a:pt x="796173" y="723205"/>
                  </a:lnTo>
                  <a:lnTo>
                    <a:pt x="794366" y="725013"/>
                  </a:lnTo>
                  <a:lnTo>
                    <a:pt x="790943" y="724822"/>
                  </a:lnTo>
                  <a:lnTo>
                    <a:pt x="789897" y="723585"/>
                  </a:lnTo>
                  <a:lnTo>
                    <a:pt x="790182" y="721968"/>
                  </a:lnTo>
                  <a:lnTo>
                    <a:pt x="790657" y="721777"/>
                  </a:lnTo>
                  <a:lnTo>
                    <a:pt x="789992" y="721206"/>
                  </a:lnTo>
                  <a:lnTo>
                    <a:pt x="788946" y="723205"/>
                  </a:lnTo>
                  <a:lnTo>
                    <a:pt x="789992" y="725869"/>
                  </a:lnTo>
                  <a:lnTo>
                    <a:pt x="788946" y="726060"/>
                  </a:lnTo>
                  <a:lnTo>
                    <a:pt x="788470" y="726630"/>
                  </a:lnTo>
                  <a:lnTo>
                    <a:pt x="786949" y="726630"/>
                  </a:lnTo>
                  <a:lnTo>
                    <a:pt x="786949" y="727868"/>
                  </a:lnTo>
                  <a:lnTo>
                    <a:pt x="782764" y="728914"/>
                  </a:lnTo>
                  <a:lnTo>
                    <a:pt x="783049" y="729485"/>
                  </a:lnTo>
                  <a:lnTo>
                    <a:pt x="783905" y="729676"/>
                  </a:lnTo>
                  <a:lnTo>
                    <a:pt x="784191" y="729390"/>
                  </a:lnTo>
                  <a:lnTo>
                    <a:pt x="786283" y="729580"/>
                  </a:lnTo>
                  <a:lnTo>
                    <a:pt x="788090" y="728819"/>
                  </a:lnTo>
                  <a:lnTo>
                    <a:pt x="788090" y="731484"/>
                  </a:lnTo>
                  <a:lnTo>
                    <a:pt x="787234" y="732721"/>
                  </a:lnTo>
                  <a:lnTo>
                    <a:pt x="787709" y="733101"/>
                  </a:lnTo>
                  <a:lnTo>
                    <a:pt x="788756" y="732530"/>
                  </a:lnTo>
                  <a:lnTo>
                    <a:pt x="789041" y="729866"/>
                  </a:lnTo>
                  <a:lnTo>
                    <a:pt x="789516" y="729485"/>
                  </a:lnTo>
                  <a:lnTo>
                    <a:pt x="789231" y="728629"/>
                  </a:lnTo>
                  <a:lnTo>
                    <a:pt x="791038" y="727772"/>
                  </a:lnTo>
                  <a:lnTo>
                    <a:pt x="796268" y="728629"/>
                  </a:lnTo>
                  <a:lnTo>
                    <a:pt x="798456" y="727772"/>
                  </a:lnTo>
                  <a:lnTo>
                    <a:pt x="798170" y="727011"/>
                  </a:lnTo>
                  <a:lnTo>
                    <a:pt x="799216" y="727011"/>
                  </a:lnTo>
                  <a:lnTo>
                    <a:pt x="800072" y="726440"/>
                  </a:lnTo>
                  <a:lnTo>
                    <a:pt x="801879" y="726630"/>
                  </a:lnTo>
                  <a:lnTo>
                    <a:pt x="802355" y="727011"/>
                  </a:lnTo>
                  <a:lnTo>
                    <a:pt x="802640" y="729200"/>
                  </a:lnTo>
                  <a:lnTo>
                    <a:pt x="803971" y="730056"/>
                  </a:lnTo>
                  <a:lnTo>
                    <a:pt x="803686" y="733292"/>
                  </a:lnTo>
                  <a:lnTo>
                    <a:pt x="804447" y="733482"/>
                  </a:lnTo>
                  <a:lnTo>
                    <a:pt x="804922" y="734338"/>
                  </a:lnTo>
                  <a:lnTo>
                    <a:pt x="805208" y="736717"/>
                  </a:lnTo>
                  <a:lnTo>
                    <a:pt x="805873" y="737954"/>
                  </a:lnTo>
                  <a:lnTo>
                    <a:pt x="805873" y="739001"/>
                  </a:lnTo>
                  <a:lnTo>
                    <a:pt x="803686" y="739762"/>
                  </a:lnTo>
                  <a:lnTo>
                    <a:pt x="803686" y="740143"/>
                  </a:lnTo>
                  <a:lnTo>
                    <a:pt x="804542" y="740333"/>
                  </a:lnTo>
                  <a:lnTo>
                    <a:pt x="806729" y="739477"/>
                  </a:lnTo>
                  <a:lnTo>
                    <a:pt x="807014" y="738240"/>
                  </a:lnTo>
                  <a:lnTo>
                    <a:pt x="806159" y="734148"/>
                  </a:lnTo>
                  <a:lnTo>
                    <a:pt x="805398" y="733292"/>
                  </a:lnTo>
                  <a:lnTo>
                    <a:pt x="805113" y="729676"/>
                  </a:lnTo>
                  <a:lnTo>
                    <a:pt x="804257" y="728439"/>
                  </a:lnTo>
                  <a:lnTo>
                    <a:pt x="803591" y="725964"/>
                  </a:lnTo>
                  <a:lnTo>
                    <a:pt x="804066" y="725964"/>
                  </a:lnTo>
                  <a:lnTo>
                    <a:pt x="804542" y="727201"/>
                  </a:lnTo>
                  <a:lnTo>
                    <a:pt x="805873" y="727201"/>
                  </a:lnTo>
                  <a:lnTo>
                    <a:pt x="805208" y="726440"/>
                  </a:lnTo>
                  <a:lnTo>
                    <a:pt x="805683" y="726060"/>
                  </a:lnTo>
                  <a:lnTo>
                    <a:pt x="806159" y="727106"/>
                  </a:lnTo>
                  <a:lnTo>
                    <a:pt x="807490" y="727868"/>
                  </a:lnTo>
                  <a:lnTo>
                    <a:pt x="807966" y="728724"/>
                  </a:lnTo>
                  <a:lnTo>
                    <a:pt x="809297" y="729771"/>
                  </a:lnTo>
                  <a:lnTo>
                    <a:pt x="811484" y="730627"/>
                  </a:lnTo>
                  <a:lnTo>
                    <a:pt x="813291" y="732055"/>
                  </a:lnTo>
                  <a:lnTo>
                    <a:pt x="813291" y="732626"/>
                  </a:lnTo>
                  <a:lnTo>
                    <a:pt x="815098" y="733672"/>
                  </a:lnTo>
                  <a:lnTo>
                    <a:pt x="814623" y="739762"/>
                  </a:lnTo>
                  <a:lnTo>
                    <a:pt x="813957" y="740524"/>
                  </a:lnTo>
                  <a:lnTo>
                    <a:pt x="813957" y="741285"/>
                  </a:lnTo>
                  <a:lnTo>
                    <a:pt x="811674" y="743474"/>
                  </a:lnTo>
                  <a:lnTo>
                    <a:pt x="811199" y="744710"/>
                  </a:lnTo>
                  <a:lnTo>
                    <a:pt x="810153" y="745757"/>
                  </a:lnTo>
                  <a:lnTo>
                    <a:pt x="810153" y="746804"/>
                  </a:lnTo>
                  <a:lnTo>
                    <a:pt x="809487" y="746804"/>
                  </a:lnTo>
                  <a:lnTo>
                    <a:pt x="808726" y="747565"/>
                  </a:lnTo>
                  <a:lnTo>
                    <a:pt x="807870" y="749754"/>
                  </a:lnTo>
                  <a:lnTo>
                    <a:pt x="806063" y="751562"/>
                  </a:lnTo>
                  <a:lnTo>
                    <a:pt x="805208" y="753370"/>
                  </a:lnTo>
                  <a:lnTo>
                    <a:pt x="803401" y="754417"/>
                  </a:lnTo>
                  <a:lnTo>
                    <a:pt x="802355" y="755844"/>
                  </a:lnTo>
                  <a:lnTo>
                    <a:pt x="801879" y="757271"/>
                  </a:lnTo>
                  <a:lnTo>
                    <a:pt x="800833" y="758033"/>
                  </a:lnTo>
                  <a:lnTo>
                    <a:pt x="799311" y="760697"/>
                  </a:lnTo>
                  <a:lnTo>
                    <a:pt x="797790" y="761935"/>
                  </a:lnTo>
                  <a:lnTo>
                    <a:pt x="795508" y="766026"/>
                  </a:lnTo>
                  <a:lnTo>
                    <a:pt x="793986" y="766882"/>
                  </a:lnTo>
                  <a:lnTo>
                    <a:pt x="793130" y="768881"/>
                  </a:lnTo>
                  <a:lnTo>
                    <a:pt x="789516" y="771260"/>
                  </a:lnTo>
                  <a:lnTo>
                    <a:pt x="788850" y="772687"/>
                  </a:lnTo>
                  <a:lnTo>
                    <a:pt x="787519" y="773258"/>
                  </a:lnTo>
                  <a:lnTo>
                    <a:pt x="785712" y="775066"/>
                  </a:lnTo>
                  <a:lnTo>
                    <a:pt x="784666" y="775256"/>
                  </a:lnTo>
                  <a:lnTo>
                    <a:pt x="782194" y="777635"/>
                  </a:lnTo>
                  <a:lnTo>
                    <a:pt x="778770" y="779063"/>
                  </a:lnTo>
                  <a:lnTo>
                    <a:pt x="778295" y="779824"/>
                  </a:lnTo>
                  <a:lnTo>
                    <a:pt x="773349" y="782298"/>
                  </a:lnTo>
                  <a:lnTo>
                    <a:pt x="769736" y="783916"/>
                  </a:lnTo>
                  <a:lnTo>
                    <a:pt x="769260" y="783726"/>
                  </a:lnTo>
                  <a:lnTo>
                    <a:pt x="767929" y="784772"/>
                  </a:lnTo>
                  <a:lnTo>
                    <a:pt x="767643" y="785629"/>
                  </a:lnTo>
                  <a:lnTo>
                    <a:pt x="761176" y="789054"/>
                  </a:lnTo>
                  <a:lnTo>
                    <a:pt x="760891" y="789911"/>
                  </a:lnTo>
                  <a:lnTo>
                    <a:pt x="761747" y="790958"/>
                  </a:lnTo>
                  <a:lnTo>
                    <a:pt x="761462" y="791529"/>
                  </a:lnTo>
                  <a:lnTo>
                    <a:pt x="760416" y="791338"/>
                  </a:lnTo>
                  <a:lnTo>
                    <a:pt x="758894" y="790101"/>
                  </a:lnTo>
                  <a:lnTo>
                    <a:pt x="756802" y="792290"/>
                  </a:lnTo>
                  <a:lnTo>
                    <a:pt x="754139" y="794288"/>
                  </a:lnTo>
                  <a:lnTo>
                    <a:pt x="753473" y="794098"/>
                  </a:lnTo>
                  <a:lnTo>
                    <a:pt x="751381" y="795716"/>
                  </a:lnTo>
                  <a:lnTo>
                    <a:pt x="750525" y="795716"/>
                  </a:lnTo>
                  <a:lnTo>
                    <a:pt x="750240" y="796287"/>
                  </a:lnTo>
                  <a:lnTo>
                    <a:pt x="748148" y="796287"/>
                  </a:lnTo>
                  <a:lnTo>
                    <a:pt x="747292" y="797047"/>
                  </a:lnTo>
                  <a:lnTo>
                    <a:pt x="744819" y="797809"/>
                  </a:lnTo>
                  <a:lnTo>
                    <a:pt x="743773" y="798855"/>
                  </a:lnTo>
                  <a:lnTo>
                    <a:pt x="742727" y="798475"/>
                  </a:lnTo>
                  <a:lnTo>
                    <a:pt x="737116" y="799236"/>
                  </a:lnTo>
                  <a:lnTo>
                    <a:pt x="731886" y="799236"/>
                  </a:lnTo>
                  <a:lnTo>
                    <a:pt x="731030" y="798855"/>
                  </a:lnTo>
                  <a:lnTo>
                    <a:pt x="725229" y="800474"/>
                  </a:lnTo>
                  <a:lnTo>
                    <a:pt x="716099" y="800854"/>
                  </a:lnTo>
                  <a:lnTo>
                    <a:pt x="713627" y="799998"/>
                  </a:lnTo>
                  <a:lnTo>
                    <a:pt x="713627" y="799236"/>
                  </a:lnTo>
                  <a:lnTo>
                    <a:pt x="712295" y="797999"/>
                  </a:lnTo>
                  <a:lnTo>
                    <a:pt x="712295" y="796572"/>
                  </a:lnTo>
                  <a:lnTo>
                    <a:pt x="711249" y="796382"/>
                  </a:lnTo>
                  <a:lnTo>
                    <a:pt x="710774" y="795811"/>
                  </a:lnTo>
                  <a:lnTo>
                    <a:pt x="710774" y="793146"/>
                  </a:lnTo>
                  <a:lnTo>
                    <a:pt x="710013" y="792575"/>
                  </a:lnTo>
                  <a:lnTo>
                    <a:pt x="709537" y="790958"/>
                  </a:lnTo>
                  <a:lnTo>
                    <a:pt x="709252" y="787722"/>
                  </a:lnTo>
                  <a:lnTo>
                    <a:pt x="708206" y="786295"/>
                  </a:lnTo>
                  <a:lnTo>
                    <a:pt x="708492" y="785058"/>
                  </a:lnTo>
                  <a:lnTo>
                    <a:pt x="709347" y="784867"/>
                  </a:lnTo>
                  <a:lnTo>
                    <a:pt x="709062" y="785914"/>
                  </a:lnTo>
                  <a:lnTo>
                    <a:pt x="709537" y="786295"/>
                  </a:lnTo>
                  <a:lnTo>
                    <a:pt x="710393" y="789721"/>
                  </a:lnTo>
                  <a:lnTo>
                    <a:pt x="711059" y="789340"/>
                  </a:lnTo>
                  <a:lnTo>
                    <a:pt x="711059" y="788769"/>
                  </a:lnTo>
                  <a:lnTo>
                    <a:pt x="711725" y="788769"/>
                  </a:lnTo>
                  <a:lnTo>
                    <a:pt x="712486" y="789625"/>
                  </a:lnTo>
                  <a:lnTo>
                    <a:pt x="712486" y="787437"/>
                  </a:lnTo>
                  <a:lnTo>
                    <a:pt x="710964" y="786580"/>
                  </a:lnTo>
                  <a:lnTo>
                    <a:pt x="710964" y="784963"/>
                  </a:lnTo>
                  <a:lnTo>
                    <a:pt x="709918" y="783726"/>
                  </a:lnTo>
                  <a:lnTo>
                    <a:pt x="708586" y="782488"/>
                  </a:lnTo>
                  <a:lnTo>
                    <a:pt x="707731" y="782488"/>
                  </a:lnTo>
                  <a:lnTo>
                    <a:pt x="705258" y="781061"/>
                  </a:lnTo>
                  <a:lnTo>
                    <a:pt x="704973" y="780205"/>
                  </a:lnTo>
                  <a:lnTo>
                    <a:pt x="705829" y="778777"/>
                  </a:lnTo>
                  <a:lnTo>
                    <a:pt x="709252" y="780776"/>
                  </a:lnTo>
                  <a:lnTo>
                    <a:pt x="711440" y="780776"/>
                  </a:lnTo>
                  <a:lnTo>
                    <a:pt x="712486" y="779919"/>
                  </a:lnTo>
                  <a:lnTo>
                    <a:pt x="715148" y="779348"/>
                  </a:lnTo>
                  <a:lnTo>
                    <a:pt x="715624" y="778587"/>
                  </a:lnTo>
                  <a:lnTo>
                    <a:pt x="717146" y="778206"/>
                  </a:lnTo>
                  <a:lnTo>
                    <a:pt x="719428" y="776589"/>
                  </a:lnTo>
                  <a:lnTo>
                    <a:pt x="719428" y="776018"/>
                  </a:lnTo>
                  <a:lnTo>
                    <a:pt x="723042" y="774019"/>
                  </a:lnTo>
                  <a:lnTo>
                    <a:pt x="723802" y="771831"/>
                  </a:lnTo>
                  <a:lnTo>
                    <a:pt x="723042" y="771640"/>
                  </a:lnTo>
                  <a:lnTo>
                    <a:pt x="722376" y="773068"/>
                  </a:lnTo>
                  <a:lnTo>
                    <a:pt x="720569" y="774305"/>
                  </a:lnTo>
                  <a:lnTo>
                    <a:pt x="715339" y="776303"/>
                  </a:lnTo>
                  <a:lnTo>
                    <a:pt x="714007" y="777350"/>
                  </a:lnTo>
                  <a:lnTo>
                    <a:pt x="706209" y="777921"/>
                  </a:lnTo>
                  <a:lnTo>
                    <a:pt x="706209" y="777064"/>
                  </a:lnTo>
                  <a:lnTo>
                    <a:pt x="705734" y="776684"/>
                  </a:lnTo>
                  <a:lnTo>
                    <a:pt x="704402" y="777255"/>
                  </a:lnTo>
                  <a:lnTo>
                    <a:pt x="701549" y="776684"/>
                  </a:lnTo>
                  <a:lnTo>
                    <a:pt x="700028" y="775637"/>
                  </a:lnTo>
                  <a:lnTo>
                    <a:pt x="699172" y="774019"/>
                  </a:lnTo>
                  <a:lnTo>
                    <a:pt x="695368" y="770974"/>
                  </a:lnTo>
                  <a:lnTo>
                    <a:pt x="694036" y="767739"/>
                  </a:lnTo>
                  <a:lnTo>
                    <a:pt x="692990" y="766502"/>
                  </a:lnTo>
                  <a:lnTo>
                    <a:pt x="692134" y="763837"/>
                  </a:lnTo>
                  <a:lnTo>
                    <a:pt x="691279" y="763266"/>
                  </a:lnTo>
                  <a:lnTo>
                    <a:pt x="690803" y="761268"/>
                  </a:lnTo>
                  <a:lnTo>
                    <a:pt x="691659" y="757177"/>
                  </a:lnTo>
                  <a:lnTo>
                    <a:pt x="694321" y="756320"/>
                  </a:lnTo>
                  <a:lnTo>
                    <a:pt x="692229" y="756034"/>
                  </a:lnTo>
                  <a:lnTo>
                    <a:pt x="691373" y="755273"/>
                  </a:lnTo>
                  <a:lnTo>
                    <a:pt x="691373" y="754512"/>
                  </a:lnTo>
                  <a:lnTo>
                    <a:pt x="690042" y="753084"/>
                  </a:lnTo>
                  <a:lnTo>
                    <a:pt x="690327" y="751276"/>
                  </a:lnTo>
                  <a:lnTo>
                    <a:pt x="688996" y="749468"/>
                  </a:lnTo>
                  <a:lnTo>
                    <a:pt x="687189" y="748612"/>
                  </a:lnTo>
                  <a:lnTo>
                    <a:pt x="686143" y="748803"/>
                  </a:lnTo>
                  <a:lnTo>
                    <a:pt x="683480" y="747375"/>
                  </a:lnTo>
                  <a:lnTo>
                    <a:pt x="685002" y="749374"/>
                  </a:lnTo>
                  <a:lnTo>
                    <a:pt x="686333" y="749374"/>
                  </a:lnTo>
                  <a:lnTo>
                    <a:pt x="688806" y="751182"/>
                  </a:lnTo>
                  <a:lnTo>
                    <a:pt x="689281" y="757081"/>
                  </a:lnTo>
                  <a:lnTo>
                    <a:pt x="688996" y="758508"/>
                  </a:lnTo>
                  <a:lnTo>
                    <a:pt x="687950" y="759365"/>
                  </a:lnTo>
                  <a:lnTo>
                    <a:pt x="687665" y="761839"/>
                  </a:lnTo>
                  <a:lnTo>
                    <a:pt x="688140" y="762600"/>
                  </a:lnTo>
                  <a:lnTo>
                    <a:pt x="688140" y="764028"/>
                  </a:lnTo>
                  <a:lnTo>
                    <a:pt x="689472" y="766026"/>
                  </a:lnTo>
                  <a:lnTo>
                    <a:pt x="690518" y="769452"/>
                  </a:lnTo>
                  <a:lnTo>
                    <a:pt x="687379" y="768690"/>
                  </a:lnTo>
                  <a:lnTo>
                    <a:pt x="684241" y="766692"/>
                  </a:lnTo>
                  <a:lnTo>
                    <a:pt x="683480" y="765455"/>
                  </a:lnTo>
                  <a:lnTo>
                    <a:pt x="683766" y="763457"/>
                  </a:lnTo>
                  <a:lnTo>
                    <a:pt x="682910" y="763837"/>
                  </a:lnTo>
                  <a:lnTo>
                    <a:pt x="683195" y="766502"/>
                  </a:lnTo>
                  <a:lnTo>
                    <a:pt x="682149" y="766502"/>
                  </a:lnTo>
                  <a:lnTo>
                    <a:pt x="678725" y="765074"/>
                  </a:lnTo>
                  <a:lnTo>
                    <a:pt x="677964" y="765074"/>
                  </a:lnTo>
                  <a:lnTo>
                    <a:pt x="677964" y="765836"/>
                  </a:lnTo>
                  <a:lnTo>
                    <a:pt x="684621" y="768215"/>
                  </a:lnTo>
                  <a:lnTo>
                    <a:pt x="686904" y="770023"/>
                  </a:lnTo>
                  <a:lnTo>
                    <a:pt x="687760" y="771640"/>
                  </a:lnTo>
                  <a:lnTo>
                    <a:pt x="689852" y="773068"/>
                  </a:lnTo>
                  <a:lnTo>
                    <a:pt x="691944" y="773829"/>
                  </a:lnTo>
                  <a:lnTo>
                    <a:pt x="694417" y="776303"/>
                  </a:lnTo>
                  <a:lnTo>
                    <a:pt x="690232" y="776113"/>
                  </a:lnTo>
                  <a:lnTo>
                    <a:pt x="688711" y="774114"/>
                  </a:lnTo>
                  <a:lnTo>
                    <a:pt x="685572" y="772306"/>
                  </a:lnTo>
                  <a:lnTo>
                    <a:pt x="682719" y="772687"/>
                  </a:lnTo>
                  <a:lnTo>
                    <a:pt x="680532" y="773734"/>
                  </a:lnTo>
                  <a:lnTo>
                    <a:pt x="675587" y="774305"/>
                  </a:lnTo>
                  <a:lnTo>
                    <a:pt x="673305" y="775732"/>
                  </a:lnTo>
                  <a:lnTo>
                    <a:pt x="667979" y="775923"/>
                  </a:lnTo>
                  <a:lnTo>
                    <a:pt x="667504" y="776303"/>
                  </a:lnTo>
                  <a:lnTo>
                    <a:pt x="667979" y="776874"/>
                  </a:lnTo>
                  <a:lnTo>
                    <a:pt x="672068" y="776684"/>
                  </a:lnTo>
                  <a:lnTo>
                    <a:pt x="672829" y="776874"/>
                  </a:lnTo>
                  <a:lnTo>
                    <a:pt x="672829" y="777445"/>
                  </a:lnTo>
                  <a:lnTo>
                    <a:pt x="670737" y="778492"/>
                  </a:lnTo>
                  <a:lnTo>
                    <a:pt x="670261" y="779539"/>
                  </a:lnTo>
                  <a:lnTo>
                    <a:pt x="668169" y="779158"/>
                  </a:lnTo>
                  <a:lnTo>
                    <a:pt x="665316" y="781347"/>
                  </a:lnTo>
                  <a:lnTo>
                    <a:pt x="665316" y="782393"/>
                  </a:lnTo>
                  <a:lnTo>
                    <a:pt x="664270" y="784201"/>
                  </a:lnTo>
                  <a:lnTo>
                    <a:pt x="662463" y="784582"/>
                  </a:lnTo>
                  <a:lnTo>
                    <a:pt x="658374" y="787627"/>
                  </a:lnTo>
                  <a:lnTo>
                    <a:pt x="657518" y="789245"/>
                  </a:lnTo>
                  <a:lnTo>
                    <a:pt x="657043" y="791433"/>
                  </a:lnTo>
                  <a:lnTo>
                    <a:pt x="656377" y="792004"/>
                  </a:lnTo>
                  <a:lnTo>
                    <a:pt x="656377" y="790196"/>
                  </a:lnTo>
                  <a:lnTo>
                    <a:pt x="657708" y="788198"/>
                  </a:lnTo>
                  <a:lnTo>
                    <a:pt x="658184" y="786390"/>
                  </a:lnTo>
                  <a:lnTo>
                    <a:pt x="659705" y="784011"/>
                  </a:lnTo>
                  <a:lnTo>
                    <a:pt x="661512" y="782393"/>
                  </a:lnTo>
                  <a:lnTo>
                    <a:pt x="661798" y="781156"/>
                  </a:lnTo>
                  <a:lnTo>
                    <a:pt x="661132" y="781347"/>
                  </a:lnTo>
                  <a:lnTo>
                    <a:pt x="661132" y="782108"/>
                  </a:lnTo>
                  <a:lnTo>
                    <a:pt x="658659" y="783916"/>
                  </a:lnTo>
                  <a:lnTo>
                    <a:pt x="658659" y="784677"/>
                  </a:lnTo>
                  <a:lnTo>
                    <a:pt x="657613" y="786105"/>
                  </a:lnTo>
                  <a:lnTo>
                    <a:pt x="657613" y="787151"/>
                  </a:lnTo>
                  <a:lnTo>
                    <a:pt x="657138" y="787151"/>
                  </a:lnTo>
                  <a:lnTo>
                    <a:pt x="657138" y="787913"/>
                  </a:lnTo>
                  <a:lnTo>
                    <a:pt x="656472" y="788484"/>
                  </a:lnTo>
                  <a:lnTo>
                    <a:pt x="655616" y="791338"/>
                  </a:lnTo>
                  <a:lnTo>
                    <a:pt x="655141" y="794764"/>
                  </a:lnTo>
                  <a:lnTo>
                    <a:pt x="655426" y="797619"/>
                  </a:lnTo>
                  <a:lnTo>
                    <a:pt x="654950" y="797428"/>
                  </a:lnTo>
                  <a:lnTo>
                    <a:pt x="654475" y="795620"/>
                  </a:lnTo>
                  <a:lnTo>
                    <a:pt x="651622" y="793812"/>
                  </a:lnTo>
                  <a:lnTo>
                    <a:pt x="650576" y="792195"/>
                  </a:lnTo>
                  <a:lnTo>
                    <a:pt x="647913" y="791338"/>
                  </a:lnTo>
                  <a:lnTo>
                    <a:pt x="647057" y="791909"/>
                  </a:lnTo>
                  <a:lnTo>
                    <a:pt x="645726" y="791909"/>
                  </a:lnTo>
                  <a:lnTo>
                    <a:pt x="641922" y="790292"/>
                  </a:lnTo>
                  <a:lnTo>
                    <a:pt x="637737" y="791053"/>
                  </a:lnTo>
                  <a:lnTo>
                    <a:pt x="636406" y="792290"/>
                  </a:lnTo>
                  <a:lnTo>
                    <a:pt x="636406" y="792861"/>
                  </a:lnTo>
                  <a:lnTo>
                    <a:pt x="638879" y="791624"/>
                  </a:lnTo>
                  <a:lnTo>
                    <a:pt x="640210" y="791814"/>
                  </a:lnTo>
                  <a:lnTo>
                    <a:pt x="641541" y="791243"/>
                  </a:lnTo>
                  <a:lnTo>
                    <a:pt x="641541" y="791624"/>
                  </a:lnTo>
                  <a:lnTo>
                    <a:pt x="643063" y="792385"/>
                  </a:lnTo>
                  <a:lnTo>
                    <a:pt x="649054" y="794193"/>
                  </a:lnTo>
                  <a:lnTo>
                    <a:pt x="649910" y="795430"/>
                  </a:lnTo>
                  <a:lnTo>
                    <a:pt x="651717" y="796667"/>
                  </a:lnTo>
                  <a:lnTo>
                    <a:pt x="653809" y="800093"/>
                  </a:lnTo>
                  <a:lnTo>
                    <a:pt x="654665" y="800664"/>
                  </a:lnTo>
                  <a:lnTo>
                    <a:pt x="654189" y="801711"/>
                  </a:lnTo>
                  <a:lnTo>
                    <a:pt x="656377" y="802948"/>
                  </a:lnTo>
                  <a:lnTo>
                    <a:pt x="653714" y="803804"/>
                  </a:lnTo>
                  <a:lnTo>
                    <a:pt x="652668" y="804661"/>
                  </a:lnTo>
                  <a:lnTo>
                    <a:pt x="651622" y="804661"/>
                  </a:lnTo>
                  <a:lnTo>
                    <a:pt x="648959" y="803804"/>
                  </a:lnTo>
                  <a:lnTo>
                    <a:pt x="646867" y="802377"/>
                  </a:lnTo>
                  <a:lnTo>
                    <a:pt x="642683" y="801805"/>
                  </a:lnTo>
                  <a:lnTo>
                    <a:pt x="641922" y="800949"/>
                  </a:lnTo>
                  <a:lnTo>
                    <a:pt x="642207" y="798570"/>
                  </a:lnTo>
                  <a:lnTo>
                    <a:pt x="641351" y="798570"/>
                  </a:lnTo>
                  <a:lnTo>
                    <a:pt x="641351" y="799617"/>
                  </a:lnTo>
                  <a:lnTo>
                    <a:pt x="640876" y="799617"/>
                  </a:lnTo>
                  <a:lnTo>
                    <a:pt x="641161" y="801045"/>
                  </a:lnTo>
                  <a:lnTo>
                    <a:pt x="639069" y="799998"/>
                  </a:lnTo>
                  <a:lnTo>
                    <a:pt x="638023" y="799998"/>
                  </a:lnTo>
                  <a:lnTo>
                    <a:pt x="640495" y="801996"/>
                  </a:lnTo>
                  <a:lnTo>
                    <a:pt x="637642" y="802377"/>
                  </a:lnTo>
                  <a:lnTo>
                    <a:pt x="637642" y="802757"/>
                  </a:lnTo>
                  <a:lnTo>
                    <a:pt x="640495" y="803138"/>
                  </a:lnTo>
                  <a:lnTo>
                    <a:pt x="642302" y="803899"/>
                  </a:lnTo>
                  <a:lnTo>
                    <a:pt x="642302" y="804661"/>
                  </a:lnTo>
                  <a:lnTo>
                    <a:pt x="640781" y="806088"/>
                  </a:lnTo>
                  <a:lnTo>
                    <a:pt x="641637" y="806088"/>
                  </a:lnTo>
                  <a:lnTo>
                    <a:pt x="642683" y="805041"/>
                  </a:lnTo>
                  <a:lnTo>
                    <a:pt x="643729" y="805041"/>
                  </a:lnTo>
                  <a:lnTo>
                    <a:pt x="647533" y="807420"/>
                  </a:lnTo>
                  <a:lnTo>
                    <a:pt x="648389" y="807420"/>
                  </a:lnTo>
                  <a:lnTo>
                    <a:pt x="650195" y="808467"/>
                  </a:lnTo>
                  <a:lnTo>
                    <a:pt x="651527" y="808467"/>
                  </a:lnTo>
                  <a:lnTo>
                    <a:pt x="650005" y="810085"/>
                  </a:lnTo>
                  <a:lnTo>
                    <a:pt x="646582" y="812083"/>
                  </a:lnTo>
                  <a:lnTo>
                    <a:pt x="645250" y="814272"/>
                  </a:lnTo>
                  <a:lnTo>
                    <a:pt x="644394" y="814462"/>
                  </a:lnTo>
                  <a:lnTo>
                    <a:pt x="644109" y="815223"/>
                  </a:lnTo>
                  <a:lnTo>
                    <a:pt x="640495" y="817887"/>
                  </a:lnTo>
                  <a:lnTo>
                    <a:pt x="639164" y="817316"/>
                  </a:lnTo>
                  <a:lnTo>
                    <a:pt x="638308" y="817507"/>
                  </a:lnTo>
                  <a:lnTo>
                    <a:pt x="639354" y="818363"/>
                  </a:lnTo>
                  <a:lnTo>
                    <a:pt x="638879" y="819124"/>
                  </a:lnTo>
                  <a:lnTo>
                    <a:pt x="637357" y="819981"/>
                  </a:lnTo>
                  <a:lnTo>
                    <a:pt x="636026" y="820171"/>
                  </a:lnTo>
                  <a:lnTo>
                    <a:pt x="635740" y="821218"/>
                  </a:lnTo>
                  <a:lnTo>
                    <a:pt x="632317" y="820837"/>
                  </a:lnTo>
                  <a:lnTo>
                    <a:pt x="628893" y="821218"/>
                  </a:lnTo>
                  <a:lnTo>
                    <a:pt x="624233" y="820837"/>
                  </a:lnTo>
                  <a:lnTo>
                    <a:pt x="623187" y="821218"/>
                  </a:lnTo>
                  <a:lnTo>
                    <a:pt x="621666" y="820837"/>
                  </a:lnTo>
                  <a:lnTo>
                    <a:pt x="621380" y="820076"/>
                  </a:lnTo>
                  <a:lnTo>
                    <a:pt x="619098" y="818839"/>
                  </a:lnTo>
                  <a:lnTo>
                    <a:pt x="617766" y="819220"/>
                  </a:lnTo>
                  <a:lnTo>
                    <a:pt x="617291" y="818649"/>
                  </a:lnTo>
                  <a:lnTo>
                    <a:pt x="615960" y="818649"/>
                  </a:lnTo>
                  <a:lnTo>
                    <a:pt x="615960" y="818078"/>
                  </a:lnTo>
                  <a:lnTo>
                    <a:pt x="615294" y="817697"/>
                  </a:lnTo>
                  <a:lnTo>
                    <a:pt x="615294" y="818458"/>
                  </a:lnTo>
                  <a:lnTo>
                    <a:pt x="614438" y="819505"/>
                  </a:lnTo>
                  <a:lnTo>
                    <a:pt x="616911" y="819505"/>
                  </a:lnTo>
                  <a:lnTo>
                    <a:pt x="617386" y="820266"/>
                  </a:lnTo>
                  <a:lnTo>
                    <a:pt x="618242" y="820457"/>
                  </a:lnTo>
                  <a:lnTo>
                    <a:pt x="615579" y="820457"/>
                  </a:lnTo>
                  <a:lnTo>
                    <a:pt x="613772" y="821218"/>
                  </a:lnTo>
                  <a:lnTo>
                    <a:pt x="613297" y="822074"/>
                  </a:lnTo>
                  <a:lnTo>
                    <a:pt x="609112" y="821218"/>
                  </a:lnTo>
                  <a:lnTo>
                    <a:pt x="608637" y="819790"/>
                  </a:lnTo>
                  <a:lnTo>
                    <a:pt x="607591" y="819220"/>
                  </a:lnTo>
                  <a:lnTo>
                    <a:pt x="606925" y="819410"/>
                  </a:lnTo>
                  <a:lnTo>
                    <a:pt x="606925" y="820171"/>
                  </a:lnTo>
                  <a:lnTo>
                    <a:pt x="607781" y="820932"/>
                  </a:lnTo>
                  <a:lnTo>
                    <a:pt x="604167" y="820742"/>
                  </a:lnTo>
                  <a:lnTo>
                    <a:pt x="603692" y="819886"/>
                  </a:lnTo>
                  <a:lnTo>
                    <a:pt x="602931" y="819695"/>
                  </a:lnTo>
                  <a:lnTo>
                    <a:pt x="602646" y="821123"/>
                  </a:lnTo>
                  <a:lnTo>
                    <a:pt x="601599" y="821980"/>
                  </a:lnTo>
                  <a:lnTo>
                    <a:pt x="600553" y="822169"/>
                  </a:lnTo>
                  <a:lnTo>
                    <a:pt x="599793" y="823026"/>
                  </a:lnTo>
                  <a:lnTo>
                    <a:pt x="598271" y="823216"/>
                  </a:lnTo>
                  <a:lnTo>
                    <a:pt x="596750" y="822455"/>
                  </a:lnTo>
                  <a:lnTo>
                    <a:pt x="598081" y="824644"/>
                  </a:lnTo>
                  <a:lnTo>
                    <a:pt x="597796" y="825215"/>
                  </a:lnTo>
                  <a:lnTo>
                    <a:pt x="595989" y="826071"/>
                  </a:lnTo>
                  <a:lnTo>
                    <a:pt x="592375" y="825690"/>
                  </a:lnTo>
                  <a:lnTo>
                    <a:pt x="592660" y="826547"/>
                  </a:lnTo>
                  <a:lnTo>
                    <a:pt x="592185" y="826927"/>
                  </a:lnTo>
                  <a:lnTo>
                    <a:pt x="590663" y="826547"/>
                  </a:lnTo>
                  <a:lnTo>
                    <a:pt x="588381" y="824739"/>
                  </a:lnTo>
                  <a:lnTo>
                    <a:pt x="587335" y="823121"/>
                  </a:lnTo>
                  <a:lnTo>
                    <a:pt x="585528" y="822265"/>
                  </a:lnTo>
                  <a:lnTo>
                    <a:pt x="584196" y="822265"/>
                  </a:lnTo>
                  <a:lnTo>
                    <a:pt x="582865" y="822645"/>
                  </a:lnTo>
                  <a:lnTo>
                    <a:pt x="583340" y="824073"/>
                  </a:lnTo>
                  <a:lnTo>
                    <a:pt x="582580" y="824644"/>
                  </a:lnTo>
                  <a:lnTo>
                    <a:pt x="582865" y="825405"/>
                  </a:lnTo>
                  <a:lnTo>
                    <a:pt x="581534" y="827023"/>
                  </a:lnTo>
                  <a:lnTo>
                    <a:pt x="581058" y="830068"/>
                  </a:lnTo>
                  <a:lnTo>
                    <a:pt x="580583" y="830448"/>
                  </a:lnTo>
                  <a:lnTo>
                    <a:pt x="579061" y="830258"/>
                  </a:lnTo>
                  <a:lnTo>
                    <a:pt x="578586" y="828260"/>
                  </a:lnTo>
                  <a:lnTo>
                    <a:pt x="576113" y="827498"/>
                  </a:lnTo>
                  <a:lnTo>
                    <a:pt x="576398" y="826927"/>
                  </a:lnTo>
                  <a:lnTo>
                    <a:pt x="578490" y="827308"/>
                  </a:lnTo>
                  <a:lnTo>
                    <a:pt x="579346" y="828164"/>
                  </a:lnTo>
                  <a:lnTo>
                    <a:pt x="579822" y="829782"/>
                  </a:lnTo>
                  <a:lnTo>
                    <a:pt x="580297" y="829782"/>
                  </a:lnTo>
                  <a:lnTo>
                    <a:pt x="580012" y="829021"/>
                  </a:lnTo>
                  <a:lnTo>
                    <a:pt x="580678" y="827974"/>
                  </a:lnTo>
                  <a:lnTo>
                    <a:pt x="577254" y="825500"/>
                  </a:lnTo>
                  <a:lnTo>
                    <a:pt x="577254" y="824929"/>
                  </a:lnTo>
                  <a:lnTo>
                    <a:pt x="576208" y="824073"/>
                  </a:lnTo>
                  <a:lnTo>
                    <a:pt x="575162" y="823692"/>
                  </a:lnTo>
                  <a:lnTo>
                    <a:pt x="574686" y="824548"/>
                  </a:lnTo>
                  <a:lnTo>
                    <a:pt x="575732" y="824929"/>
                  </a:lnTo>
                  <a:lnTo>
                    <a:pt x="575257" y="825690"/>
                  </a:lnTo>
                  <a:lnTo>
                    <a:pt x="575542" y="826927"/>
                  </a:lnTo>
                  <a:lnTo>
                    <a:pt x="574782" y="827118"/>
                  </a:lnTo>
                  <a:lnTo>
                    <a:pt x="575257" y="827879"/>
                  </a:lnTo>
                  <a:lnTo>
                    <a:pt x="573925" y="827879"/>
                  </a:lnTo>
                  <a:lnTo>
                    <a:pt x="573925" y="828450"/>
                  </a:lnTo>
                  <a:lnTo>
                    <a:pt x="577349" y="828831"/>
                  </a:lnTo>
                  <a:lnTo>
                    <a:pt x="576874" y="829211"/>
                  </a:lnTo>
                  <a:lnTo>
                    <a:pt x="577159" y="829972"/>
                  </a:lnTo>
                  <a:lnTo>
                    <a:pt x="576683" y="830829"/>
                  </a:lnTo>
                  <a:lnTo>
                    <a:pt x="578490" y="831400"/>
                  </a:lnTo>
                  <a:lnTo>
                    <a:pt x="579156" y="833018"/>
                  </a:lnTo>
                  <a:lnTo>
                    <a:pt x="582580" y="836253"/>
                  </a:lnTo>
                  <a:lnTo>
                    <a:pt x="584672" y="835492"/>
                  </a:lnTo>
                  <a:lnTo>
                    <a:pt x="588761" y="837680"/>
                  </a:lnTo>
                  <a:lnTo>
                    <a:pt x="591424" y="837680"/>
                  </a:lnTo>
                  <a:lnTo>
                    <a:pt x="595038" y="838917"/>
                  </a:lnTo>
                  <a:lnTo>
                    <a:pt x="596369" y="838727"/>
                  </a:lnTo>
                  <a:lnTo>
                    <a:pt x="598461" y="840155"/>
                  </a:lnTo>
                  <a:lnTo>
                    <a:pt x="600553" y="839393"/>
                  </a:lnTo>
                  <a:lnTo>
                    <a:pt x="603692" y="840630"/>
                  </a:lnTo>
                  <a:lnTo>
                    <a:pt x="605974" y="840250"/>
                  </a:lnTo>
                  <a:lnTo>
                    <a:pt x="605974" y="840821"/>
                  </a:lnTo>
                  <a:lnTo>
                    <a:pt x="603882" y="841201"/>
                  </a:lnTo>
                  <a:lnTo>
                    <a:pt x="603026" y="843009"/>
                  </a:lnTo>
                  <a:lnTo>
                    <a:pt x="601695" y="843866"/>
                  </a:lnTo>
                  <a:lnTo>
                    <a:pt x="600839" y="843866"/>
                  </a:lnTo>
                  <a:lnTo>
                    <a:pt x="599317" y="845483"/>
                  </a:lnTo>
                  <a:lnTo>
                    <a:pt x="599032" y="846245"/>
                  </a:lnTo>
                  <a:lnTo>
                    <a:pt x="599888" y="847291"/>
                  </a:lnTo>
                  <a:lnTo>
                    <a:pt x="599602" y="849290"/>
                  </a:lnTo>
                  <a:lnTo>
                    <a:pt x="597320" y="849670"/>
                  </a:lnTo>
                  <a:lnTo>
                    <a:pt x="596844" y="851478"/>
                  </a:lnTo>
                  <a:lnTo>
                    <a:pt x="595323" y="851288"/>
                  </a:lnTo>
                  <a:lnTo>
                    <a:pt x="595608" y="850051"/>
                  </a:lnTo>
                  <a:lnTo>
                    <a:pt x="595133" y="850051"/>
                  </a:lnTo>
                  <a:lnTo>
                    <a:pt x="594372" y="850907"/>
                  </a:lnTo>
                  <a:lnTo>
                    <a:pt x="594372" y="852145"/>
                  </a:lnTo>
                  <a:lnTo>
                    <a:pt x="593041" y="852906"/>
                  </a:lnTo>
                  <a:lnTo>
                    <a:pt x="593041" y="853667"/>
                  </a:lnTo>
                  <a:lnTo>
                    <a:pt x="593801" y="853667"/>
                  </a:lnTo>
                  <a:lnTo>
                    <a:pt x="595989" y="852240"/>
                  </a:lnTo>
                  <a:lnTo>
                    <a:pt x="596750" y="852240"/>
                  </a:lnTo>
                  <a:lnTo>
                    <a:pt x="597415" y="853477"/>
                  </a:lnTo>
                  <a:lnTo>
                    <a:pt x="598937" y="853477"/>
                  </a:lnTo>
                  <a:lnTo>
                    <a:pt x="598651" y="852049"/>
                  </a:lnTo>
                  <a:lnTo>
                    <a:pt x="600458" y="851669"/>
                  </a:lnTo>
                  <a:lnTo>
                    <a:pt x="600458" y="851098"/>
                  </a:lnTo>
                  <a:lnTo>
                    <a:pt x="601314" y="850907"/>
                  </a:lnTo>
                  <a:lnTo>
                    <a:pt x="601980" y="849670"/>
                  </a:lnTo>
                  <a:lnTo>
                    <a:pt x="601314" y="847482"/>
                  </a:lnTo>
                  <a:lnTo>
                    <a:pt x="601599" y="846245"/>
                  </a:lnTo>
                  <a:lnTo>
                    <a:pt x="604453" y="844246"/>
                  </a:lnTo>
                  <a:lnTo>
                    <a:pt x="606260" y="844437"/>
                  </a:lnTo>
                  <a:lnTo>
                    <a:pt x="607115" y="845198"/>
                  </a:lnTo>
                  <a:lnTo>
                    <a:pt x="606830" y="850241"/>
                  </a:lnTo>
                  <a:lnTo>
                    <a:pt x="607876" y="851288"/>
                  </a:lnTo>
                  <a:lnTo>
                    <a:pt x="608732" y="851288"/>
                  </a:lnTo>
                  <a:lnTo>
                    <a:pt x="608732" y="850717"/>
                  </a:lnTo>
                  <a:lnTo>
                    <a:pt x="607876" y="850717"/>
                  </a:lnTo>
                  <a:lnTo>
                    <a:pt x="607401" y="849956"/>
                  </a:lnTo>
                  <a:lnTo>
                    <a:pt x="607876" y="844722"/>
                  </a:lnTo>
                  <a:lnTo>
                    <a:pt x="606545" y="843104"/>
                  </a:lnTo>
                  <a:lnTo>
                    <a:pt x="608637" y="842058"/>
                  </a:lnTo>
                  <a:lnTo>
                    <a:pt x="609968" y="841867"/>
                  </a:lnTo>
                  <a:lnTo>
                    <a:pt x="611300" y="840821"/>
                  </a:lnTo>
                  <a:lnTo>
                    <a:pt x="613107" y="841201"/>
                  </a:lnTo>
                  <a:lnTo>
                    <a:pt x="613107" y="840440"/>
                  </a:lnTo>
                  <a:lnTo>
                    <a:pt x="613772" y="840059"/>
                  </a:lnTo>
                  <a:lnTo>
                    <a:pt x="615294" y="840059"/>
                  </a:lnTo>
                  <a:lnTo>
                    <a:pt x="615294" y="839488"/>
                  </a:lnTo>
                  <a:lnTo>
                    <a:pt x="614248" y="839108"/>
                  </a:lnTo>
                  <a:lnTo>
                    <a:pt x="615104" y="838346"/>
                  </a:lnTo>
                  <a:lnTo>
                    <a:pt x="614628" y="836919"/>
                  </a:lnTo>
                  <a:lnTo>
                    <a:pt x="615104" y="834255"/>
                  </a:lnTo>
                  <a:lnTo>
                    <a:pt x="616150" y="833684"/>
                  </a:lnTo>
                  <a:lnTo>
                    <a:pt x="619573" y="833874"/>
                  </a:lnTo>
                  <a:lnTo>
                    <a:pt x="619098" y="835111"/>
                  </a:lnTo>
                  <a:lnTo>
                    <a:pt x="620144" y="835492"/>
                  </a:lnTo>
                  <a:lnTo>
                    <a:pt x="619859" y="834635"/>
                  </a:lnTo>
                  <a:lnTo>
                    <a:pt x="620334" y="834255"/>
                  </a:lnTo>
                  <a:lnTo>
                    <a:pt x="624994" y="832256"/>
                  </a:lnTo>
                  <a:lnTo>
                    <a:pt x="627847" y="832637"/>
                  </a:lnTo>
                  <a:lnTo>
                    <a:pt x="631651" y="836253"/>
                  </a:lnTo>
                  <a:lnTo>
                    <a:pt x="632697" y="835682"/>
                  </a:lnTo>
                  <a:lnTo>
                    <a:pt x="636786" y="835301"/>
                  </a:lnTo>
                  <a:lnTo>
                    <a:pt x="637262" y="834730"/>
                  </a:lnTo>
                  <a:lnTo>
                    <a:pt x="639069" y="834921"/>
                  </a:lnTo>
                  <a:lnTo>
                    <a:pt x="640400" y="834159"/>
                  </a:lnTo>
                  <a:lnTo>
                    <a:pt x="641446" y="834159"/>
                  </a:lnTo>
                  <a:lnTo>
                    <a:pt x="642302" y="832732"/>
                  </a:lnTo>
                  <a:lnTo>
                    <a:pt x="644775" y="831876"/>
                  </a:lnTo>
                  <a:lnTo>
                    <a:pt x="645631" y="831019"/>
                  </a:lnTo>
                  <a:lnTo>
                    <a:pt x="646106" y="831019"/>
                  </a:lnTo>
                  <a:lnTo>
                    <a:pt x="646106" y="831876"/>
                  </a:lnTo>
                  <a:lnTo>
                    <a:pt x="647437" y="831495"/>
                  </a:lnTo>
                  <a:lnTo>
                    <a:pt x="647152" y="829687"/>
                  </a:lnTo>
                  <a:lnTo>
                    <a:pt x="648008" y="829306"/>
                  </a:lnTo>
                  <a:lnTo>
                    <a:pt x="648674" y="827879"/>
                  </a:lnTo>
                  <a:lnTo>
                    <a:pt x="649720" y="827498"/>
                  </a:lnTo>
                  <a:lnTo>
                    <a:pt x="650195" y="826642"/>
                  </a:lnTo>
                  <a:lnTo>
                    <a:pt x="649910" y="825785"/>
                  </a:lnTo>
                  <a:lnTo>
                    <a:pt x="653334" y="822169"/>
                  </a:lnTo>
                  <a:lnTo>
                    <a:pt x="653048" y="820171"/>
                  </a:lnTo>
                  <a:lnTo>
                    <a:pt x="655901" y="817316"/>
                  </a:lnTo>
                  <a:lnTo>
                    <a:pt x="657423" y="816936"/>
                  </a:lnTo>
                  <a:lnTo>
                    <a:pt x="658279" y="816174"/>
                  </a:lnTo>
                  <a:lnTo>
                    <a:pt x="664746" y="815318"/>
                  </a:lnTo>
                  <a:lnTo>
                    <a:pt x="666267" y="814557"/>
                  </a:lnTo>
                  <a:lnTo>
                    <a:pt x="669691" y="815128"/>
                  </a:lnTo>
                  <a:lnTo>
                    <a:pt x="671212" y="816365"/>
                  </a:lnTo>
                  <a:lnTo>
                    <a:pt x="671212" y="817126"/>
                  </a:lnTo>
                  <a:lnTo>
                    <a:pt x="673400" y="818553"/>
                  </a:lnTo>
                  <a:lnTo>
                    <a:pt x="673685" y="819601"/>
                  </a:lnTo>
                  <a:lnTo>
                    <a:pt x="674541" y="819981"/>
                  </a:lnTo>
                  <a:lnTo>
                    <a:pt x="674826" y="821028"/>
                  </a:lnTo>
                  <a:lnTo>
                    <a:pt x="675682" y="821598"/>
                  </a:lnTo>
                  <a:lnTo>
                    <a:pt x="676728" y="823407"/>
                  </a:lnTo>
                  <a:lnTo>
                    <a:pt x="676728" y="824453"/>
                  </a:lnTo>
                  <a:lnTo>
                    <a:pt x="677584" y="826261"/>
                  </a:lnTo>
                  <a:lnTo>
                    <a:pt x="676918" y="828735"/>
                  </a:lnTo>
                  <a:lnTo>
                    <a:pt x="677584" y="831590"/>
                  </a:lnTo>
                  <a:lnTo>
                    <a:pt x="677108" y="831781"/>
                  </a:lnTo>
                  <a:lnTo>
                    <a:pt x="674826" y="837871"/>
                  </a:lnTo>
                  <a:lnTo>
                    <a:pt x="674826" y="842343"/>
                  </a:lnTo>
                  <a:lnTo>
                    <a:pt x="673970" y="843961"/>
                  </a:lnTo>
                  <a:lnTo>
                    <a:pt x="674256" y="847767"/>
                  </a:lnTo>
                  <a:lnTo>
                    <a:pt x="676918" y="853667"/>
                  </a:lnTo>
                  <a:lnTo>
                    <a:pt x="676633" y="854714"/>
                  </a:lnTo>
                  <a:lnTo>
                    <a:pt x="677299" y="856712"/>
                  </a:lnTo>
                  <a:lnTo>
                    <a:pt x="676443" y="858140"/>
                  </a:lnTo>
                  <a:lnTo>
                    <a:pt x="676443" y="861756"/>
                  </a:lnTo>
                  <a:lnTo>
                    <a:pt x="675111" y="863754"/>
                  </a:lnTo>
                  <a:lnTo>
                    <a:pt x="675111" y="866609"/>
                  </a:lnTo>
                  <a:lnTo>
                    <a:pt x="674351" y="867370"/>
                  </a:lnTo>
                  <a:lnTo>
                    <a:pt x="674826" y="868131"/>
                  </a:lnTo>
                  <a:lnTo>
                    <a:pt x="674351" y="870130"/>
                  </a:lnTo>
                  <a:lnTo>
                    <a:pt x="674636" y="871176"/>
                  </a:lnTo>
                  <a:lnTo>
                    <a:pt x="673780" y="872223"/>
                  </a:lnTo>
                  <a:lnTo>
                    <a:pt x="673495" y="875268"/>
                  </a:lnTo>
                  <a:lnTo>
                    <a:pt x="672163" y="878123"/>
                  </a:lnTo>
                  <a:lnTo>
                    <a:pt x="673209" y="878979"/>
                  </a:lnTo>
                  <a:lnTo>
                    <a:pt x="672734" y="879740"/>
                  </a:lnTo>
                  <a:lnTo>
                    <a:pt x="673019" y="881358"/>
                  </a:lnTo>
                  <a:lnTo>
                    <a:pt x="671688" y="882214"/>
                  </a:lnTo>
                  <a:lnTo>
                    <a:pt x="672163" y="883833"/>
                  </a:lnTo>
                  <a:lnTo>
                    <a:pt x="672163" y="886877"/>
                  </a:lnTo>
                  <a:lnTo>
                    <a:pt x="671688" y="887163"/>
                  </a:lnTo>
                  <a:lnTo>
                    <a:pt x="671212" y="889351"/>
                  </a:lnTo>
                  <a:lnTo>
                    <a:pt x="669120" y="890969"/>
                  </a:lnTo>
                  <a:lnTo>
                    <a:pt x="673209" y="897440"/>
                  </a:lnTo>
                  <a:lnTo>
                    <a:pt x="676633" y="896869"/>
                  </a:lnTo>
                  <a:lnTo>
                    <a:pt x="677964" y="897250"/>
                  </a:lnTo>
                  <a:lnTo>
                    <a:pt x="681578" y="896869"/>
                  </a:lnTo>
                  <a:lnTo>
                    <a:pt x="680912" y="899533"/>
                  </a:lnTo>
                  <a:lnTo>
                    <a:pt x="680057" y="900295"/>
                  </a:lnTo>
                  <a:lnTo>
                    <a:pt x="680057" y="901151"/>
                  </a:lnTo>
                  <a:lnTo>
                    <a:pt x="678535" y="902388"/>
                  </a:lnTo>
                  <a:lnTo>
                    <a:pt x="677774" y="904387"/>
                  </a:lnTo>
                  <a:lnTo>
                    <a:pt x="677108" y="904767"/>
                  </a:lnTo>
                  <a:lnTo>
                    <a:pt x="676633" y="906004"/>
                  </a:lnTo>
                  <a:lnTo>
                    <a:pt x="675872" y="906385"/>
                  </a:lnTo>
                  <a:lnTo>
                    <a:pt x="674351" y="908859"/>
                  </a:lnTo>
                  <a:lnTo>
                    <a:pt x="672544" y="909906"/>
                  </a:lnTo>
                  <a:lnTo>
                    <a:pt x="672544" y="910667"/>
                  </a:lnTo>
                  <a:lnTo>
                    <a:pt x="670452" y="913522"/>
                  </a:lnTo>
                  <a:lnTo>
                    <a:pt x="668359" y="915710"/>
                  </a:lnTo>
                  <a:lnTo>
                    <a:pt x="666267" y="916948"/>
                  </a:lnTo>
                  <a:lnTo>
                    <a:pt x="666267" y="917518"/>
                  </a:lnTo>
                  <a:lnTo>
                    <a:pt x="664936" y="918375"/>
                  </a:lnTo>
                  <a:lnTo>
                    <a:pt x="664460" y="919422"/>
                  </a:lnTo>
                  <a:lnTo>
                    <a:pt x="663414" y="919802"/>
                  </a:lnTo>
                  <a:lnTo>
                    <a:pt x="661607" y="921991"/>
                  </a:lnTo>
                  <a:lnTo>
                    <a:pt x="660751" y="922181"/>
                  </a:lnTo>
                  <a:lnTo>
                    <a:pt x="660466" y="922943"/>
                  </a:lnTo>
                  <a:lnTo>
                    <a:pt x="659135" y="923704"/>
                  </a:lnTo>
                  <a:lnTo>
                    <a:pt x="658850" y="924560"/>
                  </a:lnTo>
                  <a:lnTo>
                    <a:pt x="657994" y="924560"/>
                  </a:lnTo>
                  <a:lnTo>
                    <a:pt x="656187" y="925988"/>
                  </a:lnTo>
                  <a:lnTo>
                    <a:pt x="655901" y="926844"/>
                  </a:lnTo>
                  <a:lnTo>
                    <a:pt x="655046" y="927034"/>
                  </a:lnTo>
                  <a:lnTo>
                    <a:pt x="654570" y="928081"/>
                  </a:lnTo>
                  <a:lnTo>
                    <a:pt x="653714" y="927890"/>
                  </a:lnTo>
                  <a:lnTo>
                    <a:pt x="651241" y="930269"/>
                  </a:lnTo>
                  <a:lnTo>
                    <a:pt x="649720" y="930555"/>
                  </a:lnTo>
                  <a:lnTo>
                    <a:pt x="648864" y="931317"/>
                  </a:lnTo>
                  <a:lnTo>
                    <a:pt x="648579" y="932077"/>
                  </a:lnTo>
                  <a:lnTo>
                    <a:pt x="645440" y="934266"/>
                  </a:lnTo>
                  <a:lnTo>
                    <a:pt x="644680" y="935693"/>
                  </a:lnTo>
                  <a:lnTo>
                    <a:pt x="642587" y="937312"/>
                  </a:lnTo>
                  <a:lnTo>
                    <a:pt x="640781" y="938358"/>
                  </a:lnTo>
                  <a:lnTo>
                    <a:pt x="638974" y="938549"/>
                  </a:lnTo>
                  <a:lnTo>
                    <a:pt x="634884" y="936170"/>
                  </a:lnTo>
                  <a:lnTo>
                    <a:pt x="633838" y="935979"/>
                  </a:lnTo>
                  <a:lnTo>
                    <a:pt x="633838" y="936741"/>
                  </a:lnTo>
                  <a:lnTo>
                    <a:pt x="636976" y="938549"/>
                  </a:lnTo>
                  <a:lnTo>
                    <a:pt x="637262" y="940737"/>
                  </a:lnTo>
                  <a:lnTo>
                    <a:pt x="636596" y="940928"/>
                  </a:lnTo>
                  <a:lnTo>
                    <a:pt x="636596" y="941499"/>
                  </a:lnTo>
                  <a:lnTo>
                    <a:pt x="635075" y="942926"/>
                  </a:lnTo>
                  <a:lnTo>
                    <a:pt x="633268" y="943497"/>
                  </a:lnTo>
                  <a:lnTo>
                    <a:pt x="629654" y="946351"/>
                  </a:lnTo>
                  <a:lnTo>
                    <a:pt x="628798" y="946351"/>
                  </a:lnTo>
                  <a:lnTo>
                    <a:pt x="626991" y="948540"/>
                  </a:lnTo>
                  <a:lnTo>
                    <a:pt x="625470" y="948540"/>
                  </a:lnTo>
                  <a:lnTo>
                    <a:pt x="623948" y="949396"/>
                  </a:lnTo>
                  <a:lnTo>
                    <a:pt x="623282" y="950443"/>
                  </a:lnTo>
                  <a:lnTo>
                    <a:pt x="619478" y="953108"/>
                  </a:lnTo>
                  <a:lnTo>
                    <a:pt x="617291" y="955582"/>
                  </a:lnTo>
                  <a:lnTo>
                    <a:pt x="615199" y="957009"/>
                  </a:lnTo>
                  <a:lnTo>
                    <a:pt x="612346" y="960054"/>
                  </a:lnTo>
                  <a:lnTo>
                    <a:pt x="612060" y="960911"/>
                  </a:lnTo>
                  <a:lnTo>
                    <a:pt x="608447" y="961101"/>
                  </a:lnTo>
                  <a:lnTo>
                    <a:pt x="607115" y="960054"/>
                  </a:lnTo>
                  <a:lnTo>
                    <a:pt x="606069" y="959864"/>
                  </a:lnTo>
                  <a:lnTo>
                    <a:pt x="603597" y="957675"/>
                  </a:lnTo>
                  <a:lnTo>
                    <a:pt x="602931" y="957675"/>
                  </a:lnTo>
                  <a:lnTo>
                    <a:pt x="602170" y="956819"/>
                  </a:lnTo>
                  <a:lnTo>
                    <a:pt x="598747" y="956438"/>
                  </a:lnTo>
                  <a:lnTo>
                    <a:pt x="596559" y="955582"/>
                  </a:lnTo>
                  <a:lnTo>
                    <a:pt x="588951" y="955582"/>
                  </a:lnTo>
                  <a:lnTo>
                    <a:pt x="586289" y="954725"/>
                  </a:lnTo>
                  <a:lnTo>
                    <a:pt x="585528" y="953869"/>
                  </a:lnTo>
                  <a:lnTo>
                    <a:pt x="582104" y="954440"/>
                  </a:lnTo>
                  <a:lnTo>
                    <a:pt x="581058" y="953679"/>
                  </a:lnTo>
                  <a:lnTo>
                    <a:pt x="576589" y="953679"/>
                  </a:lnTo>
                  <a:lnTo>
                    <a:pt x="575923" y="953108"/>
                  </a:lnTo>
                  <a:lnTo>
                    <a:pt x="573640" y="952727"/>
                  </a:lnTo>
                  <a:lnTo>
                    <a:pt x="572784" y="951966"/>
                  </a:lnTo>
                  <a:lnTo>
                    <a:pt x="567554" y="951585"/>
                  </a:lnTo>
                  <a:lnTo>
                    <a:pt x="562609" y="949777"/>
                  </a:lnTo>
                  <a:lnTo>
                    <a:pt x="556808" y="949777"/>
                  </a:lnTo>
                  <a:lnTo>
                    <a:pt x="554715" y="948730"/>
                  </a:lnTo>
                  <a:lnTo>
                    <a:pt x="552909" y="948730"/>
                  </a:lnTo>
                  <a:lnTo>
                    <a:pt x="552433" y="949111"/>
                  </a:lnTo>
                  <a:lnTo>
                    <a:pt x="552909" y="949682"/>
                  </a:lnTo>
                  <a:lnTo>
                    <a:pt x="553955" y="949873"/>
                  </a:lnTo>
                  <a:lnTo>
                    <a:pt x="554240" y="951109"/>
                  </a:lnTo>
                  <a:lnTo>
                    <a:pt x="553194" y="951490"/>
                  </a:lnTo>
                  <a:lnTo>
                    <a:pt x="551672" y="953869"/>
                  </a:lnTo>
                  <a:lnTo>
                    <a:pt x="549485" y="954630"/>
                  </a:lnTo>
                  <a:lnTo>
                    <a:pt x="547393" y="954630"/>
                  </a:lnTo>
                  <a:lnTo>
                    <a:pt x="546537" y="954059"/>
                  </a:lnTo>
                  <a:lnTo>
                    <a:pt x="541592" y="954249"/>
                  </a:lnTo>
                  <a:lnTo>
                    <a:pt x="538929" y="952632"/>
                  </a:lnTo>
                  <a:lnTo>
                    <a:pt x="538929" y="952252"/>
                  </a:lnTo>
                  <a:lnTo>
                    <a:pt x="537883" y="952252"/>
                  </a:lnTo>
                  <a:lnTo>
                    <a:pt x="536837" y="951204"/>
                  </a:lnTo>
                  <a:lnTo>
                    <a:pt x="535315" y="951014"/>
                  </a:lnTo>
                  <a:lnTo>
                    <a:pt x="534554" y="950443"/>
                  </a:lnTo>
                  <a:lnTo>
                    <a:pt x="529229" y="949587"/>
                  </a:lnTo>
                  <a:lnTo>
                    <a:pt x="526566" y="949587"/>
                  </a:lnTo>
                  <a:lnTo>
                    <a:pt x="524093" y="948825"/>
                  </a:lnTo>
                  <a:lnTo>
                    <a:pt x="526566" y="950443"/>
                  </a:lnTo>
                  <a:lnTo>
                    <a:pt x="529704" y="950253"/>
                  </a:lnTo>
                  <a:lnTo>
                    <a:pt x="536647" y="952061"/>
                  </a:lnTo>
                  <a:lnTo>
                    <a:pt x="538168" y="953679"/>
                  </a:lnTo>
                  <a:lnTo>
                    <a:pt x="538168" y="955487"/>
                  </a:lnTo>
                  <a:lnTo>
                    <a:pt x="539024" y="956248"/>
                  </a:lnTo>
                  <a:lnTo>
                    <a:pt x="544635" y="955867"/>
                  </a:lnTo>
                  <a:lnTo>
                    <a:pt x="546157" y="956628"/>
                  </a:lnTo>
                  <a:lnTo>
                    <a:pt x="546917" y="957485"/>
                  </a:lnTo>
                  <a:lnTo>
                    <a:pt x="547583" y="957485"/>
                  </a:lnTo>
                  <a:lnTo>
                    <a:pt x="547868" y="958246"/>
                  </a:lnTo>
                  <a:lnTo>
                    <a:pt x="548629" y="958532"/>
                  </a:lnTo>
                  <a:lnTo>
                    <a:pt x="548629" y="959293"/>
                  </a:lnTo>
                  <a:lnTo>
                    <a:pt x="547773" y="958912"/>
                  </a:lnTo>
                  <a:lnTo>
                    <a:pt x="548059" y="959674"/>
                  </a:lnTo>
                  <a:lnTo>
                    <a:pt x="549865" y="959864"/>
                  </a:lnTo>
                  <a:lnTo>
                    <a:pt x="550531" y="960435"/>
                  </a:lnTo>
                  <a:lnTo>
                    <a:pt x="550531" y="961196"/>
                  </a:lnTo>
                  <a:lnTo>
                    <a:pt x="549485" y="962243"/>
                  </a:lnTo>
                  <a:lnTo>
                    <a:pt x="547678" y="961862"/>
                  </a:lnTo>
                  <a:lnTo>
                    <a:pt x="546157" y="964241"/>
                  </a:lnTo>
                  <a:lnTo>
                    <a:pt x="544825" y="964527"/>
                  </a:lnTo>
                  <a:lnTo>
                    <a:pt x="543304" y="965954"/>
                  </a:lnTo>
                  <a:lnTo>
                    <a:pt x="538834" y="966525"/>
                  </a:lnTo>
                  <a:lnTo>
                    <a:pt x="532557" y="968143"/>
                  </a:lnTo>
                  <a:lnTo>
                    <a:pt x="531036" y="965764"/>
                  </a:lnTo>
                  <a:lnTo>
                    <a:pt x="530275" y="965573"/>
                  </a:lnTo>
                  <a:lnTo>
                    <a:pt x="529799" y="966144"/>
                  </a:lnTo>
                  <a:lnTo>
                    <a:pt x="530275" y="967572"/>
                  </a:lnTo>
                  <a:lnTo>
                    <a:pt x="529990" y="968333"/>
                  </a:lnTo>
                  <a:lnTo>
                    <a:pt x="528944" y="969189"/>
                  </a:lnTo>
                  <a:lnTo>
                    <a:pt x="526851" y="969380"/>
                  </a:lnTo>
                  <a:lnTo>
                    <a:pt x="526376" y="969951"/>
                  </a:lnTo>
                  <a:lnTo>
                    <a:pt x="524569" y="969951"/>
                  </a:lnTo>
                  <a:lnTo>
                    <a:pt x="519338" y="968904"/>
                  </a:lnTo>
                  <a:lnTo>
                    <a:pt x="519053" y="968523"/>
                  </a:lnTo>
                  <a:lnTo>
                    <a:pt x="517531" y="968523"/>
                  </a:lnTo>
                  <a:lnTo>
                    <a:pt x="515249" y="964241"/>
                  </a:lnTo>
                  <a:lnTo>
                    <a:pt x="514393" y="964051"/>
                  </a:lnTo>
                  <a:lnTo>
                    <a:pt x="513918" y="966525"/>
                  </a:lnTo>
                  <a:lnTo>
                    <a:pt x="513442" y="966906"/>
                  </a:lnTo>
                  <a:lnTo>
                    <a:pt x="513157" y="969380"/>
                  </a:lnTo>
                  <a:lnTo>
                    <a:pt x="515249" y="969760"/>
                  </a:lnTo>
                  <a:lnTo>
                    <a:pt x="515249" y="970617"/>
                  </a:lnTo>
                  <a:lnTo>
                    <a:pt x="514774" y="970617"/>
                  </a:lnTo>
                  <a:lnTo>
                    <a:pt x="512967" y="969856"/>
                  </a:lnTo>
                  <a:lnTo>
                    <a:pt x="513442" y="964146"/>
                  </a:lnTo>
                  <a:lnTo>
                    <a:pt x="514488" y="963099"/>
                  </a:lnTo>
                  <a:lnTo>
                    <a:pt x="511350" y="961862"/>
                  </a:lnTo>
                  <a:lnTo>
                    <a:pt x="507261" y="963480"/>
                  </a:lnTo>
                  <a:lnTo>
                    <a:pt x="505739" y="961862"/>
                  </a:lnTo>
                  <a:lnTo>
                    <a:pt x="504978" y="959007"/>
                  </a:lnTo>
                  <a:lnTo>
                    <a:pt x="503172" y="955772"/>
                  </a:lnTo>
                  <a:lnTo>
                    <a:pt x="501365" y="955201"/>
                  </a:lnTo>
                  <a:lnTo>
                    <a:pt x="501840" y="955962"/>
                  </a:lnTo>
                  <a:lnTo>
                    <a:pt x="501365" y="956153"/>
                  </a:lnTo>
                  <a:lnTo>
                    <a:pt x="500318" y="955391"/>
                  </a:lnTo>
                  <a:lnTo>
                    <a:pt x="498987" y="955391"/>
                  </a:lnTo>
                  <a:lnTo>
                    <a:pt x="501460" y="956248"/>
                  </a:lnTo>
                  <a:lnTo>
                    <a:pt x="502506" y="957295"/>
                  </a:lnTo>
                  <a:lnTo>
                    <a:pt x="503172" y="959293"/>
                  </a:lnTo>
                  <a:lnTo>
                    <a:pt x="503172" y="960911"/>
                  </a:lnTo>
                  <a:lnTo>
                    <a:pt x="502315" y="961482"/>
                  </a:lnTo>
                  <a:lnTo>
                    <a:pt x="503172" y="962243"/>
                  </a:lnTo>
                  <a:lnTo>
                    <a:pt x="503457" y="963670"/>
                  </a:lnTo>
                  <a:lnTo>
                    <a:pt x="504313" y="964907"/>
                  </a:lnTo>
                  <a:lnTo>
                    <a:pt x="506595" y="965478"/>
                  </a:lnTo>
                  <a:lnTo>
                    <a:pt x="507261" y="966240"/>
                  </a:lnTo>
                  <a:lnTo>
                    <a:pt x="511065" y="966049"/>
                  </a:lnTo>
                  <a:lnTo>
                    <a:pt x="511731" y="966430"/>
                  </a:lnTo>
                  <a:lnTo>
                    <a:pt x="511731" y="967667"/>
                  </a:lnTo>
                  <a:lnTo>
                    <a:pt x="509258" y="969094"/>
                  </a:lnTo>
                  <a:lnTo>
                    <a:pt x="507927" y="969094"/>
                  </a:lnTo>
                  <a:lnTo>
                    <a:pt x="505073" y="970141"/>
                  </a:lnTo>
                  <a:lnTo>
                    <a:pt x="504218" y="968904"/>
                  </a:lnTo>
                  <a:lnTo>
                    <a:pt x="503457" y="968904"/>
                  </a:lnTo>
                  <a:lnTo>
                    <a:pt x="499843" y="971759"/>
                  </a:lnTo>
                  <a:lnTo>
                    <a:pt x="496705" y="971568"/>
                  </a:lnTo>
                  <a:lnTo>
                    <a:pt x="495183" y="971093"/>
                  </a:lnTo>
                  <a:lnTo>
                    <a:pt x="493662" y="971664"/>
                  </a:lnTo>
                  <a:lnTo>
                    <a:pt x="493186" y="970902"/>
                  </a:lnTo>
                  <a:lnTo>
                    <a:pt x="492520" y="970902"/>
                  </a:lnTo>
                  <a:lnTo>
                    <a:pt x="492235" y="971473"/>
                  </a:lnTo>
                  <a:lnTo>
                    <a:pt x="491379" y="971664"/>
                  </a:lnTo>
                  <a:lnTo>
                    <a:pt x="484912" y="971854"/>
                  </a:lnTo>
                  <a:lnTo>
                    <a:pt x="483105" y="972710"/>
                  </a:lnTo>
                  <a:lnTo>
                    <a:pt x="481584" y="972901"/>
                  </a:lnTo>
                  <a:lnTo>
                    <a:pt x="480538" y="971664"/>
                  </a:lnTo>
                  <a:lnTo>
                    <a:pt x="478065" y="970902"/>
                  </a:lnTo>
                  <a:lnTo>
                    <a:pt x="477305" y="971473"/>
                  </a:lnTo>
                  <a:lnTo>
                    <a:pt x="477590" y="972044"/>
                  </a:lnTo>
                  <a:lnTo>
                    <a:pt x="476258" y="971854"/>
                  </a:lnTo>
                  <a:lnTo>
                    <a:pt x="475498" y="972615"/>
                  </a:lnTo>
                  <a:lnTo>
                    <a:pt x="475783" y="973376"/>
                  </a:lnTo>
                  <a:lnTo>
                    <a:pt x="475117" y="973757"/>
                  </a:lnTo>
                  <a:lnTo>
                    <a:pt x="474642" y="974804"/>
                  </a:lnTo>
                  <a:lnTo>
                    <a:pt x="472550" y="975660"/>
                  </a:lnTo>
                  <a:lnTo>
                    <a:pt x="472835" y="978039"/>
                  </a:lnTo>
                  <a:lnTo>
                    <a:pt x="470743" y="980704"/>
                  </a:lnTo>
                  <a:lnTo>
                    <a:pt x="471028" y="983083"/>
                  </a:lnTo>
                  <a:lnTo>
                    <a:pt x="470552" y="983939"/>
                  </a:lnTo>
                  <a:lnTo>
                    <a:pt x="470838" y="986604"/>
                  </a:lnTo>
                  <a:lnTo>
                    <a:pt x="470362" y="986794"/>
                  </a:lnTo>
                  <a:lnTo>
                    <a:pt x="470362" y="990600"/>
                  </a:lnTo>
                  <a:lnTo>
                    <a:pt x="469887" y="990791"/>
                  </a:lnTo>
                  <a:lnTo>
                    <a:pt x="470172" y="993170"/>
                  </a:lnTo>
                  <a:lnTo>
                    <a:pt x="469696" y="993740"/>
                  </a:lnTo>
                  <a:lnTo>
                    <a:pt x="469411" y="995929"/>
                  </a:lnTo>
                  <a:lnTo>
                    <a:pt x="468936" y="996215"/>
                  </a:lnTo>
                  <a:lnTo>
                    <a:pt x="469221" y="998023"/>
                  </a:lnTo>
                  <a:lnTo>
                    <a:pt x="468745" y="999640"/>
                  </a:lnTo>
                  <a:lnTo>
                    <a:pt x="466938" y="1001829"/>
                  </a:lnTo>
                  <a:lnTo>
                    <a:pt x="461993" y="1003352"/>
                  </a:lnTo>
                  <a:lnTo>
                    <a:pt x="461518" y="1004112"/>
                  </a:lnTo>
                  <a:lnTo>
                    <a:pt x="458855" y="1004398"/>
                  </a:lnTo>
                  <a:lnTo>
                    <a:pt x="459901" y="1007729"/>
                  </a:lnTo>
                  <a:lnTo>
                    <a:pt x="459901" y="1007729"/>
                  </a:lnTo>
                  <a:lnTo>
                    <a:pt x="448965" y="1008680"/>
                  </a:lnTo>
                  <a:lnTo>
                    <a:pt x="440691" y="1012011"/>
                  </a:lnTo>
                  <a:lnTo>
                    <a:pt x="430706" y="1010012"/>
                  </a:lnTo>
                  <a:lnTo>
                    <a:pt x="418913" y="997737"/>
                  </a:lnTo>
                  <a:lnTo>
                    <a:pt x="400084" y="1003446"/>
                  </a:lnTo>
                  <a:lnTo>
                    <a:pt x="383156" y="992694"/>
                  </a:lnTo>
                  <a:lnTo>
                    <a:pt x="383156" y="992694"/>
                  </a:lnTo>
                  <a:lnTo>
                    <a:pt x="380398" y="989839"/>
                  </a:lnTo>
                  <a:lnTo>
                    <a:pt x="381254" y="984605"/>
                  </a:lnTo>
                  <a:lnTo>
                    <a:pt x="390669" y="976231"/>
                  </a:lnTo>
                  <a:lnTo>
                    <a:pt x="392951" y="962623"/>
                  </a:lnTo>
                  <a:lnTo>
                    <a:pt x="403032" y="964812"/>
                  </a:lnTo>
                  <a:lnTo>
                    <a:pt x="405885" y="958246"/>
                  </a:lnTo>
                  <a:lnTo>
                    <a:pt x="428423" y="949873"/>
                  </a:lnTo>
                  <a:lnTo>
                    <a:pt x="420340" y="935504"/>
                  </a:lnTo>
                  <a:lnTo>
                    <a:pt x="417202" y="924751"/>
                  </a:lnTo>
                  <a:lnTo>
                    <a:pt x="407692" y="921515"/>
                  </a:lnTo>
                  <a:lnTo>
                    <a:pt x="402081" y="915235"/>
                  </a:lnTo>
                  <a:lnTo>
                    <a:pt x="394283" y="900104"/>
                  </a:lnTo>
                  <a:lnTo>
                    <a:pt x="393046" y="893253"/>
                  </a:lnTo>
                  <a:lnTo>
                    <a:pt x="386389" y="892206"/>
                  </a:lnTo>
                  <a:lnTo>
                    <a:pt x="367560" y="898487"/>
                  </a:lnTo>
                  <a:lnTo>
                    <a:pt x="338459" y="900961"/>
                  </a:lnTo>
                  <a:lnTo>
                    <a:pt x="331802" y="909240"/>
                  </a:lnTo>
                  <a:lnTo>
                    <a:pt x="327142" y="910286"/>
                  </a:lnTo>
                  <a:lnTo>
                    <a:pt x="305840" y="897345"/>
                  </a:lnTo>
                  <a:lnTo>
                    <a:pt x="302036" y="887163"/>
                  </a:lnTo>
                  <a:lnTo>
                    <a:pt x="293382" y="881454"/>
                  </a:lnTo>
                  <a:lnTo>
                    <a:pt x="288151" y="878789"/>
                  </a:lnTo>
                  <a:lnTo>
                    <a:pt x="290529" y="868322"/>
                  </a:lnTo>
                  <a:lnTo>
                    <a:pt x="288817" y="861090"/>
                  </a:lnTo>
                  <a:lnTo>
                    <a:pt x="233850" y="853382"/>
                  </a:lnTo>
                  <a:lnTo>
                    <a:pt x="229760" y="862041"/>
                  </a:lnTo>
                  <a:lnTo>
                    <a:pt x="223769" y="868131"/>
                  </a:lnTo>
                  <a:lnTo>
                    <a:pt x="212928" y="870795"/>
                  </a:lnTo>
                  <a:lnTo>
                    <a:pt x="206081" y="876029"/>
                  </a:lnTo>
                  <a:lnTo>
                    <a:pt x="201516" y="866704"/>
                  </a:lnTo>
                  <a:lnTo>
                    <a:pt x="197712" y="864325"/>
                  </a:lnTo>
                  <a:lnTo>
                    <a:pt x="194954" y="867370"/>
                  </a:lnTo>
                  <a:lnTo>
                    <a:pt x="191340" y="882500"/>
                  </a:lnTo>
                  <a:lnTo>
                    <a:pt x="164522" y="888780"/>
                  </a:lnTo>
                  <a:lnTo>
                    <a:pt x="143220" y="901722"/>
                  </a:lnTo>
                  <a:lnTo>
                    <a:pt x="119920" y="901151"/>
                  </a:lnTo>
                  <a:lnTo>
                    <a:pt x="109174" y="904006"/>
                  </a:lnTo>
                  <a:lnTo>
                    <a:pt x="104704" y="899724"/>
                  </a:lnTo>
                  <a:lnTo>
                    <a:pt x="100140" y="900580"/>
                  </a:lnTo>
                  <a:lnTo>
                    <a:pt x="98238" y="912475"/>
                  </a:lnTo>
                  <a:lnTo>
                    <a:pt x="95385" y="916852"/>
                  </a:lnTo>
                  <a:lnTo>
                    <a:pt x="95385" y="916852"/>
                  </a:lnTo>
                  <a:lnTo>
                    <a:pt x="85209" y="906099"/>
                  </a:lnTo>
                  <a:lnTo>
                    <a:pt x="82451" y="894966"/>
                  </a:lnTo>
                  <a:lnTo>
                    <a:pt x="83212" y="884498"/>
                  </a:lnTo>
                  <a:lnTo>
                    <a:pt x="93578" y="867274"/>
                  </a:lnTo>
                  <a:lnTo>
                    <a:pt x="94053" y="862231"/>
                  </a:lnTo>
                  <a:lnTo>
                    <a:pt x="90059" y="859852"/>
                  </a:lnTo>
                  <a:lnTo>
                    <a:pt x="77791" y="862517"/>
                  </a:lnTo>
                  <a:lnTo>
                    <a:pt x="76935" y="850432"/>
                  </a:lnTo>
                  <a:lnTo>
                    <a:pt x="72371" y="840725"/>
                  </a:lnTo>
                  <a:lnTo>
                    <a:pt x="73322" y="835682"/>
                  </a:lnTo>
                  <a:lnTo>
                    <a:pt x="83307" y="827974"/>
                  </a:lnTo>
                  <a:lnTo>
                    <a:pt x="82071" y="823692"/>
                  </a:lnTo>
                  <a:lnTo>
                    <a:pt x="76270" y="821028"/>
                  </a:lnTo>
                  <a:lnTo>
                    <a:pt x="66855" y="825500"/>
                  </a:lnTo>
                  <a:lnTo>
                    <a:pt x="57155" y="814557"/>
                  </a:lnTo>
                  <a:lnTo>
                    <a:pt x="40037" y="814747"/>
                  </a:lnTo>
                  <a:lnTo>
                    <a:pt x="27769" y="808467"/>
                  </a:lnTo>
                  <a:lnTo>
                    <a:pt x="23109" y="801425"/>
                  </a:lnTo>
                  <a:lnTo>
                    <a:pt x="23204" y="790672"/>
                  </a:lnTo>
                  <a:lnTo>
                    <a:pt x="21112" y="784392"/>
                  </a:lnTo>
                  <a:lnTo>
                    <a:pt x="13409" y="776208"/>
                  </a:lnTo>
                  <a:lnTo>
                    <a:pt x="8178" y="775447"/>
                  </a:lnTo>
                  <a:lnTo>
                    <a:pt x="0" y="763362"/>
                  </a:lnTo>
                  <a:lnTo>
                    <a:pt x="6847" y="750040"/>
                  </a:lnTo>
                  <a:lnTo>
                    <a:pt x="11507" y="749183"/>
                  </a:lnTo>
                  <a:lnTo>
                    <a:pt x="22253" y="753465"/>
                  </a:lnTo>
                  <a:lnTo>
                    <a:pt x="23299" y="757557"/>
                  </a:lnTo>
                  <a:lnTo>
                    <a:pt x="21397" y="762410"/>
                  </a:lnTo>
                  <a:lnTo>
                    <a:pt x="30432" y="773924"/>
                  </a:lnTo>
                  <a:lnTo>
                    <a:pt x="46504" y="774971"/>
                  </a:lnTo>
                  <a:lnTo>
                    <a:pt x="60388" y="780395"/>
                  </a:lnTo>
                  <a:lnTo>
                    <a:pt x="71420" y="767168"/>
                  </a:lnTo>
                  <a:lnTo>
                    <a:pt x="78742" y="768595"/>
                  </a:lnTo>
                  <a:lnTo>
                    <a:pt x="78457" y="763742"/>
                  </a:lnTo>
                  <a:lnTo>
                    <a:pt x="71800" y="756034"/>
                  </a:lnTo>
                  <a:lnTo>
                    <a:pt x="67711" y="745757"/>
                  </a:lnTo>
                  <a:lnTo>
                    <a:pt x="50783" y="729390"/>
                  </a:lnTo>
                  <a:lnTo>
                    <a:pt x="41749" y="731769"/>
                  </a:lnTo>
                  <a:lnTo>
                    <a:pt x="27484" y="718732"/>
                  </a:lnTo>
                  <a:lnTo>
                    <a:pt x="16737" y="714640"/>
                  </a:lnTo>
                  <a:lnTo>
                    <a:pt x="23870" y="692945"/>
                  </a:lnTo>
                  <a:lnTo>
                    <a:pt x="35377" y="676101"/>
                  </a:lnTo>
                  <a:lnTo>
                    <a:pt x="30337" y="659068"/>
                  </a:lnTo>
                  <a:lnTo>
                    <a:pt x="38230" y="648410"/>
                  </a:lnTo>
                  <a:lnTo>
                    <a:pt x="40037" y="632899"/>
                  </a:lnTo>
                  <a:lnTo>
                    <a:pt x="36803" y="627190"/>
                  </a:lnTo>
                  <a:lnTo>
                    <a:pt x="28625" y="625953"/>
                  </a:lnTo>
                  <a:lnTo>
                    <a:pt x="35948" y="614915"/>
                  </a:lnTo>
                  <a:lnTo>
                    <a:pt x="46028" y="610347"/>
                  </a:lnTo>
                  <a:lnTo>
                    <a:pt x="43270" y="604542"/>
                  </a:lnTo>
                  <a:lnTo>
                    <a:pt x="44792" y="602924"/>
                  </a:lnTo>
                  <a:lnTo>
                    <a:pt x="62765" y="588270"/>
                  </a:lnTo>
                  <a:lnTo>
                    <a:pt x="56965" y="574377"/>
                  </a:lnTo>
                  <a:lnTo>
                    <a:pt x="39466" y="555726"/>
                  </a:lnTo>
                  <a:lnTo>
                    <a:pt x="43555" y="537075"/>
                  </a:lnTo>
                  <a:lnTo>
                    <a:pt x="30242" y="525561"/>
                  </a:lnTo>
                  <a:lnTo>
                    <a:pt x="30242" y="525561"/>
                  </a:lnTo>
                  <a:lnTo>
                    <a:pt x="38230" y="510050"/>
                  </a:lnTo>
                  <a:lnTo>
                    <a:pt x="37374" y="495585"/>
                  </a:lnTo>
                  <a:lnTo>
                    <a:pt x="34426" y="486640"/>
                  </a:lnTo>
                  <a:lnTo>
                    <a:pt x="35377" y="481978"/>
                  </a:lnTo>
                  <a:lnTo>
                    <a:pt x="55823" y="477410"/>
                  </a:lnTo>
                  <a:lnTo>
                    <a:pt x="61054" y="479028"/>
                  </a:lnTo>
                  <a:lnTo>
                    <a:pt x="68662" y="489210"/>
                  </a:lnTo>
                  <a:lnTo>
                    <a:pt x="75794" y="490733"/>
                  </a:lnTo>
                  <a:lnTo>
                    <a:pt x="79503" y="488163"/>
                  </a:lnTo>
                  <a:lnTo>
                    <a:pt x="82166" y="481026"/>
                  </a:lnTo>
                  <a:lnTo>
                    <a:pt x="82166" y="466086"/>
                  </a:lnTo>
                  <a:lnTo>
                    <a:pt x="91105" y="453145"/>
                  </a:lnTo>
                  <a:lnTo>
                    <a:pt x="108889" y="449338"/>
                  </a:lnTo>
                  <a:lnTo>
                    <a:pt x="107843" y="439632"/>
                  </a:lnTo>
                  <a:lnTo>
                    <a:pt x="98142" y="423265"/>
                  </a:lnTo>
                  <a:lnTo>
                    <a:pt x="98618" y="412132"/>
                  </a:lnTo>
                  <a:lnTo>
                    <a:pt x="122203" y="400998"/>
                  </a:lnTo>
                  <a:lnTo>
                    <a:pt x="126007" y="392148"/>
                  </a:lnTo>
                  <a:lnTo>
                    <a:pt x="139511" y="381395"/>
                  </a:lnTo>
                  <a:lnTo>
                    <a:pt x="156819" y="358176"/>
                  </a:lnTo>
                  <a:lnTo>
                    <a:pt x="158436" y="352848"/>
                  </a:lnTo>
                  <a:lnTo>
                    <a:pt x="153396" y="330200"/>
                  </a:lnTo>
                  <a:lnTo>
                    <a:pt x="129716" y="315831"/>
                  </a:lnTo>
                  <a:lnTo>
                    <a:pt x="133234" y="298893"/>
                  </a:lnTo>
                  <a:lnTo>
                    <a:pt x="126482" y="290424"/>
                  </a:lnTo>
                  <a:lnTo>
                    <a:pt x="127053" y="279956"/>
                  </a:lnTo>
                  <a:lnTo>
                    <a:pt x="108223" y="282621"/>
                  </a:lnTo>
                  <a:lnTo>
                    <a:pt x="102993" y="278529"/>
                  </a:lnTo>
                  <a:lnTo>
                    <a:pt x="106131" y="251409"/>
                  </a:lnTo>
                  <a:lnTo>
                    <a:pt x="102707" y="240942"/>
                  </a:lnTo>
                  <a:lnTo>
                    <a:pt x="96241" y="233329"/>
                  </a:lnTo>
                  <a:lnTo>
                    <a:pt x="105846" y="228856"/>
                  </a:lnTo>
                  <a:lnTo>
                    <a:pt x="118304" y="233233"/>
                  </a:lnTo>
                  <a:lnTo>
                    <a:pt x="131808" y="233043"/>
                  </a:lnTo>
                  <a:lnTo>
                    <a:pt x="166804" y="215439"/>
                  </a:lnTo>
                  <a:lnTo>
                    <a:pt x="188107" y="226097"/>
                  </a:lnTo>
                  <a:lnTo>
                    <a:pt x="213213" y="220292"/>
                  </a:lnTo>
                  <a:lnTo>
                    <a:pt x="219775" y="229808"/>
                  </a:lnTo>
                  <a:lnTo>
                    <a:pt x="228904" y="228190"/>
                  </a:lnTo>
                  <a:lnTo>
                    <a:pt x="238034" y="232091"/>
                  </a:lnTo>
                  <a:lnTo>
                    <a:pt x="252489" y="223242"/>
                  </a:lnTo>
                  <a:lnTo>
                    <a:pt x="259907" y="224479"/>
                  </a:lnTo>
                  <a:lnTo>
                    <a:pt x="272460" y="218960"/>
                  </a:lnTo>
                  <a:lnTo>
                    <a:pt x="293002" y="226097"/>
                  </a:lnTo>
                  <a:lnTo>
                    <a:pt x="305935" y="225811"/>
                  </a:lnTo>
                  <a:lnTo>
                    <a:pt x="312307" y="220102"/>
                  </a:lnTo>
                  <a:lnTo>
                    <a:pt x="316016" y="210967"/>
                  </a:lnTo>
                  <a:lnTo>
                    <a:pt x="314209" y="191078"/>
                  </a:lnTo>
                  <a:lnTo>
                    <a:pt x="317157" y="187748"/>
                  </a:lnTo>
                  <a:lnTo>
                    <a:pt x="332183" y="186130"/>
                  </a:lnTo>
                  <a:lnTo>
                    <a:pt x="353009" y="174711"/>
                  </a:lnTo>
                  <a:lnTo>
                    <a:pt x="362234" y="175282"/>
                  </a:lnTo>
                  <a:lnTo>
                    <a:pt x="373170" y="177090"/>
                  </a:lnTo>
                  <a:lnTo>
                    <a:pt x="403983" y="154062"/>
                  </a:lnTo>
                  <a:lnTo>
                    <a:pt x="404934" y="149970"/>
                  </a:lnTo>
                  <a:lnTo>
                    <a:pt x="398372" y="141025"/>
                  </a:lnTo>
                  <a:lnTo>
                    <a:pt x="408833" y="110194"/>
                  </a:lnTo>
                  <a:lnTo>
                    <a:pt x="408833" y="110194"/>
                  </a:lnTo>
                  <a:lnTo>
                    <a:pt x="410735" y="110194"/>
                  </a:lnTo>
                  <a:lnTo>
                    <a:pt x="413398" y="110955"/>
                  </a:lnTo>
                  <a:lnTo>
                    <a:pt x="416821" y="110955"/>
                  </a:lnTo>
                  <a:lnTo>
                    <a:pt x="417867" y="112002"/>
                  </a:lnTo>
                  <a:lnTo>
                    <a:pt x="419199" y="111431"/>
                  </a:lnTo>
                  <a:lnTo>
                    <a:pt x="422622" y="111431"/>
                  </a:lnTo>
                  <a:lnTo>
                    <a:pt x="424429" y="111811"/>
                  </a:lnTo>
                  <a:lnTo>
                    <a:pt x="424429" y="112192"/>
                  </a:lnTo>
                  <a:lnTo>
                    <a:pt x="426616" y="112382"/>
                  </a:lnTo>
                  <a:lnTo>
                    <a:pt x="427472" y="112953"/>
                  </a:lnTo>
                  <a:lnTo>
                    <a:pt x="427757" y="113715"/>
                  </a:lnTo>
                  <a:lnTo>
                    <a:pt x="426426" y="113144"/>
                  </a:lnTo>
                  <a:lnTo>
                    <a:pt x="424905" y="113144"/>
                  </a:lnTo>
                  <a:lnTo>
                    <a:pt x="423383" y="114190"/>
                  </a:lnTo>
                  <a:lnTo>
                    <a:pt x="424429" y="114761"/>
                  </a:lnTo>
                  <a:lnTo>
                    <a:pt x="424429" y="115332"/>
                  </a:lnTo>
                  <a:lnTo>
                    <a:pt x="426902" y="117426"/>
                  </a:lnTo>
                  <a:lnTo>
                    <a:pt x="428709" y="117426"/>
                  </a:lnTo>
                  <a:lnTo>
                    <a:pt x="430040" y="119900"/>
                  </a:lnTo>
                  <a:lnTo>
                    <a:pt x="431371" y="120947"/>
                  </a:lnTo>
                  <a:lnTo>
                    <a:pt x="433464" y="121803"/>
                  </a:lnTo>
                  <a:lnTo>
                    <a:pt x="434510" y="121803"/>
                  </a:lnTo>
                  <a:lnTo>
                    <a:pt x="435556" y="119234"/>
                  </a:lnTo>
                  <a:lnTo>
                    <a:pt x="436412" y="117711"/>
                  </a:lnTo>
                  <a:lnTo>
                    <a:pt x="436887" y="117711"/>
                  </a:lnTo>
                  <a:lnTo>
                    <a:pt x="436887" y="115332"/>
                  </a:lnTo>
                  <a:lnTo>
                    <a:pt x="438979" y="117426"/>
                  </a:lnTo>
                  <a:lnTo>
                    <a:pt x="439455" y="117426"/>
                  </a:lnTo>
                  <a:lnTo>
                    <a:pt x="439740" y="116664"/>
                  </a:lnTo>
                  <a:lnTo>
                    <a:pt x="440786" y="116664"/>
                  </a:lnTo>
                  <a:lnTo>
                    <a:pt x="440501" y="115427"/>
                  </a:lnTo>
                  <a:lnTo>
                    <a:pt x="442308" y="114095"/>
                  </a:lnTo>
                  <a:lnTo>
                    <a:pt x="443639" y="111526"/>
                  </a:lnTo>
                  <a:lnTo>
                    <a:pt x="445731" y="110289"/>
                  </a:lnTo>
                  <a:lnTo>
                    <a:pt x="446207" y="109432"/>
                  </a:lnTo>
                  <a:lnTo>
                    <a:pt x="448299" y="108576"/>
                  </a:lnTo>
                  <a:lnTo>
                    <a:pt x="448584" y="107529"/>
                  </a:lnTo>
                  <a:lnTo>
                    <a:pt x="449250" y="107529"/>
                  </a:lnTo>
                  <a:lnTo>
                    <a:pt x="450011" y="106197"/>
                  </a:lnTo>
                  <a:lnTo>
                    <a:pt x="450867" y="105816"/>
                  </a:lnTo>
                  <a:lnTo>
                    <a:pt x="451152" y="104579"/>
                  </a:lnTo>
                  <a:lnTo>
                    <a:pt x="452959" y="103818"/>
                  </a:lnTo>
                  <a:lnTo>
                    <a:pt x="453434" y="102962"/>
                  </a:lnTo>
                  <a:lnTo>
                    <a:pt x="455241" y="101915"/>
                  </a:lnTo>
                  <a:lnTo>
                    <a:pt x="456573" y="99726"/>
                  </a:lnTo>
                  <a:lnTo>
                    <a:pt x="458665" y="98965"/>
                  </a:lnTo>
                  <a:lnTo>
                    <a:pt x="464656" y="98775"/>
                  </a:lnTo>
                  <a:lnTo>
                    <a:pt x="465322" y="98013"/>
                  </a:lnTo>
                  <a:lnTo>
                    <a:pt x="466653" y="93446"/>
                  </a:lnTo>
                  <a:lnTo>
                    <a:pt x="469126" y="95064"/>
                  </a:lnTo>
                  <a:lnTo>
                    <a:pt x="470647" y="95064"/>
                  </a:lnTo>
                  <a:lnTo>
                    <a:pt x="470647" y="93826"/>
                  </a:lnTo>
                  <a:lnTo>
                    <a:pt x="472169" y="92209"/>
                  </a:lnTo>
                  <a:lnTo>
                    <a:pt x="472454" y="88307"/>
                  </a:lnTo>
                  <a:lnTo>
                    <a:pt x="473500" y="87070"/>
                  </a:lnTo>
                  <a:lnTo>
                    <a:pt x="472835" y="84596"/>
                  </a:lnTo>
                  <a:lnTo>
                    <a:pt x="471979" y="84025"/>
                  </a:lnTo>
                  <a:lnTo>
                    <a:pt x="471979" y="82217"/>
                  </a:lnTo>
                  <a:lnTo>
                    <a:pt x="471503" y="81361"/>
                  </a:lnTo>
                  <a:lnTo>
                    <a:pt x="472264" y="79743"/>
                  </a:lnTo>
                  <a:lnTo>
                    <a:pt x="472740" y="75651"/>
                  </a:lnTo>
                  <a:lnTo>
                    <a:pt x="474832" y="72321"/>
                  </a:lnTo>
                  <a:lnTo>
                    <a:pt x="474832" y="69371"/>
                  </a:lnTo>
                  <a:lnTo>
                    <a:pt x="476354" y="68609"/>
                  </a:lnTo>
                  <a:lnTo>
                    <a:pt x="478541" y="65469"/>
                  </a:lnTo>
                  <a:lnTo>
                    <a:pt x="480062" y="61092"/>
                  </a:lnTo>
                  <a:lnTo>
                    <a:pt x="481108" y="59569"/>
                  </a:lnTo>
                  <a:lnTo>
                    <a:pt x="481584" y="57381"/>
                  </a:lnTo>
                  <a:lnTo>
                    <a:pt x="482440" y="56048"/>
                  </a:lnTo>
                  <a:lnTo>
                    <a:pt x="483105" y="53955"/>
                  </a:lnTo>
                  <a:lnTo>
                    <a:pt x="483105" y="50815"/>
                  </a:lnTo>
                  <a:lnTo>
                    <a:pt x="484437" y="47865"/>
                  </a:lnTo>
                  <a:lnTo>
                    <a:pt x="484722" y="43392"/>
                  </a:lnTo>
                  <a:lnTo>
                    <a:pt x="486054" y="40062"/>
                  </a:lnTo>
                  <a:lnTo>
                    <a:pt x="486054" y="37588"/>
                  </a:lnTo>
                  <a:lnTo>
                    <a:pt x="488716" y="32544"/>
                  </a:lnTo>
                  <a:lnTo>
                    <a:pt x="488431" y="29975"/>
                  </a:lnTo>
                  <a:lnTo>
                    <a:pt x="489477" y="26645"/>
                  </a:lnTo>
                  <a:lnTo>
                    <a:pt x="492615" y="23885"/>
                  </a:lnTo>
                  <a:lnTo>
                    <a:pt x="492901" y="21411"/>
                  </a:lnTo>
                  <a:lnTo>
                    <a:pt x="495373" y="20079"/>
                  </a:lnTo>
                  <a:lnTo>
                    <a:pt x="495659" y="19222"/>
                  </a:lnTo>
                  <a:lnTo>
                    <a:pt x="497180" y="17604"/>
                  </a:lnTo>
                  <a:lnTo>
                    <a:pt x="498987" y="16558"/>
                  </a:lnTo>
                  <a:lnTo>
                    <a:pt x="501460" y="12466"/>
                  </a:lnTo>
                  <a:lnTo>
                    <a:pt x="503647" y="11134"/>
                  </a:lnTo>
                  <a:lnTo>
                    <a:pt x="505929" y="8945"/>
                  </a:lnTo>
                  <a:lnTo>
                    <a:pt x="510114" y="8089"/>
                  </a:lnTo>
                  <a:lnTo>
                    <a:pt x="509828" y="9135"/>
                  </a:lnTo>
                  <a:lnTo>
                    <a:pt x="506405" y="9516"/>
                  </a:lnTo>
                  <a:lnTo>
                    <a:pt x="508687" y="10563"/>
                  </a:lnTo>
                  <a:lnTo>
                    <a:pt x="509543" y="10563"/>
                  </a:lnTo>
                  <a:lnTo>
                    <a:pt x="510399" y="9706"/>
                  </a:lnTo>
                  <a:lnTo>
                    <a:pt x="512206" y="9135"/>
                  </a:lnTo>
                  <a:lnTo>
                    <a:pt x="512206" y="8755"/>
                  </a:lnTo>
                  <a:lnTo>
                    <a:pt x="516676" y="8564"/>
                  </a:lnTo>
                  <a:lnTo>
                    <a:pt x="516961" y="9135"/>
                  </a:lnTo>
                  <a:lnTo>
                    <a:pt x="520765" y="9135"/>
                  </a:lnTo>
                  <a:lnTo>
                    <a:pt x="522572" y="9897"/>
                  </a:lnTo>
                  <a:lnTo>
                    <a:pt x="522572" y="11514"/>
                  </a:lnTo>
                  <a:lnTo>
                    <a:pt x="523333" y="11705"/>
                  </a:lnTo>
                  <a:lnTo>
                    <a:pt x="523618" y="11134"/>
                  </a:lnTo>
                  <a:lnTo>
                    <a:pt x="524664" y="11134"/>
                  </a:lnTo>
                  <a:lnTo>
                    <a:pt x="526851" y="9230"/>
                  </a:lnTo>
                  <a:lnTo>
                    <a:pt x="528944" y="9040"/>
                  </a:lnTo>
                  <a:lnTo>
                    <a:pt x="529799" y="9421"/>
                  </a:lnTo>
                  <a:lnTo>
                    <a:pt x="530275" y="8089"/>
                  </a:lnTo>
                  <a:lnTo>
                    <a:pt x="533699" y="8659"/>
                  </a:lnTo>
                  <a:lnTo>
                    <a:pt x="535220" y="9516"/>
                  </a:lnTo>
                  <a:lnTo>
                    <a:pt x="537312" y="9897"/>
                  </a:lnTo>
                  <a:lnTo>
                    <a:pt x="540451" y="9897"/>
                  </a:lnTo>
                  <a:lnTo>
                    <a:pt x="541497" y="8850"/>
                  </a:lnTo>
                  <a:lnTo>
                    <a:pt x="543779" y="9897"/>
                  </a:lnTo>
                  <a:lnTo>
                    <a:pt x="546632" y="9706"/>
                  </a:lnTo>
                  <a:lnTo>
                    <a:pt x="547488" y="9516"/>
                  </a:lnTo>
                  <a:lnTo>
                    <a:pt x="547488" y="9135"/>
                  </a:lnTo>
                  <a:lnTo>
                    <a:pt x="549770" y="8945"/>
                  </a:lnTo>
                  <a:lnTo>
                    <a:pt x="554906" y="7422"/>
                  </a:lnTo>
                  <a:lnTo>
                    <a:pt x="554906" y="5805"/>
                  </a:lnTo>
                  <a:lnTo>
                    <a:pt x="555762" y="5424"/>
                  </a:lnTo>
                  <a:lnTo>
                    <a:pt x="556808" y="6947"/>
                  </a:lnTo>
                  <a:lnTo>
                    <a:pt x="560897" y="6376"/>
                  </a:lnTo>
                  <a:lnTo>
                    <a:pt x="564321" y="7898"/>
                  </a:lnTo>
                  <a:lnTo>
                    <a:pt x="565176" y="10372"/>
                  </a:lnTo>
                  <a:lnTo>
                    <a:pt x="564130" y="10943"/>
                  </a:lnTo>
                  <a:lnTo>
                    <a:pt x="563655" y="11990"/>
                  </a:lnTo>
                  <a:lnTo>
                    <a:pt x="562609" y="11990"/>
                  </a:lnTo>
                  <a:lnTo>
                    <a:pt x="561753" y="12751"/>
                  </a:lnTo>
                  <a:lnTo>
                    <a:pt x="561753" y="13513"/>
                  </a:lnTo>
                  <a:lnTo>
                    <a:pt x="562418" y="13513"/>
                  </a:lnTo>
                  <a:lnTo>
                    <a:pt x="564511" y="12466"/>
                  </a:lnTo>
                  <a:lnTo>
                    <a:pt x="564986" y="11134"/>
                  </a:lnTo>
                  <a:lnTo>
                    <a:pt x="566508" y="10753"/>
                  </a:lnTo>
                  <a:lnTo>
                    <a:pt x="566508" y="9897"/>
                  </a:lnTo>
                  <a:lnTo>
                    <a:pt x="568315" y="9706"/>
                  </a:lnTo>
                  <a:lnTo>
                    <a:pt x="570787" y="8659"/>
                  </a:lnTo>
                  <a:lnTo>
                    <a:pt x="571643" y="6471"/>
                  </a:lnTo>
                  <a:lnTo>
                    <a:pt x="575067" y="5900"/>
                  </a:lnTo>
                  <a:lnTo>
                    <a:pt x="571263" y="5329"/>
                  </a:lnTo>
                  <a:lnTo>
                    <a:pt x="569741" y="6376"/>
                  </a:lnTo>
                  <a:lnTo>
                    <a:pt x="569266" y="7232"/>
                  </a:lnTo>
                  <a:lnTo>
                    <a:pt x="566793" y="8279"/>
                  </a:lnTo>
                  <a:lnTo>
                    <a:pt x="566127" y="7708"/>
                  </a:lnTo>
                  <a:lnTo>
                    <a:pt x="566127" y="6947"/>
                  </a:lnTo>
                  <a:lnTo>
                    <a:pt x="566603" y="6756"/>
                  </a:lnTo>
                  <a:lnTo>
                    <a:pt x="567079" y="2189"/>
                  </a:lnTo>
                  <a:lnTo>
                    <a:pt x="565557" y="2189"/>
                  </a:lnTo>
                  <a:lnTo>
                    <a:pt x="564225" y="3235"/>
                  </a:lnTo>
                  <a:lnTo>
                    <a:pt x="562894" y="3426"/>
                  </a:lnTo>
                  <a:lnTo>
                    <a:pt x="562228" y="4282"/>
                  </a:lnTo>
                  <a:lnTo>
                    <a:pt x="558805" y="5043"/>
                  </a:lnTo>
                  <a:lnTo>
                    <a:pt x="557473" y="3521"/>
                  </a:lnTo>
                  <a:lnTo>
                    <a:pt x="557949" y="571"/>
                  </a:lnTo>
                  <a:lnTo>
                    <a:pt x="563750" y="0"/>
                  </a:lnTo>
                  <a:lnTo>
                    <a:pt x="572689" y="0"/>
                  </a:lnTo>
                  <a:lnTo>
                    <a:pt x="572119" y="381"/>
                  </a:lnTo>
                  <a:close/>
                </a:path>
              </a:pathLst>
            </a:custGeom>
            <a:solidFill>
              <a:srgbClr val="DADADA"/>
            </a:solidFill>
            <a:ln w="8872"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7" name="Freeform: Shape 16">
              <a:extLst>
                <a:ext uri="{FF2B5EF4-FFF2-40B4-BE49-F238E27FC236}">
                  <a16:creationId xmlns:a16="http://schemas.microsoft.com/office/drawing/2014/main" id="{23C90FB8-1110-83EC-977F-B916BA823A27}"/>
                </a:ext>
              </a:extLst>
            </p:cNvPr>
            <p:cNvSpPr/>
            <p:nvPr/>
          </p:nvSpPr>
          <p:spPr>
            <a:xfrm>
              <a:off x="9182169" y="5621356"/>
              <a:ext cx="334655" cy="262066"/>
            </a:xfrm>
            <a:custGeom>
              <a:avLst/>
              <a:gdLst>
                <a:gd name="connsiteX0" fmla="*/ 1427 w 334655"/>
                <a:gd name="connsiteY0" fmla="*/ 63280 h 262066"/>
                <a:gd name="connsiteX1" fmla="*/ 4375 w 334655"/>
                <a:gd name="connsiteY1" fmla="*/ 58998 h 262066"/>
                <a:gd name="connsiteX2" fmla="*/ 6277 w 334655"/>
                <a:gd name="connsiteY2" fmla="*/ 47104 h 262066"/>
                <a:gd name="connsiteX3" fmla="*/ 10841 w 334655"/>
                <a:gd name="connsiteY3" fmla="*/ 46247 h 262066"/>
                <a:gd name="connsiteX4" fmla="*/ 15311 w 334655"/>
                <a:gd name="connsiteY4" fmla="*/ 50529 h 262066"/>
                <a:gd name="connsiteX5" fmla="*/ 26057 w 334655"/>
                <a:gd name="connsiteY5" fmla="*/ 47769 h 262066"/>
                <a:gd name="connsiteX6" fmla="*/ 49452 w 334655"/>
                <a:gd name="connsiteY6" fmla="*/ 48245 h 262066"/>
                <a:gd name="connsiteX7" fmla="*/ 70754 w 334655"/>
                <a:gd name="connsiteY7" fmla="*/ 35399 h 262066"/>
                <a:gd name="connsiteX8" fmla="*/ 97572 w 334655"/>
                <a:gd name="connsiteY8" fmla="*/ 29118 h 262066"/>
                <a:gd name="connsiteX9" fmla="*/ 101186 w 334655"/>
                <a:gd name="connsiteY9" fmla="*/ 13988 h 262066"/>
                <a:gd name="connsiteX10" fmla="*/ 103944 w 334655"/>
                <a:gd name="connsiteY10" fmla="*/ 11038 h 262066"/>
                <a:gd name="connsiteX11" fmla="*/ 107843 w 334655"/>
                <a:gd name="connsiteY11" fmla="*/ 13322 h 262066"/>
                <a:gd name="connsiteX12" fmla="*/ 112408 w 334655"/>
                <a:gd name="connsiteY12" fmla="*/ 22648 h 262066"/>
                <a:gd name="connsiteX13" fmla="*/ 119255 w 334655"/>
                <a:gd name="connsiteY13" fmla="*/ 17414 h 262066"/>
                <a:gd name="connsiteX14" fmla="*/ 130096 w 334655"/>
                <a:gd name="connsiteY14" fmla="*/ 14749 h 262066"/>
                <a:gd name="connsiteX15" fmla="*/ 136087 w 334655"/>
                <a:gd name="connsiteY15" fmla="*/ 8659 h 262066"/>
                <a:gd name="connsiteX16" fmla="*/ 140177 w 334655"/>
                <a:gd name="connsiteY16" fmla="*/ 0 h 262066"/>
                <a:gd name="connsiteX17" fmla="*/ 195144 w 334655"/>
                <a:gd name="connsiteY17" fmla="*/ 7708 h 262066"/>
                <a:gd name="connsiteX18" fmla="*/ 196856 w 334655"/>
                <a:gd name="connsiteY18" fmla="*/ 14940 h 262066"/>
                <a:gd name="connsiteX19" fmla="*/ 194479 w 334655"/>
                <a:gd name="connsiteY19" fmla="*/ 25407 h 262066"/>
                <a:gd name="connsiteX20" fmla="*/ 199709 w 334655"/>
                <a:gd name="connsiteY20" fmla="*/ 28072 h 262066"/>
                <a:gd name="connsiteX21" fmla="*/ 208268 w 334655"/>
                <a:gd name="connsiteY21" fmla="*/ 33781 h 262066"/>
                <a:gd name="connsiteX22" fmla="*/ 212167 w 334655"/>
                <a:gd name="connsiteY22" fmla="*/ 44058 h 262066"/>
                <a:gd name="connsiteX23" fmla="*/ 233470 w 334655"/>
                <a:gd name="connsiteY23" fmla="*/ 56905 h 262066"/>
                <a:gd name="connsiteX24" fmla="*/ 238034 w 334655"/>
                <a:gd name="connsiteY24" fmla="*/ 55858 h 262066"/>
                <a:gd name="connsiteX25" fmla="*/ 244786 w 334655"/>
                <a:gd name="connsiteY25" fmla="*/ 47579 h 262066"/>
                <a:gd name="connsiteX26" fmla="*/ 273887 w 334655"/>
                <a:gd name="connsiteY26" fmla="*/ 45105 h 262066"/>
                <a:gd name="connsiteX27" fmla="*/ 292716 w 334655"/>
                <a:gd name="connsiteY27" fmla="*/ 38824 h 262066"/>
                <a:gd name="connsiteX28" fmla="*/ 299373 w 334655"/>
                <a:gd name="connsiteY28" fmla="*/ 39871 h 262066"/>
                <a:gd name="connsiteX29" fmla="*/ 300515 w 334655"/>
                <a:gd name="connsiteY29" fmla="*/ 46723 h 262066"/>
                <a:gd name="connsiteX30" fmla="*/ 308313 w 334655"/>
                <a:gd name="connsiteY30" fmla="*/ 61853 h 262066"/>
                <a:gd name="connsiteX31" fmla="*/ 313924 w 334655"/>
                <a:gd name="connsiteY31" fmla="*/ 68133 h 262066"/>
                <a:gd name="connsiteX32" fmla="*/ 323529 w 334655"/>
                <a:gd name="connsiteY32" fmla="*/ 71369 h 262066"/>
                <a:gd name="connsiteX33" fmla="*/ 326667 w 334655"/>
                <a:gd name="connsiteY33" fmla="*/ 82122 h 262066"/>
                <a:gd name="connsiteX34" fmla="*/ 334655 w 334655"/>
                <a:gd name="connsiteY34" fmla="*/ 96491 h 262066"/>
                <a:gd name="connsiteX35" fmla="*/ 312212 w 334655"/>
                <a:gd name="connsiteY35" fmla="*/ 104864 h 262066"/>
                <a:gd name="connsiteX36" fmla="*/ 309359 w 334655"/>
                <a:gd name="connsiteY36" fmla="*/ 111430 h 262066"/>
                <a:gd name="connsiteX37" fmla="*/ 299183 w 334655"/>
                <a:gd name="connsiteY37" fmla="*/ 109242 h 262066"/>
                <a:gd name="connsiteX38" fmla="*/ 296996 w 334655"/>
                <a:gd name="connsiteY38" fmla="*/ 122849 h 262066"/>
                <a:gd name="connsiteX39" fmla="*/ 287581 w 334655"/>
                <a:gd name="connsiteY39" fmla="*/ 131319 h 262066"/>
                <a:gd name="connsiteX40" fmla="*/ 286725 w 334655"/>
                <a:gd name="connsiteY40" fmla="*/ 136552 h 262066"/>
                <a:gd name="connsiteX41" fmla="*/ 289483 w 334655"/>
                <a:gd name="connsiteY41" fmla="*/ 139312 h 262066"/>
                <a:gd name="connsiteX42" fmla="*/ 289483 w 334655"/>
                <a:gd name="connsiteY42" fmla="*/ 139312 h 262066"/>
                <a:gd name="connsiteX43" fmla="*/ 284538 w 334655"/>
                <a:gd name="connsiteY43" fmla="*/ 149970 h 262066"/>
                <a:gd name="connsiteX44" fmla="*/ 272365 w 334655"/>
                <a:gd name="connsiteY44" fmla="*/ 162245 h 262066"/>
                <a:gd name="connsiteX45" fmla="*/ 264186 w 334655"/>
                <a:gd name="connsiteY45" fmla="*/ 175472 h 262066"/>
                <a:gd name="connsiteX46" fmla="*/ 267610 w 334655"/>
                <a:gd name="connsiteY46" fmla="*/ 193933 h 262066"/>
                <a:gd name="connsiteX47" fmla="*/ 261904 w 334655"/>
                <a:gd name="connsiteY47" fmla="*/ 215724 h 262066"/>
                <a:gd name="connsiteX48" fmla="*/ 252299 w 334655"/>
                <a:gd name="connsiteY48" fmla="*/ 224574 h 262066"/>
                <a:gd name="connsiteX49" fmla="*/ 247829 w 334655"/>
                <a:gd name="connsiteY49" fmla="*/ 235327 h 262066"/>
                <a:gd name="connsiteX50" fmla="*/ 238415 w 334655"/>
                <a:gd name="connsiteY50" fmla="*/ 243701 h 262066"/>
                <a:gd name="connsiteX51" fmla="*/ 237369 w 334655"/>
                <a:gd name="connsiteY51" fmla="*/ 258260 h 262066"/>
                <a:gd name="connsiteX52" fmla="*/ 227288 w 334655"/>
                <a:gd name="connsiteY52" fmla="*/ 262066 h 262066"/>
                <a:gd name="connsiteX53" fmla="*/ 221487 w 334655"/>
                <a:gd name="connsiteY53" fmla="*/ 257213 h 262066"/>
                <a:gd name="connsiteX54" fmla="*/ 219014 w 334655"/>
                <a:gd name="connsiteY54" fmla="*/ 254073 h 262066"/>
                <a:gd name="connsiteX55" fmla="*/ 208648 w 334655"/>
                <a:gd name="connsiteY55" fmla="*/ 257499 h 262066"/>
                <a:gd name="connsiteX56" fmla="*/ 206176 w 334655"/>
                <a:gd name="connsiteY56" fmla="*/ 238943 h 262066"/>
                <a:gd name="connsiteX57" fmla="*/ 199614 w 334655"/>
                <a:gd name="connsiteY57" fmla="*/ 231901 h 262066"/>
                <a:gd name="connsiteX58" fmla="*/ 188868 w 334655"/>
                <a:gd name="connsiteY58" fmla="*/ 231045 h 262066"/>
                <a:gd name="connsiteX59" fmla="*/ 180879 w 334655"/>
                <a:gd name="connsiteY59" fmla="*/ 240846 h 262066"/>
                <a:gd name="connsiteX60" fmla="*/ 173271 w 334655"/>
                <a:gd name="connsiteY60" fmla="*/ 240275 h 262066"/>
                <a:gd name="connsiteX61" fmla="*/ 165568 w 334655"/>
                <a:gd name="connsiteY61" fmla="*/ 243701 h 262066"/>
                <a:gd name="connsiteX62" fmla="*/ 158531 w 334655"/>
                <a:gd name="connsiteY62" fmla="*/ 255500 h 262066"/>
                <a:gd name="connsiteX63" fmla="*/ 148070 w 334655"/>
                <a:gd name="connsiteY63" fmla="*/ 257784 h 262066"/>
                <a:gd name="connsiteX64" fmla="*/ 138750 w 334655"/>
                <a:gd name="connsiteY64" fmla="*/ 248839 h 262066"/>
                <a:gd name="connsiteX65" fmla="*/ 127909 w 334655"/>
                <a:gd name="connsiteY65" fmla="*/ 225620 h 262066"/>
                <a:gd name="connsiteX66" fmla="*/ 123820 w 334655"/>
                <a:gd name="connsiteY66" fmla="*/ 225335 h 262066"/>
                <a:gd name="connsiteX67" fmla="*/ 111457 w 334655"/>
                <a:gd name="connsiteY67" fmla="*/ 232663 h 262066"/>
                <a:gd name="connsiteX68" fmla="*/ 112027 w 334655"/>
                <a:gd name="connsiteY68" fmla="*/ 216866 h 262066"/>
                <a:gd name="connsiteX69" fmla="*/ 101947 w 334655"/>
                <a:gd name="connsiteY69" fmla="*/ 203639 h 262066"/>
                <a:gd name="connsiteX70" fmla="*/ 91771 w 334655"/>
                <a:gd name="connsiteY70" fmla="*/ 211252 h 262066"/>
                <a:gd name="connsiteX71" fmla="*/ 81690 w 334655"/>
                <a:gd name="connsiteY71" fmla="*/ 232282 h 262066"/>
                <a:gd name="connsiteX72" fmla="*/ 74083 w 334655"/>
                <a:gd name="connsiteY72" fmla="*/ 235327 h 262066"/>
                <a:gd name="connsiteX73" fmla="*/ 73037 w 334655"/>
                <a:gd name="connsiteY73" fmla="*/ 220577 h 262066"/>
                <a:gd name="connsiteX74" fmla="*/ 79789 w 334655"/>
                <a:gd name="connsiteY74" fmla="*/ 205542 h 262066"/>
                <a:gd name="connsiteX75" fmla="*/ 74368 w 334655"/>
                <a:gd name="connsiteY75" fmla="*/ 191459 h 262066"/>
                <a:gd name="connsiteX76" fmla="*/ 68662 w 334655"/>
                <a:gd name="connsiteY76" fmla="*/ 190602 h 262066"/>
                <a:gd name="connsiteX77" fmla="*/ 61529 w 334655"/>
                <a:gd name="connsiteY77" fmla="*/ 190317 h 262066"/>
                <a:gd name="connsiteX78" fmla="*/ 48881 w 334655"/>
                <a:gd name="connsiteY78" fmla="*/ 182038 h 262066"/>
                <a:gd name="connsiteX79" fmla="*/ 38706 w 334655"/>
                <a:gd name="connsiteY79" fmla="*/ 170524 h 262066"/>
                <a:gd name="connsiteX80" fmla="*/ 26152 w 334655"/>
                <a:gd name="connsiteY80" fmla="*/ 167098 h 262066"/>
                <a:gd name="connsiteX81" fmla="*/ 22729 w 334655"/>
                <a:gd name="connsiteY81" fmla="*/ 162150 h 262066"/>
                <a:gd name="connsiteX82" fmla="*/ 22444 w 334655"/>
                <a:gd name="connsiteY82" fmla="*/ 151873 h 262066"/>
                <a:gd name="connsiteX83" fmla="*/ 9510 w 334655"/>
                <a:gd name="connsiteY83" fmla="*/ 148638 h 262066"/>
                <a:gd name="connsiteX84" fmla="*/ 0 w 334655"/>
                <a:gd name="connsiteY84" fmla="*/ 136362 h 262066"/>
                <a:gd name="connsiteX85" fmla="*/ 5135 w 334655"/>
                <a:gd name="connsiteY85" fmla="*/ 125704 h 262066"/>
                <a:gd name="connsiteX86" fmla="*/ 10366 w 334655"/>
                <a:gd name="connsiteY86" fmla="*/ 89925 h 262066"/>
                <a:gd name="connsiteX87" fmla="*/ 1427 w 334655"/>
                <a:gd name="connsiteY87" fmla="*/ 63280 h 26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34655" h="262066">
                  <a:moveTo>
                    <a:pt x="1427" y="63280"/>
                  </a:moveTo>
                  <a:lnTo>
                    <a:pt x="4375" y="58998"/>
                  </a:lnTo>
                  <a:lnTo>
                    <a:pt x="6277" y="47104"/>
                  </a:lnTo>
                  <a:lnTo>
                    <a:pt x="10841" y="46247"/>
                  </a:lnTo>
                  <a:lnTo>
                    <a:pt x="15311" y="50529"/>
                  </a:lnTo>
                  <a:lnTo>
                    <a:pt x="26057" y="47769"/>
                  </a:lnTo>
                  <a:lnTo>
                    <a:pt x="49452" y="48245"/>
                  </a:lnTo>
                  <a:lnTo>
                    <a:pt x="70754" y="35399"/>
                  </a:lnTo>
                  <a:lnTo>
                    <a:pt x="97572" y="29118"/>
                  </a:lnTo>
                  <a:lnTo>
                    <a:pt x="101186" y="13988"/>
                  </a:lnTo>
                  <a:lnTo>
                    <a:pt x="103944" y="11038"/>
                  </a:lnTo>
                  <a:lnTo>
                    <a:pt x="107843" y="13322"/>
                  </a:lnTo>
                  <a:lnTo>
                    <a:pt x="112408" y="22648"/>
                  </a:lnTo>
                  <a:lnTo>
                    <a:pt x="119255" y="17414"/>
                  </a:lnTo>
                  <a:lnTo>
                    <a:pt x="130096" y="14749"/>
                  </a:lnTo>
                  <a:lnTo>
                    <a:pt x="136087" y="8659"/>
                  </a:lnTo>
                  <a:lnTo>
                    <a:pt x="140177" y="0"/>
                  </a:lnTo>
                  <a:lnTo>
                    <a:pt x="195144" y="7708"/>
                  </a:lnTo>
                  <a:lnTo>
                    <a:pt x="196856" y="14940"/>
                  </a:lnTo>
                  <a:lnTo>
                    <a:pt x="194479" y="25407"/>
                  </a:lnTo>
                  <a:lnTo>
                    <a:pt x="199709" y="28072"/>
                  </a:lnTo>
                  <a:lnTo>
                    <a:pt x="208268" y="33781"/>
                  </a:lnTo>
                  <a:lnTo>
                    <a:pt x="212167" y="44058"/>
                  </a:lnTo>
                  <a:lnTo>
                    <a:pt x="233470" y="56905"/>
                  </a:lnTo>
                  <a:lnTo>
                    <a:pt x="238034" y="55858"/>
                  </a:lnTo>
                  <a:lnTo>
                    <a:pt x="244786" y="47579"/>
                  </a:lnTo>
                  <a:lnTo>
                    <a:pt x="273887" y="45105"/>
                  </a:lnTo>
                  <a:lnTo>
                    <a:pt x="292716" y="38824"/>
                  </a:lnTo>
                  <a:lnTo>
                    <a:pt x="299373" y="39871"/>
                  </a:lnTo>
                  <a:lnTo>
                    <a:pt x="300515" y="46723"/>
                  </a:lnTo>
                  <a:lnTo>
                    <a:pt x="308313" y="61853"/>
                  </a:lnTo>
                  <a:lnTo>
                    <a:pt x="313924" y="68133"/>
                  </a:lnTo>
                  <a:lnTo>
                    <a:pt x="323529" y="71369"/>
                  </a:lnTo>
                  <a:lnTo>
                    <a:pt x="326667" y="82122"/>
                  </a:lnTo>
                  <a:lnTo>
                    <a:pt x="334655" y="96491"/>
                  </a:lnTo>
                  <a:lnTo>
                    <a:pt x="312212" y="104864"/>
                  </a:lnTo>
                  <a:lnTo>
                    <a:pt x="309359" y="111430"/>
                  </a:lnTo>
                  <a:lnTo>
                    <a:pt x="299183" y="109242"/>
                  </a:lnTo>
                  <a:lnTo>
                    <a:pt x="296996" y="122849"/>
                  </a:lnTo>
                  <a:lnTo>
                    <a:pt x="287581" y="131319"/>
                  </a:lnTo>
                  <a:lnTo>
                    <a:pt x="286725" y="136552"/>
                  </a:lnTo>
                  <a:lnTo>
                    <a:pt x="289483" y="139312"/>
                  </a:lnTo>
                  <a:lnTo>
                    <a:pt x="289483" y="139312"/>
                  </a:lnTo>
                  <a:lnTo>
                    <a:pt x="284538" y="149970"/>
                  </a:lnTo>
                  <a:lnTo>
                    <a:pt x="272365" y="162245"/>
                  </a:lnTo>
                  <a:lnTo>
                    <a:pt x="264186" y="175472"/>
                  </a:lnTo>
                  <a:lnTo>
                    <a:pt x="267610" y="193933"/>
                  </a:lnTo>
                  <a:lnTo>
                    <a:pt x="261904" y="215724"/>
                  </a:lnTo>
                  <a:lnTo>
                    <a:pt x="252299" y="224574"/>
                  </a:lnTo>
                  <a:lnTo>
                    <a:pt x="247829" y="235327"/>
                  </a:lnTo>
                  <a:lnTo>
                    <a:pt x="238415" y="243701"/>
                  </a:lnTo>
                  <a:lnTo>
                    <a:pt x="237369" y="258260"/>
                  </a:lnTo>
                  <a:lnTo>
                    <a:pt x="227288" y="262066"/>
                  </a:lnTo>
                  <a:lnTo>
                    <a:pt x="221487" y="257213"/>
                  </a:lnTo>
                  <a:lnTo>
                    <a:pt x="219014" y="254073"/>
                  </a:lnTo>
                  <a:lnTo>
                    <a:pt x="208648" y="257499"/>
                  </a:lnTo>
                  <a:lnTo>
                    <a:pt x="206176" y="238943"/>
                  </a:lnTo>
                  <a:lnTo>
                    <a:pt x="199614" y="231901"/>
                  </a:lnTo>
                  <a:lnTo>
                    <a:pt x="188868" y="231045"/>
                  </a:lnTo>
                  <a:lnTo>
                    <a:pt x="180879" y="240846"/>
                  </a:lnTo>
                  <a:lnTo>
                    <a:pt x="173271" y="240275"/>
                  </a:lnTo>
                  <a:lnTo>
                    <a:pt x="165568" y="243701"/>
                  </a:lnTo>
                  <a:lnTo>
                    <a:pt x="158531" y="255500"/>
                  </a:lnTo>
                  <a:lnTo>
                    <a:pt x="148070" y="257784"/>
                  </a:lnTo>
                  <a:lnTo>
                    <a:pt x="138750" y="248839"/>
                  </a:lnTo>
                  <a:lnTo>
                    <a:pt x="127909" y="225620"/>
                  </a:lnTo>
                  <a:lnTo>
                    <a:pt x="123820" y="225335"/>
                  </a:lnTo>
                  <a:lnTo>
                    <a:pt x="111457" y="232663"/>
                  </a:lnTo>
                  <a:lnTo>
                    <a:pt x="112027" y="216866"/>
                  </a:lnTo>
                  <a:lnTo>
                    <a:pt x="101947" y="203639"/>
                  </a:lnTo>
                  <a:lnTo>
                    <a:pt x="91771" y="211252"/>
                  </a:lnTo>
                  <a:lnTo>
                    <a:pt x="81690" y="232282"/>
                  </a:lnTo>
                  <a:lnTo>
                    <a:pt x="74083" y="235327"/>
                  </a:lnTo>
                  <a:lnTo>
                    <a:pt x="73037" y="220577"/>
                  </a:lnTo>
                  <a:lnTo>
                    <a:pt x="79789" y="205542"/>
                  </a:lnTo>
                  <a:lnTo>
                    <a:pt x="74368" y="191459"/>
                  </a:lnTo>
                  <a:lnTo>
                    <a:pt x="68662" y="190602"/>
                  </a:lnTo>
                  <a:lnTo>
                    <a:pt x="61529" y="190317"/>
                  </a:lnTo>
                  <a:lnTo>
                    <a:pt x="48881" y="182038"/>
                  </a:lnTo>
                  <a:lnTo>
                    <a:pt x="38706" y="170524"/>
                  </a:lnTo>
                  <a:lnTo>
                    <a:pt x="26152" y="167098"/>
                  </a:lnTo>
                  <a:lnTo>
                    <a:pt x="22729" y="162150"/>
                  </a:lnTo>
                  <a:lnTo>
                    <a:pt x="22444" y="151873"/>
                  </a:lnTo>
                  <a:lnTo>
                    <a:pt x="9510" y="148638"/>
                  </a:lnTo>
                  <a:lnTo>
                    <a:pt x="0" y="136362"/>
                  </a:lnTo>
                  <a:lnTo>
                    <a:pt x="5135" y="125704"/>
                  </a:lnTo>
                  <a:lnTo>
                    <a:pt x="10366" y="89925"/>
                  </a:lnTo>
                  <a:lnTo>
                    <a:pt x="1427" y="63280"/>
                  </a:lnTo>
                  <a:close/>
                </a:path>
              </a:pathLst>
            </a:custGeom>
            <a:solidFill>
              <a:srgbClr val="DADADA"/>
            </a:solidFill>
            <a:ln w="8872"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8" name="Freeform: Shape 17">
              <a:extLst>
                <a:ext uri="{FF2B5EF4-FFF2-40B4-BE49-F238E27FC236}">
                  <a16:creationId xmlns:a16="http://schemas.microsoft.com/office/drawing/2014/main" id="{6BE08608-B718-C577-4DCA-7B9A268C9F88}"/>
                </a:ext>
              </a:extLst>
            </p:cNvPr>
            <p:cNvSpPr/>
            <p:nvPr/>
          </p:nvSpPr>
          <p:spPr>
            <a:xfrm>
              <a:off x="8595976" y="5293820"/>
              <a:ext cx="1369242" cy="1040749"/>
            </a:xfrm>
            <a:custGeom>
              <a:avLst/>
              <a:gdLst>
                <a:gd name="connsiteX0" fmla="*/ 262094 w 1369242"/>
                <a:gd name="connsiteY0" fmla="*/ 917614 h 1040749"/>
                <a:gd name="connsiteX1" fmla="*/ 264567 w 1369242"/>
                <a:gd name="connsiteY1" fmla="*/ 918851 h 1040749"/>
                <a:gd name="connsiteX2" fmla="*/ 265042 w 1369242"/>
                <a:gd name="connsiteY2" fmla="*/ 920278 h 1040749"/>
                <a:gd name="connsiteX3" fmla="*/ 265898 w 1369242"/>
                <a:gd name="connsiteY3" fmla="*/ 921040 h 1040749"/>
                <a:gd name="connsiteX4" fmla="*/ 265898 w 1369242"/>
                <a:gd name="connsiteY4" fmla="*/ 921991 h 1040749"/>
                <a:gd name="connsiteX5" fmla="*/ 266659 w 1369242"/>
                <a:gd name="connsiteY5" fmla="*/ 922848 h 1040749"/>
                <a:gd name="connsiteX6" fmla="*/ 266183 w 1369242"/>
                <a:gd name="connsiteY6" fmla="*/ 925797 h 1040749"/>
                <a:gd name="connsiteX7" fmla="*/ 266469 w 1369242"/>
                <a:gd name="connsiteY7" fmla="*/ 929318 h 1040749"/>
                <a:gd name="connsiteX8" fmla="*/ 267135 w 1369242"/>
                <a:gd name="connsiteY8" fmla="*/ 929889 h 1040749"/>
                <a:gd name="connsiteX9" fmla="*/ 267610 w 1369242"/>
                <a:gd name="connsiteY9" fmla="*/ 932553 h 1040749"/>
                <a:gd name="connsiteX10" fmla="*/ 268466 w 1369242"/>
                <a:gd name="connsiteY10" fmla="*/ 933125 h 1040749"/>
                <a:gd name="connsiteX11" fmla="*/ 268181 w 1369242"/>
                <a:gd name="connsiteY11" fmla="*/ 935598 h 1040749"/>
                <a:gd name="connsiteX12" fmla="*/ 269037 w 1369242"/>
                <a:gd name="connsiteY12" fmla="*/ 936169 h 1040749"/>
                <a:gd name="connsiteX13" fmla="*/ 269797 w 1369242"/>
                <a:gd name="connsiteY13" fmla="*/ 937407 h 1040749"/>
                <a:gd name="connsiteX14" fmla="*/ 269797 w 1369242"/>
                <a:gd name="connsiteY14" fmla="*/ 938929 h 1040749"/>
                <a:gd name="connsiteX15" fmla="*/ 270843 w 1369242"/>
                <a:gd name="connsiteY15" fmla="*/ 941118 h 1040749"/>
                <a:gd name="connsiteX16" fmla="*/ 270843 w 1369242"/>
                <a:gd name="connsiteY16" fmla="*/ 942069 h 1040749"/>
                <a:gd name="connsiteX17" fmla="*/ 270083 w 1369242"/>
                <a:gd name="connsiteY17" fmla="*/ 942926 h 1040749"/>
                <a:gd name="connsiteX18" fmla="*/ 270368 w 1369242"/>
                <a:gd name="connsiteY18" fmla="*/ 944163 h 1040749"/>
                <a:gd name="connsiteX19" fmla="*/ 269893 w 1369242"/>
                <a:gd name="connsiteY19" fmla="*/ 946637 h 1040749"/>
                <a:gd name="connsiteX20" fmla="*/ 268846 w 1369242"/>
                <a:gd name="connsiteY20" fmla="*/ 948350 h 1040749"/>
                <a:gd name="connsiteX21" fmla="*/ 268846 w 1369242"/>
                <a:gd name="connsiteY21" fmla="*/ 949872 h 1040749"/>
                <a:gd name="connsiteX22" fmla="*/ 268371 w 1369242"/>
                <a:gd name="connsiteY22" fmla="*/ 950063 h 1040749"/>
                <a:gd name="connsiteX23" fmla="*/ 267705 w 1369242"/>
                <a:gd name="connsiteY23" fmla="*/ 952061 h 1040749"/>
                <a:gd name="connsiteX24" fmla="*/ 267990 w 1369242"/>
                <a:gd name="connsiteY24" fmla="*/ 953298 h 1040749"/>
                <a:gd name="connsiteX25" fmla="*/ 268466 w 1369242"/>
                <a:gd name="connsiteY25" fmla="*/ 953108 h 1040749"/>
                <a:gd name="connsiteX26" fmla="*/ 268466 w 1369242"/>
                <a:gd name="connsiteY26" fmla="*/ 952157 h 1040749"/>
                <a:gd name="connsiteX27" fmla="*/ 269322 w 1369242"/>
                <a:gd name="connsiteY27" fmla="*/ 950729 h 1040749"/>
                <a:gd name="connsiteX28" fmla="*/ 269607 w 1369242"/>
                <a:gd name="connsiteY28" fmla="*/ 948445 h 1040749"/>
                <a:gd name="connsiteX29" fmla="*/ 271129 w 1369242"/>
                <a:gd name="connsiteY29" fmla="*/ 945781 h 1040749"/>
                <a:gd name="connsiteX30" fmla="*/ 271129 w 1369242"/>
                <a:gd name="connsiteY30" fmla="*/ 944543 h 1040749"/>
                <a:gd name="connsiteX31" fmla="*/ 272175 w 1369242"/>
                <a:gd name="connsiteY31" fmla="*/ 943783 h 1040749"/>
                <a:gd name="connsiteX32" fmla="*/ 272460 w 1369242"/>
                <a:gd name="connsiteY32" fmla="*/ 940642 h 1040749"/>
                <a:gd name="connsiteX33" fmla="*/ 271414 w 1369242"/>
                <a:gd name="connsiteY33" fmla="*/ 939690 h 1040749"/>
                <a:gd name="connsiteX34" fmla="*/ 270653 w 1369242"/>
                <a:gd name="connsiteY34" fmla="*/ 939690 h 1040749"/>
                <a:gd name="connsiteX35" fmla="*/ 270653 w 1369242"/>
                <a:gd name="connsiteY35" fmla="*/ 937026 h 1040749"/>
                <a:gd name="connsiteX36" fmla="*/ 269132 w 1369242"/>
                <a:gd name="connsiteY36" fmla="*/ 935598 h 1040749"/>
                <a:gd name="connsiteX37" fmla="*/ 269132 w 1369242"/>
                <a:gd name="connsiteY37" fmla="*/ 932934 h 1040749"/>
                <a:gd name="connsiteX38" fmla="*/ 268086 w 1369242"/>
                <a:gd name="connsiteY38" fmla="*/ 931982 h 1040749"/>
                <a:gd name="connsiteX39" fmla="*/ 267800 w 1369242"/>
                <a:gd name="connsiteY39" fmla="*/ 929509 h 1040749"/>
                <a:gd name="connsiteX40" fmla="*/ 267325 w 1369242"/>
                <a:gd name="connsiteY40" fmla="*/ 929318 h 1040749"/>
                <a:gd name="connsiteX41" fmla="*/ 266849 w 1369242"/>
                <a:gd name="connsiteY41" fmla="*/ 927605 h 1040749"/>
                <a:gd name="connsiteX42" fmla="*/ 267325 w 1369242"/>
                <a:gd name="connsiteY42" fmla="*/ 924941 h 1040749"/>
                <a:gd name="connsiteX43" fmla="*/ 267039 w 1369242"/>
                <a:gd name="connsiteY43" fmla="*/ 922467 h 1040749"/>
                <a:gd name="connsiteX44" fmla="*/ 267895 w 1369242"/>
                <a:gd name="connsiteY44" fmla="*/ 921706 h 1040749"/>
                <a:gd name="connsiteX45" fmla="*/ 267895 w 1369242"/>
                <a:gd name="connsiteY45" fmla="*/ 920849 h 1040749"/>
                <a:gd name="connsiteX46" fmla="*/ 269417 w 1369242"/>
                <a:gd name="connsiteY46" fmla="*/ 919612 h 1040749"/>
                <a:gd name="connsiteX47" fmla="*/ 272555 w 1369242"/>
                <a:gd name="connsiteY47" fmla="*/ 918185 h 1040749"/>
                <a:gd name="connsiteX48" fmla="*/ 273411 w 1369242"/>
                <a:gd name="connsiteY48" fmla="*/ 918185 h 1040749"/>
                <a:gd name="connsiteX49" fmla="*/ 277596 w 1369242"/>
                <a:gd name="connsiteY49" fmla="*/ 920183 h 1040749"/>
                <a:gd name="connsiteX50" fmla="*/ 277596 w 1369242"/>
                <a:gd name="connsiteY50" fmla="*/ 920944 h 1040749"/>
                <a:gd name="connsiteX51" fmla="*/ 279878 w 1369242"/>
                <a:gd name="connsiteY51" fmla="*/ 922657 h 1040749"/>
                <a:gd name="connsiteX52" fmla="*/ 280734 w 1369242"/>
                <a:gd name="connsiteY52" fmla="*/ 924085 h 1040749"/>
                <a:gd name="connsiteX53" fmla="*/ 281019 w 1369242"/>
                <a:gd name="connsiteY53" fmla="*/ 925797 h 1040749"/>
                <a:gd name="connsiteX54" fmla="*/ 284823 w 1369242"/>
                <a:gd name="connsiteY54" fmla="*/ 927510 h 1040749"/>
                <a:gd name="connsiteX55" fmla="*/ 285584 w 1369242"/>
                <a:gd name="connsiteY55" fmla="*/ 929223 h 1040749"/>
                <a:gd name="connsiteX56" fmla="*/ 287106 w 1369242"/>
                <a:gd name="connsiteY56" fmla="*/ 930651 h 1040749"/>
                <a:gd name="connsiteX57" fmla="*/ 288151 w 1369242"/>
                <a:gd name="connsiteY57" fmla="*/ 932839 h 1040749"/>
                <a:gd name="connsiteX58" fmla="*/ 291290 w 1369242"/>
                <a:gd name="connsiteY58" fmla="*/ 933030 h 1040749"/>
                <a:gd name="connsiteX59" fmla="*/ 293382 w 1369242"/>
                <a:gd name="connsiteY59" fmla="*/ 934457 h 1040749"/>
                <a:gd name="connsiteX60" fmla="*/ 294048 w 1369242"/>
                <a:gd name="connsiteY60" fmla="*/ 934457 h 1040749"/>
                <a:gd name="connsiteX61" fmla="*/ 294809 w 1369242"/>
                <a:gd name="connsiteY61" fmla="*/ 935313 h 1040749"/>
                <a:gd name="connsiteX62" fmla="*/ 298232 w 1369242"/>
                <a:gd name="connsiteY62" fmla="*/ 935884 h 1040749"/>
                <a:gd name="connsiteX63" fmla="*/ 298708 w 1369242"/>
                <a:gd name="connsiteY63" fmla="*/ 937121 h 1040749"/>
                <a:gd name="connsiteX64" fmla="*/ 297661 w 1369242"/>
                <a:gd name="connsiteY64" fmla="*/ 938548 h 1040749"/>
                <a:gd name="connsiteX65" fmla="*/ 302321 w 1369242"/>
                <a:gd name="connsiteY65" fmla="*/ 938358 h 1040749"/>
                <a:gd name="connsiteX66" fmla="*/ 303367 w 1369242"/>
                <a:gd name="connsiteY66" fmla="*/ 938929 h 1040749"/>
                <a:gd name="connsiteX67" fmla="*/ 305460 w 1369242"/>
                <a:gd name="connsiteY67" fmla="*/ 938929 h 1040749"/>
                <a:gd name="connsiteX68" fmla="*/ 306506 w 1369242"/>
                <a:gd name="connsiteY68" fmla="*/ 939785 h 1040749"/>
                <a:gd name="connsiteX69" fmla="*/ 310690 w 1369242"/>
                <a:gd name="connsiteY69" fmla="*/ 939500 h 1040749"/>
                <a:gd name="connsiteX70" fmla="*/ 312497 w 1369242"/>
                <a:gd name="connsiteY70" fmla="*/ 938739 h 1040749"/>
                <a:gd name="connsiteX71" fmla="*/ 316301 w 1369242"/>
                <a:gd name="connsiteY71" fmla="*/ 939596 h 1040749"/>
                <a:gd name="connsiteX72" fmla="*/ 318393 w 1369242"/>
                <a:gd name="connsiteY72" fmla="*/ 939405 h 1040749"/>
                <a:gd name="connsiteX73" fmla="*/ 319439 w 1369242"/>
                <a:gd name="connsiteY73" fmla="*/ 939215 h 1040749"/>
                <a:gd name="connsiteX74" fmla="*/ 319439 w 1369242"/>
                <a:gd name="connsiteY74" fmla="*/ 937788 h 1040749"/>
                <a:gd name="connsiteX75" fmla="*/ 318393 w 1369242"/>
                <a:gd name="connsiteY75" fmla="*/ 936931 h 1040749"/>
                <a:gd name="connsiteX76" fmla="*/ 319059 w 1369242"/>
                <a:gd name="connsiteY76" fmla="*/ 936646 h 1040749"/>
                <a:gd name="connsiteX77" fmla="*/ 319059 w 1369242"/>
                <a:gd name="connsiteY77" fmla="*/ 935409 h 1040749"/>
                <a:gd name="connsiteX78" fmla="*/ 320390 w 1369242"/>
                <a:gd name="connsiteY78" fmla="*/ 935218 h 1040749"/>
                <a:gd name="connsiteX79" fmla="*/ 320105 w 1369242"/>
                <a:gd name="connsiteY79" fmla="*/ 938739 h 1040749"/>
                <a:gd name="connsiteX80" fmla="*/ 320580 w 1369242"/>
                <a:gd name="connsiteY80" fmla="*/ 939310 h 1040749"/>
                <a:gd name="connsiteX81" fmla="*/ 322673 w 1369242"/>
                <a:gd name="connsiteY81" fmla="*/ 939310 h 1040749"/>
                <a:gd name="connsiteX82" fmla="*/ 323338 w 1369242"/>
                <a:gd name="connsiteY82" fmla="*/ 940737 h 1040749"/>
                <a:gd name="connsiteX83" fmla="*/ 324670 w 1369242"/>
                <a:gd name="connsiteY83" fmla="*/ 940737 h 1040749"/>
                <a:gd name="connsiteX84" fmla="*/ 325431 w 1369242"/>
                <a:gd name="connsiteY84" fmla="*/ 941594 h 1040749"/>
                <a:gd name="connsiteX85" fmla="*/ 326477 w 1369242"/>
                <a:gd name="connsiteY85" fmla="*/ 941784 h 1040749"/>
                <a:gd name="connsiteX86" fmla="*/ 327523 w 1369242"/>
                <a:gd name="connsiteY86" fmla="*/ 943021 h 1040749"/>
                <a:gd name="connsiteX87" fmla="*/ 329044 w 1369242"/>
                <a:gd name="connsiteY87" fmla="*/ 943783 h 1040749"/>
                <a:gd name="connsiteX88" fmla="*/ 331897 w 1369242"/>
                <a:gd name="connsiteY88" fmla="*/ 943497 h 1040749"/>
                <a:gd name="connsiteX89" fmla="*/ 332183 w 1369242"/>
                <a:gd name="connsiteY89" fmla="*/ 944068 h 1040749"/>
                <a:gd name="connsiteX90" fmla="*/ 334465 w 1369242"/>
                <a:gd name="connsiteY90" fmla="*/ 944924 h 1040749"/>
                <a:gd name="connsiteX91" fmla="*/ 334941 w 1369242"/>
                <a:gd name="connsiteY91" fmla="*/ 945685 h 1040749"/>
                <a:gd name="connsiteX92" fmla="*/ 338364 w 1369242"/>
                <a:gd name="connsiteY92" fmla="*/ 946922 h 1040749"/>
                <a:gd name="connsiteX93" fmla="*/ 340456 w 1369242"/>
                <a:gd name="connsiteY93" fmla="*/ 946922 h 1040749"/>
                <a:gd name="connsiteX94" fmla="*/ 341502 w 1369242"/>
                <a:gd name="connsiteY94" fmla="*/ 947779 h 1040749"/>
                <a:gd name="connsiteX95" fmla="*/ 341217 w 1369242"/>
                <a:gd name="connsiteY95" fmla="*/ 949206 h 1040749"/>
                <a:gd name="connsiteX96" fmla="*/ 341978 w 1369242"/>
                <a:gd name="connsiteY96" fmla="*/ 949968 h 1040749"/>
                <a:gd name="connsiteX97" fmla="*/ 342454 w 1369242"/>
                <a:gd name="connsiteY97" fmla="*/ 952442 h 1040749"/>
                <a:gd name="connsiteX98" fmla="*/ 343499 w 1369242"/>
                <a:gd name="connsiteY98" fmla="*/ 953013 h 1040749"/>
                <a:gd name="connsiteX99" fmla="*/ 343785 w 1369242"/>
                <a:gd name="connsiteY99" fmla="*/ 955772 h 1040749"/>
                <a:gd name="connsiteX100" fmla="*/ 345592 w 1369242"/>
                <a:gd name="connsiteY100" fmla="*/ 957200 h 1040749"/>
                <a:gd name="connsiteX101" fmla="*/ 345592 w 1369242"/>
                <a:gd name="connsiteY101" fmla="*/ 959388 h 1040749"/>
                <a:gd name="connsiteX102" fmla="*/ 344926 w 1369242"/>
                <a:gd name="connsiteY102" fmla="*/ 960150 h 1040749"/>
                <a:gd name="connsiteX103" fmla="*/ 344926 w 1369242"/>
                <a:gd name="connsiteY103" fmla="*/ 962433 h 1040749"/>
                <a:gd name="connsiteX104" fmla="*/ 345402 w 1369242"/>
                <a:gd name="connsiteY104" fmla="*/ 962433 h 1040749"/>
                <a:gd name="connsiteX105" fmla="*/ 345877 w 1369242"/>
                <a:gd name="connsiteY105" fmla="*/ 963290 h 1040749"/>
                <a:gd name="connsiteX106" fmla="*/ 345877 w 1369242"/>
                <a:gd name="connsiteY106" fmla="*/ 964812 h 1040749"/>
                <a:gd name="connsiteX107" fmla="*/ 344355 w 1369242"/>
                <a:gd name="connsiteY107" fmla="*/ 964622 h 1040749"/>
                <a:gd name="connsiteX108" fmla="*/ 343690 w 1369242"/>
                <a:gd name="connsiteY108" fmla="*/ 963861 h 1040749"/>
                <a:gd name="connsiteX109" fmla="*/ 343975 w 1369242"/>
                <a:gd name="connsiteY109" fmla="*/ 963099 h 1040749"/>
                <a:gd name="connsiteX110" fmla="*/ 342929 w 1369242"/>
                <a:gd name="connsiteY110" fmla="*/ 963670 h 1040749"/>
                <a:gd name="connsiteX111" fmla="*/ 342073 w 1369242"/>
                <a:gd name="connsiteY111" fmla="*/ 963099 h 1040749"/>
                <a:gd name="connsiteX112" fmla="*/ 342358 w 1369242"/>
                <a:gd name="connsiteY112" fmla="*/ 965098 h 1040749"/>
                <a:gd name="connsiteX113" fmla="*/ 344545 w 1369242"/>
                <a:gd name="connsiteY113" fmla="*/ 965954 h 1040749"/>
                <a:gd name="connsiteX114" fmla="*/ 345021 w 1369242"/>
                <a:gd name="connsiteY114" fmla="*/ 966716 h 1040749"/>
                <a:gd name="connsiteX115" fmla="*/ 346067 w 1369242"/>
                <a:gd name="connsiteY115" fmla="*/ 966716 h 1040749"/>
                <a:gd name="connsiteX116" fmla="*/ 346067 w 1369242"/>
                <a:gd name="connsiteY116" fmla="*/ 966145 h 1040749"/>
                <a:gd name="connsiteX117" fmla="*/ 346923 w 1369242"/>
                <a:gd name="connsiteY117" fmla="*/ 965574 h 1040749"/>
                <a:gd name="connsiteX118" fmla="*/ 346923 w 1369242"/>
                <a:gd name="connsiteY118" fmla="*/ 964812 h 1040749"/>
                <a:gd name="connsiteX119" fmla="*/ 347399 w 1369242"/>
                <a:gd name="connsiteY119" fmla="*/ 964812 h 1040749"/>
                <a:gd name="connsiteX120" fmla="*/ 346923 w 1369242"/>
                <a:gd name="connsiteY120" fmla="*/ 963290 h 1040749"/>
                <a:gd name="connsiteX121" fmla="*/ 347684 w 1369242"/>
                <a:gd name="connsiteY121" fmla="*/ 963099 h 1040749"/>
                <a:gd name="connsiteX122" fmla="*/ 352629 w 1369242"/>
                <a:gd name="connsiteY122" fmla="*/ 964812 h 1040749"/>
                <a:gd name="connsiteX123" fmla="*/ 355292 w 1369242"/>
                <a:gd name="connsiteY123" fmla="*/ 967001 h 1040749"/>
                <a:gd name="connsiteX124" fmla="*/ 356148 w 1369242"/>
                <a:gd name="connsiteY124" fmla="*/ 968428 h 1040749"/>
                <a:gd name="connsiteX125" fmla="*/ 356623 w 1369242"/>
                <a:gd name="connsiteY125" fmla="*/ 968428 h 1040749"/>
                <a:gd name="connsiteX126" fmla="*/ 357099 w 1369242"/>
                <a:gd name="connsiteY126" fmla="*/ 969380 h 1040749"/>
                <a:gd name="connsiteX127" fmla="*/ 356813 w 1369242"/>
                <a:gd name="connsiteY127" fmla="*/ 971664 h 1040749"/>
                <a:gd name="connsiteX128" fmla="*/ 351012 w 1369242"/>
                <a:gd name="connsiteY128" fmla="*/ 975089 h 1040749"/>
                <a:gd name="connsiteX129" fmla="*/ 350251 w 1369242"/>
                <a:gd name="connsiteY129" fmla="*/ 975851 h 1040749"/>
                <a:gd name="connsiteX130" fmla="*/ 349966 w 1369242"/>
                <a:gd name="connsiteY130" fmla="*/ 977278 h 1040749"/>
                <a:gd name="connsiteX131" fmla="*/ 348445 w 1369242"/>
                <a:gd name="connsiteY131" fmla="*/ 977564 h 1040749"/>
                <a:gd name="connsiteX132" fmla="*/ 345972 w 1369242"/>
                <a:gd name="connsiteY132" fmla="*/ 979562 h 1040749"/>
                <a:gd name="connsiteX133" fmla="*/ 345972 w 1369242"/>
                <a:gd name="connsiteY133" fmla="*/ 980989 h 1040749"/>
                <a:gd name="connsiteX134" fmla="*/ 346828 w 1369242"/>
                <a:gd name="connsiteY134" fmla="*/ 981560 h 1040749"/>
                <a:gd name="connsiteX135" fmla="*/ 346828 w 1369242"/>
                <a:gd name="connsiteY135" fmla="*/ 982322 h 1040749"/>
                <a:gd name="connsiteX136" fmla="*/ 345782 w 1369242"/>
                <a:gd name="connsiteY136" fmla="*/ 983083 h 1040749"/>
                <a:gd name="connsiteX137" fmla="*/ 345306 w 1369242"/>
                <a:gd name="connsiteY137" fmla="*/ 983939 h 1040749"/>
                <a:gd name="connsiteX138" fmla="*/ 341693 w 1369242"/>
                <a:gd name="connsiteY138" fmla="*/ 983083 h 1040749"/>
                <a:gd name="connsiteX139" fmla="*/ 339410 w 1369242"/>
                <a:gd name="connsiteY139" fmla="*/ 983083 h 1040749"/>
                <a:gd name="connsiteX140" fmla="*/ 336747 w 1369242"/>
                <a:gd name="connsiteY140" fmla="*/ 983368 h 1040749"/>
                <a:gd name="connsiteX141" fmla="*/ 334275 w 1369242"/>
                <a:gd name="connsiteY141" fmla="*/ 984130 h 1040749"/>
                <a:gd name="connsiteX142" fmla="*/ 333799 w 1369242"/>
                <a:gd name="connsiteY142" fmla="*/ 984701 h 1040749"/>
                <a:gd name="connsiteX143" fmla="*/ 332944 w 1369242"/>
                <a:gd name="connsiteY143" fmla="*/ 984510 h 1040749"/>
                <a:gd name="connsiteX144" fmla="*/ 331137 w 1369242"/>
                <a:gd name="connsiteY144" fmla="*/ 985272 h 1040749"/>
                <a:gd name="connsiteX145" fmla="*/ 328664 w 1369242"/>
                <a:gd name="connsiteY145" fmla="*/ 986509 h 1040749"/>
                <a:gd name="connsiteX146" fmla="*/ 323338 w 1369242"/>
                <a:gd name="connsiteY146" fmla="*/ 990410 h 1040749"/>
                <a:gd name="connsiteX147" fmla="*/ 322863 w 1369242"/>
                <a:gd name="connsiteY147" fmla="*/ 991362 h 1040749"/>
                <a:gd name="connsiteX148" fmla="*/ 323528 w 1369242"/>
                <a:gd name="connsiteY148" fmla="*/ 991552 h 1040749"/>
                <a:gd name="connsiteX149" fmla="*/ 323528 w 1369242"/>
                <a:gd name="connsiteY149" fmla="*/ 992408 h 1040749"/>
                <a:gd name="connsiteX150" fmla="*/ 321722 w 1369242"/>
                <a:gd name="connsiteY150" fmla="*/ 992123 h 1040749"/>
                <a:gd name="connsiteX151" fmla="*/ 319059 w 1369242"/>
                <a:gd name="connsiteY151" fmla="*/ 994883 h 1040749"/>
                <a:gd name="connsiteX152" fmla="*/ 317252 w 1369242"/>
                <a:gd name="connsiteY152" fmla="*/ 998403 h 1040749"/>
                <a:gd name="connsiteX153" fmla="*/ 317537 w 1369242"/>
                <a:gd name="connsiteY153" fmla="*/ 999260 h 1040749"/>
                <a:gd name="connsiteX154" fmla="*/ 317062 w 1369242"/>
                <a:gd name="connsiteY154" fmla="*/ 999070 h 1040749"/>
                <a:gd name="connsiteX155" fmla="*/ 316586 w 1369242"/>
                <a:gd name="connsiteY155" fmla="*/ 1002020 h 1040749"/>
                <a:gd name="connsiteX156" fmla="*/ 316872 w 1369242"/>
                <a:gd name="connsiteY156" fmla="*/ 1003447 h 1040749"/>
                <a:gd name="connsiteX157" fmla="*/ 315825 w 1369242"/>
                <a:gd name="connsiteY157" fmla="*/ 1005445 h 1040749"/>
                <a:gd name="connsiteX158" fmla="*/ 315825 w 1369242"/>
                <a:gd name="connsiteY158" fmla="*/ 1006873 h 1040749"/>
                <a:gd name="connsiteX159" fmla="*/ 315350 w 1369242"/>
                <a:gd name="connsiteY159" fmla="*/ 1007158 h 1040749"/>
                <a:gd name="connsiteX160" fmla="*/ 314494 w 1369242"/>
                <a:gd name="connsiteY160" fmla="*/ 1010488 h 1040749"/>
                <a:gd name="connsiteX161" fmla="*/ 315350 w 1369242"/>
                <a:gd name="connsiteY161" fmla="*/ 1013629 h 1040749"/>
                <a:gd name="connsiteX162" fmla="*/ 315825 w 1369242"/>
                <a:gd name="connsiteY162" fmla="*/ 1013914 h 1040749"/>
                <a:gd name="connsiteX163" fmla="*/ 315825 w 1369242"/>
                <a:gd name="connsiteY163" fmla="*/ 1015151 h 1040749"/>
                <a:gd name="connsiteX164" fmla="*/ 314019 w 1369242"/>
                <a:gd name="connsiteY164" fmla="*/ 1017435 h 1040749"/>
                <a:gd name="connsiteX165" fmla="*/ 314874 w 1369242"/>
                <a:gd name="connsiteY165" fmla="*/ 1020004 h 1040749"/>
                <a:gd name="connsiteX166" fmla="*/ 313067 w 1369242"/>
                <a:gd name="connsiteY166" fmla="*/ 1023144 h 1040749"/>
                <a:gd name="connsiteX167" fmla="*/ 312782 w 1369242"/>
                <a:gd name="connsiteY167" fmla="*/ 1024382 h 1040749"/>
                <a:gd name="connsiteX168" fmla="*/ 310310 w 1369242"/>
                <a:gd name="connsiteY168" fmla="*/ 1026570 h 1040749"/>
                <a:gd name="connsiteX169" fmla="*/ 309644 w 1369242"/>
                <a:gd name="connsiteY169" fmla="*/ 1026380 h 1040749"/>
                <a:gd name="connsiteX170" fmla="*/ 306791 w 1369242"/>
                <a:gd name="connsiteY170" fmla="*/ 1027236 h 1040749"/>
                <a:gd name="connsiteX171" fmla="*/ 305460 w 1369242"/>
                <a:gd name="connsiteY171" fmla="*/ 1028473 h 1040749"/>
                <a:gd name="connsiteX172" fmla="*/ 304604 w 1369242"/>
                <a:gd name="connsiteY172" fmla="*/ 1028473 h 1040749"/>
                <a:gd name="connsiteX173" fmla="*/ 303748 w 1369242"/>
                <a:gd name="connsiteY173" fmla="*/ 1029235 h 1040749"/>
                <a:gd name="connsiteX174" fmla="*/ 301941 w 1369242"/>
                <a:gd name="connsiteY174" fmla="*/ 1029425 h 1040749"/>
                <a:gd name="connsiteX175" fmla="*/ 300609 w 1369242"/>
                <a:gd name="connsiteY175" fmla="*/ 1028854 h 1040749"/>
                <a:gd name="connsiteX176" fmla="*/ 299754 w 1369242"/>
                <a:gd name="connsiteY176" fmla="*/ 1029806 h 1040749"/>
                <a:gd name="connsiteX177" fmla="*/ 295950 w 1369242"/>
                <a:gd name="connsiteY177" fmla="*/ 1031233 h 1040749"/>
                <a:gd name="connsiteX178" fmla="*/ 295950 w 1369242"/>
                <a:gd name="connsiteY178" fmla="*/ 1031804 h 1040749"/>
                <a:gd name="connsiteX179" fmla="*/ 295094 w 1369242"/>
                <a:gd name="connsiteY179" fmla="*/ 1031804 h 1040749"/>
                <a:gd name="connsiteX180" fmla="*/ 292621 w 1369242"/>
                <a:gd name="connsiteY180" fmla="*/ 1033041 h 1040749"/>
                <a:gd name="connsiteX181" fmla="*/ 290149 w 1369242"/>
                <a:gd name="connsiteY181" fmla="*/ 1033326 h 1040749"/>
                <a:gd name="connsiteX182" fmla="*/ 289863 w 1369242"/>
                <a:gd name="connsiteY182" fmla="*/ 1034088 h 1040749"/>
                <a:gd name="connsiteX183" fmla="*/ 289007 w 1369242"/>
                <a:gd name="connsiteY183" fmla="*/ 1034278 h 1040749"/>
                <a:gd name="connsiteX184" fmla="*/ 287676 w 1369242"/>
                <a:gd name="connsiteY184" fmla="*/ 1035705 h 1040749"/>
                <a:gd name="connsiteX185" fmla="*/ 285584 w 1369242"/>
                <a:gd name="connsiteY185" fmla="*/ 1035896 h 1040749"/>
                <a:gd name="connsiteX186" fmla="*/ 284538 w 1369242"/>
                <a:gd name="connsiteY186" fmla="*/ 1036847 h 1040749"/>
                <a:gd name="connsiteX187" fmla="*/ 283492 w 1369242"/>
                <a:gd name="connsiteY187" fmla="*/ 1036562 h 1040749"/>
                <a:gd name="connsiteX188" fmla="*/ 282731 w 1369242"/>
                <a:gd name="connsiteY188" fmla="*/ 1037323 h 1040749"/>
                <a:gd name="connsiteX189" fmla="*/ 280639 w 1369242"/>
                <a:gd name="connsiteY189" fmla="*/ 1037894 h 1040749"/>
                <a:gd name="connsiteX190" fmla="*/ 275313 w 1369242"/>
                <a:gd name="connsiteY190" fmla="*/ 1037609 h 1040749"/>
                <a:gd name="connsiteX191" fmla="*/ 274457 w 1369242"/>
                <a:gd name="connsiteY191" fmla="*/ 1038370 h 1040749"/>
                <a:gd name="connsiteX192" fmla="*/ 273126 w 1369242"/>
                <a:gd name="connsiteY192" fmla="*/ 1038180 h 1040749"/>
                <a:gd name="connsiteX193" fmla="*/ 272841 w 1369242"/>
                <a:gd name="connsiteY193" fmla="*/ 1038941 h 1040749"/>
                <a:gd name="connsiteX194" fmla="*/ 271509 w 1369242"/>
                <a:gd name="connsiteY194" fmla="*/ 1039226 h 1040749"/>
                <a:gd name="connsiteX195" fmla="*/ 269702 w 1369242"/>
                <a:gd name="connsiteY195" fmla="*/ 1038941 h 1040749"/>
                <a:gd name="connsiteX196" fmla="*/ 267895 w 1369242"/>
                <a:gd name="connsiteY196" fmla="*/ 1040178 h 1040749"/>
                <a:gd name="connsiteX197" fmla="*/ 264282 w 1369242"/>
                <a:gd name="connsiteY197" fmla="*/ 1040749 h 1040749"/>
                <a:gd name="connsiteX198" fmla="*/ 260192 w 1369242"/>
                <a:gd name="connsiteY198" fmla="*/ 1038560 h 1040749"/>
                <a:gd name="connsiteX199" fmla="*/ 260192 w 1369242"/>
                <a:gd name="connsiteY199" fmla="*/ 1037133 h 1040749"/>
                <a:gd name="connsiteX200" fmla="*/ 259146 w 1369242"/>
                <a:gd name="connsiteY200" fmla="*/ 1035420 h 1040749"/>
                <a:gd name="connsiteX201" fmla="*/ 259146 w 1369242"/>
                <a:gd name="connsiteY201" fmla="*/ 1034659 h 1040749"/>
                <a:gd name="connsiteX202" fmla="*/ 257339 w 1369242"/>
                <a:gd name="connsiteY202" fmla="*/ 1033231 h 1040749"/>
                <a:gd name="connsiteX203" fmla="*/ 257339 w 1369242"/>
                <a:gd name="connsiteY203" fmla="*/ 1032470 h 1040749"/>
                <a:gd name="connsiteX204" fmla="*/ 256483 w 1369242"/>
                <a:gd name="connsiteY204" fmla="*/ 1031709 h 1040749"/>
                <a:gd name="connsiteX205" fmla="*/ 256483 w 1369242"/>
                <a:gd name="connsiteY205" fmla="*/ 1031138 h 1040749"/>
                <a:gd name="connsiteX206" fmla="*/ 253060 w 1369242"/>
                <a:gd name="connsiteY206" fmla="*/ 1028569 h 1040749"/>
                <a:gd name="connsiteX207" fmla="*/ 248590 w 1369242"/>
                <a:gd name="connsiteY207" fmla="*/ 1023906 h 1040749"/>
                <a:gd name="connsiteX208" fmla="*/ 246118 w 1369242"/>
                <a:gd name="connsiteY208" fmla="*/ 1021907 h 1040749"/>
                <a:gd name="connsiteX209" fmla="*/ 244596 w 1369242"/>
                <a:gd name="connsiteY209" fmla="*/ 1021336 h 1040749"/>
                <a:gd name="connsiteX210" fmla="*/ 242123 w 1369242"/>
                <a:gd name="connsiteY210" fmla="*/ 1019148 h 1040749"/>
                <a:gd name="connsiteX211" fmla="*/ 238509 w 1369242"/>
                <a:gd name="connsiteY211" fmla="*/ 1018291 h 1040749"/>
                <a:gd name="connsiteX212" fmla="*/ 236037 w 1369242"/>
                <a:gd name="connsiteY212" fmla="*/ 1014390 h 1040749"/>
                <a:gd name="connsiteX213" fmla="*/ 233755 w 1369242"/>
                <a:gd name="connsiteY213" fmla="*/ 1012962 h 1040749"/>
                <a:gd name="connsiteX214" fmla="*/ 233279 w 1369242"/>
                <a:gd name="connsiteY214" fmla="*/ 1012106 h 1040749"/>
                <a:gd name="connsiteX215" fmla="*/ 230806 w 1369242"/>
                <a:gd name="connsiteY215" fmla="*/ 1010394 h 1040749"/>
                <a:gd name="connsiteX216" fmla="*/ 229951 w 1369242"/>
                <a:gd name="connsiteY216" fmla="*/ 1008966 h 1040749"/>
                <a:gd name="connsiteX217" fmla="*/ 227478 w 1369242"/>
                <a:gd name="connsiteY217" fmla="*/ 1006967 h 1040749"/>
                <a:gd name="connsiteX218" fmla="*/ 224340 w 1369242"/>
                <a:gd name="connsiteY218" fmla="*/ 1006111 h 1040749"/>
                <a:gd name="connsiteX219" fmla="*/ 222533 w 1369242"/>
                <a:gd name="connsiteY219" fmla="*/ 1004398 h 1040749"/>
                <a:gd name="connsiteX220" fmla="*/ 221202 w 1369242"/>
                <a:gd name="connsiteY220" fmla="*/ 1004113 h 1040749"/>
                <a:gd name="connsiteX221" fmla="*/ 219870 w 1369242"/>
                <a:gd name="connsiteY221" fmla="*/ 1002876 h 1040749"/>
                <a:gd name="connsiteX222" fmla="*/ 218063 w 1369242"/>
                <a:gd name="connsiteY222" fmla="*/ 1002686 h 1040749"/>
                <a:gd name="connsiteX223" fmla="*/ 217588 w 1369242"/>
                <a:gd name="connsiteY223" fmla="*/ 1002115 h 1040749"/>
                <a:gd name="connsiteX224" fmla="*/ 216732 w 1369242"/>
                <a:gd name="connsiteY224" fmla="*/ 1002115 h 1040749"/>
                <a:gd name="connsiteX225" fmla="*/ 214259 w 1369242"/>
                <a:gd name="connsiteY225" fmla="*/ 1000878 h 1040749"/>
                <a:gd name="connsiteX226" fmla="*/ 212738 w 1369242"/>
                <a:gd name="connsiteY226" fmla="*/ 1000687 h 1040749"/>
                <a:gd name="connsiteX227" fmla="*/ 209124 w 1369242"/>
                <a:gd name="connsiteY227" fmla="*/ 998499 h 1040749"/>
                <a:gd name="connsiteX228" fmla="*/ 205700 w 1369242"/>
                <a:gd name="connsiteY228" fmla="*/ 997928 h 1040749"/>
                <a:gd name="connsiteX229" fmla="*/ 201231 w 1369242"/>
                <a:gd name="connsiteY229" fmla="*/ 994406 h 1040749"/>
                <a:gd name="connsiteX230" fmla="*/ 199899 w 1369242"/>
                <a:gd name="connsiteY230" fmla="*/ 992123 h 1040749"/>
                <a:gd name="connsiteX231" fmla="*/ 198377 w 1369242"/>
                <a:gd name="connsiteY231" fmla="*/ 991267 h 1040749"/>
                <a:gd name="connsiteX232" fmla="*/ 197046 w 1369242"/>
                <a:gd name="connsiteY232" fmla="*/ 991076 h 1040749"/>
                <a:gd name="connsiteX233" fmla="*/ 196380 w 1369242"/>
                <a:gd name="connsiteY233" fmla="*/ 989363 h 1040749"/>
                <a:gd name="connsiteX234" fmla="*/ 195049 w 1369242"/>
                <a:gd name="connsiteY234" fmla="*/ 987841 h 1040749"/>
                <a:gd name="connsiteX235" fmla="*/ 194383 w 1369242"/>
                <a:gd name="connsiteY235" fmla="*/ 987650 h 1040749"/>
                <a:gd name="connsiteX236" fmla="*/ 193908 w 1369242"/>
                <a:gd name="connsiteY236" fmla="*/ 986413 h 1040749"/>
                <a:gd name="connsiteX237" fmla="*/ 192577 w 1369242"/>
                <a:gd name="connsiteY237" fmla="*/ 985652 h 1040749"/>
                <a:gd name="connsiteX238" fmla="*/ 192291 w 1369242"/>
                <a:gd name="connsiteY238" fmla="*/ 984796 h 1040749"/>
                <a:gd name="connsiteX239" fmla="*/ 190770 w 1369242"/>
                <a:gd name="connsiteY239" fmla="*/ 983939 h 1040749"/>
                <a:gd name="connsiteX240" fmla="*/ 190294 w 1369242"/>
                <a:gd name="connsiteY240" fmla="*/ 982988 h 1040749"/>
                <a:gd name="connsiteX241" fmla="*/ 189438 w 1369242"/>
                <a:gd name="connsiteY241" fmla="*/ 982417 h 1040749"/>
                <a:gd name="connsiteX242" fmla="*/ 185254 w 1369242"/>
                <a:gd name="connsiteY242" fmla="*/ 981465 h 1040749"/>
                <a:gd name="connsiteX243" fmla="*/ 180309 w 1369242"/>
                <a:gd name="connsiteY243" fmla="*/ 981465 h 1040749"/>
                <a:gd name="connsiteX244" fmla="*/ 179453 w 1369242"/>
                <a:gd name="connsiteY244" fmla="*/ 980514 h 1040749"/>
                <a:gd name="connsiteX245" fmla="*/ 178787 w 1369242"/>
                <a:gd name="connsiteY245" fmla="*/ 980514 h 1040749"/>
                <a:gd name="connsiteX246" fmla="*/ 178026 w 1369242"/>
                <a:gd name="connsiteY246" fmla="*/ 981751 h 1040749"/>
                <a:gd name="connsiteX247" fmla="*/ 171750 w 1369242"/>
                <a:gd name="connsiteY247" fmla="*/ 982322 h 1040749"/>
                <a:gd name="connsiteX248" fmla="*/ 171750 w 1369242"/>
                <a:gd name="connsiteY248" fmla="*/ 982607 h 1040749"/>
                <a:gd name="connsiteX249" fmla="*/ 169562 w 1369242"/>
                <a:gd name="connsiteY249" fmla="*/ 982893 h 1040749"/>
                <a:gd name="connsiteX250" fmla="*/ 168516 w 1369242"/>
                <a:gd name="connsiteY250" fmla="*/ 983654 h 1040749"/>
                <a:gd name="connsiteX251" fmla="*/ 166424 w 1369242"/>
                <a:gd name="connsiteY251" fmla="*/ 983368 h 1040749"/>
                <a:gd name="connsiteX252" fmla="*/ 163000 w 1369242"/>
                <a:gd name="connsiteY252" fmla="*/ 984320 h 1040749"/>
                <a:gd name="connsiteX253" fmla="*/ 162715 w 1369242"/>
                <a:gd name="connsiteY253" fmla="*/ 984891 h 1040749"/>
                <a:gd name="connsiteX254" fmla="*/ 159101 w 1369242"/>
                <a:gd name="connsiteY254" fmla="*/ 984891 h 1040749"/>
                <a:gd name="connsiteX255" fmla="*/ 158816 w 1369242"/>
                <a:gd name="connsiteY255" fmla="*/ 985747 h 1040749"/>
                <a:gd name="connsiteX256" fmla="*/ 156153 w 1369242"/>
                <a:gd name="connsiteY256" fmla="*/ 986509 h 1040749"/>
                <a:gd name="connsiteX257" fmla="*/ 154822 w 1369242"/>
                <a:gd name="connsiteY257" fmla="*/ 987460 h 1040749"/>
                <a:gd name="connsiteX258" fmla="*/ 151208 w 1369242"/>
                <a:gd name="connsiteY258" fmla="*/ 987175 h 1040749"/>
                <a:gd name="connsiteX259" fmla="*/ 150542 w 1369242"/>
                <a:gd name="connsiteY259" fmla="*/ 986223 h 1040749"/>
                <a:gd name="connsiteX260" fmla="*/ 149021 w 1369242"/>
                <a:gd name="connsiteY260" fmla="*/ 985272 h 1040749"/>
                <a:gd name="connsiteX261" fmla="*/ 145597 w 1369242"/>
                <a:gd name="connsiteY261" fmla="*/ 985557 h 1040749"/>
                <a:gd name="connsiteX262" fmla="*/ 145883 w 1369242"/>
                <a:gd name="connsiteY262" fmla="*/ 984796 h 1040749"/>
                <a:gd name="connsiteX263" fmla="*/ 147214 w 1369242"/>
                <a:gd name="connsiteY263" fmla="*/ 984796 h 1040749"/>
                <a:gd name="connsiteX264" fmla="*/ 147880 w 1369242"/>
                <a:gd name="connsiteY264" fmla="*/ 984225 h 1040749"/>
                <a:gd name="connsiteX265" fmla="*/ 150352 w 1369242"/>
                <a:gd name="connsiteY265" fmla="*/ 984225 h 1040749"/>
                <a:gd name="connsiteX266" fmla="*/ 155297 w 1369242"/>
                <a:gd name="connsiteY266" fmla="*/ 982988 h 1040749"/>
                <a:gd name="connsiteX267" fmla="*/ 155583 w 1369242"/>
                <a:gd name="connsiteY267" fmla="*/ 982417 h 1040749"/>
                <a:gd name="connsiteX268" fmla="*/ 154917 w 1369242"/>
                <a:gd name="connsiteY268" fmla="*/ 979752 h 1040749"/>
                <a:gd name="connsiteX269" fmla="*/ 155203 w 1369242"/>
                <a:gd name="connsiteY269" fmla="*/ 977754 h 1040749"/>
                <a:gd name="connsiteX270" fmla="*/ 158055 w 1369242"/>
                <a:gd name="connsiteY270" fmla="*/ 976231 h 1040749"/>
                <a:gd name="connsiteX271" fmla="*/ 164047 w 1369242"/>
                <a:gd name="connsiteY271" fmla="*/ 974709 h 1040749"/>
                <a:gd name="connsiteX272" fmla="*/ 165093 w 1369242"/>
                <a:gd name="connsiteY272" fmla="*/ 972520 h 1040749"/>
                <a:gd name="connsiteX273" fmla="*/ 165949 w 1369242"/>
                <a:gd name="connsiteY273" fmla="*/ 968428 h 1040749"/>
                <a:gd name="connsiteX274" fmla="*/ 167755 w 1369242"/>
                <a:gd name="connsiteY274" fmla="*/ 967572 h 1040749"/>
                <a:gd name="connsiteX275" fmla="*/ 169562 w 1369242"/>
                <a:gd name="connsiteY275" fmla="*/ 964812 h 1040749"/>
                <a:gd name="connsiteX276" fmla="*/ 169848 w 1369242"/>
                <a:gd name="connsiteY276" fmla="*/ 963575 h 1040749"/>
                <a:gd name="connsiteX277" fmla="*/ 169372 w 1369242"/>
                <a:gd name="connsiteY277" fmla="*/ 963290 h 1040749"/>
                <a:gd name="connsiteX278" fmla="*/ 168897 w 1369242"/>
                <a:gd name="connsiteY278" fmla="*/ 961006 h 1040749"/>
                <a:gd name="connsiteX279" fmla="*/ 170703 w 1369242"/>
                <a:gd name="connsiteY279" fmla="*/ 959769 h 1040749"/>
                <a:gd name="connsiteX280" fmla="*/ 171179 w 1369242"/>
                <a:gd name="connsiteY280" fmla="*/ 958912 h 1040749"/>
                <a:gd name="connsiteX281" fmla="*/ 172986 w 1369242"/>
                <a:gd name="connsiteY281" fmla="*/ 958056 h 1040749"/>
                <a:gd name="connsiteX282" fmla="*/ 173842 w 1369242"/>
                <a:gd name="connsiteY282" fmla="*/ 956533 h 1040749"/>
                <a:gd name="connsiteX283" fmla="*/ 177265 w 1369242"/>
                <a:gd name="connsiteY283" fmla="*/ 956724 h 1040749"/>
                <a:gd name="connsiteX284" fmla="*/ 179358 w 1369242"/>
                <a:gd name="connsiteY284" fmla="*/ 957580 h 1040749"/>
                <a:gd name="connsiteX285" fmla="*/ 180404 w 1369242"/>
                <a:gd name="connsiteY285" fmla="*/ 957580 h 1040749"/>
                <a:gd name="connsiteX286" fmla="*/ 181925 w 1369242"/>
                <a:gd name="connsiteY286" fmla="*/ 956724 h 1040749"/>
                <a:gd name="connsiteX287" fmla="*/ 189058 w 1369242"/>
                <a:gd name="connsiteY287" fmla="*/ 956914 h 1040749"/>
                <a:gd name="connsiteX288" fmla="*/ 190865 w 1369242"/>
                <a:gd name="connsiteY288" fmla="*/ 955963 h 1040749"/>
                <a:gd name="connsiteX289" fmla="*/ 195525 w 1369242"/>
                <a:gd name="connsiteY289" fmla="*/ 955106 h 1040749"/>
                <a:gd name="connsiteX290" fmla="*/ 201135 w 1369242"/>
                <a:gd name="connsiteY290" fmla="*/ 950538 h 1040749"/>
                <a:gd name="connsiteX291" fmla="*/ 203608 w 1369242"/>
                <a:gd name="connsiteY291" fmla="*/ 949111 h 1040749"/>
                <a:gd name="connsiteX292" fmla="*/ 205130 w 1369242"/>
                <a:gd name="connsiteY292" fmla="*/ 948826 h 1040749"/>
                <a:gd name="connsiteX293" fmla="*/ 206651 w 1369242"/>
                <a:gd name="connsiteY293" fmla="*/ 947113 h 1040749"/>
                <a:gd name="connsiteX294" fmla="*/ 208743 w 1369242"/>
                <a:gd name="connsiteY294" fmla="*/ 946827 h 1040749"/>
                <a:gd name="connsiteX295" fmla="*/ 211596 w 1369242"/>
                <a:gd name="connsiteY295" fmla="*/ 944829 h 1040749"/>
                <a:gd name="connsiteX296" fmla="*/ 213118 w 1369242"/>
                <a:gd name="connsiteY296" fmla="*/ 944543 h 1040749"/>
                <a:gd name="connsiteX297" fmla="*/ 215590 w 1369242"/>
                <a:gd name="connsiteY297" fmla="*/ 945400 h 1040749"/>
                <a:gd name="connsiteX298" fmla="*/ 218253 w 1369242"/>
                <a:gd name="connsiteY298" fmla="*/ 945591 h 1040749"/>
                <a:gd name="connsiteX299" fmla="*/ 218253 w 1369242"/>
                <a:gd name="connsiteY299" fmla="*/ 947018 h 1040749"/>
                <a:gd name="connsiteX300" fmla="*/ 217778 w 1369242"/>
                <a:gd name="connsiteY300" fmla="*/ 947208 h 1040749"/>
                <a:gd name="connsiteX301" fmla="*/ 218253 w 1369242"/>
                <a:gd name="connsiteY301" fmla="*/ 948159 h 1040749"/>
                <a:gd name="connsiteX302" fmla="*/ 217588 w 1369242"/>
                <a:gd name="connsiteY302" fmla="*/ 948921 h 1040749"/>
                <a:gd name="connsiteX303" fmla="*/ 218253 w 1369242"/>
                <a:gd name="connsiteY303" fmla="*/ 949111 h 1040749"/>
                <a:gd name="connsiteX304" fmla="*/ 218539 w 1369242"/>
                <a:gd name="connsiteY304" fmla="*/ 949872 h 1040749"/>
                <a:gd name="connsiteX305" fmla="*/ 217493 w 1369242"/>
                <a:gd name="connsiteY305" fmla="*/ 951300 h 1040749"/>
                <a:gd name="connsiteX306" fmla="*/ 217778 w 1369242"/>
                <a:gd name="connsiteY306" fmla="*/ 951871 h 1040749"/>
                <a:gd name="connsiteX307" fmla="*/ 219299 w 1369242"/>
                <a:gd name="connsiteY307" fmla="*/ 951871 h 1040749"/>
                <a:gd name="connsiteX308" fmla="*/ 219775 w 1369242"/>
                <a:gd name="connsiteY308" fmla="*/ 949682 h 1040749"/>
                <a:gd name="connsiteX309" fmla="*/ 220821 w 1369242"/>
                <a:gd name="connsiteY309" fmla="*/ 949682 h 1040749"/>
                <a:gd name="connsiteX310" fmla="*/ 221677 w 1369242"/>
                <a:gd name="connsiteY310" fmla="*/ 948255 h 1040749"/>
                <a:gd name="connsiteX311" fmla="*/ 223484 w 1369242"/>
                <a:gd name="connsiteY311" fmla="*/ 950443 h 1040749"/>
                <a:gd name="connsiteX312" fmla="*/ 225766 w 1369242"/>
                <a:gd name="connsiteY312" fmla="*/ 951205 h 1040749"/>
                <a:gd name="connsiteX313" fmla="*/ 226051 w 1369242"/>
                <a:gd name="connsiteY313" fmla="*/ 950919 h 1040749"/>
                <a:gd name="connsiteX314" fmla="*/ 225006 w 1369242"/>
                <a:gd name="connsiteY314" fmla="*/ 950349 h 1040749"/>
                <a:gd name="connsiteX315" fmla="*/ 225006 w 1369242"/>
                <a:gd name="connsiteY315" fmla="*/ 949587 h 1040749"/>
                <a:gd name="connsiteX316" fmla="*/ 225861 w 1369242"/>
                <a:gd name="connsiteY316" fmla="*/ 948635 h 1040749"/>
                <a:gd name="connsiteX317" fmla="*/ 226147 w 1369242"/>
                <a:gd name="connsiteY317" fmla="*/ 947684 h 1040749"/>
                <a:gd name="connsiteX318" fmla="*/ 223008 w 1369242"/>
                <a:gd name="connsiteY318" fmla="*/ 946732 h 1040749"/>
                <a:gd name="connsiteX319" fmla="*/ 223484 w 1369242"/>
                <a:gd name="connsiteY319" fmla="*/ 945971 h 1040749"/>
                <a:gd name="connsiteX320" fmla="*/ 224530 w 1369242"/>
                <a:gd name="connsiteY320" fmla="*/ 945685 h 1040749"/>
                <a:gd name="connsiteX321" fmla="*/ 222438 w 1369242"/>
                <a:gd name="connsiteY321" fmla="*/ 945876 h 1040749"/>
                <a:gd name="connsiteX322" fmla="*/ 221582 w 1369242"/>
                <a:gd name="connsiteY322" fmla="*/ 945591 h 1040749"/>
                <a:gd name="connsiteX323" fmla="*/ 220916 w 1369242"/>
                <a:gd name="connsiteY323" fmla="*/ 945876 h 1040749"/>
                <a:gd name="connsiteX324" fmla="*/ 220916 w 1369242"/>
                <a:gd name="connsiteY324" fmla="*/ 946827 h 1040749"/>
                <a:gd name="connsiteX325" fmla="*/ 220441 w 1369242"/>
                <a:gd name="connsiteY325" fmla="*/ 947113 h 1040749"/>
                <a:gd name="connsiteX326" fmla="*/ 219775 w 1369242"/>
                <a:gd name="connsiteY326" fmla="*/ 946922 h 1040749"/>
                <a:gd name="connsiteX327" fmla="*/ 219775 w 1369242"/>
                <a:gd name="connsiteY327" fmla="*/ 945495 h 1040749"/>
                <a:gd name="connsiteX328" fmla="*/ 221297 w 1369242"/>
                <a:gd name="connsiteY328" fmla="*/ 944924 h 1040749"/>
                <a:gd name="connsiteX329" fmla="*/ 222152 w 1369242"/>
                <a:gd name="connsiteY329" fmla="*/ 944068 h 1040749"/>
                <a:gd name="connsiteX330" fmla="*/ 227098 w 1369242"/>
                <a:gd name="connsiteY330" fmla="*/ 942355 h 1040749"/>
                <a:gd name="connsiteX331" fmla="*/ 227954 w 1369242"/>
                <a:gd name="connsiteY331" fmla="*/ 941498 h 1040749"/>
                <a:gd name="connsiteX332" fmla="*/ 230236 w 1369242"/>
                <a:gd name="connsiteY332" fmla="*/ 941308 h 1040749"/>
                <a:gd name="connsiteX333" fmla="*/ 231567 w 1369242"/>
                <a:gd name="connsiteY333" fmla="*/ 940356 h 1040749"/>
                <a:gd name="connsiteX334" fmla="*/ 236037 w 1369242"/>
                <a:gd name="connsiteY334" fmla="*/ 938929 h 1040749"/>
                <a:gd name="connsiteX335" fmla="*/ 238319 w 1369242"/>
                <a:gd name="connsiteY335" fmla="*/ 937692 h 1040749"/>
                <a:gd name="connsiteX336" fmla="*/ 240412 w 1369242"/>
                <a:gd name="connsiteY336" fmla="*/ 937883 h 1040749"/>
                <a:gd name="connsiteX337" fmla="*/ 241933 w 1369242"/>
                <a:gd name="connsiteY337" fmla="*/ 937311 h 1040749"/>
                <a:gd name="connsiteX338" fmla="*/ 242789 w 1369242"/>
                <a:gd name="connsiteY338" fmla="*/ 935884 h 1040749"/>
                <a:gd name="connsiteX339" fmla="*/ 244596 w 1369242"/>
                <a:gd name="connsiteY339" fmla="*/ 934457 h 1040749"/>
                <a:gd name="connsiteX340" fmla="*/ 245452 w 1369242"/>
                <a:gd name="connsiteY340" fmla="*/ 929509 h 1040749"/>
                <a:gd name="connsiteX341" fmla="*/ 247734 w 1369242"/>
                <a:gd name="connsiteY341" fmla="*/ 927795 h 1040749"/>
                <a:gd name="connsiteX342" fmla="*/ 248400 w 1369242"/>
                <a:gd name="connsiteY342" fmla="*/ 926844 h 1040749"/>
                <a:gd name="connsiteX343" fmla="*/ 252014 w 1369242"/>
                <a:gd name="connsiteY343" fmla="*/ 925416 h 1040749"/>
                <a:gd name="connsiteX344" fmla="*/ 253821 w 1369242"/>
                <a:gd name="connsiteY344" fmla="*/ 923419 h 1040749"/>
                <a:gd name="connsiteX345" fmla="*/ 253821 w 1369242"/>
                <a:gd name="connsiteY345" fmla="*/ 921896 h 1040749"/>
                <a:gd name="connsiteX346" fmla="*/ 254486 w 1369242"/>
                <a:gd name="connsiteY346" fmla="*/ 921040 h 1040749"/>
                <a:gd name="connsiteX347" fmla="*/ 257910 w 1369242"/>
                <a:gd name="connsiteY347" fmla="*/ 919327 h 1040749"/>
                <a:gd name="connsiteX348" fmla="*/ 261904 w 1369242"/>
                <a:gd name="connsiteY348" fmla="*/ 919327 h 1040749"/>
                <a:gd name="connsiteX349" fmla="*/ 262094 w 1369242"/>
                <a:gd name="connsiteY349" fmla="*/ 917614 h 1040749"/>
                <a:gd name="connsiteX350" fmla="*/ 423763 w 1369242"/>
                <a:gd name="connsiteY350" fmla="*/ 883261 h 1040749"/>
                <a:gd name="connsiteX351" fmla="*/ 424619 w 1369242"/>
                <a:gd name="connsiteY351" fmla="*/ 884023 h 1040749"/>
                <a:gd name="connsiteX352" fmla="*/ 425095 w 1369242"/>
                <a:gd name="connsiteY352" fmla="*/ 885450 h 1040749"/>
                <a:gd name="connsiteX353" fmla="*/ 425095 w 1369242"/>
                <a:gd name="connsiteY353" fmla="*/ 887639 h 1040749"/>
                <a:gd name="connsiteX354" fmla="*/ 424239 w 1369242"/>
                <a:gd name="connsiteY354" fmla="*/ 888495 h 1040749"/>
                <a:gd name="connsiteX355" fmla="*/ 423383 w 1369242"/>
                <a:gd name="connsiteY355" fmla="*/ 888685 h 1040749"/>
                <a:gd name="connsiteX356" fmla="*/ 423098 w 1369242"/>
                <a:gd name="connsiteY356" fmla="*/ 883738 h 1040749"/>
                <a:gd name="connsiteX357" fmla="*/ 423763 w 1369242"/>
                <a:gd name="connsiteY357" fmla="*/ 883261 h 1040749"/>
                <a:gd name="connsiteX358" fmla="*/ 423763 w 1369242"/>
                <a:gd name="connsiteY358" fmla="*/ 883261 h 1040749"/>
                <a:gd name="connsiteX359" fmla="*/ 395804 w 1369242"/>
                <a:gd name="connsiteY359" fmla="*/ 872985 h 1040749"/>
                <a:gd name="connsiteX360" fmla="*/ 397136 w 1369242"/>
                <a:gd name="connsiteY360" fmla="*/ 874222 h 1040749"/>
                <a:gd name="connsiteX361" fmla="*/ 396850 w 1369242"/>
                <a:gd name="connsiteY361" fmla="*/ 874793 h 1040749"/>
                <a:gd name="connsiteX362" fmla="*/ 398942 w 1369242"/>
                <a:gd name="connsiteY362" fmla="*/ 875744 h 1040749"/>
                <a:gd name="connsiteX363" fmla="*/ 399608 w 1369242"/>
                <a:gd name="connsiteY363" fmla="*/ 877172 h 1040749"/>
                <a:gd name="connsiteX364" fmla="*/ 400940 w 1369242"/>
                <a:gd name="connsiteY364" fmla="*/ 876981 h 1040749"/>
                <a:gd name="connsiteX365" fmla="*/ 403412 w 1369242"/>
                <a:gd name="connsiteY365" fmla="*/ 878980 h 1040749"/>
                <a:gd name="connsiteX366" fmla="*/ 403127 w 1369242"/>
                <a:gd name="connsiteY366" fmla="*/ 880216 h 1040749"/>
                <a:gd name="connsiteX367" fmla="*/ 403602 w 1369242"/>
                <a:gd name="connsiteY367" fmla="*/ 880502 h 1040749"/>
                <a:gd name="connsiteX368" fmla="*/ 404078 w 1369242"/>
                <a:gd name="connsiteY368" fmla="*/ 883261 h 1040749"/>
                <a:gd name="connsiteX369" fmla="*/ 404553 w 1369242"/>
                <a:gd name="connsiteY369" fmla="*/ 883547 h 1040749"/>
                <a:gd name="connsiteX370" fmla="*/ 404078 w 1369242"/>
                <a:gd name="connsiteY370" fmla="*/ 885260 h 1040749"/>
                <a:gd name="connsiteX371" fmla="*/ 404934 w 1369242"/>
                <a:gd name="connsiteY371" fmla="*/ 887925 h 1040749"/>
                <a:gd name="connsiteX372" fmla="*/ 404268 w 1369242"/>
                <a:gd name="connsiteY372" fmla="*/ 888210 h 1040749"/>
                <a:gd name="connsiteX373" fmla="*/ 405124 w 1369242"/>
                <a:gd name="connsiteY373" fmla="*/ 889637 h 1040749"/>
                <a:gd name="connsiteX374" fmla="*/ 405885 w 1369242"/>
                <a:gd name="connsiteY374" fmla="*/ 894585 h 1040749"/>
                <a:gd name="connsiteX375" fmla="*/ 404363 w 1369242"/>
                <a:gd name="connsiteY375" fmla="*/ 895442 h 1040749"/>
                <a:gd name="connsiteX376" fmla="*/ 402081 w 1369242"/>
                <a:gd name="connsiteY376" fmla="*/ 894014 h 1040749"/>
                <a:gd name="connsiteX377" fmla="*/ 400274 w 1369242"/>
                <a:gd name="connsiteY377" fmla="*/ 892016 h 1040749"/>
                <a:gd name="connsiteX378" fmla="*/ 400559 w 1369242"/>
                <a:gd name="connsiteY378" fmla="*/ 890589 h 1040749"/>
                <a:gd name="connsiteX379" fmla="*/ 399703 w 1369242"/>
                <a:gd name="connsiteY379" fmla="*/ 889827 h 1040749"/>
                <a:gd name="connsiteX380" fmla="*/ 397516 w 1369242"/>
                <a:gd name="connsiteY380" fmla="*/ 890018 h 1040749"/>
                <a:gd name="connsiteX381" fmla="*/ 397516 w 1369242"/>
                <a:gd name="connsiteY381" fmla="*/ 890304 h 1040749"/>
                <a:gd name="connsiteX382" fmla="*/ 399703 w 1369242"/>
                <a:gd name="connsiteY382" fmla="*/ 890304 h 1040749"/>
                <a:gd name="connsiteX383" fmla="*/ 400179 w 1369242"/>
                <a:gd name="connsiteY383" fmla="*/ 891255 h 1040749"/>
                <a:gd name="connsiteX384" fmla="*/ 398086 w 1369242"/>
                <a:gd name="connsiteY384" fmla="*/ 892777 h 1040749"/>
                <a:gd name="connsiteX385" fmla="*/ 397041 w 1369242"/>
                <a:gd name="connsiteY385" fmla="*/ 892587 h 1040749"/>
                <a:gd name="connsiteX386" fmla="*/ 397041 w 1369242"/>
                <a:gd name="connsiteY386" fmla="*/ 894776 h 1040749"/>
                <a:gd name="connsiteX387" fmla="*/ 398562 w 1369242"/>
                <a:gd name="connsiteY387" fmla="*/ 894490 h 1040749"/>
                <a:gd name="connsiteX388" fmla="*/ 398847 w 1369242"/>
                <a:gd name="connsiteY388" fmla="*/ 893063 h 1040749"/>
                <a:gd name="connsiteX389" fmla="*/ 400369 w 1369242"/>
                <a:gd name="connsiteY389" fmla="*/ 893063 h 1040749"/>
                <a:gd name="connsiteX390" fmla="*/ 403222 w 1369242"/>
                <a:gd name="connsiteY390" fmla="*/ 895251 h 1040749"/>
                <a:gd name="connsiteX391" fmla="*/ 404268 w 1369242"/>
                <a:gd name="connsiteY391" fmla="*/ 896488 h 1040749"/>
                <a:gd name="connsiteX392" fmla="*/ 404553 w 1369242"/>
                <a:gd name="connsiteY392" fmla="*/ 897440 h 1040749"/>
                <a:gd name="connsiteX393" fmla="*/ 406075 w 1369242"/>
                <a:gd name="connsiteY393" fmla="*/ 898392 h 1040749"/>
                <a:gd name="connsiteX394" fmla="*/ 405029 w 1369242"/>
                <a:gd name="connsiteY394" fmla="*/ 899629 h 1040749"/>
                <a:gd name="connsiteX395" fmla="*/ 404363 w 1369242"/>
                <a:gd name="connsiteY395" fmla="*/ 899058 h 1040749"/>
                <a:gd name="connsiteX396" fmla="*/ 401700 w 1369242"/>
                <a:gd name="connsiteY396" fmla="*/ 898867 h 1040749"/>
                <a:gd name="connsiteX397" fmla="*/ 402366 w 1369242"/>
                <a:gd name="connsiteY397" fmla="*/ 899438 h 1040749"/>
                <a:gd name="connsiteX398" fmla="*/ 403697 w 1369242"/>
                <a:gd name="connsiteY398" fmla="*/ 899438 h 1040749"/>
                <a:gd name="connsiteX399" fmla="*/ 404173 w 1369242"/>
                <a:gd name="connsiteY399" fmla="*/ 899724 h 1040749"/>
                <a:gd name="connsiteX400" fmla="*/ 404173 w 1369242"/>
                <a:gd name="connsiteY400" fmla="*/ 900580 h 1040749"/>
                <a:gd name="connsiteX401" fmla="*/ 403697 w 1369242"/>
                <a:gd name="connsiteY401" fmla="*/ 900866 h 1040749"/>
                <a:gd name="connsiteX402" fmla="*/ 402651 w 1369242"/>
                <a:gd name="connsiteY402" fmla="*/ 900580 h 1040749"/>
                <a:gd name="connsiteX403" fmla="*/ 402651 w 1369242"/>
                <a:gd name="connsiteY403" fmla="*/ 901437 h 1040749"/>
                <a:gd name="connsiteX404" fmla="*/ 402176 w 1369242"/>
                <a:gd name="connsiteY404" fmla="*/ 901437 h 1040749"/>
                <a:gd name="connsiteX405" fmla="*/ 402461 w 1369242"/>
                <a:gd name="connsiteY405" fmla="*/ 902198 h 1040749"/>
                <a:gd name="connsiteX406" fmla="*/ 400369 w 1369242"/>
                <a:gd name="connsiteY406" fmla="*/ 902388 h 1040749"/>
                <a:gd name="connsiteX407" fmla="*/ 400084 w 1369242"/>
                <a:gd name="connsiteY407" fmla="*/ 902959 h 1040749"/>
                <a:gd name="connsiteX408" fmla="*/ 405219 w 1369242"/>
                <a:gd name="connsiteY408" fmla="*/ 902959 h 1040749"/>
                <a:gd name="connsiteX409" fmla="*/ 405980 w 1369242"/>
                <a:gd name="connsiteY409" fmla="*/ 903911 h 1040749"/>
                <a:gd name="connsiteX410" fmla="*/ 405980 w 1369242"/>
                <a:gd name="connsiteY410" fmla="*/ 904862 h 1040749"/>
                <a:gd name="connsiteX411" fmla="*/ 405695 w 1369242"/>
                <a:gd name="connsiteY411" fmla="*/ 905148 h 1040749"/>
                <a:gd name="connsiteX412" fmla="*/ 403888 w 1369242"/>
                <a:gd name="connsiteY412" fmla="*/ 905148 h 1040749"/>
                <a:gd name="connsiteX413" fmla="*/ 403888 w 1369242"/>
                <a:gd name="connsiteY413" fmla="*/ 905719 h 1040749"/>
                <a:gd name="connsiteX414" fmla="*/ 404648 w 1369242"/>
                <a:gd name="connsiteY414" fmla="*/ 905719 h 1040749"/>
                <a:gd name="connsiteX415" fmla="*/ 404648 w 1369242"/>
                <a:gd name="connsiteY415" fmla="*/ 906004 h 1040749"/>
                <a:gd name="connsiteX416" fmla="*/ 403317 w 1369242"/>
                <a:gd name="connsiteY416" fmla="*/ 906575 h 1040749"/>
                <a:gd name="connsiteX417" fmla="*/ 401225 w 1369242"/>
                <a:gd name="connsiteY417" fmla="*/ 906385 h 1040749"/>
                <a:gd name="connsiteX418" fmla="*/ 400940 w 1369242"/>
                <a:gd name="connsiteY418" fmla="*/ 907146 h 1040749"/>
                <a:gd name="connsiteX419" fmla="*/ 401415 w 1369242"/>
                <a:gd name="connsiteY419" fmla="*/ 907146 h 1040749"/>
                <a:gd name="connsiteX420" fmla="*/ 401415 w 1369242"/>
                <a:gd name="connsiteY420" fmla="*/ 907908 h 1040749"/>
                <a:gd name="connsiteX421" fmla="*/ 402081 w 1369242"/>
                <a:gd name="connsiteY421" fmla="*/ 907908 h 1040749"/>
                <a:gd name="connsiteX422" fmla="*/ 402081 w 1369242"/>
                <a:gd name="connsiteY422" fmla="*/ 907051 h 1040749"/>
                <a:gd name="connsiteX423" fmla="*/ 404553 w 1369242"/>
                <a:gd name="connsiteY423" fmla="*/ 906861 h 1040749"/>
                <a:gd name="connsiteX424" fmla="*/ 405219 w 1369242"/>
                <a:gd name="connsiteY424" fmla="*/ 905909 h 1040749"/>
                <a:gd name="connsiteX425" fmla="*/ 406075 w 1369242"/>
                <a:gd name="connsiteY425" fmla="*/ 905909 h 1040749"/>
                <a:gd name="connsiteX426" fmla="*/ 406931 w 1369242"/>
                <a:gd name="connsiteY426" fmla="*/ 904482 h 1040749"/>
                <a:gd name="connsiteX427" fmla="*/ 408262 w 1369242"/>
                <a:gd name="connsiteY427" fmla="*/ 905433 h 1040749"/>
                <a:gd name="connsiteX428" fmla="*/ 408738 w 1369242"/>
                <a:gd name="connsiteY428" fmla="*/ 906671 h 1040749"/>
                <a:gd name="connsiteX429" fmla="*/ 409594 w 1369242"/>
                <a:gd name="connsiteY429" fmla="*/ 906861 h 1040749"/>
                <a:gd name="connsiteX430" fmla="*/ 410069 w 1369242"/>
                <a:gd name="connsiteY430" fmla="*/ 907622 h 1040749"/>
                <a:gd name="connsiteX431" fmla="*/ 410069 w 1369242"/>
                <a:gd name="connsiteY431" fmla="*/ 909620 h 1040749"/>
                <a:gd name="connsiteX432" fmla="*/ 409213 w 1369242"/>
                <a:gd name="connsiteY432" fmla="*/ 911048 h 1040749"/>
                <a:gd name="connsiteX433" fmla="*/ 408357 w 1369242"/>
                <a:gd name="connsiteY433" fmla="*/ 910858 h 1040749"/>
                <a:gd name="connsiteX434" fmla="*/ 407026 w 1369242"/>
                <a:gd name="connsiteY434" fmla="*/ 911714 h 1040749"/>
                <a:gd name="connsiteX435" fmla="*/ 405980 w 1369242"/>
                <a:gd name="connsiteY435" fmla="*/ 911714 h 1040749"/>
                <a:gd name="connsiteX436" fmla="*/ 393522 w 1369242"/>
                <a:gd name="connsiteY436" fmla="*/ 907622 h 1040749"/>
                <a:gd name="connsiteX437" fmla="*/ 383727 w 1369242"/>
                <a:gd name="connsiteY437" fmla="*/ 906671 h 1040749"/>
                <a:gd name="connsiteX438" fmla="*/ 382205 w 1369242"/>
                <a:gd name="connsiteY438" fmla="*/ 905909 h 1040749"/>
                <a:gd name="connsiteX439" fmla="*/ 376594 w 1369242"/>
                <a:gd name="connsiteY439" fmla="*/ 906100 h 1040749"/>
                <a:gd name="connsiteX440" fmla="*/ 374787 w 1369242"/>
                <a:gd name="connsiteY440" fmla="*/ 905243 h 1040749"/>
                <a:gd name="connsiteX441" fmla="*/ 374502 w 1369242"/>
                <a:gd name="connsiteY441" fmla="*/ 904672 h 1040749"/>
                <a:gd name="connsiteX442" fmla="*/ 374502 w 1369242"/>
                <a:gd name="connsiteY442" fmla="*/ 901722 h 1040749"/>
                <a:gd name="connsiteX443" fmla="*/ 373836 w 1369242"/>
                <a:gd name="connsiteY443" fmla="*/ 900866 h 1040749"/>
                <a:gd name="connsiteX444" fmla="*/ 373836 w 1369242"/>
                <a:gd name="connsiteY444" fmla="*/ 898677 h 1040749"/>
                <a:gd name="connsiteX445" fmla="*/ 376309 w 1369242"/>
                <a:gd name="connsiteY445" fmla="*/ 898963 h 1040749"/>
                <a:gd name="connsiteX446" fmla="*/ 375833 w 1369242"/>
                <a:gd name="connsiteY446" fmla="*/ 899819 h 1040749"/>
                <a:gd name="connsiteX447" fmla="*/ 376309 w 1369242"/>
                <a:gd name="connsiteY447" fmla="*/ 900675 h 1040749"/>
                <a:gd name="connsiteX448" fmla="*/ 376784 w 1369242"/>
                <a:gd name="connsiteY448" fmla="*/ 900485 h 1040749"/>
                <a:gd name="connsiteX449" fmla="*/ 376784 w 1369242"/>
                <a:gd name="connsiteY449" fmla="*/ 899629 h 1040749"/>
                <a:gd name="connsiteX450" fmla="*/ 379637 w 1369242"/>
                <a:gd name="connsiteY450" fmla="*/ 900200 h 1040749"/>
                <a:gd name="connsiteX451" fmla="*/ 382776 w 1369242"/>
                <a:gd name="connsiteY451" fmla="*/ 900009 h 1040749"/>
                <a:gd name="connsiteX452" fmla="*/ 383822 w 1369242"/>
                <a:gd name="connsiteY452" fmla="*/ 899153 h 1040749"/>
                <a:gd name="connsiteX453" fmla="*/ 384583 w 1369242"/>
                <a:gd name="connsiteY453" fmla="*/ 899153 h 1040749"/>
                <a:gd name="connsiteX454" fmla="*/ 384868 w 1369242"/>
                <a:gd name="connsiteY454" fmla="*/ 898297 h 1040749"/>
                <a:gd name="connsiteX455" fmla="*/ 385914 w 1369242"/>
                <a:gd name="connsiteY455" fmla="*/ 897726 h 1040749"/>
                <a:gd name="connsiteX456" fmla="*/ 386960 w 1369242"/>
                <a:gd name="connsiteY456" fmla="*/ 895442 h 1040749"/>
                <a:gd name="connsiteX457" fmla="*/ 388006 w 1369242"/>
                <a:gd name="connsiteY457" fmla="*/ 894585 h 1040749"/>
                <a:gd name="connsiteX458" fmla="*/ 388291 w 1369242"/>
                <a:gd name="connsiteY458" fmla="*/ 889352 h 1040749"/>
                <a:gd name="connsiteX459" fmla="*/ 389337 w 1369242"/>
                <a:gd name="connsiteY459" fmla="*/ 888495 h 1040749"/>
                <a:gd name="connsiteX460" fmla="*/ 389337 w 1369242"/>
                <a:gd name="connsiteY460" fmla="*/ 885736 h 1040749"/>
                <a:gd name="connsiteX461" fmla="*/ 390383 w 1369242"/>
                <a:gd name="connsiteY461" fmla="*/ 884023 h 1040749"/>
                <a:gd name="connsiteX462" fmla="*/ 390383 w 1369242"/>
                <a:gd name="connsiteY462" fmla="*/ 883261 h 1040749"/>
                <a:gd name="connsiteX463" fmla="*/ 387531 w 1369242"/>
                <a:gd name="connsiteY463" fmla="*/ 880978 h 1040749"/>
                <a:gd name="connsiteX464" fmla="*/ 387531 w 1369242"/>
                <a:gd name="connsiteY464" fmla="*/ 880121 h 1040749"/>
                <a:gd name="connsiteX465" fmla="*/ 388291 w 1369242"/>
                <a:gd name="connsiteY465" fmla="*/ 878694 h 1040749"/>
                <a:gd name="connsiteX466" fmla="*/ 390954 w 1369242"/>
                <a:gd name="connsiteY466" fmla="*/ 877172 h 1040749"/>
                <a:gd name="connsiteX467" fmla="*/ 390954 w 1369242"/>
                <a:gd name="connsiteY467" fmla="*/ 876410 h 1040749"/>
                <a:gd name="connsiteX468" fmla="*/ 392476 w 1369242"/>
                <a:gd name="connsiteY468" fmla="*/ 876981 h 1040749"/>
                <a:gd name="connsiteX469" fmla="*/ 392951 w 1369242"/>
                <a:gd name="connsiteY469" fmla="*/ 876695 h 1040749"/>
                <a:gd name="connsiteX470" fmla="*/ 392476 w 1369242"/>
                <a:gd name="connsiteY470" fmla="*/ 875744 h 1040749"/>
                <a:gd name="connsiteX471" fmla="*/ 393807 w 1369242"/>
                <a:gd name="connsiteY471" fmla="*/ 875744 h 1040749"/>
                <a:gd name="connsiteX472" fmla="*/ 396470 w 1369242"/>
                <a:gd name="connsiteY472" fmla="*/ 874793 h 1040749"/>
                <a:gd name="connsiteX473" fmla="*/ 395138 w 1369242"/>
                <a:gd name="connsiteY473" fmla="*/ 873365 h 1040749"/>
                <a:gd name="connsiteX474" fmla="*/ 395804 w 1369242"/>
                <a:gd name="connsiteY474" fmla="*/ 872985 h 1040749"/>
                <a:gd name="connsiteX475" fmla="*/ 395804 w 1369242"/>
                <a:gd name="connsiteY475" fmla="*/ 872985 h 1040749"/>
                <a:gd name="connsiteX476" fmla="*/ 1085656 w 1369242"/>
                <a:gd name="connsiteY476" fmla="*/ 482549 h 1040749"/>
                <a:gd name="connsiteX477" fmla="*/ 1085942 w 1369242"/>
                <a:gd name="connsiteY477" fmla="*/ 483310 h 1040749"/>
                <a:gd name="connsiteX478" fmla="*/ 1087748 w 1369242"/>
                <a:gd name="connsiteY478" fmla="*/ 484737 h 1040749"/>
                <a:gd name="connsiteX479" fmla="*/ 1089841 w 1369242"/>
                <a:gd name="connsiteY479" fmla="*/ 485594 h 1040749"/>
                <a:gd name="connsiteX480" fmla="*/ 1091648 w 1369242"/>
                <a:gd name="connsiteY480" fmla="*/ 485785 h 1040749"/>
                <a:gd name="connsiteX481" fmla="*/ 1092503 w 1369242"/>
                <a:gd name="connsiteY481" fmla="*/ 486831 h 1040749"/>
                <a:gd name="connsiteX482" fmla="*/ 1094025 w 1369242"/>
                <a:gd name="connsiteY482" fmla="*/ 487402 h 1040749"/>
                <a:gd name="connsiteX483" fmla="*/ 1096117 w 1369242"/>
                <a:gd name="connsiteY483" fmla="*/ 487593 h 1040749"/>
                <a:gd name="connsiteX484" fmla="*/ 1096973 w 1369242"/>
                <a:gd name="connsiteY484" fmla="*/ 488164 h 1040749"/>
                <a:gd name="connsiteX485" fmla="*/ 1099446 w 1369242"/>
                <a:gd name="connsiteY485" fmla="*/ 487593 h 1040749"/>
                <a:gd name="connsiteX486" fmla="*/ 1103630 w 1369242"/>
                <a:gd name="connsiteY486" fmla="*/ 488354 h 1040749"/>
                <a:gd name="connsiteX487" fmla="*/ 1108290 w 1369242"/>
                <a:gd name="connsiteY487" fmla="*/ 491589 h 1040749"/>
                <a:gd name="connsiteX488" fmla="*/ 1110097 w 1369242"/>
                <a:gd name="connsiteY488" fmla="*/ 493397 h 1040749"/>
                <a:gd name="connsiteX489" fmla="*/ 1111904 w 1369242"/>
                <a:gd name="connsiteY489" fmla="*/ 494159 h 1040749"/>
                <a:gd name="connsiteX490" fmla="*/ 1115327 w 1369242"/>
                <a:gd name="connsiteY490" fmla="*/ 496823 h 1040749"/>
                <a:gd name="connsiteX491" fmla="*/ 1117419 w 1369242"/>
                <a:gd name="connsiteY491" fmla="*/ 497584 h 1040749"/>
                <a:gd name="connsiteX492" fmla="*/ 1120082 w 1369242"/>
                <a:gd name="connsiteY492" fmla="*/ 497394 h 1040749"/>
                <a:gd name="connsiteX493" fmla="*/ 1123220 w 1369242"/>
                <a:gd name="connsiteY493" fmla="*/ 498250 h 1040749"/>
                <a:gd name="connsiteX494" fmla="*/ 1124552 w 1369242"/>
                <a:gd name="connsiteY494" fmla="*/ 498060 h 1040749"/>
                <a:gd name="connsiteX495" fmla="*/ 1129878 w 1369242"/>
                <a:gd name="connsiteY495" fmla="*/ 499297 h 1040749"/>
                <a:gd name="connsiteX496" fmla="*/ 1131684 w 1369242"/>
                <a:gd name="connsiteY496" fmla="*/ 499297 h 1040749"/>
                <a:gd name="connsiteX497" fmla="*/ 1135108 w 1369242"/>
                <a:gd name="connsiteY497" fmla="*/ 500534 h 1040749"/>
                <a:gd name="connsiteX498" fmla="*/ 1140053 w 1369242"/>
                <a:gd name="connsiteY498" fmla="*/ 499963 h 1040749"/>
                <a:gd name="connsiteX499" fmla="*/ 1142145 w 1369242"/>
                <a:gd name="connsiteY499" fmla="*/ 500344 h 1040749"/>
                <a:gd name="connsiteX500" fmla="*/ 1145569 w 1369242"/>
                <a:gd name="connsiteY500" fmla="*/ 502152 h 1040749"/>
                <a:gd name="connsiteX501" fmla="*/ 1148993 w 1369242"/>
                <a:gd name="connsiteY501" fmla="*/ 503008 h 1040749"/>
                <a:gd name="connsiteX502" fmla="*/ 1148993 w 1369242"/>
                <a:gd name="connsiteY502" fmla="*/ 503769 h 1040749"/>
                <a:gd name="connsiteX503" fmla="*/ 1149848 w 1369242"/>
                <a:gd name="connsiteY503" fmla="*/ 504055 h 1040749"/>
                <a:gd name="connsiteX504" fmla="*/ 1150514 w 1369242"/>
                <a:gd name="connsiteY504" fmla="*/ 506243 h 1040749"/>
                <a:gd name="connsiteX505" fmla="*/ 1152321 w 1369242"/>
                <a:gd name="connsiteY505" fmla="*/ 508622 h 1040749"/>
                <a:gd name="connsiteX506" fmla="*/ 1152606 w 1369242"/>
                <a:gd name="connsiteY506" fmla="*/ 510050 h 1040749"/>
                <a:gd name="connsiteX507" fmla="*/ 1153652 w 1369242"/>
                <a:gd name="connsiteY507" fmla="*/ 510906 h 1040749"/>
                <a:gd name="connsiteX508" fmla="*/ 1154413 w 1369242"/>
                <a:gd name="connsiteY508" fmla="*/ 510906 h 1040749"/>
                <a:gd name="connsiteX509" fmla="*/ 1155079 w 1369242"/>
                <a:gd name="connsiteY509" fmla="*/ 512334 h 1040749"/>
                <a:gd name="connsiteX510" fmla="*/ 1155935 w 1369242"/>
                <a:gd name="connsiteY510" fmla="*/ 512714 h 1040749"/>
                <a:gd name="connsiteX511" fmla="*/ 1156791 w 1369242"/>
                <a:gd name="connsiteY511" fmla="*/ 513951 h 1040749"/>
                <a:gd name="connsiteX512" fmla="*/ 1157646 w 1369242"/>
                <a:gd name="connsiteY512" fmla="*/ 514142 h 1040749"/>
                <a:gd name="connsiteX513" fmla="*/ 1160785 w 1369242"/>
                <a:gd name="connsiteY513" fmla="*/ 516901 h 1040749"/>
                <a:gd name="connsiteX514" fmla="*/ 1161546 w 1369242"/>
                <a:gd name="connsiteY514" fmla="*/ 518138 h 1040749"/>
                <a:gd name="connsiteX515" fmla="*/ 1163352 w 1369242"/>
                <a:gd name="connsiteY515" fmla="*/ 519375 h 1040749"/>
                <a:gd name="connsiteX516" fmla="*/ 1165159 w 1369242"/>
                <a:gd name="connsiteY516" fmla="*/ 523182 h 1040749"/>
                <a:gd name="connsiteX517" fmla="*/ 1165445 w 1369242"/>
                <a:gd name="connsiteY517" fmla="*/ 524704 h 1040749"/>
                <a:gd name="connsiteX518" fmla="*/ 1166491 w 1369242"/>
                <a:gd name="connsiteY518" fmla="*/ 525941 h 1040749"/>
                <a:gd name="connsiteX519" fmla="*/ 1167156 w 1369242"/>
                <a:gd name="connsiteY519" fmla="*/ 528701 h 1040749"/>
                <a:gd name="connsiteX520" fmla="*/ 1168488 w 1369242"/>
                <a:gd name="connsiteY520" fmla="*/ 530128 h 1040749"/>
                <a:gd name="connsiteX521" fmla="*/ 1168013 w 1369242"/>
                <a:gd name="connsiteY521" fmla="*/ 532793 h 1040749"/>
                <a:gd name="connsiteX522" fmla="*/ 1166681 w 1369242"/>
                <a:gd name="connsiteY522" fmla="*/ 533649 h 1040749"/>
                <a:gd name="connsiteX523" fmla="*/ 1166681 w 1369242"/>
                <a:gd name="connsiteY523" fmla="*/ 535267 h 1040749"/>
                <a:gd name="connsiteX524" fmla="*/ 1166015 w 1369242"/>
                <a:gd name="connsiteY524" fmla="*/ 535457 h 1040749"/>
                <a:gd name="connsiteX525" fmla="*/ 1163352 w 1369242"/>
                <a:gd name="connsiteY525" fmla="*/ 534220 h 1040749"/>
                <a:gd name="connsiteX526" fmla="*/ 1161070 w 1369242"/>
                <a:gd name="connsiteY526" fmla="*/ 536028 h 1040749"/>
                <a:gd name="connsiteX527" fmla="*/ 1161070 w 1369242"/>
                <a:gd name="connsiteY527" fmla="*/ 536599 h 1040749"/>
                <a:gd name="connsiteX528" fmla="*/ 1160404 w 1369242"/>
                <a:gd name="connsiteY528" fmla="*/ 536789 h 1040749"/>
                <a:gd name="connsiteX529" fmla="*/ 1159644 w 1369242"/>
                <a:gd name="connsiteY529" fmla="*/ 538407 h 1040749"/>
                <a:gd name="connsiteX530" fmla="*/ 1156220 w 1369242"/>
                <a:gd name="connsiteY530" fmla="*/ 541072 h 1040749"/>
                <a:gd name="connsiteX531" fmla="*/ 1152606 w 1369242"/>
                <a:gd name="connsiteY531" fmla="*/ 542499 h 1040749"/>
                <a:gd name="connsiteX532" fmla="*/ 1151275 w 1369242"/>
                <a:gd name="connsiteY532" fmla="*/ 542499 h 1040749"/>
                <a:gd name="connsiteX533" fmla="*/ 1151275 w 1369242"/>
                <a:gd name="connsiteY533" fmla="*/ 542784 h 1040749"/>
                <a:gd name="connsiteX534" fmla="*/ 1145949 w 1369242"/>
                <a:gd name="connsiteY534" fmla="*/ 543355 h 1040749"/>
                <a:gd name="connsiteX535" fmla="*/ 1143762 w 1369242"/>
                <a:gd name="connsiteY535" fmla="*/ 542784 h 1040749"/>
                <a:gd name="connsiteX536" fmla="*/ 1142431 w 1369242"/>
                <a:gd name="connsiteY536" fmla="*/ 541738 h 1040749"/>
                <a:gd name="connsiteX537" fmla="*/ 1140909 w 1369242"/>
                <a:gd name="connsiteY537" fmla="*/ 541357 h 1040749"/>
                <a:gd name="connsiteX538" fmla="*/ 1139863 w 1369242"/>
                <a:gd name="connsiteY538" fmla="*/ 540310 h 1040749"/>
                <a:gd name="connsiteX539" fmla="*/ 1137390 w 1369242"/>
                <a:gd name="connsiteY539" fmla="*/ 539739 h 1040749"/>
                <a:gd name="connsiteX540" fmla="*/ 1134728 w 1369242"/>
                <a:gd name="connsiteY540" fmla="*/ 538122 h 1040749"/>
                <a:gd name="connsiteX541" fmla="*/ 1130258 w 1369242"/>
                <a:gd name="connsiteY541" fmla="*/ 537360 h 1040749"/>
                <a:gd name="connsiteX542" fmla="*/ 1129212 w 1369242"/>
                <a:gd name="connsiteY542" fmla="*/ 536504 h 1040749"/>
                <a:gd name="connsiteX543" fmla="*/ 1127405 w 1369242"/>
                <a:gd name="connsiteY543" fmla="*/ 537265 h 1040749"/>
                <a:gd name="connsiteX544" fmla="*/ 1123220 w 1369242"/>
                <a:gd name="connsiteY544" fmla="*/ 537265 h 1040749"/>
                <a:gd name="connsiteX545" fmla="*/ 1122555 w 1369242"/>
                <a:gd name="connsiteY545" fmla="*/ 536504 h 1040749"/>
                <a:gd name="connsiteX546" fmla="*/ 1117229 w 1369242"/>
                <a:gd name="connsiteY546" fmla="*/ 534506 h 1040749"/>
                <a:gd name="connsiteX547" fmla="*/ 1116564 w 1369242"/>
                <a:gd name="connsiteY547" fmla="*/ 533649 h 1040749"/>
                <a:gd name="connsiteX548" fmla="*/ 1114757 w 1369242"/>
                <a:gd name="connsiteY548" fmla="*/ 534030 h 1040749"/>
                <a:gd name="connsiteX549" fmla="*/ 1113996 w 1369242"/>
                <a:gd name="connsiteY549" fmla="*/ 533173 h 1040749"/>
                <a:gd name="connsiteX550" fmla="*/ 1112474 w 1369242"/>
                <a:gd name="connsiteY550" fmla="*/ 533364 h 1040749"/>
                <a:gd name="connsiteX551" fmla="*/ 1111428 w 1369242"/>
                <a:gd name="connsiteY551" fmla="*/ 532793 h 1040749"/>
                <a:gd name="connsiteX552" fmla="*/ 1110382 w 1369242"/>
                <a:gd name="connsiteY552" fmla="*/ 533649 h 1040749"/>
                <a:gd name="connsiteX553" fmla="*/ 1108575 w 1369242"/>
                <a:gd name="connsiteY553" fmla="*/ 533269 h 1040749"/>
                <a:gd name="connsiteX554" fmla="*/ 1108575 w 1369242"/>
                <a:gd name="connsiteY554" fmla="*/ 533649 h 1040749"/>
                <a:gd name="connsiteX555" fmla="*/ 1107529 w 1369242"/>
                <a:gd name="connsiteY555" fmla="*/ 534030 h 1040749"/>
                <a:gd name="connsiteX556" fmla="*/ 1106483 w 1369242"/>
                <a:gd name="connsiteY556" fmla="*/ 532983 h 1040749"/>
                <a:gd name="connsiteX557" fmla="*/ 1104961 w 1369242"/>
                <a:gd name="connsiteY557" fmla="*/ 532698 h 1040749"/>
                <a:gd name="connsiteX558" fmla="*/ 1104201 w 1369242"/>
                <a:gd name="connsiteY558" fmla="*/ 531080 h 1040749"/>
                <a:gd name="connsiteX559" fmla="*/ 1103345 w 1369242"/>
                <a:gd name="connsiteY559" fmla="*/ 531270 h 1040749"/>
                <a:gd name="connsiteX560" fmla="*/ 1103345 w 1369242"/>
                <a:gd name="connsiteY560" fmla="*/ 532127 h 1040749"/>
                <a:gd name="connsiteX561" fmla="*/ 1102584 w 1369242"/>
                <a:gd name="connsiteY561" fmla="*/ 532983 h 1040749"/>
                <a:gd name="connsiteX562" fmla="*/ 1101062 w 1369242"/>
                <a:gd name="connsiteY562" fmla="*/ 533840 h 1040749"/>
                <a:gd name="connsiteX563" fmla="*/ 1100207 w 1369242"/>
                <a:gd name="connsiteY563" fmla="*/ 533840 h 1040749"/>
                <a:gd name="connsiteX564" fmla="*/ 1099446 w 1369242"/>
                <a:gd name="connsiteY564" fmla="*/ 534601 h 1040749"/>
                <a:gd name="connsiteX565" fmla="*/ 1096973 w 1369242"/>
                <a:gd name="connsiteY565" fmla="*/ 534411 h 1040749"/>
                <a:gd name="connsiteX566" fmla="*/ 1096307 w 1369242"/>
                <a:gd name="connsiteY566" fmla="*/ 533173 h 1040749"/>
                <a:gd name="connsiteX567" fmla="*/ 1094500 w 1369242"/>
                <a:gd name="connsiteY567" fmla="*/ 533173 h 1040749"/>
                <a:gd name="connsiteX568" fmla="*/ 1094025 w 1369242"/>
                <a:gd name="connsiteY568" fmla="*/ 532602 h 1040749"/>
                <a:gd name="connsiteX569" fmla="*/ 1093740 w 1369242"/>
                <a:gd name="connsiteY569" fmla="*/ 530224 h 1040749"/>
                <a:gd name="connsiteX570" fmla="*/ 1094500 w 1369242"/>
                <a:gd name="connsiteY570" fmla="*/ 528035 h 1040749"/>
                <a:gd name="connsiteX571" fmla="*/ 1095546 w 1369242"/>
                <a:gd name="connsiteY571" fmla="*/ 527178 h 1040749"/>
                <a:gd name="connsiteX572" fmla="*/ 1095071 w 1369242"/>
                <a:gd name="connsiteY572" fmla="*/ 523943 h 1040749"/>
                <a:gd name="connsiteX573" fmla="*/ 1094215 w 1369242"/>
                <a:gd name="connsiteY573" fmla="*/ 523372 h 1040749"/>
                <a:gd name="connsiteX574" fmla="*/ 1093740 w 1369242"/>
                <a:gd name="connsiteY574" fmla="*/ 522325 h 1040749"/>
                <a:gd name="connsiteX575" fmla="*/ 1093074 w 1369242"/>
                <a:gd name="connsiteY575" fmla="*/ 522325 h 1040749"/>
                <a:gd name="connsiteX576" fmla="*/ 1092789 w 1369242"/>
                <a:gd name="connsiteY576" fmla="*/ 521564 h 1040749"/>
                <a:gd name="connsiteX577" fmla="*/ 1091457 w 1369242"/>
                <a:gd name="connsiteY577" fmla="*/ 521754 h 1040749"/>
                <a:gd name="connsiteX578" fmla="*/ 1089936 w 1369242"/>
                <a:gd name="connsiteY578" fmla="*/ 520993 h 1040749"/>
                <a:gd name="connsiteX579" fmla="*/ 1088890 w 1369242"/>
                <a:gd name="connsiteY579" fmla="*/ 519566 h 1040749"/>
                <a:gd name="connsiteX580" fmla="*/ 1088604 w 1369242"/>
                <a:gd name="connsiteY580" fmla="*/ 518043 h 1040749"/>
                <a:gd name="connsiteX581" fmla="*/ 1086512 w 1369242"/>
                <a:gd name="connsiteY581" fmla="*/ 516996 h 1040749"/>
                <a:gd name="connsiteX582" fmla="*/ 1086227 w 1369242"/>
                <a:gd name="connsiteY582" fmla="*/ 516235 h 1040749"/>
                <a:gd name="connsiteX583" fmla="*/ 1085561 w 1369242"/>
                <a:gd name="connsiteY583" fmla="*/ 516045 h 1040749"/>
                <a:gd name="connsiteX584" fmla="*/ 1084230 w 1369242"/>
                <a:gd name="connsiteY584" fmla="*/ 514522 h 1040749"/>
                <a:gd name="connsiteX585" fmla="*/ 1081567 w 1369242"/>
                <a:gd name="connsiteY585" fmla="*/ 514142 h 1040749"/>
                <a:gd name="connsiteX586" fmla="*/ 1080236 w 1369242"/>
                <a:gd name="connsiteY586" fmla="*/ 513285 h 1040749"/>
                <a:gd name="connsiteX587" fmla="*/ 1078904 w 1369242"/>
                <a:gd name="connsiteY587" fmla="*/ 510050 h 1040749"/>
                <a:gd name="connsiteX588" fmla="*/ 1078904 w 1369242"/>
                <a:gd name="connsiteY588" fmla="*/ 508051 h 1040749"/>
                <a:gd name="connsiteX589" fmla="*/ 1077097 w 1369242"/>
                <a:gd name="connsiteY589" fmla="*/ 505292 h 1040749"/>
                <a:gd name="connsiteX590" fmla="*/ 1076432 w 1369242"/>
                <a:gd name="connsiteY590" fmla="*/ 505102 h 1040749"/>
                <a:gd name="connsiteX591" fmla="*/ 1076432 w 1369242"/>
                <a:gd name="connsiteY591" fmla="*/ 504531 h 1040749"/>
                <a:gd name="connsiteX592" fmla="*/ 1077097 w 1369242"/>
                <a:gd name="connsiteY592" fmla="*/ 504531 h 1040749"/>
                <a:gd name="connsiteX593" fmla="*/ 1077573 w 1369242"/>
                <a:gd name="connsiteY593" fmla="*/ 505387 h 1040749"/>
                <a:gd name="connsiteX594" fmla="*/ 1078429 w 1369242"/>
                <a:gd name="connsiteY594" fmla="*/ 505102 h 1040749"/>
                <a:gd name="connsiteX595" fmla="*/ 1078904 w 1369242"/>
                <a:gd name="connsiteY595" fmla="*/ 505863 h 1040749"/>
                <a:gd name="connsiteX596" fmla="*/ 1080236 w 1369242"/>
                <a:gd name="connsiteY596" fmla="*/ 506053 h 1040749"/>
                <a:gd name="connsiteX597" fmla="*/ 1080521 w 1369242"/>
                <a:gd name="connsiteY597" fmla="*/ 506434 h 1040749"/>
                <a:gd name="connsiteX598" fmla="*/ 1080045 w 1369242"/>
                <a:gd name="connsiteY598" fmla="*/ 506624 h 1040749"/>
                <a:gd name="connsiteX599" fmla="*/ 1078714 w 1369242"/>
                <a:gd name="connsiteY599" fmla="*/ 506624 h 1040749"/>
                <a:gd name="connsiteX600" fmla="*/ 1080521 w 1369242"/>
                <a:gd name="connsiteY600" fmla="*/ 508051 h 1040749"/>
                <a:gd name="connsiteX601" fmla="*/ 1084135 w 1369242"/>
                <a:gd name="connsiteY601" fmla="*/ 507195 h 1040749"/>
                <a:gd name="connsiteX602" fmla="*/ 1084991 w 1369242"/>
                <a:gd name="connsiteY602" fmla="*/ 505958 h 1040749"/>
                <a:gd name="connsiteX603" fmla="*/ 1084991 w 1369242"/>
                <a:gd name="connsiteY603" fmla="*/ 504721 h 1040749"/>
                <a:gd name="connsiteX604" fmla="*/ 1083944 w 1369242"/>
                <a:gd name="connsiteY604" fmla="*/ 504150 h 1040749"/>
                <a:gd name="connsiteX605" fmla="*/ 1084230 w 1369242"/>
                <a:gd name="connsiteY605" fmla="*/ 502723 h 1040749"/>
                <a:gd name="connsiteX606" fmla="*/ 1083754 w 1369242"/>
                <a:gd name="connsiteY606" fmla="*/ 502723 h 1040749"/>
                <a:gd name="connsiteX607" fmla="*/ 1083754 w 1369242"/>
                <a:gd name="connsiteY607" fmla="*/ 501485 h 1040749"/>
                <a:gd name="connsiteX608" fmla="*/ 1082708 w 1369242"/>
                <a:gd name="connsiteY608" fmla="*/ 500629 h 1040749"/>
                <a:gd name="connsiteX609" fmla="*/ 1082994 w 1369242"/>
                <a:gd name="connsiteY609" fmla="*/ 499202 h 1040749"/>
                <a:gd name="connsiteX610" fmla="*/ 1082233 w 1369242"/>
                <a:gd name="connsiteY610" fmla="*/ 498821 h 1040749"/>
                <a:gd name="connsiteX611" fmla="*/ 1082233 w 1369242"/>
                <a:gd name="connsiteY611" fmla="*/ 497013 h 1040749"/>
                <a:gd name="connsiteX612" fmla="*/ 1083088 w 1369242"/>
                <a:gd name="connsiteY612" fmla="*/ 494349 h 1040749"/>
                <a:gd name="connsiteX613" fmla="*/ 1083088 w 1369242"/>
                <a:gd name="connsiteY613" fmla="*/ 492922 h 1040749"/>
                <a:gd name="connsiteX614" fmla="*/ 1083849 w 1369242"/>
                <a:gd name="connsiteY614" fmla="*/ 492160 h 1040749"/>
                <a:gd name="connsiteX615" fmla="*/ 1083849 w 1369242"/>
                <a:gd name="connsiteY615" fmla="*/ 489115 h 1040749"/>
                <a:gd name="connsiteX616" fmla="*/ 1085371 w 1369242"/>
                <a:gd name="connsiteY616" fmla="*/ 486356 h 1040749"/>
                <a:gd name="connsiteX617" fmla="*/ 1084895 w 1369242"/>
                <a:gd name="connsiteY617" fmla="*/ 483691 h 1040749"/>
                <a:gd name="connsiteX618" fmla="*/ 1085656 w 1369242"/>
                <a:gd name="connsiteY618" fmla="*/ 482549 h 1040749"/>
                <a:gd name="connsiteX619" fmla="*/ 1085656 w 1369242"/>
                <a:gd name="connsiteY619" fmla="*/ 482549 h 1040749"/>
                <a:gd name="connsiteX620" fmla="*/ 523047 w 1369242"/>
                <a:gd name="connsiteY620" fmla="*/ 0 h 1040749"/>
                <a:gd name="connsiteX621" fmla="*/ 536361 w 1369242"/>
                <a:gd name="connsiteY621" fmla="*/ 11514 h 1040749"/>
                <a:gd name="connsiteX622" fmla="*/ 532272 w 1369242"/>
                <a:gd name="connsiteY622" fmla="*/ 30166 h 1040749"/>
                <a:gd name="connsiteX623" fmla="*/ 549770 w 1369242"/>
                <a:gd name="connsiteY623" fmla="*/ 48816 h 1040749"/>
                <a:gd name="connsiteX624" fmla="*/ 555571 w 1369242"/>
                <a:gd name="connsiteY624" fmla="*/ 62710 h 1040749"/>
                <a:gd name="connsiteX625" fmla="*/ 537598 w 1369242"/>
                <a:gd name="connsiteY625" fmla="*/ 77364 h 1040749"/>
                <a:gd name="connsiteX626" fmla="*/ 536076 w 1369242"/>
                <a:gd name="connsiteY626" fmla="*/ 78982 h 1040749"/>
                <a:gd name="connsiteX627" fmla="*/ 538834 w 1369242"/>
                <a:gd name="connsiteY627" fmla="*/ 84787 h 1040749"/>
                <a:gd name="connsiteX628" fmla="*/ 528753 w 1369242"/>
                <a:gd name="connsiteY628" fmla="*/ 89354 h 1040749"/>
                <a:gd name="connsiteX629" fmla="*/ 521431 w 1369242"/>
                <a:gd name="connsiteY629" fmla="*/ 100393 h 1040749"/>
                <a:gd name="connsiteX630" fmla="*/ 529609 w 1369242"/>
                <a:gd name="connsiteY630" fmla="*/ 101630 h 1040749"/>
                <a:gd name="connsiteX631" fmla="*/ 532843 w 1369242"/>
                <a:gd name="connsiteY631" fmla="*/ 107339 h 1040749"/>
                <a:gd name="connsiteX632" fmla="*/ 531036 w 1369242"/>
                <a:gd name="connsiteY632" fmla="*/ 122850 h 1040749"/>
                <a:gd name="connsiteX633" fmla="*/ 523143 w 1369242"/>
                <a:gd name="connsiteY633" fmla="*/ 133508 h 1040749"/>
                <a:gd name="connsiteX634" fmla="*/ 528183 w 1369242"/>
                <a:gd name="connsiteY634" fmla="*/ 150541 h 1040749"/>
                <a:gd name="connsiteX635" fmla="*/ 516676 w 1369242"/>
                <a:gd name="connsiteY635" fmla="*/ 167384 h 1040749"/>
                <a:gd name="connsiteX636" fmla="*/ 509543 w 1369242"/>
                <a:gd name="connsiteY636" fmla="*/ 189080 h 1040749"/>
                <a:gd name="connsiteX637" fmla="*/ 520289 w 1369242"/>
                <a:gd name="connsiteY637" fmla="*/ 193172 h 1040749"/>
                <a:gd name="connsiteX638" fmla="*/ 534554 w 1369242"/>
                <a:gd name="connsiteY638" fmla="*/ 206209 h 1040749"/>
                <a:gd name="connsiteX639" fmla="*/ 543494 w 1369242"/>
                <a:gd name="connsiteY639" fmla="*/ 203830 h 1040749"/>
                <a:gd name="connsiteX640" fmla="*/ 560421 w 1369242"/>
                <a:gd name="connsiteY640" fmla="*/ 220197 h 1040749"/>
                <a:gd name="connsiteX641" fmla="*/ 564511 w 1369242"/>
                <a:gd name="connsiteY641" fmla="*/ 230474 h 1040749"/>
                <a:gd name="connsiteX642" fmla="*/ 571168 w 1369242"/>
                <a:gd name="connsiteY642" fmla="*/ 238182 h 1040749"/>
                <a:gd name="connsiteX643" fmla="*/ 571453 w 1369242"/>
                <a:gd name="connsiteY643" fmla="*/ 243035 h 1040749"/>
                <a:gd name="connsiteX644" fmla="*/ 564130 w 1369242"/>
                <a:gd name="connsiteY644" fmla="*/ 241608 h 1040749"/>
                <a:gd name="connsiteX645" fmla="*/ 553099 w 1369242"/>
                <a:gd name="connsiteY645" fmla="*/ 254835 h 1040749"/>
                <a:gd name="connsiteX646" fmla="*/ 539214 w 1369242"/>
                <a:gd name="connsiteY646" fmla="*/ 249411 h 1040749"/>
                <a:gd name="connsiteX647" fmla="*/ 523143 w 1369242"/>
                <a:gd name="connsiteY647" fmla="*/ 248364 h 1040749"/>
                <a:gd name="connsiteX648" fmla="*/ 514108 w 1369242"/>
                <a:gd name="connsiteY648" fmla="*/ 236850 h 1040749"/>
                <a:gd name="connsiteX649" fmla="*/ 516010 w 1369242"/>
                <a:gd name="connsiteY649" fmla="*/ 231996 h 1040749"/>
                <a:gd name="connsiteX650" fmla="*/ 514964 w 1369242"/>
                <a:gd name="connsiteY650" fmla="*/ 227905 h 1040749"/>
                <a:gd name="connsiteX651" fmla="*/ 504218 w 1369242"/>
                <a:gd name="connsiteY651" fmla="*/ 223622 h 1040749"/>
                <a:gd name="connsiteX652" fmla="*/ 499558 w 1369242"/>
                <a:gd name="connsiteY652" fmla="*/ 224479 h 1040749"/>
                <a:gd name="connsiteX653" fmla="*/ 492711 w 1369242"/>
                <a:gd name="connsiteY653" fmla="*/ 237802 h 1040749"/>
                <a:gd name="connsiteX654" fmla="*/ 500889 w 1369242"/>
                <a:gd name="connsiteY654" fmla="*/ 249886 h 1040749"/>
                <a:gd name="connsiteX655" fmla="*/ 506120 w 1369242"/>
                <a:gd name="connsiteY655" fmla="*/ 250648 h 1040749"/>
                <a:gd name="connsiteX656" fmla="*/ 513442 w 1369242"/>
                <a:gd name="connsiteY656" fmla="*/ 258546 h 1040749"/>
                <a:gd name="connsiteX657" fmla="*/ 515534 w 1369242"/>
                <a:gd name="connsiteY657" fmla="*/ 264826 h 1040749"/>
                <a:gd name="connsiteX658" fmla="*/ 515439 w 1369242"/>
                <a:gd name="connsiteY658" fmla="*/ 275579 h 1040749"/>
                <a:gd name="connsiteX659" fmla="*/ 520099 w 1369242"/>
                <a:gd name="connsiteY659" fmla="*/ 282621 h 1040749"/>
                <a:gd name="connsiteX660" fmla="*/ 532367 w 1369242"/>
                <a:gd name="connsiteY660" fmla="*/ 288902 h 1040749"/>
                <a:gd name="connsiteX661" fmla="*/ 549485 w 1369242"/>
                <a:gd name="connsiteY661" fmla="*/ 288711 h 1040749"/>
                <a:gd name="connsiteX662" fmla="*/ 559185 w 1369242"/>
                <a:gd name="connsiteY662" fmla="*/ 299655 h 1040749"/>
                <a:gd name="connsiteX663" fmla="*/ 568600 w 1369242"/>
                <a:gd name="connsiteY663" fmla="*/ 295182 h 1040749"/>
                <a:gd name="connsiteX664" fmla="*/ 574401 w 1369242"/>
                <a:gd name="connsiteY664" fmla="*/ 297847 h 1040749"/>
                <a:gd name="connsiteX665" fmla="*/ 575637 w 1369242"/>
                <a:gd name="connsiteY665" fmla="*/ 302128 h 1040749"/>
                <a:gd name="connsiteX666" fmla="*/ 565652 w 1369242"/>
                <a:gd name="connsiteY666" fmla="*/ 309837 h 1040749"/>
                <a:gd name="connsiteX667" fmla="*/ 564701 w 1369242"/>
                <a:gd name="connsiteY667" fmla="*/ 314880 h 1040749"/>
                <a:gd name="connsiteX668" fmla="*/ 569266 w 1369242"/>
                <a:gd name="connsiteY668" fmla="*/ 324586 h 1040749"/>
                <a:gd name="connsiteX669" fmla="*/ 570122 w 1369242"/>
                <a:gd name="connsiteY669" fmla="*/ 336671 h 1040749"/>
                <a:gd name="connsiteX670" fmla="*/ 582389 w 1369242"/>
                <a:gd name="connsiteY670" fmla="*/ 334007 h 1040749"/>
                <a:gd name="connsiteX671" fmla="*/ 586384 w 1369242"/>
                <a:gd name="connsiteY671" fmla="*/ 336386 h 1040749"/>
                <a:gd name="connsiteX672" fmla="*/ 585908 w 1369242"/>
                <a:gd name="connsiteY672" fmla="*/ 341429 h 1040749"/>
                <a:gd name="connsiteX673" fmla="*/ 575542 w 1369242"/>
                <a:gd name="connsiteY673" fmla="*/ 358652 h 1040749"/>
                <a:gd name="connsiteX674" fmla="*/ 574782 w 1369242"/>
                <a:gd name="connsiteY674" fmla="*/ 369120 h 1040749"/>
                <a:gd name="connsiteX675" fmla="*/ 577539 w 1369242"/>
                <a:gd name="connsiteY675" fmla="*/ 380254 h 1040749"/>
                <a:gd name="connsiteX676" fmla="*/ 587715 w 1369242"/>
                <a:gd name="connsiteY676" fmla="*/ 391007 h 1040749"/>
                <a:gd name="connsiteX677" fmla="*/ 587715 w 1369242"/>
                <a:gd name="connsiteY677" fmla="*/ 391007 h 1040749"/>
                <a:gd name="connsiteX678" fmla="*/ 596654 w 1369242"/>
                <a:gd name="connsiteY678" fmla="*/ 417461 h 1040749"/>
                <a:gd name="connsiteX679" fmla="*/ 591424 w 1369242"/>
                <a:gd name="connsiteY679" fmla="*/ 453240 h 1040749"/>
                <a:gd name="connsiteX680" fmla="*/ 586289 w 1369242"/>
                <a:gd name="connsiteY680" fmla="*/ 463898 h 1040749"/>
                <a:gd name="connsiteX681" fmla="*/ 595799 w 1369242"/>
                <a:gd name="connsiteY681" fmla="*/ 476174 h 1040749"/>
                <a:gd name="connsiteX682" fmla="*/ 608732 w 1369242"/>
                <a:gd name="connsiteY682" fmla="*/ 479409 h 1040749"/>
                <a:gd name="connsiteX683" fmla="*/ 609208 w 1369242"/>
                <a:gd name="connsiteY683" fmla="*/ 489591 h 1040749"/>
                <a:gd name="connsiteX684" fmla="*/ 612631 w 1369242"/>
                <a:gd name="connsiteY684" fmla="*/ 494634 h 1040749"/>
                <a:gd name="connsiteX685" fmla="*/ 625184 w 1369242"/>
                <a:gd name="connsiteY685" fmla="*/ 498060 h 1040749"/>
                <a:gd name="connsiteX686" fmla="*/ 635360 w 1369242"/>
                <a:gd name="connsiteY686" fmla="*/ 509574 h 1040749"/>
                <a:gd name="connsiteX687" fmla="*/ 648008 w 1369242"/>
                <a:gd name="connsiteY687" fmla="*/ 517853 h 1040749"/>
                <a:gd name="connsiteX688" fmla="*/ 655141 w 1369242"/>
                <a:gd name="connsiteY688" fmla="*/ 518138 h 1040749"/>
                <a:gd name="connsiteX689" fmla="*/ 660847 w 1369242"/>
                <a:gd name="connsiteY689" fmla="*/ 518995 h 1040749"/>
                <a:gd name="connsiteX690" fmla="*/ 666362 w 1369242"/>
                <a:gd name="connsiteY690" fmla="*/ 533078 h 1040749"/>
                <a:gd name="connsiteX691" fmla="*/ 659515 w 1369242"/>
                <a:gd name="connsiteY691" fmla="*/ 548113 h 1040749"/>
                <a:gd name="connsiteX692" fmla="*/ 660561 w 1369242"/>
                <a:gd name="connsiteY692" fmla="*/ 562958 h 1040749"/>
                <a:gd name="connsiteX693" fmla="*/ 668169 w 1369242"/>
                <a:gd name="connsiteY693" fmla="*/ 559913 h 1040749"/>
                <a:gd name="connsiteX694" fmla="*/ 678250 w 1369242"/>
                <a:gd name="connsiteY694" fmla="*/ 538883 h 1040749"/>
                <a:gd name="connsiteX695" fmla="*/ 688425 w 1369242"/>
                <a:gd name="connsiteY695" fmla="*/ 531175 h 1040749"/>
                <a:gd name="connsiteX696" fmla="*/ 698506 w 1369242"/>
                <a:gd name="connsiteY696" fmla="*/ 544402 h 1040749"/>
                <a:gd name="connsiteX697" fmla="*/ 697935 w 1369242"/>
                <a:gd name="connsiteY697" fmla="*/ 560199 h 1040749"/>
                <a:gd name="connsiteX698" fmla="*/ 710298 w 1369242"/>
                <a:gd name="connsiteY698" fmla="*/ 552871 h 1040749"/>
                <a:gd name="connsiteX699" fmla="*/ 714388 w 1369242"/>
                <a:gd name="connsiteY699" fmla="*/ 553252 h 1040749"/>
                <a:gd name="connsiteX700" fmla="*/ 725229 w 1369242"/>
                <a:gd name="connsiteY700" fmla="*/ 576375 h 1040749"/>
                <a:gd name="connsiteX701" fmla="*/ 734453 w 1369242"/>
                <a:gd name="connsiteY701" fmla="*/ 585320 h 1040749"/>
                <a:gd name="connsiteX702" fmla="*/ 745010 w 1369242"/>
                <a:gd name="connsiteY702" fmla="*/ 583036 h 1040749"/>
                <a:gd name="connsiteX703" fmla="*/ 751952 w 1369242"/>
                <a:gd name="connsiteY703" fmla="*/ 571237 h 1040749"/>
                <a:gd name="connsiteX704" fmla="*/ 759655 w 1369242"/>
                <a:gd name="connsiteY704" fmla="*/ 567811 h 1040749"/>
                <a:gd name="connsiteX705" fmla="*/ 767263 w 1369242"/>
                <a:gd name="connsiteY705" fmla="*/ 568382 h 1040749"/>
                <a:gd name="connsiteX706" fmla="*/ 775251 w 1369242"/>
                <a:gd name="connsiteY706" fmla="*/ 558581 h 1040749"/>
                <a:gd name="connsiteX707" fmla="*/ 785998 w 1369242"/>
                <a:gd name="connsiteY707" fmla="*/ 559437 h 1040749"/>
                <a:gd name="connsiteX708" fmla="*/ 792559 w 1369242"/>
                <a:gd name="connsiteY708" fmla="*/ 566479 h 1040749"/>
                <a:gd name="connsiteX709" fmla="*/ 795032 w 1369242"/>
                <a:gd name="connsiteY709" fmla="*/ 585035 h 1040749"/>
                <a:gd name="connsiteX710" fmla="*/ 805398 w 1369242"/>
                <a:gd name="connsiteY710" fmla="*/ 581609 h 1040749"/>
                <a:gd name="connsiteX711" fmla="*/ 807870 w 1369242"/>
                <a:gd name="connsiteY711" fmla="*/ 584844 h 1040749"/>
                <a:gd name="connsiteX712" fmla="*/ 813672 w 1369242"/>
                <a:gd name="connsiteY712" fmla="*/ 589602 h 1040749"/>
                <a:gd name="connsiteX713" fmla="*/ 823752 w 1369242"/>
                <a:gd name="connsiteY713" fmla="*/ 585796 h 1040749"/>
                <a:gd name="connsiteX714" fmla="*/ 824798 w 1369242"/>
                <a:gd name="connsiteY714" fmla="*/ 571237 h 1040749"/>
                <a:gd name="connsiteX715" fmla="*/ 834213 w 1369242"/>
                <a:gd name="connsiteY715" fmla="*/ 562863 h 1040749"/>
                <a:gd name="connsiteX716" fmla="*/ 838683 w 1369242"/>
                <a:gd name="connsiteY716" fmla="*/ 552015 h 1040749"/>
                <a:gd name="connsiteX717" fmla="*/ 848383 w 1369242"/>
                <a:gd name="connsiteY717" fmla="*/ 543260 h 1040749"/>
                <a:gd name="connsiteX718" fmla="*/ 853994 w 1369242"/>
                <a:gd name="connsiteY718" fmla="*/ 521469 h 1040749"/>
                <a:gd name="connsiteX719" fmla="*/ 850570 w 1369242"/>
                <a:gd name="connsiteY719" fmla="*/ 503104 h 1040749"/>
                <a:gd name="connsiteX720" fmla="*/ 858749 w 1369242"/>
                <a:gd name="connsiteY720" fmla="*/ 489876 h 1040749"/>
                <a:gd name="connsiteX721" fmla="*/ 870921 w 1369242"/>
                <a:gd name="connsiteY721" fmla="*/ 477601 h 1040749"/>
                <a:gd name="connsiteX722" fmla="*/ 875867 w 1369242"/>
                <a:gd name="connsiteY722" fmla="*/ 467038 h 1040749"/>
                <a:gd name="connsiteX723" fmla="*/ 875867 w 1369242"/>
                <a:gd name="connsiteY723" fmla="*/ 467038 h 1040749"/>
                <a:gd name="connsiteX724" fmla="*/ 892794 w 1369242"/>
                <a:gd name="connsiteY724" fmla="*/ 477791 h 1040749"/>
                <a:gd name="connsiteX725" fmla="*/ 911624 w 1369242"/>
                <a:gd name="connsiteY725" fmla="*/ 472082 h 1040749"/>
                <a:gd name="connsiteX726" fmla="*/ 923416 w 1369242"/>
                <a:gd name="connsiteY726" fmla="*/ 484357 h 1040749"/>
                <a:gd name="connsiteX727" fmla="*/ 933402 w 1369242"/>
                <a:gd name="connsiteY727" fmla="*/ 486356 h 1040749"/>
                <a:gd name="connsiteX728" fmla="*/ 941675 w 1369242"/>
                <a:gd name="connsiteY728" fmla="*/ 483025 h 1040749"/>
                <a:gd name="connsiteX729" fmla="*/ 952612 w 1369242"/>
                <a:gd name="connsiteY729" fmla="*/ 482073 h 1040749"/>
                <a:gd name="connsiteX730" fmla="*/ 952612 w 1369242"/>
                <a:gd name="connsiteY730" fmla="*/ 482073 h 1040749"/>
                <a:gd name="connsiteX731" fmla="*/ 953943 w 1369242"/>
                <a:gd name="connsiteY731" fmla="*/ 485785 h 1040749"/>
                <a:gd name="connsiteX732" fmla="*/ 954419 w 1369242"/>
                <a:gd name="connsiteY732" fmla="*/ 485785 h 1040749"/>
                <a:gd name="connsiteX733" fmla="*/ 955085 w 1369242"/>
                <a:gd name="connsiteY733" fmla="*/ 485023 h 1040749"/>
                <a:gd name="connsiteX734" fmla="*/ 957557 w 1369242"/>
                <a:gd name="connsiteY734" fmla="*/ 484643 h 1040749"/>
                <a:gd name="connsiteX735" fmla="*/ 958603 w 1369242"/>
                <a:gd name="connsiteY735" fmla="*/ 483881 h 1040749"/>
                <a:gd name="connsiteX736" fmla="*/ 963073 w 1369242"/>
                <a:gd name="connsiteY736" fmla="*/ 483501 h 1040749"/>
                <a:gd name="connsiteX737" fmla="*/ 963739 w 1369242"/>
                <a:gd name="connsiteY737" fmla="*/ 482073 h 1040749"/>
                <a:gd name="connsiteX738" fmla="*/ 964785 w 1369242"/>
                <a:gd name="connsiteY738" fmla="*/ 481883 h 1040749"/>
                <a:gd name="connsiteX739" fmla="*/ 965641 w 1369242"/>
                <a:gd name="connsiteY739" fmla="*/ 480836 h 1040749"/>
                <a:gd name="connsiteX740" fmla="*/ 967447 w 1369242"/>
                <a:gd name="connsiteY740" fmla="*/ 481027 h 1040749"/>
                <a:gd name="connsiteX741" fmla="*/ 970110 w 1369242"/>
                <a:gd name="connsiteY741" fmla="*/ 479409 h 1040749"/>
                <a:gd name="connsiteX742" fmla="*/ 970110 w 1369242"/>
                <a:gd name="connsiteY742" fmla="*/ 477791 h 1040749"/>
                <a:gd name="connsiteX743" fmla="*/ 969635 w 1369242"/>
                <a:gd name="connsiteY743" fmla="*/ 477411 h 1040749"/>
                <a:gd name="connsiteX744" fmla="*/ 970110 w 1369242"/>
                <a:gd name="connsiteY744" fmla="*/ 476174 h 1040749"/>
                <a:gd name="connsiteX745" fmla="*/ 969064 w 1369242"/>
                <a:gd name="connsiteY745" fmla="*/ 474936 h 1040749"/>
                <a:gd name="connsiteX746" fmla="*/ 969064 w 1369242"/>
                <a:gd name="connsiteY746" fmla="*/ 474080 h 1040749"/>
                <a:gd name="connsiteX747" fmla="*/ 968589 w 1369242"/>
                <a:gd name="connsiteY747" fmla="*/ 473890 h 1040749"/>
                <a:gd name="connsiteX748" fmla="*/ 968874 w 1369242"/>
                <a:gd name="connsiteY748" fmla="*/ 473033 h 1040749"/>
                <a:gd name="connsiteX749" fmla="*/ 968398 w 1369242"/>
                <a:gd name="connsiteY749" fmla="*/ 472462 h 1040749"/>
                <a:gd name="connsiteX750" fmla="*/ 969920 w 1369242"/>
                <a:gd name="connsiteY750" fmla="*/ 471701 h 1040749"/>
                <a:gd name="connsiteX751" fmla="*/ 971252 w 1369242"/>
                <a:gd name="connsiteY751" fmla="*/ 472462 h 1040749"/>
                <a:gd name="connsiteX752" fmla="*/ 973914 w 1369242"/>
                <a:gd name="connsiteY752" fmla="*/ 472462 h 1040749"/>
                <a:gd name="connsiteX753" fmla="*/ 973629 w 1369242"/>
                <a:gd name="connsiteY753" fmla="*/ 471701 h 1040749"/>
                <a:gd name="connsiteX754" fmla="*/ 971822 w 1369242"/>
                <a:gd name="connsiteY754" fmla="*/ 471891 h 1040749"/>
                <a:gd name="connsiteX755" fmla="*/ 970015 w 1369242"/>
                <a:gd name="connsiteY755" fmla="*/ 471320 h 1040749"/>
                <a:gd name="connsiteX756" fmla="*/ 970681 w 1369242"/>
                <a:gd name="connsiteY756" fmla="*/ 468466 h 1040749"/>
                <a:gd name="connsiteX757" fmla="*/ 972012 w 1369242"/>
                <a:gd name="connsiteY757" fmla="*/ 467704 h 1040749"/>
                <a:gd name="connsiteX758" fmla="*/ 971156 w 1369242"/>
                <a:gd name="connsiteY758" fmla="*/ 466277 h 1040749"/>
                <a:gd name="connsiteX759" fmla="*/ 972678 w 1369242"/>
                <a:gd name="connsiteY759" fmla="*/ 463613 h 1040749"/>
                <a:gd name="connsiteX760" fmla="*/ 973534 w 1369242"/>
                <a:gd name="connsiteY760" fmla="*/ 463042 h 1040749"/>
                <a:gd name="connsiteX761" fmla="*/ 973249 w 1369242"/>
                <a:gd name="connsiteY761" fmla="*/ 462280 h 1040749"/>
                <a:gd name="connsiteX762" fmla="*/ 973724 w 1369242"/>
                <a:gd name="connsiteY762" fmla="*/ 462090 h 1040749"/>
                <a:gd name="connsiteX763" fmla="*/ 974009 w 1369242"/>
                <a:gd name="connsiteY763" fmla="*/ 460853 h 1040749"/>
                <a:gd name="connsiteX764" fmla="*/ 979335 w 1369242"/>
                <a:gd name="connsiteY764" fmla="*/ 457808 h 1040749"/>
                <a:gd name="connsiteX765" fmla="*/ 982188 w 1369242"/>
                <a:gd name="connsiteY765" fmla="*/ 457618 h 1040749"/>
                <a:gd name="connsiteX766" fmla="*/ 986848 w 1369242"/>
                <a:gd name="connsiteY766" fmla="*/ 458855 h 1040749"/>
                <a:gd name="connsiteX767" fmla="*/ 987609 w 1369242"/>
                <a:gd name="connsiteY767" fmla="*/ 458474 h 1040749"/>
                <a:gd name="connsiteX768" fmla="*/ 991032 w 1369242"/>
                <a:gd name="connsiteY768" fmla="*/ 459045 h 1040749"/>
                <a:gd name="connsiteX769" fmla="*/ 993220 w 1369242"/>
                <a:gd name="connsiteY769" fmla="*/ 458855 h 1040749"/>
                <a:gd name="connsiteX770" fmla="*/ 995882 w 1369242"/>
                <a:gd name="connsiteY770" fmla="*/ 459711 h 1040749"/>
                <a:gd name="connsiteX771" fmla="*/ 997974 w 1369242"/>
                <a:gd name="connsiteY771" fmla="*/ 459521 h 1040749"/>
                <a:gd name="connsiteX772" fmla="*/ 999781 w 1369242"/>
                <a:gd name="connsiteY772" fmla="*/ 458759 h 1040749"/>
                <a:gd name="connsiteX773" fmla="*/ 1002254 w 1369242"/>
                <a:gd name="connsiteY773" fmla="*/ 458759 h 1040749"/>
                <a:gd name="connsiteX774" fmla="*/ 1006343 w 1369242"/>
                <a:gd name="connsiteY774" fmla="*/ 457713 h 1040749"/>
                <a:gd name="connsiteX775" fmla="*/ 1006629 w 1369242"/>
                <a:gd name="connsiteY775" fmla="*/ 458284 h 1040749"/>
                <a:gd name="connsiteX776" fmla="*/ 1009101 w 1369242"/>
                <a:gd name="connsiteY776" fmla="*/ 459521 h 1040749"/>
                <a:gd name="connsiteX777" fmla="*/ 1008626 w 1369242"/>
                <a:gd name="connsiteY777" fmla="*/ 461329 h 1040749"/>
                <a:gd name="connsiteX778" fmla="*/ 1010147 w 1369242"/>
                <a:gd name="connsiteY778" fmla="*/ 460948 h 1040749"/>
                <a:gd name="connsiteX779" fmla="*/ 1010432 w 1369242"/>
                <a:gd name="connsiteY779" fmla="*/ 459711 h 1040749"/>
                <a:gd name="connsiteX780" fmla="*/ 1010908 w 1369242"/>
                <a:gd name="connsiteY780" fmla="*/ 459521 h 1040749"/>
                <a:gd name="connsiteX781" fmla="*/ 1015568 w 1369242"/>
                <a:gd name="connsiteY781" fmla="*/ 459521 h 1040749"/>
                <a:gd name="connsiteX782" fmla="*/ 1017755 w 1369242"/>
                <a:gd name="connsiteY782" fmla="*/ 459806 h 1040749"/>
                <a:gd name="connsiteX783" fmla="*/ 1019087 w 1369242"/>
                <a:gd name="connsiteY783" fmla="*/ 462185 h 1040749"/>
                <a:gd name="connsiteX784" fmla="*/ 1020894 w 1369242"/>
                <a:gd name="connsiteY784" fmla="*/ 462185 h 1040749"/>
                <a:gd name="connsiteX785" fmla="*/ 1021749 w 1369242"/>
                <a:gd name="connsiteY785" fmla="*/ 459711 h 1040749"/>
                <a:gd name="connsiteX786" fmla="*/ 1023081 w 1369242"/>
                <a:gd name="connsiteY786" fmla="*/ 460567 h 1040749"/>
                <a:gd name="connsiteX787" fmla="*/ 1024412 w 1369242"/>
                <a:gd name="connsiteY787" fmla="*/ 460567 h 1040749"/>
                <a:gd name="connsiteX788" fmla="*/ 1025743 w 1369242"/>
                <a:gd name="connsiteY788" fmla="*/ 461329 h 1040749"/>
                <a:gd name="connsiteX789" fmla="*/ 1030689 w 1369242"/>
                <a:gd name="connsiteY789" fmla="*/ 462375 h 1040749"/>
                <a:gd name="connsiteX790" fmla="*/ 1030974 w 1369242"/>
                <a:gd name="connsiteY790" fmla="*/ 462946 h 1040749"/>
                <a:gd name="connsiteX791" fmla="*/ 1032020 w 1369242"/>
                <a:gd name="connsiteY791" fmla="*/ 463327 h 1040749"/>
                <a:gd name="connsiteX792" fmla="*/ 1032020 w 1369242"/>
                <a:gd name="connsiteY792" fmla="*/ 464374 h 1040749"/>
                <a:gd name="connsiteX793" fmla="*/ 1032876 w 1369242"/>
                <a:gd name="connsiteY793" fmla="*/ 465611 h 1040749"/>
                <a:gd name="connsiteX794" fmla="*/ 1036014 w 1369242"/>
                <a:gd name="connsiteY794" fmla="*/ 465325 h 1040749"/>
                <a:gd name="connsiteX795" fmla="*/ 1037060 w 1369242"/>
                <a:gd name="connsiteY795" fmla="*/ 464469 h 1040749"/>
                <a:gd name="connsiteX796" fmla="*/ 1038867 w 1369242"/>
                <a:gd name="connsiteY796" fmla="*/ 463898 h 1040749"/>
                <a:gd name="connsiteX797" fmla="*/ 1045524 w 1369242"/>
                <a:gd name="connsiteY797" fmla="*/ 463327 h 1040749"/>
                <a:gd name="connsiteX798" fmla="*/ 1046380 w 1369242"/>
                <a:gd name="connsiteY798" fmla="*/ 464564 h 1040749"/>
                <a:gd name="connsiteX799" fmla="*/ 1051516 w 1369242"/>
                <a:gd name="connsiteY799" fmla="*/ 463993 h 1040749"/>
                <a:gd name="connsiteX800" fmla="*/ 1052276 w 1369242"/>
                <a:gd name="connsiteY800" fmla="*/ 465421 h 1040749"/>
                <a:gd name="connsiteX801" fmla="*/ 1055129 w 1369242"/>
                <a:gd name="connsiteY801" fmla="*/ 465611 h 1040749"/>
                <a:gd name="connsiteX802" fmla="*/ 1055129 w 1369242"/>
                <a:gd name="connsiteY802" fmla="*/ 466467 h 1040749"/>
                <a:gd name="connsiteX803" fmla="*/ 1055985 w 1369242"/>
                <a:gd name="connsiteY803" fmla="*/ 467895 h 1040749"/>
                <a:gd name="connsiteX804" fmla="*/ 1057792 w 1369242"/>
                <a:gd name="connsiteY804" fmla="*/ 467038 h 1040749"/>
                <a:gd name="connsiteX805" fmla="*/ 1058268 w 1369242"/>
                <a:gd name="connsiteY805" fmla="*/ 466182 h 1040749"/>
                <a:gd name="connsiteX806" fmla="*/ 1060074 w 1369242"/>
                <a:gd name="connsiteY806" fmla="*/ 466182 h 1040749"/>
                <a:gd name="connsiteX807" fmla="*/ 1060740 w 1369242"/>
                <a:gd name="connsiteY807" fmla="*/ 465611 h 1040749"/>
                <a:gd name="connsiteX808" fmla="*/ 1064544 w 1369242"/>
                <a:gd name="connsiteY808" fmla="*/ 466658 h 1040749"/>
                <a:gd name="connsiteX809" fmla="*/ 1065210 w 1369242"/>
                <a:gd name="connsiteY809" fmla="*/ 467419 h 1040749"/>
                <a:gd name="connsiteX810" fmla="*/ 1067682 w 1369242"/>
                <a:gd name="connsiteY810" fmla="*/ 467229 h 1040749"/>
                <a:gd name="connsiteX811" fmla="*/ 1070535 w 1369242"/>
                <a:gd name="connsiteY811" fmla="*/ 469893 h 1040749"/>
                <a:gd name="connsiteX812" fmla="*/ 1072818 w 1369242"/>
                <a:gd name="connsiteY812" fmla="*/ 472938 h 1040749"/>
                <a:gd name="connsiteX813" fmla="*/ 1074910 w 1369242"/>
                <a:gd name="connsiteY813" fmla="*/ 474556 h 1040749"/>
                <a:gd name="connsiteX814" fmla="*/ 1076717 w 1369242"/>
                <a:gd name="connsiteY814" fmla="*/ 478838 h 1040749"/>
                <a:gd name="connsiteX815" fmla="*/ 1076432 w 1369242"/>
                <a:gd name="connsiteY815" fmla="*/ 482454 h 1040749"/>
                <a:gd name="connsiteX816" fmla="*/ 1077287 w 1369242"/>
                <a:gd name="connsiteY816" fmla="*/ 483501 h 1040749"/>
                <a:gd name="connsiteX817" fmla="*/ 1077287 w 1369242"/>
                <a:gd name="connsiteY817" fmla="*/ 484357 h 1040749"/>
                <a:gd name="connsiteX818" fmla="*/ 1076717 w 1369242"/>
                <a:gd name="connsiteY818" fmla="*/ 485594 h 1040749"/>
                <a:gd name="connsiteX819" fmla="*/ 1077002 w 1369242"/>
                <a:gd name="connsiteY819" fmla="*/ 486451 h 1040749"/>
                <a:gd name="connsiteX820" fmla="*/ 1074910 w 1369242"/>
                <a:gd name="connsiteY820" fmla="*/ 489876 h 1040749"/>
                <a:gd name="connsiteX821" fmla="*/ 1074054 w 1369242"/>
                <a:gd name="connsiteY821" fmla="*/ 490162 h 1040749"/>
                <a:gd name="connsiteX822" fmla="*/ 1073578 w 1369242"/>
                <a:gd name="connsiteY822" fmla="*/ 491018 h 1040749"/>
                <a:gd name="connsiteX823" fmla="*/ 1072057 w 1369242"/>
                <a:gd name="connsiteY823" fmla="*/ 491780 h 1040749"/>
                <a:gd name="connsiteX824" fmla="*/ 1070726 w 1369242"/>
                <a:gd name="connsiteY824" fmla="*/ 491589 h 1040749"/>
                <a:gd name="connsiteX825" fmla="*/ 1069679 w 1369242"/>
                <a:gd name="connsiteY825" fmla="*/ 492636 h 1040749"/>
                <a:gd name="connsiteX826" fmla="*/ 1068158 w 1369242"/>
                <a:gd name="connsiteY826" fmla="*/ 492922 h 1040749"/>
                <a:gd name="connsiteX827" fmla="*/ 1065971 w 1369242"/>
                <a:gd name="connsiteY827" fmla="*/ 492636 h 1040749"/>
                <a:gd name="connsiteX828" fmla="*/ 1064639 w 1369242"/>
                <a:gd name="connsiteY828" fmla="*/ 492826 h 1040749"/>
                <a:gd name="connsiteX829" fmla="*/ 1064354 w 1369242"/>
                <a:gd name="connsiteY829" fmla="*/ 493397 h 1040749"/>
                <a:gd name="connsiteX830" fmla="*/ 1062262 w 1369242"/>
                <a:gd name="connsiteY830" fmla="*/ 493017 h 1040749"/>
                <a:gd name="connsiteX831" fmla="*/ 1057317 w 1369242"/>
                <a:gd name="connsiteY831" fmla="*/ 493397 h 1040749"/>
                <a:gd name="connsiteX832" fmla="*/ 1057031 w 1369242"/>
                <a:gd name="connsiteY832" fmla="*/ 492541 h 1040749"/>
                <a:gd name="connsiteX833" fmla="*/ 1056175 w 1369242"/>
                <a:gd name="connsiteY833" fmla="*/ 492351 h 1040749"/>
                <a:gd name="connsiteX834" fmla="*/ 1056175 w 1369242"/>
                <a:gd name="connsiteY834" fmla="*/ 492065 h 1040749"/>
                <a:gd name="connsiteX835" fmla="*/ 1057697 w 1369242"/>
                <a:gd name="connsiteY835" fmla="*/ 490828 h 1040749"/>
                <a:gd name="connsiteX836" fmla="*/ 1057412 w 1369242"/>
                <a:gd name="connsiteY836" fmla="*/ 489305 h 1040749"/>
                <a:gd name="connsiteX837" fmla="*/ 1055605 w 1369242"/>
                <a:gd name="connsiteY837" fmla="*/ 488735 h 1040749"/>
                <a:gd name="connsiteX838" fmla="*/ 1055320 w 1369242"/>
                <a:gd name="connsiteY838" fmla="*/ 487307 h 1040749"/>
                <a:gd name="connsiteX839" fmla="*/ 1054559 w 1369242"/>
                <a:gd name="connsiteY839" fmla="*/ 486451 h 1040749"/>
                <a:gd name="connsiteX840" fmla="*/ 1052371 w 1369242"/>
                <a:gd name="connsiteY840" fmla="*/ 486260 h 1040749"/>
                <a:gd name="connsiteX841" fmla="*/ 1052847 w 1369242"/>
                <a:gd name="connsiteY841" fmla="*/ 484833 h 1040749"/>
                <a:gd name="connsiteX842" fmla="*/ 1052181 w 1369242"/>
                <a:gd name="connsiteY842" fmla="*/ 483786 h 1040749"/>
                <a:gd name="connsiteX843" fmla="*/ 1051420 w 1369242"/>
                <a:gd name="connsiteY843" fmla="*/ 483596 h 1040749"/>
                <a:gd name="connsiteX844" fmla="*/ 1051896 w 1369242"/>
                <a:gd name="connsiteY844" fmla="*/ 483025 h 1040749"/>
                <a:gd name="connsiteX845" fmla="*/ 1051040 w 1369242"/>
                <a:gd name="connsiteY845" fmla="*/ 483215 h 1040749"/>
                <a:gd name="connsiteX846" fmla="*/ 1049709 w 1369242"/>
                <a:gd name="connsiteY846" fmla="*/ 482644 h 1040749"/>
                <a:gd name="connsiteX847" fmla="*/ 1049043 w 1369242"/>
                <a:gd name="connsiteY847" fmla="*/ 483025 h 1040749"/>
                <a:gd name="connsiteX848" fmla="*/ 1048567 w 1369242"/>
                <a:gd name="connsiteY848" fmla="*/ 484452 h 1040749"/>
                <a:gd name="connsiteX849" fmla="*/ 1047711 w 1369242"/>
                <a:gd name="connsiteY849" fmla="*/ 484737 h 1040749"/>
                <a:gd name="connsiteX850" fmla="*/ 1047236 w 1369242"/>
                <a:gd name="connsiteY850" fmla="*/ 485975 h 1040749"/>
                <a:gd name="connsiteX851" fmla="*/ 1048567 w 1369242"/>
                <a:gd name="connsiteY851" fmla="*/ 485594 h 1040749"/>
                <a:gd name="connsiteX852" fmla="*/ 1050089 w 1369242"/>
                <a:gd name="connsiteY852" fmla="*/ 486831 h 1040749"/>
                <a:gd name="connsiteX853" fmla="*/ 1050089 w 1369242"/>
                <a:gd name="connsiteY853" fmla="*/ 487878 h 1040749"/>
                <a:gd name="connsiteX854" fmla="*/ 1051610 w 1369242"/>
                <a:gd name="connsiteY854" fmla="*/ 490543 h 1040749"/>
                <a:gd name="connsiteX855" fmla="*/ 1049518 w 1369242"/>
                <a:gd name="connsiteY855" fmla="*/ 489972 h 1040749"/>
                <a:gd name="connsiteX856" fmla="*/ 1048187 w 1369242"/>
                <a:gd name="connsiteY856" fmla="*/ 490352 h 1040749"/>
                <a:gd name="connsiteX857" fmla="*/ 1046855 w 1369242"/>
                <a:gd name="connsiteY857" fmla="*/ 491780 h 1040749"/>
                <a:gd name="connsiteX858" fmla="*/ 1045334 w 1369242"/>
                <a:gd name="connsiteY858" fmla="*/ 491494 h 1040749"/>
                <a:gd name="connsiteX859" fmla="*/ 1044668 w 1369242"/>
                <a:gd name="connsiteY859" fmla="*/ 490732 h 1040749"/>
                <a:gd name="connsiteX860" fmla="*/ 1045144 w 1369242"/>
                <a:gd name="connsiteY860" fmla="*/ 490162 h 1040749"/>
                <a:gd name="connsiteX861" fmla="*/ 1045144 w 1369242"/>
                <a:gd name="connsiteY861" fmla="*/ 487783 h 1040749"/>
                <a:gd name="connsiteX862" fmla="*/ 1043813 w 1369242"/>
                <a:gd name="connsiteY862" fmla="*/ 487022 h 1040749"/>
                <a:gd name="connsiteX863" fmla="*/ 1043337 w 1369242"/>
                <a:gd name="connsiteY863" fmla="*/ 487022 h 1040749"/>
                <a:gd name="connsiteX864" fmla="*/ 1043337 w 1369242"/>
                <a:gd name="connsiteY864" fmla="*/ 487783 h 1040749"/>
                <a:gd name="connsiteX865" fmla="*/ 1044003 w 1369242"/>
                <a:gd name="connsiteY865" fmla="*/ 487783 h 1040749"/>
                <a:gd name="connsiteX866" fmla="*/ 1044478 w 1369242"/>
                <a:gd name="connsiteY866" fmla="*/ 489020 h 1040749"/>
                <a:gd name="connsiteX867" fmla="*/ 1044003 w 1369242"/>
                <a:gd name="connsiteY867" fmla="*/ 490257 h 1040749"/>
                <a:gd name="connsiteX868" fmla="*/ 1041815 w 1369242"/>
                <a:gd name="connsiteY868" fmla="*/ 490066 h 1040749"/>
                <a:gd name="connsiteX869" fmla="*/ 1041340 w 1369242"/>
                <a:gd name="connsiteY869" fmla="*/ 489495 h 1040749"/>
                <a:gd name="connsiteX870" fmla="*/ 1041815 w 1369242"/>
                <a:gd name="connsiteY870" fmla="*/ 488068 h 1040749"/>
                <a:gd name="connsiteX871" fmla="*/ 1041055 w 1369242"/>
                <a:gd name="connsiteY871" fmla="*/ 488068 h 1040749"/>
                <a:gd name="connsiteX872" fmla="*/ 1040199 w 1369242"/>
                <a:gd name="connsiteY872" fmla="*/ 489495 h 1040749"/>
                <a:gd name="connsiteX873" fmla="*/ 1036585 w 1369242"/>
                <a:gd name="connsiteY873" fmla="*/ 490257 h 1040749"/>
                <a:gd name="connsiteX874" fmla="*/ 1037060 w 1369242"/>
                <a:gd name="connsiteY874" fmla="*/ 490828 h 1040749"/>
                <a:gd name="connsiteX875" fmla="*/ 1036775 w 1369242"/>
                <a:gd name="connsiteY875" fmla="*/ 491684 h 1040749"/>
                <a:gd name="connsiteX876" fmla="*/ 1034683 w 1369242"/>
                <a:gd name="connsiteY876" fmla="*/ 491684 h 1040749"/>
                <a:gd name="connsiteX877" fmla="*/ 1034683 w 1369242"/>
                <a:gd name="connsiteY877" fmla="*/ 493492 h 1040749"/>
                <a:gd name="connsiteX878" fmla="*/ 1035729 w 1369242"/>
                <a:gd name="connsiteY878" fmla="*/ 493302 h 1040749"/>
                <a:gd name="connsiteX879" fmla="*/ 1035729 w 1369242"/>
                <a:gd name="connsiteY879" fmla="*/ 494730 h 1040749"/>
                <a:gd name="connsiteX880" fmla="*/ 1034207 w 1369242"/>
                <a:gd name="connsiteY880" fmla="*/ 494539 h 1040749"/>
                <a:gd name="connsiteX881" fmla="*/ 1032400 w 1369242"/>
                <a:gd name="connsiteY881" fmla="*/ 495396 h 1040749"/>
                <a:gd name="connsiteX882" fmla="*/ 1032400 w 1369242"/>
                <a:gd name="connsiteY882" fmla="*/ 496252 h 1040749"/>
                <a:gd name="connsiteX883" fmla="*/ 1031069 w 1369242"/>
                <a:gd name="connsiteY883" fmla="*/ 498250 h 1040749"/>
                <a:gd name="connsiteX884" fmla="*/ 1031069 w 1369242"/>
                <a:gd name="connsiteY884" fmla="*/ 499106 h 1040749"/>
                <a:gd name="connsiteX885" fmla="*/ 1031925 w 1369242"/>
                <a:gd name="connsiteY885" fmla="*/ 498821 h 1040749"/>
                <a:gd name="connsiteX886" fmla="*/ 1034112 w 1369242"/>
                <a:gd name="connsiteY886" fmla="*/ 495396 h 1040749"/>
                <a:gd name="connsiteX887" fmla="*/ 1036965 w 1369242"/>
                <a:gd name="connsiteY887" fmla="*/ 496823 h 1040749"/>
                <a:gd name="connsiteX888" fmla="*/ 1036490 w 1369242"/>
                <a:gd name="connsiteY888" fmla="*/ 498631 h 1040749"/>
                <a:gd name="connsiteX889" fmla="*/ 1034968 w 1369242"/>
                <a:gd name="connsiteY889" fmla="*/ 500154 h 1040749"/>
                <a:gd name="connsiteX890" fmla="*/ 1031640 w 1369242"/>
                <a:gd name="connsiteY890" fmla="*/ 501296 h 1040749"/>
                <a:gd name="connsiteX891" fmla="*/ 1031640 w 1369242"/>
                <a:gd name="connsiteY891" fmla="*/ 502056 h 1040749"/>
                <a:gd name="connsiteX892" fmla="*/ 1030784 w 1369242"/>
                <a:gd name="connsiteY892" fmla="*/ 502913 h 1040749"/>
                <a:gd name="connsiteX893" fmla="*/ 1028691 w 1369242"/>
                <a:gd name="connsiteY893" fmla="*/ 503484 h 1040749"/>
                <a:gd name="connsiteX894" fmla="*/ 1028691 w 1369242"/>
                <a:gd name="connsiteY894" fmla="*/ 507100 h 1040749"/>
                <a:gd name="connsiteX895" fmla="*/ 1026504 w 1369242"/>
                <a:gd name="connsiteY895" fmla="*/ 506910 h 1040749"/>
                <a:gd name="connsiteX896" fmla="*/ 1026504 w 1369242"/>
                <a:gd name="connsiteY896" fmla="*/ 506624 h 1040749"/>
                <a:gd name="connsiteX897" fmla="*/ 1028026 w 1369242"/>
                <a:gd name="connsiteY897" fmla="*/ 506434 h 1040749"/>
                <a:gd name="connsiteX898" fmla="*/ 1027741 w 1369242"/>
                <a:gd name="connsiteY898" fmla="*/ 503960 h 1040749"/>
                <a:gd name="connsiteX899" fmla="*/ 1026219 w 1369242"/>
                <a:gd name="connsiteY899" fmla="*/ 504150 h 1040749"/>
                <a:gd name="connsiteX900" fmla="*/ 1025743 w 1369242"/>
                <a:gd name="connsiteY900" fmla="*/ 503579 h 1040749"/>
                <a:gd name="connsiteX901" fmla="*/ 1025078 w 1369242"/>
                <a:gd name="connsiteY901" fmla="*/ 503579 h 1040749"/>
                <a:gd name="connsiteX902" fmla="*/ 1023556 w 1369242"/>
                <a:gd name="connsiteY902" fmla="*/ 504626 h 1040749"/>
                <a:gd name="connsiteX903" fmla="*/ 1022035 w 1369242"/>
                <a:gd name="connsiteY903" fmla="*/ 504340 h 1040749"/>
                <a:gd name="connsiteX904" fmla="*/ 1021559 w 1369242"/>
                <a:gd name="connsiteY904" fmla="*/ 503769 h 1040749"/>
                <a:gd name="connsiteX905" fmla="*/ 1019087 w 1369242"/>
                <a:gd name="connsiteY905" fmla="*/ 503769 h 1040749"/>
                <a:gd name="connsiteX906" fmla="*/ 1018421 w 1369242"/>
                <a:gd name="connsiteY906" fmla="*/ 504340 h 1040749"/>
                <a:gd name="connsiteX907" fmla="*/ 1017089 w 1369242"/>
                <a:gd name="connsiteY907" fmla="*/ 503960 h 1040749"/>
                <a:gd name="connsiteX908" fmla="*/ 1015568 w 1369242"/>
                <a:gd name="connsiteY908" fmla="*/ 505672 h 1040749"/>
                <a:gd name="connsiteX909" fmla="*/ 1014236 w 1369242"/>
                <a:gd name="connsiteY909" fmla="*/ 505483 h 1040749"/>
                <a:gd name="connsiteX910" fmla="*/ 1013761 w 1369242"/>
                <a:gd name="connsiteY910" fmla="*/ 506910 h 1040749"/>
                <a:gd name="connsiteX911" fmla="*/ 1013476 w 1369242"/>
                <a:gd name="connsiteY911" fmla="*/ 506053 h 1040749"/>
                <a:gd name="connsiteX912" fmla="*/ 1013000 w 1369242"/>
                <a:gd name="connsiteY912" fmla="*/ 506053 h 1040749"/>
                <a:gd name="connsiteX913" fmla="*/ 1012525 w 1369242"/>
                <a:gd name="connsiteY913" fmla="*/ 507100 h 1040749"/>
                <a:gd name="connsiteX914" fmla="*/ 1011669 w 1369242"/>
                <a:gd name="connsiteY914" fmla="*/ 507100 h 1040749"/>
                <a:gd name="connsiteX915" fmla="*/ 1011954 w 1369242"/>
                <a:gd name="connsiteY915" fmla="*/ 507956 h 1040749"/>
                <a:gd name="connsiteX916" fmla="*/ 1010432 w 1369242"/>
                <a:gd name="connsiteY916" fmla="*/ 507195 h 1040749"/>
                <a:gd name="connsiteX917" fmla="*/ 1009577 w 1369242"/>
                <a:gd name="connsiteY917" fmla="*/ 507766 h 1040749"/>
                <a:gd name="connsiteX918" fmla="*/ 1008245 w 1369242"/>
                <a:gd name="connsiteY918" fmla="*/ 505958 h 1040749"/>
                <a:gd name="connsiteX919" fmla="*/ 1004631 w 1369242"/>
                <a:gd name="connsiteY919" fmla="*/ 506243 h 1040749"/>
                <a:gd name="connsiteX920" fmla="*/ 1001968 w 1369242"/>
                <a:gd name="connsiteY920" fmla="*/ 505197 h 1040749"/>
                <a:gd name="connsiteX921" fmla="*/ 1000447 w 1369242"/>
                <a:gd name="connsiteY921" fmla="*/ 505197 h 1040749"/>
                <a:gd name="connsiteX922" fmla="*/ 999116 w 1369242"/>
                <a:gd name="connsiteY922" fmla="*/ 506434 h 1040749"/>
                <a:gd name="connsiteX923" fmla="*/ 998260 w 1369242"/>
                <a:gd name="connsiteY923" fmla="*/ 506624 h 1040749"/>
                <a:gd name="connsiteX924" fmla="*/ 998260 w 1369242"/>
                <a:gd name="connsiteY924" fmla="*/ 507385 h 1040749"/>
                <a:gd name="connsiteX925" fmla="*/ 999781 w 1369242"/>
                <a:gd name="connsiteY925" fmla="*/ 508147 h 1040749"/>
                <a:gd name="connsiteX926" fmla="*/ 1000827 w 1369242"/>
                <a:gd name="connsiteY926" fmla="*/ 507291 h 1040749"/>
                <a:gd name="connsiteX927" fmla="*/ 1002349 w 1369242"/>
                <a:gd name="connsiteY927" fmla="*/ 507480 h 1040749"/>
                <a:gd name="connsiteX928" fmla="*/ 1004822 w 1369242"/>
                <a:gd name="connsiteY928" fmla="*/ 508337 h 1040749"/>
                <a:gd name="connsiteX929" fmla="*/ 1006343 w 1369242"/>
                <a:gd name="connsiteY929" fmla="*/ 509764 h 1040749"/>
                <a:gd name="connsiteX930" fmla="*/ 1006058 w 1369242"/>
                <a:gd name="connsiteY930" fmla="*/ 511001 h 1040749"/>
                <a:gd name="connsiteX931" fmla="*/ 1006914 w 1369242"/>
                <a:gd name="connsiteY931" fmla="*/ 511382 h 1040749"/>
                <a:gd name="connsiteX932" fmla="*/ 1006914 w 1369242"/>
                <a:gd name="connsiteY932" fmla="*/ 513190 h 1040749"/>
                <a:gd name="connsiteX933" fmla="*/ 1007675 w 1369242"/>
                <a:gd name="connsiteY933" fmla="*/ 513475 h 1040749"/>
                <a:gd name="connsiteX934" fmla="*/ 1007675 w 1369242"/>
                <a:gd name="connsiteY934" fmla="*/ 514237 h 1040749"/>
                <a:gd name="connsiteX935" fmla="*/ 1008340 w 1369242"/>
                <a:gd name="connsiteY935" fmla="*/ 514808 h 1040749"/>
                <a:gd name="connsiteX936" fmla="*/ 1011003 w 1369242"/>
                <a:gd name="connsiteY936" fmla="*/ 514998 h 1040749"/>
                <a:gd name="connsiteX937" fmla="*/ 1011003 w 1369242"/>
                <a:gd name="connsiteY937" fmla="*/ 516425 h 1040749"/>
                <a:gd name="connsiteX938" fmla="*/ 1011859 w 1369242"/>
                <a:gd name="connsiteY938" fmla="*/ 516425 h 1040749"/>
                <a:gd name="connsiteX939" fmla="*/ 1012334 w 1369242"/>
                <a:gd name="connsiteY939" fmla="*/ 517282 h 1040749"/>
                <a:gd name="connsiteX940" fmla="*/ 1013190 w 1369242"/>
                <a:gd name="connsiteY940" fmla="*/ 517282 h 1040749"/>
                <a:gd name="connsiteX941" fmla="*/ 1014236 w 1369242"/>
                <a:gd name="connsiteY941" fmla="*/ 518519 h 1040749"/>
                <a:gd name="connsiteX942" fmla="*/ 1016043 w 1369242"/>
                <a:gd name="connsiteY942" fmla="*/ 518329 h 1040749"/>
                <a:gd name="connsiteX943" fmla="*/ 1016899 w 1369242"/>
                <a:gd name="connsiteY943" fmla="*/ 519756 h 1040749"/>
                <a:gd name="connsiteX944" fmla="*/ 1020038 w 1369242"/>
                <a:gd name="connsiteY944" fmla="*/ 520327 h 1040749"/>
                <a:gd name="connsiteX945" fmla="*/ 1020894 w 1369242"/>
                <a:gd name="connsiteY945" fmla="*/ 519756 h 1040749"/>
                <a:gd name="connsiteX946" fmla="*/ 1023081 w 1369242"/>
                <a:gd name="connsiteY946" fmla="*/ 519946 h 1040749"/>
                <a:gd name="connsiteX947" fmla="*/ 1024412 w 1369242"/>
                <a:gd name="connsiteY947" fmla="*/ 521183 h 1040749"/>
                <a:gd name="connsiteX948" fmla="*/ 1025268 w 1369242"/>
                <a:gd name="connsiteY948" fmla="*/ 520422 h 1040749"/>
                <a:gd name="connsiteX949" fmla="*/ 1026124 w 1369242"/>
                <a:gd name="connsiteY949" fmla="*/ 520993 h 1040749"/>
                <a:gd name="connsiteX950" fmla="*/ 1026599 w 1369242"/>
                <a:gd name="connsiteY950" fmla="*/ 519946 h 1040749"/>
                <a:gd name="connsiteX951" fmla="*/ 1027075 w 1369242"/>
                <a:gd name="connsiteY951" fmla="*/ 519946 h 1040749"/>
                <a:gd name="connsiteX952" fmla="*/ 1027360 w 1369242"/>
                <a:gd name="connsiteY952" fmla="*/ 520993 h 1040749"/>
                <a:gd name="connsiteX953" fmla="*/ 1026314 w 1369242"/>
                <a:gd name="connsiteY953" fmla="*/ 521374 h 1040749"/>
                <a:gd name="connsiteX954" fmla="*/ 1026029 w 1369242"/>
                <a:gd name="connsiteY954" fmla="*/ 521945 h 1040749"/>
                <a:gd name="connsiteX955" fmla="*/ 1027360 w 1369242"/>
                <a:gd name="connsiteY955" fmla="*/ 522230 h 1040749"/>
                <a:gd name="connsiteX956" fmla="*/ 1027075 w 1369242"/>
                <a:gd name="connsiteY956" fmla="*/ 523087 h 1040749"/>
                <a:gd name="connsiteX957" fmla="*/ 1027550 w 1369242"/>
                <a:gd name="connsiteY957" fmla="*/ 523277 h 1040749"/>
                <a:gd name="connsiteX958" fmla="*/ 1028311 w 1369242"/>
                <a:gd name="connsiteY958" fmla="*/ 522896 h 1040749"/>
                <a:gd name="connsiteX959" fmla="*/ 1029642 w 1369242"/>
                <a:gd name="connsiteY959" fmla="*/ 523087 h 1040749"/>
                <a:gd name="connsiteX960" fmla="*/ 1029357 w 1369242"/>
                <a:gd name="connsiteY960" fmla="*/ 524133 h 1040749"/>
                <a:gd name="connsiteX961" fmla="*/ 1028311 w 1369242"/>
                <a:gd name="connsiteY961" fmla="*/ 524704 h 1040749"/>
                <a:gd name="connsiteX962" fmla="*/ 1028311 w 1369242"/>
                <a:gd name="connsiteY962" fmla="*/ 525751 h 1040749"/>
                <a:gd name="connsiteX963" fmla="*/ 1030974 w 1369242"/>
                <a:gd name="connsiteY963" fmla="*/ 526798 h 1040749"/>
                <a:gd name="connsiteX964" fmla="*/ 1031449 w 1369242"/>
                <a:gd name="connsiteY964" fmla="*/ 527559 h 1040749"/>
                <a:gd name="connsiteX965" fmla="*/ 1033637 w 1369242"/>
                <a:gd name="connsiteY965" fmla="*/ 527178 h 1040749"/>
                <a:gd name="connsiteX966" fmla="*/ 1033637 w 1369242"/>
                <a:gd name="connsiteY966" fmla="*/ 526607 h 1040749"/>
                <a:gd name="connsiteX967" fmla="*/ 1032781 w 1369242"/>
                <a:gd name="connsiteY967" fmla="*/ 526227 h 1040749"/>
                <a:gd name="connsiteX968" fmla="*/ 1033066 w 1369242"/>
                <a:gd name="connsiteY968" fmla="*/ 525656 h 1040749"/>
                <a:gd name="connsiteX969" fmla="*/ 1034397 w 1369242"/>
                <a:gd name="connsiteY969" fmla="*/ 525846 h 1040749"/>
                <a:gd name="connsiteX970" fmla="*/ 1035158 w 1369242"/>
                <a:gd name="connsiteY970" fmla="*/ 525275 h 1040749"/>
                <a:gd name="connsiteX971" fmla="*/ 1034683 w 1369242"/>
                <a:gd name="connsiteY971" fmla="*/ 524514 h 1040749"/>
                <a:gd name="connsiteX972" fmla="*/ 1034968 w 1369242"/>
                <a:gd name="connsiteY972" fmla="*/ 522135 h 1040749"/>
                <a:gd name="connsiteX973" fmla="*/ 1033637 w 1369242"/>
                <a:gd name="connsiteY973" fmla="*/ 521564 h 1040749"/>
                <a:gd name="connsiteX974" fmla="*/ 1033637 w 1369242"/>
                <a:gd name="connsiteY974" fmla="*/ 520993 h 1040749"/>
                <a:gd name="connsiteX975" fmla="*/ 1034397 w 1369242"/>
                <a:gd name="connsiteY975" fmla="*/ 520612 h 1040749"/>
                <a:gd name="connsiteX976" fmla="*/ 1036204 w 1369242"/>
                <a:gd name="connsiteY976" fmla="*/ 520612 h 1040749"/>
                <a:gd name="connsiteX977" fmla="*/ 1037536 w 1369242"/>
                <a:gd name="connsiteY977" fmla="*/ 521183 h 1040749"/>
                <a:gd name="connsiteX978" fmla="*/ 1040389 w 1369242"/>
                <a:gd name="connsiteY978" fmla="*/ 520803 h 1040749"/>
                <a:gd name="connsiteX979" fmla="*/ 1040864 w 1369242"/>
                <a:gd name="connsiteY979" fmla="*/ 521183 h 1040749"/>
                <a:gd name="connsiteX980" fmla="*/ 1040389 w 1369242"/>
                <a:gd name="connsiteY980" fmla="*/ 522991 h 1040749"/>
                <a:gd name="connsiteX981" fmla="*/ 1039913 w 1369242"/>
                <a:gd name="connsiteY981" fmla="*/ 523562 h 1040749"/>
                <a:gd name="connsiteX982" fmla="*/ 1038106 w 1369242"/>
                <a:gd name="connsiteY982" fmla="*/ 524133 h 1040749"/>
                <a:gd name="connsiteX983" fmla="*/ 1037631 w 1369242"/>
                <a:gd name="connsiteY983" fmla="*/ 525180 h 1040749"/>
                <a:gd name="connsiteX984" fmla="*/ 1036300 w 1369242"/>
                <a:gd name="connsiteY984" fmla="*/ 526037 h 1040749"/>
                <a:gd name="connsiteX985" fmla="*/ 1035634 w 1369242"/>
                <a:gd name="connsiteY985" fmla="*/ 528035 h 1040749"/>
                <a:gd name="connsiteX986" fmla="*/ 1036490 w 1369242"/>
                <a:gd name="connsiteY986" fmla="*/ 529082 h 1040749"/>
                <a:gd name="connsiteX987" fmla="*/ 1037346 w 1369242"/>
                <a:gd name="connsiteY987" fmla="*/ 529082 h 1040749"/>
                <a:gd name="connsiteX988" fmla="*/ 1037821 w 1369242"/>
                <a:gd name="connsiteY988" fmla="*/ 526322 h 1040749"/>
                <a:gd name="connsiteX989" fmla="*/ 1038582 w 1369242"/>
                <a:gd name="connsiteY989" fmla="*/ 525941 h 1040749"/>
                <a:gd name="connsiteX990" fmla="*/ 1038582 w 1369242"/>
                <a:gd name="connsiteY990" fmla="*/ 525370 h 1040749"/>
                <a:gd name="connsiteX991" fmla="*/ 1041245 w 1369242"/>
                <a:gd name="connsiteY991" fmla="*/ 524324 h 1040749"/>
                <a:gd name="connsiteX992" fmla="*/ 1041245 w 1369242"/>
                <a:gd name="connsiteY992" fmla="*/ 523277 h 1040749"/>
                <a:gd name="connsiteX993" fmla="*/ 1041910 w 1369242"/>
                <a:gd name="connsiteY993" fmla="*/ 522230 h 1040749"/>
                <a:gd name="connsiteX994" fmla="*/ 1042766 w 1369242"/>
                <a:gd name="connsiteY994" fmla="*/ 522040 h 1040749"/>
                <a:gd name="connsiteX995" fmla="*/ 1042291 w 1369242"/>
                <a:gd name="connsiteY995" fmla="*/ 520993 h 1040749"/>
                <a:gd name="connsiteX996" fmla="*/ 1043052 w 1369242"/>
                <a:gd name="connsiteY996" fmla="*/ 519946 h 1040749"/>
                <a:gd name="connsiteX997" fmla="*/ 1042576 w 1369242"/>
                <a:gd name="connsiteY997" fmla="*/ 517758 h 1040749"/>
                <a:gd name="connsiteX998" fmla="*/ 1042861 w 1369242"/>
                <a:gd name="connsiteY998" fmla="*/ 516711 h 1040749"/>
                <a:gd name="connsiteX999" fmla="*/ 1046285 w 1369242"/>
                <a:gd name="connsiteY999" fmla="*/ 515664 h 1040749"/>
                <a:gd name="connsiteX1000" fmla="*/ 1046761 w 1369242"/>
                <a:gd name="connsiteY1000" fmla="*/ 516521 h 1040749"/>
                <a:gd name="connsiteX1001" fmla="*/ 1047616 w 1369242"/>
                <a:gd name="connsiteY1001" fmla="*/ 516521 h 1040749"/>
                <a:gd name="connsiteX1002" fmla="*/ 1048472 w 1369242"/>
                <a:gd name="connsiteY1002" fmla="*/ 517758 h 1040749"/>
                <a:gd name="connsiteX1003" fmla="*/ 1050565 w 1369242"/>
                <a:gd name="connsiteY1003" fmla="*/ 518614 h 1040749"/>
                <a:gd name="connsiteX1004" fmla="*/ 1050279 w 1369242"/>
                <a:gd name="connsiteY1004" fmla="*/ 519661 h 1040749"/>
                <a:gd name="connsiteX1005" fmla="*/ 1050755 w 1369242"/>
                <a:gd name="connsiteY1005" fmla="*/ 519661 h 1040749"/>
                <a:gd name="connsiteX1006" fmla="*/ 1050469 w 1369242"/>
                <a:gd name="connsiteY1006" fmla="*/ 520517 h 1040749"/>
                <a:gd name="connsiteX1007" fmla="*/ 1050945 w 1369242"/>
                <a:gd name="connsiteY1007" fmla="*/ 521945 h 1040749"/>
                <a:gd name="connsiteX1008" fmla="*/ 1052276 w 1369242"/>
                <a:gd name="connsiteY1008" fmla="*/ 522991 h 1040749"/>
                <a:gd name="connsiteX1009" fmla="*/ 1052276 w 1369242"/>
                <a:gd name="connsiteY1009" fmla="*/ 523848 h 1040749"/>
                <a:gd name="connsiteX1010" fmla="*/ 1053323 w 1369242"/>
                <a:gd name="connsiteY1010" fmla="*/ 523658 h 1040749"/>
                <a:gd name="connsiteX1011" fmla="*/ 1053608 w 1369242"/>
                <a:gd name="connsiteY1011" fmla="*/ 524038 h 1040749"/>
                <a:gd name="connsiteX1012" fmla="*/ 1053608 w 1369242"/>
                <a:gd name="connsiteY1012" fmla="*/ 525656 h 1040749"/>
                <a:gd name="connsiteX1013" fmla="*/ 1052847 w 1369242"/>
                <a:gd name="connsiteY1013" fmla="*/ 526893 h 1040749"/>
                <a:gd name="connsiteX1014" fmla="*/ 1055510 w 1369242"/>
                <a:gd name="connsiteY1014" fmla="*/ 528130 h 1040749"/>
                <a:gd name="connsiteX1015" fmla="*/ 1054844 w 1369242"/>
                <a:gd name="connsiteY1015" fmla="*/ 528986 h 1040749"/>
                <a:gd name="connsiteX1016" fmla="*/ 1056746 w 1369242"/>
                <a:gd name="connsiteY1016" fmla="*/ 528986 h 1040749"/>
                <a:gd name="connsiteX1017" fmla="*/ 1057602 w 1369242"/>
                <a:gd name="connsiteY1017" fmla="*/ 528130 h 1040749"/>
                <a:gd name="connsiteX1018" fmla="*/ 1057602 w 1369242"/>
                <a:gd name="connsiteY1018" fmla="*/ 527274 h 1040749"/>
                <a:gd name="connsiteX1019" fmla="*/ 1060074 w 1369242"/>
                <a:gd name="connsiteY1019" fmla="*/ 526227 h 1040749"/>
                <a:gd name="connsiteX1020" fmla="*/ 1060074 w 1369242"/>
                <a:gd name="connsiteY1020" fmla="*/ 522991 h 1040749"/>
                <a:gd name="connsiteX1021" fmla="*/ 1060930 w 1369242"/>
                <a:gd name="connsiteY1021" fmla="*/ 520232 h 1040749"/>
                <a:gd name="connsiteX1022" fmla="*/ 1061786 w 1369242"/>
                <a:gd name="connsiteY1022" fmla="*/ 518995 h 1040749"/>
                <a:gd name="connsiteX1023" fmla="*/ 1064924 w 1369242"/>
                <a:gd name="connsiteY1023" fmla="*/ 518709 h 1040749"/>
                <a:gd name="connsiteX1024" fmla="*/ 1065971 w 1369242"/>
                <a:gd name="connsiteY1024" fmla="*/ 517853 h 1040749"/>
                <a:gd name="connsiteX1025" fmla="*/ 1067302 w 1369242"/>
                <a:gd name="connsiteY1025" fmla="*/ 518043 h 1040749"/>
                <a:gd name="connsiteX1026" fmla="*/ 1068348 w 1369242"/>
                <a:gd name="connsiteY1026" fmla="*/ 518900 h 1040749"/>
                <a:gd name="connsiteX1027" fmla="*/ 1067873 w 1369242"/>
                <a:gd name="connsiteY1027" fmla="*/ 520327 h 1040749"/>
                <a:gd name="connsiteX1028" fmla="*/ 1066826 w 1369242"/>
                <a:gd name="connsiteY1028" fmla="*/ 520517 h 1040749"/>
                <a:gd name="connsiteX1029" fmla="*/ 1066066 w 1369242"/>
                <a:gd name="connsiteY1029" fmla="*/ 522706 h 1040749"/>
                <a:gd name="connsiteX1030" fmla="*/ 1065400 w 1369242"/>
                <a:gd name="connsiteY1030" fmla="*/ 522896 h 1040749"/>
                <a:gd name="connsiteX1031" fmla="*/ 1065400 w 1369242"/>
                <a:gd name="connsiteY1031" fmla="*/ 523467 h 1040749"/>
                <a:gd name="connsiteX1032" fmla="*/ 1064639 w 1369242"/>
                <a:gd name="connsiteY1032" fmla="*/ 523467 h 1040749"/>
                <a:gd name="connsiteX1033" fmla="*/ 1064639 w 1369242"/>
                <a:gd name="connsiteY1033" fmla="*/ 524038 h 1040749"/>
                <a:gd name="connsiteX1034" fmla="*/ 1065400 w 1369242"/>
                <a:gd name="connsiteY1034" fmla="*/ 524228 h 1040749"/>
                <a:gd name="connsiteX1035" fmla="*/ 1065400 w 1369242"/>
                <a:gd name="connsiteY1035" fmla="*/ 525275 h 1040749"/>
                <a:gd name="connsiteX1036" fmla="*/ 1065875 w 1369242"/>
                <a:gd name="connsiteY1036" fmla="*/ 525275 h 1040749"/>
                <a:gd name="connsiteX1037" fmla="*/ 1066161 w 1369242"/>
                <a:gd name="connsiteY1037" fmla="*/ 524419 h 1040749"/>
                <a:gd name="connsiteX1038" fmla="*/ 1066922 w 1369242"/>
                <a:gd name="connsiteY1038" fmla="*/ 524419 h 1040749"/>
                <a:gd name="connsiteX1039" fmla="*/ 1066922 w 1369242"/>
                <a:gd name="connsiteY1039" fmla="*/ 523848 h 1040749"/>
                <a:gd name="connsiteX1040" fmla="*/ 1068729 w 1369242"/>
                <a:gd name="connsiteY1040" fmla="*/ 524895 h 1040749"/>
                <a:gd name="connsiteX1041" fmla="*/ 1070821 w 1369242"/>
                <a:gd name="connsiteY1041" fmla="*/ 524133 h 1040749"/>
                <a:gd name="connsiteX1042" fmla="*/ 1071677 w 1369242"/>
                <a:gd name="connsiteY1042" fmla="*/ 524514 h 1040749"/>
                <a:gd name="connsiteX1043" fmla="*/ 1071962 w 1369242"/>
                <a:gd name="connsiteY1043" fmla="*/ 523753 h 1040749"/>
                <a:gd name="connsiteX1044" fmla="*/ 1072723 w 1369242"/>
                <a:gd name="connsiteY1044" fmla="*/ 523753 h 1040749"/>
                <a:gd name="connsiteX1045" fmla="*/ 1073578 w 1369242"/>
                <a:gd name="connsiteY1045" fmla="*/ 522896 h 1040749"/>
                <a:gd name="connsiteX1046" fmla="*/ 1073103 w 1369242"/>
                <a:gd name="connsiteY1046" fmla="*/ 521849 h 1040749"/>
                <a:gd name="connsiteX1047" fmla="*/ 1074910 w 1369242"/>
                <a:gd name="connsiteY1047" fmla="*/ 521279 h 1040749"/>
                <a:gd name="connsiteX1048" fmla="*/ 1074910 w 1369242"/>
                <a:gd name="connsiteY1048" fmla="*/ 520708 h 1040749"/>
                <a:gd name="connsiteX1049" fmla="*/ 1073388 w 1369242"/>
                <a:gd name="connsiteY1049" fmla="*/ 519946 h 1040749"/>
                <a:gd name="connsiteX1050" fmla="*/ 1071201 w 1369242"/>
                <a:gd name="connsiteY1050" fmla="*/ 520517 h 1040749"/>
                <a:gd name="connsiteX1051" fmla="*/ 1071201 w 1369242"/>
                <a:gd name="connsiteY1051" fmla="*/ 519756 h 1040749"/>
                <a:gd name="connsiteX1052" fmla="*/ 1072057 w 1369242"/>
                <a:gd name="connsiteY1052" fmla="*/ 519471 h 1040749"/>
                <a:gd name="connsiteX1053" fmla="*/ 1072057 w 1369242"/>
                <a:gd name="connsiteY1053" fmla="*/ 518614 h 1040749"/>
                <a:gd name="connsiteX1054" fmla="*/ 1071581 w 1369242"/>
                <a:gd name="connsiteY1054" fmla="*/ 519185 h 1040749"/>
                <a:gd name="connsiteX1055" fmla="*/ 1070821 w 1369242"/>
                <a:gd name="connsiteY1055" fmla="*/ 519185 h 1040749"/>
                <a:gd name="connsiteX1056" fmla="*/ 1070345 w 1369242"/>
                <a:gd name="connsiteY1056" fmla="*/ 517948 h 1040749"/>
                <a:gd name="connsiteX1057" fmla="*/ 1068158 w 1369242"/>
                <a:gd name="connsiteY1057" fmla="*/ 517092 h 1040749"/>
                <a:gd name="connsiteX1058" fmla="*/ 1067397 w 1369242"/>
                <a:gd name="connsiteY1058" fmla="*/ 514903 h 1040749"/>
                <a:gd name="connsiteX1059" fmla="*/ 1066731 w 1369242"/>
                <a:gd name="connsiteY1059" fmla="*/ 514332 h 1040749"/>
                <a:gd name="connsiteX1060" fmla="*/ 1065400 w 1369242"/>
                <a:gd name="connsiteY1060" fmla="*/ 510716 h 1040749"/>
                <a:gd name="connsiteX1061" fmla="*/ 1065400 w 1369242"/>
                <a:gd name="connsiteY1061" fmla="*/ 509479 h 1040749"/>
                <a:gd name="connsiteX1062" fmla="*/ 1066446 w 1369242"/>
                <a:gd name="connsiteY1062" fmla="*/ 507291 h 1040749"/>
                <a:gd name="connsiteX1063" fmla="*/ 1065590 w 1369242"/>
                <a:gd name="connsiteY1063" fmla="*/ 501296 h 1040749"/>
                <a:gd name="connsiteX1064" fmla="*/ 1066446 w 1369242"/>
                <a:gd name="connsiteY1064" fmla="*/ 500058 h 1040749"/>
                <a:gd name="connsiteX1065" fmla="*/ 1068538 w 1369242"/>
                <a:gd name="connsiteY1065" fmla="*/ 500915 h 1040749"/>
                <a:gd name="connsiteX1066" fmla="*/ 1071201 w 1369242"/>
                <a:gd name="connsiteY1066" fmla="*/ 501105 h 1040749"/>
                <a:gd name="connsiteX1067" fmla="*/ 1071677 w 1369242"/>
                <a:gd name="connsiteY1067" fmla="*/ 500819 h 1040749"/>
                <a:gd name="connsiteX1068" fmla="*/ 1074149 w 1369242"/>
                <a:gd name="connsiteY1068" fmla="*/ 500819 h 1040749"/>
                <a:gd name="connsiteX1069" fmla="*/ 1075671 w 1369242"/>
                <a:gd name="connsiteY1069" fmla="*/ 499963 h 1040749"/>
                <a:gd name="connsiteX1070" fmla="*/ 1076527 w 1369242"/>
                <a:gd name="connsiteY1070" fmla="*/ 499963 h 1040749"/>
                <a:gd name="connsiteX1071" fmla="*/ 1077383 w 1369242"/>
                <a:gd name="connsiteY1071" fmla="*/ 499106 h 1040749"/>
                <a:gd name="connsiteX1072" fmla="*/ 1078239 w 1369242"/>
                <a:gd name="connsiteY1072" fmla="*/ 499106 h 1040749"/>
                <a:gd name="connsiteX1073" fmla="*/ 1078714 w 1369242"/>
                <a:gd name="connsiteY1073" fmla="*/ 499677 h 1040749"/>
                <a:gd name="connsiteX1074" fmla="*/ 1078429 w 1369242"/>
                <a:gd name="connsiteY1074" fmla="*/ 501105 h 1040749"/>
                <a:gd name="connsiteX1075" fmla="*/ 1079760 w 1369242"/>
                <a:gd name="connsiteY1075" fmla="*/ 502152 h 1040749"/>
                <a:gd name="connsiteX1076" fmla="*/ 1080045 w 1369242"/>
                <a:gd name="connsiteY1076" fmla="*/ 504340 h 1040749"/>
                <a:gd name="connsiteX1077" fmla="*/ 1078714 w 1369242"/>
                <a:gd name="connsiteY1077" fmla="*/ 504531 h 1040749"/>
                <a:gd name="connsiteX1078" fmla="*/ 1076907 w 1369242"/>
                <a:gd name="connsiteY1078" fmla="*/ 503104 h 1040749"/>
                <a:gd name="connsiteX1079" fmla="*/ 1074815 w 1369242"/>
                <a:gd name="connsiteY1079" fmla="*/ 503484 h 1040749"/>
                <a:gd name="connsiteX1080" fmla="*/ 1073769 w 1369242"/>
                <a:gd name="connsiteY1080" fmla="*/ 506148 h 1040749"/>
                <a:gd name="connsiteX1081" fmla="*/ 1076622 w 1369242"/>
                <a:gd name="connsiteY1081" fmla="*/ 510621 h 1040749"/>
                <a:gd name="connsiteX1082" fmla="*/ 1077097 w 1369242"/>
                <a:gd name="connsiteY1082" fmla="*/ 513666 h 1040749"/>
                <a:gd name="connsiteX1083" fmla="*/ 1077763 w 1369242"/>
                <a:gd name="connsiteY1083" fmla="*/ 514903 h 1040749"/>
                <a:gd name="connsiteX1084" fmla="*/ 1081187 w 1369242"/>
                <a:gd name="connsiteY1084" fmla="*/ 517092 h 1040749"/>
                <a:gd name="connsiteX1085" fmla="*/ 1083279 w 1369242"/>
                <a:gd name="connsiteY1085" fmla="*/ 516711 h 1040749"/>
                <a:gd name="connsiteX1086" fmla="*/ 1085466 w 1369242"/>
                <a:gd name="connsiteY1086" fmla="*/ 518519 h 1040749"/>
                <a:gd name="connsiteX1087" fmla="*/ 1086227 w 1369242"/>
                <a:gd name="connsiteY1087" fmla="*/ 520327 h 1040749"/>
                <a:gd name="connsiteX1088" fmla="*/ 1087083 w 1369242"/>
                <a:gd name="connsiteY1088" fmla="*/ 520517 h 1040749"/>
                <a:gd name="connsiteX1089" fmla="*/ 1088129 w 1369242"/>
                <a:gd name="connsiteY1089" fmla="*/ 522516 h 1040749"/>
                <a:gd name="connsiteX1090" fmla="*/ 1090221 w 1369242"/>
                <a:gd name="connsiteY1090" fmla="*/ 523562 h 1040749"/>
                <a:gd name="connsiteX1091" fmla="*/ 1091743 w 1369242"/>
                <a:gd name="connsiteY1091" fmla="*/ 523372 h 1040749"/>
                <a:gd name="connsiteX1092" fmla="*/ 1092789 w 1369242"/>
                <a:gd name="connsiteY1092" fmla="*/ 524419 h 1040749"/>
                <a:gd name="connsiteX1093" fmla="*/ 1092789 w 1369242"/>
                <a:gd name="connsiteY1093" fmla="*/ 526607 h 1040749"/>
                <a:gd name="connsiteX1094" fmla="*/ 1092313 w 1369242"/>
                <a:gd name="connsiteY1094" fmla="*/ 526988 h 1040749"/>
                <a:gd name="connsiteX1095" fmla="*/ 1092028 w 1369242"/>
                <a:gd name="connsiteY1095" fmla="*/ 529272 h 1040749"/>
                <a:gd name="connsiteX1096" fmla="*/ 1091267 w 1369242"/>
                <a:gd name="connsiteY1096" fmla="*/ 530319 h 1040749"/>
                <a:gd name="connsiteX1097" fmla="*/ 1091552 w 1369242"/>
                <a:gd name="connsiteY1097" fmla="*/ 531746 h 1040749"/>
                <a:gd name="connsiteX1098" fmla="*/ 1091077 w 1369242"/>
                <a:gd name="connsiteY1098" fmla="*/ 532602 h 1040749"/>
                <a:gd name="connsiteX1099" fmla="*/ 1092123 w 1369242"/>
                <a:gd name="connsiteY1099" fmla="*/ 532602 h 1040749"/>
                <a:gd name="connsiteX1100" fmla="*/ 1091838 w 1369242"/>
                <a:gd name="connsiteY1100" fmla="*/ 534411 h 1040749"/>
                <a:gd name="connsiteX1101" fmla="*/ 1092503 w 1369242"/>
                <a:gd name="connsiteY1101" fmla="*/ 534981 h 1040749"/>
                <a:gd name="connsiteX1102" fmla="*/ 1092503 w 1369242"/>
                <a:gd name="connsiteY1102" fmla="*/ 537456 h 1040749"/>
                <a:gd name="connsiteX1103" fmla="*/ 1092979 w 1369242"/>
                <a:gd name="connsiteY1103" fmla="*/ 538217 h 1040749"/>
                <a:gd name="connsiteX1104" fmla="*/ 1091172 w 1369242"/>
                <a:gd name="connsiteY1104" fmla="*/ 538597 h 1040749"/>
                <a:gd name="connsiteX1105" fmla="*/ 1090697 w 1369242"/>
                <a:gd name="connsiteY1105" fmla="*/ 539168 h 1040749"/>
                <a:gd name="connsiteX1106" fmla="*/ 1092789 w 1369242"/>
                <a:gd name="connsiteY1106" fmla="*/ 538978 h 1040749"/>
                <a:gd name="connsiteX1107" fmla="*/ 1094120 w 1369242"/>
                <a:gd name="connsiteY1107" fmla="*/ 538122 h 1040749"/>
                <a:gd name="connsiteX1108" fmla="*/ 1096403 w 1369242"/>
                <a:gd name="connsiteY1108" fmla="*/ 538883 h 1040749"/>
                <a:gd name="connsiteX1109" fmla="*/ 1099065 w 1369242"/>
                <a:gd name="connsiteY1109" fmla="*/ 538883 h 1040749"/>
                <a:gd name="connsiteX1110" fmla="*/ 1099065 w 1369242"/>
                <a:gd name="connsiteY1110" fmla="*/ 539168 h 1040749"/>
                <a:gd name="connsiteX1111" fmla="*/ 1100587 w 1369242"/>
                <a:gd name="connsiteY1111" fmla="*/ 539549 h 1040749"/>
                <a:gd name="connsiteX1112" fmla="*/ 1110097 w 1369242"/>
                <a:gd name="connsiteY1112" fmla="*/ 539835 h 1040749"/>
                <a:gd name="connsiteX1113" fmla="*/ 1112950 w 1369242"/>
                <a:gd name="connsiteY1113" fmla="*/ 541262 h 1040749"/>
                <a:gd name="connsiteX1114" fmla="*/ 1112284 w 1369242"/>
                <a:gd name="connsiteY1114" fmla="*/ 543641 h 1040749"/>
                <a:gd name="connsiteX1115" fmla="*/ 1112950 w 1369242"/>
                <a:gd name="connsiteY1115" fmla="*/ 543641 h 1040749"/>
                <a:gd name="connsiteX1116" fmla="*/ 1113235 w 1369242"/>
                <a:gd name="connsiteY1116" fmla="*/ 542784 h 1040749"/>
                <a:gd name="connsiteX1117" fmla="*/ 1114281 w 1369242"/>
                <a:gd name="connsiteY1117" fmla="*/ 542403 h 1040749"/>
                <a:gd name="connsiteX1118" fmla="*/ 1114757 w 1369242"/>
                <a:gd name="connsiteY1118" fmla="*/ 542403 h 1040749"/>
                <a:gd name="connsiteX1119" fmla="*/ 1114757 w 1369242"/>
                <a:gd name="connsiteY1119" fmla="*/ 543641 h 1040749"/>
                <a:gd name="connsiteX1120" fmla="*/ 1115803 w 1369242"/>
                <a:gd name="connsiteY1120" fmla="*/ 543260 h 1040749"/>
                <a:gd name="connsiteX1121" fmla="*/ 1117610 w 1369242"/>
                <a:gd name="connsiteY1121" fmla="*/ 543641 h 1040749"/>
                <a:gd name="connsiteX1122" fmla="*/ 1118085 w 1369242"/>
                <a:gd name="connsiteY1122" fmla="*/ 543260 h 1040749"/>
                <a:gd name="connsiteX1123" fmla="*/ 1119131 w 1369242"/>
                <a:gd name="connsiteY1123" fmla="*/ 543831 h 1040749"/>
                <a:gd name="connsiteX1124" fmla="*/ 1121319 w 1369242"/>
                <a:gd name="connsiteY1124" fmla="*/ 543641 h 1040749"/>
                <a:gd name="connsiteX1125" fmla="*/ 1121604 w 1369242"/>
                <a:gd name="connsiteY1125" fmla="*/ 544022 h 1040749"/>
                <a:gd name="connsiteX1126" fmla="*/ 1125693 w 1369242"/>
                <a:gd name="connsiteY1126" fmla="*/ 543260 h 1040749"/>
                <a:gd name="connsiteX1127" fmla="*/ 1127975 w 1369242"/>
                <a:gd name="connsiteY1127" fmla="*/ 543641 h 1040749"/>
                <a:gd name="connsiteX1128" fmla="*/ 1129782 w 1369242"/>
                <a:gd name="connsiteY1128" fmla="*/ 542784 h 1040749"/>
                <a:gd name="connsiteX1129" fmla="*/ 1132255 w 1369242"/>
                <a:gd name="connsiteY1129" fmla="*/ 542403 h 1040749"/>
                <a:gd name="connsiteX1130" fmla="*/ 1137866 w 1369242"/>
                <a:gd name="connsiteY1130" fmla="*/ 543831 h 1040749"/>
                <a:gd name="connsiteX1131" fmla="*/ 1141290 w 1369242"/>
                <a:gd name="connsiteY1131" fmla="*/ 546115 h 1040749"/>
                <a:gd name="connsiteX1132" fmla="*/ 1143096 w 1369242"/>
                <a:gd name="connsiteY1132" fmla="*/ 548780 h 1040749"/>
                <a:gd name="connsiteX1133" fmla="*/ 1146235 w 1369242"/>
                <a:gd name="connsiteY1133" fmla="*/ 550017 h 1040749"/>
                <a:gd name="connsiteX1134" fmla="*/ 1146235 w 1369242"/>
                <a:gd name="connsiteY1134" fmla="*/ 550588 h 1040749"/>
                <a:gd name="connsiteX1135" fmla="*/ 1144903 w 1369242"/>
                <a:gd name="connsiteY1135" fmla="*/ 551158 h 1040749"/>
                <a:gd name="connsiteX1136" fmla="*/ 1145188 w 1369242"/>
                <a:gd name="connsiteY1136" fmla="*/ 553918 h 1040749"/>
                <a:gd name="connsiteX1137" fmla="*/ 1144713 w 1369242"/>
                <a:gd name="connsiteY1137" fmla="*/ 554679 h 1040749"/>
                <a:gd name="connsiteX1138" fmla="*/ 1145379 w 1369242"/>
                <a:gd name="connsiteY1138" fmla="*/ 555535 h 1040749"/>
                <a:gd name="connsiteX1139" fmla="*/ 1145854 w 1369242"/>
                <a:gd name="connsiteY1139" fmla="*/ 555535 h 1040749"/>
                <a:gd name="connsiteX1140" fmla="*/ 1145854 w 1369242"/>
                <a:gd name="connsiteY1140" fmla="*/ 552205 h 1040749"/>
                <a:gd name="connsiteX1141" fmla="*/ 1147661 w 1369242"/>
                <a:gd name="connsiteY1141" fmla="*/ 552015 h 1040749"/>
                <a:gd name="connsiteX1142" fmla="*/ 1148327 w 1369242"/>
                <a:gd name="connsiteY1142" fmla="*/ 551254 h 1040749"/>
                <a:gd name="connsiteX1143" fmla="*/ 1150990 w 1369242"/>
                <a:gd name="connsiteY1143" fmla="*/ 551063 h 1040749"/>
                <a:gd name="connsiteX1144" fmla="*/ 1151750 w 1369242"/>
                <a:gd name="connsiteY1144" fmla="*/ 550492 h 1040749"/>
                <a:gd name="connsiteX1145" fmla="*/ 1153557 w 1369242"/>
                <a:gd name="connsiteY1145" fmla="*/ 550683 h 1040749"/>
                <a:gd name="connsiteX1146" fmla="*/ 1154033 w 1369242"/>
                <a:gd name="connsiteY1146" fmla="*/ 550492 h 1040749"/>
                <a:gd name="connsiteX1147" fmla="*/ 1154033 w 1369242"/>
                <a:gd name="connsiteY1147" fmla="*/ 549636 h 1040749"/>
                <a:gd name="connsiteX1148" fmla="*/ 1158503 w 1369242"/>
                <a:gd name="connsiteY1148" fmla="*/ 550017 h 1040749"/>
                <a:gd name="connsiteX1149" fmla="*/ 1160975 w 1369242"/>
                <a:gd name="connsiteY1149" fmla="*/ 548780 h 1040749"/>
                <a:gd name="connsiteX1150" fmla="*/ 1162782 w 1369242"/>
                <a:gd name="connsiteY1150" fmla="*/ 548589 h 1040749"/>
                <a:gd name="connsiteX1151" fmla="*/ 1168393 w 1369242"/>
                <a:gd name="connsiteY1151" fmla="*/ 549446 h 1040749"/>
                <a:gd name="connsiteX1152" fmla="*/ 1169249 w 1369242"/>
                <a:gd name="connsiteY1152" fmla="*/ 550017 h 1040749"/>
                <a:gd name="connsiteX1153" fmla="*/ 1172387 w 1369242"/>
                <a:gd name="connsiteY1153" fmla="*/ 550017 h 1040749"/>
                <a:gd name="connsiteX1154" fmla="*/ 1174479 w 1369242"/>
                <a:gd name="connsiteY1154" fmla="*/ 548969 h 1040749"/>
                <a:gd name="connsiteX1155" fmla="*/ 1178568 w 1369242"/>
                <a:gd name="connsiteY1155" fmla="*/ 549255 h 1040749"/>
                <a:gd name="connsiteX1156" fmla="*/ 1179615 w 1369242"/>
                <a:gd name="connsiteY1156" fmla="*/ 548684 h 1040749"/>
                <a:gd name="connsiteX1157" fmla="*/ 1181707 w 1369242"/>
                <a:gd name="connsiteY1157" fmla="*/ 548684 h 1040749"/>
                <a:gd name="connsiteX1158" fmla="*/ 1183799 w 1369242"/>
                <a:gd name="connsiteY1158" fmla="*/ 548969 h 1040749"/>
                <a:gd name="connsiteX1159" fmla="*/ 1184560 w 1369242"/>
                <a:gd name="connsiteY1159" fmla="*/ 548399 h 1040749"/>
                <a:gd name="connsiteX1160" fmla="*/ 1186747 w 1369242"/>
                <a:gd name="connsiteY1160" fmla="*/ 548399 h 1040749"/>
                <a:gd name="connsiteX1161" fmla="*/ 1188268 w 1369242"/>
                <a:gd name="connsiteY1161" fmla="*/ 547828 h 1040749"/>
                <a:gd name="connsiteX1162" fmla="*/ 1192738 w 1369242"/>
                <a:gd name="connsiteY1162" fmla="*/ 545354 h 1040749"/>
                <a:gd name="connsiteX1163" fmla="*/ 1194070 w 1369242"/>
                <a:gd name="connsiteY1163" fmla="*/ 542594 h 1040749"/>
                <a:gd name="connsiteX1164" fmla="*/ 1196542 w 1369242"/>
                <a:gd name="connsiteY1164" fmla="*/ 540596 h 1040749"/>
                <a:gd name="connsiteX1165" fmla="*/ 1197874 w 1369242"/>
                <a:gd name="connsiteY1165" fmla="*/ 538597 h 1040749"/>
                <a:gd name="connsiteX1166" fmla="*/ 1197588 w 1369242"/>
                <a:gd name="connsiteY1166" fmla="*/ 537741 h 1040749"/>
                <a:gd name="connsiteX1167" fmla="*/ 1200251 w 1369242"/>
                <a:gd name="connsiteY1167" fmla="*/ 536980 h 1040749"/>
                <a:gd name="connsiteX1168" fmla="*/ 1200727 w 1369242"/>
                <a:gd name="connsiteY1168" fmla="*/ 536219 h 1040749"/>
                <a:gd name="connsiteX1169" fmla="*/ 1210997 w 1369242"/>
                <a:gd name="connsiteY1169" fmla="*/ 536599 h 1040749"/>
                <a:gd name="connsiteX1170" fmla="*/ 1213660 w 1369242"/>
                <a:gd name="connsiteY1170" fmla="*/ 536028 h 1040749"/>
                <a:gd name="connsiteX1171" fmla="*/ 1214706 w 1369242"/>
                <a:gd name="connsiteY1171" fmla="*/ 534791 h 1040749"/>
                <a:gd name="connsiteX1172" fmla="*/ 1214421 w 1369242"/>
                <a:gd name="connsiteY1172" fmla="*/ 534030 h 1040749"/>
                <a:gd name="connsiteX1173" fmla="*/ 1220032 w 1369242"/>
                <a:gd name="connsiteY1173" fmla="*/ 534791 h 1040749"/>
                <a:gd name="connsiteX1174" fmla="*/ 1225358 w 1369242"/>
                <a:gd name="connsiteY1174" fmla="*/ 534791 h 1040749"/>
                <a:gd name="connsiteX1175" fmla="*/ 1226403 w 1369242"/>
                <a:gd name="connsiteY1175" fmla="*/ 534220 h 1040749"/>
                <a:gd name="connsiteX1176" fmla="*/ 1226118 w 1369242"/>
                <a:gd name="connsiteY1176" fmla="*/ 533459 h 1040749"/>
                <a:gd name="connsiteX1177" fmla="*/ 1226974 w 1369242"/>
                <a:gd name="connsiteY1177" fmla="*/ 533269 h 1040749"/>
                <a:gd name="connsiteX1178" fmla="*/ 1226974 w 1369242"/>
                <a:gd name="connsiteY1178" fmla="*/ 532412 h 1040749"/>
                <a:gd name="connsiteX1179" fmla="*/ 1227640 w 1369242"/>
                <a:gd name="connsiteY1179" fmla="*/ 531841 h 1040749"/>
                <a:gd name="connsiteX1180" fmla="*/ 1235723 w 1369242"/>
                <a:gd name="connsiteY1180" fmla="*/ 532222 h 1040749"/>
                <a:gd name="connsiteX1181" fmla="*/ 1238196 w 1369242"/>
                <a:gd name="connsiteY1181" fmla="*/ 531365 h 1040749"/>
                <a:gd name="connsiteX1182" fmla="*/ 1243807 w 1369242"/>
                <a:gd name="connsiteY1182" fmla="*/ 531556 h 1040749"/>
                <a:gd name="connsiteX1183" fmla="*/ 1244092 w 1369242"/>
                <a:gd name="connsiteY1183" fmla="*/ 531841 h 1040749"/>
                <a:gd name="connsiteX1184" fmla="*/ 1251034 w 1369242"/>
                <a:gd name="connsiteY1184" fmla="*/ 531556 h 1040749"/>
                <a:gd name="connsiteX1185" fmla="*/ 1254648 w 1369242"/>
                <a:gd name="connsiteY1185" fmla="*/ 530985 h 1040749"/>
                <a:gd name="connsiteX1186" fmla="*/ 1255123 w 1369242"/>
                <a:gd name="connsiteY1186" fmla="*/ 530414 h 1040749"/>
                <a:gd name="connsiteX1187" fmla="*/ 1256170 w 1369242"/>
                <a:gd name="connsiteY1187" fmla="*/ 530414 h 1040749"/>
                <a:gd name="connsiteX1188" fmla="*/ 1259023 w 1369242"/>
                <a:gd name="connsiteY1188" fmla="*/ 528986 h 1040749"/>
                <a:gd name="connsiteX1189" fmla="*/ 1263968 w 1369242"/>
                <a:gd name="connsiteY1189" fmla="*/ 528415 h 1040749"/>
                <a:gd name="connsiteX1190" fmla="*/ 1265490 w 1369242"/>
                <a:gd name="connsiteY1190" fmla="*/ 527654 h 1040749"/>
                <a:gd name="connsiteX1191" fmla="*/ 1270815 w 1369242"/>
                <a:gd name="connsiteY1191" fmla="*/ 526607 h 1040749"/>
                <a:gd name="connsiteX1192" fmla="*/ 1280230 w 1369242"/>
                <a:gd name="connsiteY1192" fmla="*/ 527369 h 1040749"/>
                <a:gd name="connsiteX1193" fmla="*/ 1286221 w 1369242"/>
                <a:gd name="connsiteY1193" fmla="*/ 528415 h 1040749"/>
                <a:gd name="connsiteX1194" fmla="*/ 1286506 w 1369242"/>
                <a:gd name="connsiteY1194" fmla="*/ 528701 h 1040749"/>
                <a:gd name="connsiteX1195" fmla="*/ 1299155 w 1369242"/>
                <a:gd name="connsiteY1195" fmla="*/ 528511 h 1040749"/>
                <a:gd name="connsiteX1196" fmla="*/ 1301247 w 1369242"/>
                <a:gd name="connsiteY1196" fmla="*/ 527749 h 1040749"/>
                <a:gd name="connsiteX1197" fmla="*/ 1302293 w 1369242"/>
                <a:gd name="connsiteY1197" fmla="*/ 526893 h 1040749"/>
                <a:gd name="connsiteX1198" fmla="*/ 1302768 w 1369242"/>
                <a:gd name="connsiteY1198" fmla="*/ 525846 h 1040749"/>
                <a:gd name="connsiteX1199" fmla="*/ 1303815 w 1369242"/>
                <a:gd name="connsiteY1199" fmla="*/ 525275 h 1040749"/>
                <a:gd name="connsiteX1200" fmla="*/ 1308474 w 1369242"/>
                <a:gd name="connsiteY1200" fmla="*/ 524895 h 1040749"/>
                <a:gd name="connsiteX1201" fmla="*/ 1309520 w 1369242"/>
                <a:gd name="connsiteY1201" fmla="*/ 525941 h 1040749"/>
                <a:gd name="connsiteX1202" fmla="*/ 1312944 w 1369242"/>
                <a:gd name="connsiteY1202" fmla="*/ 525751 h 1040749"/>
                <a:gd name="connsiteX1203" fmla="*/ 1313419 w 1369242"/>
                <a:gd name="connsiteY1203" fmla="*/ 526512 h 1040749"/>
                <a:gd name="connsiteX1204" fmla="*/ 1315226 w 1369242"/>
                <a:gd name="connsiteY1204" fmla="*/ 526512 h 1040749"/>
                <a:gd name="connsiteX1205" fmla="*/ 1315512 w 1369242"/>
                <a:gd name="connsiteY1205" fmla="*/ 525751 h 1040749"/>
                <a:gd name="connsiteX1206" fmla="*/ 1316843 w 1369242"/>
                <a:gd name="connsiteY1206" fmla="*/ 525751 h 1040749"/>
                <a:gd name="connsiteX1207" fmla="*/ 1317604 w 1369242"/>
                <a:gd name="connsiteY1207" fmla="*/ 525180 h 1040749"/>
                <a:gd name="connsiteX1208" fmla="*/ 1320077 w 1369242"/>
                <a:gd name="connsiteY1208" fmla="*/ 525466 h 1040749"/>
                <a:gd name="connsiteX1209" fmla="*/ 1321883 w 1369242"/>
                <a:gd name="connsiteY1209" fmla="*/ 525180 h 1040749"/>
                <a:gd name="connsiteX1210" fmla="*/ 1322549 w 1369242"/>
                <a:gd name="connsiteY1210" fmla="*/ 524609 h 1040749"/>
                <a:gd name="connsiteX1211" fmla="*/ 1322835 w 1369242"/>
                <a:gd name="connsiteY1211" fmla="*/ 522801 h 1040749"/>
                <a:gd name="connsiteX1212" fmla="*/ 1326924 w 1369242"/>
                <a:gd name="connsiteY1212" fmla="*/ 523658 h 1040749"/>
                <a:gd name="connsiteX1213" fmla="*/ 1327780 w 1369242"/>
                <a:gd name="connsiteY1213" fmla="*/ 522896 h 1040749"/>
                <a:gd name="connsiteX1214" fmla="*/ 1329301 w 1369242"/>
                <a:gd name="connsiteY1214" fmla="*/ 522706 h 1040749"/>
                <a:gd name="connsiteX1215" fmla="*/ 1328826 w 1369242"/>
                <a:gd name="connsiteY1215" fmla="*/ 521945 h 1040749"/>
                <a:gd name="connsiteX1216" fmla="*/ 1329682 w 1369242"/>
                <a:gd name="connsiteY1216" fmla="*/ 521754 h 1040749"/>
                <a:gd name="connsiteX1217" fmla="*/ 1331869 w 1369242"/>
                <a:gd name="connsiteY1217" fmla="*/ 522325 h 1040749"/>
                <a:gd name="connsiteX1218" fmla="*/ 1332344 w 1369242"/>
                <a:gd name="connsiteY1218" fmla="*/ 523087 h 1040749"/>
                <a:gd name="connsiteX1219" fmla="*/ 1334532 w 1369242"/>
                <a:gd name="connsiteY1219" fmla="*/ 523087 h 1040749"/>
                <a:gd name="connsiteX1220" fmla="*/ 1336053 w 1369242"/>
                <a:gd name="connsiteY1220" fmla="*/ 522230 h 1040749"/>
                <a:gd name="connsiteX1221" fmla="*/ 1338526 w 1369242"/>
                <a:gd name="connsiteY1221" fmla="*/ 521945 h 1040749"/>
                <a:gd name="connsiteX1222" fmla="*/ 1340618 w 1369242"/>
                <a:gd name="connsiteY1222" fmla="*/ 522230 h 1040749"/>
                <a:gd name="connsiteX1223" fmla="*/ 1341093 w 1369242"/>
                <a:gd name="connsiteY1223" fmla="*/ 520708 h 1040749"/>
                <a:gd name="connsiteX1224" fmla="*/ 1341759 w 1369242"/>
                <a:gd name="connsiteY1224" fmla="*/ 520517 h 1040749"/>
                <a:gd name="connsiteX1225" fmla="*/ 1341759 w 1369242"/>
                <a:gd name="connsiteY1225" fmla="*/ 519471 h 1040749"/>
                <a:gd name="connsiteX1226" fmla="*/ 1343851 w 1369242"/>
                <a:gd name="connsiteY1226" fmla="*/ 518614 h 1040749"/>
                <a:gd name="connsiteX1227" fmla="*/ 1349843 w 1369242"/>
                <a:gd name="connsiteY1227" fmla="*/ 518614 h 1040749"/>
                <a:gd name="connsiteX1228" fmla="*/ 1350128 w 1369242"/>
                <a:gd name="connsiteY1228" fmla="*/ 518995 h 1040749"/>
                <a:gd name="connsiteX1229" fmla="*/ 1352791 w 1369242"/>
                <a:gd name="connsiteY1229" fmla="*/ 518614 h 1040749"/>
                <a:gd name="connsiteX1230" fmla="*/ 1353647 w 1369242"/>
                <a:gd name="connsiteY1230" fmla="*/ 519185 h 1040749"/>
                <a:gd name="connsiteX1231" fmla="*/ 1356500 w 1369242"/>
                <a:gd name="connsiteY1231" fmla="*/ 519471 h 1040749"/>
                <a:gd name="connsiteX1232" fmla="*/ 1358972 w 1369242"/>
                <a:gd name="connsiteY1232" fmla="*/ 518709 h 1040749"/>
                <a:gd name="connsiteX1233" fmla="*/ 1358687 w 1369242"/>
                <a:gd name="connsiteY1233" fmla="*/ 518424 h 1040749"/>
                <a:gd name="connsiteX1234" fmla="*/ 1359733 w 1369242"/>
                <a:gd name="connsiteY1234" fmla="*/ 517853 h 1040749"/>
                <a:gd name="connsiteX1235" fmla="*/ 1360779 w 1369242"/>
                <a:gd name="connsiteY1235" fmla="*/ 519661 h 1040749"/>
                <a:gd name="connsiteX1236" fmla="*/ 1363061 w 1369242"/>
                <a:gd name="connsiteY1236" fmla="*/ 520422 h 1040749"/>
                <a:gd name="connsiteX1237" fmla="*/ 1363537 w 1369242"/>
                <a:gd name="connsiteY1237" fmla="*/ 521183 h 1040749"/>
                <a:gd name="connsiteX1238" fmla="*/ 1364393 w 1369242"/>
                <a:gd name="connsiteY1238" fmla="*/ 521183 h 1040749"/>
                <a:gd name="connsiteX1239" fmla="*/ 1366485 w 1369242"/>
                <a:gd name="connsiteY1239" fmla="*/ 522611 h 1040749"/>
                <a:gd name="connsiteX1240" fmla="*/ 1366485 w 1369242"/>
                <a:gd name="connsiteY1240" fmla="*/ 524419 h 1040749"/>
                <a:gd name="connsiteX1241" fmla="*/ 1367151 w 1369242"/>
                <a:gd name="connsiteY1241" fmla="*/ 524990 h 1040749"/>
                <a:gd name="connsiteX1242" fmla="*/ 1368007 w 1369242"/>
                <a:gd name="connsiteY1242" fmla="*/ 524990 h 1040749"/>
                <a:gd name="connsiteX1243" fmla="*/ 1367722 w 1369242"/>
                <a:gd name="connsiteY1243" fmla="*/ 527369 h 1040749"/>
                <a:gd name="connsiteX1244" fmla="*/ 1369243 w 1369242"/>
                <a:gd name="connsiteY1244" fmla="*/ 528606 h 1040749"/>
                <a:gd name="connsiteX1245" fmla="*/ 1369243 w 1369242"/>
                <a:gd name="connsiteY1245" fmla="*/ 531270 h 1040749"/>
                <a:gd name="connsiteX1246" fmla="*/ 1368767 w 1369242"/>
                <a:gd name="connsiteY1246" fmla="*/ 534315 h 1040749"/>
                <a:gd name="connsiteX1247" fmla="*/ 1367436 w 1369242"/>
                <a:gd name="connsiteY1247" fmla="*/ 535362 h 1040749"/>
                <a:gd name="connsiteX1248" fmla="*/ 1367912 w 1369242"/>
                <a:gd name="connsiteY1248" fmla="*/ 540596 h 1040749"/>
                <a:gd name="connsiteX1249" fmla="*/ 1367246 w 1369242"/>
                <a:gd name="connsiteY1249" fmla="*/ 540596 h 1040749"/>
                <a:gd name="connsiteX1250" fmla="*/ 1366485 w 1369242"/>
                <a:gd name="connsiteY1250" fmla="*/ 541643 h 1040749"/>
                <a:gd name="connsiteX1251" fmla="*/ 1367246 w 1369242"/>
                <a:gd name="connsiteY1251" fmla="*/ 542403 h 1040749"/>
                <a:gd name="connsiteX1252" fmla="*/ 1366770 w 1369242"/>
                <a:gd name="connsiteY1252" fmla="*/ 543165 h 1040749"/>
                <a:gd name="connsiteX1253" fmla="*/ 1367056 w 1369242"/>
                <a:gd name="connsiteY1253" fmla="*/ 544212 h 1040749"/>
                <a:gd name="connsiteX1254" fmla="*/ 1366580 w 1369242"/>
                <a:gd name="connsiteY1254" fmla="*/ 544402 h 1040749"/>
                <a:gd name="connsiteX1255" fmla="*/ 1366580 w 1369242"/>
                <a:gd name="connsiteY1255" fmla="*/ 545163 h 1040749"/>
                <a:gd name="connsiteX1256" fmla="*/ 1367056 w 1369242"/>
                <a:gd name="connsiteY1256" fmla="*/ 545163 h 1040749"/>
                <a:gd name="connsiteX1257" fmla="*/ 1366580 w 1369242"/>
                <a:gd name="connsiteY1257" fmla="*/ 546210 h 1040749"/>
                <a:gd name="connsiteX1258" fmla="*/ 1366865 w 1369242"/>
                <a:gd name="connsiteY1258" fmla="*/ 546781 h 1040749"/>
                <a:gd name="connsiteX1259" fmla="*/ 1366390 w 1369242"/>
                <a:gd name="connsiteY1259" fmla="*/ 546781 h 1040749"/>
                <a:gd name="connsiteX1260" fmla="*/ 1365915 w 1369242"/>
                <a:gd name="connsiteY1260" fmla="*/ 547638 h 1040749"/>
                <a:gd name="connsiteX1261" fmla="*/ 1365059 w 1369242"/>
                <a:gd name="connsiteY1261" fmla="*/ 547828 h 1040749"/>
                <a:gd name="connsiteX1262" fmla="*/ 1365534 w 1369242"/>
                <a:gd name="connsiteY1262" fmla="*/ 549350 h 1040749"/>
                <a:gd name="connsiteX1263" fmla="*/ 1364868 w 1369242"/>
                <a:gd name="connsiteY1263" fmla="*/ 549731 h 1040749"/>
                <a:gd name="connsiteX1264" fmla="*/ 1362396 w 1369242"/>
                <a:gd name="connsiteY1264" fmla="*/ 554489 h 1040749"/>
                <a:gd name="connsiteX1265" fmla="*/ 1360209 w 1369242"/>
                <a:gd name="connsiteY1265" fmla="*/ 556487 h 1040749"/>
                <a:gd name="connsiteX1266" fmla="*/ 1359448 w 1369242"/>
                <a:gd name="connsiteY1266" fmla="*/ 558295 h 1040749"/>
                <a:gd name="connsiteX1267" fmla="*/ 1357355 w 1369242"/>
                <a:gd name="connsiteY1267" fmla="*/ 559532 h 1040749"/>
                <a:gd name="connsiteX1268" fmla="*/ 1357831 w 1369242"/>
                <a:gd name="connsiteY1268" fmla="*/ 560960 h 1040749"/>
                <a:gd name="connsiteX1269" fmla="*/ 1357165 w 1369242"/>
                <a:gd name="connsiteY1269" fmla="*/ 561150 h 1040749"/>
                <a:gd name="connsiteX1270" fmla="*/ 1358972 w 1369242"/>
                <a:gd name="connsiteY1270" fmla="*/ 562672 h 1040749"/>
                <a:gd name="connsiteX1271" fmla="*/ 1358116 w 1369242"/>
                <a:gd name="connsiteY1271" fmla="*/ 562672 h 1040749"/>
                <a:gd name="connsiteX1272" fmla="*/ 1356309 w 1369242"/>
                <a:gd name="connsiteY1272" fmla="*/ 561245 h 1040749"/>
                <a:gd name="connsiteX1273" fmla="*/ 1356309 w 1369242"/>
                <a:gd name="connsiteY1273" fmla="*/ 562101 h 1040749"/>
                <a:gd name="connsiteX1274" fmla="*/ 1355454 w 1369242"/>
                <a:gd name="connsiteY1274" fmla="*/ 562292 h 1040749"/>
                <a:gd name="connsiteX1275" fmla="*/ 1355454 w 1369242"/>
                <a:gd name="connsiteY1275" fmla="*/ 563053 h 1040749"/>
                <a:gd name="connsiteX1276" fmla="*/ 1353647 w 1369242"/>
                <a:gd name="connsiteY1276" fmla="*/ 563338 h 1040749"/>
                <a:gd name="connsiteX1277" fmla="*/ 1352981 w 1369242"/>
                <a:gd name="connsiteY1277" fmla="*/ 561150 h 1040749"/>
                <a:gd name="connsiteX1278" fmla="*/ 1350889 w 1369242"/>
                <a:gd name="connsiteY1278" fmla="*/ 561911 h 1040749"/>
                <a:gd name="connsiteX1279" fmla="*/ 1345658 w 1369242"/>
                <a:gd name="connsiteY1279" fmla="*/ 561721 h 1040749"/>
                <a:gd name="connsiteX1280" fmla="*/ 1345183 w 1369242"/>
                <a:gd name="connsiteY1280" fmla="*/ 560960 h 1040749"/>
                <a:gd name="connsiteX1281" fmla="*/ 1343851 w 1369242"/>
                <a:gd name="connsiteY1281" fmla="*/ 560960 h 1040749"/>
                <a:gd name="connsiteX1282" fmla="*/ 1342330 w 1369242"/>
                <a:gd name="connsiteY1282" fmla="*/ 559913 h 1040749"/>
                <a:gd name="connsiteX1283" fmla="*/ 1339857 w 1369242"/>
                <a:gd name="connsiteY1283" fmla="*/ 559913 h 1040749"/>
                <a:gd name="connsiteX1284" fmla="*/ 1338526 w 1369242"/>
                <a:gd name="connsiteY1284" fmla="*/ 560484 h 1040749"/>
                <a:gd name="connsiteX1285" fmla="*/ 1337194 w 1369242"/>
                <a:gd name="connsiteY1285" fmla="*/ 562007 h 1040749"/>
                <a:gd name="connsiteX1286" fmla="*/ 1336148 w 1369242"/>
                <a:gd name="connsiteY1286" fmla="*/ 562578 h 1040749"/>
                <a:gd name="connsiteX1287" fmla="*/ 1334056 w 1369242"/>
                <a:gd name="connsiteY1287" fmla="*/ 565337 h 1040749"/>
                <a:gd name="connsiteX1288" fmla="*/ 1334341 w 1369242"/>
                <a:gd name="connsiteY1288" fmla="*/ 567716 h 1040749"/>
                <a:gd name="connsiteX1289" fmla="*/ 1335387 w 1369242"/>
                <a:gd name="connsiteY1289" fmla="*/ 568477 h 1040749"/>
                <a:gd name="connsiteX1290" fmla="*/ 1336434 w 1369242"/>
                <a:gd name="connsiteY1290" fmla="*/ 567906 h 1040749"/>
                <a:gd name="connsiteX1291" fmla="*/ 1337480 w 1369242"/>
                <a:gd name="connsiteY1291" fmla="*/ 569334 h 1040749"/>
                <a:gd name="connsiteX1292" fmla="*/ 1337765 w 1369242"/>
                <a:gd name="connsiteY1292" fmla="*/ 573521 h 1040749"/>
                <a:gd name="connsiteX1293" fmla="*/ 1338621 w 1369242"/>
                <a:gd name="connsiteY1293" fmla="*/ 579230 h 1040749"/>
                <a:gd name="connsiteX1294" fmla="*/ 1339477 w 1369242"/>
                <a:gd name="connsiteY1294" fmla="*/ 581894 h 1040749"/>
                <a:gd name="connsiteX1295" fmla="*/ 1339762 w 1369242"/>
                <a:gd name="connsiteY1295" fmla="*/ 585415 h 1040749"/>
                <a:gd name="connsiteX1296" fmla="*/ 1341284 w 1369242"/>
                <a:gd name="connsiteY1296" fmla="*/ 590649 h 1040749"/>
                <a:gd name="connsiteX1297" fmla="*/ 1341759 w 1369242"/>
                <a:gd name="connsiteY1297" fmla="*/ 591030 h 1040749"/>
                <a:gd name="connsiteX1298" fmla="*/ 1342045 w 1369242"/>
                <a:gd name="connsiteY1298" fmla="*/ 592838 h 1040749"/>
                <a:gd name="connsiteX1299" fmla="*/ 1343090 w 1369242"/>
                <a:gd name="connsiteY1299" fmla="*/ 594836 h 1040749"/>
                <a:gd name="connsiteX1300" fmla="*/ 1343376 w 1369242"/>
                <a:gd name="connsiteY1300" fmla="*/ 596454 h 1040749"/>
                <a:gd name="connsiteX1301" fmla="*/ 1345468 w 1369242"/>
                <a:gd name="connsiteY1301" fmla="*/ 601688 h 1040749"/>
                <a:gd name="connsiteX1302" fmla="*/ 1345944 w 1369242"/>
                <a:gd name="connsiteY1302" fmla="*/ 604638 h 1040749"/>
                <a:gd name="connsiteX1303" fmla="*/ 1348036 w 1369242"/>
                <a:gd name="connsiteY1303" fmla="*/ 608729 h 1040749"/>
                <a:gd name="connsiteX1304" fmla="*/ 1348321 w 1369242"/>
                <a:gd name="connsiteY1304" fmla="*/ 611013 h 1040749"/>
                <a:gd name="connsiteX1305" fmla="*/ 1350984 w 1369242"/>
                <a:gd name="connsiteY1305" fmla="*/ 620053 h 1040749"/>
                <a:gd name="connsiteX1306" fmla="*/ 1351459 w 1369242"/>
                <a:gd name="connsiteY1306" fmla="*/ 628046 h 1040749"/>
                <a:gd name="connsiteX1307" fmla="*/ 1351174 w 1369242"/>
                <a:gd name="connsiteY1307" fmla="*/ 648791 h 1040749"/>
                <a:gd name="connsiteX1308" fmla="*/ 1351650 w 1369242"/>
                <a:gd name="connsiteY1308" fmla="*/ 649172 h 1040749"/>
                <a:gd name="connsiteX1309" fmla="*/ 1350984 w 1369242"/>
                <a:gd name="connsiteY1309" fmla="*/ 655167 h 1040749"/>
                <a:gd name="connsiteX1310" fmla="*/ 1351650 w 1369242"/>
                <a:gd name="connsiteY1310" fmla="*/ 659639 h 1040749"/>
                <a:gd name="connsiteX1311" fmla="*/ 1350984 w 1369242"/>
                <a:gd name="connsiteY1311" fmla="*/ 661923 h 1040749"/>
                <a:gd name="connsiteX1312" fmla="*/ 1350509 w 1369242"/>
                <a:gd name="connsiteY1312" fmla="*/ 662113 h 1040749"/>
                <a:gd name="connsiteX1313" fmla="*/ 1350509 w 1369242"/>
                <a:gd name="connsiteY1313" fmla="*/ 663541 h 1040749"/>
                <a:gd name="connsiteX1314" fmla="*/ 1349177 w 1369242"/>
                <a:gd name="connsiteY1314" fmla="*/ 666300 h 1040749"/>
                <a:gd name="connsiteX1315" fmla="*/ 1348702 w 1369242"/>
                <a:gd name="connsiteY1315" fmla="*/ 668584 h 1040749"/>
                <a:gd name="connsiteX1316" fmla="*/ 1346419 w 1369242"/>
                <a:gd name="connsiteY1316" fmla="*/ 671534 h 1040749"/>
                <a:gd name="connsiteX1317" fmla="*/ 1343281 w 1369242"/>
                <a:gd name="connsiteY1317" fmla="*/ 674008 h 1040749"/>
                <a:gd name="connsiteX1318" fmla="*/ 1343281 w 1369242"/>
                <a:gd name="connsiteY1318" fmla="*/ 674769 h 1040749"/>
                <a:gd name="connsiteX1319" fmla="*/ 1342805 w 1369242"/>
                <a:gd name="connsiteY1319" fmla="*/ 674769 h 1040749"/>
                <a:gd name="connsiteX1320" fmla="*/ 1342805 w 1369242"/>
                <a:gd name="connsiteY1320" fmla="*/ 676768 h 1040749"/>
                <a:gd name="connsiteX1321" fmla="*/ 1342045 w 1369242"/>
                <a:gd name="connsiteY1321" fmla="*/ 678004 h 1040749"/>
                <a:gd name="connsiteX1322" fmla="*/ 1339192 w 1369242"/>
                <a:gd name="connsiteY1322" fmla="*/ 680955 h 1040749"/>
                <a:gd name="connsiteX1323" fmla="*/ 1335007 w 1369242"/>
                <a:gd name="connsiteY1323" fmla="*/ 683428 h 1040749"/>
                <a:gd name="connsiteX1324" fmla="*/ 1330823 w 1369242"/>
                <a:gd name="connsiteY1324" fmla="*/ 684856 h 1040749"/>
                <a:gd name="connsiteX1325" fmla="*/ 1330062 w 1369242"/>
                <a:gd name="connsiteY1325" fmla="*/ 684570 h 1040749"/>
                <a:gd name="connsiteX1326" fmla="*/ 1326448 w 1369242"/>
                <a:gd name="connsiteY1326" fmla="*/ 686093 h 1040749"/>
                <a:gd name="connsiteX1327" fmla="*/ 1326448 w 1369242"/>
                <a:gd name="connsiteY1327" fmla="*/ 690851 h 1040749"/>
                <a:gd name="connsiteX1328" fmla="*/ 1325973 w 1369242"/>
                <a:gd name="connsiteY1328" fmla="*/ 690851 h 1040749"/>
                <a:gd name="connsiteX1329" fmla="*/ 1325687 w 1369242"/>
                <a:gd name="connsiteY1329" fmla="*/ 689614 h 1040749"/>
                <a:gd name="connsiteX1330" fmla="*/ 1323215 w 1369242"/>
                <a:gd name="connsiteY1330" fmla="*/ 691042 h 1040749"/>
                <a:gd name="connsiteX1331" fmla="*/ 1321123 w 1369242"/>
                <a:gd name="connsiteY1331" fmla="*/ 690851 h 1040749"/>
                <a:gd name="connsiteX1332" fmla="*/ 1320837 w 1369242"/>
                <a:gd name="connsiteY1332" fmla="*/ 691136 h 1040749"/>
                <a:gd name="connsiteX1333" fmla="*/ 1320172 w 1369242"/>
                <a:gd name="connsiteY1333" fmla="*/ 691136 h 1040749"/>
                <a:gd name="connsiteX1334" fmla="*/ 1319411 w 1369242"/>
                <a:gd name="connsiteY1334" fmla="*/ 690090 h 1040749"/>
                <a:gd name="connsiteX1335" fmla="*/ 1318555 w 1369242"/>
                <a:gd name="connsiteY1335" fmla="*/ 689899 h 1040749"/>
                <a:gd name="connsiteX1336" fmla="*/ 1316082 w 1369242"/>
                <a:gd name="connsiteY1336" fmla="*/ 690661 h 1040749"/>
                <a:gd name="connsiteX1337" fmla="*/ 1314751 w 1369242"/>
                <a:gd name="connsiteY1337" fmla="*/ 691707 h 1040749"/>
                <a:gd name="connsiteX1338" fmla="*/ 1314275 w 1369242"/>
                <a:gd name="connsiteY1338" fmla="*/ 693896 h 1040749"/>
                <a:gd name="connsiteX1339" fmla="*/ 1316748 w 1369242"/>
                <a:gd name="connsiteY1339" fmla="*/ 695704 h 1040749"/>
                <a:gd name="connsiteX1340" fmla="*/ 1315702 w 1369242"/>
                <a:gd name="connsiteY1340" fmla="*/ 696465 h 1040749"/>
                <a:gd name="connsiteX1341" fmla="*/ 1315226 w 1369242"/>
                <a:gd name="connsiteY1341" fmla="*/ 697322 h 1040749"/>
                <a:gd name="connsiteX1342" fmla="*/ 1316273 w 1369242"/>
                <a:gd name="connsiteY1342" fmla="*/ 698178 h 1040749"/>
                <a:gd name="connsiteX1343" fmla="*/ 1318555 w 1369242"/>
                <a:gd name="connsiteY1343" fmla="*/ 698368 h 1040749"/>
                <a:gd name="connsiteX1344" fmla="*/ 1318080 w 1369242"/>
                <a:gd name="connsiteY1344" fmla="*/ 699225 h 1040749"/>
                <a:gd name="connsiteX1345" fmla="*/ 1315226 w 1369242"/>
                <a:gd name="connsiteY1345" fmla="*/ 698939 h 1040749"/>
                <a:gd name="connsiteX1346" fmla="*/ 1314180 w 1369242"/>
                <a:gd name="connsiteY1346" fmla="*/ 697417 h 1040749"/>
                <a:gd name="connsiteX1347" fmla="*/ 1309520 w 1369242"/>
                <a:gd name="connsiteY1347" fmla="*/ 697608 h 1040749"/>
                <a:gd name="connsiteX1348" fmla="*/ 1307714 w 1369242"/>
                <a:gd name="connsiteY1348" fmla="*/ 698368 h 1040749"/>
                <a:gd name="connsiteX1349" fmla="*/ 1307238 w 1369242"/>
                <a:gd name="connsiteY1349" fmla="*/ 699415 h 1040749"/>
                <a:gd name="connsiteX1350" fmla="*/ 1306192 w 1369242"/>
                <a:gd name="connsiteY1350" fmla="*/ 700272 h 1040749"/>
                <a:gd name="connsiteX1351" fmla="*/ 1304100 w 1369242"/>
                <a:gd name="connsiteY1351" fmla="*/ 700843 h 1040749"/>
                <a:gd name="connsiteX1352" fmla="*/ 1303339 w 1369242"/>
                <a:gd name="connsiteY1352" fmla="*/ 701604 h 1040749"/>
                <a:gd name="connsiteX1353" fmla="*/ 1301152 w 1369242"/>
                <a:gd name="connsiteY1353" fmla="*/ 701794 h 1040749"/>
                <a:gd name="connsiteX1354" fmla="*/ 1300676 w 1369242"/>
                <a:gd name="connsiteY1354" fmla="*/ 703031 h 1040749"/>
                <a:gd name="connsiteX1355" fmla="*/ 1298204 w 1369242"/>
                <a:gd name="connsiteY1355" fmla="*/ 703888 h 1040749"/>
                <a:gd name="connsiteX1356" fmla="*/ 1297918 w 1369242"/>
                <a:gd name="connsiteY1356" fmla="*/ 704459 h 1040749"/>
                <a:gd name="connsiteX1357" fmla="*/ 1297158 w 1369242"/>
                <a:gd name="connsiteY1357" fmla="*/ 704459 h 1040749"/>
                <a:gd name="connsiteX1358" fmla="*/ 1296112 w 1369242"/>
                <a:gd name="connsiteY1358" fmla="*/ 705315 h 1040749"/>
                <a:gd name="connsiteX1359" fmla="*/ 1295255 w 1369242"/>
                <a:gd name="connsiteY1359" fmla="*/ 705030 h 1040749"/>
                <a:gd name="connsiteX1360" fmla="*/ 1294590 w 1369242"/>
                <a:gd name="connsiteY1360" fmla="*/ 705315 h 1040749"/>
                <a:gd name="connsiteX1361" fmla="*/ 1291452 w 1369242"/>
                <a:gd name="connsiteY1361" fmla="*/ 705125 h 1040749"/>
                <a:gd name="connsiteX1362" fmla="*/ 1288979 w 1369242"/>
                <a:gd name="connsiteY1362" fmla="*/ 705981 h 1040749"/>
                <a:gd name="connsiteX1363" fmla="*/ 1283368 w 1369242"/>
                <a:gd name="connsiteY1363" fmla="*/ 705981 h 1040749"/>
                <a:gd name="connsiteX1364" fmla="*/ 1278423 w 1369242"/>
                <a:gd name="connsiteY1364" fmla="*/ 706742 h 1040749"/>
                <a:gd name="connsiteX1365" fmla="*/ 1276236 w 1369242"/>
                <a:gd name="connsiteY1365" fmla="*/ 708170 h 1040749"/>
                <a:gd name="connsiteX1366" fmla="*/ 1274714 w 1369242"/>
                <a:gd name="connsiteY1366" fmla="*/ 708360 h 1040749"/>
                <a:gd name="connsiteX1367" fmla="*/ 1272432 w 1369242"/>
                <a:gd name="connsiteY1367" fmla="*/ 709883 h 1040749"/>
                <a:gd name="connsiteX1368" fmla="*/ 1272432 w 1369242"/>
                <a:gd name="connsiteY1368" fmla="*/ 710454 h 1040749"/>
                <a:gd name="connsiteX1369" fmla="*/ 1270625 w 1369242"/>
                <a:gd name="connsiteY1369" fmla="*/ 711025 h 1040749"/>
                <a:gd name="connsiteX1370" fmla="*/ 1269959 w 1369242"/>
                <a:gd name="connsiteY1370" fmla="*/ 712452 h 1040749"/>
                <a:gd name="connsiteX1371" fmla="*/ 1269103 w 1369242"/>
                <a:gd name="connsiteY1371" fmla="*/ 713213 h 1040749"/>
                <a:gd name="connsiteX1372" fmla="*/ 1269388 w 1369242"/>
                <a:gd name="connsiteY1372" fmla="*/ 714450 h 1040749"/>
                <a:gd name="connsiteX1373" fmla="*/ 1268913 w 1369242"/>
                <a:gd name="connsiteY1373" fmla="*/ 714736 h 1040749"/>
                <a:gd name="connsiteX1374" fmla="*/ 1268913 w 1369242"/>
                <a:gd name="connsiteY1374" fmla="*/ 716544 h 1040749"/>
                <a:gd name="connsiteX1375" fmla="*/ 1268438 w 1369242"/>
                <a:gd name="connsiteY1375" fmla="*/ 717115 h 1040749"/>
                <a:gd name="connsiteX1376" fmla="*/ 1264824 w 1369242"/>
                <a:gd name="connsiteY1376" fmla="*/ 717971 h 1040749"/>
                <a:gd name="connsiteX1377" fmla="*/ 1263968 w 1369242"/>
                <a:gd name="connsiteY1377" fmla="*/ 719018 h 1040749"/>
                <a:gd name="connsiteX1378" fmla="*/ 1262922 w 1369242"/>
                <a:gd name="connsiteY1378" fmla="*/ 719208 h 1040749"/>
                <a:gd name="connsiteX1379" fmla="*/ 1263207 w 1369242"/>
                <a:gd name="connsiteY1379" fmla="*/ 719779 h 1040749"/>
                <a:gd name="connsiteX1380" fmla="*/ 1264538 w 1369242"/>
                <a:gd name="connsiteY1380" fmla="*/ 719970 h 1040749"/>
                <a:gd name="connsiteX1381" fmla="*/ 1265204 w 1369242"/>
                <a:gd name="connsiteY1381" fmla="*/ 721492 h 1040749"/>
                <a:gd name="connsiteX1382" fmla="*/ 1262066 w 1369242"/>
                <a:gd name="connsiteY1382" fmla="*/ 721302 h 1040749"/>
                <a:gd name="connsiteX1383" fmla="*/ 1261210 w 1369242"/>
                <a:gd name="connsiteY1383" fmla="*/ 721682 h 1040749"/>
                <a:gd name="connsiteX1384" fmla="*/ 1260164 w 1369242"/>
                <a:gd name="connsiteY1384" fmla="*/ 721111 h 1040749"/>
                <a:gd name="connsiteX1385" fmla="*/ 1259403 w 1369242"/>
                <a:gd name="connsiteY1385" fmla="*/ 721968 h 1040749"/>
                <a:gd name="connsiteX1386" fmla="*/ 1254743 w 1369242"/>
                <a:gd name="connsiteY1386" fmla="*/ 723490 h 1040749"/>
                <a:gd name="connsiteX1387" fmla="*/ 1248467 w 1369242"/>
                <a:gd name="connsiteY1387" fmla="*/ 723300 h 1040749"/>
                <a:gd name="connsiteX1388" fmla="*/ 1234772 w 1369242"/>
                <a:gd name="connsiteY1388" fmla="*/ 725108 h 1040749"/>
                <a:gd name="connsiteX1389" fmla="*/ 1230683 w 1369242"/>
                <a:gd name="connsiteY1389" fmla="*/ 726060 h 1040749"/>
                <a:gd name="connsiteX1390" fmla="*/ 1227069 w 1369242"/>
                <a:gd name="connsiteY1390" fmla="*/ 726440 h 1040749"/>
                <a:gd name="connsiteX1391" fmla="*/ 1222409 w 1369242"/>
                <a:gd name="connsiteY1391" fmla="*/ 727868 h 1040749"/>
                <a:gd name="connsiteX1392" fmla="*/ 1221078 w 1369242"/>
                <a:gd name="connsiteY1392" fmla="*/ 728724 h 1040749"/>
                <a:gd name="connsiteX1393" fmla="*/ 1217940 w 1369242"/>
                <a:gd name="connsiteY1393" fmla="*/ 729485 h 1040749"/>
                <a:gd name="connsiteX1394" fmla="*/ 1215848 w 1369242"/>
                <a:gd name="connsiteY1394" fmla="*/ 730723 h 1040749"/>
                <a:gd name="connsiteX1395" fmla="*/ 1214326 w 1369242"/>
                <a:gd name="connsiteY1395" fmla="*/ 731008 h 1040749"/>
                <a:gd name="connsiteX1396" fmla="*/ 1213280 w 1369242"/>
                <a:gd name="connsiteY1396" fmla="*/ 732055 h 1040749"/>
                <a:gd name="connsiteX1397" fmla="*/ 1211758 w 1369242"/>
                <a:gd name="connsiteY1397" fmla="*/ 733006 h 1040749"/>
                <a:gd name="connsiteX1398" fmla="*/ 1207098 w 1369242"/>
                <a:gd name="connsiteY1398" fmla="*/ 735766 h 1040749"/>
                <a:gd name="connsiteX1399" fmla="*/ 1204245 w 1369242"/>
                <a:gd name="connsiteY1399" fmla="*/ 738240 h 1040749"/>
                <a:gd name="connsiteX1400" fmla="*/ 1203770 w 1369242"/>
                <a:gd name="connsiteY1400" fmla="*/ 739477 h 1040749"/>
                <a:gd name="connsiteX1401" fmla="*/ 1201678 w 1369242"/>
                <a:gd name="connsiteY1401" fmla="*/ 740524 h 1040749"/>
                <a:gd name="connsiteX1402" fmla="*/ 1199871 w 1369242"/>
                <a:gd name="connsiteY1402" fmla="*/ 742713 h 1040749"/>
                <a:gd name="connsiteX1403" fmla="*/ 1196732 w 1369242"/>
                <a:gd name="connsiteY1403" fmla="*/ 745187 h 1040749"/>
                <a:gd name="connsiteX1404" fmla="*/ 1196447 w 1369242"/>
                <a:gd name="connsiteY1404" fmla="*/ 746043 h 1040749"/>
                <a:gd name="connsiteX1405" fmla="*/ 1190836 w 1369242"/>
                <a:gd name="connsiteY1405" fmla="*/ 750039 h 1040749"/>
                <a:gd name="connsiteX1406" fmla="*/ 1190551 w 1369242"/>
                <a:gd name="connsiteY1406" fmla="*/ 750801 h 1040749"/>
                <a:gd name="connsiteX1407" fmla="*/ 1189220 w 1369242"/>
                <a:gd name="connsiteY1407" fmla="*/ 751847 h 1040749"/>
                <a:gd name="connsiteX1408" fmla="*/ 1188934 w 1369242"/>
                <a:gd name="connsiteY1408" fmla="*/ 752895 h 1040749"/>
                <a:gd name="connsiteX1409" fmla="*/ 1187888 w 1369242"/>
                <a:gd name="connsiteY1409" fmla="*/ 753655 h 1040749"/>
                <a:gd name="connsiteX1410" fmla="*/ 1183799 w 1369242"/>
                <a:gd name="connsiteY1410" fmla="*/ 758984 h 1040749"/>
                <a:gd name="connsiteX1411" fmla="*/ 1182753 w 1369242"/>
                <a:gd name="connsiteY1411" fmla="*/ 760792 h 1040749"/>
                <a:gd name="connsiteX1412" fmla="*/ 1182468 w 1369242"/>
                <a:gd name="connsiteY1412" fmla="*/ 762029 h 1040749"/>
                <a:gd name="connsiteX1413" fmla="*/ 1180185 w 1369242"/>
                <a:gd name="connsiteY1413" fmla="*/ 765265 h 1040749"/>
                <a:gd name="connsiteX1414" fmla="*/ 1180185 w 1369242"/>
                <a:gd name="connsiteY1414" fmla="*/ 766312 h 1040749"/>
                <a:gd name="connsiteX1415" fmla="*/ 1179519 w 1369242"/>
                <a:gd name="connsiteY1415" fmla="*/ 766883 h 1040749"/>
                <a:gd name="connsiteX1416" fmla="*/ 1179519 w 1369242"/>
                <a:gd name="connsiteY1416" fmla="*/ 769071 h 1040749"/>
                <a:gd name="connsiteX1417" fmla="*/ 1177998 w 1369242"/>
                <a:gd name="connsiteY1417" fmla="*/ 773639 h 1040749"/>
                <a:gd name="connsiteX1418" fmla="*/ 1176666 w 1369242"/>
                <a:gd name="connsiteY1418" fmla="*/ 781537 h 1040749"/>
                <a:gd name="connsiteX1419" fmla="*/ 1174004 w 1369242"/>
                <a:gd name="connsiteY1419" fmla="*/ 790482 h 1040749"/>
                <a:gd name="connsiteX1420" fmla="*/ 1174004 w 1369242"/>
                <a:gd name="connsiteY1420" fmla="*/ 795240 h 1040749"/>
                <a:gd name="connsiteX1421" fmla="*/ 1176666 w 1369242"/>
                <a:gd name="connsiteY1421" fmla="*/ 805707 h 1040749"/>
                <a:gd name="connsiteX1422" fmla="*/ 1176381 w 1369242"/>
                <a:gd name="connsiteY1422" fmla="*/ 806754 h 1040749"/>
                <a:gd name="connsiteX1423" fmla="*/ 1177237 w 1369242"/>
                <a:gd name="connsiteY1423" fmla="*/ 810751 h 1040749"/>
                <a:gd name="connsiteX1424" fmla="*/ 1179329 w 1369242"/>
                <a:gd name="connsiteY1424" fmla="*/ 814938 h 1040749"/>
                <a:gd name="connsiteX1425" fmla="*/ 1181516 w 1369242"/>
                <a:gd name="connsiteY1425" fmla="*/ 822360 h 1040749"/>
                <a:gd name="connsiteX1426" fmla="*/ 1181041 w 1369242"/>
                <a:gd name="connsiteY1426" fmla="*/ 825120 h 1040749"/>
                <a:gd name="connsiteX1427" fmla="*/ 1179995 w 1369242"/>
                <a:gd name="connsiteY1427" fmla="*/ 826357 h 1040749"/>
                <a:gd name="connsiteX1428" fmla="*/ 1177903 w 1369242"/>
                <a:gd name="connsiteY1428" fmla="*/ 826928 h 1040749"/>
                <a:gd name="connsiteX1429" fmla="*/ 1177617 w 1369242"/>
                <a:gd name="connsiteY1429" fmla="*/ 827499 h 1040749"/>
                <a:gd name="connsiteX1430" fmla="*/ 1174194 w 1369242"/>
                <a:gd name="connsiteY1430" fmla="*/ 827689 h 1040749"/>
                <a:gd name="connsiteX1431" fmla="*/ 1166206 w 1369242"/>
                <a:gd name="connsiteY1431" fmla="*/ 827118 h 1040749"/>
                <a:gd name="connsiteX1432" fmla="*/ 1165159 w 1369242"/>
                <a:gd name="connsiteY1432" fmla="*/ 826547 h 1040749"/>
                <a:gd name="connsiteX1433" fmla="*/ 1163352 w 1369242"/>
                <a:gd name="connsiteY1433" fmla="*/ 826547 h 1040749"/>
                <a:gd name="connsiteX1434" fmla="*/ 1155554 w 1369242"/>
                <a:gd name="connsiteY1434" fmla="*/ 825024 h 1040749"/>
                <a:gd name="connsiteX1435" fmla="*/ 1154698 w 1369242"/>
                <a:gd name="connsiteY1435" fmla="*/ 824453 h 1040749"/>
                <a:gd name="connsiteX1436" fmla="*/ 1149373 w 1369242"/>
                <a:gd name="connsiteY1436" fmla="*/ 823882 h 1040749"/>
                <a:gd name="connsiteX1437" fmla="*/ 1148707 w 1369242"/>
                <a:gd name="connsiteY1437" fmla="*/ 823312 h 1040749"/>
                <a:gd name="connsiteX1438" fmla="*/ 1146615 w 1369242"/>
                <a:gd name="connsiteY1438" fmla="*/ 823312 h 1040749"/>
                <a:gd name="connsiteX1439" fmla="*/ 1145759 w 1369242"/>
                <a:gd name="connsiteY1439" fmla="*/ 822741 h 1040749"/>
                <a:gd name="connsiteX1440" fmla="*/ 1144903 w 1369242"/>
                <a:gd name="connsiteY1440" fmla="*/ 822931 h 1040749"/>
                <a:gd name="connsiteX1441" fmla="*/ 1142240 w 1369242"/>
                <a:gd name="connsiteY1441" fmla="*/ 821504 h 1040749"/>
                <a:gd name="connsiteX1442" fmla="*/ 1136915 w 1369242"/>
                <a:gd name="connsiteY1442" fmla="*/ 820933 h 1040749"/>
                <a:gd name="connsiteX1443" fmla="*/ 1136154 w 1369242"/>
                <a:gd name="connsiteY1443" fmla="*/ 820362 h 1040749"/>
                <a:gd name="connsiteX1444" fmla="*/ 1134823 w 1369242"/>
                <a:gd name="connsiteY1444" fmla="*/ 820362 h 1040749"/>
                <a:gd name="connsiteX1445" fmla="*/ 1134062 w 1369242"/>
                <a:gd name="connsiteY1445" fmla="*/ 819791 h 1040749"/>
                <a:gd name="connsiteX1446" fmla="*/ 1127785 w 1369242"/>
                <a:gd name="connsiteY1446" fmla="*/ 817983 h 1040749"/>
                <a:gd name="connsiteX1447" fmla="*/ 1125313 w 1369242"/>
                <a:gd name="connsiteY1447" fmla="*/ 817983 h 1040749"/>
                <a:gd name="connsiteX1448" fmla="*/ 1121223 w 1369242"/>
                <a:gd name="connsiteY1448" fmla="*/ 816746 h 1040749"/>
                <a:gd name="connsiteX1449" fmla="*/ 1117800 w 1369242"/>
                <a:gd name="connsiteY1449" fmla="*/ 816556 h 1040749"/>
                <a:gd name="connsiteX1450" fmla="*/ 1116754 w 1369242"/>
                <a:gd name="connsiteY1450" fmla="*/ 815699 h 1040749"/>
                <a:gd name="connsiteX1451" fmla="*/ 1114662 w 1369242"/>
                <a:gd name="connsiteY1451" fmla="*/ 815509 h 1040749"/>
                <a:gd name="connsiteX1452" fmla="*/ 1112855 w 1369242"/>
                <a:gd name="connsiteY1452" fmla="*/ 814652 h 1040749"/>
                <a:gd name="connsiteX1453" fmla="*/ 1110382 w 1369242"/>
                <a:gd name="connsiteY1453" fmla="*/ 814462 h 1040749"/>
                <a:gd name="connsiteX1454" fmla="*/ 1105437 w 1369242"/>
                <a:gd name="connsiteY1454" fmla="*/ 812940 h 1040749"/>
                <a:gd name="connsiteX1455" fmla="*/ 1099446 w 1369242"/>
                <a:gd name="connsiteY1455" fmla="*/ 812749 h 1040749"/>
                <a:gd name="connsiteX1456" fmla="*/ 1098114 w 1369242"/>
                <a:gd name="connsiteY1456" fmla="*/ 813034 h 1040749"/>
                <a:gd name="connsiteX1457" fmla="*/ 1096307 w 1369242"/>
                <a:gd name="connsiteY1457" fmla="*/ 813891 h 1040749"/>
                <a:gd name="connsiteX1458" fmla="*/ 1096593 w 1369242"/>
                <a:gd name="connsiteY1458" fmla="*/ 814652 h 1040749"/>
                <a:gd name="connsiteX1459" fmla="*/ 1097639 w 1369242"/>
                <a:gd name="connsiteY1459" fmla="*/ 815223 h 1040749"/>
                <a:gd name="connsiteX1460" fmla="*/ 1098114 w 1369242"/>
                <a:gd name="connsiteY1460" fmla="*/ 817031 h 1040749"/>
                <a:gd name="connsiteX1461" fmla="*/ 1095832 w 1369242"/>
                <a:gd name="connsiteY1461" fmla="*/ 816746 h 1040749"/>
                <a:gd name="connsiteX1462" fmla="*/ 1088509 w 1369242"/>
                <a:gd name="connsiteY1462" fmla="*/ 819410 h 1040749"/>
                <a:gd name="connsiteX1463" fmla="*/ 1085846 w 1369242"/>
                <a:gd name="connsiteY1463" fmla="*/ 821885 h 1040749"/>
                <a:gd name="connsiteX1464" fmla="*/ 1079189 w 1369242"/>
                <a:gd name="connsiteY1464" fmla="*/ 825881 h 1040749"/>
                <a:gd name="connsiteX1465" fmla="*/ 1077383 w 1369242"/>
                <a:gd name="connsiteY1465" fmla="*/ 828069 h 1040749"/>
                <a:gd name="connsiteX1466" fmla="*/ 1074244 w 1369242"/>
                <a:gd name="connsiteY1466" fmla="*/ 830258 h 1040749"/>
                <a:gd name="connsiteX1467" fmla="*/ 1072152 w 1369242"/>
                <a:gd name="connsiteY1467" fmla="*/ 832447 h 1040749"/>
                <a:gd name="connsiteX1468" fmla="*/ 1072152 w 1369242"/>
                <a:gd name="connsiteY1468" fmla="*/ 833208 h 1040749"/>
                <a:gd name="connsiteX1469" fmla="*/ 1070060 w 1369242"/>
                <a:gd name="connsiteY1469" fmla="*/ 834160 h 1040749"/>
                <a:gd name="connsiteX1470" fmla="*/ 1069775 w 1369242"/>
                <a:gd name="connsiteY1470" fmla="*/ 835397 h 1040749"/>
                <a:gd name="connsiteX1471" fmla="*/ 1067682 w 1369242"/>
                <a:gd name="connsiteY1471" fmla="*/ 836348 h 1040749"/>
                <a:gd name="connsiteX1472" fmla="*/ 1067682 w 1369242"/>
                <a:gd name="connsiteY1472" fmla="*/ 836919 h 1040749"/>
                <a:gd name="connsiteX1473" fmla="*/ 1064829 w 1369242"/>
                <a:gd name="connsiteY1473" fmla="*/ 838918 h 1040749"/>
                <a:gd name="connsiteX1474" fmla="*/ 1062737 w 1369242"/>
                <a:gd name="connsiteY1474" fmla="*/ 841392 h 1040749"/>
                <a:gd name="connsiteX1475" fmla="*/ 1061406 w 1369242"/>
                <a:gd name="connsiteY1475" fmla="*/ 842153 h 1040749"/>
                <a:gd name="connsiteX1476" fmla="*/ 1060360 w 1369242"/>
                <a:gd name="connsiteY1476" fmla="*/ 843676 h 1040749"/>
                <a:gd name="connsiteX1477" fmla="*/ 1059504 w 1369242"/>
                <a:gd name="connsiteY1477" fmla="*/ 846435 h 1040749"/>
                <a:gd name="connsiteX1478" fmla="*/ 1057031 w 1369242"/>
                <a:gd name="connsiteY1478" fmla="*/ 847958 h 1040749"/>
                <a:gd name="connsiteX1479" fmla="*/ 1055700 w 1369242"/>
                <a:gd name="connsiteY1479" fmla="*/ 850908 h 1040749"/>
                <a:gd name="connsiteX1480" fmla="*/ 1054368 w 1369242"/>
                <a:gd name="connsiteY1480" fmla="*/ 851669 h 1040749"/>
                <a:gd name="connsiteX1481" fmla="*/ 1054654 w 1369242"/>
                <a:gd name="connsiteY1481" fmla="*/ 851954 h 1040749"/>
                <a:gd name="connsiteX1482" fmla="*/ 1054178 w 1369242"/>
                <a:gd name="connsiteY1482" fmla="*/ 852335 h 1040749"/>
                <a:gd name="connsiteX1483" fmla="*/ 1052847 w 1369242"/>
                <a:gd name="connsiteY1483" fmla="*/ 852335 h 1040749"/>
                <a:gd name="connsiteX1484" fmla="*/ 1052847 w 1369242"/>
                <a:gd name="connsiteY1484" fmla="*/ 852906 h 1040749"/>
                <a:gd name="connsiteX1485" fmla="*/ 1050755 w 1369242"/>
                <a:gd name="connsiteY1485" fmla="*/ 853762 h 1040749"/>
                <a:gd name="connsiteX1486" fmla="*/ 1048662 w 1369242"/>
                <a:gd name="connsiteY1486" fmla="*/ 853953 h 1040749"/>
                <a:gd name="connsiteX1487" fmla="*/ 1047616 w 1369242"/>
                <a:gd name="connsiteY1487" fmla="*/ 855190 h 1040749"/>
                <a:gd name="connsiteX1488" fmla="*/ 1045524 w 1369242"/>
                <a:gd name="connsiteY1488" fmla="*/ 854619 h 1040749"/>
                <a:gd name="connsiteX1489" fmla="*/ 1044193 w 1369242"/>
                <a:gd name="connsiteY1489" fmla="*/ 855380 h 1040749"/>
                <a:gd name="connsiteX1490" fmla="*/ 1042861 w 1369242"/>
                <a:gd name="connsiteY1490" fmla="*/ 855190 h 1040749"/>
                <a:gd name="connsiteX1491" fmla="*/ 1042386 w 1369242"/>
                <a:gd name="connsiteY1491" fmla="*/ 855951 h 1040749"/>
                <a:gd name="connsiteX1492" fmla="*/ 1039913 w 1369242"/>
                <a:gd name="connsiteY1492" fmla="*/ 856712 h 1040749"/>
                <a:gd name="connsiteX1493" fmla="*/ 1039058 w 1369242"/>
                <a:gd name="connsiteY1493" fmla="*/ 858235 h 1040749"/>
                <a:gd name="connsiteX1494" fmla="*/ 1037726 w 1369242"/>
                <a:gd name="connsiteY1494" fmla="*/ 859091 h 1040749"/>
                <a:gd name="connsiteX1495" fmla="*/ 1029928 w 1369242"/>
                <a:gd name="connsiteY1495" fmla="*/ 860328 h 1040749"/>
                <a:gd name="connsiteX1496" fmla="*/ 1028406 w 1369242"/>
                <a:gd name="connsiteY1496" fmla="*/ 861851 h 1040749"/>
                <a:gd name="connsiteX1497" fmla="*/ 1026599 w 1369242"/>
                <a:gd name="connsiteY1497" fmla="*/ 861851 h 1040749"/>
                <a:gd name="connsiteX1498" fmla="*/ 1026124 w 1369242"/>
                <a:gd name="connsiteY1498" fmla="*/ 863374 h 1040749"/>
                <a:gd name="connsiteX1499" fmla="*/ 1024317 w 1369242"/>
                <a:gd name="connsiteY1499" fmla="*/ 863088 h 1040749"/>
                <a:gd name="connsiteX1500" fmla="*/ 1022795 w 1369242"/>
                <a:gd name="connsiteY1500" fmla="*/ 863944 h 1040749"/>
                <a:gd name="connsiteX1501" fmla="*/ 1018326 w 1369242"/>
                <a:gd name="connsiteY1501" fmla="*/ 863659 h 1040749"/>
                <a:gd name="connsiteX1502" fmla="*/ 1011193 w 1369242"/>
                <a:gd name="connsiteY1502" fmla="*/ 865942 h 1040749"/>
                <a:gd name="connsiteX1503" fmla="*/ 1003110 w 1369242"/>
                <a:gd name="connsiteY1503" fmla="*/ 865942 h 1040749"/>
                <a:gd name="connsiteX1504" fmla="*/ 997119 w 1369242"/>
                <a:gd name="connsiteY1504" fmla="*/ 866799 h 1040749"/>
                <a:gd name="connsiteX1505" fmla="*/ 993505 w 1369242"/>
                <a:gd name="connsiteY1505" fmla="*/ 867750 h 1040749"/>
                <a:gd name="connsiteX1506" fmla="*/ 993505 w 1369242"/>
                <a:gd name="connsiteY1506" fmla="*/ 868036 h 1040749"/>
                <a:gd name="connsiteX1507" fmla="*/ 992459 w 1369242"/>
                <a:gd name="connsiteY1507" fmla="*/ 868036 h 1040749"/>
                <a:gd name="connsiteX1508" fmla="*/ 991983 w 1369242"/>
                <a:gd name="connsiteY1508" fmla="*/ 869273 h 1040749"/>
                <a:gd name="connsiteX1509" fmla="*/ 990652 w 1369242"/>
                <a:gd name="connsiteY1509" fmla="*/ 870129 h 1040749"/>
                <a:gd name="connsiteX1510" fmla="*/ 988179 w 1369242"/>
                <a:gd name="connsiteY1510" fmla="*/ 870320 h 1040749"/>
                <a:gd name="connsiteX1511" fmla="*/ 986658 w 1369242"/>
                <a:gd name="connsiteY1511" fmla="*/ 871557 h 1040749"/>
                <a:gd name="connsiteX1512" fmla="*/ 985326 w 1369242"/>
                <a:gd name="connsiteY1512" fmla="*/ 871557 h 1040749"/>
                <a:gd name="connsiteX1513" fmla="*/ 983995 w 1369242"/>
                <a:gd name="connsiteY1513" fmla="*/ 872414 h 1040749"/>
                <a:gd name="connsiteX1514" fmla="*/ 981332 w 1369242"/>
                <a:gd name="connsiteY1514" fmla="*/ 872699 h 1040749"/>
                <a:gd name="connsiteX1515" fmla="*/ 980476 w 1369242"/>
                <a:gd name="connsiteY1515" fmla="*/ 873460 h 1040749"/>
                <a:gd name="connsiteX1516" fmla="*/ 977623 w 1369242"/>
                <a:gd name="connsiteY1516" fmla="*/ 874316 h 1040749"/>
                <a:gd name="connsiteX1517" fmla="*/ 968494 w 1369242"/>
                <a:gd name="connsiteY1517" fmla="*/ 875839 h 1040749"/>
                <a:gd name="connsiteX1518" fmla="*/ 964690 w 1369242"/>
                <a:gd name="connsiteY1518" fmla="*/ 875839 h 1040749"/>
                <a:gd name="connsiteX1519" fmla="*/ 963168 w 1369242"/>
                <a:gd name="connsiteY1519" fmla="*/ 876695 h 1040749"/>
                <a:gd name="connsiteX1520" fmla="*/ 959744 w 1369242"/>
                <a:gd name="connsiteY1520" fmla="*/ 876695 h 1040749"/>
                <a:gd name="connsiteX1521" fmla="*/ 953468 w 1369242"/>
                <a:gd name="connsiteY1521" fmla="*/ 877932 h 1040749"/>
                <a:gd name="connsiteX1522" fmla="*/ 948998 w 1369242"/>
                <a:gd name="connsiteY1522" fmla="*/ 879455 h 1040749"/>
                <a:gd name="connsiteX1523" fmla="*/ 946145 w 1369242"/>
                <a:gd name="connsiteY1523" fmla="*/ 881168 h 1040749"/>
                <a:gd name="connsiteX1524" fmla="*/ 943007 w 1369242"/>
                <a:gd name="connsiteY1524" fmla="*/ 882024 h 1040749"/>
                <a:gd name="connsiteX1525" fmla="*/ 931595 w 1369242"/>
                <a:gd name="connsiteY1525" fmla="*/ 887544 h 1040749"/>
                <a:gd name="connsiteX1526" fmla="*/ 925984 w 1369242"/>
                <a:gd name="connsiteY1526" fmla="*/ 891731 h 1040749"/>
                <a:gd name="connsiteX1527" fmla="*/ 925509 w 1369242"/>
                <a:gd name="connsiteY1527" fmla="*/ 893253 h 1040749"/>
                <a:gd name="connsiteX1528" fmla="*/ 923987 w 1369242"/>
                <a:gd name="connsiteY1528" fmla="*/ 894490 h 1040749"/>
                <a:gd name="connsiteX1529" fmla="*/ 922656 w 1369242"/>
                <a:gd name="connsiteY1529" fmla="*/ 897630 h 1040749"/>
                <a:gd name="connsiteX1530" fmla="*/ 919042 w 1369242"/>
                <a:gd name="connsiteY1530" fmla="*/ 903340 h 1040749"/>
                <a:gd name="connsiteX1531" fmla="*/ 919707 w 1369242"/>
                <a:gd name="connsiteY1531" fmla="*/ 904196 h 1040749"/>
                <a:gd name="connsiteX1532" fmla="*/ 919042 w 1369242"/>
                <a:gd name="connsiteY1532" fmla="*/ 904196 h 1040749"/>
                <a:gd name="connsiteX1533" fmla="*/ 918376 w 1369242"/>
                <a:gd name="connsiteY1533" fmla="*/ 903245 h 1040749"/>
                <a:gd name="connsiteX1534" fmla="*/ 917615 w 1369242"/>
                <a:gd name="connsiteY1534" fmla="*/ 903435 h 1040749"/>
                <a:gd name="connsiteX1535" fmla="*/ 917901 w 1369242"/>
                <a:gd name="connsiteY1535" fmla="*/ 904387 h 1040749"/>
                <a:gd name="connsiteX1536" fmla="*/ 919993 w 1369242"/>
                <a:gd name="connsiteY1536" fmla="*/ 905148 h 1040749"/>
                <a:gd name="connsiteX1537" fmla="*/ 918662 w 1369242"/>
                <a:gd name="connsiteY1537" fmla="*/ 905909 h 1040749"/>
                <a:gd name="connsiteX1538" fmla="*/ 918376 w 1369242"/>
                <a:gd name="connsiteY1538" fmla="*/ 907146 h 1040749"/>
                <a:gd name="connsiteX1539" fmla="*/ 917330 w 1369242"/>
                <a:gd name="connsiteY1539" fmla="*/ 907337 h 1040749"/>
                <a:gd name="connsiteX1540" fmla="*/ 916284 w 1369242"/>
                <a:gd name="connsiteY1540" fmla="*/ 908288 h 1040749"/>
                <a:gd name="connsiteX1541" fmla="*/ 913431 w 1369242"/>
                <a:gd name="connsiteY1541" fmla="*/ 909049 h 1040749"/>
                <a:gd name="connsiteX1542" fmla="*/ 909627 w 1369242"/>
                <a:gd name="connsiteY1542" fmla="*/ 911524 h 1040749"/>
                <a:gd name="connsiteX1543" fmla="*/ 904016 w 1369242"/>
                <a:gd name="connsiteY1543" fmla="*/ 917899 h 1040749"/>
                <a:gd name="connsiteX1544" fmla="*/ 902494 w 1369242"/>
                <a:gd name="connsiteY1544" fmla="*/ 920183 h 1040749"/>
                <a:gd name="connsiteX1545" fmla="*/ 901734 w 1369242"/>
                <a:gd name="connsiteY1545" fmla="*/ 922372 h 1040749"/>
                <a:gd name="connsiteX1546" fmla="*/ 897644 w 1369242"/>
                <a:gd name="connsiteY1546" fmla="*/ 925322 h 1040749"/>
                <a:gd name="connsiteX1547" fmla="*/ 897359 w 1369242"/>
                <a:gd name="connsiteY1547" fmla="*/ 926083 h 1040749"/>
                <a:gd name="connsiteX1548" fmla="*/ 895172 w 1369242"/>
                <a:gd name="connsiteY1548" fmla="*/ 928081 h 1040749"/>
                <a:gd name="connsiteX1549" fmla="*/ 893080 w 1369242"/>
                <a:gd name="connsiteY1549" fmla="*/ 931222 h 1040749"/>
                <a:gd name="connsiteX1550" fmla="*/ 890988 w 1369242"/>
                <a:gd name="connsiteY1550" fmla="*/ 936740 h 1040749"/>
                <a:gd name="connsiteX1551" fmla="*/ 890132 w 1369242"/>
                <a:gd name="connsiteY1551" fmla="*/ 937502 h 1040749"/>
                <a:gd name="connsiteX1552" fmla="*/ 884806 w 1369242"/>
                <a:gd name="connsiteY1552" fmla="*/ 938263 h 1040749"/>
                <a:gd name="connsiteX1553" fmla="*/ 882999 w 1369242"/>
                <a:gd name="connsiteY1553" fmla="*/ 939690 h 1040749"/>
                <a:gd name="connsiteX1554" fmla="*/ 876532 w 1369242"/>
                <a:gd name="connsiteY1554" fmla="*/ 938168 h 1040749"/>
                <a:gd name="connsiteX1555" fmla="*/ 873394 w 1369242"/>
                <a:gd name="connsiteY1555" fmla="*/ 938168 h 1040749"/>
                <a:gd name="connsiteX1556" fmla="*/ 871872 w 1369242"/>
                <a:gd name="connsiteY1556" fmla="*/ 937311 h 1040749"/>
                <a:gd name="connsiteX1557" fmla="*/ 869590 w 1369242"/>
                <a:gd name="connsiteY1557" fmla="*/ 937121 h 1040749"/>
                <a:gd name="connsiteX1558" fmla="*/ 867498 w 1369242"/>
                <a:gd name="connsiteY1558" fmla="*/ 936169 h 1040749"/>
                <a:gd name="connsiteX1559" fmla="*/ 865691 w 1369242"/>
                <a:gd name="connsiteY1559" fmla="*/ 933696 h 1040749"/>
                <a:gd name="connsiteX1560" fmla="*/ 861507 w 1369242"/>
                <a:gd name="connsiteY1560" fmla="*/ 931031 h 1040749"/>
                <a:gd name="connsiteX1561" fmla="*/ 855705 w 1369242"/>
                <a:gd name="connsiteY1561" fmla="*/ 929318 h 1040749"/>
                <a:gd name="connsiteX1562" fmla="*/ 855420 w 1369242"/>
                <a:gd name="connsiteY1562" fmla="*/ 928747 h 1040749"/>
                <a:gd name="connsiteX1563" fmla="*/ 852757 w 1369242"/>
                <a:gd name="connsiteY1563" fmla="*/ 927320 h 1040749"/>
                <a:gd name="connsiteX1564" fmla="*/ 849334 w 1369242"/>
                <a:gd name="connsiteY1564" fmla="*/ 926368 h 1040749"/>
                <a:gd name="connsiteX1565" fmla="*/ 847527 w 1369242"/>
                <a:gd name="connsiteY1565" fmla="*/ 924846 h 1040749"/>
                <a:gd name="connsiteX1566" fmla="*/ 846481 w 1369242"/>
                <a:gd name="connsiteY1566" fmla="*/ 924560 h 1040749"/>
                <a:gd name="connsiteX1567" fmla="*/ 844008 w 1369242"/>
                <a:gd name="connsiteY1567" fmla="*/ 924751 h 1040749"/>
                <a:gd name="connsiteX1568" fmla="*/ 842677 w 1369242"/>
                <a:gd name="connsiteY1568" fmla="*/ 925988 h 1040749"/>
                <a:gd name="connsiteX1569" fmla="*/ 841821 w 1369242"/>
                <a:gd name="connsiteY1569" fmla="*/ 925988 h 1040749"/>
                <a:gd name="connsiteX1570" fmla="*/ 841821 w 1369242"/>
                <a:gd name="connsiteY1570" fmla="*/ 926559 h 1040749"/>
                <a:gd name="connsiteX1571" fmla="*/ 840490 w 1369242"/>
                <a:gd name="connsiteY1571" fmla="*/ 926559 h 1040749"/>
                <a:gd name="connsiteX1572" fmla="*/ 835830 w 1369242"/>
                <a:gd name="connsiteY1572" fmla="*/ 925036 h 1040749"/>
                <a:gd name="connsiteX1573" fmla="*/ 834023 w 1369242"/>
                <a:gd name="connsiteY1573" fmla="*/ 924846 h 1040749"/>
                <a:gd name="connsiteX1574" fmla="*/ 821945 w 1369242"/>
                <a:gd name="connsiteY1574" fmla="*/ 914949 h 1040749"/>
                <a:gd name="connsiteX1575" fmla="*/ 814813 w 1369242"/>
                <a:gd name="connsiteY1575" fmla="*/ 910191 h 1040749"/>
                <a:gd name="connsiteX1576" fmla="*/ 812340 w 1369242"/>
                <a:gd name="connsiteY1576" fmla="*/ 909430 h 1040749"/>
                <a:gd name="connsiteX1577" fmla="*/ 809868 w 1369242"/>
                <a:gd name="connsiteY1577" fmla="*/ 909430 h 1040749"/>
                <a:gd name="connsiteX1578" fmla="*/ 808821 w 1369242"/>
                <a:gd name="connsiteY1578" fmla="*/ 910191 h 1040749"/>
                <a:gd name="connsiteX1579" fmla="*/ 806729 w 1369242"/>
                <a:gd name="connsiteY1579" fmla="*/ 910001 h 1040749"/>
                <a:gd name="connsiteX1580" fmla="*/ 807585 w 1369242"/>
                <a:gd name="connsiteY1580" fmla="*/ 911999 h 1040749"/>
                <a:gd name="connsiteX1581" fmla="*/ 809392 w 1369242"/>
                <a:gd name="connsiteY1581" fmla="*/ 913522 h 1040749"/>
                <a:gd name="connsiteX1582" fmla="*/ 808917 w 1369242"/>
                <a:gd name="connsiteY1582" fmla="*/ 913712 h 1040749"/>
                <a:gd name="connsiteX1583" fmla="*/ 807585 w 1369242"/>
                <a:gd name="connsiteY1583" fmla="*/ 912951 h 1040749"/>
                <a:gd name="connsiteX1584" fmla="*/ 806920 w 1369242"/>
                <a:gd name="connsiteY1584" fmla="*/ 911524 h 1040749"/>
                <a:gd name="connsiteX1585" fmla="*/ 805398 w 1369242"/>
                <a:gd name="connsiteY1585" fmla="*/ 910572 h 1040749"/>
                <a:gd name="connsiteX1586" fmla="*/ 799787 w 1369242"/>
                <a:gd name="connsiteY1586" fmla="*/ 910572 h 1040749"/>
                <a:gd name="connsiteX1587" fmla="*/ 794176 w 1369242"/>
                <a:gd name="connsiteY1587" fmla="*/ 907812 h 1040749"/>
                <a:gd name="connsiteX1588" fmla="*/ 791989 w 1369242"/>
                <a:gd name="connsiteY1588" fmla="*/ 907812 h 1040749"/>
                <a:gd name="connsiteX1589" fmla="*/ 786758 w 1369242"/>
                <a:gd name="connsiteY1589" fmla="*/ 905814 h 1040749"/>
                <a:gd name="connsiteX1590" fmla="*/ 785237 w 1369242"/>
                <a:gd name="connsiteY1590" fmla="*/ 905814 h 1040749"/>
                <a:gd name="connsiteX1591" fmla="*/ 784381 w 1369242"/>
                <a:gd name="connsiteY1591" fmla="*/ 904862 h 1040749"/>
                <a:gd name="connsiteX1592" fmla="*/ 779721 w 1369242"/>
                <a:gd name="connsiteY1592" fmla="*/ 903435 h 1040749"/>
                <a:gd name="connsiteX1593" fmla="*/ 770591 w 1369242"/>
                <a:gd name="connsiteY1593" fmla="*/ 898867 h 1040749"/>
                <a:gd name="connsiteX1594" fmla="*/ 768119 w 1369242"/>
                <a:gd name="connsiteY1594" fmla="*/ 898677 h 1040749"/>
                <a:gd name="connsiteX1595" fmla="*/ 765932 w 1369242"/>
                <a:gd name="connsiteY1595" fmla="*/ 897440 h 1040749"/>
                <a:gd name="connsiteX1596" fmla="*/ 762318 w 1369242"/>
                <a:gd name="connsiteY1596" fmla="*/ 897250 h 1040749"/>
                <a:gd name="connsiteX1597" fmla="*/ 749099 w 1369242"/>
                <a:gd name="connsiteY1597" fmla="*/ 891064 h 1040749"/>
                <a:gd name="connsiteX1598" fmla="*/ 748243 w 1369242"/>
                <a:gd name="connsiteY1598" fmla="*/ 891255 h 1040749"/>
                <a:gd name="connsiteX1599" fmla="*/ 747482 w 1369242"/>
                <a:gd name="connsiteY1599" fmla="*/ 892968 h 1040749"/>
                <a:gd name="connsiteX1600" fmla="*/ 742347 w 1369242"/>
                <a:gd name="connsiteY1600" fmla="*/ 892777 h 1040749"/>
                <a:gd name="connsiteX1601" fmla="*/ 741681 w 1369242"/>
                <a:gd name="connsiteY1601" fmla="*/ 891921 h 1040749"/>
                <a:gd name="connsiteX1602" fmla="*/ 742157 w 1369242"/>
                <a:gd name="connsiteY1602" fmla="*/ 890208 h 1040749"/>
                <a:gd name="connsiteX1603" fmla="*/ 739684 w 1369242"/>
                <a:gd name="connsiteY1603" fmla="*/ 888971 h 1040749"/>
                <a:gd name="connsiteX1604" fmla="*/ 731220 w 1369242"/>
                <a:gd name="connsiteY1604" fmla="*/ 886497 h 1040749"/>
                <a:gd name="connsiteX1605" fmla="*/ 730745 w 1369242"/>
                <a:gd name="connsiteY1605" fmla="*/ 887734 h 1040749"/>
                <a:gd name="connsiteX1606" fmla="*/ 731030 w 1369242"/>
                <a:gd name="connsiteY1606" fmla="*/ 888971 h 1040749"/>
                <a:gd name="connsiteX1607" fmla="*/ 730364 w 1369242"/>
                <a:gd name="connsiteY1607" fmla="*/ 889256 h 1040749"/>
                <a:gd name="connsiteX1608" fmla="*/ 730079 w 1369242"/>
                <a:gd name="connsiteY1608" fmla="*/ 888305 h 1040749"/>
                <a:gd name="connsiteX1609" fmla="*/ 730555 w 1369242"/>
                <a:gd name="connsiteY1609" fmla="*/ 886306 h 1040749"/>
                <a:gd name="connsiteX1610" fmla="*/ 728272 w 1369242"/>
                <a:gd name="connsiteY1610" fmla="*/ 886306 h 1040749"/>
                <a:gd name="connsiteX1611" fmla="*/ 722281 w 1369242"/>
                <a:gd name="connsiteY1611" fmla="*/ 884023 h 1040749"/>
                <a:gd name="connsiteX1612" fmla="*/ 693846 w 1369242"/>
                <a:gd name="connsiteY1612" fmla="*/ 880311 h 1040749"/>
                <a:gd name="connsiteX1613" fmla="*/ 686714 w 1369242"/>
                <a:gd name="connsiteY1613" fmla="*/ 880882 h 1040749"/>
                <a:gd name="connsiteX1614" fmla="*/ 686238 w 1369242"/>
                <a:gd name="connsiteY1614" fmla="*/ 880597 h 1040749"/>
                <a:gd name="connsiteX1615" fmla="*/ 686524 w 1369242"/>
                <a:gd name="connsiteY1615" fmla="*/ 879740 h 1040749"/>
                <a:gd name="connsiteX1616" fmla="*/ 689186 w 1369242"/>
                <a:gd name="connsiteY1616" fmla="*/ 879360 h 1040749"/>
                <a:gd name="connsiteX1617" fmla="*/ 687094 w 1369242"/>
                <a:gd name="connsiteY1617" fmla="*/ 879074 h 1040749"/>
                <a:gd name="connsiteX1618" fmla="*/ 686238 w 1369242"/>
                <a:gd name="connsiteY1618" fmla="*/ 879265 h 1040749"/>
                <a:gd name="connsiteX1619" fmla="*/ 685953 w 1369242"/>
                <a:gd name="connsiteY1619" fmla="*/ 880026 h 1040749"/>
                <a:gd name="connsiteX1620" fmla="*/ 684621 w 1369242"/>
                <a:gd name="connsiteY1620" fmla="*/ 879740 h 1040749"/>
                <a:gd name="connsiteX1621" fmla="*/ 684907 w 1369242"/>
                <a:gd name="connsiteY1621" fmla="*/ 880502 h 1040749"/>
                <a:gd name="connsiteX1622" fmla="*/ 685763 w 1369242"/>
                <a:gd name="connsiteY1622" fmla="*/ 881073 h 1040749"/>
                <a:gd name="connsiteX1623" fmla="*/ 685763 w 1369242"/>
                <a:gd name="connsiteY1623" fmla="*/ 882119 h 1040749"/>
                <a:gd name="connsiteX1624" fmla="*/ 685287 w 1369242"/>
                <a:gd name="connsiteY1624" fmla="*/ 882310 h 1040749"/>
                <a:gd name="connsiteX1625" fmla="*/ 680627 w 1369242"/>
                <a:gd name="connsiteY1625" fmla="*/ 881739 h 1040749"/>
                <a:gd name="connsiteX1626" fmla="*/ 671878 w 1369242"/>
                <a:gd name="connsiteY1626" fmla="*/ 881930 h 1040749"/>
                <a:gd name="connsiteX1627" fmla="*/ 670832 w 1369242"/>
                <a:gd name="connsiteY1627" fmla="*/ 882786 h 1040749"/>
                <a:gd name="connsiteX1628" fmla="*/ 663224 w 1369242"/>
                <a:gd name="connsiteY1628" fmla="*/ 884213 h 1040749"/>
                <a:gd name="connsiteX1629" fmla="*/ 656567 w 1369242"/>
                <a:gd name="connsiteY1629" fmla="*/ 886497 h 1040749"/>
                <a:gd name="connsiteX1630" fmla="*/ 654475 w 1369242"/>
                <a:gd name="connsiteY1630" fmla="*/ 886497 h 1040749"/>
                <a:gd name="connsiteX1631" fmla="*/ 650005 w 1369242"/>
                <a:gd name="connsiteY1631" fmla="*/ 888781 h 1040749"/>
                <a:gd name="connsiteX1632" fmla="*/ 647533 w 1369242"/>
                <a:gd name="connsiteY1632" fmla="*/ 889352 h 1040749"/>
                <a:gd name="connsiteX1633" fmla="*/ 646867 w 1369242"/>
                <a:gd name="connsiteY1633" fmla="*/ 890113 h 1040749"/>
                <a:gd name="connsiteX1634" fmla="*/ 640876 w 1369242"/>
                <a:gd name="connsiteY1634" fmla="*/ 891350 h 1040749"/>
                <a:gd name="connsiteX1635" fmla="*/ 638783 w 1369242"/>
                <a:gd name="connsiteY1635" fmla="*/ 892872 h 1040749"/>
                <a:gd name="connsiteX1636" fmla="*/ 629654 w 1369242"/>
                <a:gd name="connsiteY1636" fmla="*/ 894300 h 1040749"/>
                <a:gd name="connsiteX1637" fmla="*/ 628132 w 1369242"/>
                <a:gd name="connsiteY1637" fmla="*/ 895061 h 1040749"/>
                <a:gd name="connsiteX1638" fmla="*/ 616245 w 1369242"/>
                <a:gd name="connsiteY1638" fmla="*/ 895632 h 1040749"/>
                <a:gd name="connsiteX1639" fmla="*/ 615769 w 1369242"/>
                <a:gd name="connsiteY1639" fmla="*/ 896393 h 1040749"/>
                <a:gd name="connsiteX1640" fmla="*/ 613297 w 1369242"/>
                <a:gd name="connsiteY1640" fmla="*/ 896393 h 1040749"/>
                <a:gd name="connsiteX1641" fmla="*/ 612631 w 1369242"/>
                <a:gd name="connsiteY1641" fmla="*/ 896964 h 1040749"/>
                <a:gd name="connsiteX1642" fmla="*/ 606355 w 1369242"/>
                <a:gd name="connsiteY1642" fmla="*/ 897726 h 1040749"/>
                <a:gd name="connsiteX1643" fmla="*/ 601029 w 1369242"/>
                <a:gd name="connsiteY1643" fmla="*/ 897916 h 1040749"/>
                <a:gd name="connsiteX1644" fmla="*/ 597415 w 1369242"/>
                <a:gd name="connsiteY1644" fmla="*/ 897345 h 1040749"/>
                <a:gd name="connsiteX1645" fmla="*/ 592946 w 1369242"/>
                <a:gd name="connsiteY1645" fmla="*/ 897535 h 1040749"/>
                <a:gd name="connsiteX1646" fmla="*/ 592946 w 1369242"/>
                <a:gd name="connsiteY1646" fmla="*/ 897250 h 1040749"/>
                <a:gd name="connsiteX1647" fmla="*/ 577159 w 1369242"/>
                <a:gd name="connsiteY1647" fmla="*/ 897821 h 1040749"/>
                <a:gd name="connsiteX1648" fmla="*/ 576398 w 1369242"/>
                <a:gd name="connsiteY1648" fmla="*/ 898106 h 1040749"/>
                <a:gd name="connsiteX1649" fmla="*/ 568125 w 1369242"/>
                <a:gd name="connsiteY1649" fmla="*/ 897821 h 1040749"/>
                <a:gd name="connsiteX1650" fmla="*/ 567649 w 1369242"/>
                <a:gd name="connsiteY1650" fmla="*/ 898106 h 1040749"/>
                <a:gd name="connsiteX1651" fmla="*/ 567934 w 1369242"/>
                <a:gd name="connsiteY1651" fmla="*/ 899534 h 1040749"/>
                <a:gd name="connsiteX1652" fmla="*/ 567459 w 1369242"/>
                <a:gd name="connsiteY1652" fmla="*/ 899724 h 1040749"/>
                <a:gd name="connsiteX1653" fmla="*/ 567173 w 1369242"/>
                <a:gd name="connsiteY1653" fmla="*/ 898963 h 1040749"/>
                <a:gd name="connsiteX1654" fmla="*/ 561943 w 1369242"/>
                <a:gd name="connsiteY1654" fmla="*/ 898963 h 1040749"/>
                <a:gd name="connsiteX1655" fmla="*/ 559470 w 1369242"/>
                <a:gd name="connsiteY1655" fmla="*/ 899724 h 1040749"/>
                <a:gd name="connsiteX1656" fmla="*/ 557949 w 1369242"/>
                <a:gd name="connsiteY1656" fmla="*/ 899534 h 1040749"/>
                <a:gd name="connsiteX1657" fmla="*/ 554335 w 1369242"/>
                <a:gd name="connsiteY1657" fmla="*/ 900485 h 1040749"/>
                <a:gd name="connsiteX1658" fmla="*/ 552528 w 1369242"/>
                <a:gd name="connsiteY1658" fmla="*/ 902008 h 1040749"/>
                <a:gd name="connsiteX1659" fmla="*/ 552718 w 1369242"/>
                <a:gd name="connsiteY1659" fmla="*/ 901437 h 1040749"/>
                <a:gd name="connsiteX1660" fmla="*/ 552718 w 1369242"/>
                <a:gd name="connsiteY1660" fmla="*/ 902008 h 1040749"/>
                <a:gd name="connsiteX1661" fmla="*/ 549295 w 1369242"/>
                <a:gd name="connsiteY1661" fmla="*/ 902198 h 1040749"/>
                <a:gd name="connsiteX1662" fmla="*/ 549295 w 1369242"/>
                <a:gd name="connsiteY1662" fmla="*/ 903054 h 1040749"/>
                <a:gd name="connsiteX1663" fmla="*/ 548819 w 1369242"/>
                <a:gd name="connsiteY1663" fmla="*/ 903340 h 1040749"/>
                <a:gd name="connsiteX1664" fmla="*/ 545966 w 1369242"/>
                <a:gd name="connsiteY1664" fmla="*/ 903530 h 1040749"/>
                <a:gd name="connsiteX1665" fmla="*/ 545301 w 1369242"/>
                <a:gd name="connsiteY1665" fmla="*/ 904387 h 1040749"/>
                <a:gd name="connsiteX1666" fmla="*/ 538834 w 1369242"/>
                <a:gd name="connsiteY1666" fmla="*/ 904387 h 1040749"/>
                <a:gd name="connsiteX1667" fmla="*/ 537788 w 1369242"/>
                <a:gd name="connsiteY1667" fmla="*/ 905053 h 1040749"/>
                <a:gd name="connsiteX1668" fmla="*/ 534174 w 1369242"/>
                <a:gd name="connsiteY1668" fmla="*/ 905624 h 1040749"/>
                <a:gd name="connsiteX1669" fmla="*/ 534459 w 1369242"/>
                <a:gd name="connsiteY1669" fmla="*/ 905909 h 1040749"/>
                <a:gd name="connsiteX1670" fmla="*/ 533984 w 1369242"/>
                <a:gd name="connsiteY1670" fmla="*/ 906100 h 1040749"/>
                <a:gd name="connsiteX1671" fmla="*/ 525900 w 1369242"/>
                <a:gd name="connsiteY1671" fmla="*/ 906671 h 1040749"/>
                <a:gd name="connsiteX1672" fmla="*/ 523047 w 1369242"/>
                <a:gd name="connsiteY1672" fmla="*/ 907527 h 1040749"/>
                <a:gd name="connsiteX1673" fmla="*/ 521716 w 1369242"/>
                <a:gd name="connsiteY1673" fmla="*/ 908954 h 1040749"/>
                <a:gd name="connsiteX1674" fmla="*/ 520385 w 1369242"/>
                <a:gd name="connsiteY1674" fmla="*/ 908954 h 1040749"/>
                <a:gd name="connsiteX1675" fmla="*/ 520670 w 1369242"/>
                <a:gd name="connsiteY1675" fmla="*/ 909525 h 1040749"/>
                <a:gd name="connsiteX1676" fmla="*/ 517246 w 1369242"/>
                <a:gd name="connsiteY1676" fmla="*/ 909716 h 1040749"/>
                <a:gd name="connsiteX1677" fmla="*/ 511445 w 1369242"/>
                <a:gd name="connsiteY1677" fmla="*/ 911714 h 1040749"/>
                <a:gd name="connsiteX1678" fmla="*/ 507641 w 1369242"/>
                <a:gd name="connsiteY1678" fmla="*/ 911714 h 1040749"/>
                <a:gd name="connsiteX1679" fmla="*/ 492615 w 1369242"/>
                <a:gd name="connsiteY1679" fmla="*/ 916948 h 1040749"/>
                <a:gd name="connsiteX1680" fmla="*/ 492615 w 1369242"/>
                <a:gd name="connsiteY1680" fmla="*/ 917519 h 1040749"/>
                <a:gd name="connsiteX1681" fmla="*/ 489192 w 1369242"/>
                <a:gd name="connsiteY1681" fmla="*/ 919517 h 1040749"/>
                <a:gd name="connsiteX1682" fmla="*/ 489192 w 1369242"/>
                <a:gd name="connsiteY1682" fmla="*/ 920469 h 1040749"/>
                <a:gd name="connsiteX1683" fmla="*/ 488146 w 1369242"/>
                <a:gd name="connsiteY1683" fmla="*/ 920754 h 1040749"/>
                <a:gd name="connsiteX1684" fmla="*/ 487670 w 1369242"/>
                <a:gd name="connsiteY1684" fmla="*/ 921706 h 1040749"/>
                <a:gd name="connsiteX1685" fmla="*/ 486624 w 1369242"/>
                <a:gd name="connsiteY1685" fmla="*/ 921991 h 1040749"/>
                <a:gd name="connsiteX1686" fmla="*/ 486339 w 1369242"/>
                <a:gd name="connsiteY1686" fmla="*/ 922943 h 1040749"/>
                <a:gd name="connsiteX1687" fmla="*/ 485293 w 1369242"/>
                <a:gd name="connsiteY1687" fmla="*/ 923514 h 1040749"/>
                <a:gd name="connsiteX1688" fmla="*/ 486149 w 1369242"/>
                <a:gd name="connsiteY1688" fmla="*/ 924751 h 1040749"/>
                <a:gd name="connsiteX1689" fmla="*/ 484342 w 1369242"/>
                <a:gd name="connsiteY1689" fmla="*/ 924560 h 1040749"/>
                <a:gd name="connsiteX1690" fmla="*/ 483866 w 1369242"/>
                <a:gd name="connsiteY1690" fmla="*/ 926083 h 1040749"/>
                <a:gd name="connsiteX1691" fmla="*/ 481204 w 1369242"/>
                <a:gd name="connsiteY1691" fmla="*/ 928272 h 1040749"/>
                <a:gd name="connsiteX1692" fmla="*/ 479682 w 1369242"/>
                <a:gd name="connsiteY1692" fmla="*/ 932173 h 1040749"/>
                <a:gd name="connsiteX1693" fmla="*/ 479682 w 1369242"/>
                <a:gd name="connsiteY1693" fmla="*/ 934647 h 1040749"/>
                <a:gd name="connsiteX1694" fmla="*/ 478160 w 1369242"/>
                <a:gd name="connsiteY1694" fmla="*/ 936169 h 1040749"/>
                <a:gd name="connsiteX1695" fmla="*/ 478160 w 1369242"/>
                <a:gd name="connsiteY1695" fmla="*/ 937026 h 1040749"/>
                <a:gd name="connsiteX1696" fmla="*/ 475022 w 1369242"/>
                <a:gd name="connsiteY1696" fmla="*/ 941784 h 1040749"/>
                <a:gd name="connsiteX1697" fmla="*/ 472169 w 1369242"/>
                <a:gd name="connsiteY1697" fmla="*/ 944448 h 1040749"/>
                <a:gd name="connsiteX1698" fmla="*/ 470647 w 1369242"/>
                <a:gd name="connsiteY1698" fmla="*/ 947208 h 1040749"/>
                <a:gd name="connsiteX1699" fmla="*/ 469316 w 1369242"/>
                <a:gd name="connsiteY1699" fmla="*/ 947399 h 1040749"/>
                <a:gd name="connsiteX1700" fmla="*/ 466178 w 1369242"/>
                <a:gd name="connsiteY1700" fmla="*/ 946447 h 1040749"/>
                <a:gd name="connsiteX1701" fmla="*/ 463515 w 1369242"/>
                <a:gd name="connsiteY1701" fmla="*/ 943783 h 1040749"/>
                <a:gd name="connsiteX1702" fmla="*/ 462659 w 1369242"/>
                <a:gd name="connsiteY1702" fmla="*/ 941594 h 1040749"/>
                <a:gd name="connsiteX1703" fmla="*/ 458855 w 1369242"/>
                <a:gd name="connsiteY1703" fmla="*/ 938454 h 1040749"/>
                <a:gd name="connsiteX1704" fmla="*/ 458570 w 1369242"/>
                <a:gd name="connsiteY1704" fmla="*/ 937502 h 1040749"/>
                <a:gd name="connsiteX1705" fmla="*/ 454766 w 1369242"/>
                <a:gd name="connsiteY1705" fmla="*/ 934838 h 1040749"/>
                <a:gd name="connsiteX1706" fmla="*/ 453720 w 1369242"/>
                <a:gd name="connsiteY1706" fmla="*/ 933125 h 1040749"/>
                <a:gd name="connsiteX1707" fmla="*/ 446397 w 1369242"/>
                <a:gd name="connsiteY1707" fmla="*/ 926939 h 1040749"/>
                <a:gd name="connsiteX1708" fmla="*/ 437933 w 1369242"/>
                <a:gd name="connsiteY1708" fmla="*/ 921420 h 1040749"/>
                <a:gd name="connsiteX1709" fmla="*/ 421671 w 1369242"/>
                <a:gd name="connsiteY1709" fmla="*/ 914188 h 1040749"/>
                <a:gd name="connsiteX1710" fmla="*/ 417867 w 1369242"/>
                <a:gd name="connsiteY1710" fmla="*/ 910762 h 1040749"/>
                <a:gd name="connsiteX1711" fmla="*/ 418343 w 1369242"/>
                <a:gd name="connsiteY1711" fmla="*/ 908003 h 1040749"/>
                <a:gd name="connsiteX1712" fmla="*/ 417867 w 1369242"/>
                <a:gd name="connsiteY1712" fmla="*/ 907717 h 1040749"/>
                <a:gd name="connsiteX1713" fmla="*/ 417582 w 1369242"/>
                <a:gd name="connsiteY1713" fmla="*/ 906004 h 1040749"/>
                <a:gd name="connsiteX1714" fmla="*/ 418343 w 1369242"/>
                <a:gd name="connsiteY1714" fmla="*/ 904767 h 1040749"/>
                <a:gd name="connsiteX1715" fmla="*/ 419674 w 1369242"/>
                <a:gd name="connsiteY1715" fmla="*/ 904958 h 1040749"/>
                <a:gd name="connsiteX1716" fmla="*/ 421196 w 1369242"/>
                <a:gd name="connsiteY1716" fmla="*/ 906195 h 1040749"/>
                <a:gd name="connsiteX1717" fmla="*/ 421481 w 1369242"/>
                <a:gd name="connsiteY1717" fmla="*/ 908479 h 1040749"/>
                <a:gd name="connsiteX1718" fmla="*/ 421006 w 1369242"/>
                <a:gd name="connsiteY1718" fmla="*/ 909049 h 1040749"/>
                <a:gd name="connsiteX1719" fmla="*/ 420150 w 1369242"/>
                <a:gd name="connsiteY1719" fmla="*/ 908859 h 1040749"/>
                <a:gd name="connsiteX1720" fmla="*/ 420150 w 1369242"/>
                <a:gd name="connsiteY1720" fmla="*/ 909620 h 1040749"/>
                <a:gd name="connsiteX1721" fmla="*/ 420911 w 1369242"/>
                <a:gd name="connsiteY1721" fmla="*/ 909811 h 1040749"/>
                <a:gd name="connsiteX1722" fmla="*/ 422242 w 1369242"/>
                <a:gd name="connsiteY1722" fmla="*/ 908574 h 1040749"/>
                <a:gd name="connsiteX1723" fmla="*/ 421766 w 1369242"/>
                <a:gd name="connsiteY1723" fmla="*/ 907051 h 1040749"/>
                <a:gd name="connsiteX1724" fmla="*/ 423859 w 1369242"/>
                <a:gd name="connsiteY1724" fmla="*/ 905624 h 1040749"/>
                <a:gd name="connsiteX1725" fmla="*/ 423573 w 1369242"/>
                <a:gd name="connsiteY1725" fmla="*/ 904767 h 1040749"/>
                <a:gd name="connsiteX1726" fmla="*/ 426997 w 1369242"/>
                <a:gd name="connsiteY1726" fmla="*/ 903530 h 1040749"/>
                <a:gd name="connsiteX1727" fmla="*/ 427853 w 1369242"/>
                <a:gd name="connsiteY1727" fmla="*/ 901817 h 1040749"/>
                <a:gd name="connsiteX1728" fmla="*/ 427567 w 1369242"/>
                <a:gd name="connsiteY1728" fmla="*/ 900866 h 1040749"/>
                <a:gd name="connsiteX1729" fmla="*/ 428043 w 1369242"/>
                <a:gd name="connsiteY1729" fmla="*/ 898867 h 1040749"/>
                <a:gd name="connsiteX1730" fmla="*/ 428804 w 1369242"/>
                <a:gd name="connsiteY1730" fmla="*/ 898011 h 1040749"/>
                <a:gd name="connsiteX1731" fmla="*/ 428518 w 1369242"/>
                <a:gd name="connsiteY1731" fmla="*/ 896298 h 1040749"/>
                <a:gd name="connsiteX1732" fmla="*/ 428804 w 1369242"/>
                <a:gd name="connsiteY1732" fmla="*/ 896013 h 1040749"/>
                <a:gd name="connsiteX1733" fmla="*/ 429660 w 1369242"/>
                <a:gd name="connsiteY1733" fmla="*/ 896203 h 1040749"/>
                <a:gd name="connsiteX1734" fmla="*/ 429660 w 1369242"/>
                <a:gd name="connsiteY1734" fmla="*/ 896774 h 1040749"/>
                <a:gd name="connsiteX1735" fmla="*/ 430515 w 1369242"/>
                <a:gd name="connsiteY1735" fmla="*/ 896488 h 1040749"/>
                <a:gd name="connsiteX1736" fmla="*/ 430515 w 1369242"/>
                <a:gd name="connsiteY1736" fmla="*/ 895727 h 1040749"/>
                <a:gd name="connsiteX1737" fmla="*/ 429470 w 1369242"/>
                <a:gd name="connsiteY1737" fmla="*/ 895918 h 1040749"/>
                <a:gd name="connsiteX1738" fmla="*/ 428994 w 1369242"/>
                <a:gd name="connsiteY1738" fmla="*/ 895061 h 1040749"/>
                <a:gd name="connsiteX1739" fmla="*/ 430801 w 1369242"/>
                <a:gd name="connsiteY1739" fmla="*/ 893634 h 1040749"/>
                <a:gd name="connsiteX1740" fmla="*/ 434415 w 1369242"/>
                <a:gd name="connsiteY1740" fmla="*/ 893634 h 1040749"/>
                <a:gd name="connsiteX1741" fmla="*/ 437267 w 1369242"/>
                <a:gd name="connsiteY1741" fmla="*/ 893063 h 1040749"/>
                <a:gd name="connsiteX1742" fmla="*/ 440121 w 1369242"/>
                <a:gd name="connsiteY1742" fmla="*/ 894776 h 1040749"/>
                <a:gd name="connsiteX1743" fmla="*/ 440596 w 1369242"/>
                <a:gd name="connsiteY1743" fmla="*/ 895537 h 1040749"/>
                <a:gd name="connsiteX1744" fmla="*/ 447253 w 1369242"/>
                <a:gd name="connsiteY1744" fmla="*/ 898487 h 1040749"/>
                <a:gd name="connsiteX1745" fmla="*/ 449345 w 1369242"/>
                <a:gd name="connsiteY1745" fmla="*/ 897630 h 1040749"/>
                <a:gd name="connsiteX1746" fmla="*/ 450201 w 1369242"/>
                <a:gd name="connsiteY1746" fmla="*/ 896679 h 1040749"/>
                <a:gd name="connsiteX1747" fmla="*/ 449916 w 1369242"/>
                <a:gd name="connsiteY1747" fmla="*/ 896393 h 1040749"/>
                <a:gd name="connsiteX1748" fmla="*/ 450772 w 1369242"/>
                <a:gd name="connsiteY1748" fmla="*/ 895632 h 1040749"/>
                <a:gd name="connsiteX1749" fmla="*/ 454386 w 1369242"/>
                <a:gd name="connsiteY1749" fmla="*/ 895632 h 1040749"/>
                <a:gd name="connsiteX1750" fmla="*/ 454386 w 1369242"/>
                <a:gd name="connsiteY1750" fmla="*/ 895061 h 1040749"/>
                <a:gd name="connsiteX1751" fmla="*/ 454861 w 1369242"/>
                <a:gd name="connsiteY1751" fmla="*/ 895061 h 1040749"/>
                <a:gd name="connsiteX1752" fmla="*/ 454861 w 1369242"/>
                <a:gd name="connsiteY1752" fmla="*/ 892301 h 1040749"/>
                <a:gd name="connsiteX1753" fmla="*/ 457048 w 1369242"/>
                <a:gd name="connsiteY1753" fmla="*/ 891540 h 1040749"/>
                <a:gd name="connsiteX1754" fmla="*/ 459331 w 1369242"/>
                <a:gd name="connsiteY1754" fmla="*/ 889066 h 1040749"/>
                <a:gd name="connsiteX1755" fmla="*/ 458570 w 1369242"/>
                <a:gd name="connsiteY1755" fmla="*/ 885546 h 1040749"/>
                <a:gd name="connsiteX1756" fmla="*/ 460377 w 1369242"/>
                <a:gd name="connsiteY1756" fmla="*/ 883832 h 1040749"/>
                <a:gd name="connsiteX1757" fmla="*/ 460092 w 1369242"/>
                <a:gd name="connsiteY1757" fmla="*/ 879455 h 1040749"/>
                <a:gd name="connsiteX1758" fmla="*/ 459045 w 1369242"/>
                <a:gd name="connsiteY1758" fmla="*/ 879455 h 1040749"/>
                <a:gd name="connsiteX1759" fmla="*/ 459331 w 1369242"/>
                <a:gd name="connsiteY1759" fmla="*/ 880216 h 1040749"/>
                <a:gd name="connsiteX1760" fmla="*/ 458570 w 1369242"/>
                <a:gd name="connsiteY1760" fmla="*/ 880502 h 1040749"/>
                <a:gd name="connsiteX1761" fmla="*/ 458570 w 1369242"/>
                <a:gd name="connsiteY1761" fmla="*/ 882786 h 1040749"/>
                <a:gd name="connsiteX1762" fmla="*/ 456763 w 1369242"/>
                <a:gd name="connsiteY1762" fmla="*/ 885069 h 1040749"/>
                <a:gd name="connsiteX1763" fmla="*/ 457048 w 1369242"/>
                <a:gd name="connsiteY1763" fmla="*/ 888495 h 1040749"/>
                <a:gd name="connsiteX1764" fmla="*/ 456192 w 1369242"/>
                <a:gd name="connsiteY1764" fmla="*/ 889447 h 1040749"/>
                <a:gd name="connsiteX1765" fmla="*/ 453720 w 1369242"/>
                <a:gd name="connsiteY1765" fmla="*/ 890304 h 1040749"/>
                <a:gd name="connsiteX1766" fmla="*/ 452959 w 1369242"/>
                <a:gd name="connsiteY1766" fmla="*/ 891731 h 1040749"/>
                <a:gd name="connsiteX1767" fmla="*/ 450486 w 1369242"/>
                <a:gd name="connsiteY1767" fmla="*/ 892682 h 1040749"/>
                <a:gd name="connsiteX1768" fmla="*/ 448394 w 1369242"/>
                <a:gd name="connsiteY1768" fmla="*/ 894205 h 1040749"/>
                <a:gd name="connsiteX1769" fmla="*/ 447538 w 1369242"/>
                <a:gd name="connsiteY1769" fmla="*/ 895632 h 1040749"/>
                <a:gd name="connsiteX1770" fmla="*/ 444115 w 1369242"/>
                <a:gd name="connsiteY1770" fmla="*/ 895347 h 1040749"/>
                <a:gd name="connsiteX1771" fmla="*/ 440691 w 1369242"/>
                <a:gd name="connsiteY1771" fmla="*/ 894395 h 1040749"/>
                <a:gd name="connsiteX1772" fmla="*/ 440406 w 1369242"/>
                <a:gd name="connsiteY1772" fmla="*/ 893539 h 1040749"/>
                <a:gd name="connsiteX1773" fmla="*/ 436317 w 1369242"/>
                <a:gd name="connsiteY1773" fmla="*/ 891350 h 1040749"/>
                <a:gd name="connsiteX1774" fmla="*/ 435651 w 1369242"/>
                <a:gd name="connsiteY1774" fmla="*/ 890493 h 1040749"/>
                <a:gd name="connsiteX1775" fmla="*/ 435936 w 1369242"/>
                <a:gd name="connsiteY1775" fmla="*/ 887829 h 1040749"/>
                <a:gd name="connsiteX1776" fmla="*/ 436982 w 1369242"/>
                <a:gd name="connsiteY1776" fmla="*/ 885831 h 1040749"/>
                <a:gd name="connsiteX1777" fmla="*/ 438028 w 1369242"/>
                <a:gd name="connsiteY1777" fmla="*/ 885069 h 1040749"/>
                <a:gd name="connsiteX1778" fmla="*/ 438314 w 1369242"/>
                <a:gd name="connsiteY1778" fmla="*/ 884213 h 1040749"/>
                <a:gd name="connsiteX1779" fmla="*/ 440121 w 1369242"/>
                <a:gd name="connsiteY1779" fmla="*/ 882024 h 1040749"/>
                <a:gd name="connsiteX1780" fmla="*/ 441167 w 1369242"/>
                <a:gd name="connsiteY1780" fmla="*/ 882215 h 1040749"/>
                <a:gd name="connsiteX1781" fmla="*/ 442498 w 1369242"/>
                <a:gd name="connsiteY1781" fmla="*/ 880788 h 1040749"/>
                <a:gd name="connsiteX1782" fmla="*/ 443164 w 1369242"/>
                <a:gd name="connsiteY1782" fmla="*/ 880788 h 1040749"/>
                <a:gd name="connsiteX1783" fmla="*/ 442879 w 1369242"/>
                <a:gd name="connsiteY1783" fmla="*/ 880216 h 1040749"/>
                <a:gd name="connsiteX1784" fmla="*/ 441832 w 1369242"/>
                <a:gd name="connsiteY1784" fmla="*/ 880216 h 1040749"/>
                <a:gd name="connsiteX1785" fmla="*/ 440786 w 1369242"/>
                <a:gd name="connsiteY1785" fmla="*/ 881073 h 1040749"/>
                <a:gd name="connsiteX1786" fmla="*/ 439931 w 1369242"/>
                <a:gd name="connsiteY1786" fmla="*/ 880788 h 1040749"/>
                <a:gd name="connsiteX1787" fmla="*/ 439645 w 1369242"/>
                <a:gd name="connsiteY1787" fmla="*/ 878599 h 1040749"/>
                <a:gd name="connsiteX1788" fmla="*/ 440121 w 1369242"/>
                <a:gd name="connsiteY1788" fmla="*/ 875839 h 1040749"/>
                <a:gd name="connsiteX1789" fmla="*/ 440786 w 1369242"/>
                <a:gd name="connsiteY1789" fmla="*/ 875078 h 1040749"/>
                <a:gd name="connsiteX1790" fmla="*/ 440311 w 1369242"/>
                <a:gd name="connsiteY1790" fmla="*/ 874507 h 1040749"/>
                <a:gd name="connsiteX1791" fmla="*/ 438979 w 1369242"/>
                <a:gd name="connsiteY1791" fmla="*/ 874507 h 1040749"/>
                <a:gd name="connsiteX1792" fmla="*/ 436887 w 1369242"/>
                <a:gd name="connsiteY1792" fmla="*/ 873651 h 1040749"/>
                <a:gd name="connsiteX1793" fmla="*/ 436412 w 1369242"/>
                <a:gd name="connsiteY1793" fmla="*/ 875364 h 1040749"/>
                <a:gd name="connsiteX1794" fmla="*/ 437173 w 1369242"/>
                <a:gd name="connsiteY1794" fmla="*/ 876601 h 1040749"/>
                <a:gd name="connsiteX1795" fmla="*/ 437173 w 1369242"/>
                <a:gd name="connsiteY1795" fmla="*/ 878123 h 1040749"/>
                <a:gd name="connsiteX1796" fmla="*/ 438219 w 1369242"/>
                <a:gd name="connsiteY1796" fmla="*/ 879074 h 1040749"/>
                <a:gd name="connsiteX1797" fmla="*/ 438504 w 1369242"/>
                <a:gd name="connsiteY1797" fmla="*/ 881549 h 1040749"/>
                <a:gd name="connsiteX1798" fmla="*/ 436697 w 1369242"/>
                <a:gd name="connsiteY1798" fmla="*/ 884689 h 1040749"/>
                <a:gd name="connsiteX1799" fmla="*/ 434605 w 1369242"/>
                <a:gd name="connsiteY1799" fmla="*/ 887163 h 1040749"/>
                <a:gd name="connsiteX1800" fmla="*/ 434890 w 1369242"/>
                <a:gd name="connsiteY1800" fmla="*/ 889637 h 1040749"/>
                <a:gd name="connsiteX1801" fmla="*/ 434034 w 1369242"/>
                <a:gd name="connsiteY1801" fmla="*/ 890874 h 1040749"/>
                <a:gd name="connsiteX1802" fmla="*/ 431752 w 1369242"/>
                <a:gd name="connsiteY1802" fmla="*/ 891160 h 1040749"/>
                <a:gd name="connsiteX1803" fmla="*/ 431276 w 1369242"/>
                <a:gd name="connsiteY1803" fmla="*/ 890208 h 1040749"/>
                <a:gd name="connsiteX1804" fmla="*/ 430515 w 1369242"/>
                <a:gd name="connsiteY1804" fmla="*/ 890208 h 1040749"/>
                <a:gd name="connsiteX1805" fmla="*/ 430515 w 1369242"/>
                <a:gd name="connsiteY1805" fmla="*/ 891064 h 1040749"/>
                <a:gd name="connsiteX1806" fmla="*/ 428043 w 1369242"/>
                <a:gd name="connsiteY1806" fmla="*/ 891350 h 1040749"/>
                <a:gd name="connsiteX1807" fmla="*/ 426236 w 1369242"/>
                <a:gd name="connsiteY1807" fmla="*/ 892206 h 1040749"/>
                <a:gd name="connsiteX1808" fmla="*/ 426236 w 1369242"/>
                <a:gd name="connsiteY1808" fmla="*/ 894205 h 1040749"/>
                <a:gd name="connsiteX1809" fmla="*/ 425380 w 1369242"/>
                <a:gd name="connsiteY1809" fmla="*/ 894966 h 1040749"/>
                <a:gd name="connsiteX1810" fmla="*/ 424334 w 1369242"/>
                <a:gd name="connsiteY1810" fmla="*/ 894966 h 1040749"/>
                <a:gd name="connsiteX1811" fmla="*/ 423288 w 1369242"/>
                <a:gd name="connsiteY1811" fmla="*/ 894110 h 1040749"/>
                <a:gd name="connsiteX1812" fmla="*/ 424049 w 1369242"/>
                <a:gd name="connsiteY1812" fmla="*/ 892111 h 1040749"/>
                <a:gd name="connsiteX1813" fmla="*/ 423763 w 1369242"/>
                <a:gd name="connsiteY1813" fmla="*/ 890589 h 1040749"/>
                <a:gd name="connsiteX1814" fmla="*/ 427853 w 1369242"/>
                <a:gd name="connsiteY1814" fmla="*/ 889352 h 1040749"/>
                <a:gd name="connsiteX1815" fmla="*/ 428328 w 1369242"/>
                <a:gd name="connsiteY1815" fmla="*/ 888781 h 1040749"/>
                <a:gd name="connsiteX1816" fmla="*/ 428328 w 1369242"/>
                <a:gd name="connsiteY1816" fmla="*/ 887258 h 1040749"/>
                <a:gd name="connsiteX1817" fmla="*/ 427282 w 1369242"/>
                <a:gd name="connsiteY1817" fmla="*/ 886497 h 1040749"/>
                <a:gd name="connsiteX1818" fmla="*/ 427757 w 1369242"/>
                <a:gd name="connsiteY1818" fmla="*/ 883357 h 1040749"/>
                <a:gd name="connsiteX1819" fmla="*/ 425570 w 1369242"/>
                <a:gd name="connsiteY1819" fmla="*/ 880216 h 1040749"/>
                <a:gd name="connsiteX1820" fmla="*/ 426046 w 1369242"/>
                <a:gd name="connsiteY1820" fmla="*/ 879645 h 1040749"/>
                <a:gd name="connsiteX1821" fmla="*/ 425760 w 1369242"/>
                <a:gd name="connsiteY1821" fmla="*/ 877647 h 1040749"/>
                <a:gd name="connsiteX1822" fmla="*/ 427282 w 1369242"/>
                <a:gd name="connsiteY1822" fmla="*/ 877076 h 1040749"/>
                <a:gd name="connsiteX1823" fmla="*/ 426997 w 1369242"/>
                <a:gd name="connsiteY1823" fmla="*/ 874412 h 1040749"/>
                <a:gd name="connsiteX1824" fmla="*/ 426236 w 1369242"/>
                <a:gd name="connsiteY1824" fmla="*/ 873841 h 1040749"/>
                <a:gd name="connsiteX1825" fmla="*/ 425190 w 1369242"/>
                <a:gd name="connsiteY1825" fmla="*/ 873841 h 1040749"/>
                <a:gd name="connsiteX1826" fmla="*/ 424905 w 1369242"/>
                <a:gd name="connsiteY1826" fmla="*/ 874412 h 1040749"/>
                <a:gd name="connsiteX1827" fmla="*/ 422622 w 1369242"/>
                <a:gd name="connsiteY1827" fmla="*/ 873841 h 1040749"/>
                <a:gd name="connsiteX1828" fmla="*/ 420435 w 1369242"/>
                <a:gd name="connsiteY1828" fmla="*/ 874126 h 1040749"/>
                <a:gd name="connsiteX1829" fmla="*/ 420150 w 1369242"/>
                <a:gd name="connsiteY1829" fmla="*/ 872889 h 1040749"/>
                <a:gd name="connsiteX1830" fmla="*/ 418818 w 1369242"/>
                <a:gd name="connsiteY1830" fmla="*/ 873079 h 1040749"/>
                <a:gd name="connsiteX1831" fmla="*/ 417962 w 1369242"/>
                <a:gd name="connsiteY1831" fmla="*/ 874507 h 1040749"/>
                <a:gd name="connsiteX1832" fmla="*/ 419009 w 1369242"/>
                <a:gd name="connsiteY1832" fmla="*/ 876030 h 1040749"/>
                <a:gd name="connsiteX1833" fmla="*/ 419009 w 1369242"/>
                <a:gd name="connsiteY1833" fmla="*/ 879551 h 1040749"/>
                <a:gd name="connsiteX1834" fmla="*/ 420054 w 1369242"/>
                <a:gd name="connsiteY1834" fmla="*/ 882215 h 1040749"/>
                <a:gd name="connsiteX1835" fmla="*/ 420911 w 1369242"/>
                <a:gd name="connsiteY1835" fmla="*/ 882786 h 1040749"/>
                <a:gd name="connsiteX1836" fmla="*/ 421576 w 1369242"/>
                <a:gd name="connsiteY1836" fmla="*/ 884213 h 1040749"/>
                <a:gd name="connsiteX1837" fmla="*/ 420911 w 1369242"/>
                <a:gd name="connsiteY1837" fmla="*/ 888305 h 1040749"/>
                <a:gd name="connsiteX1838" fmla="*/ 420911 w 1369242"/>
                <a:gd name="connsiteY1838" fmla="*/ 888876 h 1040749"/>
                <a:gd name="connsiteX1839" fmla="*/ 421576 w 1369242"/>
                <a:gd name="connsiteY1839" fmla="*/ 889161 h 1040749"/>
                <a:gd name="connsiteX1840" fmla="*/ 421291 w 1369242"/>
                <a:gd name="connsiteY1840" fmla="*/ 894395 h 1040749"/>
                <a:gd name="connsiteX1841" fmla="*/ 420815 w 1369242"/>
                <a:gd name="connsiteY1841" fmla="*/ 894966 h 1040749"/>
                <a:gd name="connsiteX1842" fmla="*/ 421101 w 1369242"/>
                <a:gd name="connsiteY1842" fmla="*/ 895822 h 1040749"/>
                <a:gd name="connsiteX1843" fmla="*/ 420435 w 1369242"/>
                <a:gd name="connsiteY1843" fmla="*/ 896679 h 1040749"/>
                <a:gd name="connsiteX1844" fmla="*/ 421481 w 1369242"/>
                <a:gd name="connsiteY1844" fmla="*/ 897250 h 1040749"/>
                <a:gd name="connsiteX1845" fmla="*/ 421766 w 1369242"/>
                <a:gd name="connsiteY1845" fmla="*/ 898772 h 1040749"/>
                <a:gd name="connsiteX1846" fmla="*/ 421291 w 1369242"/>
                <a:gd name="connsiteY1846" fmla="*/ 899343 h 1040749"/>
                <a:gd name="connsiteX1847" fmla="*/ 420245 w 1369242"/>
                <a:gd name="connsiteY1847" fmla="*/ 899534 h 1040749"/>
                <a:gd name="connsiteX1848" fmla="*/ 418913 w 1369242"/>
                <a:gd name="connsiteY1848" fmla="*/ 898297 h 1040749"/>
                <a:gd name="connsiteX1849" fmla="*/ 419389 w 1369242"/>
                <a:gd name="connsiteY1849" fmla="*/ 897535 h 1040749"/>
                <a:gd name="connsiteX1850" fmla="*/ 419389 w 1369242"/>
                <a:gd name="connsiteY1850" fmla="*/ 896013 h 1040749"/>
                <a:gd name="connsiteX1851" fmla="*/ 418343 w 1369242"/>
                <a:gd name="connsiteY1851" fmla="*/ 896203 h 1040749"/>
                <a:gd name="connsiteX1852" fmla="*/ 417297 w 1369242"/>
                <a:gd name="connsiteY1852" fmla="*/ 894966 h 1040749"/>
                <a:gd name="connsiteX1853" fmla="*/ 415205 w 1369242"/>
                <a:gd name="connsiteY1853" fmla="*/ 894110 h 1040749"/>
                <a:gd name="connsiteX1854" fmla="*/ 415205 w 1369242"/>
                <a:gd name="connsiteY1854" fmla="*/ 893348 h 1040749"/>
                <a:gd name="connsiteX1855" fmla="*/ 414729 w 1369242"/>
                <a:gd name="connsiteY1855" fmla="*/ 893348 h 1040749"/>
                <a:gd name="connsiteX1856" fmla="*/ 413873 w 1369242"/>
                <a:gd name="connsiteY1856" fmla="*/ 891921 h 1040749"/>
                <a:gd name="connsiteX1857" fmla="*/ 414158 w 1369242"/>
                <a:gd name="connsiteY1857" fmla="*/ 891635 h 1040749"/>
                <a:gd name="connsiteX1858" fmla="*/ 411686 w 1369242"/>
                <a:gd name="connsiteY1858" fmla="*/ 889637 h 1040749"/>
                <a:gd name="connsiteX1859" fmla="*/ 409403 w 1369242"/>
                <a:gd name="connsiteY1859" fmla="*/ 889066 h 1040749"/>
                <a:gd name="connsiteX1860" fmla="*/ 409403 w 1369242"/>
                <a:gd name="connsiteY1860" fmla="*/ 888781 h 1040749"/>
                <a:gd name="connsiteX1861" fmla="*/ 407882 w 1369242"/>
                <a:gd name="connsiteY1861" fmla="*/ 888971 h 1040749"/>
                <a:gd name="connsiteX1862" fmla="*/ 407216 w 1369242"/>
                <a:gd name="connsiteY1862" fmla="*/ 888685 h 1040749"/>
                <a:gd name="connsiteX1863" fmla="*/ 407216 w 1369242"/>
                <a:gd name="connsiteY1863" fmla="*/ 887448 h 1040749"/>
                <a:gd name="connsiteX1864" fmla="*/ 407882 w 1369242"/>
                <a:gd name="connsiteY1864" fmla="*/ 887448 h 1040749"/>
                <a:gd name="connsiteX1865" fmla="*/ 408547 w 1369242"/>
                <a:gd name="connsiteY1865" fmla="*/ 886497 h 1040749"/>
                <a:gd name="connsiteX1866" fmla="*/ 407502 w 1369242"/>
                <a:gd name="connsiteY1866" fmla="*/ 887068 h 1040749"/>
                <a:gd name="connsiteX1867" fmla="*/ 406455 w 1369242"/>
                <a:gd name="connsiteY1867" fmla="*/ 886782 h 1040749"/>
                <a:gd name="connsiteX1868" fmla="*/ 406455 w 1369242"/>
                <a:gd name="connsiteY1868" fmla="*/ 885926 h 1040749"/>
                <a:gd name="connsiteX1869" fmla="*/ 407787 w 1369242"/>
                <a:gd name="connsiteY1869" fmla="*/ 884498 h 1040749"/>
                <a:gd name="connsiteX1870" fmla="*/ 407026 w 1369242"/>
                <a:gd name="connsiteY1870" fmla="*/ 882310 h 1040749"/>
                <a:gd name="connsiteX1871" fmla="*/ 407882 w 1369242"/>
                <a:gd name="connsiteY1871" fmla="*/ 879551 h 1040749"/>
                <a:gd name="connsiteX1872" fmla="*/ 408738 w 1369242"/>
                <a:gd name="connsiteY1872" fmla="*/ 878789 h 1040749"/>
                <a:gd name="connsiteX1873" fmla="*/ 408738 w 1369242"/>
                <a:gd name="connsiteY1873" fmla="*/ 876791 h 1040749"/>
                <a:gd name="connsiteX1874" fmla="*/ 409594 w 1369242"/>
                <a:gd name="connsiteY1874" fmla="*/ 876505 h 1040749"/>
                <a:gd name="connsiteX1875" fmla="*/ 411401 w 1369242"/>
                <a:gd name="connsiteY1875" fmla="*/ 872794 h 1040749"/>
                <a:gd name="connsiteX1876" fmla="*/ 410735 w 1369242"/>
                <a:gd name="connsiteY1876" fmla="*/ 871557 h 1040749"/>
                <a:gd name="connsiteX1877" fmla="*/ 410735 w 1369242"/>
                <a:gd name="connsiteY1877" fmla="*/ 870510 h 1040749"/>
                <a:gd name="connsiteX1878" fmla="*/ 408452 w 1369242"/>
                <a:gd name="connsiteY1878" fmla="*/ 870320 h 1040749"/>
                <a:gd name="connsiteX1879" fmla="*/ 408452 w 1369242"/>
                <a:gd name="connsiteY1879" fmla="*/ 871748 h 1040749"/>
                <a:gd name="connsiteX1880" fmla="*/ 404648 w 1369242"/>
                <a:gd name="connsiteY1880" fmla="*/ 871462 h 1040749"/>
                <a:gd name="connsiteX1881" fmla="*/ 403317 w 1369242"/>
                <a:gd name="connsiteY1881" fmla="*/ 870891 h 1040749"/>
                <a:gd name="connsiteX1882" fmla="*/ 402841 w 1369242"/>
                <a:gd name="connsiteY1882" fmla="*/ 871652 h 1040749"/>
                <a:gd name="connsiteX1883" fmla="*/ 403317 w 1369242"/>
                <a:gd name="connsiteY1883" fmla="*/ 872889 h 1040749"/>
                <a:gd name="connsiteX1884" fmla="*/ 401986 w 1369242"/>
                <a:gd name="connsiteY1884" fmla="*/ 873460 h 1040749"/>
                <a:gd name="connsiteX1885" fmla="*/ 401986 w 1369242"/>
                <a:gd name="connsiteY1885" fmla="*/ 874697 h 1040749"/>
                <a:gd name="connsiteX1886" fmla="*/ 402461 w 1369242"/>
                <a:gd name="connsiteY1886" fmla="*/ 874887 h 1040749"/>
                <a:gd name="connsiteX1887" fmla="*/ 402176 w 1369242"/>
                <a:gd name="connsiteY1887" fmla="*/ 876124 h 1040749"/>
                <a:gd name="connsiteX1888" fmla="*/ 400844 w 1369242"/>
                <a:gd name="connsiteY1888" fmla="*/ 875268 h 1040749"/>
                <a:gd name="connsiteX1889" fmla="*/ 399513 w 1369242"/>
                <a:gd name="connsiteY1889" fmla="*/ 875078 h 1040749"/>
                <a:gd name="connsiteX1890" fmla="*/ 399228 w 1369242"/>
                <a:gd name="connsiteY1890" fmla="*/ 873841 h 1040749"/>
                <a:gd name="connsiteX1891" fmla="*/ 399703 w 1369242"/>
                <a:gd name="connsiteY1891" fmla="*/ 873556 h 1040749"/>
                <a:gd name="connsiteX1892" fmla="*/ 399228 w 1369242"/>
                <a:gd name="connsiteY1892" fmla="*/ 873270 h 1040749"/>
                <a:gd name="connsiteX1893" fmla="*/ 397896 w 1369242"/>
                <a:gd name="connsiteY1893" fmla="*/ 873270 h 1040749"/>
                <a:gd name="connsiteX1894" fmla="*/ 397231 w 1369242"/>
                <a:gd name="connsiteY1894" fmla="*/ 872508 h 1040749"/>
                <a:gd name="connsiteX1895" fmla="*/ 394568 w 1369242"/>
                <a:gd name="connsiteY1895" fmla="*/ 871748 h 1040749"/>
                <a:gd name="connsiteX1896" fmla="*/ 394092 w 1369242"/>
                <a:gd name="connsiteY1896" fmla="*/ 871937 h 1040749"/>
                <a:gd name="connsiteX1897" fmla="*/ 393807 w 1369242"/>
                <a:gd name="connsiteY1897" fmla="*/ 872889 h 1040749"/>
                <a:gd name="connsiteX1898" fmla="*/ 393046 w 1369242"/>
                <a:gd name="connsiteY1898" fmla="*/ 872889 h 1040749"/>
                <a:gd name="connsiteX1899" fmla="*/ 393332 w 1369242"/>
                <a:gd name="connsiteY1899" fmla="*/ 873745 h 1040749"/>
                <a:gd name="connsiteX1900" fmla="*/ 392286 w 1369242"/>
                <a:gd name="connsiteY1900" fmla="*/ 873745 h 1040749"/>
                <a:gd name="connsiteX1901" fmla="*/ 392286 w 1369242"/>
                <a:gd name="connsiteY1901" fmla="*/ 876220 h 1040749"/>
                <a:gd name="connsiteX1902" fmla="*/ 391239 w 1369242"/>
                <a:gd name="connsiteY1902" fmla="*/ 876220 h 1040749"/>
                <a:gd name="connsiteX1903" fmla="*/ 391239 w 1369242"/>
                <a:gd name="connsiteY1903" fmla="*/ 874983 h 1040749"/>
                <a:gd name="connsiteX1904" fmla="*/ 390479 w 1369242"/>
                <a:gd name="connsiteY1904" fmla="*/ 874412 h 1040749"/>
                <a:gd name="connsiteX1905" fmla="*/ 387816 w 1369242"/>
                <a:gd name="connsiteY1905" fmla="*/ 874602 h 1040749"/>
                <a:gd name="connsiteX1906" fmla="*/ 384202 w 1369242"/>
                <a:gd name="connsiteY1906" fmla="*/ 872318 h 1040749"/>
                <a:gd name="connsiteX1907" fmla="*/ 384202 w 1369242"/>
                <a:gd name="connsiteY1907" fmla="*/ 871272 h 1040749"/>
                <a:gd name="connsiteX1908" fmla="*/ 381729 w 1369242"/>
                <a:gd name="connsiteY1908" fmla="*/ 871272 h 1040749"/>
                <a:gd name="connsiteX1909" fmla="*/ 380398 w 1369242"/>
                <a:gd name="connsiteY1909" fmla="*/ 870415 h 1040749"/>
                <a:gd name="connsiteX1910" fmla="*/ 376214 w 1369242"/>
                <a:gd name="connsiteY1910" fmla="*/ 870986 h 1040749"/>
                <a:gd name="connsiteX1911" fmla="*/ 376499 w 1369242"/>
                <a:gd name="connsiteY1911" fmla="*/ 873936 h 1040749"/>
                <a:gd name="connsiteX1912" fmla="*/ 378591 w 1369242"/>
                <a:gd name="connsiteY1912" fmla="*/ 874887 h 1040749"/>
                <a:gd name="connsiteX1913" fmla="*/ 380683 w 1369242"/>
                <a:gd name="connsiteY1913" fmla="*/ 875078 h 1040749"/>
                <a:gd name="connsiteX1914" fmla="*/ 381159 w 1369242"/>
                <a:gd name="connsiteY1914" fmla="*/ 876030 h 1040749"/>
                <a:gd name="connsiteX1915" fmla="*/ 382015 w 1369242"/>
                <a:gd name="connsiteY1915" fmla="*/ 876030 h 1040749"/>
                <a:gd name="connsiteX1916" fmla="*/ 382776 w 1369242"/>
                <a:gd name="connsiteY1916" fmla="*/ 876981 h 1040749"/>
                <a:gd name="connsiteX1917" fmla="*/ 382776 w 1369242"/>
                <a:gd name="connsiteY1917" fmla="*/ 877837 h 1040749"/>
                <a:gd name="connsiteX1918" fmla="*/ 383631 w 1369242"/>
                <a:gd name="connsiteY1918" fmla="*/ 878409 h 1040749"/>
                <a:gd name="connsiteX1919" fmla="*/ 383631 w 1369242"/>
                <a:gd name="connsiteY1919" fmla="*/ 879455 h 1040749"/>
                <a:gd name="connsiteX1920" fmla="*/ 382776 w 1369242"/>
                <a:gd name="connsiteY1920" fmla="*/ 879265 h 1040749"/>
                <a:gd name="connsiteX1921" fmla="*/ 382490 w 1369242"/>
                <a:gd name="connsiteY1921" fmla="*/ 878409 h 1040749"/>
                <a:gd name="connsiteX1922" fmla="*/ 381444 w 1369242"/>
                <a:gd name="connsiteY1922" fmla="*/ 878218 h 1040749"/>
                <a:gd name="connsiteX1923" fmla="*/ 381159 w 1369242"/>
                <a:gd name="connsiteY1923" fmla="*/ 877266 h 1040749"/>
                <a:gd name="connsiteX1924" fmla="*/ 380303 w 1369242"/>
                <a:gd name="connsiteY1924" fmla="*/ 876315 h 1040749"/>
                <a:gd name="connsiteX1925" fmla="*/ 378781 w 1369242"/>
                <a:gd name="connsiteY1925" fmla="*/ 876030 h 1040749"/>
                <a:gd name="connsiteX1926" fmla="*/ 377925 w 1369242"/>
                <a:gd name="connsiteY1926" fmla="*/ 875173 h 1040749"/>
                <a:gd name="connsiteX1927" fmla="*/ 376594 w 1369242"/>
                <a:gd name="connsiteY1927" fmla="*/ 876030 h 1040749"/>
                <a:gd name="connsiteX1928" fmla="*/ 375738 w 1369242"/>
                <a:gd name="connsiteY1928" fmla="*/ 875839 h 1040749"/>
                <a:gd name="connsiteX1929" fmla="*/ 374882 w 1369242"/>
                <a:gd name="connsiteY1929" fmla="*/ 876791 h 1040749"/>
                <a:gd name="connsiteX1930" fmla="*/ 374882 w 1369242"/>
                <a:gd name="connsiteY1930" fmla="*/ 878028 h 1040749"/>
                <a:gd name="connsiteX1931" fmla="*/ 374217 w 1369242"/>
                <a:gd name="connsiteY1931" fmla="*/ 878789 h 1040749"/>
                <a:gd name="connsiteX1932" fmla="*/ 374217 w 1369242"/>
                <a:gd name="connsiteY1932" fmla="*/ 879645 h 1040749"/>
                <a:gd name="connsiteX1933" fmla="*/ 374882 w 1369242"/>
                <a:gd name="connsiteY1933" fmla="*/ 880216 h 1040749"/>
                <a:gd name="connsiteX1934" fmla="*/ 374407 w 1369242"/>
                <a:gd name="connsiteY1934" fmla="*/ 881453 h 1040749"/>
                <a:gd name="connsiteX1935" fmla="*/ 373361 w 1369242"/>
                <a:gd name="connsiteY1935" fmla="*/ 881168 h 1040749"/>
                <a:gd name="connsiteX1936" fmla="*/ 371269 w 1369242"/>
                <a:gd name="connsiteY1936" fmla="*/ 881453 h 1040749"/>
                <a:gd name="connsiteX1937" fmla="*/ 371744 w 1369242"/>
                <a:gd name="connsiteY1937" fmla="*/ 880502 h 1040749"/>
                <a:gd name="connsiteX1938" fmla="*/ 369937 w 1369242"/>
                <a:gd name="connsiteY1938" fmla="*/ 879074 h 1040749"/>
                <a:gd name="connsiteX1939" fmla="*/ 369937 w 1369242"/>
                <a:gd name="connsiteY1939" fmla="*/ 877362 h 1040749"/>
                <a:gd name="connsiteX1940" fmla="*/ 369462 w 1369242"/>
                <a:gd name="connsiteY1940" fmla="*/ 876505 h 1040749"/>
                <a:gd name="connsiteX1941" fmla="*/ 367655 w 1369242"/>
                <a:gd name="connsiteY1941" fmla="*/ 876695 h 1040749"/>
                <a:gd name="connsiteX1942" fmla="*/ 367179 w 1369242"/>
                <a:gd name="connsiteY1942" fmla="*/ 877266 h 1040749"/>
                <a:gd name="connsiteX1943" fmla="*/ 364992 w 1369242"/>
                <a:gd name="connsiteY1943" fmla="*/ 877266 h 1040749"/>
                <a:gd name="connsiteX1944" fmla="*/ 364516 w 1369242"/>
                <a:gd name="connsiteY1944" fmla="*/ 877837 h 1040749"/>
                <a:gd name="connsiteX1945" fmla="*/ 366609 w 1369242"/>
                <a:gd name="connsiteY1945" fmla="*/ 878694 h 1040749"/>
                <a:gd name="connsiteX1946" fmla="*/ 367274 w 1369242"/>
                <a:gd name="connsiteY1946" fmla="*/ 882119 h 1040749"/>
                <a:gd name="connsiteX1947" fmla="*/ 368130 w 1369242"/>
                <a:gd name="connsiteY1947" fmla="*/ 883071 h 1040749"/>
                <a:gd name="connsiteX1948" fmla="*/ 367655 w 1369242"/>
                <a:gd name="connsiteY1948" fmla="*/ 883642 h 1040749"/>
                <a:gd name="connsiteX1949" fmla="*/ 367655 w 1369242"/>
                <a:gd name="connsiteY1949" fmla="*/ 885355 h 1040749"/>
                <a:gd name="connsiteX1950" fmla="*/ 367274 w 1369242"/>
                <a:gd name="connsiteY1950" fmla="*/ 885260 h 1040749"/>
                <a:gd name="connsiteX1951" fmla="*/ 367274 w 1369242"/>
                <a:gd name="connsiteY1951" fmla="*/ 887448 h 1040749"/>
                <a:gd name="connsiteX1952" fmla="*/ 367560 w 1369242"/>
                <a:gd name="connsiteY1952" fmla="*/ 889732 h 1040749"/>
                <a:gd name="connsiteX1953" fmla="*/ 368606 w 1369242"/>
                <a:gd name="connsiteY1953" fmla="*/ 890589 h 1040749"/>
                <a:gd name="connsiteX1954" fmla="*/ 368606 w 1369242"/>
                <a:gd name="connsiteY1954" fmla="*/ 891160 h 1040749"/>
                <a:gd name="connsiteX1955" fmla="*/ 368130 w 1369242"/>
                <a:gd name="connsiteY1955" fmla="*/ 891350 h 1040749"/>
                <a:gd name="connsiteX1956" fmla="*/ 367274 w 1369242"/>
                <a:gd name="connsiteY1956" fmla="*/ 893634 h 1040749"/>
                <a:gd name="connsiteX1957" fmla="*/ 368035 w 1369242"/>
                <a:gd name="connsiteY1957" fmla="*/ 897726 h 1040749"/>
                <a:gd name="connsiteX1958" fmla="*/ 369081 w 1369242"/>
                <a:gd name="connsiteY1958" fmla="*/ 900200 h 1040749"/>
                <a:gd name="connsiteX1959" fmla="*/ 369081 w 1369242"/>
                <a:gd name="connsiteY1959" fmla="*/ 901627 h 1040749"/>
                <a:gd name="connsiteX1960" fmla="*/ 368035 w 1369242"/>
                <a:gd name="connsiteY1960" fmla="*/ 902484 h 1040749"/>
                <a:gd name="connsiteX1961" fmla="*/ 366989 w 1369242"/>
                <a:gd name="connsiteY1961" fmla="*/ 904482 h 1040749"/>
                <a:gd name="connsiteX1962" fmla="*/ 367845 w 1369242"/>
                <a:gd name="connsiteY1962" fmla="*/ 904672 h 1040749"/>
                <a:gd name="connsiteX1963" fmla="*/ 370508 w 1369242"/>
                <a:gd name="connsiteY1963" fmla="*/ 902674 h 1040749"/>
                <a:gd name="connsiteX1964" fmla="*/ 371364 w 1369242"/>
                <a:gd name="connsiteY1964" fmla="*/ 902864 h 1040749"/>
                <a:gd name="connsiteX1965" fmla="*/ 372219 w 1369242"/>
                <a:gd name="connsiteY1965" fmla="*/ 902103 h 1040749"/>
                <a:gd name="connsiteX1966" fmla="*/ 372219 w 1369242"/>
                <a:gd name="connsiteY1966" fmla="*/ 901246 h 1040749"/>
                <a:gd name="connsiteX1967" fmla="*/ 371744 w 1369242"/>
                <a:gd name="connsiteY1967" fmla="*/ 900961 h 1040749"/>
                <a:gd name="connsiteX1968" fmla="*/ 372029 w 1369242"/>
                <a:gd name="connsiteY1968" fmla="*/ 900105 h 1040749"/>
                <a:gd name="connsiteX1969" fmla="*/ 372790 w 1369242"/>
                <a:gd name="connsiteY1969" fmla="*/ 900295 h 1040749"/>
                <a:gd name="connsiteX1970" fmla="*/ 372790 w 1369242"/>
                <a:gd name="connsiteY1970" fmla="*/ 904196 h 1040749"/>
                <a:gd name="connsiteX1971" fmla="*/ 373456 w 1369242"/>
                <a:gd name="connsiteY1971" fmla="*/ 905624 h 1040749"/>
                <a:gd name="connsiteX1972" fmla="*/ 371364 w 1369242"/>
                <a:gd name="connsiteY1972" fmla="*/ 907051 h 1040749"/>
                <a:gd name="connsiteX1973" fmla="*/ 366133 w 1369242"/>
                <a:gd name="connsiteY1973" fmla="*/ 908003 h 1040749"/>
                <a:gd name="connsiteX1974" fmla="*/ 364326 w 1369242"/>
                <a:gd name="connsiteY1974" fmla="*/ 908859 h 1040749"/>
                <a:gd name="connsiteX1975" fmla="*/ 363470 w 1369242"/>
                <a:gd name="connsiteY1975" fmla="*/ 908669 h 1040749"/>
                <a:gd name="connsiteX1976" fmla="*/ 361188 w 1369242"/>
                <a:gd name="connsiteY1976" fmla="*/ 909906 h 1040749"/>
                <a:gd name="connsiteX1977" fmla="*/ 356718 w 1369242"/>
                <a:gd name="connsiteY1977" fmla="*/ 910762 h 1040749"/>
                <a:gd name="connsiteX1978" fmla="*/ 354436 w 1369242"/>
                <a:gd name="connsiteY1978" fmla="*/ 911714 h 1040749"/>
                <a:gd name="connsiteX1979" fmla="*/ 348159 w 1369242"/>
                <a:gd name="connsiteY1979" fmla="*/ 912475 h 1040749"/>
                <a:gd name="connsiteX1980" fmla="*/ 344355 w 1369242"/>
                <a:gd name="connsiteY1980" fmla="*/ 908288 h 1040749"/>
                <a:gd name="connsiteX1981" fmla="*/ 343024 w 1369242"/>
                <a:gd name="connsiteY1981" fmla="*/ 907527 h 1040749"/>
                <a:gd name="connsiteX1982" fmla="*/ 342548 w 1369242"/>
                <a:gd name="connsiteY1982" fmla="*/ 906004 h 1040749"/>
                <a:gd name="connsiteX1983" fmla="*/ 340076 w 1369242"/>
                <a:gd name="connsiteY1983" fmla="*/ 904292 h 1040749"/>
                <a:gd name="connsiteX1984" fmla="*/ 340076 w 1369242"/>
                <a:gd name="connsiteY1984" fmla="*/ 902769 h 1040749"/>
                <a:gd name="connsiteX1985" fmla="*/ 340741 w 1369242"/>
                <a:gd name="connsiteY1985" fmla="*/ 901817 h 1040749"/>
                <a:gd name="connsiteX1986" fmla="*/ 339886 w 1369242"/>
                <a:gd name="connsiteY1986" fmla="*/ 900961 h 1040749"/>
                <a:gd name="connsiteX1987" fmla="*/ 339886 w 1369242"/>
                <a:gd name="connsiteY1987" fmla="*/ 899724 h 1040749"/>
                <a:gd name="connsiteX1988" fmla="*/ 339125 w 1369242"/>
                <a:gd name="connsiteY1988" fmla="*/ 899724 h 1040749"/>
                <a:gd name="connsiteX1989" fmla="*/ 339125 w 1369242"/>
                <a:gd name="connsiteY1989" fmla="*/ 898011 h 1040749"/>
                <a:gd name="connsiteX1990" fmla="*/ 338649 w 1369242"/>
                <a:gd name="connsiteY1990" fmla="*/ 897440 h 1040749"/>
                <a:gd name="connsiteX1991" fmla="*/ 338649 w 1369242"/>
                <a:gd name="connsiteY1991" fmla="*/ 893919 h 1040749"/>
                <a:gd name="connsiteX1992" fmla="*/ 340456 w 1369242"/>
                <a:gd name="connsiteY1992" fmla="*/ 893634 h 1040749"/>
                <a:gd name="connsiteX1993" fmla="*/ 341788 w 1369242"/>
                <a:gd name="connsiteY1993" fmla="*/ 894205 h 1040749"/>
                <a:gd name="connsiteX1994" fmla="*/ 341122 w 1369242"/>
                <a:gd name="connsiteY1994" fmla="*/ 893634 h 1040749"/>
                <a:gd name="connsiteX1995" fmla="*/ 341122 w 1369242"/>
                <a:gd name="connsiteY1995" fmla="*/ 892206 h 1040749"/>
                <a:gd name="connsiteX1996" fmla="*/ 341597 w 1369242"/>
                <a:gd name="connsiteY1996" fmla="*/ 891635 h 1040749"/>
                <a:gd name="connsiteX1997" fmla="*/ 343690 w 1369242"/>
                <a:gd name="connsiteY1997" fmla="*/ 891635 h 1040749"/>
                <a:gd name="connsiteX1998" fmla="*/ 345021 w 1369242"/>
                <a:gd name="connsiteY1998" fmla="*/ 892492 h 1040749"/>
                <a:gd name="connsiteX1999" fmla="*/ 346543 w 1369242"/>
                <a:gd name="connsiteY1999" fmla="*/ 891921 h 1040749"/>
                <a:gd name="connsiteX2000" fmla="*/ 346543 w 1369242"/>
                <a:gd name="connsiteY2000" fmla="*/ 892682 h 1040749"/>
                <a:gd name="connsiteX2001" fmla="*/ 347303 w 1369242"/>
                <a:gd name="connsiteY2001" fmla="*/ 892682 h 1040749"/>
                <a:gd name="connsiteX2002" fmla="*/ 347018 w 1369242"/>
                <a:gd name="connsiteY2002" fmla="*/ 891445 h 1040749"/>
                <a:gd name="connsiteX2003" fmla="*/ 345211 w 1369242"/>
                <a:gd name="connsiteY2003" fmla="*/ 891731 h 1040749"/>
                <a:gd name="connsiteX2004" fmla="*/ 344545 w 1369242"/>
                <a:gd name="connsiteY2004" fmla="*/ 890969 h 1040749"/>
                <a:gd name="connsiteX2005" fmla="*/ 345211 w 1369242"/>
                <a:gd name="connsiteY2005" fmla="*/ 890113 h 1040749"/>
                <a:gd name="connsiteX2006" fmla="*/ 344165 w 1369242"/>
                <a:gd name="connsiteY2006" fmla="*/ 890684 h 1040749"/>
                <a:gd name="connsiteX2007" fmla="*/ 343309 w 1369242"/>
                <a:gd name="connsiteY2007" fmla="*/ 890398 h 1040749"/>
                <a:gd name="connsiteX2008" fmla="*/ 344641 w 1369242"/>
                <a:gd name="connsiteY2008" fmla="*/ 885260 h 1040749"/>
                <a:gd name="connsiteX2009" fmla="*/ 345687 w 1369242"/>
                <a:gd name="connsiteY2009" fmla="*/ 885069 h 1040749"/>
                <a:gd name="connsiteX2010" fmla="*/ 346733 w 1369242"/>
                <a:gd name="connsiteY2010" fmla="*/ 886782 h 1040749"/>
                <a:gd name="connsiteX2011" fmla="*/ 346448 w 1369242"/>
                <a:gd name="connsiteY2011" fmla="*/ 887639 h 1040749"/>
                <a:gd name="connsiteX2012" fmla="*/ 346923 w 1369242"/>
                <a:gd name="connsiteY2012" fmla="*/ 887925 h 1040749"/>
                <a:gd name="connsiteX2013" fmla="*/ 347779 w 1369242"/>
                <a:gd name="connsiteY2013" fmla="*/ 887734 h 1040749"/>
                <a:gd name="connsiteX2014" fmla="*/ 347779 w 1369242"/>
                <a:gd name="connsiteY2014" fmla="*/ 886877 h 1040749"/>
                <a:gd name="connsiteX2015" fmla="*/ 346733 w 1369242"/>
                <a:gd name="connsiteY2015" fmla="*/ 885450 h 1040749"/>
                <a:gd name="connsiteX2016" fmla="*/ 346733 w 1369242"/>
                <a:gd name="connsiteY2016" fmla="*/ 884498 h 1040749"/>
                <a:gd name="connsiteX2017" fmla="*/ 344070 w 1369242"/>
                <a:gd name="connsiteY2017" fmla="*/ 883071 h 1040749"/>
                <a:gd name="connsiteX2018" fmla="*/ 343785 w 1369242"/>
                <a:gd name="connsiteY2018" fmla="*/ 881073 h 1040749"/>
                <a:gd name="connsiteX2019" fmla="*/ 345592 w 1369242"/>
                <a:gd name="connsiteY2019" fmla="*/ 881073 h 1040749"/>
                <a:gd name="connsiteX2020" fmla="*/ 346257 w 1369242"/>
                <a:gd name="connsiteY2020" fmla="*/ 880502 h 1040749"/>
                <a:gd name="connsiteX2021" fmla="*/ 346257 w 1369242"/>
                <a:gd name="connsiteY2021" fmla="*/ 879645 h 1040749"/>
                <a:gd name="connsiteX2022" fmla="*/ 347303 w 1369242"/>
                <a:gd name="connsiteY2022" fmla="*/ 879645 h 1040749"/>
                <a:gd name="connsiteX2023" fmla="*/ 347303 w 1369242"/>
                <a:gd name="connsiteY2023" fmla="*/ 880216 h 1040749"/>
                <a:gd name="connsiteX2024" fmla="*/ 347779 w 1369242"/>
                <a:gd name="connsiteY2024" fmla="*/ 880216 h 1040749"/>
                <a:gd name="connsiteX2025" fmla="*/ 348254 w 1369242"/>
                <a:gd name="connsiteY2025" fmla="*/ 879170 h 1040749"/>
                <a:gd name="connsiteX2026" fmla="*/ 345402 w 1369242"/>
                <a:gd name="connsiteY2026" fmla="*/ 878313 h 1040749"/>
                <a:gd name="connsiteX2027" fmla="*/ 344926 w 1369242"/>
                <a:gd name="connsiteY2027" fmla="*/ 877076 h 1040749"/>
                <a:gd name="connsiteX2028" fmla="*/ 341122 w 1369242"/>
                <a:gd name="connsiteY2028" fmla="*/ 874316 h 1040749"/>
                <a:gd name="connsiteX2029" fmla="*/ 341978 w 1369242"/>
                <a:gd name="connsiteY2029" fmla="*/ 872033 h 1040749"/>
                <a:gd name="connsiteX2030" fmla="*/ 341978 w 1369242"/>
                <a:gd name="connsiteY2030" fmla="*/ 870510 h 1040749"/>
                <a:gd name="connsiteX2031" fmla="*/ 342739 w 1369242"/>
                <a:gd name="connsiteY2031" fmla="*/ 869749 h 1040749"/>
                <a:gd name="connsiteX2032" fmla="*/ 342454 w 1369242"/>
                <a:gd name="connsiteY2032" fmla="*/ 868798 h 1040749"/>
                <a:gd name="connsiteX2033" fmla="*/ 338269 w 1369242"/>
                <a:gd name="connsiteY2033" fmla="*/ 868988 h 1040749"/>
                <a:gd name="connsiteX2034" fmla="*/ 338554 w 1369242"/>
                <a:gd name="connsiteY2034" fmla="*/ 869844 h 1040749"/>
                <a:gd name="connsiteX2035" fmla="*/ 339600 w 1369242"/>
                <a:gd name="connsiteY2035" fmla="*/ 870415 h 1040749"/>
                <a:gd name="connsiteX2036" fmla="*/ 339600 w 1369242"/>
                <a:gd name="connsiteY2036" fmla="*/ 870986 h 1040749"/>
                <a:gd name="connsiteX2037" fmla="*/ 339315 w 1369242"/>
                <a:gd name="connsiteY2037" fmla="*/ 871272 h 1040749"/>
                <a:gd name="connsiteX2038" fmla="*/ 337223 w 1369242"/>
                <a:gd name="connsiteY2038" fmla="*/ 871081 h 1040749"/>
                <a:gd name="connsiteX2039" fmla="*/ 337223 w 1369242"/>
                <a:gd name="connsiteY2039" fmla="*/ 872604 h 1040749"/>
                <a:gd name="connsiteX2040" fmla="*/ 338079 w 1369242"/>
                <a:gd name="connsiteY2040" fmla="*/ 872318 h 1040749"/>
                <a:gd name="connsiteX2041" fmla="*/ 338554 w 1369242"/>
                <a:gd name="connsiteY2041" fmla="*/ 873745 h 1040749"/>
                <a:gd name="connsiteX2042" fmla="*/ 339410 w 1369242"/>
                <a:gd name="connsiteY2042" fmla="*/ 874507 h 1040749"/>
                <a:gd name="connsiteX2043" fmla="*/ 338554 w 1369242"/>
                <a:gd name="connsiteY2043" fmla="*/ 875935 h 1040749"/>
                <a:gd name="connsiteX2044" fmla="*/ 337033 w 1369242"/>
                <a:gd name="connsiteY2044" fmla="*/ 876124 h 1040749"/>
                <a:gd name="connsiteX2045" fmla="*/ 334370 w 1369242"/>
                <a:gd name="connsiteY2045" fmla="*/ 876124 h 1040749"/>
                <a:gd name="connsiteX2046" fmla="*/ 333704 w 1369242"/>
                <a:gd name="connsiteY2046" fmla="*/ 875364 h 1040749"/>
                <a:gd name="connsiteX2047" fmla="*/ 330090 w 1369242"/>
                <a:gd name="connsiteY2047" fmla="*/ 873936 h 1040749"/>
                <a:gd name="connsiteX2048" fmla="*/ 326952 w 1369242"/>
                <a:gd name="connsiteY2048" fmla="*/ 874126 h 1040749"/>
                <a:gd name="connsiteX2049" fmla="*/ 325431 w 1369242"/>
                <a:gd name="connsiteY2049" fmla="*/ 873365 h 1040749"/>
                <a:gd name="connsiteX2050" fmla="*/ 323909 w 1369242"/>
                <a:gd name="connsiteY2050" fmla="*/ 873556 h 1040749"/>
                <a:gd name="connsiteX2051" fmla="*/ 324765 w 1369242"/>
                <a:gd name="connsiteY2051" fmla="*/ 872128 h 1040749"/>
                <a:gd name="connsiteX2052" fmla="*/ 322673 w 1369242"/>
                <a:gd name="connsiteY2052" fmla="*/ 872699 h 1040749"/>
                <a:gd name="connsiteX2053" fmla="*/ 322007 w 1369242"/>
                <a:gd name="connsiteY2053" fmla="*/ 871462 h 1040749"/>
                <a:gd name="connsiteX2054" fmla="*/ 322007 w 1369242"/>
                <a:gd name="connsiteY2054" fmla="*/ 870510 h 1040749"/>
                <a:gd name="connsiteX2055" fmla="*/ 319344 w 1369242"/>
                <a:gd name="connsiteY2055" fmla="*/ 870510 h 1040749"/>
                <a:gd name="connsiteX2056" fmla="*/ 318583 w 1369242"/>
                <a:gd name="connsiteY2056" fmla="*/ 870796 h 1040749"/>
                <a:gd name="connsiteX2057" fmla="*/ 318583 w 1369242"/>
                <a:gd name="connsiteY2057" fmla="*/ 872318 h 1040749"/>
                <a:gd name="connsiteX2058" fmla="*/ 316396 w 1369242"/>
                <a:gd name="connsiteY2058" fmla="*/ 873079 h 1040749"/>
                <a:gd name="connsiteX2059" fmla="*/ 313733 w 1369242"/>
                <a:gd name="connsiteY2059" fmla="*/ 872889 h 1040749"/>
                <a:gd name="connsiteX2060" fmla="*/ 313733 w 1369242"/>
                <a:gd name="connsiteY2060" fmla="*/ 873745 h 1040749"/>
                <a:gd name="connsiteX2061" fmla="*/ 315255 w 1369242"/>
                <a:gd name="connsiteY2061" fmla="*/ 874507 h 1040749"/>
                <a:gd name="connsiteX2062" fmla="*/ 315540 w 1369242"/>
                <a:gd name="connsiteY2062" fmla="*/ 875078 h 1040749"/>
                <a:gd name="connsiteX2063" fmla="*/ 316016 w 1369242"/>
                <a:gd name="connsiteY2063" fmla="*/ 875078 h 1040749"/>
                <a:gd name="connsiteX2064" fmla="*/ 316016 w 1369242"/>
                <a:gd name="connsiteY2064" fmla="*/ 874507 h 1040749"/>
                <a:gd name="connsiteX2065" fmla="*/ 318488 w 1369242"/>
                <a:gd name="connsiteY2065" fmla="*/ 875078 h 1040749"/>
                <a:gd name="connsiteX2066" fmla="*/ 319534 w 1369242"/>
                <a:gd name="connsiteY2066" fmla="*/ 874507 h 1040749"/>
                <a:gd name="connsiteX2067" fmla="*/ 319820 w 1369242"/>
                <a:gd name="connsiteY2067" fmla="*/ 873745 h 1040749"/>
                <a:gd name="connsiteX2068" fmla="*/ 320676 w 1369242"/>
                <a:gd name="connsiteY2068" fmla="*/ 873745 h 1040749"/>
                <a:gd name="connsiteX2069" fmla="*/ 322197 w 1369242"/>
                <a:gd name="connsiteY2069" fmla="*/ 875268 h 1040749"/>
                <a:gd name="connsiteX2070" fmla="*/ 324289 w 1369242"/>
                <a:gd name="connsiteY2070" fmla="*/ 875553 h 1040749"/>
                <a:gd name="connsiteX2071" fmla="*/ 324575 w 1369242"/>
                <a:gd name="connsiteY2071" fmla="*/ 877743 h 1040749"/>
                <a:gd name="connsiteX2072" fmla="*/ 325335 w 1369242"/>
                <a:gd name="connsiteY2072" fmla="*/ 878028 h 1040749"/>
                <a:gd name="connsiteX2073" fmla="*/ 325335 w 1369242"/>
                <a:gd name="connsiteY2073" fmla="*/ 878789 h 1040749"/>
                <a:gd name="connsiteX2074" fmla="*/ 324004 w 1369242"/>
                <a:gd name="connsiteY2074" fmla="*/ 880978 h 1040749"/>
                <a:gd name="connsiteX2075" fmla="*/ 324670 w 1369242"/>
                <a:gd name="connsiteY2075" fmla="*/ 881834 h 1040749"/>
                <a:gd name="connsiteX2076" fmla="*/ 326001 w 1369242"/>
                <a:gd name="connsiteY2076" fmla="*/ 882119 h 1040749"/>
                <a:gd name="connsiteX2077" fmla="*/ 326286 w 1369242"/>
                <a:gd name="connsiteY2077" fmla="*/ 883357 h 1040749"/>
                <a:gd name="connsiteX2078" fmla="*/ 327047 w 1369242"/>
                <a:gd name="connsiteY2078" fmla="*/ 883642 h 1040749"/>
                <a:gd name="connsiteX2079" fmla="*/ 327332 w 1369242"/>
                <a:gd name="connsiteY2079" fmla="*/ 885069 h 1040749"/>
                <a:gd name="connsiteX2080" fmla="*/ 329425 w 1369242"/>
                <a:gd name="connsiteY2080" fmla="*/ 889161 h 1040749"/>
                <a:gd name="connsiteX2081" fmla="*/ 330280 w 1369242"/>
                <a:gd name="connsiteY2081" fmla="*/ 889447 h 1040749"/>
                <a:gd name="connsiteX2082" fmla="*/ 332087 w 1369242"/>
                <a:gd name="connsiteY2082" fmla="*/ 891731 h 1040749"/>
                <a:gd name="connsiteX2083" fmla="*/ 332944 w 1369242"/>
                <a:gd name="connsiteY2083" fmla="*/ 891921 h 1040749"/>
                <a:gd name="connsiteX2084" fmla="*/ 333229 w 1369242"/>
                <a:gd name="connsiteY2084" fmla="*/ 892872 h 1040749"/>
                <a:gd name="connsiteX2085" fmla="*/ 334085 w 1369242"/>
                <a:gd name="connsiteY2085" fmla="*/ 893634 h 1040749"/>
                <a:gd name="connsiteX2086" fmla="*/ 335131 w 1369242"/>
                <a:gd name="connsiteY2086" fmla="*/ 893063 h 1040749"/>
                <a:gd name="connsiteX2087" fmla="*/ 335892 w 1369242"/>
                <a:gd name="connsiteY2087" fmla="*/ 893348 h 1040749"/>
                <a:gd name="connsiteX2088" fmla="*/ 335892 w 1369242"/>
                <a:gd name="connsiteY2088" fmla="*/ 893919 h 1040749"/>
                <a:gd name="connsiteX2089" fmla="*/ 335035 w 1369242"/>
                <a:gd name="connsiteY2089" fmla="*/ 894110 h 1040749"/>
                <a:gd name="connsiteX2090" fmla="*/ 335035 w 1369242"/>
                <a:gd name="connsiteY2090" fmla="*/ 894871 h 1040749"/>
                <a:gd name="connsiteX2091" fmla="*/ 336082 w 1369242"/>
                <a:gd name="connsiteY2091" fmla="*/ 897059 h 1040749"/>
                <a:gd name="connsiteX2092" fmla="*/ 334750 w 1369242"/>
                <a:gd name="connsiteY2092" fmla="*/ 896869 h 1040749"/>
                <a:gd name="connsiteX2093" fmla="*/ 334465 w 1369242"/>
                <a:gd name="connsiteY2093" fmla="*/ 897630 h 1040749"/>
                <a:gd name="connsiteX2094" fmla="*/ 337318 w 1369242"/>
                <a:gd name="connsiteY2094" fmla="*/ 898392 h 1040749"/>
                <a:gd name="connsiteX2095" fmla="*/ 335511 w 1369242"/>
                <a:gd name="connsiteY2095" fmla="*/ 898677 h 1040749"/>
                <a:gd name="connsiteX2096" fmla="*/ 335035 w 1369242"/>
                <a:gd name="connsiteY2096" fmla="*/ 899534 h 1040749"/>
                <a:gd name="connsiteX2097" fmla="*/ 335892 w 1369242"/>
                <a:gd name="connsiteY2097" fmla="*/ 899724 h 1040749"/>
                <a:gd name="connsiteX2098" fmla="*/ 337413 w 1369242"/>
                <a:gd name="connsiteY2098" fmla="*/ 899153 h 1040749"/>
                <a:gd name="connsiteX2099" fmla="*/ 337889 w 1369242"/>
                <a:gd name="connsiteY2099" fmla="*/ 900390 h 1040749"/>
                <a:gd name="connsiteX2100" fmla="*/ 337413 w 1369242"/>
                <a:gd name="connsiteY2100" fmla="*/ 902388 h 1040749"/>
                <a:gd name="connsiteX2101" fmla="*/ 339505 w 1369242"/>
                <a:gd name="connsiteY2101" fmla="*/ 904862 h 1040749"/>
                <a:gd name="connsiteX2102" fmla="*/ 337413 w 1369242"/>
                <a:gd name="connsiteY2102" fmla="*/ 907337 h 1040749"/>
                <a:gd name="connsiteX2103" fmla="*/ 333990 w 1369242"/>
                <a:gd name="connsiteY2103" fmla="*/ 909525 h 1040749"/>
                <a:gd name="connsiteX2104" fmla="*/ 333704 w 1369242"/>
                <a:gd name="connsiteY2104" fmla="*/ 910382 h 1040749"/>
                <a:gd name="connsiteX2105" fmla="*/ 332658 w 1369242"/>
                <a:gd name="connsiteY2105" fmla="*/ 911143 h 1040749"/>
                <a:gd name="connsiteX2106" fmla="*/ 330376 w 1369242"/>
                <a:gd name="connsiteY2106" fmla="*/ 914569 h 1040749"/>
                <a:gd name="connsiteX2107" fmla="*/ 327523 w 1369242"/>
                <a:gd name="connsiteY2107" fmla="*/ 915806 h 1040749"/>
                <a:gd name="connsiteX2108" fmla="*/ 325716 w 1369242"/>
                <a:gd name="connsiteY2108" fmla="*/ 914949 h 1040749"/>
                <a:gd name="connsiteX2109" fmla="*/ 322292 w 1369242"/>
                <a:gd name="connsiteY2109" fmla="*/ 910572 h 1040749"/>
                <a:gd name="connsiteX2110" fmla="*/ 320200 w 1369242"/>
                <a:gd name="connsiteY2110" fmla="*/ 909145 h 1040749"/>
                <a:gd name="connsiteX2111" fmla="*/ 317347 w 1369242"/>
                <a:gd name="connsiteY2111" fmla="*/ 907908 h 1040749"/>
                <a:gd name="connsiteX2112" fmla="*/ 315255 w 1369242"/>
                <a:gd name="connsiteY2112" fmla="*/ 908098 h 1040749"/>
                <a:gd name="connsiteX2113" fmla="*/ 313924 w 1369242"/>
                <a:gd name="connsiteY2113" fmla="*/ 907337 h 1040749"/>
                <a:gd name="connsiteX2114" fmla="*/ 311736 w 1369242"/>
                <a:gd name="connsiteY2114" fmla="*/ 907146 h 1040749"/>
                <a:gd name="connsiteX2115" fmla="*/ 307267 w 1369242"/>
                <a:gd name="connsiteY2115" fmla="*/ 904958 h 1040749"/>
                <a:gd name="connsiteX2116" fmla="*/ 303843 w 1369242"/>
                <a:gd name="connsiteY2116" fmla="*/ 901532 h 1040749"/>
                <a:gd name="connsiteX2117" fmla="*/ 303558 w 1369242"/>
                <a:gd name="connsiteY2117" fmla="*/ 900295 h 1040749"/>
                <a:gd name="connsiteX2118" fmla="*/ 302226 w 1369242"/>
                <a:gd name="connsiteY2118" fmla="*/ 899058 h 1040749"/>
                <a:gd name="connsiteX2119" fmla="*/ 301941 w 1369242"/>
                <a:gd name="connsiteY2119" fmla="*/ 898106 h 1040749"/>
                <a:gd name="connsiteX2120" fmla="*/ 300609 w 1369242"/>
                <a:gd name="connsiteY2120" fmla="*/ 896869 h 1040749"/>
                <a:gd name="connsiteX2121" fmla="*/ 300609 w 1369242"/>
                <a:gd name="connsiteY2121" fmla="*/ 896108 h 1040749"/>
                <a:gd name="connsiteX2122" fmla="*/ 299278 w 1369242"/>
                <a:gd name="connsiteY2122" fmla="*/ 894110 h 1040749"/>
                <a:gd name="connsiteX2123" fmla="*/ 298612 w 1369242"/>
                <a:gd name="connsiteY2123" fmla="*/ 893919 h 1040749"/>
                <a:gd name="connsiteX2124" fmla="*/ 297567 w 1369242"/>
                <a:gd name="connsiteY2124" fmla="*/ 892397 h 1040749"/>
                <a:gd name="connsiteX2125" fmla="*/ 296045 w 1369242"/>
                <a:gd name="connsiteY2125" fmla="*/ 891445 h 1040749"/>
                <a:gd name="connsiteX2126" fmla="*/ 295189 w 1369242"/>
                <a:gd name="connsiteY2126" fmla="*/ 891445 h 1040749"/>
                <a:gd name="connsiteX2127" fmla="*/ 293857 w 1369242"/>
                <a:gd name="connsiteY2127" fmla="*/ 890018 h 1040749"/>
                <a:gd name="connsiteX2128" fmla="*/ 292051 w 1369242"/>
                <a:gd name="connsiteY2128" fmla="*/ 889732 h 1040749"/>
                <a:gd name="connsiteX2129" fmla="*/ 288247 w 1369242"/>
                <a:gd name="connsiteY2129" fmla="*/ 887258 h 1040749"/>
                <a:gd name="connsiteX2130" fmla="*/ 286915 w 1369242"/>
                <a:gd name="connsiteY2130" fmla="*/ 887258 h 1040749"/>
                <a:gd name="connsiteX2131" fmla="*/ 286440 w 1369242"/>
                <a:gd name="connsiteY2131" fmla="*/ 887829 h 1040749"/>
                <a:gd name="connsiteX2132" fmla="*/ 284252 w 1369242"/>
                <a:gd name="connsiteY2132" fmla="*/ 887639 h 1040749"/>
                <a:gd name="connsiteX2133" fmla="*/ 278927 w 1369242"/>
                <a:gd name="connsiteY2133" fmla="*/ 882405 h 1040749"/>
                <a:gd name="connsiteX2134" fmla="*/ 276454 w 1369242"/>
                <a:gd name="connsiteY2134" fmla="*/ 881168 h 1040749"/>
                <a:gd name="connsiteX2135" fmla="*/ 275123 w 1369242"/>
                <a:gd name="connsiteY2135" fmla="*/ 880978 h 1040749"/>
                <a:gd name="connsiteX2136" fmla="*/ 274362 w 1369242"/>
                <a:gd name="connsiteY2136" fmla="*/ 880216 h 1040749"/>
                <a:gd name="connsiteX2137" fmla="*/ 269037 w 1369242"/>
                <a:gd name="connsiteY2137" fmla="*/ 878028 h 1040749"/>
                <a:gd name="connsiteX2138" fmla="*/ 265898 w 1369242"/>
                <a:gd name="connsiteY2138" fmla="*/ 876315 h 1040749"/>
                <a:gd name="connsiteX2139" fmla="*/ 264852 w 1369242"/>
                <a:gd name="connsiteY2139" fmla="*/ 876315 h 1040749"/>
                <a:gd name="connsiteX2140" fmla="*/ 264091 w 1369242"/>
                <a:gd name="connsiteY2140" fmla="*/ 875458 h 1040749"/>
                <a:gd name="connsiteX2141" fmla="*/ 261999 w 1369242"/>
                <a:gd name="connsiteY2141" fmla="*/ 874697 h 1040749"/>
                <a:gd name="connsiteX2142" fmla="*/ 260192 w 1369242"/>
                <a:gd name="connsiteY2142" fmla="*/ 872985 h 1040749"/>
                <a:gd name="connsiteX2143" fmla="*/ 259907 w 1369242"/>
                <a:gd name="connsiteY2143" fmla="*/ 872033 h 1040749"/>
                <a:gd name="connsiteX2144" fmla="*/ 259907 w 1369242"/>
                <a:gd name="connsiteY2144" fmla="*/ 869749 h 1040749"/>
                <a:gd name="connsiteX2145" fmla="*/ 260763 w 1369242"/>
                <a:gd name="connsiteY2145" fmla="*/ 869939 h 1040749"/>
                <a:gd name="connsiteX2146" fmla="*/ 261619 w 1369242"/>
                <a:gd name="connsiteY2146" fmla="*/ 869083 h 1040749"/>
                <a:gd name="connsiteX2147" fmla="*/ 261143 w 1369242"/>
                <a:gd name="connsiteY2147" fmla="*/ 868321 h 1040749"/>
                <a:gd name="connsiteX2148" fmla="*/ 261619 w 1369242"/>
                <a:gd name="connsiteY2148" fmla="*/ 867465 h 1040749"/>
                <a:gd name="connsiteX2149" fmla="*/ 260763 w 1369242"/>
                <a:gd name="connsiteY2149" fmla="*/ 866038 h 1040749"/>
                <a:gd name="connsiteX2150" fmla="*/ 259432 w 1369242"/>
                <a:gd name="connsiteY2150" fmla="*/ 866323 h 1040749"/>
                <a:gd name="connsiteX2151" fmla="*/ 259432 w 1369242"/>
                <a:gd name="connsiteY2151" fmla="*/ 867561 h 1040749"/>
                <a:gd name="connsiteX2152" fmla="*/ 258576 w 1369242"/>
                <a:gd name="connsiteY2152" fmla="*/ 868131 h 1040749"/>
                <a:gd name="connsiteX2153" fmla="*/ 256483 w 1369242"/>
                <a:gd name="connsiteY2153" fmla="*/ 866609 h 1040749"/>
                <a:gd name="connsiteX2154" fmla="*/ 253345 w 1369242"/>
                <a:gd name="connsiteY2154" fmla="*/ 865752 h 1040749"/>
                <a:gd name="connsiteX2155" fmla="*/ 252680 w 1369242"/>
                <a:gd name="connsiteY2155" fmla="*/ 867180 h 1040749"/>
                <a:gd name="connsiteX2156" fmla="*/ 253155 w 1369242"/>
                <a:gd name="connsiteY2156" fmla="*/ 868607 h 1040749"/>
                <a:gd name="connsiteX2157" fmla="*/ 252109 w 1369242"/>
                <a:gd name="connsiteY2157" fmla="*/ 868321 h 1040749"/>
                <a:gd name="connsiteX2158" fmla="*/ 251823 w 1369242"/>
                <a:gd name="connsiteY2158" fmla="*/ 866894 h 1040749"/>
                <a:gd name="connsiteX2159" fmla="*/ 252680 w 1369242"/>
                <a:gd name="connsiteY2159" fmla="*/ 866609 h 1040749"/>
                <a:gd name="connsiteX2160" fmla="*/ 252680 w 1369242"/>
                <a:gd name="connsiteY2160" fmla="*/ 865752 h 1040749"/>
                <a:gd name="connsiteX2161" fmla="*/ 253155 w 1369242"/>
                <a:gd name="connsiteY2161" fmla="*/ 865562 h 1040749"/>
                <a:gd name="connsiteX2162" fmla="*/ 252870 w 1369242"/>
                <a:gd name="connsiteY2162" fmla="*/ 864991 h 1040749"/>
                <a:gd name="connsiteX2163" fmla="*/ 250397 w 1369242"/>
                <a:gd name="connsiteY2163" fmla="*/ 863183 h 1040749"/>
                <a:gd name="connsiteX2164" fmla="*/ 247544 w 1369242"/>
                <a:gd name="connsiteY2164" fmla="*/ 859091 h 1040749"/>
                <a:gd name="connsiteX2165" fmla="*/ 246213 w 1369242"/>
                <a:gd name="connsiteY2165" fmla="*/ 858330 h 1040749"/>
                <a:gd name="connsiteX2166" fmla="*/ 245927 w 1369242"/>
                <a:gd name="connsiteY2166" fmla="*/ 857474 h 1040749"/>
                <a:gd name="connsiteX2167" fmla="*/ 243835 w 1369242"/>
                <a:gd name="connsiteY2167" fmla="*/ 856617 h 1040749"/>
                <a:gd name="connsiteX2168" fmla="*/ 242313 w 1369242"/>
                <a:gd name="connsiteY2168" fmla="*/ 855095 h 1040749"/>
                <a:gd name="connsiteX2169" fmla="*/ 242028 w 1369242"/>
                <a:gd name="connsiteY2169" fmla="*/ 854238 h 1040749"/>
                <a:gd name="connsiteX2170" fmla="*/ 241172 w 1369242"/>
                <a:gd name="connsiteY2170" fmla="*/ 853667 h 1040749"/>
                <a:gd name="connsiteX2171" fmla="*/ 241172 w 1369242"/>
                <a:gd name="connsiteY2171" fmla="*/ 852906 h 1040749"/>
                <a:gd name="connsiteX2172" fmla="*/ 238890 w 1369242"/>
                <a:gd name="connsiteY2172" fmla="*/ 849956 h 1040749"/>
                <a:gd name="connsiteX2173" fmla="*/ 238034 w 1369242"/>
                <a:gd name="connsiteY2173" fmla="*/ 849671 h 1040749"/>
                <a:gd name="connsiteX2174" fmla="*/ 235752 w 1369242"/>
                <a:gd name="connsiteY2174" fmla="*/ 847196 h 1040749"/>
                <a:gd name="connsiteX2175" fmla="*/ 234896 w 1369242"/>
                <a:gd name="connsiteY2175" fmla="*/ 845198 h 1040749"/>
                <a:gd name="connsiteX2176" fmla="*/ 233089 w 1369242"/>
                <a:gd name="connsiteY2176" fmla="*/ 843961 h 1040749"/>
                <a:gd name="connsiteX2177" fmla="*/ 230997 w 1369242"/>
                <a:gd name="connsiteY2177" fmla="*/ 843390 h 1040749"/>
                <a:gd name="connsiteX2178" fmla="*/ 228714 w 1369242"/>
                <a:gd name="connsiteY2178" fmla="*/ 841392 h 1040749"/>
                <a:gd name="connsiteX2179" fmla="*/ 228429 w 1369242"/>
                <a:gd name="connsiteY2179" fmla="*/ 839964 h 1040749"/>
                <a:gd name="connsiteX2180" fmla="*/ 229285 w 1369242"/>
                <a:gd name="connsiteY2180" fmla="*/ 835016 h 1040749"/>
                <a:gd name="connsiteX2181" fmla="*/ 228429 w 1369242"/>
                <a:gd name="connsiteY2181" fmla="*/ 834826 h 1040749"/>
                <a:gd name="connsiteX2182" fmla="*/ 228144 w 1369242"/>
                <a:gd name="connsiteY2182" fmla="*/ 833303 h 1040749"/>
                <a:gd name="connsiteX2183" fmla="*/ 229190 w 1369242"/>
                <a:gd name="connsiteY2183" fmla="*/ 832066 h 1040749"/>
                <a:gd name="connsiteX2184" fmla="*/ 229475 w 1369242"/>
                <a:gd name="connsiteY2184" fmla="*/ 830829 h 1040749"/>
                <a:gd name="connsiteX2185" fmla="*/ 231282 w 1369242"/>
                <a:gd name="connsiteY2185" fmla="*/ 830544 h 1040749"/>
                <a:gd name="connsiteX2186" fmla="*/ 233755 w 1369242"/>
                <a:gd name="connsiteY2186" fmla="*/ 828355 h 1040749"/>
                <a:gd name="connsiteX2187" fmla="*/ 233755 w 1369242"/>
                <a:gd name="connsiteY2187" fmla="*/ 827499 h 1040749"/>
                <a:gd name="connsiteX2188" fmla="*/ 231948 w 1369242"/>
                <a:gd name="connsiteY2188" fmla="*/ 825024 h 1040749"/>
                <a:gd name="connsiteX2189" fmla="*/ 231472 w 1369242"/>
                <a:gd name="connsiteY2189" fmla="*/ 825024 h 1040749"/>
                <a:gd name="connsiteX2190" fmla="*/ 231948 w 1369242"/>
                <a:gd name="connsiteY2190" fmla="*/ 825786 h 1040749"/>
                <a:gd name="connsiteX2191" fmla="*/ 231662 w 1369242"/>
                <a:gd name="connsiteY2191" fmla="*/ 826832 h 1040749"/>
                <a:gd name="connsiteX2192" fmla="*/ 229570 w 1369242"/>
                <a:gd name="connsiteY2192" fmla="*/ 825786 h 1040749"/>
                <a:gd name="connsiteX2193" fmla="*/ 229285 w 1369242"/>
                <a:gd name="connsiteY2193" fmla="*/ 825215 h 1040749"/>
                <a:gd name="connsiteX2194" fmla="*/ 228239 w 1369242"/>
                <a:gd name="connsiteY2194" fmla="*/ 825786 h 1040749"/>
                <a:gd name="connsiteX2195" fmla="*/ 227573 w 1369242"/>
                <a:gd name="connsiteY2195" fmla="*/ 825595 h 1040749"/>
                <a:gd name="connsiteX2196" fmla="*/ 227288 w 1369242"/>
                <a:gd name="connsiteY2196" fmla="*/ 823597 h 1040749"/>
                <a:gd name="connsiteX2197" fmla="*/ 228809 w 1369242"/>
                <a:gd name="connsiteY2197" fmla="*/ 823026 h 1040749"/>
                <a:gd name="connsiteX2198" fmla="*/ 229285 w 1369242"/>
                <a:gd name="connsiteY2198" fmla="*/ 822645 h 1040749"/>
                <a:gd name="connsiteX2199" fmla="*/ 229000 w 1369242"/>
                <a:gd name="connsiteY2199" fmla="*/ 822074 h 1040749"/>
                <a:gd name="connsiteX2200" fmla="*/ 227954 w 1369242"/>
                <a:gd name="connsiteY2200" fmla="*/ 822265 h 1040749"/>
                <a:gd name="connsiteX2201" fmla="*/ 226432 w 1369242"/>
                <a:gd name="connsiteY2201" fmla="*/ 823502 h 1040749"/>
                <a:gd name="connsiteX2202" fmla="*/ 225957 w 1369242"/>
                <a:gd name="connsiteY2202" fmla="*/ 824739 h 1040749"/>
                <a:gd name="connsiteX2203" fmla="*/ 227003 w 1369242"/>
                <a:gd name="connsiteY2203" fmla="*/ 826166 h 1040749"/>
                <a:gd name="connsiteX2204" fmla="*/ 228334 w 1369242"/>
                <a:gd name="connsiteY2204" fmla="*/ 826357 h 1040749"/>
                <a:gd name="connsiteX2205" fmla="*/ 229095 w 1369242"/>
                <a:gd name="connsiteY2205" fmla="*/ 826072 h 1040749"/>
                <a:gd name="connsiteX2206" fmla="*/ 231377 w 1369242"/>
                <a:gd name="connsiteY2206" fmla="*/ 827499 h 1040749"/>
                <a:gd name="connsiteX2207" fmla="*/ 231853 w 1369242"/>
                <a:gd name="connsiteY2207" fmla="*/ 828926 h 1040749"/>
                <a:gd name="connsiteX2208" fmla="*/ 230046 w 1369242"/>
                <a:gd name="connsiteY2208" fmla="*/ 830353 h 1040749"/>
                <a:gd name="connsiteX2209" fmla="*/ 228714 w 1369242"/>
                <a:gd name="connsiteY2209" fmla="*/ 830163 h 1040749"/>
                <a:gd name="connsiteX2210" fmla="*/ 227668 w 1369242"/>
                <a:gd name="connsiteY2210" fmla="*/ 831115 h 1040749"/>
                <a:gd name="connsiteX2211" fmla="*/ 227954 w 1369242"/>
                <a:gd name="connsiteY2211" fmla="*/ 831971 h 1040749"/>
                <a:gd name="connsiteX2212" fmla="*/ 227098 w 1369242"/>
                <a:gd name="connsiteY2212" fmla="*/ 832256 h 1040749"/>
                <a:gd name="connsiteX2213" fmla="*/ 227098 w 1369242"/>
                <a:gd name="connsiteY2213" fmla="*/ 833494 h 1040749"/>
                <a:gd name="connsiteX2214" fmla="*/ 227858 w 1369242"/>
                <a:gd name="connsiteY2214" fmla="*/ 833779 h 1040749"/>
                <a:gd name="connsiteX2215" fmla="*/ 227573 w 1369242"/>
                <a:gd name="connsiteY2215" fmla="*/ 835016 h 1040749"/>
                <a:gd name="connsiteX2216" fmla="*/ 228048 w 1369242"/>
                <a:gd name="connsiteY2216" fmla="*/ 835206 h 1040749"/>
                <a:gd name="connsiteX2217" fmla="*/ 228048 w 1369242"/>
                <a:gd name="connsiteY2217" fmla="*/ 836634 h 1040749"/>
                <a:gd name="connsiteX2218" fmla="*/ 226242 w 1369242"/>
                <a:gd name="connsiteY2218" fmla="*/ 842153 h 1040749"/>
                <a:gd name="connsiteX2219" fmla="*/ 225481 w 1369242"/>
                <a:gd name="connsiteY2219" fmla="*/ 842439 h 1040749"/>
                <a:gd name="connsiteX2220" fmla="*/ 225481 w 1369242"/>
                <a:gd name="connsiteY2220" fmla="*/ 844722 h 1040749"/>
                <a:gd name="connsiteX2221" fmla="*/ 225957 w 1369242"/>
                <a:gd name="connsiteY2221" fmla="*/ 845293 h 1040749"/>
                <a:gd name="connsiteX2222" fmla="*/ 225196 w 1369242"/>
                <a:gd name="connsiteY2222" fmla="*/ 846245 h 1040749"/>
                <a:gd name="connsiteX2223" fmla="*/ 223674 w 1369242"/>
                <a:gd name="connsiteY2223" fmla="*/ 845959 h 1040749"/>
                <a:gd name="connsiteX2224" fmla="*/ 222628 w 1369242"/>
                <a:gd name="connsiteY2224" fmla="*/ 841582 h 1040749"/>
                <a:gd name="connsiteX2225" fmla="*/ 221772 w 1369242"/>
                <a:gd name="connsiteY2225" fmla="*/ 840821 h 1040749"/>
                <a:gd name="connsiteX2226" fmla="*/ 221772 w 1369242"/>
                <a:gd name="connsiteY2226" fmla="*/ 839584 h 1040749"/>
                <a:gd name="connsiteX2227" fmla="*/ 221011 w 1369242"/>
                <a:gd name="connsiteY2227" fmla="*/ 838822 h 1040749"/>
                <a:gd name="connsiteX2228" fmla="*/ 220345 w 1369242"/>
                <a:gd name="connsiteY2228" fmla="*/ 838822 h 1040749"/>
                <a:gd name="connsiteX2229" fmla="*/ 220345 w 1369242"/>
                <a:gd name="connsiteY2229" fmla="*/ 839393 h 1040749"/>
                <a:gd name="connsiteX2230" fmla="*/ 219299 w 1369242"/>
                <a:gd name="connsiteY2230" fmla="*/ 838822 h 1040749"/>
                <a:gd name="connsiteX2231" fmla="*/ 218824 w 1369242"/>
                <a:gd name="connsiteY2231" fmla="*/ 838252 h 1040749"/>
                <a:gd name="connsiteX2232" fmla="*/ 219299 w 1369242"/>
                <a:gd name="connsiteY2232" fmla="*/ 837014 h 1040749"/>
                <a:gd name="connsiteX2233" fmla="*/ 217207 w 1369242"/>
                <a:gd name="connsiteY2233" fmla="*/ 835968 h 1040749"/>
                <a:gd name="connsiteX2234" fmla="*/ 217207 w 1369242"/>
                <a:gd name="connsiteY2234" fmla="*/ 835397 h 1040749"/>
                <a:gd name="connsiteX2235" fmla="*/ 213593 w 1369242"/>
                <a:gd name="connsiteY2235" fmla="*/ 833969 h 1040749"/>
                <a:gd name="connsiteX2236" fmla="*/ 212548 w 1369242"/>
                <a:gd name="connsiteY2236" fmla="*/ 833018 h 1040749"/>
                <a:gd name="connsiteX2237" fmla="*/ 209409 w 1369242"/>
                <a:gd name="connsiteY2237" fmla="*/ 831781 h 1040749"/>
                <a:gd name="connsiteX2238" fmla="*/ 209124 w 1369242"/>
                <a:gd name="connsiteY2238" fmla="*/ 831210 h 1040749"/>
                <a:gd name="connsiteX2239" fmla="*/ 208458 w 1369242"/>
                <a:gd name="connsiteY2239" fmla="*/ 831210 h 1040749"/>
                <a:gd name="connsiteX2240" fmla="*/ 206651 w 1369242"/>
                <a:gd name="connsiteY2240" fmla="*/ 829973 h 1040749"/>
                <a:gd name="connsiteX2241" fmla="*/ 205130 w 1369242"/>
                <a:gd name="connsiteY2241" fmla="*/ 830163 h 1040749"/>
                <a:gd name="connsiteX2242" fmla="*/ 204274 w 1369242"/>
                <a:gd name="connsiteY2242" fmla="*/ 832447 h 1040749"/>
                <a:gd name="connsiteX2243" fmla="*/ 203608 w 1369242"/>
                <a:gd name="connsiteY2243" fmla="*/ 832637 h 1040749"/>
                <a:gd name="connsiteX2244" fmla="*/ 201801 w 1369242"/>
                <a:gd name="connsiteY2244" fmla="*/ 832637 h 1040749"/>
                <a:gd name="connsiteX2245" fmla="*/ 200470 w 1369242"/>
                <a:gd name="connsiteY2245" fmla="*/ 831686 h 1040749"/>
                <a:gd name="connsiteX2246" fmla="*/ 199424 w 1369242"/>
                <a:gd name="connsiteY2246" fmla="*/ 831686 h 1040749"/>
                <a:gd name="connsiteX2247" fmla="*/ 198948 w 1369242"/>
                <a:gd name="connsiteY2247" fmla="*/ 830829 h 1040749"/>
                <a:gd name="connsiteX2248" fmla="*/ 197427 w 1369242"/>
                <a:gd name="connsiteY2248" fmla="*/ 829973 h 1040749"/>
                <a:gd name="connsiteX2249" fmla="*/ 197141 w 1369242"/>
                <a:gd name="connsiteY2249" fmla="*/ 829211 h 1040749"/>
                <a:gd name="connsiteX2250" fmla="*/ 195335 w 1369242"/>
                <a:gd name="connsiteY2250" fmla="*/ 828451 h 1040749"/>
                <a:gd name="connsiteX2251" fmla="*/ 195049 w 1369242"/>
                <a:gd name="connsiteY2251" fmla="*/ 826261 h 1040749"/>
                <a:gd name="connsiteX2252" fmla="*/ 194574 w 1369242"/>
                <a:gd name="connsiteY2252" fmla="*/ 826072 h 1040749"/>
                <a:gd name="connsiteX2253" fmla="*/ 194574 w 1369242"/>
                <a:gd name="connsiteY2253" fmla="*/ 825215 h 1040749"/>
                <a:gd name="connsiteX2254" fmla="*/ 193908 w 1369242"/>
                <a:gd name="connsiteY2254" fmla="*/ 824929 h 1040749"/>
                <a:gd name="connsiteX2255" fmla="*/ 192862 w 1369242"/>
                <a:gd name="connsiteY2255" fmla="*/ 822455 h 1040749"/>
                <a:gd name="connsiteX2256" fmla="*/ 190770 w 1369242"/>
                <a:gd name="connsiteY2256" fmla="*/ 823026 h 1040749"/>
                <a:gd name="connsiteX2257" fmla="*/ 191435 w 1369242"/>
                <a:gd name="connsiteY2257" fmla="*/ 823407 h 1040749"/>
                <a:gd name="connsiteX2258" fmla="*/ 191435 w 1369242"/>
                <a:gd name="connsiteY2258" fmla="*/ 824264 h 1040749"/>
                <a:gd name="connsiteX2259" fmla="*/ 190770 w 1369242"/>
                <a:gd name="connsiteY2259" fmla="*/ 824549 h 1040749"/>
                <a:gd name="connsiteX2260" fmla="*/ 190770 w 1369242"/>
                <a:gd name="connsiteY2260" fmla="*/ 825120 h 1040749"/>
                <a:gd name="connsiteX2261" fmla="*/ 191625 w 1369242"/>
                <a:gd name="connsiteY2261" fmla="*/ 827403 h 1040749"/>
                <a:gd name="connsiteX2262" fmla="*/ 191340 w 1369242"/>
                <a:gd name="connsiteY2262" fmla="*/ 827974 h 1040749"/>
                <a:gd name="connsiteX2263" fmla="*/ 192672 w 1369242"/>
                <a:gd name="connsiteY2263" fmla="*/ 828926 h 1040749"/>
                <a:gd name="connsiteX2264" fmla="*/ 193147 w 1369242"/>
                <a:gd name="connsiteY2264" fmla="*/ 829973 h 1040749"/>
                <a:gd name="connsiteX2265" fmla="*/ 195239 w 1369242"/>
                <a:gd name="connsiteY2265" fmla="*/ 830924 h 1040749"/>
                <a:gd name="connsiteX2266" fmla="*/ 196285 w 1369242"/>
                <a:gd name="connsiteY2266" fmla="*/ 832732 h 1040749"/>
                <a:gd name="connsiteX2267" fmla="*/ 197807 w 1369242"/>
                <a:gd name="connsiteY2267" fmla="*/ 833018 h 1040749"/>
                <a:gd name="connsiteX2268" fmla="*/ 199329 w 1369242"/>
                <a:gd name="connsiteY2268" fmla="*/ 833969 h 1040749"/>
                <a:gd name="connsiteX2269" fmla="*/ 205320 w 1369242"/>
                <a:gd name="connsiteY2269" fmla="*/ 833398 h 1040749"/>
                <a:gd name="connsiteX2270" fmla="*/ 205605 w 1369242"/>
                <a:gd name="connsiteY2270" fmla="*/ 835397 h 1040749"/>
                <a:gd name="connsiteX2271" fmla="*/ 206081 w 1369242"/>
                <a:gd name="connsiteY2271" fmla="*/ 835968 h 1040749"/>
                <a:gd name="connsiteX2272" fmla="*/ 206937 w 1369242"/>
                <a:gd name="connsiteY2272" fmla="*/ 835968 h 1040749"/>
                <a:gd name="connsiteX2273" fmla="*/ 207412 w 1369242"/>
                <a:gd name="connsiteY2273" fmla="*/ 834921 h 1040749"/>
                <a:gd name="connsiteX2274" fmla="*/ 208934 w 1369242"/>
                <a:gd name="connsiteY2274" fmla="*/ 835682 h 1040749"/>
                <a:gd name="connsiteX2275" fmla="*/ 211026 w 1369242"/>
                <a:gd name="connsiteY2275" fmla="*/ 835682 h 1040749"/>
                <a:gd name="connsiteX2276" fmla="*/ 211692 w 1369242"/>
                <a:gd name="connsiteY2276" fmla="*/ 836063 h 1040749"/>
                <a:gd name="connsiteX2277" fmla="*/ 211977 w 1369242"/>
                <a:gd name="connsiteY2277" fmla="*/ 837490 h 1040749"/>
                <a:gd name="connsiteX2278" fmla="*/ 212452 w 1369242"/>
                <a:gd name="connsiteY2278" fmla="*/ 837776 h 1040749"/>
                <a:gd name="connsiteX2279" fmla="*/ 213308 w 1369242"/>
                <a:gd name="connsiteY2279" fmla="*/ 837585 h 1040749"/>
                <a:gd name="connsiteX2280" fmla="*/ 214640 w 1369242"/>
                <a:gd name="connsiteY2280" fmla="*/ 838347 h 1040749"/>
                <a:gd name="connsiteX2281" fmla="*/ 214164 w 1369242"/>
                <a:gd name="connsiteY2281" fmla="*/ 840535 h 1040749"/>
                <a:gd name="connsiteX2282" fmla="*/ 216827 w 1369242"/>
                <a:gd name="connsiteY2282" fmla="*/ 844247 h 1040749"/>
                <a:gd name="connsiteX2283" fmla="*/ 216827 w 1369242"/>
                <a:gd name="connsiteY2283" fmla="*/ 845008 h 1040749"/>
                <a:gd name="connsiteX2284" fmla="*/ 217683 w 1369242"/>
                <a:gd name="connsiteY2284" fmla="*/ 845293 h 1040749"/>
                <a:gd name="connsiteX2285" fmla="*/ 219014 w 1369242"/>
                <a:gd name="connsiteY2285" fmla="*/ 846816 h 1040749"/>
                <a:gd name="connsiteX2286" fmla="*/ 219490 w 1369242"/>
                <a:gd name="connsiteY2286" fmla="*/ 848053 h 1040749"/>
                <a:gd name="connsiteX2287" fmla="*/ 222628 w 1369242"/>
                <a:gd name="connsiteY2287" fmla="*/ 849861 h 1040749"/>
                <a:gd name="connsiteX2288" fmla="*/ 223294 w 1369242"/>
                <a:gd name="connsiteY2288" fmla="*/ 850717 h 1040749"/>
                <a:gd name="connsiteX2289" fmla="*/ 223294 w 1369242"/>
                <a:gd name="connsiteY2289" fmla="*/ 851574 h 1040749"/>
                <a:gd name="connsiteX2290" fmla="*/ 222438 w 1369242"/>
                <a:gd name="connsiteY2290" fmla="*/ 852335 h 1040749"/>
                <a:gd name="connsiteX2291" fmla="*/ 222723 w 1369242"/>
                <a:gd name="connsiteY2291" fmla="*/ 853191 h 1040749"/>
                <a:gd name="connsiteX2292" fmla="*/ 223769 w 1369242"/>
                <a:gd name="connsiteY2292" fmla="*/ 854143 h 1040749"/>
                <a:gd name="connsiteX2293" fmla="*/ 225100 w 1369242"/>
                <a:gd name="connsiteY2293" fmla="*/ 854333 h 1040749"/>
                <a:gd name="connsiteX2294" fmla="*/ 225861 w 1369242"/>
                <a:gd name="connsiteY2294" fmla="*/ 855095 h 1040749"/>
                <a:gd name="connsiteX2295" fmla="*/ 227193 w 1369242"/>
                <a:gd name="connsiteY2295" fmla="*/ 854524 h 1040749"/>
                <a:gd name="connsiteX2296" fmla="*/ 226907 w 1369242"/>
                <a:gd name="connsiteY2296" fmla="*/ 853762 h 1040749"/>
                <a:gd name="connsiteX2297" fmla="*/ 227763 w 1369242"/>
                <a:gd name="connsiteY2297" fmla="*/ 853001 h 1040749"/>
                <a:gd name="connsiteX2298" fmla="*/ 228809 w 1369242"/>
                <a:gd name="connsiteY2298" fmla="*/ 853572 h 1040749"/>
                <a:gd name="connsiteX2299" fmla="*/ 228048 w 1369242"/>
                <a:gd name="connsiteY2299" fmla="*/ 854333 h 1040749"/>
                <a:gd name="connsiteX2300" fmla="*/ 228334 w 1369242"/>
                <a:gd name="connsiteY2300" fmla="*/ 855095 h 1040749"/>
                <a:gd name="connsiteX2301" fmla="*/ 227288 w 1369242"/>
                <a:gd name="connsiteY2301" fmla="*/ 855380 h 1040749"/>
                <a:gd name="connsiteX2302" fmla="*/ 227003 w 1369242"/>
                <a:gd name="connsiteY2302" fmla="*/ 856617 h 1040749"/>
                <a:gd name="connsiteX2303" fmla="*/ 227668 w 1369242"/>
                <a:gd name="connsiteY2303" fmla="*/ 857188 h 1040749"/>
                <a:gd name="connsiteX2304" fmla="*/ 227383 w 1369242"/>
                <a:gd name="connsiteY2304" fmla="*/ 857759 h 1040749"/>
                <a:gd name="connsiteX2305" fmla="*/ 228714 w 1369242"/>
                <a:gd name="connsiteY2305" fmla="*/ 858616 h 1040749"/>
                <a:gd name="connsiteX2306" fmla="*/ 228714 w 1369242"/>
                <a:gd name="connsiteY2306" fmla="*/ 859377 h 1040749"/>
                <a:gd name="connsiteX2307" fmla="*/ 229760 w 1369242"/>
                <a:gd name="connsiteY2307" fmla="*/ 860138 h 1040749"/>
                <a:gd name="connsiteX2308" fmla="*/ 230616 w 1369242"/>
                <a:gd name="connsiteY2308" fmla="*/ 861565 h 1040749"/>
                <a:gd name="connsiteX2309" fmla="*/ 232709 w 1369242"/>
                <a:gd name="connsiteY2309" fmla="*/ 862327 h 1040749"/>
                <a:gd name="connsiteX2310" fmla="*/ 232709 w 1369242"/>
                <a:gd name="connsiteY2310" fmla="*/ 863374 h 1040749"/>
                <a:gd name="connsiteX2311" fmla="*/ 234230 w 1369242"/>
                <a:gd name="connsiteY2311" fmla="*/ 864801 h 1040749"/>
                <a:gd name="connsiteX2312" fmla="*/ 236037 w 1369242"/>
                <a:gd name="connsiteY2312" fmla="*/ 865371 h 1040749"/>
                <a:gd name="connsiteX2313" fmla="*/ 237083 w 1369242"/>
                <a:gd name="connsiteY2313" fmla="*/ 866609 h 1040749"/>
                <a:gd name="connsiteX2314" fmla="*/ 238605 w 1369242"/>
                <a:gd name="connsiteY2314" fmla="*/ 866894 h 1040749"/>
                <a:gd name="connsiteX2315" fmla="*/ 240412 w 1369242"/>
                <a:gd name="connsiteY2315" fmla="*/ 868131 h 1040749"/>
                <a:gd name="connsiteX2316" fmla="*/ 240412 w 1369242"/>
                <a:gd name="connsiteY2316" fmla="*/ 869558 h 1040749"/>
                <a:gd name="connsiteX2317" fmla="*/ 244501 w 1369242"/>
                <a:gd name="connsiteY2317" fmla="*/ 869844 h 1040749"/>
                <a:gd name="connsiteX2318" fmla="*/ 246022 w 1369242"/>
                <a:gd name="connsiteY2318" fmla="*/ 871081 h 1040749"/>
                <a:gd name="connsiteX2319" fmla="*/ 246498 w 1369242"/>
                <a:gd name="connsiteY2319" fmla="*/ 872033 h 1040749"/>
                <a:gd name="connsiteX2320" fmla="*/ 247829 w 1369242"/>
                <a:gd name="connsiteY2320" fmla="*/ 871748 h 1040749"/>
                <a:gd name="connsiteX2321" fmla="*/ 247354 w 1369242"/>
                <a:gd name="connsiteY2321" fmla="*/ 870320 h 1040749"/>
                <a:gd name="connsiteX2322" fmla="*/ 248210 w 1369242"/>
                <a:gd name="connsiteY2322" fmla="*/ 870320 h 1040749"/>
                <a:gd name="connsiteX2323" fmla="*/ 248210 w 1369242"/>
                <a:gd name="connsiteY2323" fmla="*/ 871081 h 1040749"/>
                <a:gd name="connsiteX2324" fmla="*/ 249541 w 1369242"/>
                <a:gd name="connsiteY2324" fmla="*/ 871937 h 1040749"/>
                <a:gd name="connsiteX2325" fmla="*/ 249256 w 1369242"/>
                <a:gd name="connsiteY2325" fmla="*/ 872223 h 1040749"/>
                <a:gd name="connsiteX2326" fmla="*/ 251348 w 1369242"/>
                <a:gd name="connsiteY2326" fmla="*/ 873936 h 1040749"/>
                <a:gd name="connsiteX2327" fmla="*/ 253155 w 1369242"/>
                <a:gd name="connsiteY2327" fmla="*/ 876695 h 1040749"/>
                <a:gd name="connsiteX2328" fmla="*/ 251633 w 1369242"/>
                <a:gd name="connsiteY2328" fmla="*/ 875935 h 1040749"/>
                <a:gd name="connsiteX2329" fmla="*/ 250112 w 1369242"/>
                <a:gd name="connsiteY2329" fmla="*/ 873745 h 1040749"/>
                <a:gd name="connsiteX2330" fmla="*/ 248019 w 1369242"/>
                <a:gd name="connsiteY2330" fmla="*/ 874602 h 1040749"/>
                <a:gd name="connsiteX2331" fmla="*/ 247734 w 1369242"/>
                <a:gd name="connsiteY2331" fmla="*/ 876030 h 1040749"/>
                <a:gd name="connsiteX2332" fmla="*/ 248590 w 1369242"/>
                <a:gd name="connsiteY2332" fmla="*/ 876886 h 1040749"/>
                <a:gd name="connsiteX2333" fmla="*/ 248875 w 1369242"/>
                <a:gd name="connsiteY2333" fmla="*/ 878123 h 1040749"/>
                <a:gd name="connsiteX2334" fmla="*/ 249731 w 1369242"/>
                <a:gd name="connsiteY2334" fmla="*/ 879360 h 1040749"/>
                <a:gd name="connsiteX2335" fmla="*/ 250587 w 1369242"/>
                <a:gd name="connsiteY2335" fmla="*/ 879645 h 1040749"/>
                <a:gd name="connsiteX2336" fmla="*/ 250587 w 1369242"/>
                <a:gd name="connsiteY2336" fmla="*/ 880216 h 1040749"/>
                <a:gd name="connsiteX2337" fmla="*/ 251443 w 1369242"/>
                <a:gd name="connsiteY2337" fmla="*/ 880978 h 1040749"/>
                <a:gd name="connsiteX2338" fmla="*/ 252965 w 1369242"/>
                <a:gd name="connsiteY2338" fmla="*/ 881739 h 1040749"/>
                <a:gd name="connsiteX2339" fmla="*/ 252965 w 1369242"/>
                <a:gd name="connsiteY2339" fmla="*/ 886497 h 1040749"/>
                <a:gd name="connsiteX2340" fmla="*/ 254486 w 1369242"/>
                <a:gd name="connsiteY2340" fmla="*/ 887353 h 1040749"/>
                <a:gd name="connsiteX2341" fmla="*/ 254962 w 1369242"/>
                <a:gd name="connsiteY2341" fmla="*/ 886782 h 1040749"/>
                <a:gd name="connsiteX2342" fmla="*/ 254677 w 1369242"/>
                <a:gd name="connsiteY2342" fmla="*/ 885546 h 1040749"/>
                <a:gd name="connsiteX2343" fmla="*/ 255342 w 1369242"/>
                <a:gd name="connsiteY2343" fmla="*/ 885546 h 1040749"/>
                <a:gd name="connsiteX2344" fmla="*/ 256198 w 1369242"/>
                <a:gd name="connsiteY2344" fmla="*/ 886117 h 1040749"/>
                <a:gd name="connsiteX2345" fmla="*/ 256483 w 1369242"/>
                <a:gd name="connsiteY2345" fmla="*/ 887068 h 1040749"/>
                <a:gd name="connsiteX2346" fmla="*/ 257149 w 1369242"/>
                <a:gd name="connsiteY2346" fmla="*/ 887353 h 1040749"/>
                <a:gd name="connsiteX2347" fmla="*/ 257149 w 1369242"/>
                <a:gd name="connsiteY2347" fmla="*/ 888210 h 1040749"/>
                <a:gd name="connsiteX2348" fmla="*/ 258005 w 1369242"/>
                <a:gd name="connsiteY2348" fmla="*/ 888400 h 1040749"/>
                <a:gd name="connsiteX2349" fmla="*/ 258480 w 1369242"/>
                <a:gd name="connsiteY2349" fmla="*/ 887829 h 1040749"/>
                <a:gd name="connsiteX2350" fmla="*/ 258480 w 1369242"/>
                <a:gd name="connsiteY2350" fmla="*/ 886592 h 1040749"/>
                <a:gd name="connsiteX2351" fmla="*/ 257625 w 1369242"/>
                <a:gd name="connsiteY2351" fmla="*/ 886021 h 1040749"/>
                <a:gd name="connsiteX2352" fmla="*/ 257625 w 1369242"/>
                <a:gd name="connsiteY2352" fmla="*/ 885260 h 1040749"/>
                <a:gd name="connsiteX2353" fmla="*/ 258480 w 1369242"/>
                <a:gd name="connsiteY2353" fmla="*/ 884498 h 1040749"/>
                <a:gd name="connsiteX2354" fmla="*/ 259336 w 1369242"/>
                <a:gd name="connsiteY2354" fmla="*/ 884784 h 1040749"/>
                <a:gd name="connsiteX2355" fmla="*/ 259622 w 1369242"/>
                <a:gd name="connsiteY2355" fmla="*/ 885640 h 1040749"/>
                <a:gd name="connsiteX2356" fmla="*/ 258956 w 1369242"/>
                <a:gd name="connsiteY2356" fmla="*/ 888400 h 1040749"/>
                <a:gd name="connsiteX2357" fmla="*/ 257625 w 1369242"/>
                <a:gd name="connsiteY2357" fmla="*/ 889352 h 1040749"/>
                <a:gd name="connsiteX2358" fmla="*/ 257625 w 1369242"/>
                <a:gd name="connsiteY2358" fmla="*/ 890113 h 1040749"/>
                <a:gd name="connsiteX2359" fmla="*/ 255342 w 1369242"/>
                <a:gd name="connsiteY2359" fmla="*/ 891064 h 1040749"/>
                <a:gd name="connsiteX2360" fmla="*/ 253155 w 1369242"/>
                <a:gd name="connsiteY2360" fmla="*/ 892777 h 1040749"/>
                <a:gd name="connsiteX2361" fmla="*/ 252394 w 1369242"/>
                <a:gd name="connsiteY2361" fmla="*/ 894014 h 1040749"/>
                <a:gd name="connsiteX2362" fmla="*/ 251538 w 1369242"/>
                <a:gd name="connsiteY2362" fmla="*/ 894300 h 1040749"/>
                <a:gd name="connsiteX2363" fmla="*/ 251253 w 1369242"/>
                <a:gd name="connsiteY2363" fmla="*/ 895156 h 1040749"/>
                <a:gd name="connsiteX2364" fmla="*/ 250207 w 1369242"/>
                <a:gd name="connsiteY2364" fmla="*/ 896108 h 1040749"/>
                <a:gd name="connsiteX2365" fmla="*/ 249922 w 1369242"/>
                <a:gd name="connsiteY2365" fmla="*/ 897059 h 1040749"/>
                <a:gd name="connsiteX2366" fmla="*/ 249066 w 1369242"/>
                <a:gd name="connsiteY2366" fmla="*/ 897821 h 1040749"/>
                <a:gd name="connsiteX2367" fmla="*/ 248590 w 1369242"/>
                <a:gd name="connsiteY2367" fmla="*/ 899819 h 1040749"/>
                <a:gd name="connsiteX2368" fmla="*/ 247259 w 1369242"/>
                <a:gd name="connsiteY2368" fmla="*/ 901342 h 1040749"/>
                <a:gd name="connsiteX2369" fmla="*/ 245167 w 1369242"/>
                <a:gd name="connsiteY2369" fmla="*/ 906100 h 1040749"/>
                <a:gd name="connsiteX2370" fmla="*/ 243074 w 1369242"/>
                <a:gd name="connsiteY2370" fmla="*/ 906861 h 1040749"/>
                <a:gd name="connsiteX2371" fmla="*/ 241553 w 1369242"/>
                <a:gd name="connsiteY2371" fmla="*/ 906861 h 1040749"/>
                <a:gd name="connsiteX2372" fmla="*/ 240887 w 1369242"/>
                <a:gd name="connsiteY2372" fmla="*/ 907622 h 1040749"/>
                <a:gd name="connsiteX2373" fmla="*/ 238795 w 1369242"/>
                <a:gd name="connsiteY2373" fmla="*/ 907051 h 1040749"/>
                <a:gd name="connsiteX2374" fmla="*/ 236132 w 1369242"/>
                <a:gd name="connsiteY2374" fmla="*/ 907241 h 1040749"/>
                <a:gd name="connsiteX2375" fmla="*/ 234610 w 1369242"/>
                <a:gd name="connsiteY2375" fmla="*/ 906671 h 1040749"/>
                <a:gd name="connsiteX2376" fmla="*/ 230806 w 1369242"/>
                <a:gd name="connsiteY2376" fmla="*/ 906671 h 1040749"/>
                <a:gd name="connsiteX2377" fmla="*/ 230046 w 1369242"/>
                <a:gd name="connsiteY2377" fmla="*/ 906956 h 1040749"/>
                <a:gd name="connsiteX2378" fmla="*/ 229570 w 1369242"/>
                <a:gd name="connsiteY2378" fmla="*/ 907908 h 1040749"/>
                <a:gd name="connsiteX2379" fmla="*/ 227288 w 1369242"/>
                <a:gd name="connsiteY2379" fmla="*/ 908193 h 1040749"/>
                <a:gd name="connsiteX2380" fmla="*/ 225481 w 1369242"/>
                <a:gd name="connsiteY2380" fmla="*/ 909620 h 1040749"/>
                <a:gd name="connsiteX2381" fmla="*/ 221867 w 1369242"/>
                <a:gd name="connsiteY2381" fmla="*/ 910191 h 1040749"/>
                <a:gd name="connsiteX2382" fmla="*/ 219204 w 1369242"/>
                <a:gd name="connsiteY2382" fmla="*/ 907908 h 1040749"/>
                <a:gd name="connsiteX2383" fmla="*/ 218348 w 1369242"/>
                <a:gd name="connsiteY2383" fmla="*/ 907908 h 1040749"/>
                <a:gd name="connsiteX2384" fmla="*/ 218348 w 1369242"/>
                <a:gd name="connsiteY2384" fmla="*/ 907337 h 1040749"/>
                <a:gd name="connsiteX2385" fmla="*/ 217302 w 1369242"/>
                <a:gd name="connsiteY2385" fmla="*/ 906480 h 1040749"/>
                <a:gd name="connsiteX2386" fmla="*/ 217302 w 1369242"/>
                <a:gd name="connsiteY2386" fmla="*/ 904958 h 1040749"/>
                <a:gd name="connsiteX2387" fmla="*/ 218348 w 1369242"/>
                <a:gd name="connsiteY2387" fmla="*/ 903721 h 1040749"/>
                <a:gd name="connsiteX2388" fmla="*/ 218348 w 1369242"/>
                <a:gd name="connsiteY2388" fmla="*/ 902293 h 1040749"/>
                <a:gd name="connsiteX2389" fmla="*/ 217493 w 1369242"/>
                <a:gd name="connsiteY2389" fmla="*/ 901437 h 1040749"/>
                <a:gd name="connsiteX2390" fmla="*/ 217207 w 1369242"/>
                <a:gd name="connsiteY2390" fmla="*/ 900009 h 1040749"/>
                <a:gd name="connsiteX2391" fmla="*/ 217683 w 1369242"/>
                <a:gd name="connsiteY2391" fmla="*/ 898487 h 1040749"/>
                <a:gd name="connsiteX2392" fmla="*/ 217207 w 1369242"/>
                <a:gd name="connsiteY2392" fmla="*/ 897726 h 1040749"/>
                <a:gd name="connsiteX2393" fmla="*/ 217493 w 1369242"/>
                <a:gd name="connsiteY2393" fmla="*/ 896869 h 1040749"/>
                <a:gd name="connsiteX2394" fmla="*/ 216637 w 1369242"/>
                <a:gd name="connsiteY2394" fmla="*/ 896108 h 1040749"/>
                <a:gd name="connsiteX2395" fmla="*/ 215781 w 1369242"/>
                <a:gd name="connsiteY2395" fmla="*/ 896108 h 1040749"/>
                <a:gd name="connsiteX2396" fmla="*/ 214925 w 1369242"/>
                <a:gd name="connsiteY2396" fmla="*/ 896869 h 1040749"/>
                <a:gd name="connsiteX2397" fmla="*/ 213403 w 1369242"/>
                <a:gd name="connsiteY2397" fmla="*/ 896869 h 1040749"/>
                <a:gd name="connsiteX2398" fmla="*/ 213879 w 1369242"/>
                <a:gd name="connsiteY2398" fmla="*/ 894871 h 1040749"/>
                <a:gd name="connsiteX2399" fmla="*/ 214640 w 1369242"/>
                <a:gd name="connsiteY2399" fmla="*/ 894585 h 1040749"/>
                <a:gd name="connsiteX2400" fmla="*/ 214640 w 1369242"/>
                <a:gd name="connsiteY2400" fmla="*/ 893634 h 1040749"/>
                <a:gd name="connsiteX2401" fmla="*/ 213593 w 1369242"/>
                <a:gd name="connsiteY2401" fmla="*/ 892777 h 1040749"/>
                <a:gd name="connsiteX2402" fmla="*/ 211311 w 1369242"/>
                <a:gd name="connsiteY2402" fmla="*/ 893348 h 1040749"/>
                <a:gd name="connsiteX2403" fmla="*/ 210265 w 1369242"/>
                <a:gd name="connsiteY2403" fmla="*/ 890684 h 1040749"/>
                <a:gd name="connsiteX2404" fmla="*/ 208743 w 1369242"/>
                <a:gd name="connsiteY2404" fmla="*/ 890684 h 1040749"/>
                <a:gd name="connsiteX2405" fmla="*/ 207697 w 1369242"/>
                <a:gd name="connsiteY2405" fmla="*/ 891255 h 1040749"/>
                <a:gd name="connsiteX2406" fmla="*/ 206651 w 1369242"/>
                <a:gd name="connsiteY2406" fmla="*/ 890018 h 1040749"/>
                <a:gd name="connsiteX2407" fmla="*/ 206937 w 1369242"/>
                <a:gd name="connsiteY2407" fmla="*/ 888019 h 1040749"/>
                <a:gd name="connsiteX2408" fmla="*/ 206271 w 1369242"/>
                <a:gd name="connsiteY2408" fmla="*/ 887448 h 1040749"/>
                <a:gd name="connsiteX2409" fmla="*/ 203323 w 1369242"/>
                <a:gd name="connsiteY2409" fmla="*/ 887448 h 1040749"/>
                <a:gd name="connsiteX2410" fmla="*/ 203323 w 1369242"/>
                <a:gd name="connsiteY2410" fmla="*/ 885736 h 1040749"/>
                <a:gd name="connsiteX2411" fmla="*/ 202467 w 1369242"/>
                <a:gd name="connsiteY2411" fmla="*/ 884974 h 1040749"/>
                <a:gd name="connsiteX2412" fmla="*/ 200375 w 1369242"/>
                <a:gd name="connsiteY2412" fmla="*/ 885165 h 1040749"/>
                <a:gd name="connsiteX2413" fmla="*/ 199709 w 1369242"/>
                <a:gd name="connsiteY2413" fmla="*/ 884403 h 1040749"/>
                <a:gd name="connsiteX2414" fmla="*/ 198948 w 1369242"/>
                <a:gd name="connsiteY2414" fmla="*/ 884403 h 1040749"/>
                <a:gd name="connsiteX2415" fmla="*/ 198663 w 1369242"/>
                <a:gd name="connsiteY2415" fmla="*/ 884974 h 1040749"/>
                <a:gd name="connsiteX2416" fmla="*/ 199424 w 1369242"/>
                <a:gd name="connsiteY2416" fmla="*/ 885736 h 1040749"/>
                <a:gd name="connsiteX2417" fmla="*/ 202562 w 1369242"/>
                <a:gd name="connsiteY2417" fmla="*/ 885736 h 1040749"/>
                <a:gd name="connsiteX2418" fmla="*/ 202562 w 1369242"/>
                <a:gd name="connsiteY2418" fmla="*/ 888019 h 1040749"/>
                <a:gd name="connsiteX2419" fmla="*/ 205415 w 1369242"/>
                <a:gd name="connsiteY2419" fmla="*/ 888590 h 1040749"/>
                <a:gd name="connsiteX2420" fmla="*/ 205130 w 1369242"/>
                <a:gd name="connsiteY2420" fmla="*/ 890304 h 1040749"/>
                <a:gd name="connsiteX2421" fmla="*/ 206651 w 1369242"/>
                <a:gd name="connsiteY2421" fmla="*/ 892016 h 1040749"/>
                <a:gd name="connsiteX2422" fmla="*/ 207697 w 1369242"/>
                <a:gd name="connsiteY2422" fmla="*/ 892206 h 1040749"/>
                <a:gd name="connsiteX2423" fmla="*/ 208458 w 1369242"/>
                <a:gd name="connsiteY2423" fmla="*/ 891445 h 1040749"/>
                <a:gd name="connsiteX2424" fmla="*/ 209314 w 1369242"/>
                <a:gd name="connsiteY2424" fmla="*/ 891445 h 1040749"/>
                <a:gd name="connsiteX2425" fmla="*/ 209599 w 1369242"/>
                <a:gd name="connsiteY2425" fmla="*/ 893158 h 1040749"/>
                <a:gd name="connsiteX2426" fmla="*/ 210265 w 1369242"/>
                <a:gd name="connsiteY2426" fmla="*/ 893919 h 1040749"/>
                <a:gd name="connsiteX2427" fmla="*/ 212072 w 1369242"/>
                <a:gd name="connsiteY2427" fmla="*/ 893919 h 1040749"/>
                <a:gd name="connsiteX2428" fmla="*/ 212357 w 1369242"/>
                <a:gd name="connsiteY2428" fmla="*/ 893634 h 1040749"/>
                <a:gd name="connsiteX2429" fmla="*/ 213403 w 1369242"/>
                <a:gd name="connsiteY2429" fmla="*/ 893919 h 1040749"/>
                <a:gd name="connsiteX2430" fmla="*/ 213403 w 1369242"/>
                <a:gd name="connsiteY2430" fmla="*/ 894871 h 1040749"/>
                <a:gd name="connsiteX2431" fmla="*/ 212738 w 1369242"/>
                <a:gd name="connsiteY2431" fmla="*/ 895156 h 1040749"/>
                <a:gd name="connsiteX2432" fmla="*/ 212262 w 1369242"/>
                <a:gd name="connsiteY2432" fmla="*/ 896393 h 1040749"/>
                <a:gd name="connsiteX2433" fmla="*/ 212548 w 1369242"/>
                <a:gd name="connsiteY2433" fmla="*/ 897630 h 1040749"/>
                <a:gd name="connsiteX2434" fmla="*/ 214640 w 1369242"/>
                <a:gd name="connsiteY2434" fmla="*/ 897630 h 1040749"/>
                <a:gd name="connsiteX2435" fmla="*/ 215496 w 1369242"/>
                <a:gd name="connsiteY2435" fmla="*/ 897059 h 1040749"/>
                <a:gd name="connsiteX2436" fmla="*/ 216351 w 1369242"/>
                <a:gd name="connsiteY2436" fmla="*/ 897345 h 1040749"/>
                <a:gd name="connsiteX2437" fmla="*/ 216637 w 1369242"/>
                <a:gd name="connsiteY2437" fmla="*/ 901722 h 1040749"/>
                <a:gd name="connsiteX2438" fmla="*/ 217397 w 1369242"/>
                <a:gd name="connsiteY2438" fmla="*/ 902293 h 1040749"/>
                <a:gd name="connsiteX2439" fmla="*/ 217683 w 1369242"/>
                <a:gd name="connsiteY2439" fmla="*/ 903816 h 1040749"/>
                <a:gd name="connsiteX2440" fmla="*/ 216637 w 1369242"/>
                <a:gd name="connsiteY2440" fmla="*/ 904767 h 1040749"/>
                <a:gd name="connsiteX2441" fmla="*/ 216351 w 1369242"/>
                <a:gd name="connsiteY2441" fmla="*/ 907051 h 1040749"/>
                <a:gd name="connsiteX2442" fmla="*/ 222818 w 1369242"/>
                <a:gd name="connsiteY2442" fmla="*/ 911238 h 1040749"/>
                <a:gd name="connsiteX2443" fmla="*/ 224340 w 1369242"/>
                <a:gd name="connsiteY2443" fmla="*/ 910953 h 1040749"/>
                <a:gd name="connsiteX2444" fmla="*/ 225100 w 1369242"/>
                <a:gd name="connsiteY2444" fmla="*/ 911524 h 1040749"/>
                <a:gd name="connsiteX2445" fmla="*/ 225100 w 1369242"/>
                <a:gd name="connsiteY2445" fmla="*/ 910667 h 1040749"/>
                <a:gd name="connsiteX2446" fmla="*/ 226907 w 1369242"/>
                <a:gd name="connsiteY2446" fmla="*/ 910096 h 1040749"/>
                <a:gd name="connsiteX2447" fmla="*/ 227573 w 1369242"/>
                <a:gd name="connsiteY2447" fmla="*/ 909335 h 1040749"/>
                <a:gd name="connsiteX2448" fmla="*/ 228905 w 1369242"/>
                <a:gd name="connsiteY2448" fmla="*/ 909335 h 1040749"/>
                <a:gd name="connsiteX2449" fmla="*/ 229190 w 1369242"/>
                <a:gd name="connsiteY2449" fmla="*/ 909906 h 1040749"/>
                <a:gd name="connsiteX2450" fmla="*/ 227003 w 1369242"/>
                <a:gd name="connsiteY2450" fmla="*/ 911333 h 1040749"/>
                <a:gd name="connsiteX2451" fmla="*/ 225671 w 1369242"/>
                <a:gd name="connsiteY2451" fmla="*/ 911333 h 1040749"/>
                <a:gd name="connsiteX2452" fmla="*/ 223579 w 1369242"/>
                <a:gd name="connsiteY2452" fmla="*/ 913617 h 1040749"/>
                <a:gd name="connsiteX2453" fmla="*/ 221106 w 1369242"/>
                <a:gd name="connsiteY2453" fmla="*/ 914474 h 1040749"/>
                <a:gd name="connsiteX2454" fmla="*/ 220060 w 1369242"/>
                <a:gd name="connsiteY2454" fmla="*/ 915711 h 1040749"/>
                <a:gd name="connsiteX2455" fmla="*/ 217873 w 1369242"/>
                <a:gd name="connsiteY2455" fmla="*/ 916282 h 1040749"/>
                <a:gd name="connsiteX2456" fmla="*/ 215590 w 1369242"/>
                <a:gd name="connsiteY2456" fmla="*/ 917994 h 1040749"/>
                <a:gd name="connsiteX2457" fmla="*/ 206081 w 1369242"/>
                <a:gd name="connsiteY2457" fmla="*/ 919517 h 1040749"/>
                <a:gd name="connsiteX2458" fmla="*/ 202657 w 1369242"/>
                <a:gd name="connsiteY2458" fmla="*/ 921040 h 1040749"/>
                <a:gd name="connsiteX2459" fmla="*/ 197997 w 1369242"/>
                <a:gd name="connsiteY2459" fmla="*/ 921230 h 1040749"/>
                <a:gd name="connsiteX2460" fmla="*/ 196951 w 1369242"/>
                <a:gd name="connsiteY2460" fmla="*/ 921991 h 1040749"/>
                <a:gd name="connsiteX2461" fmla="*/ 196095 w 1369242"/>
                <a:gd name="connsiteY2461" fmla="*/ 921991 h 1040749"/>
                <a:gd name="connsiteX2462" fmla="*/ 195335 w 1369242"/>
                <a:gd name="connsiteY2462" fmla="*/ 922752 h 1040749"/>
                <a:gd name="connsiteX2463" fmla="*/ 192862 w 1369242"/>
                <a:gd name="connsiteY2463" fmla="*/ 923323 h 1040749"/>
                <a:gd name="connsiteX2464" fmla="*/ 190389 w 1369242"/>
                <a:gd name="connsiteY2464" fmla="*/ 925797 h 1040749"/>
                <a:gd name="connsiteX2465" fmla="*/ 189343 w 1369242"/>
                <a:gd name="connsiteY2465" fmla="*/ 925607 h 1040749"/>
                <a:gd name="connsiteX2466" fmla="*/ 189058 w 1369242"/>
                <a:gd name="connsiteY2466" fmla="*/ 924751 h 1040749"/>
                <a:gd name="connsiteX2467" fmla="*/ 188012 w 1369242"/>
                <a:gd name="connsiteY2467" fmla="*/ 924941 h 1040749"/>
                <a:gd name="connsiteX2468" fmla="*/ 188012 w 1369242"/>
                <a:gd name="connsiteY2468" fmla="*/ 925893 h 1040749"/>
                <a:gd name="connsiteX2469" fmla="*/ 186966 w 1369242"/>
                <a:gd name="connsiteY2469" fmla="*/ 927891 h 1040749"/>
                <a:gd name="connsiteX2470" fmla="*/ 185159 w 1369242"/>
                <a:gd name="connsiteY2470" fmla="*/ 928747 h 1040749"/>
                <a:gd name="connsiteX2471" fmla="*/ 183827 w 1369242"/>
                <a:gd name="connsiteY2471" fmla="*/ 928747 h 1040749"/>
                <a:gd name="connsiteX2472" fmla="*/ 183542 w 1369242"/>
                <a:gd name="connsiteY2472" fmla="*/ 928176 h 1040749"/>
                <a:gd name="connsiteX2473" fmla="*/ 186015 w 1369242"/>
                <a:gd name="connsiteY2473" fmla="*/ 927224 h 1040749"/>
                <a:gd name="connsiteX2474" fmla="*/ 185729 w 1369242"/>
                <a:gd name="connsiteY2474" fmla="*/ 926939 h 1040749"/>
                <a:gd name="connsiteX2475" fmla="*/ 186395 w 1369242"/>
                <a:gd name="connsiteY2475" fmla="*/ 926178 h 1040749"/>
                <a:gd name="connsiteX2476" fmla="*/ 186110 w 1369242"/>
                <a:gd name="connsiteY2476" fmla="*/ 925416 h 1040749"/>
                <a:gd name="connsiteX2477" fmla="*/ 185444 w 1369242"/>
                <a:gd name="connsiteY2477" fmla="*/ 925797 h 1040749"/>
                <a:gd name="connsiteX2478" fmla="*/ 185444 w 1369242"/>
                <a:gd name="connsiteY2478" fmla="*/ 926559 h 1040749"/>
                <a:gd name="connsiteX2479" fmla="*/ 184968 w 1369242"/>
                <a:gd name="connsiteY2479" fmla="*/ 925702 h 1040749"/>
                <a:gd name="connsiteX2480" fmla="*/ 184208 w 1369242"/>
                <a:gd name="connsiteY2480" fmla="*/ 925893 h 1040749"/>
                <a:gd name="connsiteX2481" fmla="*/ 184683 w 1369242"/>
                <a:gd name="connsiteY2481" fmla="*/ 927130 h 1040749"/>
                <a:gd name="connsiteX2482" fmla="*/ 183827 w 1369242"/>
                <a:gd name="connsiteY2482" fmla="*/ 927701 h 1040749"/>
                <a:gd name="connsiteX2483" fmla="*/ 182781 w 1369242"/>
                <a:gd name="connsiteY2483" fmla="*/ 927510 h 1040749"/>
                <a:gd name="connsiteX2484" fmla="*/ 182781 w 1369242"/>
                <a:gd name="connsiteY2484" fmla="*/ 926654 h 1040749"/>
                <a:gd name="connsiteX2485" fmla="*/ 183447 w 1369242"/>
                <a:gd name="connsiteY2485" fmla="*/ 926368 h 1040749"/>
                <a:gd name="connsiteX2486" fmla="*/ 183162 w 1369242"/>
                <a:gd name="connsiteY2486" fmla="*/ 926083 h 1040749"/>
                <a:gd name="connsiteX2487" fmla="*/ 182116 w 1369242"/>
                <a:gd name="connsiteY2487" fmla="*/ 926368 h 1040749"/>
                <a:gd name="connsiteX2488" fmla="*/ 182401 w 1369242"/>
                <a:gd name="connsiteY2488" fmla="*/ 927224 h 1040749"/>
                <a:gd name="connsiteX2489" fmla="*/ 179928 w 1369242"/>
                <a:gd name="connsiteY2489" fmla="*/ 926654 h 1040749"/>
                <a:gd name="connsiteX2490" fmla="*/ 179928 w 1369242"/>
                <a:gd name="connsiteY2490" fmla="*/ 927415 h 1040749"/>
                <a:gd name="connsiteX2491" fmla="*/ 182211 w 1369242"/>
                <a:gd name="connsiteY2491" fmla="*/ 927605 h 1040749"/>
                <a:gd name="connsiteX2492" fmla="*/ 181925 w 1369242"/>
                <a:gd name="connsiteY2492" fmla="*/ 930555 h 1040749"/>
                <a:gd name="connsiteX2493" fmla="*/ 180119 w 1369242"/>
                <a:gd name="connsiteY2493" fmla="*/ 930841 h 1040749"/>
                <a:gd name="connsiteX2494" fmla="*/ 179453 w 1369242"/>
                <a:gd name="connsiteY2494" fmla="*/ 930555 h 1040749"/>
                <a:gd name="connsiteX2495" fmla="*/ 179453 w 1369242"/>
                <a:gd name="connsiteY2495" fmla="*/ 930080 h 1040749"/>
                <a:gd name="connsiteX2496" fmla="*/ 178977 w 1369242"/>
                <a:gd name="connsiteY2496" fmla="*/ 930080 h 1040749"/>
                <a:gd name="connsiteX2497" fmla="*/ 178502 w 1369242"/>
                <a:gd name="connsiteY2497" fmla="*/ 930841 h 1040749"/>
                <a:gd name="connsiteX2498" fmla="*/ 178502 w 1369242"/>
                <a:gd name="connsiteY2498" fmla="*/ 932268 h 1040749"/>
                <a:gd name="connsiteX2499" fmla="*/ 175364 w 1369242"/>
                <a:gd name="connsiteY2499" fmla="*/ 932078 h 1040749"/>
                <a:gd name="connsiteX2500" fmla="*/ 174508 w 1369242"/>
                <a:gd name="connsiteY2500" fmla="*/ 931317 h 1040749"/>
                <a:gd name="connsiteX2501" fmla="*/ 174508 w 1369242"/>
                <a:gd name="connsiteY2501" fmla="*/ 930365 h 1040749"/>
                <a:gd name="connsiteX2502" fmla="*/ 176980 w 1369242"/>
                <a:gd name="connsiteY2502" fmla="*/ 928938 h 1040749"/>
                <a:gd name="connsiteX2503" fmla="*/ 179072 w 1369242"/>
                <a:gd name="connsiteY2503" fmla="*/ 928747 h 1040749"/>
                <a:gd name="connsiteX2504" fmla="*/ 179358 w 1369242"/>
                <a:gd name="connsiteY2504" fmla="*/ 928462 h 1040749"/>
                <a:gd name="connsiteX2505" fmla="*/ 177551 w 1369242"/>
                <a:gd name="connsiteY2505" fmla="*/ 928272 h 1040749"/>
                <a:gd name="connsiteX2506" fmla="*/ 175364 w 1369242"/>
                <a:gd name="connsiteY2506" fmla="*/ 929509 h 1040749"/>
                <a:gd name="connsiteX2507" fmla="*/ 174603 w 1369242"/>
                <a:gd name="connsiteY2507" fmla="*/ 929318 h 1040749"/>
                <a:gd name="connsiteX2508" fmla="*/ 173747 w 1369242"/>
                <a:gd name="connsiteY2508" fmla="*/ 927795 h 1040749"/>
                <a:gd name="connsiteX2509" fmla="*/ 172701 w 1369242"/>
                <a:gd name="connsiteY2509" fmla="*/ 927986 h 1040749"/>
                <a:gd name="connsiteX2510" fmla="*/ 171179 w 1369242"/>
                <a:gd name="connsiteY2510" fmla="*/ 927035 h 1040749"/>
                <a:gd name="connsiteX2511" fmla="*/ 170703 w 1369242"/>
                <a:gd name="connsiteY2511" fmla="*/ 926273 h 1040749"/>
                <a:gd name="connsiteX2512" fmla="*/ 170703 w 1369242"/>
                <a:gd name="connsiteY2512" fmla="*/ 924751 h 1040749"/>
                <a:gd name="connsiteX2513" fmla="*/ 170228 w 1369242"/>
                <a:gd name="connsiteY2513" fmla="*/ 924560 h 1040749"/>
                <a:gd name="connsiteX2514" fmla="*/ 169943 w 1369242"/>
                <a:gd name="connsiteY2514" fmla="*/ 926273 h 1040749"/>
                <a:gd name="connsiteX2515" fmla="*/ 170799 w 1369242"/>
                <a:gd name="connsiteY2515" fmla="*/ 927130 h 1040749"/>
                <a:gd name="connsiteX2516" fmla="*/ 171084 w 1369242"/>
                <a:gd name="connsiteY2516" fmla="*/ 928081 h 1040749"/>
                <a:gd name="connsiteX2517" fmla="*/ 173557 w 1369242"/>
                <a:gd name="connsiteY2517" fmla="*/ 929033 h 1040749"/>
                <a:gd name="connsiteX2518" fmla="*/ 173271 w 1369242"/>
                <a:gd name="connsiteY2518" fmla="*/ 931031 h 1040749"/>
                <a:gd name="connsiteX2519" fmla="*/ 172415 w 1369242"/>
                <a:gd name="connsiteY2519" fmla="*/ 931792 h 1040749"/>
                <a:gd name="connsiteX2520" fmla="*/ 171369 w 1369242"/>
                <a:gd name="connsiteY2520" fmla="*/ 931792 h 1040749"/>
                <a:gd name="connsiteX2521" fmla="*/ 171845 w 1369242"/>
                <a:gd name="connsiteY2521" fmla="*/ 930080 h 1040749"/>
                <a:gd name="connsiteX2522" fmla="*/ 171179 w 1369242"/>
                <a:gd name="connsiteY2522" fmla="*/ 929889 h 1040749"/>
                <a:gd name="connsiteX2523" fmla="*/ 171464 w 1369242"/>
                <a:gd name="connsiteY2523" fmla="*/ 930651 h 1040749"/>
                <a:gd name="connsiteX2524" fmla="*/ 170989 w 1369242"/>
                <a:gd name="connsiteY2524" fmla="*/ 930841 h 1040749"/>
                <a:gd name="connsiteX2525" fmla="*/ 170989 w 1369242"/>
                <a:gd name="connsiteY2525" fmla="*/ 931602 h 1040749"/>
                <a:gd name="connsiteX2526" fmla="*/ 169943 w 1369242"/>
                <a:gd name="connsiteY2526" fmla="*/ 932173 h 1040749"/>
                <a:gd name="connsiteX2527" fmla="*/ 169658 w 1369242"/>
                <a:gd name="connsiteY2527" fmla="*/ 933125 h 1040749"/>
                <a:gd name="connsiteX2528" fmla="*/ 166805 w 1369242"/>
                <a:gd name="connsiteY2528" fmla="*/ 933125 h 1040749"/>
                <a:gd name="connsiteX2529" fmla="*/ 166329 w 1369242"/>
                <a:gd name="connsiteY2529" fmla="*/ 933981 h 1040749"/>
                <a:gd name="connsiteX2530" fmla="*/ 166995 w 1369242"/>
                <a:gd name="connsiteY2530" fmla="*/ 934932 h 1040749"/>
                <a:gd name="connsiteX2531" fmla="*/ 166709 w 1369242"/>
                <a:gd name="connsiteY2531" fmla="*/ 935694 h 1040749"/>
                <a:gd name="connsiteX2532" fmla="*/ 167375 w 1369242"/>
                <a:gd name="connsiteY2532" fmla="*/ 935694 h 1040749"/>
                <a:gd name="connsiteX2533" fmla="*/ 167661 w 1369242"/>
                <a:gd name="connsiteY2533" fmla="*/ 935123 h 1040749"/>
                <a:gd name="connsiteX2534" fmla="*/ 168706 w 1369242"/>
                <a:gd name="connsiteY2534" fmla="*/ 935313 h 1040749"/>
                <a:gd name="connsiteX2535" fmla="*/ 168992 w 1369242"/>
                <a:gd name="connsiteY2535" fmla="*/ 938073 h 1040749"/>
                <a:gd name="connsiteX2536" fmla="*/ 166139 w 1369242"/>
                <a:gd name="connsiteY2536" fmla="*/ 940547 h 1040749"/>
                <a:gd name="connsiteX2537" fmla="*/ 165854 w 1369242"/>
                <a:gd name="connsiteY2537" fmla="*/ 941975 h 1040749"/>
                <a:gd name="connsiteX2538" fmla="*/ 164522 w 1369242"/>
                <a:gd name="connsiteY2538" fmla="*/ 942545 h 1040749"/>
                <a:gd name="connsiteX2539" fmla="*/ 163856 w 1369242"/>
                <a:gd name="connsiteY2539" fmla="*/ 944068 h 1040749"/>
                <a:gd name="connsiteX2540" fmla="*/ 163096 w 1369242"/>
                <a:gd name="connsiteY2540" fmla="*/ 944068 h 1040749"/>
                <a:gd name="connsiteX2541" fmla="*/ 162810 w 1369242"/>
                <a:gd name="connsiteY2541" fmla="*/ 945305 h 1040749"/>
                <a:gd name="connsiteX2542" fmla="*/ 162145 w 1369242"/>
                <a:gd name="connsiteY2542" fmla="*/ 945876 h 1040749"/>
                <a:gd name="connsiteX2543" fmla="*/ 162620 w 1369242"/>
                <a:gd name="connsiteY2543" fmla="*/ 946637 h 1040749"/>
                <a:gd name="connsiteX2544" fmla="*/ 162335 w 1369242"/>
                <a:gd name="connsiteY2544" fmla="*/ 947589 h 1040749"/>
                <a:gd name="connsiteX2545" fmla="*/ 159862 w 1369242"/>
                <a:gd name="connsiteY2545" fmla="*/ 948826 h 1040749"/>
                <a:gd name="connsiteX2546" fmla="*/ 160148 w 1369242"/>
                <a:gd name="connsiteY2546" fmla="*/ 949397 h 1040749"/>
                <a:gd name="connsiteX2547" fmla="*/ 159292 w 1369242"/>
                <a:gd name="connsiteY2547" fmla="*/ 949968 h 1040749"/>
                <a:gd name="connsiteX2548" fmla="*/ 159006 w 1369242"/>
                <a:gd name="connsiteY2548" fmla="*/ 950824 h 1040749"/>
                <a:gd name="connsiteX2549" fmla="*/ 159006 w 1369242"/>
                <a:gd name="connsiteY2549" fmla="*/ 953298 h 1040749"/>
                <a:gd name="connsiteX2550" fmla="*/ 158245 w 1369242"/>
                <a:gd name="connsiteY2550" fmla="*/ 953108 h 1040749"/>
                <a:gd name="connsiteX2551" fmla="*/ 157960 w 1369242"/>
                <a:gd name="connsiteY2551" fmla="*/ 952251 h 1040749"/>
                <a:gd name="connsiteX2552" fmla="*/ 156914 w 1369242"/>
                <a:gd name="connsiteY2552" fmla="*/ 951395 h 1040749"/>
                <a:gd name="connsiteX2553" fmla="*/ 156914 w 1369242"/>
                <a:gd name="connsiteY2553" fmla="*/ 950634 h 1040749"/>
                <a:gd name="connsiteX2554" fmla="*/ 156248 w 1369242"/>
                <a:gd name="connsiteY2554" fmla="*/ 950349 h 1040749"/>
                <a:gd name="connsiteX2555" fmla="*/ 156534 w 1369242"/>
                <a:gd name="connsiteY2555" fmla="*/ 948826 h 1040749"/>
                <a:gd name="connsiteX2556" fmla="*/ 157390 w 1369242"/>
                <a:gd name="connsiteY2556" fmla="*/ 949111 h 1040749"/>
                <a:gd name="connsiteX2557" fmla="*/ 157675 w 1369242"/>
                <a:gd name="connsiteY2557" fmla="*/ 948350 h 1040749"/>
                <a:gd name="connsiteX2558" fmla="*/ 156344 w 1369242"/>
                <a:gd name="connsiteY2558" fmla="*/ 948064 h 1040749"/>
                <a:gd name="connsiteX2559" fmla="*/ 155583 w 1369242"/>
                <a:gd name="connsiteY2559" fmla="*/ 947113 h 1040749"/>
                <a:gd name="connsiteX2560" fmla="*/ 155107 w 1369242"/>
                <a:gd name="connsiteY2560" fmla="*/ 947874 h 1040749"/>
                <a:gd name="connsiteX2561" fmla="*/ 155583 w 1369242"/>
                <a:gd name="connsiteY2561" fmla="*/ 948064 h 1040749"/>
                <a:gd name="connsiteX2562" fmla="*/ 155868 w 1369242"/>
                <a:gd name="connsiteY2562" fmla="*/ 949492 h 1040749"/>
                <a:gd name="connsiteX2563" fmla="*/ 155107 w 1369242"/>
                <a:gd name="connsiteY2563" fmla="*/ 950349 h 1040749"/>
                <a:gd name="connsiteX2564" fmla="*/ 156153 w 1369242"/>
                <a:gd name="connsiteY2564" fmla="*/ 951109 h 1040749"/>
                <a:gd name="connsiteX2565" fmla="*/ 157009 w 1369242"/>
                <a:gd name="connsiteY2565" fmla="*/ 952537 h 1040749"/>
                <a:gd name="connsiteX2566" fmla="*/ 157009 w 1369242"/>
                <a:gd name="connsiteY2566" fmla="*/ 953488 h 1040749"/>
                <a:gd name="connsiteX2567" fmla="*/ 153871 w 1369242"/>
                <a:gd name="connsiteY2567" fmla="*/ 954059 h 1040749"/>
                <a:gd name="connsiteX2568" fmla="*/ 152825 w 1369242"/>
                <a:gd name="connsiteY2568" fmla="*/ 953108 h 1040749"/>
                <a:gd name="connsiteX2569" fmla="*/ 152825 w 1369242"/>
                <a:gd name="connsiteY2569" fmla="*/ 952537 h 1040749"/>
                <a:gd name="connsiteX2570" fmla="*/ 152064 w 1369242"/>
                <a:gd name="connsiteY2570" fmla="*/ 952346 h 1040749"/>
                <a:gd name="connsiteX2571" fmla="*/ 151779 w 1369242"/>
                <a:gd name="connsiteY2571" fmla="*/ 951395 h 1040749"/>
                <a:gd name="connsiteX2572" fmla="*/ 150733 w 1369242"/>
                <a:gd name="connsiteY2572" fmla="*/ 951395 h 1040749"/>
                <a:gd name="connsiteX2573" fmla="*/ 153871 w 1369242"/>
                <a:gd name="connsiteY2573" fmla="*/ 954821 h 1040749"/>
                <a:gd name="connsiteX2574" fmla="*/ 157009 w 1369242"/>
                <a:gd name="connsiteY2574" fmla="*/ 954250 h 1040749"/>
                <a:gd name="connsiteX2575" fmla="*/ 156724 w 1369242"/>
                <a:gd name="connsiteY2575" fmla="*/ 956438 h 1040749"/>
                <a:gd name="connsiteX2576" fmla="*/ 157580 w 1369242"/>
                <a:gd name="connsiteY2576" fmla="*/ 956248 h 1040749"/>
                <a:gd name="connsiteX2577" fmla="*/ 158055 w 1369242"/>
                <a:gd name="connsiteY2577" fmla="*/ 956533 h 1040749"/>
                <a:gd name="connsiteX2578" fmla="*/ 157770 w 1369242"/>
                <a:gd name="connsiteY2578" fmla="*/ 956819 h 1040749"/>
                <a:gd name="connsiteX2579" fmla="*/ 158531 w 1369242"/>
                <a:gd name="connsiteY2579" fmla="*/ 956819 h 1040749"/>
                <a:gd name="connsiteX2580" fmla="*/ 158245 w 1369242"/>
                <a:gd name="connsiteY2580" fmla="*/ 955963 h 1040749"/>
                <a:gd name="connsiteX2581" fmla="*/ 158721 w 1369242"/>
                <a:gd name="connsiteY2581" fmla="*/ 955963 h 1040749"/>
                <a:gd name="connsiteX2582" fmla="*/ 159577 w 1369242"/>
                <a:gd name="connsiteY2582" fmla="*/ 957390 h 1040749"/>
                <a:gd name="connsiteX2583" fmla="*/ 160052 w 1369242"/>
                <a:gd name="connsiteY2583" fmla="*/ 956819 h 1040749"/>
                <a:gd name="connsiteX2584" fmla="*/ 159292 w 1369242"/>
                <a:gd name="connsiteY2584" fmla="*/ 956248 h 1040749"/>
                <a:gd name="connsiteX2585" fmla="*/ 159006 w 1369242"/>
                <a:gd name="connsiteY2585" fmla="*/ 953774 h 1040749"/>
                <a:gd name="connsiteX2586" fmla="*/ 159767 w 1369242"/>
                <a:gd name="connsiteY2586" fmla="*/ 953488 h 1040749"/>
                <a:gd name="connsiteX2587" fmla="*/ 160813 w 1369242"/>
                <a:gd name="connsiteY2587" fmla="*/ 955963 h 1040749"/>
                <a:gd name="connsiteX2588" fmla="*/ 161859 w 1369242"/>
                <a:gd name="connsiteY2588" fmla="*/ 956724 h 1040749"/>
                <a:gd name="connsiteX2589" fmla="*/ 161003 w 1369242"/>
                <a:gd name="connsiteY2589" fmla="*/ 958151 h 1040749"/>
                <a:gd name="connsiteX2590" fmla="*/ 158531 w 1369242"/>
                <a:gd name="connsiteY2590" fmla="*/ 958342 h 1040749"/>
                <a:gd name="connsiteX2591" fmla="*/ 157009 w 1369242"/>
                <a:gd name="connsiteY2591" fmla="*/ 957104 h 1040749"/>
                <a:gd name="connsiteX2592" fmla="*/ 155203 w 1369242"/>
                <a:gd name="connsiteY2592" fmla="*/ 956819 h 1040749"/>
                <a:gd name="connsiteX2593" fmla="*/ 146739 w 1369242"/>
                <a:gd name="connsiteY2593" fmla="*/ 949587 h 1040749"/>
                <a:gd name="connsiteX2594" fmla="*/ 141793 w 1369242"/>
                <a:gd name="connsiteY2594" fmla="*/ 948159 h 1040749"/>
                <a:gd name="connsiteX2595" fmla="*/ 137609 w 1369242"/>
                <a:gd name="connsiteY2595" fmla="*/ 946162 h 1040749"/>
                <a:gd name="connsiteX2596" fmla="*/ 130667 w 1369242"/>
                <a:gd name="connsiteY2596" fmla="*/ 944163 h 1040749"/>
                <a:gd name="connsiteX2597" fmla="*/ 127243 w 1369242"/>
                <a:gd name="connsiteY2597" fmla="*/ 942450 h 1040749"/>
                <a:gd name="connsiteX2598" fmla="*/ 123439 w 1369242"/>
                <a:gd name="connsiteY2598" fmla="*/ 941594 h 1040749"/>
                <a:gd name="connsiteX2599" fmla="*/ 122393 w 1369242"/>
                <a:gd name="connsiteY2599" fmla="*/ 940833 h 1040749"/>
                <a:gd name="connsiteX2600" fmla="*/ 121062 w 1369242"/>
                <a:gd name="connsiteY2600" fmla="*/ 941023 h 1040749"/>
                <a:gd name="connsiteX2601" fmla="*/ 118399 w 1369242"/>
                <a:gd name="connsiteY2601" fmla="*/ 940166 h 1040749"/>
                <a:gd name="connsiteX2602" fmla="*/ 114785 w 1369242"/>
                <a:gd name="connsiteY2602" fmla="*/ 939976 h 1040749"/>
                <a:gd name="connsiteX2603" fmla="*/ 112027 w 1369242"/>
                <a:gd name="connsiteY2603" fmla="*/ 939215 h 1040749"/>
                <a:gd name="connsiteX2604" fmla="*/ 112027 w 1369242"/>
                <a:gd name="connsiteY2604" fmla="*/ 939215 h 1040749"/>
                <a:gd name="connsiteX2605" fmla="*/ 109935 w 1369242"/>
                <a:gd name="connsiteY2605" fmla="*/ 927130 h 1040749"/>
                <a:gd name="connsiteX2606" fmla="*/ 86826 w 1369242"/>
                <a:gd name="connsiteY2606" fmla="*/ 927130 h 1040749"/>
                <a:gd name="connsiteX2607" fmla="*/ 88062 w 1369242"/>
                <a:gd name="connsiteY2607" fmla="*/ 913712 h 1040749"/>
                <a:gd name="connsiteX2608" fmla="*/ 86541 w 1369242"/>
                <a:gd name="connsiteY2608" fmla="*/ 912190 h 1040749"/>
                <a:gd name="connsiteX2609" fmla="*/ 65904 w 1369242"/>
                <a:gd name="connsiteY2609" fmla="*/ 917994 h 1040749"/>
                <a:gd name="connsiteX2610" fmla="*/ 60578 w 1369242"/>
                <a:gd name="connsiteY2610" fmla="*/ 909240 h 1040749"/>
                <a:gd name="connsiteX2611" fmla="*/ 56584 w 1369242"/>
                <a:gd name="connsiteY2611" fmla="*/ 896774 h 1040749"/>
                <a:gd name="connsiteX2612" fmla="*/ 57630 w 1369242"/>
                <a:gd name="connsiteY2612" fmla="*/ 886021 h 1040749"/>
                <a:gd name="connsiteX2613" fmla="*/ 61815 w 1369242"/>
                <a:gd name="connsiteY2613" fmla="*/ 878123 h 1040749"/>
                <a:gd name="connsiteX2614" fmla="*/ 57916 w 1369242"/>
                <a:gd name="connsiteY2614" fmla="*/ 855190 h 1040749"/>
                <a:gd name="connsiteX2615" fmla="*/ 47074 w 1369242"/>
                <a:gd name="connsiteY2615" fmla="*/ 856332 h 1040749"/>
                <a:gd name="connsiteX2616" fmla="*/ 44507 w 1369242"/>
                <a:gd name="connsiteY2616" fmla="*/ 840060 h 1040749"/>
                <a:gd name="connsiteX2617" fmla="*/ 55633 w 1369242"/>
                <a:gd name="connsiteY2617" fmla="*/ 831019 h 1040749"/>
                <a:gd name="connsiteX2618" fmla="*/ 58201 w 1369242"/>
                <a:gd name="connsiteY2618" fmla="*/ 815794 h 1040749"/>
                <a:gd name="connsiteX2619" fmla="*/ 45362 w 1369242"/>
                <a:gd name="connsiteY2619" fmla="*/ 813130 h 1040749"/>
                <a:gd name="connsiteX2620" fmla="*/ 35092 w 1369242"/>
                <a:gd name="connsiteY2620" fmla="*/ 820077 h 1040749"/>
                <a:gd name="connsiteX2621" fmla="*/ 28149 w 1369242"/>
                <a:gd name="connsiteY2621" fmla="*/ 818839 h 1040749"/>
                <a:gd name="connsiteX2622" fmla="*/ 17118 w 1369242"/>
                <a:gd name="connsiteY2622" fmla="*/ 806659 h 1040749"/>
                <a:gd name="connsiteX2623" fmla="*/ 0 w 1369242"/>
                <a:gd name="connsiteY2623" fmla="*/ 778302 h 1040749"/>
                <a:gd name="connsiteX2624" fmla="*/ 9510 w 1369242"/>
                <a:gd name="connsiteY2624" fmla="*/ 771165 h 1040749"/>
                <a:gd name="connsiteX2625" fmla="*/ 32619 w 1369242"/>
                <a:gd name="connsiteY2625" fmla="*/ 767073 h 1040749"/>
                <a:gd name="connsiteX2626" fmla="*/ 34236 w 1369242"/>
                <a:gd name="connsiteY2626" fmla="*/ 768025 h 1040749"/>
                <a:gd name="connsiteX2627" fmla="*/ 32714 w 1369242"/>
                <a:gd name="connsiteY2627" fmla="*/ 773163 h 1040749"/>
                <a:gd name="connsiteX2628" fmla="*/ 37089 w 1369242"/>
                <a:gd name="connsiteY2628" fmla="*/ 774020 h 1040749"/>
                <a:gd name="connsiteX2629" fmla="*/ 41273 w 1369242"/>
                <a:gd name="connsiteY2629" fmla="*/ 766026 h 1040749"/>
                <a:gd name="connsiteX2630" fmla="*/ 45267 w 1369242"/>
                <a:gd name="connsiteY2630" fmla="*/ 764789 h 1040749"/>
                <a:gd name="connsiteX2631" fmla="*/ 56013 w 1369242"/>
                <a:gd name="connsiteY2631" fmla="*/ 775257 h 1040749"/>
                <a:gd name="connsiteX2632" fmla="*/ 73702 w 1369242"/>
                <a:gd name="connsiteY2632" fmla="*/ 779253 h 1040749"/>
                <a:gd name="connsiteX2633" fmla="*/ 84258 w 1369242"/>
                <a:gd name="connsiteY2633" fmla="*/ 784772 h 1040749"/>
                <a:gd name="connsiteX2634" fmla="*/ 101376 w 1369242"/>
                <a:gd name="connsiteY2634" fmla="*/ 786771 h 1040749"/>
                <a:gd name="connsiteX2635" fmla="*/ 112217 w 1369242"/>
                <a:gd name="connsiteY2635" fmla="*/ 799712 h 1040749"/>
                <a:gd name="connsiteX2636" fmla="*/ 118589 w 1369242"/>
                <a:gd name="connsiteY2636" fmla="*/ 802472 h 1040749"/>
                <a:gd name="connsiteX2637" fmla="*/ 136468 w 1369242"/>
                <a:gd name="connsiteY2637" fmla="*/ 796477 h 1040749"/>
                <a:gd name="connsiteX2638" fmla="*/ 140842 w 1369242"/>
                <a:gd name="connsiteY2638" fmla="*/ 785534 h 1040749"/>
                <a:gd name="connsiteX2639" fmla="*/ 132093 w 1369242"/>
                <a:gd name="connsiteY2639" fmla="*/ 774210 h 1040749"/>
                <a:gd name="connsiteX2640" fmla="*/ 134471 w 1369242"/>
                <a:gd name="connsiteY2640" fmla="*/ 767454 h 1040749"/>
                <a:gd name="connsiteX2641" fmla="*/ 142079 w 1369242"/>
                <a:gd name="connsiteY2641" fmla="*/ 759746 h 1040749"/>
                <a:gd name="connsiteX2642" fmla="*/ 139606 w 1369242"/>
                <a:gd name="connsiteY2642" fmla="*/ 754036 h 1040749"/>
                <a:gd name="connsiteX2643" fmla="*/ 131903 w 1369242"/>
                <a:gd name="connsiteY2643" fmla="*/ 749088 h 1040749"/>
                <a:gd name="connsiteX2644" fmla="*/ 132664 w 1369242"/>
                <a:gd name="connsiteY2644" fmla="*/ 736337 h 1040749"/>
                <a:gd name="connsiteX2645" fmla="*/ 128194 w 1369242"/>
                <a:gd name="connsiteY2645" fmla="*/ 715878 h 1040749"/>
                <a:gd name="connsiteX2646" fmla="*/ 131998 w 1369242"/>
                <a:gd name="connsiteY2646" fmla="*/ 701699 h 1040749"/>
                <a:gd name="connsiteX2647" fmla="*/ 129240 w 1369242"/>
                <a:gd name="connsiteY2647" fmla="*/ 695989 h 1040749"/>
                <a:gd name="connsiteX2648" fmla="*/ 119730 w 1369242"/>
                <a:gd name="connsiteY2648" fmla="*/ 690185 h 1040749"/>
                <a:gd name="connsiteX2649" fmla="*/ 121822 w 1369242"/>
                <a:gd name="connsiteY2649" fmla="*/ 675054 h 1040749"/>
                <a:gd name="connsiteX2650" fmla="*/ 118970 w 1369242"/>
                <a:gd name="connsiteY2650" fmla="*/ 661352 h 1040749"/>
                <a:gd name="connsiteX2651" fmla="*/ 106797 w 1369242"/>
                <a:gd name="connsiteY2651" fmla="*/ 639656 h 1040749"/>
                <a:gd name="connsiteX2652" fmla="*/ 102327 w 1369242"/>
                <a:gd name="connsiteY2652" fmla="*/ 619577 h 1040749"/>
                <a:gd name="connsiteX2653" fmla="*/ 108699 w 1369242"/>
                <a:gd name="connsiteY2653" fmla="*/ 617388 h 1040749"/>
                <a:gd name="connsiteX2654" fmla="*/ 129811 w 1369242"/>
                <a:gd name="connsiteY2654" fmla="*/ 621195 h 1040749"/>
                <a:gd name="connsiteX2655" fmla="*/ 135136 w 1369242"/>
                <a:gd name="connsiteY2655" fmla="*/ 618436 h 1040749"/>
                <a:gd name="connsiteX2656" fmla="*/ 140938 w 1369242"/>
                <a:gd name="connsiteY2656" fmla="*/ 609491 h 1040749"/>
                <a:gd name="connsiteX2657" fmla="*/ 149116 w 1369242"/>
                <a:gd name="connsiteY2657" fmla="*/ 606065 h 1040749"/>
                <a:gd name="connsiteX2658" fmla="*/ 165758 w 1369242"/>
                <a:gd name="connsiteY2658" fmla="*/ 614249 h 1040749"/>
                <a:gd name="connsiteX2659" fmla="*/ 169943 w 1369242"/>
                <a:gd name="connsiteY2659" fmla="*/ 609491 h 1040749"/>
                <a:gd name="connsiteX2660" fmla="*/ 165378 w 1369242"/>
                <a:gd name="connsiteY2660" fmla="*/ 594741 h 1040749"/>
                <a:gd name="connsiteX2661" fmla="*/ 173081 w 1369242"/>
                <a:gd name="connsiteY2661" fmla="*/ 577517 h 1040749"/>
                <a:gd name="connsiteX2662" fmla="*/ 170418 w 1369242"/>
                <a:gd name="connsiteY2662" fmla="*/ 560008 h 1040749"/>
                <a:gd name="connsiteX2663" fmla="*/ 186395 w 1369242"/>
                <a:gd name="connsiteY2663" fmla="*/ 558200 h 1040749"/>
                <a:gd name="connsiteX2664" fmla="*/ 186871 w 1369242"/>
                <a:gd name="connsiteY2664" fmla="*/ 550873 h 1040749"/>
                <a:gd name="connsiteX2665" fmla="*/ 182401 w 1369242"/>
                <a:gd name="connsiteY2665" fmla="*/ 544117 h 1040749"/>
                <a:gd name="connsiteX2666" fmla="*/ 181925 w 1369242"/>
                <a:gd name="connsiteY2666" fmla="*/ 536599 h 1040749"/>
                <a:gd name="connsiteX2667" fmla="*/ 167755 w 1369242"/>
                <a:gd name="connsiteY2667" fmla="*/ 529272 h 1040749"/>
                <a:gd name="connsiteX2668" fmla="*/ 155678 w 1369242"/>
                <a:gd name="connsiteY2668" fmla="*/ 507005 h 1040749"/>
                <a:gd name="connsiteX2669" fmla="*/ 159767 w 1369242"/>
                <a:gd name="connsiteY2669" fmla="*/ 501771 h 1040749"/>
                <a:gd name="connsiteX2670" fmla="*/ 172320 w 1369242"/>
                <a:gd name="connsiteY2670" fmla="*/ 498155 h 1040749"/>
                <a:gd name="connsiteX2671" fmla="*/ 172606 w 1369242"/>
                <a:gd name="connsiteY2671" fmla="*/ 492826 h 1040749"/>
                <a:gd name="connsiteX2672" fmla="*/ 169753 w 1369242"/>
                <a:gd name="connsiteY2672" fmla="*/ 481788 h 1040749"/>
                <a:gd name="connsiteX2673" fmla="*/ 160813 w 1369242"/>
                <a:gd name="connsiteY2673" fmla="*/ 475317 h 1040749"/>
                <a:gd name="connsiteX2674" fmla="*/ 150448 w 1369242"/>
                <a:gd name="connsiteY2674" fmla="*/ 457618 h 1040749"/>
                <a:gd name="connsiteX2675" fmla="*/ 147214 w 1369242"/>
                <a:gd name="connsiteY2675" fmla="*/ 439252 h 1040749"/>
                <a:gd name="connsiteX2676" fmla="*/ 139891 w 1369242"/>
                <a:gd name="connsiteY2676" fmla="*/ 437444 h 1040749"/>
                <a:gd name="connsiteX2677" fmla="*/ 122298 w 1369242"/>
                <a:gd name="connsiteY2677" fmla="*/ 406327 h 1040749"/>
                <a:gd name="connsiteX2678" fmla="*/ 113549 w 1369242"/>
                <a:gd name="connsiteY2678" fmla="*/ 406613 h 1040749"/>
                <a:gd name="connsiteX2679" fmla="*/ 110791 w 1369242"/>
                <a:gd name="connsiteY2679" fmla="*/ 403568 h 1040749"/>
                <a:gd name="connsiteX2680" fmla="*/ 109840 w 1369242"/>
                <a:gd name="connsiteY2680" fmla="*/ 386153 h 1040749"/>
                <a:gd name="connsiteX2681" fmla="*/ 117067 w 1369242"/>
                <a:gd name="connsiteY2681" fmla="*/ 378827 h 1040749"/>
                <a:gd name="connsiteX2682" fmla="*/ 119255 w 1369242"/>
                <a:gd name="connsiteY2682" fmla="*/ 365409 h 1040749"/>
                <a:gd name="connsiteX2683" fmla="*/ 107367 w 1369242"/>
                <a:gd name="connsiteY2683" fmla="*/ 353324 h 1040749"/>
                <a:gd name="connsiteX2684" fmla="*/ 106321 w 1369242"/>
                <a:gd name="connsiteY2684" fmla="*/ 341239 h 1040749"/>
                <a:gd name="connsiteX2685" fmla="*/ 107653 w 1369242"/>
                <a:gd name="connsiteY2685" fmla="*/ 335149 h 1040749"/>
                <a:gd name="connsiteX2686" fmla="*/ 121442 w 1369242"/>
                <a:gd name="connsiteY2686" fmla="*/ 338289 h 1040749"/>
                <a:gd name="connsiteX2687" fmla="*/ 123534 w 1369242"/>
                <a:gd name="connsiteY2687" fmla="*/ 334387 h 1040749"/>
                <a:gd name="connsiteX2688" fmla="*/ 122298 w 1369242"/>
                <a:gd name="connsiteY2688" fmla="*/ 330105 h 1040749"/>
                <a:gd name="connsiteX2689" fmla="*/ 110696 w 1369242"/>
                <a:gd name="connsiteY2689" fmla="*/ 318210 h 1040749"/>
                <a:gd name="connsiteX2690" fmla="*/ 109174 w 1369242"/>
                <a:gd name="connsiteY2690" fmla="*/ 300986 h 1040749"/>
                <a:gd name="connsiteX2691" fmla="*/ 104134 w 1369242"/>
                <a:gd name="connsiteY2691" fmla="*/ 280813 h 1040749"/>
                <a:gd name="connsiteX2692" fmla="*/ 97477 w 1369242"/>
                <a:gd name="connsiteY2692" fmla="*/ 272725 h 1040749"/>
                <a:gd name="connsiteX2693" fmla="*/ 109555 w 1369242"/>
                <a:gd name="connsiteY2693" fmla="*/ 258260 h 1040749"/>
                <a:gd name="connsiteX2694" fmla="*/ 110886 w 1369242"/>
                <a:gd name="connsiteY2694" fmla="*/ 220578 h 1040749"/>
                <a:gd name="connsiteX2695" fmla="*/ 118113 w 1369242"/>
                <a:gd name="connsiteY2695" fmla="*/ 202498 h 1040749"/>
                <a:gd name="connsiteX2696" fmla="*/ 126292 w 1369242"/>
                <a:gd name="connsiteY2696" fmla="*/ 195361 h 1040749"/>
                <a:gd name="connsiteX2697" fmla="*/ 122868 w 1369242"/>
                <a:gd name="connsiteY2697" fmla="*/ 184798 h 1040749"/>
                <a:gd name="connsiteX2698" fmla="*/ 136278 w 1369242"/>
                <a:gd name="connsiteY2698" fmla="*/ 170810 h 1040749"/>
                <a:gd name="connsiteX2699" fmla="*/ 136373 w 1369242"/>
                <a:gd name="connsiteY2699" fmla="*/ 165671 h 1040749"/>
                <a:gd name="connsiteX2700" fmla="*/ 133805 w 1369242"/>
                <a:gd name="connsiteY2700" fmla="*/ 162055 h 1040749"/>
                <a:gd name="connsiteX2701" fmla="*/ 118494 w 1369242"/>
                <a:gd name="connsiteY2701" fmla="*/ 152920 h 1040749"/>
                <a:gd name="connsiteX2702" fmla="*/ 120301 w 1369242"/>
                <a:gd name="connsiteY2702" fmla="*/ 136743 h 1040749"/>
                <a:gd name="connsiteX2703" fmla="*/ 120301 w 1369242"/>
                <a:gd name="connsiteY2703" fmla="*/ 136743 h 1040749"/>
                <a:gd name="connsiteX2704" fmla="*/ 139796 w 1369242"/>
                <a:gd name="connsiteY2704" fmla="*/ 155585 h 1040749"/>
                <a:gd name="connsiteX2705" fmla="*/ 143981 w 1369242"/>
                <a:gd name="connsiteY2705" fmla="*/ 155014 h 1040749"/>
                <a:gd name="connsiteX2706" fmla="*/ 146834 w 1369242"/>
                <a:gd name="connsiteY2706" fmla="*/ 147686 h 1040749"/>
                <a:gd name="connsiteX2707" fmla="*/ 161384 w 1369242"/>
                <a:gd name="connsiteY2707" fmla="*/ 146449 h 1040749"/>
                <a:gd name="connsiteX2708" fmla="*/ 163000 w 1369242"/>
                <a:gd name="connsiteY2708" fmla="*/ 136267 h 1040749"/>
                <a:gd name="connsiteX2709" fmla="*/ 174032 w 1369242"/>
                <a:gd name="connsiteY2709" fmla="*/ 133888 h 1040749"/>
                <a:gd name="connsiteX2710" fmla="*/ 177456 w 1369242"/>
                <a:gd name="connsiteY2710" fmla="*/ 127417 h 1040749"/>
                <a:gd name="connsiteX2711" fmla="*/ 183067 w 1369242"/>
                <a:gd name="connsiteY2711" fmla="*/ 99916 h 1040749"/>
                <a:gd name="connsiteX2712" fmla="*/ 183352 w 1369242"/>
                <a:gd name="connsiteY2712" fmla="*/ 86690 h 1040749"/>
                <a:gd name="connsiteX2713" fmla="*/ 191530 w 1369242"/>
                <a:gd name="connsiteY2713" fmla="*/ 76317 h 1040749"/>
                <a:gd name="connsiteX2714" fmla="*/ 193432 w 1369242"/>
                <a:gd name="connsiteY2714" fmla="*/ 68609 h 1040749"/>
                <a:gd name="connsiteX2715" fmla="*/ 205415 w 1369242"/>
                <a:gd name="connsiteY2715" fmla="*/ 67182 h 1040749"/>
                <a:gd name="connsiteX2716" fmla="*/ 207032 w 1369242"/>
                <a:gd name="connsiteY2716" fmla="*/ 65755 h 1040749"/>
                <a:gd name="connsiteX2717" fmla="*/ 206556 w 1369242"/>
                <a:gd name="connsiteY2717" fmla="*/ 56334 h 1040749"/>
                <a:gd name="connsiteX2718" fmla="*/ 211121 w 1369242"/>
                <a:gd name="connsiteY2718" fmla="*/ 55478 h 1040749"/>
                <a:gd name="connsiteX2719" fmla="*/ 218539 w 1369242"/>
                <a:gd name="connsiteY2719" fmla="*/ 56239 h 1040749"/>
                <a:gd name="connsiteX2720" fmla="*/ 229855 w 1369242"/>
                <a:gd name="connsiteY2720" fmla="*/ 66611 h 1040749"/>
                <a:gd name="connsiteX2721" fmla="*/ 238605 w 1369242"/>
                <a:gd name="connsiteY2721" fmla="*/ 64422 h 1040749"/>
                <a:gd name="connsiteX2722" fmla="*/ 241267 w 1369242"/>
                <a:gd name="connsiteY2722" fmla="*/ 58523 h 1040749"/>
                <a:gd name="connsiteX2723" fmla="*/ 232233 w 1369242"/>
                <a:gd name="connsiteY2723" fmla="*/ 49483 h 1040749"/>
                <a:gd name="connsiteX2724" fmla="*/ 245167 w 1369242"/>
                <a:gd name="connsiteY2724" fmla="*/ 38920 h 1040749"/>
                <a:gd name="connsiteX2725" fmla="*/ 248305 w 1369242"/>
                <a:gd name="connsiteY2725" fmla="*/ 27311 h 1040749"/>
                <a:gd name="connsiteX2726" fmla="*/ 253345 w 1369242"/>
                <a:gd name="connsiteY2726" fmla="*/ 21221 h 1040749"/>
                <a:gd name="connsiteX2727" fmla="*/ 253345 w 1369242"/>
                <a:gd name="connsiteY2727" fmla="*/ 21221 h 1040749"/>
                <a:gd name="connsiteX2728" fmla="*/ 287010 w 1369242"/>
                <a:gd name="connsiteY2728" fmla="*/ 64042 h 1040749"/>
                <a:gd name="connsiteX2729" fmla="*/ 284443 w 1369242"/>
                <a:gd name="connsiteY2729" fmla="*/ 67658 h 1040749"/>
                <a:gd name="connsiteX2730" fmla="*/ 272365 w 1369242"/>
                <a:gd name="connsiteY2730" fmla="*/ 69276 h 1040749"/>
                <a:gd name="connsiteX2731" fmla="*/ 259146 w 1369242"/>
                <a:gd name="connsiteY2731" fmla="*/ 76222 h 1040749"/>
                <a:gd name="connsiteX2732" fmla="*/ 264377 w 1369242"/>
                <a:gd name="connsiteY2732" fmla="*/ 80314 h 1040749"/>
                <a:gd name="connsiteX2733" fmla="*/ 263331 w 1369242"/>
                <a:gd name="connsiteY2733" fmla="*/ 101535 h 1040749"/>
                <a:gd name="connsiteX2734" fmla="*/ 266754 w 1369242"/>
                <a:gd name="connsiteY2734" fmla="*/ 107244 h 1040749"/>
                <a:gd name="connsiteX2735" fmla="*/ 275979 w 1369242"/>
                <a:gd name="connsiteY2735" fmla="*/ 140169 h 1040749"/>
                <a:gd name="connsiteX2736" fmla="*/ 279593 w 1369242"/>
                <a:gd name="connsiteY2736" fmla="*/ 142357 h 1040749"/>
                <a:gd name="connsiteX2737" fmla="*/ 288532 w 1369242"/>
                <a:gd name="connsiteY2737" fmla="*/ 139883 h 1040749"/>
                <a:gd name="connsiteX2738" fmla="*/ 308883 w 1369242"/>
                <a:gd name="connsiteY2738" fmla="*/ 141120 h 1040749"/>
                <a:gd name="connsiteX2739" fmla="*/ 317537 w 1369242"/>
                <a:gd name="connsiteY2739" fmla="*/ 134745 h 1040749"/>
                <a:gd name="connsiteX2740" fmla="*/ 327047 w 1369242"/>
                <a:gd name="connsiteY2740" fmla="*/ 133698 h 1040749"/>
                <a:gd name="connsiteX2741" fmla="*/ 334845 w 1369242"/>
                <a:gd name="connsiteY2741" fmla="*/ 123040 h 1040749"/>
                <a:gd name="connsiteX2742" fmla="*/ 339125 w 1369242"/>
                <a:gd name="connsiteY2742" fmla="*/ 120947 h 1040749"/>
                <a:gd name="connsiteX2743" fmla="*/ 325621 w 1369242"/>
                <a:gd name="connsiteY2743" fmla="*/ 115333 h 1040749"/>
                <a:gd name="connsiteX2744" fmla="*/ 334750 w 1369242"/>
                <a:gd name="connsiteY2744" fmla="*/ 104103 h 1040749"/>
                <a:gd name="connsiteX2745" fmla="*/ 343690 w 1369242"/>
                <a:gd name="connsiteY2745" fmla="*/ 98299 h 1040749"/>
                <a:gd name="connsiteX2746" fmla="*/ 367750 w 1369242"/>
                <a:gd name="connsiteY2746" fmla="*/ 91923 h 1040749"/>
                <a:gd name="connsiteX2747" fmla="*/ 373075 w 1369242"/>
                <a:gd name="connsiteY2747" fmla="*/ 84691 h 1040749"/>
                <a:gd name="connsiteX2748" fmla="*/ 386199 w 1369242"/>
                <a:gd name="connsiteY2748" fmla="*/ 85738 h 1040749"/>
                <a:gd name="connsiteX2749" fmla="*/ 402556 w 1369242"/>
                <a:gd name="connsiteY2749" fmla="*/ 78601 h 1040749"/>
                <a:gd name="connsiteX2750" fmla="*/ 406360 w 1369242"/>
                <a:gd name="connsiteY2750" fmla="*/ 79838 h 1040749"/>
                <a:gd name="connsiteX2751" fmla="*/ 422052 w 1369242"/>
                <a:gd name="connsiteY2751" fmla="*/ 114666 h 1040749"/>
                <a:gd name="connsiteX2752" fmla="*/ 426616 w 1369242"/>
                <a:gd name="connsiteY2752" fmla="*/ 113810 h 1040749"/>
                <a:gd name="connsiteX2753" fmla="*/ 440216 w 1369242"/>
                <a:gd name="connsiteY2753" fmla="*/ 100488 h 1040749"/>
                <a:gd name="connsiteX2754" fmla="*/ 440501 w 1369242"/>
                <a:gd name="connsiteY2754" fmla="*/ 88688 h 1040749"/>
                <a:gd name="connsiteX2755" fmla="*/ 448870 w 1369242"/>
                <a:gd name="connsiteY2755" fmla="*/ 86690 h 1040749"/>
                <a:gd name="connsiteX2756" fmla="*/ 451818 w 1369242"/>
                <a:gd name="connsiteY2756" fmla="*/ 84882 h 1040749"/>
                <a:gd name="connsiteX2757" fmla="*/ 451723 w 1369242"/>
                <a:gd name="connsiteY2757" fmla="*/ 79743 h 1040749"/>
                <a:gd name="connsiteX2758" fmla="*/ 442213 w 1369242"/>
                <a:gd name="connsiteY2758" fmla="*/ 70798 h 1040749"/>
                <a:gd name="connsiteX2759" fmla="*/ 436412 w 1369242"/>
                <a:gd name="connsiteY2759" fmla="*/ 59950 h 1040749"/>
                <a:gd name="connsiteX2760" fmla="*/ 431847 w 1369242"/>
                <a:gd name="connsiteY2760" fmla="*/ 57571 h 1040749"/>
                <a:gd name="connsiteX2761" fmla="*/ 431562 w 1369242"/>
                <a:gd name="connsiteY2761" fmla="*/ 51101 h 1040749"/>
                <a:gd name="connsiteX2762" fmla="*/ 452674 w 1369242"/>
                <a:gd name="connsiteY2762" fmla="*/ 43678 h 1040749"/>
                <a:gd name="connsiteX2763" fmla="*/ 457904 w 1369242"/>
                <a:gd name="connsiteY2763" fmla="*/ 36922 h 1040749"/>
                <a:gd name="connsiteX2764" fmla="*/ 457619 w 1369242"/>
                <a:gd name="connsiteY2764" fmla="*/ 31688 h 1040749"/>
                <a:gd name="connsiteX2765" fmla="*/ 460377 w 1369242"/>
                <a:gd name="connsiteY2765" fmla="*/ 27596 h 1040749"/>
                <a:gd name="connsiteX2766" fmla="*/ 472644 w 1369242"/>
                <a:gd name="connsiteY2766" fmla="*/ 31022 h 1040749"/>
                <a:gd name="connsiteX2767" fmla="*/ 478351 w 1369242"/>
                <a:gd name="connsiteY2767" fmla="*/ 20840 h 1040749"/>
                <a:gd name="connsiteX2768" fmla="*/ 491569 w 1369242"/>
                <a:gd name="connsiteY2768" fmla="*/ 21411 h 1040749"/>
                <a:gd name="connsiteX2769" fmla="*/ 523047 w 1369242"/>
                <a:gd name="connsiteY2769" fmla="*/ 0 h 1040749"/>
                <a:gd name="connsiteX2770" fmla="*/ 523047 w 1369242"/>
                <a:gd name="connsiteY2770" fmla="*/ 0 h 104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Lst>
              <a:rect l="l" t="t" r="r" b="b"/>
              <a:pathLst>
                <a:path w="1369242" h="1040749">
                  <a:moveTo>
                    <a:pt x="262094" y="917614"/>
                  </a:moveTo>
                  <a:lnTo>
                    <a:pt x="264567" y="918851"/>
                  </a:lnTo>
                  <a:lnTo>
                    <a:pt x="265042" y="920278"/>
                  </a:lnTo>
                  <a:lnTo>
                    <a:pt x="265898" y="921040"/>
                  </a:lnTo>
                  <a:lnTo>
                    <a:pt x="265898" y="921991"/>
                  </a:lnTo>
                  <a:lnTo>
                    <a:pt x="266659" y="922848"/>
                  </a:lnTo>
                  <a:lnTo>
                    <a:pt x="266183" y="925797"/>
                  </a:lnTo>
                  <a:lnTo>
                    <a:pt x="266469" y="929318"/>
                  </a:lnTo>
                  <a:lnTo>
                    <a:pt x="267135" y="929889"/>
                  </a:lnTo>
                  <a:lnTo>
                    <a:pt x="267610" y="932553"/>
                  </a:lnTo>
                  <a:lnTo>
                    <a:pt x="268466" y="933125"/>
                  </a:lnTo>
                  <a:lnTo>
                    <a:pt x="268181" y="935598"/>
                  </a:lnTo>
                  <a:lnTo>
                    <a:pt x="269037" y="936169"/>
                  </a:lnTo>
                  <a:lnTo>
                    <a:pt x="269797" y="937407"/>
                  </a:lnTo>
                  <a:lnTo>
                    <a:pt x="269797" y="938929"/>
                  </a:lnTo>
                  <a:lnTo>
                    <a:pt x="270843" y="941118"/>
                  </a:lnTo>
                  <a:lnTo>
                    <a:pt x="270843" y="942069"/>
                  </a:lnTo>
                  <a:lnTo>
                    <a:pt x="270083" y="942926"/>
                  </a:lnTo>
                  <a:lnTo>
                    <a:pt x="270368" y="944163"/>
                  </a:lnTo>
                  <a:lnTo>
                    <a:pt x="269893" y="946637"/>
                  </a:lnTo>
                  <a:lnTo>
                    <a:pt x="268846" y="948350"/>
                  </a:lnTo>
                  <a:lnTo>
                    <a:pt x="268846" y="949872"/>
                  </a:lnTo>
                  <a:lnTo>
                    <a:pt x="268371" y="950063"/>
                  </a:lnTo>
                  <a:lnTo>
                    <a:pt x="267705" y="952061"/>
                  </a:lnTo>
                  <a:lnTo>
                    <a:pt x="267990" y="953298"/>
                  </a:lnTo>
                  <a:lnTo>
                    <a:pt x="268466" y="953108"/>
                  </a:lnTo>
                  <a:lnTo>
                    <a:pt x="268466" y="952157"/>
                  </a:lnTo>
                  <a:lnTo>
                    <a:pt x="269322" y="950729"/>
                  </a:lnTo>
                  <a:lnTo>
                    <a:pt x="269607" y="948445"/>
                  </a:lnTo>
                  <a:lnTo>
                    <a:pt x="271129" y="945781"/>
                  </a:lnTo>
                  <a:lnTo>
                    <a:pt x="271129" y="944543"/>
                  </a:lnTo>
                  <a:lnTo>
                    <a:pt x="272175" y="943783"/>
                  </a:lnTo>
                  <a:lnTo>
                    <a:pt x="272460" y="940642"/>
                  </a:lnTo>
                  <a:lnTo>
                    <a:pt x="271414" y="939690"/>
                  </a:lnTo>
                  <a:lnTo>
                    <a:pt x="270653" y="939690"/>
                  </a:lnTo>
                  <a:lnTo>
                    <a:pt x="270653" y="937026"/>
                  </a:lnTo>
                  <a:lnTo>
                    <a:pt x="269132" y="935598"/>
                  </a:lnTo>
                  <a:lnTo>
                    <a:pt x="269132" y="932934"/>
                  </a:lnTo>
                  <a:lnTo>
                    <a:pt x="268086" y="931982"/>
                  </a:lnTo>
                  <a:lnTo>
                    <a:pt x="267800" y="929509"/>
                  </a:lnTo>
                  <a:lnTo>
                    <a:pt x="267325" y="929318"/>
                  </a:lnTo>
                  <a:lnTo>
                    <a:pt x="266849" y="927605"/>
                  </a:lnTo>
                  <a:lnTo>
                    <a:pt x="267325" y="924941"/>
                  </a:lnTo>
                  <a:lnTo>
                    <a:pt x="267039" y="922467"/>
                  </a:lnTo>
                  <a:lnTo>
                    <a:pt x="267895" y="921706"/>
                  </a:lnTo>
                  <a:lnTo>
                    <a:pt x="267895" y="920849"/>
                  </a:lnTo>
                  <a:lnTo>
                    <a:pt x="269417" y="919612"/>
                  </a:lnTo>
                  <a:lnTo>
                    <a:pt x="272555" y="918185"/>
                  </a:lnTo>
                  <a:lnTo>
                    <a:pt x="273411" y="918185"/>
                  </a:lnTo>
                  <a:lnTo>
                    <a:pt x="277596" y="920183"/>
                  </a:lnTo>
                  <a:lnTo>
                    <a:pt x="277596" y="920944"/>
                  </a:lnTo>
                  <a:lnTo>
                    <a:pt x="279878" y="922657"/>
                  </a:lnTo>
                  <a:lnTo>
                    <a:pt x="280734" y="924085"/>
                  </a:lnTo>
                  <a:lnTo>
                    <a:pt x="281019" y="925797"/>
                  </a:lnTo>
                  <a:lnTo>
                    <a:pt x="284823" y="927510"/>
                  </a:lnTo>
                  <a:lnTo>
                    <a:pt x="285584" y="929223"/>
                  </a:lnTo>
                  <a:lnTo>
                    <a:pt x="287106" y="930651"/>
                  </a:lnTo>
                  <a:lnTo>
                    <a:pt x="288151" y="932839"/>
                  </a:lnTo>
                  <a:lnTo>
                    <a:pt x="291290" y="933030"/>
                  </a:lnTo>
                  <a:lnTo>
                    <a:pt x="293382" y="934457"/>
                  </a:lnTo>
                  <a:lnTo>
                    <a:pt x="294048" y="934457"/>
                  </a:lnTo>
                  <a:lnTo>
                    <a:pt x="294809" y="935313"/>
                  </a:lnTo>
                  <a:lnTo>
                    <a:pt x="298232" y="935884"/>
                  </a:lnTo>
                  <a:lnTo>
                    <a:pt x="298708" y="937121"/>
                  </a:lnTo>
                  <a:lnTo>
                    <a:pt x="297661" y="938548"/>
                  </a:lnTo>
                  <a:lnTo>
                    <a:pt x="302321" y="938358"/>
                  </a:lnTo>
                  <a:lnTo>
                    <a:pt x="303367" y="938929"/>
                  </a:lnTo>
                  <a:lnTo>
                    <a:pt x="305460" y="938929"/>
                  </a:lnTo>
                  <a:lnTo>
                    <a:pt x="306506" y="939785"/>
                  </a:lnTo>
                  <a:lnTo>
                    <a:pt x="310690" y="939500"/>
                  </a:lnTo>
                  <a:lnTo>
                    <a:pt x="312497" y="938739"/>
                  </a:lnTo>
                  <a:lnTo>
                    <a:pt x="316301" y="939596"/>
                  </a:lnTo>
                  <a:lnTo>
                    <a:pt x="318393" y="939405"/>
                  </a:lnTo>
                  <a:lnTo>
                    <a:pt x="319439" y="939215"/>
                  </a:lnTo>
                  <a:lnTo>
                    <a:pt x="319439" y="937788"/>
                  </a:lnTo>
                  <a:lnTo>
                    <a:pt x="318393" y="936931"/>
                  </a:lnTo>
                  <a:lnTo>
                    <a:pt x="319059" y="936646"/>
                  </a:lnTo>
                  <a:lnTo>
                    <a:pt x="319059" y="935409"/>
                  </a:lnTo>
                  <a:lnTo>
                    <a:pt x="320390" y="935218"/>
                  </a:lnTo>
                  <a:lnTo>
                    <a:pt x="320105" y="938739"/>
                  </a:lnTo>
                  <a:lnTo>
                    <a:pt x="320580" y="939310"/>
                  </a:lnTo>
                  <a:lnTo>
                    <a:pt x="322673" y="939310"/>
                  </a:lnTo>
                  <a:lnTo>
                    <a:pt x="323338" y="940737"/>
                  </a:lnTo>
                  <a:lnTo>
                    <a:pt x="324670" y="940737"/>
                  </a:lnTo>
                  <a:lnTo>
                    <a:pt x="325431" y="941594"/>
                  </a:lnTo>
                  <a:lnTo>
                    <a:pt x="326477" y="941784"/>
                  </a:lnTo>
                  <a:lnTo>
                    <a:pt x="327523" y="943021"/>
                  </a:lnTo>
                  <a:lnTo>
                    <a:pt x="329044" y="943783"/>
                  </a:lnTo>
                  <a:lnTo>
                    <a:pt x="331897" y="943497"/>
                  </a:lnTo>
                  <a:lnTo>
                    <a:pt x="332183" y="944068"/>
                  </a:lnTo>
                  <a:lnTo>
                    <a:pt x="334465" y="944924"/>
                  </a:lnTo>
                  <a:lnTo>
                    <a:pt x="334941" y="945685"/>
                  </a:lnTo>
                  <a:lnTo>
                    <a:pt x="338364" y="946922"/>
                  </a:lnTo>
                  <a:lnTo>
                    <a:pt x="340456" y="946922"/>
                  </a:lnTo>
                  <a:lnTo>
                    <a:pt x="341502" y="947779"/>
                  </a:lnTo>
                  <a:lnTo>
                    <a:pt x="341217" y="949206"/>
                  </a:lnTo>
                  <a:lnTo>
                    <a:pt x="341978" y="949968"/>
                  </a:lnTo>
                  <a:lnTo>
                    <a:pt x="342454" y="952442"/>
                  </a:lnTo>
                  <a:lnTo>
                    <a:pt x="343499" y="953013"/>
                  </a:lnTo>
                  <a:lnTo>
                    <a:pt x="343785" y="955772"/>
                  </a:lnTo>
                  <a:lnTo>
                    <a:pt x="345592" y="957200"/>
                  </a:lnTo>
                  <a:lnTo>
                    <a:pt x="345592" y="959388"/>
                  </a:lnTo>
                  <a:lnTo>
                    <a:pt x="344926" y="960150"/>
                  </a:lnTo>
                  <a:lnTo>
                    <a:pt x="344926" y="962433"/>
                  </a:lnTo>
                  <a:lnTo>
                    <a:pt x="345402" y="962433"/>
                  </a:lnTo>
                  <a:lnTo>
                    <a:pt x="345877" y="963290"/>
                  </a:lnTo>
                  <a:lnTo>
                    <a:pt x="345877" y="964812"/>
                  </a:lnTo>
                  <a:lnTo>
                    <a:pt x="344355" y="964622"/>
                  </a:lnTo>
                  <a:lnTo>
                    <a:pt x="343690" y="963861"/>
                  </a:lnTo>
                  <a:lnTo>
                    <a:pt x="343975" y="963099"/>
                  </a:lnTo>
                  <a:lnTo>
                    <a:pt x="342929" y="963670"/>
                  </a:lnTo>
                  <a:lnTo>
                    <a:pt x="342073" y="963099"/>
                  </a:lnTo>
                  <a:lnTo>
                    <a:pt x="342358" y="965098"/>
                  </a:lnTo>
                  <a:lnTo>
                    <a:pt x="344545" y="965954"/>
                  </a:lnTo>
                  <a:lnTo>
                    <a:pt x="345021" y="966716"/>
                  </a:lnTo>
                  <a:lnTo>
                    <a:pt x="346067" y="966716"/>
                  </a:lnTo>
                  <a:lnTo>
                    <a:pt x="346067" y="966145"/>
                  </a:lnTo>
                  <a:lnTo>
                    <a:pt x="346923" y="965574"/>
                  </a:lnTo>
                  <a:lnTo>
                    <a:pt x="346923" y="964812"/>
                  </a:lnTo>
                  <a:lnTo>
                    <a:pt x="347399" y="964812"/>
                  </a:lnTo>
                  <a:lnTo>
                    <a:pt x="346923" y="963290"/>
                  </a:lnTo>
                  <a:lnTo>
                    <a:pt x="347684" y="963099"/>
                  </a:lnTo>
                  <a:lnTo>
                    <a:pt x="352629" y="964812"/>
                  </a:lnTo>
                  <a:lnTo>
                    <a:pt x="355292" y="967001"/>
                  </a:lnTo>
                  <a:lnTo>
                    <a:pt x="356148" y="968428"/>
                  </a:lnTo>
                  <a:lnTo>
                    <a:pt x="356623" y="968428"/>
                  </a:lnTo>
                  <a:lnTo>
                    <a:pt x="357099" y="969380"/>
                  </a:lnTo>
                  <a:lnTo>
                    <a:pt x="356813" y="971664"/>
                  </a:lnTo>
                  <a:lnTo>
                    <a:pt x="351012" y="975089"/>
                  </a:lnTo>
                  <a:lnTo>
                    <a:pt x="350251" y="975851"/>
                  </a:lnTo>
                  <a:lnTo>
                    <a:pt x="349966" y="977278"/>
                  </a:lnTo>
                  <a:lnTo>
                    <a:pt x="348445" y="977564"/>
                  </a:lnTo>
                  <a:lnTo>
                    <a:pt x="345972" y="979562"/>
                  </a:lnTo>
                  <a:lnTo>
                    <a:pt x="345972" y="980989"/>
                  </a:lnTo>
                  <a:lnTo>
                    <a:pt x="346828" y="981560"/>
                  </a:lnTo>
                  <a:lnTo>
                    <a:pt x="346828" y="982322"/>
                  </a:lnTo>
                  <a:lnTo>
                    <a:pt x="345782" y="983083"/>
                  </a:lnTo>
                  <a:lnTo>
                    <a:pt x="345306" y="983939"/>
                  </a:lnTo>
                  <a:lnTo>
                    <a:pt x="341693" y="983083"/>
                  </a:lnTo>
                  <a:lnTo>
                    <a:pt x="339410" y="983083"/>
                  </a:lnTo>
                  <a:lnTo>
                    <a:pt x="336747" y="983368"/>
                  </a:lnTo>
                  <a:lnTo>
                    <a:pt x="334275" y="984130"/>
                  </a:lnTo>
                  <a:lnTo>
                    <a:pt x="333799" y="984701"/>
                  </a:lnTo>
                  <a:lnTo>
                    <a:pt x="332944" y="984510"/>
                  </a:lnTo>
                  <a:lnTo>
                    <a:pt x="331137" y="985272"/>
                  </a:lnTo>
                  <a:lnTo>
                    <a:pt x="328664" y="986509"/>
                  </a:lnTo>
                  <a:lnTo>
                    <a:pt x="323338" y="990410"/>
                  </a:lnTo>
                  <a:lnTo>
                    <a:pt x="322863" y="991362"/>
                  </a:lnTo>
                  <a:lnTo>
                    <a:pt x="323528" y="991552"/>
                  </a:lnTo>
                  <a:lnTo>
                    <a:pt x="323528" y="992408"/>
                  </a:lnTo>
                  <a:lnTo>
                    <a:pt x="321722" y="992123"/>
                  </a:lnTo>
                  <a:lnTo>
                    <a:pt x="319059" y="994883"/>
                  </a:lnTo>
                  <a:lnTo>
                    <a:pt x="317252" y="998403"/>
                  </a:lnTo>
                  <a:lnTo>
                    <a:pt x="317537" y="999260"/>
                  </a:lnTo>
                  <a:lnTo>
                    <a:pt x="317062" y="999070"/>
                  </a:lnTo>
                  <a:lnTo>
                    <a:pt x="316586" y="1002020"/>
                  </a:lnTo>
                  <a:lnTo>
                    <a:pt x="316872" y="1003447"/>
                  </a:lnTo>
                  <a:lnTo>
                    <a:pt x="315825" y="1005445"/>
                  </a:lnTo>
                  <a:lnTo>
                    <a:pt x="315825" y="1006873"/>
                  </a:lnTo>
                  <a:lnTo>
                    <a:pt x="315350" y="1007158"/>
                  </a:lnTo>
                  <a:lnTo>
                    <a:pt x="314494" y="1010488"/>
                  </a:lnTo>
                  <a:lnTo>
                    <a:pt x="315350" y="1013629"/>
                  </a:lnTo>
                  <a:lnTo>
                    <a:pt x="315825" y="1013914"/>
                  </a:lnTo>
                  <a:lnTo>
                    <a:pt x="315825" y="1015151"/>
                  </a:lnTo>
                  <a:lnTo>
                    <a:pt x="314019" y="1017435"/>
                  </a:lnTo>
                  <a:lnTo>
                    <a:pt x="314874" y="1020004"/>
                  </a:lnTo>
                  <a:lnTo>
                    <a:pt x="313067" y="1023144"/>
                  </a:lnTo>
                  <a:lnTo>
                    <a:pt x="312782" y="1024382"/>
                  </a:lnTo>
                  <a:lnTo>
                    <a:pt x="310310" y="1026570"/>
                  </a:lnTo>
                  <a:lnTo>
                    <a:pt x="309644" y="1026380"/>
                  </a:lnTo>
                  <a:lnTo>
                    <a:pt x="306791" y="1027236"/>
                  </a:lnTo>
                  <a:lnTo>
                    <a:pt x="305460" y="1028473"/>
                  </a:lnTo>
                  <a:lnTo>
                    <a:pt x="304604" y="1028473"/>
                  </a:lnTo>
                  <a:lnTo>
                    <a:pt x="303748" y="1029235"/>
                  </a:lnTo>
                  <a:lnTo>
                    <a:pt x="301941" y="1029425"/>
                  </a:lnTo>
                  <a:lnTo>
                    <a:pt x="300609" y="1028854"/>
                  </a:lnTo>
                  <a:lnTo>
                    <a:pt x="299754" y="1029806"/>
                  </a:lnTo>
                  <a:lnTo>
                    <a:pt x="295950" y="1031233"/>
                  </a:lnTo>
                  <a:lnTo>
                    <a:pt x="295950" y="1031804"/>
                  </a:lnTo>
                  <a:lnTo>
                    <a:pt x="295094" y="1031804"/>
                  </a:lnTo>
                  <a:lnTo>
                    <a:pt x="292621" y="1033041"/>
                  </a:lnTo>
                  <a:lnTo>
                    <a:pt x="290149" y="1033326"/>
                  </a:lnTo>
                  <a:lnTo>
                    <a:pt x="289863" y="1034088"/>
                  </a:lnTo>
                  <a:lnTo>
                    <a:pt x="289007" y="1034278"/>
                  </a:lnTo>
                  <a:lnTo>
                    <a:pt x="287676" y="1035705"/>
                  </a:lnTo>
                  <a:lnTo>
                    <a:pt x="285584" y="1035896"/>
                  </a:lnTo>
                  <a:lnTo>
                    <a:pt x="284538" y="1036847"/>
                  </a:lnTo>
                  <a:lnTo>
                    <a:pt x="283492" y="1036562"/>
                  </a:lnTo>
                  <a:lnTo>
                    <a:pt x="282731" y="1037323"/>
                  </a:lnTo>
                  <a:lnTo>
                    <a:pt x="280639" y="1037894"/>
                  </a:lnTo>
                  <a:lnTo>
                    <a:pt x="275313" y="1037609"/>
                  </a:lnTo>
                  <a:lnTo>
                    <a:pt x="274457" y="1038370"/>
                  </a:lnTo>
                  <a:lnTo>
                    <a:pt x="273126" y="1038180"/>
                  </a:lnTo>
                  <a:lnTo>
                    <a:pt x="272841" y="1038941"/>
                  </a:lnTo>
                  <a:lnTo>
                    <a:pt x="271509" y="1039226"/>
                  </a:lnTo>
                  <a:lnTo>
                    <a:pt x="269702" y="1038941"/>
                  </a:lnTo>
                  <a:lnTo>
                    <a:pt x="267895" y="1040178"/>
                  </a:lnTo>
                  <a:lnTo>
                    <a:pt x="264282" y="1040749"/>
                  </a:lnTo>
                  <a:lnTo>
                    <a:pt x="260192" y="1038560"/>
                  </a:lnTo>
                  <a:lnTo>
                    <a:pt x="260192" y="1037133"/>
                  </a:lnTo>
                  <a:lnTo>
                    <a:pt x="259146" y="1035420"/>
                  </a:lnTo>
                  <a:lnTo>
                    <a:pt x="259146" y="1034659"/>
                  </a:lnTo>
                  <a:lnTo>
                    <a:pt x="257339" y="1033231"/>
                  </a:lnTo>
                  <a:lnTo>
                    <a:pt x="257339" y="1032470"/>
                  </a:lnTo>
                  <a:lnTo>
                    <a:pt x="256483" y="1031709"/>
                  </a:lnTo>
                  <a:lnTo>
                    <a:pt x="256483" y="1031138"/>
                  </a:lnTo>
                  <a:lnTo>
                    <a:pt x="253060" y="1028569"/>
                  </a:lnTo>
                  <a:lnTo>
                    <a:pt x="248590" y="1023906"/>
                  </a:lnTo>
                  <a:lnTo>
                    <a:pt x="246118" y="1021907"/>
                  </a:lnTo>
                  <a:lnTo>
                    <a:pt x="244596" y="1021336"/>
                  </a:lnTo>
                  <a:lnTo>
                    <a:pt x="242123" y="1019148"/>
                  </a:lnTo>
                  <a:lnTo>
                    <a:pt x="238509" y="1018291"/>
                  </a:lnTo>
                  <a:lnTo>
                    <a:pt x="236037" y="1014390"/>
                  </a:lnTo>
                  <a:lnTo>
                    <a:pt x="233755" y="1012962"/>
                  </a:lnTo>
                  <a:lnTo>
                    <a:pt x="233279" y="1012106"/>
                  </a:lnTo>
                  <a:lnTo>
                    <a:pt x="230806" y="1010394"/>
                  </a:lnTo>
                  <a:lnTo>
                    <a:pt x="229951" y="1008966"/>
                  </a:lnTo>
                  <a:lnTo>
                    <a:pt x="227478" y="1006967"/>
                  </a:lnTo>
                  <a:lnTo>
                    <a:pt x="224340" y="1006111"/>
                  </a:lnTo>
                  <a:lnTo>
                    <a:pt x="222533" y="1004398"/>
                  </a:lnTo>
                  <a:lnTo>
                    <a:pt x="221202" y="1004113"/>
                  </a:lnTo>
                  <a:lnTo>
                    <a:pt x="219870" y="1002876"/>
                  </a:lnTo>
                  <a:lnTo>
                    <a:pt x="218063" y="1002686"/>
                  </a:lnTo>
                  <a:lnTo>
                    <a:pt x="217588" y="1002115"/>
                  </a:lnTo>
                  <a:lnTo>
                    <a:pt x="216732" y="1002115"/>
                  </a:lnTo>
                  <a:lnTo>
                    <a:pt x="214259" y="1000878"/>
                  </a:lnTo>
                  <a:lnTo>
                    <a:pt x="212738" y="1000687"/>
                  </a:lnTo>
                  <a:lnTo>
                    <a:pt x="209124" y="998499"/>
                  </a:lnTo>
                  <a:lnTo>
                    <a:pt x="205700" y="997928"/>
                  </a:lnTo>
                  <a:lnTo>
                    <a:pt x="201231" y="994406"/>
                  </a:lnTo>
                  <a:lnTo>
                    <a:pt x="199899" y="992123"/>
                  </a:lnTo>
                  <a:lnTo>
                    <a:pt x="198377" y="991267"/>
                  </a:lnTo>
                  <a:lnTo>
                    <a:pt x="197046" y="991076"/>
                  </a:lnTo>
                  <a:lnTo>
                    <a:pt x="196380" y="989363"/>
                  </a:lnTo>
                  <a:lnTo>
                    <a:pt x="195049" y="987841"/>
                  </a:lnTo>
                  <a:lnTo>
                    <a:pt x="194383" y="987650"/>
                  </a:lnTo>
                  <a:lnTo>
                    <a:pt x="193908" y="986413"/>
                  </a:lnTo>
                  <a:lnTo>
                    <a:pt x="192577" y="985652"/>
                  </a:lnTo>
                  <a:lnTo>
                    <a:pt x="192291" y="984796"/>
                  </a:lnTo>
                  <a:lnTo>
                    <a:pt x="190770" y="983939"/>
                  </a:lnTo>
                  <a:lnTo>
                    <a:pt x="190294" y="982988"/>
                  </a:lnTo>
                  <a:lnTo>
                    <a:pt x="189438" y="982417"/>
                  </a:lnTo>
                  <a:lnTo>
                    <a:pt x="185254" y="981465"/>
                  </a:lnTo>
                  <a:lnTo>
                    <a:pt x="180309" y="981465"/>
                  </a:lnTo>
                  <a:lnTo>
                    <a:pt x="179453" y="980514"/>
                  </a:lnTo>
                  <a:lnTo>
                    <a:pt x="178787" y="980514"/>
                  </a:lnTo>
                  <a:lnTo>
                    <a:pt x="178026" y="981751"/>
                  </a:lnTo>
                  <a:lnTo>
                    <a:pt x="171750" y="982322"/>
                  </a:lnTo>
                  <a:lnTo>
                    <a:pt x="171750" y="982607"/>
                  </a:lnTo>
                  <a:lnTo>
                    <a:pt x="169562" y="982893"/>
                  </a:lnTo>
                  <a:lnTo>
                    <a:pt x="168516" y="983654"/>
                  </a:lnTo>
                  <a:lnTo>
                    <a:pt x="166424" y="983368"/>
                  </a:lnTo>
                  <a:lnTo>
                    <a:pt x="163000" y="984320"/>
                  </a:lnTo>
                  <a:lnTo>
                    <a:pt x="162715" y="984891"/>
                  </a:lnTo>
                  <a:lnTo>
                    <a:pt x="159101" y="984891"/>
                  </a:lnTo>
                  <a:lnTo>
                    <a:pt x="158816" y="985747"/>
                  </a:lnTo>
                  <a:lnTo>
                    <a:pt x="156153" y="986509"/>
                  </a:lnTo>
                  <a:lnTo>
                    <a:pt x="154822" y="987460"/>
                  </a:lnTo>
                  <a:lnTo>
                    <a:pt x="151208" y="987175"/>
                  </a:lnTo>
                  <a:lnTo>
                    <a:pt x="150542" y="986223"/>
                  </a:lnTo>
                  <a:lnTo>
                    <a:pt x="149021" y="985272"/>
                  </a:lnTo>
                  <a:lnTo>
                    <a:pt x="145597" y="985557"/>
                  </a:lnTo>
                  <a:lnTo>
                    <a:pt x="145883" y="984796"/>
                  </a:lnTo>
                  <a:lnTo>
                    <a:pt x="147214" y="984796"/>
                  </a:lnTo>
                  <a:lnTo>
                    <a:pt x="147880" y="984225"/>
                  </a:lnTo>
                  <a:lnTo>
                    <a:pt x="150352" y="984225"/>
                  </a:lnTo>
                  <a:lnTo>
                    <a:pt x="155297" y="982988"/>
                  </a:lnTo>
                  <a:lnTo>
                    <a:pt x="155583" y="982417"/>
                  </a:lnTo>
                  <a:lnTo>
                    <a:pt x="154917" y="979752"/>
                  </a:lnTo>
                  <a:lnTo>
                    <a:pt x="155203" y="977754"/>
                  </a:lnTo>
                  <a:lnTo>
                    <a:pt x="158055" y="976231"/>
                  </a:lnTo>
                  <a:lnTo>
                    <a:pt x="164047" y="974709"/>
                  </a:lnTo>
                  <a:lnTo>
                    <a:pt x="165093" y="972520"/>
                  </a:lnTo>
                  <a:lnTo>
                    <a:pt x="165949" y="968428"/>
                  </a:lnTo>
                  <a:lnTo>
                    <a:pt x="167755" y="967572"/>
                  </a:lnTo>
                  <a:lnTo>
                    <a:pt x="169562" y="964812"/>
                  </a:lnTo>
                  <a:lnTo>
                    <a:pt x="169848" y="963575"/>
                  </a:lnTo>
                  <a:lnTo>
                    <a:pt x="169372" y="963290"/>
                  </a:lnTo>
                  <a:lnTo>
                    <a:pt x="168897" y="961006"/>
                  </a:lnTo>
                  <a:lnTo>
                    <a:pt x="170703" y="959769"/>
                  </a:lnTo>
                  <a:lnTo>
                    <a:pt x="171179" y="958912"/>
                  </a:lnTo>
                  <a:lnTo>
                    <a:pt x="172986" y="958056"/>
                  </a:lnTo>
                  <a:lnTo>
                    <a:pt x="173842" y="956533"/>
                  </a:lnTo>
                  <a:lnTo>
                    <a:pt x="177265" y="956724"/>
                  </a:lnTo>
                  <a:lnTo>
                    <a:pt x="179358" y="957580"/>
                  </a:lnTo>
                  <a:lnTo>
                    <a:pt x="180404" y="957580"/>
                  </a:lnTo>
                  <a:lnTo>
                    <a:pt x="181925" y="956724"/>
                  </a:lnTo>
                  <a:lnTo>
                    <a:pt x="189058" y="956914"/>
                  </a:lnTo>
                  <a:lnTo>
                    <a:pt x="190865" y="955963"/>
                  </a:lnTo>
                  <a:lnTo>
                    <a:pt x="195525" y="955106"/>
                  </a:lnTo>
                  <a:lnTo>
                    <a:pt x="201135" y="950538"/>
                  </a:lnTo>
                  <a:lnTo>
                    <a:pt x="203608" y="949111"/>
                  </a:lnTo>
                  <a:lnTo>
                    <a:pt x="205130" y="948826"/>
                  </a:lnTo>
                  <a:lnTo>
                    <a:pt x="206651" y="947113"/>
                  </a:lnTo>
                  <a:lnTo>
                    <a:pt x="208743" y="946827"/>
                  </a:lnTo>
                  <a:lnTo>
                    <a:pt x="211596" y="944829"/>
                  </a:lnTo>
                  <a:lnTo>
                    <a:pt x="213118" y="944543"/>
                  </a:lnTo>
                  <a:lnTo>
                    <a:pt x="215590" y="945400"/>
                  </a:lnTo>
                  <a:lnTo>
                    <a:pt x="218253" y="945591"/>
                  </a:lnTo>
                  <a:lnTo>
                    <a:pt x="218253" y="947018"/>
                  </a:lnTo>
                  <a:lnTo>
                    <a:pt x="217778" y="947208"/>
                  </a:lnTo>
                  <a:lnTo>
                    <a:pt x="218253" y="948159"/>
                  </a:lnTo>
                  <a:lnTo>
                    <a:pt x="217588" y="948921"/>
                  </a:lnTo>
                  <a:lnTo>
                    <a:pt x="218253" y="949111"/>
                  </a:lnTo>
                  <a:lnTo>
                    <a:pt x="218539" y="949872"/>
                  </a:lnTo>
                  <a:lnTo>
                    <a:pt x="217493" y="951300"/>
                  </a:lnTo>
                  <a:lnTo>
                    <a:pt x="217778" y="951871"/>
                  </a:lnTo>
                  <a:lnTo>
                    <a:pt x="219299" y="951871"/>
                  </a:lnTo>
                  <a:lnTo>
                    <a:pt x="219775" y="949682"/>
                  </a:lnTo>
                  <a:lnTo>
                    <a:pt x="220821" y="949682"/>
                  </a:lnTo>
                  <a:lnTo>
                    <a:pt x="221677" y="948255"/>
                  </a:lnTo>
                  <a:lnTo>
                    <a:pt x="223484" y="950443"/>
                  </a:lnTo>
                  <a:lnTo>
                    <a:pt x="225766" y="951205"/>
                  </a:lnTo>
                  <a:lnTo>
                    <a:pt x="226051" y="950919"/>
                  </a:lnTo>
                  <a:lnTo>
                    <a:pt x="225006" y="950349"/>
                  </a:lnTo>
                  <a:lnTo>
                    <a:pt x="225006" y="949587"/>
                  </a:lnTo>
                  <a:lnTo>
                    <a:pt x="225861" y="948635"/>
                  </a:lnTo>
                  <a:lnTo>
                    <a:pt x="226147" y="947684"/>
                  </a:lnTo>
                  <a:lnTo>
                    <a:pt x="223008" y="946732"/>
                  </a:lnTo>
                  <a:lnTo>
                    <a:pt x="223484" y="945971"/>
                  </a:lnTo>
                  <a:lnTo>
                    <a:pt x="224530" y="945685"/>
                  </a:lnTo>
                  <a:lnTo>
                    <a:pt x="222438" y="945876"/>
                  </a:lnTo>
                  <a:lnTo>
                    <a:pt x="221582" y="945591"/>
                  </a:lnTo>
                  <a:lnTo>
                    <a:pt x="220916" y="945876"/>
                  </a:lnTo>
                  <a:lnTo>
                    <a:pt x="220916" y="946827"/>
                  </a:lnTo>
                  <a:lnTo>
                    <a:pt x="220441" y="947113"/>
                  </a:lnTo>
                  <a:lnTo>
                    <a:pt x="219775" y="946922"/>
                  </a:lnTo>
                  <a:lnTo>
                    <a:pt x="219775" y="945495"/>
                  </a:lnTo>
                  <a:lnTo>
                    <a:pt x="221297" y="944924"/>
                  </a:lnTo>
                  <a:lnTo>
                    <a:pt x="222152" y="944068"/>
                  </a:lnTo>
                  <a:lnTo>
                    <a:pt x="227098" y="942355"/>
                  </a:lnTo>
                  <a:lnTo>
                    <a:pt x="227954" y="941498"/>
                  </a:lnTo>
                  <a:lnTo>
                    <a:pt x="230236" y="941308"/>
                  </a:lnTo>
                  <a:lnTo>
                    <a:pt x="231567" y="940356"/>
                  </a:lnTo>
                  <a:lnTo>
                    <a:pt x="236037" y="938929"/>
                  </a:lnTo>
                  <a:lnTo>
                    <a:pt x="238319" y="937692"/>
                  </a:lnTo>
                  <a:lnTo>
                    <a:pt x="240412" y="937883"/>
                  </a:lnTo>
                  <a:lnTo>
                    <a:pt x="241933" y="937311"/>
                  </a:lnTo>
                  <a:lnTo>
                    <a:pt x="242789" y="935884"/>
                  </a:lnTo>
                  <a:lnTo>
                    <a:pt x="244596" y="934457"/>
                  </a:lnTo>
                  <a:lnTo>
                    <a:pt x="245452" y="929509"/>
                  </a:lnTo>
                  <a:lnTo>
                    <a:pt x="247734" y="927795"/>
                  </a:lnTo>
                  <a:lnTo>
                    <a:pt x="248400" y="926844"/>
                  </a:lnTo>
                  <a:lnTo>
                    <a:pt x="252014" y="925416"/>
                  </a:lnTo>
                  <a:lnTo>
                    <a:pt x="253821" y="923419"/>
                  </a:lnTo>
                  <a:lnTo>
                    <a:pt x="253821" y="921896"/>
                  </a:lnTo>
                  <a:lnTo>
                    <a:pt x="254486" y="921040"/>
                  </a:lnTo>
                  <a:lnTo>
                    <a:pt x="257910" y="919327"/>
                  </a:lnTo>
                  <a:lnTo>
                    <a:pt x="261904" y="919327"/>
                  </a:lnTo>
                  <a:lnTo>
                    <a:pt x="262094" y="917614"/>
                  </a:lnTo>
                  <a:close/>
                  <a:moveTo>
                    <a:pt x="423763" y="883261"/>
                  </a:moveTo>
                  <a:lnTo>
                    <a:pt x="424619" y="884023"/>
                  </a:lnTo>
                  <a:lnTo>
                    <a:pt x="425095" y="885450"/>
                  </a:lnTo>
                  <a:lnTo>
                    <a:pt x="425095" y="887639"/>
                  </a:lnTo>
                  <a:lnTo>
                    <a:pt x="424239" y="888495"/>
                  </a:lnTo>
                  <a:lnTo>
                    <a:pt x="423383" y="888685"/>
                  </a:lnTo>
                  <a:lnTo>
                    <a:pt x="423098" y="883738"/>
                  </a:lnTo>
                  <a:lnTo>
                    <a:pt x="423763" y="883261"/>
                  </a:lnTo>
                  <a:lnTo>
                    <a:pt x="423763" y="883261"/>
                  </a:lnTo>
                  <a:close/>
                  <a:moveTo>
                    <a:pt x="395804" y="872985"/>
                  </a:moveTo>
                  <a:lnTo>
                    <a:pt x="397136" y="874222"/>
                  </a:lnTo>
                  <a:lnTo>
                    <a:pt x="396850" y="874793"/>
                  </a:lnTo>
                  <a:lnTo>
                    <a:pt x="398942" y="875744"/>
                  </a:lnTo>
                  <a:lnTo>
                    <a:pt x="399608" y="877172"/>
                  </a:lnTo>
                  <a:lnTo>
                    <a:pt x="400940" y="876981"/>
                  </a:lnTo>
                  <a:lnTo>
                    <a:pt x="403412" y="878980"/>
                  </a:lnTo>
                  <a:lnTo>
                    <a:pt x="403127" y="880216"/>
                  </a:lnTo>
                  <a:lnTo>
                    <a:pt x="403602" y="880502"/>
                  </a:lnTo>
                  <a:lnTo>
                    <a:pt x="404078" y="883261"/>
                  </a:lnTo>
                  <a:lnTo>
                    <a:pt x="404553" y="883547"/>
                  </a:lnTo>
                  <a:lnTo>
                    <a:pt x="404078" y="885260"/>
                  </a:lnTo>
                  <a:lnTo>
                    <a:pt x="404934" y="887925"/>
                  </a:lnTo>
                  <a:lnTo>
                    <a:pt x="404268" y="888210"/>
                  </a:lnTo>
                  <a:lnTo>
                    <a:pt x="405124" y="889637"/>
                  </a:lnTo>
                  <a:lnTo>
                    <a:pt x="405885" y="894585"/>
                  </a:lnTo>
                  <a:lnTo>
                    <a:pt x="404363" y="895442"/>
                  </a:lnTo>
                  <a:lnTo>
                    <a:pt x="402081" y="894014"/>
                  </a:lnTo>
                  <a:lnTo>
                    <a:pt x="400274" y="892016"/>
                  </a:lnTo>
                  <a:lnTo>
                    <a:pt x="400559" y="890589"/>
                  </a:lnTo>
                  <a:lnTo>
                    <a:pt x="399703" y="889827"/>
                  </a:lnTo>
                  <a:lnTo>
                    <a:pt x="397516" y="890018"/>
                  </a:lnTo>
                  <a:lnTo>
                    <a:pt x="397516" y="890304"/>
                  </a:lnTo>
                  <a:lnTo>
                    <a:pt x="399703" y="890304"/>
                  </a:lnTo>
                  <a:lnTo>
                    <a:pt x="400179" y="891255"/>
                  </a:lnTo>
                  <a:lnTo>
                    <a:pt x="398086" y="892777"/>
                  </a:lnTo>
                  <a:lnTo>
                    <a:pt x="397041" y="892587"/>
                  </a:lnTo>
                  <a:lnTo>
                    <a:pt x="397041" y="894776"/>
                  </a:lnTo>
                  <a:lnTo>
                    <a:pt x="398562" y="894490"/>
                  </a:lnTo>
                  <a:lnTo>
                    <a:pt x="398847" y="893063"/>
                  </a:lnTo>
                  <a:lnTo>
                    <a:pt x="400369" y="893063"/>
                  </a:lnTo>
                  <a:lnTo>
                    <a:pt x="403222" y="895251"/>
                  </a:lnTo>
                  <a:lnTo>
                    <a:pt x="404268" y="896488"/>
                  </a:lnTo>
                  <a:lnTo>
                    <a:pt x="404553" y="897440"/>
                  </a:lnTo>
                  <a:lnTo>
                    <a:pt x="406075" y="898392"/>
                  </a:lnTo>
                  <a:lnTo>
                    <a:pt x="405029" y="899629"/>
                  </a:lnTo>
                  <a:lnTo>
                    <a:pt x="404363" y="899058"/>
                  </a:lnTo>
                  <a:lnTo>
                    <a:pt x="401700" y="898867"/>
                  </a:lnTo>
                  <a:lnTo>
                    <a:pt x="402366" y="899438"/>
                  </a:lnTo>
                  <a:lnTo>
                    <a:pt x="403697" y="899438"/>
                  </a:lnTo>
                  <a:lnTo>
                    <a:pt x="404173" y="899724"/>
                  </a:lnTo>
                  <a:lnTo>
                    <a:pt x="404173" y="900580"/>
                  </a:lnTo>
                  <a:lnTo>
                    <a:pt x="403697" y="900866"/>
                  </a:lnTo>
                  <a:lnTo>
                    <a:pt x="402651" y="900580"/>
                  </a:lnTo>
                  <a:lnTo>
                    <a:pt x="402651" y="901437"/>
                  </a:lnTo>
                  <a:lnTo>
                    <a:pt x="402176" y="901437"/>
                  </a:lnTo>
                  <a:lnTo>
                    <a:pt x="402461" y="902198"/>
                  </a:lnTo>
                  <a:lnTo>
                    <a:pt x="400369" y="902388"/>
                  </a:lnTo>
                  <a:lnTo>
                    <a:pt x="400084" y="902959"/>
                  </a:lnTo>
                  <a:lnTo>
                    <a:pt x="405219" y="902959"/>
                  </a:lnTo>
                  <a:lnTo>
                    <a:pt x="405980" y="903911"/>
                  </a:lnTo>
                  <a:lnTo>
                    <a:pt x="405980" y="904862"/>
                  </a:lnTo>
                  <a:lnTo>
                    <a:pt x="405695" y="905148"/>
                  </a:lnTo>
                  <a:lnTo>
                    <a:pt x="403888" y="905148"/>
                  </a:lnTo>
                  <a:lnTo>
                    <a:pt x="403888" y="905719"/>
                  </a:lnTo>
                  <a:lnTo>
                    <a:pt x="404648" y="905719"/>
                  </a:lnTo>
                  <a:lnTo>
                    <a:pt x="404648" y="906004"/>
                  </a:lnTo>
                  <a:lnTo>
                    <a:pt x="403317" y="906575"/>
                  </a:lnTo>
                  <a:lnTo>
                    <a:pt x="401225" y="906385"/>
                  </a:lnTo>
                  <a:lnTo>
                    <a:pt x="400940" y="907146"/>
                  </a:lnTo>
                  <a:lnTo>
                    <a:pt x="401415" y="907146"/>
                  </a:lnTo>
                  <a:lnTo>
                    <a:pt x="401415" y="907908"/>
                  </a:lnTo>
                  <a:lnTo>
                    <a:pt x="402081" y="907908"/>
                  </a:lnTo>
                  <a:lnTo>
                    <a:pt x="402081" y="907051"/>
                  </a:lnTo>
                  <a:lnTo>
                    <a:pt x="404553" y="906861"/>
                  </a:lnTo>
                  <a:lnTo>
                    <a:pt x="405219" y="905909"/>
                  </a:lnTo>
                  <a:lnTo>
                    <a:pt x="406075" y="905909"/>
                  </a:lnTo>
                  <a:lnTo>
                    <a:pt x="406931" y="904482"/>
                  </a:lnTo>
                  <a:lnTo>
                    <a:pt x="408262" y="905433"/>
                  </a:lnTo>
                  <a:lnTo>
                    <a:pt x="408738" y="906671"/>
                  </a:lnTo>
                  <a:lnTo>
                    <a:pt x="409594" y="906861"/>
                  </a:lnTo>
                  <a:lnTo>
                    <a:pt x="410069" y="907622"/>
                  </a:lnTo>
                  <a:lnTo>
                    <a:pt x="410069" y="909620"/>
                  </a:lnTo>
                  <a:lnTo>
                    <a:pt x="409213" y="911048"/>
                  </a:lnTo>
                  <a:lnTo>
                    <a:pt x="408357" y="910858"/>
                  </a:lnTo>
                  <a:lnTo>
                    <a:pt x="407026" y="911714"/>
                  </a:lnTo>
                  <a:lnTo>
                    <a:pt x="405980" y="911714"/>
                  </a:lnTo>
                  <a:lnTo>
                    <a:pt x="393522" y="907622"/>
                  </a:lnTo>
                  <a:lnTo>
                    <a:pt x="383727" y="906671"/>
                  </a:lnTo>
                  <a:lnTo>
                    <a:pt x="382205" y="905909"/>
                  </a:lnTo>
                  <a:lnTo>
                    <a:pt x="376594" y="906100"/>
                  </a:lnTo>
                  <a:lnTo>
                    <a:pt x="374787" y="905243"/>
                  </a:lnTo>
                  <a:lnTo>
                    <a:pt x="374502" y="904672"/>
                  </a:lnTo>
                  <a:lnTo>
                    <a:pt x="374502" y="901722"/>
                  </a:lnTo>
                  <a:lnTo>
                    <a:pt x="373836" y="900866"/>
                  </a:lnTo>
                  <a:lnTo>
                    <a:pt x="373836" y="898677"/>
                  </a:lnTo>
                  <a:lnTo>
                    <a:pt x="376309" y="898963"/>
                  </a:lnTo>
                  <a:lnTo>
                    <a:pt x="375833" y="899819"/>
                  </a:lnTo>
                  <a:lnTo>
                    <a:pt x="376309" y="900675"/>
                  </a:lnTo>
                  <a:lnTo>
                    <a:pt x="376784" y="900485"/>
                  </a:lnTo>
                  <a:lnTo>
                    <a:pt x="376784" y="899629"/>
                  </a:lnTo>
                  <a:lnTo>
                    <a:pt x="379637" y="900200"/>
                  </a:lnTo>
                  <a:lnTo>
                    <a:pt x="382776" y="900009"/>
                  </a:lnTo>
                  <a:lnTo>
                    <a:pt x="383822" y="899153"/>
                  </a:lnTo>
                  <a:lnTo>
                    <a:pt x="384583" y="899153"/>
                  </a:lnTo>
                  <a:lnTo>
                    <a:pt x="384868" y="898297"/>
                  </a:lnTo>
                  <a:lnTo>
                    <a:pt x="385914" y="897726"/>
                  </a:lnTo>
                  <a:lnTo>
                    <a:pt x="386960" y="895442"/>
                  </a:lnTo>
                  <a:lnTo>
                    <a:pt x="388006" y="894585"/>
                  </a:lnTo>
                  <a:lnTo>
                    <a:pt x="388291" y="889352"/>
                  </a:lnTo>
                  <a:lnTo>
                    <a:pt x="389337" y="888495"/>
                  </a:lnTo>
                  <a:lnTo>
                    <a:pt x="389337" y="885736"/>
                  </a:lnTo>
                  <a:lnTo>
                    <a:pt x="390383" y="884023"/>
                  </a:lnTo>
                  <a:lnTo>
                    <a:pt x="390383" y="883261"/>
                  </a:lnTo>
                  <a:lnTo>
                    <a:pt x="387531" y="880978"/>
                  </a:lnTo>
                  <a:lnTo>
                    <a:pt x="387531" y="880121"/>
                  </a:lnTo>
                  <a:lnTo>
                    <a:pt x="388291" y="878694"/>
                  </a:lnTo>
                  <a:lnTo>
                    <a:pt x="390954" y="877172"/>
                  </a:lnTo>
                  <a:lnTo>
                    <a:pt x="390954" y="876410"/>
                  </a:lnTo>
                  <a:lnTo>
                    <a:pt x="392476" y="876981"/>
                  </a:lnTo>
                  <a:lnTo>
                    <a:pt x="392951" y="876695"/>
                  </a:lnTo>
                  <a:lnTo>
                    <a:pt x="392476" y="875744"/>
                  </a:lnTo>
                  <a:lnTo>
                    <a:pt x="393807" y="875744"/>
                  </a:lnTo>
                  <a:lnTo>
                    <a:pt x="396470" y="874793"/>
                  </a:lnTo>
                  <a:lnTo>
                    <a:pt x="395138" y="873365"/>
                  </a:lnTo>
                  <a:lnTo>
                    <a:pt x="395804" y="872985"/>
                  </a:lnTo>
                  <a:lnTo>
                    <a:pt x="395804" y="872985"/>
                  </a:lnTo>
                  <a:close/>
                  <a:moveTo>
                    <a:pt x="1085656" y="482549"/>
                  </a:moveTo>
                  <a:lnTo>
                    <a:pt x="1085942" y="483310"/>
                  </a:lnTo>
                  <a:lnTo>
                    <a:pt x="1087748" y="484737"/>
                  </a:lnTo>
                  <a:lnTo>
                    <a:pt x="1089841" y="485594"/>
                  </a:lnTo>
                  <a:lnTo>
                    <a:pt x="1091648" y="485785"/>
                  </a:lnTo>
                  <a:lnTo>
                    <a:pt x="1092503" y="486831"/>
                  </a:lnTo>
                  <a:lnTo>
                    <a:pt x="1094025" y="487402"/>
                  </a:lnTo>
                  <a:lnTo>
                    <a:pt x="1096117" y="487593"/>
                  </a:lnTo>
                  <a:lnTo>
                    <a:pt x="1096973" y="488164"/>
                  </a:lnTo>
                  <a:lnTo>
                    <a:pt x="1099446" y="487593"/>
                  </a:lnTo>
                  <a:lnTo>
                    <a:pt x="1103630" y="488354"/>
                  </a:lnTo>
                  <a:lnTo>
                    <a:pt x="1108290" y="491589"/>
                  </a:lnTo>
                  <a:lnTo>
                    <a:pt x="1110097" y="493397"/>
                  </a:lnTo>
                  <a:lnTo>
                    <a:pt x="1111904" y="494159"/>
                  </a:lnTo>
                  <a:lnTo>
                    <a:pt x="1115327" y="496823"/>
                  </a:lnTo>
                  <a:lnTo>
                    <a:pt x="1117419" y="497584"/>
                  </a:lnTo>
                  <a:lnTo>
                    <a:pt x="1120082" y="497394"/>
                  </a:lnTo>
                  <a:lnTo>
                    <a:pt x="1123220" y="498250"/>
                  </a:lnTo>
                  <a:lnTo>
                    <a:pt x="1124552" y="498060"/>
                  </a:lnTo>
                  <a:lnTo>
                    <a:pt x="1129878" y="499297"/>
                  </a:lnTo>
                  <a:lnTo>
                    <a:pt x="1131684" y="499297"/>
                  </a:lnTo>
                  <a:lnTo>
                    <a:pt x="1135108" y="500534"/>
                  </a:lnTo>
                  <a:lnTo>
                    <a:pt x="1140053" y="499963"/>
                  </a:lnTo>
                  <a:lnTo>
                    <a:pt x="1142145" y="500344"/>
                  </a:lnTo>
                  <a:lnTo>
                    <a:pt x="1145569" y="502152"/>
                  </a:lnTo>
                  <a:lnTo>
                    <a:pt x="1148993" y="503008"/>
                  </a:lnTo>
                  <a:lnTo>
                    <a:pt x="1148993" y="503769"/>
                  </a:lnTo>
                  <a:lnTo>
                    <a:pt x="1149848" y="504055"/>
                  </a:lnTo>
                  <a:lnTo>
                    <a:pt x="1150514" y="506243"/>
                  </a:lnTo>
                  <a:lnTo>
                    <a:pt x="1152321" y="508622"/>
                  </a:lnTo>
                  <a:lnTo>
                    <a:pt x="1152606" y="510050"/>
                  </a:lnTo>
                  <a:lnTo>
                    <a:pt x="1153652" y="510906"/>
                  </a:lnTo>
                  <a:lnTo>
                    <a:pt x="1154413" y="510906"/>
                  </a:lnTo>
                  <a:lnTo>
                    <a:pt x="1155079" y="512334"/>
                  </a:lnTo>
                  <a:lnTo>
                    <a:pt x="1155935" y="512714"/>
                  </a:lnTo>
                  <a:lnTo>
                    <a:pt x="1156791" y="513951"/>
                  </a:lnTo>
                  <a:lnTo>
                    <a:pt x="1157646" y="514142"/>
                  </a:lnTo>
                  <a:lnTo>
                    <a:pt x="1160785" y="516901"/>
                  </a:lnTo>
                  <a:lnTo>
                    <a:pt x="1161546" y="518138"/>
                  </a:lnTo>
                  <a:lnTo>
                    <a:pt x="1163352" y="519375"/>
                  </a:lnTo>
                  <a:lnTo>
                    <a:pt x="1165159" y="523182"/>
                  </a:lnTo>
                  <a:lnTo>
                    <a:pt x="1165445" y="524704"/>
                  </a:lnTo>
                  <a:lnTo>
                    <a:pt x="1166491" y="525941"/>
                  </a:lnTo>
                  <a:lnTo>
                    <a:pt x="1167156" y="528701"/>
                  </a:lnTo>
                  <a:lnTo>
                    <a:pt x="1168488" y="530128"/>
                  </a:lnTo>
                  <a:lnTo>
                    <a:pt x="1168013" y="532793"/>
                  </a:lnTo>
                  <a:lnTo>
                    <a:pt x="1166681" y="533649"/>
                  </a:lnTo>
                  <a:lnTo>
                    <a:pt x="1166681" y="535267"/>
                  </a:lnTo>
                  <a:lnTo>
                    <a:pt x="1166015" y="535457"/>
                  </a:lnTo>
                  <a:lnTo>
                    <a:pt x="1163352" y="534220"/>
                  </a:lnTo>
                  <a:lnTo>
                    <a:pt x="1161070" y="536028"/>
                  </a:lnTo>
                  <a:lnTo>
                    <a:pt x="1161070" y="536599"/>
                  </a:lnTo>
                  <a:lnTo>
                    <a:pt x="1160404" y="536789"/>
                  </a:lnTo>
                  <a:lnTo>
                    <a:pt x="1159644" y="538407"/>
                  </a:lnTo>
                  <a:lnTo>
                    <a:pt x="1156220" y="541072"/>
                  </a:lnTo>
                  <a:lnTo>
                    <a:pt x="1152606" y="542499"/>
                  </a:lnTo>
                  <a:lnTo>
                    <a:pt x="1151275" y="542499"/>
                  </a:lnTo>
                  <a:lnTo>
                    <a:pt x="1151275" y="542784"/>
                  </a:lnTo>
                  <a:lnTo>
                    <a:pt x="1145949" y="543355"/>
                  </a:lnTo>
                  <a:lnTo>
                    <a:pt x="1143762" y="542784"/>
                  </a:lnTo>
                  <a:lnTo>
                    <a:pt x="1142431" y="541738"/>
                  </a:lnTo>
                  <a:lnTo>
                    <a:pt x="1140909" y="541357"/>
                  </a:lnTo>
                  <a:lnTo>
                    <a:pt x="1139863" y="540310"/>
                  </a:lnTo>
                  <a:lnTo>
                    <a:pt x="1137390" y="539739"/>
                  </a:lnTo>
                  <a:lnTo>
                    <a:pt x="1134728" y="538122"/>
                  </a:lnTo>
                  <a:lnTo>
                    <a:pt x="1130258" y="537360"/>
                  </a:lnTo>
                  <a:lnTo>
                    <a:pt x="1129212" y="536504"/>
                  </a:lnTo>
                  <a:lnTo>
                    <a:pt x="1127405" y="537265"/>
                  </a:lnTo>
                  <a:lnTo>
                    <a:pt x="1123220" y="537265"/>
                  </a:lnTo>
                  <a:lnTo>
                    <a:pt x="1122555" y="536504"/>
                  </a:lnTo>
                  <a:lnTo>
                    <a:pt x="1117229" y="534506"/>
                  </a:lnTo>
                  <a:lnTo>
                    <a:pt x="1116564" y="533649"/>
                  </a:lnTo>
                  <a:lnTo>
                    <a:pt x="1114757" y="534030"/>
                  </a:lnTo>
                  <a:lnTo>
                    <a:pt x="1113996" y="533173"/>
                  </a:lnTo>
                  <a:lnTo>
                    <a:pt x="1112474" y="533364"/>
                  </a:lnTo>
                  <a:lnTo>
                    <a:pt x="1111428" y="532793"/>
                  </a:lnTo>
                  <a:lnTo>
                    <a:pt x="1110382" y="533649"/>
                  </a:lnTo>
                  <a:lnTo>
                    <a:pt x="1108575" y="533269"/>
                  </a:lnTo>
                  <a:lnTo>
                    <a:pt x="1108575" y="533649"/>
                  </a:lnTo>
                  <a:lnTo>
                    <a:pt x="1107529" y="534030"/>
                  </a:lnTo>
                  <a:lnTo>
                    <a:pt x="1106483" y="532983"/>
                  </a:lnTo>
                  <a:lnTo>
                    <a:pt x="1104961" y="532698"/>
                  </a:lnTo>
                  <a:lnTo>
                    <a:pt x="1104201" y="531080"/>
                  </a:lnTo>
                  <a:lnTo>
                    <a:pt x="1103345" y="531270"/>
                  </a:lnTo>
                  <a:lnTo>
                    <a:pt x="1103345" y="532127"/>
                  </a:lnTo>
                  <a:lnTo>
                    <a:pt x="1102584" y="532983"/>
                  </a:lnTo>
                  <a:lnTo>
                    <a:pt x="1101062" y="533840"/>
                  </a:lnTo>
                  <a:lnTo>
                    <a:pt x="1100207" y="533840"/>
                  </a:lnTo>
                  <a:lnTo>
                    <a:pt x="1099446" y="534601"/>
                  </a:lnTo>
                  <a:lnTo>
                    <a:pt x="1096973" y="534411"/>
                  </a:lnTo>
                  <a:lnTo>
                    <a:pt x="1096307" y="533173"/>
                  </a:lnTo>
                  <a:lnTo>
                    <a:pt x="1094500" y="533173"/>
                  </a:lnTo>
                  <a:lnTo>
                    <a:pt x="1094025" y="532602"/>
                  </a:lnTo>
                  <a:lnTo>
                    <a:pt x="1093740" y="530224"/>
                  </a:lnTo>
                  <a:lnTo>
                    <a:pt x="1094500" y="528035"/>
                  </a:lnTo>
                  <a:lnTo>
                    <a:pt x="1095546" y="527178"/>
                  </a:lnTo>
                  <a:lnTo>
                    <a:pt x="1095071" y="523943"/>
                  </a:lnTo>
                  <a:lnTo>
                    <a:pt x="1094215" y="523372"/>
                  </a:lnTo>
                  <a:lnTo>
                    <a:pt x="1093740" y="522325"/>
                  </a:lnTo>
                  <a:lnTo>
                    <a:pt x="1093074" y="522325"/>
                  </a:lnTo>
                  <a:lnTo>
                    <a:pt x="1092789" y="521564"/>
                  </a:lnTo>
                  <a:lnTo>
                    <a:pt x="1091457" y="521754"/>
                  </a:lnTo>
                  <a:lnTo>
                    <a:pt x="1089936" y="520993"/>
                  </a:lnTo>
                  <a:lnTo>
                    <a:pt x="1088890" y="519566"/>
                  </a:lnTo>
                  <a:lnTo>
                    <a:pt x="1088604" y="518043"/>
                  </a:lnTo>
                  <a:lnTo>
                    <a:pt x="1086512" y="516996"/>
                  </a:lnTo>
                  <a:lnTo>
                    <a:pt x="1086227" y="516235"/>
                  </a:lnTo>
                  <a:lnTo>
                    <a:pt x="1085561" y="516045"/>
                  </a:lnTo>
                  <a:lnTo>
                    <a:pt x="1084230" y="514522"/>
                  </a:lnTo>
                  <a:lnTo>
                    <a:pt x="1081567" y="514142"/>
                  </a:lnTo>
                  <a:lnTo>
                    <a:pt x="1080236" y="513285"/>
                  </a:lnTo>
                  <a:lnTo>
                    <a:pt x="1078904" y="510050"/>
                  </a:lnTo>
                  <a:lnTo>
                    <a:pt x="1078904" y="508051"/>
                  </a:lnTo>
                  <a:lnTo>
                    <a:pt x="1077097" y="505292"/>
                  </a:lnTo>
                  <a:lnTo>
                    <a:pt x="1076432" y="505102"/>
                  </a:lnTo>
                  <a:lnTo>
                    <a:pt x="1076432" y="504531"/>
                  </a:lnTo>
                  <a:lnTo>
                    <a:pt x="1077097" y="504531"/>
                  </a:lnTo>
                  <a:lnTo>
                    <a:pt x="1077573" y="505387"/>
                  </a:lnTo>
                  <a:lnTo>
                    <a:pt x="1078429" y="505102"/>
                  </a:lnTo>
                  <a:lnTo>
                    <a:pt x="1078904" y="505863"/>
                  </a:lnTo>
                  <a:lnTo>
                    <a:pt x="1080236" y="506053"/>
                  </a:lnTo>
                  <a:lnTo>
                    <a:pt x="1080521" y="506434"/>
                  </a:lnTo>
                  <a:lnTo>
                    <a:pt x="1080045" y="506624"/>
                  </a:lnTo>
                  <a:lnTo>
                    <a:pt x="1078714" y="506624"/>
                  </a:lnTo>
                  <a:lnTo>
                    <a:pt x="1080521" y="508051"/>
                  </a:lnTo>
                  <a:lnTo>
                    <a:pt x="1084135" y="507195"/>
                  </a:lnTo>
                  <a:lnTo>
                    <a:pt x="1084991" y="505958"/>
                  </a:lnTo>
                  <a:lnTo>
                    <a:pt x="1084991" y="504721"/>
                  </a:lnTo>
                  <a:lnTo>
                    <a:pt x="1083944" y="504150"/>
                  </a:lnTo>
                  <a:lnTo>
                    <a:pt x="1084230" y="502723"/>
                  </a:lnTo>
                  <a:lnTo>
                    <a:pt x="1083754" y="502723"/>
                  </a:lnTo>
                  <a:lnTo>
                    <a:pt x="1083754" y="501485"/>
                  </a:lnTo>
                  <a:lnTo>
                    <a:pt x="1082708" y="500629"/>
                  </a:lnTo>
                  <a:lnTo>
                    <a:pt x="1082994" y="499202"/>
                  </a:lnTo>
                  <a:lnTo>
                    <a:pt x="1082233" y="498821"/>
                  </a:lnTo>
                  <a:lnTo>
                    <a:pt x="1082233" y="497013"/>
                  </a:lnTo>
                  <a:lnTo>
                    <a:pt x="1083088" y="494349"/>
                  </a:lnTo>
                  <a:lnTo>
                    <a:pt x="1083088" y="492922"/>
                  </a:lnTo>
                  <a:lnTo>
                    <a:pt x="1083849" y="492160"/>
                  </a:lnTo>
                  <a:lnTo>
                    <a:pt x="1083849" y="489115"/>
                  </a:lnTo>
                  <a:lnTo>
                    <a:pt x="1085371" y="486356"/>
                  </a:lnTo>
                  <a:lnTo>
                    <a:pt x="1084895" y="483691"/>
                  </a:lnTo>
                  <a:lnTo>
                    <a:pt x="1085656" y="482549"/>
                  </a:lnTo>
                  <a:lnTo>
                    <a:pt x="1085656" y="482549"/>
                  </a:lnTo>
                  <a:close/>
                  <a:moveTo>
                    <a:pt x="523047" y="0"/>
                  </a:moveTo>
                  <a:lnTo>
                    <a:pt x="536361" y="11514"/>
                  </a:lnTo>
                  <a:lnTo>
                    <a:pt x="532272" y="30166"/>
                  </a:lnTo>
                  <a:lnTo>
                    <a:pt x="549770" y="48816"/>
                  </a:lnTo>
                  <a:lnTo>
                    <a:pt x="555571" y="62710"/>
                  </a:lnTo>
                  <a:lnTo>
                    <a:pt x="537598" y="77364"/>
                  </a:lnTo>
                  <a:lnTo>
                    <a:pt x="536076" y="78982"/>
                  </a:lnTo>
                  <a:lnTo>
                    <a:pt x="538834" y="84787"/>
                  </a:lnTo>
                  <a:lnTo>
                    <a:pt x="528753" y="89354"/>
                  </a:lnTo>
                  <a:lnTo>
                    <a:pt x="521431" y="100393"/>
                  </a:lnTo>
                  <a:lnTo>
                    <a:pt x="529609" y="101630"/>
                  </a:lnTo>
                  <a:lnTo>
                    <a:pt x="532843" y="107339"/>
                  </a:lnTo>
                  <a:lnTo>
                    <a:pt x="531036" y="122850"/>
                  </a:lnTo>
                  <a:lnTo>
                    <a:pt x="523143" y="133508"/>
                  </a:lnTo>
                  <a:lnTo>
                    <a:pt x="528183" y="150541"/>
                  </a:lnTo>
                  <a:lnTo>
                    <a:pt x="516676" y="167384"/>
                  </a:lnTo>
                  <a:lnTo>
                    <a:pt x="509543" y="189080"/>
                  </a:lnTo>
                  <a:lnTo>
                    <a:pt x="520289" y="193172"/>
                  </a:lnTo>
                  <a:lnTo>
                    <a:pt x="534554" y="206209"/>
                  </a:lnTo>
                  <a:lnTo>
                    <a:pt x="543494" y="203830"/>
                  </a:lnTo>
                  <a:lnTo>
                    <a:pt x="560421" y="220197"/>
                  </a:lnTo>
                  <a:lnTo>
                    <a:pt x="564511" y="230474"/>
                  </a:lnTo>
                  <a:lnTo>
                    <a:pt x="571168" y="238182"/>
                  </a:lnTo>
                  <a:lnTo>
                    <a:pt x="571453" y="243035"/>
                  </a:lnTo>
                  <a:lnTo>
                    <a:pt x="564130" y="241608"/>
                  </a:lnTo>
                  <a:lnTo>
                    <a:pt x="553099" y="254835"/>
                  </a:lnTo>
                  <a:lnTo>
                    <a:pt x="539214" y="249411"/>
                  </a:lnTo>
                  <a:lnTo>
                    <a:pt x="523143" y="248364"/>
                  </a:lnTo>
                  <a:lnTo>
                    <a:pt x="514108" y="236850"/>
                  </a:lnTo>
                  <a:lnTo>
                    <a:pt x="516010" y="231996"/>
                  </a:lnTo>
                  <a:lnTo>
                    <a:pt x="514964" y="227905"/>
                  </a:lnTo>
                  <a:lnTo>
                    <a:pt x="504218" y="223622"/>
                  </a:lnTo>
                  <a:lnTo>
                    <a:pt x="499558" y="224479"/>
                  </a:lnTo>
                  <a:lnTo>
                    <a:pt x="492711" y="237802"/>
                  </a:lnTo>
                  <a:lnTo>
                    <a:pt x="500889" y="249886"/>
                  </a:lnTo>
                  <a:lnTo>
                    <a:pt x="506120" y="250648"/>
                  </a:lnTo>
                  <a:lnTo>
                    <a:pt x="513442" y="258546"/>
                  </a:lnTo>
                  <a:lnTo>
                    <a:pt x="515534" y="264826"/>
                  </a:lnTo>
                  <a:lnTo>
                    <a:pt x="515439" y="275579"/>
                  </a:lnTo>
                  <a:lnTo>
                    <a:pt x="520099" y="282621"/>
                  </a:lnTo>
                  <a:lnTo>
                    <a:pt x="532367" y="288902"/>
                  </a:lnTo>
                  <a:lnTo>
                    <a:pt x="549485" y="288711"/>
                  </a:lnTo>
                  <a:lnTo>
                    <a:pt x="559185" y="299655"/>
                  </a:lnTo>
                  <a:lnTo>
                    <a:pt x="568600" y="295182"/>
                  </a:lnTo>
                  <a:lnTo>
                    <a:pt x="574401" y="297847"/>
                  </a:lnTo>
                  <a:lnTo>
                    <a:pt x="575637" y="302128"/>
                  </a:lnTo>
                  <a:lnTo>
                    <a:pt x="565652" y="309837"/>
                  </a:lnTo>
                  <a:lnTo>
                    <a:pt x="564701" y="314880"/>
                  </a:lnTo>
                  <a:lnTo>
                    <a:pt x="569266" y="324586"/>
                  </a:lnTo>
                  <a:lnTo>
                    <a:pt x="570122" y="336671"/>
                  </a:lnTo>
                  <a:lnTo>
                    <a:pt x="582389" y="334007"/>
                  </a:lnTo>
                  <a:lnTo>
                    <a:pt x="586384" y="336386"/>
                  </a:lnTo>
                  <a:lnTo>
                    <a:pt x="585908" y="341429"/>
                  </a:lnTo>
                  <a:lnTo>
                    <a:pt x="575542" y="358652"/>
                  </a:lnTo>
                  <a:lnTo>
                    <a:pt x="574782" y="369120"/>
                  </a:lnTo>
                  <a:lnTo>
                    <a:pt x="577539" y="380254"/>
                  </a:lnTo>
                  <a:lnTo>
                    <a:pt x="587715" y="391007"/>
                  </a:lnTo>
                  <a:lnTo>
                    <a:pt x="587715" y="391007"/>
                  </a:lnTo>
                  <a:lnTo>
                    <a:pt x="596654" y="417461"/>
                  </a:lnTo>
                  <a:lnTo>
                    <a:pt x="591424" y="453240"/>
                  </a:lnTo>
                  <a:lnTo>
                    <a:pt x="586289" y="463898"/>
                  </a:lnTo>
                  <a:lnTo>
                    <a:pt x="595799" y="476174"/>
                  </a:lnTo>
                  <a:lnTo>
                    <a:pt x="608732" y="479409"/>
                  </a:lnTo>
                  <a:lnTo>
                    <a:pt x="609208" y="489591"/>
                  </a:lnTo>
                  <a:lnTo>
                    <a:pt x="612631" y="494634"/>
                  </a:lnTo>
                  <a:lnTo>
                    <a:pt x="625184" y="498060"/>
                  </a:lnTo>
                  <a:lnTo>
                    <a:pt x="635360" y="509574"/>
                  </a:lnTo>
                  <a:lnTo>
                    <a:pt x="648008" y="517853"/>
                  </a:lnTo>
                  <a:lnTo>
                    <a:pt x="655141" y="518138"/>
                  </a:lnTo>
                  <a:lnTo>
                    <a:pt x="660847" y="518995"/>
                  </a:lnTo>
                  <a:lnTo>
                    <a:pt x="666362" y="533078"/>
                  </a:lnTo>
                  <a:lnTo>
                    <a:pt x="659515" y="548113"/>
                  </a:lnTo>
                  <a:lnTo>
                    <a:pt x="660561" y="562958"/>
                  </a:lnTo>
                  <a:lnTo>
                    <a:pt x="668169" y="559913"/>
                  </a:lnTo>
                  <a:lnTo>
                    <a:pt x="678250" y="538883"/>
                  </a:lnTo>
                  <a:lnTo>
                    <a:pt x="688425" y="531175"/>
                  </a:lnTo>
                  <a:lnTo>
                    <a:pt x="698506" y="544402"/>
                  </a:lnTo>
                  <a:lnTo>
                    <a:pt x="697935" y="560199"/>
                  </a:lnTo>
                  <a:lnTo>
                    <a:pt x="710298" y="552871"/>
                  </a:lnTo>
                  <a:lnTo>
                    <a:pt x="714388" y="553252"/>
                  </a:lnTo>
                  <a:lnTo>
                    <a:pt x="725229" y="576375"/>
                  </a:lnTo>
                  <a:lnTo>
                    <a:pt x="734453" y="585320"/>
                  </a:lnTo>
                  <a:lnTo>
                    <a:pt x="745010" y="583036"/>
                  </a:lnTo>
                  <a:lnTo>
                    <a:pt x="751952" y="571237"/>
                  </a:lnTo>
                  <a:lnTo>
                    <a:pt x="759655" y="567811"/>
                  </a:lnTo>
                  <a:lnTo>
                    <a:pt x="767263" y="568382"/>
                  </a:lnTo>
                  <a:lnTo>
                    <a:pt x="775251" y="558581"/>
                  </a:lnTo>
                  <a:lnTo>
                    <a:pt x="785998" y="559437"/>
                  </a:lnTo>
                  <a:lnTo>
                    <a:pt x="792559" y="566479"/>
                  </a:lnTo>
                  <a:lnTo>
                    <a:pt x="795032" y="585035"/>
                  </a:lnTo>
                  <a:lnTo>
                    <a:pt x="805398" y="581609"/>
                  </a:lnTo>
                  <a:lnTo>
                    <a:pt x="807870" y="584844"/>
                  </a:lnTo>
                  <a:lnTo>
                    <a:pt x="813672" y="589602"/>
                  </a:lnTo>
                  <a:lnTo>
                    <a:pt x="823752" y="585796"/>
                  </a:lnTo>
                  <a:lnTo>
                    <a:pt x="824798" y="571237"/>
                  </a:lnTo>
                  <a:lnTo>
                    <a:pt x="834213" y="562863"/>
                  </a:lnTo>
                  <a:lnTo>
                    <a:pt x="838683" y="552015"/>
                  </a:lnTo>
                  <a:lnTo>
                    <a:pt x="848383" y="543260"/>
                  </a:lnTo>
                  <a:lnTo>
                    <a:pt x="853994" y="521469"/>
                  </a:lnTo>
                  <a:lnTo>
                    <a:pt x="850570" y="503104"/>
                  </a:lnTo>
                  <a:lnTo>
                    <a:pt x="858749" y="489876"/>
                  </a:lnTo>
                  <a:lnTo>
                    <a:pt x="870921" y="477601"/>
                  </a:lnTo>
                  <a:lnTo>
                    <a:pt x="875867" y="467038"/>
                  </a:lnTo>
                  <a:lnTo>
                    <a:pt x="875867" y="467038"/>
                  </a:lnTo>
                  <a:lnTo>
                    <a:pt x="892794" y="477791"/>
                  </a:lnTo>
                  <a:lnTo>
                    <a:pt x="911624" y="472082"/>
                  </a:lnTo>
                  <a:lnTo>
                    <a:pt x="923416" y="484357"/>
                  </a:lnTo>
                  <a:lnTo>
                    <a:pt x="933402" y="486356"/>
                  </a:lnTo>
                  <a:lnTo>
                    <a:pt x="941675" y="483025"/>
                  </a:lnTo>
                  <a:lnTo>
                    <a:pt x="952612" y="482073"/>
                  </a:lnTo>
                  <a:lnTo>
                    <a:pt x="952612" y="482073"/>
                  </a:lnTo>
                  <a:lnTo>
                    <a:pt x="953943" y="485785"/>
                  </a:lnTo>
                  <a:lnTo>
                    <a:pt x="954419" y="485785"/>
                  </a:lnTo>
                  <a:lnTo>
                    <a:pt x="955085" y="485023"/>
                  </a:lnTo>
                  <a:lnTo>
                    <a:pt x="957557" y="484643"/>
                  </a:lnTo>
                  <a:lnTo>
                    <a:pt x="958603" y="483881"/>
                  </a:lnTo>
                  <a:lnTo>
                    <a:pt x="963073" y="483501"/>
                  </a:lnTo>
                  <a:lnTo>
                    <a:pt x="963739" y="482073"/>
                  </a:lnTo>
                  <a:lnTo>
                    <a:pt x="964785" y="481883"/>
                  </a:lnTo>
                  <a:lnTo>
                    <a:pt x="965641" y="480836"/>
                  </a:lnTo>
                  <a:lnTo>
                    <a:pt x="967447" y="481027"/>
                  </a:lnTo>
                  <a:lnTo>
                    <a:pt x="970110" y="479409"/>
                  </a:lnTo>
                  <a:lnTo>
                    <a:pt x="970110" y="477791"/>
                  </a:lnTo>
                  <a:lnTo>
                    <a:pt x="969635" y="477411"/>
                  </a:lnTo>
                  <a:lnTo>
                    <a:pt x="970110" y="476174"/>
                  </a:lnTo>
                  <a:lnTo>
                    <a:pt x="969064" y="474936"/>
                  </a:lnTo>
                  <a:lnTo>
                    <a:pt x="969064" y="474080"/>
                  </a:lnTo>
                  <a:lnTo>
                    <a:pt x="968589" y="473890"/>
                  </a:lnTo>
                  <a:lnTo>
                    <a:pt x="968874" y="473033"/>
                  </a:lnTo>
                  <a:lnTo>
                    <a:pt x="968398" y="472462"/>
                  </a:lnTo>
                  <a:lnTo>
                    <a:pt x="969920" y="471701"/>
                  </a:lnTo>
                  <a:lnTo>
                    <a:pt x="971252" y="472462"/>
                  </a:lnTo>
                  <a:lnTo>
                    <a:pt x="973914" y="472462"/>
                  </a:lnTo>
                  <a:lnTo>
                    <a:pt x="973629" y="471701"/>
                  </a:lnTo>
                  <a:lnTo>
                    <a:pt x="971822" y="471891"/>
                  </a:lnTo>
                  <a:lnTo>
                    <a:pt x="970015" y="471320"/>
                  </a:lnTo>
                  <a:lnTo>
                    <a:pt x="970681" y="468466"/>
                  </a:lnTo>
                  <a:lnTo>
                    <a:pt x="972012" y="467704"/>
                  </a:lnTo>
                  <a:lnTo>
                    <a:pt x="971156" y="466277"/>
                  </a:lnTo>
                  <a:lnTo>
                    <a:pt x="972678" y="463613"/>
                  </a:lnTo>
                  <a:lnTo>
                    <a:pt x="973534" y="463042"/>
                  </a:lnTo>
                  <a:lnTo>
                    <a:pt x="973249" y="462280"/>
                  </a:lnTo>
                  <a:lnTo>
                    <a:pt x="973724" y="462090"/>
                  </a:lnTo>
                  <a:lnTo>
                    <a:pt x="974009" y="460853"/>
                  </a:lnTo>
                  <a:lnTo>
                    <a:pt x="979335" y="457808"/>
                  </a:lnTo>
                  <a:lnTo>
                    <a:pt x="982188" y="457618"/>
                  </a:lnTo>
                  <a:lnTo>
                    <a:pt x="986848" y="458855"/>
                  </a:lnTo>
                  <a:lnTo>
                    <a:pt x="987609" y="458474"/>
                  </a:lnTo>
                  <a:lnTo>
                    <a:pt x="991032" y="459045"/>
                  </a:lnTo>
                  <a:lnTo>
                    <a:pt x="993220" y="458855"/>
                  </a:lnTo>
                  <a:lnTo>
                    <a:pt x="995882" y="459711"/>
                  </a:lnTo>
                  <a:lnTo>
                    <a:pt x="997974" y="459521"/>
                  </a:lnTo>
                  <a:lnTo>
                    <a:pt x="999781" y="458759"/>
                  </a:lnTo>
                  <a:lnTo>
                    <a:pt x="1002254" y="458759"/>
                  </a:lnTo>
                  <a:lnTo>
                    <a:pt x="1006343" y="457713"/>
                  </a:lnTo>
                  <a:lnTo>
                    <a:pt x="1006629" y="458284"/>
                  </a:lnTo>
                  <a:lnTo>
                    <a:pt x="1009101" y="459521"/>
                  </a:lnTo>
                  <a:lnTo>
                    <a:pt x="1008626" y="461329"/>
                  </a:lnTo>
                  <a:lnTo>
                    <a:pt x="1010147" y="460948"/>
                  </a:lnTo>
                  <a:lnTo>
                    <a:pt x="1010432" y="459711"/>
                  </a:lnTo>
                  <a:lnTo>
                    <a:pt x="1010908" y="459521"/>
                  </a:lnTo>
                  <a:lnTo>
                    <a:pt x="1015568" y="459521"/>
                  </a:lnTo>
                  <a:lnTo>
                    <a:pt x="1017755" y="459806"/>
                  </a:lnTo>
                  <a:lnTo>
                    <a:pt x="1019087" y="462185"/>
                  </a:lnTo>
                  <a:lnTo>
                    <a:pt x="1020894" y="462185"/>
                  </a:lnTo>
                  <a:lnTo>
                    <a:pt x="1021749" y="459711"/>
                  </a:lnTo>
                  <a:lnTo>
                    <a:pt x="1023081" y="460567"/>
                  </a:lnTo>
                  <a:lnTo>
                    <a:pt x="1024412" y="460567"/>
                  </a:lnTo>
                  <a:lnTo>
                    <a:pt x="1025743" y="461329"/>
                  </a:lnTo>
                  <a:lnTo>
                    <a:pt x="1030689" y="462375"/>
                  </a:lnTo>
                  <a:lnTo>
                    <a:pt x="1030974" y="462946"/>
                  </a:lnTo>
                  <a:lnTo>
                    <a:pt x="1032020" y="463327"/>
                  </a:lnTo>
                  <a:lnTo>
                    <a:pt x="1032020" y="464374"/>
                  </a:lnTo>
                  <a:lnTo>
                    <a:pt x="1032876" y="465611"/>
                  </a:lnTo>
                  <a:lnTo>
                    <a:pt x="1036014" y="465325"/>
                  </a:lnTo>
                  <a:lnTo>
                    <a:pt x="1037060" y="464469"/>
                  </a:lnTo>
                  <a:lnTo>
                    <a:pt x="1038867" y="463898"/>
                  </a:lnTo>
                  <a:lnTo>
                    <a:pt x="1045524" y="463327"/>
                  </a:lnTo>
                  <a:lnTo>
                    <a:pt x="1046380" y="464564"/>
                  </a:lnTo>
                  <a:lnTo>
                    <a:pt x="1051516" y="463993"/>
                  </a:lnTo>
                  <a:lnTo>
                    <a:pt x="1052276" y="465421"/>
                  </a:lnTo>
                  <a:lnTo>
                    <a:pt x="1055129" y="465611"/>
                  </a:lnTo>
                  <a:lnTo>
                    <a:pt x="1055129" y="466467"/>
                  </a:lnTo>
                  <a:lnTo>
                    <a:pt x="1055985" y="467895"/>
                  </a:lnTo>
                  <a:lnTo>
                    <a:pt x="1057792" y="467038"/>
                  </a:lnTo>
                  <a:lnTo>
                    <a:pt x="1058268" y="466182"/>
                  </a:lnTo>
                  <a:lnTo>
                    <a:pt x="1060074" y="466182"/>
                  </a:lnTo>
                  <a:lnTo>
                    <a:pt x="1060740" y="465611"/>
                  </a:lnTo>
                  <a:lnTo>
                    <a:pt x="1064544" y="466658"/>
                  </a:lnTo>
                  <a:lnTo>
                    <a:pt x="1065210" y="467419"/>
                  </a:lnTo>
                  <a:lnTo>
                    <a:pt x="1067682" y="467229"/>
                  </a:lnTo>
                  <a:lnTo>
                    <a:pt x="1070535" y="469893"/>
                  </a:lnTo>
                  <a:lnTo>
                    <a:pt x="1072818" y="472938"/>
                  </a:lnTo>
                  <a:lnTo>
                    <a:pt x="1074910" y="474556"/>
                  </a:lnTo>
                  <a:lnTo>
                    <a:pt x="1076717" y="478838"/>
                  </a:lnTo>
                  <a:lnTo>
                    <a:pt x="1076432" y="482454"/>
                  </a:lnTo>
                  <a:lnTo>
                    <a:pt x="1077287" y="483501"/>
                  </a:lnTo>
                  <a:lnTo>
                    <a:pt x="1077287" y="484357"/>
                  </a:lnTo>
                  <a:lnTo>
                    <a:pt x="1076717" y="485594"/>
                  </a:lnTo>
                  <a:lnTo>
                    <a:pt x="1077002" y="486451"/>
                  </a:lnTo>
                  <a:lnTo>
                    <a:pt x="1074910" y="489876"/>
                  </a:lnTo>
                  <a:lnTo>
                    <a:pt x="1074054" y="490162"/>
                  </a:lnTo>
                  <a:lnTo>
                    <a:pt x="1073578" y="491018"/>
                  </a:lnTo>
                  <a:lnTo>
                    <a:pt x="1072057" y="491780"/>
                  </a:lnTo>
                  <a:lnTo>
                    <a:pt x="1070726" y="491589"/>
                  </a:lnTo>
                  <a:lnTo>
                    <a:pt x="1069679" y="492636"/>
                  </a:lnTo>
                  <a:lnTo>
                    <a:pt x="1068158" y="492922"/>
                  </a:lnTo>
                  <a:lnTo>
                    <a:pt x="1065971" y="492636"/>
                  </a:lnTo>
                  <a:lnTo>
                    <a:pt x="1064639" y="492826"/>
                  </a:lnTo>
                  <a:lnTo>
                    <a:pt x="1064354" y="493397"/>
                  </a:lnTo>
                  <a:lnTo>
                    <a:pt x="1062262" y="493017"/>
                  </a:lnTo>
                  <a:lnTo>
                    <a:pt x="1057317" y="493397"/>
                  </a:lnTo>
                  <a:lnTo>
                    <a:pt x="1057031" y="492541"/>
                  </a:lnTo>
                  <a:lnTo>
                    <a:pt x="1056175" y="492351"/>
                  </a:lnTo>
                  <a:lnTo>
                    <a:pt x="1056175" y="492065"/>
                  </a:lnTo>
                  <a:lnTo>
                    <a:pt x="1057697" y="490828"/>
                  </a:lnTo>
                  <a:lnTo>
                    <a:pt x="1057412" y="489305"/>
                  </a:lnTo>
                  <a:lnTo>
                    <a:pt x="1055605" y="488735"/>
                  </a:lnTo>
                  <a:lnTo>
                    <a:pt x="1055320" y="487307"/>
                  </a:lnTo>
                  <a:lnTo>
                    <a:pt x="1054559" y="486451"/>
                  </a:lnTo>
                  <a:lnTo>
                    <a:pt x="1052371" y="486260"/>
                  </a:lnTo>
                  <a:lnTo>
                    <a:pt x="1052847" y="484833"/>
                  </a:lnTo>
                  <a:lnTo>
                    <a:pt x="1052181" y="483786"/>
                  </a:lnTo>
                  <a:lnTo>
                    <a:pt x="1051420" y="483596"/>
                  </a:lnTo>
                  <a:lnTo>
                    <a:pt x="1051896" y="483025"/>
                  </a:lnTo>
                  <a:lnTo>
                    <a:pt x="1051040" y="483215"/>
                  </a:lnTo>
                  <a:lnTo>
                    <a:pt x="1049709" y="482644"/>
                  </a:lnTo>
                  <a:lnTo>
                    <a:pt x="1049043" y="483025"/>
                  </a:lnTo>
                  <a:lnTo>
                    <a:pt x="1048567" y="484452"/>
                  </a:lnTo>
                  <a:lnTo>
                    <a:pt x="1047711" y="484737"/>
                  </a:lnTo>
                  <a:lnTo>
                    <a:pt x="1047236" y="485975"/>
                  </a:lnTo>
                  <a:lnTo>
                    <a:pt x="1048567" y="485594"/>
                  </a:lnTo>
                  <a:lnTo>
                    <a:pt x="1050089" y="486831"/>
                  </a:lnTo>
                  <a:lnTo>
                    <a:pt x="1050089" y="487878"/>
                  </a:lnTo>
                  <a:lnTo>
                    <a:pt x="1051610" y="490543"/>
                  </a:lnTo>
                  <a:lnTo>
                    <a:pt x="1049518" y="489972"/>
                  </a:lnTo>
                  <a:lnTo>
                    <a:pt x="1048187" y="490352"/>
                  </a:lnTo>
                  <a:lnTo>
                    <a:pt x="1046855" y="491780"/>
                  </a:lnTo>
                  <a:lnTo>
                    <a:pt x="1045334" y="491494"/>
                  </a:lnTo>
                  <a:lnTo>
                    <a:pt x="1044668" y="490732"/>
                  </a:lnTo>
                  <a:lnTo>
                    <a:pt x="1045144" y="490162"/>
                  </a:lnTo>
                  <a:lnTo>
                    <a:pt x="1045144" y="487783"/>
                  </a:lnTo>
                  <a:lnTo>
                    <a:pt x="1043813" y="487022"/>
                  </a:lnTo>
                  <a:lnTo>
                    <a:pt x="1043337" y="487022"/>
                  </a:lnTo>
                  <a:lnTo>
                    <a:pt x="1043337" y="487783"/>
                  </a:lnTo>
                  <a:lnTo>
                    <a:pt x="1044003" y="487783"/>
                  </a:lnTo>
                  <a:lnTo>
                    <a:pt x="1044478" y="489020"/>
                  </a:lnTo>
                  <a:lnTo>
                    <a:pt x="1044003" y="490257"/>
                  </a:lnTo>
                  <a:lnTo>
                    <a:pt x="1041815" y="490066"/>
                  </a:lnTo>
                  <a:lnTo>
                    <a:pt x="1041340" y="489495"/>
                  </a:lnTo>
                  <a:lnTo>
                    <a:pt x="1041815" y="488068"/>
                  </a:lnTo>
                  <a:lnTo>
                    <a:pt x="1041055" y="488068"/>
                  </a:lnTo>
                  <a:lnTo>
                    <a:pt x="1040199" y="489495"/>
                  </a:lnTo>
                  <a:lnTo>
                    <a:pt x="1036585" y="490257"/>
                  </a:lnTo>
                  <a:lnTo>
                    <a:pt x="1037060" y="490828"/>
                  </a:lnTo>
                  <a:lnTo>
                    <a:pt x="1036775" y="491684"/>
                  </a:lnTo>
                  <a:lnTo>
                    <a:pt x="1034683" y="491684"/>
                  </a:lnTo>
                  <a:lnTo>
                    <a:pt x="1034683" y="493492"/>
                  </a:lnTo>
                  <a:lnTo>
                    <a:pt x="1035729" y="493302"/>
                  </a:lnTo>
                  <a:lnTo>
                    <a:pt x="1035729" y="494730"/>
                  </a:lnTo>
                  <a:lnTo>
                    <a:pt x="1034207" y="494539"/>
                  </a:lnTo>
                  <a:lnTo>
                    <a:pt x="1032400" y="495396"/>
                  </a:lnTo>
                  <a:lnTo>
                    <a:pt x="1032400" y="496252"/>
                  </a:lnTo>
                  <a:lnTo>
                    <a:pt x="1031069" y="498250"/>
                  </a:lnTo>
                  <a:lnTo>
                    <a:pt x="1031069" y="499106"/>
                  </a:lnTo>
                  <a:lnTo>
                    <a:pt x="1031925" y="498821"/>
                  </a:lnTo>
                  <a:lnTo>
                    <a:pt x="1034112" y="495396"/>
                  </a:lnTo>
                  <a:lnTo>
                    <a:pt x="1036965" y="496823"/>
                  </a:lnTo>
                  <a:lnTo>
                    <a:pt x="1036490" y="498631"/>
                  </a:lnTo>
                  <a:lnTo>
                    <a:pt x="1034968" y="500154"/>
                  </a:lnTo>
                  <a:lnTo>
                    <a:pt x="1031640" y="501296"/>
                  </a:lnTo>
                  <a:lnTo>
                    <a:pt x="1031640" y="502056"/>
                  </a:lnTo>
                  <a:lnTo>
                    <a:pt x="1030784" y="502913"/>
                  </a:lnTo>
                  <a:lnTo>
                    <a:pt x="1028691" y="503484"/>
                  </a:lnTo>
                  <a:lnTo>
                    <a:pt x="1028691" y="507100"/>
                  </a:lnTo>
                  <a:lnTo>
                    <a:pt x="1026504" y="506910"/>
                  </a:lnTo>
                  <a:lnTo>
                    <a:pt x="1026504" y="506624"/>
                  </a:lnTo>
                  <a:lnTo>
                    <a:pt x="1028026" y="506434"/>
                  </a:lnTo>
                  <a:lnTo>
                    <a:pt x="1027741" y="503960"/>
                  </a:lnTo>
                  <a:lnTo>
                    <a:pt x="1026219" y="504150"/>
                  </a:lnTo>
                  <a:lnTo>
                    <a:pt x="1025743" y="503579"/>
                  </a:lnTo>
                  <a:lnTo>
                    <a:pt x="1025078" y="503579"/>
                  </a:lnTo>
                  <a:lnTo>
                    <a:pt x="1023556" y="504626"/>
                  </a:lnTo>
                  <a:lnTo>
                    <a:pt x="1022035" y="504340"/>
                  </a:lnTo>
                  <a:lnTo>
                    <a:pt x="1021559" y="503769"/>
                  </a:lnTo>
                  <a:lnTo>
                    <a:pt x="1019087" y="503769"/>
                  </a:lnTo>
                  <a:lnTo>
                    <a:pt x="1018421" y="504340"/>
                  </a:lnTo>
                  <a:lnTo>
                    <a:pt x="1017089" y="503960"/>
                  </a:lnTo>
                  <a:lnTo>
                    <a:pt x="1015568" y="505672"/>
                  </a:lnTo>
                  <a:lnTo>
                    <a:pt x="1014236" y="505483"/>
                  </a:lnTo>
                  <a:lnTo>
                    <a:pt x="1013761" y="506910"/>
                  </a:lnTo>
                  <a:lnTo>
                    <a:pt x="1013476" y="506053"/>
                  </a:lnTo>
                  <a:lnTo>
                    <a:pt x="1013000" y="506053"/>
                  </a:lnTo>
                  <a:lnTo>
                    <a:pt x="1012525" y="507100"/>
                  </a:lnTo>
                  <a:lnTo>
                    <a:pt x="1011669" y="507100"/>
                  </a:lnTo>
                  <a:lnTo>
                    <a:pt x="1011954" y="507956"/>
                  </a:lnTo>
                  <a:lnTo>
                    <a:pt x="1010432" y="507195"/>
                  </a:lnTo>
                  <a:lnTo>
                    <a:pt x="1009577" y="507766"/>
                  </a:lnTo>
                  <a:lnTo>
                    <a:pt x="1008245" y="505958"/>
                  </a:lnTo>
                  <a:lnTo>
                    <a:pt x="1004631" y="506243"/>
                  </a:lnTo>
                  <a:lnTo>
                    <a:pt x="1001968" y="505197"/>
                  </a:lnTo>
                  <a:lnTo>
                    <a:pt x="1000447" y="505197"/>
                  </a:lnTo>
                  <a:lnTo>
                    <a:pt x="999116" y="506434"/>
                  </a:lnTo>
                  <a:lnTo>
                    <a:pt x="998260" y="506624"/>
                  </a:lnTo>
                  <a:lnTo>
                    <a:pt x="998260" y="507385"/>
                  </a:lnTo>
                  <a:lnTo>
                    <a:pt x="999781" y="508147"/>
                  </a:lnTo>
                  <a:lnTo>
                    <a:pt x="1000827" y="507291"/>
                  </a:lnTo>
                  <a:lnTo>
                    <a:pt x="1002349" y="507480"/>
                  </a:lnTo>
                  <a:lnTo>
                    <a:pt x="1004822" y="508337"/>
                  </a:lnTo>
                  <a:lnTo>
                    <a:pt x="1006343" y="509764"/>
                  </a:lnTo>
                  <a:lnTo>
                    <a:pt x="1006058" y="511001"/>
                  </a:lnTo>
                  <a:lnTo>
                    <a:pt x="1006914" y="511382"/>
                  </a:lnTo>
                  <a:lnTo>
                    <a:pt x="1006914" y="513190"/>
                  </a:lnTo>
                  <a:lnTo>
                    <a:pt x="1007675" y="513475"/>
                  </a:lnTo>
                  <a:lnTo>
                    <a:pt x="1007675" y="514237"/>
                  </a:lnTo>
                  <a:lnTo>
                    <a:pt x="1008340" y="514808"/>
                  </a:lnTo>
                  <a:lnTo>
                    <a:pt x="1011003" y="514998"/>
                  </a:lnTo>
                  <a:lnTo>
                    <a:pt x="1011003" y="516425"/>
                  </a:lnTo>
                  <a:lnTo>
                    <a:pt x="1011859" y="516425"/>
                  </a:lnTo>
                  <a:lnTo>
                    <a:pt x="1012334" y="517282"/>
                  </a:lnTo>
                  <a:lnTo>
                    <a:pt x="1013190" y="517282"/>
                  </a:lnTo>
                  <a:lnTo>
                    <a:pt x="1014236" y="518519"/>
                  </a:lnTo>
                  <a:lnTo>
                    <a:pt x="1016043" y="518329"/>
                  </a:lnTo>
                  <a:lnTo>
                    <a:pt x="1016899" y="519756"/>
                  </a:lnTo>
                  <a:lnTo>
                    <a:pt x="1020038" y="520327"/>
                  </a:lnTo>
                  <a:lnTo>
                    <a:pt x="1020894" y="519756"/>
                  </a:lnTo>
                  <a:lnTo>
                    <a:pt x="1023081" y="519946"/>
                  </a:lnTo>
                  <a:lnTo>
                    <a:pt x="1024412" y="521183"/>
                  </a:lnTo>
                  <a:lnTo>
                    <a:pt x="1025268" y="520422"/>
                  </a:lnTo>
                  <a:lnTo>
                    <a:pt x="1026124" y="520993"/>
                  </a:lnTo>
                  <a:lnTo>
                    <a:pt x="1026599" y="519946"/>
                  </a:lnTo>
                  <a:lnTo>
                    <a:pt x="1027075" y="519946"/>
                  </a:lnTo>
                  <a:lnTo>
                    <a:pt x="1027360" y="520993"/>
                  </a:lnTo>
                  <a:lnTo>
                    <a:pt x="1026314" y="521374"/>
                  </a:lnTo>
                  <a:lnTo>
                    <a:pt x="1026029" y="521945"/>
                  </a:lnTo>
                  <a:lnTo>
                    <a:pt x="1027360" y="522230"/>
                  </a:lnTo>
                  <a:lnTo>
                    <a:pt x="1027075" y="523087"/>
                  </a:lnTo>
                  <a:lnTo>
                    <a:pt x="1027550" y="523277"/>
                  </a:lnTo>
                  <a:lnTo>
                    <a:pt x="1028311" y="522896"/>
                  </a:lnTo>
                  <a:lnTo>
                    <a:pt x="1029642" y="523087"/>
                  </a:lnTo>
                  <a:lnTo>
                    <a:pt x="1029357" y="524133"/>
                  </a:lnTo>
                  <a:lnTo>
                    <a:pt x="1028311" y="524704"/>
                  </a:lnTo>
                  <a:lnTo>
                    <a:pt x="1028311" y="525751"/>
                  </a:lnTo>
                  <a:lnTo>
                    <a:pt x="1030974" y="526798"/>
                  </a:lnTo>
                  <a:lnTo>
                    <a:pt x="1031449" y="527559"/>
                  </a:lnTo>
                  <a:lnTo>
                    <a:pt x="1033637" y="527178"/>
                  </a:lnTo>
                  <a:lnTo>
                    <a:pt x="1033637" y="526607"/>
                  </a:lnTo>
                  <a:lnTo>
                    <a:pt x="1032781" y="526227"/>
                  </a:lnTo>
                  <a:lnTo>
                    <a:pt x="1033066" y="525656"/>
                  </a:lnTo>
                  <a:lnTo>
                    <a:pt x="1034397" y="525846"/>
                  </a:lnTo>
                  <a:lnTo>
                    <a:pt x="1035158" y="525275"/>
                  </a:lnTo>
                  <a:lnTo>
                    <a:pt x="1034683" y="524514"/>
                  </a:lnTo>
                  <a:lnTo>
                    <a:pt x="1034968" y="522135"/>
                  </a:lnTo>
                  <a:lnTo>
                    <a:pt x="1033637" y="521564"/>
                  </a:lnTo>
                  <a:lnTo>
                    <a:pt x="1033637" y="520993"/>
                  </a:lnTo>
                  <a:lnTo>
                    <a:pt x="1034397" y="520612"/>
                  </a:lnTo>
                  <a:lnTo>
                    <a:pt x="1036204" y="520612"/>
                  </a:lnTo>
                  <a:lnTo>
                    <a:pt x="1037536" y="521183"/>
                  </a:lnTo>
                  <a:lnTo>
                    <a:pt x="1040389" y="520803"/>
                  </a:lnTo>
                  <a:lnTo>
                    <a:pt x="1040864" y="521183"/>
                  </a:lnTo>
                  <a:lnTo>
                    <a:pt x="1040389" y="522991"/>
                  </a:lnTo>
                  <a:lnTo>
                    <a:pt x="1039913" y="523562"/>
                  </a:lnTo>
                  <a:lnTo>
                    <a:pt x="1038106" y="524133"/>
                  </a:lnTo>
                  <a:lnTo>
                    <a:pt x="1037631" y="525180"/>
                  </a:lnTo>
                  <a:lnTo>
                    <a:pt x="1036300" y="526037"/>
                  </a:lnTo>
                  <a:lnTo>
                    <a:pt x="1035634" y="528035"/>
                  </a:lnTo>
                  <a:lnTo>
                    <a:pt x="1036490" y="529082"/>
                  </a:lnTo>
                  <a:lnTo>
                    <a:pt x="1037346" y="529082"/>
                  </a:lnTo>
                  <a:lnTo>
                    <a:pt x="1037821" y="526322"/>
                  </a:lnTo>
                  <a:lnTo>
                    <a:pt x="1038582" y="525941"/>
                  </a:lnTo>
                  <a:lnTo>
                    <a:pt x="1038582" y="525370"/>
                  </a:lnTo>
                  <a:lnTo>
                    <a:pt x="1041245" y="524324"/>
                  </a:lnTo>
                  <a:lnTo>
                    <a:pt x="1041245" y="523277"/>
                  </a:lnTo>
                  <a:lnTo>
                    <a:pt x="1041910" y="522230"/>
                  </a:lnTo>
                  <a:lnTo>
                    <a:pt x="1042766" y="522040"/>
                  </a:lnTo>
                  <a:lnTo>
                    <a:pt x="1042291" y="520993"/>
                  </a:lnTo>
                  <a:lnTo>
                    <a:pt x="1043052" y="519946"/>
                  </a:lnTo>
                  <a:lnTo>
                    <a:pt x="1042576" y="517758"/>
                  </a:lnTo>
                  <a:lnTo>
                    <a:pt x="1042861" y="516711"/>
                  </a:lnTo>
                  <a:lnTo>
                    <a:pt x="1046285" y="515664"/>
                  </a:lnTo>
                  <a:lnTo>
                    <a:pt x="1046761" y="516521"/>
                  </a:lnTo>
                  <a:lnTo>
                    <a:pt x="1047616" y="516521"/>
                  </a:lnTo>
                  <a:lnTo>
                    <a:pt x="1048472" y="517758"/>
                  </a:lnTo>
                  <a:lnTo>
                    <a:pt x="1050565" y="518614"/>
                  </a:lnTo>
                  <a:lnTo>
                    <a:pt x="1050279" y="519661"/>
                  </a:lnTo>
                  <a:lnTo>
                    <a:pt x="1050755" y="519661"/>
                  </a:lnTo>
                  <a:lnTo>
                    <a:pt x="1050469" y="520517"/>
                  </a:lnTo>
                  <a:lnTo>
                    <a:pt x="1050945" y="521945"/>
                  </a:lnTo>
                  <a:lnTo>
                    <a:pt x="1052276" y="522991"/>
                  </a:lnTo>
                  <a:lnTo>
                    <a:pt x="1052276" y="523848"/>
                  </a:lnTo>
                  <a:lnTo>
                    <a:pt x="1053323" y="523658"/>
                  </a:lnTo>
                  <a:lnTo>
                    <a:pt x="1053608" y="524038"/>
                  </a:lnTo>
                  <a:lnTo>
                    <a:pt x="1053608" y="525656"/>
                  </a:lnTo>
                  <a:lnTo>
                    <a:pt x="1052847" y="526893"/>
                  </a:lnTo>
                  <a:lnTo>
                    <a:pt x="1055510" y="528130"/>
                  </a:lnTo>
                  <a:lnTo>
                    <a:pt x="1054844" y="528986"/>
                  </a:lnTo>
                  <a:lnTo>
                    <a:pt x="1056746" y="528986"/>
                  </a:lnTo>
                  <a:lnTo>
                    <a:pt x="1057602" y="528130"/>
                  </a:lnTo>
                  <a:lnTo>
                    <a:pt x="1057602" y="527274"/>
                  </a:lnTo>
                  <a:lnTo>
                    <a:pt x="1060074" y="526227"/>
                  </a:lnTo>
                  <a:lnTo>
                    <a:pt x="1060074" y="522991"/>
                  </a:lnTo>
                  <a:lnTo>
                    <a:pt x="1060930" y="520232"/>
                  </a:lnTo>
                  <a:lnTo>
                    <a:pt x="1061786" y="518995"/>
                  </a:lnTo>
                  <a:lnTo>
                    <a:pt x="1064924" y="518709"/>
                  </a:lnTo>
                  <a:lnTo>
                    <a:pt x="1065971" y="517853"/>
                  </a:lnTo>
                  <a:lnTo>
                    <a:pt x="1067302" y="518043"/>
                  </a:lnTo>
                  <a:lnTo>
                    <a:pt x="1068348" y="518900"/>
                  </a:lnTo>
                  <a:lnTo>
                    <a:pt x="1067873" y="520327"/>
                  </a:lnTo>
                  <a:lnTo>
                    <a:pt x="1066826" y="520517"/>
                  </a:lnTo>
                  <a:lnTo>
                    <a:pt x="1066066" y="522706"/>
                  </a:lnTo>
                  <a:lnTo>
                    <a:pt x="1065400" y="522896"/>
                  </a:lnTo>
                  <a:lnTo>
                    <a:pt x="1065400" y="523467"/>
                  </a:lnTo>
                  <a:lnTo>
                    <a:pt x="1064639" y="523467"/>
                  </a:lnTo>
                  <a:lnTo>
                    <a:pt x="1064639" y="524038"/>
                  </a:lnTo>
                  <a:lnTo>
                    <a:pt x="1065400" y="524228"/>
                  </a:lnTo>
                  <a:lnTo>
                    <a:pt x="1065400" y="525275"/>
                  </a:lnTo>
                  <a:lnTo>
                    <a:pt x="1065875" y="525275"/>
                  </a:lnTo>
                  <a:lnTo>
                    <a:pt x="1066161" y="524419"/>
                  </a:lnTo>
                  <a:lnTo>
                    <a:pt x="1066922" y="524419"/>
                  </a:lnTo>
                  <a:lnTo>
                    <a:pt x="1066922" y="523848"/>
                  </a:lnTo>
                  <a:lnTo>
                    <a:pt x="1068729" y="524895"/>
                  </a:lnTo>
                  <a:lnTo>
                    <a:pt x="1070821" y="524133"/>
                  </a:lnTo>
                  <a:lnTo>
                    <a:pt x="1071677" y="524514"/>
                  </a:lnTo>
                  <a:lnTo>
                    <a:pt x="1071962" y="523753"/>
                  </a:lnTo>
                  <a:lnTo>
                    <a:pt x="1072723" y="523753"/>
                  </a:lnTo>
                  <a:lnTo>
                    <a:pt x="1073578" y="522896"/>
                  </a:lnTo>
                  <a:lnTo>
                    <a:pt x="1073103" y="521849"/>
                  </a:lnTo>
                  <a:lnTo>
                    <a:pt x="1074910" y="521279"/>
                  </a:lnTo>
                  <a:lnTo>
                    <a:pt x="1074910" y="520708"/>
                  </a:lnTo>
                  <a:lnTo>
                    <a:pt x="1073388" y="519946"/>
                  </a:lnTo>
                  <a:lnTo>
                    <a:pt x="1071201" y="520517"/>
                  </a:lnTo>
                  <a:lnTo>
                    <a:pt x="1071201" y="519756"/>
                  </a:lnTo>
                  <a:lnTo>
                    <a:pt x="1072057" y="519471"/>
                  </a:lnTo>
                  <a:lnTo>
                    <a:pt x="1072057" y="518614"/>
                  </a:lnTo>
                  <a:lnTo>
                    <a:pt x="1071581" y="519185"/>
                  </a:lnTo>
                  <a:lnTo>
                    <a:pt x="1070821" y="519185"/>
                  </a:lnTo>
                  <a:lnTo>
                    <a:pt x="1070345" y="517948"/>
                  </a:lnTo>
                  <a:lnTo>
                    <a:pt x="1068158" y="517092"/>
                  </a:lnTo>
                  <a:lnTo>
                    <a:pt x="1067397" y="514903"/>
                  </a:lnTo>
                  <a:lnTo>
                    <a:pt x="1066731" y="514332"/>
                  </a:lnTo>
                  <a:lnTo>
                    <a:pt x="1065400" y="510716"/>
                  </a:lnTo>
                  <a:lnTo>
                    <a:pt x="1065400" y="509479"/>
                  </a:lnTo>
                  <a:lnTo>
                    <a:pt x="1066446" y="507291"/>
                  </a:lnTo>
                  <a:lnTo>
                    <a:pt x="1065590" y="501296"/>
                  </a:lnTo>
                  <a:lnTo>
                    <a:pt x="1066446" y="500058"/>
                  </a:lnTo>
                  <a:lnTo>
                    <a:pt x="1068538" y="500915"/>
                  </a:lnTo>
                  <a:lnTo>
                    <a:pt x="1071201" y="501105"/>
                  </a:lnTo>
                  <a:lnTo>
                    <a:pt x="1071677" y="500819"/>
                  </a:lnTo>
                  <a:lnTo>
                    <a:pt x="1074149" y="500819"/>
                  </a:lnTo>
                  <a:lnTo>
                    <a:pt x="1075671" y="499963"/>
                  </a:lnTo>
                  <a:lnTo>
                    <a:pt x="1076527" y="499963"/>
                  </a:lnTo>
                  <a:lnTo>
                    <a:pt x="1077383" y="499106"/>
                  </a:lnTo>
                  <a:lnTo>
                    <a:pt x="1078239" y="499106"/>
                  </a:lnTo>
                  <a:lnTo>
                    <a:pt x="1078714" y="499677"/>
                  </a:lnTo>
                  <a:lnTo>
                    <a:pt x="1078429" y="501105"/>
                  </a:lnTo>
                  <a:lnTo>
                    <a:pt x="1079760" y="502152"/>
                  </a:lnTo>
                  <a:lnTo>
                    <a:pt x="1080045" y="504340"/>
                  </a:lnTo>
                  <a:lnTo>
                    <a:pt x="1078714" y="504531"/>
                  </a:lnTo>
                  <a:lnTo>
                    <a:pt x="1076907" y="503104"/>
                  </a:lnTo>
                  <a:lnTo>
                    <a:pt x="1074815" y="503484"/>
                  </a:lnTo>
                  <a:lnTo>
                    <a:pt x="1073769" y="506148"/>
                  </a:lnTo>
                  <a:lnTo>
                    <a:pt x="1076622" y="510621"/>
                  </a:lnTo>
                  <a:lnTo>
                    <a:pt x="1077097" y="513666"/>
                  </a:lnTo>
                  <a:lnTo>
                    <a:pt x="1077763" y="514903"/>
                  </a:lnTo>
                  <a:lnTo>
                    <a:pt x="1081187" y="517092"/>
                  </a:lnTo>
                  <a:lnTo>
                    <a:pt x="1083279" y="516711"/>
                  </a:lnTo>
                  <a:lnTo>
                    <a:pt x="1085466" y="518519"/>
                  </a:lnTo>
                  <a:lnTo>
                    <a:pt x="1086227" y="520327"/>
                  </a:lnTo>
                  <a:lnTo>
                    <a:pt x="1087083" y="520517"/>
                  </a:lnTo>
                  <a:lnTo>
                    <a:pt x="1088129" y="522516"/>
                  </a:lnTo>
                  <a:lnTo>
                    <a:pt x="1090221" y="523562"/>
                  </a:lnTo>
                  <a:lnTo>
                    <a:pt x="1091743" y="523372"/>
                  </a:lnTo>
                  <a:lnTo>
                    <a:pt x="1092789" y="524419"/>
                  </a:lnTo>
                  <a:lnTo>
                    <a:pt x="1092789" y="526607"/>
                  </a:lnTo>
                  <a:lnTo>
                    <a:pt x="1092313" y="526988"/>
                  </a:lnTo>
                  <a:lnTo>
                    <a:pt x="1092028" y="529272"/>
                  </a:lnTo>
                  <a:lnTo>
                    <a:pt x="1091267" y="530319"/>
                  </a:lnTo>
                  <a:lnTo>
                    <a:pt x="1091552" y="531746"/>
                  </a:lnTo>
                  <a:lnTo>
                    <a:pt x="1091077" y="532602"/>
                  </a:lnTo>
                  <a:lnTo>
                    <a:pt x="1092123" y="532602"/>
                  </a:lnTo>
                  <a:lnTo>
                    <a:pt x="1091838" y="534411"/>
                  </a:lnTo>
                  <a:lnTo>
                    <a:pt x="1092503" y="534981"/>
                  </a:lnTo>
                  <a:lnTo>
                    <a:pt x="1092503" y="537456"/>
                  </a:lnTo>
                  <a:lnTo>
                    <a:pt x="1092979" y="538217"/>
                  </a:lnTo>
                  <a:lnTo>
                    <a:pt x="1091172" y="538597"/>
                  </a:lnTo>
                  <a:lnTo>
                    <a:pt x="1090697" y="539168"/>
                  </a:lnTo>
                  <a:lnTo>
                    <a:pt x="1092789" y="538978"/>
                  </a:lnTo>
                  <a:lnTo>
                    <a:pt x="1094120" y="538122"/>
                  </a:lnTo>
                  <a:lnTo>
                    <a:pt x="1096403" y="538883"/>
                  </a:lnTo>
                  <a:lnTo>
                    <a:pt x="1099065" y="538883"/>
                  </a:lnTo>
                  <a:lnTo>
                    <a:pt x="1099065" y="539168"/>
                  </a:lnTo>
                  <a:lnTo>
                    <a:pt x="1100587" y="539549"/>
                  </a:lnTo>
                  <a:lnTo>
                    <a:pt x="1110097" y="539835"/>
                  </a:lnTo>
                  <a:lnTo>
                    <a:pt x="1112950" y="541262"/>
                  </a:lnTo>
                  <a:lnTo>
                    <a:pt x="1112284" y="543641"/>
                  </a:lnTo>
                  <a:lnTo>
                    <a:pt x="1112950" y="543641"/>
                  </a:lnTo>
                  <a:lnTo>
                    <a:pt x="1113235" y="542784"/>
                  </a:lnTo>
                  <a:lnTo>
                    <a:pt x="1114281" y="542403"/>
                  </a:lnTo>
                  <a:lnTo>
                    <a:pt x="1114757" y="542403"/>
                  </a:lnTo>
                  <a:lnTo>
                    <a:pt x="1114757" y="543641"/>
                  </a:lnTo>
                  <a:lnTo>
                    <a:pt x="1115803" y="543260"/>
                  </a:lnTo>
                  <a:lnTo>
                    <a:pt x="1117610" y="543641"/>
                  </a:lnTo>
                  <a:lnTo>
                    <a:pt x="1118085" y="543260"/>
                  </a:lnTo>
                  <a:lnTo>
                    <a:pt x="1119131" y="543831"/>
                  </a:lnTo>
                  <a:lnTo>
                    <a:pt x="1121319" y="543641"/>
                  </a:lnTo>
                  <a:lnTo>
                    <a:pt x="1121604" y="544022"/>
                  </a:lnTo>
                  <a:lnTo>
                    <a:pt x="1125693" y="543260"/>
                  </a:lnTo>
                  <a:lnTo>
                    <a:pt x="1127975" y="543641"/>
                  </a:lnTo>
                  <a:lnTo>
                    <a:pt x="1129782" y="542784"/>
                  </a:lnTo>
                  <a:lnTo>
                    <a:pt x="1132255" y="542403"/>
                  </a:lnTo>
                  <a:lnTo>
                    <a:pt x="1137866" y="543831"/>
                  </a:lnTo>
                  <a:lnTo>
                    <a:pt x="1141290" y="546115"/>
                  </a:lnTo>
                  <a:lnTo>
                    <a:pt x="1143096" y="548780"/>
                  </a:lnTo>
                  <a:lnTo>
                    <a:pt x="1146235" y="550017"/>
                  </a:lnTo>
                  <a:lnTo>
                    <a:pt x="1146235" y="550588"/>
                  </a:lnTo>
                  <a:lnTo>
                    <a:pt x="1144903" y="551158"/>
                  </a:lnTo>
                  <a:lnTo>
                    <a:pt x="1145188" y="553918"/>
                  </a:lnTo>
                  <a:lnTo>
                    <a:pt x="1144713" y="554679"/>
                  </a:lnTo>
                  <a:lnTo>
                    <a:pt x="1145379" y="555535"/>
                  </a:lnTo>
                  <a:lnTo>
                    <a:pt x="1145854" y="555535"/>
                  </a:lnTo>
                  <a:lnTo>
                    <a:pt x="1145854" y="552205"/>
                  </a:lnTo>
                  <a:lnTo>
                    <a:pt x="1147661" y="552015"/>
                  </a:lnTo>
                  <a:lnTo>
                    <a:pt x="1148327" y="551254"/>
                  </a:lnTo>
                  <a:lnTo>
                    <a:pt x="1150990" y="551063"/>
                  </a:lnTo>
                  <a:lnTo>
                    <a:pt x="1151750" y="550492"/>
                  </a:lnTo>
                  <a:lnTo>
                    <a:pt x="1153557" y="550683"/>
                  </a:lnTo>
                  <a:lnTo>
                    <a:pt x="1154033" y="550492"/>
                  </a:lnTo>
                  <a:lnTo>
                    <a:pt x="1154033" y="549636"/>
                  </a:lnTo>
                  <a:lnTo>
                    <a:pt x="1158503" y="550017"/>
                  </a:lnTo>
                  <a:lnTo>
                    <a:pt x="1160975" y="548780"/>
                  </a:lnTo>
                  <a:lnTo>
                    <a:pt x="1162782" y="548589"/>
                  </a:lnTo>
                  <a:lnTo>
                    <a:pt x="1168393" y="549446"/>
                  </a:lnTo>
                  <a:lnTo>
                    <a:pt x="1169249" y="550017"/>
                  </a:lnTo>
                  <a:lnTo>
                    <a:pt x="1172387" y="550017"/>
                  </a:lnTo>
                  <a:lnTo>
                    <a:pt x="1174479" y="548969"/>
                  </a:lnTo>
                  <a:lnTo>
                    <a:pt x="1178568" y="549255"/>
                  </a:lnTo>
                  <a:lnTo>
                    <a:pt x="1179615" y="548684"/>
                  </a:lnTo>
                  <a:lnTo>
                    <a:pt x="1181707" y="548684"/>
                  </a:lnTo>
                  <a:lnTo>
                    <a:pt x="1183799" y="548969"/>
                  </a:lnTo>
                  <a:lnTo>
                    <a:pt x="1184560" y="548399"/>
                  </a:lnTo>
                  <a:lnTo>
                    <a:pt x="1186747" y="548399"/>
                  </a:lnTo>
                  <a:lnTo>
                    <a:pt x="1188268" y="547828"/>
                  </a:lnTo>
                  <a:lnTo>
                    <a:pt x="1192738" y="545354"/>
                  </a:lnTo>
                  <a:lnTo>
                    <a:pt x="1194070" y="542594"/>
                  </a:lnTo>
                  <a:lnTo>
                    <a:pt x="1196542" y="540596"/>
                  </a:lnTo>
                  <a:lnTo>
                    <a:pt x="1197874" y="538597"/>
                  </a:lnTo>
                  <a:lnTo>
                    <a:pt x="1197588" y="537741"/>
                  </a:lnTo>
                  <a:lnTo>
                    <a:pt x="1200251" y="536980"/>
                  </a:lnTo>
                  <a:lnTo>
                    <a:pt x="1200727" y="536219"/>
                  </a:lnTo>
                  <a:lnTo>
                    <a:pt x="1210997" y="536599"/>
                  </a:lnTo>
                  <a:lnTo>
                    <a:pt x="1213660" y="536028"/>
                  </a:lnTo>
                  <a:lnTo>
                    <a:pt x="1214706" y="534791"/>
                  </a:lnTo>
                  <a:lnTo>
                    <a:pt x="1214421" y="534030"/>
                  </a:lnTo>
                  <a:lnTo>
                    <a:pt x="1220032" y="534791"/>
                  </a:lnTo>
                  <a:lnTo>
                    <a:pt x="1225358" y="534791"/>
                  </a:lnTo>
                  <a:lnTo>
                    <a:pt x="1226403" y="534220"/>
                  </a:lnTo>
                  <a:lnTo>
                    <a:pt x="1226118" y="533459"/>
                  </a:lnTo>
                  <a:lnTo>
                    <a:pt x="1226974" y="533269"/>
                  </a:lnTo>
                  <a:lnTo>
                    <a:pt x="1226974" y="532412"/>
                  </a:lnTo>
                  <a:lnTo>
                    <a:pt x="1227640" y="531841"/>
                  </a:lnTo>
                  <a:lnTo>
                    <a:pt x="1235723" y="532222"/>
                  </a:lnTo>
                  <a:lnTo>
                    <a:pt x="1238196" y="531365"/>
                  </a:lnTo>
                  <a:lnTo>
                    <a:pt x="1243807" y="531556"/>
                  </a:lnTo>
                  <a:lnTo>
                    <a:pt x="1244092" y="531841"/>
                  </a:lnTo>
                  <a:lnTo>
                    <a:pt x="1251034" y="531556"/>
                  </a:lnTo>
                  <a:lnTo>
                    <a:pt x="1254648" y="530985"/>
                  </a:lnTo>
                  <a:lnTo>
                    <a:pt x="1255123" y="530414"/>
                  </a:lnTo>
                  <a:lnTo>
                    <a:pt x="1256170" y="530414"/>
                  </a:lnTo>
                  <a:lnTo>
                    <a:pt x="1259023" y="528986"/>
                  </a:lnTo>
                  <a:lnTo>
                    <a:pt x="1263968" y="528415"/>
                  </a:lnTo>
                  <a:lnTo>
                    <a:pt x="1265490" y="527654"/>
                  </a:lnTo>
                  <a:lnTo>
                    <a:pt x="1270815" y="526607"/>
                  </a:lnTo>
                  <a:lnTo>
                    <a:pt x="1280230" y="527369"/>
                  </a:lnTo>
                  <a:lnTo>
                    <a:pt x="1286221" y="528415"/>
                  </a:lnTo>
                  <a:lnTo>
                    <a:pt x="1286506" y="528701"/>
                  </a:lnTo>
                  <a:lnTo>
                    <a:pt x="1299155" y="528511"/>
                  </a:lnTo>
                  <a:lnTo>
                    <a:pt x="1301247" y="527749"/>
                  </a:lnTo>
                  <a:lnTo>
                    <a:pt x="1302293" y="526893"/>
                  </a:lnTo>
                  <a:lnTo>
                    <a:pt x="1302768" y="525846"/>
                  </a:lnTo>
                  <a:lnTo>
                    <a:pt x="1303815" y="525275"/>
                  </a:lnTo>
                  <a:lnTo>
                    <a:pt x="1308474" y="524895"/>
                  </a:lnTo>
                  <a:lnTo>
                    <a:pt x="1309520" y="525941"/>
                  </a:lnTo>
                  <a:lnTo>
                    <a:pt x="1312944" y="525751"/>
                  </a:lnTo>
                  <a:lnTo>
                    <a:pt x="1313419" y="526512"/>
                  </a:lnTo>
                  <a:lnTo>
                    <a:pt x="1315226" y="526512"/>
                  </a:lnTo>
                  <a:lnTo>
                    <a:pt x="1315512" y="525751"/>
                  </a:lnTo>
                  <a:lnTo>
                    <a:pt x="1316843" y="525751"/>
                  </a:lnTo>
                  <a:lnTo>
                    <a:pt x="1317604" y="525180"/>
                  </a:lnTo>
                  <a:lnTo>
                    <a:pt x="1320077" y="525466"/>
                  </a:lnTo>
                  <a:lnTo>
                    <a:pt x="1321883" y="525180"/>
                  </a:lnTo>
                  <a:lnTo>
                    <a:pt x="1322549" y="524609"/>
                  </a:lnTo>
                  <a:lnTo>
                    <a:pt x="1322835" y="522801"/>
                  </a:lnTo>
                  <a:lnTo>
                    <a:pt x="1326924" y="523658"/>
                  </a:lnTo>
                  <a:lnTo>
                    <a:pt x="1327780" y="522896"/>
                  </a:lnTo>
                  <a:lnTo>
                    <a:pt x="1329301" y="522706"/>
                  </a:lnTo>
                  <a:lnTo>
                    <a:pt x="1328826" y="521945"/>
                  </a:lnTo>
                  <a:lnTo>
                    <a:pt x="1329682" y="521754"/>
                  </a:lnTo>
                  <a:lnTo>
                    <a:pt x="1331869" y="522325"/>
                  </a:lnTo>
                  <a:lnTo>
                    <a:pt x="1332344" y="523087"/>
                  </a:lnTo>
                  <a:lnTo>
                    <a:pt x="1334532" y="523087"/>
                  </a:lnTo>
                  <a:lnTo>
                    <a:pt x="1336053" y="522230"/>
                  </a:lnTo>
                  <a:lnTo>
                    <a:pt x="1338526" y="521945"/>
                  </a:lnTo>
                  <a:lnTo>
                    <a:pt x="1340618" y="522230"/>
                  </a:lnTo>
                  <a:lnTo>
                    <a:pt x="1341093" y="520708"/>
                  </a:lnTo>
                  <a:lnTo>
                    <a:pt x="1341759" y="520517"/>
                  </a:lnTo>
                  <a:lnTo>
                    <a:pt x="1341759" y="519471"/>
                  </a:lnTo>
                  <a:lnTo>
                    <a:pt x="1343851" y="518614"/>
                  </a:lnTo>
                  <a:lnTo>
                    <a:pt x="1349843" y="518614"/>
                  </a:lnTo>
                  <a:lnTo>
                    <a:pt x="1350128" y="518995"/>
                  </a:lnTo>
                  <a:lnTo>
                    <a:pt x="1352791" y="518614"/>
                  </a:lnTo>
                  <a:lnTo>
                    <a:pt x="1353647" y="519185"/>
                  </a:lnTo>
                  <a:lnTo>
                    <a:pt x="1356500" y="519471"/>
                  </a:lnTo>
                  <a:lnTo>
                    <a:pt x="1358972" y="518709"/>
                  </a:lnTo>
                  <a:lnTo>
                    <a:pt x="1358687" y="518424"/>
                  </a:lnTo>
                  <a:lnTo>
                    <a:pt x="1359733" y="517853"/>
                  </a:lnTo>
                  <a:lnTo>
                    <a:pt x="1360779" y="519661"/>
                  </a:lnTo>
                  <a:lnTo>
                    <a:pt x="1363061" y="520422"/>
                  </a:lnTo>
                  <a:lnTo>
                    <a:pt x="1363537" y="521183"/>
                  </a:lnTo>
                  <a:lnTo>
                    <a:pt x="1364393" y="521183"/>
                  </a:lnTo>
                  <a:lnTo>
                    <a:pt x="1366485" y="522611"/>
                  </a:lnTo>
                  <a:lnTo>
                    <a:pt x="1366485" y="524419"/>
                  </a:lnTo>
                  <a:lnTo>
                    <a:pt x="1367151" y="524990"/>
                  </a:lnTo>
                  <a:lnTo>
                    <a:pt x="1368007" y="524990"/>
                  </a:lnTo>
                  <a:lnTo>
                    <a:pt x="1367722" y="527369"/>
                  </a:lnTo>
                  <a:lnTo>
                    <a:pt x="1369243" y="528606"/>
                  </a:lnTo>
                  <a:lnTo>
                    <a:pt x="1369243" y="531270"/>
                  </a:lnTo>
                  <a:lnTo>
                    <a:pt x="1368767" y="534315"/>
                  </a:lnTo>
                  <a:lnTo>
                    <a:pt x="1367436" y="535362"/>
                  </a:lnTo>
                  <a:lnTo>
                    <a:pt x="1367912" y="540596"/>
                  </a:lnTo>
                  <a:lnTo>
                    <a:pt x="1367246" y="540596"/>
                  </a:lnTo>
                  <a:lnTo>
                    <a:pt x="1366485" y="541643"/>
                  </a:lnTo>
                  <a:lnTo>
                    <a:pt x="1367246" y="542403"/>
                  </a:lnTo>
                  <a:lnTo>
                    <a:pt x="1366770" y="543165"/>
                  </a:lnTo>
                  <a:lnTo>
                    <a:pt x="1367056" y="544212"/>
                  </a:lnTo>
                  <a:lnTo>
                    <a:pt x="1366580" y="544402"/>
                  </a:lnTo>
                  <a:lnTo>
                    <a:pt x="1366580" y="545163"/>
                  </a:lnTo>
                  <a:lnTo>
                    <a:pt x="1367056" y="545163"/>
                  </a:lnTo>
                  <a:lnTo>
                    <a:pt x="1366580" y="546210"/>
                  </a:lnTo>
                  <a:lnTo>
                    <a:pt x="1366865" y="546781"/>
                  </a:lnTo>
                  <a:lnTo>
                    <a:pt x="1366390" y="546781"/>
                  </a:lnTo>
                  <a:lnTo>
                    <a:pt x="1365915" y="547638"/>
                  </a:lnTo>
                  <a:lnTo>
                    <a:pt x="1365059" y="547828"/>
                  </a:lnTo>
                  <a:lnTo>
                    <a:pt x="1365534" y="549350"/>
                  </a:lnTo>
                  <a:lnTo>
                    <a:pt x="1364868" y="549731"/>
                  </a:lnTo>
                  <a:lnTo>
                    <a:pt x="1362396" y="554489"/>
                  </a:lnTo>
                  <a:lnTo>
                    <a:pt x="1360209" y="556487"/>
                  </a:lnTo>
                  <a:lnTo>
                    <a:pt x="1359448" y="558295"/>
                  </a:lnTo>
                  <a:lnTo>
                    <a:pt x="1357355" y="559532"/>
                  </a:lnTo>
                  <a:lnTo>
                    <a:pt x="1357831" y="560960"/>
                  </a:lnTo>
                  <a:lnTo>
                    <a:pt x="1357165" y="561150"/>
                  </a:lnTo>
                  <a:lnTo>
                    <a:pt x="1358972" y="562672"/>
                  </a:lnTo>
                  <a:lnTo>
                    <a:pt x="1358116" y="562672"/>
                  </a:lnTo>
                  <a:lnTo>
                    <a:pt x="1356309" y="561245"/>
                  </a:lnTo>
                  <a:lnTo>
                    <a:pt x="1356309" y="562101"/>
                  </a:lnTo>
                  <a:lnTo>
                    <a:pt x="1355454" y="562292"/>
                  </a:lnTo>
                  <a:lnTo>
                    <a:pt x="1355454" y="563053"/>
                  </a:lnTo>
                  <a:lnTo>
                    <a:pt x="1353647" y="563338"/>
                  </a:lnTo>
                  <a:lnTo>
                    <a:pt x="1352981" y="561150"/>
                  </a:lnTo>
                  <a:lnTo>
                    <a:pt x="1350889" y="561911"/>
                  </a:lnTo>
                  <a:lnTo>
                    <a:pt x="1345658" y="561721"/>
                  </a:lnTo>
                  <a:lnTo>
                    <a:pt x="1345183" y="560960"/>
                  </a:lnTo>
                  <a:lnTo>
                    <a:pt x="1343851" y="560960"/>
                  </a:lnTo>
                  <a:lnTo>
                    <a:pt x="1342330" y="559913"/>
                  </a:lnTo>
                  <a:lnTo>
                    <a:pt x="1339857" y="559913"/>
                  </a:lnTo>
                  <a:lnTo>
                    <a:pt x="1338526" y="560484"/>
                  </a:lnTo>
                  <a:lnTo>
                    <a:pt x="1337194" y="562007"/>
                  </a:lnTo>
                  <a:lnTo>
                    <a:pt x="1336148" y="562578"/>
                  </a:lnTo>
                  <a:lnTo>
                    <a:pt x="1334056" y="565337"/>
                  </a:lnTo>
                  <a:lnTo>
                    <a:pt x="1334341" y="567716"/>
                  </a:lnTo>
                  <a:lnTo>
                    <a:pt x="1335387" y="568477"/>
                  </a:lnTo>
                  <a:lnTo>
                    <a:pt x="1336434" y="567906"/>
                  </a:lnTo>
                  <a:lnTo>
                    <a:pt x="1337480" y="569334"/>
                  </a:lnTo>
                  <a:lnTo>
                    <a:pt x="1337765" y="573521"/>
                  </a:lnTo>
                  <a:lnTo>
                    <a:pt x="1338621" y="579230"/>
                  </a:lnTo>
                  <a:lnTo>
                    <a:pt x="1339477" y="581894"/>
                  </a:lnTo>
                  <a:lnTo>
                    <a:pt x="1339762" y="585415"/>
                  </a:lnTo>
                  <a:lnTo>
                    <a:pt x="1341284" y="590649"/>
                  </a:lnTo>
                  <a:lnTo>
                    <a:pt x="1341759" y="591030"/>
                  </a:lnTo>
                  <a:lnTo>
                    <a:pt x="1342045" y="592838"/>
                  </a:lnTo>
                  <a:lnTo>
                    <a:pt x="1343090" y="594836"/>
                  </a:lnTo>
                  <a:lnTo>
                    <a:pt x="1343376" y="596454"/>
                  </a:lnTo>
                  <a:lnTo>
                    <a:pt x="1345468" y="601688"/>
                  </a:lnTo>
                  <a:lnTo>
                    <a:pt x="1345944" y="604638"/>
                  </a:lnTo>
                  <a:lnTo>
                    <a:pt x="1348036" y="608729"/>
                  </a:lnTo>
                  <a:lnTo>
                    <a:pt x="1348321" y="611013"/>
                  </a:lnTo>
                  <a:lnTo>
                    <a:pt x="1350984" y="620053"/>
                  </a:lnTo>
                  <a:lnTo>
                    <a:pt x="1351459" y="628046"/>
                  </a:lnTo>
                  <a:lnTo>
                    <a:pt x="1351174" y="648791"/>
                  </a:lnTo>
                  <a:lnTo>
                    <a:pt x="1351650" y="649172"/>
                  </a:lnTo>
                  <a:lnTo>
                    <a:pt x="1350984" y="655167"/>
                  </a:lnTo>
                  <a:lnTo>
                    <a:pt x="1351650" y="659639"/>
                  </a:lnTo>
                  <a:lnTo>
                    <a:pt x="1350984" y="661923"/>
                  </a:lnTo>
                  <a:lnTo>
                    <a:pt x="1350509" y="662113"/>
                  </a:lnTo>
                  <a:lnTo>
                    <a:pt x="1350509" y="663541"/>
                  </a:lnTo>
                  <a:lnTo>
                    <a:pt x="1349177" y="666300"/>
                  </a:lnTo>
                  <a:lnTo>
                    <a:pt x="1348702" y="668584"/>
                  </a:lnTo>
                  <a:lnTo>
                    <a:pt x="1346419" y="671534"/>
                  </a:lnTo>
                  <a:lnTo>
                    <a:pt x="1343281" y="674008"/>
                  </a:lnTo>
                  <a:lnTo>
                    <a:pt x="1343281" y="674769"/>
                  </a:lnTo>
                  <a:lnTo>
                    <a:pt x="1342805" y="674769"/>
                  </a:lnTo>
                  <a:lnTo>
                    <a:pt x="1342805" y="676768"/>
                  </a:lnTo>
                  <a:lnTo>
                    <a:pt x="1342045" y="678004"/>
                  </a:lnTo>
                  <a:lnTo>
                    <a:pt x="1339192" y="680955"/>
                  </a:lnTo>
                  <a:lnTo>
                    <a:pt x="1335007" y="683428"/>
                  </a:lnTo>
                  <a:lnTo>
                    <a:pt x="1330823" y="684856"/>
                  </a:lnTo>
                  <a:lnTo>
                    <a:pt x="1330062" y="684570"/>
                  </a:lnTo>
                  <a:lnTo>
                    <a:pt x="1326448" y="686093"/>
                  </a:lnTo>
                  <a:lnTo>
                    <a:pt x="1326448" y="690851"/>
                  </a:lnTo>
                  <a:lnTo>
                    <a:pt x="1325973" y="690851"/>
                  </a:lnTo>
                  <a:lnTo>
                    <a:pt x="1325687" y="689614"/>
                  </a:lnTo>
                  <a:lnTo>
                    <a:pt x="1323215" y="691042"/>
                  </a:lnTo>
                  <a:lnTo>
                    <a:pt x="1321123" y="690851"/>
                  </a:lnTo>
                  <a:lnTo>
                    <a:pt x="1320837" y="691136"/>
                  </a:lnTo>
                  <a:lnTo>
                    <a:pt x="1320172" y="691136"/>
                  </a:lnTo>
                  <a:lnTo>
                    <a:pt x="1319411" y="690090"/>
                  </a:lnTo>
                  <a:lnTo>
                    <a:pt x="1318555" y="689899"/>
                  </a:lnTo>
                  <a:lnTo>
                    <a:pt x="1316082" y="690661"/>
                  </a:lnTo>
                  <a:lnTo>
                    <a:pt x="1314751" y="691707"/>
                  </a:lnTo>
                  <a:lnTo>
                    <a:pt x="1314275" y="693896"/>
                  </a:lnTo>
                  <a:lnTo>
                    <a:pt x="1316748" y="695704"/>
                  </a:lnTo>
                  <a:lnTo>
                    <a:pt x="1315702" y="696465"/>
                  </a:lnTo>
                  <a:lnTo>
                    <a:pt x="1315226" y="697322"/>
                  </a:lnTo>
                  <a:lnTo>
                    <a:pt x="1316273" y="698178"/>
                  </a:lnTo>
                  <a:lnTo>
                    <a:pt x="1318555" y="698368"/>
                  </a:lnTo>
                  <a:lnTo>
                    <a:pt x="1318080" y="699225"/>
                  </a:lnTo>
                  <a:lnTo>
                    <a:pt x="1315226" y="698939"/>
                  </a:lnTo>
                  <a:lnTo>
                    <a:pt x="1314180" y="697417"/>
                  </a:lnTo>
                  <a:lnTo>
                    <a:pt x="1309520" y="697608"/>
                  </a:lnTo>
                  <a:lnTo>
                    <a:pt x="1307714" y="698368"/>
                  </a:lnTo>
                  <a:lnTo>
                    <a:pt x="1307238" y="699415"/>
                  </a:lnTo>
                  <a:lnTo>
                    <a:pt x="1306192" y="700272"/>
                  </a:lnTo>
                  <a:lnTo>
                    <a:pt x="1304100" y="700843"/>
                  </a:lnTo>
                  <a:lnTo>
                    <a:pt x="1303339" y="701604"/>
                  </a:lnTo>
                  <a:lnTo>
                    <a:pt x="1301152" y="701794"/>
                  </a:lnTo>
                  <a:lnTo>
                    <a:pt x="1300676" y="703031"/>
                  </a:lnTo>
                  <a:lnTo>
                    <a:pt x="1298204" y="703888"/>
                  </a:lnTo>
                  <a:lnTo>
                    <a:pt x="1297918" y="704459"/>
                  </a:lnTo>
                  <a:lnTo>
                    <a:pt x="1297158" y="704459"/>
                  </a:lnTo>
                  <a:lnTo>
                    <a:pt x="1296112" y="705315"/>
                  </a:lnTo>
                  <a:lnTo>
                    <a:pt x="1295255" y="705030"/>
                  </a:lnTo>
                  <a:lnTo>
                    <a:pt x="1294590" y="705315"/>
                  </a:lnTo>
                  <a:lnTo>
                    <a:pt x="1291452" y="705125"/>
                  </a:lnTo>
                  <a:lnTo>
                    <a:pt x="1288979" y="705981"/>
                  </a:lnTo>
                  <a:lnTo>
                    <a:pt x="1283368" y="705981"/>
                  </a:lnTo>
                  <a:lnTo>
                    <a:pt x="1278423" y="706742"/>
                  </a:lnTo>
                  <a:lnTo>
                    <a:pt x="1276236" y="708170"/>
                  </a:lnTo>
                  <a:lnTo>
                    <a:pt x="1274714" y="708360"/>
                  </a:lnTo>
                  <a:lnTo>
                    <a:pt x="1272432" y="709883"/>
                  </a:lnTo>
                  <a:lnTo>
                    <a:pt x="1272432" y="710454"/>
                  </a:lnTo>
                  <a:lnTo>
                    <a:pt x="1270625" y="711025"/>
                  </a:lnTo>
                  <a:lnTo>
                    <a:pt x="1269959" y="712452"/>
                  </a:lnTo>
                  <a:lnTo>
                    <a:pt x="1269103" y="713213"/>
                  </a:lnTo>
                  <a:lnTo>
                    <a:pt x="1269388" y="714450"/>
                  </a:lnTo>
                  <a:lnTo>
                    <a:pt x="1268913" y="714736"/>
                  </a:lnTo>
                  <a:lnTo>
                    <a:pt x="1268913" y="716544"/>
                  </a:lnTo>
                  <a:lnTo>
                    <a:pt x="1268438" y="717115"/>
                  </a:lnTo>
                  <a:lnTo>
                    <a:pt x="1264824" y="717971"/>
                  </a:lnTo>
                  <a:lnTo>
                    <a:pt x="1263968" y="719018"/>
                  </a:lnTo>
                  <a:lnTo>
                    <a:pt x="1262922" y="719208"/>
                  </a:lnTo>
                  <a:lnTo>
                    <a:pt x="1263207" y="719779"/>
                  </a:lnTo>
                  <a:lnTo>
                    <a:pt x="1264538" y="719970"/>
                  </a:lnTo>
                  <a:lnTo>
                    <a:pt x="1265204" y="721492"/>
                  </a:lnTo>
                  <a:lnTo>
                    <a:pt x="1262066" y="721302"/>
                  </a:lnTo>
                  <a:lnTo>
                    <a:pt x="1261210" y="721682"/>
                  </a:lnTo>
                  <a:lnTo>
                    <a:pt x="1260164" y="721111"/>
                  </a:lnTo>
                  <a:lnTo>
                    <a:pt x="1259403" y="721968"/>
                  </a:lnTo>
                  <a:lnTo>
                    <a:pt x="1254743" y="723490"/>
                  </a:lnTo>
                  <a:lnTo>
                    <a:pt x="1248467" y="723300"/>
                  </a:lnTo>
                  <a:lnTo>
                    <a:pt x="1234772" y="725108"/>
                  </a:lnTo>
                  <a:lnTo>
                    <a:pt x="1230683" y="726060"/>
                  </a:lnTo>
                  <a:lnTo>
                    <a:pt x="1227069" y="726440"/>
                  </a:lnTo>
                  <a:lnTo>
                    <a:pt x="1222409" y="727868"/>
                  </a:lnTo>
                  <a:lnTo>
                    <a:pt x="1221078" y="728724"/>
                  </a:lnTo>
                  <a:lnTo>
                    <a:pt x="1217940" y="729485"/>
                  </a:lnTo>
                  <a:lnTo>
                    <a:pt x="1215848" y="730723"/>
                  </a:lnTo>
                  <a:lnTo>
                    <a:pt x="1214326" y="731008"/>
                  </a:lnTo>
                  <a:lnTo>
                    <a:pt x="1213280" y="732055"/>
                  </a:lnTo>
                  <a:lnTo>
                    <a:pt x="1211758" y="733006"/>
                  </a:lnTo>
                  <a:lnTo>
                    <a:pt x="1207098" y="735766"/>
                  </a:lnTo>
                  <a:lnTo>
                    <a:pt x="1204245" y="738240"/>
                  </a:lnTo>
                  <a:lnTo>
                    <a:pt x="1203770" y="739477"/>
                  </a:lnTo>
                  <a:lnTo>
                    <a:pt x="1201678" y="740524"/>
                  </a:lnTo>
                  <a:lnTo>
                    <a:pt x="1199871" y="742713"/>
                  </a:lnTo>
                  <a:lnTo>
                    <a:pt x="1196732" y="745187"/>
                  </a:lnTo>
                  <a:lnTo>
                    <a:pt x="1196447" y="746043"/>
                  </a:lnTo>
                  <a:lnTo>
                    <a:pt x="1190836" y="750039"/>
                  </a:lnTo>
                  <a:lnTo>
                    <a:pt x="1190551" y="750801"/>
                  </a:lnTo>
                  <a:lnTo>
                    <a:pt x="1189220" y="751847"/>
                  </a:lnTo>
                  <a:lnTo>
                    <a:pt x="1188934" y="752895"/>
                  </a:lnTo>
                  <a:lnTo>
                    <a:pt x="1187888" y="753655"/>
                  </a:lnTo>
                  <a:lnTo>
                    <a:pt x="1183799" y="758984"/>
                  </a:lnTo>
                  <a:lnTo>
                    <a:pt x="1182753" y="760792"/>
                  </a:lnTo>
                  <a:lnTo>
                    <a:pt x="1182468" y="762029"/>
                  </a:lnTo>
                  <a:lnTo>
                    <a:pt x="1180185" y="765265"/>
                  </a:lnTo>
                  <a:lnTo>
                    <a:pt x="1180185" y="766312"/>
                  </a:lnTo>
                  <a:lnTo>
                    <a:pt x="1179519" y="766883"/>
                  </a:lnTo>
                  <a:lnTo>
                    <a:pt x="1179519" y="769071"/>
                  </a:lnTo>
                  <a:lnTo>
                    <a:pt x="1177998" y="773639"/>
                  </a:lnTo>
                  <a:lnTo>
                    <a:pt x="1176666" y="781537"/>
                  </a:lnTo>
                  <a:lnTo>
                    <a:pt x="1174004" y="790482"/>
                  </a:lnTo>
                  <a:lnTo>
                    <a:pt x="1174004" y="795240"/>
                  </a:lnTo>
                  <a:lnTo>
                    <a:pt x="1176666" y="805707"/>
                  </a:lnTo>
                  <a:lnTo>
                    <a:pt x="1176381" y="806754"/>
                  </a:lnTo>
                  <a:lnTo>
                    <a:pt x="1177237" y="810751"/>
                  </a:lnTo>
                  <a:lnTo>
                    <a:pt x="1179329" y="814938"/>
                  </a:lnTo>
                  <a:lnTo>
                    <a:pt x="1181516" y="822360"/>
                  </a:lnTo>
                  <a:lnTo>
                    <a:pt x="1181041" y="825120"/>
                  </a:lnTo>
                  <a:lnTo>
                    <a:pt x="1179995" y="826357"/>
                  </a:lnTo>
                  <a:lnTo>
                    <a:pt x="1177903" y="826928"/>
                  </a:lnTo>
                  <a:lnTo>
                    <a:pt x="1177617" y="827499"/>
                  </a:lnTo>
                  <a:lnTo>
                    <a:pt x="1174194" y="827689"/>
                  </a:lnTo>
                  <a:lnTo>
                    <a:pt x="1166206" y="827118"/>
                  </a:lnTo>
                  <a:lnTo>
                    <a:pt x="1165159" y="826547"/>
                  </a:lnTo>
                  <a:lnTo>
                    <a:pt x="1163352" y="826547"/>
                  </a:lnTo>
                  <a:lnTo>
                    <a:pt x="1155554" y="825024"/>
                  </a:lnTo>
                  <a:lnTo>
                    <a:pt x="1154698" y="824453"/>
                  </a:lnTo>
                  <a:lnTo>
                    <a:pt x="1149373" y="823882"/>
                  </a:lnTo>
                  <a:lnTo>
                    <a:pt x="1148707" y="823312"/>
                  </a:lnTo>
                  <a:lnTo>
                    <a:pt x="1146615" y="823312"/>
                  </a:lnTo>
                  <a:lnTo>
                    <a:pt x="1145759" y="822741"/>
                  </a:lnTo>
                  <a:lnTo>
                    <a:pt x="1144903" y="822931"/>
                  </a:lnTo>
                  <a:lnTo>
                    <a:pt x="1142240" y="821504"/>
                  </a:lnTo>
                  <a:lnTo>
                    <a:pt x="1136915" y="820933"/>
                  </a:lnTo>
                  <a:lnTo>
                    <a:pt x="1136154" y="820362"/>
                  </a:lnTo>
                  <a:lnTo>
                    <a:pt x="1134823" y="820362"/>
                  </a:lnTo>
                  <a:lnTo>
                    <a:pt x="1134062" y="819791"/>
                  </a:lnTo>
                  <a:lnTo>
                    <a:pt x="1127785" y="817983"/>
                  </a:lnTo>
                  <a:lnTo>
                    <a:pt x="1125313" y="817983"/>
                  </a:lnTo>
                  <a:lnTo>
                    <a:pt x="1121223" y="816746"/>
                  </a:lnTo>
                  <a:lnTo>
                    <a:pt x="1117800" y="816556"/>
                  </a:lnTo>
                  <a:lnTo>
                    <a:pt x="1116754" y="815699"/>
                  </a:lnTo>
                  <a:lnTo>
                    <a:pt x="1114662" y="815509"/>
                  </a:lnTo>
                  <a:lnTo>
                    <a:pt x="1112855" y="814652"/>
                  </a:lnTo>
                  <a:lnTo>
                    <a:pt x="1110382" y="814462"/>
                  </a:lnTo>
                  <a:lnTo>
                    <a:pt x="1105437" y="812940"/>
                  </a:lnTo>
                  <a:lnTo>
                    <a:pt x="1099446" y="812749"/>
                  </a:lnTo>
                  <a:lnTo>
                    <a:pt x="1098114" y="813034"/>
                  </a:lnTo>
                  <a:lnTo>
                    <a:pt x="1096307" y="813891"/>
                  </a:lnTo>
                  <a:lnTo>
                    <a:pt x="1096593" y="814652"/>
                  </a:lnTo>
                  <a:lnTo>
                    <a:pt x="1097639" y="815223"/>
                  </a:lnTo>
                  <a:lnTo>
                    <a:pt x="1098114" y="817031"/>
                  </a:lnTo>
                  <a:lnTo>
                    <a:pt x="1095832" y="816746"/>
                  </a:lnTo>
                  <a:lnTo>
                    <a:pt x="1088509" y="819410"/>
                  </a:lnTo>
                  <a:lnTo>
                    <a:pt x="1085846" y="821885"/>
                  </a:lnTo>
                  <a:lnTo>
                    <a:pt x="1079189" y="825881"/>
                  </a:lnTo>
                  <a:lnTo>
                    <a:pt x="1077383" y="828069"/>
                  </a:lnTo>
                  <a:lnTo>
                    <a:pt x="1074244" y="830258"/>
                  </a:lnTo>
                  <a:lnTo>
                    <a:pt x="1072152" y="832447"/>
                  </a:lnTo>
                  <a:lnTo>
                    <a:pt x="1072152" y="833208"/>
                  </a:lnTo>
                  <a:lnTo>
                    <a:pt x="1070060" y="834160"/>
                  </a:lnTo>
                  <a:lnTo>
                    <a:pt x="1069775" y="835397"/>
                  </a:lnTo>
                  <a:lnTo>
                    <a:pt x="1067682" y="836348"/>
                  </a:lnTo>
                  <a:lnTo>
                    <a:pt x="1067682" y="836919"/>
                  </a:lnTo>
                  <a:lnTo>
                    <a:pt x="1064829" y="838918"/>
                  </a:lnTo>
                  <a:lnTo>
                    <a:pt x="1062737" y="841392"/>
                  </a:lnTo>
                  <a:lnTo>
                    <a:pt x="1061406" y="842153"/>
                  </a:lnTo>
                  <a:lnTo>
                    <a:pt x="1060360" y="843676"/>
                  </a:lnTo>
                  <a:lnTo>
                    <a:pt x="1059504" y="846435"/>
                  </a:lnTo>
                  <a:lnTo>
                    <a:pt x="1057031" y="847958"/>
                  </a:lnTo>
                  <a:lnTo>
                    <a:pt x="1055700" y="850908"/>
                  </a:lnTo>
                  <a:lnTo>
                    <a:pt x="1054368" y="851669"/>
                  </a:lnTo>
                  <a:lnTo>
                    <a:pt x="1054654" y="851954"/>
                  </a:lnTo>
                  <a:lnTo>
                    <a:pt x="1054178" y="852335"/>
                  </a:lnTo>
                  <a:lnTo>
                    <a:pt x="1052847" y="852335"/>
                  </a:lnTo>
                  <a:lnTo>
                    <a:pt x="1052847" y="852906"/>
                  </a:lnTo>
                  <a:lnTo>
                    <a:pt x="1050755" y="853762"/>
                  </a:lnTo>
                  <a:lnTo>
                    <a:pt x="1048662" y="853953"/>
                  </a:lnTo>
                  <a:lnTo>
                    <a:pt x="1047616" y="855190"/>
                  </a:lnTo>
                  <a:lnTo>
                    <a:pt x="1045524" y="854619"/>
                  </a:lnTo>
                  <a:lnTo>
                    <a:pt x="1044193" y="855380"/>
                  </a:lnTo>
                  <a:lnTo>
                    <a:pt x="1042861" y="855190"/>
                  </a:lnTo>
                  <a:lnTo>
                    <a:pt x="1042386" y="855951"/>
                  </a:lnTo>
                  <a:lnTo>
                    <a:pt x="1039913" y="856712"/>
                  </a:lnTo>
                  <a:lnTo>
                    <a:pt x="1039058" y="858235"/>
                  </a:lnTo>
                  <a:lnTo>
                    <a:pt x="1037726" y="859091"/>
                  </a:lnTo>
                  <a:lnTo>
                    <a:pt x="1029928" y="860328"/>
                  </a:lnTo>
                  <a:lnTo>
                    <a:pt x="1028406" y="861851"/>
                  </a:lnTo>
                  <a:lnTo>
                    <a:pt x="1026599" y="861851"/>
                  </a:lnTo>
                  <a:lnTo>
                    <a:pt x="1026124" y="863374"/>
                  </a:lnTo>
                  <a:lnTo>
                    <a:pt x="1024317" y="863088"/>
                  </a:lnTo>
                  <a:lnTo>
                    <a:pt x="1022795" y="863944"/>
                  </a:lnTo>
                  <a:lnTo>
                    <a:pt x="1018326" y="863659"/>
                  </a:lnTo>
                  <a:lnTo>
                    <a:pt x="1011193" y="865942"/>
                  </a:lnTo>
                  <a:lnTo>
                    <a:pt x="1003110" y="865942"/>
                  </a:lnTo>
                  <a:lnTo>
                    <a:pt x="997119" y="866799"/>
                  </a:lnTo>
                  <a:lnTo>
                    <a:pt x="993505" y="867750"/>
                  </a:lnTo>
                  <a:lnTo>
                    <a:pt x="993505" y="868036"/>
                  </a:lnTo>
                  <a:lnTo>
                    <a:pt x="992459" y="868036"/>
                  </a:lnTo>
                  <a:lnTo>
                    <a:pt x="991983" y="869273"/>
                  </a:lnTo>
                  <a:lnTo>
                    <a:pt x="990652" y="870129"/>
                  </a:lnTo>
                  <a:lnTo>
                    <a:pt x="988179" y="870320"/>
                  </a:lnTo>
                  <a:lnTo>
                    <a:pt x="986658" y="871557"/>
                  </a:lnTo>
                  <a:lnTo>
                    <a:pt x="985326" y="871557"/>
                  </a:lnTo>
                  <a:lnTo>
                    <a:pt x="983995" y="872414"/>
                  </a:lnTo>
                  <a:lnTo>
                    <a:pt x="981332" y="872699"/>
                  </a:lnTo>
                  <a:lnTo>
                    <a:pt x="980476" y="873460"/>
                  </a:lnTo>
                  <a:lnTo>
                    <a:pt x="977623" y="874316"/>
                  </a:lnTo>
                  <a:lnTo>
                    <a:pt x="968494" y="875839"/>
                  </a:lnTo>
                  <a:lnTo>
                    <a:pt x="964690" y="875839"/>
                  </a:lnTo>
                  <a:lnTo>
                    <a:pt x="963168" y="876695"/>
                  </a:lnTo>
                  <a:lnTo>
                    <a:pt x="959744" y="876695"/>
                  </a:lnTo>
                  <a:lnTo>
                    <a:pt x="953468" y="877932"/>
                  </a:lnTo>
                  <a:lnTo>
                    <a:pt x="948998" y="879455"/>
                  </a:lnTo>
                  <a:lnTo>
                    <a:pt x="946145" y="881168"/>
                  </a:lnTo>
                  <a:lnTo>
                    <a:pt x="943007" y="882024"/>
                  </a:lnTo>
                  <a:lnTo>
                    <a:pt x="931595" y="887544"/>
                  </a:lnTo>
                  <a:lnTo>
                    <a:pt x="925984" y="891731"/>
                  </a:lnTo>
                  <a:lnTo>
                    <a:pt x="925509" y="893253"/>
                  </a:lnTo>
                  <a:lnTo>
                    <a:pt x="923987" y="894490"/>
                  </a:lnTo>
                  <a:lnTo>
                    <a:pt x="922656" y="897630"/>
                  </a:lnTo>
                  <a:lnTo>
                    <a:pt x="919042" y="903340"/>
                  </a:lnTo>
                  <a:lnTo>
                    <a:pt x="919707" y="904196"/>
                  </a:lnTo>
                  <a:lnTo>
                    <a:pt x="919042" y="904196"/>
                  </a:lnTo>
                  <a:lnTo>
                    <a:pt x="918376" y="903245"/>
                  </a:lnTo>
                  <a:lnTo>
                    <a:pt x="917615" y="903435"/>
                  </a:lnTo>
                  <a:lnTo>
                    <a:pt x="917901" y="904387"/>
                  </a:lnTo>
                  <a:lnTo>
                    <a:pt x="919993" y="905148"/>
                  </a:lnTo>
                  <a:lnTo>
                    <a:pt x="918662" y="905909"/>
                  </a:lnTo>
                  <a:lnTo>
                    <a:pt x="918376" y="907146"/>
                  </a:lnTo>
                  <a:lnTo>
                    <a:pt x="917330" y="907337"/>
                  </a:lnTo>
                  <a:lnTo>
                    <a:pt x="916284" y="908288"/>
                  </a:lnTo>
                  <a:lnTo>
                    <a:pt x="913431" y="909049"/>
                  </a:lnTo>
                  <a:lnTo>
                    <a:pt x="909627" y="911524"/>
                  </a:lnTo>
                  <a:lnTo>
                    <a:pt x="904016" y="917899"/>
                  </a:lnTo>
                  <a:lnTo>
                    <a:pt x="902494" y="920183"/>
                  </a:lnTo>
                  <a:lnTo>
                    <a:pt x="901734" y="922372"/>
                  </a:lnTo>
                  <a:lnTo>
                    <a:pt x="897644" y="925322"/>
                  </a:lnTo>
                  <a:lnTo>
                    <a:pt x="897359" y="926083"/>
                  </a:lnTo>
                  <a:lnTo>
                    <a:pt x="895172" y="928081"/>
                  </a:lnTo>
                  <a:lnTo>
                    <a:pt x="893080" y="931222"/>
                  </a:lnTo>
                  <a:lnTo>
                    <a:pt x="890988" y="936740"/>
                  </a:lnTo>
                  <a:lnTo>
                    <a:pt x="890132" y="937502"/>
                  </a:lnTo>
                  <a:lnTo>
                    <a:pt x="884806" y="938263"/>
                  </a:lnTo>
                  <a:lnTo>
                    <a:pt x="882999" y="939690"/>
                  </a:lnTo>
                  <a:lnTo>
                    <a:pt x="876532" y="938168"/>
                  </a:lnTo>
                  <a:lnTo>
                    <a:pt x="873394" y="938168"/>
                  </a:lnTo>
                  <a:lnTo>
                    <a:pt x="871872" y="937311"/>
                  </a:lnTo>
                  <a:lnTo>
                    <a:pt x="869590" y="937121"/>
                  </a:lnTo>
                  <a:lnTo>
                    <a:pt x="867498" y="936169"/>
                  </a:lnTo>
                  <a:lnTo>
                    <a:pt x="865691" y="933696"/>
                  </a:lnTo>
                  <a:lnTo>
                    <a:pt x="861507" y="931031"/>
                  </a:lnTo>
                  <a:lnTo>
                    <a:pt x="855705" y="929318"/>
                  </a:lnTo>
                  <a:lnTo>
                    <a:pt x="855420" y="928747"/>
                  </a:lnTo>
                  <a:lnTo>
                    <a:pt x="852757" y="927320"/>
                  </a:lnTo>
                  <a:lnTo>
                    <a:pt x="849334" y="926368"/>
                  </a:lnTo>
                  <a:lnTo>
                    <a:pt x="847527" y="924846"/>
                  </a:lnTo>
                  <a:lnTo>
                    <a:pt x="846481" y="924560"/>
                  </a:lnTo>
                  <a:lnTo>
                    <a:pt x="844008" y="924751"/>
                  </a:lnTo>
                  <a:lnTo>
                    <a:pt x="842677" y="925988"/>
                  </a:lnTo>
                  <a:lnTo>
                    <a:pt x="841821" y="925988"/>
                  </a:lnTo>
                  <a:lnTo>
                    <a:pt x="841821" y="926559"/>
                  </a:lnTo>
                  <a:lnTo>
                    <a:pt x="840490" y="926559"/>
                  </a:lnTo>
                  <a:lnTo>
                    <a:pt x="835830" y="925036"/>
                  </a:lnTo>
                  <a:lnTo>
                    <a:pt x="834023" y="924846"/>
                  </a:lnTo>
                  <a:lnTo>
                    <a:pt x="821945" y="914949"/>
                  </a:lnTo>
                  <a:lnTo>
                    <a:pt x="814813" y="910191"/>
                  </a:lnTo>
                  <a:lnTo>
                    <a:pt x="812340" y="909430"/>
                  </a:lnTo>
                  <a:lnTo>
                    <a:pt x="809868" y="909430"/>
                  </a:lnTo>
                  <a:lnTo>
                    <a:pt x="808821" y="910191"/>
                  </a:lnTo>
                  <a:lnTo>
                    <a:pt x="806729" y="910001"/>
                  </a:lnTo>
                  <a:lnTo>
                    <a:pt x="807585" y="911999"/>
                  </a:lnTo>
                  <a:lnTo>
                    <a:pt x="809392" y="913522"/>
                  </a:lnTo>
                  <a:lnTo>
                    <a:pt x="808917" y="913712"/>
                  </a:lnTo>
                  <a:lnTo>
                    <a:pt x="807585" y="912951"/>
                  </a:lnTo>
                  <a:lnTo>
                    <a:pt x="806920" y="911524"/>
                  </a:lnTo>
                  <a:lnTo>
                    <a:pt x="805398" y="910572"/>
                  </a:lnTo>
                  <a:lnTo>
                    <a:pt x="799787" y="910572"/>
                  </a:lnTo>
                  <a:lnTo>
                    <a:pt x="794176" y="907812"/>
                  </a:lnTo>
                  <a:lnTo>
                    <a:pt x="791989" y="907812"/>
                  </a:lnTo>
                  <a:lnTo>
                    <a:pt x="786758" y="905814"/>
                  </a:lnTo>
                  <a:lnTo>
                    <a:pt x="785237" y="905814"/>
                  </a:lnTo>
                  <a:lnTo>
                    <a:pt x="784381" y="904862"/>
                  </a:lnTo>
                  <a:lnTo>
                    <a:pt x="779721" y="903435"/>
                  </a:lnTo>
                  <a:lnTo>
                    <a:pt x="770591" y="898867"/>
                  </a:lnTo>
                  <a:lnTo>
                    <a:pt x="768119" y="898677"/>
                  </a:lnTo>
                  <a:lnTo>
                    <a:pt x="765932" y="897440"/>
                  </a:lnTo>
                  <a:lnTo>
                    <a:pt x="762318" y="897250"/>
                  </a:lnTo>
                  <a:lnTo>
                    <a:pt x="749099" y="891064"/>
                  </a:lnTo>
                  <a:lnTo>
                    <a:pt x="748243" y="891255"/>
                  </a:lnTo>
                  <a:lnTo>
                    <a:pt x="747482" y="892968"/>
                  </a:lnTo>
                  <a:lnTo>
                    <a:pt x="742347" y="892777"/>
                  </a:lnTo>
                  <a:lnTo>
                    <a:pt x="741681" y="891921"/>
                  </a:lnTo>
                  <a:lnTo>
                    <a:pt x="742157" y="890208"/>
                  </a:lnTo>
                  <a:lnTo>
                    <a:pt x="739684" y="888971"/>
                  </a:lnTo>
                  <a:lnTo>
                    <a:pt x="731220" y="886497"/>
                  </a:lnTo>
                  <a:lnTo>
                    <a:pt x="730745" y="887734"/>
                  </a:lnTo>
                  <a:lnTo>
                    <a:pt x="731030" y="888971"/>
                  </a:lnTo>
                  <a:lnTo>
                    <a:pt x="730364" y="889256"/>
                  </a:lnTo>
                  <a:lnTo>
                    <a:pt x="730079" y="888305"/>
                  </a:lnTo>
                  <a:lnTo>
                    <a:pt x="730555" y="886306"/>
                  </a:lnTo>
                  <a:lnTo>
                    <a:pt x="728272" y="886306"/>
                  </a:lnTo>
                  <a:lnTo>
                    <a:pt x="722281" y="884023"/>
                  </a:lnTo>
                  <a:lnTo>
                    <a:pt x="693846" y="880311"/>
                  </a:lnTo>
                  <a:lnTo>
                    <a:pt x="686714" y="880882"/>
                  </a:lnTo>
                  <a:lnTo>
                    <a:pt x="686238" y="880597"/>
                  </a:lnTo>
                  <a:lnTo>
                    <a:pt x="686524" y="879740"/>
                  </a:lnTo>
                  <a:lnTo>
                    <a:pt x="689186" y="879360"/>
                  </a:lnTo>
                  <a:lnTo>
                    <a:pt x="687094" y="879074"/>
                  </a:lnTo>
                  <a:lnTo>
                    <a:pt x="686238" y="879265"/>
                  </a:lnTo>
                  <a:lnTo>
                    <a:pt x="685953" y="880026"/>
                  </a:lnTo>
                  <a:lnTo>
                    <a:pt x="684621" y="879740"/>
                  </a:lnTo>
                  <a:lnTo>
                    <a:pt x="684907" y="880502"/>
                  </a:lnTo>
                  <a:lnTo>
                    <a:pt x="685763" y="881073"/>
                  </a:lnTo>
                  <a:lnTo>
                    <a:pt x="685763" y="882119"/>
                  </a:lnTo>
                  <a:lnTo>
                    <a:pt x="685287" y="882310"/>
                  </a:lnTo>
                  <a:lnTo>
                    <a:pt x="680627" y="881739"/>
                  </a:lnTo>
                  <a:lnTo>
                    <a:pt x="671878" y="881930"/>
                  </a:lnTo>
                  <a:lnTo>
                    <a:pt x="670832" y="882786"/>
                  </a:lnTo>
                  <a:lnTo>
                    <a:pt x="663224" y="884213"/>
                  </a:lnTo>
                  <a:lnTo>
                    <a:pt x="656567" y="886497"/>
                  </a:lnTo>
                  <a:lnTo>
                    <a:pt x="654475" y="886497"/>
                  </a:lnTo>
                  <a:lnTo>
                    <a:pt x="650005" y="888781"/>
                  </a:lnTo>
                  <a:lnTo>
                    <a:pt x="647533" y="889352"/>
                  </a:lnTo>
                  <a:lnTo>
                    <a:pt x="646867" y="890113"/>
                  </a:lnTo>
                  <a:lnTo>
                    <a:pt x="640876" y="891350"/>
                  </a:lnTo>
                  <a:lnTo>
                    <a:pt x="638783" y="892872"/>
                  </a:lnTo>
                  <a:lnTo>
                    <a:pt x="629654" y="894300"/>
                  </a:lnTo>
                  <a:lnTo>
                    <a:pt x="628132" y="895061"/>
                  </a:lnTo>
                  <a:lnTo>
                    <a:pt x="616245" y="895632"/>
                  </a:lnTo>
                  <a:lnTo>
                    <a:pt x="615769" y="896393"/>
                  </a:lnTo>
                  <a:lnTo>
                    <a:pt x="613297" y="896393"/>
                  </a:lnTo>
                  <a:lnTo>
                    <a:pt x="612631" y="896964"/>
                  </a:lnTo>
                  <a:lnTo>
                    <a:pt x="606355" y="897726"/>
                  </a:lnTo>
                  <a:lnTo>
                    <a:pt x="601029" y="897916"/>
                  </a:lnTo>
                  <a:lnTo>
                    <a:pt x="597415" y="897345"/>
                  </a:lnTo>
                  <a:lnTo>
                    <a:pt x="592946" y="897535"/>
                  </a:lnTo>
                  <a:lnTo>
                    <a:pt x="592946" y="897250"/>
                  </a:lnTo>
                  <a:lnTo>
                    <a:pt x="577159" y="897821"/>
                  </a:lnTo>
                  <a:lnTo>
                    <a:pt x="576398" y="898106"/>
                  </a:lnTo>
                  <a:lnTo>
                    <a:pt x="568125" y="897821"/>
                  </a:lnTo>
                  <a:lnTo>
                    <a:pt x="567649" y="898106"/>
                  </a:lnTo>
                  <a:lnTo>
                    <a:pt x="567934" y="899534"/>
                  </a:lnTo>
                  <a:lnTo>
                    <a:pt x="567459" y="899724"/>
                  </a:lnTo>
                  <a:lnTo>
                    <a:pt x="567173" y="898963"/>
                  </a:lnTo>
                  <a:lnTo>
                    <a:pt x="561943" y="898963"/>
                  </a:lnTo>
                  <a:lnTo>
                    <a:pt x="559470" y="899724"/>
                  </a:lnTo>
                  <a:lnTo>
                    <a:pt x="557949" y="899534"/>
                  </a:lnTo>
                  <a:lnTo>
                    <a:pt x="554335" y="900485"/>
                  </a:lnTo>
                  <a:lnTo>
                    <a:pt x="552528" y="902008"/>
                  </a:lnTo>
                  <a:lnTo>
                    <a:pt x="552718" y="901437"/>
                  </a:lnTo>
                  <a:lnTo>
                    <a:pt x="552718" y="902008"/>
                  </a:lnTo>
                  <a:lnTo>
                    <a:pt x="549295" y="902198"/>
                  </a:lnTo>
                  <a:lnTo>
                    <a:pt x="549295" y="903054"/>
                  </a:lnTo>
                  <a:lnTo>
                    <a:pt x="548819" y="903340"/>
                  </a:lnTo>
                  <a:lnTo>
                    <a:pt x="545966" y="903530"/>
                  </a:lnTo>
                  <a:lnTo>
                    <a:pt x="545301" y="904387"/>
                  </a:lnTo>
                  <a:lnTo>
                    <a:pt x="538834" y="904387"/>
                  </a:lnTo>
                  <a:lnTo>
                    <a:pt x="537788" y="905053"/>
                  </a:lnTo>
                  <a:lnTo>
                    <a:pt x="534174" y="905624"/>
                  </a:lnTo>
                  <a:lnTo>
                    <a:pt x="534459" y="905909"/>
                  </a:lnTo>
                  <a:lnTo>
                    <a:pt x="533984" y="906100"/>
                  </a:lnTo>
                  <a:lnTo>
                    <a:pt x="525900" y="906671"/>
                  </a:lnTo>
                  <a:lnTo>
                    <a:pt x="523047" y="907527"/>
                  </a:lnTo>
                  <a:lnTo>
                    <a:pt x="521716" y="908954"/>
                  </a:lnTo>
                  <a:lnTo>
                    <a:pt x="520385" y="908954"/>
                  </a:lnTo>
                  <a:lnTo>
                    <a:pt x="520670" y="909525"/>
                  </a:lnTo>
                  <a:lnTo>
                    <a:pt x="517246" y="909716"/>
                  </a:lnTo>
                  <a:lnTo>
                    <a:pt x="511445" y="911714"/>
                  </a:lnTo>
                  <a:lnTo>
                    <a:pt x="507641" y="911714"/>
                  </a:lnTo>
                  <a:lnTo>
                    <a:pt x="492615" y="916948"/>
                  </a:lnTo>
                  <a:lnTo>
                    <a:pt x="492615" y="917519"/>
                  </a:lnTo>
                  <a:lnTo>
                    <a:pt x="489192" y="919517"/>
                  </a:lnTo>
                  <a:lnTo>
                    <a:pt x="489192" y="920469"/>
                  </a:lnTo>
                  <a:lnTo>
                    <a:pt x="488146" y="920754"/>
                  </a:lnTo>
                  <a:lnTo>
                    <a:pt x="487670" y="921706"/>
                  </a:lnTo>
                  <a:lnTo>
                    <a:pt x="486624" y="921991"/>
                  </a:lnTo>
                  <a:lnTo>
                    <a:pt x="486339" y="922943"/>
                  </a:lnTo>
                  <a:lnTo>
                    <a:pt x="485293" y="923514"/>
                  </a:lnTo>
                  <a:lnTo>
                    <a:pt x="486149" y="924751"/>
                  </a:lnTo>
                  <a:lnTo>
                    <a:pt x="484342" y="924560"/>
                  </a:lnTo>
                  <a:lnTo>
                    <a:pt x="483866" y="926083"/>
                  </a:lnTo>
                  <a:lnTo>
                    <a:pt x="481204" y="928272"/>
                  </a:lnTo>
                  <a:lnTo>
                    <a:pt x="479682" y="932173"/>
                  </a:lnTo>
                  <a:lnTo>
                    <a:pt x="479682" y="934647"/>
                  </a:lnTo>
                  <a:lnTo>
                    <a:pt x="478160" y="936169"/>
                  </a:lnTo>
                  <a:lnTo>
                    <a:pt x="478160" y="937026"/>
                  </a:lnTo>
                  <a:lnTo>
                    <a:pt x="475022" y="941784"/>
                  </a:lnTo>
                  <a:lnTo>
                    <a:pt x="472169" y="944448"/>
                  </a:lnTo>
                  <a:lnTo>
                    <a:pt x="470647" y="947208"/>
                  </a:lnTo>
                  <a:lnTo>
                    <a:pt x="469316" y="947399"/>
                  </a:lnTo>
                  <a:lnTo>
                    <a:pt x="466178" y="946447"/>
                  </a:lnTo>
                  <a:lnTo>
                    <a:pt x="463515" y="943783"/>
                  </a:lnTo>
                  <a:lnTo>
                    <a:pt x="462659" y="941594"/>
                  </a:lnTo>
                  <a:lnTo>
                    <a:pt x="458855" y="938454"/>
                  </a:lnTo>
                  <a:lnTo>
                    <a:pt x="458570" y="937502"/>
                  </a:lnTo>
                  <a:lnTo>
                    <a:pt x="454766" y="934838"/>
                  </a:lnTo>
                  <a:lnTo>
                    <a:pt x="453720" y="933125"/>
                  </a:lnTo>
                  <a:lnTo>
                    <a:pt x="446397" y="926939"/>
                  </a:lnTo>
                  <a:lnTo>
                    <a:pt x="437933" y="921420"/>
                  </a:lnTo>
                  <a:lnTo>
                    <a:pt x="421671" y="914188"/>
                  </a:lnTo>
                  <a:lnTo>
                    <a:pt x="417867" y="910762"/>
                  </a:lnTo>
                  <a:lnTo>
                    <a:pt x="418343" y="908003"/>
                  </a:lnTo>
                  <a:lnTo>
                    <a:pt x="417867" y="907717"/>
                  </a:lnTo>
                  <a:lnTo>
                    <a:pt x="417582" y="906004"/>
                  </a:lnTo>
                  <a:lnTo>
                    <a:pt x="418343" y="904767"/>
                  </a:lnTo>
                  <a:lnTo>
                    <a:pt x="419674" y="904958"/>
                  </a:lnTo>
                  <a:lnTo>
                    <a:pt x="421196" y="906195"/>
                  </a:lnTo>
                  <a:lnTo>
                    <a:pt x="421481" y="908479"/>
                  </a:lnTo>
                  <a:lnTo>
                    <a:pt x="421006" y="909049"/>
                  </a:lnTo>
                  <a:lnTo>
                    <a:pt x="420150" y="908859"/>
                  </a:lnTo>
                  <a:lnTo>
                    <a:pt x="420150" y="909620"/>
                  </a:lnTo>
                  <a:lnTo>
                    <a:pt x="420911" y="909811"/>
                  </a:lnTo>
                  <a:lnTo>
                    <a:pt x="422242" y="908574"/>
                  </a:lnTo>
                  <a:lnTo>
                    <a:pt x="421766" y="907051"/>
                  </a:lnTo>
                  <a:lnTo>
                    <a:pt x="423859" y="905624"/>
                  </a:lnTo>
                  <a:lnTo>
                    <a:pt x="423573" y="904767"/>
                  </a:lnTo>
                  <a:lnTo>
                    <a:pt x="426997" y="903530"/>
                  </a:lnTo>
                  <a:lnTo>
                    <a:pt x="427853" y="901817"/>
                  </a:lnTo>
                  <a:lnTo>
                    <a:pt x="427567" y="900866"/>
                  </a:lnTo>
                  <a:lnTo>
                    <a:pt x="428043" y="898867"/>
                  </a:lnTo>
                  <a:lnTo>
                    <a:pt x="428804" y="898011"/>
                  </a:lnTo>
                  <a:lnTo>
                    <a:pt x="428518" y="896298"/>
                  </a:lnTo>
                  <a:lnTo>
                    <a:pt x="428804" y="896013"/>
                  </a:lnTo>
                  <a:lnTo>
                    <a:pt x="429660" y="896203"/>
                  </a:lnTo>
                  <a:lnTo>
                    <a:pt x="429660" y="896774"/>
                  </a:lnTo>
                  <a:lnTo>
                    <a:pt x="430515" y="896488"/>
                  </a:lnTo>
                  <a:lnTo>
                    <a:pt x="430515" y="895727"/>
                  </a:lnTo>
                  <a:lnTo>
                    <a:pt x="429470" y="895918"/>
                  </a:lnTo>
                  <a:lnTo>
                    <a:pt x="428994" y="895061"/>
                  </a:lnTo>
                  <a:lnTo>
                    <a:pt x="430801" y="893634"/>
                  </a:lnTo>
                  <a:lnTo>
                    <a:pt x="434415" y="893634"/>
                  </a:lnTo>
                  <a:lnTo>
                    <a:pt x="437267" y="893063"/>
                  </a:lnTo>
                  <a:lnTo>
                    <a:pt x="440121" y="894776"/>
                  </a:lnTo>
                  <a:lnTo>
                    <a:pt x="440596" y="895537"/>
                  </a:lnTo>
                  <a:lnTo>
                    <a:pt x="447253" y="898487"/>
                  </a:lnTo>
                  <a:lnTo>
                    <a:pt x="449345" y="897630"/>
                  </a:lnTo>
                  <a:lnTo>
                    <a:pt x="450201" y="896679"/>
                  </a:lnTo>
                  <a:lnTo>
                    <a:pt x="449916" y="896393"/>
                  </a:lnTo>
                  <a:lnTo>
                    <a:pt x="450772" y="895632"/>
                  </a:lnTo>
                  <a:lnTo>
                    <a:pt x="454386" y="895632"/>
                  </a:lnTo>
                  <a:lnTo>
                    <a:pt x="454386" y="895061"/>
                  </a:lnTo>
                  <a:lnTo>
                    <a:pt x="454861" y="895061"/>
                  </a:lnTo>
                  <a:lnTo>
                    <a:pt x="454861" y="892301"/>
                  </a:lnTo>
                  <a:lnTo>
                    <a:pt x="457048" y="891540"/>
                  </a:lnTo>
                  <a:lnTo>
                    <a:pt x="459331" y="889066"/>
                  </a:lnTo>
                  <a:lnTo>
                    <a:pt x="458570" y="885546"/>
                  </a:lnTo>
                  <a:lnTo>
                    <a:pt x="460377" y="883832"/>
                  </a:lnTo>
                  <a:lnTo>
                    <a:pt x="460092" y="879455"/>
                  </a:lnTo>
                  <a:lnTo>
                    <a:pt x="459045" y="879455"/>
                  </a:lnTo>
                  <a:lnTo>
                    <a:pt x="459331" y="880216"/>
                  </a:lnTo>
                  <a:lnTo>
                    <a:pt x="458570" y="880502"/>
                  </a:lnTo>
                  <a:lnTo>
                    <a:pt x="458570" y="882786"/>
                  </a:lnTo>
                  <a:lnTo>
                    <a:pt x="456763" y="885069"/>
                  </a:lnTo>
                  <a:lnTo>
                    <a:pt x="457048" y="888495"/>
                  </a:lnTo>
                  <a:lnTo>
                    <a:pt x="456192" y="889447"/>
                  </a:lnTo>
                  <a:lnTo>
                    <a:pt x="453720" y="890304"/>
                  </a:lnTo>
                  <a:lnTo>
                    <a:pt x="452959" y="891731"/>
                  </a:lnTo>
                  <a:lnTo>
                    <a:pt x="450486" y="892682"/>
                  </a:lnTo>
                  <a:lnTo>
                    <a:pt x="448394" y="894205"/>
                  </a:lnTo>
                  <a:lnTo>
                    <a:pt x="447538" y="895632"/>
                  </a:lnTo>
                  <a:lnTo>
                    <a:pt x="444115" y="895347"/>
                  </a:lnTo>
                  <a:lnTo>
                    <a:pt x="440691" y="894395"/>
                  </a:lnTo>
                  <a:lnTo>
                    <a:pt x="440406" y="893539"/>
                  </a:lnTo>
                  <a:lnTo>
                    <a:pt x="436317" y="891350"/>
                  </a:lnTo>
                  <a:lnTo>
                    <a:pt x="435651" y="890493"/>
                  </a:lnTo>
                  <a:lnTo>
                    <a:pt x="435936" y="887829"/>
                  </a:lnTo>
                  <a:lnTo>
                    <a:pt x="436982" y="885831"/>
                  </a:lnTo>
                  <a:lnTo>
                    <a:pt x="438028" y="885069"/>
                  </a:lnTo>
                  <a:lnTo>
                    <a:pt x="438314" y="884213"/>
                  </a:lnTo>
                  <a:lnTo>
                    <a:pt x="440121" y="882024"/>
                  </a:lnTo>
                  <a:lnTo>
                    <a:pt x="441167" y="882215"/>
                  </a:lnTo>
                  <a:lnTo>
                    <a:pt x="442498" y="880788"/>
                  </a:lnTo>
                  <a:lnTo>
                    <a:pt x="443164" y="880788"/>
                  </a:lnTo>
                  <a:lnTo>
                    <a:pt x="442879" y="880216"/>
                  </a:lnTo>
                  <a:lnTo>
                    <a:pt x="441832" y="880216"/>
                  </a:lnTo>
                  <a:lnTo>
                    <a:pt x="440786" y="881073"/>
                  </a:lnTo>
                  <a:lnTo>
                    <a:pt x="439931" y="880788"/>
                  </a:lnTo>
                  <a:lnTo>
                    <a:pt x="439645" y="878599"/>
                  </a:lnTo>
                  <a:lnTo>
                    <a:pt x="440121" y="875839"/>
                  </a:lnTo>
                  <a:lnTo>
                    <a:pt x="440786" y="875078"/>
                  </a:lnTo>
                  <a:lnTo>
                    <a:pt x="440311" y="874507"/>
                  </a:lnTo>
                  <a:lnTo>
                    <a:pt x="438979" y="874507"/>
                  </a:lnTo>
                  <a:lnTo>
                    <a:pt x="436887" y="873651"/>
                  </a:lnTo>
                  <a:lnTo>
                    <a:pt x="436412" y="875364"/>
                  </a:lnTo>
                  <a:lnTo>
                    <a:pt x="437173" y="876601"/>
                  </a:lnTo>
                  <a:lnTo>
                    <a:pt x="437173" y="878123"/>
                  </a:lnTo>
                  <a:lnTo>
                    <a:pt x="438219" y="879074"/>
                  </a:lnTo>
                  <a:lnTo>
                    <a:pt x="438504" y="881549"/>
                  </a:lnTo>
                  <a:lnTo>
                    <a:pt x="436697" y="884689"/>
                  </a:lnTo>
                  <a:lnTo>
                    <a:pt x="434605" y="887163"/>
                  </a:lnTo>
                  <a:lnTo>
                    <a:pt x="434890" y="889637"/>
                  </a:lnTo>
                  <a:lnTo>
                    <a:pt x="434034" y="890874"/>
                  </a:lnTo>
                  <a:lnTo>
                    <a:pt x="431752" y="891160"/>
                  </a:lnTo>
                  <a:lnTo>
                    <a:pt x="431276" y="890208"/>
                  </a:lnTo>
                  <a:lnTo>
                    <a:pt x="430515" y="890208"/>
                  </a:lnTo>
                  <a:lnTo>
                    <a:pt x="430515" y="891064"/>
                  </a:lnTo>
                  <a:lnTo>
                    <a:pt x="428043" y="891350"/>
                  </a:lnTo>
                  <a:lnTo>
                    <a:pt x="426236" y="892206"/>
                  </a:lnTo>
                  <a:lnTo>
                    <a:pt x="426236" y="894205"/>
                  </a:lnTo>
                  <a:lnTo>
                    <a:pt x="425380" y="894966"/>
                  </a:lnTo>
                  <a:lnTo>
                    <a:pt x="424334" y="894966"/>
                  </a:lnTo>
                  <a:lnTo>
                    <a:pt x="423288" y="894110"/>
                  </a:lnTo>
                  <a:lnTo>
                    <a:pt x="424049" y="892111"/>
                  </a:lnTo>
                  <a:lnTo>
                    <a:pt x="423763" y="890589"/>
                  </a:lnTo>
                  <a:lnTo>
                    <a:pt x="427853" y="889352"/>
                  </a:lnTo>
                  <a:lnTo>
                    <a:pt x="428328" y="888781"/>
                  </a:lnTo>
                  <a:lnTo>
                    <a:pt x="428328" y="887258"/>
                  </a:lnTo>
                  <a:lnTo>
                    <a:pt x="427282" y="886497"/>
                  </a:lnTo>
                  <a:lnTo>
                    <a:pt x="427757" y="883357"/>
                  </a:lnTo>
                  <a:lnTo>
                    <a:pt x="425570" y="880216"/>
                  </a:lnTo>
                  <a:lnTo>
                    <a:pt x="426046" y="879645"/>
                  </a:lnTo>
                  <a:lnTo>
                    <a:pt x="425760" y="877647"/>
                  </a:lnTo>
                  <a:lnTo>
                    <a:pt x="427282" y="877076"/>
                  </a:lnTo>
                  <a:lnTo>
                    <a:pt x="426997" y="874412"/>
                  </a:lnTo>
                  <a:lnTo>
                    <a:pt x="426236" y="873841"/>
                  </a:lnTo>
                  <a:lnTo>
                    <a:pt x="425190" y="873841"/>
                  </a:lnTo>
                  <a:lnTo>
                    <a:pt x="424905" y="874412"/>
                  </a:lnTo>
                  <a:lnTo>
                    <a:pt x="422622" y="873841"/>
                  </a:lnTo>
                  <a:lnTo>
                    <a:pt x="420435" y="874126"/>
                  </a:lnTo>
                  <a:lnTo>
                    <a:pt x="420150" y="872889"/>
                  </a:lnTo>
                  <a:lnTo>
                    <a:pt x="418818" y="873079"/>
                  </a:lnTo>
                  <a:lnTo>
                    <a:pt x="417962" y="874507"/>
                  </a:lnTo>
                  <a:lnTo>
                    <a:pt x="419009" y="876030"/>
                  </a:lnTo>
                  <a:lnTo>
                    <a:pt x="419009" y="879551"/>
                  </a:lnTo>
                  <a:lnTo>
                    <a:pt x="420054" y="882215"/>
                  </a:lnTo>
                  <a:lnTo>
                    <a:pt x="420911" y="882786"/>
                  </a:lnTo>
                  <a:lnTo>
                    <a:pt x="421576" y="884213"/>
                  </a:lnTo>
                  <a:lnTo>
                    <a:pt x="420911" y="888305"/>
                  </a:lnTo>
                  <a:lnTo>
                    <a:pt x="420911" y="888876"/>
                  </a:lnTo>
                  <a:lnTo>
                    <a:pt x="421576" y="889161"/>
                  </a:lnTo>
                  <a:lnTo>
                    <a:pt x="421291" y="894395"/>
                  </a:lnTo>
                  <a:lnTo>
                    <a:pt x="420815" y="894966"/>
                  </a:lnTo>
                  <a:lnTo>
                    <a:pt x="421101" y="895822"/>
                  </a:lnTo>
                  <a:lnTo>
                    <a:pt x="420435" y="896679"/>
                  </a:lnTo>
                  <a:lnTo>
                    <a:pt x="421481" y="897250"/>
                  </a:lnTo>
                  <a:lnTo>
                    <a:pt x="421766" y="898772"/>
                  </a:lnTo>
                  <a:lnTo>
                    <a:pt x="421291" y="899343"/>
                  </a:lnTo>
                  <a:lnTo>
                    <a:pt x="420245" y="899534"/>
                  </a:lnTo>
                  <a:lnTo>
                    <a:pt x="418913" y="898297"/>
                  </a:lnTo>
                  <a:lnTo>
                    <a:pt x="419389" y="897535"/>
                  </a:lnTo>
                  <a:lnTo>
                    <a:pt x="419389" y="896013"/>
                  </a:lnTo>
                  <a:lnTo>
                    <a:pt x="418343" y="896203"/>
                  </a:lnTo>
                  <a:lnTo>
                    <a:pt x="417297" y="894966"/>
                  </a:lnTo>
                  <a:lnTo>
                    <a:pt x="415205" y="894110"/>
                  </a:lnTo>
                  <a:lnTo>
                    <a:pt x="415205" y="893348"/>
                  </a:lnTo>
                  <a:lnTo>
                    <a:pt x="414729" y="893348"/>
                  </a:lnTo>
                  <a:lnTo>
                    <a:pt x="413873" y="891921"/>
                  </a:lnTo>
                  <a:lnTo>
                    <a:pt x="414158" y="891635"/>
                  </a:lnTo>
                  <a:lnTo>
                    <a:pt x="411686" y="889637"/>
                  </a:lnTo>
                  <a:lnTo>
                    <a:pt x="409403" y="889066"/>
                  </a:lnTo>
                  <a:lnTo>
                    <a:pt x="409403" y="888781"/>
                  </a:lnTo>
                  <a:lnTo>
                    <a:pt x="407882" y="888971"/>
                  </a:lnTo>
                  <a:lnTo>
                    <a:pt x="407216" y="888685"/>
                  </a:lnTo>
                  <a:lnTo>
                    <a:pt x="407216" y="887448"/>
                  </a:lnTo>
                  <a:lnTo>
                    <a:pt x="407882" y="887448"/>
                  </a:lnTo>
                  <a:lnTo>
                    <a:pt x="408547" y="886497"/>
                  </a:lnTo>
                  <a:lnTo>
                    <a:pt x="407502" y="887068"/>
                  </a:lnTo>
                  <a:lnTo>
                    <a:pt x="406455" y="886782"/>
                  </a:lnTo>
                  <a:lnTo>
                    <a:pt x="406455" y="885926"/>
                  </a:lnTo>
                  <a:lnTo>
                    <a:pt x="407787" y="884498"/>
                  </a:lnTo>
                  <a:lnTo>
                    <a:pt x="407026" y="882310"/>
                  </a:lnTo>
                  <a:lnTo>
                    <a:pt x="407882" y="879551"/>
                  </a:lnTo>
                  <a:lnTo>
                    <a:pt x="408738" y="878789"/>
                  </a:lnTo>
                  <a:lnTo>
                    <a:pt x="408738" y="876791"/>
                  </a:lnTo>
                  <a:lnTo>
                    <a:pt x="409594" y="876505"/>
                  </a:lnTo>
                  <a:lnTo>
                    <a:pt x="411401" y="872794"/>
                  </a:lnTo>
                  <a:lnTo>
                    <a:pt x="410735" y="871557"/>
                  </a:lnTo>
                  <a:lnTo>
                    <a:pt x="410735" y="870510"/>
                  </a:lnTo>
                  <a:lnTo>
                    <a:pt x="408452" y="870320"/>
                  </a:lnTo>
                  <a:lnTo>
                    <a:pt x="408452" y="871748"/>
                  </a:lnTo>
                  <a:lnTo>
                    <a:pt x="404648" y="871462"/>
                  </a:lnTo>
                  <a:lnTo>
                    <a:pt x="403317" y="870891"/>
                  </a:lnTo>
                  <a:lnTo>
                    <a:pt x="402841" y="871652"/>
                  </a:lnTo>
                  <a:lnTo>
                    <a:pt x="403317" y="872889"/>
                  </a:lnTo>
                  <a:lnTo>
                    <a:pt x="401986" y="873460"/>
                  </a:lnTo>
                  <a:lnTo>
                    <a:pt x="401986" y="874697"/>
                  </a:lnTo>
                  <a:lnTo>
                    <a:pt x="402461" y="874887"/>
                  </a:lnTo>
                  <a:lnTo>
                    <a:pt x="402176" y="876124"/>
                  </a:lnTo>
                  <a:lnTo>
                    <a:pt x="400844" y="875268"/>
                  </a:lnTo>
                  <a:lnTo>
                    <a:pt x="399513" y="875078"/>
                  </a:lnTo>
                  <a:lnTo>
                    <a:pt x="399228" y="873841"/>
                  </a:lnTo>
                  <a:lnTo>
                    <a:pt x="399703" y="873556"/>
                  </a:lnTo>
                  <a:lnTo>
                    <a:pt x="399228" y="873270"/>
                  </a:lnTo>
                  <a:lnTo>
                    <a:pt x="397896" y="873270"/>
                  </a:lnTo>
                  <a:lnTo>
                    <a:pt x="397231" y="872508"/>
                  </a:lnTo>
                  <a:lnTo>
                    <a:pt x="394568" y="871748"/>
                  </a:lnTo>
                  <a:lnTo>
                    <a:pt x="394092" y="871937"/>
                  </a:lnTo>
                  <a:lnTo>
                    <a:pt x="393807" y="872889"/>
                  </a:lnTo>
                  <a:lnTo>
                    <a:pt x="393046" y="872889"/>
                  </a:lnTo>
                  <a:lnTo>
                    <a:pt x="393332" y="873745"/>
                  </a:lnTo>
                  <a:lnTo>
                    <a:pt x="392286" y="873745"/>
                  </a:lnTo>
                  <a:lnTo>
                    <a:pt x="392286" y="876220"/>
                  </a:lnTo>
                  <a:lnTo>
                    <a:pt x="391239" y="876220"/>
                  </a:lnTo>
                  <a:lnTo>
                    <a:pt x="391239" y="874983"/>
                  </a:lnTo>
                  <a:lnTo>
                    <a:pt x="390479" y="874412"/>
                  </a:lnTo>
                  <a:lnTo>
                    <a:pt x="387816" y="874602"/>
                  </a:lnTo>
                  <a:lnTo>
                    <a:pt x="384202" y="872318"/>
                  </a:lnTo>
                  <a:lnTo>
                    <a:pt x="384202" y="871272"/>
                  </a:lnTo>
                  <a:lnTo>
                    <a:pt x="381729" y="871272"/>
                  </a:lnTo>
                  <a:lnTo>
                    <a:pt x="380398" y="870415"/>
                  </a:lnTo>
                  <a:lnTo>
                    <a:pt x="376214" y="870986"/>
                  </a:lnTo>
                  <a:lnTo>
                    <a:pt x="376499" y="873936"/>
                  </a:lnTo>
                  <a:lnTo>
                    <a:pt x="378591" y="874887"/>
                  </a:lnTo>
                  <a:lnTo>
                    <a:pt x="380683" y="875078"/>
                  </a:lnTo>
                  <a:lnTo>
                    <a:pt x="381159" y="876030"/>
                  </a:lnTo>
                  <a:lnTo>
                    <a:pt x="382015" y="876030"/>
                  </a:lnTo>
                  <a:lnTo>
                    <a:pt x="382776" y="876981"/>
                  </a:lnTo>
                  <a:lnTo>
                    <a:pt x="382776" y="877837"/>
                  </a:lnTo>
                  <a:lnTo>
                    <a:pt x="383631" y="878409"/>
                  </a:lnTo>
                  <a:lnTo>
                    <a:pt x="383631" y="879455"/>
                  </a:lnTo>
                  <a:lnTo>
                    <a:pt x="382776" y="879265"/>
                  </a:lnTo>
                  <a:lnTo>
                    <a:pt x="382490" y="878409"/>
                  </a:lnTo>
                  <a:lnTo>
                    <a:pt x="381444" y="878218"/>
                  </a:lnTo>
                  <a:lnTo>
                    <a:pt x="381159" y="877266"/>
                  </a:lnTo>
                  <a:lnTo>
                    <a:pt x="380303" y="876315"/>
                  </a:lnTo>
                  <a:lnTo>
                    <a:pt x="378781" y="876030"/>
                  </a:lnTo>
                  <a:lnTo>
                    <a:pt x="377925" y="875173"/>
                  </a:lnTo>
                  <a:lnTo>
                    <a:pt x="376594" y="876030"/>
                  </a:lnTo>
                  <a:lnTo>
                    <a:pt x="375738" y="875839"/>
                  </a:lnTo>
                  <a:lnTo>
                    <a:pt x="374882" y="876791"/>
                  </a:lnTo>
                  <a:lnTo>
                    <a:pt x="374882" y="878028"/>
                  </a:lnTo>
                  <a:lnTo>
                    <a:pt x="374217" y="878789"/>
                  </a:lnTo>
                  <a:lnTo>
                    <a:pt x="374217" y="879645"/>
                  </a:lnTo>
                  <a:lnTo>
                    <a:pt x="374882" y="880216"/>
                  </a:lnTo>
                  <a:lnTo>
                    <a:pt x="374407" y="881453"/>
                  </a:lnTo>
                  <a:lnTo>
                    <a:pt x="373361" y="881168"/>
                  </a:lnTo>
                  <a:lnTo>
                    <a:pt x="371269" y="881453"/>
                  </a:lnTo>
                  <a:lnTo>
                    <a:pt x="371744" y="880502"/>
                  </a:lnTo>
                  <a:lnTo>
                    <a:pt x="369937" y="879074"/>
                  </a:lnTo>
                  <a:lnTo>
                    <a:pt x="369937" y="877362"/>
                  </a:lnTo>
                  <a:lnTo>
                    <a:pt x="369462" y="876505"/>
                  </a:lnTo>
                  <a:lnTo>
                    <a:pt x="367655" y="876695"/>
                  </a:lnTo>
                  <a:lnTo>
                    <a:pt x="367179" y="877266"/>
                  </a:lnTo>
                  <a:lnTo>
                    <a:pt x="364992" y="877266"/>
                  </a:lnTo>
                  <a:lnTo>
                    <a:pt x="364516" y="877837"/>
                  </a:lnTo>
                  <a:lnTo>
                    <a:pt x="366609" y="878694"/>
                  </a:lnTo>
                  <a:lnTo>
                    <a:pt x="367274" y="882119"/>
                  </a:lnTo>
                  <a:lnTo>
                    <a:pt x="368130" y="883071"/>
                  </a:lnTo>
                  <a:lnTo>
                    <a:pt x="367655" y="883642"/>
                  </a:lnTo>
                  <a:lnTo>
                    <a:pt x="367655" y="885355"/>
                  </a:lnTo>
                  <a:lnTo>
                    <a:pt x="367274" y="885260"/>
                  </a:lnTo>
                  <a:lnTo>
                    <a:pt x="367274" y="887448"/>
                  </a:lnTo>
                  <a:lnTo>
                    <a:pt x="367560" y="889732"/>
                  </a:lnTo>
                  <a:lnTo>
                    <a:pt x="368606" y="890589"/>
                  </a:lnTo>
                  <a:lnTo>
                    <a:pt x="368606" y="891160"/>
                  </a:lnTo>
                  <a:lnTo>
                    <a:pt x="368130" y="891350"/>
                  </a:lnTo>
                  <a:lnTo>
                    <a:pt x="367274" y="893634"/>
                  </a:lnTo>
                  <a:lnTo>
                    <a:pt x="368035" y="897726"/>
                  </a:lnTo>
                  <a:lnTo>
                    <a:pt x="369081" y="900200"/>
                  </a:lnTo>
                  <a:lnTo>
                    <a:pt x="369081" y="901627"/>
                  </a:lnTo>
                  <a:lnTo>
                    <a:pt x="368035" y="902484"/>
                  </a:lnTo>
                  <a:lnTo>
                    <a:pt x="366989" y="904482"/>
                  </a:lnTo>
                  <a:lnTo>
                    <a:pt x="367845" y="904672"/>
                  </a:lnTo>
                  <a:lnTo>
                    <a:pt x="370508" y="902674"/>
                  </a:lnTo>
                  <a:lnTo>
                    <a:pt x="371364" y="902864"/>
                  </a:lnTo>
                  <a:lnTo>
                    <a:pt x="372219" y="902103"/>
                  </a:lnTo>
                  <a:lnTo>
                    <a:pt x="372219" y="901246"/>
                  </a:lnTo>
                  <a:lnTo>
                    <a:pt x="371744" y="900961"/>
                  </a:lnTo>
                  <a:lnTo>
                    <a:pt x="372029" y="900105"/>
                  </a:lnTo>
                  <a:lnTo>
                    <a:pt x="372790" y="900295"/>
                  </a:lnTo>
                  <a:lnTo>
                    <a:pt x="372790" y="904196"/>
                  </a:lnTo>
                  <a:lnTo>
                    <a:pt x="373456" y="905624"/>
                  </a:lnTo>
                  <a:lnTo>
                    <a:pt x="371364" y="907051"/>
                  </a:lnTo>
                  <a:lnTo>
                    <a:pt x="366133" y="908003"/>
                  </a:lnTo>
                  <a:lnTo>
                    <a:pt x="364326" y="908859"/>
                  </a:lnTo>
                  <a:lnTo>
                    <a:pt x="363470" y="908669"/>
                  </a:lnTo>
                  <a:lnTo>
                    <a:pt x="361188" y="909906"/>
                  </a:lnTo>
                  <a:lnTo>
                    <a:pt x="356718" y="910762"/>
                  </a:lnTo>
                  <a:lnTo>
                    <a:pt x="354436" y="911714"/>
                  </a:lnTo>
                  <a:lnTo>
                    <a:pt x="348159" y="912475"/>
                  </a:lnTo>
                  <a:lnTo>
                    <a:pt x="344355" y="908288"/>
                  </a:lnTo>
                  <a:lnTo>
                    <a:pt x="343024" y="907527"/>
                  </a:lnTo>
                  <a:lnTo>
                    <a:pt x="342548" y="906004"/>
                  </a:lnTo>
                  <a:lnTo>
                    <a:pt x="340076" y="904292"/>
                  </a:lnTo>
                  <a:lnTo>
                    <a:pt x="340076" y="902769"/>
                  </a:lnTo>
                  <a:lnTo>
                    <a:pt x="340741" y="901817"/>
                  </a:lnTo>
                  <a:lnTo>
                    <a:pt x="339886" y="900961"/>
                  </a:lnTo>
                  <a:lnTo>
                    <a:pt x="339886" y="899724"/>
                  </a:lnTo>
                  <a:lnTo>
                    <a:pt x="339125" y="899724"/>
                  </a:lnTo>
                  <a:lnTo>
                    <a:pt x="339125" y="898011"/>
                  </a:lnTo>
                  <a:lnTo>
                    <a:pt x="338649" y="897440"/>
                  </a:lnTo>
                  <a:lnTo>
                    <a:pt x="338649" y="893919"/>
                  </a:lnTo>
                  <a:lnTo>
                    <a:pt x="340456" y="893634"/>
                  </a:lnTo>
                  <a:lnTo>
                    <a:pt x="341788" y="894205"/>
                  </a:lnTo>
                  <a:lnTo>
                    <a:pt x="341122" y="893634"/>
                  </a:lnTo>
                  <a:lnTo>
                    <a:pt x="341122" y="892206"/>
                  </a:lnTo>
                  <a:lnTo>
                    <a:pt x="341597" y="891635"/>
                  </a:lnTo>
                  <a:lnTo>
                    <a:pt x="343690" y="891635"/>
                  </a:lnTo>
                  <a:lnTo>
                    <a:pt x="345021" y="892492"/>
                  </a:lnTo>
                  <a:lnTo>
                    <a:pt x="346543" y="891921"/>
                  </a:lnTo>
                  <a:lnTo>
                    <a:pt x="346543" y="892682"/>
                  </a:lnTo>
                  <a:lnTo>
                    <a:pt x="347303" y="892682"/>
                  </a:lnTo>
                  <a:lnTo>
                    <a:pt x="347018" y="891445"/>
                  </a:lnTo>
                  <a:lnTo>
                    <a:pt x="345211" y="891731"/>
                  </a:lnTo>
                  <a:lnTo>
                    <a:pt x="344545" y="890969"/>
                  </a:lnTo>
                  <a:lnTo>
                    <a:pt x="345211" y="890113"/>
                  </a:lnTo>
                  <a:lnTo>
                    <a:pt x="344165" y="890684"/>
                  </a:lnTo>
                  <a:lnTo>
                    <a:pt x="343309" y="890398"/>
                  </a:lnTo>
                  <a:lnTo>
                    <a:pt x="344641" y="885260"/>
                  </a:lnTo>
                  <a:lnTo>
                    <a:pt x="345687" y="885069"/>
                  </a:lnTo>
                  <a:lnTo>
                    <a:pt x="346733" y="886782"/>
                  </a:lnTo>
                  <a:lnTo>
                    <a:pt x="346448" y="887639"/>
                  </a:lnTo>
                  <a:lnTo>
                    <a:pt x="346923" y="887925"/>
                  </a:lnTo>
                  <a:lnTo>
                    <a:pt x="347779" y="887734"/>
                  </a:lnTo>
                  <a:lnTo>
                    <a:pt x="347779" y="886877"/>
                  </a:lnTo>
                  <a:lnTo>
                    <a:pt x="346733" y="885450"/>
                  </a:lnTo>
                  <a:lnTo>
                    <a:pt x="346733" y="884498"/>
                  </a:lnTo>
                  <a:lnTo>
                    <a:pt x="344070" y="883071"/>
                  </a:lnTo>
                  <a:lnTo>
                    <a:pt x="343785" y="881073"/>
                  </a:lnTo>
                  <a:lnTo>
                    <a:pt x="345592" y="881073"/>
                  </a:lnTo>
                  <a:lnTo>
                    <a:pt x="346257" y="880502"/>
                  </a:lnTo>
                  <a:lnTo>
                    <a:pt x="346257" y="879645"/>
                  </a:lnTo>
                  <a:lnTo>
                    <a:pt x="347303" y="879645"/>
                  </a:lnTo>
                  <a:lnTo>
                    <a:pt x="347303" y="880216"/>
                  </a:lnTo>
                  <a:lnTo>
                    <a:pt x="347779" y="880216"/>
                  </a:lnTo>
                  <a:lnTo>
                    <a:pt x="348254" y="879170"/>
                  </a:lnTo>
                  <a:lnTo>
                    <a:pt x="345402" y="878313"/>
                  </a:lnTo>
                  <a:lnTo>
                    <a:pt x="344926" y="877076"/>
                  </a:lnTo>
                  <a:lnTo>
                    <a:pt x="341122" y="874316"/>
                  </a:lnTo>
                  <a:lnTo>
                    <a:pt x="341978" y="872033"/>
                  </a:lnTo>
                  <a:lnTo>
                    <a:pt x="341978" y="870510"/>
                  </a:lnTo>
                  <a:lnTo>
                    <a:pt x="342739" y="869749"/>
                  </a:lnTo>
                  <a:lnTo>
                    <a:pt x="342454" y="868798"/>
                  </a:lnTo>
                  <a:lnTo>
                    <a:pt x="338269" y="868988"/>
                  </a:lnTo>
                  <a:lnTo>
                    <a:pt x="338554" y="869844"/>
                  </a:lnTo>
                  <a:lnTo>
                    <a:pt x="339600" y="870415"/>
                  </a:lnTo>
                  <a:lnTo>
                    <a:pt x="339600" y="870986"/>
                  </a:lnTo>
                  <a:lnTo>
                    <a:pt x="339315" y="871272"/>
                  </a:lnTo>
                  <a:lnTo>
                    <a:pt x="337223" y="871081"/>
                  </a:lnTo>
                  <a:lnTo>
                    <a:pt x="337223" y="872604"/>
                  </a:lnTo>
                  <a:lnTo>
                    <a:pt x="338079" y="872318"/>
                  </a:lnTo>
                  <a:lnTo>
                    <a:pt x="338554" y="873745"/>
                  </a:lnTo>
                  <a:lnTo>
                    <a:pt x="339410" y="874507"/>
                  </a:lnTo>
                  <a:lnTo>
                    <a:pt x="338554" y="875935"/>
                  </a:lnTo>
                  <a:lnTo>
                    <a:pt x="337033" y="876124"/>
                  </a:lnTo>
                  <a:lnTo>
                    <a:pt x="334370" y="876124"/>
                  </a:lnTo>
                  <a:lnTo>
                    <a:pt x="333704" y="875364"/>
                  </a:lnTo>
                  <a:lnTo>
                    <a:pt x="330090" y="873936"/>
                  </a:lnTo>
                  <a:lnTo>
                    <a:pt x="326952" y="874126"/>
                  </a:lnTo>
                  <a:lnTo>
                    <a:pt x="325431" y="873365"/>
                  </a:lnTo>
                  <a:lnTo>
                    <a:pt x="323909" y="873556"/>
                  </a:lnTo>
                  <a:lnTo>
                    <a:pt x="324765" y="872128"/>
                  </a:lnTo>
                  <a:lnTo>
                    <a:pt x="322673" y="872699"/>
                  </a:lnTo>
                  <a:lnTo>
                    <a:pt x="322007" y="871462"/>
                  </a:lnTo>
                  <a:lnTo>
                    <a:pt x="322007" y="870510"/>
                  </a:lnTo>
                  <a:lnTo>
                    <a:pt x="319344" y="870510"/>
                  </a:lnTo>
                  <a:lnTo>
                    <a:pt x="318583" y="870796"/>
                  </a:lnTo>
                  <a:lnTo>
                    <a:pt x="318583" y="872318"/>
                  </a:lnTo>
                  <a:lnTo>
                    <a:pt x="316396" y="873079"/>
                  </a:lnTo>
                  <a:lnTo>
                    <a:pt x="313733" y="872889"/>
                  </a:lnTo>
                  <a:lnTo>
                    <a:pt x="313733" y="873745"/>
                  </a:lnTo>
                  <a:lnTo>
                    <a:pt x="315255" y="874507"/>
                  </a:lnTo>
                  <a:lnTo>
                    <a:pt x="315540" y="875078"/>
                  </a:lnTo>
                  <a:lnTo>
                    <a:pt x="316016" y="875078"/>
                  </a:lnTo>
                  <a:lnTo>
                    <a:pt x="316016" y="874507"/>
                  </a:lnTo>
                  <a:lnTo>
                    <a:pt x="318488" y="875078"/>
                  </a:lnTo>
                  <a:lnTo>
                    <a:pt x="319534" y="874507"/>
                  </a:lnTo>
                  <a:lnTo>
                    <a:pt x="319820" y="873745"/>
                  </a:lnTo>
                  <a:lnTo>
                    <a:pt x="320676" y="873745"/>
                  </a:lnTo>
                  <a:lnTo>
                    <a:pt x="322197" y="875268"/>
                  </a:lnTo>
                  <a:lnTo>
                    <a:pt x="324289" y="875553"/>
                  </a:lnTo>
                  <a:lnTo>
                    <a:pt x="324575" y="877743"/>
                  </a:lnTo>
                  <a:lnTo>
                    <a:pt x="325335" y="878028"/>
                  </a:lnTo>
                  <a:lnTo>
                    <a:pt x="325335" y="878789"/>
                  </a:lnTo>
                  <a:lnTo>
                    <a:pt x="324004" y="880978"/>
                  </a:lnTo>
                  <a:lnTo>
                    <a:pt x="324670" y="881834"/>
                  </a:lnTo>
                  <a:lnTo>
                    <a:pt x="326001" y="882119"/>
                  </a:lnTo>
                  <a:lnTo>
                    <a:pt x="326286" y="883357"/>
                  </a:lnTo>
                  <a:lnTo>
                    <a:pt x="327047" y="883642"/>
                  </a:lnTo>
                  <a:lnTo>
                    <a:pt x="327332" y="885069"/>
                  </a:lnTo>
                  <a:lnTo>
                    <a:pt x="329425" y="889161"/>
                  </a:lnTo>
                  <a:lnTo>
                    <a:pt x="330280" y="889447"/>
                  </a:lnTo>
                  <a:lnTo>
                    <a:pt x="332087" y="891731"/>
                  </a:lnTo>
                  <a:lnTo>
                    <a:pt x="332944" y="891921"/>
                  </a:lnTo>
                  <a:lnTo>
                    <a:pt x="333229" y="892872"/>
                  </a:lnTo>
                  <a:lnTo>
                    <a:pt x="334085" y="893634"/>
                  </a:lnTo>
                  <a:lnTo>
                    <a:pt x="335131" y="893063"/>
                  </a:lnTo>
                  <a:lnTo>
                    <a:pt x="335892" y="893348"/>
                  </a:lnTo>
                  <a:lnTo>
                    <a:pt x="335892" y="893919"/>
                  </a:lnTo>
                  <a:lnTo>
                    <a:pt x="335035" y="894110"/>
                  </a:lnTo>
                  <a:lnTo>
                    <a:pt x="335035" y="894871"/>
                  </a:lnTo>
                  <a:lnTo>
                    <a:pt x="336082" y="897059"/>
                  </a:lnTo>
                  <a:lnTo>
                    <a:pt x="334750" y="896869"/>
                  </a:lnTo>
                  <a:lnTo>
                    <a:pt x="334465" y="897630"/>
                  </a:lnTo>
                  <a:lnTo>
                    <a:pt x="337318" y="898392"/>
                  </a:lnTo>
                  <a:lnTo>
                    <a:pt x="335511" y="898677"/>
                  </a:lnTo>
                  <a:lnTo>
                    <a:pt x="335035" y="899534"/>
                  </a:lnTo>
                  <a:lnTo>
                    <a:pt x="335892" y="899724"/>
                  </a:lnTo>
                  <a:lnTo>
                    <a:pt x="337413" y="899153"/>
                  </a:lnTo>
                  <a:lnTo>
                    <a:pt x="337889" y="900390"/>
                  </a:lnTo>
                  <a:lnTo>
                    <a:pt x="337413" y="902388"/>
                  </a:lnTo>
                  <a:lnTo>
                    <a:pt x="339505" y="904862"/>
                  </a:lnTo>
                  <a:lnTo>
                    <a:pt x="337413" y="907337"/>
                  </a:lnTo>
                  <a:lnTo>
                    <a:pt x="333990" y="909525"/>
                  </a:lnTo>
                  <a:lnTo>
                    <a:pt x="333704" y="910382"/>
                  </a:lnTo>
                  <a:lnTo>
                    <a:pt x="332658" y="911143"/>
                  </a:lnTo>
                  <a:lnTo>
                    <a:pt x="330376" y="914569"/>
                  </a:lnTo>
                  <a:lnTo>
                    <a:pt x="327523" y="915806"/>
                  </a:lnTo>
                  <a:lnTo>
                    <a:pt x="325716" y="914949"/>
                  </a:lnTo>
                  <a:lnTo>
                    <a:pt x="322292" y="910572"/>
                  </a:lnTo>
                  <a:lnTo>
                    <a:pt x="320200" y="909145"/>
                  </a:lnTo>
                  <a:lnTo>
                    <a:pt x="317347" y="907908"/>
                  </a:lnTo>
                  <a:lnTo>
                    <a:pt x="315255" y="908098"/>
                  </a:lnTo>
                  <a:lnTo>
                    <a:pt x="313924" y="907337"/>
                  </a:lnTo>
                  <a:lnTo>
                    <a:pt x="311736" y="907146"/>
                  </a:lnTo>
                  <a:lnTo>
                    <a:pt x="307267" y="904958"/>
                  </a:lnTo>
                  <a:lnTo>
                    <a:pt x="303843" y="901532"/>
                  </a:lnTo>
                  <a:lnTo>
                    <a:pt x="303558" y="900295"/>
                  </a:lnTo>
                  <a:lnTo>
                    <a:pt x="302226" y="899058"/>
                  </a:lnTo>
                  <a:lnTo>
                    <a:pt x="301941" y="898106"/>
                  </a:lnTo>
                  <a:lnTo>
                    <a:pt x="300609" y="896869"/>
                  </a:lnTo>
                  <a:lnTo>
                    <a:pt x="300609" y="896108"/>
                  </a:lnTo>
                  <a:lnTo>
                    <a:pt x="299278" y="894110"/>
                  </a:lnTo>
                  <a:lnTo>
                    <a:pt x="298612" y="893919"/>
                  </a:lnTo>
                  <a:lnTo>
                    <a:pt x="297567" y="892397"/>
                  </a:lnTo>
                  <a:lnTo>
                    <a:pt x="296045" y="891445"/>
                  </a:lnTo>
                  <a:lnTo>
                    <a:pt x="295189" y="891445"/>
                  </a:lnTo>
                  <a:lnTo>
                    <a:pt x="293857" y="890018"/>
                  </a:lnTo>
                  <a:lnTo>
                    <a:pt x="292051" y="889732"/>
                  </a:lnTo>
                  <a:lnTo>
                    <a:pt x="288247" y="887258"/>
                  </a:lnTo>
                  <a:lnTo>
                    <a:pt x="286915" y="887258"/>
                  </a:lnTo>
                  <a:lnTo>
                    <a:pt x="286440" y="887829"/>
                  </a:lnTo>
                  <a:lnTo>
                    <a:pt x="284252" y="887639"/>
                  </a:lnTo>
                  <a:lnTo>
                    <a:pt x="278927" y="882405"/>
                  </a:lnTo>
                  <a:lnTo>
                    <a:pt x="276454" y="881168"/>
                  </a:lnTo>
                  <a:lnTo>
                    <a:pt x="275123" y="880978"/>
                  </a:lnTo>
                  <a:lnTo>
                    <a:pt x="274362" y="880216"/>
                  </a:lnTo>
                  <a:lnTo>
                    <a:pt x="269037" y="878028"/>
                  </a:lnTo>
                  <a:lnTo>
                    <a:pt x="265898" y="876315"/>
                  </a:lnTo>
                  <a:lnTo>
                    <a:pt x="264852" y="876315"/>
                  </a:lnTo>
                  <a:lnTo>
                    <a:pt x="264091" y="875458"/>
                  </a:lnTo>
                  <a:lnTo>
                    <a:pt x="261999" y="874697"/>
                  </a:lnTo>
                  <a:lnTo>
                    <a:pt x="260192" y="872985"/>
                  </a:lnTo>
                  <a:lnTo>
                    <a:pt x="259907" y="872033"/>
                  </a:lnTo>
                  <a:lnTo>
                    <a:pt x="259907" y="869749"/>
                  </a:lnTo>
                  <a:lnTo>
                    <a:pt x="260763" y="869939"/>
                  </a:lnTo>
                  <a:lnTo>
                    <a:pt x="261619" y="869083"/>
                  </a:lnTo>
                  <a:lnTo>
                    <a:pt x="261143" y="868321"/>
                  </a:lnTo>
                  <a:lnTo>
                    <a:pt x="261619" y="867465"/>
                  </a:lnTo>
                  <a:lnTo>
                    <a:pt x="260763" y="866038"/>
                  </a:lnTo>
                  <a:lnTo>
                    <a:pt x="259432" y="866323"/>
                  </a:lnTo>
                  <a:lnTo>
                    <a:pt x="259432" y="867561"/>
                  </a:lnTo>
                  <a:lnTo>
                    <a:pt x="258576" y="868131"/>
                  </a:lnTo>
                  <a:lnTo>
                    <a:pt x="256483" y="866609"/>
                  </a:lnTo>
                  <a:lnTo>
                    <a:pt x="253345" y="865752"/>
                  </a:lnTo>
                  <a:lnTo>
                    <a:pt x="252680" y="867180"/>
                  </a:lnTo>
                  <a:lnTo>
                    <a:pt x="253155" y="868607"/>
                  </a:lnTo>
                  <a:lnTo>
                    <a:pt x="252109" y="868321"/>
                  </a:lnTo>
                  <a:lnTo>
                    <a:pt x="251823" y="866894"/>
                  </a:lnTo>
                  <a:lnTo>
                    <a:pt x="252680" y="866609"/>
                  </a:lnTo>
                  <a:lnTo>
                    <a:pt x="252680" y="865752"/>
                  </a:lnTo>
                  <a:lnTo>
                    <a:pt x="253155" y="865562"/>
                  </a:lnTo>
                  <a:lnTo>
                    <a:pt x="252870" y="864991"/>
                  </a:lnTo>
                  <a:lnTo>
                    <a:pt x="250397" y="863183"/>
                  </a:lnTo>
                  <a:lnTo>
                    <a:pt x="247544" y="859091"/>
                  </a:lnTo>
                  <a:lnTo>
                    <a:pt x="246213" y="858330"/>
                  </a:lnTo>
                  <a:lnTo>
                    <a:pt x="245927" y="857474"/>
                  </a:lnTo>
                  <a:lnTo>
                    <a:pt x="243835" y="856617"/>
                  </a:lnTo>
                  <a:lnTo>
                    <a:pt x="242313" y="855095"/>
                  </a:lnTo>
                  <a:lnTo>
                    <a:pt x="242028" y="854238"/>
                  </a:lnTo>
                  <a:lnTo>
                    <a:pt x="241172" y="853667"/>
                  </a:lnTo>
                  <a:lnTo>
                    <a:pt x="241172" y="852906"/>
                  </a:lnTo>
                  <a:lnTo>
                    <a:pt x="238890" y="849956"/>
                  </a:lnTo>
                  <a:lnTo>
                    <a:pt x="238034" y="849671"/>
                  </a:lnTo>
                  <a:lnTo>
                    <a:pt x="235752" y="847196"/>
                  </a:lnTo>
                  <a:lnTo>
                    <a:pt x="234896" y="845198"/>
                  </a:lnTo>
                  <a:lnTo>
                    <a:pt x="233089" y="843961"/>
                  </a:lnTo>
                  <a:lnTo>
                    <a:pt x="230997" y="843390"/>
                  </a:lnTo>
                  <a:lnTo>
                    <a:pt x="228714" y="841392"/>
                  </a:lnTo>
                  <a:lnTo>
                    <a:pt x="228429" y="839964"/>
                  </a:lnTo>
                  <a:lnTo>
                    <a:pt x="229285" y="835016"/>
                  </a:lnTo>
                  <a:lnTo>
                    <a:pt x="228429" y="834826"/>
                  </a:lnTo>
                  <a:lnTo>
                    <a:pt x="228144" y="833303"/>
                  </a:lnTo>
                  <a:lnTo>
                    <a:pt x="229190" y="832066"/>
                  </a:lnTo>
                  <a:lnTo>
                    <a:pt x="229475" y="830829"/>
                  </a:lnTo>
                  <a:lnTo>
                    <a:pt x="231282" y="830544"/>
                  </a:lnTo>
                  <a:lnTo>
                    <a:pt x="233755" y="828355"/>
                  </a:lnTo>
                  <a:lnTo>
                    <a:pt x="233755" y="827499"/>
                  </a:lnTo>
                  <a:lnTo>
                    <a:pt x="231948" y="825024"/>
                  </a:lnTo>
                  <a:lnTo>
                    <a:pt x="231472" y="825024"/>
                  </a:lnTo>
                  <a:lnTo>
                    <a:pt x="231948" y="825786"/>
                  </a:lnTo>
                  <a:lnTo>
                    <a:pt x="231662" y="826832"/>
                  </a:lnTo>
                  <a:lnTo>
                    <a:pt x="229570" y="825786"/>
                  </a:lnTo>
                  <a:lnTo>
                    <a:pt x="229285" y="825215"/>
                  </a:lnTo>
                  <a:lnTo>
                    <a:pt x="228239" y="825786"/>
                  </a:lnTo>
                  <a:lnTo>
                    <a:pt x="227573" y="825595"/>
                  </a:lnTo>
                  <a:lnTo>
                    <a:pt x="227288" y="823597"/>
                  </a:lnTo>
                  <a:lnTo>
                    <a:pt x="228809" y="823026"/>
                  </a:lnTo>
                  <a:lnTo>
                    <a:pt x="229285" y="822645"/>
                  </a:lnTo>
                  <a:lnTo>
                    <a:pt x="229000" y="822074"/>
                  </a:lnTo>
                  <a:lnTo>
                    <a:pt x="227954" y="822265"/>
                  </a:lnTo>
                  <a:lnTo>
                    <a:pt x="226432" y="823502"/>
                  </a:lnTo>
                  <a:lnTo>
                    <a:pt x="225957" y="824739"/>
                  </a:lnTo>
                  <a:lnTo>
                    <a:pt x="227003" y="826166"/>
                  </a:lnTo>
                  <a:lnTo>
                    <a:pt x="228334" y="826357"/>
                  </a:lnTo>
                  <a:lnTo>
                    <a:pt x="229095" y="826072"/>
                  </a:lnTo>
                  <a:lnTo>
                    <a:pt x="231377" y="827499"/>
                  </a:lnTo>
                  <a:lnTo>
                    <a:pt x="231853" y="828926"/>
                  </a:lnTo>
                  <a:lnTo>
                    <a:pt x="230046" y="830353"/>
                  </a:lnTo>
                  <a:lnTo>
                    <a:pt x="228714" y="830163"/>
                  </a:lnTo>
                  <a:lnTo>
                    <a:pt x="227668" y="831115"/>
                  </a:lnTo>
                  <a:lnTo>
                    <a:pt x="227954" y="831971"/>
                  </a:lnTo>
                  <a:lnTo>
                    <a:pt x="227098" y="832256"/>
                  </a:lnTo>
                  <a:lnTo>
                    <a:pt x="227098" y="833494"/>
                  </a:lnTo>
                  <a:lnTo>
                    <a:pt x="227858" y="833779"/>
                  </a:lnTo>
                  <a:lnTo>
                    <a:pt x="227573" y="835016"/>
                  </a:lnTo>
                  <a:lnTo>
                    <a:pt x="228048" y="835206"/>
                  </a:lnTo>
                  <a:lnTo>
                    <a:pt x="228048" y="836634"/>
                  </a:lnTo>
                  <a:lnTo>
                    <a:pt x="226242" y="842153"/>
                  </a:lnTo>
                  <a:lnTo>
                    <a:pt x="225481" y="842439"/>
                  </a:lnTo>
                  <a:lnTo>
                    <a:pt x="225481" y="844722"/>
                  </a:lnTo>
                  <a:lnTo>
                    <a:pt x="225957" y="845293"/>
                  </a:lnTo>
                  <a:lnTo>
                    <a:pt x="225196" y="846245"/>
                  </a:lnTo>
                  <a:lnTo>
                    <a:pt x="223674" y="845959"/>
                  </a:lnTo>
                  <a:lnTo>
                    <a:pt x="222628" y="841582"/>
                  </a:lnTo>
                  <a:lnTo>
                    <a:pt x="221772" y="840821"/>
                  </a:lnTo>
                  <a:lnTo>
                    <a:pt x="221772" y="839584"/>
                  </a:lnTo>
                  <a:lnTo>
                    <a:pt x="221011" y="838822"/>
                  </a:lnTo>
                  <a:lnTo>
                    <a:pt x="220345" y="838822"/>
                  </a:lnTo>
                  <a:lnTo>
                    <a:pt x="220345" y="839393"/>
                  </a:lnTo>
                  <a:lnTo>
                    <a:pt x="219299" y="838822"/>
                  </a:lnTo>
                  <a:lnTo>
                    <a:pt x="218824" y="838252"/>
                  </a:lnTo>
                  <a:lnTo>
                    <a:pt x="219299" y="837014"/>
                  </a:lnTo>
                  <a:lnTo>
                    <a:pt x="217207" y="835968"/>
                  </a:lnTo>
                  <a:lnTo>
                    <a:pt x="217207" y="835397"/>
                  </a:lnTo>
                  <a:lnTo>
                    <a:pt x="213593" y="833969"/>
                  </a:lnTo>
                  <a:lnTo>
                    <a:pt x="212548" y="833018"/>
                  </a:lnTo>
                  <a:lnTo>
                    <a:pt x="209409" y="831781"/>
                  </a:lnTo>
                  <a:lnTo>
                    <a:pt x="209124" y="831210"/>
                  </a:lnTo>
                  <a:lnTo>
                    <a:pt x="208458" y="831210"/>
                  </a:lnTo>
                  <a:lnTo>
                    <a:pt x="206651" y="829973"/>
                  </a:lnTo>
                  <a:lnTo>
                    <a:pt x="205130" y="830163"/>
                  </a:lnTo>
                  <a:lnTo>
                    <a:pt x="204274" y="832447"/>
                  </a:lnTo>
                  <a:lnTo>
                    <a:pt x="203608" y="832637"/>
                  </a:lnTo>
                  <a:lnTo>
                    <a:pt x="201801" y="832637"/>
                  </a:lnTo>
                  <a:lnTo>
                    <a:pt x="200470" y="831686"/>
                  </a:lnTo>
                  <a:lnTo>
                    <a:pt x="199424" y="831686"/>
                  </a:lnTo>
                  <a:lnTo>
                    <a:pt x="198948" y="830829"/>
                  </a:lnTo>
                  <a:lnTo>
                    <a:pt x="197427" y="829973"/>
                  </a:lnTo>
                  <a:lnTo>
                    <a:pt x="197141" y="829211"/>
                  </a:lnTo>
                  <a:lnTo>
                    <a:pt x="195335" y="828451"/>
                  </a:lnTo>
                  <a:lnTo>
                    <a:pt x="195049" y="826261"/>
                  </a:lnTo>
                  <a:lnTo>
                    <a:pt x="194574" y="826072"/>
                  </a:lnTo>
                  <a:lnTo>
                    <a:pt x="194574" y="825215"/>
                  </a:lnTo>
                  <a:lnTo>
                    <a:pt x="193908" y="824929"/>
                  </a:lnTo>
                  <a:lnTo>
                    <a:pt x="192862" y="822455"/>
                  </a:lnTo>
                  <a:lnTo>
                    <a:pt x="190770" y="823026"/>
                  </a:lnTo>
                  <a:lnTo>
                    <a:pt x="191435" y="823407"/>
                  </a:lnTo>
                  <a:lnTo>
                    <a:pt x="191435" y="824264"/>
                  </a:lnTo>
                  <a:lnTo>
                    <a:pt x="190770" y="824549"/>
                  </a:lnTo>
                  <a:lnTo>
                    <a:pt x="190770" y="825120"/>
                  </a:lnTo>
                  <a:lnTo>
                    <a:pt x="191625" y="827403"/>
                  </a:lnTo>
                  <a:lnTo>
                    <a:pt x="191340" y="827974"/>
                  </a:lnTo>
                  <a:lnTo>
                    <a:pt x="192672" y="828926"/>
                  </a:lnTo>
                  <a:lnTo>
                    <a:pt x="193147" y="829973"/>
                  </a:lnTo>
                  <a:lnTo>
                    <a:pt x="195239" y="830924"/>
                  </a:lnTo>
                  <a:lnTo>
                    <a:pt x="196285" y="832732"/>
                  </a:lnTo>
                  <a:lnTo>
                    <a:pt x="197807" y="833018"/>
                  </a:lnTo>
                  <a:lnTo>
                    <a:pt x="199329" y="833969"/>
                  </a:lnTo>
                  <a:lnTo>
                    <a:pt x="205320" y="833398"/>
                  </a:lnTo>
                  <a:lnTo>
                    <a:pt x="205605" y="835397"/>
                  </a:lnTo>
                  <a:lnTo>
                    <a:pt x="206081" y="835968"/>
                  </a:lnTo>
                  <a:lnTo>
                    <a:pt x="206937" y="835968"/>
                  </a:lnTo>
                  <a:lnTo>
                    <a:pt x="207412" y="834921"/>
                  </a:lnTo>
                  <a:lnTo>
                    <a:pt x="208934" y="835682"/>
                  </a:lnTo>
                  <a:lnTo>
                    <a:pt x="211026" y="835682"/>
                  </a:lnTo>
                  <a:lnTo>
                    <a:pt x="211692" y="836063"/>
                  </a:lnTo>
                  <a:lnTo>
                    <a:pt x="211977" y="837490"/>
                  </a:lnTo>
                  <a:lnTo>
                    <a:pt x="212452" y="837776"/>
                  </a:lnTo>
                  <a:lnTo>
                    <a:pt x="213308" y="837585"/>
                  </a:lnTo>
                  <a:lnTo>
                    <a:pt x="214640" y="838347"/>
                  </a:lnTo>
                  <a:lnTo>
                    <a:pt x="214164" y="840535"/>
                  </a:lnTo>
                  <a:lnTo>
                    <a:pt x="216827" y="844247"/>
                  </a:lnTo>
                  <a:lnTo>
                    <a:pt x="216827" y="845008"/>
                  </a:lnTo>
                  <a:lnTo>
                    <a:pt x="217683" y="845293"/>
                  </a:lnTo>
                  <a:lnTo>
                    <a:pt x="219014" y="846816"/>
                  </a:lnTo>
                  <a:lnTo>
                    <a:pt x="219490" y="848053"/>
                  </a:lnTo>
                  <a:lnTo>
                    <a:pt x="222628" y="849861"/>
                  </a:lnTo>
                  <a:lnTo>
                    <a:pt x="223294" y="850717"/>
                  </a:lnTo>
                  <a:lnTo>
                    <a:pt x="223294" y="851574"/>
                  </a:lnTo>
                  <a:lnTo>
                    <a:pt x="222438" y="852335"/>
                  </a:lnTo>
                  <a:lnTo>
                    <a:pt x="222723" y="853191"/>
                  </a:lnTo>
                  <a:lnTo>
                    <a:pt x="223769" y="854143"/>
                  </a:lnTo>
                  <a:lnTo>
                    <a:pt x="225100" y="854333"/>
                  </a:lnTo>
                  <a:lnTo>
                    <a:pt x="225861" y="855095"/>
                  </a:lnTo>
                  <a:lnTo>
                    <a:pt x="227193" y="854524"/>
                  </a:lnTo>
                  <a:lnTo>
                    <a:pt x="226907" y="853762"/>
                  </a:lnTo>
                  <a:lnTo>
                    <a:pt x="227763" y="853001"/>
                  </a:lnTo>
                  <a:lnTo>
                    <a:pt x="228809" y="853572"/>
                  </a:lnTo>
                  <a:lnTo>
                    <a:pt x="228048" y="854333"/>
                  </a:lnTo>
                  <a:lnTo>
                    <a:pt x="228334" y="855095"/>
                  </a:lnTo>
                  <a:lnTo>
                    <a:pt x="227288" y="855380"/>
                  </a:lnTo>
                  <a:lnTo>
                    <a:pt x="227003" y="856617"/>
                  </a:lnTo>
                  <a:lnTo>
                    <a:pt x="227668" y="857188"/>
                  </a:lnTo>
                  <a:lnTo>
                    <a:pt x="227383" y="857759"/>
                  </a:lnTo>
                  <a:lnTo>
                    <a:pt x="228714" y="858616"/>
                  </a:lnTo>
                  <a:lnTo>
                    <a:pt x="228714" y="859377"/>
                  </a:lnTo>
                  <a:lnTo>
                    <a:pt x="229760" y="860138"/>
                  </a:lnTo>
                  <a:lnTo>
                    <a:pt x="230616" y="861565"/>
                  </a:lnTo>
                  <a:lnTo>
                    <a:pt x="232709" y="862327"/>
                  </a:lnTo>
                  <a:lnTo>
                    <a:pt x="232709" y="863374"/>
                  </a:lnTo>
                  <a:lnTo>
                    <a:pt x="234230" y="864801"/>
                  </a:lnTo>
                  <a:lnTo>
                    <a:pt x="236037" y="865371"/>
                  </a:lnTo>
                  <a:lnTo>
                    <a:pt x="237083" y="866609"/>
                  </a:lnTo>
                  <a:lnTo>
                    <a:pt x="238605" y="866894"/>
                  </a:lnTo>
                  <a:lnTo>
                    <a:pt x="240412" y="868131"/>
                  </a:lnTo>
                  <a:lnTo>
                    <a:pt x="240412" y="869558"/>
                  </a:lnTo>
                  <a:lnTo>
                    <a:pt x="244501" y="869844"/>
                  </a:lnTo>
                  <a:lnTo>
                    <a:pt x="246022" y="871081"/>
                  </a:lnTo>
                  <a:lnTo>
                    <a:pt x="246498" y="872033"/>
                  </a:lnTo>
                  <a:lnTo>
                    <a:pt x="247829" y="871748"/>
                  </a:lnTo>
                  <a:lnTo>
                    <a:pt x="247354" y="870320"/>
                  </a:lnTo>
                  <a:lnTo>
                    <a:pt x="248210" y="870320"/>
                  </a:lnTo>
                  <a:lnTo>
                    <a:pt x="248210" y="871081"/>
                  </a:lnTo>
                  <a:lnTo>
                    <a:pt x="249541" y="871937"/>
                  </a:lnTo>
                  <a:lnTo>
                    <a:pt x="249256" y="872223"/>
                  </a:lnTo>
                  <a:lnTo>
                    <a:pt x="251348" y="873936"/>
                  </a:lnTo>
                  <a:lnTo>
                    <a:pt x="253155" y="876695"/>
                  </a:lnTo>
                  <a:lnTo>
                    <a:pt x="251633" y="875935"/>
                  </a:lnTo>
                  <a:lnTo>
                    <a:pt x="250112" y="873745"/>
                  </a:lnTo>
                  <a:lnTo>
                    <a:pt x="248019" y="874602"/>
                  </a:lnTo>
                  <a:lnTo>
                    <a:pt x="247734" y="876030"/>
                  </a:lnTo>
                  <a:lnTo>
                    <a:pt x="248590" y="876886"/>
                  </a:lnTo>
                  <a:lnTo>
                    <a:pt x="248875" y="878123"/>
                  </a:lnTo>
                  <a:lnTo>
                    <a:pt x="249731" y="879360"/>
                  </a:lnTo>
                  <a:lnTo>
                    <a:pt x="250587" y="879645"/>
                  </a:lnTo>
                  <a:lnTo>
                    <a:pt x="250587" y="880216"/>
                  </a:lnTo>
                  <a:lnTo>
                    <a:pt x="251443" y="880978"/>
                  </a:lnTo>
                  <a:lnTo>
                    <a:pt x="252965" y="881739"/>
                  </a:lnTo>
                  <a:lnTo>
                    <a:pt x="252965" y="886497"/>
                  </a:lnTo>
                  <a:lnTo>
                    <a:pt x="254486" y="887353"/>
                  </a:lnTo>
                  <a:lnTo>
                    <a:pt x="254962" y="886782"/>
                  </a:lnTo>
                  <a:lnTo>
                    <a:pt x="254677" y="885546"/>
                  </a:lnTo>
                  <a:lnTo>
                    <a:pt x="255342" y="885546"/>
                  </a:lnTo>
                  <a:lnTo>
                    <a:pt x="256198" y="886117"/>
                  </a:lnTo>
                  <a:lnTo>
                    <a:pt x="256483" y="887068"/>
                  </a:lnTo>
                  <a:lnTo>
                    <a:pt x="257149" y="887353"/>
                  </a:lnTo>
                  <a:lnTo>
                    <a:pt x="257149" y="888210"/>
                  </a:lnTo>
                  <a:lnTo>
                    <a:pt x="258005" y="888400"/>
                  </a:lnTo>
                  <a:lnTo>
                    <a:pt x="258480" y="887829"/>
                  </a:lnTo>
                  <a:lnTo>
                    <a:pt x="258480" y="886592"/>
                  </a:lnTo>
                  <a:lnTo>
                    <a:pt x="257625" y="886021"/>
                  </a:lnTo>
                  <a:lnTo>
                    <a:pt x="257625" y="885260"/>
                  </a:lnTo>
                  <a:lnTo>
                    <a:pt x="258480" y="884498"/>
                  </a:lnTo>
                  <a:lnTo>
                    <a:pt x="259336" y="884784"/>
                  </a:lnTo>
                  <a:lnTo>
                    <a:pt x="259622" y="885640"/>
                  </a:lnTo>
                  <a:lnTo>
                    <a:pt x="258956" y="888400"/>
                  </a:lnTo>
                  <a:lnTo>
                    <a:pt x="257625" y="889352"/>
                  </a:lnTo>
                  <a:lnTo>
                    <a:pt x="257625" y="890113"/>
                  </a:lnTo>
                  <a:lnTo>
                    <a:pt x="255342" y="891064"/>
                  </a:lnTo>
                  <a:lnTo>
                    <a:pt x="253155" y="892777"/>
                  </a:lnTo>
                  <a:lnTo>
                    <a:pt x="252394" y="894014"/>
                  </a:lnTo>
                  <a:lnTo>
                    <a:pt x="251538" y="894300"/>
                  </a:lnTo>
                  <a:lnTo>
                    <a:pt x="251253" y="895156"/>
                  </a:lnTo>
                  <a:lnTo>
                    <a:pt x="250207" y="896108"/>
                  </a:lnTo>
                  <a:lnTo>
                    <a:pt x="249922" y="897059"/>
                  </a:lnTo>
                  <a:lnTo>
                    <a:pt x="249066" y="897821"/>
                  </a:lnTo>
                  <a:lnTo>
                    <a:pt x="248590" y="899819"/>
                  </a:lnTo>
                  <a:lnTo>
                    <a:pt x="247259" y="901342"/>
                  </a:lnTo>
                  <a:lnTo>
                    <a:pt x="245167" y="906100"/>
                  </a:lnTo>
                  <a:lnTo>
                    <a:pt x="243074" y="906861"/>
                  </a:lnTo>
                  <a:lnTo>
                    <a:pt x="241553" y="906861"/>
                  </a:lnTo>
                  <a:lnTo>
                    <a:pt x="240887" y="907622"/>
                  </a:lnTo>
                  <a:lnTo>
                    <a:pt x="238795" y="907051"/>
                  </a:lnTo>
                  <a:lnTo>
                    <a:pt x="236132" y="907241"/>
                  </a:lnTo>
                  <a:lnTo>
                    <a:pt x="234610" y="906671"/>
                  </a:lnTo>
                  <a:lnTo>
                    <a:pt x="230806" y="906671"/>
                  </a:lnTo>
                  <a:lnTo>
                    <a:pt x="230046" y="906956"/>
                  </a:lnTo>
                  <a:lnTo>
                    <a:pt x="229570" y="907908"/>
                  </a:lnTo>
                  <a:lnTo>
                    <a:pt x="227288" y="908193"/>
                  </a:lnTo>
                  <a:lnTo>
                    <a:pt x="225481" y="909620"/>
                  </a:lnTo>
                  <a:lnTo>
                    <a:pt x="221867" y="910191"/>
                  </a:lnTo>
                  <a:lnTo>
                    <a:pt x="219204" y="907908"/>
                  </a:lnTo>
                  <a:lnTo>
                    <a:pt x="218348" y="907908"/>
                  </a:lnTo>
                  <a:lnTo>
                    <a:pt x="218348" y="907337"/>
                  </a:lnTo>
                  <a:lnTo>
                    <a:pt x="217302" y="906480"/>
                  </a:lnTo>
                  <a:lnTo>
                    <a:pt x="217302" y="904958"/>
                  </a:lnTo>
                  <a:lnTo>
                    <a:pt x="218348" y="903721"/>
                  </a:lnTo>
                  <a:lnTo>
                    <a:pt x="218348" y="902293"/>
                  </a:lnTo>
                  <a:lnTo>
                    <a:pt x="217493" y="901437"/>
                  </a:lnTo>
                  <a:lnTo>
                    <a:pt x="217207" y="900009"/>
                  </a:lnTo>
                  <a:lnTo>
                    <a:pt x="217683" y="898487"/>
                  </a:lnTo>
                  <a:lnTo>
                    <a:pt x="217207" y="897726"/>
                  </a:lnTo>
                  <a:lnTo>
                    <a:pt x="217493" y="896869"/>
                  </a:lnTo>
                  <a:lnTo>
                    <a:pt x="216637" y="896108"/>
                  </a:lnTo>
                  <a:lnTo>
                    <a:pt x="215781" y="896108"/>
                  </a:lnTo>
                  <a:lnTo>
                    <a:pt x="214925" y="896869"/>
                  </a:lnTo>
                  <a:lnTo>
                    <a:pt x="213403" y="896869"/>
                  </a:lnTo>
                  <a:lnTo>
                    <a:pt x="213879" y="894871"/>
                  </a:lnTo>
                  <a:lnTo>
                    <a:pt x="214640" y="894585"/>
                  </a:lnTo>
                  <a:lnTo>
                    <a:pt x="214640" y="893634"/>
                  </a:lnTo>
                  <a:lnTo>
                    <a:pt x="213593" y="892777"/>
                  </a:lnTo>
                  <a:lnTo>
                    <a:pt x="211311" y="893348"/>
                  </a:lnTo>
                  <a:lnTo>
                    <a:pt x="210265" y="890684"/>
                  </a:lnTo>
                  <a:lnTo>
                    <a:pt x="208743" y="890684"/>
                  </a:lnTo>
                  <a:lnTo>
                    <a:pt x="207697" y="891255"/>
                  </a:lnTo>
                  <a:lnTo>
                    <a:pt x="206651" y="890018"/>
                  </a:lnTo>
                  <a:lnTo>
                    <a:pt x="206937" y="888019"/>
                  </a:lnTo>
                  <a:lnTo>
                    <a:pt x="206271" y="887448"/>
                  </a:lnTo>
                  <a:lnTo>
                    <a:pt x="203323" y="887448"/>
                  </a:lnTo>
                  <a:lnTo>
                    <a:pt x="203323" y="885736"/>
                  </a:lnTo>
                  <a:lnTo>
                    <a:pt x="202467" y="884974"/>
                  </a:lnTo>
                  <a:lnTo>
                    <a:pt x="200375" y="885165"/>
                  </a:lnTo>
                  <a:lnTo>
                    <a:pt x="199709" y="884403"/>
                  </a:lnTo>
                  <a:lnTo>
                    <a:pt x="198948" y="884403"/>
                  </a:lnTo>
                  <a:lnTo>
                    <a:pt x="198663" y="884974"/>
                  </a:lnTo>
                  <a:lnTo>
                    <a:pt x="199424" y="885736"/>
                  </a:lnTo>
                  <a:lnTo>
                    <a:pt x="202562" y="885736"/>
                  </a:lnTo>
                  <a:lnTo>
                    <a:pt x="202562" y="888019"/>
                  </a:lnTo>
                  <a:lnTo>
                    <a:pt x="205415" y="888590"/>
                  </a:lnTo>
                  <a:lnTo>
                    <a:pt x="205130" y="890304"/>
                  </a:lnTo>
                  <a:lnTo>
                    <a:pt x="206651" y="892016"/>
                  </a:lnTo>
                  <a:lnTo>
                    <a:pt x="207697" y="892206"/>
                  </a:lnTo>
                  <a:lnTo>
                    <a:pt x="208458" y="891445"/>
                  </a:lnTo>
                  <a:lnTo>
                    <a:pt x="209314" y="891445"/>
                  </a:lnTo>
                  <a:lnTo>
                    <a:pt x="209599" y="893158"/>
                  </a:lnTo>
                  <a:lnTo>
                    <a:pt x="210265" y="893919"/>
                  </a:lnTo>
                  <a:lnTo>
                    <a:pt x="212072" y="893919"/>
                  </a:lnTo>
                  <a:lnTo>
                    <a:pt x="212357" y="893634"/>
                  </a:lnTo>
                  <a:lnTo>
                    <a:pt x="213403" y="893919"/>
                  </a:lnTo>
                  <a:lnTo>
                    <a:pt x="213403" y="894871"/>
                  </a:lnTo>
                  <a:lnTo>
                    <a:pt x="212738" y="895156"/>
                  </a:lnTo>
                  <a:lnTo>
                    <a:pt x="212262" y="896393"/>
                  </a:lnTo>
                  <a:lnTo>
                    <a:pt x="212548" y="897630"/>
                  </a:lnTo>
                  <a:lnTo>
                    <a:pt x="214640" y="897630"/>
                  </a:lnTo>
                  <a:lnTo>
                    <a:pt x="215496" y="897059"/>
                  </a:lnTo>
                  <a:lnTo>
                    <a:pt x="216351" y="897345"/>
                  </a:lnTo>
                  <a:lnTo>
                    <a:pt x="216637" y="901722"/>
                  </a:lnTo>
                  <a:lnTo>
                    <a:pt x="217397" y="902293"/>
                  </a:lnTo>
                  <a:lnTo>
                    <a:pt x="217683" y="903816"/>
                  </a:lnTo>
                  <a:lnTo>
                    <a:pt x="216637" y="904767"/>
                  </a:lnTo>
                  <a:lnTo>
                    <a:pt x="216351" y="907051"/>
                  </a:lnTo>
                  <a:lnTo>
                    <a:pt x="222818" y="911238"/>
                  </a:lnTo>
                  <a:lnTo>
                    <a:pt x="224340" y="910953"/>
                  </a:lnTo>
                  <a:lnTo>
                    <a:pt x="225100" y="911524"/>
                  </a:lnTo>
                  <a:lnTo>
                    <a:pt x="225100" y="910667"/>
                  </a:lnTo>
                  <a:lnTo>
                    <a:pt x="226907" y="910096"/>
                  </a:lnTo>
                  <a:lnTo>
                    <a:pt x="227573" y="909335"/>
                  </a:lnTo>
                  <a:lnTo>
                    <a:pt x="228905" y="909335"/>
                  </a:lnTo>
                  <a:lnTo>
                    <a:pt x="229190" y="909906"/>
                  </a:lnTo>
                  <a:lnTo>
                    <a:pt x="227003" y="911333"/>
                  </a:lnTo>
                  <a:lnTo>
                    <a:pt x="225671" y="911333"/>
                  </a:lnTo>
                  <a:lnTo>
                    <a:pt x="223579" y="913617"/>
                  </a:lnTo>
                  <a:lnTo>
                    <a:pt x="221106" y="914474"/>
                  </a:lnTo>
                  <a:lnTo>
                    <a:pt x="220060" y="915711"/>
                  </a:lnTo>
                  <a:lnTo>
                    <a:pt x="217873" y="916282"/>
                  </a:lnTo>
                  <a:lnTo>
                    <a:pt x="215590" y="917994"/>
                  </a:lnTo>
                  <a:lnTo>
                    <a:pt x="206081" y="919517"/>
                  </a:lnTo>
                  <a:lnTo>
                    <a:pt x="202657" y="921040"/>
                  </a:lnTo>
                  <a:lnTo>
                    <a:pt x="197997" y="921230"/>
                  </a:lnTo>
                  <a:lnTo>
                    <a:pt x="196951" y="921991"/>
                  </a:lnTo>
                  <a:lnTo>
                    <a:pt x="196095" y="921991"/>
                  </a:lnTo>
                  <a:lnTo>
                    <a:pt x="195335" y="922752"/>
                  </a:lnTo>
                  <a:lnTo>
                    <a:pt x="192862" y="923323"/>
                  </a:lnTo>
                  <a:lnTo>
                    <a:pt x="190389" y="925797"/>
                  </a:lnTo>
                  <a:lnTo>
                    <a:pt x="189343" y="925607"/>
                  </a:lnTo>
                  <a:lnTo>
                    <a:pt x="189058" y="924751"/>
                  </a:lnTo>
                  <a:lnTo>
                    <a:pt x="188012" y="924941"/>
                  </a:lnTo>
                  <a:lnTo>
                    <a:pt x="188012" y="925893"/>
                  </a:lnTo>
                  <a:lnTo>
                    <a:pt x="186966" y="927891"/>
                  </a:lnTo>
                  <a:lnTo>
                    <a:pt x="185159" y="928747"/>
                  </a:lnTo>
                  <a:lnTo>
                    <a:pt x="183827" y="928747"/>
                  </a:lnTo>
                  <a:lnTo>
                    <a:pt x="183542" y="928176"/>
                  </a:lnTo>
                  <a:lnTo>
                    <a:pt x="186015" y="927224"/>
                  </a:lnTo>
                  <a:lnTo>
                    <a:pt x="185729" y="926939"/>
                  </a:lnTo>
                  <a:lnTo>
                    <a:pt x="186395" y="926178"/>
                  </a:lnTo>
                  <a:lnTo>
                    <a:pt x="186110" y="925416"/>
                  </a:lnTo>
                  <a:lnTo>
                    <a:pt x="185444" y="925797"/>
                  </a:lnTo>
                  <a:lnTo>
                    <a:pt x="185444" y="926559"/>
                  </a:lnTo>
                  <a:lnTo>
                    <a:pt x="184968" y="925702"/>
                  </a:lnTo>
                  <a:lnTo>
                    <a:pt x="184208" y="925893"/>
                  </a:lnTo>
                  <a:lnTo>
                    <a:pt x="184683" y="927130"/>
                  </a:lnTo>
                  <a:lnTo>
                    <a:pt x="183827" y="927701"/>
                  </a:lnTo>
                  <a:lnTo>
                    <a:pt x="182781" y="927510"/>
                  </a:lnTo>
                  <a:lnTo>
                    <a:pt x="182781" y="926654"/>
                  </a:lnTo>
                  <a:lnTo>
                    <a:pt x="183447" y="926368"/>
                  </a:lnTo>
                  <a:lnTo>
                    <a:pt x="183162" y="926083"/>
                  </a:lnTo>
                  <a:lnTo>
                    <a:pt x="182116" y="926368"/>
                  </a:lnTo>
                  <a:lnTo>
                    <a:pt x="182401" y="927224"/>
                  </a:lnTo>
                  <a:lnTo>
                    <a:pt x="179928" y="926654"/>
                  </a:lnTo>
                  <a:lnTo>
                    <a:pt x="179928" y="927415"/>
                  </a:lnTo>
                  <a:lnTo>
                    <a:pt x="182211" y="927605"/>
                  </a:lnTo>
                  <a:lnTo>
                    <a:pt x="181925" y="930555"/>
                  </a:lnTo>
                  <a:lnTo>
                    <a:pt x="180119" y="930841"/>
                  </a:lnTo>
                  <a:lnTo>
                    <a:pt x="179453" y="930555"/>
                  </a:lnTo>
                  <a:lnTo>
                    <a:pt x="179453" y="930080"/>
                  </a:lnTo>
                  <a:lnTo>
                    <a:pt x="178977" y="930080"/>
                  </a:lnTo>
                  <a:lnTo>
                    <a:pt x="178502" y="930841"/>
                  </a:lnTo>
                  <a:lnTo>
                    <a:pt x="178502" y="932268"/>
                  </a:lnTo>
                  <a:lnTo>
                    <a:pt x="175364" y="932078"/>
                  </a:lnTo>
                  <a:lnTo>
                    <a:pt x="174508" y="931317"/>
                  </a:lnTo>
                  <a:lnTo>
                    <a:pt x="174508" y="930365"/>
                  </a:lnTo>
                  <a:lnTo>
                    <a:pt x="176980" y="928938"/>
                  </a:lnTo>
                  <a:lnTo>
                    <a:pt x="179072" y="928747"/>
                  </a:lnTo>
                  <a:lnTo>
                    <a:pt x="179358" y="928462"/>
                  </a:lnTo>
                  <a:lnTo>
                    <a:pt x="177551" y="928272"/>
                  </a:lnTo>
                  <a:lnTo>
                    <a:pt x="175364" y="929509"/>
                  </a:lnTo>
                  <a:lnTo>
                    <a:pt x="174603" y="929318"/>
                  </a:lnTo>
                  <a:lnTo>
                    <a:pt x="173747" y="927795"/>
                  </a:lnTo>
                  <a:lnTo>
                    <a:pt x="172701" y="927986"/>
                  </a:lnTo>
                  <a:lnTo>
                    <a:pt x="171179" y="927035"/>
                  </a:lnTo>
                  <a:lnTo>
                    <a:pt x="170703" y="926273"/>
                  </a:lnTo>
                  <a:lnTo>
                    <a:pt x="170703" y="924751"/>
                  </a:lnTo>
                  <a:lnTo>
                    <a:pt x="170228" y="924560"/>
                  </a:lnTo>
                  <a:lnTo>
                    <a:pt x="169943" y="926273"/>
                  </a:lnTo>
                  <a:lnTo>
                    <a:pt x="170799" y="927130"/>
                  </a:lnTo>
                  <a:lnTo>
                    <a:pt x="171084" y="928081"/>
                  </a:lnTo>
                  <a:lnTo>
                    <a:pt x="173557" y="929033"/>
                  </a:lnTo>
                  <a:lnTo>
                    <a:pt x="173271" y="931031"/>
                  </a:lnTo>
                  <a:lnTo>
                    <a:pt x="172415" y="931792"/>
                  </a:lnTo>
                  <a:lnTo>
                    <a:pt x="171369" y="931792"/>
                  </a:lnTo>
                  <a:lnTo>
                    <a:pt x="171845" y="930080"/>
                  </a:lnTo>
                  <a:lnTo>
                    <a:pt x="171179" y="929889"/>
                  </a:lnTo>
                  <a:lnTo>
                    <a:pt x="171464" y="930651"/>
                  </a:lnTo>
                  <a:lnTo>
                    <a:pt x="170989" y="930841"/>
                  </a:lnTo>
                  <a:lnTo>
                    <a:pt x="170989" y="931602"/>
                  </a:lnTo>
                  <a:lnTo>
                    <a:pt x="169943" y="932173"/>
                  </a:lnTo>
                  <a:lnTo>
                    <a:pt x="169658" y="933125"/>
                  </a:lnTo>
                  <a:lnTo>
                    <a:pt x="166805" y="933125"/>
                  </a:lnTo>
                  <a:lnTo>
                    <a:pt x="166329" y="933981"/>
                  </a:lnTo>
                  <a:lnTo>
                    <a:pt x="166995" y="934932"/>
                  </a:lnTo>
                  <a:lnTo>
                    <a:pt x="166709" y="935694"/>
                  </a:lnTo>
                  <a:lnTo>
                    <a:pt x="167375" y="935694"/>
                  </a:lnTo>
                  <a:lnTo>
                    <a:pt x="167661" y="935123"/>
                  </a:lnTo>
                  <a:lnTo>
                    <a:pt x="168706" y="935313"/>
                  </a:lnTo>
                  <a:lnTo>
                    <a:pt x="168992" y="938073"/>
                  </a:lnTo>
                  <a:lnTo>
                    <a:pt x="166139" y="940547"/>
                  </a:lnTo>
                  <a:lnTo>
                    <a:pt x="165854" y="941975"/>
                  </a:lnTo>
                  <a:lnTo>
                    <a:pt x="164522" y="942545"/>
                  </a:lnTo>
                  <a:lnTo>
                    <a:pt x="163856" y="944068"/>
                  </a:lnTo>
                  <a:lnTo>
                    <a:pt x="163096" y="944068"/>
                  </a:lnTo>
                  <a:lnTo>
                    <a:pt x="162810" y="945305"/>
                  </a:lnTo>
                  <a:lnTo>
                    <a:pt x="162145" y="945876"/>
                  </a:lnTo>
                  <a:lnTo>
                    <a:pt x="162620" y="946637"/>
                  </a:lnTo>
                  <a:lnTo>
                    <a:pt x="162335" y="947589"/>
                  </a:lnTo>
                  <a:lnTo>
                    <a:pt x="159862" y="948826"/>
                  </a:lnTo>
                  <a:lnTo>
                    <a:pt x="160148" y="949397"/>
                  </a:lnTo>
                  <a:lnTo>
                    <a:pt x="159292" y="949968"/>
                  </a:lnTo>
                  <a:lnTo>
                    <a:pt x="159006" y="950824"/>
                  </a:lnTo>
                  <a:lnTo>
                    <a:pt x="159006" y="953298"/>
                  </a:lnTo>
                  <a:lnTo>
                    <a:pt x="158245" y="953108"/>
                  </a:lnTo>
                  <a:lnTo>
                    <a:pt x="157960" y="952251"/>
                  </a:lnTo>
                  <a:lnTo>
                    <a:pt x="156914" y="951395"/>
                  </a:lnTo>
                  <a:lnTo>
                    <a:pt x="156914" y="950634"/>
                  </a:lnTo>
                  <a:lnTo>
                    <a:pt x="156248" y="950349"/>
                  </a:lnTo>
                  <a:lnTo>
                    <a:pt x="156534" y="948826"/>
                  </a:lnTo>
                  <a:lnTo>
                    <a:pt x="157390" y="949111"/>
                  </a:lnTo>
                  <a:lnTo>
                    <a:pt x="157675" y="948350"/>
                  </a:lnTo>
                  <a:lnTo>
                    <a:pt x="156344" y="948064"/>
                  </a:lnTo>
                  <a:lnTo>
                    <a:pt x="155583" y="947113"/>
                  </a:lnTo>
                  <a:lnTo>
                    <a:pt x="155107" y="947874"/>
                  </a:lnTo>
                  <a:lnTo>
                    <a:pt x="155583" y="948064"/>
                  </a:lnTo>
                  <a:lnTo>
                    <a:pt x="155868" y="949492"/>
                  </a:lnTo>
                  <a:lnTo>
                    <a:pt x="155107" y="950349"/>
                  </a:lnTo>
                  <a:lnTo>
                    <a:pt x="156153" y="951109"/>
                  </a:lnTo>
                  <a:lnTo>
                    <a:pt x="157009" y="952537"/>
                  </a:lnTo>
                  <a:lnTo>
                    <a:pt x="157009" y="953488"/>
                  </a:lnTo>
                  <a:lnTo>
                    <a:pt x="153871" y="954059"/>
                  </a:lnTo>
                  <a:lnTo>
                    <a:pt x="152825" y="953108"/>
                  </a:lnTo>
                  <a:lnTo>
                    <a:pt x="152825" y="952537"/>
                  </a:lnTo>
                  <a:lnTo>
                    <a:pt x="152064" y="952346"/>
                  </a:lnTo>
                  <a:lnTo>
                    <a:pt x="151779" y="951395"/>
                  </a:lnTo>
                  <a:lnTo>
                    <a:pt x="150733" y="951395"/>
                  </a:lnTo>
                  <a:lnTo>
                    <a:pt x="153871" y="954821"/>
                  </a:lnTo>
                  <a:lnTo>
                    <a:pt x="157009" y="954250"/>
                  </a:lnTo>
                  <a:lnTo>
                    <a:pt x="156724" y="956438"/>
                  </a:lnTo>
                  <a:lnTo>
                    <a:pt x="157580" y="956248"/>
                  </a:lnTo>
                  <a:lnTo>
                    <a:pt x="158055" y="956533"/>
                  </a:lnTo>
                  <a:lnTo>
                    <a:pt x="157770" y="956819"/>
                  </a:lnTo>
                  <a:lnTo>
                    <a:pt x="158531" y="956819"/>
                  </a:lnTo>
                  <a:lnTo>
                    <a:pt x="158245" y="955963"/>
                  </a:lnTo>
                  <a:lnTo>
                    <a:pt x="158721" y="955963"/>
                  </a:lnTo>
                  <a:lnTo>
                    <a:pt x="159577" y="957390"/>
                  </a:lnTo>
                  <a:lnTo>
                    <a:pt x="160052" y="956819"/>
                  </a:lnTo>
                  <a:lnTo>
                    <a:pt x="159292" y="956248"/>
                  </a:lnTo>
                  <a:lnTo>
                    <a:pt x="159006" y="953774"/>
                  </a:lnTo>
                  <a:lnTo>
                    <a:pt x="159767" y="953488"/>
                  </a:lnTo>
                  <a:lnTo>
                    <a:pt x="160813" y="955963"/>
                  </a:lnTo>
                  <a:lnTo>
                    <a:pt x="161859" y="956724"/>
                  </a:lnTo>
                  <a:lnTo>
                    <a:pt x="161003" y="958151"/>
                  </a:lnTo>
                  <a:lnTo>
                    <a:pt x="158531" y="958342"/>
                  </a:lnTo>
                  <a:lnTo>
                    <a:pt x="157009" y="957104"/>
                  </a:lnTo>
                  <a:lnTo>
                    <a:pt x="155203" y="956819"/>
                  </a:lnTo>
                  <a:lnTo>
                    <a:pt x="146739" y="949587"/>
                  </a:lnTo>
                  <a:lnTo>
                    <a:pt x="141793" y="948159"/>
                  </a:lnTo>
                  <a:lnTo>
                    <a:pt x="137609" y="946162"/>
                  </a:lnTo>
                  <a:lnTo>
                    <a:pt x="130667" y="944163"/>
                  </a:lnTo>
                  <a:lnTo>
                    <a:pt x="127243" y="942450"/>
                  </a:lnTo>
                  <a:lnTo>
                    <a:pt x="123439" y="941594"/>
                  </a:lnTo>
                  <a:lnTo>
                    <a:pt x="122393" y="940833"/>
                  </a:lnTo>
                  <a:lnTo>
                    <a:pt x="121062" y="941023"/>
                  </a:lnTo>
                  <a:lnTo>
                    <a:pt x="118399" y="940166"/>
                  </a:lnTo>
                  <a:lnTo>
                    <a:pt x="114785" y="939976"/>
                  </a:lnTo>
                  <a:lnTo>
                    <a:pt x="112027" y="939215"/>
                  </a:lnTo>
                  <a:lnTo>
                    <a:pt x="112027" y="939215"/>
                  </a:lnTo>
                  <a:lnTo>
                    <a:pt x="109935" y="927130"/>
                  </a:lnTo>
                  <a:lnTo>
                    <a:pt x="86826" y="927130"/>
                  </a:lnTo>
                  <a:lnTo>
                    <a:pt x="88062" y="913712"/>
                  </a:lnTo>
                  <a:lnTo>
                    <a:pt x="86541" y="912190"/>
                  </a:lnTo>
                  <a:lnTo>
                    <a:pt x="65904" y="917994"/>
                  </a:lnTo>
                  <a:lnTo>
                    <a:pt x="60578" y="909240"/>
                  </a:lnTo>
                  <a:lnTo>
                    <a:pt x="56584" y="896774"/>
                  </a:lnTo>
                  <a:lnTo>
                    <a:pt x="57630" y="886021"/>
                  </a:lnTo>
                  <a:lnTo>
                    <a:pt x="61815" y="878123"/>
                  </a:lnTo>
                  <a:lnTo>
                    <a:pt x="57916" y="855190"/>
                  </a:lnTo>
                  <a:lnTo>
                    <a:pt x="47074" y="856332"/>
                  </a:lnTo>
                  <a:lnTo>
                    <a:pt x="44507" y="840060"/>
                  </a:lnTo>
                  <a:lnTo>
                    <a:pt x="55633" y="831019"/>
                  </a:lnTo>
                  <a:lnTo>
                    <a:pt x="58201" y="815794"/>
                  </a:lnTo>
                  <a:lnTo>
                    <a:pt x="45362" y="813130"/>
                  </a:lnTo>
                  <a:lnTo>
                    <a:pt x="35092" y="820077"/>
                  </a:lnTo>
                  <a:lnTo>
                    <a:pt x="28149" y="818839"/>
                  </a:lnTo>
                  <a:lnTo>
                    <a:pt x="17118" y="806659"/>
                  </a:lnTo>
                  <a:lnTo>
                    <a:pt x="0" y="778302"/>
                  </a:lnTo>
                  <a:lnTo>
                    <a:pt x="9510" y="771165"/>
                  </a:lnTo>
                  <a:lnTo>
                    <a:pt x="32619" y="767073"/>
                  </a:lnTo>
                  <a:lnTo>
                    <a:pt x="34236" y="768025"/>
                  </a:lnTo>
                  <a:lnTo>
                    <a:pt x="32714" y="773163"/>
                  </a:lnTo>
                  <a:lnTo>
                    <a:pt x="37089" y="774020"/>
                  </a:lnTo>
                  <a:lnTo>
                    <a:pt x="41273" y="766026"/>
                  </a:lnTo>
                  <a:lnTo>
                    <a:pt x="45267" y="764789"/>
                  </a:lnTo>
                  <a:lnTo>
                    <a:pt x="56013" y="775257"/>
                  </a:lnTo>
                  <a:lnTo>
                    <a:pt x="73702" y="779253"/>
                  </a:lnTo>
                  <a:lnTo>
                    <a:pt x="84258" y="784772"/>
                  </a:lnTo>
                  <a:lnTo>
                    <a:pt x="101376" y="786771"/>
                  </a:lnTo>
                  <a:lnTo>
                    <a:pt x="112217" y="799712"/>
                  </a:lnTo>
                  <a:lnTo>
                    <a:pt x="118589" y="802472"/>
                  </a:lnTo>
                  <a:lnTo>
                    <a:pt x="136468" y="796477"/>
                  </a:lnTo>
                  <a:lnTo>
                    <a:pt x="140842" y="785534"/>
                  </a:lnTo>
                  <a:lnTo>
                    <a:pt x="132093" y="774210"/>
                  </a:lnTo>
                  <a:lnTo>
                    <a:pt x="134471" y="767454"/>
                  </a:lnTo>
                  <a:lnTo>
                    <a:pt x="142079" y="759746"/>
                  </a:lnTo>
                  <a:lnTo>
                    <a:pt x="139606" y="754036"/>
                  </a:lnTo>
                  <a:lnTo>
                    <a:pt x="131903" y="749088"/>
                  </a:lnTo>
                  <a:lnTo>
                    <a:pt x="132664" y="736337"/>
                  </a:lnTo>
                  <a:lnTo>
                    <a:pt x="128194" y="715878"/>
                  </a:lnTo>
                  <a:lnTo>
                    <a:pt x="131998" y="701699"/>
                  </a:lnTo>
                  <a:lnTo>
                    <a:pt x="129240" y="695989"/>
                  </a:lnTo>
                  <a:lnTo>
                    <a:pt x="119730" y="690185"/>
                  </a:lnTo>
                  <a:lnTo>
                    <a:pt x="121822" y="675054"/>
                  </a:lnTo>
                  <a:lnTo>
                    <a:pt x="118970" y="661352"/>
                  </a:lnTo>
                  <a:lnTo>
                    <a:pt x="106797" y="639656"/>
                  </a:lnTo>
                  <a:lnTo>
                    <a:pt x="102327" y="619577"/>
                  </a:lnTo>
                  <a:lnTo>
                    <a:pt x="108699" y="617388"/>
                  </a:lnTo>
                  <a:lnTo>
                    <a:pt x="129811" y="621195"/>
                  </a:lnTo>
                  <a:lnTo>
                    <a:pt x="135136" y="618436"/>
                  </a:lnTo>
                  <a:lnTo>
                    <a:pt x="140938" y="609491"/>
                  </a:lnTo>
                  <a:lnTo>
                    <a:pt x="149116" y="606065"/>
                  </a:lnTo>
                  <a:lnTo>
                    <a:pt x="165758" y="614249"/>
                  </a:lnTo>
                  <a:lnTo>
                    <a:pt x="169943" y="609491"/>
                  </a:lnTo>
                  <a:lnTo>
                    <a:pt x="165378" y="594741"/>
                  </a:lnTo>
                  <a:lnTo>
                    <a:pt x="173081" y="577517"/>
                  </a:lnTo>
                  <a:lnTo>
                    <a:pt x="170418" y="560008"/>
                  </a:lnTo>
                  <a:lnTo>
                    <a:pt x="186395" y="558200"/>
                  </a:lnTo>
                  <a:lnTo>
                    <a:pt x="186871" y="550873"/>
                  </a:lnTo>
                  <a:lnTo>
                    <a:pt x="182401" y="544117"/>
                  </a:lnTo>
                  <a:lnTo>
                    <a:pt x="181925" y="536599"/>
                  </a:lnTo>
                  <a:lnTo>
                    <a:pt x="167755" y="529272"/>
                  </a:lnTo>
                  <a:lnTo>
                    <a:pt x="155678" y="507005"/>
                  </a:lnTo>
                  <a:lnTo>
                    <a:pt x="159767" y="501771"/>
                  </a:lnTo>
                  <a:lnTo>
                    <a:pt x="172320" y="498155"/>
                  </a:lnTo>
                  <a:lnTo>
                    <a:pt x="172606" y="492826"/>
                  </a:lnTo>
                  <a:lnTo>
                    <a:pt x="169753" y="481788"/>
                  </a:lnTo>
                  <a:lnTo>
                    <a:pt x="160813" y="475317"/>
                  </a:lnTo>
                  <a:lnTo>
                    <a:pt x="150448" y="457618"/>
                  </a:lnTo>
                  <a:lnTo>
                    <a:pt x="147214" y="439252"/>
                  </a:lnTo>
                  <a:lnTo>
                    <a:pt x="139891" y="437444"/>
                  </a:lnTo>
                  <a:lnTo>
                    <a:pt x="122298" y="406327"/>
                  </a:lnTo>
                  <a:lnTo>
                    <a:pt x="113549" y="406613"/>
                  </a:lnTo>
                  <a:lnTo>
                    <a:pt x="110791" y="403568"/>
                  </a:lnTo>
                  <a:lnTo>
                    <a:pt x="109840" y="386153"/>
                  </a:lnTo>
                  <a:lnTo>
                    <a:pt x="117067" y="378827"/>
                  </a:lnTo>
                  <a:lnTo>
                    <a:pt x="119255" y="365409"/>
                  </a:lnTo>
                  <a:lnTo>
                    <a:pt x="107367" y="353324"/>
                  </a:lnTo>
                  <a:lnTo>
                    <a:pt x="106321" y="341239"/>
                  </a:lnTo>
                  <a:lnTo>
                    <a:pt x="107653" y="335149"/>
                  </a:lnTo>
                  <a:lnTo>
                    <a:pt x="121442" y="338289"/>
                  </a:lnTo>
                  <a:lnTo>
                    <a:pt x="123534" y="334387"/>
                  </a:lnTo>
                  <a:lnTo>
                    <a:pt x="122298" y="330105"/>
                  </a:lnTo>
                  <a:lnTo>
                    <a:pt x="110696" y="318210"/>
                  </a:lnTo>
                  <a:lnTo>
                    <a:pt x="109174" y="300986"/>
                  </a:lnTo>
                  <a:lnTo>
                    <a:pt x="104134" y="280813"/>
                  </a:lnTo>
                  <a:lnTo>
                    <a:pt x="97477" y="272725"/>
                  </a:lnTo>
                  <a:lnTo>
                    <a:pt x="109555" y="258260"/>
                  </a:lnTo>
                  <a:lnTo>
                    <a:pt x="110886" y="220578"/>
                  </a:lnTo>
                  <a:lnTo>
                    <a:pt x="118113" y="202498"/>
                  </a:lnTo>
                  <a:lnTo>
                    <a:pt x="126292" y="195361"/>
                  </a:lnTo>
                  <a:lnTo>
                    <a:pt x="122868" y="184798"/>
                  </a:lnTo>
                  <a:lnTo>
                    <a:pt x="136278" y="170810"/>
                  </a:lnTo>
                  <a:lnTo>
                    <a:pt x="136373" y="165671"/>
                  </a:lnTo>
                  <a:lnTo>
                    <a:pt x="133805" y="162055"/>
                  </a:lnTo>
                  <a:lnTo>
                    <a:pt x="118494" y="152920"/>
                  </a:lnTo>
                  <a:lnTo>
                    <a:pt x="120301" y="136743"/>
                  </a:lnTo>
                  <a:lnTo>
                    <a:pt x="120301" y="136743"/>
                  </a:lnTo>
                  <a:lnTo>
                    <a:pt x="139796" y="155585"/>
                  </a:lnTo>
                  <a:lnTo>
                    <a:pt x="143981" y="155014"/>
                  </a:lnTo>
                  <a:lnTo>
                    <a:pt x="146834" y="147686"/>
                  </a:lnTo>
                  <a:lnTo>
                    <a:pt x="161384" y="146449"/>
                  </a:lnTo>
                  <a:lnTo>
                    <a:pt x="163000" y="136267"/>
                  </a:lnTo>
                  <a:lnTo>
                    <a:pt x="174032" y="133888"/>
                  </a:lnTo>
                  <a:lnTo>
                    <a:pt x="177456" y="127417"/>
                  </a:lnTo>
                  <a:lnTo>
                    <a:pt x="183067" y="99916"/>
                  </a:lnTo>
                  <a:lnTo>
                    <a:pt x="183352" y="86690"/>
                  </a:lnTo>
                  <a:lnTo>
                    <a:pt x="191530" y="76317"/>
                  </a:lnTo>
                  <a:lnTo>
                    <a:pt x="193432" y="68609"/>
                  </a:lnTo>
                  <a:lnTo>
                    <a:pt x="205415" y="67182"/>
                  </a:lnTo>
                  <a:lnTo>
                    <a:pt x="207032" y="65755"/>
                  </a:lnTo>
                  <a:lnTo>
                    <a:pt x="206556" y="56334"/>
                  </a:lnTo>
                  <a:lnTo>
                    <a:pt x="211121" y="55478"/>
                  </a:lnTo>
                  <a:lnTo>
                    <a:pt x="218539" y="56239"/>
                  </a:lnTo>
                  <a:lnTo>
                    <a:pt x="229855" y="66611"/>
                  </a:lnTo>
                  <a:lnTo>
                    <a:pt x="238605" y="64422"/>
                  </a:lnTo>
                  <a:lnTo>
                    <a:pt x="241267" y="58523"/>
                  </a:lnTo>
                  <a:lnTo>
                    <a:pt x="232233" y="49483"/>
                  </a:lnTo>
                  <a:lnTo>
                    <a:pt x="245167" y="38920"/>
                  </a:lnTo>
                  <a:lnTo>
                    <a:pt x="248305" y="27311"/>
                  </a:lnTo>
                  <a:lnTo>
                    <a:pt x="253345" y="21221"/>
                  </a:lnTo>
                  <a:lnTo>
                    <a:pt x="253345" y="21221"/>
                  </a:lnTo>
                  <a:lnTo>
                    <a:pt x="287010" y="64042"/>
                  </a:lnTo>
                  <a:lnTo>
                    <a:pt x="284443" y="67658"/>
                  </a:lnTo>
                  <a:lnTo>
                    <a:pt x="272365" y="69276"/>
                  </a:lnTo>
                  <a:lnTo>
                    <a:pt x="259146" y="76222"/>
                  </a:lnTo>
                  <a:lnTo>
                    <a:pt x="264377" y="80314"/>
                  </a:lnTo>
                  <a:lnTo>
                    <a:pt x="263331" y="101535"/>
                  </a:lnTo>
                  <a:lnTo>
                    <a:pt x="266754" y="107244"/>
                  </a:lnTo>
                  <a:lnTo>
                    <a:pt x="275979" y="140169"/>
                  </a:lnTo>
                  <a:lnTo>
                    <a:pt x="279593" y="142357"/>
                  </a:lnTo>
                  <a:lnTo>
                    <a:pt x="288532" y="139883"/>
                  </a:lnTo>
                  <a:lnTo>
                    <a:pt x="308883" y="141120"/>
                  </a:lnTo>
                  <a:lnTo>
                    <a:pt x="317537" y="134745"/>
                  </a:lnTo>
                  <a:lnTo>
                    <a:pt x="327047" y="133698"/>
                  </a:lnTo>
                  <a:lnTo>
                    <a:pt x="334845" y="123040"/>
                  </a:lnTo>
                  <a:lnTo>
                    <a:pt x="339125" y="120947"/>
                  </a:lnTo>
                  <a:lnTo>
                    <a:pt x="325621" y="115333"/>
                  </a:lnTo>
                  <a:lnTo>
                    <a:pt x="334750" y="104103"/>
                  </a:lnTo>
                  <a:lnTo>
                    <a:pt x="343690" y="98299"/>
                  </a:lnTo>
                  <a:lnTo>
                    <a:pt x="367750" y="91923"/>
                  </a:lnTo>
                  <a:lnTo>
                    <a:pt x="373075" y="84691"/>
                  </a:lnTo>
                  <a:lnTo>
                    <a:pt x="386199" y="85738"/>
                  </a:lnTo>
                  <a:lnTo>
                    <a:pt x="402556" y="78601"/>
                  </a:lnTo>
                  <a:lnTo>
                    <a:pt x="406360" y="79838"/>
                  </a:lnTo>
                  <a:lnTo>
                    <a:pt x="422052" y="114666"/>
                  </a:lnTo>
                  <a:lnTo>
                    <a:pt x="426616" y="113810"/>
                  </a:lnTo>
                  <a:lnTo>
                    <a:pt x="440216" y="100488"/>
                  </a:lnTo>
                  <a:lnTo>
                    <a:pt x="440501" y="88688"/>
                  </a:lnTo>
                  <a:lnTo>
                    <a:pt x="448870" y="86690"/>
                  </a:lnTo>
                  <a:lnTo>
                    <a:pt x="451818" y="84882"/>
                  </a:lnTo>
                  <a:lnTo>
                    <a:pt x="451723" y="79743"/>
                  </a:lnTo>
                  <a:lnTo>
                    <a:pt x="442213" y="70798"/>
                  </a:lnTo>
                  <a:lnTo>
                    <a:pt x="436412" y="59950"/>
                  </a:lnTo>
                  <a:lnTo>
                    <a:pt x="431847" y="57571"/>
                  </a:lnTo>
                  <a:lnTo>
                    <a:pt x="431562" y="51101"/>
                  </a:lnTo>
                  <a:lnTo>
                    <a:pt x="452674" y="43678"/>
                  </a:lnTo>
                  <a:lnTo>
                    <a:pt x="457904" y="36922"/>
                  </a:lnTo>
                  <a:lnTo>
                    <a:pt x="457619" y="31688"/>
                  </a:lnTo>
                  <a:lnTo>
                    <a:pt x="460377" y="27596"/>
                  </a:lnTo>
                  <a:lnTo>
                    <a:pt x="472644" y="31022"/>
                  </a:lnTo>
                  <a:lnTo>
                    <a:pt x="478351" y="20840"/>
                  </a:lnTo>
                  <a:lnTo>
                    <a:pt x="491569" y="21411"/>
                  </a:lnTo>
                  <a:lnTo>
                    <a:pt x="523047" y="0"/>
                  </a:lnTo>
                  <a:lnTo>
                    <a:pt x="523047" y="0"/>
                  </a:lnTo>
                  <a:close/>
                </a:path>
              </a:pathLst>
            </a:custGeom>
            <a:solidFill>
              <a:srgbClr val="DADADA"/>
            </a:solidFill>
            <a:ln w="8872"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9" name="Freeform: Shape 18">
              <a:extLst>
                <a:ext uri="{FF2B5EF4-FFF2-40B4-BE49-F238E27FC236}">
                  <a16:creationId xmlns:a16="http://schemas.microsoft.com/office/drawing/2014/main" id="{A891CBFA-B800-8DAD-8182-B9C93CB54391}"/>
                </a:ext>
              </a:extLst>
            </p:cNvPr>
            <p:cNvSpPr/>
            <p:nvPr/>
          </p:nvSpPr>
          <p:spPr>
            <a:xfrm>
              <a:off x="7086746" y="5350630"/>
              <a:ext cx="1697811" cy="1371424"/>
            </a:xfrm>
            <a:custGeom>
              <a:avLst/>
              <a:gdLst>
                <a:gd name="connsiteX0" fmla="*/ 1325117 w 1697811"/>
                <a:gd name="connsiteY0" fmla="*/ 976231 h 1371424"/>
                <a:gd name="connsiteX1" fmla="*/ 1325402 w 1697811"/>
                <a:gd name="connsiteY1" fmla="*/ 978420 h 1371424"/>
                <a:gd name="connsiteX2" fmla="*/ 1324736 w 1697811"/>
                <a:gd name="connsiteY2" fmla="*/ 985081 h 1371424"/>
                <a:gd name="connsiteX3" fmla="*/ 1323215 w 1697811"/>
                <a:gd name="connsiteY3" fmla="*/ 986318 h 1371424"/>
                <a:gd name="connsiteX4" fmla="*/ 1322454 w 1697811"/>
                <a:gd name="connsiteY4" fmla="*/ 986318 h 1371424"/>
                <a:gd name="connsiteX5" fmla="*/ 1323976 w 1697811"/>
                <a:gd name="connsiteY5" fmla="*/ 985081 h 1371424"/>
                <a:gd name="connsiteX6" fmla="*/ 1324736 w 1697811"/>
                <a:gd name="connsiteY6" fmla="*/ 976421 h 1371424"/>
                <a:gd name="connsiteX7" fmla="*/ 1325117 w 1697811"/>
                <a:gd name="connsiteY7" fmla="*/ 976231 h 1371424"/>
                <a:gd name="connsiteX8" fmla="*/ 1318365 w 1697811"/>
                <a:gd name="connsiteY8" fmla="*/ 970521 h 1371424"/>
                <a:gd name="connsiteX9" fmla="*/ 1320837 w 1697811"/>
                <a:gd name="connsiteY9" fmla="*/ 972520 h 1371424"/>
                <a:gd name="connsiteX10" fmla="*/ 1321313 w 1697811"/>
                <a:gd name="connsiteY10" fmla="*/ 973471 h 1371424"/>
                <a:gd name="connsiteX11" fmla="*/ 1323976 w 1697811"/>
                <a:gd name="connsiteY11" fmla="*/ 975946 h 1371424"/>
                <a:gd name="connsiteX12" fmla="*/ 1323500 w 1697811"/>
                <a:gd name="connsiteY12" fmla="*/ 976136 h 1371424"/>
                <a:gd name="connsiteX13" fmla="*/ 1319696 w 1697811"/>
                <a:gd name="connsiteY13" fmla="*/ 972805 h 1371424"/>
                <a:gd name="connsiteX14" fmla="*/ 1319411 w 1697811"/>
                <a:gd name="connsiteY14" fmla="*/ 972044 h 1371424"/>
                <a:gd name="connsiteX15" fmla="*/ 1317889 w 1697811"/>
                <a:gd name="connsiteY15" fmla="*/ 970807 h 1371424"/>
                <a:gd name="connsiteX16" fmla="*/ 1318365 w 1697811"/>
                <a:gd name="connsiteY16" fmla="*/ 970521 h 1371424"/>
                <a:gd name="connsiteX17" fmla="*/ 1318365 w 1697811"/>
                <a:gd name="connsiteY17" fmla="*/ 970521 h 1371424"/>
                <a:gd name="connsiteX18" fmla="*/ 1231349 w 1697811"/>
                <a:gd name="connsiteY18" fmla="*/ 184322 h 1371424"/>
                <a:gd name="connsiteX19" fmla="*/ 1233631 w 1697811"/>
                <a:gd name="connsiteY19" fmla="*/ 168050 h 1371424"/>
                <a:gd name="connsiteX20" fmla="*/ 1236009 w 1697811"/>
                <a:gd name="connsiteY20" fmla="*/ 163958 h 1371424"/>
                <a:gd name="connsiteX21" fmla="*/ 1238671 w 1697811"/>
                <a:gd name="connsiteY21" fmla="*/ 163958 h 1371424"/>
                <a:gd name="connsiteX22" fmla="*/ 1242475 w 1697811"/>
                <a:gd name="connsiteY22" fmla="*/ 174235 h 1371424"/>
                <a:gd name="connsiteX23" fmla="*/ 1251415 w 1697811"/>
                <a:gd name="connsiteY23" fmla="*/ 168526 h 1371424"/>
                <a:gd name="connsiteX24" fmla="*/ 1256550 w 1697811"/>
                <a:gd name="connsiteY24" fmla="*/ 169763 h 1371424"/>
                <a:gd name="connsiteX25" fmla="*/ 1259308 w 1697811"/>
                <a:gd name="connsiteY25" fmla="*/ 163387 h 1371424"/>
                <a:gd name="connsiteX26" fmla="*/ 1270625 w 1697811"/>
                <a:gd name="connsiteY26" fmla="*/ 158724 h 1371424"/>
                <a:gd name="connsiteX27" fmla="*/ 1282988 w 1697811"/>
                <a:gd name="connsiteY27" fmla="*/ 160532 h 1371424"/>
                <a:gd name="connsiteX28" fmla="*/ 1288599 w 1697811"/>
                <a:gd name="connsiteY28" fmla="*/ 146734 h 1371424"/>
                <a:gd name="connsiteX29" fmla="*/ 1302863 w 1697811"/>
                <a:gd name="connsiteY29" fmla="*/ 144926 h 1371424"/>
                <a:gd name="connsiteX30" fmla="*/ 1317319 w 1697811"/>
                <a:gd name="connsiteY30" fmla="*/ 135981 h 1371424"/>
                <a:gd name="connsiteX31" fmla="*/ 1318745 w 1697811"/>
                <a:gd name="connsiteY31" fmla="*/ 131414 h 1371424"/>
                <a:gd name="connsiteX32" fmla="*/ 1317509 w 1697811"/>
                <a:gd name="connsiteY32" fmla="*/ 123706 h 1371424"/>
                <a:gd name="connsiteX33" fmla="*/ 1309140 w 1697811"/>
                <a:gd name="connsiteY33" fmla="*/ 114285 h 1371424"/>
                <a:gd name="connsiteX34" fmla="*/ 1306858 w 1697811"/>
                <a:gd name="connsiteY34" fmla="*/ 102771 h 1371424"/>
                <a:gd name="connsiteX35" fmla="*/ 1298394 w 1697811"/>
                <a:gd name="connsiteY35" fmla="*/ 96110 h 1371424"/>
                <a:gd name="connsiteX36" fmla="*/ 1299345 w 1697811"/>
                <a:gd name="connsiteY36" fmla="*/ 85072 h 1371424"/>
                <a:gd name="connsiteX37" fmla="*/ 1303910 w 1697811"/>
                <a:gd name="connsiteY37" fmla="*/ 77459 h 1371424"/>
                <a:gd name="connsiteX38" fmla="*/ 1302008 w 1697811"/>
                <a:gd name="connsiteY38" fmla="*/ 70512 h 1371424"/>
                <a:gd name="connsiteX39" fmla="*/ 1306573 w 1697811"/>
                <a:gd name="connsiteY39" fmla="*/ 55858 h 1371424"/>
                <a:gd name="connsiteX40" fmla="*/ 1314371 w 1697811"/>
                <a:gd name="connsiteY40" fmla="*/ 59950 h 1371424"/>
                <a:gd name="connsiteX41" fmla="*/ 1319126 w 1697811"/>
                <a:gd name="connsiteY41" fmla="*/ 72226 h 1371424"/>
                <a:gd name="connsiteX42" fmla="*/ 1325687 w 1697811"/>
                <a:gd name="connsiteY42" fmla="*/ 75556 h 1371424"/>
                <a:gd name="connsiteX43" fmla="*/ 1333581 w 1697811"/>
                <a:gd name="connsiteY43" fmla="*/ 72130 h 1371424"/>
                <a:gd name="connsiteX44" fmla="*/ 1343376 w 1697811"/>
                <a:gd name="connsiteY44" fmla="*/ 60711 h 1371424"/>
                <a:gd name="connsiteX45" fmla="*/ 1354217 w 1697811"/>
                <a:gd name="connsiteY45" fmla="*/ 58903 h 1371424"/>
                <a:gd name="connsiteX46" fmla="*/ 1363252 w 1697811"/>
                <a:gd name="connsiteY46" fmla="*/ 73557 h 1371424"/>
                <a:gd name="connsiteX47" fmla="*/ 1367816 w 1697811"/>
                <a:gd name="connsiteY47" fmla="*/ 85833 h 1371424"/>
                <a:gd name="connsiteX48" fmla="*/ 1390355 w 1697811"/>
                <a:gd name="connsiteY48" fmla="*/ 92970 h 1371424"/>
                <a:gd name="connsiteX49" fmla="*/ 1397488 w 1697811"/>
                <a:gd name="connsiteY49" fmla="*/ 92113 h 1371424"/>
                <a:gd name="connsiteX50" fmla="*/ 1408044 w 1697811"/>
                <a:gd name="connsiteY50" fmla="*/ 74794 h 1371424"/>
                <a:gd name="connsiteX51" fmla="*/ 1421453 w 1697811"/>
                <a:gd name="connsiteY51" fmla="*/ 76793 h 1371424"/>
                <a:gd name="connsiteX52" fmla="*/ 1427349 w 1697811"/>
                <a:gd name="connsiteY52" fmla="*/ 72130 h 1371424"/>
                <a:gd name="connsiteX53" fmla="*/ 1420787 w 1697811"/>
                <a:gd name="connsiteY53" fmla="*/ 64041 h 1371424"/>
                <a:gd name="connsiteX54" fmla="*/ 1423164 w 1697811"/>
                <a:gd name="connsiteY54" fmla="*/ 46818 h 1371424"/>
                <a:gd name="connsiteX55" fmla="*/ 1425542 w 1697811"/>
                <a:gd name="connsiteY55" fmla="*/ 42536 h 1371424"/>
                <a:gd name="connsiteX56" fmla="*/ 1445608 w 1697811"/>
                <a:gd name="connsiteY56" fmla="*/ 41489 h 1371424"/>
                <a:gd name="connsiteX57" fmla="*/ 1434196 w 1697811"/>
                <a:gd name="connsiteY57" fmla="*/ 64898 h 1371424"/>
                <a:gd name="connsiteX58" fmla="*/ 1439522 w 1697811"/>
                <a:gd name="connsiteY58" fmla="*/ 72130 h 1371424"/>
                <a:gd name="connsiteX59" fmla="*/ 1449222 w 1697811"/>
                <a:gd name="connsiteY59" fmla="*/ 63946 h 1371424"/>
                <a:gd name="connsiteX60" fmla="*/ 1463011 w 1697811"/>
                <a:gd name="connsiteY60" fmla="*/ 63946 h 1371424"/>
                <a:gd name="connsiteX61" fmla="*/ 1479368 w 1697811"/>
                <a:gd name="connsiteY61" fmla="*/ 69085 h 1371424"/>
                <a:gd name="connsiteX62" fmla="*/ 1503428 w 1697811"/>
                <a:gd name="connsiteY62" fmla="*/ 52051 h 1371424"/>
                <a:gd name="connsiteX63" fmla="*/ 1514936 w 1697811"/>
                <a:gd name="connsiteY63" fmla="*/ 49292 h 1371424"/>
                <a:gd name="connsiteX64" fmla="*/ 1524446 w 1697811"/>
                <a:gd name="connsiteY64" fmla="*/ 51480 h 1371424"/>
                <a:gd name="connsiteX65" fmla="*/ 1530246 w 1697811"/>
                <a:gd name="connsiteY65" fmla="*/ 48626 h 1371424"/>
                <a:gd name="connsiteX66" fmla="*/ 1540422 w 1697811"/>
                <a:gd name="connsiteY66" fmla="*/ 50815 h 1371424"/>
                <a:gd name="connsiteX67" fmla="*/ 1554592 w 1697811"/>
                <a:gd name="connsiteY67" fmla="*/ 64041 h 1371424"/>
                <a:gd name="connsiteX68" fmla="*/ 1559252 w 1697811"/>
                <a:gd name="connsiteY68" fmla="*/ 63852 h 1371424"/>
                <a:gd name="connsiteX69" fmla="*/ 1561915 w 1697811"/>
                <a:gd name="connsiteY69" fmla="*/ 56429 h 1371424"/>
                <a:gd name="connsiteX70" fmla="*/ 1560964 w 1697811"/>
                <a:gd name="connsiteY70" fmla="*/ 46628 h 1371424"/>
                <a:gd name="connsiteX71" fmla="*/ 1552595 w 1697811"/>
                <a:gd name="connsiteY71" fmla="*/ 34352 h 1371424"/>
                <a:gd name="connsiteX72" fmla="*/ 1546318 w 1697811"/>
                <a:gd name="connsiteY72" fmla="*/ 31022 h 1371424"/>
                <a:gd name="connsiteX73" fmla="*/ 1546604 w 1697811"/>
                <a:gd name="connsiteY73" fmla="*/ 28167 h 1371424"/>
                <a:gd name="connsiteX74" fmla="*/ 1554782 w 1697811"/>
                <a:gd name="connsiteY74" fmla="*/ 21411 h 1371424"/>
                <a:gd name="connsiteX75" fmla="*/ 1566575 w 1697811"/>
                <a:gd name="connsiteY75" fmla="*/ 24170 h 1371424"/>
                <a:gd name="connsiteX76" fmla="*/ 1580840 w 1697811"/>
                <a:gd name="connsiteY76" fmla="*/ 4567 h 1371424"/>
                <a:gd name="connsiteX77" fmla="*/ 1589113 w 1697811"/>
                <a:gd name="connsiteY77" fmla="*/ 0 h 1371424"/>
                <a:gd name="connsiteX78" fmla="*/ 1597482 w 1697811"/>
                <a:gd name="connsiteY78" fmla="*/ 10658 h 1371424"/>
                <a:gd name="connsiteX79" fmla="*/ 1605946 w 1697811"/>
                <a:gd name="connsiteY79" fmla="*/ 13512 h 1371424"/>
                <a:gd name="connsiteX80" fmla="*/ 1609655 w 1697811"/>
                <a:gd name="connsiteY80" fmla="*/ 26359 h 1371424"/>
                <a:gd name="connsiteX81" fmla="*/ 1622588 w 1697811"/>
                <a:gd name="connsiteY81" fmla="*/ 48626 h 1371424"/>
                <a:gd name="connsiteX82" fmla="*/ 1629530 w 1697811"/>
                <a:gd name="connsiteY82" fmla="*/ 51386 h 1371424"/>
                <a:gd name="connsiteX83" fmla="*/ 1643985 w 1697811"/>
                <a:gd name="connsiteY83" fmla="*/ 49007 h 1371424"/>
                <a:gd name="connsiteX84" fmla="*/ 1647599 w 1697811"/>
                <a:gd name="connsiteY84" fmla="*/ 51480 h 1371424"/>
                <a:gd name="connsiteX85" fmla="*/ 1638660 w 1697811"/>
                <a:gd name="connsiteY85" fmla="*/ 68133 h 1371424"/>
                <a:gd name="connsiteX86" fmla="*/ 1631527 w 1697811"/>
                <a:gd name="connsiteY86" fmla="*/ 75841 h 1371424"/>
                <a:gd name="connsiteX87" fmla="*/ 1631242 w 1697811"/>
                <a:gd name="connsiteY87" fmla="*/ 79267 h 1371424"/>
                <a:gd name="connsiteX88" fmla="*/ 1631242 w 1697811"/>
                <a:gd name="connsiteY88" fmla="*/ 79267 h 1371424"/>
                <a:gd name="connsiteX89" fmla="*/ 1629435 w 1697811"/>
                <a:gd name="connsiteY89" fmla="*/ 95444 h 1371424"/>
                <a:gd name="connsiteX90" fmla="*/ 1644746 w 1697811"/>
                <a:gd name="connsiteY90" fmla="*/ 104579 h 1371424"/>
                <a:gd name="connsiteX91" fmla="*/ 1647314 w 1697811"/>
                <a:gd name="connsiteY91" fmla="*/ 108195 h 1371424"/>
                <a:gd name="connsiteX92" fmla="*/ 1647219 w 1697811"/>
                <a:gd name="connsiteY92" fmla="*/ 113334 h 1371424"/>
                <a:gd name="connsiteX93" fmla="*/ 1633810 w 1697811"/>
                <a:gd name="connsiteY93" fmla="*/ 127322 h 1371424"/>
                <a:gd name="connsiteX94" fmla="*/ 1637233 w 1697811"/>
                <a:gd name="connsiteY94" fmla="*/ 137885 h 1371424"/>
                <a:gd name="connsiteX95" fmla="*/ 1629055 w 1697811"/>
                <a:gd name="connsiteY95" fmla="*/ 145021 h 1371424"/>
                <a:gd name="connsiteX96" fmla="*/ 1621827 w 1697811"/>
                <a:gd name="connsiteY96" fmla="*/ 163102 h 1371424"/>
                <a:gd name="connsiteX97" fmla="*/ 1620496 w 1697811"/>
                <a:gd name="connsiteY97" fmla="*/ 200784 h 1371424"/>
                <a:gd name="connsiteX98" fmla="*/ 1608418 w 1697811"/>
                <a:gd name="connsiteY98" fmla="*/ 215248 h 1371424"/>
                <a:gd name="connsiteX99" fmla="*/ 1615075 w 1697811"/>
                <a:gd name="connsiteY99" fmla="*/ 223337 h 1371424"/>
                <a:gd name="connsiteX100" fmla="*/ 1620116 w 1697811"/>
                <a:gd name="connsiteY100" fmla="*/ 243511 h 1371424"/>
                <a:gd name="connsiteX101" fmla="*/ 1621637 w 1697811"/>
                <a:gd name="connsiteY101" fmla="*/ 260735 h 1371424"/>
                <a:gd name="connsiteX102" fmla="*/ 1633239 w 1697811"/>
                <a:gd name="connsiteY102" fmla="*/ 272629 h 1371424"/>
                <a:gd name="connsiteX103" fmla="*/ 1634475 w 1697811"/>
                <a:gd name="connsiteY103" fmla="*/ 276911 h 1371424"/>
                <a:gd name="connsiteX104" fmla="*/ 1632383 w 1697811"/>
                <a:gd name="connsiteY104" fmla="*/ 280813 h 1371424"/>
                <a:gd name="connsiteX105" fmla="*/ 1618594 w 1697811"/>
                <a:gd name="connsiteY105" fmla="*/ 277672 h 1371424"/>
                <a:gd name="connsiteX106" fmla="*/ 1617263 w 1697811"/>
                <a:gd name="connsiteY106" fmla="*/ 283763 h 1371424"/>
                <a:gd name="connsiteX107" fmla="*/ 1618309 w 1697811"/>
                <a:gd name="connsiteY107" fmla="*/ 295848 h 1371424"/>
                <a:gd name="connsiteX108" fmla="*/ 1630196 w 1697811"/>
                <a:gd name="connsiteY108" fmla="*/ 307933 h 1371424"/>
                <a:gd name="connsiteX109" fmla="*/ 1628009 w 1697811"/>
                <a:gd name="connsiteY109" fmla="*/ 321350 h 1371424"/>
                <a:gd name="connsiteX110" fmla="*/ 1620781 w 1697811"/>
                <a:gd name="connsiteY110" fmla="*/ 328677 h 1371424"/>
                <a:gd name="connsiteX111" fmla="*/ 1621732 w 1697811"/>
                <a:gd name="connsiteY111" fmla="*/ 346091 h 1371424"/>
                <a:gd name="connsiteX112" fmla="*/ 1624490 w 1697811"/>
                <a:gd name="connsiteY112" fmla="*/ 349137 h 1371424"/>
                <a:gd name="connsiteX113" fmla="*/ 1633239 w 1697811"/>
                <a:gd name="connsiteY113" fmla="*/ 348851 h 1371424"/>
                <a:gd name="connsiteX114" fmla="*/ 1650833 w 1697811"/>
                <a:gd name="connsiteY114" fmla="*/ 379968 h 1371424"/>
                <a:gd name="connsiteX115" fmla="*/ 1658155 w 1697811"/>
                <a:gd name="connsiteY115" fmla="*/ 381776 h 1371424"/>
                <a:gd name="connsiteX116" fmla="*/ 1661389 w 1697811"/>
                <a:gd name="connsiteY116" fmla="*/ 400141 h 1371424"/>
                <a:gd name="connsiteX117" fmla="*/ 1671755 w 1697811"/>
                <a:gd name="connsiteY117" fmla="*/ 417841 h 1371424"/>
                <a:gd name="connsiteX118" fmla="*/ 1680694 w 1697811"/>
                <a:gd name="connsiteY118" fmla="*/ 424312 h 1371424"/>
                <a:gd name="connsiteX119" fmla="*/ 1683547 w 1697811"/>
                <a:gd name="connsiteY119" fmla="*/ 435350 h 1371424"/>
                <a:gd name="connsiteX120" fmla="*/ 1683262 w 1697811"/>
                <a:gd name="connsiteY120" fmla="*/ 440679 h 1371424"/>
                <a:gd name="connsiteX121" fmla="*/ 1670708 w 1697811"/>
                <a:gd name="connsiteY121" fmla="*/ 444295 h 1371424"/>
                <a:gd name="connsiteX122" fmla="*/ 1666619 w 1697811"/>
                <a:gd name="connsiteY122" fmla="*/ 449529 h 1371424"/>
                <a:gd name="connsiteX123" fmla="*/ 1678697 w 1697811"/>
                <a:gd name="connsiteY123" fmla="*/ 471796 h 1371424"/>
                <a:gd name="connsiteX124" fmla="*/ 1692867 w 1697811"/>
                <a:gd name="connsiteY124" fmla="*/ 479123 h 1371424"/>
                <a:gd name="connsiteX125" fmla="*/ 1693342 w 1697811"/>
                <a:gd name="connsiteY125" fmla="*/ 486641 h 1371424"/>
                <a:gd name="connsiteX126" fmla="*/ 1697812 w 1697811"/>
                <a:gd name="connsiteY126" fmla="*/ 493397 h 1371424"/>
                <a:gd name="connsiteX127" fmla="*/ 1697336 w 1697811"/>
                <a:gd name="connsiteY127" fmla="*/ 500724 h 1371424"/>
                <a:gd name="connsiteX128" fmla="*/ 1681360 w 1697811"/>
                <a:gd name="connsiteY128" fmla="*/ 502532 h 1371424"/>
                <a:gd name="connsiteX129" fmla="*/ 1684023 w 1697811"/>
                <a:gd name="connsiteY129" fmla="*/ 520041 h 1371424"/>
                <a:gd name="connsiteX130" fmla="*/ 1676320 w 1697811"/>
                <a:gd name="connsiteY130" fmla="*/ 537265 h 1371424"/>
                <a:gd name="connsiteX131" fmla="*/ 1680884 w 1697811"/>
                <a:gd name="connsiteY131" fmla="*/ 552015 h 1371424"/>
                <a:gd name="connsiteX132" fmla="*/ 1676700 w 1697811"/>
                <a:gd name="connsiteY132" fmla="*/ 556773 h 1371424"/>
                <a:gd name="connsiteX133" fmla="*/ 1660057 w 1697811"/>
                <a:gd name="connsiteY133" fmla="*/ 548589 h 1371424"/>
                <a:gd name="connsiteX134" fmla="*/ 1651879 w 1697811"/>
                <a:gd name="connsiteY134" fmla="*/ 552015 h 1371424"/>
                <a:gd name="connsiteX135" fmla="*/ 1646078 w 1697811"/>
                <a:gd name="connsiteY135" fmla="*/ 560960 h 1371424"/>
                <a:gd name="connsiteX136" fmla="*/ 1640752 w 1697811"/>
                <a:gd name="connsiteY136" fmla="*/ 563719 h 1371424"/>
                <a:gd name="connsiteX137" fmla="*/ 1619640 w 1697811"/>
                <a:gd name="connsiteY137" fmla="*/ 559913 h 1371424"/>
                <a:gd name="connsiteX138" fmla="*/ 1613268 w 1697811"/>
                <a:gd name="connsiteY138" fmla="*/ 562101 h 1371424"/>
                <a:gd name="connsiteX139" fmla="*/ 1617738 w 1697811"/>
                <a:gd name="connsiteY139" fmla="*/ 582180 h 1371424"/>
                <a:gd name="connsiteX140" fmla="*/ 1629911 w 1697811"/>
                <a:gd name="connsiteY140" fmla="*/ 603876 h 1371424"/>
                <a:gd name="connsiteX141" fmla="*/ 1632764 w 1697811"/>
                <a:gd name="connsiteY141" fmla="*/ 617579 h 1371424"/>
                <a:gd name="connsiteX142" fmla="*/ 1630672 w 1697811"/>
                <a:gd name="connsiteY142" fmla="*/ 632709 h 1371424"/>
                <a:gd name="connsiteX143" fmla="*/ 1640182 w 1697811"/>
                <a:gd name="connsiteY143" fmla="*/ 638513 h 1371424"/>
                <a:gd name="connsiteX144" fmla="*/ 1642939 w 1697811"/>
                <a:gd name="connsiteY144" fmla="*/ 644223 h 1371424"/>
                <a:gd name="connsiteX145" fmla="*/ 1639136 w 1697811"/>
                <a:gd name="connsiteY145" fmla="*/ 658402 h 1371424"/>
                <a:gd name="connsiteX146" fmla="*/ 1643605 w 1697811"/>
                <a:gd name="connsiteY146" fmla="*/ 678861 h 1371424"/>
                <a:gd name="connsiteX147" fmla="*/ 1642844 w 1697811"/>
                <a:gd name="connsiteY147" fmla="*/ 691612 h 1371424"/>
                <a:gd name="connsiteX148" fmla="*/ 1650547 w 1697811"/>
                <a:gd name="connsiteY148" fmla="*/ 696560 h 1371424"/>
                <a:gd name="connsiteX149" fmla="*/ 1653020 w 1697811"/>
                <a:gd name="connsiteY149" fmla="*/ 702270 h 1371424"/>
                <a:gd name="connsiteX150" fmla="*/ 1645412 w 1697811"/>
                <a:gd name="connsiteY150" fmla="*/ 709977 h 1371424"/>
                <a:gd name="connsiteX151" fmla="*/ 1643035 w 1697811"/>
                <a:gd name="connsiteY151" fmla="*/ 716734 h 1371424"/>
                <a:gd name="connsiteX152" fmla="*/ 1651784 w 1697811"/>
                <a:gd name="connsiteY152" fmla="*/ 728058 h 1371424"/>
                <a:gd name="connsiteX153" fmla="*/ 1647409 w 1697811"/>
                <a:gd name="connsiteY153" fmla="*/ 739001 h 1371424"/>
                <a:gd name="connsiteX154" fmla="*/ 1629530 w 1697811"/>
                <a:gd name="connsiteY154" fmla="*/ 744996 h 1371424"/>
                <a:gd name="connsiteX155" fmla="*/ 1623159 w 1697811"/>
                <a:gd name="connsiteY155" fmla="*/ 742236 h 1371424"/>
                <a:gd name="connsiteX156" fmla="*/ 1612317 w 1697811"/>
                <a:gd name="connsiteY156" fmla="*/ 729295 h 1371424"/>
                <a:gd name="connsiteX157" fmla="*/ 1595200 w 1697811"/>
                <a:gd name="connsiteY157" fmla="*/ 727296 h 1371424"/>
                <a:gd name="connsiteX158" fmla="*/ 1584643 w 1697811"/>
                <a:gd name="connsiteY158" fmla="*/ 721777 h 1371424"/>
                <a:gd name="connsiteX159" fmla="*/ 1566955 w 1697811"/>
                <a:gd name="connsiteY159" fmla="*/ 717781 h 1371424"/>
                <a:gd name="connsiteX160" fmla="*/ 1556209 w 1697811"/>
                <a:gd name="connsiteY160" fmla="*/ 707313 h 1371424"/>
                <a:gd name="connsiteX161" fmla="*/ 1552214 w 1697811"/>
                <a:gd name="connsiteY161" fmla="*/ 708550 h 1371424"/>
                <a:gd name="connsiteX162" fmla="*/ 1548030 w 1697811"/>
                <a:gd name="connsiteY162" fmla="*/ 716543 h 1371424"/>
                <a:gd name="connsiteX163" fmla="*/ 1543656 w 1697811"/>
                <a:gd name="connsiteY163" fmla="*/ 715687 h 1371424"/>
                <a:gd name="connsiteX164" fmla="*/ 1545177 w 1697811"/>
                <a:gd name="connsiteY164" fmla="*/ 710548 h 1371424"/>
                <a:gd name="connsiteX165" fmla="*/ 1543560 w 1697811"/>
                <a:gd name="connsiteY165" fmla="*/ 709597 h 1371424"/>
                <a:gd name="connsiteX166" fmla="*/ 1520451 w 1697811"/>
                <a:gd name="connsiteY166" fmla="*/ 713689 h 1371424"/>
                <a:gd name="connsiteX167" fmla="*/ 1510941 w 1697811"/>
                <a:gd name="connsiteY167" fmla="*/ 720826 h 1371424"/>
                <a:gd name="connsiteX168" fmla="*/ 1528059 w 1697811"/>
                <a:gd name="connsiteY168" fmla="*/ 749183 h 1371424"/>
                <a:gd name="connsiteX169" fmla="*/ 1539091 w 1697811"/>
                <a:gd name="connsiteY169" fmla="*/ 761363 h 1371424"/>
                <a:gd name="connsiteX170" fmla="*/ 1546033 w 1697811"/>
                <a:gd name="connsiteY170" fmla="*/ 762600 h 1371424"/>
                <a:gd name="connsiteX171" fmla="*/ 1556304 w 1697811"/>
                <a:gd name="connsiteY171" fmla="*/ 755653 h 1371424"/>
                <a:gd name="connsiteX172" fmla="*/ 1569142 w 1697811"/>
                <a:gd name="connsiteY172" fmla="*/ 758318 h 1371424"/>
                <a:gd name="connsiteX173" fmla="*/ 1566575 w 1697811"/>
                <a:gd name="connsiteY173" fmla="*/ 773543 h 1371424"/>
                <a:gd name="connsiteX174" fmla="*/ 1555448 w 1697811"/>
                <a:gd name="connsiteY174" fmla="*/ 782583 h 1371424"/>
                <a:gd name="connsiteX175" fmla="*/ 1558016 w 1697811"/>
                <a:gd name="connsiteY175" fmla="*/ 798856 h 1371424"/>
                <a:gd name="connsiteX176" fmla="*/ 1568857 w 1697811"/>
                <a:gd name="connsiteY176" fmla="*/ 797714 h 1371424"/>
                <a:gd name="connsiteX177" fmla="*/ 1572756 w 1697811"/>
                <a:gd name="connsiteY177" fmla="*/ 820647 h 1371424"/>
                <a:gd name="connsiteX178" fmla="*/ 1568572 w 1697811"/>
                <a:gd name="connsiteY178" fmla="*/ 828545 h 1371424"/>
                <a:gd name="connsiteX179" fmla="*/ 1567526 w 1697811"/>
                <a:gd name="connsiteY179" fmla="*/ 839298 h 1371424"/>
                <a:gd name="connsiteX180" fmla="*/ 1571520 w 1697811"/>
                <a:gd name="connsiteY180" fmla="*/ 851764 h 1371424"/>
                <a:gd name="connsiteX181" fmla="*/ 1576845 w 1697811"/>
                <a:gd name="connsiteY181" fmla="*/ 860518 h 1371424"/>
                <a:gd name="connsiteX182" fmla="*/ 1597482 w 1697811"/>
                <a:gd name="connsiteY182" fmla="*/ 854714 h 1371424"/>
                <a:gd name="connsiteX183" fmla="*/ 1599004 w 1697811"/>
                <a:gd name="connsiteY183" fmla="*/ 856236 h 1371424"/>
                <a:gd name="connsiteX184" fmla="*/ 1597767 w 1697811"/>
                <a:gd name="connsiteY184" fmla="*/ 869654 h 1371424"/>
                <a:gd name="connsiteX185" fmla="*/ 1620876 w 1697811"/>
                <a:gd name="connsiteY185" fmla="*/ 869654 h 1371424"/>
                <a:gd name="connsiteX186" fmla="*/ 1622969 w 1697811"/>
                <a:gd name="connsiteY186" fmla="*/ 881738 h 1371424"/>
                <a:gd name="connsiteX187" fmla="*/ 1622969 w 1697811"/>
                <a:gd name="connsiteY187" fmla="*/ 881738 h 1371424"/>
                <a:gd name="connsiteX188" fmla="*/ 1615265 w 1697811"/>
                <a:gd name="connsiteY188" fmla="*/ 880311 h 1371424"/>
                <a:gd name="connsiteX189" fmla="*/ 1614505 w 1697811"/>
                <a:gd name="connsiteY189" fmla="*/ 881073 h 1371424"/>
                <a:gd name="connsiteX190" fmla="*/ 1608038 w 1697811"/>
                <a:gd name="connsiteY190" fmla="*/ 881073 h 1371424"/>
                <a:gd name="connsiteX191" fmla="*/ 1602712 w 1697811"/>
                <a:gd name="connsiteY191" fmla="*/ 882024 h 1371424"/>
                <a:gd name="connsiteX192" fmla="*/ 1598623 w 1697811"/>
                <a:gd name="connsiteY192" fmla="*/ 884498 h 1371424"/>
                <a:gd name="connsiteX193" fmla="*/ 1598623 w 1697811"/>
                <a:gd name="connsiteY193" fmla="*/ 885069 h 1371424"/>
                <a:gd name="connsiteX194" fmla="*/ 1598148 w 1697811"/>
                <a:gd name="connsiteY194" fmla="*/ 885069 h 1371424"/>
                <a:gd name="connsiteX195" fmla="*/ 1598148 w 1697811"/>
                <a:gd name="connsiteY195" fmla="*/ 886021 h 1371424"/>
                <a:gd name="connsiteX196" fmla="*/ 1596626 w 1697811"/>
                <a:gd name="connsiteY196" fmla="*/ 888210 h 1371424"/>
                <a:gd name="connsiteX197" fmla="*/ 1595580 w 1697811"/>
                <a:gd name="connsiteY197" fmla="*/ 888495 h 1371424"/>
                <a:gd name="connsiteX198" fmla="*/ 1595580 w 1697811"/>
                <a:gd name="connsiteY198" fmla="*/ 890208 h 1371424"/>
                <a:gd name="connsiteX199" fmla="*/ 1595104 w 1697811"/>
                <a:gd name="connsiteY199" fmla="*/ 890208 h 1371424"/>
                <a:gd name="connsiteX200" fmla="*/ 1594819 w 1697811"/>
                <a:gd name="connsiteY200" fmla="*/ 892206 h 1371424"/>
                <a:gd name="connsiteX201" fmla="*/ 1593488 w 1697811"/>
                <a:gd name="connsiteY201" fmla="*/ 894395 h 1371424"/>
                <a:gd name="connsiteX202" fmla="*/ 1593488 w 1697811"/>
                <a:gd name="connsiteY202" fmla="*/ 895347 h 1371424"/>
                <a:gd name="connsiteX203" fmla="*/ 1592156 w 1697811"/>
                <a:gd name="connsiteY203" fmla="*/ 896298 h 1371424"/>
                <a:gd name="connsiteX204" fmla="*/ 1591301 w 1697811"/>
                <a:gd name="connsiteY204" fmla="*/ 896298 h 1371424"/>
                <a:gd name="connsiteX205" fmla="*/ 1589969 w 1697811"/>
                <a:gd name="connsiteY205" fmla="*/ 895441 h 1371424"/>
                <a:gd name="connsiteX206" fmla="*/ 1585309 w 1697811"/>
                <a:gd name="connsiteY206" fmla="*/ 893919 h 1371424"/>
                <a:gd name="connsiteX207" fmla="*/ 1583978 w 1697811"/>
                <a:gd name="connsiteY207" fmla="*/ 893919 h 1371424"/>
                <a:gd name="connsiteX208" fmla="*/ 1583978 w 1697811"/>
                <a:gd name="connsiteY208" fmla="*/ 893633 h 1371424"/>
                <a:gd name="connsiteX209" fmla="*/ 1582932 w 1697811"/>
                <a:gd name="connsiteY209" fmla="*/ 893824 h 1371424"/>
                <a:gd name="connsiteX210" fmla="*/ 1575609 w 1697811"/>
                <a:gd name="connsiteY210" fmla="*/ 892111 h 1371424"/>
                <a:gd name="connsiteX211" fmla="*/ 1573517 w 1697811"/>
                <a:gd name="connsiteY211" fmla="*/ 892301 h 1371424"/>
                <a:gd name="connsiteX212" fmla="*/ 1571710 w 1697811"/>
                <a:gd name="connsiteY212" fmla="*/ 891445 h 1371424"/>
                <a:gd name="connsiteX213" fmla="*/ 1568096 w 1697811"/>
                <a:gd name="connsiteY213" fmla="*/ 891635 h 1371424"/>
                <a:gd name="connsiteX214" fmla="*/ 1566575 w 1697811"/>
                <a:gd name="connsiteY214" fmla="*/ 891064 h 1371424"/>
                <a:gd name="connsiteX215" fmla="*/ 1561344 w 1697811"/>
                <a:gd name="connsiteY215" fmla="*/ 891254 h 1371424"/>
                <a:gd name="connsiteX216" fmla="*/ 1559537 w 1697811"/>
                <a:gd name="connsiteY216" fmla="*/ 890969 h 1371424"/>
                <a:gd name="connsiteX217" fmla="*/ 1554592 w 1697811"/>
                <a:gd name="connsiteY217" fmla="*/ 891825 h 1371424"/>
                <a:gd name="connsiteX218" fmla="*/ 1552120 w 1697811"/>
                <a:gd name="connsiteY218" fmla="*/ 891635 h 1371424"/>
                <a:gd name="connsiteX219" fmla="*/ 1551454 w 1697811"/>
                <a:gd name="connsiteY219" fmla="*/ 892206 h 1371424"/>
                <a:gd name="connsiteX220" fmla="*/ 1549647 w 1697811"/>
                <a:gd name="connsiteY220" fmla="*/ 892206 h 1371424"/>
                <a:gd name="connsiteX221" fmla="*/ 1546033 w 1697811"/>
                <a:gd name="connsiteY221" fmla="*/ 893158 h 1371424"/>
                <a:gd name="connsiteX222" fmla="*/ 1544511 w 1697811"/>
                <a:gd name="connsiteY222" fmla="*/ 892968 h 1371424"/>
                <a:gd name="connsiteX223" fmla="*/ 1541659 w 1697811"/>
                <a:gd name="connsiteY223" fmla="*/ 894204 h 1371424"/>
                <a:gd name="connsiteX224" fmla="*/ 1536998 w 1697811"/>
                <a:gd name="connsiteY224" fmla="*/ 895156 h 1371424"/>
                <a:gd name="connsiteX225" fmla="*/ 1533385 w 1697811"/>
                <a:gd name="connsiteY225" fmla="*/ 896869 h 1371424"/>
                <a:gd name="connsiteX226" fmla="*/ 1533100 w 1697811"/>
                <a:gd name="connsiteY226" fmla="*/ 897630 h 1371424"/>
                <a:gd name="connsiteX227" fmla="*/ 1529295 w 1697811"/>
                <a:gd name="connsiteY227" fmla="*/ 898867 h 1371424"/>
                <a:gd name="connsiteX228" fmla="*/ 1527108 w 1697811"/>
                <a:gd name="connsiteY228" fmla="*/ 900865 h 1371424"/>
                <a:gd name="connsiteX229" fmla="*/ 1524826 w 1697811"/>
                <a:gd name="connsiteY229" fmla="*/ 901722 h 1371424"/>
                <a:gd name="connsiteX230" fmla="*/ 1524826 w 1697811"/>
                <a:gd name="connsiteY230" fmla="*/ 902293 h 1371424"/>
                <a:gd name="connsiteX231" fmla="*/ 1521402 w 1697811"/>
                <a:gd name="connsiteY231" fmla="*/ 904767 h 1371424"/>
                <a:gd name="connsiteX232" fmla="*/ 1521117 w 1697811"/>
                <a:gd name="connsiteY232" fmla="*/ 905623 h 1371424"/>
                <a:gd name="connsiteX233" fmla="*/ 1519595 w 1697811"/>
                <a:gd name="connsiteY233" fmla="*/ 906860 h 1371424"/>
                <a:gd name="connsiteX234" fmla="*/ 1518549 w 1697811"/>
                <a:gd name="connsiteY234" fmla="*/ 908859 h 1371424"/>
                <a:gd name="connsiteX235" fmla="*/ 1516077 w 1697811"/>
                <a:gd name="connsiteY235" fmla="*/ 910857 h 1371424"/>
                <a:gd name="connsiteX236" fmla="*/ 1515601 w 1697811"/>
                <a:gd name="connsiteY236" fmla="*/ 912380 h 1371424"/>
                <a:gd name="connsiteX237" fmla="*/ 1514745 w 1697811"/>
                <a:gd name="connsiteY237" fmla="*/ 912665 h 1371424"/>
                <a:gd name="connsiteX238" fmla="*/ 1514460 w 1697811"/>
                <a:gd name="connsiteY238" fmla="*/ 913522 h 1371424"/>
                <a:gd name="connsiteX239" fmla="*/ 1512938 w 1697811"/>
                <a:gd name="connsiteY239" fmla="*/ 914378 h 1371424"/>
                <a:gd name="connsiteX240" fmla="*/ 1512653 w 1697811"/>
                <a:gd name="connsiteY240" fmla="*/ 915139 h 1371424"/>
                <a:gd name="connsiteX241" fmla="*/ 1511131 w 1697811"/>
                <a:gd name="connsiteY241" fmla="*/ 914949 h 1371424"/>
                <a:gd name="connsiteX242" fmla="*/ 1510085 w 1697811"/>
                <a:gd name="connsiteY242" fmla="*/ 913997 h 1371424"/>
                <a:gd name="connsiteX243" fmla="*/ 1510085 w 1697811"/>
                <a:gd name="connsiteY243" fmla="*/ 912570 h 1371424"/>
                <a:gd name="connsiteX244" fmla="*/ 1511892 w 1697811"/>
                <a:gd name="connsiteY244" fmla="*/ 911714 h 1371424"/>
                <a:gd name="connsiteX245" fmla="*/ 1511892 w 1697811"/>
                <a:gd name="connsiteY245" fmla="*/ 910952 h 1371424"/>
                <a:gd name="connsiteX246" fmla="*/ 1512558 w 1697811"/>
                <a:gd name="connsiteY246" fmla="*/ 911523 h 1371424"/>
                <a:gd name="connsiteX247" fmla="*/ 1513889 w 1697811"/>
                <a:gd name="connsiteY247" fmla="*/ 911333 h 1371424"/>
                <a:gd name="connsiteX248" fmla="*/ 1514365 w 1697811"/>
                <a:gd name="connsiteY248" fmla="*/ 910762 h 1371424"/>
                <a:gd name="connsiteX249" fmla="*/ 1515221 w 1697811"/>
                <a:gd name="connsiteY249" fmla="*/ 910952 h 1371424"/>
                <a:gd name="connsiteX250" fmla="*/ 1516267 w 1697811"/>
                <a:gd name="connsiteY250" fmla="*/ 910001 h 1371424"/>
                <a:gd name="connsiteX251" fmla="*/ 1516267 w 1697811"/>
                <a:gd name="connsiteY251" fmla="*/ 909430 h 1371424"/>
                <a:gd name="connsiteX252" fmla="*/ 1517788 w 1697811"/>
                <a:gd name="connsiteY252" fmla="*/ 908573 h 1371424"/>
                <a:gd name="connsiteX253" fmla="*/ 1518264 w 1697811"/>
                <a:gd name="connsiteY253" fmla="*/ 906575 h 1371424"/>
                <a:gd name="connsiteX254" fmla="*/ 1517788 w 1697811"/>
                <a:gd name="connsiteY254" fmla="*/ 906385 h 1371424"/>
                <a:gd name="connsiteX255" fmla="*/ 1517788 w 1697811"/>
                <a:gd name="connsiteY255" fmla="*/ 905148 h 1371424"/>
                <a:gd name="connsiteX256" fmla="*/ 1516457 w 1697811"/>
                <a:gd name="connsiteY256" fmla="*/ 904196 h 1371424"/>
                <a:gd name="connsiteX257" fmla="*/ 1516172 w 1697811"/>
                <a:gd name="connsiteY257" fmla="*/ 903340 h 1371424"/>
                <a:gd name="connsiteX258" fmla="*/ 1515696 w 1697811"/>
                <a:gd name="connsiteY258" fmla="*/ 903149 h 1371424"/>
                <a:gd name="connsiteX259" fmla="*/ 1515031 w 1697811"/>
                <a:gd name="connsiteY259" fmla="*/ 903720 h 1371424"/>
                <a:gd name="connsiteX260" fmla="*/ 1514270 w 1697811"/>
                <a:gd name="connsiteY260" fmla="*/ 902864 h 1371424"/>
                <a:gd name="connsiteX261" fmla="*/ 1513604 w 1697811"/>
                <a:gd name="connsiteY261" fmla="*/ 903054 h 1371424"/>
                <a:gd name="connsiteX262" fmla="*/ 1511797 w 1697811"/>
                <a:gd name="connsiteY262" fmla="*/ 900294 h 1371424"/>
                <a:gd name="connsiteX263" fmla="*/ 1511036 w 1697811"/>
                <a:gd name="connsiteY263" fmla="*/ 900485 h 1371424"/>
                <a:gd name="connsiteX264" fmla="*/ 1511036 w 1697811"/>
                <a:gd name="connsiteY264" fmla="*/ 901246 h 1371424"/>
                <a:gd name="connsiteX265" fmla="*/ 1510181 w 1697811"/>
                <a:gd name="connsiteY265" fmla="*/ 902103 h 1371424"/>
                <a:gd name="connsiteX266" fmla="*/ 1508849 w 1697811"/>
                <a:gd name="connsiteY266" fmla="*/ 902293 h 1371424"/>
                <a:gd name="connsiteX267" fmla="*/ 1509895 w 1697811"/>
                <a:gd name="connsiteY267" fmla="*/ 900865 h 1371424"/>
                <a:gd name="connsiteX268" fmla="*/ 1509610 w 1697811"/>
                <a:gd name="connsiteY268" fmla="*/ 899914 h 1371424"/>
                <a:gd name="connsiteX269" fmla="*/ 1510656 w 1697811"/>
                <a:gd name="connsiteY269" fmla="*/ 900105 h 1371424"/>
                <a:gd name="connsiteX270" fmla="*/ 1511131 w 1697811"/>
                <a:gd name="connsiteY270" fmla="*/ 898867 h 1371424"/>
                <a:gd name="connsiteX271" fmla="*/ 1509800 w 1697811"/>
                <a:gd name="connsiteY271" fmla="*/ 897154 h 1371424"/>
                <a:gd name="connsiteX272" fmla="*/ 1508944 w 1697811"/>
                <a:gd name="connsiteY272" fmla="*/ 897916 h 1371424"/>
                <a:gd name="connsiteX273" fmla="*/ 1508944 w 1697811"/>
                <a:gd name="connsiteY273" fmla="*/ 898677 h 1371424"/>
                <a:gd name="connsiteX274" fmla="*/ 1509610 w 1697811"/>
                <a:gd name="connsiteY274" fmla="*/ 898962 h 1371424"/>
                <a:gd name="connsiteX275" fmla="*/ 1509134 w 1697811"/>
                <a:gd name="connsiteY275" fmla="*/ 899533 h 1371424"/>
                <a:gd name="connsiteX276" fmla="*/ 1507803 w 1697811"/>
                <a:gd name="connsiteY276" fmla="*/ 898772 h 1371424"/>
                <a:gd name="connsiteX277" fmla="*/ 1507137 w 1697811"/>
                <a:gd name="connsiteY277" fmla="*/ 897820 h 1371424"/>
                <a:gd name="connsiteX278" fmla="*/ 1506376 w 1697811"/>
                <a:gd name="connsiteY278" fmla="*/ 898106 h 1371424"/>
                <a:gd name="connsiteX279" fmla="*/ 1506376 w 1697811"/>
                <a:gd name="connsiteY279" fmla="*/ 898867 h 1371424"/>
                <a:gd name="connsiteX280" fmla="*/ 1505711 w 1697811"/>
                <a:gd name="connsiteY280" fmla="*/ 898867 h 1371424"/>
                <a:gd name="connsiteX281" fmla="*/ 1505711 w 1697811"/>
                <a:gd name="connsiteY281" fmla="*/ 898106 h 1371424"/>
                <a:gd name="connsiteX282" fmla="*/ 1504950 w 1697811"/>
                <a:gd name="connsiteY282" fmla="*/ 897345 h 1371424"/>
                <a:gd name="connsiteX283" fmla="*/ 1505806 w 1697811"/>
                <a:gd name="connsiteY283" fmla="*/ 897345 h 1371424"/>
                <a:gd name="connsiteX284" fmla="*/ 1506282 w 1697811"/>
                <a:gd name="connsiteY284" fmla="*/ 896393 h 1371424"/>
                <a:gd name="connsiteX285" fmla="*/ 1507327 w 1697811"/>
                <a:gd name="connsiteY285" fmla="*/ 896107 h 1371424"/>
                <a:gd name="connsiteX286" fmla="*/ 1507327 w 1697811"/>
                <a:gd name="connsiteY286" fmla="*/ 895156 h 1371424"/>
                <a:gd name="connsiteX287" fmla="*/ 1505521 w 1697811"/>
                <a:gd name="connsiteY287" fmla="*/ 894966 h 1371424"/>
                <a:gd name="connsiteX288" fmla="*/ 1503048 w 1697811"/>
                <a:gd name="connsiteY288" fmla="*/ 895537 h 1371424"/>
                <a:gd name="connsiteX289" fmla="*/ 1502382 w 1697811"/>
                <a:gd name="connsiteY289" fmla="*/ 897059 h 1371424"/>
                <a:gd name="connsiteX290" fmla="*/ 1502668 w 1697811"/>
                <a:gd name="connsiteY290" fmla="*/ 897345 h 1371424"/>
                <a:gd name="connsiteX291" fmla="*/ 1501336 w 1697811"/>
                <a:gd name="connsiteY291" fmla="*/ 898297 h 1371424"/>
                <a:gd name="connsiteX292" fmla="*/ 1500861 w 1697811"/>
                <a:gd name="connsiteY292" fmla="*/ 898297 h 1371424"/>
                <a:gd name="connsiteX293" fmla="*/ 1500861 w 1697811"/>
                <a:gd name="connsiteY293" fmla="*/ 897059 h 1371424"/>
                <a:gd name="connsiteX294" fmla="*/ 1498388 w 1697811"/>
                <a:gd name="connsiteY294" fmla="*/ 897249 h 1371424"/>
                <a:gd name="connsiteX295" fmla="*/ 1497913 w 1697811"/>
                <a:gd name="connsiteY295" fmla="*/ 897820 h 1371424"/>
                <a:gd name="connsiteX296" fmla="*/ 1495440 w 1697811"/>
                <a:gd name="connsiteY296" fmla="*/ 897059 h 1371424"/>
                <a:gd name="connsiteX297" fmla="*/ 1495440 w 1697811"/>
                <a:gd name="connsiteY297" fmla="*/ 898297 h 1371424"/>
                <a:gd name="connsiteX298" fmla="*/ 1496106 w 1697811"/>
                <a:gd name="connsiteY298" fmla="*/ 899153 h 1371424"/>
                <a:gd name="connsiteX299" fmla="*/ 1495060 w 1697811"/>
                <a:gd name="connsiteY299" fmla="*/ 899153 h 1371424"/>
                <a:gd name="connsiteX300" fmla="*/ 1494774 w 1697811"/>
                <a:gd name="connsiteY300" fmla="*/ 900105 h 1371424"/>
                <a:gd name="connsiteX301" fmla="*/ 1492968 w 1697811"/>
                <a:gd name="connsiteY301" fmla="*/ 900294 h 1371424"/>
                <a:gd name="connsiteX302" fmla="*/ 1490780 w 1697811"/>
                <a:gd name="connsiteY302" fmla="*/ 900009 h 1371424"/>
                <a:gd name="connsiteX303" fmla="*/ 1490019 w 1697811"/>
                <a:gd name="connsiteY303" fmla="*/ 899438 h 1371424"/>
                <a:gd name="connsiteX304" fmla="*/ 1490019 w 1697811"/>
                <a:gd name="connsiteY304" fmla="*/ 898201 h 1371424"/>
                <a:gd name="connsiteX305" fmla="*/ 1484028 w 1697811"/>
                <a:gd name="connsiteY305" fmla="*/ 898011 h 1371424"/>
                <a:gd name="connsiteX306" fmla="*/ 1483172 w 1697811"/>
                <a:gd name="connsiteY306" fmla="*/ 897440 h 1371424"/>
                <a:gd name="connsiteX307" fmla="*/ 1481841 w 1697811"/>
                <a:gd name="connsiteY307" fmla="*/ 897440 h 1371424"/>
                <a:gd name="connsiteX308" fmla="*/ 1480319 w 1697811"/>
                <a:gd name="connsiteY308" fmla="*/ 896583 h 1371424"/>
                <a:gd name="connsiteX309" fmla="*/ 1479559 w 1697811"/>
                <a:gd name="connsiteY309" fmla="*/ 895347 h 1371424"/>
                <a:gd name="connsiteX310" fmla="*/ 1476135 w 1697811"/>
                <a:gd name="connsiteY310" fmla="*/ 894490 h 1371424"/>
                <a:gd name="connsiteX311" fmla="*/ 1475089 w 1697811"/>
                <a:gd name="connsiteY311" fmla="*/ 893539 h 1371424"/>
                <a:gd name="connsiteX312" fmla="*/ 1474233 w 1697811"/>
                <a:gd name="connsiteY312" fmla="*/ 893539 h 1371424"/>
                <a:gd name="connsiteX313" fmla="*/ 1473472 w 1697811"/>
                <a:gd name="connsiteY313" fmla="*/ 892301 h 1371424"/>
                <a:gd name="connsiteX314" fmla="*/ 1472426 w 1697811"/>
                <a:gd name="connsiteY314" fmla="*/ 892587 h 1371424"/>
                <a:gd name="connsiteX315" fmla="*/ 1472141 w 1697811"/>
                <a:gd name="connsiteY315" fmla="*/ 892968 h 1371424"/>
                <a:gd name="connsiteX316" fmla="*/ 1472901 w 1697811"/>
                <a:gd name="connsiteY316" fmla="*/ 893253 h 1371424"/>
                <a:gd name="connsiteX317" fmla="*/ 1471856 w 1697811"/>
                <a:gd name="connsiteY317" fmla="*/ 893539 h 1371424"/>
                <a:gd name="connsiteX318" fmla="*/ 1471856 w 1697811"/>
                <a:gd name="connsiteY318" fmla="*/ 894490 h 1371424"/>
                <a:gd name="connsiteX319" fmla="*/ 1472331 w 1697811"/>
                <a:gd name="connsiteY319" fmla="*/ 894775 h 1371424"/>
                <a:gd name="connsiteX320" fmla="*/ 1471285 w 1697811"/>
                <a:gd name="connsiteY320" fmla="*/ 894585 h 1371424"/>
                <a:gd name="connsiteX321" fmla="*/ 1470809 w 1697811"/>
                <a:gd name="connsiteY321" fmla="*/ 893824 h 1371424"/>
                <a:gd name="connsiteX322" fmla="*/ 1469763 w 1697811"/>
                <a:gd name="connsiteY322" fmla="*/ 893824 h 1371424"/>
                <a:gd name="connsiteX323" fmla="*/ 1470049 w 1697811"/>
                <a:gd name="connsiteY323" fmla="*/ 893539 h 1371424"/>
                <a:gd name="connsiteX324" fmla="*/ 1469193 w 1697811"/>
                <a:gd name="connsiteY324" fmla="*/ 893253 h 1371424"/>
                <a:gd name="connsiteX325" fmla="*/ 1467101 w 1697811"/>
                <a:gd name="connsiteY325" fmla="*/ 893253 h 1371424"/>
                <a:gd name="connsiteX326" fmla="*/ 1465294 w 1697811"/>
                <a:gd name="connsiteY326" fmla="*/ 894014 h 1371424"/>
                <a:gd name="connsiteX327" fmla="*/ 1463487 w 1697811"/>
                <a:gd name="connsiteY327" fmla="*/ 896203 h 1371424"/>
                <a:gd name="connsiteX328" fmla="*/ 1463201 w 1697811"/>
                <a:gd name="connsiteY328" fmla="*/ 897154 h 1371424"/>
                <a:gd name="connsiteX329" fmla="*/ 1462346 w 1697811"/>
                <a:gd name="connsiteY329" fmla="*/ 897726 h 1371424"/>
                <a:gd name="connsiteX330" fmla="*/ 1462346 w 1697811"/>
                <a:gd name="connsiteY330" fmla="*/ 898677 h 1371424"/>
                <a:gd name="connsiteX331" fmla="*/ 1463201 w 1697811"/>
                <a:gd name="connsiteY331" fmla="*/ 899438 h 1371424"/>
                <a:gd name="connsiteX332" fmla="*/ 1465294 w 1697811"/>
                <a:gd name="connsiteY332" fmla="*/ 899628 h 1371424"/>
                <a:gd name="connsiteX333" fmla="*/ 1465579 w 1697811"/>
                <a:gd name="connsiteY333" fmla="*/ 900199 h 1371424"/>
                <a:gd name="connsiteX334" fmla="*/ 1463772 w 1697811"/>
                <a:gd name="connsiteY334" fmla="*/ 901627 h 1371424"/>
                <a:gd name="connsiteX335" fmla="*/ 1460634 w 1697811"/>
                <a:gd name="connsiteY335" fmla="*/ 901341 h 1371424"/>
                <a:gd name="connsiteX336" fmla="*/ 1461395 w 1697811"/>
                <a:gd name="connsiteY336" fmla="*/ 902103 h 1371424"/>
                <a:gd name="connsiteX337" fmla="*/ 1460919 w 1697811"/>
                <a:gd name="connsiteY337" fmla="*/ 904291 h 1371424"/>
                <a:gd name="connsiteX338" fmla="*/ 1461395 w 1697811"/>
                <a:gd name="connsiteY338" fmla="*/ 906004 h 1371424"/>
                <a:gd name="connsiteX339" fmla="*/ 1460063 w 1697811"/>
                <a:gd name="connsiteY339" fmla="*/ 906290 h 1371424"/>
                <a:gd name="connsiteX340" fmla="*/ 1459302 w 1697811"/>
                <a:gd name="connsiteY340" fmla="*/ 907527 h 1371424"/>
                <a:gd name="connsiteX341" fmla="*/ 1459588 w 1697811"/>
                <a:gd name="connsiteY341" fmla="*/ 907812 h 1371424"/>
                <a:gd name="connsiteX342" fmla="*/ 1458922 w 1697811"/>
                <a:gd name="connsiteY342" fmla="*/ 907812 h 1371424"/>
                <a:gd name="connsiteX343" fmla="*/ 1458637 w 1697811"/>
                <a:gd name="connsiteY343" fmla="*/ 907241 h 1371424"/>
                <a:gd name="connsiteX344" fmla="*/ 1457591 w 1697811"/>
                <a:gd name="connsiteY344" fmla="*/ 907527 h 1371424"/>
                <a:gd name="connsiteX345" fmla="*/ 1457876 w 1697811"/>
                <a:gd name="connsiteY345" fmla="*/ 908098 h 1371424"/>
                <a:gd name="connsiteX346" fmla="*/ 1458637 w 1697811"/>
                <a:gd name="connsiteY346" fmla="*/ 907907 h 1371424"/>
                <a:gd name="connsiteX347" fmla="*/ 1459112 w 1697811"/>
                <a:gd name="connsiteY347" fmla="*/ 908478 h 1371424"/>
                <a:gd name="connsiteX348" fmla="*/ 1459112 w 1697811"/>
                <a:gd name="connsiteY348" fmla="*/ 911618 h 1371424"/>
                <a:gd name="connsiteX349" fmla="*/ 1458256 w 1697811"/>
                <a:gd name="connsiteY349" fmla="*/ 912380 h 1371424"/>
                <a:gd name="connsiteX350" fmla="*/ 1460063 w 1697811"/>
                <a:gd name="connsiteY350" fmla="*/ 912570 h 1371424"/>
                <a:gd name="connsiteX351" fmla="*/ 1460824 w 1697811"/>
                <a:gd name="connsiteY351" fmla="*/ 911999 h 1371424"/>
                <a:gd name="connsiteX352" fmla="*/ 1462346 w 1697811"/>
                <a:gd name="connsiteY352" fmla="*/ 912760 h 1371424"/>
                <a:gd name="connsiteX353" fmla="*/ 1464818 w 1697811"/>
                <a:gd name="connsiteY353" fmla="*/ 911999 h 1371424"/>
                <a:gd name="connsiteX354" fmla="*/ 1466910 w 1697811"/>
                <a:gd name="connsiteY354" fmla="*/ 910286 h 1371424"/>
                <a:gd name="connsiteX355" fmla="*/ 1466910 w 1697811"/>
                <a:gd name="connsiteY355" fmla="*/ 908098 h 1371424"/>
                <a:gd name="connsiteX356" fmla="*/ 1467766 w 1697811"/>
                <a:gd name="connsiteY356" fmla="*/ 907146 h 1371424"/>
                <a:gd name="connsiteX357" fmla="*/ 1468242 w 1697811"/>
                <a:gd name="connsiteY357" fmla="*/ 904957 h 1371424"/>
                <a:gd name="connsiteX358" fmla="*/ 1473567 w 1697811"/>
                <a:gd name="connsiteY358" fmla="*/ 902484 h 1371424"/>
                <a:gd name="connsiteX359" fmla="*/ 1473567 w 1697811"/>
                <a:gd name="connsiteY359" fmla="*/ 901056 h 1371424"/>
                <a:gd name="connsiteX360" fmla="*/ 1474423 w 1697811"/>
                <a:gd name="connsiteY360" fmla="*/ 900105 h 1371424"/>
                <a:gd name="connsiteX361" fmla="*/ 1476230 w 1697811"/>
                <a:gd name="connsiteY361" fmla="*/ 899533 h 1371424"/>
                <a:gd name="connsiteX362" fmla="*/ 1480034 w 1697811"/>
                <a:gd name="connsiteY362" fmla="*/ 899724 h 1371424"/>
                <a:gd name="connsiteX363" fmla="*/ 1481365 w 1697811"/>
                <a:gd name="connsiteY363" fmla="*/ 902007 h 1371424"/>
                <a:gd name="connsiteX364" fmla="*/ 1483458 w 1697811"/>
                <a:gd name="connsiteY364" fmla="*/ 902959 h 1371424"/>
                <a:gd name="connsiteX365" fmla="*/ 1483458 w 1697811"/>
                <a:gd name="connsiteY365" fmla="*/ 903911 h 1371424"/>
                <a:gd name="connsiteX366" fmla="*/ 1482792 w 1697811"/>
                <a:gd name="connsiteY366" fmla="*/ 904101 h 1371424"/>
                <a:gd name="connsiteX367" fmla="*/ 1481841 w 1697811"/>
                <a:gd name="connsiteY367" fmla="*/ 904101 h 1371424"/>
                <a:gd name="connsiteX368" fmla="*/ 1480985 w 1697811"/>
                <a:gd name="connsiteY368" fmla="*/ 902388 h 1371424"/>
                <a:gd name="connsiteX369" fmla="*/ 1479178 w 1697811"/>
                <a:gd name="connsiteY369" fmla="*/ 902388 h 1371424"/>
                <a:gd name="connsiteX370" fmla="*/ 1478512 w 1697811"/>
                <a:gd name="connsiteY370" fmla="*/ 903244 h 1371424"/>
                <a:gd name="connsiteX371" fmla="*/ 1478512 w 1697811"/>
                <a:gd name="connsiteY371" fmla="*/ 903530 h 1371424"/>
                <a:gd name="connsiteX372" fmla="*/ 1479368 w 1697811"/>
                <a:gd name="connsiteY372" fmla="*/ 903530 h 1371424"/>
                <a:gd name="connsiteX373" fmla="*/ 1479368 w 1697811"/>
                <a:gd name="connsiteY373" fmla="*/ 904481 h 1371424"/>
                <a:gd name="connsiteX374" fmla="*/ 1480414 w 1697811"/>
                <a:gd name="connsiteY374" fmla="*/ 905243 h 1371424"/>
                <a:gd name="connsiteX375" fmla="*/ 1481175 w 1697811"/>
                <a:gd name="connsiteY375" fmla="*/ 906765 h 1371424"/>
                <a:gd name="connsiteX376" fmla="*/ 1481175 w 1697811"/>
                <a:gd name="connsiteY376" fmla="*/ 908478 h 1371424"/>
                <a:gd name="connsiteX377" fmla="*/ 1480700 w 1697811"/>
                <a:gd name="connsiteY377" fmla="*/ 908668 h 1371424"/>
                <a:gd name="connsiteX378" fmla="*/ 1481460 w 1697811"/>
                <a:gd name="connsiteY378" fmla="*/ 909430 h 1371424"/>
                <a:gd name="connsiteX379" fmla="*/ 1481175 w 1697811"/>
                <a:gd name="connsiteY379" fmla="*/ 912094 h 1371424"/>
                <a:gd name="connsiteX380" fmla="*/ 1478893 w 1697811"/>
                <a:gd name="connsiteY380" fmla="*/ 913522 h 1371424"/>
                <a:gd name="connsiteX381" fmla="*/ 1477847 w 1697811"/>
                <a:gd name="connsiteY381" fmla="*/ 915234 h 1371424"/>
                <a:gd name="connsiteX382" fmla="*/ 1476801 w 1697811"/>
                <a:gd name="connsiteY382" fmla="*/ 915520 h 1371424"/>
                <a:gd name="connsiteX383" fmla="*/ 1476515 w 1697811"/>
                <a:gd name="connsiteY383" fmla="*/ 916757 h 1371424"/>
                <a:gd name="connsiteX384" fmla="*/ 1473377 w 1697811"/>
                <a:gd name="connsiteY384" fmla="*/ 916757 h 1371424"/>
                <a:gd name="connsiteX385" fmla="*/ 1472521 w 1697811"/>
                <a:gd name="connsiteY385" fmla="*/ 917994 h 1371424"/>
                <a:gd name="connsiteX386" fmla="*/ 1474043 w 1697811"/>
                <a:gd name="connsiteY386" fmla="*/ 917423 h 1371424"/>
                <a:gd name="connsiteX387" fmla="*/ 1477466 w 1697811"/>
                <a:gd name="connsiteY387" fmla="*/ 917233 h 1371424"/>
                <a:gd name="connsiteX388" fmla="*/ 1478512 w 1697811"/>
                <a:gd name="connsiteY388" fmla="*/ 915234 h 1371424"/>
                <a:gd name="connsiteX389" fmla="*/ 1480605 w 1697811"/>
                <a:gd name="connsiteY389" fmla="*/ 914283 h 1371424"/>
                <a:gd name="connsiteX390" fmla="*/ 1480890 w 1697811"/>
                <a:gd name="connsiteY390" fmla="*/ 915520 h 1371424"/>
                <a:gd name="connsiteX391" fmla="*/ 1480414 w 1697811"/>
                <a:gd name="connsiteY391" fmla="*/ 915805 h 1371424"/>
                <a:gd name="connsiteX392" fmla="*/ 1480890 w 1697811"/>
                <a:gd name="connsiteY392" fmla="*/ 916091 h 1371424"/>
                <a:gd name="connsiteX393" fmla="*/ 1480890 w 1697811"/>
                <a:gd name="connsiteY393" fmla="*/ 917042 h 1371424"/>
                <a:gd name="connsiteX394" fmla="*/ 1479844 w 1697811"/>
                <a:gd name="connsiteY394" fmla="*/ 918755 h 1371424"/>
                <a:gd name="connsiteX395" fmla="*/ 1479844 w 1697811"/>
                <a:gd name="connsiteY395" fmla="*/ 920183 h 1371424"/>
                <a:gd name="connsiteX396" fmla="*/ 1480509 w 1697811"/>
                <a:gd name="connsiteY396" fmla="*/ 920468 h 1371424"/>
                <a:gd name="connsiteX397" fmla="*/ 1481365 w 1697811"/>
                <a:gd name="connsiteY397" fmla="*/ 919612 h 1371424"/>
                <a:gd name="connsiteX398" fmla="*/ 1481651 w 1697811"/>
                <a:gd name="connsiteY398" fmla="*/ 918375 h 1371424"/>
                <a:gd name="connsiteX399" fmla="*/ 1482126 w 1697811"/>
                <a:gd name="connsiteY399" fmla="*/ 918375 h 1371424"/>
                <a:gd name="connsiteX400" fmla="*/ 1482602 w 1697811"/>
                <a:gd name="connsiteY400" fmla="*/ 915710 h 1371424"/>
                <a:gd name="connsiteX401" fmla="*/ 1485264 w 1697811"/>
                <a:gd name="connsiteY401" fmla="*/ 914759 h 1371424"/>
                <a:gd name="connsiteX402" fmla="*/ 1486786 w 1697811"/>
                <a:gd name="connsiteY402" fmla="*/ 914759 h 1371424"/>
                <a:gd name="connsiteX403" fmla="*/ 1488593 w 1697811"/>
                <a:gd name="connsiteY403" fmla="*/ 916186 h 1371424"/>
                <a:gd name="connsiteX404" fmla="*/ 1488593 w 1697811"/>
                <a:gd name="connsiteY404" fmla="*/ 917613 h 1371424"/>
                <a:gd name="connsiteX405" fmla="*/ 1489354 w 1697811"/>
                <a:gd name="connsiteY405" fmla="*/ 917899 h 1371424"/>
                <a:gd name="connsiteX406" fmla="*/ 1489354 w 1697811"/>
                <a:gd name="connsiteY406" fmla="*/ 918184 h 1371424"/>
                <a:gd name="connsiteX407" fmla="*/ 1488022 w 1697811"/>
                <a:gd name="connsiteY407" fmla="*/ 918755 h 1371424"/>
                <a:gd name="connsiteX408" fmla="*/ 1488022 w 1697811"/>
                <a:gd name="connsiteY408" fmla="*/ 919326 h 1371424"/>
                <a:gd name="connsiteX409" fmla="*/ 1490875 w 1697811"/>
                <a:gd name="connsiteY409" fmla="*/ 919136 h 1371424"/>
                <a:gd name="connsiteX410" fmla="*/ 1490875 w 1697811"/>
                <a:gd name="connsiteY410" fmla="*/ 919707 h 1371424"/>
                <a:gd name="connsiteX411" fmla="*/ 1493063 w 1697811"/>
                <a:gd name="connsiteY411" fmla="*/ 920563 h 1371424"/>
                <a:gd name="connsiteX412" fmla="*/ 1493063 w 1697811"/>
                <a:gd name="connsiteY412" fmla="*/ 920849 h 1371424"/>
                <a:gd name="connsiteX413" fmla="*/ 1490875 w 1697811"/>
                <a:gd name="connsiteY413" fmla="*/ 921610 h 1371424"/>
                <a:gd name="connsiteX414" fmla="*/ 1491161 w 1697811"/>
                <a:gd name="connsiteY414" fmla="*/ 923037 h 1371424"/>
                <a:gd name="connsiteX415" fmla="*/ 1492968 w 1697811"/>
                <a:gd name="connsiteY415" fmla="*/ 923323 h 1371424"/>
                <a:gd name="connsiteX416" fmla="*/ 1492682 w 1697811"/>
                <a:gd name="connsiteY416" fmla="*/ 924560 h 1371424"/>
                <a:gd name="connsiteX417" fmla="*/ 1493158 w 1697811"/>
                <a:gd name="connsiteY417" fmla="*/ 924750 h 1371424"/>
                <a:gd name="connsiteX418" fmla="*/ 1494204 w 1697811"/>
                <a:gd name="connsiteY418" fmla="*/ 924560 h 1371424"/>
                <a:gd name="connsiteX419" fmla="*/ 1493918 w 1697811"/>
                <a:gd name="connsiteY419" fmla="*/ 923133 h 1371424"/>
                <a:gd name="connsiteX420" fmla="*/ 1494965 w 1697811"/>
                <a:gd name="connsiteY420" fmla="*/ 921705 h 1371424"/>
                <a:gd name="connsiteX421" fmla="*/ 1497057 w 1697811"/>
                <a:gd name="connsiteY421" fmla="*/ 920468 h 1371424"/>
                <a:gd name="connsiteX422" fmla="*/ 1498103 w 1697811"/>
                <a:gd name="connsiteY422" fmla="*/ 918946 h 1371424"/>
                <a:gd name="connsiteX423" fmla="*/ 1499434 w 1697811"/>
                <a:gd name="connsiteY423" fmla="*/ 918660 h 1371424"/>
                <a:gd name="connsiteX424" fmla="*/ 1499720 w 1697811"/>
                <a:gd name="connsiteY424" fmla="*/ 919517 h 1371424"/>
                <a:gd name="connsiteX425" fmla="*/ 1499244 w 1697811"/>
                <a:gd name="connsiteY425" fmla="*/ 919517 h 1371424"/>
                <a:gd name="connsiteX426" fmla="*/ 1497913 w 1697811"/>
                <a:gd name="connsiteY426" fmla="*/ 921229 h 1371424"/>
                <a:gd name="connsiteX427" fmla="*/ 1497627 w 1697811"/>
                <a:gd name="connsiteY427" fmla="*/ 923228 h 1371424"/>
                <a:gd name="connsiteX428" fmla="*/ 1498483 w 1697811"/>
                <a:gd name="connsiteY428" fmla="*/ 923513 h 1371424"/>
                <a:gd name="connsiteX429" fmla="*/ 1498483 w 1697811"/>
                <a:gd name="connsiteY429" fmla="*/ 924275 h 1371424"/>
                <a:gd name="connsiteX430" fmla="*/ 1502097 w 1697811"/>
                <a:gd name="connsiteY430" fmla="*/ 925702 h 1371424"/>
                <a:gd name="connsiteX431" fmla="*/ 1500766 w 1697811"/>
                <a:gd name="connsiteY431" fmla="*/ 926939 h 1371424"/>
                <a:gd name="connsiteX432" fmla="*/ 1499434 w 1697811"/>
                <a:gd name="connsiteY432" fmla="*/ 927129 h 1371424"/>
                <a:gd name="connsiteX433" fmla="*/ 1499434 w 1697811"/>
                <a:gd name="connsiteY433" fmla="*/ 927891 h 1371424"/>
                <a:gd name="connsiteX434" fmla="*/ 1500100 w 1697811"/>
                <a:gd name="connsiteY434" fmla="*/ 928462 h 1371424"/>
                <a:gd name="connsiteX435" fmla="*/ 1500100 w 1697811"/>
                <a:gd name="connsiteY435" fmla="*/ 927605 h 1371424"/>
                <a:gd name="connsiteX436" fmla="*/ 1501146 w 1697811"/>
                <a:gd name="connsiteY436" fmla="*/ 927605 h 1371424"/>
                <a:gd name="connsiteX437" fmla="*/ 1501621 w 1697811"/>
                <a:gd name="connsiteY437" fmla="*/ 926844 h 1371424"/>
                <a:gd name="connsiteX438" fmla="*/ 1502478 w 1697811"/>
                <a:gd name="connsiteY438" fmla="*/ 926844 h 1371424"/>
                <a:gd name="connsiteX439" fmla="*/ 1503143 w 1697811"/>
                <a:gd name="connsiteY439" fmla="*/ 927795 h 1371424"/>
                <a:gd name="connsiteX440" fmla="*/ 1503619 w 1697811"/>
                <a:gd name="connsiteY440" fmla="*/ 927605 h 1371424"/>
                <a:gd name="connsiteX441" fmla="*/ 1503333 w 1697811"/>
                <a:gd name="connsiteY441" fmla="*/ 926368 h 1371424"/>
                <a:gd name="connsiteX442" fmla="*/ 1503809 w 1697811"/>
                <a:gd name="connsiteY442" fmla="*/ 926083 h 1371424"/>
                <a:gd name="connsiteX443" fmla="*/ 1503809 w 1697811"/>
                <a:gd name="connsiteY443" fmla="*/ 924560 h 1371424"/>
                <a:gd name="connsiteX444" fmla="*/ 1503048 w 1697811"/>
                <a:gd name="connsiteY444" fmla="*/ 923608 h 1371424"/>
                <a:gd name="connsiteX445" fmla="*/ 1505901 w 1697811"/>
                <a:gd name="connsiteY445" fmla="*/ 922752 h 1371424"/>
                <a:gd name="connsiteX446" fmla="*/ 1506757 w 1697811"/>
                <a:gd name="connsiteY446" fmla="*/ 920563 h 1371424"/>
                <a:gd name="connsiteX447" fmla="*/ 1507423 w 1697811"/>
                <a:gd name="connsiteY447" fmla="*/ 920754 h 1371424"/>
                <a:gd name="connsiteX448" fmla="*/ 1507423 w 1697811"/>
                <a:gd name="connsiteY448" fmla="*/ 921325 h 1371424"/>
                <a:gd name="connsiteX449" fmla="*/ 1508469 w 1697811"/>
                <a:gd name="connsiteY449" fmla="*/ 921134 h 1371424"/>
                <a:gd name="connsiteX450" fmla="*/ 1509325 w 1697811"/>
                <a:gd name="connsiteY450" fmla="*/ 920183 h 1371424"/>
                <a:gd name="connsiteX451" fmla="*/ 1510181 w 1697811"/>
                <a:gd name="connsiteY451" fmla="*/ 917899 h 1371424"/>
                <a:gd name="connsiteX452" fmla="*/ 1510941 w 1697811"/>
                <a:gd name="connsiteY452" fmla="*/ 917613 h 1371424"/>
                <a:gd name="connsiteX453" fmla="*/ 1511988 w 1697811"/>
                <a:gd name="connsiteY453" fmla="*/ 919326 h 1371424"/>
                <a:gd name="connsiteX454" fmla="*/ 1511988 w 1697811"/>
                <a:gd name="connsiteY454" fmla="*/ 920183 h 1371424"/>
                <a:gd name="connsiteX455" fmla="*/ 1513794 w 1697811"/>
                <a:gd name="connsiteY455" fmla="*/ 920944 h 1371424"/>
                <a:gd name="connsiteX456" fmla="*/ 1514270 w 1697811"/>
                <a:gd name="connsiteY456" fmla="*/ 921800 h 1371424"/>
                <a:gd name="connsiteX457" fmla="*/ 1510181 w 1697811"/>
                <a:gd name="connsiteY457" fmla="*/ 930460 h 1371424"/>
                <a:gd name="connsiteX458" fmla="*/ 1509705 w 1697811"/>
                <a:gd name="connsiteY458" fmla="*/ 935598 h 1371424"/>
                <a:gd name="connsiteX459" fmla="*/ 1510466 w 1697811"/>
                <a:gd name="connsiteY459" fmla="*/ 936169 h 1371424"/>
                <a:gd name="connsiteX460" fmla="*/ 1511322 w 1697811"/>
                <a:gd name="connsiteY460" fmla="*/ 938644 h 1371424"/>
                <a:gd name="connsiteX461" fmla="*/ 1512368 w 1697811"/>
                <a:gd name="connsiteY461" fmla="*/ 938929 h 1371424"/>
                <a:gd name="connsiteX462" fmla="*/ 1514175 w 1697811"/>
                <a:gd name="connsiteY462" fmla="*/ 941594 h 1371424"/>
                <a:gd name="connsiteX463" fmla="*/ 1520451 w 1697811"/>
                <a:gd name="connsiteY463" fmla="*/ 940832 h 1371424"/>
                <a:gd name="connsiteX464" fmla="*/ 1521498 w 1697811"/>
                <a:gd name="connsiteY464" fmla="*/ 941403 h 1371424"/>
                <a:gd name="connsiteX465" fmla="*/ 1521022 w 1697811"/>
                <a:gd name="connsiteY465" fmla="*/ 943402 h 1371424"/>
                <a:gd name="connsiteX466" fmla="*/ 1519215 w 1697811"/>
                <a:gd name="connsiteY466" fmla="*/ 945114 h 1371424"/>
                <a:gd name="connsiteX467" fmla="*/ 1517884 w 1697811"/>
                <a:gd name="connsiteY467" fmla="*/ 948255 h 1371424"/>
                <a:gd name="connsiteX468" fmla="*/ 1513224 w 1697811"/>
                <a:gd name="connsiteY468" fmla="*/ 949491 h 1371424"/>
                <a:gd name="connsiteX469" fmla="*/ 1511417 w 1697811"/>
                <a:gd name="connsiteY469" fmla="*/ 950919 h 1371424"/>
                <a:gd name="connsiteX470" fmla="*/ 1509610 w 1697811"/>
                <a:gd name="connsiteY470" fmla="*/ 953203 h 1371424"/>
                <a:gd name="connsiteX471" fmla="*/ 1509610 w 1697811"/>
                <a:gd name="connsiteY471" fmla="*/ 954059 h 1371424"/>
                <a:gd name="connsiteX472" fmla="*/ 1508088 w 1697811"/>
                <a:gd name="connsiteY472" fmla="*/ 956343 h 1371424"/>
                <a:gd name="connsiteX473" fmla="*/ 1507803 w 1697811"/>
                <a:gd name="connsiteY473" fmla="*/ 959673 h 1371424"/>
                <a:gd name="connsiteX474" fmla="*/ 1508469 w 1697811"/>
                <a:gd name="connsiteY474" fmla="*/ 961958 h 1371424"/>
                <a:gd name="connsiteX475" fmla="*/ 1509800 w 1697811"/>
                <a:gd name="connsiteY475" fmla="*/ 962814 h 1371424"/>
                <a:gd name="connsiteX476" fmla="*/ 1510561 w 1697811"/>
                <a:gd name="connsiteY476" fmla="*/ 961862 h 1371424"/>
                <a:gd name="connsiteX477" fmla="*/ 1511227 w 1697811"/>
                <a:gd name="connsiteY477" fmla="*/ 961862 h 1371424"/>
                <a:gd name="connsiteX478" fmla="*/ 1510751 w 1697811"/>
                <a:gd name="connsiteY478" fmla="*/ 962433 h 1371424"/>
                <a:gd name="connsiteX479" fmla="*/ 1511036 w 1697811"/>
                <a:gd name="connsiteY479" fmla="*/ 962718 h 1371424"/>
                <a:gd name="connsiteX480" fmla="*/ 1513699 w 1697811"/>
                <a:gd name="connsiteY480" fmla="*/ 962718 h 1371424"/>
                <a:gd name="connsiteX481" fmla="*/ 1513224 w 1697811"/>
                <a:gd name="connsiteY481" fmla="*/ 963575 h 1371424"/>
                <a:gd name="connsiteX482" fmla="*/ 1510751 w 1697811"/>
                <a:gd name="connsiteY482" fmla="*/ 965002 h 1371424"/>
                <a:gd name="connsiteX483" fmla="*/ 1510466 w 1697811"/>
                <a:gd name="connsiteY483" fmla="*/ 966716 h 1371424"/>
                <a:gd name="connsiteX484" fmla="*/ 1509705 w 1697811"/>
                <a:gd name="connsiteY484" fmla="*/ 967476 h 1371424"/>
                <a:gd name="connsiteX485" fmla="*/ 1509990 w 1697811"/>
                <a:gd name="connsiteY485" fmla="*/ 970141 h 1371424"/>
                <a:gd name="connsiteX486" fmla="*/ 1510751 w 1697811"/>
                <a:gd name="connsiteY486" fmla="*/ 970902 h 1371424"/>
                <a:gd name="connsiteX487" fmla="*/ 1510276 w 1697811"/>
                <a:gd name="connsiteY487" fmla="*/ 971759 h 1371424"/>
                <a:gd name="connsiteX488" fmla="*/ 1509230 w 1697811"/>
                <a:gd name="connsiteY488" fmla="*/ 971949 h 1371424"/>
                <a:gd name="connsiteX489" fmla="*/ 1507137 w 1697811"/>
                <a:gd name="connsiteY489" fmla="*/ 973662 h 1371424"/>
                <a:gd name="connsiteX490" fmla="*/ 1503333 w 1697811"/>
                <a:gd name="connsiteY490" fmla="*/ 973376 h 1371424"/>
                <a:gd name="connsiteX491" fmla="*/ 1494204 w 1697811"/>
                <a:gd name="connsiteY491" fmla="*/ 974138 h 1371424"/>
                <a:gd name="connsiteX492" fmla="*/ 1488593 w 1697811"/>
                <a:gd name="connsiteY492" fmla="*/ 973376 h 1371424"/>
                <a:gd name="connsiteX493" fmla="*/ 1487547 w 1697811"/>
                <a:gd name="connsiteY493" fmla="*/ 973947 h 1371424"/>
                <a:gd name="connsiteX494" fmla="*/ 1485455 w 1697811"/>
                <a:gd name="connsiteY494" fmla="*/ 973947 h 1371424"/>
                <a:gd name="connsiteX495" fmla="*/ 1482316 w 1697811"/>
                <a:gd name="connsiteY495" fmla="*/ 974899 h 1371424"/>
                <a:gd name="connsiteX496" fmla="*/ 1480034 w 1697811"/>
                <a:gd name="connsiteY496" fmla="*/ 975089 h 1371424"/>
                <a:gd name="connsiteX497" fmla="*/ 1478227 w 1697811"/>
                <a:gd name="connsiteY497" fmla="*/ 977563 h 1371424"/>
                <a:gd name="connsiteX498" fmla="*/ 1475564 w 1697811"/>
                <a:gd name="connsiteY498" fmla="*/ 979562 h 1371424"/>
                <a:gd name="connsiteX499" fmla="*/ 1475089 w 1697811"/>
                <a:gd name="connsiteY499" fmla="*/ 980513 h 1371424"/>
                <a:gd name="connsiteX500" fmla="*/ 1472806 w 1697811"/>
                <a:gd name="connsiteY500" fmla="*/ 981465 h 1371424"/>
                <a:gd name="connsiteX501" fmla="*/ 1469668 w 1697811"/>
                <a:gd name="connsiteY501" fmla="*/ 982036 h 1371424"/>
                <a:gd name="connsiteX502" fmla="*/ 1468812 w 1697811"/>
                <a:gd name="connsiteY502" fmla="*/ 982797 h 1371424"/>
                <a:gd name="connsiteX503" fmla="*/ 1467481 w 1697811"/>
                <a:gd name="connsiteY503" fmla="*/ 982607 h 1371424"/>
                <a:gd name="connsiteX504" fmla="*/ 1466625 w 1697811"/>
                <a:gd name="connsiteY504" fmla="*/ 981845 h 1371424"/>
                <a:gd name="connsiteX505" fmla="*/ 1466625 w 1697811"/>
                <a:gd name="connsiteY505" fmla="*/ 981084 h 1371424"/>
                <a:gd name="connsiteX506" fmla="*/ 1465579 w 1697811"/>
                <a:gd name="connsiteY506" fmla="*/ 979847 h 1371424"/>
                <a:gd name="connsiteX507" fmla="*/ 1465579 w 1697811"/>
                <a:gd name="connsiteY507" fmla="*/ 977563 h 1371424"/>
                <a:gd name="connsiteX508" fmla="*/ 1464913 w 1697811"/>
                <a:gd name="connsiteY508" fmla="*/ 976802 h 1371424"/>
                <a:gd name="connsiteX509" fmla="*/ 1464438 w 1697811"/>
                <a:gd name="connsiteY509" fmla="*/ 974042 h 1371424"/>
                <a:gd name="connsiteX510" fmla="*/ 1465294 w 1697811"/>
                <a:gd name="connsiteY510" fmla="*/ 972615 h 1371424"/>
                <a:gd name="connsiteX511" fmla="*/ 1465008 w 1697811"/>
                <a:gd name="connsiteY511" fmla="*/ 971854 h 1371424"/>
                <a:gd name="connsiteX512" fmla="*/ 1464153 w 1697811"/>
                <a:gd name="connsiteY512" fmla="*/ 971854 h 1371424"/>
                <a:gd name="connsiteX513" fmla="*/ 1463677 w 1697811"/>
                <a:gd name="connsiteY513" fmla="*/ 972615 h 1371424"/>
                <a:gd name="connsiteX514" fmla="*/ 1460824 w 1697811"/>
                <a:gd name="connsiteY514" fmla="*/ 972805 h 1371424"/>
                <a:gd name="connsiteX515" fmla="*/ 1459968 w 1697811"/>
                <a:gd name="connsiteY515" fmla="*/ 971854 h 1371424"/>
                <a:gd name="connsiteX516" fmla="*/ 1459683 w 1697811"/>
                <a:gd name="connsiteY516" fmla="*/ 970902 h 1371424"/>
                <a:gd name="connsiteX517" fmla="*/ 1457210 w 1697811"/>
                <a:gd name="connsiteY517" fmla="*/ 971473 h 1371424"/>
                <a:gd name="connsiteX518" fmla="*/ 1451599 w 1697811"/>
                <a:gd name="connsiteY518" fmla="*/ 969284 h 1371424"/>
                <a:gd name="connsiteX519" fmla="*/ 1449792 w 1697811"/>
                <a:gd name="connsiteY519" fmla="*/ 969284 h 1371424"/>
                <a:gd name="connsiteX520" fmla="*/ 1448271 w 1697811"/>
                <a:gd name="connsiteY520" fmla="*/ 970141 h 1371424"/>
                <a:gd name="connsiteX521" fmla="*/ 1445798 w 1697811"/>
                <a:gd name="connsiteY521" fmla="*/ 968713 h 1371424"/>
                <a:gd name="connsiteX522" fmla="*/ 1444276 w 1697811"/>
                <a:gd name="connsiteY522" fmla="*/ 968523 h 1371424"/>
                <a:gd name="connsiteX523" fmla="*/ 1441804 w 1697811"/>
                <a:gd name="connsiteY523" fmla="*/ 966239 h 1371424"/>
                <a:gd name="connsiteX524" fmla="*/ 1438380 w 1697811"/>
                <a:gd name="connsiteY524" fmla="*/ 964717 h 1371424"/>
                <a:gd name="connsiteX525" fmla="*/ 1437620 w 1697811"/>
                <a:gd name="connsiteY525" fmla="*/ 963480 h 1371424"/>
                <a:gd name="connsiteX526" fmla="*/ 1438380 w 1697811"/>
                <a:gd name="connsiteY526" fmla="*/ 961006 h 1371424"/>
                <a:gd name="connsiteX527" fmla="*/ 1436574 w 1697811"/>
                <a:gd name="connsiteY527" fmla="*/ 960054 h 1371424"/>
                <a:gd name="connsiteX528" fmla="*/ 1435052 w 1697811"/>
                <a:gd name="connsiteY528" fmla="*/ 960625 h 1371424"/>
                <a:gd name="connsiteX529" fmla="*/ 1434576 w 1697811"/>
                <a:gd name="connsiteY529" fmla="*/ 961481 h 1371424"/>
                <a:gd name="connsiteX530" fmla="*/ 1432389 w 1697811"/>
                <a:gd name="connsiteY530" fmla="*/ 961481 h 1371424"/>
                <a:gd name="connsiteX531" fmla="*/ 1432389 w 1697811"/>
                <a:gd name="connsiteY531" fmla="*/ 962338 h 1371424"/>
                <a:gd name="connsiteX532" fmla="*/ 1431533 w 1697811"/>
                <a:gd name="connsiteY532" fmla="*/ 962623 h 1371424"/>
                <a:gd name="connsiteX533" fmla="*/ 1431248 w 1697811"/>
                <a:gd name="connsiteY533" fmla="*/ 961386 h 1371424"/>
                <a:gd name="connsiteX534" fmla="*/ 1429726 w 1697811"/>
                <a:gd name="connsiteY534" fmla="*/ 960815 h 1371424"/>
                <a:gd name="connsiteX535" fmla="*/ 1429441 w 1697811"/>
                <a:gd name="connsiteY535" fmla="*/ 959959 h 1371424"/>
                <a:gd name="connsiteX536" fmla="*/ 1427159 w 1697811"/>
                <a:gd name="connsiteY536" fmla="*/ 958246 h 1371424"/>
                <a:gd name="connsiteX537" fmla="*/ 1422689 w 1697811"/>
                <a:gd name="connsiteY537" fmla="*/ 959198 h 1371424"/>
                <a:gd name="connsiteX538" fmla="*/ 1418219 w 1697811"/>
                <a:gd name="connsiteY538" fmla="*/ 958627 h 1371424"/>
                <a:gd name="connsiteX539" fmla="*/ 1417173 w 1697811"/>
                <a:gd name="connsiteY539" fmla="*/ 958056 h 1371424"/>
                <a:gd name="connsiteX540" fmla="*/ 1415366 w 1697811"/>
                <a:gd name="connsiteY540" fmla="*/ 958342 h 1371424"/>
                <a:gd name="connsiteX541" fmla="*/ 1415366 w 1697811"/>
                <a:gd name="connsiteY541" fmla="*/ 957580 h 1371424"/>
                <a:gd name="connsiteX542" fmla="*/ 1416412 w 1697811"/>
                <a:gd name="connsiteY542" fmla="*/ 956819 h 1371424"/>
                <a:gd name="connsiteX543" fmla="*/ 1416127 w 1697811"/>
                <a:gd name="connsiteY543" fmla="*/ 955963 h 1371424"/>
                <a:gd name="connsiteX544" fmla="*/ 1414796 w 1697811"/>
                <a:gd name="connsiteY544" fmla="*/ 954725 h 1371424"/>
                <a:gd name="connsiteX545" fmla="*/ 1411943 w 1697811"/>
                <a:gd name="connsiteY545" fmla="*/ 953488 h 1371424"/>
                <a:gd name="connsiteX546" fmla="*/ 1409850 w 1697811"/>
                <a:gd name="connsiteY546" fmla="*/ 953488 h 1371424"/>
                <a:gd name="connsiteX547" fmla="*/ 1409090 w 1697811"/>
                <a:gd name="connsiteY547" fmla="*/ 954059 h 1371424"/>
                <a:gd name="connsiteX548" fmla="*/ 1406807 w 1697811"/>
                <a:gd name="connsiteY548" fmla="*/ 953488 h 1371424"/>
                <a:gd name="connsiteX549" fmla="*/ 1405761 w 1697811"/>
                <a:gd name="connsiteY549" fmla="*/ 954440 h 1371424"/>
                <a:gd name="connsiteX550" fmla="*/ 1404715 w 1697811"/>
                <a:gd name="connsiteY550" fmla="*/ 954725 h 1371424"/>
                <a:gd name="connsiteX551" fmla="*/ 1401101 w 1697811"/>
                <a:gd name="connsiteY551" fmla="*/ 955011 h 1371424"/>
                <a:gd name="connsiteX552" fmla="*/ 1400626 w 1697811"/>
                <a:gd name="connsiteY552" fmla="*/ 955296 h 1371424"/>
                <a:gd name="connsiteX553" fmla="*/ 1400911 w 1697811"/>
                <a:gd name="connsiteY553" fmla="*/ 956723 h 1371424"/>
                <a:gd name="connsiteX554" fmla="*/ 1398724 w 1697811"/>
                <a:gd name="connsiteY554" fmla="*/ 956914 h 1371424"/>
                <a:gd name="connsiteX555" fmla="*/ 1398248 w 1697811"/>
                <a:gd name="connsiteY555" fmla="*/ 957485 h 1371424"/>
                <a:gd name="connsiteX556" fmla="*/ 1392447 w 1697811"/>
                <a:gd name="connsiteY556" fmla="*/ 957294 h 1371424"/>
                <a:gd name="connsiteX557" fmla="*/ 1391687 w 1697811"/>
                <a:gd name="connsiteY557" fmla="*/ 957009 h 1371424"/>
                <a:gd name="connsiteX558" fmla="*/ 1392162 w 1697811"/>
                <a:gd name="connsiteY558" fmla="*/ 955582 h 1371424"/>
                <a:gd name="connsiteX559" fmla="*/ 1391116 w 1697811"/>
                <a:gd name="connsiteY559" fmla="*/ 955011 h 1371424"/>
                <a:gd name="connsiteX560" fmla="*/ 1390260 w 1697811"/>
                <a:gd name="connsiteY560" fmla="*/ 955582 h 1371424"/>
                <a:gd name="connsiteX561" fmla="*/ 1390260 w 1697811"/>
                <a:gd name="connsiteY561" fmla="*/ 956533 h 1371424"/>
                <a:gd name="connsiteX562" fmla="*/ 1389594 w 1697811"/>
                <a:gd name="connsiteY562" fmla="*/ 956533 h 1371424"/>
                <a:gd name="connsiteX563" fmla="*/ 1385125 w 1697811"/>
                <a:gd name="connsiteY563" fmla="*/ 955677 h 1371424"/>
                <a:gd name="connsiteX564" fmla="*/ 1384364 w 1697811"/>
                <a:gd name="connsiteY564" fmla="*/ 954440 h 1371424"/>
                <a:gd name="connsiteX565" fmla="*/ 1383318 w 1697811"/>
                <a:gd name="connsiteY565" fmla="*/ 953869 h 1371424"/>
                <a:gd name="connsiteX566" fmla="*/ 1380465 w 1697811"/>
                <a:gd name="connsiteY566" fmla="*/ 953584 h 1371424"/>
                <a:gd name="connsiteX567" fmla="*/ 1379609 w 1697811"/>
                <a:gd name="connsiteY567" fmla="*/ 954155 h 1371424"/>
                <a:gd name="connsiteX568" fmla="*/ 1378753 w 1697811"/>
                <a:gd name="connsiteY568" fmla="*/ 953393 h 1371424"/>
                <a:gd name="connsiteX569" fmla="*/ 1373618 w 1697811"/>
                <a:gd name="connsiteY569" fmla="*/ 953393 h 1371424"/>
                <a:gd name="connsiteX570" fmla="*/ 1369814 w 1697811"/>
                <a:gd name="connsiteY570" fmla="*/ 951965 h 1371424"/>
                <a:gd name="connsiteX571" fmla="*/ 1367721 w 1697811"/>
                <a:gd name="connsiteY571" fmla="*/ 951776 h 1371424"/>
                <a:gd name="connsiteX572" fmla="*/ 1367436 w 1697811"/>
                <a:gd name="connsiteY572" fmla="*/ 951205 h 1371424"/>
                <a:gd name="connsiteX573" fmla="*/ 1360113 w 1697811"/>
                <a:gd name="connsiteY573" fmla="*/ 951490 h 1371424"/>
                <a:gd name="connsiteX574" fmla="*/ 1359353 w 1697811"/>
                <a:gd name="connsiteY574" fmla="*/ 950728 h 1371424"/>
                <a:gd name="connsiteX575" fmla="*/ 1357260 w 1697811"/>
                <a:gd name="connsiteY575" fmla="*/ 949968 h 1371424"/>
                <a:gd name="connsiteX576" fmla="*/ 1354598 w 1697811"/>
                <a:gd name="connsiteY576" fmla="*/ 946827 h 1371424"/>
                <a:gd name="connsiteX577" fmla="*/ 1351935 w 1697811"/>
                <a:gd name="connsiteY577" fmla="*/ 946637 h 1371424"/>
                <a:gd name="connsiteX578" fmla="*/ 1348131 w 1697811"/>
                <a:gd name="connsiteY578" fmla="*/ 947589 h 1371424"/>
                <a:gd name="connsiteX579" fmla="*/ 1346800 w 1697811"/>
                <a:gd name="connsiteY579" fmla="*/ 947018 h 1371424"/>
                <a:gd name="connsiteX580" fmla="*/ 1343376 w 1697811"/>
                <a:gd name="connsiteY580" fmla="*/ 947303 h 1371424"/>
                <a:gd name="connsiteX581" fmla="*/ 1338906 w 1697811"/>
                <a:gd name="connsiteY581" fmla="*/ 945590 h 1371424"/>
                <a:gd name="connsiteX582" fmla="*/ 1337575 w 1697811"/>
                <a:gd name="connsiteY582" fmla="*/ 944639 h 1371424"/>
                <a:gd name="connsiteX583" fmla="*/ 1334912 w 1697811"/>
                <a:gd name="connsiteY583" fmla="*/ 944639 h 1371424"/>
                <a:gd name="connsiteX584" fmla="*/ 1334437 w 1697811"/>
                <a:gd name="connsiteY584" fmla="*/ 944068 h 1371424"/>
                <a:gd name="connsiteX585" fmla="*/ 1333391 w 1697811"/>
                <a:gd name="connsiteY585" fmla="*/ 944258 h 1371424"/>
                <a:gd name="connsiteX586" fmla="*/ 1331869 w 1697811"/>
                <a:gd name="connsiteY586" fmla="*/ 943687 h 1371424"/>
                <a:gd name="connsiteX587" fmla="*/ 1328065 w 1697811"/>
                <a:gd name="connsiteY587" fmla="*/ 944543 h 1371424"/>
                <a:gd name="connsiteX588" fmla="*/ 1326543 w 1697811"/>
                <a:gd name="connsiteY588" fmla="*/ 945400 h 1371424"/>
                <a:gd name="connsiteX589" fmla="*/ 1326258 w 1697811"/>
                <a:gd name="connsiteY589" fmla="*/ 946256 h 1371424"/>
                <a:gd name="connsiteX590" fmla="*/ 1325497 w 1697811"/>
                <a:gd name="connsiteY590" fmla="*/ 946256 h 1371424"/>
                <a:gd name="connsiteX591" fmla="*/ 1324641 w 1697811"/>
                <a:gd name="connsiteY591" fmla="*/ 945305 h 1371424"/>
                <a:gd name="connsiteX592" fmla="*/ 1322169 w 1697811"/>
                <a:gd name="connsiteY592" fmla="*/ 944733 h 1371424"/>
                <a:gd name="connsiteX593" fmla="*/ 1321408 w 1697811"/>
                <a:gd name="connsiteY593" fmla="*/ 943972 h 1371424"/>
                <a:gd name="connsiteX594" fmla="*/ 1319886 w 1697811"/>
                <a:gd name="connsiteY594" fmla="*/ 944162 h 1371424"/>
                <a:gd name="connsiteX595" fmla="*/ 1316463 w 1697811"/>
                <a:gd name="connsiteY595" fmla="*/ 946351 h 1371424"/>
                <a:gd name="connsiteX596" fmla="*/ 1312278 w 1697811"/>
                <a:gd name="connsiteY596" fmla="*/ 950728 h 1371424"/>
                <a:gd name="connsiteX597" fmla="*/ 1311803 w 1697811"/>
                <a:gd name="connsiteY597" fmla="*/ 952156 h 1371424"/>
                <a:gd name="connsiteX598" fmla="*/ 1310947 w 1697811"/>
                <a:gd name="connsiteY598" fmla="*/ 952727 h 1371424"/>
                <a:gd name="connsiteX599" fmla="*/ 1309901 w 1697811"/>
                <a:gd name="connsiteY599" fmla="*/ 954440 h 1371424"/>
                <a:gd name="connsiteX600" fmla="*/ 1308379 w 1697811"/>
                <a:gd name="connsiteY600" fmla="*/ 958342 h 1371424"/>
                <a:gd name="connsiteX601" fmla="*/ 1308379 w 1697811"/>
                <a:gd name="connsiteY601" fmla="*/ 960054 h 1371424"/>
                <a:gd name="connsiteX602" fmla="*/ 1309140 w 1697811"/>
                <a:gd name="connsiteY602" fmla="*/ 961006 h 1371424"/>
                <a:gd name="connsiteX603" fmla="*/ 1310662 w 1697811"/>
                <a:gd name="connsiteY603" fmla="*/ 960150 h 1371424"/>
                <a:gd name="connsiteX604" fmla="*/ 1311993 w 1697811"/>
                <a:gd name="connsiteY604" fmla="*/ 960339 h 1371424"/>
                <a:gd name="connsiteX605" fmla="*/ 1312278 w 1697811"/>
                <a:gd name="connsiteY605" fmla="*/ 960910 h 1371424"/>
                <a:gd name="connsiteX606" fmla="*/ 1312278 w 1697811"/>
                <a:gd name="connsiteY606" fmla="*/ 962623 h 1371424"/>
                <a:gd name="connsiteX607" fmla="*/ 1309425 w 1697811"/>
                <a:gd name="connsiteY607" fmla="*/ 964051 h 1371424"/>
                <a:gd name="connsiteX608" fmla="*/ 1309425 w 1697811"/>
                <a:gd name="connsiteY608" fmla="*/ 964907 h 1371424"/>
                <a:gd name="connsiteX609" fmla="*/ 1310091 w 1697811"/>
                <a:gd name="connsiteY609" fmla="*/ 965193 h 1371424"/>
                <a:gd name="connsiteX610" fmla="*/ 1310376 w 1697811"/>
                <a:gd name="connsiteY610" fmla="*/ 966049 h 1371424"/>
                <a:gd name="connsiteX611" fmla="*/ 1316368 w 1697811"/>
                <a:gd name="connsiteY611" fmla="*/ 968523 h 1371424"/>
                <a:gd name="connsiteX612" fmla="*/ 1316843 w 1697811"/>
                <a:gd name="connsiteY612" fmla="*/ 969094 h 1371424"/>
                <a:gd name="connsiteX613" fmla="*/ 1316368 w 1697811"/>
                <a:gd name="connsiteY613" fmla="*/ 969284 h 1371424"/>
                <a:gd name="connsiteX614" fmla="*/ 1309425 w 1697811"/>
                <a:gd name="connsiteY614" fmla="*/ 966525 h 1371424"/>
                <a:gd name="connsiteX615" fmla="*/ 1305812 w 1697811"/>
                <a:gd name="connsiteY615" fmla="*/ 968713 h 1371424"/>
                <a:gd name="connsiteX616" fmla="*/ 1305051 w 1697811"/>
                <a:gd name="connsiteY616" fmla="*/ 970236 h 1371424"/>
                <a:gd name="connsiteX617" fmla="*/ 1302959 w 1697811"/>
                <a:gd name="connsiteY617" fmla="*/ 971759 h 1371424"/>
                <a:gd name="connsiteX618" fmla="*/ 1302483 w 1697811"/>
                <a:gd name="connsiteY618" fmla="*/ 974233 h 1371424"/>
                <a:gd name="connsiteX619" fmla="*/ 1301152 w 1697811"/>
                <a:gd name="connsiteY619" fmla="*/ 976421 h 1371424"/>
                <a:gd name="connsiteX620" fmla="*/ 1301818 w 1697811"/>
                <a:gd name="connsiteY620" fmla="*/ 979086 h 1371424"/>
                <a:gd name="connsiteX621" fmla="*/ 1303149 w 1697811"/>
                <a:gd name="connsiteY621" fmla="*/ 982226 h 1371424"/>
                <a:gd name="connsiteX622" fmla="*/ 1303624 w 1697811"/>
                <a:gd name="connsiteY622" fmla="*/ 982416 h 1371424"/>
                <a:gd name="connsiteX623" fmla="*/ 1304100 w 1697811"/>
                <a:gd name="connsiteY623" fmla="*/ 984129 h 1371424"/>
                <a:gd name="connsiteX624" fmla="*/ 1304956 w 1697811"/>
                <a:gd name="connsiteY624" fmla="*/ 984891 h 1371424"/>
                <a:gd name="connsiteX625" fmla="*/ 1307618 w 1697811"/>
                <a:gd name="connsiteY625" fmla="*/ 985461 h 1371424"/>
                <a:gd name="connsiteX626" fmla="*/ 1309425 w 1697811"/>
                <a:gd name="connsiteY626" fmla="*/ 987650 h 1371424"/>
                <a:gd name="connsiteX627" fmla="*/ 1310281 w 1697811"/>
                <a:gd name="connsiteY627" fmla="*/ 986794 h 1371424"/>
                <a:gd name="connsiteX628" fmla="*/ 1313895 w 1697811"/>
                <a:gd name="connsiteY628" fmla="*/ 986223 h 1371424"/>
                <a:gd name="connsiteX629" fmla="*/ 1314180 w 1697811"/>
                <a:gd name="connsiteY629" fmla="*/ 985652 h 1371424"/>
                <a:gd name="connsiteX630" fmla="*/ 1315036 w 1697811"/>
                <a:gd name="connsiteY630" fmla="*/ 985652 h 1371424"/>
                <a:gd name="connsiteX631" fmla="*/ 1315892 w 1697811"/>
                <a:gd name="connsiteY631" fmla="*/ 984795 h 1371424"/>
                <a:gd name="connsiteX632" fmla="*/ 1316938 w 1697811"/>
                <a:gd name="connsiteY632" fmla="*/ 984986 h 1371424"/>
                <a:gd name="connsiteX633" fmla="*/ 1316273 w 1697811"/>
                <a:gd name="connsiteY633" fmla="*/ 986699 h 1371424"/>
                <a:gd name="connsiteX634" fmla="*/ 1318555 w 1697811"/>
                <a:gd name="connsiteY634" fmla="*/ 987079 h 1371424"/>
                <a:gd name="connsiteX635" fmla="*/ 1319601 w 1697811"/>
                <a:gd name="connsiteY635" fmla="*/ 986318 h 1371424"/>
                <a:gd name="connsiteX636" fmla="*/ 1320362 w 1697811"/>
                <a:gd name="connsiteY636" fmla="*/ 986508 h 1371424"/>
                <a:gd name="connsiteX637" fmla="*/ 1320362 w 1697811"/>
                <a:gd name="connsiteY637" fmla="*/ 986794 h 1371424"/>
                <a:gd name="connsiteX638" fmla="*/ 1318270 w 1697811"/>
                <a:gd name="connsiteY638" fmla="*/ 987555 h 1371424"/>
                <a:gd name="connsiteX639" fmla="*/ 1317984 w 1697811"/>
                <a:gd name="connsiteY639" fmla="*/ 988411 h 1371424"/>
                <a:gd name="connsiteX640" fmla="*/ 1318840 w 1697811"/>
                <a:gd name="connsiteY640" fmla="*/ 988982 h 1371424"/>
                <a:gd name="connsiteX641" fmla="*/ 1319696 w 1697811"/>
                <a:gd name="connsiteY641" fmla="*/ 991171 h 1371424"/>
                <a:gd name="connsiteX642" fmla="*/ 1320552 w 1697811"/>
                <a:gd name="connsiteY642" fmla="*/ 991932 h 1371424"/>
                <a:gd name="connsiteX643" fmla="*/ 1320552 w 1697811"/>
                <a:gd name="connsiteY643" fmla="*/ 992884 h 1371424"/>
                <a:gd name="connsiteX644" fmla="*/ 1321218 w 1697811"/>
                <a:gd name="connsiteY644" fmla="*/ 993455 h 1371424"/>
                <a:gd name="connsiteX645" fmla="*/ 1321218 w 1697811"/>
                <a:gd name="connsiteY645" fmla="*/ 995168 h 1371424"/>
                <a:gd name="connsiteX646" fmla="*/ 1322739 w 1697811"/>
                <a:gd name="connsiteY646" fmla="*/ 996690 h 1371424"/>
                <a:gd name="connsiteX647" fmla="*/ 1323215 w 1697811"/>
                <a:gd name="connsiteY647" fmla="*/ 998689 h 1371424"/>
                <a:gd name="connsiteX648" fmla="*/ 1322359 w 1697811"/>
                <a:gd name="connsiteY648" fmla="*/ 1000116 h 1371424"/>
                <a:gd name="connsiteX649" fmla="*/ 1322074 w 1697811"/>
                <a:gd name="connsiteY649" fmla="*/ 1003636 h 1371424"/>
                <a:gd name="connsiteX650" fmla="*/ 1319601 w 1697811"/>
                <a:gd name="connsiteY650" fmla="*/ 1005350 h 1371424"/>
                <a:gd name="connsiteX651" fmla="*/ 1319126 w 1697811"/>
                <a:gd name="connsiteY651" fmla="*/ 1006206 h 1371424"/>
                <a:gd name="connsiteX652" fmla="*/ 1318079 w 1697811"/>
                <a:gd name="connsiteY652" fmla="*/ 1006396 h 1371424"/>
                <a:gd name="connsiteX653" fmla="*/ 1318079 w 1697811"/>
                <a:gd name="connsiteY653" fmla="*/ 1006967 h 1371424"/>
                <a:gd name="connsiteX654" fmla="*/ 1317604 w 1697811"/>
                <a:gd name="connsiteY654" fmla="*/ 1006967 h 1371424"/>
                <a:gd name="connsiteX655" fmla="*/ 1317128 w 1697811"/>
                <a:gd name="connsiteY655" fmla="*/ 1008490 h 1371424"/>
                <a:gd name="connsiteX656" fmla="*/ 1316368 w 1697811"/>
                <a:gd name="connsiteY656" fmla="*/ 1008680 h 1371424"/>
                <a:gd name="connsiteX657" fmla="*/ 1315892 w 1697811"/>
                <a:gd name="connsiteY657" fmla="*/ 1009631 h 1371424"/>
                <a:gd name="connsiteX658" fmla="*/ 1314085 w 1697811"/>
                <a:gd name="connsiteY658" fmla="*/ 1011154 h 1371424"/>
                <a:gd name="connsiteX659" fmla="*/ 1314085 w 1697811"/>
                <a:gd name="connsiteY659" fmla="*/ 1013438 h 1371424"/>
                <a:gd name="connsiteX660" fmla="*/ 1311803 w 1697811"/>
                <a:gd name="connsiteY660" fmla="*/ 1015912 h 1371424"/>
                <a:gd name="connsiteX661" fmla="*/ 1311327 w 1697811"/>
                <a:gd name="connsiteY661" fmla="*/ 1017435 h 1371424"/>
                <a:gd name="connsiteX662" fmla="*/ 1307143 w 1697811"/>
                <a:gd name="connsiteY662" fmla="*/ 1020575 h 1371424"/>
                <a:gd name="connsiteX663" fmla="*/ 1306477 w 1697811"/>
                <a:gd name="connsiteY663" fmla="*/ 1021812 h 1371424"/>
                <a:gd name="connsiteX664" fmla="*/ 1305146 w 1697811"/>
                <a:gd name="connsiteY664" fmla="*/ 1021526 h 1371424"/>
                <a:gd name="connsiteX665" fmla="*/ 1304290 w 1697811"/>
                <a:gd name="connsiteY665" fmla="*/ 1019814 h 1371424"/>
                <a:gd name="connsiteX666" fmla="*/ 1305146 w 1697811"/>
                <a:gd name="connsiteY666" fmla="*/ 1015722 h 1371424"/>
                <a:gd name="connsiteX667" fmla="*/ 1306192 w 1697811"/>
                <a:gd name="connsiteY667" fmla="*/ 1014295 h 1371424"/>
                <a:gd name="connsiteX668" fmla="*/ 1305907 w 1697811"/>
                <a:gd name="connsiteY668" fmla="*/ 1010393 h 1371424"/>
                <a:gd name="connsiteX669" fmla="*/ 1306668 w 1697811"/>
                <a:gd name="connsiteY669" fmla="*/ 1009156 h 1371424"/>
                <a:gd name="connsiteX670" fmla="*/ 1306668 w 1697811"/>
                <a:gd name="connsiteY670" fmla="*/ 1006586 h 1371424"/>
                <a:gd name="connsiteX671" fmla="*/ 1307143 w 1697811"/>
                <a:gd name="connsiteY671" fmla="*/ 1005826 h 1371424"/>
                <a:gd name="connsiteX672" fmla="*/ 1307143 w 1697811"/>
                <a:gd name="connsiteY672" fmla="*/ 1005064 h 1371424"/>
                <a:gd name="connsiteX673" fmla="*/ 1305812 w 1697811"/>
                <a:gd name="connsiteY673" fmla="*/ 1003066 h 1371424"/>
                <a:gd name="connsiteX674" fmla="*/ 1306668 w 1697811"/>
                <a:gd name="connsiteY674" fmla="*/ 1001068 h 1371424"/>
                <a:gd name="connsiteX675" fmla="*/ 1307714 w 1697811"/>
                <a:gd name="connsiteY675" fmla="*/ 1000116 h 1371424"/>
                <a:gd name="connsiteX676" fmla="*/ 1307999 w 1697811"/>
                <a:gd name="connsiteY676" fmla="*/ 998403 h 1371424"/>
                <a:gd name="connsiteX677" fmla="*/ 1307523 w 1697811"/>
                <a:gd name="connsiteY677" fmla="*/ 998118 h 1371424"/>
                <a:gd name="connsiteX678" fmla="*/ 1307523 w 1697811"/>
                <a:gd name="connsiteY678" fmla="*/ 996881 h 1371424"/>
                <a:gd name="connsiteX679" fmla="*/ 1309330 w 1697811"/>
                <a:gd name="connsiteY679" fmla="*/ 994121 h 1371424"/>
                <a:gd name="connsiteX680" fmla="*/ 1309330 w 1697811"/>
                <a:gd name="connsiteY680" fmla="*/ 992884 h 1371424"/>
                <a:gd name="connsiteX681" fmla="*/ 1308284 w 1697811"/>
                <a:gd name="connsiteY681" fmla="*/ 990886 h 1371424"/>
                <a:gd name="connsiteX682" fmla="*/ 1304670 w 1697811"/>
                <a:gd name="connsiteY682" fmla="*/ 987174 h 1371424"/>
                <a:gd name="connsiteX683" fmla="*/ 1303815 w 1697811"/>
                <a:gd name="connsiteY683" fmla="*/ 985652 h 1371424"/>
                <a:gd name="connsiteX684" fmla="*/ 1301532 w 1697811"/>
                <a:gd name="connsiteY684" fmla="*/ 983463 h 1371424"/>
                <a:gd name="connsiteX685" fmla="*/ 1301532 w 1697811"/>
                <a:gd name="connsiteY685" fmla="*/ 982892 h 1371424"/>
                <a:gd name="connsiteX686" fmla="*/ 1299345 w 1697811"/>
                <a:gd name="connsiteY686" fmla="*/ 981370 h 1371424"/>
                <a:gd name="connsiteX687" fmla="*/ 1298869 w 1697811"/>
                <a:gd name="connsiteY687" fmla="*/ 980418 h 1371424"/>
                <a:gd name="connsiteX688" fmla="*/ 1296397 w 1697811"/>
                <a:gd name="connsiteY688" fmla="*/ 978420 h 1371424"/>
                <a:gd name="connsiteX689" fmla="*/ 1295351 w 1697811"/>
                <a:gd name="connsiteY689" fmla="*/ 976707 h 1371424"/>
                <a:gd name="connsiteX690" fmla="*/ 1293829 w 1697811"/>
                <a:gd name="connsiteY690" fmla="*/ 975850 h 1371424"/>
                <a:gd name="connsiteX691" fmla="*/ 1291547 w 1697811"/>
                <a:gd name="connsiteY691" fmla="*/ 973091 h 1371424"/>
                <a:gd name="connsiteX692" fmla="*/ 1286411 w 1697811"/>
                <a:gd name="connsiteY692" fmla="*/ 968713 h 1371424"/>
                <a:gd name="connsiteX693" fmla="*/ 1286126 w 1697811"/>
                <a:gd name="connsiteY693" fmla="*/ 967952 h 1371424"/>
                <a:gd name="connsiteX694" fmla="*/ 1280515 w 1697811"/>
                <a:gd name="connsiteY694" fmla="*/ 963575 h 1371424"/>
                <a:gd name="connsiteX695" fmla="*/ 1280230 w 1697811"/>
                <a:gd name="connsiteY695" fmla="*/ 962814 h 1371424"/>
                <a:gd name="connsiteX696" fmla="*/ 1277757 w 1697811"/>
                <a:gd name="connsiteY696" fmla="*/ 961101 h 1371424"/>
                <a:gd name="connsiteX697" fmla="*/ 1277282 w 1697811"/>
                <a:gd name="connsiteY697" fmla="*/ 960244 h 1371424"/>
                <a:gd name="connsiteX698" fmla="*/ 1259688 w 1697811"/>
                <a:gd name="connsiteY698" fmla="*/ 946066 h 1371424"/>
                <a:gd name="connsiteX699" fmla="*/ 1259688 w 1697811"/>
                <a:gd name="connsiteY699" fmla="*/ 945495 h 1371424"/>
                <a:gd name="connsiteX700" fmla="*/ 1246470 w 1697811"/>
                <a:gd name="connsiteY700" fmla="*/ 935123 h 1371424"/>
                <a:gd name="connsiteX701" fmla="*/ 1239337 w 1697811"/>
                <a:gd name="connsiteY701" fmla="*/ 930174 h 1371424"/>
                <a:gd name="connsiteX702" fmla="*/ 1230398 w 1697811"/>
                <a:gd name="connsiteY702" fmla="*/ 924750 h 1371424"/>
                <a:gd name="connsiteX703" fmla="*/ 1229637 w 1697811"/>
                <a:gd name="connsiteY703" fmla="*/ 923894 h 1371424"/>
                <a:gd name="connsiteX704" fmla="*/ 1228971 w 1697811"/>
                <a:gd name="connsiteY704" fmla="*/ 923894 h 1371424"/>
                <a:gd name="connsiteX705" fmla="*/ 1222504 w 1697811"/>
                <a:gd name="connsiteY705" fmla="*/ 919802 h 1371424"/>
                <a:gd name="connsiteX706" fmla="*/ 1221458 w 1697811"/>
                <a:gd name="connsiteY706" fmla="*/ 918565 h 1371424"/>
                <a:gd name="connsiteX707" fmla="*/ 1205386 w 1697811"/>
                <a:gd name="connsiteY707" fmla="*/ 909430 h 1371424"/>
                <a:gd name="connsiteX708" fmla="*/ 1204055 w 1697811"/>
                <a:gd name="connsiteY708" fmla="*/ 909144 h 1371424"/>
                <a:gd name="connsiteX709" fmla="*/ 1199395 w 1697811"/>
                <a:gd name="connsiteY709" fmla="*/ 906004 h 1371424"/>
                <a:gd name="connsiteX710" fmla="*/ 1194735 w 1697811"/>
                <a:gd name="connsiteY710" fmla="*/ 903530 h 1371424"/>
                <a:gd name="connsiteX711" fmla="*/ 1193689 w 1697811"/>
                <a:gd name="connsiteY711" fmla="*/ 903340 h 1371424"/>
                <a:gd name="connsiteX712" fmla="*/ 1192833 w 1697811"/>
                <a:gd name="connsiteY712" fmla="*/ 902578 h 1371424"/>
                <a:gd name="connsiteX713" fmla="*/ 1192833 w 1697811"/>
                <a:gd name="connsiteY713" fmla="*/ 902007 h 1371424"/>
                <a:gd name="connsiteX714" fmla="*/ 1187698 w 1697811"/>
                <a:gd name="connsiteY714" fmla="*/ 899819 h 1371424"/>
                <a:gd name="connsiteX715" fmla="*/ 1184845 w 1697811"/>
                <a:gd name="connsiteY715" fmla="*/ 898106 h 1371424"/>
                <a:gd name="connsiteX716" fmla="*/ 1182753 w 1697811"/>
                <a:gd name="connsiteY716" fmla="*/ 897916 h 1371424"/>
                <a:gd name="connsiteX717" fmla="*/ 1182277 w 1697811"/>
                <a:gd name="connsiteY717" fmla="*/ 896678 h 1371424"/>
                <a:gd name="connsiteX718" fmla="*/ 1181612 w 1697811"/>
                <a:gd name="connsiteY718" fmla="*/ 896393 h 1371424"/>
                <a:gd name="connsiteX719" fmla="*/ 1179520 w 1697811"/>
                <a:gd name="connsiteY719" fmla="*/ 896203 h 1371424"/>
                <a:gd name="connsiteX720" fmla="*/ 1179520 w 1697811"/>
                <a:gd name="connsiteY720" fmla="*/ 895632 h 1371424"/>
                <a:gd name="connsiteX721" fmla="*/ 1177998 w 1697811"/>
                <a:gd name="connsiteY721" fmla="*/ 894775 h 1371424"/>
                <a:gd name="connsiteX722" fmla="*/ 1176952 w 1697811"/>
                <a:gd name="connsiteY722" fmla="*/ 894775 h 1371424"/>
                <a:gd name="connsiteX723" fmla="*/ 1176667 w 1697811"/>
                <a:gd name="connsiteY723" fmla="*/ 894204 h 1371424"/>
                <a:gd name="connsiteX724" fmla="*/ 1174860 w 1697811"/>
                <a:gd name="connsiteY724" fmla="*/ 893348 h 1371424"/>
                <a:gd name="connsiteX725" fmla="*/ 1171056 w 1697811"/>
                <a:gd name="connsiteY725" fmla="*/ 892111 h 1371424"/>
                <a:gd name="connsiteX726" fmla="*/ 1167632 w 1697811"/>
                <a:gd name="connsiteY726" fmla="*/ 892396 h 1371424"/>
                <a:gd name="connsiteX727" fmla="*/ 1166301 w 1697811"/>
                <a:gd name="connsiteY727" fmla="*/ 891540 h 1371424"/>
                <a:gd name="connsiteX728" fmla="*/ 1164969 w 1697811"/>
                <a:gd name="connsiteY728" fmla="*/ 891540 h 1371424"/>
                <a:gd name="connsiteX729" fmla="*/ 1163162 w 1697811"/>
                <a:gd name="connsiteY729" fmla="*/ 892301 h 1371424"/>
                <a:gd name="connsiteX730" fmla="*/ 1160975 w 1697811"/>
                <a:gd name="connsiteY730" fmla="*/ 890589 h 1371424"/>
                <a:gd name="connsiteX731" fmla="*/ 1158502 w 1697811"/>
                <a:gd name="connsiteY731" fmla="*/ 890017 h 1371424"/>
                <a:gd name="connsiteX732" fmla="*/ 1157647 w 1697811"/>
                <a:gd name="connsiteY732" fmla="*/ 889161 h 1371424"/>
                <a:gd name="connsiteX733" fmla="*/ 1154223 w 1697811"/>
                <a:gd name="connsiteY733" fmla="*/ 888400 h 1371424"/>
                <a:gd name="connsiteX734" fmla="*/ 1152416 w 1697811"/>
                <a:gd name="connsiteY734" fmla="*/ 888400 h 1371424"/>
                <a:gd name="connsiteX735" fmla="*/ 1151655 w 1697811"/>
                <a:gd name="connsiteY735" fmla="*/ 889161 h 1371424"/>
                <a:gd name="connsiteX736" fmla="*/ 1150990 w 1697811"/>
                <a:gd name="connsiteY736" fmla="*/ 889161 h 1371424"/>
                <a:gd name="connsiteX737" fmla="*/ 1147186 w 1697811"/>
                <a:gd name="connsiteY737" fmla="*/ 887924 h 1371424"/>
                <a:gd name="connsiteX738" fmla="*/ 1146330 w 1697811"/>
                <a:gd name="connsiteY738" fmla="*/ 887067 h 1371424"/>
                <a:gd name="connsiteX739" fmla="*/ 1143191 w 1697811"/>
                <a:gd name="connsiteY739" fmla="*/ 885831 h 1371424"/>
                <a:gd name="connsiteX740" fmla="*/ 1139768 w 1697811"/>
                <a:gd name="connsiteY740" fmla="*/ 885545 h 1371424"/>
                <a:gd name="connsiteX741" fmla="*/ 1129497 w 1697811"/>
                <a:gd name="connsiteY741" fmla="*/ 882786 h 1371424"/>
                <a:gd name="connsiteX742" fmla="*/ 1127025 w 1697811"/>
                <a:gd name="connsiteY742" fmla="*/ 883071 h 1371424"/>
                <a:gd name="connsiteX743" fmla="*/ 1126739 w 1697811"/>
                <a:gd name="connsiteY743" fmla="*/ 882500 h 1371424"/>
                <a:gd name="connsiteX744" fmla="*/ 1123316 w 1697811"/>
                <a:gd name="connsiteY744" fmla="*/ 882215 h 1371424"/>
                <a:gd name="connsiteX745" fmla="*/ 1122270 w 1697811"/>
                <a:gd name="connsiteY745" fmla="*/ 883071 h 1371424"/>
                <a:gd name="connsiteX746" fmla="*/ 1119607 w 1697811"/>
                <a:gd name="connsiteY746" fmla="*/ 883261 h 1371424"/>
                <a:gd name="connsiteX747" fmla="*/ 1118751 w 1697811"/>
                <a:gd name="connsiteY747" fmla="*/ 883546 h 1371424"/>
                <a:gd name="connsiteX748" fmla="*/ 1118751 w 1697811"/>
                <a:gd name="connsiteY748" fmla="*/ 884117 h 1371424"/>
                <a:gd name="connsiteX749" fmla="*/ 1116944 w 1697811"/>
                <a:gd name="connsiteY749" fmla="*/ 884688 h 1371424"/>
                <a:gd name="connsiteX750" fmla="*/ 1115898 w 1697811"/>
                <a:gd name="connsiteY750" fmla="*/ 886402 h 1371424"/>
                <a:gd name="connsiteX751" fmla="*/ 1115613 w 1697811"/>
                <a:gd name="connsiteY751" fmla="*/ 887829 h 1371424"/>
                <a:gd name="connsiteX752" fmla="*/ 1113330 w 1697811"/>
                <a:gd name="connsiteY752" fmla="*/ 888590 h 1371424"/>
                <a:gd name="connsiteX753" fmla="*/ 1112474 w 1697811"/>
                <a:gd name="connsiteY753" fmla="*/ 889446 h 1371424"/>
                <a:gd name="connsiteX754" fmla="*/ 1112474 w 1697811"/>
                <a:gd name="connsiteY754" fmla="*/ 890398 h 1371424"/>
                <a:gd name="connsiteX755" fmla="*/ 1113330 w 1697811"/>
                <a:gd name="connsiteY755" fmla="*/ 891350 h 1371424"/>
                <a:gd name="connsiteX756" fmla="*/ 1110287 w 1697811"/>
                <a:gd name="connsiteY756" fmla="*/ 891160 h 1371424"/>
                <a:gd name="connsiteX757" fmla="*/ 1107909 w 1697811"/>
                <a:gd name="connsiteY757" fmla="*/ 892016 h 1371424"/>
                <a:gd name="connsiteX758" fmla="*/ 1106864 w 1697811"/>
                <a:gd name="connsiteY758" fmla="*/ 893729 h 1371424"/>
                <a:gd name="connsiteX759" fmla="*/ 1104201 w 1697811"/>
                <a:gd name="connsiteY759" fmla="*/ 895441 h 1371424"/>
                <a:gd name="connsiteX760" fmla="*/ 1100587 w 1697811"/>
                <a:gd name="connsiteY760" fmla="*/ 895251 h 1371424"/>
                <a:gd name="connsiteX761" fmla="*/ 1099256 w 1697811"/>
                <a:gd name="connsiteY761" fmla="*/ 897726 h 1371424"/>
                <a:gd name="connsiteX762" fmla="*/ 1097163 w 1697811"/>
                <a:gd name="connsiteY762" fmla="*/ 897916 h 1371424"/>
                <a:gd name="connsiteX763" fmla="*/ 1094025 w 1697811"/>
                <a:gd name="connsiteY763" fmla="*/ 900675 h 1371424"/>
                <a:gd name="connsiteX764" fmla="*/ 1090601 w 1697811"/>
                <a:gd name="connsiteY764" fmla="*/ 899819 h 1371424"/>
                <a:gd name="connsiteX765" fmla="*/ 1088795 w 1697811"/>
                <a:gd name="connsiteY765" fmla="*/ 899819 h 1371424"/>
                <a:gd name="connsiteX766" fmla="*/ 1087463 w 1697811"/>
                <a:gd name="connsiteY766" fmla="*/ 902103 h 1371424"/>
                <a:gd name="connsiteX767" fmla="*/ 1083374 w 1697811"/>
                <a:gd name="connsiteY767" fmla="*/ 903625 h 1371424"/>
                <a:gd name="connsiteX768" fmla="*/ 1079570 w 1697811"/>
                <a:gd name="connsiteY768" fmla="*/ 904386 h 1371424"/>
                <a:gd name="connsiteX769" fmla="*/ 1076717 w 1697811"/>
                <a:gd name="connsiteY769" fmla="*/ 904386 h 1371424"/>
                <a:gd name="connsiteX770" fmla="*/ 1063023 w 1697811"/>
                <a:gd name="connsiteY770" fmla="*/ 901722 h 1371424"/>
                <a:gd name="connsiteX771" fmla="*/ 1056080 w 1697811"/>
                <a:gd name="connsiteY771" fmla="*/ 901532 h 1371424"/>
                <a:gd name="connsiteX772" fmla="*/ 1053608 w 1697811"/>
                <a:gd name="connsiteY772" fmla="*/ 902388 h 1371424"/>
                <a:gd name="connsiteX773" fmla="*/ 1053132 w 1697811"/>
                <a:gd name="connsiteY773" fmla="*/ 904386 h 1371424"/>
                <a:gd name="connsiteX774" fmla="*/ 1052276 w 1697811"/>
                <a:gd name="connsiteY774" fmla="*/ 904672 h 1371424"/>
                <a:gd name="connsiteX775" fmla="*/ 1051991 w 1697811"/>
                <a:gd name="connsiteY775" fmla="*/ 905909 h 1371424"/>
                <a:gd name="connsiteX776" fmla="*/ 1050660 w 1697811"/>
                <a:gd name="connsiteY776" fmla="*/ 905719 h 1371424"/>
                <a:gd name="connsiteX777" fmla="*/ 1050184 w 1697811"/>
                <a:gd name="connsiteY777" fmla="*/ 906004 h 1371424"/>
                <a:gd name="connsiteX778" fmla="*/ 1049709 w 1697811"/>
                <a:gd name="connsiteY778" fmla="*/ 909430 h 1371424"/>
                <a:gd name="connsiteX779" fmla="*/ 1048663 w 1697811"/>
                <a:gd name="connsiteY779" fmla="*/ 912855 h 1371424"/>
                <a:gd name="connsiteX780" fmla="*/ 1044478 w 1697811"/>
                <a:gd name="connsiteY780" fmla="*/ 912855 h 1371424"/>
                <a:gd name="connsiteX781" fmla="*/ 1039248 w 1697811"/>
                <a:gd name="connsiteY781" fmla="*/ 911904 h 1371424"/>
                <a:gd name="connsiteX782" fmla="*/ 1035444 w 1697811"/>
                <a:gd name="connsiteY782" fmla="*/ 911714 h 1371424"/>
                <a:gd name="connsiteX783" fmla="*/ 1031259 w 1697811"/>
                <a:gd name="connsiteY783" fmla="*/ 912285 h 1371424"/>
                <a:gd name="connsiteX784" fmla="*/ 1030784 w 1697811"/>
                <a:gd name="connsiteY784" fmla="*/ 912855 h 1371424"/>
                <a:gd name="connsiteX785" fmla="*/ 1028977 w 1697811"/>
                <a:gd name="connsiteY785" fmla="*/ 912855 h 1371424"/>
                <a:gd name="connsiteX786" fmla="*/ 1028121 w 1697811"/>
                <a:gd name="connsiteY786" fmla="*/ 913426 h 1371424"/>
                <a:gd name="connsiteX787" fmla="*/ 1026029 w 1697811"/>
                <a:gd name="connsiteY787" fmla="*/ 913426 h 1371424"/>
                <a:gd name="connsiteX788" fmla="*/ 1026029 w 1697811"/>
                <a:gd name="connsiteY788" fmla="*/ 913141 h 1371424"/>
                <a:gd name="connsiteX789" fmla="*/ 1023937 w 1697811"/>
                <a:gd name="connsiteY789" fmla="*/ 912570 h 1371424"/>
                <a:gd name="connsiteX790" fmla="*/ 1021844 w 1697811"/>
                <a:gd name="connsiteY790" fmla="*/ 912760 h 1371424"/>
                <a:gd name="connsiteX791" fmla="*/ 1020798 w 1697811"/>
                <a:gd name="connsiteY791" fmla="*/ 913522 h 1371424"/>
                <a:gd name="connsiteX792" fmla="*/ 1012049 w 1697811"/>
                <a:gd name="connsiteY792" fmla="*/ 913331 h 1371424"/>
                <a:gd name="connsiteX793" fmla="*/ 1009196 w 1697811"/>
                <a:gd name="connsiteY793" fmla="*/ 913617 h 1371424"/>
                <a:gd name="connsiteX794" fmla="*/ 1008340 w 1697811"/>
                <a:gd name="connsiteY794" fmla="*/ 914568 h 1371424"/>
                <a:gd name="connsiteX795" fmla="*/ 1007009 w 1697811"/>
                <a:gd name="connsiteY795" fmla="*/ 915139 h 1371424"/>
                <a:gd name="connsiteX796" fmla="*/ 1003871 w 1697811"/>
                <a:gd name="connsiteY796" fmla="*/ 914949 h 1371424"/>
                <a:gd name="connsiteX797" fmla="*/ 993124 w 1697811"/>
                <a:gd name="connsiteY797" fmla="*/ 917138 h 1371424"/>
                <a:gd name="connsiteX798" fmla="*/ 989701 w 1697811"/>
                <a:gd name="connsiteY798" fmla="*/ 918375 h 1371424"/>
                <a:gd name="connsiteX799" fmla="*/ 988179 w 1697811"/>
                <a:gd name="connsiteY799" fmla="*/ 919326 h 1371424"/>
                <a:gd name="connsiteX800" fmla="*/ 983995 w 1697811"/>
                <a:gd name="connsiteY800" fmla="*/ 920183 h 1371424"/>
                <a:gd name="connsiteX801" fmla="*/ 983709 w 1697811"/>
                <a:gd name="connsiteY801" fmla="*/ 920944 h 1371424"/>
                <a:gd name="connsiteX802" fmla="*/ 980571 w 1697811"/>
                <a:gd name="connsiteY802" fmla="*/ 921896 h 1371424"/>
                <a:gd name="connsiteX803" fmla="*/ 979715 w 1697811"/>
                <a:gd name="connsiteY803" fmla="*/ 923133 h 1371424"/>
                <a:gd name="connsiteX804" fmla="*/ 980001 w 1697811"/>
                <a:gd name="connsiteY804" fmla="*/ 923894 h 1371424"/>
                <a:gd name="connsiteX805" fmla="*/ 979240 w 1697811"/>
                <a:gd name="connsiteY805" fmla="*/ 925892 h 1371424"/>
                <a:gd name="connsiteX806" fmla="*/ 976387 w 1697811"/>
                <a:gd name="connsiteY806" fmla="*/ 927891 h 1371424"/>
                <a:gd name="connsiteX807" fmla="*/ 976387 w 1697811"/>
                <a:gd name="connsiteY807" fmla="*/ 928842 h 1371424"/>
                <a:gd name="connsiteX808" fmla="*/ 975341 w 1697811"/>
                <a:gd name="connsiteY808" fmla="*/ 929794 h 1371424"/>
                <a:gd name="connsiteX809" fmla="*/ 974485 w 1697811"/>
                <a:gd name="connsiteY809" fmla="*/ 929984 h 1371424"/>
                <a:gd name="connsiteX810" fmla="*/ 974770 w 1697811"/>
                <a:gd name="connsiteY810" fmla="*/ 931507 h 1371424"/>
                <a:gd name="connsiteX811" fmla="*/ 972678 w 1697811"/>
                <a:gd name="connsiteY811" fmla="*/ 932458 h 1371424"/>
                <a:gd name="connsiteX812" fmla="*/ 972963 w 1697811"/>
                <a:gd name="connsiteY812" fmla="*/ 936360 h 1371424"/>
                <a:gd name="connsiteX813" fmla="*/ 971156 w 1697811"/>
                <a:gd name="connsiteY813" fmla="*/ 939024 h 1371424"/>
                <a:gd name="connsiteX814" fmla="*/ 971156 w 1697811"/>
                <a:gd name="connsiteY814" fmla="*/ 940737 h 1371424"/>
                <a:gd name="connsiteX815" fmla="*/ 970110 w 1697811"/>
                <a:gd name="connsiteY815" fmla="*/ 941498 h 1371424"/>
                <a:gd name="connsiteX816" fmla="*/ 969635 w 1697811"/>
                <a:gd name="connsiteY816" fmla="*/ 942926 h 1371424"/>
                <a:gd name="connsiteX817" fmla="*/ 966782 w 1697811"/>
                <a:gd name="connsiteY817" fmla="*/ 946256 h 1371424"/>
                <a:gd name="connsiteX818" fmla="*/ 966496 w 1697811"/>
                <a:gd name="connsiteY818" fmla="*/ 947112 h 1371424"/>
                <a:gd name="connsiteX819" fmla="*/ 965736 w 1697811"/>
                <a:gd name="connsiteY819" fmla="*/ 947112 h 1371424"/>
                <a:gd name="connsiteX820" fmla="*/ 964404 w 1697811"/>
                <a:gd name="connsiteY820" fmla="*/ 948349 h 1371424"/>
                <a:gd name="connsiteX821" fmla="*/ 959459 w 1697811"/>
                <a:gd name="connsiteY821" fmla="*/ 948064 h 1371424"/>
                <a:gd name="connsiteX822" fmla="*/ 957177 w 1697811"/>
                <a:gd name="connsiteY822" fmla="*/ 948826 h 1371424"/>
                <a:gd name="connsiteX823" fmla="*/ 955655 w 1697811"/>
                <a:gd name="connsiteY823" fmla="*/ 949777 h 1371424"/>
                <a:gd name="connsiteX824" fmla="*/ 950044 w 1697811"/>
                <a:gd name="connsiteY824" fmla="*/ 951965 h 1371424"/>
                <a:gd name="connsiteX825" fmla="*/ 949188 w 1697811"/>
                <a:gd name="connsiteY825" fmla="*/ 952822 h 1371424"/>
                <a:gd name="connsiteX826" fmla="*/ 947382 w 1697811"/>
                <a:gd name="connsiteY826" fmla="*/ 953393 h 1371424"/>
                <a:gd name="connsiteX827" fmla="*/ 945860 w 1697811"/>
                <a:gd name="connsiteY827" fmla="*/ 954821 h 1371424"/>
                <a:gd name="connsiteX828" fmla="*/ 945099 w 1697811"/>
                <a:gd name="connsiteY828" fmla="*/ 954821 h 1371424"/>
                <a:gd name="connsiteX829" fmla="*/ 942627 w 1697811"/>
                <a:gd name="connsiteY829" fmla="*/ 957294 h 1371424"/>
                <a:gd name="connsiteX830" fmla="*/ 942627 w 1697811"/>
                <a:gd name="connsiteY830" fmla="*/ 958151 h 1371424"/>
                <a:gd name="connsiteX831" fmla="*/ 943292 w 1697811"/>
                <a:gd name="connsiteY831" fmla="*/ 959007 h 1371424"/>
                <a:gd name="connsiteX832" fmla="*/ 943007 w 1697811"/>
                <a:gd name="connsiteY832" fmla="*/ 962718 h 1371424"/>
                <a:gd name="connsiteX833" fmla="*/ 941961 w 1697811"/>
                <a:gd name="connsiteY833" fmla="*/ 962147 h 1371424"/>
                <a:gd name="connsiteX834" fmla="*/ 940915 w 1697811"/>
                <a:gd name="connsiteY834" fmla="*/ 962433 h 1371424"/>
                <a:gd name="connsiteX835" fmla="*/ 940439 w 1697811"/>
                <a:gd name="connsiteY835" fmla="*/ 960435 h 1371424"/>
                <a:gd name="connsiteX836" fmla="*/ 937586 w 1697811"/>
                <a:gd name="connsiteY836" fmla="*/ 960720 h 1371424"/>
                <a:gd name="connsiteX837" fmla="*/ 936065 w 1697811"/>
                <a:gd name="connsiteY837" fmla="*/ 961672 h 1371424"/>
                <a:gd name="connsiteX838" fmla="*/ 931595 w 1697811"/>
                <a:gd name="connsiteY838" fmla="*/ 961958 h 1371424"/>
                <a:gd name="connsiteX839" fmla="*/ 930739 w 1697811"/>
                <a:gd name="connsiteY839" fmla="*/ 960435 h 1371424"/>
                <a:gd name="connsiteX840" fmla="*/ 922751 w 1697811"/>
                <a:gd name="connsiteY840" fmla="*/ 959198 h 1371424"/>
                <a:gd name="connsiteX841" fmla="*/ 921229 w 1697811"/>
                <a:gd name="connsiteY841" fmla="*/ 956723 h 1371424"/>
                <a:gd name="connsiteX842" fmla="*/ 916569 w 1697811"/>
                <a:gd name="connsiteY842" fmla="*/ 956152 h 1371424"/>
                <a:gd name="connsiteX843" fmla="*/ 915808 w 1697811"/>
                <a:gd name="connsiteY843" fmla="*/ 955392 h 1371424"/>
                <a:gd name="connsiteX844" fmla="*/ 915523 w 1697811"/>
                <a:gd name="connsiteY844" fmla="*/ 954535 h 1371424"/>
                <a:gd name="connsiteX845" fmla="*/ 916189 w 1697811"/>
                <a:gd name="connsiteY845" fmla="*/ 953774 h 1371424"/>
                <a:gd name="connsiteX846" fmla="*/ 919327 w 1697811"/>
                <a:gd name="connsiteY846" fmla="*/ 953013 h 1371424"/>
                <a:gd name="connsiteX847" fmla="*/ 919327 w 1697811"/>
                <a:gd name="connsiteY847" fmla="*/ 946637 h 1371424"/>
                <a:gd name="connsiteX848" fmla="*/ 918852 w 1697811"/>
                <a:gd name="connsiteY848" fmla="*/ 945685 h 1371424"/>
                <a:gd name="connsiteX849" fmla="*/ 917520 w 1697811"/>
                <a:gd name="connsiteY849" fmla="*/ 944829 h 1371424"/>
                <a:gd name="connsiteX850" fmla="*/ 917520 w 1697811"/>
                <a:gd name="connsiteY850" fmla="*/ 943591 h 1371424"/>
                <a:gd name="connsiteX851" fmla="*/ 916855 w 1697811"/>
                <a:gd name="connsiteY851" fmla="*/ 943306 h 1371424"/>
                <a:gd name="connsiteX852" fmla="*/ 916855 w 1697811"/>
                <a:gd name="connsiteY852" fmla="*/ 941594 h 1371424"/>
                <a:gd name="connsiteX853" fmla="*/ 912765 w 1697811"/>
                <a:gd name="connsiteY853" fmla="*/ 937502 h 1371424"/>
                <a:gd name="connsiteX854" fmla="*/ 912765 w 1697811"/>
                <a:gd name="connsiteY854" fmla="*/ 935979 h 1371424"/>
                <a:gd name="connsiteX855" fmla="*/ 912100 w 1697811"/>
                <a:gd name="connsiteY855" fmla="*/ 935694 h 1371424"/>
                <a:gd name="connsiteX856" fmla="*/ 912575 w 1697811"/>
                <a:gd name="connsiteY856" fmla="*/ 934742 h 1371424"/>
                <a:gd name="connsiteX857" fmla="*/ 911909 w 1697811"/>
                <a:gd name="connsiteY857" fmla="*/ 933981 h 1371424"/>
                <a:gd name="connsiteX858" fmla="*/ 911624 w 1697811"/>
                <a:gd name="connsiteY858" fmla="*/ 931507 h 1371424"/>
                <a:gd name="connsiteX859" fmla="*/ 910103 w 1697811"/>
                <a:gd name="connsiteY859" fmla="*/ 929223 h 1371424"/>
                <a:gd name="connsiteX860" fmla="*/ 909817 w 1697811"/>
                <a:gd name="connsiteY860" fmla="*/ 927510 h 1371424"/>
                <a:gd name="connsiteX861" fmla="*/ 908771 w 1697811"/>
                <a:gd name="connsiteY861" fmla="*/ 926273 h 1371424"/>
                <a:gd name="connsiteX862" fmla="*/ 908105 w 1697811"/>
                <a:gd name="connsiteY862" fmla="*/ 923323 h 1371424"/>
                <a:gd name="connsiteX863" fmla="*/ 907059 w 1697811"/>
                <a:gd name="connsiteY863" fmla="*/ 922371 h 1371424"/>
                <a:gd name="connsiteX864" fmla="*/ 906584 w 1697811"/>
                <a:gd name="connsiteY864" fmla="*/ 920944 h 1371424"/>
                <a:gd name="connsiteX865" fmla="*/ 905728 w 1697811"/>
                <a:gd name="connsiteY865" fmla="*/ 920373 h 1371424"/>
                <a:gd name="connsiteX866" fmla="*/ 905728 w 1697811"/>
                <a:gd name="connsiteY866" fmla="*/ 918660 h 1371424"/>
                <a:gd name="connsiteX867" fmla="*/ 904872 w 1697811"/>
                <a:gd name="connsiteY867" fmla="*/ 917804 h 1371424"/>
                <a:gd name="connsiteX868" fmla="*/ 903826 w 1697811"/>
                <a:gd name="connsiteY868" fmla="*/ 919326 h 1371424"/>
                <a:gd name="connsiteX869" fmla="*/ 902019 w 1697811"/>
                <a:gd name="connsiteY869" fmla="*/ 919041 h 1371424"/>
                <a:gd name="connsiteX870" fmla="*/ 902304 w 1697811"/>
                <a:gd name="connsiteY870" fmla="*/ 918470 h 1371424"/>
                <a:gd name="connsiteX871" fmla="*/ 900973 w 1697811"/>
                <a:gd name="connsiteY871" fmla="*/ 917709 h 1371424"/>
                <a:gd name="connsiteX872" fmla="*/ 900497 w 1697811"/>
                <a:gd name="connsiteY872" fmla="*/ 917138 h 1371424"/>
                <a:gd name="connsiteX873" fmla="*/ 900783 w 1697811"/>
                <a:gd name="connsiteY873" fmla="*/ 916281 h 1371424"/>
                <a:gd name="connsiteX874" fmla="*/ 899451 w 1697811"/>
                <a:gd name="connsiteY874" fmla="*/ 915044 h 1371424"/>
                <a:gd name="connsiteX875" fmla="*/ 899451 w 1697811"/>
                <a:gd name="connsiteY875" fmla="*/ 918184 h 1371424"/>
                <a:gd name="connsiteX876" fmla="*/ 899927 w 1697811"/>
                <a:gd name="connsiteY876" fmla="*/ 919041 h 1371424"/>
                <a:gd name="connsiteX877" fmla="*/ 899642 w 1697811"/>
                <a:gd name="connsiteY877" fmla="*/ 921325 h 1371424"/>
                <a:gd name="connsiteX878" fmla="*/ 899166 w 1697811"/>
                <a:gd name="connsiteY878" fmla="*/ 921610 h 1371424"/>
                <a:gd name="connsiteX879" fmla="*/ 899642 w 1697811"/>
                <a:gd name="connsiteY879" fmla="*/ 927700 h 1371424"/>
                <a:gd name="connsiteX880" fmla="*/ 900497 w 1697811"/>
                <a:gd name="connsiteY880" fmla="*/ 928937 h 1371424"/>
                <a:gd name="connsiteX881" fmla="*/ 901543 w 1697811"/>
                <a:gd name="connsiteY881" fmla="*/ 929128 h 1371424"/>
                <a:gd name="connsiteX882" fmla="*/ 903065 w 1697811"/>
                <a:gd name="connsiteY882" fmla="*/ 930079 h 1371424"/>
                <a:gd name="connsiteX883" fmla="*/ 904587 w 1697811"/>
                <a:gd name="connsiteY883" fmla="*/ 934266 h 1371424"/>
                <a:gd name="connsiteX884" fmla="*/ 905443 w 1697811"/>
                <a:gd name="connsiteY884" fmla="*/ 935503 h 1371424"/>
                <a:gd name="connsiteX885" fmla="*/ 905443 w 1697811"/>
                <a:gd name="connsiteY885" fmla="*/ 937787 h 1371424"/>
                <a:gd name="connsiteX886" fmla="*/ 904967 w 1697811"/>
                <a:gd name="connsiteY886" fmla="*/ 938358 h 1371424"/>
                <a:gd name="connsiteX887" fmla="*/ 905252 w 1697811"/>
                <a:gd name="connsiteY887" fmla="*/ 941023 h 1371424"/>
                <a:gd name="connsiteX888" fmla="*/ 906298 w 1697811"/>
                <a:gd name="connsiteY888" fmla="*/ 942260 h 1371424"/>
                <a:gd name="connsiteX889" fmla="*/ 906298 w 1697811"/>
                <a:gd name="connsiteY889" fmla="*/ 946447 h 1371424"/>
                <a:gd name="connsiteX890" fmla="*/ 906774 w 1697811"/>
                <a:gd name="connsiteY890" fmla="*/ 946732 h 1371424"/>
                <a:gd name="connsiteX891" fmla="*/ 906774 w 1697811"/>
                <a:gd name="connsiteY891" fmla="*/ 947969 h 1371424"/>
                <a:gd name="connsiteX892" fmla="*/ 907250 w 1697811"/>
                <a:gd name="connsiteY892" fmla="*/ 948826 h 1371424"/>
                <a:gd name="connsiteX893" fmla="*/ 908010 w 1697811"/>
                <a:gd name="connsiteY893" fmla="*/ 949016 h 1371424"/>
                <a:gd name="connsiteX894" fmla="*/ 907535 w 1697811"/>
                <a:gd name="connsiteY894" fmla="*/ 949587 h 1371424"/>
                <a:gd name="connsiteX895" fmla="*/ 907535 w 1697811"/>
                <a:gd name="connsiteY895" fmla="*/ 953774 h 1371424"/>
                <a:gd name="connsiteX896" fmla="*/ 907820 w 1697811"/>
                <a:gd name="connsiteY896" fmla="*/ 956248 h 1371424"/>
                <a:gd name="connsiteX897" fmla="*/ 908486 w 1697811"/>
                <a:gd name="connsiteY897" fmla="*/ 957104 h 1371424"/>
                <a:gd name="connsiteX898" fmla="*/ 908486 w 1697811"/>
                <a:gd name="connsiteY898" fmla="*/ 963194 h 1371424"/>
                <a:gd name="connsiteX899" fmla="*/ 909817 w 1697811"/>
                <a:gd name="connsiteY899" fmla="*/ 963765 h 1371424"/>
                <a:gd name="connsiteX900" fmla="*/ 910103 w 1697811"/>
                <a:gd name="connsiteY900" fmla="*/ 962909 h 1371424"/>
                <a:gd name="connsiteX901" fmla="*/ 911434 w 1697811"/>
                <a:gd name="connsiteY901" fmla="*/ 962338 h 1371424"/>
                <a:gd name="connsiteX902" fmla="*/ 911909 w 1697811"/>
                <a:gd name="connsiteY902" fmla="*/ 961481 h 1371424"/>
                <a:gd name="connsiteX903" fmla="*/ 914382 w 1697811"/>
                <a:gd name="connsiteY903" fmla="*/ 959769 h 1371424"/>
                <a:gd name="connsiteX904" fmla="*/ 913906 w 1697811"/>
                <a:gd name="connsiteY904" fmla="*/ 959198 h 1371424"/>
                <a:gd name="connsiteX905" fmla="*/ 914382 w 1697811"/>
                <a:gd name="connsiteY905" fmla="*/ 958342 h 1371424"/>
                <a:gd name="connsiteX906" fmla="*/ 915904 w 1697811"/>
                <a:gd name="connsiteY906" fmla="*/ 957771 h 1371424"/>
                <a:gd name="connsiteX907" fmla="*/ 916379 w 1697811"/>
                <a:gd name="connsiteY907" fmla="*/ 958056 h 1371424"/>
                <a:gd name="connsiteX908" fmla="*/ 916379 w 1697811"/>
                <a:gd name="connsiteY908" fmla="*/ 960054 h 1371424"/>
                <a:gd name="connsiteX909" fmla="*/ 915523 w 1697811"/>
                <a:gd name="connsiteY909" fmla="*/ 961577 h 1371424"/>
                <a:gd name="connsiteX910" fmla="*/ 915523 w 1697811"/>
                <a:gd name="connsiteY910" fmla="*/ 962433 h 1371424"/>
                <a:gd name="connsiteX911" fmla="*/ 914002 w 1697811"/>
                <a:gd name="connsiteY911" fmla="*/ 963956 h 1371424"/>
                <a:gd name="connsiteX912" fmla="*/ 912670 w 1697811"/>
                <a:gd name="connsiteY912" fmla="*/ 964526 h 1371424"/>
                <a:gd name="connsiteX913" fmla="*/ 912385 w 1697811"/>
                <a:gd name="connsiteY913" fmla="*/ 965478 h 1371424"/>
                <a:gd name="connsiteX914" fmla="*/ 910863 w 1697811"/>
                <a:gd name="connsiteY914" fmla="*/ 966430 h 1371424"/>
                <a:gd name="connsiteX915" fmla="*/ 910103 w 1697811"/>
                <a:gd name="connsiteY915" fmla="*/ 967952 h 1371424"/>
                <a:gd name="connsiteX916" fmla="*/ 908771 w 1697811"/>
                <a:gd name="connsiteY916" fmla="*/ 969189 h 1371424"/>
                <a:gd name="connsiteX917" fmla="*/ 909247 w 1697811"/>
                <a:gd name="connsiteY917" fmla="*/ 970902 h 1371424"/>
                <a:gd name="connsiteX918" fmla="*/ 908391 w 1697811"/>
                <a:gd name="connsiteY918" fmla="*/ 971092 h 1371424"/>
                <a:gd name="connsiteX919" fmla="*/ 905728 w 1697811"/>
                <a:gd name="connsiteY919" fmla="*/ 973091 h 1371424"/>
                <a:gd name="connsiteX920" fmla="*/ 904872 w 1697811"/>
                <a:gd name="connsiteY920" fmla="*/ 974328 h 1371424"/>
                <a:gd name="connsiteX921" fmla="*/ 903541 w 1697811"/>
                <a:gd name="connsiteY921" fmla="*/ 975089 h 1371424"/>
                <a:gd name="connsiteX922" fmla="*/ 902209 w 1697811"/>
                <a:gd name="connsiteY922" fmla="*/ 977278 h 1371424"/>
                <a:gd name="connsiteX923" fmla="*/ 900878 w 1697811"/>
                <a:gd name="connsiteY923" fmla="*/ 978039 h 1371424"/>
                <a:gd name="connsiteX924" fmla="*/ 901163 w 1697811"/>
                <a:gd name="connsiteY924" fmla="*/ 978895 h 1371424"/>
                <a:gd name="connsiteX925" fmla="*/ 900307 w 1697811"/>
                <a:gd name="connsiteY925" fmla="*/ 979181 h 1371424"/>
                <a:gd name="connsiteX926" fmla="*/ 899642 w 1697811"/>
                <a:gd name="connsiteY926" fmla="*/ 980418 h 1371424"/>
                <a:gd name="connsiteX927" fmla="*/ 898881 w 1697811"/>
                <a:gd name="connsiteY927" fmla="*/ 989934 h 1371424"/>
                <a:gd name="connsiteX928" fmla="*/ 898215 w 1697811"/>
                <a:gd name="connsiteY928" fmla="*/ 990505 h 1371424"/>
                <a:gd name="connsiteX929" fmla="*/ 896408 w 1697811"/>
                <a:gd name="connsiteY929" fmla="*/ 990505 h 1371424"/>
                <a:gd name="connsiteX930" fmla="*/ 894601 w 1697811"/>
                <a:gd name="connsiteY930" fmla="*/ 992218 h 1371424"/>
                <a:gd name="connsiteX931" fmla="*/ 893555 w 1697811"/>
                <a:gd name="connsiteY931" fmla="*/ 994977 h 1371424"/>
                <a:gd name="connsiteX932" fmla="*/ 892034 w 1697811"/>
                <a:gd name="connsiteY932" fmla="*/ 995834 h 1371424"/>
                <a:gd name="connsiteX933" fmla="*/ 890702 w 1697811"/>
                <a:gd name="connsiteY933" fmla="*/ 998593 h 1371424"/>
                <a:gd name="connsiteX934" fmla="*/ 888895 w 1697811"/>
                <a:gd name="connsiteY934" fmla="*/ 1000592 h 1371424"/>
                <a:gd name="connsiteX935" fmla="*/ 889561 w 1697811"/>
                <a:gd name="connsiteY935" fmla="*/ 1001448 h 1371424"/>
                <a:gd name="connsiteX936" fmla="*/ 888705 w 1697811"/>
                <a:gd name="connsiteY936" fmla="*/ 1001448 h 1371424"/>
                <a:gd name="connsiteX937" fmla="*/ 888420 w 1697811"/>
                <a:gd name="connsiteY937" fmla="*/ 1002305 h 1371424"/>
                <a:gd name="connsiteX938" fmla="*/ 887754 w 1697811"/>
                <a:gd name="connsiteY938" fmla="*/ 1002305 h 1371424"/>
                <a:gd name="connsiteX939" fmla="*/ 886708 w 1697811"/>
                <a:gd name="connsiteY939" fmla="*/ 1003542 h 1371424"/>
                <a:gd name="connsiteX940" fmla="*/ 886232 w 1697811"/>
                <a:gd name="connsiteY940" fmla="*/ 1003542 h 1371424"/>
                <a:gd name="connsiteX941" fmla="*/ 886708 w 1697811"/>
                <a:gd name="connsiteY941" fmla="*/ 1002971 h 1371424"/>
                <a:gd name="connsiteX942" fmla="*/ 886708 w 1697811"/>
                <a:gd name="connsiteY942" fmla="*/ 999735 h 1371424"/>
                <a:gd name="connsiteX943" fmla="*/ 886042 w 1697811"/>
                <a:gd name="connsiteY943" fmla="*/ 999164 h 1371424"/>
                <a:gd name="connsiteX944" fmla="*/ 882238 w 1697811"/>
                <a:gd name="connsiteY944" fmla="*/ 998593 h 1371424"/>
                <a:gd name="connsiteX945" fmla="*/ 879100 w 1697811"/>
                <a:gd name="connsiteY945" fmla="*/ 999355 h 1371424"/>
                <a:gd name="connsiteX946" fmla="*/ 876437 w 1697811"/>
                <a:gd name="connsiteY946" fmla="*/ 998118 h 1371424"/>
                <a:gd name="connsiteX947" fmla="*/ 873299 w 1697811"/>
                <a:gd name="connsiteY947" fmla="*/ 998118 h 1371424"/>
                <a:gd name="connsiteX948" fmla="*/ 871492 w 1697811"/>
                <a:gd name="connsiteY948" fmla="*/ 999069 h 1371424"/>
                <a:gd name="connsiteX949" fmla="*/ 871492 w 1697811"/>
                <a:gd name="connsiteY949" fmla="*/ 999640 h 1371424"/>
                <a:gd name="connsiteX950" fmla="*/ 867688 w 1697811"/>
                <a:gd name="connsiteY950" fmla="*/ 999355 h 1371424"/>
                <a:gd name="connsiteX951" fmla="*/ 866832 w 1697811"/>
                <a:gd name="connsiteY951" fmla="*/ 1000116 h 1371424"/>
                <a:gd name="connsiteX952" fmla="*/ 866357 w 1697811"/>
                <a:gd name="connsiteY952" fmla="*/ 999545 h 1371424"/>
                <a:gd name="connsiteX953" fmla="*/ 864550 w 1697811"/>
                <a:gd name="connsiteY953" fmla="*/ 999830 h 1371424"/>
                <a:gd name="connsiteX954" fmla="*/ 863218 w 1697811"/>
                <a:gd name="connsiteY954" fmla="*/ 999069 h 1371424"/>
                <a:gd name="connsiteX955" fmla="*/ 861697 w 1697811"/>
                <a:gd name="connsiteY955" fmla="*/ 999260 h 1371424"/>
                <a:gd name="connsiteX956" fmla="*/ 859605 w 1697811"/>
                <a:gd name="connsiteY956" fmla="*/ 1000972 h 1371424"/>
                <a:gd name="connsiteX957" fmla="*/ 855515 w 1697811"/>
                <a:gd name="connsiteY957" fmla="*/ 1000972 h 1371424"/>
                <a:gd name="connsiteX958" fmla="*/ 854184 w 1697811"/>
                <a:gd name="connsiteY958" fmla="*/ 1001828 h 1371424"/>
                <a:gd name="connsiteX959" fmla="*/ 854184 w 1697811"/>
                <a:gd name="connsiteY959" fmla="*/ 1002400 h 1371424"/>
                <a:gd name="connsiteX960" fmla="*/ 852853 w 1697811"/>
                <a:gd name="connsiteY960" fmla="*/ 1002685 h 1371424"/>
                <a:gd name="connsiteX961" fmla="*/ 852853 w 1697811"/>
                <a:gd name="connsiteY961" fmla="*/ 1003636 h 1371424"/>
                <a:gd name="connsiteX962" fmla="*/ 854374 w 1697811"/>
                <a:gd name="connsiteY962" fmla="*/ 1003827 h 1371424"/>
                <a:gd name="connsiteX963" fmla="*/ 855135 w 1697811"/>
                <a:gd name="connsiteY963" fmla="*/ 1003256 h 1371424"/>
                <a:gd name="connsiteX964" fmla="*/ 857988 w 1697811"/>
                <a:gd name="connsiteY964" fmla="*/ 1003256 h 1371424"/>
                <a:gd name="connsiteX965" fmla="*/ 863123 w 1697811"/>
                <a:gd name="connsiteY965" fmla="*/ 1002400 h 1371424"/>
                <a:gd name="connsiteX966" fmla="*/ 865216 w 1697811"/>
                <a:gd name="connsiteY966" fmla="*/ 1001448 h 1371424"/>
                <a:gd name="connsiteX967" fmla="*/ 866262 w 1697811"/>
                <a:gd name="connsiteY967" fmla="*/ 1001448 h 1371424"/>
                <a:gd name="connsiteX968" fmla="*/ 866737 w 1697811"/>
                <a:gd name="connsiteY968" fmla="*/ 1002209 h 1371424"/>
                <a:gd name="connsiteX969" fmla="*/ 868544 w 1697811"/>
                <a:gd name="connsiteY969" fmla="*/ 1002400 h 1371424"/>
                <a:gd name="connsiteX970" fmla="*/ 869590 w 1697811"/>
                <a:gd name="connsiteY970" fmla="*/ 1003161 h 1371424"/>
                <a:gd name="connsiteX971" fmla="*/ 870066 w 1697811"/>
                <a:gd name="connsiteY971" fmla="*/ 1001924 h 1371424"/>
                <a:gd name="connsiteX972" fmla="*/ 872728 w 1697811"/>
                <a:gd name="connsiteY972" fmla="*/ 1002209 h 1371424"/>
                <a:gd name="connsiteX973" fmla="*/ 873014 w 1697811"/>
                <a:gd name="connsiteY973" fmla="*/ 1001924 h 1371424"/>
                <a:gd name="connsiteX974" fmla="*/ 876437 w 1697811"/>
                <a:gd name="connsiteY974" fmla="*/ 1001924 h 1371424"/>
                <a:gd name="connsiteX975" fmla="*/ 877483 w 1697811"/>
                <a:gd name="connsiteY975" fmla="*/ 1001163 h 1371424"/>
                <a:gd name="connsiteX976" fmla="*/ 877959 w 1697811"/>
                <a:gd name="connsiteY976" fmla="*/ 1001734 h 1371424"/>
                <a:gd name="connsiteX977" fmla="*/ 883760 w 1697811"/>
                <a:gd name="connsiteY977" fmla="*/ 1001163 h 1371424"/>
                <a:gd name="connsiteX978" fmla="*/ 885282 w 1697811"/>
                <a:gd name="connsiteY978" fmla="*/ 1001924 h 1371424"/>
                <a:gd name="connsiteX979" fmla="*/ 885757 w 1697811"/>
                <a:gd name="connsiteY979" fmla="*/ 1002876 h 1371424"/>
                <a:gd name="connsiteX980" fmla="*/ 887944 w 1697811"/>
                <a:gd name="connsiteY980" fmla="*/ 1003447 h 1371424"/>
                <a:gd name="connsiteX981" fmla="*/ 888230 w 1697811"/>
                <a:gd name="connsiteY981" fmla="*/ 1004398 h 1371424"/>
                <a:gd name="connsiteX982" fmla="*/ 887564 w 1697811"/>
                <a:gd name="connsiteY982" fmla="*/ 1004684 h 1371424"/>
                <a:gd name="connsiteX983" fmla="*/ 886232 w 1697811"/>
                <a:gd name="connsiteY983" fmla="*/ 1006872 h 1371424"/>
                <a:gd name="connsiteX984" fmla="*/ 886232 w 1697811"/>
                <a:gd name="connsiteY984" fmla="*/ 1008585 h 1371424"/>
                <a:gd name="connsiteX985" fmla="*/ 885472 w 1697811"/>
                <a:gd name="connsiteY985" fmla="*/ 1009156 h 1371424"/>
                <a:gd name="connsiteX986" fmla="*/ 884806 w 1697811"/>
                <a:gd name="connsiteY986" fmla="*/ 1011154 h 1371424"/>
                <a:gd name="connsiteX987" fmla="*/ 885091 w 1697811"/>
                <a:gd name="connsiteY987" fmla="*/ 1011725 h 1371424"/>
                <a:gd name="connsiteX988" fmla="*/ 884426 w 1697811"/>
                <a:gd name="connsiteY988" fmla="*/ 1012677 h 1371424"/>
                <a:gd name="connsiteX989" fmla="*/ 884711 w 1697811"/>
                <a:gd name="connsiteY989" fmla="*/ 1012962 h 1371424"/>
                <a:gd name="connsiteX990" fmla="*/ 883950 w 1697811"/>
                <a:gd name="connsiteY990" fmla="*/ 1013533 h 1371424"/>
                <a:gd name="connsiteX991" fmla="*/ 883284 w 1697811"/>
                <a:gd name="connsiteY991" fmla="*/ 1016864 h 1371424"/>
                <a:gd name="connsiteX992" fmla="*/ 882809 w 1697811"/>
                <a:gd name="connsiteY992" fmla="*/ 1017054 h 1371424"/>
                <a:gd name="connsiteX993" fmla="*/ 883284 w 1697811"/>
                <a:gd name="connsiteY993" fmla="*/ 1018005 h 1371424"/>
                <a:gd name="connsiteX994" fmla="*/ 882809 w 1697811"/>
                <a:gd name="connsiteY994" fmla="*/ 1018005 h 1371424"/>
                <a:gd name="connsiteX995" fmla="*/ 882524 w 1697811"/>
                <a:gd name="connsiteY995" fmla="*/ 1019718 h 1371424"/>
                <a:gd name="connsiteX996" fmla="*/ 881668 w 1697811"/>
                <a:gd name="connsiteY996" fmla="*/ 1020480 h 1371424"/>
                <a:gd name="connsiteX997" fmla="*/ 882143 w 1697811"/>
                <a:gd name="connsiteY997" fmla="*/ 1023049 h 1371424"/>
                <a:gd name="connsiteX998" fmla="*/ 881287 w 1697811"/>
                <a:gd name="connsiteY998" fmla="*/ 1023620 h 1371424"/>
                <a:gd name="connsiteX999" fmla="*/ 881287 w 1697811"/>
                <a:gd name="connsiteY999" fmla="*/ 1026094 h 1371424"/>
                <a:gd name="connsiteX1000" fmla="*/ 881763 w 1697811"/>
                <a:gd name="connsiteY1000" fmla="*/ 1026379 h 1371424"/>
                <a:gd name="connsiteX1001" fmla="*/ 881763 w 1697811"/>
                <a:gd name="connsiteY1001" fmla="*/ 1027236 h 1371424"/>
                <a:gd name="connsiteX1002" fmla="*/ 881002 w 1697811"/>
                <a:gd name="connsiteY1002" fmla="*/ 1028758 h 1371424"/>
                <a:gd name="connsiteX1003" fmla="*/ 881477 w 1697811"/>
                <a:gd name="connsiteY1003" fmla="*/ 1030757 h 1371424"/>
                <a:gd name="connsiteX1004" fmla="*/ 880717 w 1697811"/>
                <a:gd name="connsiteY1004" fmla="*/ 1033707 h 1371424"/>
                <a:gd name="connsiteX1005" fmla="*/ 881002 w 1697811"/>
                <a:gd name="connsiteY1005" fmla="*/ 1035420 h 1371424"/>
                <a:gd name="connsiteX1006" fmla="*/ 881477 w 1697811"/>
                <a:gd name="connsiteY1006" fmla="*/ 1035705 h 1371424"/>
                <a:gd name="connsiteX1007" fmla="*/ 880431 w 1697811"/>
                <a:gd name="connsiteY1007" fmla="*/ 1036942 h 1371424"/>
                <a:gd name="connsiteX1008" fmla="*/ 880431 w 1697811"/>
                <a:gd name="connsiteY1008" fmla="*/ 1038465 h 1371424"/>
                <a:gd name="connsiteX1009" fmla="*/ 881763 w 1697811"/>
                <a:gd name="connsiteY1009" fmla="*/ 1039987 h 1371424"/>
                <a:gd name="connsiteX1010" fmla="*/ 884426 w 1697811"/>
                <a:gd name="connsiteY1010" fmla="*/ 1040273 h 1371424"/>
                <a:gd name="connsiteX1011" fmla="*/ 884901 w 1697811"/>
                <a:gd name="connsiteY1011" fmla="*/ 1041129 h 1371424"/>
                <a:gd name="connsiteX1012" fmla="*/ 885947 w 1697811"/>
                <a:gd name="connsiteY1012" fmla="*/ 1041129 h 1371424"/>
                <a:gd name="connsiteX1013" fmla="*/ 886613 w 1697811"/>
                <a:gd name="connsiteY1013" fmla="*/ 1042081 h 1371424"/>
                <a:gd name="connsiteX1014" fmla="*/ 887469 w 1697811"/>
                <a:gd name="connsiteY1014" fmla="*/ 1042271 h 1371424"/>
                <a:gd name="connsiteX1015" fmla="*/ 886708 w 1697811"/>
                <a:gd name="connsiteY1015" fmla="*/ 1043127 h 1371424"/>
                <a:gd name="connsiteX1016" fmla="*/ 885662 w 1697811"/>
                <a:gd name="connsiteY1016" fmla="*/ 1043413 h 1371424"/>
                <a:gd name="connsiteX1017" fmla="*/ 885947 w 1697811"/>
                <a:gd name="connsiteY1017" fmla="*/ 1044840 h 1371424"/>
                <a:gd name="connsiteX1018" fmla="*/ 886803 w 1697811"/>
                <a:gd name="connsiteY1018" fmla="*/ 1045411 h 1371424"/>
                <a:gd name="connsiteX1019" fmla="*/ 889656 w 1697811"/>
                <a:gd name="connsiteY1019" fmla="*/ 1045697 h 1371424"/>
                <a:gd name="connsiteX1020" fmla="*/ 890512 w 1697811"/>
                <a:gd name="connsiteY1020" fmla="*/ 1049218 h 1371424"/>
                <a:gd name="connsiteX1021" fmla="*/ 891558 w 1697811"/>
                <a:gd name="connsiteY1021" fmla="*/ 1050074 h 1371424"/>
                <a:gd name="connsiteX1022" fmla="*/ 892890 w 1697811"/>
                <a:gd name="connsiteY1022" fmla="*/ 1050074 h 1371424"/>
                <a:gd name="connsiteX1023" fmla="*/ 893175 w 1697811"/>
                <a:gd name="connsiteY1023" fmla="*/ 1049503 h 1371424"/>
                <a:gd name="connsiteX1024" fmla="*/ 893840 w 1697811"/>
                <a:gd name="connsiteY1024" fmla="*/ 1049503 h 1371424"/>
                <a:gd name="connsiteX1025" fmla="*/ 893840 w 1697811"/>
                <a:gd name="connsiteY1025" fmla="*/ 1051026 h 1371424"/>
                <a:gd name="connsiteX1026" fmla="*/ 893175 w 1697811"/>
                <a:gd name="connsiteY1026" fmla="*/ 1052263 h 1371424"/>
                <a:gd name="connsiteX1027" fmla="*/ 891083 w 1697811"/>
                <a:gd name="connsiteY1027" fmla="*/ 1052072 h 1371424"/>
                <a:gd name="connsiteX1028" fmla="*/ 890227 w 1697811"/>
                <a:gd name="connsiteY1028" fmla="*/ 1053500 h 1371424"/>
                <a:gd name="connsiteX1029" fmla="*/ 884235 w 1697811"/>
                <a:gd name="connsiteY1029" fmla="*/ 1052643 h 1371424"/>
                <a:gd name="connsiteX1030" fmla="*/ 882714 w 1697811"/>
                <a:gd name="connsiteY1030" fmla="*/ 1053880 h 1371424"/>
                <a:gd name="connsiteX1031" fmla="*/ 881953 w 1697811"/>
                <a:gd name="connsiteY1031" fmla="*/ 1055593 h 1371424"/>
                <a:gd name="connsiteX1032" fmla="*/ 881287 w 1697811"/>
                <a:gd name="connsiteY1032" fmla="*/ 1055403 h 1371424"/>
                <a:gd name="connsiteX1033" fmla="*/ 880431 w 1697811"/>
                <a:gd name="connsiteY1033" fmla="*/ 1056164 h 1371424"/>
                <a:gd name="connsiteX1034" fmla="*/ 879385 w 1697811"/>
                <a:gd name="connsiteY1034" fmla="*/ 1056164 h 1371424"/>
                <a:gd name="connsiteX1035" fmla="*/ 877293 w 1697811"/>
                <a:gd name="connsiteY1035" fmla="*/ 1055308 h 1371424"/>
                <a:gd name="connsiteX1036" fmla="*/ 876818 w 1697811"/>
                <a:gd name="connsiteY1036" fmla="*/ 1054071 h 1371424"/>
                <a:gd name="connsiteX1037" fmla="*/ 874535 w 1697811"/>
                <a:gd name="connsiteY1037" fmla="*/ 1054071 h 1371424"/>
                <a:gd name="connsiteX1038" fmla="*/ 873679 w 1697811"/>
                <a:gd name="connsiteY1038" fmla="*/ 1053310 h 1371424"/>
                <a:gd name="connsiteX1039" fmla="*/ 873965 w 1697811"/>
                <a:gd name="connsiteY1039" fmla="*/ 1051597 h 1371424"/>
                <a:gd name="connsiteX1040" fmla="*/ 872633 w 1697811"/>
                <a:gd name="connsiteY1040" fmla="*/ 1050645 h 1371424"/>
                <a:gd name="connsiteX1041" fmla="*/ 871587 w 1697811"/>
                <a:gd name="connsiteY1041" fmla="*/ 1050835 h 1371424"/>
                <a:gd name="connsiteX1042" fmla="*/ 870256 w 1697811"/>
                <a:gd name="connsiteY1042" fmla="*/ 1051787 h 1371424"/>
                <a:gd name="connsiteX1043" fmla="*/ 869971 w 1697811"/>
                <a:gd name="connsiteY1043" fmla="*/ 1053785 h 1371424"/>
                <a:gd name="connsiteX1044" fmla="*/ 868164 w 1697811"/>
                <a:gd name="connsiteY1044" fmla="*/ 1054642 h 1371424"/>
                <a:gd name="connsiteX1045" fmla="*/ 868164 w 1697811"/>
                <a:gd name="connsiteY1045" fmla="*/ 1055593 h 1371424"/>
                <a:gd name="connsiteX1046" fmla="*/ 868639 w 1697811"/>
                <a:gd name="connsiteY1046" fmla="*/ 1055879 h 1371424"/>
                <a:gd name="connsiteX1047" fmla="*/ 868354 w 1697811"/>
                <a:gd name="connsiteY1047" fmla="*/ 1057116 h 1371424"/>
                <a:gd name="connsiteX1048" fmla="*/ 866262 w 1697811"/>
                <a:gd name="connsiteY1048" fmla="*/ 1057306 h 1371424"/>
                <a:gd name="connsiteX1049" fmla="*/ 864930 w 1697811"/>
                <a:gd name="connsiteY1049" fmla="*/ 1058163 h 1371424"/>
                <a:gd name="connsiteX1050" fmla="*/ 865216 w 1697811"/>
                <a:gd name="connsiteY1050" fmla="*/ 1058734 h 1371424"/>
                <a:gd name="connsiteX1051" fmla="*/ 864455 w 1697811"/>
                <a:gd name="connsiteY1051" fmla="*/ 1060256 h 1371424"/>
                <a:gd name="connsiteX1052" fmla="*/ 862933 w 1697811"/>
                <a:gd name="connsiteY1052" fmla="*/ 1062254 h 1371424"/>
                <a:gd name="connsiteX1053" fmla="*/ 862933 w 1697811"/>
                <a:gd name="connsiteY1053" fmla="*/ 1064824 h 1371424"/>
                <a:gd name="connsiteX1054" fmla="*/ 862267 w 1697811"/>
                <a:gd name="connsiteY1054" fmla="*/ 1065014 h 1371424"/>
                <a:gd name="connsiteX1055" fmla="*/ 861792 w 1697811"/>
                <a:gd name="connsiteY1055" fmla="*/ 1067012 h 1371424"/>
                <a:gd name="connsiteX1056" fmla="*/ 862553 w 1697811"/>
                <a:gd name="connsiteY1056" fmla="*/ 1067583 h 1371424"/>
                <a:gd name="connsiteX1057" fmla="*/ 862267 w 1697811"/>
                <a:gd name="connsiteY1057" fmla="*/ 1069011 h 1371424"/>
                <a:gd name="connsiteX1058" fmla="*/ 863314 w 1697811"/>
                <a:gd name="connsiteY1058" fmla="*/ 1069201 h 1371424"/>
                <a:gd name="connsiteX1059" fmla="*/ 864835 w 1697811"/>
                <a:gd name="connsiteY1059" fmla="*/ 1070438 h 1371424"/>
                <a:gd name="connsiteX1060" fmla="*/ 864835 w 1697811"/>
                <a:gd name="connsiteY1060" fmla="*/ 1072436 h 1371424"/>
                <a:gd name="connsiteX1061" fmla="*/ 862363 w 1697811"/>
                <a:gd name="connsiteY1061" fmla="*/ 1072626 h 1371424"/>
                <a:gd name="connsiteX1062" fmla="*/ 861887 w 1697811"/>
                <a:gd name="connsiteY1062" fmla="*/ 1073864 h 1371424"/>
                <a:gd name="connsiteX1063" fmla="*/ 862363 w 1697811"/>
                <a:gd name="connsiteY1063" fmla="*/ 1074720 h 1371424"/>
                <a:gd name="connsiteX1064" fmla="*/ 862077 w 1697811"/>
                <a:gd name="connsiteY1064" fmla="*/ 1077194 h 1371424"/>
                <a:gd name="connsiteX1065" fmla="*/ 862743 w 1697811"/>
                <a:gd name="connsiteY1065" fmla="*/ 1077955 h 1371424"/>
                <a:gd name="connsiteX1066" fmla="*/ 863504 w 1697811"/>
                <a:gd name="connsiteY1066" fmla="*/ 1077955 h 1371424"/>
                <a:gd name="connsiteX1067" fmla="*/ 863979 w 1697811"/>
                <a:gd name="connsiteY1067" fmla="*/ 1078907 h 1371424"/>
                <a:gd name="connsiteX1068" fmla="*/ 863979 w 1697811"/>
                <a:gd name="connsiteY1068" fmla="*/ 1079478 h 1371424"/>
                <a:gd name="connsiteX1069" fmla="*/ 863314 w 1697811"/>
                <a:gd name="connsiteY1069" fmla="*/ 1079669 h 1371424"/>
                <a:gd name="connsiteX1070" fmla="*/ 863314 w 1697811"/>
                <a:gd name="connsiteY1070" fmla="*/ 1080525 h 1371424"/>
                <a:gd name="connsiteX1071" fmla="*/ 864360 w 1697811"/>
                <a:gd name="connsiteY1071" fmla="*/ 1081096 h 1371424"/>
                <a:gd name="connsiteX1072" fmla="*/ 864074 w 1697811"/>
                <a:gd name="connsiteY1072" fmla="*/ 1082048 h 1371424"/>
                <a:gd name="connsiteX1073" fmla="*/ 864550 w 1697811"/>
                <a:gd name="connsiteY1073" fmla="*/ 1082999 h 1371424"/>
                <a:gd name="connsiteX1074" fmla="*/ 863884 w 1697811"/>
                <a:gd name="connsiteY1074" fmla="*/ 1083189 h 1371424"/>
                <a:gd name="connsiteX1075" fmla="*/ 863409 w 1697811"/>
                <a:gd name="connsiteY1075" fmla="*/ 1085473 h 1371424"/>
                <a:gd name="connsiteX1076" fmla="*/ 864074 w 1697811"/>
                <a:gd name="connsiteY1076" fmla="*/ 1086425 h 1371424"/>
                <a:gd name="connsiteX1077" fmla="*/ 866166 w 1697811"/>
                <a:gd name="connsiteY1077" fmla="*/ 1085664 h 1371424"/>
                <a:gd name="connsiteX1078" fmla="*/ 867022 w 1697811"/>
                <a:gd name="connsiteY1078" fmla="*/ 1086425 h 1371424"/>
                <a:gd name="connsiteX1079" fmla="*/ 867783 w 1697811"/>
                <a:gd name="connsiteY1079" fmla="*/ 1088423 h 1371424"/>
                <a:gd name="connsiteX1080" fmla="*/ 868829 w 1697811"/>
                <a:gd name="connsiteY1080" fmla="*/ 1088423 h 1371424"/>
                <a:gd name="connsiteX1081" fmla="*/ 871112 w 1697811"/>
                <a:gd name="connsiteY1081" fmla="*/ 1087186 h 1371424"/>
                <a:gd name="connsiteX1082" fmla="*/ 874535 w 1697811"/>
                <a:gd name="connsiteY1082" fmla="*/ 1086900 h 1371424"/>
                <a:gd name="connsiteX1083" fmla="*/ 876818 w 1697811"/>
                <a:gd name="connsiteY1083" fmla="*/ 1088137 h 1371424"/>
                <a:gd name="connsiteX1084" fmla="*/ 878149 w 1697811"/>
                <a:gd name="connsiteY1084" fmla="*/ 1088137 h 1371424"/>
                <a:gd name="connsiteX1085" fmla="*/ 880622 w 1697811"/>
                <a:gd name="connsiteY1085" fmla="*/ 1090707 h 1371424"/>
                <a:gd name="connsiteX1086" fmla="*/ 881477 w 1697811"/>
                <a:gd name="connsiteY1086" fmla="*/ 1090516 h 1371424"/>
                <a:gd name="connsiteX1087" fmla="*/ 882143 w 1697811"/>
                <a:gd name="connsiteY1087" fmla="*/ 1089660 h 1371424"/>
                <a:gd name="connsiteX1088" fmla="*/ 882999 w 1697811"/>
                <a:gd name="connsiteY1088" fmla="*/ 1089660 h 1371424"/>
                <a:gd name="connsiteX1089" fmla="*/ 884045 w 1697811"/>
                <a:gd name="connsiteY1089" fmla="*/ 1090422 h 1371424"/>
                <a:gd name="connsiteX1090" fmla="*/ 886708 w 1697811"/>
                <a:gd name="connsiteY1090" fmla="*/ 1089184 h 1371424"/>
                <a:gd name="connsiteX1091" fmla="*/ 891368 w 1697811"/>
                <a:gd name="connsiteY1091" fmla="*/ 1089470 h 1371424"/>
                <a:gd name="connsiteX1092" fmla="*/ 892699 w 1697811"/>
                <a:gd name="connsiteY1092" fmla="*/ 1089755 h 1371424"/>
                <a:gd name="connsiteX1093" fmla="*/ 893175 w 1697811"/>
                <a:gd name="connsiteY1093" fmla="*/ 1090516 h 1371424"/>
                <a:gd name="connsiteX1094" fmla="*/ 892699 w 1697811"/>
                <a:gd name="connsiteY1094" fmla="*/ 1091373 h 1371424"/>
                <a:gd name="connsiteX1095" fmla="*/ 891558 w 1697811"/>
                <a:gd name="connsiteY1095" fmla="*/ 1092610 h 1371424"/>
                <a:gd name="connsiteX1096" fmla="*/ 891843 w 1697811"/>
                <a:gd name="connsiteY1096" fmla="*/ 1094799 h 1371424"/>
                <a:gd name="connsiteX1097" fmla="*/ 890797 w 1697811"/>
                <a:gd name="connsiteY1097" fmla="*/ 1094989 h 1371424"/>
                <a:gd name="connsiteX1098" fmla="*/ 890322 w 1697811"/>
                <a:gd name="connsiteY1098" fmla="*/ 1095560 h 1371424"/>
                <a:gd name="connsiteX1099" fmla="*/ 890797 w 1697811"/>
                <a:gd name="connsiteY1099" fmla="*/ 1096511 h 1371424"/>
                <a:gd name="connsiteX1100" fmla="*/ 888325 w 1697811"/>
                <a:gd name="connsiteY1100" fmla="*/ 1096511 h 1371424"/>
                <a:gd name="connsiteX1101" fmla="*/ 887279 w 1697811"/>
                <a:gd name="connsiteY1101" fmla="*/ 1097748 h 1371424"/>
                <a:gd name="connsiteX1102" fmla="*/ 885947 w 1697811"/>
                <a:gd name="connsiteY1102" fmla="*/ 1098319 h 1371424"/>
                <a:gd name="connsiteX1103" fmla="*/ 885947 w 1697811"/>
                <a:gd name="connsiteY1103" fmla="*/ 1100223 h 1371424"/>
                <a:gd name="connsiteX1104" fmla="*/ 888230 w 1697811"/>
                <a:gd name="connsiteY1104" fmla="*/ 1100794 h 1371424"/>
                <a:gd name="connsiteX1105" fmla="*/ 889085 w 1697811"/>
                <a:gd name="connsiteY1105" fmla="*/ 1101745 h 1371424"/>
                <a:gd name="connsiteX1106" fmla="*/ 888800 w 1697811"/>
                <a:gd name="connsiteY1106" fmla="*/ 1102982 h 1371424"/>
                <a:gd name="connsiteX1107" fmla="*/ 884331 w 1697811"/>
                <a:gd name="connsiteY1107" fmla="*/ 1103839 h 1371424"/>
                <a:gd name="connsiteX1108" fmla="*/ 884045 w 1697811"/>
                <a:gd name="connsiteY1108" fmla="*/ 1105361 h 1371424"/>
                <a:gd name="connsiteX1109" fmla="*/ 882238 w 1697811"/>
                <a:gd name="connsiteY1109" fmla="*/ 1106218 h 1371424"/>
                <a:gd name="connsiteX1110" fmla="*/ 880907 w 1697811"/>
                <a:gd name="connsiteY1110" fmla="*/ 1107930 h 1371424"/>
                <a:gd name="connsiteX1111" fmla="*/ 880622 w 1697811"/>
                <a:gd name="connsiteY1111" fmla="*/ 1109643 h 1371424"/>
                <a:gd name="connsiteX1112" fmla="*/ 881953 w 1697811"/>
                <a:gd name="connsiteY1112" fmla="*/ 1109929 h 1371424"/>
                <a:gd name="connsiteX1113" fmla="*/ 881953 w 1697811"/>
                <a:gd name="connsiteY1113" fmla="*/ 1110690 h 1371424"/>
                <a:gd name="connsiteX1114" fmla="*/ 880622 w 1697811"/>
                <a:gd name="connsiteY1114" fmla="*/ 1111261 h 1371424"/>
                <a:gd name="connsiteX1115" fmla="*/ 880907 w 1697811"/>
                <a:gd name="connsiteY1115" fmla="*/ 1113450 h 1371424"/>
                <a:gd name="connsiteX1116" fmla="*/ 879385 w 1697811"/>
                <a:gd name="connsiteY1116" fmla="*/ 1114021 h 1371424"/>
                <a:gd name="connsiteX1117" fmla="*/ 879385 w 1697811"/>
                <a:gd name="connsiteY1117" fmla="*/ 1116495 h 1371424"/>
                <a:gd name="connsiteX1118" fmla="*/ 878910 w 1697811"/>
                <a:gd name="connsiteY1118" fmla="*/ 1117256 h 1371424"/>
                <a:gd name="connsiteX1119" fmla="*/ 878910 w 1697811"/>
                <a:gd name="connsiteY1119" fmla="*/ 1118017 h 1371424"/>
                <a:gd name="connsiteX1120" fmla="*/ 880431 w 1697811"/>
                <a:gd name="connsiteY1120" fmla="*/ 1118588 h 1371424"/>
                <a:gd name="connsiteX1121" fmla="*/ 881287 w 1697811"/>
                <a:gd name="connsiteY1121" fmla="*/ 1120016 h 1371424"/>
                <a:gd name="connsiteX1122" fmla="*/ 881002 w 1697811"/>
                <a:gd name="connsiteY1122" fmla="*/ 1122490 h 1371424"/>
                <a:gd name="connsiteX1123" fmla="*/ 880146 w 1697811"/>
                <a:gd name="connsiteY1123" fmla="*/ 1123061 h 1371424"/>
                <a:gd name="connsiteX1124" fmla="*/ 880431 w 1697811"/>
                <a:gd name="connsiteY1124" fmla="*/ 1124298 h 1371424"/>
                <a:gd name="connsiteX1125" fmla="*/ 879766 w 1697811"/>
                <a:gd name="connsiteY1125" fmla="*/ 1125154 h 1371424"/>
                <a:gd name="connsiteX1126" fmla="*/ 879100 w 1697811"/>
                <a:gd name="connsiteY1126" fmla="*/ 1125154 h 1371424"/>
                <a:gd name="connsiteX1127" fmla="*/ 879100 w 1697811"/>
                <a:gd name="connsiteY1127" fmla="*/ 1125916 h 1371424"/>
                <a:gd name="connsiteX1128" fmla="*/ 877008 w 1697811"/>
                <a:gd name="connsiteY1128" fmla="*/ 1126201 h 1371424"/>
                <a:gd name="connsiteX1129" fmla="*/ 876342 w 1697811"/>
                <a:gd name="connsiteY1129" fmla="*/ 1127057 h 1371424"/>
                <a:gd name="connsiteX1130" fmla="*/ 874535 w 1697811"/>
                <a:gd name="connsiteY1130" fmla="*/ 1126486 h 1371424"/>
                <a:gd name="connsiteX1131" fmla="*/ 874535 w 1697811"/>
                <a:gd name="connsiteY1131" fmla="*/ 1127343 h 1371424"/>
                <a:gd name="connsiteX1132" fmla="*/ 873870 w 1697811"/>
                <a:gd name="connsiteY1132" fmla="*/ 1127913 h 1371424"/>
                <a:gd name="connsiteX1133" fmla="*/ 873870 w 1697811"/>
                <a:gd name="connsiteY1133" fmla="*/ 1129912 h 1371424"/>
                <a:gd name="connsiteX1134" fmla="*/ 873014 w 1697811"/>
                <a:gd name="connsiteY1134" fmla="*/ 1130198 h 1371424"/>
                <a:gd name="connsiteX1135" fmla="*/ 873489 w 1697811"/>
                <a:gd name="connsiteY1135" fmla="*/ 1130959 h 1371424"/>
                <a:gd name="connsiteX1136" fmla="*/ 869305 w 1697811"/>
                <a:gd name="connsiteY1136" fmla="*/ 1132196 h 1371424"/>
                <a:gd name="connsiteX1137" fmla="*/ 868259 w 1697811"/>
                <a:gd name="connsiteY1137" fmla="*/ 1129912 h 1371424"/>
                <a:gd name="connsiteX1138" fmla="*/ 866452 w 1697811"/>
                <a:gd name="connsiteY1138" fmla="*/ 1130483 h 1371424"/>
                <a:gd name="connsiteX1139" fmla="*/ 865406 w 1697811"/>
                <a:gd name="connsiteY1139" fmla="*/ 1129722 h 1371424"/>
                <a:gd name="connsiteX1140" fmla="*/ 865120 w 1697811"/>
                <a:gd name="connsiteY1140" fmla="*/ 1128199 h 1371424"/>
                <a:gd name="connsiteX1141" fmla="*/ 863028 w 1697811"/>
                <a:gd name="connsiteY1141" fmla="*/ 1128009 h 1371424"/>
                <a:gd name="connsiteX1142" fmla="*/ 861697 w 1697811"/>
                <a:gd name="connsiteY1142" fmla="*/ 1127248 h 1371424"/>
                <a:gd name="connsiteX1143" fmla="*/ 861697 w 1697811"/>
                <a:gd name="connsiteY1143" fmla="*/ 1126391 h 1371424"/>
                <a:gd name="connsiteX1144" fmla="*/ 860651 w 1697811"/>
                <a:gd name="connsiteY1144" fmla="*/ 1124964 h 1371424"/>
                <a:gd name="connsiteX1145" fmla="*/ 858368 w 1697811"/>
                <a:gd name="connsiteY1145" fmla="*/ 1124774 h 1371424"/>
                <a:gd name="connsiteX1146" fmla="*/ 857513 w 1697811"/>
                <a:gd name="connsiteY1146" fmla="*/ 1124203 h 1371424"/>
                <a:gd name="connsiteX1147" fmla="*/ 857227 w 1697811"/>
                <a:gd name="connsiteY1147" fmla="*/ 1122204 h 1371424"/>
                <a:gd name="connsiteX1148" fmla="*/ 857893 w 1697811"/>
                <a:gd name="connsiteY1148" fmla="*/ 1121633 h 1371424"/>
                <a:gd name="connsiteX1149" fmla="*/ 857227 w 1697811"/>
                <a:gd name="connsiteY1149" fmla="*/ 1121348 h 1371424"/>
                <a:gd name="connsiteX1150" fmla="*/ 857703 w 1697811"/>
                <a:gd name="connsiteY1150" fmla="*/ 1120777 h 1371424"/>
                <a:gd name="connsiteX1151" fmla="*/ 857703 w 1697811"/>
                <a:gd name="connsiteY1151" fmla="*/ 1119350 h 1371424"/>
                <a:gd name="connsiteX1152" fmla="*/ 858559 w 1697811"/>
                <a:gd name="connsiteY1152" fmla="*/ 1119064 h 1371424"/>
                <a:gd name="connsiteX1153" fmla="*/ 858559 w 1697811"/>
                <a:gd name="connsiteY1153" fmla="*/ 1117827 h 1371424"/>
                <a:gd name="connsiteX1154" fmla="*/ 857798 w 1697811"/>
                <a:gd name="connsiteY1154" fmla="*/ 1117542 h 1371424"/>
                <a:gd name="connsiteX1155" fmla="*/ 857322 w 1697811"/>
                <a:gd name="connsiteY1155" fmla="*/ 1116019 h 1371424"/>
                <a:gd name="connsiteX1156" fmla="*/ 856276 w 1697811"/>
                <a:gd name="connsiteY1156" fmla="*/ 1115067 h 1371424"/>
                <a:gd name="connsiteX1157" fmla="*/ 856276 w 1697811"/>
                <a:gd name="connsiteY1157" fmla="*/ 1113545 h 1371424"/>
                <a:gd name="connsiteX1158" fmla="*/ 855420 w 1697811"/>
                <a:gd name="connsiteY1158" fmla="*/ 1113355 h 1371424"/>
                <a:gd name="connsiteX1159" fmla="*/ 855420 w 1697811"/>
                <a:gd name="connsiteY1159" fmla="*/ 1112403 h 1371424"/>
                <a:gd name="connsiteX1160" fmla="*/ 856181 w 1697811"/>
                <a:gd name="connsiteY1160" fmla="*/ 1111451 h 1371424"/>
                <a:gd name="connsiteX1161" fmla="*/ 855706 w 1697811"/>
                <a:gd name="connsiteY1161" fmla="*/ 1106884 h 1371424"/>
                <a:gd name="connsiteX1162" fmla="*/ 854850 w 1697811"/>
                <a:gd name="connsiteY1162" fmla="*/ 1105456 h 1371424"/>
                <a:gd name="connsiteX1163" fmla="*/ 854089 w 1697811"/>
                <a:gd name="connsiteY1163" fmla="*/ 1105456 h 1371424"/>
                <a:gd name="connsiteX1164" fmla="*/ 853613 w 1697811"/>
                <a:gd name="connsiteY1164" fmla="*/ 1104695 h 1371424"/>
                <a:gd name="connsiteX1165" fmla="*/ 852758 w 1697811"/>
                <a:gd name="connsiteY1165" fmla="*/ 1104695 h 1371424"/>
                <a:gd name="connsiteX1166" fmla="*/ 852472 w 1697811"/>
                <a:gd name="connsiteY1166" fmla="*/ 1103934 h 1371424"/>
                <a:gd name="connsiteX1167" fmla="*/ 851426 w 1697811"/>
                <a:gd name="connsiteY1167" fmla="*/ 1103173 h 1371424"/>
                <a:gd name="connsiteX1168" fmla="*/ 850380 w 1697811"/>
                <a:gd name="connsiteY1168" fmla="*/ 1103173 h 1371424"/>
                <a:gd name="connsiteX1169" fmla="*/ 849905 w 1697811"/>
                <a:gd name="connsiteY1169" fmla="*/ 1102316 h 1371424"/>
                <a:gd name="connsiteX1170" fmla="*/ 851236 w 1697811"/>
                <a:gd name="connsiteY1170" fmla="*/ 1101460 h 1371424"/>
                <a:gd name="connsiteX1171" fmla="*/ 850951 w 1697811"/>
                <a:gd name="connsiteY1171" fmla="*/ 1101174 h 1371424"/>
                <a:gd name="connsiteX1172" fmla="*/ 851711 w 1697811"/>
                <a:gd name="connsiteY1172" fmla="*/ 1100603 h 1371424"/>
                <a:gd name="connsiteX1173" fmla="*/ 853899 w 1697811"/>
                <a:gd name="connsiteY1173" fmla="*/ 1099652 h 1371424"/>
                <a:gd name="connsiteX1174" fmla="*/ 854659 w 1697811"/>
                <a:gd name="connsiteY1174" fmla="*/ 1098224 h 1371424"/>
                <a:gd name="connsiteX1175" fmla="*/ 855706 w 1697811"/>
                <a:gd name="connsiteY1175" fmla="*/ 1098034 h 1371424"/>
                <a:gd name="connsiteX1176" fmla="*/ 855991 w 1697811"/>
                <a:gd name="connsiteY1176" fmla="*/ 1096511 h 1371424"/>
                <a:gd name="connsiteX1177" fmla="*/ 853138 w 1697811"/>
                <a:gd name="connsiteY1177" fmla="*/ 1095655 h 1371424"/>
                <a:gd name="connsiteX1178" fmla="*/ 852377 w 1697811"/>
                <a:gd name="connsiteY1178" fmla="*/ 1095845 h 1371424"/>
                <a:gd name="connsiteX1179" fmla="*/ 851711 w 1697811"/>
                <a:gd name="connsiteY1179" fmla="*/ 1094894 h 1371424"/>
                <a:gd name="connsiteX1180" fmla="*/ 845720 w 1697811"/>
                <a:gd name="connsiteY1180" fmla="*/ 1095180 h 1371424"/>
                <a:gd name="connsiteX1181" fmla="*/ 844198 w 1697811"/>
                <a:gd name="connsiteY1181" fmla="*/ 1096607 h 1371424"/>
                <a:gd name="connsiteX1182" fmla="*/ 842677 w 1697811"/>
                <a:gd name="connsiteY1182" fmla="*/ 1096416 h 1371424"/>
                <a:gd name="connsiteX1183" fmla="*/ 841631 w 1697811"/>
                <a:gd name="connsiteY1183" fmla="*/ 1095655 h 1371424"/>
                <a:gd name="connsiteX1184" fmla="*/ 841631 w 1697811"/>
                <a:gd name="connsiteY1184" fmla="*/ 1094703 h 1371424"/>
                <a:gd name="connsiteX1185" fmla="*/ 840585 w 1697811"/>
                <a:gd name="connsiteY1185" fmla="*/ 1093276 h 1371424"/>
                <a:gd name="connsiteX1186" fmla="*/ 838778 w 1697811"/>
                <a:gd name="connsiteY1186" fmla="*/ 1092515 h 1371424"/>
                <a:gd name="connsiteX1187" fmla="*/ 837256 w 1697811"/>
                <a:gd name="connsiteY1187" fmla="*/ 1092801 h 1371424"/>
                <a:gd name="connsiteX1188" fmla="*/ 833642 w 1697811"/>
                <a:gd name="connsiteY1188" fmla="*/ 1091278 h 1371424"/>
                <a:gd name="connsiteX1189" fmla="*/ 833642 w 1697811"/>
                <a:gd name="connsiteY1189" fmla="*/ 1090041 h 1371424"/>
                <a:gd name="connsiteX1190" fmla="*/ 834689 w 1697811"/>
                <a:gd name="connsiteY1190" fmla="*/ 1089755 h 1371424"/>
                <a:gd name="connsiteX1191" fmla="*/ 834689 w 1697811"/>
                <a:gd name="connsiteY1191" fmla="*/ 1088803 h 1371424"/>
                <a:gd name="connsiteX1192" fmla="*/ 833357 w 1697811"/>
                <a:gd name="connsiteY1192" fmla="*/ 1087281 h 1371424"/>
                <a:gd name="connsiteX1193" fmla="*/ 832026 w 1697811"/>
                <a:gd name="connsiteY1193" fmla="*/ 1087091 h 1371424"/>
                <a:gd name="connsiteX1194" fmla="*/ 829839 w 1697811"/>
                <a:gd name="connsiteY1194" fmla="*/ 1088328 h 1371424"/>
                <a:gd name="connsiteX1195" fmla="*/ 828032 w 1697811"/>
                <a:gd name="connsiteY1195" fmla="*/ 1088043 h 1371424"/>
                <a:gd name="connsiteX1196" fmla="*/ 828032 w 1697811"/>
                <a:gd name="connsiteY1196" fmla="*/ 1087281 h 1371424"/>
                <a:gd name="connsiteX1197" fmla="*/ 829839 w 1697811"/>
                <a:gd name="connsiteY1197" fmla="*/ 1086329 h 1371424"/>
                <a:gd name="connsiteX1198" fmla="*/ 829839 w 1697811"/>
                <a:gd name="connsiteY1198" fmla="*/ 1084807 h 1371424"/>
                <a:gd name="connsiteX1199" fmla="*/ 829078 w 1697811"/>
                <a:gd name="connsiteY1199" fmla="*/ 1084236 h 1371424"/>
                <a:gd name="connsiteX1200" fmla="*/ 826890 w 1697811"/>
                <a:gd name="connsiteY1200" fmla="*/ 1083950 h 1371424"/>
                <a:gd name="connsiteX1201" fmla="*/ 824037 w 1697811"/>
                <a:gd name="connsiteY1201" fmla="*/ 1084807 h 1371424"/>
                <a:gd name="connsiteX1202" fmla="*/ 824323 w 1697811"/>
                <a:gd name="connsiteY1202" fmla="*/ 1085092 h 1371424"/>
                <a:gd name="connsiteX1203" fmla="*/ 828983 w 1697811"/>
                <a:gd name="connsiteY1203" fmla="*/ 1084807 h 1371424"/>
                <a:gd name="connsiteX1204" fmla="*/ 829268 w 1697811"/>
                <a:gd name="connsiteY1204" fmla="*/ 1086235 h 1371424"/>
                <a:gd name="connsiteX1205" fmla="*/ 827746 w 1697811"/>
                <a:gd name="connsiteY1205" fmla="*/ 1087091 h 1371424"/>
                <a:gd name="connsiteX1206" fmla="*/ 827461 w 1697811"/>
                <a:gd name="connsiteY1206" fmla="*/ 1088328 h 1371424"/>
                <a:gd name="connsiteX1207" fmla="*/ 830599 w 1697811"/>
                <a:gd name="connsiteY1207" fmla="*/ 1089184 h 1371424"/>
                <a:gd name="connsiteX1208" fmla="*/ 832121 w 1697811"/>
                <a:gd name="connsiteY1208" fmla="*/ 1088233 h 1371424"/>
                <a:gd name="connsiteX1209" fmla="*/ 833167 w 1697811"/>
                <a:gd name="connsiteY1209" fmla="*/ 1088233 h 1371424"/>
                <a:gd name="connsiteX1210" fmla="*/ 833642 w 1697811"/>
                <a:gd name="connsiteY1210" fmla="*/ 1088518 h 1371424"/>
                <a:gd name="connsiteX1211" fmla="*/ 833642 w 1697811"/>
                <a:gd name="connsiteY1211" fmla="*/ 1089374 h 1371424"/>
                <a:gd name="connsiteX1212" fmla="*/ 832977 w 1697811"/>
                <a:gd name="connsiteY1212" fmla="*/ 1089660 h 1371424"/>
                <a:gd name="connsiteX1213" fmla="*/ 832216 w 1697811"/>
                <a:gd name="connsiteY1213" fmla="*/ 1091658 h 1371424"/>
                <a:gd name="connsiteX1214" fmla="*/ 830885 w 1697811"/>
                <a:gd name="connsiteY1214" fmla="*/ 1091658 h 1371424"/>
                <a:gd name="connsiteX1215" fmla="*/ 829839 w 1697811"/>
                <a:gd name="connsiteY1215" fmla="*/ 1092515 h 1371424"/>
                <a:gd name="connsiteX1216" fmla="*/ 829363 w 1697811"/>
                <a:gd name="connsiteY1216" fmla="*/ 1093752 h 1371424"/>
                <a:gd name="connsiteX1217" fmla="*/ 824703 w 1697811"/>
                <a:gd name="connsiteY1217" fmla="*/ 1094513 h 1371424"/>
                <a:gd name="connsiteX1218" fmla="*/ 823182 w 1697811"/>
                <a:gd name="connsiteY1218" fmla="*/ 1095084 h 1371424"/>
                <a:gd name="connsiteX1219" fmla="*/ 823182 w 1697811"/>
                <a:gd name="connsiteY1219" fmla="*/ 1095655 h 1371424"/>
                <a:gd name="connsiteX1220" fmla="*/ 829648 w 1697811"/>
                <a:gd name="connsiteY1220" fmla="*/ 1094418 h 1371424"/>
                <a:gd name="connsiteX1221" fmla="*/ 830124 w 1697811"/>
                <a:gd name="connsiteY1221" fmla="*/ 1093561 h 1371424"/>
                <a:gd name="connsiteX1222" fmla="*/ 831170 w 1697811"/>
                <a:gd name="connsiteY1222" fmla="*/ 1092990 h 1371424"/>
                <a:gd name="connsiteX1223" fmla="*/ 834308 w 1697811"/>
                <a:gd name="connsiteY1223" fmla="*/ 1093181 h 1371424"/>
                <a:gd name="connsiteX1224" fmla="*/ 835640 w 1697811"/>
                <a:gd name="connsiteY1224" fmla="*/ 1094894 h 1371424"/>
                <a:gd name="connsiteX1225" fmla="*/ 836971 w 1697811"/>
                <a:gd name="connsiteY1225" fmla="*/ 1095750 h 1371424"/>
                <a:gd name="connsiteX1226" fmla="*/ 837256 w 1697811"/>
                <a:gd name="connsiteY1226" fmla="*/ 1096702 h 1371424"/>
                <a:gd name="connsiteX1227" fmla="*/ 838588 w 1697811"/>
                <a:gd name="connsiteY1227" fmla="*/ 1096702 h 1371424"/>
                <a:gd name="connsiteX1228" fmla="*/ 843057 w 1697811"/>
                <a:gd name="connsiteY1228" fmla="*/ 1098700 h 1371424"/>
                <a:gd name="connsiteX1229" fmla="*/ 844864 w 1697811"/>
                <a:gd name="connsiteY1229" fmla="*/ 1098510 h 1371424"/>
                <a:gd name="connsiteX1230" fmla="*/ 843818 w 1697811"/>
                <a:gd name="connsiteY1230" fmla="*/ 1099461 h 1371424"/>
                <a:gd name="connsiteX1231" fmla="*/ 843818 w 1697811"/>
                <a:gd name="connsiteY1231" fmla="*/ 1100698 h 1371424"/>
                <a:gd name="connsiteX1232" fmla="*/ 844674 w 1697811"/>
                <a:gd name="connsiteY1232" fmla="*/ 1100508 h 1371424"/>
                <a:gd name="connsiteX1233" fmla="*/ 844959 w 1697811"/>
                <a:gd name="connsiteY1233" fmla="*/ 1099271 h 1371424"/>
                <a:gd name="connsiteX1234" fmla="*/ 847812 w 1697811"/>
                <a:gd name="connsiteY1234" fmla="*/ 1096702 h 1371424"/>
                <a:gd name="connsiteX1235" fmla="*/ 848288 w 1697811"/>
                <a:gd name="connsiteY1235" fmla="*/ 1097463 h 1371424"/>
                <a:gd name="connsiteX1236" fmla="*/ 849619 w 1697811"/>
                <a:gd name="connsiteY1236" fmla="*/ 1097748 h 1371424"/>
                <a:gd name="connsiteX1237" fmla="*/ 849619 w 1697811"/>
                <a:gd name="connsiteY1237" fmla="*/ 1100223 h 1371424"/>
                <a:gd name="connsiteX1238" fmla="*/ 848573 w 1697811"/>
                <a:gd name="connsiteY1238" fmla="*/ 1102126 h 1371424"/>
                <a:gd name="connsiteX1239" fmla="*/ 849429 w 1697811"/>
                <a:gd name="connsiteY1239" fmla="*/ 1102316 h 1371424"/>
                <a:gd name="connsiteX1240" fmla="*/ 849429 w 1697811"/>
                <a:gd name="connsiteY1240" fmla="*/ 1103743 h 1371424"/>
                <a:gd name="connsiteX1241" fmla="*/ 849905 w 1697811"/>
                <a:gd name="connsiteY1241" fmla="*/ 1104029 h 1371424"/>
                <a:gd name="connsiteX1242" fmla="*/ 851426 w 1697811"/>
                <a:gd name="connsiteY1242" fmla="*/ 1104314 h 1371424"/>
                <a:gd name="connsiteX1243" fmla="*/ 852187 w 1697811"/>
                <a:gd name="connsiteY1243" fmla="*/ 1106027 h 1371424"/>
                <a:gd name="connsiteX1244" fmla="*/ 854279 w 1697811"/>
                <a:gd name="connsiteY1244" fmla="*/ 1106789 h 1371424"/>
                <a:gd name="connsiteX1245" fmla="*/ 855135 w 1697811"/>
                <a:gd name="connsiteY1245" fmla="*/ 1107645 h 1371424"/>
                <a:gd name="connsiteX1246" fmla="*/ 855610 w 1697811"/>
                <a:gd name="connsiteY1246" fmla="*/ 1109834 h 1371424"/>
                <a:gd name="connsiteX1247" fmla="*/ 855135 w 1697811"/>
                <a:gd name="connsiteY1247" fmla="*/ 1110119 h 1371424"/>
                <a:gd name="connsiteX1248" fmla="*/ 854659 w 1697811"/>
                <a:gd name="connsiteY1248" fmla="*/ 1113259 h 1371424"/>
                <a:gd name="connsiteX1249" fmla="*/ 853994 w 1697811"/>
                <a:gd name="connsiteY1249" fmla="*/ 1113830 h 1371424"/>
                <a:gd name="connsiteX1250" fmla="*/ 853708 w 1697811"/>
                <a:gd name="connsiteY1250" fmla="*/ 1115067 h 1371424"/>
                <a:gd name="connsiteX1251" fmla="*/ 852948 w 1697811"/>
                <a:gd name="connsiteY1251" fmla="*/ 1115638 h 1371424"/>
                <a:gd name="connsiteX1252" fmla="*/ 852092 w 1697811"/>
                <a:gd name="connsiteY1252" fmla="*/ 1115448 h 1371424"/>
                <a:gd name="connsiteX1253" fmla="*/ 848953 w 1697811"/>
                <a:gd name="connsiteY1253" fmla="*/ 1117922 h 1371424"/>
                <a:gd name="connsiteX1254" fmla="*/ 849809 w 1697811"/>
                <a:gd name="connsiteY1254" fmla="*/ 1118112 h 1371424"/>
                <a:gd name="connsiteX1255" fmla="*/ 850855 w 1697811"/>
                <a:gd name="connsiteY1255" fmla="*/ 1116685 h 1371424"/>
                <a:gd name="connsiteX1256" fmla="*/ 853138 w 1697811"/>
                <a:gd name="connsiteY1256" fmla="*/ 1116685 h 1371424"/>
                <a:gd name="connsiteX1257" fmla="*/ 853994 w 1697811"/>
                <a:gd name="connsiteY1257" fmla="*/ 1116114 h 1371424"/>
                <a:gd name="connsiteX1258" fmla="*/ 855515 w 1697811"/>
                <a:gd name="connsiteY1258" fmla="*/ 1116304 h 1371424"/>
                <a:gd name="connsiteX1259" fmla="*/ 856276 w 1697811"/>
                <a:gd name="connsiteY1259" fmla="*/ 1117066 h 1371424"/>
                <a:gd name="connsiteX1260" fmla="*/ 857322 w 1697811"/>
                <a:gd name="connsiteY1260" fmla="*/ 1119635 h 1371424"/>
                <a:gd name="connsiteX1261" fmla="*/ 857322 w 1697811"/>
                <a:gd name="connsiteY1261" fmla="*/ 1121633 h 1371424"/>
                <a:gd name="connsiteX1262" fmla="*/ 856847 w 1697811"/>
                <a:gd name="connsiteY1262" fmla="*/ 1121919 h 1371424"/>
                <a:gd name="connsiteX1263" fmla="*/ 856847 w 1697811"/>
                <a:gd name="connsiteY1263" fmla="*/ 1123156 h 1371424"/>
                <a:gd name="connsiteX1264" fmla="*/ 856371 w 1697811"/>
                <a:gd name="connsiteY1264" fmla="*/ 1123346 h 1371424"/>
                <a:gd name="connsiteX1265" fmla="*/ 856371 w 1697811"/>
                <a:gd name="connsiteY1265" fmla="*/ 1125059 h 1371424"/>
                <a:gd name="connsiteX1266" fmla="*/ 858178 w 1697811"/>
                <a:gd name="connsiteY1266" fmla="*/ 1126962 h 1371424"/>
                <a:gd name="connsiteX1267" fmla="*/ 861316 w 1697811"/>
                <a:gd name="connsiteY1267" fmla="*/ 1128009 h 1371424"/>
                <a:gd name="connsiteX1268" fmla="*/ 861031 w 1697811"/>
                <a:gd name="connsiteY1268" fmla="*/ 1129912 h 1371424"/>
                <a:gd name="connsiteX1269" fmla="*/ 861316 w 1697811"/>
                <a:gd name="connsiteY1269" fmla="*/ 1131911 h 1371424"/>
                <a:gd name="connsiteX1270" fmla="*/ 861792 w 1697811"/>
                <a:gd name="connsiteY1270" fmla="*/ 1132196 h 1371424"/>
                <a:gd name="connsiteX1271" fmla="*/ 861792 w 1697811"/>
                <a:gd name="connsiteY1271" fmla="*/ 1133433 h 1371424"/>
                <a:gd name="connsiteX1272" fmla="*/ 861126 w 1697811"/>
                <a:gd name="connsiteY1272" fmla="*/ 1133433 h 1371424"/>
                <a:gd name="connsiteX1273" fmla="*/ 860080 w 1697811"/>
                <a:gd name="connsiteY1273" fmla="*/ 1134290 h 1371424"/>
                <a:gd name="connsiteX1274" fmla="*/ 859795 w 1697811"/>
                <a:gd name="connsiteY1274" fmla="*/ 1135527 h 1371424"/>
                <a:gd name="connsiteX1275" fmla="*/ 858939 w 1697811"/>
                <a:gd name="connsiteY1275" fmla="*/ 1135812 h 1371424"/>
                <a:gd name="connsiteX1276" fmla="*/ 858939 w 1697811"/>
                <a:gd name="connsiteY1276" fmla="*/ 1136668 h 1371424"/>
                <a:gd name="connsiteX1277" fmla="*/ 859605 w 1697811"/>
                <a:gd name="connsiteY1277" fmla="*/ 1136858 h 1371424"/>
                <a:gd name="connsiteX1278" fmla="*/ 859605 w 1697811"/>
                <a:gd name="connsiteY1278" fmla="*/ 1137429 h 1371424"/>
                <a:gd name="connsiteX1279" fmla="*/ 858749 w 1697811"/>
                <a:gd name="connsiteY1279" fmla="*/ 1138381 h 1371424"/>
                <a:gd name="connsiteX1280" fmla="*/ 857893 w 1697811"/>
                <a:gd name="connsiteY1280" fmla="*/ 1138381 h 1371424"/>
                <a:gd name="connsiteX1281" fmla="*/ 857037 w 1697811"/>
                <a:gd name="connsiteY1281" fmla="*/ 1139237 h 1371424"/>
                <a:gd name="connsiteX1282" fmla="*/ 856181 w 1697811"/>
                <a:gd name="connsiteY1282" fmla="*/ 1138477 h 1371424"/>
                <a:gd name="connsiteX1283" fmla="*/ 853708 w 1697811"/>
                <a:gd name="connsiteY1283" fmla="*/ 1139047 h 1371424"/>
                <a:gd name="connsiteX1284" fmla="*/ 852948 w 1697811"/>
                <a:gd name="connsiteY1284" fmla="*/ 1138286 h 1371424"/>
                <a:gd name="connsiteX1285" fmla="*/ 849144 w 1697811"/>
                <a:gd name="connsiteY1285" fmla="*/ 1140760 h 1371424"/>
                <a:gd name="connsiteX1286" fmla="*/ 849144 w 1697811"/>
                <a:gd name="connsiteY1286" fmla="*/ 1142187 h 1371424"/>
                <a:gd name="connsiteX1287" fmla="*/ 846005 w 1697811"/>
                <a:gd name="connsiteY1287" fmla="*/ 1142759 h 1371424"/>
                <a:gd name="connsiteX1288" fmla="*/ 843913 w 1697811"/>
                <a:gd name="connsiteY1288" fmla="*/ 1142187 h 1371424"/>
                <a:gd name="connsiteX1289" fmla="*/ 842392 w 1697811"/>
                <a:gd name="connsiteY1289" fmla="*/ 1143139 h 1371424"/>
                <a:gd name="connsiteX1290" fmla="*/ 842106 w 1697811"/>
                <a:gd name="connsiteY1290" fmla="*/ 1144566 h 1371424"/>
                <a:gd name="connsiteX1291" fmla="*/ 841060 w 1697811"/>
                <a:gd name="connsiteY1291" fmla="*/ 1145328 h 1371424"/>
                <a:gd name="connsiteX1292" fmla="*/ 840775 w 1697811"/>
                <a:gd name="connsiteY1292" fmla="*/ 1146565 h 1371424"/>
                <a:gd name="connsiteX1293" fmla="*/ 838968 w 1697811"/>
                <a:gd name="connsiteY1293" fmla="*/ 1148088 h 1371424"/>
                <a:gd name="connsiteX1294" fmla="*/ 838493 w 1697811"/>
                <a:gd name="connsiteY1294" fmla="*/ 1149039 h 1371424"/>
                <a:gd name="connsiteX1295" fmla="*/ 834403 w 1697811"/>
                <a:gd name="connsiteY1295" fmla="*/ 1151608 h 1371424"/>
                <a:gd name="connsiteX1296" fmla="*/ 830599 w 1697811"/>
                <a:gd name="connsiteY1296" fmla="*/ 1158460 h 1371424"/>
                <a:gd name="connsiteX1297" fmla="*/ 827937 w 1697811"/>
                <a:gd name="connsiteY1297" fmla="*/ 1165787 h 1371424"/>
                <a:gd name="connsiteX1298" fmla="*/ 827081 w 1697811"/>
                <a:gd name="connsiteY1298" fmla="*/ 1171401 h 1371424"/>
                <a:gd name="connsiteX1299" fmla="*/ 826605 w 1697811"/>
                <a:gd name="connsiteY1299" fmla="*/ 1171591 h 1371424"/>
                <a:gd name="connsiteX1300" fmla="*/ 826130 w 1697811"/>
                <a:gd name="connsiteY1300" fmla="*/ 1178157 h 1371424"/>
                <a:gd name="connsiteX1301" fmla="*/ 825464 w 1697811"/>
                <a:gd name="connsiteY1301" fmla="*/ 1178443 h 1371424"/>
                <a:gd name="connsiteX1302" fmla="*/ 825464 w 1697811"/>
                <a:gd name="connsiteY1302" fmla="*/ 1179395 h 1371424"/>
                <a:gd name="connsiteX1303" fmla="*/ 824988 w 1697811"/>
                <a:gd name="connsiteY1303" fmla="*/ 1179585 h 1371424"/>
                <a:gd name="connsiteX1304" fmla="*/ 824988 w 1697811"/>
                <a:gd name="connsiteY1304" fmla="*/ 1182059 h 1371424"/>
                <a:gd name="connsiteX1305" fmla="*/ 824513 w 1697811"/>
                <a:gd name="connsiteY1305" fmla="*/ 1182344 h 1371424"/>
                <a:gd name="connsiteX1306" fmla="*/ 824037 w 1697811"/>
                <a:gd name="connsiteY1306" fmla="*/ 1185485 h 1371424"/>
                <a:gd name="connsiteX1307" fmla="*/ 824037 w 1697811"/>
                <a:gd name="connsiteY1307" fmla="*/ 1189386 h 1371424"/>
                <a:gd name="connsiteX1308" fmla="*/ 823372 w 1697811"/>
                <a:gd name="connsiteY1308" fmla="*/ 1190909 h 1371424"/>
                <a:gd name="connsiteX1309" fmla="*/ 823657 w 1697811"/>
                <a:gd name="connsiteY1309" fmla="*/ 1196143 h 1371424"/>
                <a:gd name="connsiteX1310" fmla="*/ 824323 w 1697811"/>
                <a:gd name="connsiteY1310" fmla="*/ 1197570 h 1371424"/>
                <a:gd name="connsiteX1311" fmla="*/ 826795 w 1697811"/>
                <a:gd name="connsiteY1311" fmla="*/ 1200996 h 1371424"/>
                <a:gd name="connsiteX1312" fmla="*/ 830980 w 1697811"/>
                <a:gd name="connsiteY1312" fmla="*/ 1202709 h 1371424"/>
                <a:gd name="connsiteX1313" fmla="*/ 830504 w 1697811"/>
                <a:gd name="connsiteY1313" fmla="*/ 1204136 h 1371424"/>
                <a:gd name="connsiteX1314" fmla="*/ 828983 w 1697811"/>
                <a:gd name="connsiteY1314" fmla="*/ 1203375 h 1371424"/>
                <a:gd name="connsiteX1315" fmla="*/ 827651 w 1697811"/>
                <a:gd name="connsiteY1315" fmla="*/ 1203375 h 1371424"/>
                <a:gd name="connsiteX1316" fmla="*/ 825464 w 1697811"/>
                <a:gd name="connsiteY1316" fmla="*/ 1205087 h 1371424"/>
                <a:gd name="connsiteX1317" fmla="*/ 825179 w 1697811"/>
                <a:gd name="connsiteY1317" fmla="*/ 1205848 h 1371424"/>
                <a:gd name="connsiteX1318" fmla="*/ 823657 w 1697811"/>
                <a:gd name="connsiteY1318" fmla="*/ 1205848 h 1371424"/>
                <a:gd name="connsiteX1319" fmla="*/ 822801 w 1697811"/>
                <a:gd name="connsiteY1319" fmla="*/ 1204136 h 1371424"/>
                <a:gd name="connsiteX1320" fmla="*/ 820614 w 1697811"/>
                <a:gd name="connsiteY1320" fmla="*/ 1204706 h 1371424"/>
                <a:gd name="connsiteX1321" fmla="*/ 815954 w 1697811"/>
                <a:gd name="connsiteY1321" fmla="*/ 1203755 h 1371424"/>
                <a:gd name="connsiteX1322" fmla="*/ 813862 w 1697811"/>
                <a:gd name="connsiteY1322" fmla="*/ 1203755 h 1371424"/>
                <a:gd name="connsiteX1323" fmla="*/ 813386 w 1697811"/>
                <a:gd name="connsiteY1323" fmla="*/ 1204706 h 1371424"/>
                <a:gd name="connsiteX1324" fmla="*/ 811865 w 1697811"/>
                <a:gd name="connsiteY1324" fmla="*/ 1205277 h 1371424"/>
                <a:gd name="connsiteX1325" fmla="*/ 811389 w 1697811"/>
                <a:gd name="connsiteY1325" fmla="*/ 1206991 h 1371424"/>
                <a:gd name="connsiteX1326" fmla="*/ 809582 w 1697811"/>
                <a:gd name="connsiteY1326" fmla="*/ 1207562 h 1371424"/>
                <a:gd name="connsiteX1327" fmla="*/ 808536 w 1697811"/>
                <a:gd name="connsiteY1327" fmla="*/ 1209084 h 1371424"/>
                <a:gd name="connsiteX1328" fmla="*/ 805683 w 1697811"/>
                <a:gd name="connsiteY1328" fmla="*/ 1210035 h 1371424"/>
                <a:gd name="connsiteX1329" fmla="*/ 805968 w 1697811"/>
                <a:gd name="connsiteY1329" fmla="*/ 1211749 h 1371424"/>
                <a:gd name="connsiteX1330" fmla="*/ 803876 w 1697811"/>
                <a:gd name="connsiteY1330" fmla="*/ 1214032 h 1371424"/>
                <a:gd name="connsiteX1331" fmla="*/ 801784 w 1697811"/>
                <a:gd name="connsiteY1331" fmla="*/ 1213461 h 1371424"/>
                <a:gd name="connsiteX1332" fmla="*/ 800738 w 1697811"/>
                <a:gd name="connsiteY1332" fmla="*/ 1213651 h 1371424"/>
                <a:gd name="connsiteX1333" fmla="*/ 799882 w 1697811"/>
                <a:gd name="connsiteY1333" fmla="*/ 1214222 h 1371424"/>
                <a:gd name="connsiteX1334" fmla="*/ 799026 w 1697811"/>
                <a:gd name="connsiteY1334" fmla="*/ 1215745 h 1371424"/>
                <a:gd name="connsiteX1335" fmla="*/ 797695 w 1697811"/>
                <a:gd name="connsiteY1335" fmla="*/ 1216030 h 1371424"/>
                <a:gd name="connsiteX1336" fmla="*/ 797410 w 1697811"/>
                <a:gd name="connsiteY1336" fmla="*/ 1214603 h 1371424"/>
                <a:gd name="connsiteX1337" fmla="*/ 796649 w 1697811"/>
                <a:gd name="connsiteY1337" fmla="*/ 1214318 h 1371424"/>
                <a:gd name="connsiteX1338" fmla="*/ 795983 w 1697811"/>
                <a:gd name="connsiteY1338" fmla="*/ 1212891 h 1371424"/>
                <a:gd name="connsiteX1339" fmla="*/ 795983 w 1697811"/>
                <a:gd name="connsiteY1339" fmla="*/ 1212034 h 1371424"/>
                <a:gd name="connsiteX1340" fmla="*/ 795508 w 1697811"/>
                <a:gd name="connsiteY1340" fmla="*/ 1211843 h 1371424"/>
                <a:gd name="connsiteX1341" fmla="*/ 795032 w 1697811"/>
                <a:gd name="connsiteY1341" fmla="*/ 1212605 h 1371424"/>
                <a:gd name="connsiteX1342" fmla="*/ 793701 w 1697811"/>
                <a:gd name="connsiteY1342" fmla="*/ 1212320 h 1371424"/>
                <a:gd name="connsiteX1343" fmla="*/ 793225 w 1697811"/>
                <a:gd name="connsiteY1343" fmla="*/ 1211749 h 1371424"/>
                <a:gd name="connsiteX1344" fmla="*/ 793225 w 1697811"/>
                <a:gd name="connsiteY1344" fmla="*/ 1210512 h 1371424"/>
                <a:gd name="connsiteX1345" fmla="*/ 792369 w 1697811"/>
                <a:gd name="connsiteY1345" fmla="*/ 1210226 h 1371424"/>
                <a:gd name="connsiteX1346" fmla="*/ 792084 w 1697811"/>
                <a:gd name="connsiteY1346" fmla="*/ 1208513 h 1371424"/>
                <a:gd name="connsiteX1347" fmla="*/ 791418 w 1697811"/>
                <a:gd name="connsiteY1347" fmla="*/ 1207942 h 1371424"/>
                <a:gd name="connsiteX1348" fmla="*/ 788755 w 1697811"/>
                <a:gd name="connsiteY1348" fmla="*/ 1207371 h 1371424"/>
                <a:gd name="connsiteX1349" fmla="*/ 787424 w 1697811"/>
                <a:gd name="connsiteY1349" fmla="*/ 1206514 h 1371424"/>
                <a:gd name="connsiteX1350" fmla="*/ 787900 w 1697811"/>
                <a:gd name="connsiteY1350" fmla="*/ 1206229 h 1371424"/>
                <a:gd name="connsiteX1351" fmla="*/ 787614 w 1697811"/>
                <a:gd name="connsiteY1351" fmla="*/ 1205944 h 1371424"/>
                <a:gd name="connsiteX1352" fmla="*/ 783430 w 1697811"/>
                <a:gd name="connsiteY1352" fmla="*/ 1205373 h 1371424"/>
                <a:gd name="connsiteX1353" fmla="*/ 782384 w 1697811"/>
                <a:gd name="connsiteY1353" fmla="*/ 1204517 h 1371424"/>
                <a:gd name="connsiteX1354" fmla="*/ 779911 w 1697811"/>
                <a:gd name="connsiteY1354" fmla="*/ 1204326 h 1371424"/>
                <a:gd name="connsiteX1355" fmla="*/ 778865 w 1697811"/>
                <a:gd name="connsiteY1355" fmla="*/ 1203469 h 1371424"/>
                <a:gd name="connsiteX1356" fmla="*/ 778199 w 1697811"/>
                <a:gd name="connsiteY1356" fmla="*/ 1203469 h 1371424"/>
                <a:gd name="connsiteX1357" fmla="*/ 777344 w 1697811"/>
                <a:gd name="connsiteY1357" fmla="*/ 1201757 h 1371424"/>
                <a:gd name="connsiteX1358" fmla="*/ 777344 w 1697811"/>
                <a:gd name="connsiteY1358" fmla="*/ 1200900 h 1371424"/>
                <a:gd name="connsiteX1359" fmla="*/ 778390 w 1697811"/>
                <a:gd name="connsiteY1359" fmla="*/ 1199663 h 1371424"/>
                <a:gd name="connsiteX1360" fmla="*/ 777914 w 1697811"/>
                <a:gd name="connsiteY1360" fmla="*/ 1198807 h 1371424"/>
                <a:gd name="connsiteX1361" fmla="*/ 779436 w 1697811"/>
                <a:gd name="connsiteY1361" fmla="*/ 1198522 h 1371424"/>
                <a:gd name="connsiteX1362" fmla="*/ 779721 w 1697811"/>
                <a:gd name="connsiteY1362" fmla="*/ 1196999 h 1371424"/>
                <a:gd name="connsiteX1363" fmla="*/ 780577 w 1697811"/>
                <a:gd name="connsiteY1363" fmla="*/ 1196428 h 1371424"/>
                <a:gd name="connsiteX1364" fmla="*/ 780862 w 1697811"/>
                <a:gd name="connsiteY1364" fmla="*/ 1195286 h 1371424"/>
                <a:gd name="connsiteX1365" fmla="*/ 781528 w 1697811"/>
                <a:gd name="connsiteY1365" fmla="*/ 1195096 h 1371424"/>
                <a:gd name="connsiteX1366" fmla="*/ 781528 w 1697811"/>
                <a:gd name="connsiteY1366" fmla="*/ 1194239 h 1371424"/>
                <a:gd name="connsiteX1367" fmla="*/ 783620 w 1697811"/>
                <a:gd name="connsiteY1367" fmla="*/ 1194239 h 1371424"/>
                <a:gd name="connsiteX1368" fmla="*/ 784476 w 1697811"/>
                <a:gd name="connsiteY1368" fmla="*/ 1193383 h 1371424"/>
                <a:gd name="connsiteX1369" fmla="*/ 788946 w 1697811"/>
                <a:gd name="connsiteY1369" fmla="*/ 1193193 h 1371424"/>
                <a:gd name="connsiteX1370" fmla="*/ 789421 w 1697811"/>
                <a:gd name="connsiteY1370" fmla="*/ 1192431 h 1371424"/>
                <a:gd name="connsiteX1371" fmla="*/ 790467 w 1697811"/>
                <a:gd name="connsiteY1371" fmla="*/ 1192145 h 1371424"/>
                <a:gd name="connsiteX1372" fmla="*/ 791513 w 1697811"/>
                <a:gd name="connsiteY1372" fmla="*/ 1192336 h 1371424"/>
                <a:gd name="connsiteX1373" fmla="*/ 792845 w 1697811"/>
                <a:gd name="connsiteY1373" fmla="*/ 1193288 h 1371424"/>
                <a:gd name="connsiteX1374" fmla="*/ 793701 w 1697811"/>
                <a:gd name="connsiteY1374" fmla="*/ 1193097 h 1371424"/>
                <a:gd name="connsiteX1375" fmla="*/ 790848 w 1697811"/>
                <a:gd name="connsiteY1375" fmla="*/ 1191385 h 1371424"/>
                <a:gd name="connsiteX1376" fmla="*/ 792369 w 1697811"/>
                <a:gd name="connsiteY1376" fmla="*/ 1191099 h 1371424"/>
                <a:gd name="connsiteX1377" fmla="*/ 792369 w 1697811"/>
                <a:gd name="connsiteY1377" fmla="*/ 1190338 h 1371424"/>
                <a:gd name="connsiteX1378" fmla="*/ 791323 w 1697811"/>
                <a:gd name="connsiteY1378" fmla="*/ 1190338 h 1371424"/>
                <a:gd name="connsiteX1379" fmla="*/ 788660 w 1697811"/>
                <a:gd name="connsiteY1379" fmla="*/ 1191765 h 1371424"/>
                <a:gd name="connsiteX1380" fmla="*/ 784571 w 1697811"/>
                <a:gd name="connsiteY1380" fmla="*/ 1192526 h 1371424"/>
                <a:gd name="connsiteX1381" fmla="*/ 783905 w 1697811"/>
                <a:gd name="connsiteY1381" fmla="*/ 1191956 h 1371424"/>
                <a:gd name="connsiteX1382" fmla="*/ 783905 w 1697811"/>
                <a:gd name="connsiteY1382" fmla="*/ 1187864 h 1371424"/>
                <a:gd name="connsiteX1383" fmla="*/ 784952 w 1697811"/>
                <a:gd name="connsiteY1383" fmla="*/ 1188435 h 1371424"/>
                <a:gd name="connsiteX1384" fmla="*/ 785237 w 1697811"/>
                <a:gd name="connsiteY1384" fmla="*/ 1187578 h 1371424"/>
                <a:gd name="connsiteX1385" fmla="*/ 783430 w 1697811"/>
                <a:gd name="connsiteY1385" fmla="*/ 1185294 h 1371424"/>
                <a:gd name="connsiteX1386" fmla="*/ 784761 w 1697811"/>
                <a:gd name="connsiteY1386" fmla="*/ 1183867 h 1371424"/>
                <a:gd name="connsiteX1387" fmla="*/ 786568 w 1697811"/>
                <a:gd name="connsiteY1387" fmla="*/ 1183677 h 1371424"/>
                <a:gd name="connsiteX1388" fmla="*/ 787424 w 1697811"/>
                <a:gd name="connsiteY1388" fmla="*/ 1183962 h 1371424"/>
                <a:gd name="connsiteX1389" fmla="*/ 786758 w 1697811"/>
                <a:gd name="connsiteY1389" fmla="*/ 1182440 h 1371424"/>
                <a:gd name="connsiteX1390" fmla="*/ 787614 w 1697811"/>
                <a:gd name="connsiteY1390" fmla="*/ 1180727 h 1371424"/>
                <a:gd name="connsiteX1391" fmla="*/ 789421 w 1697811"/>
                <a:gd name="connsiteY1391" fmla="*/ 1180917 h 1371424"/>
                <a:gd name="connsiteX1392" fmla="*/ 789897 w 1697811"/>
                <a:gd name="connsiteY1392" fmla="*/ 1181488 h 1371424"/>
                <a:gd name="connsiteX1393" fmla="*/ 791989 w 1697811"/>
                <a:gd name="connsiteY1393" fmla="*/ 1181298 h 1371424"/>
                <a:gd name="connsiteX1394" fmla="*/ 791323 w 1697811"/>
                <a:gd name="connsiteY1394" fmla="*/ 1180346 h 1371424"/>
                <a:gd name="connsiteX1395" fmla="*/ 788660 w 1697811"/>
                <a:gd name="connsiteY1395" fmla="*/ 1180156 h 1371424"/>
                <a:gd name="connsiteX1396" fmla="*/ 788185 w 1697811"/>
                <a:gd name="connsiteY1396" fmla="*/ 1179395 h 1371424"/>
                <a:gd name="connsiteX1397" fmla="*/ 789707 w 1697811"/>
                <a:gd name="connsiteY1397" fmla="*/ 1178538 h 1371424"/>
                <a:gd name="connsiteX1398" fmla="*/ 793320 w 1697811"/>
                <a:gd name="connsiteY1398" fmla="*/ 1178348 h 1371424"/>
                <a:gd name="connsiteX1399" fmla="*/ 794366 w 1697811"/>
                <a:gd name="connsiteY1399" fmla="*/ 1177491 h 1371424"/>
                <a:gd name="connsiteX1400" fmla="*/ 794652 w 1697811"/>
                <a:gd name="connsiteY1400" fmla="*/ 1175969 h 1371424"/>
                <a:gd name="connsiteX1401" fmla="*/ 793130 w 1697811"/>
                <a:gd name="connsiteY1401" fmla="*/ 1177491 h 1371424"/>
                <a:gd name="connsiteX1402" fmla="*/ 791038 w 1697811"/>
                <a:gd name="connsiteY1402" fmla="*/ 1177682 h 1371424"/>
                <a:gd name="connsiteX1403" fmla="*/ 788185 w 1697811"/>
                <a:gd name="connsiteY1403" fmla="*/ 1178633 h 1371424"/>
                <a:gd name="connsiteX1404" fmla="*/ 786093 w 1697811"/>
                <a:gd name="connsiteY1404" fmla="*/ 1180822 h 1371424"/>
                <a:gd name="connsiteX1405" fmla="*/ 786093 w 1697811"/>
                <a:gd name="connsiteY1405" fmla="*/ 1182725 h 1371424"/>
                <a:gd name="connsiteX1406" fmla="*/ 784000 w 1697811"/>
                <a:gd name="connsiteY1406" fmla="*/ 1183296 h 1371424"/>
                <a:gd name="connsiteX1407" fmla="*/ 783145 w 1697811"/>
                <a:gd name="connsiteY1407" fmla="*/ 1182440 h 1371424"/>
                <a:gd name="connsiteX1408" fmla="*/ 784952 w 1697811"/>
                <a:gd name="connsiteY1408" fmla="*/ 1181012 h 1371424"/>
                <a:gd name="connsiteX1409" fmla="*/ 784476 w 1697811"/>
                <a:gd name="connsiteY1409" fmla="*/ 1179299 h 1371424"/>
                <a:gd name="connsiteX1410" fmla="*/ 783810 w 1697811"/>
                <a:gd name="connsiteY1410" fmla="*/ 1179109 h 1371424"/>
                <a:gd name="connsiteX1411" fmla="*/ 783525 w 1697811"/>
                <a:gd name="connsiteY1411" fmla="*/ 1179680 h 1371424"/>
                <a:gd name="connsiteX1412" fmla="*/ 782859 w 1697811"/>
                <a:gd name="connsiteY1412" fmla="*/ 1179680 h 1371424"/>
                <a:gd name="connsiteX1413" fmla="*/ 781338 w 1697811"/>
                <a:gd name="connsiteY1413" fmla="*/ 1179109 h 1371424"/>
                <a:gd name="connsiteX1414" fmla="*/ 781813 w 1697811"/>
                <a:gd name="connsiteY1414" fmla="*/ 1175683 h 1371424"/>
                <a:gd name="connsiteX1415" fmla="*/ 782574 w 1697811"/>
                <a:gd name="connsiteY1415" fmla="*/ 1174922 h 1371424"/>
                <a:gd name="connsiteX1416" fmla="*/ 782574 w 1697811"/>
                <a:gd name="connsiteY1416" fmla="*/ 1172733 h 1371424"/>
                <a:gd name="connsiteX1417" fmla="*/ 781813 w 1697811"/>
                <a:gd name="connsiteY1417" fmla="*/ 1172448 h 1371424"/>
                <a:gd name="connsiteX1418" fmla="*/ 782099 w 1697811"/>
                <a:gd name="connsiteY1418" fmla="*/ 1171496 h 1371424"/>
                <a:gd name="connsiteX1419" fmla="*/ 781243 w 1697811"/>
                <a:gd name="connsiteY1419" fmla="*/ 1171306 h 1371424"/>
                <a:gd name="connsiteX1420" fmla="*/ 780957 w 1697811"/>
                <a:gd name="connsiteY1420" fmla="*/ 1172543 h 1371424"/>
                <a:gd name="connsiteX1421" fmla="*/ 779911 w 1697811"/>
                <a:gd name="connsiteY1421" fmla="*/ 1172543 h 1371424"/>
                <a:gd name="connsiteX1422" fmla="*/ 777819 w 1697811"/>
                <a:gd name="connsiteY1422" fmla="*/ 1170830 h 1371424"/>
                <a:gd name="connsiteX1423" fmla="*/ 777534 w 1697811"/>
                <a:gd name="connsiteY1423" fmla="*/ 1169593 h 1371424"/>
                <a:gd name="connsiteX1424" fmla="*/ 777058 w 1697811"/>
                <a:gd name="connsiteY1424" fmla="*/ 1169403 h 1371424"/>
                <a:gd name="connsiteX1425" fmla="*/ 776773 w 1697811"/>
                <a:gd name="connsiteY1425" fmla="*/ 1170830 h 1371424"/>
                <a:gd name="connsiteX1426" fmla="*/ 777439 w 1697811"/>
                <a:gd name="connsiteY1426" fmla="*/ 1172258 h 1371424"/>
                <a:gd name="connsiteX1427" fmla="*/ 776963 w 1697811"/>
                <a:gd name="connsiteY1427" fmla="*/ 1173495 h 1371424"/>
                <a:gd name="connsiteX1428" fmla="*/ 778295 w 1697811"/>
                <a:gd name="connsiteY1428" fmla="*/ 1173685 h 1371424"/>
                <a:gd name="connsiteX1429" fmla="*/ 778295 w 1697811"/>
                <a:gd name="connsiteY1429" fmla="*/ 1174922 h 1371424"/>
                <a:gd name="connsiteX1430" fmla="*/ 779150 w 1697811"/>
                <a:gd name="connsiteY1430" fmla="*/ 1175683 h 1371424"/>
                <a:gd name="connsiteX1431" fmla="*/ 779626 w 1697811"/>
                <a:gd name="connsiteY1431" fmla="*/ 1176920 h 1371424"/>
                <a:gd name="connsiteX1432" fmla="*/ 779626 w 1697811"/>
                <a:gd name="connsiteY1432" fmla="*/ 1178824 h 1371424"/>
                <a:gd name="connsiteX1433" fmla="*/ 778770 w 1697811"/>
                <a:gd name="connsiteY1433" fmla="*/ 1179775 h 1371424"/>
                <a:gd name="connsiteX1434" fmla="*/ 777439 w 1697811"/>
                <a:gd name="connsiteY1434" fmla="*/ 1179775 h 1371424"/>
                <a:gd name="connsiteX1435" fmla="*/ 776583 w 1697811"/>
                <a:gd name="connsiteY1435" fmla="*/ 1178824 h 1371424"/>
                <a:gd name="connsiteX1436" fmla="*/ 775822 w 1697811"/>
                <a:gd name="connsiteY1436" fmla="*/ 1178824 h 1371424"/>
                <a:gd name="connsiteX1437" fmla="*/ 775822 w 1697811"/>
                <a:gd name="connsiteY1437" fmla="*/ 1180727 h 1371424"/>
                <a:gd name="connsiteX1438" fmla="*/ 776678 w 1697811"/>
                <a:gd name="connsiteY1438" fmla="*/ 1181012 h 1371424"/>
                <a:gd name="connsiteX1439" fmla="*/ 777153 w 1697811"/>
                <a:gd name="connsiteY1439" fmla="*/ 1181869 h 1371424"/>
                <a:gd name="connsiteX1440" fmla="*/ 772208 w 1697811"/>
                <a:gd name="connsiteY1440" fmla="*/ 1182154 h 1371424"/>
                <a:gd name="connsiteX1441" fmla="*/ 771923 w 1697811"/>
                <a:gd name="connsiteY1441" fmla="*/ 1182725 h 1371424"/>
                <a:gd name="connsiteX1442" fmla="*/ 777058 w 1697811"/>
                <a:gd name="connsiteY1442" fmla="*/ 1182725 h 1371424"/>
                <a:gd name="connsiteX1443" fmla="*/ 780672 w 1697811"/>
                <a:gd name="connsiteY1443" fmla="*/ 1183486 h 1371424"/>
                <a:gd name="connsiteX1444" fmla="*/ 780957 w 1697811"/>
                <a:gd name="connsiteY1444" fmla="*/ 1185390 h 1371424"/>
                <a:gd name="connsiteX1445" fmla="*/ 783050 w 1697811"/>
                <a:gd name="connsiteY1445" fmla="*/ 1187102 h 1371424"/>
                <a:gd name="connsiteX1446" fmla="*/ 783050 w 1697811"/>
                <a:gd name="connsiteY1446" fmla="*/ 1187959 h 1371424"/>
                <a:gd name="connsiteX1447" fmla="*/ 782384 w 1697811"/>
                <a:gd name="connsiteY1447" fmla="*/ 1188720 h 1371424"/>
                <a:gd name="connsiteX1448" fmla="*/ 782384 w 1697811"/>
                <a:gd name="connsiteY1448" fmla="*/ 1191289 h 1371424"/>
                <a:gd name="connsiteX1449" fmla="*/ 783050 w 1697811"/>
                <a:gd name="connsiteY1449" fmla="*/ 1191575 h 1371424"/>
                <a:gd name="connsiteX1450" fmla="*/ 783050 w 1697811"/>
                <a:gd name="connsiteY1450" fmla="*/ 1192526 h 1371424"/>
                <a:gd name="connsiteX1451" fmla="*/ 781528 w 1697811"/>
                <a:gd name="connsiteY1451" fmla="*/ 1192526 h 1371424"/>
                <a:gd name="connsiteX1452" fmla="*/ 780006 w 1697811"/>
                <a:gd name="connsiteY1452" fmla="*/ 1190338 h 1371424"/>
                <a:gd name="connsiteX1453" fmla="*/ 779150 w 1697811"/>
                <a:gd name="connsiteY1453" fmla="*/ 1190052 h 1371424"/>
                <a:gd name="connsiteX1454" fmla="*/ 778865 w 1697811"/>
                <a:gd name="connsiteY1454" fmla="*/ 1190338 h 1371424"/>
                <a:gd name="connsiteX1455" fmla="*/ 780672 w 1697811"/>
                <a:gd name="connsiteY1455" fmla="*/ 1192051 h 1371424"/>
                <a:gd name="connsiteX1456" fmla="*/ 779911 w 1697811"/>
                <a:gd name="connsiteY1456" fmla="*/ 1192812 h 1371424"/>
                <a:gd name="connsiteX1457" fmla="*/ 780672 w 1697811"/>
                <a:gd name="connsiteY1457" fmla="*/ 1193668 h 1371424"/>
                <a:gd name="connsiteX1458" fmla="*/ 780197 w 1697811"/>
                <a:gd name="connsiteY1458" fmla="*/ 1194905 h 1371424"/>
                <a:gd name="connsiteX1459" fmla="*/ 777058 w 1697811"/>
                <a:gd name="connsiteY1459" fmla="*/ 1197475 h 1371424"/>
                <a:gd name="connsiteX1460" fmla="*/ 776202 w 1697811"/>
                <a:gd name="connsiteY1460" fmla="*/ 1199188 h 1371424"/>
                <a:gd name="connsiteX1461" fmla="*/ 774681 w 1697811"/>
                <a:gd name="connsiteY1461" fmla="*/ 1198902 h 1371424"/>
                <a:gd name="connsiteX1462" fmla="*/ 774395 w 1697811"/>
                <a:gd name="connsiteY1462" fmla="*/ 1198331 h 1371424"/>
                <a:gd name="connsiteX1463" fmla="*/ 773920 w 1697811"/>
                <a:gd name="connsiteY1463" fmla="*/ 1198522 h 1371424"/>
                <a:gd name="connsiteX1464" fmla="*/ 774395 w 1697811"/>
                <a:gd name="connsiteY1464" fmla="*/ 1200044 h 1371424"/>
                <a:gd name="connsiteX1465" fmla="*/ 772874 w 1697811"/>
                <a:gd name="connsiteY1465" fmla="*/ 1200900 h 1371424"/>
                <a:gd name="connsiteX1466" fmla="*/ 773730 w 1697811"/>
                <a:gd name="connsiteY1466" fmla="*/ 1201090 h 1371424"/>
                <a:gd name="connsiteX1467" fmla="*/ 774776 w 1697811"/>
                <a:gd name="connsiteY1467" fmla="*/ 1202042 h 1371424"/>
                <a:gd name="connsiteX1468" fmla="*/ 774776 w 1697811"/>
                <a:gd name="connsiteY1468" fmla="*/ 1202804 h 1371424"/>
                <a:gd name="connsiteX1469" fmla="*/ 774015 w 1697811"/>
                <a:gd name="connsiteY1469" fmla="*/ 1203089 h 1371424"/>
                <a:gd name="connsiteX1470" fmla="*/ 774015 w 1697811"/>
                <a:gd name="connsiteY1470" fmla="*/ 1204040 h 1371424"/>
                <a:gd name="connsiteX1471" fmla="*/ 774776 w 1697811"/>
                <a:gd name="connsiteY1471" fmla="*/ 1204992 h 1371424"/>
                <a:gd name="connsiteX1472" fmla="*/ 774300 w 1697811"/>
                <a:gd name="connsiteY1472" fmla="*/ 1205848 h 1371424"/>
                <a:gd name="connsiteX1473" fmla="*/ 774586 w 1697811"/>
                <a:gd name="connsiteY1473" fmla="*/ 1206800 h 1371424"/>
                <a:gd name="connsiteX1474" fmla="*/ 772113 w 1697811"/>
                <a:gd name="connsiteY1474" fmla="*/ 1207656 h 1371424"/>
                <a:gd name="connsiteX1475" fmla="*/ 772113 w 1697811"/>
                <a:gd name="connsiteY1475" fmla="*/ 1209084 h 1371424"/>
                <a:gd name="connsiteX1476" fmla="*/ 772969 w 1697811"/>
                <a:gd name="connsiteY1476" fmla="*/ 1209370 h 1371424"/>
                <a:gd name="connsiteX1477" fmla="*/ 772969 w 1697811"/>
                <a:gd name="connsiteY1477" fmla="*/ 1210606 h 1371424"/>
                <a:gd name="connsiteX1478" fmla="*/ 771923 w 1697811"/>
                <a:gd name="connsiteY1478" fmla="*/ 1210321 h 1371424"/>
                <a:gd name="connsiteX1479" fmla="*/ 771638 w 1697811"/>
                <a:gd name="connsiteY1479" fmla="*/ 1211082 h 1371424"/>
                <a:gd name="connsiteX1480" fmla="*/ 770972 w 1697811"/>
                <a:gd name="connsiteY1480" fmla="*/ 1211082 h 1371424"/>
                <a:gd name="connsiteX1481" fmla="*/ 770306 w 1697811"/>
                <a:gd name="connsiteY1481" fmla="*/ 1210892 h 1371424"/>
                <a:gd name="connsiteX1482" fmla="*/ 769831 w 1697811"/>
                <a:gd name="connsiteY1482" fmla="*/ 1210035 h 1371424"/>
                <a:gd name="connsiteX1483" fmla="*/ 767643 w 1697811"/>
                <a:gd name="connsiteY1483" fmla="*/ 1210035 h 1371424"/>
                <a:gd name="connsiteX1484" fmla="*/ 766883 w 1697811"/>
                <a:gd name="connsiteY1484" fmla="*/ 1209274 h 1371424"/>
                <a:gd name="connsiteX1485" fmla="*/ 766407 w 1697811"/>
                <a:gd name="connsiteY1485" fmla="*/ 1207562 h 1371424"/>
                <a:gd name="connsiteX1486" fmla="*/ 760796 w 1697811"/>
                <a:gd name="connsiteY1486" fmla="*/ 1207752 h 1371424"/>
                <a:gd name="connsiteX1487" fmla="*/ 758989 w 1697811"/>
                <a:gd name="connsiteY1487" fmla="*/ 1207181 h 1371424"/>
                <a:gd name="connsiteX1488" fmla="*/ 758989 w 1697811"/>
                <a:gd name="connsiteY1488" fmla="*/ 1206419 h 1371424"/>
                <a:gd name="connsiteX1489" fmla="*/ 756897 w 1697811"/>
                <a:gd name="connsiteY1489" fmla="*/ 1206134 h 1371424"/>
                <a:gd name="connsiteX1490" fmla="*/ 756231 w 1697811"/>
                <a:gd name="connsiteY1490" fmla="*/ 1204706 h 1371424"/>
                <a:gd name="connsiteX1491" fmla="*/ 755566 w 1697811"/>
                <a:gd name="connsiteY1491" fmla="*/ 1204517 h 1371424"/>
                <a:gd name="connsiteX1492" fmla="*/ 754805 w 1697811"/>
                <a:gd name="connsiteY1492" fmla="*/ 1202327 h 1371424"/>
                <a:gd name="connsiteX1493" fmla="*/ 752998 w 1697811"/>
                <a:gd name="connsiteY1493" fmla="*/ 1201471 h 1371424"/>
                <a:gd name="connsiteX1494" fmla="*/ 752142 w 1697811"/>
                <a:gd name="connsiteY1494" fmla="*/ 1200519 h 1371424"/>
                <a:gd name="connsiteX1495" fmla="*/ 752142 w 1697811"/>
                <a:gd name="connsiteY1495" fmla="*/ 1199759 h 1371424"/>
                <a:gd name="connsiteX1496" fmla="*/ 748338 w 1697811"/>
                <a:gd name="connsiteY1496" fmla="*/ 1197570 h 1371424"/>
                <a:gd name="connsiteX1497" fmla="*/ 746246 w 1697811"/>
                <a:gd name="connsiteY1497" fmla="*/ 1197570 h 1371424"/>
                <a:gd name="connsiteX1498" fmla="*/ 744154 w 1697811"/>
                <a:gd name="connsiteY1498" fmla="*/ 1195096 h 1371424"/>
                <a:gd name="connsiteX1499" fmla="*/ 743488 w 1697811"/>
                <a:gd name="connsiteY1499" fmla="*/ 1195381 h 1371424"/>
                <a:gd name="connsiteX1500" fmla="*/ 741396 w 1697811"/>
                <a:gd name="connsiteY1500" fmla="*/ 1195096 h 1371424"/>
                <a:gd name="connsiteX1501" fmla="*/ 739209 w 1697811"/>
                <a:gd name="connsiteY1501" fmla="*/ 1192526 h 1371424"/>
                <a:gd name="connsiteX1502" fmla="*/ 738163 w 1697811"/>
                <a:gd name="connsiteY1502" fmla="*/ 1192241 h 1371424"/>
                <a:gd name="connsiteX1503" fmla="*/ 738448 w 1697811"/>
                <a:gd name="connsiteY1503" fmla="*/ 1191385 h 1371424"/>
                <a:gd name="connsiteX1504" fmla="*/ 737402 w 1697811"/>
                <a:gd name="connsiteY1504" fmla="*/ 1190814 h 1371424"/>
                <a:gd name="connsiteX1505" fmla="*/ 737402 w 1697811"/>
                <a:gd name="connsiteY1505" fmla="*/ 1189386 h 1371424"/>
                <a:gd name="connsiteX1506" fmla="*/ 738163 w 1697811"/>
                <a:gd name="connsiteY1506" fmla="*/ 1189957 h 1371424"/>
                <a:gd name="connsiteX1507" fmla="*/ 738828 w 1697811"/>
                <a:gd name="connsiteY1507" fmla="*/ 1189672 h 1371424"/>
                <a:gd name="connsiteX1508" fmla="*/ 742252 w 1697811"/>
                <a:gd name="connsiteY1508" fmla="*/ 1189862 h 1371424"/>
                <a:gd name="connsiteX1509" fmla="*/ 742537 w 1697811"/>
                <a:gd name="connsiteY1509" fmla="*/ 1188910 h 1371424"/>
                <a:gd name="connsiteX1510" fmla="*/ 741776 w 1697811"/>
                <a:gd name="connsiteY1510" fmla="*/ 1188625 h 1371424"/>
                <a:gd name="connsiteX1511" fmla="*/ 741776 w 1697811"/>
                <a:gd name="connsiteY1511" fmla="*/ 1187864 h 1371424"/>
                <a:gd name="connsiteX1512" fmla="*/ 742252 w 1697811"/>
                <a:gd name="connsiteY1512" fmla="*/ 1187673 h 1371424"/>
                <a:gd name="connsiteX1513" fmla="*/ 741776 w 1697811"/>
                <a:gd name="connsiteY1513" fmla="*/ 1182249 h 1371424"/>
                <a:gd name="connsiteX1514" fmla="*/ 743108 w 1697811"/>
                <a:gd name="connsiteY1514" fmla="*/ 1180822 h 1371424"/>
                <a:gd name="connsiteX1515" fmla="*/ 743108 w 1697811"/>
                <a:gd name="connsiteY1515" fmla="*/ 1178538 h 1371424"/>
                <a:gd name="connsiteX1516" fmla="*/ 742442 w 1697811"/>
                <a:gd name="connsiteY1516" fmla="*/ 1177682 h 1371424"/>
                <a:gd name="connsiteX1517" fmla="*/ 741681 w 1697811"/>
                <a:gd name="connsiteY1517" fmla="*/ 1177682 h 1371424"/>
                <a:gd name="connsiteX1518" fmla="*/ 741681 w 1697811"/>
                <a:gd name="connsiteY1518" fmla="*/ 1176445 h 1371424"/>
                <a:gd name="connsiteX1519" fmla="*/ 741206 w 1697811"/>
                <a:gd name="connsiteY1519" fmla="*/ 1175874 h 1371424"/>
                <a:gd name="connsiteX1520" fmla="*/ 739399 w 1697811"/>
                <a:gd name="connsiteY1520" fmla="*/ 1176825 h 1371424"/>
                <a:gd name="connsiteX1521" fmla="*/ 738353 w 1697811"/>
                <a:gd name="connsiteY1521" fmla="*/ 1176540 h 1371424"/>
                <a:gd name="connsiteX1522" fmla="*/ 738638 w 1697811"/>
                <a:gd name="connsiteY1522" fmla="*/ 1174256 h 1371424"/>
                <a:gd name="connsiteX1523" fmla="*/ 736165 w 1697811"/>
                <a:gd name="connsiteY1523" fmla="*/ 1173970 h 1371424"/>
                <a:gd name="connsiteX1524" fmla="*/ 736165 w 1697811"/>
                <a:gd name="connsiteY1524" fmla="*/ 1173114 h 1371424"/>
                <a:gd name="connsiteX1525" fmla="*/ 733978 w 1697811"/>
                <a:gd name="connsiteY1525" fmla="*/ 1171401 h 1371424"/>
                <a:gd name="connsiteX1526" fmla="*/ 734263 w 1697811"/>
                <a:gd name="connsiteY1526" fmla="*/ 1170830 h 1371424"/>
                <a:gd name="connsiteX1527" fmla="*/ 733598 w 1697811"/>
                <a:gd name="connsiteY1527" fmla="*/ 1170640 h 1371424"/>
                <a:gd name="connsiteX1528" fmla="*/ 733598 w 1697811"/>
                <a:gd name="connsiteY1528" fmla="*/ 1169117 h 1371424"/>
                <a:gd name="connsiteX1529" fmla="*/ 732742 w 1697811"/>
                <a:gd name="connsiteY1529" fmla="*/ 1168356 h 1371424"/>
                <a:gd name="connsiteX1530" fmla="*/ 733027 w 1697811"/>
                <a:gd name="connsiteY1530" fmla="*/ 1167785 h 1371424"/>
                <a:gd name="connsiteX1531" fmla="*/ 734834 w 1697811"/>
                <a:gd name="connsiteY1531" fmla="*/ 1167975 h 1371424"/>
                <a:gd name="connsiteX1532" fmla="*/ 734834 w 1697811"/>
                <a:gd name="connsiteY1532" fmla="*/ 1166548 h 1371424"/>
                <a:gd name="connsiteX1533" fmla="*/ 734168 w 1697811"/>
                <a:gd name="connsiteY1533" fmla="*/ 1166263 h 1371424"/>
                <a:gd name="connsiteX1534" fmla="*/ 734454 w 1697811"/>
                <a:gd name="connsiteY1534" fmla="*/ 1165311 h 1371424"/>
                <a:gd name="connsiteX1535" fmla="*/ 735310 w 1697811"/>
                <a:gd name="connsiteY1535" fmla="*/ 1165121 h 1371424"/>
                <a:gd name="connsiteX1536" fmla="*/ 735595 w 1697811"/>
                <a:gd name="connsiteY1536" fmla="*/ 1166358 h 1371424"/>
                <a:gd name="connsiteX1537" fmla="*/ 736641 w 1697811"/>
                <a:gd name="connsiteY1537" fmla="*/ 1166929 h 1371424"/>
                <a:gd name="connsiteX1538" fmla="*/ 739113 w 1697811"/>
                <a:gd name="connsiteY1538" fmla="*/ 1166929 h 1371424"/>
                <a:gd name="connsiteX1539" fmla="*/ 739874 w 1697811"/>
                <a:gd name="connsiteY1539" fmla="*/ 1164930 h 1371424"/>
                <a:gd name="connsiteX1540" fmla="*/ 740160 w 1697811"/>
                <a:gd name="connsiteY1540" fmla="*/ 1162171 h 1371424"/>
                <a:gd name="connsiteX1541" fmla="*/ 743013 w 1697811"/>
                <a:gd name="connsiteY1541" fmla="*/ 1159697 h 1371424"/>
                <a:gd name="connsiteX1542" fmla="*/ 745105 w 1697811"/>
                <a:gd name="connsiteY1542" fmla="*/ 1159506 h 1371424"/>
                <a:gd name="connsiteX1543" fmla="*/ 744820 w 1697811"/>
                <a:gd name="connsiteY1543" fmla="*/ 1159221 h 1371424"/>
                <a:gd name="connsiteX1544" fmla="*/ 743013 w 1697811"/>
                <a:gd name="connsiteY1544" fmla="*/ 1159221 h 1371424"/>
                <a:gd name="connsiteX1545" fmla="*/ 742537 w 1697811"/>
                <a:gd name="connsiteY1545" fmla="*/ 1157508 h 1371424"/>
                <a:gd name="connsiteX1546" fmla="*/ 742062 w 1697811"/>
                <a:gd name="connsiteY1546" fmla="*/ 1157318 h 1371424"/>
                <a:gd name="connsiteX1547" fmla="*/ 742062 w 1697811"/>
                <a:gd name="connsiteY1547" fmla="*/ 1155605 h 1371424"/>
                <a:gd name="connsiteX1548" fmla="*/ 743583 w 1697811"/>
                <a:gd name="connsiteY1548" fmla="*/ 1154177 h 1371424"/>
                <a:gd name="connsiteX1549" fmla="*/ 744915 w 1697811"/>
                <a:gd name="connsiteY1549" fmla="*/ 1153892 h 1371424"/>
                <a:gd name="connsiteX1550" fmla="*/ 745771 w 1697811"/>
                <a:gd name="connsiteY1550" fmla="*/ 1151703 h 1371424"/>
                <a:gd name="connsiteX1551" fmla="*/ 747102 w 1697811"/>
                <a:gd name="connsiteY1551" fmla="*/ 1150181 h 1371424"/>
                <a:gd name="connsiteX1552" fmla="*/ 746626 w 1697811"/>
                <a:gd name="connsiteY1552" fmla="*/ 1149990 h 1371424"/>
                <a:gd name="connsiteX1553" fmla="*/ 745961 w 1697811"/>
                <a:gd name="connsiteY1553" fmla="*/ 1150561 h 1371424"/>
                <a:gd name="connsiteX1554" fmla="*/ 744439 w 1697811"/>
                <a:gd name="connsiteY1554" fmla="*/ 1153511 h 1371424"/>
                <a:gd name="connsiteX1555" fmla="*/ 742918 w 1697811"/>
                <a:gd name="connsiteY1555" fmla="*/ 1153702 h 1371424"/>
                <a:gd name="connsiteX1556" fmla="*/ 741871 w 1697811"/>
                <a:gd name="connsiteY1556" fmla="*/ 1154463 h 1371424"/>
                <a:gd name="connsiteX1557" fmla="*/ 741586 w 1697811"/>
                <a:gd name="connsiteY1557" fmla="*/ 1157603 h 1371424"/>
                <a:gd name="connsiteX1558" fmla="*/ 742252 w 1697811"/>
                <a:gd name="connsiteY1558" fmla="*/ 1158840 h 1371424"/>
                <a:gd name="connsiteX1559" fmla="*/ 742252 w 1697811"/>
                <a:gd name="connsiteY1559" fmla="*/ 1159792 h 1371424"/>
                <a:gd name="connsiteX1560" fmla="*/ 739589 w 1697811"/>
                <a:gd name="connsiteY1560" fmla="*/ 1162076 h 1371424"/>
                <a:gd name="connsiteX1561" fmla="*/ 738733 w 1697811"/>
                <a:gd name="connsiteY1561" fmla="*/ 1166167 h 1371424"/>
                <a:gd name="connsiteX1562" fmla="*/ 737972 w 1697811"/>
                <a:gd name="connsiteY1562" fmla="*/ 1166738 h 1371424"/>
                <a:gd name="connsiteX1563" fmla="*/ 736451 w 1697811"/>
                <a:gd name="connsiteY1563" fmla="*/ 1166453 h 1371424"/>
                <a:gd name="connsiteX1564" fmla="*/ 735785 w 1697811"/>
                <a:gd name="connsiteY1564" fmla="*/ 1164930 h 1371424"/>
                <a:gd name="connsiteX1565" fmla="*/ 734739 w 1697811"/>
                <a:gd name="connsiteY1565" fmla="*/ 1164074 h 1371424"/>
                <a:gd name="connsiteX1566" fmla="*/ 732552 w 1697811"/>
                <a:gd name="connsiteY1566" fmla="*/ 1164359 h 1371424"/>
                <a:gd name="connsiteX1567" fmla="*/ 731220 w 1697811"/>
                <a:gd name="connsiteY1567" fmla="*/ 1165882 h 1371424"/>
                <a:gd name="connsiteX1568" fmla="*/ 730174 w 1697811"/>
                <a:gd name="connsiteY1568" fmla="*/ 1165311 h 1371424"/>
                <a:gd name="connsiteX1569" fmla="*/ 729128 w 1697811"/>
                <a:gd name="connsiteY1569" fmla="*/ 1165882 h 1371424"/>
                <a:gd name="connsiteX1570" fmla="*/ 728272 w 1697811"/>
                <a:gd name="connsiteY1570" fmla="*/ 1165692 h 1371424"/>
                <a:gd name="connsiteX1571" fmla="*/ 726941 w 1697811"/>
                <a:gd name="connsiteY1571" fmla="*/ 1163979 h 1371424"/>
                <a:gd name="connsiteX1572" fmla="*/ 727226 w 1697811"/>
                <a:gd name="connsiteY1572" fmla="*/ 1163122 h 1371424"/>
                <a:gd name="connsiteX1573" fmla="*/ 727892 w 1697811"/>
                <a:gd name="connsiteY1573" fmla="*/ 1162837 h 1371424"/>
                <a:gd name="connsiteX1574" fmla="*/ 727892 w 1697811"/>
                <a:gd name="connsiteY1574" fmla="*/ 1162076 h 1371424"/>
                <a:gd name="connsiteX1575" fmla="*/ 727036 w 1697811"/>
                <a:gd name="connsiteY1575" fmla="*/ 1161314 h 1371424"/>
                <a:gd name="connsiteX1576" fmla="*/ 726560 w 1697811"/>
                <a:gd name="connsiteY1576" fmla="*/ 1161885 h 1371424"/>
                <a:gd name="connsiteX1577" fmla="*/ 725705 w 1697811"/>
                <a:gd name="connsiteY1577" fmla="*/ 1161885 h 1371424"/>
                <a:gd name="connsiteX1578" fmla="*/ 725705 w 1697811"/>
                <a:gd name="connsiteY1578" fmla="*/ 1161029 h 1371424"/>
                <a:gd name="connsiteX1579" fmla="*/ 725229 w 1697811"/>
                <a:gd name="connsiteY1579" fmla="*/ 1160743 h 1371424"/>
                <a:gd name="connsiteX1580" fmla="*/ 723137 w 1697811"/>
                <a:gd name="connsiteY1580" fmla="*/ 1160458 h 1371424"/>
                <a:gd name="connsiteX1581" fmla="*/ 723612 w 1697811"/>
                <a:gd name="connsiteY1581" fmla="*/ 1160172 h 1371424"/>
                <a:gd name="connsiteX1582" fmla="*/ 723327 w 1697811"/>
                <a:gd name="connsiteY1582" fmla="*/ 1159411 h 1371424"/>
                <a:gd name="connsiteX1583" fmla="*/ 722281 w 1697811"/>
                <a:gd name="connsiteY1583" fmla="*/ 1159601 h 1371424"/>
                <a:gd name="connsiteX1584" fmla="*/ 721805 w 1697811"/>
                <a:gd name="connsiteY1584" fmla="*/ 1159316 h 1371424"/>
                <a:gd name="connsiteX1585" fmla="*/ 722281 w 1697811"/>
                <a:gd name="connsiteY1585" fmla="*/ 1158460 h 1371424"/>
                <a:gd name="connsiteX1586" fmla="*/ 719999 w 1697811"/>
                <a:gd name="connsiteY1586" fmla="*/ 1158364 h 1371424"/>
                <a:gd name="connsiteX1587" fmla="*/ 719523 w 1697811"/>
                <a:gd name="connsiteY1587" fmla="*/ 1157127 h 1371424"/>
                <a:gd name="connsiteX1588" fmla="*/ 713912 w 1697811"/>
                <a:gd name="connsiteY1588" fmla="*/ 1156937 h 1371424"/>
                <a:gd name="connsiteX1589" fmla="*/ 713912 w 1697811"/>
                <a:gd name="connsiteY1589" fmla="*/ 1157889 h 1371424"/>
                <a:gd name="connsiteX1590" fmla="*/ 713056 w 1697811"/>
                <a:gd name="connsiteY1590" fmla="*/ 1158460 h 1371424"/>
                <a:gd name="connsiteX1591" fmla="*/ 713056 w 1697811"/>
                <a:gd name="connsiteY1591" fmla="*/ 1157508 h 1371424"/>
                <a:gd name="connsiteX1592" fmla="*/ 711249 w 1697811"/>
                <a:gd name="connsiteY1592" fmla="*/ 1156747 h 1371424"/>
                <a:gd name="connsiteX1593" fmla="*/ 710774 w 1697811"/>
                <a:gd name="connsiteY1593" fmla="*/ 1155985 h 1371424"/>
                <a:gd name="connsiteX1594" fmla="*/ 709728 w 1697811"/>
                <a:gd name="connsiteY1594" fmla="*/ 1156747 h 1371424"/>
                <a:gd name="connsiteX1595" fmla="*/ 708396 w 1697811"/>
                <a:gd name="connsiteY1595" fmla="*/ 1156556 h 1371424"/>
                <a:gd name="connsiteX1596" fmla="*/ 708111 w 1697811"/>
                <a:gd name="connsiteY1596" fmla="*/ 1154843 h 1371424"/>
                <a:gd name="connsiteX1597" fmla="*/ 708777 w 1697811"/>
                <a:gd name="connsiteY1597" fmla="*/ 1153987 h 1371424"/>
                <a:gd name="connsiteX1598" fmla="*/ 708301 w 1697811"/>
                <a:gd name="connsiteY1598" fmla="*/ 1153702 h 1371424"/>
                <a:gd name="connsiteX1599" fmla="*/ 707255 w 1697811"/>
                <a:gd name="connsiteY1599" fmla="*/ 1153892 h 1371424"/>
                <a:gd name="connsiteX1600" fmla="*/ 706970 w 1697811"/>
                <a:gd name="connsiteY1600" fmla="*/ 1153321 h 1371424"/>
                <a:gd name="connsiteX1601" fmla="*/ 707255 w 1697811"/>
                <a:gd name="connsiteY1601" fmla="*/ 1150181 h 1371424"/>
                <a:gd name="connsiteX1602" fmla="*/ 709347 w 1697811"/>
                <a:gd name="connsiteY1602" fmla="*/ 1148659 h 1371424"/>
                <a:gd name="connsiteX1603" fmla="*/ 708872 w 1697811"/>
                <a:gd name="connsiteY1603" fmla="*/ 1147707 h 1371424"/>
                <a:gd name="connsiteX1604" fmla="*/ 709918 w 1697811"/>
                <a:gd name="connsiteY1604" fmla="*/ 1147136 h 1371424"/>
                <a:gd name="connsiteX1605" fmla="*/ 710679 w 1697811"/>
                <a:gd name="connsiteY1605" fmla="*/ 1144852 h 1371424"/>
                <a:gd name="connsiteX1606" fmla="*/ 711535 w 1697811"/>
                <a:gd name="connsiteY1606" fmla="*/ 1143615 h 1371424"/>
                <a:gd name="connsiteX1607" fmla="*/ 712295 w 1697811"/>
                <a:gd name="connsiteY1607" fmla="*/ 1140285 h 1371424"/>
                <a:gd name="connsiteX1608" fmla="*/ 712771 w 1697811"/>
                <a:gd name="connsiteY1608" fmla="*/ 1140094 h 1371424"/>
                <a:gd name="connsiteX1609" fmla="*/ 712105 w 1697811"/>
                <a:gd name="connsiteY1609" fmla="*/ 1139808 h 1371424"/>
                <a:gd name="connsiteX1610" fmla="*/ 711820 w 1697811"/>
                <a:gd name="connsiteY1610" fmla="*/ 1138857 h 1371424"/>
                <a:gd name="connsiteX1611" fmla="*/ 712105 w 1697811"/>
                <a:gd name="connsiteY1611" fmla="*/ 1136668 h 1371424"/>
                <a:gd name="connsiteX1612" fmla="*/ 712771 w 1697811"/>
                <a:gd name="connsiteY1612" fmla="*/ 1136383 h 1371424"/>
                <a:gd name="connsiteX1613" fmla="*/ 712486 w 1697811"/>
                <a:gd name="connsiteY1613" fmla="*/ 1135812 h 1371424"/>
                <a:gd name="connsiteX1614" fmla="*/ 711440 w 1697811"/>
                <a:gd name="connsiteY1614" fmla="*/ 1136668 h 1371424"/>
                <a:gd name="connsiteX1615" fmla="*/ 710964 w 1697811"/>
                <a:gd name="connsiteY1615" fmla="*/ 1137620 h 1371424"/>
                <a:gd name="connsiteX1616" fmla="*/ 711630 w 1697811"/>
                <a:gd name="connsiteY1616" fmla="*/ 1140951 h 1371424"/>
                <a:gd name="connsiteX1617" fmla="*/ 710108 w 1697811"/>
                <a:gd name="connsiteY1617" fmla="*/ 1145328 h 1371424"/>
                <a:gd name="connsiteX1618" fmla="*/ 709062 w 1697811"/>
                <a:gd name="connsiteY1618" fmla="*/ 1145899 h 1371424"/>
                <a:gd name="connsiteX1619" fmla="*/ 709062 w 1697811"/>
                <a:gd name="connsiteY1619" fmla="*/ 1146470 h 1371424"/>
                <a:gd name="connsiteX1620" fmla="*/ 707541 w 1697811"/>
                <a:gd name="connsiteY1620" fmla="*/ 1147897 h 1371424"/>
                <a:gd name="connsiteX1621" fmla="*/ 707541 w 1697811"/>
                <a:gd name="connsiteY1621" fmla="*/ 1148848 h 1371424"/>
                <a:gd name="connsiteX1622" fmla="*/ 705448 w 1697811"/>
                <a:gd name="connsiteY1622" fmla="*/ 1149039 h 1371424"/>
                <a:gd name="connsiteX1623" fmla="*/ 704973 w 1697811"/>
                <a:gd name="connsiteY1623" fmla="*/ 1150276 h 1371424"/>
                <a:gd name="connsiteX1624" fmla="*/ 704497 w 1697811"/>
                <a:gd name="connsiteY1624" fmla="*/ 1150086 h 1371424"/>
                <a:gd name="connsiteX1625" fmla="*/ 704212 w 1697811"/>
                <a:gd name="connsiteY1625" fmla="*/ 1150847 h 1371424"/>
                <a:gd name="connsiteX1626" fmla="*/ 702881 w 1697811"/>
                <a:gd name="connsiteY1626" fmla="*/ 1151418 h 1371424"/>
                <a:gd name="connsiteX1627" fmla="*/ 702025 w 1697811"/>
                <a:gd name="connsiteY1627" fmla="*/ 1152655 h 1371424"/>
                <a:gd name="connsiteX1628" fmla="*/ 700693 w 1697811"/>
                <a:gd name="connsiteY1628" fmla="*/ 1152465 h 1371424"/>
                <a:gd name="connsiteX1629" fmla="*/ 700218 w 1697811"/>
                <a:gd name="connsiteY1629" fmla="*/ 1151227 h 1371424"/>
                <a:gd name="connsiteX1630" fmla="*/ 699362 w 1697811"/>
                <a:gd name="connsiteY1630" fmla="*/ 1151989 h 1371424"/>
                <a:gd name="connsiteX1631" fmla="*/ 698506 w 1697811"/>
                <a:gd name="connsiteY1631" fmla="*/ 1150752 h 1371424"/>
                <a:gd name="connsiteX1632" fmla="*/ 697175 w 1697811"/>
                <a:gd name="connsiteY1632" fmla="*/ 1151038 h 1371424"/>
                <a:gd name="connsiteX1633" fmla="*/ 695843 w 1697811"/>
                <a:gd name="connsiteY1633" fmla="*/ 1150276 h 1371424"/>
                <a:gd name="connsiteX1634" fmla="*/ 693371 w 1697811"/>
                <a:gd name="connsiteY1634" fmla="*/ 1150276 h 1371424"/>
                <a:gd name="connsiteX1635" fmla="*/ 691849 w 1697811"/>
                <a:gd name="connsiteY1635" fmla="*/ 1150847 h 1371424"/>
                <a:gd name="connsiteX1636" fmla="*/ 691374 w 1697811"/>
                <a:gd name="connsiteY1636" fmla="*/ 1150086 h 1371424"/>
                <a:gd name="connsiteX1637" fmla="*/ 689281 w 1697811"/>
                <a:gd name="connsiteY1637" fmla="*/ 1150086 h 1371424"/>
                <a:gd name="connsiteX1638" fmla="*/ 688806 w 1697811"/>
                <a:gd name="connsiteY1638" fmla="*/ 1151323 h 1371424"/>
                <a:gd name="connsiteX1639" fmla="*/ 688330 w 1697811"/>
                <a:gd name="connsiteY1639" fmla="*/ 1151038 h 1371424"/>
                <a:gd name="connsiteX1640" fmla="*/ 687665 w 1697811"/>
                <a:gd name="connsiteY1640" fmla="*/ 1151323 h 1371424"/>
                <a:gd name="connsiteX1641" fmla="*/ 687950 w 1697811"/>
                <a:gd name="connsiteY1641" fmla="*/ 1152275 h 1371424"/>
                <a:gd name="connsiteX1642" fmla="*/ 686619 w 1697811"/>
                <a:gd name="connsiteY1642" fmla="*/ 1152465 h 1371424"/>
                <a:gd name="connsiteX1643" fmla="*/ 686143 w 1697811"/>
                <a:gd name="connsiteY1643" fmla="*/ 1153226 h 1371424"/>
                <a:gd name="connsiteX1644" fmla="*/ 682339 w 1697811"/>
                <a:gd name="connsiteY1644" fmla="*/ 1153226 h 1371424"/>
                <a:gd name="connsiteX1645" fmla="*/ 681673 w 1697811"/>
                <a:gd name="connsiteY1645" fmla="*/ 1152655 h 1371424"/>
                <a:gd name="connsiteX1646" fmla="*/ 681198 w 1697811"/>
                <a:gd name="connsiteY1646" fmla="*/ 1153511 h 1371424"/>
                <a:gd name="connsiteX1647" fmla="*/ 680152 w 1697811"/>
                <a:gd name="connsiteY1647" fmla="*/ 1153511 h 1371424"/>
                <a:gd name="connsiteX1648" fmla="*/ 680152 w 1697811"/>
                <a:gd name="connsiteY1648" fmla="*/ 1154368 h 1371424"/>
                <a:gd name="connsiteX1649" fmla="*/ 679391 w 1697811"/>
                <a:gd name="connsiteY1649" fmla="*/ 1154939 h 1371424"/>
                <a:gd name="connsiteX1650" fmla="*/ 679676 w 1697811"/>
                <a:gd name="connsiteY1650" fmla="*/ 1155795 h 1371424"/>
                <a:gd name="connsiteX1651" fmla="*/ 679201 w 1697811"/>
                <a:gd name="connsiteY1651" fmla="*/ 1155605 h 1371424"/>
                <a:gd name="connsiteX1652" fmla="*/ 679486 w 1697811"/>
                <a:gd name="connsiteY1652" fmla="*/ 1156842 h 1371424"/>
                <a:gd name="connsiteX1653" fmla="*/ 678155 w 1697811"/>
                <a:gd name="connsiteY1653" fmla="*/ 1157793 h 1371424"/>
                <a:gd name="connsiteX1654" fmla="*/ 677299 w 1697811"/>
                <a:gd name="connsiteY1654" fmla="*/ 1157984 h 1371424"/>
                <a:gd name="connsiteX1655" fmla="*/ 676443 w 1697811"/>
                <a:gd name="connsiteY1655" fmla="*/ 1156747 h 1371424"/>
                <a:gd name="connsiteX1656" fmla="*/ 674636 w 1697811"/>
                <a:gd name="connsiteY1656" fmla="*/ 1157508 h 1371424"/>
                <a:gd name="connsiteX1657" fmla="*/ 674921 w 1697811"/>
                <a:gd name="connsiteY1657" fmla="*/ 1157793 h 1371424"/>
                <a:gd name="connsiteX1658" fmla="*/ 674065 w 1697811"/>
                <a:gd name="connsiteY1658" fmla="*/ 1158079 h 1371424"/>
                <a:gd name="connsiteX1659" fmla="*/ 673780 w 1697811"/>
                <a:gd name="connsiteY1659" fmla="*/ 1158840 h 1371424"/>
                <a:gd name="connsiteX1660" fmla="*/ 672734 w 1697811"/>
                <a:gd name="connsiteY1660" fmla="*/ 1159030 h 1371424"/>
                <a:gd name="connsiteX1661" fmla="*/ 672259 w 1697811"/>
                <a:gd name="connsiteY1661" fmla="*/ 1158840 h 1371424"/>
                <a:gd name="connsiteX1662" fmla="*/ 672544 w 1697811"/>
                <a:gd name="connsiteY1662" fmla="*/ 1158555 h 1371424"/>
                <a:gd name="connsiteX1663" fmla="*/ 671022 w 1697811"/>
                <a:gd name="connsiteY1663" fmla="*/ 1158840 h 1371424"/>
                <a:gd name="connsiteX1664" fmla="*/ 670547 w 1697811"/>
                <a:gd name="connsiteY1664" fmla="*/ 1157984 h 1371424"/>
                <a:gd name="connsiteX1665" fmla="*/ 669025 w 1697811"/>
                <a:gd name="connsiteY1665" fmla="*/ 1158745 h 1371424"/>
                <a:gd name="connsiteX1666" fmla="*/ 669310 w 1697811"/>
                <a:gd name="connsiteY1666" fmla="*/ 1158460 h 1371424"/>
                <a:gd name="connsiteX1667" fmla="*/ 668455 w 1697811"/>
                <a:gd name="connsiteY1667" fmla="*/ 1158460 h 1371424"/>
                <a:gd name="connsiteX1668" fmla="*/ 667979 w 1697811"/>
                <a:gd name="connsiteY1668" fmla="*/ 1157889 h 1371424"/>
                <a:gd name="connsiteX1669" fmla="*/ 665887 w 1697811"/>
                <a:gd name="connsiteY1669" fmla="*/ 1157889 h 1371424"/>
                <a:gd name="connsiteX1670" fmla="*/ 665411 w 1697811"/>
                <a:gd name="connsiteY1670" fmla="*/ 1155985 h 1371424"/>
                <a:gd name="connsiteX1671" fmla="*/ 664080 w 1697811"/>
                <a:gd name="connsiteY1671" fmla="*/ 1156556 h 1371424"/>
                <a:gd name="connsiteX1672" fmla="*/ 663224 w 1697811"/>
                <a:gd name="connsiteY1672" fmla="*/ 1155795 h 1371424"/>
                <a:gd name="connsiteX1673" fmla="*/ 662558 w 1697811"/>
                <a:gd name="connsiteY1673" fmla="*/ 1154273 h 1371424"/>
                <a:gd name="connsiteX1674" fmla="*/ 660086 w 1697811"/>
                <a:gd name="connsiteY1674" fmla="*/ 1153035 h 1371424"/>
                <a:gd name="connsiteX1675" fmla="*/ 659230 w 1697811"/>
                <a:gd name="connsiteY1675" fmla="*/ 1153321 h 1371424"/>
                <a:gd name="connsiteX1676" fmla="*/ 658374 w 1697811"/>
                <a:gd name="connsiteY1676" fmla="*/ 1152369 h 1371424"/>
                <a:gd name="connsiteX1677" fmla="*/ 657899 w 1697811"/>
                <a:gd name="connsiteY1677" fmla="*/ 1152655 h 1371424"/>
                <a:gd name="connsiteX1678" fmla="*/ 656377 w 1697811"/>
                <a:gd name="connsiteY1678" fmla="*/ 1152465 h 1371424"/>
                <a:gd name="connsiteX1679" fmla="*/ 656377 w 1697811"/>
                <a:gd name="connsiteY1679" fmla="*/ 1151608 h 1371424"/>
                <a:gd name="connsiteX1680" fmla="*/ 657708 w 1697811"/>
                <a:gd name="connsiteY1680" fmla="*/ 1148659 h 1371424"/>
                <a:gd name="connsiteX1681" fmla="*/ 658184 w 1697811"/>
                <a:gd name="connsiteY1681" fmla="*/ 1148373 h 1371424"/>
                <a:gd name="connsiteX1682" fmla="*/ 660847 w 1697811"/>
                <a:gd name="connsiteY1682" fmla="*/ 1148373 h 1371424"/>
                <a:gd name="connsiteX1683" fmla="*/ 661132 w 1697811"/>
                <a:gd name="connsiteY1683" fmla="*/ 1147421 h 1371424"/>
                <a:gd name="connsiteX1684" fmla="*/ 661798 w 1697811"/>
                <a:gd name="connsiteY1684" fmla="*/ 1147136 h 1371424"/>
                <a:gd name="connsiteX1685" fmla="*/ 663129 w 1697811"/>
                <a:gd name="connsiteY1685" fmla="*/ 1147421 h 1371424"/>
                <a:gd name="connsiteX1686" fmla="*/ 664460 w 1697811"/>
                <a:gd name="connsiteY1686" fmla="*/ 1148373 h 1371424"/>
                <a:gd name="connsiteX1687" fmla="*/ 665316 w 1697811"/>
                <a:gd name="connsiteY1687" fmla="*/ 1148373 h 1371424"/>
                <a:gd name="connsiteX1688" fmla="*/ 666077 w 1697811"/>
                <a:gd name="connsiteY1688" fmla="*/ 1148088 h 1371424"/>
                <a:gd name="connsiteX1689" fmla="*/ 666553 w 1697811"/>
                <a:gd name="connsiteY1689" fmla="*/ 1146565 h 1371424"/>
                <a:gd name="connsiteX1690" fmla="*/ 668074 w 1697811"/>
                <a:gd name="connsiteY1690" fmla="*/ 1146565 h 1371424"/>
                <a:gd name="connsiteX1691" fmla="*/ 668835 w 1697811"/>
                <a:gd name="connsiteY1691" fmla="*/ 1147326 h 1371424"/>
                <a:gd name="connsiteX1692" fmla="*/ 670642 w 1697811"/>
                <a:gd name="connsiteY1692" fmla="*/ 1147040 h 1371424"/>
                <a:gd name="connsiteX1693" fmla="*/ 670357 w 1697811"/>
                <a:gd name="connsiteY1693" fmla="*/ 1146755 h 1371424"/>
                <a:gd name="connsiteX1694" fmla="*/ 669025 w 1697811"/>
                <a:gd name="connsiteY1694" fmla="*/ 1146945 h 1371424"/>
                <a:gd name="connsiteX1695" fmla="*/ 668169 w 1697811"/>
                <a:gd name="connsiteY1695" fmla="*/ 1146184 h 1371424"/>
                <a:gd name="connsiteX1696" fmla="*/ 665697 w 1697811"/>
                <a:gd name="connsiteY1696" fmla="*/ 1145994 h 1371424"/>
                <a:gd name="connsiteX1697" fmla="*/ 665697 w 1697811"/>
                <a:gd name="connsiteY1697" fmla="*/ 1143044 h 1371424"/>
                <a:gd name="connsiteX1698" fmla="*/ 667504 w 1697811"/>
                <a:gd name="connsiteY1698" fmla="*/ 1141522 h 1371424"/>
                <a:gd name="connsiteX1699" fmla="*/ 668360 w 1697811"/>
                <a:gd name="connsiteY1699" fmla="*/ 1139808 h 1371424"/>
                <a:gd name="connsiteX1700" fmla="*/ 668360 w 1697811"/>
                <a:gd name="connsiteY1700" fmla="*/ 1137429 h 1371424"/>
                <a:gd name="connsiteX1701" fmla="*/ 669215 w 1697811"/>
                <a:gd name="connsiteY1701" fmla="*/ 1136858 h 1371424"/>
                <a:gd name="connsiteX1702" fmla="*/ 669976 w 1697811"/>
                <a:gd name="connsiteY1702" fmla="*/ 1134860 h 1371424"/>
                <a:gd name="connsiteX1703" fmla="*/ 672068 w 1697811"/>
                <a:gd name="connsiteY1703" fmla="*/ 1133338 h 1371424"/>
                <a:gd name="connsiteX1704" fmla="*/ 675207 w 1697811"/>
                <a:gd name="connsiteY1704" fmla="*/ 1131911 h 1371424"/>
                <a:gd name="connsiteX1705" fmla="*/ 675492 w 1697811"/>
                <a:gd name="connsiteY1705" fmla="*/ 1130959 h 1371424"/>
                <a:gd name="connsiteX1706" fmla="*/ 679106 w 1697811"/>
                <a:gd name="connsiteY1706" fmla="*/ 1128961 h 1371424"/>
                <a:gd name="connsiteX1707" fmla="*/ 679106 w 1697811"/>
                <a:gd name="connsiteY1707" fmla="*/ 1128390 h 1371424"/>
                <a:gd name="connsiteX1708" fmla="*/ 678060 w 1697811"/>
                <a:gd name="connsiteY1708" fmla="*/ 1128961 h 1371424"/>
                <a:gd name="connsiteX1709" fmla="*/ 677204 w 1697811"/>
                <a:gd name="connsiteY1709" fmla="*/ 1128770 h 1371424"/>
                <a:gd name="connsiteX1710" fmla="*/ 675016 w 1697811"/>
                <a:gd name="connsiteY1710" fmla="*/ 1130007 h 1371424"/>
                <a:gd name="connsiteX1711" fmla="*/ 673970 w 1697811"/>
                <a:gd name="connsiteY1711" fmla="*/ 1130007 h 1371424"/>
                <a:gd name="connsiteX1712" fmla="*/ 673685 w 1697811"/>
                <a:gd name="connsiteY1712" fmla="*/ 1129056 h 1371424"/>
                <a:gd name="connsiteX1713" fmla="*/ 674541 w 1697811"/>
                <a:gd name="connsiteY1713" fmla="*/ 1128294 h 1371424"/>
                <a:gd name="connsiteX1714" fmla="*/ 673685 w 1697811"/>
                <a:gd name="connsiteY1714" fmla="*/ 1128294 h 1371424"/>
                <a:gd name="connsiteX1715" fmla="*/ 671878 w 1697811"/>
                <a:gd name="connsiteY1715" fmla="*/ 1130483 h 1371424"/>
                <a:gd name="connsiteX1716" fmla="*/ 671403 w 1697811"/>
                <a:gd name="connsiteY1716" fmla="*/ 1132196 h 1371424"/>
                <a:gd name="connsiteX1717" fmla="*/ 670547 w 1697811"/>
                <a:gd name="connsiteY1717" fmla="*/ 1132386 h 1371424"/>
                <a:gd name="connsiteX1718" fmla="*/ 669501 w 1697811"/>
                <a:gd name="connsiteY1718" fmla="*/ 1135336 h 1371424"/>
                <a:gd name="connsiteX1719" fmla="*/ 667979 w 1697811"/>
                <a:gd name="connsiteY1719" fmla="*/ 1133623 h 1371424"/>
                <a:gd name="connsiteX1720" fmla="*/ 668264 w 1697811"/>
                <a:gd name="connsiteY1720" fmla="*/ 1133052 h 1371424"/>
                <a:gd name="connsiteX1721" fmla="*/ 667218 w 1697811"/>
                <a:gd name="connsiteY1721" fmla="*/ 1132481 h 1371424"/>
                <a:gd name="connsiteX1722" fmla="*/ 667218 w 1697811"/>
                <a:gd name="connsiteY1722" fmla="*/ 1130483 h 1371424"/>
                <a:gd name="connsiteX1723" fmla="*/ 667694 w 1697811"/>
                <a:gd name="connsiteY1723" fmla="*/ 1129912 h 1371424"/>
                <a:gd name="connsiteX1724" fmla="*/ 666838 w 1697811"/>
                <a:gd name="connsiteY1724" fmla="*/ 1129912 h 1371424"/>
                <a:gd name="connsiteX1725" fmla="*/ 666553 w 1697811"/>
                <a:gd name="connsiteY1725" fmla="*/ 1132386 h 1371424"/>
                <a:gd name="connsiteX1726" fmla="*/ 667028 w 1697811"/>
                <a:gd name="connsiteY1726" fmla="*/ 1133243 h 1371424"/>
                <a:gd name="connsiteX1727" fmla="*/ 668835 w 1697811"/>
                <a:gd name="connsiteY1727" fmla="*/ 1134670 h 1371424"/>
                <a:gd name="connsiteX1728" fmla="*/ 668835 w 1697811"/>
                <a:gd name="connsiteY1728" fmla="*/ 1136954 h 1371424"/>
                <a:gd name="connsiteX1729" fmla="*/ 667504 w 1697811"/>
                <a:gd name="connsiteY1729" fmla="*/ 1138191 h 1371424"/>
                <a:gd name="connsiteX1730" fmla="*/ 667504 w 1697811"/>
                <a:gd name="connsiteY1730" fmla="*/ 1140760 h 1371424"/>
                <a:gd name="connsiteX1731" fmla="*/ 665697 w 1697811"/>
                <a:gd name="connsiteY1731" fmla="*/ 1142759 h 1371424"/>
                <a:gd name="connsiteX1732" fmla="*/ 665697 w 1697811"/>
                <a:gd name="connsiteY1732" fmla="*/ 1145328 h 1371424"/>
                <a:gd name="connsiteX1733" fmla="*/ 666172 w 1697811"/>
                <a:gd name="connsiteY1733" fmla="*/ 1145613 h 1371424"/>
                <a:gd name="connsiteX1734" fmla="*/ 665697 w 1697811"/>
                <a:gd name="connsiteY1734" fmla="*/ 1147040 h 1371424"/>
                <a:gd name="connsiteX1735" fmla="*/ 664651 w 1697811"/>
                <a:gd name="connsiteY1735" fmla="*/ 1147040 h 1371424"/>
                <a:gd name="connsiteX1736" fmla="*/ 663795 w 1697811"/>
                <a:gd name="connsiteY1736" fmla="*/ 1146089 h 1371424"/>
                <a:gd name="connsiteX1737" fmla="*/ 659610 w 1697811"/>
                <a:gd name="connsiteY1737" fmla="*/ 1146945 h 1371424"/>
                <a:gd name="connsiteX1738" fmla="*/ 659325 w 1697811"/>
                <a:gd name="connsiteY1738" fmla="*/ 1145423 h 1371424"/>
                <a:gd name="connsiteX1739" fmla="*/ 657233 w 1697811"/>
                <a:gd name="connsiteY1739" fmla="*/ 1144566 h 1371424"/>
                <a:gd name="connsiteX1740" fmla="*/ 655426 w 1697811"/>
                <a:gd name="connsiteY1740" fmla="*/ 1144566 h 1371424"/>
                <a:gd name="connsiteX1741" fmla="*/ 653904 w 1697811"/>
                <a:gd name="connsiteY1741" fmla="*/ 1143139 h 1371424"/>
                <a:gd name="connsiteX1742" fmla="*/ 651717 w 1697811"/>
                <a:gd name="connsiteY1742" fmla="*/ 1143995 h 1371424"/>
                <a:gd name="connsiteX1743" fmla="*/ 650386 w 1697811"/>
                <a:gd name="connsiteY1743" fmla="*/ 1143424 h 1371424"/>
                <a:gd name="connsiteX1744" fmla="*/ 649340 w 1697811"/>
                <a:gd name="connsiteY1744" fmla="*/ 1143710 h 1371424"/>
                <a:gd name="connsiteX1745" fmla="*/ 647057 w 1697811"/>
                <a:gd name="connsiteY1745" fmla="*/ 1143424 h 1371424"/>
                <a:gd name="connsiteX1746" fmla="*/ 645726 w 1697811"/>
                <a:gd name="connsiteY1746" fmla="*/ 1144947 h 1371424"/>
                <a:gd name="connsiteX1747" fmla="*/ 643063 w 1697811"/>
                <a:gd name="connsiteY1747" fmla="*/ 1144376 h 1371424"/>
                <a:gd name="connsiteX1748" fmla="*/ 642207 w 1697811"/>
                <a:gd name="connsiteY1748" fmla="*/ 1143139 h 1371424"/>
                <a:gd name="connsiteX1749" fmla="*/ 642492 w 1697811"/>
                <a:gd name="connsiteY1749" fmla="*/ 1142187 h 1371424"/>
                <a:gd name="connsiteX1750" fmla="*/ 640020 w 1697811"/>
                <a:gd name="connsiteY1750" fmla="*/ 1141902 h 1371424"/>
                <a:gd name="connsiteX1751" fmla="*/ 639544 w 1697811"/>
                <a:gd name="connsiteY1751" fmla="*/ 1140951 h 1371424"/>
                <a:gd name="connsiteX1752" fmla="*/ 639830 w 1697811"/>
                <a:gd name="connsiteY1752" fmla="*/ 1139714 h 1371424"/>
                <a:gd name="connsiteX1753" fmla="*/ 638974 w 1697811"/>
                <a:gd name="connsiteY1753" fmla="*/ 1138762 h 1371424"/>
                <a:gd name="connsiteX1754" fmla="*/ 638974 w 1697811"/>
                <a:gd name="connsiteY1754" fmla="*/ 1137049 h 1371424"/>
                <a:gd name="connsiteX1755" fmla="*/ 640020 w 1697811"/>
                <a:gd name="connsiteY1755" fmla="*/ 1136098 h 1371424"/>
                <a:gd name="connsiteX1756" fmla="*/ 639735 w 1697811"/>
                <a:gd name="connsiteY1756" fmla="*/ 1134194 h 1371424"/>
                <a:gd name="connsiteX1757" fmla="*/ 639069 w 1697811"/>
                <a:gd name="connsiteY1757" fmla="*/ 1133623 h 1371424"/>
                <a:gd name="connsiteX1758" fmla="*/ 639354 w 1697811"/>
                <a:gd name="connsiteY1758" fmla="*/ 1131911 h 1371424"/>
                <a:gd name="connsiteX1759" fmla="*/ 637167 w 1697811"/>
                <a:gd name="connsiteY1759" fmla="*/ 1132196 h 1371424"/>
                <a:gd name="connsiteX1760" fmla="*/ 636406 w 1697811"/>
                <a:gd name="connsiteY1760" fmla="*/ 1131435 h 1371424"/>
                <a:gd name="connsiteX1761" fmla="*/ 636121 w 1697811"/>
                <a:gd name="connsiteY1761" fmla="*/ 1127533 h 1371424"/>
                <a:gd name="connsiteX1762" fmla="*/ 637167 w 1697811"/>
                <a:gd name="connsiteY1762" fmla="*/ 1126011 h 1371424"/>
                <a:gd name="connsiteX1763" fmla="*/ 637833 w 1697811"/>
                <a:gd name="connsiteY1763" fmla="*/ 1125820 h 1371424"/>
                <a:gd name="connsiteX1764" fmla="*/ 638688 w 1697811"/>
                <a:gd name="connsiteY1764" fmla="*/ 1122680 h 1371424"/>
                <a:gd name="connsiteX1765" fmla="*/ 638213 w 1697811"/>
                <a:gd name="connsiteY1765" fmla="*/ 1122680 h 1371424"/>
                <a:gd name="connsiteX1766" fmla="*/ 637928 w 1697811"/>
                <a:gd name="connsiteY1766" fmla="*/ 1121253 h 1371424"/>
                <a:gd name="connsiteX1767" fmla="*/ 637452 w 1697811"/>
                <a:gd name="connsiteY1767" fmla="*/ 1121253 h 1371424"/>
                <a:gd name="connsiteX1768" fmla="*/ 636977 w 1697811"/>
                <a:gd name="connsiteY1768" fmla="*/ 1119825 h 1371424"/>
                <a:gd name="connsiteX1769" fmla="*/ 635455 w 1697811"/>
                <a:gd name="connsiteY1769" fmla="*/ 1118112 h 1371424"/>
                <a:gd name="connsiteX1770" fmla="*/ 634599 w 1697811"/>
                <a:gd name="connsiteY1770" fmla="*/ 1117827 h 1371424"/>
                <a:gd name="connsiteX1771" fmla="*/ 634314 w 1697811"/>
                <a:gd name="connsiteY1771" fmla="*/ 1116971 h 1371424"/>
                <a:gd name="connsiteX1772" fmla="*/ 634789 w 1697811"/>
                <a:gd name="connsiteY1772" fmla="*/ 1116685 h 1371424"/>
                <a:gd name="connsiteX1773" fmla="*/ 634314 w 1697811"/>
                <a:gd name="connsiteY1773" fmla="*/ 1116495 h 1371424"/>
                <a:gd name="connsiteX1774" fmla="*/ 636501 w 1697811"/>
                <a:gd name="connsiteY1774" fmla="*/ 1116495 h 1371424"/>
                <a:gd name="connsiteX1775" fmla="*/ 637357 w 1697811"/>
                <a:gd name="connsiteY1775" fmla="*/ 1117922 h 1371424"/>
                <a:gd name="connsiteX1776" fmla="*/ 639830 w 1697811"/>
                <a:gd name="connsiteY1776" fmla="*/ 1117922 h 1371424"/>
                <a:gd name="connsiteX1777" fmla="*/ 640115 w 1697811"/>
                <a:gd name="connsiteY1777" fmla="*/ 1116971 h 1371424"/>
                <a:gd name="connsiteX1778" fmla="*/ 641827 w 1697811"/>
                <a:gd name="connsiteY1778" fmla="*/ 1117161 h 1371424"/>
                <a:gd name="connsiteX1779" fmla="*/ 643253 w 1697811"/>
                <a:gd name="connsiteY1779" fmla="*/ 1116209 h 1371424"/>
                <a:gd name="connsiteX1780" fmla="*/ 643539 w 1697811"/>
                <a:gd name="connsiteY1780" fmla="*/ 1113450 h 1371424"/>
                <a:gd name="connsiteX1781" fmla="*/ 644014 w 1697811"/>
                <a:gd name="connsiteY1781" fmla="*/ 1113450 h 1371424"/>
                <a:gd name="connsiteX1782" fmla="*/ 643729 w 1697811"/>
                <a:gd name="connsiteY1782" fmla="*/ 1112688 h 1371424"/>
                <a:gd name="connsiteX1783" fmla="*/ 644489 w 1697811"/>
                <a:gd name="connsiteY1783" fmla="*/ 1112498 h 1371424"/>
                <a:gd name="connsiteX1784" fmla="*/ 644489 w 1697811"/>
                <a:gd name="connsiteY1784" fmla="*/ 1111642 h 1371424"/>
                <a:gd name="connsiteX1785" fmla="*/ 646296 w 1697811"/>
                <a:gd name="connsiteY1785" fmla="*/ 1109643 h 1371424"/>
                <a:gd name="connsiteX1786" fmla="*/ 647628 w 1697811"/>
                <a:gd name="connsiteY1786" fmla="*/ 1104600 h 1371424"/>
                <a:gd name="connsiteX1787" fmla="*/ 651812 w 1697811"/>
                <a:gd name="connsiteY1787" fmla="*/ 1102316 h 1371424"/>
                <a:gd name="connsiteX1788" fmla="*/ 652288 w 1697811"/>
                <a:gd name="connsiteY1788" fmla="*/ 1101555 h 1371424"/>
                <a:gd name="connsiteX1789" fmla="*/ 653144 w 1697811"/>
                <a:gd name="connsiteY1789" fmla="*/ 1101745 h 1371424"/>
                <a:gd name="connsiteX1790" fmla="*/ 653619 w 1697811"/>
                <a:gd name="connsiteY1790" fmla="*/ 1100032 h 1371424"/>
                <a:gd name="connsiteX1791" fmla="*/ 652097 w 1697811"/>
                <a:gd name="connsiteY1791" fmla="*/ 1100032 h 1371424"/>
                <a:gd name="connsiteX1792" fmla="*/ 651337 w 1697811"/>
                <a:gd name="connsiteY1792" fmla="*/ 1100794 h 1371424"/>
                <a:gd name="connsiteX1793" fmla="*/ 648198 w 1697811"/>
                <a:gd name="connsiteY1793" fmla="*/ 1101745 h 1371424"/>
                <a:gd name="connsiteX1794" fmla="*/ 646677 w 1697811"/>
                <a:gd name="connsiteY1794" fmla="*/ 1102697 h 1371424"/>
                <a:gd name="connsiteX1795" fmla="*/ 645155 w 1697811"/>
                <a:gd name="connsiteY1795" fmla="*/ 1104885 h 1371424"/>
                <a:gd name="connsiteX1796" fmla="*/ 644870 w 1697811"/>
                <a:gd name="connsiteY1796" fmla="*/ 1106408 h 1371424"/>
                <a:gd name="connsiteX1797" fmla="*/ 644204 w 1697811"/>
                <a:gd name="connsiteY1797" fmla="*/ 1106693 h 1371424"/>
                <a:gd name="connsiteX1798" fmla="*/ 644489 w 1697811"/>
                <a:gd name="connsiteY1798" fmla="*/ 1107455 h 1371424"/>
                <a:gd name="connsiteX1799" fmla="*/ 643634 w 1697811"/>
                <a:gd name="connsiteY1799" fmla="*/ 1108406 h 1371424"/>
                <a:gd name="connsiteX1800" fmla="*/ 643634 w 1697811"/>
                <a:gd name="connsiteY1800" fmla="*/ 1111927 h 1371424"/>
                <a:gd name="connsiteX1801" fmla="*/ 642778 w 1697811"/>
                <a:gd name="connsiteY1801" fmla="*/ 1112688 h 1371424"/>
                <a:gd name="connsiteX1802" fmla="*/ 642302 w 1697811"/>
                <a:gd name="connsiteY1802" fmla="*/ 1114972 h 1371424"/>
                <a:gd name="connsiteX1803" fmla="*/ 641446 w 1697811"/>
                <a:gd name="connsiteY1803" fmla="*/ 1115258 h 1371424"/>
                <a:gd name="connsiteX1804" fmla="*/ 641161 w 1697811"/>
                <a:gd name="connsiteY1804" fmla="*/ 1116019 h 1371424"/>
                <a:gd name="connsiteX1805" fmla="*/ 638308 w 1697811"/>
                <a:gd name="connsiteY1805" fmla="*/ 1115733 h 1371424"/>
                <a:gd name="connsiteX1806" fmla="*/ 638308 w 1697811"/>
                <a:gd name="connsiteY1806" fmla="*/ 1114972 h 1371424"/>
                <a:gd name="connsiteX1807" fmla="*/ 637452 w 1697811"/>
                <a:gd name="connsiteY1807" fmla="*/ 1114211 h 1371424"/>
                <a:gd name="connsiteX1808" fmla="*/ 635645 w 1697811"/>
                <a:gd name="connsiteY1808" fmla="*/ 1114401 h 1371424"/>
                <a:gd name="connsiteX1809" fmla="*/ 635360 w 1697811"/>
                <a:gd name="connsiteY1809" fmla="*/ 1113069 h 1371424"/>
                <a:gd name="connsiteX1810" fmla="*/ 634504 w 1697811"/>
                <a:gd name="connsiteY1810" fmla="*/ 1112784 h 1371424"/>
                <a:gd name="connsiteX1811" fmla="*/ 633743 w 1697811"/>
                <a:gd name="connsiteY1811" fmla="*/ 1113355 h 1371424"/>
                <a:gd name="connsiteX1812" fmla="*/ 634029 w 1697811"/>
                <a:gd name="connsiteY1812" fmla="*/ 1114877 h 1371424"/>
                <a:gd name="connsiteX1813" fmla="*/ 633268 w 1697811"/>
                <a:gd name="connsiteY1813" fmla="*/ 1115163 h 1371424"/>
                <a:gd name="connsiteX1814" fmla="*/ 631461 w 1697811"/>
                <a:gd name="connsiteY1814" fmla="*/ 1114592 h 1371424"/>
                <a:gd name="connsiteX1815" fmla="*/ 628608 w 1697811"/>
                <a:gd name="connsiteY1815" fmla="*/ 1114592 h 1371424"/>
                <a:gd name="connsiteX1816" fmla="*/ 628323 w 1697811"/>
                <a:gd name="connsiteY1816" fmla="*/ 1115353 h 1371424"/>
                <a:gd name="connsiteX1817" fmla="*/ 627276 w 1697811"/>
                <a:gd name="connsiteY1817" fmla="*/ 1115638 h 1371424"/>
                <a:gd name="connsiteX1818" fmla="*/ 625945 w 1697811"/>
                <a:gd name="connsiteY1818" fmla="*/ 1114877 h 1371424"/>
                <a:gd name="connsiteX1819" fmla="*/ 624899 w 1697811"/>
                <a:gd name="connsiteY1819" fmla="*/ 1115829 h 1371424"/>
                <a:gd name="connsiteX1820" fmla="*/ 622807 w 1697811"/>
                <a:gd name="connsiteY1820" fmla="*/ 1115638 h 1371424"/>
                <a:gd name="connsiteX1821" fmla="*/ 622141 w 1697811"/>
                <a:gd name="connsiteY1821" fmla="*/ 1115924 h 1371424"/>
                <a:gd name="connsiteX1822" fmla="*/ 622141 w 1697811"/>
                <a:gd name="connsiteY1822" fmla="*/ 1117161 h 1371424"/>
                <a:gd name="connsiteX1823" fmla="*/ 620810 w 1697811"/>
                <a:gd name="connsiteY1823" fmla="*/ 1117161 h 1371424"/>
                <a:gd name="connsiteX1824" fmla="*/ 620334 w 1697811"/>
                <a:gd name="connsiteY1824" fmla="*/ 1115163 h 1371424"/>
                <a:gd name="connsiteX1825" fmla="*/ 621856 w 1697811"/>
                <a:gd name="connsiteY1825" fmla="*/ 1114401 h 1371424"/>
                <a:gd name="connsiteX1826" fmla="*/ 622141 w 1697811"/>
                <a:gd name="connsiteY1826" fmla="*/ 1113830 h 1371424"/>
                <a:gd name="connsiteX1827" fmla="*/ 621666 w 1697811"/>
                <a:gd name="connsiteY1827" fmla="*/ 1112593 h 1371424"/>
                <a:gd name="connsiteX1828" fmla="*/ 620810 w 1697811"/>
                <a:gd name="connsiteY1828" fmla="*/ 1111832 h 1371424"/>
                <a:gd name="connsiteX1829" fmla="*/ 620810 w 1697811"/>
                <a:gd name="connsiteY1829" fmla="*/ 1114116 h 1371424"/>
                <a:gd name="connsiteX1830" fmla="*/ 620049 w 1697811"/>
                <a:gd name="connsiteY1830" fmla="*/ 1114116 h 1371424"/>
                <a:gd name="connsiteX1831" fmla="*/ 619383 w 1697811"/>
                <a:gd name="connsiteY1831" fmla="*/ 1113164 h 1371424"/>
                <a:gd name="connsiteX1832" fmla="*/ 618908 w 1697811"/>
                <a:gd name="connsiteY1832" fmla="*/ 1113355 h 1371424"/>
                <a:gd name="connsiteX1833" fmla="*/ 618242 w 1697811"/>
                <a:gd name="connsiteY1833" fmla="*/ 1112784 h 1371424"/>
                <a:gd name="connsiteX1834" fmla="*/ 616911 w 1697811"/>
                <a:gd name="connsiteY1834" fmla="*/ 1113355 h 1371424"/>
                <a:gd name="connsiteX1835" fmla="*/ 614438 w 1697811"/>
                <a:gd name="connsiteY1835" fmla="*/ 1113355 h 1371424"/>
                <a:gd name="connsiteX1836" fmla="*/ 614153 w 1697811"/>
                <a:gd name="connsiteY1836" fmla="*/ 1112403 h 1371424"/>
                <a:gd name="connsiteX1837" fmla="*/ 612631 w 1697811"/>
                <a:gd name="connsiteY1837" fmla="*/ 1112117 h 1371424"/>
                <a:gd name="connsiteX1838" fmla="*/ 612917 w 1697811"/>
                <a:gd name="connsiteY1838" fmla="*/ 1110880 h 1371424"/>
                <a:gd name="connsiteX1839" fmla="*/ 613392 w 1697811"/>
                <a:gd name="connsiteY1839" fmla="*/ 1111071 h 1371424"/>
                <a:gd name="connsiteX1840" fmla="*/ 613392 w 1697811"/>
                <a:gd name="connsiteY1840" fmla="*/ 1110309 h 1371424"/>
                <a:gd name="connsiteX1841" fmla="*/ 614248 w 1697811"/>
                <a:gd name="connsiteY1841" fmla="*/ 1110119 h 1371424"/>
                <a:gd name="connsiteX1842" fmla="*/ 613392 w 1697811"/>
                <a:gd name="connsiteY1842" fmla="*/ 1109358 h 1371424"/>
                <a:gd name="connsiteX1843" fmla="*/ 613867 w 1697811"/>
                <a:gd name="connsiteY1843" fmla="*/ 1105456 h 1371424"/>
                <a:gd name="connsiteX1844" fmla="*/ 613012 w 1697811"/>
                <a:gd name="connsiteY1844" fmla="*/ 1104600 h 1371424"/>
                <a:gd name="connsiteX1845" fmla="*/ 613487 w 1697811"/>
                <a:gd name="connsiteY1845" fmla="*/ 1103839 h 1371424"/>
                <a:gd name="connsiteX1846" fmla="*/ 612631 w 1697811"/>
                <a:gd name="connsiteY1846" fmla="*/ 1102982 h 1371424"/>
                <a:gd name="connsiteX1847" fmla="*/ 612631 w 1697811"/>
                <a:gd name="connsiteY1847" fmla="*/ 1102031 h 1371424"/>
                <a:gd name="connsiteX1848" fmla="*/ 611775 w 1697811"/>
                <a:gd name="connsiteY1848" fmla="*/ 1101269 h 1371424"/>
                <a:gd name="connsiteX1849" fmla="*/ 612061 w 1697811"/>
                <a:gd name="connsiteY1849" fmla="*/ 1100508 h 1371424"/>
                <a:gd name="connsiteX1850" fmla="*/ 611300 w 1697811"/>
                <a:gd name="connsiteY1850" fmla="*/ 1099652 h 1371424"/>
                <a:gd name="connsiteX1851" fmla="*/ 611300 w 1697811"/>
                <a:gd name="connsiteY1851" fmla="*/ 1098224 h 1371424"/>
                <a:gd name="connsiteX1852" fmla="*/ 610254 w 1697811"/>
                <a:gd name="connsiteY1852" fmla="*/ 1097463 h 1371424"/>
                <a:gd name="connsiteX1853" fmla="*/ 610729 w 1697811"/>
                <a:gd name="connsiteY1853" fmla="*/ 1096511 h 1371424"/>
                <a:gd name="connsiteX1854" fmla="*/ 609683 w 1697811"/>
                <a:gd name="connsiteY1854" fmla="*/ 1096321 h 1371424"/>
                <a:gd name="connsiteX1855" fmla="*/ 609398 w 1697811"/>
                <a:gd name="connsiteY1855" fmla="*/ 1096036 h 1371424"/>
                <a:gd name="connsiteX1856" fmla="*/ 610064 w 1697811"/>
                <a:gd name="connsiteY1856" fmla="*/ 1095465 h 1371424"/>
                <a:gd name="connsiteX1857" fmla="*/ 609398 w 1697811"/>
                <a:gd name="connsiteY1857" fmla="*/ 1095465 h 1371424"/>
                <a:gd name="connsiteX1858" fmla="*/ 608066 w 1697811"/>
                <a:gd name="connsiteY1858" fmla="*/ 1094037 h 1371424"/>
                <a:gd name="connsiteX1859" fmla="*/ 606259 w 1697811"/>
                <a:gd name="connsiteY1859" fmla="*/ 1093276 h 1371424"/>
                <a:gd name="connsiteX1860" fmla="*/ 606259 w 1697811"/>
                <a:gd name="connsiteY1860" fmla="*/ 1092515 h 1371424"/>
                <a:gd name="connsiteX1861" fmla="*/ 605499 w 1697811"/>
                <a:gd name="connsiteY1861" fmla="*/ 1092324 h 1371424"/>
                <a:gd name="connsiteX1862" fmla="*/ 605499 w 1697811"/>
                <a:gd name="connsiteY1862" fmla="*/ 1090897 h 1371424"/>
                <a:gd name="connsiteX1863" fmla="*/ 606355 w 1697811"/>
                <a:gd name="connsiteY1863" fmla="*/ 1090041 h 1371424"/>
                <a:gd name="connsiteX1864" fmla="*/ 606069 w 1697811"/>
                <a:gd name="connsiteY1864" fmla="*/ 1088328 h 1371424"/>
                <a:gd name="connsiteX1865" fmla="*/ 606735 w 1697811"/>
                <a:gd name="connsiteY1865" fmla="*/ 1087566 h 1371424"/>
                <a:gd name="connsiteX1866" fmla="*/ 606735 w 1697811"/>
                <a:gd name="connsiteY1866" fmla="*/ 1086139 h 1371424"/>
                <a:gd name="connsiteX1867" fmla="*/ 608827 w 1697811"/>
                <a:gd name="connsiteY1867" fmla="*/ 1082619 h 1371424"/>
                <a:gd name="connsiteX1868" fmla="*/ 608352 w 1697811"/>
                <a:gd name="connsiteY1868" fmla="*/ 1082048 h 1371424"/>
                <a:gd name="connsiteX1869" fmla="*/ 608637 w 1697811"/>
                <a:gd name="connsiteY1869" fmla="*/ 1081191 h 1371424"/>
                <a:gd name="connsiteX1870" fmla="*/ 609398 w 1697811"/>
                <a:gd name="connsiteY1870" fmla="*/ 1081000 h 1371424"/>
                <a:gd name="connsiteX1871" fmla="*/ 609112 w 1697811"/>
                <a:gd name="connsiteY1871" fmla="*/ 1080144 h 1371424"/>
                <a:gd name="connsiteX1872" fmla="*/ 609588 w 1697811"/>
                <a:gd name="connsiteY1872" fmla="*/ 1079859 h 1371424"/>
                <a:gd name="connsiteX1873" fmla="*/ 609303 w 1697811"/>
                <a:gd name="connsiteY1873" fmla="*/ 1079098 h 1371424"/>
                <a:gd name="connsiteX1874" fmla="*/ 610159 w 1697811"/>
                <a:gd name="connsiteY1874" fmla="*/ 1076813 h 1371424"/>
                <a:gd name="connsiteX1875" fmla="*/ 610159 w 1697811"/>
                <a:gd name="connsiteY1875" fmla="*/ 1075291 h 1371424"/>
                <a:gd name="connsiteX1876" fmla="*/ 611680 w 1697811"/>
                <a:gd name="connsiteY1876" fmla="*/ 1075101 h 1371424"/>
                <a:gd name="connsiteX1877" fmla="*/ 613772 w 1697811"/>
                <a:gd name="connsiteY1877" fmla="*/ 1076053 h 1371424"/>
                <a:gd name="connsiteX1878" fmla="*/ 615865 w 1697811"/>
                <a:gd name="connsiteY1878" fmla="*/ 1076242 h 1371424"/>
                <a:gd name="connsiteX1879" fmla="*/ 615579 w 1697811"/>
                <a:gd name="connsiteY1879" fmla="*/ 1075291 h 1371424"/>
                <a:gd name="connsiteX1880" fmla="*/ 611490 w 1697811"/>
                <a:gd name="connsiteY1880" fmla="*/ 1073578 h 1371424"/>
                <a:gd name="connsiteX1881" fmla="*/ 611205 w 1697811"/>
                <a:gd name="connsiteY1881" fmla="*/ 1072341 h 1371424"/>
                <a:gd name="connsiteX1882" fmla="*/ 612061 w 1697811"/>
                <a:gd name="connsiteY1882" fmla="*/ 1072532 h 1371424"/>
                <a:gd name="connsiteX1883" fmla="*/ 613867 w 1697811"/>
                <a:gd name="connsiteY1883" fmla="*/ 1071961 h 1371424"/>
                <a:gd name="connsiteX1884" fmla="*/ 614914 w 1697811"/>
                <a:gd name="connsiteY1884" fmla="*/ 1070438 h 1371424"/>
                <a:gd name="connsiteX1885" fmla="*/ 617767 w 1697811"/>
                <a:gd name="connsiteY1885" fmla="*/ 1068249 h 1371424"/>
                <a:gd name="connsiteX1886" fmla="*/ 617767 w 1697811"/>
                <a:gd name="connsiteY1886" fmla="*/ 1067298 h 1371424"/>
                <a:gd name="connsiteX1887" fmla="*/ 618432 w 1697811"/>
                <a:gd name="connsiteY1887" fmla="*/ 1067012 h 1371424"/>
                <a:gd name="connsiteX1888" fmla="*/ 619288 w 1697811"/>
                <a:gd name="connsiteY1888" fmla="*/ 1064729 h 1371424"/>
                <a:gd name="connsiteX1889" fmla="*/ 620334 w 1697811"/>
                <a:gd name="connsiteY1889" fmla="*/ 1064538 h 1371424"/>
                <a:gd name="connsiteX1890" fmla="*/ 621000 w 1697811"/>
                <a:gd name="connsiteY1890" fmla="*/ 1063301 h 1371424"/>
                <a:gd name="connsiteX1891" fmla="*/ 620524 w 1697811"/>
                <a:gd name="connsiteY1891" fmla="*/ 1061874 h 1371424"/>
                <a:gd name="connsiteX1892" fmla="*/ 621380 w 1697811"/>
                <a:gd name="connsiteY1892" fmla="*/ 1061684 h 1371424"/>
                <a:gd name="connsiteX1893" fmla="*/ 621380 w 1697811"/>
                <a:gd name="connsiteY1893" fmla="*/ 1060922 h 1371424"/>
                <a:gd name="connsiteX1894" fmla="*/ 622236 w 1697811"/>
                <a:gd name="connsiteY1894" fmla="*/ 1059685 h 1371424"/>
                <a:gd name="connsiteX1895" fmla="*/ 621951 w 1697811"/>
                <a:gd name="connsiteY1895" fmla="*/ 1058734 h 1371424"/>
                <a:gd name="connsiteX1896" fmla="*/ 622997 w 1697811"/>
                <a:gd name="connsiteY1896" fmla="*/ 1058448 h 1371424"/>
                <a:gd name="connsiteX1897" fmla="*/ 624519 w 1697811"/>
                <a:gd name="connsiteY1897" fmla="*/ 1056450 h 1371424"/>
                <a:gd name="connsiteX1898" fmla="*/ 624994 w 1697811"/>
                <a:gd name="connsiteY1898" fmla="*/ 1053310 h 1371424"/>
                <a:gd name="connsiteX1899" fmla="*/ 624519 w 1697811"/>
                <a:gd name="connsiteY1899" fmla="*/ 1052548 h 1371424"/>
                <a:gd name="connsiteX1900" fmla="*/ 624043 w 1697811"/>
                <a:gd name="connsiteY1900" fmla="*/ 1052739 h 1371424"/>
                <a:gd name="connsiteX1901" fmla="*/ 624328 w 1697811"/>
                <a:gd name="connsiteY1901" fmla="*/ 1053690 h 1371424"/>
                <a:gd name="connsiteX1902" fmla="*/ 623473 w 1697811"/>
                <a:gd name="connsiteY1902" fmla="*/ 1055403 h 1371424"/>
                <a:gd name="connsiteX1903" fmla="*/ 622426 w 1697811"/>
                <a:gd name="connsiteY1903" fmla="*/ 1056164 h 1371424"/>
                <a:gd name="connsiteX1904" fmla="*/ 621380 w 1697811"/>
                <a:gd name="connsiteY1904" fmla="*/ 1055593 h 1371424"/>
                <a:gd name="connsiteX1905" fmla="*/ 620905 w 1697811"/>
                <a:gd name="connsiteY1905" fmla="*/ 1057021 h 1371424"/>
                <a:gd name="connsiteX1906" fmla="*/ 620429 w 1697811"/>
                <a:gd name="connsiteY1906" fmla="*/ 1056830 h 1371424"/>
                <a:gd name="connsiteX1907" fmla="*/ 619573 w 1697811"/>
                <a:gd name="connsiteY1907" fmla="*/ 1058258 h 1371424"/>
                <a:gd name="connsiteX1908" fmla="*/ 618908 w 1697811"/>
                <a:gd name="connsiteY1908" fmla="*/ 1058258 h 1371424"/>
                <a:gd name="connsiteX1909" fmla="*/ 619193 w 1697811"/>
                <a:gd name="connsiteY1909" fmla="*/ 1059114 h 1371424"/>
                <a:gd name="connsiteX1910" fmla="*/ 618432 w 1697811"/>
                <a:gd name="connsiteY1910" fmla="*/ 1059305 h 1371424"/>
                <a:gd name="connsiteX1911" fmla="*/ 618718 w 1697811"/>
                <a:gd name="connsiteY1911" fmla="*/ 1060256 h 1371424"/>
                <a:gd name="connsiteX1912" fmla="*/ 618242 w 1697811"/>
                <a:gd name="connsiteY1912" fmla="*/ 1060256 h 1371424"/>
                <a:gd name="connsiteX1913" fmla="*/ 617957 w 1697811"/>
                <a:gd name="connsiteY1913" fmla="*/ 1061969 h 1371424"/>
                <a:gd name="connsiteX1914" fmla="*/ 616911 w 1697811"/>
                <a:gd name="connsiteY1914" fmla="*/ 1063206 h 1371424"/>
                <a:gd name="connsiteX1915" fmla="*/ 616625 w 1697811"/>
                <a:gd name="connsiteY1915" fmla="*/ 1064919 h 1371424"/>
                <a:gd name="connsiteX1916" fmla="*/ 614533 w 1697811"/>
                <a:gd name="connsiteY1916" fmla="*/ 1066632 h 1371424"/>
                <a:gd name="connsiteX1917" fmla="*/ 613677 w 1697811"/>
                <a:gd name="connsiteY1917" fmla="*/ 1068154 h 1371424"/>
                <a:gd name="connsiteX1918" fmla="*/ 612156 w 1697811"/>
                <a:gd name="connsiteY1918" fmla="*/ 1069011 h 1371424"/>
                <a:gd name="connsiteX1919" fmla="*/ 610634 w 1697811"/>
                <a:gd name="connsiteY1919" fmla="*/ 1068249 h 1371424"/>
                <a:gd name="connsiteX1920" fmla="*/ 609968 w 1697811"/>
                <a:gd name="connsiteY1920" fmla="*/ 1067298 h 1371424"/>
                <a:gd name="connsiteX1921" fmla="*/ 609968 w 1697811"/>
                <a:gd name="connsiteY1921" fmla="*/ 1065300 h 1371424"/>
                <a:gd name="connsiteX1922" fmla="*/ 610444 w 1697811"/>
                <a:gd name="connsiteY1922" fmla="*/ 1065300 h 1371424"/>
                <a:gd name="connsiteX1923" fmla="*/ 610444 w 1697811"/>
                <a:gd name="connsiteY1923" fmla="*/ 1064824 h 1371424"/>
                <a:gd name="connsiteX1924" fmla="*/ 608637 w 1697811"/>
                <a:gd name="connsiteY1924" fmla="*/ 1063872 h 1371424"/>
                <a:gd name="connsiteX1925" fmla="*/ 607115 w 1697811"/>
                <a:gd name="connsiteY1925" fmla="*/ 1062159 h 1371424"/>
                <a:gd name="connsiteX1926" fmla="*/ 607591 w 1697811"/>
                <a:gd name="connsiteY1926" fmla="*/ 1061874 h 1371424"/>
                <a:gd name="connsiteX1927" fmla="*/ 607591 w 1697811"/>
                <a:gd name="connsiteY1927" fmla="*/ 1059685 h 1371424"/>
                <a:gd name="connsiteX1928" fmla="*/ 606830 w 1697811"/>
                <a:gd name="connsiteY1928" fmla="*/ 1059114 h 1371424"/>
                <a:gd name="connsiteX1929" fmla="*/ 607115 w 1697811"/>
                <a:gd name="connsiteY1929" fmla="*/ 1056830 h 1371424"/>
                <a:gd name="connsiteX1930" fmla="*/ 606355 w 1697811"/>
                <a:gd name="connsiteY1930" fmla="*/ 1056640 h 1371424"/>
                <a:gd name="connsiteX1931" fmla="*/ 606355 w 1697811"/>
                <a:gd name="connsiteY1931" fmla="*/ 1055403 h 1371424"/>
                <a:gd name="connsiteX1932" fmla="*/ 604548 w 1697811"/>
                <a:gd name="connsiteY1932" fmla="*/ 1053405 h 1371424"/>
                <a:gd name="connsiteX1933" fmla="*/ 603787 w 1697811"/>
                <a:gd name="connsiteY1933" fmla="*/ 1053405 h 1371424"/>
                <a:gd name="connsiteX1934" fmla="*/ 604072 w 1697811"/>
                <a:gd name="connsiteY1934" fmla="*/ 1052643 h 1371424"/>
                <a:gd name="connsiteX1935" fmla="*/ 603597 w 1697811"/>
                <a:gd name="connsiteY1935" fmla="*/ 1052453 h 1371424"/>
                <a:gd name="connsiteX1936" fmla="*/ 603121 w 1697811"/>
                <a:gd name="connsiteY1936" fmla="*/ 1050931 h 1371424"/>
                <a:gd name="connsiteX1937" fmla="*/ 602360 w 1697811"/>
                <a:gd name="connsiteY1937" fmla="*/ 1050740 h 1371424"/>
                <a:gd name="connsiteX1938" fmla="*/ 601885 w 1697811"/>
                <a:gd name="connsiteY1938" fmla="*/ 1049313 h 1371424"/>
                <a:gd name="connsiteX1939" fmla="*/ 599698 w 1697811"/>
                <a:gd name="connsiteY1939" fmla="*/ 1047029 h 1371424"/>
                <a:gd name="connsiteX1940" fmla="*/ 598842 w 1697811"/>
                <a:gd name="connsiteY1940" fmla="*/ 1047029 h 1371424"/>
                <a:gd name="connsiteX1941" fmla="*/ 597035 w 1697811"/>
                <a:gd name="connsiteY1941" fmla="*/ 1047981 h 1371424"/>
                <a:gd name="connsiteX1942" fmla="*/ 597035 w 1697811"/>
                <a:gd name="connsiteY1942" fmla="*/ 1048837 h 1371424"/>
                <a:gd name="connsiteX1943" fmla="*/ 595513 w 1697811"/>
                <a:gd name="connsiteY1943" fmla="*/ 1050360 h 1371424"/>
                <a:gd name="connsiteX1944" fmla="*/ 596179 w 1697811"/>
                <a:gd name="connsiteY1944" fmla="*/ 1051216 h 1371424"/>
                <a:gd name="connsiteX1945" fmla="*/ 595704 w 1697811"/>
                <a:gd name="connsiteY1945" fmla="*/ 1051502 h 1371424"/>
                <a:gd name="connsiteX1946" fmla="*/ 595989 w 1697811"/>
                <a:gd name="connsiteY1946" fmla="*/ 1053785 h 1371424"/>
                <a:gd name="connsiteX1947" fmla="*/ 595133 w 1697811"/>
                <a:gd name="connsiteY1947" fmla="*/ 1054547 h 1371424"/>
                <a:gd name="connsiteX1948" fmla="*/ 594277 w 1697811"/>
                <a:gd name="connsiteY1948" fmla="*/ 1054547 h 1371424"/>
                <a:gd name="connsiteX1949" fmla="*/ 592470 w 1697811"/>
                <a:gd name="connsiteY1949" fmla="*/ 1053690 h 1371424"/>
                <a:gd name="connsiteX1950" fmla="*/ 591614 w 1697811"/>
                <a:gd name="connsiteY1950" fmla="*/ 1051977 h 1371424"/>
                <a:gd name="connsiteX1951" fmla="*/ 592375 w 1697811"/>
                <a:gd name="connsiteY1951" fmla="*/ 1048456 h 1371424"/>
                <a:gd name="connsiteX1952" fmla="*/ 594848 w 1697811"/>
                <a:gd name="connsiteY1952" fmla="*/ 1046173 h 1371424"/>
                <a:gd name="connsiteX1953" fmla="*/ 597701 w 1697811"/>
                <a:gd name="connsiteY1953" fmla="*/ 1044936 h 1371424"/>
                <a:gd name="connsiteX1954" fmla="*/ 599032 w 1697811"/>
                <a:gd name="connsiteY1954" fmla="*/ 1043984 h 1371424"/>
                <a:gd name="connsiteX1955" fmla="*/ 599507 w 1697811"/>
                <a:gd name="connsiteY1955" fmla="*/ 1043223 h 1371424"/>
                <a:gd name="connsiteX1956" fmla="*/ 598842 w 1697811"/>
                <a:gd name="connsiteY1956" fmla="*/ 1043032 h 1371424"/>
                <a:gd name="connsiteX1957" fmla="*/ 597510 w 1697811"/>
                <a:gd name="connsiteY1957" fmla="*/ 1044460 h 1371424"/>
                <a:gd name="connsiteX1958" fmla="*/ 594372 w 1697811"/>
                <a:gd name="connsiteY1958" fmla="*/ 1045887 h 1371424"/>
                <a:gd name="connsiteX1959" fmla="*/ 591899 w 1697811"/>
                <a:gd name="connsiteY1959" fmla="*/ 1048076 h 1371424"/>
                <a:gd name="connsiteX1960" fmla="*/ 591234 w 1697811"/>
                <a:gd name="connsiteY1960" fmla="*/ 1049503 h 1371424"/>
                <a:gd name="connsiteX1961" fmla="*/ 590949 w 1697811"/>
                <a:gd name="connsiteY1961" fmla="*/ 1052072 h 1371424"/>
                <a:gd name="connsiteX1962" fmla="*/ 592755 w 1697811"/>
                <a:gd name="connsiteY1962" fmla="*/ 1054832 h 1371424"/>
                <a:gd name="connsiteX1963" fmla="*/ 595418 w 1697811"/>
                <a:gd name="connsiteY1963" fmla="*/ 1055118 h 1371424"/>
                <a:gd name="connsiteX1964" fmla="*/ 596749 w 1697811"/>
                <a:gd name="connsiteY1964" fmla="*/ 1053880 h 1371424"/>
                <a:gd name="connsiteX1965" fmla="*/ 597035 w 1697811"/>
                <a:gd name="connsiteY1965" fmla="*/ 1051597 h 1371424"/>
                <a:gd name="connsiteX1966" fmla="*/ 598366 w 1697811"/>
                <a:gd name="connsiteY1966" fmla="*/ 1049598 h 1371424"/>
                <a:gd name="connsiteX1967" fmla="*/ 600459 w 1697811"/>
                <a:gd name="connsiteY1967" fmla="*/ 1049598 h 1371424"/>
                <a:gd name="connsiteX1968" fmla="*/ 601124 w 1697811"/>
                <a:gd name="connsiteY1968" fmla="*/ 1050835 h 1371424"/>
                <a:gd name="connsiteX1969" fmla="*/ 600839 w 1697811"/>
                <a:gd name="connsiteY1969" fmla="*/ 1051787 h 1371424"/>
                <a:gd name="connsiteX1970" fmla="*/ 601600 w 1697811"/>
                <a:gd name="connsiteY1970" fmla="*/ 1052072 h 1371424"/>
                <a:gd name="connsiteX1971" fmla="*/ 601314 w 1697811"/>
                <a:gd name="connsiteY1971" fmla="*/ 1052643 h 1371424"/>
                <a:gd name="connsiteX1972" fmla="*/ 601790 w 1697811"/>
                <a:gd name="connsiteY1972" fmla="*/ 1052643 h 1371424"/>
                <a:gd name="connsiteX1973" fmla="*/ 602456 w 1697811"/>
                <a:gd name="connsiteY1973" fmla="*/ 1053880 h 1371424"/>
                <a:gd name="connsiteX1974" fmla="*/ 602456 w 1697811"/>
                <a:gd name="connsiteY1974" fmla="*/ 1056640 h 1371424"/>
                <a:gd name="connsiteX1975" fmla="*/ 602931 w 1697811"/>
                <a:gd name="connsiteY1975" fmla="*/ 1056830 h 1371424"/>
                <a:gd name="connsiteX1976" fmla="*/ 603216 w 1697811"/>
                <a:gd name="connsiteY1976" fmla="*/ 1058829 h 1371424"/>
                <a:gd name="connsiteX1977" fmla="*/ 603692 w 1697811"/>
                <a:gd name="connsiteY1977" fmla="*/ 1059114 h 1371424"/>
                <a:gd name="connsiteX1978" fmla="*/ 603216 w 1697811"/>
                <a:gd name="connsiteY1978" fmla="*/ 1061113 h 1371424"/>
                <a:gd name="connsiteX1979" fmla="*/ 603882 w 1697811"/>
                <a:gd name="connsiteY1979" fmla="*/ 1061303 h 1371424"/>
                <a:gd name="connsiteX1980" fmla="*/ 604928 w 1697811"/>
                <a:gd name="connsiteY1980" fmla="*/ 1062825 h 1371424"/>
                <a:gd name="connsiteX1981" fmla="*/ 605784 w 1697811"/>
                <a:gd name="connsiteY1981" fmla="*/ 1063016 h 1371424"/>
                <a:gd name="connsiteX1982" fmla="*/ 605784 w 1697811"/>
                <a:gd name="connsiteY1982" fmla="*/ 1063872 h 1371424"/>
                <a:gd name="connsiteX1983" fmla="*/ 604738 w 1697811"/>
                <a:gd name="connsiteY1983" fmla="*/ 1063872 h 1371424"/>
                <a:gd name="connsiteX1984" fmla="*/ 604738 w 1697811"/>
                <a:gd name="connsiteY1984" fmla="*/ 1064158 h 1371424"/>
                <a:gd name="connsiteX1985" fmla="*/ 607591 w 1697811"/>
                <a:gd name="connsiteY1985" fmla="*/ 1066632 h 1371424"/>
                <a:gd name="connsiteX1986" fmla="*/ 607306 w 1697811"/>
                <a:gd name="connsiteY1986" fmla="*/ 1067868 h 1371424"/>
                <a:gd name="connsiteX1987" fmla="*/ 605974 w 1697811"/>
                <a:gd name="connsiteY1987" fmla="*/ 1069582 h 1371424"/>
                <a:gd name="connsiteX1988" fmla="*/ 605974 w 1697811"/>
                <a:gd name="connsiteY1988" fmla="*/ 1071009 h 1371424"/>
                <a:gd name="connsiteX1989" fmla="*/ 605213 w 1697811"/>
                <a:gd name="connsiteY1989" fmla="*/ 1071770 h 1371424"/>
                <a:gd name="connsiteX1990" fmla="*/ 600078 w 1697811"/>
                <a:gd name="connsiteY1990" fmla="*/ 1071580 h 1371424"/>
                <a:gd name="connsiteX1991" fmla="*/ 599222 w 1697811"/>
                <a:gd name="connsiteY1991" fmla="*/ 1072341 h 1371424"/>
                <a:gd name="connsiteX1992" fmla="*/ 599507 w 1697811"/>
                <a:gd name="connsiteY1992" fmla="*/ 1073293 h 1371424"/>
                <a:gd name="connsiteX1993" fmla="*/ 598176 w 1697811"/>
                <a:gd name="connsiteY1993" fmla="*/ 1073578 h 1371424"/>
                <a:gd name="connsiteX1994" fmla="*/ 596845 w 1697811"/>
                <a:gd name="connsiteY1994" fmla="*/ 1071390 h 1371424"/>
                <a:gd name="connsiteX1995" fmla="*/ 596179 w 1697811"/>
                <a:gd name="connsiteY1995" fmla="*/ 1071390 h 1371424"/>
                <a:gd name="connsiteX1996" fmla="*/ 596179 w 1697811"/>
                <a:gd name="connsiteY1996" fmla="*/ 1071961 h 1371424"/>
                <a:gd name="connsiteX1997" fmla="*/ 597986 w 1697811"/>
                <a:gd name="connsiteY1997" fmla="*/ 1074149 h 1371424"/>
                <a:gd name="connsiteX1998" fmla="*/ 599032 w 1697811"/>
                <a:gd name="connsiteY1998" fmla="*/ 1074149 h 1371424"/>
                <a:gd name="connsiteX1999" fmla="*/ 600839 w 1697811"/>
                <a:gd name="connsiteY1999" fmla="*/ 1073197 h 1371424"/>
                <a:gd name="connsiteX2000" fmla="*/ 603121 w 1697811"/>
                <a:gd name="connsiteY2000" fmla="*/ 1073483 h 1371424"/>
                <a:gd name="connsiteX2001" fmla="*/ 603121 w 1697811"/>
                <a:gd name="connsiteY2001" fmla="*/ 1074340 h 1371424"/>
                <a:gd name="connsiteX2002" fmla="*/ 602360 w 1697811"/>
                <a:gd name="connsiteY2002" fmla="*/ 1075101 h 1371424"/>
                <a:gd name="connsiteX2003" fmla="*/ 602836 w 1697811"/>
                <a:gd name="connsiteY2003" fmla="*/ 1075672 h 1371424"/>
                <a:gd name="connsiteX2004" fmla="*/ 602551 w 1697811"/>
                <a:gd name="connsiteY2004" fmla="*/ 1081286 h 1371424"/>
                <a:gd name="connsiteX2005" fmla="*/ 604357 w 1697811"/>
                <a:gd name="connsiteY2005" fmla="*/ 1083475 h 1371424"/>
                <a:gd name="connsiteX2006" fmla="*/ 604643 w 1697811"/>
                <a:gd name="connsiteY2006" fmla="*/ 1085758 h 1371424"/>
                <a:gd name="connsiteX2007" fmla="*/ 604167 w 1697811"/>
                <a:gd name="connsiteY2007" fmla="*/ 1086710 h 1371424"/>
                <a:gd name="connsiteX2008" fmla="*/ 602646 w 1697811"/>
                <a:gd name="connsiteY2008" fmla="*/ 1087281 h 1371424"/>
                <a:gd name="connsiteX2009" fmla="*/ 603121 w 1697811"/>
                <a:gd name="connsiteY2009" fmla="*/ 1087566 h 1371424"/>
                <a:gd name="connsiteX2010" fmla="*/ 603121 w 1697811"/>
                <a:gd name="connsiteY2010" fmla="*/ 1088803 h 1371424"/>
                <a:gd name="connsiteX2011" fmla="*/ 602265 w 1697811"/>
                <a:gd name="connsiteY2011" fmla="*/ 1090993 h 1371424"/>
                <a:gd name="connsiteX2012" fmla="*/ 601219 w 1697811"/>
                <a:gd name="connsiteY2012" fmla="*/ 1090993 h 1371424"/>
                <a:gd name="connsiteX2013" fmla="*/ 600363 w 1697811"/>
                <a:gd name="connsiteY2013" fmla="*/ 1091849 h 1371424"/>
                <a:gd name="connsiteX2014" fmla="*/ 596940 w 1697811"/>
                <a:gd name="connsiteY2014" fmla="*/ 1092610 h 1371424"/>
                <a:gd name="connsiteX2015" fmla="*/ 597225 w 1697811"/>
                <a:gd name="connsiteY2015" fmla="*/ 1094037 h 1371424"/>
                <a:gd name="connsiteX2016" fmla="*/ 596464 w 1697811"/>
                <a:gd name="connsiteY2016" fmla="*/ 1094608 h 1371424"/>
                <a:gd name="connsiteX2017" fmla="*/ 594943 w 1697811"/>
                <a:gd name="connsiteY2017" fmla="*/ 1094418 h 1371424"/>
                <a:gd name="connsiteX2018" fmla="*/ 595228 w 1697811"/>
                <a:gd name="connsiteY2018" fmla="*/ 1093657 h 1371424"/>
                <a:gd name="connsiteX2019" fmla="*/ 594372 w 1697811"/>
                <a:gd name="connsiteY2019" fmla="*/ 1093371 h 1371424"/>
                <a:gd name="connsiteX2020" fmla="*/ 593897 w 1697811"/>
                <a:gd name="connsiteY2020" fmla="*/ 1094799 h 1371424"/>
                <a:gd name="connsiteX2021" fmla="*/ 591709 w 1697811"/>
                <a:gd name="connsiteY2021" fmla="*/ 1094989 h 1371424"/>
                <a:gd name="connsiteX2022" fmla="*/ 590378 w 1697811"/>
                <a:gd name="connsiteY2022" fmla="*/ 1095940 h 1371424"/>
                <a:gd name="connsiteX2023" fmla="*/ 590853 w 1697811"/>
                <a:gd name="connsiteY2023" fmla="*/ 1096797 h 1371424"/>
                <a:gd name="connsiteX2024" fmla="*/ 589046 w 1697811"/>
                <a:gd name="connsiteY2024" fmla="*/ 1097082 h 1371424"/>
                <a:gd name="connsiteX2025" fmla="*/ 588761 w 1697811"/>
                <a:gd name="connsiteY2025" fmla="*/ 1097939 h 1371424"/>
                <a:gd name="connsiteX2026" fmla="*/ 589237 w 1697811"/>
                <a:gd name="connsiteY2026" fmla="*/ 1098510 h 1371424"/>
                <a:gd name="connsiteX2027" fmla="*/ 588191 w 1697811"/>
                <a:gd name="connsiteY2027" fmla="*/ 1099937 h 1371424"/>
                <a:gd name="connsiteX2028" fmla="*/ 585528 w 1697811"/>
                <a:gd name="connsiteY2028" fmla="*/ 1100508 h 1371424"/>
                <a:gd name="connsiteX2029" fmla="*/ 585528 w 1697811"/>
                <a:gd name="connsiteY2029" fmla="*/ 1101079 h 1371424"/>
                <a:gd name="connsiteX2030" fmla="*/ 582675 w 1697811"/>
                <a:gd name="connsiteY2030" fmla="*/ 1099366 h 1371424"/>
                <a:gd name="connsiteX2031" fmla="*/ 580012 w 1697811"/>
                <a:gd name="connsiteY2031" fmla="*/ 1098605 h 1371424"/>
                <a:gd name="connsiteX2032" fmla="*/ 579156 w 1697811"/>
                <a:gd name="connsiteY2032" fmla="*/ 1100032 h 1371424"/>
                <a:gd name="connsiteX2033" fmla="*/ 579441 w 1697811"/>
                <a:gd name="connsiteY2033" fmla="*/ 1100889 h 1371424"/>
                <a:gd name="connsiteX2034" fmla="*/ 578966 w 1697811"/>
                <a:gd name="connsiteY2034" fmla="*/ 1102126 h 1371424"/>
                <a:gd name="connsiteX2035" fmla="*/ 579441 w 1697811"/>
                <a:gd name="connsiteY2035" fmla="*/ 1102316 h 1371424"/>
                <a:gd name="connsiteX2036" fmla="*/ 579441 w 1697811"/>
                <a:gd name="connsiteY2036" fmla="*/ 1103173 h 1371424"/>
                <a:gd name="connsiteX2037" fmla="*/ 578395 w 1697811"/>
                <a:gd name="connsiteY2037" fmla="*/ 1105361 h 1371424"/>
                <a:gd name="connsiteX2038" fmla="*/ 576588 w 1697811"/>
                <a:gd name="connsiteY2038" fmla="*/ 1105076 h 1371424"/>
                <a:gd name="connsiteX2039" fmla="*/ 575923 w 1697811"/>
                <a:gd name="connsiteY2039" fmla="*/ 1103648 h 1371424"/>
                <a:gd name="connsiteX2040" fmla="*/ 573831 w 1697811"/>
                <a:gd name="connsiteY2040" fmla="*/ 1101935 h 1371424"/>
                <a:gd name="connsiteX2041" fmla="*/ 573355 w 1697811"/>
                <a:gd name="connsiteY2041" fmla="*/ 1100698 h 1371424"/>
                <a:gd name="connsiteX2042" fmla="*/ 573640 w 1697811"/>
                <a:gd name="connsiteY2042" fmla="*/ 1100127 h 1371424"/>
                <a:gd name="connsiteX2043" fmla="*/ 572785 w 1697811"/>
                <a:gd name="connsiteY2043" fmla="*/ 1099366 h 1371424"/>
                <a:gd name="connsiteX2044" fmla="*/ 573070 w 1697811"/>
                <a:gd name="connsiteY2044" fmla="*/ 1099081 h 1371424"/>
                <a:gd name="connsiteX2045" fmla="*/ 572214 w 1697811"/>
                <a:gd name="connsiteY2045" fmla="*/ 1099271 h 1371424"/>
                <a:gd name="connsiteX2046" fmla="*/ 571453 w 1697811"/>
                <a:gd name="connsiteY2046" fmla="*/ 1097748 h 1371424"/>
                <a:gd name="connsiteX2047" fmla="*/ 571453 w 1697811"/>
                <a:gd name="connsiteY2047" fmla="*/ 1094418 h 1371424"/>
                <a:gd name="connsiteX2048" fmla="*/ 571929 w 1697811"/>
                <a:gd name="connsiteY2048" fmla="*/ 1094132 h 1371424"/>
                <a:gd name="connsiteX2049" fmla="*/ 571073 w 1697811"/>
                <a:gd name="connsiteY2049" fmla="*/ 1094132 h 1371424"/>
                <a:gd name="connsiteX2050" fmla="*/ 570217 w 1697811"/>
                <a:gd name="connsiteY2050" fmla="*/ 1097273 h 1371424"/>
                <a:gd name="connsiteX2051" fmla="*/ 568125 w 1697811"/>
                <a:gd name="connsiteY2051" fmla="*/ 1097082 h 1371424"/>
                <a:gd name="connsiteX2052" fmla="*/ 566793 w 1697811"/>
                <a:gd name="connsiteY2052" fmla="*/ 1096226 h 1371424"/>
                <a:gd name="connsiteX2053" fmla="*/ 566793 w 1697811"/>
                <a:gd name="connsiteY2053" fmla="*/ 1094513 h 1371424"/>
                <a:gd name="connsiteX2054" fmla="*/ 567649 w 1697811"/>
                <a:gd name="connsiteY2054" fmla="*/ 1092990 h 1371424"/>
                <a:gd name="connsiteX2055" fmla="*/ 567174 w 1697811"/>
                <a:gd name="connsiteY2055" fmla="*/ 1091468 h 1371424"/>
                <a:gd name="connsiteX2056" fmla="*/ 566888 w 1697811"/>
                <a:gd name="connsiteY2056" fmla="*/ 1091182 h 1371424"/>
                <a:gd name="connsiteX2057" fmla="*/ 565081 w 1697811"/>
                <a:gd name="connsiteY2057" fmla="*/ 1091468 h 1371424"/>
                <a:gd name="connsiteX2058" fmla="*/ 566603 w 1697811"/>
                <a:gd name="connsiteY2058" fmla="*/ 1092324 h 1371424"/>
                <a:gd name="connsiteX2059" fmla="*/ 566318 w 1697811"/>
                <a:gd name="connsiteY2059" fmla="*/ 1093561 h 1371424"/>
                <a:gd name="connsiteX2060" fmla="*/ 565652 w 1697811"/>
                <a:gd name="connsiteY2060" fmla="*/ 1094323 h 1371424"/>
                <a:gd name="connsiteX2061" fmla="*/ 566128 w 1697811"/>
                <a:gd name="connsiteY2061" fmla="*/ 1095084 h 1371424"/>
                <a:gd name="connsiteX2062" fmla="*/ 566128 w 1697811"/>
                <a:gd name="connsiteY2062" fmla="*/ 1098034 h 1371424"/>
                <a:gd name="connsiteX2063" fmla="*/ 568220 w 1697811"/>
                <a:gd name="connsiteY2063" fmla="*/ 1098034 h 1371424"/>
                <a:gd name="connsiteX2064" fmla="*/ 569076 w 1697811"/>
                <a:gd name="connsiteY2064" fmla="*/ 1099461 h 1371424"/>
                <a:gd name="connsiteX2065" fmla="*/ 570597 w 1697811"/>
                <a:gd name="connsiteY2065" fmla="*/ 1100413 h 1371424"/>
                <a:gd name="connsiteX2066" fmla="*/ 570597 w 1697811"/>
                <a:gd name="connsiteY2066" fmla="*/ 1100984 h 1371424"/>
                <a:gd name="connsiteX2067" fmla="*/ 572119 w 1697811"/>
                <a:gd name="connsiteY2067" fmla="*/ 1100984 h 1371424"/>
                <a:gd name="connsiteX2068" fmla="*/ 573450 w 1697811"/>
                <a:gd name="connsiteY2068" fmla="*/ 1103458 h 1371424"/>
                <a:gd name="connsiteX2069" fmla="*/ 574782 w 1697811"/>
                <a:gd name="connsiteY2069" fmla="*/ 1104219 h 1371424"/>
                <a:gd name="connsiteX2070" fmla="*/ 576588 w 1697811"/>
                <a:gd name="connsiteY2070" fmla="*/ 1106979 h 1371424"/>
                <a:gd name="connsiteX2071" fmla="*/ 577920 w 1697811"/>
                <a:gd name="connsiteY2071" fmla="*/ 1106979 h 1371424"/>
                <a:gd name="connsiteX2072" fmla="*/ 578776 w 1697811"/>
                <a:gd name="connsiteY2072" fmla="*/ 1106218 h 1371424"/>
                <a:gd name="connsiteX2073" fmla="*/ 581058 w 1697811"/>
                <a:gd name="connsiteY2073" fmla="*/ 1106408 h 1371424"/>
                <a:gd name="connsiteX2074" fmla="*/ 581724 w 1697811"/>
                <a:gd name="connsiteY2074" fmla="*/ 1105647 h 1371424"/>
                <a:gd name="connsiteX2075" fmla="*/ 583245 w 1697811"/>
                <a:gd name="connsiteY2075" fmla="*/ 1105361 h 1371424"/>
                <a:gd name="connsiteX2076" fmla="*/ 583911 w 1697811"/>
                <a:gd name="connsiteY2076" fmla="*/ 1105932 h 1371424"/>
                <a:gd name="connsiteX2077" fmla="*/ 586194 w 1697811"/>
                <a:gd name="connsiteY2077" fmla="*/ 1105647 h 1371424"/>
                <a:gd name="connsiteX2078" fmla="*/ 587240 w 1697811"/>
                <a:gd name="connsiteY2078" fmla="*/ 1105932 h 1371424"/>
                <a:gd name="connsiteX2079" fmla="*/ 587715 w 1697811"/>
                <a:gd name="connsiteY2079" fmla="*/ 1104981 h 1371424"/>
                <a:gd name="connsiteX2080" fmla="*/ 589237 w 1697811"/>
                <a:gd name="connsiteY2080" fmla="*/ 1104981 h 1371424"/>
                <a:gd name="connsiteX2081" fmla="*/ 589712 w 1697811"/>
                <a:gd name="connsiteY2081" fmla="*/ 1104029 h 1371424"/>
                <a:gd name="connsiteX2082" fmla="*/ 591804 w 1697811"/>
                <a:gd name="connsiteY2082" fmla="*/ 1103077 h 1371424"/>
                <a:gd name="connsiteX2083" fmla="*/ 592090 w 1697811"/>
                <a:gd name="connsiteY2083" fmla="*/ 1101650 h 1371424"/>
                <a:gd name="connsiteX2084" fmla="*/ 593136 w 1697811"/>
                <a:gd name="connsiteY2084" fmla="*/ 1101079 h 1371424"/>
                <a:gd name="connsiteX2085" fmla="*/ 592851 w 1697811"/>
                <a:gd name="connsiteY2085" fmla="*/ 1099081 h 1371424"/>
                <a:gd name="connsiteX2086" fmla="*/ 594372 w 1697811"/>
                <a:gd name="connsiteY2086" fmla="*/ 1096892 h 1371424"/>
                <a:gd name="connsiteX2087" fmla="*/ 597035 w 1697811"/>
                <a:gd name="connsiteY2087" fmla="*/ 1097463 h 1371424"/>
                <a:gd name="connsiteX2088" fmla="*/ 598556 w 1697811"/>
                <a:gd name="connsiteY2088" fmla="*/ 1096226 h 1371424"/>
                <a:gd name="connsiteX2089" fmla="*/ 599032 w 1697811"/>
                <a:gd name="connsiteY2089" fmla="*/ 1096416 h 1371424"/>
                <a:gd name="connsiteX2090" fmla="*/ 599507 w 1697811"/>
                <a:gd name="connsiteY2090" fmla="*/ 1095845 h 1371424"/>
                <a:gd name="connsiteX2091" fmla="*/ 600554 w 1697811"/>
                <a:gd name="connsiteY2091" fmla="*/ 1095655 h 1371424"/>
                <a:gd name="connsiteX2092" fmla="*/ 600554 w 1697811"/>
                <a:gd name="connsiteY2092" fmla="*/ 1095369 h 1371424"/>
                <a:gd name="connsiteX2093" fmla="*/ 601219 w 1697811"/>
                <a:gd name="connsiteY2093" fmla="*/ 1095655 h 1371424"/>
                <a:gd name="connsiteX2094" fmla="*/ 602075 w 1697811"/>
                <a:gd name="connsiteY2094" fmla="*/ 1095084 h 1371424"/>
                <a:gd name="connsiteX2095" fmla="*/ 603121 w 1697811"/>
                <a:gd name="connsiteY2095" fmla="*/ 1095274 h 1371424"/>
                <a:gd name="connsiteX2096" fmla="*/ 604643 w 1697811"/>
                <a:gd name="connsiteY2096" fmla="*/ 1097748 h 1371424"/>
                <a:gd name="connsiteX2097" fmla="*/ 606164 w 1697811"/>
                <a:gd name="connsiteY2097" fmla="*/ 1097939 h 1371424"/>
                <a:gd name="connsiteX2098" fmla="*/ 606164 w 1697811"/>
                <a:gd name="connsiteY2098" fmla="*/ 1099176 h 1371424"/>
                <a:gd name="connsiteX2099" fmla="*/ 605309 w 1697811"/>
                <a:gd name="connsiteY2099" fmla="*/ 1099366 h 1371424"/>
                <a:gd name="connsiteX2100" fmla="*/ 604453 w 1697811"/>
                <a:gd name="connsiteY2100" fmla="*/ 1098795 h 1371424"/>
                <a:gd name="connsiteX2101" fmla="*/ 603692 w 1697811"/>
                <a:gd name="connsiteY2101" fmla="*/ 1098986 h 1371424"/>
                <a:gd name="connsiteX2102" fmla="*/ 603407 w 1697811"/>
                <a:gd name="connsiteY2102" fmla="*/ 1099842 h 1371424"/>
                <a:gd name="connsiteX2103" fmla="*/ 604928 w 1697811"/>
                <a:gd name="connsiteY2103" fmla="*/ 1100032 h 1371424"/>
                <a:gd name="connsiteX2104" fmla="*/ 605689 w 1697811"/>
                <a:gd name="connsiteY2104" fmla="*/ 1100889 h 1371424"/>
                <a:gd name="connsiteX2105" fmla="*/ 607020 w 1697811"/>
                <a:gd name="connsiteY2105" fmla="*/ 1101079 h 1371424"/>
                <a:gd name="connsiteX2106" fmla="*/ 607876 w 1697811"/>
                <a:gd name="connsiteY2106" fmla="*/ 1101935 h 1371424"/>
                <a:gd name="connsiteX2107" fmla="*/ 607876 w 1697811"/>
                <a:gd name="connsiteY2107" fmla="*/ 1102697 h 1371424"/>
                <a:gd name="connsiteX2108" fmla="*/ 605404 w 1697811"/>
                <a:gd name="connsiteY2108" fmla="*/ 1103648 h 1371424"/>
                <a:gd name="connsiteX2109" fmla="*/ 608066 w 1697811"/>
                <a:gd name="connsiteY2109" fmla="*/ 1104219 h 1371424"/>
                <a:gd name="connsiteX2110" fmla="*/ 608352 w 1697811"/>
                <a:gd name="connsiteY2110" fmla="*/ 1105076 h 1371424"/>
                <a:gd name="connsiteX2111" fmla="*/ 609112 w 1697811"/>
                <a:gd name="connsiteY2111" fmla="*/ 1104790 h 1371424"/>
                <a:gd name="connsiteX2112" fmla="*/ 608827 w 1697811"/>
                <a:gd name="connsiteY2112" fmla="*/ 1105361 h 1371424"/>
                <a:gd name="connsiteX2113" fmla="*/ 609493 w 1697811"/>
                <a:gd name="connsiteY2113" fmla="*/ 1105551 h 1371424"/>
                <a:gd name="connsiteX2114" fmla="*/ 609968 w 1697811"/>
                <a:gd name="connsiteY2114" fmla="*/ 1106503 h 1371424"/>
                <a:gd name="connsiteX2115" fmla="*/ 609968 w 1697811"/>
                <a:gd name="connsiteY2115" fmla="*/ 1107359 h 1371424"/>
                <a:gd name="connsiteX2116" fmla="*/ 609208 w 1697811"/>
                <a:gd name="connsiteY2116" fmla="*/ 1107645 h 1371424"/>
                <a:gd name="connsiteX2117" fmla="*/ 609493 w 1697811"/>
                <a:gd name="connsiteY2117" fmla="*/ 1107930 h 1371424"/>
                <a:gd name="connsiteX2118" fmla="*/ 609017 w 1697811"/>
                <a:gd name="connsiteY2118" fmla="*/ 1108692 h 1371424"/>
                <a:gd name="connsiteX2119" fmla="*/ 607686 w 1697811"/>
                <a:gd name="connsiteY2119" fmla="*/ 1109548 h 1371424"/>
                <a:gd name="connsiteX2120" fmla="*/ 605213 w 1697811"/>
                <a:gd name="connsiteY2120" fmla="*/ 1109358 h 1371424"/>
                <a:gd name="connsiteX2121" fmla="*/ 604357 w 1697811"/>
                <a:gd name="connsiteY2121" fmla="*/ 1108597 h 1371424"/>
                <a:gd name="connsiteX2122" fmla="*/ 604072 w 1697811"/>
                <a:gd name="connsiteY2122" fmla="*/ 1109453 h 1371424"/>
                <a:gd name="connsiteX2123" fmla="*/ 600459 w 1697811"/>
                <a:gd name="connsiteY2123" fmla="*/ 1110309 h 1371424"/>
                <a:gd name="connsiteX2124" fmla="*/ 600459 w 1697811"/>
                <a:gd name="connsiteY2124" fmla="*/ 1110880 h 1371424"/>
                <a:gd name="connsiteX2125" fmla="*/ 599793 w 1697811"/>
                <a:gd name="connsiteY2125" fmla="*/ 1110880 h 1371424"/>
                <a:gd name="connsiteX2126" fmla="*/ 600078 w 1697811"/>
                <a:gd name="connsiteY2126" fmla="*/ 1111451 h 1371424"/>
                <a:gd name="connsiteX2127" fmla="*/ 599317 w 1697811"/>
                <a:gd name="connsiteY2127" fmla="*/ 1112022 h 1371424"/>
                <a:gd name="connsiteX2128" fmla="*/ 598842 w 1697811"/>
                <a:gd name="connsiteY2128" fmla="*/ 1112022 h 1371424"/>
                <a:gd name="connsiteX2129" fmla="*/ 598842 w 1697811"/>
                <a:gd name="connsiteY2129" fmla="*/ 1111261 h 1371424"/>
                <a:gd name="connsiteX2130" fmla="*/ 597320 w 1697811"/>
                <a:gd name="connsiteY2130" fmla="*/ 1111071 h 1371424"/>
                <a:gd name="connsiteX2131" fmla="*/ 595038 w 1697811"/>
                <a:gd name="connsiteY2131" fmla="*/ 1112784 h 1371424"/>
                <a:gd name="connsiteX2132" fmla="*/ 592946 w 1697811"/>
                <a:gd name="connsiteY2132" fmla="*/ 1112784 h 1371424"/>
                <a:gd name="connsiteX2133" fmla="*/ 592946 w 1697811"/>
                <a:gd name="connsiteY2133" fmla="*/ 1113355 h 1371424"/>
                <a:gd name="connsiteX2134" fmla="*/ 595799 w 1697811"/>
                <a:gd name="connsiteY2134" fmla="*/ 1113545 h 1371424"/>
                <a:gd name="connsiteX2135" fmla="*/ 596084 w 1697811"/>
                <a:gd name="connsiteY2135" fmla="*/ 1113830 h 1371424"/>
                <a:gd name="connsiteX2136" fmla="*/ 598176 w 1697811"/>
                <a:gd name="connsiteY2136" fmla="*/ 1113545 h 1371424"/>
                <a:gd name="connsiteX2137" fmla="*/ 598652 w 1697811"/>
                <a:gd name="connsiteY2137" fmla="*/ 1114116 h 1371424"/>
                <a:gd name="connsiteX2138" fmla="*/ 599698 w 1697811"/>
                <a:gd name="connsiteY2138" fmla="*/ 1114116 h 1371424"/>
                <a:gd name="connsiteX2139" fmla="*/ 599983 w 1697811"/>
                <a:gd name="connsiteY2139" fmla="*/ 1115067 h 1371424"/>
                <a:gd name="connsiteX2140" fmla="*/ 599222 w 1697811"/>
                <a:gd name="connsiteY2140" fmla="*/ 1115829 h 1371424"/>
                <a:gd name="connsiteX2141" fmla="*/ 600554 w 1697811"/>
                <a:gd name="connsiteY2141" fmla="*/ 1116400 h 1371424"/>
                <a:gd name="connsiteX2142" fmla="*/ 601029 w 1697811"/>
                <a:gd name="connsiteY2142" fmla="*/ 1118969 h 1371424"/>
                <a:gd name="connsiteX2143" fmla="*/ 601885 w 1697811"/>
                <a:gd name="connsiteY2143" fmla="*/ 1118017 h 1371424"/>
                <a:gd name="connsiteX2144" fmla="*/ 601600 w 1697811"/>
                <a:gd name="connsiteY2144" fmla="*/ 1116304 h 1371424"/>
                <a:gd name="connsiteX2145" fmla="*/ 603407 w 1697811"/>
                <a:gd name="connsiteY2145" fmla="*/ 1116114 h 1371424"/>
                <a:gd name="connsiteX2146" fmla="*/ 603882 w 1697811"/>
                <a:gd name="connsiteY2146" fmla="*/ 1115163 h 1371424"/>
                <a:gd name="connsiteX2147" fmla="*/ 608066 w 1697811"/>
                <a:gd name="connsiteY2147" fmla="*/ 1116400 h 1371424"/>
                <a:gd name="connsiteX2148" fmla="*/ 608352 w 1697811"/>
                <a:gd name="connsiteY2148" fmla="*/ 1117256 h 1371424"/>
                <a:gd name="connsiteX2149" fmla="*/ 607591 w 1697811"/>
                <a:gd name="connsiteY2149" fmla="*/ 1118112 h 1371424"/>
                <a:gd name="connsiteX2150" fmla="*/ 608352 w 1697811"/>
                <a:gd name="connsiteY2150" fmla="*/ 1119350 h 1371424"/>
                <a:gd name="connsiteX2151" fmla="*/ 608066 w 1697811"/>
                <a:gd name="connsiteY2151" fmla="*/ 1120777 h 1371424"/>
                <a:gd name="connsiteX2152" fmla="*/ 605879 w 1697811"/>
                <a:gd name="connsiteY2152" fmla="*/ 1121348 h 1371424"/>
                <a:gd name="connsiteX2153" fmla="*/ 605594 w 1697811"/>
                <a:gd name="connsiteY2153" fmla="*/ 1123346 h 1371424"/>
                <a:gd name="connsiteX2154" fmla="*/ 605118 w 1697811"/>
                <a:gd name="connsiteY2154" fmla="*/ 1123537 h 1371424"/>
                <a:gd name="connsiteX2155" fmla="*/ 604262 w 1697811"/>
                <a:gd name="connsiteY2155" fmla="*/ 1123537 h 1371424"/>
                <a:gd name="connsiteX2156" fmla="*/ 604262 w 1697811"/>
                <a:gd name="connsiteY2156" fmla="*/ 1122680 h 1371424"/>
                <a:gd name="connsiteX2157" fmla="*/ 603407 w 1697811"/>
                <a:gd name="connsiteY2157" fmla="*/ 1122490 h 1371424"/>
                <a:gd name="connsiteX2158" fmla="*/ 604167 w 1697811"/>
                <a:gd name="connsiteY2158" fmla="*/ 1123441 h 1371424"/>
                <a:gd name="connsiteX2159" fmla="*/ 603882 w 1697811"/>
                <a:gd name="connsiteY2159" fmla="*/ 1124203 h 1371424"/>
                <a:gd name="connsiteX2160" fmla="*/ 604738 w 1697811"/>
                <a:gd name="connsiteY2160" fmla="*/ 1123917 h 1371424"/>
                <a:gd name="connsiteX2161" fmla="*/ 605023 w 1697811"/>
                <a:gd name="connsiteY2161" fmla="*/ 1124488 h 1371424"/>
                <a:gd name="connsiteX2162" fmla="*/ 607306 w 1697811"/>
                <a:gd name="connsiteY2162" fmla="*/ 1122966 h 1371424"/>
                <a:gd name="connsiteX2163" fmla="*/ 609778 w 1697811"/>
                <a:gd name="connsiteY2163" fmla="*/ 1122204 h 1371424"/>
                <a:gd name="connsiteX2164" fmla="*/ 610064 w 1697811"/>
                <a:gd name="connsiteY2164" fmla="*/ 1121443 h 1371424"/>
                <a:gd name="connsiteX2165" fmla="*/ 609303 w 1697811"/>
                <a:gd name="connsiteY2165" fmla="*/ 1121633 h 1371424"/>
                <a:gd name="connsiteX2166" fmla="*/ 609017 w 1697811"/>
                <a:gd name="connsiteY2166" fmla="*/ 1120777 h 1371424"/>
                <a:gd name="connsiteX2167" fmla="*/ 610539 w 1697811"/>
                <a:gd name="connsiteY2167" fmla="*/ 1119159 h 1371424"/>
                <a:gd name="connsiteX2168" fmla="*/ 611300 w 1697811"/>
                <a:gd name="connsiteY2168" fmla="*/ 1119254 h 1371424"/>
                <a:gd name="connsiteX2169" fmla="*/ 612156 w 1697811"/>
                <a:gd name="connsiteY2169" fmla="*/ 1118398 h 1371424"/>
                <a:gd name="connsiteX2170" fmla="*/ 613202 w 1697811"/>
                <a:gd name="connsiteY2170" fmla="*/ 1118208 h 1371424"/>
                <a:gd name="connsiteX2171" fmla="*/ 613677 w 1697811"/>
                <a:gd name="connsiteY2171" fmla="*/ 1116685 h 1371424"/>
                <a:gd name="connsiteX2172" fmla="*/ 614438 w 1697811"/>
                <a:gd name="connsiteY2172" fmla="*/ 1115924 h 1371424"/>
                <a:gd name="connsiteX2173" fmla="*/ 615960 w 1697811"/>
                <a:gd name="connsiteY2173" fmla="*/ 1115924 h 1371424"/>
                <a:gd name="connsiteX2174" fmla="*/ 616625 w 1697811"/>
                <a:gd name="connsiteY2174" fmla="*/ 1115353 h 1371424"/>
                <a:gd name="connsiteX2175" fmla="*/ 617101 w 1697811"/>
                <a:gd name="connsiteY2175" fmla="*/ 1116780 h 1371424"/>
                <a:gd name="connsiteX2176" fmla="*/ 618432 w 1697811"/>
                <a:gd name="connsiteY2176" fmla="*/ 1117351 h 1371424"/>
                <a:gd name="connsiteX2177" fmla="*/ 617957 w 1697811"/>
                <a:gd name="connsiteY2177" fmla="*/ 1119540 h 1371424"/>
                <a:gd name="connsiteX2178" fmla="*/ 619764 w 1697811"/>
                <a:gd name="connsiteY2178" fmla="*/ 1120967 h 1371424"/>
                <a:gd name="connsiteX2179" fmla="*/ 620524 w 1697811"/>
                <a:gd name="connsiteY2179" fmla="*/ 1122395 h 1371424"/>
                <a:gd name="connsiteX2180" fmla="*/ 620239 w 1697811"/>
                <a:gd name="connsiteY2180" fmla="*/ 1125725 h 1371424"/>
                <a:gd name="connsiteX2181" fmla="*/ 618432 w 1697811"/>
                <a:gd name="connsiteY2181" fmla="*/ 1126677 h 1371424"/>
                <a:gd name="connsiteX2182" fmla="*/ 618147 w 1697811"/>
                <a:gd name="connsiteY2182" fmla="*/ 1127438 h 1371424"/>
                <a:gd name="connsiteX2183" fmla="*/ 617101 w 1697811"/>
                <a:gd name="connsiteY2183" fmla="*/ 1127248 h 1371424"/>
                <a:gd name="connsiteX2184" fmla="*/ 616625 w 1697811"/>
                <a:gd name="connsiteY2184" fmla="*/ 1127533 h 1371424"/>
                <a:gd name="connsiteX2185" fmla="*/ 616340 w 1697811"/>
                <a:gd name="connsiteY2185" fmla="*/ 1127248 h 1371424"/>
                <a:gd name="connsiteX2186" fmla="*/ 614248 w 1697811"/>
                <a:gd name="connsiteY2186" fmla="*/ 1128199 h 1371424"/>
                <a:gd name="connsiteX2187" fmla="*/ 612441 w 1697811"/>
                <a:gd name="connsiteY2187" fmla="*/ 1128390 h 1371424"/>
                <a:gd name="connsiteX2188" fmla="*/ 612156 w 1697811"/>
                <a:gd name="connsiteY2188" fmla="*/ 1128961 h 1371424"/>
                <a:gd name="connsiteX2189" fmla="*/ 611110 w 1697811"/>
                <a:gd name="connsiteY2189" fmla="*/ 1128770 h 1371424"/>
                <a:gd name="connsiteX2190" fmla="*/ 606640 w 1697811"/>
                <a:gd name="connsiteY2190" fmla="*/ 1133148 h 1371424"/>
                <a:gd name="connsiteX2191" fmla="*/ 606640 w 1697811"/>
                <a:gd name="connsiteY2191" fmla="*/ 1134670 h 1371424"/>
                <a:gd name="connsiteX2192" fmla="*/ 606164 w 1697811"/>
                <a:gd name="connsiteY2192" fmla="*/ 1135431 h 1371424"/>
                <a:gd name="connsiteX2193" fmla="*/ 606925 w 1697811"/>
                <a:gd name="connsiteY2193" fmla="*/ 1135241 h 1371424"/>
                <a:gd name="connsiteX2194" fmla="*/ 607401 w 1697811"/>
                <a:gd name="connsiteY2194" fmla="*/ 1136193 h 1371424"/>
                <a:gd name="connsiteX2195" fmla="*/ 610254 w 1697811"/>
                <a:gd name="connsiteY2195" fmla="*/ 1138381 h 1371424"/>
                <a:gd name="connsiteX2196" fmla="*/ 611110 w 1697811"/>
                <a:gd name="connsiteY2196" fmla="*/ 1139618 h 1371424"/>
                <a:gd name="connsiteX2197" fmla="*/ 611110 w 1697811"/>
                <a:gd name="connsiteY2197" fmla="*/ 1143330 h 1371424"/>
                <a:gd name="connsiteX2198" fmla="*/ 608637 w 1697811"/>
                <a:gd name="connsiteY2198" fmla="*/ 1143330 h 1371424"/>
                <a:gd name="connsiteX2199" fmla="*/ 608352 w 1697811"/>
                <a:gd name="connsiteY2199" fmla="*/ 1143044 h 1371424"/>
                <a:gd name="connsiteX2200" fmla="*/ 603882 w 1697811"/>
                <a:gd name="connsiteY2200" fmla="*/ 1143330 h 1371424"/>
                <a:gd name="connsiteX2201" fmla="*/ 603026 w 1697811"/>
                <a:gd name="connsiteY2201" fmla="*/ 1143044 h 1371424"/>
                <a:gd name="connsiteX2202" fmla="*/ 601695 w 1697811"/>
                <a:gd name="connsiteY2202" fmla="*/ 1143901 h 1371424"/>
                <a:gd name="connsiteX2203" fmla="*/ 601219 w 1697811"/>
                <a:gd name="connsiteY2203" fmla="*/ 1143710 h 1371424"/>
                <a:gd name="connsiteX2204" fmla="*/ 600363 w 1697811"/>
                <a:gd name="connsiteY2204" fmla="*/ 1144947 h 1371424"/>
                <a:gd name="connsiteX2205" fmla="*/ 599507 w 1697811"/>
                <a:gd name="connsiteY2205" fmla="*/ 1144947 h 1371424"/>
                <a:gd name="connsiteX2206" fmla="*/ 598176 w 1697811"/>
                <a:gd name="connsiteY2206" fmla="*/ 1147421 h 1371424"/>
                <a:gd name="connsiteX2207" fmla="*/ 596845 w 1697811"/>
                <a:gd name="connsiteY2207" fmla="*/ 1147611 h 1371424"/>
                <a:gd name="connsiteX2208" fmla="*/ 595799 w 1697811"/>
                <a:gd name="connsiteY2208" fmla="*/ 1145709 h 1371424"/>
                <a:gd name="connsiteX2209" fmla="*/ 596845 w 1697811"/>
                <a:gd name="connsiteY2209" fmla="*/ 1144852 h 1371424"/>
                <a:gd name="connsiteX2210" fmla="*/ 596845 w 1697811"/>
                <a:gd name="connsiteY2210" fmla="*/ 1144281 h 1371424"/>
                <a:gd name="connsiteX2211" fmla="*/ 595513 w 1697811"/>
                <a:gd name="connsiteY2211" fmla="*/ 1141997 h 1371424"/>
                <a:gd name="connsiteX2212" fmla="*/ 597986 w 1697811"/>
                <a:gd name="connsiteY2212" fmla="*/ 1140570 h 1371424"/>
                <a:gd name="connsiteX2213" fmla="*/ 598747 w 1697811"/>
                <a:gd name="connsiteY2213" fmla="*/ 1138857 h 1371424"/>
                <a:gd name="connsiteX2214" fmla="*/ 595894 w 1697811"/>
                <a:gd name="connsiteY2214" fmla="*/ 1134290 h 1371424"/>
                <a:gd name="connsiteX2215" fmla="*/ 590949 w 1697811"/>
                <a:gd name="connsiteY2215" fmla="*/ 1130388 h 1371424"/>
                <a:gd name="connsiteX2216" fmla="*/ 589142 w 1697811"/>
                <a:gd name="connsiteY2216" fmla="*/ 1128199 h 1371424"/>
                <a:gd name="connsiteX2217" fmla="*/ 584672 w 1697811"/>
                <a:gd name="connsiteY2217" fmla="*/ 1125440 h 1371424"/>
                <a:gd name="connsiteX2218" fmla="*/ 582580 w 1697811"/>
                <a:gd name="connsiteY2218" fmla="*/ 1124869 h 1371424"/>
                <a:gd name="connsiteX2219" fmla="*/ 582294 w 1697811"/>
                <a:gd name="connsiteY2219" fmla="*/ 1124107 h 1371424"/>
                <a:gd name="connsiteX2220" fmla="*/ 581439 w 1697811"/>
                <a:gd name="connsiteY2220" fmla="*/ 1124107 h 1371424"/>
                <a:gd name="connsiteX2221" fmla="*/ 577825 w 1697811"/>
                <a:gd name="connsiteY2221" fmla="*/ 1121158 h 1371424"/>
                <a:gd name="connsiteX2222" fmla="*/ 576779 w 1697811"/>
                <a:gd name="connsiteY2222" fmla="*/ 1121158 h 1371424"/>
                <a:gd name="connsiteX2223" fmla="*/ 576493 w 1697811"/>
                <a:gd name="connsiteY2223" fmla="*/ 1120396 h 1371424"/>
                <a:gd name="connsiteX2224" fmla="*/ 575162 w 1697811"/>
                <a:gd name="connsiteY2224" fmla="*/ 1120111 h 1371424"/>
                <a:gd name="connsiteX2225" fmla="*/ 574496 w 1697811"/>
                <a:gd name="connsiteY2225" fmla="*/ 1119350 h 1371424"/>
                <a:gd name="connsiteX2226" fmla="*/ 573735 w 1697811"/>
                <a:gd name="connsiteY2226" fmla="*/ 1119540 h 1371424"/>
                <a:gd name="connsiteX2227" fmla="*/ 573260 w 1697811"/>
                <a:gd name="connsiteY2227" fmla="*/ 1118779 h 1371424"/>
                <a:gd name="connsiteX2228" fmla="*/ 570122 w 1697811"/>
                <a:gd name="connsiteY2228" fmla="*/ 1118017 h 1371424"/>
                <a:gd name="connsiteX2229" fmla="*/ 569361 w 1697811"/>
                <a:gd name="connsiteY2229" fmla="*/ 1117161 h 1371424"/>
                <a:gd name="connsiteX2230" fmla="*/ 567554 w 1697811"/>
                <a:gd name="connsiteY2230" fmla="*/ 1117351 h 1371424"/>
                <a:gd name="connsiteX2231" fmla="*/ 567269 w 1697811"/>
                <a:gd name="connsiteY2231" fmla="*/ 1116590 h 1371424"/>
                <a:gd name="connsiteX2232" fmla="*/ 563465 w 1697811"/>
                <a:gd name="connsiteY2232" fmla="*/ 1116304 h 1371424"/>
                <a:gd name="connsiteX2233" fmla="*/ 562989 w 1697811"/>
                <a:gd name="connsiteY2233" fmla="*/ 1115543 h 1371424"/>
                <a:gd name="connsiteX2234" fmla="*/ 562133 w 1697811"/>
                <a:gd name="connsiteY2234" fmla="*/ 1115543 h 1371424"/>
                <a:gd name="connsiteX2235" fmla="*/ 562894 w 1697811"/>
                <a:gd name="connsiteY2235" fmla="*/ 1115829 h 1371424"/>
                <a:gd name="connsiteX2236" fmla="*/ 560612 w 1697811"/>
                <a:gd name="connsiteY2236" fmla="*/ 1115638 h 1371424"/>
                <a:gd name="connsiteX2237" fmla="*/ 560326 w 1697811"/>
                <a:gd name="connsiteY2237" fmla="*/ 1115924 h 1371424"/>
                <a:gd name="connsiteX2238" fmla="*/ 559851 w 1697811"/>
                <a:gd name="connsiteY2238" fmla="*/ 1115067 h 1371424"/>
                <a:gd name="connsiteX2239" fmla="*/ 558805 w 1697811"/>
                <a:gd name="connsiteY2239" fmla="*/ 1115067 h 1371424"/>
                <a:gd name="connsiteX2240" fmla="*/ 558805 w 1697811"/>
                <a:gd name="connsiteY2240" fmla="*/ 1115829 h 1371424"/>
                <a:gd name="connsiteX2241" fmla="*/ 559375 w 1697811"/>
                <a:gd name="connsiteY2241" fmla="*/ 1115829 h 1371424"/>
                <a:gd name="connsiteX2242" fmla="*/ 559661 w 1697811"/>
                <a:gd name="connsiteY2242" fmla="*/ 1115258 h 1371424"/>
                <a:gd name="connsiteX2243" fmla="*/ 558139 w 1697811"/>
                <a:gd name="connsiteY2243" fmla="*/ 1115448 h 1371424"/>
                <a:gd name="connsiteX2244" fmla="*/ 556618 w 1697811"/>
                <a:gd name="connsiteY2244" fmla="*/ 1114877 h 1371424"/>
                <a:gd name="connsiteX2245" fmla="*/ 554811 w 1697811"/>
                <a:gd name="connsiteY2245" fmla="*/ 1115163 h 1371424"/>
                <a:gd name="connsiteX2246" fmla="*/ 554811 w 1697811"/>
                <a:gd name="connsiteY2246" fmla="*/ 1115924 h 1371424"/>
                <a:gd name="connsiteX2247" fmla="*/ 554525 w 1697811"/>
                <a:gd name="connsiteY2247" fmla="*/ 1115638 h 1371424"/>
                <a:gd name="connsiteX2248" fmla="*/ 553765 w 1697811"/>
                <a:gd name="connsiteY2248" fmla="*/ 1115829 h 1371424"/>
                <a:gd name="connsiteX2249" fmla="*/ 553289 w 1697811"/>
                <a:gd name="connsiteY2249" fmla="*/ 1116780 h 1371424"/>
                <a:gd name="connsiteX2250" fmla="*/ 548154 w 1697811"/>
                <a:gd name="connsiteY2250" fmla="*/ 1115353 h 1371424"/>
                <a:gd name="connsiteX2251" fmla="*/ 545015 w 1697811"/>
                <a:gd name="connsiteY2251" fmla="*/ 1115353 h 1371424"/>
                <a:gd name="connsiteX2252" fmla="*/ 543209 w 1697811"/>
                <a:gd name="connsiteY2252" fmla="*/ 1116114 h 1371424"/>
                <a:gd name="connsiteX2253" fmla="*/ 541021 w 1697811"/>
                <a:gd name="connsiteY2253" fmla="*/ 1116114 h 1371424"/>
                <a:gd name="connsiteX2254" fmla="*/ 536361 w 1697811"/>
                <a:gd name="connsiteY2254" fmla="*/ 1114877 h 1371424"/>
                <a:gd name="connsiteX2255" fmla="*/ 532938 w 1697811"/>
                <a:gd name="connsiteY2255" fmla="*/ 1113355 h 1371424"/>
                <a:gd name="connsiteX2256" fmla="*/ 530465 w 1697811"/>
                <a:gd name="connsiteY2256" fmla="*/ 1114211 h 1371424"/>
                <a:gd name="connsiteX2257" fmla="*/ 523808 w 1697811"/>
                <a:gd name="connsiteY2257" fmla="*/ 1113925 h 1371424"/>
                <a:gd name="connsiteX2258" fmla="*/ 522001 w 1697811"/>
                <a:gd name="connsiteY2258" fmla="*/ 1114211 h 1371424"/>
                <a:gd name="connsiteX2259" fmla="*/ 521241 w 1697811"/>
                <a:gd name="connsiteY2259" fmla="*/ 1114972 h 1371424"/>
                <a:gd name="connsiteX2260" fmla="*/ 515630 w 1697811"/>
                <a:gd name="connsiteY2260" fmla="*/ 1115163 h 1371424"/>
                <a:gd name="connsiteX2261" fmla="*/ 514583 w 1697811"/>
                <a:gd name="connsiteY2261" fmla="*/ 1115924 h 1371424"/>
                <a:gd name="connsiteX2262" fmla="*/ 513062 w 1697811"/>
                <a:gd name="connsiteY2262" fmla="*/ 1115733 h 1371424"/>
                <a:gd name="connsiteX2263" fmla="*/ 512777 w 1697811"/>
                <a:gd name="connsiteY2263" fmla="*/ 1116495 h 1371424"/>
                <a:gd name="connsiteX2264" fmla="*/ 511445 w 1697811"/>
                <a:gd name="connsiteY2264" fmla="*/ 1116780 h 1371424"/>
                <a:gd name="connsiteX2265" fmla="*/ 510685 w 1697811"/>
                <a:gd name="connsiteY2265" fmla="*/ 1118017 h 1371424"/>
                <a:gd name="connsiteX2266" fmla="*/ 510019 w 1697811"/>
                <a:gd name="connsiteY2266" fmla="*/ 1118017 h 1371424"/>
                <a:gd name="connsiteX2267" fmla="*/ 510304 w 1697811"/>
                <a:gd name="connsiteY2267" fmla="*/ 1118303 h 1371424"/>
                <a:gd name="connsiteX2268" fmla="*/ 509638 w 1697811"/>
                <a:gd name="connsiteY2268" fmla="*/ 1118493 h 1371424"/>
                <a:gd name="connsiteX2269" fmla="*/ 509638 w 1697811"/>
                <a:gd name="connsiteY2269" fmla="*/ 1119064 h 1371424"/>
                <a:gd name="connsiteX2270" fmla="*/ 508592 w 1697811"/>
                <a:gd name="connsiteY2270" fmla="*/ 1119825 h 1371424"/>
                <a:gd name="connsiteX2271" fmla="*/ 508117 w 1697811"/>
                <a:gd name="connsiteY2271" fmla="*/ 1120682 h 1371424"/>
                <a:gd name="connsiteX2272" fmla="*/ 506310 w 1697811"/>
                <a:gd name="connsiteY2272" fmla="*/ 1121538 h 1371424"/>
                <a:gd name="connsiteX2273" fmla="*/ 507166 w 1697811"/>
                <a:gd name="connsiteY2273" fmla="*/ 1122109 h 1371424"/>
                <a:gd name="connsiteX2274" fmla="*/ 507641 w 1697811"/>
                <a:gd name="connsiteY2274" fmla="*/ 1123346 h 1371424"/>
                <a:gd name="connsiteX2275" fmla="*/ 506785 w 1697811"/>
                <a:gd name="connsiteY2275" fmla="*/ 1124869 h 1371424"/>
                <a:gd name="connsiteX2276" fmla="*/ 506785 w 1697811"/>
                <a:gd name="connsiteY2276" fmla="*/ 1125725 h 1371424"/>
                <a:gd name="connsiteX2277" fmla="*/ 507546 w 1697811"/>
                <a:gd name="connsiteY2277" fmla="*/ 1125916 h 1371424"/>
                <a:gd name="connsiteX2278" fmla="*/ 507261 w 1697811"/>
                <a:gd name="connsiteY2278" fmla="*/ 1126486 h 1371424"/>
                <a:gd name="connsiteX2279" fmla="*/ 505169 w 1697811"/>
                <a:gd name="connsiteY2279" fmla="*/ 1126677 h 1371424"/>
                <a:gd name="connsiteX2280" fmla="*/ 504503 w 1697811"/>
                <a:gd name="connsiteY2280" fmla="*/ 1127913 h 1371424"/>
                <a:gd name="connsiteX2281" fmla="*/ 498226 w 1697811"/>
                <a:gd name="connsiteY2281" fmla="*/ 1130198 h 1371424"/>
                <a:gd name="connsiteX2282" fmla="*/ 499272 w 1697811"/>
                <a:gd name="connsiteY2282" fmla="*/ 1132386 h 1371424"/>
                <a:gd name="connsiteX2283" fmla="*/ 498797 w 1697811"/>
                <a:gd name="connsiteY2283" fmla="*/ 1132386 h 1371424"/>
                <a:gd name="connsiteX2284" fmla="*/ 498322 w 1697811"/>
                <a:gd name="connsiteY2284" fmla="*/ 1133623 h 1371424"/>
                <a:gd name="connsiteX2285" fmla="*/ 497561 w 1697811"/>
                <a:gd name="connsiteY2285" fmla="*/ 1133909 h 1371424"/>
                <a:gd name="connsiteX2286" fmla="*/ 494708 w 1697811"/>
                <a:gd name="connsiteY2286" fmla="*/ 1133338 h 1371424"/>
                <a:gd name="connsiteX2287" fmla="*/ 492616 w 1697811"/>
                <a:gd name="connsiteY2287" fmla="*/ 1132386 h 1371424"/>
                <a:gd name="connsiteX2288" fmla="*/ 491094 w 1697811"/>
                <a:gd name="connsiteY2288" fmla="*/ 1132671 h 1371424"/>
                <a:gd name="connsiteX2289" fmla="*/ 490048 w 1697811"/>
                <a:gd name="connsiteY2289" fmla="*/ 1131435 h 1371424"/>
                <a:gd name="connsiteX2290" fmla="*/ 487861 w 1697811"/>
                <a:gd name="connsiteY2290" fmla="*/ 1131435 h 1371424"/>
                <a:gd name="connsiteX2291" fmla="*/ 487861 w 1697811"/>
                <a:gd name="connsiteY2291" fmla="*/ 1133909 h 1371424"/>
                <a:gd name="connsiteX2292" fmla="*/ 487385 w 1697811"/>
                <a:gd name="connsiteY2292" fmla="*/ 1133719 h 1371424"/>
                <a:gd name="connsiteX2293" fmla="*/ 486719 w 1697811"/>
                <a:gd name="connsiteY2293" fmla="*/ 1135146 h 1371424"/>
                <a:gd name="connsiteX2294" fmla="*/ 483296 w 1697811"/>
                <a:gd name="connsiteY2294" fmla="*/ 1134956 h 1371424"/>
                <a:gd name="connsiteX2295" fmla="*/ 483011 w 1697811"/>
                <a:gd name="connsiteY2295" fmla="*/ 1135527 h 1371424"/>
                <a:gd name="connsiteX2296" fmla="*/ 480538 w 1697811"/>
                <a:gd name="connsiteY2296" fmla="*/ 1135527 h 1371424"/>
                <a:gd name="connsiteX2297" fmla="*/ 480823 w 1697811"/>
                <a:gd name="connsiteY2297" fmla="*/ 1136098 h 1371424"/>
                <a:gd name="connsiteX2298" fmla="*/ 479492 w 1697811"/>
                <a:gd name="connsiteY2298" fmla="*/ 1136954 h 1371424"/>
                <a:gd name="connsiteX2299" fmla="*/ 478636 w 1697811"/>
                <a:gd name="connsiteY2299" fmla="*/ 1136764 h 1371424"/>
                <a:gd name="connsiteX2300" fmla="*/ 477780 w 1697811"/>
                <a:gd name="connsiteY2300" fmla="*/ 1137525 h 1371424"/>
                <a:gd name="connsiteX2301" fmla="*/ 476734 w 1697811"/>
                <a:gd name="connsiteY2301" fmla="*/ 1137335 h 1371424"/>
                <a:gd name="connsiteX2302" fmla="*/ 475878 w 1697811"/>
                <a:gd name="connsiteY2302" fmla="*/ 1138286 h 1371424"/>
                <a:gd name="connsiteX2303" fmla="*/ 473786 w 1697811"/>
                <a:gd name="connsiteY2303" fmla="*/ 1139047 h 1371424"/>
                <a:gd name="connsiteX2304" fmla="*/ 472930 w 1697811"/>
                <a:gd name="connsiteY2304" fmla="*/ 1138857 h 1371424"/>
                <a:gd name="connsiteX2305" fmla="*/ 472074 w 1697811"/>
                <a:gd name="connsiteY2305" fmla="*/ 1139618 h 1371424"/>
                <a:gd name="connsiteX2306" fmla="*/ 471599 w 1697811"/>
                <a:gd name="connsiteY2306" fmla="*/ 1139618 h 1371424"/>
                <a:gd name="connsiteX2307" fmla="*/ 471884 w 1697811"/>
                <a:gd name="connsiteY2307" fmla="*/ 1139047 h 1371424"/>
                <a:gd name="connsiteX2308" fmla="*/ 470553 w 1697811"/>
                <a:gd name="connsiteY2308" fmla="*/ 1139333 h 1371424"/>
                <a:gd name="connsiteX2309" fmla="*/ 469506 w 1697811"/>
                <a:gd name="connsiteY2309" fmla="*/ 1138762 h 1371424"/>
                <a:gd name="connsiteX2310" fmla="*/ 467414 w 1697811"/>
                <a:gd name="connsiteY2310" fmla="*/ 1139333 h 1371424"/>
                <a:gd name="connsiteX2311" fmla="*/ 466653 w 1697811"/>
                <a:gd name="connsiteY2311" fmla="*/ 1139047 h 1371424"/>
                <a:gd name="connsiteX2312" fmla="*/ 466368 w 1697811"/>
                <a:gd name="connsiteY2312" fmla="*/ 1138191 h 1371424"/>
                <a:gd name="connsiteX2313" fmla="*/ 465037 w 1697811"/>
                <a:gd name="connsiteY2313" fmla="*/ 1138381 h 1371424"/>
                <a:gd name="connsiteX2314" fmla="*/ 463705 w 1697811"/>
                <a:gd name="connsiteY2314" fmla="*/ 1137620 h 1371424"/>
                <a:gd name="connsiteX2315" fmla="*/ 463420 w 1697811"/>
                <a:gd name="connsiteY2315" fmla="*/ 1136858 h 1371424"/>
                <a:gd name="connsiteX2316" fmla="*/ 460282 w 1697811"/>
                <a:gd name="connsiteY2316" fmla="*/ 1136287 h 1371424"/>
                <a:gd name="connsiteX2317" fmla="*/ 455812 w 1697811"/>
                <a:gd name="connsiteY2317" fmla="*/ 1134004 h 1371424"/>
                <a:gd name="connsiteX2318" fmla="*/ 454481 w 1697811"/>
                <a:gd name="connsiteY2318" fmla="*/ 1134575 h 1371424"/>
                <a:gd name="connsiteX2319" fmla="*/ 452674 w 1697811"/>
                <a:gd name="connsiteY2319" fmla="*/ 1134004 h 1371424"/>
                <a:gd name="connsiteX2320" fmla="*/ 450391 w 1697811"/>
                <a:gd name="connsiteY2320" fmla="*/ 1135527 h 1371424"/>
                <a:gd name="connsiteX2321" fmla="*/ 449916 w 1697811"/>
                <a:gd name="connsiteY2321" fmla="*/ 1136383 h 1371424"/>
                <a:gd name="connsiteX2322" fmla="*/ 448585 w 1697811"/>
                <a:gd name="connsiteY2322" fmla="*/ 1136954 h 1371424"/>
                <a:gd name="connsiteX2323" fmla="*/ 448585 w 1697811"/>
                <a:gd name="connsiteY2323" fmla="*/ 1137810 h 1371424"/>
                <a:gd name="connsiteX2324" fmla="*/ 448109 w 1697811"/>
                <a:gd name="connsiteY2324" fmla="*/ 1137810 h 1371424"/>
                <a:gd name="connsiteX2325" fmla="*/ 448394 w 1697811"/>
                <a:gd name="connsiteY2325" fmla="*/ 1139047 h 1371424"/>
                <a:gd name="connsiteX2326" fmla="*/ 447729 w 1697811"/>
                <a:gd name="connsiteY2326" fmla="*/ 1139333 h 1371424"/>
                <a:gd name="connsiteX2327" fmla="*/ 445922 w 1697811"/>
                <a:gd name="connsiteY2327" fmla="*/ 1138572 h 1371424"/>
                <a:gd name="connsiteX2328" fmla="*/ 445636 w 1697811"/>
                <a:gd name="connsiteY2328" fmla="*/ 1137620 h 1371424"/>
                <a:gd name="connsiteX2329" fmla="*/ 446112 w 1697811"/>
                <a:gd name="connsiteY2329" fmla="*/ 1137429 h 1371424"/>
                <a:gd name="connsiteX2330" fmla="*/ 446112 w 1697811"/>
                <a:gd name="connsiteY2330" fmla="*/ 1136668 h 1371424"/>
                <a:gd name="connsiteX2331" fmla="*/ 445351 w 1697811"/>
                <a:gd name="connsiteY2331" fmla="*/ 1136098 h 1371424"/>
                <a:gd name="connsiteX2332" fmla="*/ 441547 w 1697811"/>
                <a:gd name="connsiteY2332" fmla="*/ 1136668 h 1371424"/>
                <a:gd name="connsiteX2333" fmla="*/ 440691 w 1697811"/>
                <a:gd name="connsiteY2333" fmla="*/ 1138666 h 1371424"/>
                <a:gd name="connsiteX2334" fmla="*/ 439930 w 1697811"/>
                <a:gd name="connsiteY2334" fmla="*/ 1138952 h 1371424"/>
                <a:gd name="connsiteX2335" fmla="*/ 434985 w 1697811"/>
                <a:gd name="connsiteY2335" fmla="*/ 1138952 h 1371424"/>
                <a:gd name="connsiteX2336" fmla="*/ 435271 w 1697811"/>
                <a:gd name="connsiteY2336" fmla="*/ 1138666 h 1371424"/>
                <a:gd name="connsiteX2337" fmla="*/ 433939 w 1697811"/>
                <a:gd name="connsiteY2337" fmla="*/ 1138952 h 1371424"/>
                <a:gd name="connsiteX2338" fmla="*/ 431276 w 1697811"/>
                <a:gd name="connsiteY2338" fmla="*/ 1137715 h 1371424"/>
                <a:gd name="connsiteX2339" fmla="*/ 430611 w 1697811"/>
                <a:gd name="connsiteY2339" fmla="*/ 1136287 h 1371424"/>
                <a:gd name="connsiteX2340" fmla="*/ 431276 w 1697811"/>
                <a:gd name="connsiteY2340" fmla="*/ 1135050 h 1371424"/>
                <a:gd name="connsiteX2341" fmla="*/ 433083 w 1697811"/>
                <a:gd name="connsiteY2341" fmla="*/ 1135336 h 1371424"/>
                <a:gd name="connsiteX2342" fmla="*/ 433369 w 1697811"/>
                <a:gd name="connsiteY2342" fmla="*/ 1134575 h 1371424"/>
                <a:gd name="connsiteX2343" fmla="*/ 434415 w 1697811"/>
                <a:gd name="connsiteY2343" fmla="*/ 1133814 h 1371424"/>
                <a:gd name="connsiteX2344" fmla="*/ 434415 w 1697811"/>
                <a:gd name="connsiteY2344" fmla="*/ 1133243 h 1371424"/>
                <a:gd name="connsiteX2345" fmla="*/ 435936 w 1697811"/>
                <a:gd name="connsiteY2345" fmla="*/ 1132481 h 1371424"/>
                <a:gd name="connsiteX2346" fmla="*/ 437268 w 1697811"/>
                <a:gd name="connsiteY2346" fmla="*/ 1132481 h 1371424"/>
                <a:gd name="connsiteX2347" fmla="*/ 437743 w 1697811"/>
                <a:gd name="connsiteY2347" fmla="*/ 1131625 h 1371424"/>
                <a:gd name="connsiteX2348" fmla="*/ 439835 w 1697811"/>
                <a:gd name="connsiteY2348" fmla="*/ 1131911 h 1371424"/>
                <a:gd name="connsiteX2349" fmla="*/ 440311 w 1697811"/>
                <a:gd name="connsiteY2349" fmla="*/ 1131340 h 1371424"/>
                <a:gd name="connsiteX2350" fmla="*/ 437648 w 1697811"/>
                <a:gd name="connsiteY2350" fmla="*/ 1131149 h 1371424"/>
                <a:gd name="connsiteX2351" fmla="*/ 437648 w 1697811"/>
                <a:gd name="connsiteY2351" fmla="*/ 1131435 h 1371424"/>
                <a:gd name="connsiteX2352" fmla="*/ 436126 w 1697811"/>
                <a:gd name="connsiteY2352" fmla="*/ 1132196 h 1371424"/>
                <a:gd name="connsiteX2353" fmla="*/ 434795 w 1697811"/>
                <a:gd name="connsiteY2353" fmla="*/ 1131911 h 1371424"/>
                <a:gd name="connsiteX2354" fmla="*/ 435080 w 1697811"/>
                <a:gd name="connsiteY2354" fmla="*/ 1129627 h 1371424"/>
                <a:gd name="connsiteX2355" fmla="*/ 434320 w 1697811"/>
                <a:gd name="connsiteY2355" fmla="*/ 1127438 h 1371424"/>
                <a:gd name="connsiteX2356" fmla="*/ 434795 w 1697811"/>
                <a:gd name="connsiteY2356" fmla="*/ 1127153 h 1371424"/>
                <a:gd name="connsiteX2357" fmla="*/ 435080 w 1697811"/>
                <a:gd name="connsiteY2357" fmla="*/ 1124583 h 1371424"/>
                <a:gd name="connsiteX2358" fmla="*/ 435556 w 1697811"/>
                <a:gd name="connsiteY2358" fmla="*/ 1124012 h 1371424"/>
                <a:gd name="connsiteX2359" fmla="*/ 432893 w 1697811"/>
                <a:gd name="connsiteY2359" fmla="*/ 1124203 h 1371424"/>
                <a:gd name="connsiteX2360" fmla="*/ 432417 w 1697811"/>
                <a:gd name="connsiteY2360" fmla="*/ 1123917 h 1371424"/>
                <a:gd name="connsiteX2361" fmla="*/ 433178 w 1697811"/>
                <a:gd name="connsiteY2361" fmla="*/ 1121443 h 1371424"/>
                <a:gd name="connsiteX2362" fmla="*/ 432417 w 1697811"/>
                <a:gd name="connsiteY2362" fmla="*/ 1120206 h 1371424"/>
                <a:gd name="connsiteX2363" fmla="*/ 432132 w 1697811"/>
                <a:gd name="connsiteY2363" fmla="*/ 1117922 h 1371424"/>
                <a:gd name="connsiteX2364" fmla="*/ 432608 w 1697811"/>
                <a:gd name="connsiteY2364" fmla="*/ 1116685 h 1371424"/>
                <a:gd name="connsiteX2365" fmla="*/ 436412 w 1697811"/>
                <a:gd name="connsiteY2365" fmla="*/ 1117446 h 1371424"/>
                <a:gd name="connsiteX2366" fmla="*/ 437743 w 1697811"/>
                <a:gd name="connsiteY2366" fmla="*/ 1116495 h 1371424"/>
                <a:gd name="connsiteX2367" fmla="*/ 435080 w 1697811"/>
                <a:gd name="connsiteY2367" fmla="*/ 1117066 h 1371424"/>
                <a:gd name="connsiteX2368" fmla="*/ 432417 w 1697811"/>
                <a:gd name="connsiteY2368" fmla="*/ 1116114 h 1371424"/>
                <a:gd name="connsiteX2369" fmla="*/ 432703 w 1697811"/>
                <a:gd name="connsiteY2369" fmla="*/ 1114116 h 1371424"/>
                <a:gd name="connsiteX2370" fmla="*/ 433559 w 1697811"/>
                <a:gd name="connsiteY2370" fmla="*/ 1113355 h 1371424"/>
                <a:gd name="connsiteX2371" fmla="*/ 433274 w 1697811"/>
                <a:gd name="connsiteY2371" fmla="*/ 1110785 h 1371424"/>
                <a:gd name="connsiteX2372" fmla="*/ 432513 w 1697811"/>
                <a:gd name="connsiteY2372" fmla="*/ 1109834 h 1371424"/>
                <a:gd name="connsiteX2373" fmla="*/ 432988 w 1697811"/>
                <a:gd name="connsiteY2373" fmla="*/ 1108597 h 1371424"/>
                <a:gd name="connsiteX2374" fmla="*/ 432703 w 1697811"/>
                <a:gd name="connsiteY2374" fmla="*/ 1107740 h 1371424"/>
                <a:gd name="connsiteX2375" fmla="*/ 433464 w 1697811"/>
                <a:gd name="connsiteY2375" fmla="*/ 1106884 h 1371424"/>
                <a:gd name="connsiteX2376" fmla="*/ 433178 w 1697811"/>
                <a:gd name="connsiteY2376" fmla="*/ 1104600 h 1371424"/>
                <a:gd name="connsiteX2377" fmla="*/ 432417 w 1697811"/>
                <a:gd name="connsiteY2377" fmla="*/ 1104600 h 1371424"/>
                <a:gd name="connsiteX2378" fmla="*/ 432417 w 1697811"/>
                <a:gd name="connsiteY2378" fmla="*/ 1107359 h 1371424"/>
                <a:gd name="connsiteX2379" fmla="*/ 431942 w 1697811"/>
                <a:gd name="connsiteY2379" fmla="*/ 1108121 h 1371424"/>
                <a:gd name="connsiteX2380" fmla="*/ 431181 w 1697811"/>
                <a:gd name="connsiteY2380" fmla="*/ 1107930 h 1371424"/>
                <a:gd name="connsiteX2381" fmla="*/ 429850 w 1697811"/>
                <a:gd name="connsiteY2381" fmla="*/ 1105742 h 1371424"/>
                <a:gd name="connsiteX2382" fmla="*/ 428043 w 1697811"/>
                <a:gd name="connsiteY2382" fmla="*/ 1104314 h 1371424"/>
                <a:gd name="connsiteX2383" fmla="*/ 427567 w 1697811"/>
                <a:gd name="connsiteY2383" fmla="*/ 1103363 h 1371424"/>
                <a:gd name="connsiteX2384" fmla="*/ 426046 w 1697811"/>
                <a:gd name="connsiteY2384" fmla="*/ 1102602 h 1371424"/>
                <a:gd name="connsiteX2385" fmla="*/ 425380 w 1697811"/>
                <a:gd name="connsiteY2385" fmla="*/ 1101650 h 1371424"/>
                <a:gd name="connsiteX2386" fmla="*/ 424524 w 1697811"/>
                <a:gd name="connsiteY2386" fmla="*/ 1101364 h 1371424"/>
                <a:gd name="connsiteX2387" fmla="*/ 423478 w 1697811"/>
                <a:gd name="connsiteY2387" fmla="*/ 1099081 h 1371424"/>
                <a:gd name="connsiteX2388" fmla="*/ 422432 w 1697811"/>
                <a:gd name="connsiteY2388" fmla="*/ 1098224 h 1371424"/>
                <a:gd name="connsiteX2389" fmla="*/ 422147 w 1697811"/>
                <a:gd name="connsiteY2389" fmla="*/ 1098510 h 1371424"/>
                <a:gd name="connsiteX2390" fmla="*/ 424239 w 1697811"/>
                <a:gd name="connsiteY2390" fmla="*/ 1101269 h 1371424"/>
                <a:gd name="connsiteX2391" fmla="*/ 424524 w 1697811"/>
                <a:gd name="connsiteY2391" fmla="*/ 1103553 h 1371424"/>
                <a:gd name="connsiteX2392" fmla="*/ 427187 w 1697811"/>
                <a:gd name="connsiteY2392" fmla="*/ 1105076 h 1371424"/>
                <a:gd name="connsiteX2393" fmla="*/ 428994 w 1697811"/>
                <a:gd name="connsiteY2393" fmla="*/ 1107074 h 1371424"/>
                <a:gd name="connsiteX2394" fmla="*/ 428994 w 1697811"/>
                <a:gd name="connsiteY2394" fmla="*/ 1107645 h 1371424"/>
                <a:gd name="connsiteX2395" fmla="*/ 431467 w 1697811"/>
                <a:gd name="connsiteY2395" fmla="*/ 1109168 h 1371424"/>
                <a:gd name="connsiteX2396" fmla="*/ 431467 w 1697811"/>
                <a:gd name="connsiteY2396" fmla="*/ 1111642 h 1371424"/>
                <a:gd name="connsiteX2397" fmla="*/ 430801 w 1697811"/>
                <a:gd name="connsiteY2397" fmla="*/ 1114401 h 1371424"/>
                <a:gd name="connsiteX2398" fmla="*/ 431467 w 1697811"/>
                <a:gd name="connsiteY2398" fmla="*/ 1115638 h 1371424"/>
                <a:gd name="connsiteX2399" fmla="*/ 431181 w 1697811"/>
                <a:gd name="connsiteY2399" fmla="*/ 1120016 h 1371424"/>
                <a:gd name="connsiteX2400" fmla="*/ 432037 w 1697811"/>
                <a:gd name="connsiteY2400" fmla="*/ 1121729 h 1371424"/>
                <a:gd name="connsiteX2401" fmla="*/ 431562 w 1697811"/>
                <a:gd name="connsiteY2401" fmla="*/ 1124298 h 1371424"/>
                <a:gd name="connsiteX2402" fmla="*/ 432227 w 1697811"/>
                <a:gd name="connsiteY2402" fmla="*/ 1125059 h 1371424"/>
                <a:gd name="connsiteX2403" fmla="*/ 433749 w 1697811"/>
                <a:gd name="connsiteY2403" fmla="*/ 1125249 h 1371424"/>
                <a:gd name="connsiteX2404" fmla="*/ 434510 w 1697811"/>
                <a:gd name="connsiteY2404" fmla="*/ 1126201 h 1371424"/>
                <a:gd name="connsiteX2405" fmla="*/ 433464 w 1697811"/>
                <a:gd name="connsiteY2405" fmla="*/ 1127628 h 1371424"/>
                <a:gd name="connsiteX2406" fmla="*/ 434320 w 1697811"/>
                <a:gd name="connsiteY2406" fmla="*/ 1129912 h 1371424"/>
                <a:gd name="connsiteX2407" fmla="*/ 433654 w 1697811"/>
                <a:gd name="connsiteY2407" fmla="*/ 1130673 h 1371424"/>
                <a:gd name="connsiteX2408" fmla="*/ 433369 w 1697811"/>
                <a:gd name="connsiteY2408" fmla="*/ 1131911 h 1371424"/>
                <a:gd name="connsiteX2409" fmla="*/ 430230 w 1697811"/>
                <a:gd name="connsiteY2409" fmla="*/ 1134385 h 1371424"/>
                <a:gd name="connsiteX2410" fmla="*/ 428423 w 1697811"/>
                <a:gd name="connsiteY2410" fmla="*/ 1137144 h 1371424"/>
                <a:gd name="connsiteX2411" fmla="*/ 426331 w 1697811"/>
                <a:gd name="connsiteY2411" fmla="*/ 1137429 h 1371424"/>
                <a:gd name="connsiteX2412" fmla="*/ 426331 w 1697811"/>
                <a:gd name="connsiteY2412" fmla="*/ 1137715 h 1371424"/>
                <a:gd name="connsiteX2413" fmla="*/ 425856 w 1697811"/>
                <a:gd name="connsiteY2413" fmla="*/ 1137144 h 1371424"/>
                <a:gd name="connsiteX2414" fmla="*/ 425380 w 1697811"/>
                <a:gd name="connsiteY2414" fmla="*/ 1139047 h 1371424"/>
                <a:gd name="connsiteX2415" fmla="*/ 422717 w 1697811"/>
                <a:gd name="connsiteY2415" fmla="*/ 1139333 h 1371424"/>
                <a:gd name="connsiteX2416" fmla="*/ 421196 w 1697811"/>
                <a:gd name="connsiteY2416" fmla="*/ 1140094 h 1371424"/>
                <a:gd name="connsiteX2417" fmla="*/ 419674 w 1697811"/>
                <a:gd name="connsiteY2417" fmla="*/ 1139333 h 1371424"/>
                <a:gd name="connsiteX2418" fmla="*/ 419674 w 1697811"/>
                <a:gd name="connsiteY2418" fmla="*/ 1140570 h 1371424"/>
                <a:gd name="connsiteX2419" fmla="*/ 418913 w 1697811"/>
                <a:gd name="connsiteY2419" fmla="*/ 1140760 h 1371424"/>
                <a:gd name="connsiteX2420" fmla="*/ 418913 w 1697811"/>
                <a:gd name="connsiteY2420" fmla="*/ 1144091 h 1371424"/>
                <a:gd name="connsiteX2421" fmla="*/ 418058 w 1697811"/>
                <a:gd name="connsiteY2421" fmla="*/ 1144947 h 1371424"/>
                <a:gd name="connsiteX2422" fmla="*/ 416536 w 1697811"/>
                <a:gd name="connsiteY2422" fmla="*/ 1144757 h 1371424"/>
                <a:gd name="connsiteX2423" fmla="*/ 415680 w 1697811"/>
                <a:gd name="connsiteY2423" fmla="*/ 1142473 h 1371424"/>
                <a:gd name="connsiteX2424" fmla="*/ 414158 w 1697811"/>
                <a:gd name="connsiteY2424" fmla="*/ 1142283 h 1371424"/>
                <a:gd name="connsiteX2425" fmla="*/ 414158 w 1697811"/>
                <a:gd name="connsiteY2425" fmla="*/ 1141522 h 1371424"/>
                <a:gd name="connsiteX2426" fmla="*/ 413112 w 1697811"/>
                <a:gd name="connsiteY2426" fmla="*/ 1141236 h 1371424"/>
                <a:gd name="connsiteX2427" fmla="*/ 413112 w 1697811"/>
                <a:gd name="connsiteY2427" fmla="*/ 1139999 h 1371424"/>
                <a:gd name="connsiteX2428" fmla="*/ 413778 w 1697811"/>
                <a:gd name="connsiteY2428" fmla="*/ 1139237 h 1371424"/>
                <a:gd name="connsiteX2429" fmla="*/ 413493 w 1697811"/>
                <a:gd name="connsiteY2429" fmla="*/ 1134004 h 1371424"/>
                <a:gd name="connsiteX2430" fmla="*/ 413968 w 1697811"/>
                <a:gd name="connsiteY2430" fmla="*/ 1129627 h 1371424"/>
                <a:gd name="connsiteX2431" fmla="*/ 412447 w 1697811"/>
                <a:gd name="connsiteY2431" fmla="*/ 1128770 h 1371424"/>
                <a:gd name="connsiteX2432" fmla="*/ 411971 w 1697811"/>
                <a:gd name="connsiteY2432" fmla="*/ 1127819 h 1371424"/>
                <a:gd name="connsiteX2433" fmla="*/ 411115 w 1697811"/>
                <a:gd name="connsiteY2433" fmla="*/ 1127819 h 1371424"/>
                <a:gd name="connsiteX2434" fmla="*/ 411115 w 1697811"/>
                <a:gd name="connsiteY2434" fmla="*/ 1126391 h 1371424"/>
                <a:gd name="connsiteX2435" fmla="*/ 410354 w 1697811"/>
                <a:gd name="connsiteY2435" fmla="*/ 1125630 h 1371424"/>
                <a:gd name="connsiteX2436" fmla="*/ 410640 w 1697811"/>
                <a:gd name="connsiteY2436" fmla="*/ 1124393 h 1371424"/>
                <a:gd name="connsiteX2437" fmla="*/ 408833 w 1697811"/>
                <a:gd name="connsiteY2437" fmla="*/ 1124393 h 1371424"/>
                <a:gd name="connsiteX2438" fmla="*/ 408357 w 1697811"/>
                <a:gd name="connsiteY2438" fmla="*/ 1123822 h 1371424"/>
                <a:gd name="connsiteX2439" fmla="*/ 406836 w 1697811"/>
                <a:gd name="connsiteY2439" fmla="*/ 1124107 h 1371424"/>
                <a:gd name="connsiteX2440" fmla="*/ 406360 w 1697811"/>
                <a:gd name="connsiteY2440" fmla="*/ 1124393 h 1371424"/>
                <a:gd name="connsiteX2441" fmla="*/ 406836 w 1697811"/>
                <a:gd name="connsiteY2441" fmla="*/ 1126106 h 1371424"/>
                <a:gd name="connsiteX2442" fmla="*/ 405504 w 1697811"/>
                <a:gd name="connsiteY2442" fmla="*/ 1125916 h 1371424"/>
                <a:gd name="connsiteX2443" fmla="*/ 405790 w 1697811"/>
                <a:gd name="connsiteY2443" fmla="*/ 1126677 h 1371424"/>
                <a:gd name="connsiteX2444" fmla="*/ 404744 w 1697811"/>
                <a:gd name="connsiteY2444" fmla="*/ 1127913 h 1371424"/>
                <a:gd name="connsiteX2445" fmla="*/ 402651 w 1697811"/>
                <a:gd name="connsiteY2445" fmla="*/ 1128104 h 1371424"/>
                <a:gd name="connsiteX2446" fmla="*/ 400179 w 1697811"/>
                <a:gd name="connsiteY2446" fmla="*/ 1129532 h 1371424"/>
                <a:gd name="connsiteX2447" fmla="*/ 394853 w 1697811"/>
                <a:gd name="connsiteY2447" fmla="*/ 1129817 h 1371424"/>
                <a:gd name="connsiteX2448" fmla="*/ 394568 w 1697811"/>
                <a:gd name="connsiteY2448" fmla="*/ 1130388 h 1371424"/>
                <a:gd name="connsiteX2449" fmla="*/ 392476 w 1697811"/>
                <a:gd name="connsiteY2449" fmla="*/ 1130673 h 1371424"/>
                <a:gd name="connsiteX2450" fmla="*/ 391810 w 1697811"/>
                <a:gd name="connsiteY2450" fmla="*/ 1131530 h 1371424"/>
                <a:gd name="connsiteX2451" fmla="*/ 390288 w 1697811"/>
                <a:gd name="connsiteY2451" fmla="*/ 1131720 h 1371424"/>
                <a:gd name="connsiteX2452" fmla="*/ 388767 w 1697811"/>
                <a:gd name="connsiteY2452" fmla="*/ 1133433 h 1371424"/>
                <a:gd name="connsiteX2453" fmla="*/ 385629 w 1697811"/>
                <a:gd name="connsiteY2453" fmla="*/ 1133433 h 1371424"/>
                <a:gd name="connsiteX2454" fmla="*/ 383536 w 1697811"/>
                <a:gd name="connsiteY2454" fmla="*/ 1135622 h 1371424"/>
                <a:gd name="connsiteX2455" fmla="*/ 382966 w 1697811"/>
                <a:gd name="connsiteY2455" fmla="*/ 1135622 h 1371424"/>
                <a:gd name="connsiteX2456" fmla="*/ 382300 w 1697811"/>
                <a:gd name="connsiteY2456" fmla="*/ 1137049 h 1371424"/>
                <a:gd name="connsiteX2457" fmla="*/ 382585 w 1697811"/>
                <a:gd name="connsiteY2457" fmla="*/ 1138286 h 1371424"/>
                <a:gd name="connsiteX2458" fmla="*/ 381254 w 1697811"/>
                <a:gd name="connsiteY2458" fmla="*/ 1138477 h 1371424"/>
                <a:gd name="connsiteX2459" fmla="*/ 380588 w 1697811"/>
                <a:gd name="connsiteY2459" fmla="*/ 1139237 h 1371424"/>
                <a:gd name="connsiteX2460" fmla="*/ 380588 w 1697811"/>
                <a:gd name="connsiteY2460" fmla="*/ 1140474 h 1371424"/>
                <a:gd name="connsiteX2461" fmla="*/ 381064 w 1697811"/>
                <a:gd name="connsiteY2461" fmla="*/ 1140665 h 1371424"/>
                <a:gd name="connsiteX2462" fmla="*/ 380779 w 1697811"/>
                <a:gd name="connsiteY2462" fmla="*/ 1141616 h 1371424"/>
                <a:gd name="connsiteX2463" fmla="*/ 381254 w 1697811"/>
                <a:gd name="connsiteY2463" fmla="*/ 1141902 h 1371424"/>
                <a:gd name="connsiteX2464" fmla="*/ 381254 w 1697811"/>
                <a:gd name="connsiteY2464" fmla="*/ 1143330 h 1371424"/>
                <a:gd name="connsiteX2465" fmla="*/ 381730 w 1697811"/>
                <a:gd name="connsiteY2465" fmla="*/ 1143520 h 1371424"/>
                <a:gd name="connsiteX2466" fmla="*/ 381254 w 1697811"/>
                <a:gd name="connsiteY2466" fmla="*/ 1145423 h 1371424"/>
                <a:gd name="connsiteX2467" fmla="*/ 381920 w 1697811"/>
                <a:gd name="connsiteY2467" fmla="*/ 1145994 h 1371424"/>
                <a:gd name="connsiteX2468" fmla="*/ 381920 w 1697811"/>
                <a:gd name="connsiteY2468" fmla="*/ 1147231 h 1371424"/>
                <a:gd name="connsiteX2469" fmla="*/ 382776 w 1697811"/>
                <a:gd name="connsiteY2469" fmla="*/ 1148182 h 1371424"/>
                <a:gd name="connsiteX2470" fmla="*/ 384868 w 1697811"/>
                <a:gd name="connsiteY2470" fmla="*/ 1148753 h 1371424"/>
                <a:gd name="connsiteX2471" fmla="*/ 385629 w 1697811"/>
                <a:gd name="connsiteY2471" fmla="*/ 1149515 h 1371424"/>
                <a:gd name="connsiteX2472" fmla="*/ 385914 w 1697811"/>
                <a:gd name="connsiteY2472" fmla="*/ 1150752 h 1371424"/>
                <a:gd name="connsiteX2473" fmla="*/ 385438 w 1697811"/>
                <a:gd name="connsiteY2473" fmla="*/ 1150942 h 1371424"/>
                <a:gd name="connsiteX2474" fmla="*/ 385153 w 1697811"/>
                <a:gd name="connsiteY2474" fmla="*/ 1152465 h 1371424"/>
                <a:gd name="connsiteX2475" fmla="*/ 385629 w 1697811"/>
                <a:gd name="connsiteY2475" fmla="*/ 1152179 h 1371424"/>
                <a:gd name="connsiteX2476" fmla="*/ 386294 w 1697811"/>
                <a:gd name="connsiteY2476" fmla="*/ 1154939 h 1371424"/>
                <a:gd name="connsiteX2477" fmla="*/ 384963 w 1697811"/>
                <a:gd name="connsiteY2477" fmla="*/ 1154654 h 1371424"/>
                <a:gd name="connsiteX2478" fmla="*/ 384963 w 1697811"/>
                <a:gd name="connsiteY2478" fmla="*/ 1153892 h 1371424"/>
                <a:gd name="connsiteX2479" fmla="*/ 384297 w 1697811"/>
                <a:gd name="connsiteY2479" fmla="*/ 1153892 h 1371424"/>
                <a:gd name="connsiteX2480" fmla="*/ 383441 w 1697811"/>
                <a:gd name="connsiteY2480" fmla="*/ 1154748 h 1371424"/>
                <a:gd name="connsiteX2481" fmla="*/ 382395 w 1697811"/>
                <a:gd name="connsiteY2481" fmla="*/ 1153511 h 1371424"/>
                <a:gd name="connsiteX2482" fmla="*/ 381634 w 1697811"/>
                <a:gd name="connsiteY2482" fmla="*/ 1153511 h 1371424"/>
                <a:gd name="connsiteX2483" fmla="*/ 380779 w 1697811"/>
                <a:gd name="connsiteY2483" fmla="*/ 1154748 h 1371424"/>
                <a:gd name="connsiteX2484" fmla="*/ 380779 w 1697811"/>
                <a:gd name="connsiteY2484" fmla="*/ 1155510 h 1371424"/>
                <a:gd name="connsiteX2485" fmla="*/ 378686 w 1697811"/>
                <a:gd name="connsiteY2485" fmla="*/ 1156366 h 1371424"/>
                <a:gd name="connsiteX2486" fmla="*/ 378211 w 1697811"/>
                <a:gd name="connsiteY2486" fmla="*/ 1157318 h 1371424"/>
                <a:gd name="connsiteX2487" fmla="*/ 377735 w 1697811"/>
                <a:gd name="connsiteY2487" fmla="*/ 1157318 h 1371424"/>
                <a:gd name="connsiteX2488" fmla="*/ 378211 w 1697811"/>
                <a:gd name="connsiteY2488" fmla="*/ 1157889 h 1371424"/>
                <a:gd name="connsiteX2489" fmla="*/ 377450 w 1697811"/>
                <a:gd name="connsiteY2489" fmla="*/ 1158745 h 1371424"/>
                <a:gd name="connsiteX2490" fmla="*/ 374597 w 1697811"/>
                <a:gd name="connsiteY2490" fmla="*/ 1160172 h 1371424"/>
                <a:gd name="connsiteX2491" fmla="*/ 373551 w 1697811"/>
                <a:gd name="connsiteY2491" fmla="*/ 1162361 h 1371424"/>
                <a:gd name="connsiteX2492" fmla="*/ 374026 w 1697811"/>
                <a:gd name="connsiteY2492" fmla="*/ 1163313 h 1371424"/>
                <a:gd name="connsiteX2493" fmla="*/ 373741 w 1697811"/>
                <a:gd name="connsiteY2493" fmla="*/ 1164074 h 1371424"/>
                <a:gd name="connsiteX2494" fmla="*/ 374407 w 1697811"/>
                <a:gd name="connsiteY2494" fmla="*/ 1164074 h 1371424"/>
                <a:gd name="connsiteX2495" fmla="*/ 374122 w 1697811"/>
                <a:gd name="connsiteY2495" fmla="*/ 1165311 h 1371424"/>
                <a:gd name="connsiteX2496" fmla="*/ 376214 w 1697811"/>
                <a:gd name="connsiteY2496" fmla="*/ 1166834 h 1371424"/>
                <a:gd name="connsiteX2497" fmla="*/ 375358 w 1697811"/>
                <a:gd name="connsiteY2497" fmla="*/ 1167404 h 1371424"/>
                <a:gd name="connsiteX2498" fmla="*/ 375643 w 1697811"/>
                <a:gd name="connsiteY2498" fmla="*/ 1167975 h 1371424"/>
                <a:gd name="connsiteX2499" fmla="*/ 374597 w 1697811"/>
                <a:gd name="connsiteY2499" fmla="*/ 1168546 h 1371424"/>
                <a:gd name="connsiteX2500" fmla="*/ 375072 w 1697811"/>
                <a:gd name="connsiteY2500" fmla="*/ 1169117 h 1371424"/>
                <a:gd name="connsiteX2501" fmla="*/ 374026 w 1697811"/>
                <a:gd name="connsiteY2501" fmla="*/ 1169403 h 1371424"/>
                <a:gd name="connsiteX2502" fmla="*/ 374026 w 1697811"/>
                <a:gd name="connsiteY2502" fmla="*/ 1170925 h 1371424"/>
                <a:gd name="connsiteX2503" fmla="*/ 374502 w 1697811"/>
                <a:gd name="connsiteY2503" fmla="*/ 1171211 h 1371424"/>
                <a:gd name="connsiteX2504" fmla="*/ 374026 w 1697811"/>
                <a:gd name="connsiteY2504" fmla="*/ 1171401 h 1371424"/>
                <a:gd name="connsiteX2505" fmla="*/ 374312 w 1697811"/>
                <a:gd name="connsiteY2505" fmla="*/ 1172258 h 1371424"/>
                <a:gd name="connsiteX2506" fmla="*/ 373646 w 1697811"/>
                <a:gd name="connsiteY2506" fmla="*/ 1172448 h 1371424"/>
                <a:gd name="connsiteX2507" fmla="*/ 373646 w 1697811"/>
                <a:gd name="connsiteY2507" fmla="*/ 1173209 h 1371424"/>
                <a:gd name="connsiteX2508" fmla="*/ 374502 w 1697811"/>
                <a:gd name="connsiteY2508" fmla="*/ 1173495 h 1371424"/>
                <a:gd name="connsiteX2509" fmla="*/ 374502 w 1697811"/>
                <a:gd name="connsiteY2509" fmla="*/ 1174256 h 1371424"/>
                <a:gd name="connsiteX2510" fmla="*/ 374977 w 1697811"/>
                <a:gd name="connsiteY2510" fmla="*/ 1174446 h 1371424"/>
                <a:gd name="connsiteX2511" fmla="*/ 374122 w 1697811"/>
                <a:gd name="connsiteY2511" fmla="*/ 1175398 h 1371424"/>
                <a:gd name="connsiteX2512" fmla="*/ 374122 w 1697811"/>
                <a:gd name="connsiteY2512" fmla="*/ 1177111 h 1371424"/>
                <a:gd name="connsiteX2513" fmla="*/ 373361 w 1697811"/>
                <a:gd name="connsiteY2513" fmla="*/ 1177396 h 1371424"/>
                <a:gd name="connsiteX2514" fmla="*/ 374407 w 1697811"/>
                <a:gd name="connsiteY2514" fmla="*/ 1177587 h 1371424"/>
                <a:gd name="connsiteX2515" fmla="*/ 375738 w 1697811"/>
                <a:gd name="connsiteY2515" fmla="*/ 1179014 h 1371424"/>
                <a:gd name="connsiteX2516" fmla="*/ 379162 w 1697811"/>
                <a:gd name="connsiteY2516" fmla="*/ 1179775 h 1371424"/>
                <a:gd name="connsiteX2517" fmla="*/ 379637 w 1697811"/>
                <a:gd name="connsiteY2517" fmla="*/ 1180536 h 1371424"/>
                <a:gd name="connsiteX2518" fmla="*/ 381444 w 1697811"/>
                <a:gd name="connsiteY2518" fmla="*/ 1180536 h 1371424"/>
                <a:gd name="connsiteX2519" fmla="*/ 381730 w 1697811"/>
                <a:gd name="connsiteY2519" fmla="*/ 1180822 h 1371424"/>
                <a:gd name="connsiteX2520" fmla="*/ 379257 w 1697811"/>
                <a:gd name="connsiteY2520" fmla="*/ 1181393 h 1371424"/>
                <a:gd name="connsiteX2521" fmla="*/ 380303 w 1697811"/>
                <a:gd name="connsiteY2521" fmla="*/ 1182249 h 1371424"/>
                <a:gd name="connsiteX2522" fmla="*/ 380018 w 1697811"/>
                <a:gd name="connsiteY2522" fmla="*/ 1183677 h 1371424"/>
                <a:gd name="connsiteX2523" fmla="*/ 378211 w 1697811"/>
                <a:gd name="connsiteY2523" fmla="*/ 1184914 h 1371424"/>
                <a:gd name="connsiteX2524" fmla="*/ 376404 w 1697811"/>
                <a:gd name="connsiteY2524" fmla="*/ 1184914 h 1371424"/>
                <a:gd name="connsiteX2525" fmla="*/ 373266 w 1697811"/>
                <a:gd name="connsiteY2525" fmla="*/ 1187864 h 1371424"/>
                <a:gd name="connsiteX2526" fmla="*/ 373551 w 1697811"/>
                <a:gd name="connsiteY2526" fmla="*/ 1188720 h 1371424"/>
                <a:gd name="connsiteX2527" fmla="*/ 372790 w 1697811"/>
                <a:gd name="connsiteY2527" fmla="*/ 1189577 h 1371424"/>
                <a:gd name="connsiteX2528" fmla="*/ 372505 w 1697811"/>
                <a:gd name="connsiteY2528" fmla="*/ 1191004 h 1371424"/>
                <a:gd name="connsiteX2529" fmla="*/ 373836 w 1697811"/>
                <a:gd name="connsiteY2529" fmla="*/ 1191289 h 1371424"/>
                <a:gd name="connsiteX2530" fmla="*/ 373836 w 1697811"/>
                <a:gd name="connsiteY2530" fmla="*/ 1192051 h 1371424"/>
                <a:gd name="connsiteX2531" fmla="*/ 374692 w 1697811"/>
                <a:gd name="connsiteY2531" fmla="*/ 1192336 h 1371424"/>
                <a:gd name="connsiteX2532" fmla="*/ 374977 w 1697811"/>
                <a:gd name="connsiteY2532" fmla="*/ 1193097 h 1371424"/>
                <a:gd name="connsiteX2533" fmla="*/ 374692 w 1697811"/>
                <a:gd name="connsiteY2533" fmla="*/ 1193668 h 1371424"/>
                <a:gd name="connsiteX2534" fmla="*/ 374026 w 1697811"/>
                <a:gd name="connsiteY2534" fmla="*/ 1193668 h 1371424"/>
                <a:gd name="connsiteX2535" fmla="*/ 373741 w 1697811"/>
                <a:gd name="connsiteY2535" fmla="*/ 1194620 h 1371424"/>
                <a:gd name="connsiteX2536" fmla="*/ 372695 w 1697811"/>
                <a:gd name="connsiteY2536" fmla="*/ 1194430 h 1371424"/>
                <a:gd name="connsiteX2537" fmla="*/ 370508 w 1697811"/>
                <a:gd name="connsiteY2537" fmla="*/ 1195191 h 1371424"/>
                <a:gd name="connsiteX2538" fmla="*/ 368035 w 1697811"/>
                <a:gd name="connsiteY2538" fmla="*/ 1197380 h 1371424"/>
                <a:gd name="connsiteX2539" fmla="*/ 367750 w 1697811"/>
                <a:gd name="connsiteY2539" fmla="*/ 1199854 h 1371424"/>
                <a:gd name="connsiteX2540" fmla="*/ 368225 w 1697811"/>
                <a:gd name="connsiteY2540" fmla="*/ 1200139 h 1371424"/>
                <a:gd name="connsiteX2541" fmla="*/ 368511 w 1697811"/>
                <a:gd name="connsiteY2541" fmla="*/ 1202423 h 1371424"/>
                <a:gd name="connsiteX2542" fmla="*/ 368035 w 1697811"/>
                <a:gd name="connsiteY2542" fmla="*/ 1204326 h 1371424"/>
                <a:gd name="connsiteX2543" fmla="*/ 365182 w 1697811"/>
                <a:gd name="connsiteY2543" fmla="*/ 1205183 h 1371424"/>
                <a:gd name="connsiteX2544" fmla="*/ 365467 w 1697811"/>
                <a:gd name="connsiteY2544" fmla="*/ 1204421 h 1371424"/>
                <a:gd name="connsiteX2545" fmla="*/ 364992 w 1697811"/>
                <a:gd name="connsiteY2545" fmla="*/ 1203565 h 1371424"/>
                <a:gd name="connsiteX2546" fmla="*/ 364231 w 1697811"/>
                <a:gd name="connsiteY2546" fmla="*/ 1203565 h 1371424"/>
                <a:gd name="connsiteX2547" fmla="*/ 363566 w 1697811"/>
                <a:gd name="connsiteY2547" fmla="*/ 1202042 h 1371424"/>
                <a:gd name="connsiteX2548" fmla="*/ 362805 w 1697811"/>
                <a:gd name="connsiteY2548" fmla="*/ 1202233 h 1371424"/>
                <a:gd name="connsiteX2549" fmla="*/ 362805 w 1697811"/>
                <a:gd name="connsiteY2549" fmla="*/ 1201471 h 1371424"/>
                <a:gd name="connsiteX2550" fmla="*/ 362139 w 1697811"/>
                <a:gd name="connsiteY2550" fmla="*/ 1201186 h 1371424"/>
                <a:gd name="connsiteX2551" fmla="*/ 361664 w 1697811"/>
                <a:gd name="connsiteY2551" fmla="*/ 1197760 h 1371424"/>
                <a:gd name="connsiteX2552" fmla="*/ 360142 w 1697811"/>
                <a:gd name="connsiteY2552" fmla="*/ 1197570 h 1371424"/>
                <a:gd name="connsiteX2553" fmla="*/ 359476 w 1697811"/>
                <a:gd name="connsiteY2553" fmla="*/ 1196809 h 1371424"/>
                <a:gd name="connsiteX2554" fmla="*/ 355862 w 1697811"/>
                <a:gd name="connsiteY2554" fmla="*/ 1197665 h 1371424"/>
                <a:gd name="connsiteX2555" fmla="*/ 355006 w 1697811"/>
                <a:gd name="connsiteY2555" fmla="*/ 1197475 h 1371424"/>
                <a:gd name="connsiteX2556" fmla="*/ 354341 w 1697811"/>
                <a:gd name="connsiteY2556" fmla="*/ 1196047 h 1371424"/>
                <a:gd name="connsiteX2557" fmla="*/ 351678 w 1697811"/>
                <a:gd name="connsiteY2557" fmla="*/ 1196332 h 1371424"/>
                <a:gd name="connsiteX2558" fmla="*/ 350822 w 1697811"/>
                <a:gd name="connsiteY2558" fmla="*/ 1195381 h 1371424"/>
                <a:gd name="connsiteX2559" fmla="*/ 351108 w 1697811"/>
                <a:gd name="connsiteY2559" fmla="*/ 1194524 h 1371424"/>
                <a:gd name="connsiteX2560" fmla="*/ 350632 w 1697811"/>
                <a:gd name="connsiteY2560" fmla="*/ 1193573 h 1371424"/>
                <a:gd name="connsiteX2561" fmla="*/ 349966 w 1697811"/>
                <a:gd name="connsiteY2561" fmla="*/ 1193383 h 1371424"/>
                <a:gd name="connsiteX2562" fmla="*/ 349491 w 1697811"/>
                <a:gd name="connsiteY2562" fmla="*/ 1194810 h 1371424"/>
                <a:gd name="connsiteX2563" fmla="*/ 346353 w 1697811"/>
                <a:gd name="connsiteY2563" fmla="*/ 1194810 h 1371424"/>
                <a:gd name="connsiteX2564" fmla="*/ 346067 w 1697811"/>
                <a:gd name="connsiteY2564" fmla="*/ 1194524 h 1371424"/>
                <a:gd name="connsiteX2565" fmla="*/ 345211 w 1697811"/>
                <a:gd name="connsiteY2565" fmla="*/ 1194715 h 1371424"/>
                <a:gd name="connsiteX2566" fmla="*/ 345211 w 1697811"/>
                <a:gd name="connsiteY2566" fmla="*/ 1195001 h 1371424"/>
                <a:gd name="connsiteX2567" fmla="*/ 341027 w 1697811"/>
                <a:gd name="connsiteY2567" fmla="*/ 1194810 h 1371424"/>
                <a:gd name="connsiteX2568" fmla="*/ 340742 w 1697811"/>
                <a:gd name="connsiteY2568" fmla="*/ 1195572 h 1371424"/>
                <a:gd name="connsiteX2569" fmla="*/ 339410 w 1697811"/>
                <a:gd name="connsiteY2569" fmla="*/ 1196332 h 1371424"/>
                <a:gd name="connsiteX2570" fmla="*/ 338554 w 1697811"/>
                <a:gd name="connsiteY2570" fmla="*/ 1197760 h 1371424"/>
                <a:gd name="connsiteX2571" fmla="*/ 337698 w 1697811"/>
                <a:gd name="connsiteY2571" fmla="*/ 1197570 h 1371424"/>
                <a:gd name="connsiteX2572" fmla="*/ 337984 w 1697811"/>
                <a:gd name="connsiteY2572" fmla="*/ 1198331 h 1371424"/>
                <a:gd name="connsiteX2573" fmla="*/ 337128 w 1697811"/>
                <a:gd name="connsiteY2573" fmla="*/ 1199759 h 1371424"/>
                <a:gd name="connsiteX2574" fmla="*/ 336843 w 1697811"/>
                <a:gd name="connsiteY2574" fmla="*/ 1201471 h 1371424"/>
                <a:gd name="connsiteX2575" fmla="*/ 335796 w 1697811"/>
                <a:gd name="connsiteY2575" fmla="*/ 1201661 h 1371424"/>
                <a:gd name="connsiteX2576" fmla="*/ 335511 w 1697811"/>
                <a:gd name="connsiteY2576" fmla="*/ 1202233 h 1371424"/>
                <a:gd name="connsiteX2577" fmla="*/ 333990 w 1697811"/>
                <a:gd name="connsiteY2577" fmla="*/ 1202042 h 1371424"/>
                <a:gd name="connsiteX2578" fmla="*/ 333229 w 1697811"/>
                <a:gd name="connsiteY2578" fmla="*/ 1202898 h 1371424"/>
                <a:gd name="connsiteX2579" fmla="*/ 333229 w 1697811"/>
                <a:gd name="connsiteY2579" fmla="*/ 1203755 h 1371424"/>
                <a:gd name="connsiteX2580" fmla="*/ 332183 w 1697811"/>
                <a:gd name="connsiteY2580" fmla="*/ 1204517 h 1371424"/>
                <a:gd name="connsiteX2581" fmla="*/ 331897 w 1697811"/>
                <a:gd name="connsiteY2581" fmla="*/ 1205373 h 1371424"/>
                <a:gd name="connsiteX2582" fmla="*/ 331232 w 1697811"/>
                <a:gd name="connsiteY2582" fmla="*/ 1205373 h 1371424"/>
                <a:gd name="connsiteX2583" fmla="*/ 330186 w 1697811"/>
                <a:gd name="connsiteY2583" fmla="*/ 1206229 h 1371424"/>
                <a:gd name="connsiteX2584" fmla="*/ 330186 w 1697811"/>
                <a:gd name="connsiteY2584" fmla="*/ 1207181 h 1371424"/>
                <a:gd name="connsiteX2585" fmla="*/ 329139 w 1697811"/>
                <a:gd name="connsiteY2585" fmla="*/ 1208608 h 1371424"/>
                <a:gd name="connsiteX2586" fmla="*/ 328284 w 1697811"/>
                <a:gd name="connsiteY2586" fmla="*/ 1208798 h 1371424"/>
                <a:gd name="connsiteX2587" fmla="*/ 327808 w 1697811"/>
                <a:gd name="connsiteY2587" fmla="*/ 1208227 h 1371424"/>
                <a:gd name="connsiteX2588" fmla="*/ 326762 w 1697811"/>
                <a:gd name="connsiteY2588" fmla="*/ 1208513 h 1371424"/>
                <a:gd name="connsiteX2589" fmla="*/ 325716 w 1697811"/>
                <a:gd name="connsiteY2589" fmla="*/ 1210416 h 1371424"/>
                <a:gd name="connsiteX2590" fmla="*/ 326762 w 1697811"/>
                <a:gd name="connsiteY2590" fmla="*/ 1211653 h 1371424"/>
                <a:gd name="connsiteX2591" fmla="*/ 325716 w 1697811"/>
                <a:gd name="connsiteY2591" fmla="*/ 1213842 h 1371424"/>
                <a:gd name="connsiteX2592" fmla="*/ 324194 w 1697811"/>
                <a:gd name="connsiteY2592" fmla="*/ 1213080 h 1371424"/>
                <a:gd name="connsiteX2593" fmla="*/ 323338 w 1697811"/>
                <a:gd name="connsiteY2593" fmla="*/ 1213366 h 1371424"/>
                <a:gd name="connsiteX2594" fmla="*/ 323338 w 1697811"/>
                <a:gd name="connsiteY2594" fmla="*/ 1216697 h 1371424"/>
                <a:gd name="connsiteX2595" fmla="*/ 322007 w 1697811"/>
                <a:gd name="connsiteY2595" fmla="*/ 1216982 h 1371424"/>
                <a:gd name="connsiteX2596" fmla="*/ 321532 w 1697811"/>
                <a:gd name="connsiteY2596" fmla="*/ 1218409 h 1371424"/>
                <a:gd name="connsiteX2597" fmla="*/ 319725 w 1697811"/>
                <a:gd name="connsiteY2597" fmla="*/ 1219171 h 1371424"/>
                <a:gd name="connsiteX2598" fmla="*/ 319249 w 1697811"/>
                <a:gd name="connsiteY2598" fmla="*/ 1219932 h 1371424"/>
                <a:gd name="connsiteX2599" fmla="*/ 318203 w 1697811"/>
                <a:gd name="connsiteY2599" fmla="*/ 1219646 h 1371424"/>
                <a:gd name="connsiteX2600" fmla="*/ 318488 w 1697811"/>
                <a:gd name="connsiteY2600" fmla="*/ 1218124 h 1371424"/>
                <a:gd name="connsiteX2601" fmla="*/ 318013 w 1697811"/>
                <a:gd name="connsiteY2601" fmla="*/ 1217363 h 1371424"/>
                <a:gd name="connsiteX2602" fmla="*/ 318013 w 1697811"/>
                <a:gd name="connsiteY2602" fmla="*/ 1215840 h 1371424"/>
                <a:gd name="connsiteX2603" fmla="*/ 317157 w 1697811"/>
                <a:gd name="connsiteY2603" fmla="*/ 1215840 h 1371424"/>
                <a:gd name="connsiteX2604" fmla="*/ 317157 w 1697811"/>
                <a:gd name="connsiteY2604" fmla="*/ 1215079 h 1371424"/>
                <a:gd name="connsiteX2605" fmla="*/ 316301 w 1697811"/>
                <a:gd name="connsiteY2605" fmla="*/ 1214793 h 1371424"/>
                <a:gd name="connsiteX2606" fmla="*/ 314209 w 1697811"/>
                <a:gd name="connsiteY2606" fmla="*/ 1212510 h 1371424"/>
                <a:gd name="connsiteX2607" fmla="*/ 308218 w 1697811"/>
                <a:gd name="connsiteY2607" fmla="*/ 1213271 h 1371424"/>
                <a:gd name="connsiteX2608" fmla="*/ 307932 w 1697811"/>
                <a:gd name="connsiteY2608" fmla="*/ 1213842 h 1371424"/>
                <a:gd name="connsiteX2609" fmla="*/ 303843 w 1697811"/>
                <a:gd name="connsiteY2609" fmla="*/ 1216126 h 1371424"/>
                <a:gd name="connsiteX2610" fmla="*/ 303558 w 1697811"/>
                <a:gd name="connsiteY2610" fmla="*/ 1217363 h 1371424"/>
                <a:gd name="connsiteX2611" fmla="*/ 302226 w 1697811"/>
                <a:gd name="connsiteY2611" fmla="*/ 1218314 h 1371424"/>
                <a:gd name="connsiteX2612" fmla="*/ 302512 w 1697811"/>
                <a:gd name="connsiteY2612" fmla="*/ 1219742 h 1371424"/>
                <a:gd name="connsiteX2613" fmla="*/ 301180 w 1697811"/>
                <a:gd name="connsiteY2613" fmla="*/ 1220313 h 1371424"/>
                <a:gd name="connsiteX2614" fmla="*/ 299849 w 1697811"/>
                <a:gd name="connsiteY2614" fmla="*/ 1222216 h 1371424"/>
                <a:gd name="connsiteX2615" fmla="*/ 300134 w 1697811"/>
                <a:gd name="connsiteY2615" fmla="*/ 1224404 h 1371424"/>
                <a:gd name="connsiteX2616" fmla="*/ 300610 w 1697811"/>
                <a:gd name="connsiteY2616" fmla="*/ 1224404 h 1371424"/>
                <a:gd name="connsiteX2617" fmla="*/ 300324 w 1697811"/>
                <a:gd name="connsiteY2617" fmla="*/ 1226117 h 1371424"/>
                <a:gd name="connsiteX2618" fmla="*/ 299468 w 1697811"/>
                <a:gd name="connsiteY2618" fmla="*/ 1225927 h 1371424"/>
                <a:gd name="connsiteX2619" fmla="*/ 298708 w 1697811"/>
                <a:gd name="connsiteY2619" fmla="*/ 1226688 h 1371424"/>
                <a:gd name="connsiteX2620" fmla="*/ 298042 w 1697811"/>
                <a:gd name="connsiteY2620" fmla="*/ 1226403 h 1371424"/>
                <a:gd name="connsiteX2621" fmla="*/ 297757 w 1697811"/>
                <a:gd name="connsiteY2621" fmla="*/ 1226974 h 1371424"/>
                <a:gd name="connsiteX2622" fmla="*/ 297281 w 1697811"/>
                <a:gd name="connsiteY2622" fmla="*/ 1229733 h 1371424"/>
                <a:gd name="connsiteX2623" fmla="*/ 298803 w 1697811"/>
                <a:gd name="connsiteY2623" fmla="*/ 1230495 h 1371424"/>
                <a:gd name="connsiteX2624" fmla="*/ 297757 w 1697811"/>
                <a:gd name="connsiteY2624" fmla="*/ 1233635 h 1371424"/>
                <a:gd name="connsiteX2625" fmla="*/ 298232 w 1697811"/>
                <a:gd name="connsiteY2625" fmla="*/ 1239725 h 1371424"/>
                <a:gd name="connsiteX2626" fmla="*/ 297186 w 1697811"/>
                <a:gd name="connsiteY2626" fmla="*/ 1240486 h 1371424"/>
                <a:gd name="connsiteX2627" fmla="*/ 297186 w 1697811"/>
                <a:gd name="connsiteY2627" fmla="*/ 1241248 h 1371424"/>
                <a:gd name="connsiteX2628" fmla="*/ 296520 w 1697811"/>
                <a:gd name="connsiteY2628" fmla="*/ 1241438 h 1371424"/>
                <a:gd name="connsiteX2629" fmla="*/ 296045 w 1697811"/>
                <a:gd name="connsiteY2629" fmla="*/ 1242294 h 1371424"/>
                <a:gd name="connsiteX2630" fmla="*/ 294713 w 1697811"/>
                <a:gd name="connsiteY2630" fmla="*/ 1242580 h 1371424"/>
                <a:gd name="connsiteX2631" fmla="*/ 293667 w 1697811"/>
                <a:gd name="connsiteY2631" fmla="*/ 1243817 h 1371424"/>
                <a:gd name="connsiteX2632" fmla="*/ 294143 w 1697811"/>
                <a:gd name="connsiteY2632" fmla="*/ 1245530 h 1371424"/>
                <a:gd name="connsiteX2633" fmla="*/ 293858 w 1697811"/>
                <a:gd name="connsiteY2633" fmla="*/ 1246386 h 1371424"/>
                <a:gd name="connsiteX2634" fmla="*/ 294618 w 1697811"/>
                <a:gd name="connsiteY2634" fmla="*/ 1246576 h 1371424"/>
                <a:gd name="connsiteX2635" fmla="*/ 294904 w 1697811"/>
                <a:gd name="connsiteY2635" fmla="*/ 1247528 h 1371424"/>
                <a:gd name="connsiteX2636" fmla="*/ 293858 w 1697811"/>
                <a:gd name="connsiteY2636" fmla="*/ 1248955 h 1371424"/>
                <a:gd name="connsiteX2637" fmla="*/ 291195 w 1697811"/>
                <a:gd name="connsiteY2637" fmla="*/ 1248765 h 1371424"/>
                <a:gd name="connsiteX2638" fmla="*/ 289388 w 1697811"/>
                <a:gd name="connsiteY2638" fmla="*/ 1249336 h 1371424"/>
                <a:gd name="connsiteX2639" fmla="*/ 288342 w 1697811"/>
                <a:gd name="connsiteY2639" fmla="*/ 1251620 h 1371424"/>
                <a:gd name="connsiteX2640" fmla="*/ 286820 w 1697811"/>
                <a:gd name="connsiteY2640" fmla="*/ 1252476 h 1371424"/>
                <a:gd name="connsiteX2641" fmla="*/ 286535 w 1697811"/>
                <a:gd name="connsiteY2641" fmla="*/ 1253333 h 1371424"/>
                <a:gd name="connsiteX2642" fmla="*/ 285489 w 1697811"/>
                <a:gd name="connsiteY2642" fmla="*/ 1253904 h 1371424"/>
                <a:gd name="connsiteX2643" fmla="*/ 284633 w 1697811"/>
                <a:gd name="connsiteY2643" fmla="*/ 1255331 h 1371424"/>
                <a:gd name="connsiteX2644" fmla="*/ 283872 w 1697811"/>
                <a:gd name="connsiteY2644" fmla="*/ 1255331 h 1371424"/>
                <a:gd name="connsiteX2645" fmla="*/ 284157 w 1697811"/>
                <a:gd name="connsiteY2645" fmla="*/ 1255617 h 1371424"/>
                <a:gd name="connsiteX2646" fmla="*/ 283302 w 1697811"/>
                <a:gd name="connsiteY2646" fmla="*/ 1255426 h 1371424"/>
                <a:gd name="connsiteX2647" fmla="*/ 282541 w 1697811"/>
                <a:gd name="connsiteY2647" fmla="*/ 1254570 h 1371424"/>
                <a:gd name="connsiteX2648" fmla="*/ 281019 w 1697811"/>
                <a:gd name="connsiteY2648" fmla="*/ 1254760 h 1371424"/>
                <a:gd name="connsiteX2649" fmla="*/ 281495 w 1697811"/>
                <a:gd name="connsiteY2649" fmla="*/ 1251430 h 1371424"/>
                <a:gd name="connsiteX2650" fmla="*/ 280639 w 1697811"/>
                <a:gd name="connsiteY2650" fmla="*/ 1250668 h 1371424"/>
                <a:gd name="connsiteX2651" fmla="*/ 280353 w 1697811"/>
                <a:gd name="connsiteY2651" fmla="*/ 1248765 h 1371424"/>
                <a:gd name="connsiteX2652" fmla="*/ 283492 w 1697811"/>
                <a:gd name="connsiteY2652" fmla="*/ 1246291 h 1371424"/>
                <a:gd name="connsiteX2653" fmla="*/ 283492 w 1697811"/>
                <a:gd name="connsiteY2653" fmla="*/ 1245720 h 1371424"/>
                <a:gd name="connsiteX2654" fmla="*/ 284348 w 1697811"/>
                <a:gd name="connsiteY2654" fmla="*/ 1246006 h 1371424"/>
                <a:gd name="connsiteX2655" fmla="*/ 284062 w 1697811"/>
                <a:gd name="connsiteY2655" fmla="*/ 1247243 h 1371424"/>
                <a:gd name="connsiteX2656" fmla="*/ 285394 w 1697811"/>
                <a:gd name="connsiteY2656" fmla="*/ 1247528 h 1371424"/>
                <a:gd name="connsiteX2657" fmla="*/ 285679 w 1697811"/>
                <a:gd name="connsiteY2657" fmla="*/ 1246576 h 1371424"/>
                <a:gd name="connsiteX2658" fmla="*/ 287771 w 1697811"/>
                <a:gd name="connsiteY2658" fmla="*/ 1244102 h 1371424"/>
                <a:gd name="connsiteX2659" fmla="*/ 288056 w 1697811"/>
                <a:gd name="connsiteY2659" fmla="*/ 1240962 h 1371424"/>
                <a:gd name="connsiteX2660" fmla="*/ 288912 w 1697811"/>
                <a:gd name="connsiteY2660" fmla="*/ 1240772 h 1371424"/>
                <a:gd name="connsiteX2661" fmla="*/ 288912 w 1697811"/>
                <a:gd name="connsiteY2661" fmla="*/ 1241057 h 1371424"/>
                <a:gd name="connsiteX2662" fmla="*/ 290244 w 1697811"/>
                <a:gd name="connsiteY2662" fmla="*/ 1241248 h 1371424"/>
                <a:gd name="connsiteX2663" fmla="*/ 288722 w 1697811"/>
                <a:gd name="connsiteY2663" fmla="*/ 1240296 h 1371424"/>
                <a:gd name="connsiteX2664" fmla="*/ 289483 w 1697811"/>
                <a:gd name="connsiteY2664" fmla="*/ 1238012 h 1371424"/>
                <a:gd name="connsiteX2665" fmla="*/ 287010 w 1697811"/>
                <a:gd name="connsiteY2665" fmla="*/ 1237727 h 1371424"/>
                <a:gd name="connsiteX2666" fmla="*/ 286535 w 1697811"/>
                <a:gd name="connsiteY2666" fmla="*/ 1236870 h 1371424"/>
                <a:gd name="connsiteX2667" fmla="*/ 286820 w 1697811"/>
                <a:gd name="connsiteY2667" fmla="*/ 1236014 h 1371424"/>
                <a:gd name="connsiteX2668" fmla="*/ 288627 w 1697811"/>
                <a:gd name="connsiteY2668" fmla="*/ 1236204 h 1371424"/>
                <a:gd name="connsiteX2669" fmla="*/ 289388 w 1697811"/>
                <a:gd name="connsiteY2669" fmla="*/ 1235633 h 1371424"/>
                <a:gd name="connsiteX2670" fmla="*/ 289388 w 1697811"/>
                <a:gd name="connsiteY2670" fmla="*/ 1234682 h 1371424"/>
                <a:gd name="connsiteX2671" fmla="*/ 290244 w 1697811"/>
                <a:gd name="connsiteY2671" fmla="*/ 1234396 h 1371424"/>
                <a:gd name="connsiteX2672" fmla="*/ 291005 w 1697811"/>
                <a:gd name="connsiteY2672" fmla="*/ 1232112 h 1371424"/>
                <a:gd name="connsiteX2673" fmla="*/ 290244 w 1697811"/>
                <a:gd name="connsiteY2673" fmla="*/ 1232112 h 1371424"/>
                <a:gd name="connsiteX2674" fmla="*/ 289388 w 1697811"/>
                <a:gd name="connsiteY2674" fmla="*/ 1233064 h 1371424"/>
                <a:gd name="connsiteX2675" fmla="*/ 289388 w 1697811"/>
                <a:gd name="connsiteY2675" fmla="*/ 1231827 h 1371424"/>
                <a:gd name="connsiteX2676" fmla="*/ 288627 w 1697811"/>
                <a:gd name="connsiteY2676" fmla="*/ 1231636 h 1371424"/>
                <a:gd name="connsiteX2677" fmla="*/ 288912 w 1697811"/>
                <a:gd name="connsiteY2677" fmla="*/ 1233159 h 1371424"/>
                <a:gd name="connsiteX2678" fmla="*/ 289388 w 1697811"/>
                <a:gd name="connsiteY2678" fmla="*/ 1233159 h 1371424"/>
                <a:gd name="connsiteX2679" fmla="*/ 288627 w 1697811"/>
                <a:gd name="connsiteY2679" fmla="*/ 1235062 h 1371424"/>
                <a:gd name="connsiteX2680" fmla="*/ 288152 w 1697811"/>
                <a:gd name="connsiteY2680" fmla="*/ 1235633 h 1371424"/>
                <a:gd name="connsiteX2681" fmla="*/ 285869 w 1697811"/>
                <a:gd name="connsiteY2681" fmla="*/ 1235633 h 1371424"/>
                <a:gd name="connsiteX2682" fmla="*/ 285869 w 1697811"/>
                <a:gd name="connsiteY2682" fmla="*/ 1236204 h 1371424"/>
                <a:gd name="connsiteX2683" fmla="*/ 286345 w 1697811"/>
                <a:gd name="connsiteY2683" fmla="*/ 1236204 h 1371424"/>
                <a:gd name="connsiteX2684" fmla="*/ 286059 w 1697811"/>
                <a:gd name="connsiteY2684" fmla="*/ 1237156 h 1371424"/>
                <a:gd name="connsiteX2685" fmla="*/ 287391 w 1697811"/>
                <a:gd name="connsiteY2685" fmla="*/ 1238107 h 1371424"/>
                <a:gd name="connsiteX2686" fmla="*/ 287391 w 1697811"/>
                <a:gd name="connsiteY2686" fmla="*/ 1239059 h 1371424"/>
                <a:gd name="connsiteX2687" fmla="*/ 285584 w 1697811"/>
                <a:gd name="connsiteY2687" fmla="*/ 1240772 h 1371424"/>
                <a:gd name="connsiteX2688" fmla="*/ 286059 w 1697811"/>
                <a:gd name="connsiteY2688" fmla="*/ 1244102 h 1371424"/>
                <a:gd name="connsiteX2689" fmla="*/ 285299 w 1697811"/>
                <a:gd name="connsiteY2689" fmla="*/ 1244388 h 1371424"/>
                <a:gd name="connsiteX2690" fmla="*/ 283967 w 1697811"/>
                <a:gd name="connsiteY2690" fmla="*/ 1244197 h 1371424"/>
                <a:gd name="connsiteX2691" fmla="*/ 283682 w 1697811"/>
                <a:gd name="connsiteY2691" fmla="*/ 1243341 h 1371424"/>
                <a:gd name="connsiteX2692" fmla="*/ 282160 w 1697811"/>
                <a:gd name="connsiteY2692" fmla="*/ 1242770 h 1371424"/>
                <a:gd name="connsiteX2693" fmla="*/ 282160 w 1697811"/>
                <a:gd name="connsiteY2693" fmla="*/ 1243341 h 1371424"/>
                <a:gd name="connsiteX2694" fmla="*/ 281304 w 1697811"/>
                <a:gd name="connsiteY2694" fmla="*/ 1243912 h 1371424"/>
                <a:gd name="connsiteX2695" fmla="*/ 279783 w 1697811"/>
                <a:gd name="connsiteY2695" fmla="*/ 1243912 h 1371424"/>
                <a:gd name="connsiteX2696" fmla="*/ 278737 w 1697811"/>
                <a:gd name="connsiteY2696" fmla="*/ 1245435 h 1371424"/>
                <a:gd name="connsiteX2697" fmla="*/ 277691 w 1697811"/>
                <a:gd name="connsiteY2697" fmla="*/ 1245435 h 1371424"/>
                <a:gd name="connsiteX2698" fmla="*/ 276359 w 1697811"/>
                <a:gd name="connsiteY2698" fmla="*/ 1243531 h 1371424"/>
                <a:gd name="connsiteX2699" fmla="*/ 276359 w 1697811"/>
                <a:gd name="connsiteY2699" fmla="*/ 1242294 h 1371424"/>
                <a:gd name="connsiteX2700" fmla="*/ 276835 w 1697811"/>
                <a:gd name="connsiteY2700" fmla="*/ 1240772 h 1371424"/>
                <a:gd name="connsiteX2701" fmla="*/ 278166 w 1697811"/>
                <a:gd name="connsiteY2701" fmla="*/ 1239249 h 1371424"/>
                <a:gd name="connsiteX2702" fmla="*/ 278166 w 1697811"/>
                <a:gd name="connsiteY2702" fmla="*/ 1236775 h 1371424"/>
                <a:gd name="connsiteX2703" fmla="*/ 279022 w 1697811"/>
                <a:gd name="connsiteY2703" fmla="*/ 1235348 h 1371424"/>
                <a:gd name="connsiteX2704" fmla="*/ 279022 w 1697811"/>
                <a:gd name="connsiteY2704" fmla="*/ 1234491 h 1371424"/>
                <a:gd name="connsiteX2705" fmla="*/ 278166 w 1697811"/>
                <a:gd name="connsiteY2705" fmla="*/ 1233635 h 1371424"/>
                <a:gd name="connsiteX2706" fmla="*/ 279973 w 1697811"/>
                <a:gd name="connsiteY2706" fmla="*/ 1230875 h 1371424"/>
                <a:gd name="connsiteX2707" fmla="*/ 279307 w 1697811"/>
                <a:gd name="connsiteY2707" fmla="*/ 1228401 h 1371424"/>
                <a:gd name="connsiteX2708" fmla="*/ 280829 w 1697811"/>
                <a:gd name="connsiteY2708" fmla="*/ 1227640 h 1371424"/>
                <a:gd name="connsiteX2709" fmla="*/ 280829 w 1697811"/>
                <a:gd name="connsiteY2709" fmla="*/ 1226879 h 1371424"/>
                <a:gd name="connsiteX2710" fmla="*/ 279307 w 1697811"/>
                <a:gd name="connsiteY2710" fmla="*/ 1227069 h 1371424"/>
                <a:gd name="connsiteX2711" fmla="*/ 279307 w 1697811"/>
                <a:gd name="connsiteY2711" fmla="*/ 1227640 h 1371424"/>
                <a:gd name="connsiteX2712" fmla="*/ 277500 w 1697811"/>
                <a:gd name="connsiteY2712" fmla="*/ 1228211 h 1371424"/>
                <a:gd name="connsiteX2713" fmla="*/ 276645 w 1697811"/>
                <a:gd name="connsiteY2713" fmla="*/ 1226022 h 1371424"/>
                <a:gd name="connsiteX2714" fmla="*/ 275789 w 1697811"/>
                <a:gd name="connsiteY2714" fmla="*/ 1218695 h 1371424"/>
                <a:gd name="connsiteX2715" fmla="*/ 274457 w 1697811"/>
                <a:gd name="connsiteY2715" fmla="*/ 1215555 h 1371424"/>
                <a:gd name="connsiteX2716" fmla="*/ 273792 w 1697811"/>
                <a:gd name="connsiteY2716" fmla="*/ 1214984 h 1371424"/>
                <a:gd name="connsiteX2717" fmla="*/ 271319 w 1697811"/>
                <a:gd name="connsiteY2717" fmla="*/ 1214793 h 1371424"/>
                <a:gd name="connsiteX2718" fmla="*/ 271034 w 1697811"/>
                <a:gd name="connsiteY2718" fmla="*/ 1214508 h 1371424"/>
                <a:gd name="connsiteX2719" fmla="*/ 270178 w 1697811"/>
                <a:gd name="connsiteY2719" fmla="*/ 1215079 h 1371424"/>
                <a:gd name="connsiteX2720" fmla="*/ 268371 w 1697811"/>
                <a:gd name="connsiteY2720" fmla="*/ 1215079 h 1371424"/>
                <a:gd name="connsiteX2721" fmla="*/ 266564 w 1697811"/>
                <a:gd name="connsiteY2721" fmla="*/ 1216792 h 1371424"/>
                <a:gd name="connsiteX2722" fmla="*/ 266564 w 1697811"/>
                <a:gd name="connsiteY2722" fmla="*/ 1217553 h 1371424"/>
                <a:gd name="connsiteX2723" fmla="*/ 265898 w 1697811"/>
                <a:gd name="connsiteY2723" fmla="*/ 1217838 h 1371424"/>
                <a:gd name="connsiteX2724" fmla="*/ 265423 w 1697811"/>
                <a:gd name="connsiteY2724" fmla="*/ 1219551 h 1371424"/>
                <a:gd name="connsiteX2725" fmla="*/ 264757 w 1697811"/>
                <a:gd name="connsiteY2725" fmla="*/ 1220313 h 1371424"/>
                <a:gd name="connsiteX2726" fmla="*/ 263711 w 1697811"/>
                <a:gd name="connsiteY2726" fmla="*/ 1220313 h 1371424"/>
                <a:gd name="connsiteX2727" fmla="*/ 263711 w 1697811"/>
                <a:gd name="connsiteY2727" fmla="*/ 1219551 h 1371424"/>
                <a:gd name="connsiteX2728" fmla="*/ 264377 w 1697811"/>
                <a:gd name="connsiteY2728" fmla="*/ 1218980 h 1371424"/>
                <a:gd name="connsiteX2729" fmla="*/ 264377 w 1697811"/>
                <a:gd name="connsiteY2729" fmla="*/ 1216697 h 1371424"/>
                <a:gd name="connsiteX2730" fmla="*/ 262855 w 1697811"/>
                <a:gd name="connsiteY2730" fmla="*/ 1215840 h 1371424"/>
                <a:gd name="connsiteX2731" fmla="*/ 262570 w 1697811"/>
                <a:gd name="connsiteY2731" fmla="*/ 1214984 h 1371424"/>
                <a:gd name="connsiteX2732" fmla="*/ 261714 w 1697811"/>
                <a:gd name="connsiteY2732" fmla="*/ 1214984 h 1371424"/>
                <a:gd name="connsiteX2733" fmla="*/ 261429 w 1697811"/>
                <a:gd name="connsiteY2733" fmla="*/ 1212700 h 1371424"/>
                <a:gd name="connsiteX2734" fmla="*/ 261904 w 1697811"/>
                <a:gd name="connsiteY2734" fmla="*/ 1211843 h 1371424"/>
                <a:gd name="connsiteX2735" fmla="*/ 261143 w 1697811"/>
                <a:gd name="connsiteY2735" fmla="*/ 1210987 h 1371424"/>
                <a:gd name="connsiteX2736" fmla="*/ 260668 w 1697811"/>
                <a:gd name="connsiteY2736" fmla="*/ 1211177 h 1371424"/>
                <a:gd name="connsiteX2737" fmla="*/ 260668 w 1697811"/>
                <a:gd name="connsiteY2737" fmla="*/ 1212414 h 1371424"/>
                <a:gd name="connsiteX2738" fmla="*/ 259336 w 1697811"/>
                <a:gd name="connsiteY2738" fmla="*/ 1212605 h 1371424"/>
                <a:gd name="connsiteX2739" fmla="*/ 257815 w 1697811"/>
                <a:gd name="connsiteY2739" fmla="*/ 1211177 h 1371424"/>
                <a:gd name="connsiteX2740" fmla="*/ 255723 w 1697811"/>
                <a:gd name="connsiteY2740" fmla="*/ 1211368 h 1371424"/>
                <a:gd name="connsiteX2741" fmla="*/ 254677 w 1697811"/>
                <a:gd name="connsiteY2741" fmla="*/ 1210131 h 1371424"/>
                <a:gd name="connsiteX2742" fmla="*/ 253821 w 1697811"/>
                <a:gd name="connsiteY2742" fmla="*/ 1210416 h 1371424"/>
                <a:gd name="connsiteX2743" fmla="*/ 253821 w 1697811"/>
                <a:gd name="connsiteY2743" fmla="*/ 1210987 h 1371424"/>
                <a:gd name="connsiteX2744" fmla="*/ 253155 w 1697811"/>
                <a:gd name="connsiteY2744" fmla="*/ 1210416 h 1371424"/>
                <a:gd name="connsiteX2745" fmla="*/ 250682 w 1697811"/>
                <a:gd name="connsiteY2745" fmla="*/ 1210226 h 1371424"/>
                <a:gd name="connsiteX2746" fmla="*/ 251158 w 1697811"/>
                <a:gd name="connsiteY2746" fmla="*/ 1211463 h 1371424"/>
                <a:gd name="connsiteX2747" fmla="*/ 253250 w 1697811"/>
                <a:gd name="connsiteY2747" fmla="*/ 1210892 h 1371424"/>
                <a:gd name="connsiteX2748" fmla="*/ 253726 w 1697811"/>
                <a:gd name="connsiteY2748" fmla="*/ 1211843 h 1371424"/>
                <a:gd name="connsiteX2749" fmla="*/ 255532 w 1697811"/>
                <a:gd name="connsiteY2749" fmla="*/ 1211272 h 1371424"/>
                <a:gd name="connsiteX2750" fmla="*/ 256008 w 1697811"/>
                <a:gd name="connsiteY2750" fmla="*/ 1211843 h 1371424"/>
                <a:gd name="connsiteX2751" fmla="*/ 257339 w 1697811"/>
                <a:gd name="connsiteY2751" fmla="*/ 1212034 h 1371424"/>
                <a:gd name="connsiteX2752" fmla="*/ 258005 w 1697811"/>
                <a:gd name="connsiteY2752" fmla="*/ 1212795 h 1371424"/>
                <a:gd name="connsiteX2753" fmla="*/ 257720 w 1697811"/>
                <a:gd name="connsiteY2753" fmla="*/ 1214222 h 1371424"/>
                <a:gd name="connsiteX2754" fmla="*/ 258766 w 1697811"/>
                <a:gd name="connsiteY2754" fmla="*/ 1216126 h 1371424"/>
                <a:gd name="connsiteX2755" fmla="*/ 260573 w 1697811"/>
                <a:gd name="connsiteY2755" fmla="*/ 1216697 h 1371424"/>
                <a:gd name="connsiteX2756" fmla="*/ 261904 w 1697811"/>
                <a:gd name="connsiteY2756" fmla="*/ 1217934 h 1371424"/>
                <a:gd name="connsiteX2757" fmla="*/ 262570 w 1697811"/>
                <a:gd name="connsiteY2757" fmla="*/ 1219361 h 1371424"/>
                <a:gd name="connsiteX2758" fmla="*/ 262570 w 1697811"/>
                <a:gd name="connsiteY2758" fmla="*/ 1220788 h 1371424"/>
                <a:gd name="connsiteX2759" fmla="*/ 265708 w 1697811"/>
                <a:gd name="connsiteY2759" fmla="*/ 1222692 h 1371424"/>
                <a:gd name="connsiteX2760" fmla="*/ 266469 w 1697811"/>
                <a:gd name="connsiteY2760" fmla="*/ 1226593 h 1371424"/>
                <a:gd name="connsiteX2761" fmla="*/ 265993 w 1697811"/>
                <a:gd name="connsiteY2761" fmla="*/ 1229162 h 1371424"/>
                <a:gd name="connsiteX2762" fmla="*/ 263331 w 1697811"/>
                <a:gd name="connsiteY2762" fmla="*/ 1229924 h 1371424"/>
                <a:gd name="connsiteX2763" fmla="*/ 261809 w 1697811"/>
                <a:gd name="connsiteY2763" fmla="*/ 1229638 h 1371424"/>
                <a:gd name="connsiteX2764" fmla="*/ 260002 w 1697811"/>
                <a:gd name="connsiteY2764" fmla="*/ 1227735 h 1371424"/>
                <a:gd name="connsiteX2765" fmla="*/ 259146 w 1697811"/>
                <a:gd name="connsiteY2765" fmla="*/ 1227545 h 1371424"/>
                <a:gd name="connsiteX2766" fmla="*/ 259146 w 1697811"/>
                <a:gd name="connsiteY2766" fmla="*/ 1228306 h 1371424"/>
                <a:gd name="connsiteX2767" fmla="*/ 260002 w 1697811"/>
                <a:gd name="connsiteY2767" fmla="*/ 1228877 h 1371424"/>
                <a:gd name="connsiteX2768" fmla="*/ 260002 w 1697811"/>
                <a:gd name="connsiteY2768" fmla="*/ 1229448 h 1371424"/>
                <a:gd name="connsiteX2769" fmla="*/ 261524 w 1697811"/>
                <a:gd name="connsiteY2769" fmla="*/ 1230209 h 1371424"/>
                <a:gd name="connsiteX2770" fmla="*/ 263045 w 1697811"/>
                <a:gd name="connsiteY2770" fmla="*/ 1230495 h 1371424"/>
                <a:gd name="connsiteX2771" fmla="*/ 265898 w 1697811"/>
                <a:gd name="connsiteY2771" fmla="*/ 1230209 h 1371424"/>
                <a:gd name="connsiteX2772" fmla="*/ 266374 w 1697811"/>
                <a:gd name="connsiteY2772" fmla="*/ 1230780 h 1371424"/>
                <a:gd name="connsiteX2773" fmla="*/ 267420 w 1697811"/>
                <a:gd name="connsiteY2773" fmla="*/ 1230590 h 1371424"/>
                <a:gd name="connsiteX2774" fmla="*/ 269227 w 1697811"/>
                <a:gd name="connsiteY2774" fmla="*/ 1231446 h 1371424"/>
                <a:gd name="connsiteX2775" fmla="*/ 269892 w 1697811"/>
                <a:gd name="connsiteY2775" fmla="*/ 1232017 h 1371424"/>
                <a:gd name="connsiteX2776" fmla="*/ 269892 w 1697811"/>
                <a:gd name="connsiteY2776" fmla="*/ 1234301 h 1371424"/>
                <a:gd name="connsiteX2777" fmla="*/ 269607 w 1697811"/>
                <a:gd name="connsiteY2777" fmla="*/ 1235823 h 1371424"/>
                <a:gd name="connsiteX2778" fmla="*/ 266754 w 1697811"/>
                <a:gd name="connsiteY2778" fmla="*/ 1239440 h 1371424"/>
                <a:gd name="connsiteX2779" fmla="*/ 266089 w 1697811"/>
                <a:gd name="connsiteY2779" fmla="*/ 1240962 h 1371424"/>
                <a:gd name="connsiteX2780" fmla="*/ 264757 w 1697811"/>
                <a:gd name="connsiteY2780" fmla="*/ 1241152 h 1371424"/>
                <a:gd name="connsiteX2781" fmla="*/ 263426 w 1697811"/>
                <a:gd name="connsiteY2781" fmla="*/ 1240296 h 1371424"/>
                <a:gd name="connsiteX2782" fmla="*/ 259812 w 1697811"/>
                <a:gd name="connsiteY2782" fmla="*/ 1240486 h 1371424"/>
                <a:gd name="connsiteX2783" fmla="*/ 259336 w 1697811"/>
                <a:gd name="connsiteY2783" fmla="*/ 1239059 h 1371424"/>
                <a:gd name="connsiteX2784" fmla="*/ 257529 w 1697811"/>
                <a:gd name="connsiteY2784" fmla="*/ 1237346 h 1371424"/>
                <a:gd name="connsiteX2785" fmla="*/ 256769 w 1697811"/>
                <a:gd name="connsiteY2785" fmla="*/ 1237346 h 1371424"/>
                <a:gd name="connsiteX2786" fmla="*/ 256293 w 1697811"/>
                <a:gd name="connsiteY2786" fmla="*/ 1238202 h 1371424"/>
                <a:gd name="connsiteX2787" fmla="*/ 255818 w 1697811"/>
                <a:gd name="connsiteY2787" fmla="*/ 1238202 h 1371424"/>
                <a:gd name="connsiteX2788" fmla="*/ 255057 w 1697811"/>
                <a:gd name="connsiteY2788" fmla="*/ 1237917 h 1371424"/>
                <a:gd name="connsiteX2789" fmla="*/ 255057 w 1697811"/>
                <a:gd name="connsiteY2789" fmla="*/ 1237632 h 1371424"/>
                <a:gd name="connsiteX2790" fmla="*/ 253250 w 1697811"/>
                <a:gd name="connsiteY2790" fmla="*/ 1238202 h 1371424"/>
                <a:gd name="connsiteX2791" fmla="*/ 252204 w 1697811"/>
                <a:gd name="connsiteY2791" fmla="*/ 1236965 h 1371424"/>
                <a:gd name="connsiteX2792" fmla="*/ 250873 w 1697811"/>
                <a:gd name="connsiteY2792" fmla="*/ 1236775 h 1371424"/>
                <a:gd name="connsiteX2793" fmla="*/ 250112 w 1697811"/>
                <a:gd name="connsiteY2793" fmla="*/ 1238012 h 1371424"/>
                <a:gd name="connsiteX2794" fmla="*/ 251633 w 1697811"/>
                <a:gd name="connsiteY2794" fmla="*/ 1238298 h 1371424"/>
                <a:gd name="connsiteX2795" fmla="*/ 252679 w 1697811"/>
                <a:gd name="connsiteY2795" fmla="*/ 1239535 h 1371424"/>
                <a:gd name="connsiteX2796" fmla="*/ 253155 w 1697811"/>
                <a:gd name="connsiteY2796" fmla="*/ 1239535 h 1371424"/>
                <a:gd name="connsiteX2797" fmla="*/ 252679 w 1697811"/>
                <a:gd name="connsiteY2797" fmla="*/ 1238773 h 1371424"/>
                <a:gd name="connsiteX2798" fmla="*/ 254867 w 1697811"/>
                <a:gd name="connsiteY2798" fmla="*/ 1238583 h 1371424"/>
                <a:gd name="connsiteX2799" fmla="*/ 255342 w 1697811"/>
                <a:gd name="connsiteY2799" fmla="*/ 1239344 h 1371424"/>
                <a:gd name="connsiteX2800" fmla="*/ 256864 w 1697811"/>
                <a:gd name="connsiteY2800" fmla="*/ 1240106 h 1371424"/>
                <a:gd name="connsiteX2801" fmla="*/ 257720 w 1697811"/>
                <a:gd name="connsiteY2801" fmla="*/ 1241057 h 1371424"/>
                <a:gd name="connsiteX2802" fmla="*/ 258195 w 1697811"/>
                <a:gd name="connsiteY2802" fmla="*/ 1242960 h 1371424"/>
                <a:gd name="connsiteX2803" fmla="*/ 260002 w 1697811"/>
                <a:gd name="connsiteY2803" fmla="*/ 1245244 h 1371424"/>
                <a:gd name="connsiteX2804" fmla="*/ 261809 w 1697811"/>
                <a:gd name="connsiteY2804" fmla="*/ 1246672 h 1371424"/>
                <a:gd name="connsiteX2805" fmla="*/ 263140 w 1697811"/>
                <a:gd name="connsiteY2805" fmla="*/ 1246862 h 1371424"/>
                <a:gd name="connsiteX2806" fmla="*/ 263426 w 1697811"/>
                <a:gd name="connsiteY2806" fmla="*/ 1244959 h 1371424"/>
                <a:gd name="connsiteX2807" fmla="*/ 264187 w 1697811"/>
                <a:gd name="connsiteY2807" fmla="*/ 1244197 h 1371424"/>
                <a:gd name="connsiteX2808" fmla="*/ 265042 w 1697811"/>
                <a:gd name="connsiteY2808" fmla="*/ 1244197 h 1371424"/>
                <a:gd name="connsiteX2809" fmla="*/ 265042 w 1697811"/>
                <a:gd name="connsiteY2809" fmla="*/ 1245435 h 1371424"/>
                <a:gd name="connsiteX2810" fmla="*/ 265898 w 1697811"/>
                <a:gd name="connsiteY2810" fmla="*/ 1246196 h 1371424"/>
                <a:gd name="connsiteX2811" fmla="*/ 266944 w 1697811"/>
                <a:gd name="connsiteY2811" fmla="*/ 1245910 h 1371424"/>
                <a:gd name="connsiteX2812" fmla="*/ 267610 w 1697811"/>
                <a:gd name="connsiteY2812" fmla="*/ 1244959 h 1371424"/>
                <a:gd name="connsiteX2813" fmla="*/ 267325 w 1697811"/>
                <a:gd name="connsiteY2813" fmla="*/ 1246386 h 1371424"/>
                <a:gd name="connsiteX2814" fmla="*/ 268181 w 1697811"/>
                <a:gd name="connsiteY2814" fmla="*/ 1246957 h 1371424"/>
                <a:gd name="connsiteX2815" fmla="*/ 269702 w 1697811"/>
                <a:gd name="connsiteY2815" fmla="*/ 1250859 h 1371424"/>
                <a:gd name="connsiteX2816" fmla="*/ 270748 w 1697811"/>
                <a:gd name="connsiteY2816" fmla="*/ 1252096 h 1371424"/>
                <a:gd name="connsiteX2817" fmla="*/ 270463 w 1697811"/>
                <a:gd name="connsiteY2817" fmla="*/ 1252952 h 1371424"/>
                <a:gd name="connsiteX2818" fmla="*/ 267800 w 1697811"/>
                <a:gd name="connsiteY2818" fmla="*/ 1252191 h 1371424"/>
                <a:gd name="connsiteX2819" fmla="*/ 266944 w 1697811"/>
                <a:gd name="connsiteY2819" fmla="*/ 1251430 h 1371424"/>
                <a:gd name="connsiteX2820" fmla="*/ 266944 w 1697811"/>
                <a:gd name="connsiteY2820" fmla="*/ 1250859 h 1371424"/>
                <a:gd name="connsiteX2821" fmla="*/ 265423 w 1697811"/>
                <a:gd name="connsiteY2821" fmla="*/ 1250002 h 1371424"/>
                <a:gd name="connsiteX2822" fmla="*/ 264377 w 1697811"/>
                <a:gd name="connsiteY2822" fmla="*/ 1250193 h 1371424"/>
                <a:gd name="connsiteX2823" fmla="*/ 262570 w 1697811"/>
                <a:gd name="connsiteY2823" fmla="*/ 1251620 h 1371424"/>
                <a:gd name="connsiteX2824" fmla="*/ 260287 w 1697811"/>
                <a:gd name="connsiteY2824" fmla="*/ 1251905 h 1371424"/>
                <a:gd name="connsiteX2825" fmla="*/ 259622 w 1697811"/>
                <a:gd name="connsiteY2825" fmla="*/ 1252476 h 1371424"/>
                <a:gd name="connsiteX2826" fmla="*/ 259907 w 1697811"/>
                <a:gd name="connsiteY2826" fmla="*/ 1253333 h 1371424"/>
                <a:gd name="connsiteX2827" fmla="*/ 259432 w 1697811"/>
                <a:gd name="connsiteY2827" fmla="*/ 1254284 h 1371424"/>
                <a:gd name="connsiteX2828" fmla="*/ 258671 w 1697811"/>
                <a:gd name="connsiteY2828" fmla="*/ 1253998 h 1371424"/>
                <a:gd name="connsiteX2829" fmla="*/ 257625 w 1697811"/>
                <a:gd name="connsiteY2829" fmla="*/ 1254760 h 1371424"/>
                <a:gd name="connsiteX2830" fmla="*/ 256293 w 1697811"/>
                <a:gd name="connsiteY2830" fmla="*/ 1254475 h 1371424"/>
                <a:gd name="connsiteX2831" fmla="*/ 256008 w 1697811"/>
                <a:gd name="connsiteY2831" fmla="*/ 1252571 h 1371424"/>
                <a:gd name="connsiteX2832" fmla="*/ 255342 w 1697811"/>
                <a:gd name="connsiteY2832" fmla="*/ 1252286 h 1371424"/>
                <a:gd name="connsiteX2833" fmla="*/ 255818 w 1697811"/>
                <a:gd name="connsiteY2833" fmla="*/ 1254760 h 1371424"/>
                <a:gd name="connsiteX2834" fmla="*/ 256579 w 1697811"/>
                <a:gd name="connsiteY2834" fmla="*/ 1255331 h 1371424"/>
                <a:gd name="connsiteX2835" fmla="*/ 256579 w 1697811"/>
                <a:gd name="connsiteY2835" fmla="*/ 1256663 h 1371424"/>
                <a:gd name="connsiteX2836" fmla="*/ 257054 w 1697811"/>
                <a:gd name="connsiteY2836" fmla="*/ 1257520 h 1371424"/>
                <a:gd name="connsiteX2837" fmla="*/ 257910 w 1697811"/>
                <a:gd name="connsiteY2837" fmla="*/ 1257805 h 1371424"/>
                <a:gd name="connsiteX2838" fmla="*/ 258195 w 1697811"/>
                <a:gd name="connsiteY2838" fmla="*/ 1258756 h 1371424"/>
                <a:gd name="connsiteX2839" fmla="*/ 255342 w 1697811"/>
                <a:gd name="connsiteY2839" fmla="*/ 1260279 h 1371424"/>
                <a:gd name="connsiteX2840" fmla="*/ 254581 w 1697811"/>
                <a:gd name="connsiteY2840" fmla="*/ 1261992 h 1371424"/>
                <a:gd name="connsiteX2841" fmla="*/ 252489 w 1697811"/>
                <a:gd name="connsiteY2841" fmla="*/ 1263134 h 1371424"/>
                <a:gd name="connsiteX2842" fmla="*/ 250207 w 1697811"/>
                <a:gd name="connsiteY2842" fmla="*/ 1263420 h 1371424"/>
                <a:gd name="connsiteX2843" fmla="*/ 249541 w 1697811"/>
                <a:gd name="connsiteY2843" fmla="*/ 1263991 h 1371424"/>
                <a:gd name="connsiteX2844" fmla="*/ 249826 w 1697811"/>
                <a:gd name="connsiteY2844" fmla="*/ 1264562 h 1371424"/>
                <a:gd name="connsiteX2845" fmla="*/ 251633 w 1697811"/>
                <a:gd name="connsiteY2845" fmla="*/ 1264751 h 1371424"/>
                <a:gd name="connsiteX2846" fmla="*/ 251919 w 1697811"/>
                <a:gd name="connsiteY2846" fmla="*/ 1267321 h 1371424"/>
                <a:gd name="connsiteX2847" fmla="*/ 251063 w 1697811"/>
                <a:gd name="connsiteY2847" fmla="*/ 1267892 h 1371424"/>
                <a:gd name="connsiteX2848" fmla="*/ 251063 w 1697811"/>
                <a:gd name="connsiteY2848" fmla="*/ 1271223 h 1371424"/>
                <a:gd name="connsiteX2849" fmla="*/ 251919 w 1697811"/>
                <a:gd name="connsiteY2849" fmla="*/ 1272079 h 1371424"/>
                <a:gd name="connsiteX2850" fmla="*/ 254011 w 1697811"/>
                <a:gd name="connsiteY2850" fmla="*/ 1272650 h 1371424"/>
                <a:gd name="connsiteX2851" fmla="*/ 254867 w 1697811"/>
                <a:gd name="connsiteY2851" fmla="*/ 1273411 h 1371424"/>
                <a:gd name="connsiteX2852" fmla="*/ 254867 w 1697811"/>
                <a:gd name="connsiteY2852" fmla="*/ 1274267 h 1371424"/>
                <a:gd name="connsiteX2853" fmla="*/ 253060 w 1697811"/>
                <a:gd name="connsiteY2853" fmla="*/ 1275124 h 1371424"/>
                <a:gd name="connsiteX2854" fmla="*/ 253060 w 1697811"/>
                <a:gd name="connsiteY2854" fmla="*/ 1275885 h 1371424"/>
                <a:gd name="connsiteX2855" fmla="*/ 252204 w 1697811"/>
                <a:gd name="connsiteY2855" fmla="*/ 1276646 h 1371424"/>
                <a:gd name="connsiteX2856" fmla="*/ 252679 w 1697811"/>
                <a:gd name="connsiteY2856" fmla="*/ 1277503 h 1371424"/>
                <a:gd name="connsiteX2857" fmla="*/ 251158 w 1697811"/>
                <a:gd name="connsiteY2857" fmla="*/ 1278740 h 1371424"/>
                <a:gd name="connsiteX2858" fmla="*/ 249636 w 1697811"/>
                <a:gd name="connsiteY2858" fmla="*/ 1278740 h 1371424"/>
                <a:gd name="connsiteX2859" fmla="*/ 248305 w 1697811"/>
                <a:gd name="connsiteY2859" fmla="*/ 1279691 h 1371424"/>
                <a:gd name="connsiteX2860" fmla="*/ 248020 w 1697811"/>
                <a:gd name="connsiteY2860" fmla="*/ 1280548 h 1371424"/>
                <a:gd name="connsiteX2861" fmla="*/ 245737 w 1697811"/>
                <a:gd name="connsiteY2861" fmla="*/ 1280358 h 1371424"/>
                <a:gd name="connsiteX2862" fmla="*/ 245737 w 1697811"/>
                <a:gd name="connsiteY2862" fmla="*/ 1279406 h 1371424"/>
                <a:gd name="connsiteX2863" fmla="*/ 245071 w 1697811"/>
                <a:gd name="connsiteY2863" fmla="*/ 1279406 h 1371424"/>
                <a:gd name="connsiteX2864" fmla="*/ 245357 w 1697811"/>
                <a:gd name="connsiteY2864" fmla="*/ 1278645 h 1371424"/>
                <a:gd name="connsiteX2865" fmla="*/ 244501 w 1697811"/>
                <a:gd name="connsiteY2865" fmla="*/ 1278835 h 1371424"/>
                <a:gd name="connsiteX2866" fmla="*/ 244501 w 1697811"/>
                <a:gd name="connsiteY2866" fmla="*/ 1278550 h 1371424"/>
                <a:gd name="connsiteX2867" fmla="*/ 242979 w 1697811"/>
                <a:gd name="connsiteY2867" fmla="*/ 1277979 h 1371424"/>
                <a:gd name="connsiteX2868" fmla="*/ 242123 w 1697811"/>
                <a:gd name="connsiteY2868" fmla="*/ 1278550 h 1371424"/>
                <a:gd name="connsiteX2869" fmla="*/ 240792 w 1697811"/>
                <a:gd name="connsiteY2869" fmla="*/ 1278264 h 1371424"/>
                <a:gd name="connsiteX2870" fmla="*/ 240507 w 1697811"/>
                <a:gd name="connsiteY2870" fmla="*/ 1278835 h 1371424"/>
                <a:gd name="connsiteX2871" fmla="*/ 238985 w 1697811"/>
                <a:gd name="connsiteY2871" fmla="*/ 1279596 h 1371424"/>
                <a:gd name="connsiteX2872" fmla="*/ 238700 w 1697811"/>
                <a:gd name="connsiteY2872" fmla="*/ 1280548 h 1371424"/>
                <a:gd name="connsiteX2873" fmla="*/ 237844 w 1697811"/>
                <a:gd name="connsiteY2873" fmla="*/ 1281310 h 1371424"/>
                <a:gd name="connsiteX2874" fmla="*/ 236988 w 1697811"/>
                <a:gd name="connsiteY2874" fmla="*/ 1281310 h 1371424"/>
                <a:gd name="connsiteX2875" fmla="*/ 236322 w 1697811"/>
                <a:gd name="connsiteY2875" fmla="*/ 1280548 h 1371424"/>
                <a:gd name="connsiteX2876" fmla="*/ 233850 w 1697811"/>
                <a:gd name="connsiteY2876" fmla="*/ 1280739 h 1371424"/>
                <a:gd name="connsiteX2877" fmla="*/ 233374 w 1697811"/>
                <a:gd name="connsiteY2877" fmla="*/ 1280167 h 1371424"/>
                <a:gd name="connsiteX2878" fmla="*/ 231092 w 1697811"/>
                <a:gd name="connsiteY2878" fmla="*/ 1280167 h 1371424"/>
                <a:gd name="connsiteX2879" fmla="*/ 231853 w 1697811"/>
                <a:gd name="connsiteY2879" fmla="*/ 1279216 h 1371424"/>
                <a:gd name="connsiteX2880" fmla="*/ 231853 w 1697811"/>
                <a:gd name="connsiteY2880" fmla="*/ 1278360 h 1371424"/>
                <a:gd name="connsiteX2881" fmla="*/ 231092 w 1697811"/>
                <a:gd name="connsiteY2881" fmla="*/ 1278169 h 1371424"/>
                <a:gd name="connsiteX2882" fmla="*/ 231092 w 1697811"/>
                <a:gd name="connsiteY2882" fmla="*/ 1276646 h 1371424"/>
                <a:gd name="connsiteX2883" fmla="*/ 233374 w 1697811"/>
                <a:gd name="connsiteY2883" fmla="*/ 1274933 h 1371424"/>
                <a:gd name="connsiteX2884" fmla="*/ 233374 w 1697811"/>
                <a:gd name="connsiteY2884" fmla="*/ 1274648 h 1371424"/>
                <a:gd name="connsiteX2885" fmla="*/ 232518 w 1697811"/>
                <a:gd name="connsiteY2885" fmla="*/ 1274648 h 1371424"/>
                <a:gd name="connsiteX2886" fmla="*/ 232518 w 1697811"/>
                <a:gd name="connsiteY2886" fmla="*/ 1275219 h 1371424"/>
                <a:gd name="connsiteX2887" fmla="*/ 230711 w 1697811"/>
                <a:gd name="connsiteY2887" fmla="*/ 1276742 h 1371424"/>
                <a:gd name="connsiteX2888" fmla="*/ 230711 w 1697811"/>
                <a:gd name="connsiteY2888" fmla="*/ 1278454 h 1371424"/>
                <a:gd name="connsiteX2889" fmla="*/ 231187 w 1697811"/>
                <a:gd name="connsiteY2889" fmla="*/ 1279311 h 1371424"/>
                <a:gd name="connsiteX2890" fmla="*/ 229380 w 1697811"/>
                <a:gd name="connsiteY2890" fmla="*/ 1282070 h 1371424"/>
                <a:gd name="connsiteX2891" fmla="*/ 228334 w 1697811"/>
                <a:gd name="connsiteY2891" fmla="*/ 1282261 h 1371424"/>
                <a:gd name="connsiteX2892" fmla="*/ 227288 w 1697811"/>
                <a:gd name="connsiteY2892" fmla="*/ 1281404 h 1371424"/>
                <a:gd name="connsiteX2893" fmla="*/ 226622 w 1697811"/>
                <a:gd name="connsiteY2893" fmla="*/ 1281404 h 1371424"/>
                <a:gd name="connsiteX2894" fmla="*/ 225957 w 1697811"/>
                <a:gd name="connsiteY2894" fmla="*/ 1281975 h 1371424"/>
                <a:gd name="connsiteX2895" fmla="*/ 225957 w 1697811"/>
                <a:gd name="connsiteY2895" fmla="*/ 1282737 h 1371424"/>
                <a:gd name="connsiteX2896" fmla="*/ 222153 w 1697811"/>
                <a:gd name="connsiteY2896" fmla="*/ 1282927 h 1371424"/>
                <a:gd name="connsiteX2897" fmla="*/ 221297 w 1697811"/>
                <a:gd name="connsiteY2897" fmla="*/ 1281975 h 1371424"/>
                <a:gd name="connsiteX2898" fmla="*/ 221297 w 1697811"/>
                <a:gd name="connsiteY2898" fmla="*/ 1281024 h 1371424"/>
                <a:gd name="connsiteX2899" fmla="*/ 222057 w 1697811"/>
                <a:gd name="connsiteY2899" fmla="*/ 1280453 h 1371424"/>
                <a:gd name="connsiteX2900" fmla="*/ 222057 w 1697811"/>
                <a:gd name="connsiteY2900" fmla="*/ 1279596 h 1371424"/>
                <a:gd name="connsiteX2901" fmla="*/ 221582 w 1697811"/>
                <a:gd name="connsiteY2901" fmla="*/ 1279596 h 1371424"/>
                <a:gd name="connsiteX2902" fmla="*/ 221582 w 1697811"/>
                <a:gd name="connsiteY2902" fmla="*/ 1280167 h 1371424"/>
                <a:gd name="connsiteX2903" fmla="*/ 220821 w 1697811"/>
                <a:gd name="connsiteY2903" fmla="*/ 1280453 h 1371424"/>
                <a:gd name="connsiteX2904" fmla="*/ 220821 w 1697811"/>
                <a:gd name="connsiteY2904" fmla="*/ 1282737 h 1371424"/>
                <a:gd name="connsiteX2905" fmla="*/ 222153 w 1697811"/>
                <a:gd name="connsiteY2905" fmla="*/ 1283688 h 1371424"/>
                <a:gd name="connsiteX2906" fmla="*/ 224245 w 1697811"/>
                <a:gd name="connsiteY2906" fmla="*/ 1283878 h 1371424"/>
                <a:gd name="connsiteX2907" fmla="*/ 223959 w 1697811"/>
                <a:gd name="connsiteY2907" fmla="*/ 1284830 h 1371424"/>
                <a:gd name="connsiteX2908" fmla="*/ 222628 w 1697811"/>
                <a:gd name="connsiteY2908" fmla="*/ 1284640 h 1371424"/>
                <a:gd name="connsiteX2909" fmla="*/ 221772 w 1697811"/>
                <a:gd name="connsiteY2909" fmla="*/ 1285211 h 1371424"/>
                <a:gd name="connsiteX2910" fmla="*/ 220916 w 1697811"/>
                <a:gd name="connsiteY2910" fmla="*/ 1284925 h 1371424"/>
                <a:gd name="connsiteX2911" fmla="*/ 217778 w 1697811"/>
                <a:gd name="connsiteY2911" fmla="*/ 1287114 h 1371424"/>
                <a:gd name="connsiteX2912" fmla="*/ 215495 w 1697811"/>
                <a:gd name="connsiteY2912" fmla="*/ 1286828 h 1371424"/>
                <a:gd name="connsiteX2913" fmla="*/ 214640 w 1697811"/>
                <a:gd name="connsiteY2913" fmla="*/ 1287590 h 1371424"/>
                <a:gd name="connsiteX2914" fmla="*/ 211787 w 1697811"/>
                <a:gd name="connsiteY2914" fmla="*/ 1287780 h 1371424"/>
                <a:gd name="connsiteX2915" fmla="*/ 210931 w 1697811"/>
                <a:gd name="connsiteY2915" fmla="*/ 1287019 h 1371424"/>
                <a:gd name="connsiteX2916" fmla="*/ 210075 w 1697811"/>
                <a:gd name="connsiteY2916" fmla="*/ 1287019 h 1371424"/>
                <a:gd name="connsiteX2917" fmla="*/ 210075 w 1697811"/>
                <a:gd name="connsiteY2917" fmla="*/ 1287780 h 1371424"/>
                <a:gd name="connsiteX2918" fmla="*/ 212262 w 1697811"/>
                <a:gd name="connsiteY2918" fmla="*/ 1288732 h 1371424"/>
                <a:gd name="connsiteX2919" fmla="*/ 210931 w 1697811"/>
                <a:gd name="connsiteY2919" fmla="*/ 1290444 h 1371424"/>
                <a:gd name="connsiteX2920" fmla="*/ 211406 w 1697811"/>
                <a:gd name="connsiteY2920" fmla="*/ 1290730 h 1371424"/>
                <a:gd name="connsiteX2921" fmla="*/ 213498 w 1697811"/>
                <a:gd name="connsiteY2921" fmla="*/ 1288256 h 1371424"/>
                <a:gd name="connsiteX2922" fmla="*/ 215591 w 1697811"/>
                <a:gd name="connsiteY2922" fmla="*/ 1287304 h 1371424"/>
                <a:gd name="connsiteX2923" fmla="*/ 216447 w 1697811"/>
                <a:gd name="connsiteY2923" fmla="*/ 1287114 h 1371424"/>
                <a:gd name="connsiteX2924" fmla="*/ 217968 w 1697811"/>
                <a:gd name="connsiteY2924" fmla="*/ 1287970 h 1371424"/>
                <a:gd name="connsiteX2925" fmla="*/ 219490 w 1697811"/>
                <a:gd name="connsiteY2925" fmla="*/ 1286448 h 1371424"/>
                <a:gd name="connsiteX2926" fmla="*/ 221011 w 1697811"/>
                <a:gd name="connsiteY2926" fmla="*/ 1286257 h 1371424"/>
                <a:gd name="connsiteX2927" fmla="*/ 221772 w 1697811"/>
                <a:gd name="connsiteY2927" fmla="*/ 1285686 h 1371424"/>
                <a:gd name="connsiteX2928" fmla="*/ 225386 w 1697811"/>
                <a:gd name="connsiteY2928" fmla="*/ 1285686 h 1371424"/>
                <a:gd name="connsiteX2929" fmla="*/ 225386 w 1697811"/>
                <a:gd name="connsiteY2929" fmla="*/ 1284830 h 1371424"/>
                <a:gd name="connsiteX2930" fmla="*/ 227478 w 1697811"/>
                <a:gd name="connsiteY2930" fmla="*/ 1285401 h 1371424"/>
                <a:gd name="connsiteX2931" fmla="*/ 227478 w 1697811"/>
                <a:gd name="connsiteY2931" fmla="*/ 1284449 h 1371424"/>
                <a:gd name="connsiteX2932" fmla="*/ 231567 w 1697811"/>
                <a:gd name="connsiteY2932" fmla="*/ 1282927 h 1371424"/>
                <a:gd name="connsiteX2933" fmla="*/ 232613 w 1697811"/>
                <a:gd name="connsiteY2933" fmla="*/ 1282927 h 1371424"/>
                <a:gd name="connsiteX2934" fmla="*/ 232899 w 1697811"/>
                <a:gd name="connsiteY2934" fmla="*/ 1283688 h 1371424"/>
                <a:gd name="connsiteX2935" fmla="*/ 234420 w 1697811"/>
                <a:gd name="connsiteY2935" fmla="*/ 1283498 h 1371424"/>
                <a:gd name="connsiteX2936" fmla="*/ 234896 w 1697811"/>
                <a:gd name="connsiteY2936" fmla="*/ 1284259 h 1371424"/>
                <a:gd name="connsiteX2937" fmla="*/ 234230 w 1697811"/>
                <a:gd name="connsiteY2937" fmla="*/ 1284545 h 1371424"/>
                <a:gd name="connsiteX2938" fmla="*/ 234230 w 1697811"/>
                <a:gd name="connsiteY2938" fmla="*/ 1285116 h 1371424"/>
                <a:gd name="connsiteX2939" fmla="*/ 237844 w 1697811"/>
                <a:gd name="connsiteY2939" fmla="*/ 1283403 h 1371424"/>
                <a:gd name="connsiteX2940" fmla="*/ 241458 w 1697811"/>
                <a:gd name="connsiteY2940" fmla="*/ 1283403 h 1371424"/>
                <a:gd name="connsiteX2941" fmla="*/ 244121 w 1697811"/>
                <a:gd name="connsiteY2941" fmla="*/ 1284830 h 1371424"/>
                <a:gd name="connsiteX2942" fmla="*/ 246213 w 1697811"/>
                <a:gd name="connsiteY2942" fmla="*/ 1284259 h 1371424"/>
                <a:gd name="connsiteX2943" fmla="*/ 248020 w 1697811"/>
                <a:gd name="connsiteY2943" fmla="*/ 1285401 h 1371424"/>
                <a:gd name="connsiteX2944" fmla="*/ 248876 w 1697811"/>
                <a:gd name="connsiteY2944" fmla="*/ 1286828 h 1371424"/>
                <a:gd name="connsiteX2945" fmla="*/ 250968 w 1697811"/>
                <a:gd name="connsiteY2945" fmla="*/ 1286828 h 1371424"/>
                <a:gd name="connsiteX2946" fmla="*/ 251253 w 1697811"/>
                <a:gd name="connsiteY2946" fmla="*/ 1288351 h 1371424"/>
                <a:gd name="connsiteX2947" fmla="*/ 249922 w 1697811"/>
                <a:gd name="connsiteY2947" fmla="*/ 1288636 h 1371424"/>
                <a:gd name="connsiteX2948" fmla="*/ 247449 w 1697811"/>
                <a:gd name="connsiteY2948" fmla="*/ 1287875 h 1371424"/>
                <a:gd name="connsiteX2949" fmla="*/ 247164 w 1697811"/>
                <a:gd name="connsiteY2949" fmla="*/ 1288827 h 1371424"/>
                <a:gd name="connsiteX2950" fmla="*/ 244691 w 1697811"/>
                <a:gd name="connsiteY2950" fmla="*/ 1289683 h 1371424"/>
                <a:gd name="connsiteX2951" fmla="*/ 244216 w 1697811"/>
                <a:gd name="connsiteY2951" fmla="*/ 1290540 h 1371424"/>
                <a:gd name="connsiteX2952" fmla="*/ 245547 w 1697811"/>
                <a:gd name="connsiteY2952" fmla="*/ 1289683 h 1371424"/>
                <a:gd name="connsiteX2953" fmla="*/ 246403 w 1697811"/>
                <a:gd name="connsiteY2953" fmla="*/ 1289683 h 1371424"/>
                <a:gd name="connsiteX2954" fmla="*/ 247449 w 1697811"/>
                <a:gd name="connsiteY2954" fmla="*/ 1288732 h 1371424"/>
                <a:gd name="connsiteX2955" fmla="*/ 248780 w 1697811"/>
                <a:gd name="connsiteY2955" fmla="*/ 1289683 h 1371424"/>
                <a:gd name="connsiteX2956" fmla="*/ 253250 w 1697811"/>
                <a:gd name="connsiteY2956" fmla="*/ 1289112 h 1371424"/>
                <a:gd name="connsiteX2957" fmla="*/ 253916 w 1697811"/>
                <a:gd name="connsiteY2957" fmla="*/ 1290540 h 1371424"/>
                <a:gd name="connsiteX2958" fmla="*/ 254772 w 1697811"/>
                <a:gd name="connsiteY2958" fmla="*/ 1290730 h 1371424"/>
                <a:gd name="connsiteX2959" fmla="*/ 254772 w 1697811"/>
                <a:gd name="connsiteY2959" fmla="*/ 1291015 h 1371424"/>
                <a:gd name="connsiteX2960" fmla="*/ 256103 w 1697811"/>
                <a:gd name="connsiteY2960" fmla="*/ 1290730 h 1371424"/>
                <a:gd name="connsiteX2961" fmla="*/ 256769 w 1697811"/>
                <a:gd name="connsiteY2961" fmla="*/ 1289493 h 1371424"/>
                <a:gd name="connsiteX2962" fmla="*/ 258100 w 1697811"/>
                <a:gd name="connsiteY2962" fmla="*/ 1289493 h 1371424"/>
                <a:gd name="connsiteX2963" fmla="*/ 258100 w 1697811"/>
                <a:gd name="connsiteY2963" fmla="*/ 1290064 h 1371424"/>
                <a:gd name="connsiteX2964" fmla="*/ 257244 w 1697811"/>
                <a:gd name="connsiteY2964" fmla="*/ 1290825 h 1371424"/>
                <a:gd name="connsiteX2965" fmla="*/ 258100 w 1697811"/>
                <a:gd name="connsiteY2965" fmla="*/ 1292919 h 1371424"/>
                <a:gd name="connsiteX2966" fmla="*/ 257244 w 1697811"/>
                <a:gd name="connsiteY2966" fmla="*/ 1293775 h 1371424"/>
                <a:gd name="connsiteX2967" fmla="*/ 257529 w 1697811"/>
                <a:gd name="connsiteY2967" fmla="*/ 1295202 h 1371424"/>
                <a:gd name="connsiteX2968" fmla="*/ 256483 w 1697811"/>
                <a:gd name="connsiteY2968" fmla="*/ 1295773 h 1371424"/>
                <a:gd name="connsiteX2969" fmla="*/ 256959 w 1697811"/>
                <a:gd name="connsiteY2969" fmla="*/ 1296535 h 1371424"/>
                <a:gd name="connsiteX2970" fmla="*/ 256959 w 1697811"/>
                <a:gd name="connsiteY2970" fmla="*/ 1299675 h 1371424"/>
                <a:gd name="connsiteX2971" fmla="*/ 256483 w 1697811"/>
                <a:gd name="connsiteY2971" fmla="*/ 1299960 h 1371424"/>
                <a:gd name="connsiteX2972" fmla="*/ 256483 w 1697811"/>
                <a:gd name="connsiteY2972" fmla="*/ 1300817 h 1371424"/>
                <a:gd name="connsiteX2973" fmla="*/ 260668 w 1697811"/>
                <a:gd name="connsiteY2973" fmla="*/ 1301007 h 1371424"/>
                <a:gd name="connsiteX2974" fmla="*/ 261714 w 1697811"/>
                <a:gd name="connsiteY2974" fmla="*/ 1301959 h 1371424"/>
                <a:gd name="connsiteX2975" fmla="*/ 261429 w 1697811"/>
                <a:gd name="connsiteY2975" fmla="*/ 1303481 h 1371424"/>
                <a:gd name="connsiteX2976" fmla="*/ 262189 w 1697811"/>
                <a:gd name="connsiteY2976" fmla="*/ 1304338 h 1371424"/>
                <a:gd name="connsiteX2977" fmla="*/ 263045 w 1697811"/>
                <a:gd name="connsiteY2977" fmla="*/ 1304528 h 1371424"/>
                <a:gd name="connsiteX2978" fmla="*/ 263806 w 1697811"/>
                <a:gd name="connsiteY2978" fmla="*/ 1306050 h 1371424"/>
                <a:gd name="connsiteX2979" fmla="*/ 263521 w 1697811"/>
                <a:gd name="connsiteY2979" fmla="*/ 1307478 h 1371424"/>
                <a:gd name="connsiteX2980" fmla="*/ 262665 w 1697811"/>
                <a:gd name="connsiteY2980" fmla="*/ 1307763 h 1371424"/>
                <a:gd name="connsiteX2981" fmla="*/ 262380 w 1697811"/>
                <a:gd name="connsiteY2981" fmla="*/ 1308525 h 1371424"/>
                <a:gd name="connsiteX2982" fmla="*/ 264187 w 1697811"/>
                <a:gd name="connsiteY2982" fmla="*/ 1309096 h 1371424"/>
                <a:gd name="connsiteX2983" fmla="*/ 265993 w 1697811"/>
                <a:gd name="connsiteY2983" fmla="*/ 1310808 h 1371424"/>
                <a:gd name="connsiteX2984" fmla="*/ 264662 w 1697811"/>
                <a:gd name="connsiteY2984" fmla="*/ 1310808 h 1371424"/>
                <a:gd name="connsiteX2985" fmla="*/ 264377 w 1697811"/>
                <a:gd name="connsiteY2985" fmla="*/ 1311665 h 1371424"/>
                <a:gd name="connsiteX2986" fmla="*/ 262284 w 1697811"/>
                <a:gd name="connsiteY2986" fmla="*/ 1312236 h 1371424"/>
                <a:gd name="connsiteX2987" fmla="*/ 262284 w 1697811"/>
                <a:gd name="connsiteY2987" fmla="*/ 1312997 h 1371424"/>
                <a:gd name="connsiteX2988" fmla="*/ 261429 w 1697811"/>
                <a:gd name="connsiteY2988" fmla="*/ 1313758 h 1371424"/>
                <a:gd name="connsiteX2989" fmla="*/ 261429 w 1697811"/>
                <a:gd name="connsiteY2989" fmla="*/ 1317565 h 1371424"/>
                <a:gd name="connsiteX2990" fmla="*/ 260382 w 1697811"/>
                <a:gd name="connsiteY2990" fmla="*/ 1318136 h 1371424"/>
                <a:gd name="connsiteX2991" fmla="*/ 260382 w 1697811"/>
                <a:gd name="connsiteY2991" fmla="*/ 1319563 h 1371424"/>
                <a:gd name="connsiteX2992" fmla="*/ 261429 w 1697811"/>
                <a:gd name="connsiteY2992" fmla="*/ 1320420 h 1371424"/>
                <a:gd name="connsiteX2993" fmla="*/ 260763 w 1697811"/>
                <a:gd name="connsiteY2993" fmla="*/ 1320705 h 1371424"/>
                <a:gd name="connsiteX2994" fmla="*/ 260287 w 1697811"/>
                <a:gd name="connsiteY2994" fmla="*/ 1321942 h 1371424"/>
                <a:gd name="connsiteX2995" fmla="*/ 257434 w 1697811"/>
                <a:gd name="connsiteY2995" fmla="*/ 1322132 h 1371424"/>
                <a:gd name="connsiteX2996" fmla="*/ 256579 w 1697811"/>
                <a:gd name="connsiteY2996" fmla="*/ 1322988 h 1371424"/>
                <a:gd name="connsiteX2997" fmla="*/ 254772 w 1697811"/>
                <a:gd name="connsiteY2997" fmla="*/ 1323274 h 1371424"/>
                <a:gd name="connsiteX2998" fmla="*/ 253250 w 1697811"/>
                <a:gd name="connsiteY2998" fmla="*/ 1323084 h 1371424"/>
                <a:gd name="connsiteX2999" fmla="*/ 251919 w 1697811"/>
                <a:gd name="connsiteY2999" fmla="*/ 1323940 h 1371424"/>
                <a:gd name="connsiteX3000" fmla="*/ 251443 w 1697811"/>
                <a:gd name="connsiteY3000" fmla="*/ 1324702 h 1371424"/>
                <a:gd name="connsiteX3001" fmla="*/ 251728 w 1697811"/>
                <a:gd name="connsiteY3001" fmla="*/ 1324987 h 1371424"/>
                <a:gd name="connsiteX3002" fmla="*/ 249922 w 1697811"/>
                <a:gd name="connsiteY3002" fmla="*/ 1325844 h 1371424"/>
                <a:gd name="connsiteX3003" fmla="*/ 249256 w 1697811"/>
                <a:gd name="connsiteY3003" fmla="*/ 1327937 h 1371424"/>
                <a:gd name="connsiteX3004" fmla="*/ 250587 w 1697811"/>
                <a:gd name="connsiteY3004" fmla="*/ 1328223 h 1371424"/>
                <a:gd name="connsiteX3005" fmla="*/ 250873 w 1697811"/>
                <a:gd name="connsiteY3005" fmla="*/ 1329174 h 1371424"/>
                <a:gd name="connsiteX3006" fmla="*/ 249826 w 1697811"/>
                <a:gd name="connsiteY3006" fmla="*/ 1329745 h 1371424"/>
                <a:gd name="connsiteX3007" fmla="*/ 249826 w 1697811"/>
                <a:gd name="connsiteY3007" fmla="*/ 1330316 h 1371424"/>
                <a:gd name="connsiteX3008" fmla="*/ 250682 w 1697811"/>
                <a:gd name="connsiteY3008" fmla="*/ 1332504 h 1371424"/>
                <a:gd name="connsiteX3009" fmla="*/ 251538 w 1697811"/>
                <a:gd name="connsiteY3009" fmla="*/ 1332695 h 1371424"/>
                <a:gd name="connsiteX3010" fmla="*/ 251824 w 1697811"/>
                <a:gd name="connsiteY3010" fmla="*/ 1333551 h 1371424"/>
                <a:gd name="connsiteX3011" fmla="*/ 251063 w 1697811"/>
                <a:gd name="connsiteY3011" fmla="*/ 1333741 h 1371424"/>
                <a:gd name="connsiteX3012" fmla="*/ 250017 w 1697811"/>
                <a:gd name="connsiteY3012" fmla="*/ 1333170 h 1371424"/>
                <a:gd name="connsiteX3013" fmla="*/ 250017 w 1697811"/>
                <a:gd name="connsiteY3013" fmla="*/ 1334122 h 1371424"/>
                <a:gd name="connsiteX3014" fmla="*/ 249351 w 1697811"/>
                <a:gd name="connsiteY3014" fmla="*/ 1333932 h 1371424"/>
                <a:gd name="connsiteX3015" fmla="*/ 249066 w 1697811"/>
                <a:gd name="connsiteY3015" fmla="*/ 1336216 h 1371424"/>
                <a:gd name="connsiteX3016" fmla="*/ 249541 w 1697811"/>
                <a:gd name="connsiteY3016" fmla="*/ 1336406 h 1371424"/>
                <a:gd name="connsiteX3017" fmla="*/ 249066 w 1697811"/>
                <a:gd name="connsiteY3017" fmla="*/ 1336406 h 1371424"/>
                <a:gd name="connsiteX3018" fmla="*/ 249351 w 1697811"/>
                <a:gd name="connsiteY3018" fmla="*/ 1337168 h 1371424"/>
                <a:gd name="connsiteX3019" fmla="*/ 248876 w 1697811"/>
                <a:gd name="connsiteY3019" fmla="*/ 1337168 h 1371424"/>
                <a:gd name="connsiteX3020" fmla="*/ 248876 w 1697811"/>
                <a:gd name="connsiteY3020" fmla="*/ 1337928 h 1371424"/>
                <a:gd name="connsiteX3021" fmla="*/ 248400 w 1697811"/>
                <a:gd name="connsiteY3021" fmla="*/ 1338119 h 1371424"/>
                <a:gd name="connsiteX3022" fmla="*/ 248400 w 1697811"/>
                <a:gd name="connsiteY3022" fmla="*/ 1339832 h 1371424"/>
                <a:gd name="connsiteX3023" fmla="*/ 247924 w 1697811"/>
                <a:gd name="connsiteY3023" fmla="*/ 1340593 h 1371424"/>
                <a:gd name="connsiteX3024" fmla="*/ 245452 w 1697811"/>
                <a:gd name="connsiteY3024" fmla="*/ 1340307 h 1371424"/>
                <a:gd name="connsiteX3025" fmla="*/ 244121 w 1697811"/>
                <a:gd name="connsiteY3025" fmla="*/ 1341449 h 1371424"/>
                <a:gd name="connsiteX3026" fmla="*/ 242789 w 1697811"/>
                <a:gd name="connsiteY3026" fmla="*/ 1341449 h 1371424"/>
                <a:gd name="connsiteX3027" fmla="*/ 241743 w 1697811"/>
                <a:gd name="connsiteY3027" fmla="*/ 1339356 h 1371424"/>
                <a:gd name="connsiteX3028" fmla="*/ 240221 w 1697811"/>
                <a:gd name="connsiteY3028" fmla="*/ 1339356 h 1371424"/>
                <a:gd name="connsiteX3029" fmla="*/ 239936 w 1697811"/>
                <a:gd name="connsiteY3029" fmla="*/ 1338214 h 1371424"/>
                <a:gd name="connsiteX3030" fmla="*/ 239175 w 1697811"/>
                <a:gd name="connsiteY3030" fmla="*/ 1337643 h 1371424"/>
                <a:gd name="connsiteX3031" fmla="*/ 238129 w 1697811"/>
                <a:gd name="connsiteY3031" fmla="*/ 1338595 h 1371424"/>
                <a:gd name="connsiteX3032" fmla="*/ 237463 w 1697811"/>
                <a:gd name="connsiteY3032" fmla="*/ 1338595 h 1371424"/>
                <a:gd name="connsiteX3033" fmla="*/ 236798 w 1697811"/>
                <a:gd name="connsiteY3033" fmla="*/ 1337834 h 1371424"/>
                <a:gd name="connsiteX3034" fmla="*/ 235276 w 1697811"/>
                <a:gd name="connsiteY3034" fmla="*/ 1338119 h 1371424"/>
                <a:gd name="connsiteX3035" fmla="*/ 235276 w 1697811"/>
                <a:gd name="connsiteY3035" fmla="*/ 1339451 h 1371424"/>
                <a:gd name="connsiteX3036" fmla="*/ 234420 w 1697811"/>
                <a:gd name="connsiteY3036" fmla="*/ 1339546 h 1371424"/>
                <a:gd name="connsiteX3037" fmla="*/ 233374 w 1697811"/>
                <a:gd name="connsiteY3037" fmla="*/ 1338214 h 1371424"/>
                <a:gd name="connsiteX3038" fmla="*/ 229570 w 1697811"/>
                <a:gd name="connsiteY3038" fmla="*/ 1338405 h 1371424"/>
                <a:gd name="connsiteX3039" fmla="*/ 228524 w 1697811"/>
                <a:gd name="connsiteY3039" fmla="*/ 1338976 h 1371424"/>
                <a:gd name="connsiteX3040" fmla="*/ 226717 w 1697811"/>
                <a:gd name="connsiteY3040" fmla="*/ 1338976 h 1371424"/>
                <a:gd name="connsiteX3041" fmla="*/ 225671 w 1697811"/>
                <a:gd name="connsiteY3041" fmla="*/ 1338405 h 1371424"/>
                <a:gd name="connsiteX3042" fmla="*/ 224815 w 1697811"/>
                <a:gd name="connsiteY3042" fmla="*/ 1338976 h 1371424"/>
                <a:gd name="connsiteX3043" fmla="*/ 225671 w 1697811"/>
                <a:gd name="connsiteY3043" fmla="*/ 1339736 h 1371424"/>
                <a:gd name="connsiteX3044" fmla="*/ 225386 w 1697811"/>
                <a:gd name="connsiteY3044" fmla="*/ 1340498 h 1371424"/>
                <a:gd name="connsiteX3045" fmla="*/ 224910 w 1697811"/>
                <a:gd name="connsiteY3045" fmla="*/ 1340498 h 1371424"/>
                <a:gd name="connsiteX3046" fmla="*/ 224625 w 1697811"/>
                <a:gd name="connsiteY3046" fmla="*/ 1339736 h 1371424"/>
                <a:gd name="connsiteX3047" fmla="*/ 223769 w 1697811"/>
                <a:gd name="connsiteY3047" fmla="*/ 1339736 h 1371424"/>
                <a:gd name="connsiteX3048" fmla="*/ 223484 w 1697811"/>
                <a:gd name="connsiteY3048" fmla="*/ 1339165 h 1371424"/>
                <a:gd name="connsiteX3049" fmla="*/ 223008 w 1697811"/>
                <a:gd name="connsiteY3049" fmla="*/ 1339356 h 1371424"/>
                <a:gd name="connsiteX3050" fmla="*/ 223008 w 1697811"/>
                <a:gd name="connsiteY3050" fmla="*/ 1340213 h 1371424"/>
                <a:gd name="connsiteX3051" fmla="*/ 221487 w 1697811"/>
                <a:gd name="connsiteY3051" fmla="*/ 1341069 h 1371424"/>
                <a:gd name="connsiteX3052" fmla="*/ 221487 w 1697811"/>
                <a:gd name="connsiteY3052" fmla="*/ 1341830 h 1371424"/>
                <a:gd name="connsiteX3053" fmla="*/ 220821 w 1697811"/>
                <a:gd name="connsiteY3053" fmla="*/ 1342401 h 1371424"/>
                <a:gd name="connsiteX3054" fmla="*/ 221011 w 1697811"/>
                <a:gd name="connsiteY3054" fmla="*/ 1343638 h 1371424"/>
                <a:gd name="connsiteX3055" fmla="*/ 220441 w 1697811"/>
                <a:gd name="connsiteY3055" fmla="*/ 1344494 h 1371424"/>
                <a:gd name="connsiteX3056" fmla="*/ 219680 w 1697811"/>
                <a:gd name="connsiteY3056" fmla="*/ 1344685 h 1371424"/>
                <a:gd name="connsiteX3057" fmla="*/ 220250 w 1697811"/>
                <a:gd name="connsiteY3057" fmla="*/ 1348777 h 1371424"/>
                <a:gd name="connsiteX3058" fmla="*/ 218349 w 1697811"/>
                <a:gd name="connsiteY3058" fmla="*/ 1351060 h 1371424"/>
                <a:gd name="connsiteX3059" fmla="*/ 216732 w 1697811"/>
                <a:gd name="connsiteY3059" fmla="*/ 1351917 h 1371424"/>
                <a:gd name="connsiteX3060" fmla="*/ 216161 w 1697811"/>
                <a:gd name="connsiteY3060" fmla="*/ 1354676 h 1371424"/>
                <a:gd name="connsiteX3061" fmla="*/ 215115 w 1697811"/>
                <a:gd name="connsiteY3061" fmla="*/ 1355628 h 1371424"/>
                <a:gd name="connsiteX3062" fmla="*/ 214259 w 1697811"/>
                <a:gd name="connsiteY3062" fmla="*/ 1355818 h 1371424"/>
                <a:gd name="connsiteX3063" fmla="*/ 213974 w 1697811"/>
                <a:gd name="connsiteY3063" fmla="*/ 1358959 h 1371424"/>
                <a:gd name="connsiteX3064" fmla="*/ 213118 w 1697811"/>
                <a:gd name="connsiteY3064" fmla="*/ 1359720 h 1371424"/>
                <a:gd name="connsiteX3065" fmla="*/ 213879 w 1697811"/>
                <a:gd name="connsiteY3065" fmla="*/ 1362004 h 1371424"/>
                <a:gd name="connsiteX3066" fmla="*/ 214735 w 1697811"/>
                <a:gd name="connsiteY3066" fmla="*/ 1362289 h 1371424"/>
                <a:gd name="connsiteX3067" fmla="*/ 214640 w 1697811"/>
                <a:gd name="connsiteY3067" fmla="*/ 1363146 h 1371424"/>
                <a:gd name="connsiteX3068" fmla="*/ 215305 w 1697811"/>
                <a:gd name="connsiteY3068" fmla="*/ 1363526 h 1371424"/>
                <a:gd name="connsiteX3069" fmla="*/ 214354 w 1697811"/>
                <a:gd name="connsiteY3069" fmla="*/ 1365049 h 1371424"/>
                <a:gd name="connsiteX3070" fmla="*/ 214449 w 1697811"/>
                <a:gd name="connsiteY3070" fmla="*/ 1366476 h 1371424"/>
                <a:gd name="connsiteX3071" fmla="*/ 213213 w 1697811"/>
                <a:gd name="connsiteY3071" fmla="*/ 1366666 h 1371424"/>
                <a:gd name="connsiteX3072" fmla="*/ 212262 w 1697811"/>
                <a:gd name="connsiteY3072" fmla="*/ 1367523 h 1371424"/>
                <a:gd name="connsiteX3073" fmla="*/ 210645 w 1697811"/>
                <a:gd name="connsiteY3073" fmla="*/ 1366381 h 1371424"/>
                <a:gd name="connsiteX3074" fmla="*/ 209790 w 1697811"/>
                <a:gd name="connsiteY3074" fmla="*/ 1366381 h 1371424"/>
                <a:gd name="connsiteX3075" fmla="*/ 208934 w 1697811"/>
                <a:gd name="connsiteY3075" fmla="*/ 1367237 h 1371424"/>
                <a:gd name="connsiteX3076" fmla="*/ 209599 w 1697811"/>
                <a:gd name="connsiteY3076" fmla="*/ 1368665 h 1371424"/>
                <a:gd name="connsiteX3077" fmla="*/ 209314 w 1697811"/>
                <a:gd name="connsiteY3077" fmla="*/ 1369236 h 1371424"/>
                <a:gd name="connsiteX3078" fmla="*/ 206461 w 1697811"/>
                <a:gd name="connsiteY3078" fmla="*/ 1369236 h 1371424"/>
                <a:gd name="connsiteX3079" fmla="*/ 206366 w 1697811"/>
                <a:gd name="connsiteY3079" fmla="*/ 1370092 h 1371424"/>
                <a:gd name="connsiteX3080" fmla="*/ 205605 w 1697811"/>
                <a:gd name="connsiteY3080" fmla="*/ 1370092 h 1371424"/>
                <a:gd name="connsiteX3081" fmla="*/ 204749 w 1697811"/>
                <a:gd name="connsiteY3081" fmla="*/ 1368950 h 1371424"/>
                <a:gd name="connsiteX3082" fmla="*/ 203893 w 1697811"/>
                <a:gd name="connsiteY3082" fmla="*/ 1368950 h 1371424"/>
                <a:gd name="connsiteX3083" fmla="*/ 203323 w 1697811"/>
                <a:gd name="connsiteY3083" fmla="*/ 1369521 h 1371424"/>
                <a:gd name="connsiteX3084" fmla="*/ 202467 w 1697811"/>
                <a:gd name="connsiteY3084" fmla="*/ 1369331 h 1371424"/>
                <a:gd name="connsiteX3085" fmla="*/ 201991 w 1697811"/>
                <a:gd name="connsiteY3085" fmla="*/ 1369902 h 1371424"/>
                <a:gd name="connsiteX3086" fmla="*/ 202562 w 1697811"/>
                <a:gd name="connsiteY3086" fmla="*/ 1369902 h 1371424"/>
                <a:gd name="connsiteX3087" fmla="*/ 202657 w 1697811"/>
                <a:gd name="connsiteY3087" fmla="*/ 1370663 h 1371424"/>
                <a:gd name="connsiteX3088" fmla="*/ 201801 w 1697811"/>
                <a:gd name="connsiteY3088" fmla="*/ 1371424 h 1371424"/>
                <a:gd name="connsiteX3089" fmla="*/ 201040 w 1697811"/>
                <a:gd name="connsiteY3089" fmla="*/ 1371234 h 1371424"/>
                <a:gd name="connsiteX3090" fmla="*/ 201040 w 1697811"/>
                <a:gd name="connsiteY3090" fmla="*/ 1370378 h 1371424"/>
                <a:gd name="connsiteX3091" fmla="*/ 201516 w 1697811"/>
                <a:gd name="connsiteY3091" fmla="*/ 1370092 h 1371424"/>
                <a:gd name="connsiteX3092" fmla="*/ 201040 w 1697811"/>
                <a:gd name="connsiteY3092" fmla="*/ 1366476 h 1371424"/>
                <a:gd name="connsiteX3093" fmla="*/ 201516 w 1697811"/>
                <a:gd name="connsiteY3093" fmla="*/ 1365715 h 1371424"/>
                <a:gd name="connsiteX3094" fmla="*/ 200755 w 1697811"/>
                <a:gd name="connsiteY3094" fmla="*/ 1365429 h 1371424"/>
                <a:gd name="connsiteX3095" fmla="*/ 201326 w 1697811"/>
                <a:gd name="connsiteY3095" fmla="*/ 1364478 h 1371424"/>
                <a:gd name="connsiteX3096" fmla="*/ 200565 w 1697811"/>
                <a:gd name="connsiteY3096" fmla="*/ 1364192 h 1371424"/>
                <a:gd name="connsiteX3097" fmla="*/ 200280 w 1697811"/>
                <a:gd name="connsiteY3097" fmla="*/ 1362099 h 1371424"/>
                <a:gd name="connsiteX3098" fmla="*/ 199519 w 1697811"/>
                <a:gd name="connsiteY3098" fmla="*/ 1361813 h 1371424"/>
                <a:gd name="connsiteX3099" fmla="*/ 197332 w 1697811"/>
                <a:gd name="connsiteY3099" fmla="*/ 1362004 h 1371424"/>
                <a:gd name="connsiteX3100" fmla="*/ 196856 w 1697811"/>
                <a:gd name="connsiteY3100" fmla="*/ 1360862 h 1371424"/>
                <a:gd name="connsiteX3101" fmla="*/ 196190 w 1697811"/>
                <a:gd name="connsiteY3101" fmla="*/ 1360862 h 1371424"/>
                <a:gd name="connsiteX3102" fmla="*/ 195905 w 1697811"/>
                <a:gd name="connsiteY3102" fmla="*/ 1360100 h 1371424"/>
                <a:gd name="connsiteX3103" fmla="*/ 195620 w 1697811"/>
                <a:gd name="connsiteY3103" fmla="*/ 1361528 h 1371424"/>
                <a:gd name="connsiteX3104" fmla="*/ 194383 w 1697811"/>
                <a:gd name="connsiteY3104" fmla="*/ 1361528 h 1371424"/>
                <a:gd name="connsiteX3105" fmla="*/ 193908 w 1697811"/>
                <a:gd name="connsiteY3105" fmla="*/ 1360767 h 1371424"/>
                <a:gd name="connsiteX3106" fmla="*/ 194193 w 1697811"/>
                <a:gd name="connsiteY3106" fmla="*/ 1360481 h 1371424"/>
                <a:gd name="connsiteX3107" fmla="*/ 193718 w 1697811"/>
                <a:gd name="connsiteY3107" fmla="*/ 1360291 h 1371424"/>
                <a:gd name="connsiteX3108" fmla="*/ 194003 w 1697811"/>
                <a:gd name="connsiteY3108" fmla="*/ 1359530 h 1371424"/>
                <a:gd name="connsiteX3109" fmla="*/ 191911 w 1697811"/>
                <a:gd name="connsiteY3109" fmla="*/ 1359339 h 1371424"/>
                <a:gd name="connsiteX3110" fmla="*/ 191626 w 1697811"/>
                <a:gd name="connsiteY3110" fmla="*/ 1360100 h 1371424"/>
                <a:gd name="connsiteX3111" fmla="*/ 190675 w 1697811"/>
                <a:gd name="connsiteY3111" fmla="*/ 1360100 h 1371424"/>
                <a:gd name="connsiteX3112" fmla="*/ 188487 w 1697811"/>
                <a:gd name="connsiteY3112" fmla="*/ 1359149 h 1371424"/>
                <a:gd name="connsiteX3113" fmla="*/ 187726 w 1697811"/>
                <a:gd name="connsiteY3113" fmla="*/ 1358007 h 1371424"/>
                <a:gd name="connsiteX3114" fmla="*/ 188202 w 1697811"/>
                <a:gd name="connsiteY3114" fmla="*/ 1357436 h 1371424"/>
                <a:gd name="connsiteX3115" fmla="*/ 187917 w 1697811"/>
                <a:gd name="connsiteY3115" fmla="*/ 1356294 h 1371424"/>
                <a:gd name="connsiteX3116" fmla="*/ 188773 w 1697811"/>
                <a:gd name="connsiteY3116" fmla="*/ 1355343 h 1371424"/>
                <a:gd name="connsiteX3117" fmla="*/ 188677 w 1697811"/>
                <a:gd name="connsiteY3117" fmla="*/ 1354486 h 1371424"/>
                <a:gd name="connsiteX3118" fmla="*/ 189533 w 1697811"/>
                <a:gd name="connsiteY3118" fmla="*/ 1354296 h 1371424"/>
                <a:gd name="connsiteX3119" fmla="*/ 189533 w 1697811"/>
                <a:gd name="connsiteY3119" fmla="*/ 1353534 h 1371424"/>
                <a:gd name="connsiteX3120" fmla="*/ 186300 w 1697811"/>
                <a:gd name="connsiteY3120" fmla="*/ 1352393 h 1371424"/>
                <a:gd name="connsiteX3121" fmla="*/ 184969 w 1697811"/>
                <a:gd name="connsiteY3121" fmla="*/ 1350680 h 1371424"/>
                <a:gd name="connsiteX3122" fmla="*/ 185064 w 1697811"/>
                <a:gd name="connsiteY3122" fmla="*/ 1350109 h 1371424"/>
                <a:gd name="connsiteX3123" fmla="*/ 186585 w 1697811"/>
                <a:gd name="connsiteY3123" fmla="*/ 1349157 h 1371424"/>
                <a:gd name="connsiteX3124" fmla="*/ 185349 w 1697811"/>
                <a:gd name="connsiteY3124" fmla="*/ 1346017 h 1371424"/>
                <a:gd name="connsiteX3125" fmla="*/ 183732 w 1697811"/>
                <a:gd name="connsiteY3125" fmla="*/ 1346588 h 1371424"/>
                <a:gd name="connsiteX3126" fmla="*/ 180974 w 1697811"/>
                <a:gd name="connsiteY3126" fmla="*/ 1344304 h 1371424"/>
                <a:gd name="connsiteX3127" fmla="*/ 181165 w 1697811"/>
                <a:gd name="connsiteY3127" fmla="*/ 1342401 h 1371424"/>
                <a:gd name="connsiteX3128" fmla="*/ 180309 w 1697811"/>
                <a:gd name="connsiteY3128" fmla="*/ 1342115 h 1371424"/>
                <a:gd name="connsiteX3129" fmla="*/ 180309 w 1697811"/>
                <a:gd name="connsiteY3129" fmla="*/ 1339832 h 1371424"/>
                <a:gd name="connsiteX3130" fmla="*/ 181830 w 1697811"/>
                <a:gd name="connsiteY3130" fmla="*/ 1339546 h 1371424"/>
                <a:gd name="connsiteX3131" fmla="*/ 182876 w 1697811"/>
                <a:gd name="connsiteY3131" fmla="*/ 1337643 h 1371424"/>
                <a:gd name="connsiteX3132" fmla="*/ 182591 w 1697811"/>
                <a:gd name="connsiteY3132" fmla="*/ 1336216 h 1371424"/>
                <a:gd name="connsiteX3133" fmla="*/ 184398 w 1697811"/>
                <a:gd name="connsiteY3133" fmla="*/ 1335359 h 1371424"/>
                <a:gd name="connsiteX3134" fmla="*/ 184398 w 1697811"/>
                <a:gd name="connsiteY3134" fmla="*/ 1334789 h 1371424"/>
                <a:gd name="connsiteX3135" fmla="*/ 183637 w 1697811"/>
                <a:gd name="connsiteY3135" fmla="*/ 1334789 h 1371424"/>
                <a:gd name="connsiteX3136" fmla="*/ 182971 w 1697811"/>
                <a:gd name="connsiteY3136" fmla="*/ 1333361 h 1371424"/>
                <a:gd name="connsiteX3137" fmla="*/ 183637 w 1697811"/>
                <a:gd name="connsiteY3137" fmla="*/ 1333361 h 1371424"/>
                <a:gd name="connsiteX3138" fmla="*/ 184113 w 1697811"/>
                <a:gd name="connsiteY3138" fmla="*/ 1332504 h 1371424"/>
                <a:gd name="connsiteX3139" fmla="*/ 183637 w 1697811"/>
                <a:gd name="connsiteY3139" fmla="*/ 1331933 h 1371424"/>
                <a:gd name="connsiteX3140" fmla="*/ 184398 w 1697811"/>
                <a:gd name="connsiteY3140" fmla="*/ 1331933 h 1371424"/>
                <a:gd name="connsiteX3141" fmla="*/ 185254 w 1697811"/>
                <a:gd name="connsiteY3141" fmla="*/ 1330506 h 1371424"/>
                <a:gd name="connsiteX3142" fmla="*/ 185254 w 1697811"/>
                <a:gd name="connsiteY3142" fmla="*/ 1329269 h 1371424"/>
                <a:gd name="connsiteX3143" fmla="*/ 184588 w 1697811"/>
                <a:gd name="connsiteY3143" fmla="*/ 1329269 h 1371424"/>
                <a:gd name="connsiteX3144" fmla="*/ 183257 w 1697811"/>
                <a:gd name="connsiteY3144" fmla="*/ 1328318 h 1371424"/>
                <a:gd name="connsiteX3145" fmla="*/ 182591 w 1697811"/>
                <a:gd name="connsiteY3145" fmla="*/ 1326795 h 1371424"/>
                <a:gd name="connsiteX3146" fmla="*/ 182116 w 1697811"/>
                <a:gd name="connsiteY3146" fmla="*/ 1326985 h 1371424"/>
                <a:gd name="connsiteX3147" fmla="*/ 181640 w 1697811"/>
                <a:gd name="connsiteY3147" fmla="*/ 1326224 h 1371424"/>
                <a:gd name="connsiteX3148" fmla="*/ 181165 w 1697811"/>
                <a:gd name="connsiteY3148" fmla="*/ 1323750 h 1371424"/>
                <a:gd name="connsiteX3149" fmla="*/ 182686 w 1697811"/>
                <a:gd name="connsiteY3149" fmla="*/ 1323465 h 1371424"/>
                <a:gd name="connsiteX3150" fmla="*/ 182971 w 1697811"/>
                <a:gd name="connsiteY3150" fmla="*/ 1322894 h 1371424"/>
                <a:gd name="connsiteX3151" fmla="*/ 180689 w 1697811"/>
                <a:gd name="connsiteY3151" fmla="*/ 1322323 h 1371424"/>
                <a:gd name="connsiteX3152" fmla="*/ 180974 w 1697811"/>
                <a:gd name="connsiteY3152" fmla="*/ 1320039 h 1371424"/>
                <a:gd name="connsiteX3153" fmla="*/ 179453 w 1697811"/>
                <a:gd name="connsiteY3153" fmla="*/ 1320229 h 1371424"/>
                <a:gd name="connsiteX3154" fmla="*/ 179453 w 1697811"/>
                <a:gd name="connsiteY3154" fmla="*/ 1318516 h 1371424"/>
                <a:gd name="connsiteX3155" fmla="*/ 175649 w 1697811"/>
                <a:gd name="connsiteY3155" fmla="*/ 1317755 h 1371424"/>
                <a:gd name="connsiteX3156" fmla="*/ 175364 w 1697811"/>
                <a:gd name="connsiteY3156" fmla="*/ 1316899 h 1371424"/>
                <a:gd name="connsiteX3157" fmla="*/ 174888 w 1697811"/>
                <a:gd name="connsiteY3157" fmla="*/ 1316899 h 1371424"/>
                <a:gd name="connsiteX3158" fmla="*/ 174888 w 1697811"/>
                <a:gd name="connsiteY3158" fmla="*/ 1316137 h 1371424"/>
                <a:gd name="connsiteX3159" fmla="*/ 177361 w 1697811"/>
                <a:gd name="connsiteY3159" fmla="*/ 1312807 h 1371424"/>
                <a:gd name="connsiteX3160" fmla="*/ 176505 w 1697811"/>
                <a:gd name="connsiteY3160" fmla="*/ 1312236 h 1371424"/>
                <a:gd name="connsiteX3161" fmla="*/ 176505 w 1697811"/>
                <a:gd name="connsiteY3161" fmla="*/ 1311094 h 1371424"/>
                <a:gd name="connsiteX3162" fmla="*/ 175744 w 1697811"/>
                <a:gd name="connsiteY3162" fmla="*/ 1310237 h 1371424"/>
                <a:gd name="connsiteX3163" fmla="*/ 176029 w 1697811"/>
                <a:gd name="connsiteY3163" fmla="*/ 1308525 h 1371424"/>
                <a:gd name="connsiteX3164" fmla="*/ 175554 w 1697811"/>
                <a:gd name="connsiteY3164" fmla="*/ 1308525 h 1371424"/>
                <a:gd name="connsiteX3165" fmla="*/ 174508 w 1697811"/>
                <a:gd name="connsiteY3165" fmla="*/ 1306241 h 1371424"/>
                <a:gd name="connsiteX3166" fmla="*/ 170704 w 1697811"/>
                <a:gd name="connsiteY3166" fmla="*/ 1302149 h 1371424"/>
                <a:gd name="connsiteX3167" fmla="*/ 170989 w 1697811"/>
                <a:gd name="connsiteY3167" fmla="*/ 1299675 h 1371424"/>
                <a:gd name="connsiteX3168" fmla="*/ 173842 w 1697811"/>
                <a:gd name="connsiteY3168" fmla="*/ 1299675 h 1371424"/>
                <a:gd name="connsiteX3169" fmla="*/ 174698 w 1697811"/>
                <a:gd name="connsiteY3169" fmla="*/ 1298914 h 1371424"/>
                <a:gd name="connsiteX3170" fmla="*/ 174698 w 1697811"/>
                <a:gd name="connsiteY3170" fmla="*/ 1298628 h 1371424"/>
                <a:gd name="connsiteX3171" fmla="*/ 172606 w 1697811"/>
                <a:gd name="connsiteY3171" fmla="*/ 1298914 h 1371424"/>
                <a:gd name="connsiteX3172" fmla="*/ 171560 w 1697811"/>
                <a:gd name="connsiteY3172" fmla="*/ 1298057 h 1371424"/>
                <a:gd name="connsiteX3173" fmla="*/ 171560 w 1697811"/>
                <a:gd name="connsiteY3173" fmla="*/ 1297296 h 1371424"/>
                <a:gd name="connsiteX3174" fmla="*/ 172415 w 1697811"/>
                <a:gd name="connsiteY3174" fmla="*/ 1296059 h 1371424"/>
                <a:gd name="connsiteX3175" fmla="*/ 172415 w 1697811"/>
                <a:gd name="connsiteY3175" fmla="*/ 1292157 h 1371424"/>
                <a:gd name="connsiteX3176" fmla="*/ 173271 w 1697811"/>
                <a:gd name="connsiteY3176" fmla="*/ 1291872 h 1371424"/>
                <a:gd name="connsiteX3177" fmla="*/ 174032 w 1697811"/>
                <a:gd name="connsiteY3177" fmla="*/ 1290444 h 1371424"/>
                <a:gd name="connsiteX3178" fmla="*/ 173271 w 1697811"/>
                <a:gd name="connsiteY3178" fmla="*/ 1290254 h 1371424"/>
                <a:gd name="connsiteX3179" fmla="*/ 170418 w 1697811"/>
                <a:gd name="connsiteY3179" fmla="*/ 1291396 h 1371424"/>
                <a:gd name="connsiteX3180" fmla="*/ 171464 w 1697811"/>
                <a:gd name="connsiteY3180" fmla="*/ 1292252 h 1371424"/>
                <a:gd name="connsiteX3181" fmla="*/ 171464 w 1697811"/>
                <a:gd name="connsiteY3181" fmla="*/ 1296154 h 1371424"/>
                <a:gd name="connsiteX3182" fmla="*/ 170799 w 1697811"/>
                <a:gd name="connsiteY3182" fmla="*/ 1297010 h 1371424"/>
                <a:gd name="connsiteX3183" fmla="*/ 170513 w 1697811"/>
                <a:gd name="connsiteY3183" fmla="*/ 1298533 h 1371424"/>
                <a:gd name="connsiteX3184" fmla="*/ 168041 w 1697811"/>
                <a:gd name="connsiteY3184" fmla="*/ 1299104 h 1371424"/>
                <a:gd name="connsiteX3185" fmla="*/ 164903 w 1697811"/>
                <a:gd name="connsiteY3185" fmla="*/ 1295678 h 1371424"/>
                <a:gd name="connsiteX3186" fmla="*/ 164142 w 1697811"/>
                <a:gd name="connsiteY3186" fmla="*/ 1295678 h 1371424"/>
                <a:gd name="connsiteX3187" fmla="*/ 163476 w 1697811"/>
                <a:gd name="connsiteY3187" fmla="*/ 1294536 h 1371424"/>
                <a:gd name="connsiteX3188" fmla="*/ 161954 w 1697811"/>
                <a:gd name="connsiteY3188" fmla="*/ 1293680 h 1371424"/>
                <a:gd name="connsiteX3189" fmla="*/ 161669 w 1697811"/>
                <a:gd name="connsiteY3189" fmla="*/ 1292919 h 1371424"/>
                <a:gd name="connsiteX3190" fmla="*/ 160813 w 1697811"/>
                <a:gd name="connsiteY3190" fmla="*/ 1292348 h 1371424"/>
                <a:gd name="connsiteX3191" fmla="*/ 159006 w 1697811"/>
                <a:gd name="connsiteY3191" fmla="*/ 1292348 h 1371424"/>
                <a:gd name="connsiteX3192" fmla="*/ 157675 w 1697811"/>
                <a:gd name="connsiteY3192" fmla="*/ 1290825 h 1371424"/>
                <a:gd name="connsiteX3193" fmla="*/ 156153 w 1697811"/>
                <a:gd name="connsiteY3193" fmla="*/ 1290254 h 1371424"/>
                <a:gd name="connsiteX3194" fmla="*/ 156439 w 1697811"/>
                <a:gd name="connsiteY3194" fmla="*/ 1289398 h 1371424"/>
                <a:gd name="connsiteX3195" fmla="*/ 153966 w 1697811"/>
                <a:gd name="connsiteY3195" fmla="*/ 1286924 h 1371424"/>
                <a:gd name="connsiteX3196" fmla="*/ 147975 w 1697811"/>
                <a:gd name="connsiteY3196" fmla="*/ 1286162 h 1371424"/>
                <a:gd name="connsiteX3197" fmla="*/ 146453 w 1697811"/>
                <a:gd name="connsiteY3197" fmla="*/ 1287114 h 1371424"/>
                <a:gd name="connsiteX3198" fmla="*/ 144646 w 1697811"/>
                <a:gd name="connsiteY3198" fmla="*/ 1287304 h 1371424"/>
                <a:gd name="connsiteX3199" fmla="*/ 143981 w 1697811"/>
                <a:gd name="connsiteY3199" fmla="*/ 1288065 h 1371424"/>
                <a:gd name="connsiteX3200" fmla="*/ 142174 w 1697811"/>
                <a:gd name="connsiteY3200" fmla="*/ 1288065 h 1371424"/>
                <a:gd name="connsiteX3201" fmla="*/ 140652 w 1697811"/>
                <a:gd name="connsiteY3201" fmla="*/ 1285116 h 1371424"/>
                <a:gd name="connsiteX3202" fmla="*/ 138465 w 1697811"/>
                <a:gd name="connsiteY3202" fmla="*/ 1285306 h 1371424"/>
                <a:gd name="connsiteX3203" fmla="*/ 137989 w 1697811"/>
                <a:gd name="connsiteY3203" fmla="*/ 1285020 h 1371424"/>
                <a:gd name="connsiteX3204" fmla="*/ 138465 w 1697811"/>
                <a:gd name="connsiteY3204" fmla="*/ 1284449 h 1371424"/>
                <a:gd name="connsiteX3205" fmla="*/ 137704 w 1697811"/>
                <a:gd name="connsiteY3205" fmla="*/ 1284164 h 1371424"/>
                <a:gd name="connsiteX3206" fmla="*/ 138180 w 1697811"/>
                <a:gd name="connsiteY3206" fmla="*/ 1283878 h 1371424"/>
                <a:gd name="connsiteX3207" fmla="*/ 137419 w 1697811"/>
                <a:gd name="connsiteY3207" fmla="*/ 1283688 h 1371424"/>
                <a:gd name="connsiteX3208" fmla="*/ 137134 w 1697811"/>
                <a:gd name="connsiteY3208" fmla="*/ 1282451 h 1371424"/>
                <a:gd name="connsiteX3209" fmla="*/ 136373 w 1697811"/>
                <a:gd name="connsiteY3209" fmla="*/ 1282451 h 1371424"/>
                <a:gd name="connsiteX3210" fmla="*/ 135327 w 1697811"/>
                <a:gd name="connsiteY3210" fmla="*/ 1281024 h 1371424"/>
                <a:gd name="connsiteX3211" fmla="*/ 131523 w 1697811"/>
                <a:gd name="connsiteY3211" fmla="*/ 1278835 h 1371424"/>
                <a:gd name="connsiteX3212" fmla="*/ 130001 w 1697811"/>
                <a:gd name="connsiteY3212" fmla="*/ 1278645 h 1371424"/>
                <a:gd name="connsiteX3213" fmla="*/ 129526 w 1697811"/>
                <a:gd name="connsiteY3213" fmla="*/ 1279596 h 1371424"/>
                <a:gd name="connsiteX3214" fmla="*/ 128004 w 1697811"/>
                <a:gd name="connsiteY3214" fmla="*/ 1280548 h 1371424"/>
                <a:gd name="connsiteX3215" fmla="*/ 126958 w 1697811"/>
                <a:gd name="connsiteY3215" fmla="*/ 1280358 h 1371424"/>
                <a:gd name="connsiteX3216" fmla="*/ 126958 w 1697811"/>
                <a:gd name="connsiteY3216" fmla="*/ 1279787 h 1371424"/>
                <a:gd name="connsiteX3217" fmla="*/ 124675 w 1697811"/>
                <a:gd name="connsiteY3217" fmla="*/ 1278264 h 1371424"/>
                <a:gd name="connsiteX3218" fmla="*/ 122869 w 1697811"/>
                <a:gd name="connsiteY3218" fmla="*/ 1278074 h 1371424"/>
                <a:gd name="connsiteX3219" fmla="*/ 121347 w 1697811"/>
                <a:gd name="connsiteY3219" fmla="*/ 1279311 h 1371424"/>
                <a:gd name="connsiteX3220" fmla="*/ 121632 w 1697811"/>
                <a:gd name="connsiteY3220" fmla="*/ 1281024 h 1371424"/>
                <a:gd name="connsiteX3221" fmla="*/ 120111 w 1697811"/>
                <a:gd name="connsiteY3221" fmla="*/ 1280453 h 1371424"/>
                <a:gd name="connsiteX3222" fmla="*/ 119825 w 1697811"/>
                <a:gd name="connsiteY3222" fmla="*/ 1281214 h 1371424"/>
                <a:gd name="connsiteX3223" fmla="*/ 118494 w 1697811"/>
                <a:gd name="connsiteY3223" fmla="*/ 1281024 h 1371424"/>
                <a:gd name="connsiteX3224" fmla="*/ 118209 w 1697811"/>
                <a:gd name="connsiteY3224" fmla="*/ 1281785 h 1371424"/>
                <a:gd name="connsiteX3225" fmla="*/ 116877 w 1697811"/>
                <a:gd name="connsiteY3225" fmla="*/ 1281785 h 1371424"/>
                <a:gd name="connsiteX3226" fmla="*/ 115831 w 1697811"/>
                <a:gd name="connsiteY3226" fmla="*/ 1282641 h 1371424"/>
                <a:gd name="connsiteX3227" fmla="*/ 115166 w 1697811"/>
                <a:gd name="connsiteY3227" fmla="*/ 1282070 h 1371424"/>
                <a:gd name="connsiteX3228" fmla="*/ 115831 w 1697811"/>
                <a:gd name="connsiteY3228" fmla="*/ 1281785 h 1371424"/>
                <a:gd name="connsiteX3229" fmla="*/ 115831 w 1697811"/>
                <a:gd name="connsiteY3229" fmla="*/ 1280262 h 1371424"/>
                <a:gd name="connsiteX3230" fmla="*/ 116307 w 1697811"/>
                <a:gd name="connsiteY3230" fmla="*/ 1280072 h 1371424"/>
                <a:gd name="connsiteX3231" fmla="*/ 116021 w 1697811"/>
                <a:gd name="connsiteY3231" fmla="*/ 1278645 h 1371424"/>
                <a:gd name="connsiteX3232" fmla="*/ 115546 w 1697811"/>
                <a:gd name="connsiteY3232" fmla="*/ 1278645 h 1371424"/>
                <a:gd name="connsiteX3233" fmla="*/ 115831 w 1697811"/>
                <a:gd name="connsiteY3233" fmla="*/ 1277788 h 1371424"/>
                <a:gd name="connsiteX3234" fmla="*/ 113644 w 1697811"/>
                <a:gd name="connsiteY3234" fmla="*/ 1277217 h 1371424"/>
                <a:gd name="connsiteX3235" fmla="*/ 113359 w 1697811"/>
                <a:gd name="connsiteY3235" fmla="*/ 1275504 h 1371424"/>
                <a:gd name="connsiteX3236" fmla="*/ 111076 w 1697811"/>
                <a:gd name="connsiteY3236" fmla="*/ 1274077 h 1371424"/>
                <a:gd name="connsiteX3237" fmla="*/ 110791 w 1697811"/>
                <a:gd name="connsiteY3237" fmla="*/ 1273316 h 1371424"/>
                <a:gd name="connsiteX3238" fmla="*/ 109269 w 1697811"/>
                <a:gd name="connsiteY3238" fmla="*/ 1273125 h 1371424"/>
                <a:gd name="connsiteX3239" fmla="*/ 108223 w 1697811"/>
                <a:gd name="connsiteY3239" fmla="*/ 1273887 h 1371424"/>
                <a:gd name="connsiteX3240" fmla="*/ 107748 w 1697811"/>
                <a:gd name="connsiteY3240" fmla="*/ 1273125 h 1371424"/>
                <a:gd name="connsiteX3241" fmla="*/ 106987 w 1697811"/>
                <a:gd name="connsiteY3241" fmla="*/ 1273125 h 1371424"/>
                <a:gd name="connsiteX3242" fmla="*/ 106511 w 1697811"/>
                <a:gd name="connsiteY3242" fmla="*/ 1271984 h 1371424"/>
                <a:gd name="connsiteX3243" fmla="*/ 105465 w 1697811"/>
                <a:gd name="connsiteY3243" fmla="*/ 1271984 h 1371424"/>
                <a:gd name="connsiteX3244" fmla="*/ 105465 w 1697811"/>
                <a:gd name="connsiteY3244" fmla="*/ 1269700 h 1371424"/>
                <a:gd name="connsiteX3245" fmla="*/ 103278 w 1697811"/>
                <a:gd name="connsiteY3245" fmla="*/ 1268558 h 1371424"/>
                <a:gd name="connsiteX3246" fmla="*/ 102517 w 1697811"/>
                <a:gd name="connsiteY3246" fmla="*/ 1266655 h 1371424"/>
                <a:gd name="connsiteX3247" fmla="*/ 101852 w 1697811"/>
                <a:gd name="connsiteY3247" fmla="*/ 1266655 h 1371424"/>
                <a:gd name="connsiteX3248" fmla="*/ 101566 w 1697811"/>
                <a:gd name="connsiteY3248" fmla="*/ 1266084 h 1371424"/>
                <a:gd name="connsiteX3249" fmla="*/ 99284 w 1697811"/>
                <a:gd name="connsiteY3249" fmla="*/ 1266084 h 1371424"/>
                <a:gd name="connsiteX3250" fmla="*/ 98808 w 1697811"/>
                <a:gd name="connsiteY3250" fmla="*/ 1266655 h 1371424"/>
                <a:gd name="connsiteX3251" fmla="*/ 97287 w 1697811"/>
                <a:gd name="connsiteY3251" fmla="*/ 1266465 h 1371424"/>
                <a:gd name="connsiteX3252" fmla="*/ 96811 w 1697811"/>
                <a:gd name="connsiteY3252" fmla="*/ 1266750 h 1371424"/>
                <a:gd name="connsiteX3253" fmla="*/ 96526 w 1697811"/>
                <a:gd name="connsiteY3253" fmla="*/ 1265799 h 1371424"/>
                <a:gd name="connsiteX3254" fmla="*/ 94434 w 1697811"/>
                <a:gd name="connsiteY3254" fmla="*/ 1264086 h 1371424"/>
                <a:gd name="connsiteX3255" fmla="*/ 90249 w 1697811"/>
                <a:gd name="connsiteY3255" fmla="*/ 1262849 h 1371424"/>
                <a:gd name="connsiteX3256" fmla="*/ 87111 w 1697811"/>
                <a:gd name="connsiteY3256" fmla="*/ 1262849 h 1371424"/>
                <a:gd name="connsiteX3257" fmla="*/ 75985 w 1697811"/>
                <a:gd name="connsiteY3257" fmla="*/ 1264751 h 1371424"/>
                <a:gd name="connsiteX3258" fmla="*/ 75509 w 1697811"/>
                <a:gd name="connsiteY3258" fmla="*/ 1265608 h 1371424"/>
                <a:gd name="connsiteX3259" fmla="*/ 74843 w 1697811"/>
                <a:gd name="connsiteY3259" fmla="*/ 1265799 h 1371424"/>
                <a:gd name="connsiteX3260" fmla="*/ 75129 w 1697811"/>
                <a:gd name="connsiteY3260" fmla="*/ 1270842 h 1371424"/>
                <a:gd name="connsiteX3261" fmla="*/ 74368 w 1697811"/>
                <a:gd name="connsiteY3261" fmla="*/ 1270842 h 1371424"/>
                <a:gd name="connsiteX3262" fmla="*/ 74368 w 1697811"/>
                <a:gd name="connsiteY3262" fmla="*/ 1271413 h 1371424"/>
                <a:gd name="connsiteX3263" fmla="*/ 72561 w 1697811"/>
                <a:gd name="connsiteY3263" fmla="*/ 1271413 h 1371424"/>
                <a:gd name="connsiteX3264" fmla="*/ 71705 w 1697811"/>
                <a:gd name="connsiteY3264" fmla="*/ 1272650 h 1371424"/>
                <a:gd name="connsiteX3265" fmla="*/ 70659 w 1697811"/>
                <a:gd name="connsiteY3265" fmla="*/ 1272840 h 1371424"/>
                <a:gd name="connsiteX3266" fmla="*/ 70659 w 1697811"/>
                <a:gd name="connsiteY3266" fmla="*/ 1273411 h 1371424"/>
                <a:gd name="connsiteX3267" fmla="*/ 68377 w 1697811"/>
                <a:gd name="connsiteY3267" fmla="*/ 1274933 h 1371424"/>
                <a:gd name="connsiteX3268" fmla="*/ 68377 w 1697811"/>
                <a:gd name="connsiteY3268" fmla="*/ 1275790 h 1371424"/>
                <a:gd name="connsiteX3269" fmla="*/ 67901 w 1697811"/>
                <a:gd name="connsiteY3269" fmla="*/ 1276075 h 1371424"/>
                <a:gd name="connsiteX3270" fmla="*/ 68186 w 1697811"/>
                <a:gd name="connsiteY3270" fmla="*/ 1277312 h 1371424"/>
                <a:gd name="connsiteX3271" fmla="*/ 70279 w 1697811"/>
                <a:gd name="connsiteY3271" fmla="*/ 1279501 h 1371424"/>
                <a:gd name="connsiteX3272" fmla="*/ 69993 w 1697811"/>
                <a:gd name="connsiteY3272" fmla="*/ 1280072 h 1371424"/>
                <a:gd name="connsiteX3273" fmla="*/ 69518 w 1697811"/>
                <a:gd name="connsiteY3273" fmla="*/ 1279882 h 1371424"/>
                <a:gd name="connsiteX3274" fmla="*/ 69518 w 1697811"/>
                <a:gd name="connsiteY3274" fmla="*/ 1281024 h 1371424"/>
                <a:gd name="connsiteX3275" fmla="*/ 70564 w 1697811"/>
                <a:gd name="connsiteY3275" fmla="*/ 1281595 h 1371424"/>
                <a:gd name="connsiteX3276" fmla="*/ 71420 w 1697811"/>
                <a:gd name="connsiteY3276" fmla="*/ 1282832 h 1371424"/>
                <a:gd name="connsiteX3277" fmla="*/ 71705 w 1697811"/>
                <a:gd name="connsiteY3277" fmla="*/ 1285401 h 1371424"/>
                <a:gd name="connsiteX3278" fmla="*/ 74178 w 1697811"/>
                <a:gd name="connsiteY3278" fmla="*/ 1287590 h 1371424"/>
                <a:gd name="connsiteX3279" fmla="*/ 73132 w 1697811"/>
                <a:gd name="connsiteY3279" fmla="*/ 1289303 h 1371424"/>
                <a:gd name="connsiteX3280" fmla="*/ 72846 w 1697811"/>
                <a:gd name="connsiteY3280" fmla="*/ 1290825 h 1371424"/>
                <a:gd name="connsiteX3281" fmla="*/ 71800 w 1697811"/>
                <a:gd name="connsiteY3281" fmla="*/ 1291777 h 1371424"/>
                <a:gd name="connsiteX3282" fmla="*/ 71800 w 1697811"/>
                <a:gd name="connsiteY3282" fmla="*/ 1294251 h 1371424"/>
                <a:gd name="connsiteX3283" fmla="*/ 71325 w 1697811"/>
                <a:gd name="connsiteY3283" fmla="*/ 1294251 h 1371424"/>
                <a:gd name="connsiteX3284" fmla="*/ 70279 w 1697811"/>
                <a:gd name="connsiteY3284" fmla="*/ 1298343 h 1371424"/>
                <a:gd name="connsiteX3285" fmla="*/ 69613 w 1697811"/>
                <a:gd name="connsiteY3285" fmla="*/ 1299770 h 1371424"/>
                <a:gd name="connsiteX3286" fmla="*/ 67806 w 1697811"/>
                <a:gd name="connsiteY3286" fmla="*/ 1301197 h 1371424"/>
                <a:gd name="connsiteX3287" fmla="*/ 67521 w 1697811"/>
                <a:gd name="connsiteY3287" fmla="*/ 1303101 h 1371424"/>
                <a:gd name="connsiteX3288" fmla="*/ 66665 w 1697811"/>
                <a:gd name="connsiteY3288" fmla="*/ 1305004 h 1371424"/>
                <a:gd name="connsiteX3289" fmla="*/ 65809 w 1697811"/>
                <a:gd name="connsiteY3289" fmla="*/ 1305765 h 1371424"/>
                <a:gd name="connsiteX3290" fmla="*/ 65333 w 1697811"/>
                <a:gd name="connsiteY3290" fmla="*/ 1305575 h 1371424"/>
                <a:gd name="connsiteX3291" fmla="*/ 65333 w 1697811"/>
                <a:gd name="connsiteY3291" fmla="*/ 1306146 h 1371424"/>
                <a:gd name="connsiteX3292" fmla="*/ 64287 w 1697811"/>
                <a:gd name="connsiteY3292" fmla="*/ 1306146 h 1371424"/>
                <a:gd name="connsiteX3293" fmla="*/ 61625 w 1697811"/>
                <a:gd name="connsiteY3293" fmla="*/ 1304433 h 1371424"/>
                <a:gd name="connsiteX3294" fmla="*/ 61625 w 1697811"/>
                <a:gd name="connsiteY3294" fmla="*/ 1307192 h 1371424"/>
                <a:gd name="connsiteX3295" fmla="*/ 56299 w 1697811"/>
                <a:gd name="connsiteY3295" fmla="*/ 1311284 h 1371424"/>
                <a:gd name="connsiteX3296" fmla="*/ 55823 w 1697811"/>
                <a:gd name="connsiteY3296" fmla="*/ 1310713 h 1371424"/>
                <a:gd name="connsiteX3297" fmla="*/ 55538 w 1697811"/>
                <a:gd name="connsiteY3297" fmla="*/ 1310999 h 1371424"/>
                <a:gd name="connsiteX3298" fmla="*/ 53256 w 1697811"/>
                <a:gd name="connsiteY3298" fmla="*/ 1310428 h 1371424"/>
                <a:gd name="connsiteX3299" fmla="*/ 52780 w 1697811"/>
                <a:gd name="connsiteY3299" fmla="*/ 1310999 h 1371424"/>
                <a:gd name="connsiteX3300" fmla="*/ 51734 w 1697811"/>
                <a:gd name="connsiteY3300" fmla="*/ 1310999 h 1371424"/>
                <a:gd name="connsiteX3301" fmla="*/ 51449 w 1697811"/>
                <a:gd name="connsiteY3301" fmla="*/ 1311570 h 1371424"/>
                <a:gd name="connsiteX3302" fmla="*/ 50403 w 1697811"/>
                <a:gd name="connsiteY3302" fmla="*/ 1311760 h 1371424"/>
                <a:gd name="connsiteX3303" fmla="*/ 49357 w 1697811"/>
                <a:gd name="connsiteY3303" fmla="*/ 1310618 h 1371424"/>
                <a:gd name="connsiteX3304" fmla="*/ 48311 w 1697811"/>
                <a:gd name="connsiteY3304" fmla="*/ 1310808 h 1371424"/>
                <a:gd name="connsiteX3305" fmla="*/ 47835 w 1697811"/>
                <a:gd name="connsiteY3305" fmla="*/ 1311379 h 1371424"/>
                <a:gd name="connsiteX3306" fmla="*/ 47550 w 1697811"/>
                <a:gd name="connsiteY3306" fmla="*/ 1310808 h 1371424"/>
                <a:gd name="connsiteX3307" fmla="*/ 46884 w 1697811"/>
                <a:gd name="connsiteY3307" fmla="*/ 1310808 h 1371424"/>
                <a:gd name="connsiteX3308" fmla="*/ 45362 w 1697811"/>
                <a:gd name="connsiteY3308" fmla="*/ 1311760 h 1371424"/>
                <a:gd name="connsiteX3309" fmla="*/ 44697 w 1697811"/>
                <a:gd name="connsiteY3309" fmla="*/ 1313187 h 1371424"/>
                <a:gd name="connsiteX3310" fmla="*/ 43175 w 1697811"/>
                <a:gd name="connsiteY3310" fmla="*/ 1313187 h 1371424"/>
                <a:gd name="connsiteX3311" fmla="*/ 42319 w 1697811"/>
                <a:gd name="connsiteY3311" fmla="*/ 1312616 h 1371424"/>
                <a:gd name="connsiteX3312" fmla="*/ 40512 w 1697811"/>
                <a:gd name="connsiteY3312" fmla="*/ 1312902 h 1371424"/>
                <a:gd name="connsiteX3313" fmla="*/ 39847 w 1697811"/>
                <a:gd name="connsiteY3313" fmla="*/ 1312046 h 1371424"/>
                <a:gd name="connsiteX3314" fmla="*/ 38801 w 1697811"/>
                <a:gd name="connsiteY3314" fmla="*/ 1312616 h 1371424"/>
                <a:gd name="connsiteX3315" fmla="*/ 37945 w 1697811"/>
                <a:gd name="connsiteY3315" fmla="*/ 1312331 h 1371424"/>
                <a:gd name="connsiteX3316" fmla="*/ 36899 w 1697811"/>
                <a:gd name="connsiteY3316" fmla="*/ 1312902 h 1371424"/>
                <a:gd name="connsiteX3317" fmla="*/ 36899 w 1697811"/>
                <a:gd name="connsiteY3317" fmla="*/ 1314424 h 1371424"/>
                <a:gd name="connsiteX3318" fmla="*/ 36423 w 1697811"/>
                <a:gd name="connsiteY3318" fmla="*/ 1314234 h 1371424"/>
                <a:gd name="connsiteX3319" fmla="*/ 36423 w 1697811"/>
                <a:gd name="connsiteY3319" fmla="*/ 1314805 h 1371424"/>
                <a:gd name="connsiteX3320" fmla="*/ 35948 w 1697811"/>
                <a:gd name="connsiteY3320" fmla="*/ 1314805 h 1371424"/>
                <a:gd name="connsiteX3321" fmla="*/ 36233 w 1697811"/>
                <a:gd name="connsiteY3321" fmla="*/ 1315566 h 1371424"/>
                <a:gd name="connsiteX3322" fmla="*/ 35757 w 1697811"/>
                <a:gd name="connsiteY3322" fmla="*/ 1316328 h 1371424"/>
                <a:gd name="connsiteX3323" fmla="*/ 34902 w 1697811"/>
                <a:gd name="connsiteY3323" fmla="*/ 1317089 h 1371424"/>
                <a:gd name="connsiteX3324" fmla="*/ 33855 w 1697811"/>
                <a:gd name="connsiteY3324" fmla="*/ 1316518 h 1371424"/>
                <a:gd name="connsiteX3325" fmla="*/ 33570 w 1697811"/>
                <a:gd name="connsiteY3325" fmla="*/ 1317945 h 1371424"/>
                <a:gd name="connsiteX3326" fmla="*/ 32524 w 1697811"/>
                <a:gd name="connsiteY3326" fmla="*/ 1318802 h 1371424"/>
                <a:gd name="connsiteX3327" fmla="*/ 32049 w 1697811"/>
                <a:gd name="connsiteY3327" fmla="*/ 1318802 h 1371424"/>
                <a:gd name="connsiteX3328" fmla="*/ 32049 w 1697811"/>
                <a:gd name="connsiteY3328" fmla="*/ 1317945 h 1371424"/>
                <a:gd name="connsiteX3329" fmla="*/ 31002 w 1697811"/>
                <a:gd name="connsiteY3329" fmla="*/ 1316518 h 1371424"/>
                <a:gd name="connsiteX3330" fmla="*/ 29196 w 1697811"/>
                <a:gd name="connsiteY3330" fmla="*/ 1316518 h 1371424"/>
                <a:gd name="connsiteX3331" fmla="*/ 28910 w 1697811"/>
                <a:gd name="connsiteY3331" fmla="*/ 1317279 h 1371424"/>
                <a:gd name="connsiteX3332" fmla="*/ 28245 w 1697811"/>
                <a:gd name="connsiteY3332" fmla="*/ 1316708 h 1371424"/>
                <a:gd name="connsiteX3333" fmla="*/ 26723 w 1697811"/>
                <a:gd name="connsiteY3333" fmla="*/ 1316708 h 1371424"/>
                <a:gd name="connsiteX3334" fmla="*/ 26723 w 1697811"/>
                <a:gd name="connsiteY3334" fmla="*/ 1317660 h 1371424"/>
                <a:gd name="connsiteX3335" fmla="*/ 27484 w 1697811"/>
                <a:gd name="connsiteY3335" fmla="*/ 1317850 h 1371424"/>
                <a:gd name="connsiteX3336" fmla="*/ 27484 w 1697811"/>
                <a:gd name="connsiteY3336" fmla="*/ 1318421 h 1371424"/>
                <a:gd name="connsiteX3337" fmla="*/ 26438 w 1697811"/>
                <a:gd name="connsiteY3337" fmla="*/ 1319278 h 1371424"/>
                <a:gd name="connsiteX3338" fmla="*/ 26152 w 1697811"/>
                <a:gd name="connsiteY3338" fmla="*/ 1320229 h 1371424"/>
                <a:gd name="connsiteX3339" fmla="*/ 24821 w 1697811"/>
                <a:gd name="connsiteY3339" fmla="*/ 1319944 h 1371424"/>
                <a:gd name="connsiteX3340" fmla="*/ 23775 w 1697811"/>
                <a:gd name="connsiteY3340" fmla="*/ 1318992 h 1371424"/>
                <a:gd name="connsiteX3341" fmla="*/ 23109 w 1697811"/>
                <a:gd name="connsiteY3341" fmla="*/ 1320229 h 1371424"/>
                <a:gd name="connsiteX3342" fmla="*/ 22253 w 1697811"/>
                <a:gd name="connsiteY3342" fmla="*/ 1320420 h 1371424"/>
                <a:gd name="connsiteX3343" fmla="*/ 21397 w 1697811"/>
                <a:gd name="connsiteY3343" fmla="*/ 1319849 h 1371424"/>
                <a:gd name="connsiteX3344" fmla="*/ 18925 w 1697811"/>
                <a:gd name="connsiteY3344" fmla="*/ 1321752 h 1371424"/>
                <a:gd name="connsiteX3345" fmla="*/ 16452 w 1697811"/>
                <a:gd name="connsiteY3345" fmla="*/ 1321942 h 1371424"/>
                <a:gd name="connsiteX3346" fmla="*/ 15121 w 1697811"/>
                <a:gd name="connsiteY3346" fmla="*/ 1321752 h 1371424"/>
                <a:gd name="connsiteX3347" fmla="*/ 14360 w 1697811"/>
                <a:gd name="connsiteY3347" fmla="*/ 1320515 h 1371424"/>
                <a:gd name="connsiteX3348" fmla="*/ 13029 w 1697811"/>
                <a:gd name="connsiteY3348" fmla="*/ 1320515 h 1371424"/>
                <a:gd name="connsiteX3349" fmla="*/ 13029 w 1697811"/>
                <a:gd name="connsiteY3349" fmla="*/ 1319753 h 1371424"/>
                <a:gd name="connsiteX3350" fmla="*/ 12553 w 1697811"/>
                <a:gd name="connsiteY3350" fmla="*/ 1319753 h 1371424"/>
                <a:gd name="connsiteX3351" fmla="*/ 13409 w 1697811"/>
                <a:gd name="connsiteY3351" fmla="*/ 1319468 h 1371424"/>
                <a:gd name="connsiteX3352" fmla="*/ 13409 w 1697811"/>
                <a:gd name="connsiteY3352" fmla="*/ 1318897 h 1371424"/>
                <a:gd name="connsiteX3353" fmla="*/ 10271 w 1697811"/>
                <a:gd name="connsiteY3353" fmla="*/ 1315281 h 1371424"/>
                <a:gd name="connsiteX3354" fmla="*/ 10271 w 1697811"/>
                <a:gd name="connsiteY3354" fmla="*/ 1314710 h 1371424"/>
                <a:gd name="connsiteX3355" fmla="*/ 11127 w 1697811"/>
                <a:gd name="connsiteY3355" fmla="*/ 1314710 h 1371424"/>
                <a:gd name="connsiteX3356" fmla="*/ 11412 w 1697811"/>
                <a:gd name="connsiteY3356" fmla="*/ 1313187 h 1371424"/>
                <a:gd name="connsiteX3357" fmla="*/ 9890 w 1697811"/>
                <a:gd name="connsiteY3357" fmla="*/ 1312426 h 1371424"/>
                <a:gd name="connsiteX3358" fmla="*/ 9034 w 1697811"/>
                <a:gd name="connsiteY3358" fmla="*/ 1312616 h 1371424"/>
                <a:gd name="connsiteX3359" fmla="*/ 9320 w 1697811"/>
                <a:gd name="connsiteY3359" fmla="*/ 1309667 h 1371424"/>
                <a:gd name="connsiteX3360" fmla="*/ 7513 w 1697811"/>
                <a:gd name="connsiteY3360" fmla="*/ 1309096 h 1371424"/>
                <a:gd name="connsiteX3361" fmla="*/ 7228 w 1697811"/>
                <a:gd name="connsiteY3361" fmla="*/ 1308525 h 1371424"/>
                <a:gd name="connsiteX3362" fmla="*/ 6752 w 1697811"/>
                <a:gd name="connsiteY3362" fmla="*/ 1309096 h 1371424"/>
                <a:gd name="connsiteX3363" fmla="*/ 5421 w 1697811"/>
                <a:gd name="connsiteY3363" fmla="*/ 1309096 h 1371424"/>
                <a:gd name="connsiteX3364" fmla="*/ 5135 w 1697811"/>
                <a:gd name="connsiteY3364" fmla="*/ 1309667 h 1371424"/>
                <a:gd name="connsiteX3365" fmla="*/ 4279 w 1697811"/>
                <a:gd name="connsiteY3365" fmla="*/ 1308905 h 1371424"/>
                <a:gd name="connsiteX3366" fmla="*/ 4279 w 1697811"/>
                <a:gd name="connsiteY3366" fmla="*/ 1307478 h 1371424"/>
                <a:gd name="connsiteX3367" fmla="*/ 2758 w 1697811"/>
                <a:gd name="connsiteY3367" fmla="*/ 1307478 h 1371424"/>
                <a:gd name="connsiteX3368" fmla="*/ 2758 w 1697811"/>
                <a:gd name="connsiteY3368" fmla="*/ 1305194 h 1371424"/>
                <a:gd name="connsiteX3369" fmla="*/ 1902 w 1697811"/>
                <a:gd name="connsiteY3369" fmla="*/ 1305194 h 1371424"/>
                <a:gd name="connsiteX3370" fmla="*/ 1617 w 1697811"/>
                <a:gd name="connsiteY3370" fmla="*/ 1304242 h 1371424"/>
                <a:gd name="connsiteX3371" fmla="*/ 951 w 1697811"/>
                <a:gd name="connsiteY3371" fmla="*/ 1304242 h 1371424"/>
                <a:gd name="connsiteX3372" fmla="*/ 190 w 1697811"/>
                <a:gd name="connsiteY3372" fmla="*/ 1301293 h 1371424"/>
                <a:gd name="connsiteX3373" fmla="*/ 476 w 1697811"/>
                <a:gd name="connsiteY3373" fmla="*/ 1300436 h 1371424"/>
                <a:gd name="connsiteX3374" fmla="*/ 0 w 1697811"/>
                <a:gd name="connsiteY3374" fmla="*/ 1300151 h 1371424"/>
                <a:gd name="connsiteX3375" fmla="*/ 1331 w 1697811"/>
                <a:gd name="connsiteY3375" fmla="*/ 1299960 h 1371424"/>
                <a:gd name="connsiteX3376" fmla="*/ 2853 w 1697811"/>
                <a:gd name="connsiteY3376" fmla="*/ 1298723 h 1371424"/>
                <a:gd name="connsiteX3377" fmla="*/ 3328 w 1697811"/>
                <a:gd name="connsiteY3377" fmla="*/ 1297581 h 1371424"/>
                <a:gd name="connsiteX3378" fmla="*/ 2853 w 1697811"/>
                <a:gd name="connsiteY3378" fmla="*/ 1295393 h 1371424"/>
                <a:gd name="connsiteX3379" fmla="*/ 3328 w 1697811"/>
                <a:gd name="connsiteY3379" fmla="*/ 1294631 h 1371424"/>
                <a:gd name="connsiteX3380" fmla="*/ 4660 w 1697811"/>
                <a:gd name="connsiteY3380" fmla="*/ 1294060 h 1371424"/>
                <a:gd name="connsiteX3381" fmla="*/ 7132 w 1697811"/>
                <a:gd name="connsiteY3381" fmla="*/ 1294251 h 1371424"/>
                <a:gd name="connsiteX3382" fmla="*/ 8939 w 1697811"/>
                <a:gd name="connsiteY3382" fmla="*/ 1293109 h 1371424"/>
                <a:gd name="connsiteX3383" fmla="*/ 9795 w 1697811"/>
                <a:gd name="connsiteY3383" fmla="*/ 1291586 h 1371424"/>
                <a:gd name="connsiteX3384" fmla="*/ 9795 w 1697811"/>
                <a:gd name="connsiteY3384" fmla="*/ 1289398 h 1371424"/>
                <a:gd name="connsiteX3385" fmla="*/ 10461 w 1697811"/>
                <a:gd name="connsiteY3385" fmla="*/ 1288636 h 1371424"/>
                <a:gd name="connsiteX3386" fmla="*/ 10461 w 1697811"/>
                <a:gd name="connsiteY3386" fmla="*/ 1288351 h 1371424"/>
                <a:gd name="connsiteX3387" fmla="*/ 11317 w 1697811"/>
                <a:gd name="connsiteY3387" fmla="*/ 1288161 h 1371424"/>
                <a:gd name="connsiteX3388" fmla="*/ 11317 w 1697811"/>
                <a:gd name="connsiteY3388" fmla="*/ 1286924 h 1371424"/>
                <a:gd name="connsiteX3389" fmla="*/ 10651 w 1697811"/>
                <a:gd name="connsiteY3389" fmla="*/ 1286162 h 1371424"/>
                <a:gd name="connsiteX3390" fmla="*/ 11127 w 1697811"/>
                <a:gd name="connsiteY3390" fmla="*/ 1285401 h 1371424"/>
                <a:gd name="connsiteX3391" fmla="*/ 10271 w 1697811"/>
                <a:gd name="connsiteY3391" fmla="*/ 1284545 h 1371424"/>
                <a:gd name="connsiteX3392" fmla="*/ 9225 w 1697811"/>
                <a:gd name="connsiteY3392" fmla="*/ 1284354 h 1371424"/>
                <a:gd name="connsiteX3393" fmla="*/ 9225 w 1697811"/>
                <a:gd name="connsiteY3393" fmla="*/ 1283212 h 1371424"/>
                <a:gd name="connsiteX3394" fmla="*/ 8369 w 1697811"/>
                <a:gd name="connsiteY3394" fmla="*/ 1282641 h 1371424"/>
                <a:gd name="connsiteX3395" fmla="*/ 8083 w 1697811"/>
                <a:gd name="connsiteY3395" fmla="*/ 1280929 h 1371424"/>
                <a:gd name="connsiteX3396" fmla="*/ 7608 w 1697811"/>
                <a:gd name="connsiteY3396" fmla="*/ 1280929 h 1371424"/>
                <a:gd name="connsiteX3397" fmla="*/ 8083 w 1697811"/>
                <a:gd name="connsiteY3397" fmla="*/ 1280358 h 1371424"/>
                <a:gd name="connsiteX3398" fmla="*/ 8369 w 1697811"/>
                <a:gd name="connsiteY3398" fmla="*/ 1278454 h 1371424"/>
                <a:gd name="connsiteX3399" fmla="*/ 7323 w 1697811"/>
                <a:gd name="connsiteY3399" fmla="*/ 1275885 h 1371424"/>
                <a:gd name="connsiteX3400" fmla="*/ 8083 w 1697811"/>
                <a:gd name="connsiteY3400" fmla="*/ 1274173 h 1371424"/>
                <a:gd name="connsiteX3401" fmla="*/ 6752 w 1697811"/>
                <a:gd name="connsiteY3401" fmla="*/ 1272936 h 1371424"/>
                <a:gd name="connsiteX3402" fmla="*/ 6752 w 1697811"/>
                <a:gd name="connsiteY3402" fmla="*/ 1271888 h 1371424"/>
                <a:gd name="connsiteX3403" fmla="*/ 7228 w 1697811"/>
                <a:gd name="connsiteY3403" fmla="*/ 1271603 h 1371424"/>
                <a:gd name="connsiteX3404" fmla="*/ 6752 w 1697811"/>
                <a:gd name="connsiteY3404" fmla="*/ 1269700 h 1371424"/>
                <a:gd name="connsiteX3405" fmla="*/ 7037 w 1697811"/>
                <a:gd name="connsiteY3405" fmla="*/ 1268749 h 1371424"/>
                <a:gd name="connsiteX3406" fmla="*/ 6277 w 1697811"/>
                <a:gd name="connsiteY3406" fmla="*/ 1268749 h 1371424"/>
                <a:gd name="connsiteX3407" fmla="*/ 6277 w 1697811"/>
                <a:gd name="connsiteY3407" fmla="*/ 1268178 h 1371424"/>
                <a:gd name="connsiteX3408" fmla="*/ 5611 w 1697811"/>
                <a:gd name="connsiteY3408" fmla="*/ 1267987 h 1371424"/>
                <a:gd name="connsiteX3409" fmla="*/ 5611 w 1697811"/>
                <a:gd name="connsiteY3409" fmla="*/ 1267416 h 1371424"/>
                <a:gd name="connsiteX3410" fmla="*/ 4755 w 1697811"/>
                <a:gd name="connsiteY3410" fmla="*/ 1266845 h 1371424"/>
                <a:gd name="connsiteX3411" fmla="*/ 5040 w 1697811"/>
                <a:gd name="connsiteY3411" fmla="*/ 1266559 h 1371424"/>
                <a:gd name="connsiteX3412" fmla="*/ 4565 w 1697811"/>
                <a:gd name="connsiteY3412" fmla="*/ 1266559 h 1371424"/>
                <a:gd name="connsiteX3413" fmla="*/ 4850 w 1697811"/>
                <a:gd name="connsiteY3413" fmla="*/ 1264371 h 1371424"/>
                <a:gd name="connsiteX3414" fmla="*/ 3519 w 1697811"/>
                <a:gd name="connsiteY3414" fmla="*/ 1264371 h 1371424"/>
                <a:gd name="connsiteX3415" fmla="*/ 3043 w 1697811"/>
                <a:gd name="connsiteY3415" fmla="*/ 1263420 h 1371424"/>
                <a:gd name="connsiteX3416" fmla="*/ 3804 w 1697811"/>
                <a:gd name="connsiteY3416" fmla="*/ 1263229 h 1371424"/>
                <a:gd name="connsiteX3417" fmla="*/ 4089 w 1697811"/>
                <a:gd name="connsiteY3417" fmla="*/ 1262468 h 1371424"/>
                <a:gd name="connsiteX3418" fmla="*/ 6181 w 1697811"/>
                <a:gd name="connsiteY3418" fmla="*/ 1262753 h 1371424"/>
                <a:gd name="connsiteX3419" fmla="*/ 6181 w 1697811"/>
                <a:gd name="connsiteY3419" fmla="*/ 1260279 h 1371424"/>
                <a:gd name="connsiteX3420" fmla="*/ 5516 w 1697811"/>
                <a:gd name="connsiteY3420" fmla="*/ 1259423 h 1371424"/>
                <a:gd name="connsiteX3421" fmla="*/ 5801 w 1697811"/>
                <a:gd name="connsiteY3421" fmla="*/ 1258471 h 1371424"/>
                <a:gd name="connsiteX3422" fmla="*/ 6847 w 1697811"/>
                <a:gd name="connsiteY3422" fmla="*/ 1258471 h 1371424"/>
                <a:gd name="connsiteX3423" fmla="*/ 7513 w 1697811"/>
                <a:gd name="connsiteY3423" fmla="*/ 1257520 h 1371424"/>
                <a:gd name="connsiteX3424" fmla="*/ 9034 w 1697811"/>
                <a:gd name="connsiteY3424" fmla="*/ 1257710 h 1371424"/>
                <a:gd name="connsiteX3425" fmla="*/ 9890 w 1697811"/>
                <a:gd name="connsiteY3425" fmla="*/ 1256949 h 1371424"/>
                <a:gd name="connsiteX3426" fmla="*/ 9890 w 1697811"/>
                <a:gd name="connsiteY3426" fmla="*/ 1254760 h 1371424"/>
                <a:gd name="connsiteX3427" fmla="*/ 10366 w 1697811"/>
                <a:gd name="connsiteY3427" fmla="*/ 1253998 h 1371424"/>
                <a:gd name="connsiteX3428" fmla="*/ 9700 w 1697811"/>
                <a:gd name="connsiteY3428" fmla="*/ 1253428 h 1371424"/>
                <a:gd name="connsiteX3429" fmla="*/ 9700 w 1697811"/>
                <a:gd name="connsiteY3429" fmla="*/ 1251525 h 1371424"/>
                <a:gd name="connsiteX3430" fmla="*/ 10746 w 1697811"/>
                <a:gd name="connsiteY3430" fmla="*/ 1250002 h 1371424"/>
                <a:gd name="connsiteX3431" fmla="*/ 10461 w 1697811"/>
                <a:gd name="connsiteY3431" fmla="*/ 1248765 h 1371424"/>
                <a:gd name="connsiteX3432" fmla="*/ 11507 w 1697811"/>
                <a:gd name="connsiteY3432" fmla="*/ 1247814 h 1371424"/>
                <a:gd name="connsiteX3433" fmla="*/ 12363 w 1697811"/>
                <a:gd name="connsiteY3433" fmla="*/ 1247814 h 1371424"/>
                <a:gd name="connsiteX3434" fmla="*/ 12363 w 1697811"/>
                <a:gd name="connsiteY3434" fmla="*/ 1247052 h 1371424"/>
                <a:gd name="connsiteX3435" fmla="*/ 13219 w 1697811"/>
                <a:gd name="connsiteY3435" fmla="*/ 1246862 h 1371424"/>
                <a:gd name="connsiteX3436" fmla="*/ 14075 w 1697811"/>
                <a:gd name="connsiteY3436" fmla="*/ 1245435 h 1371424"/>
                <a:gd name="connsiteX3437" fmla="*/ 14740 w 1697811"/>
                <a:gd name="connsiteY3437" fmla="*/ 1245435 h 1371424"/>
                <a:gd name="connsiteX3438" fmla="*/ 15501 w 1697811"/>
                <a:gd name="connsiteY3438" fmla="*/ 1243246 h 1371424"/>
                <a:gd name="connsiteX3439" fmla="*/ 17023 w 1697811"/>
                <a:gd name="connsiteY3439" fmla="*/ 1242294 h 1371424"/>
                <a:gd name="connsiteX3440" fmla="*/ 17689 w 1697811"/>
                <a:gd name="connsiteY3440" fmla="*/ 1240772 h 1371424"/>
                <a:gd name="connsiteX3441" fmla="*/ 18164 w 1697811"/>
                <a:gd name="connsiteY3441" fmla="*/ 1240772 h 1371424"/>
                <a:gd name="connsiteX3442" fmla="*/ 17689 w 1697811"/>
                <a:gd name="connsiteY3442" fmla="*/ 1239249 h 1371424"/>
                <a:gd name="connsiteX3443" fmla="*/ 18164 w 1697811"/>
                <a:gd name="connsiteY3443" fmla="*/ 1239440 h 1371424"/>
                <a:gd name="connsiteX3444" fmla="*/ 19020 w 1697811"/>
                <a:gd name="connsiteY3444" fmla="*/ 1238678 h 1371424"/>
                <a:gd name="connsiteX3445" fmla="*/ 24345 w 1697811"/>
                <a:gd name="connsiteY3445" fmla="*/ 1240391 h 1371424"/>
                <a:gd name="connsiteX3446" fmla="*/ 24631 w 1697811"/>
                <a:gd name="connsiteY3446" fmla="*/ 1239440 h 1371424"/>
                <a:gd name="connsiteX3447" fmla="*/ 25487 w 1697811"/>
                <a:gd name="connsiteY3447" fmla="*/ 1238583 h 1371424"/>
                <a:gd name="connsiteX3448" fmla="*/ 26533 w 1697811"/>
                <a:gd name="connsiteY3448" fmla="*/ 1238012 h 1371424"/>
                <a:gd name="connsiteX3449" fmla="*/ 29005 w 1697811"/>
                <a:gd name="connsiteY3449" fmla="*/ 1237822 h 1371424"/>
                <a:gd name="connsiteX3450" fmla="*/ 29005 w 1697811"/>
                <a:gd name="connsiteY3450" fmla="*/ 1237536 h 1371424"/>
                <a:gd name="connsiteX3451" fmla="*/ 30337 w 1697811"/>
                <a:gd name="connsiteY3451" fmla="*/ 1238107 h 1371424"/>
                <a:gd name="connsiteX3452" fmla="*/ 31193 w 1697811"/>
                <a:gd name="connsiteY3452" fmla="*/ 1237917 h 1371424"/>
                <a:gd name="connsiteX3453" fmla="*/ 31193 w 1697811"/>
                <a:gd name="connsiteY3453" fmla="*/ 1238202 h 1371424"/>
                <a:gd name="connsiteX3454" fmla="*/ 33855 w 1697811"/>
                <a:gd name="connsiteY3454" fmla="*/ 1237917 h 1371424"/>
                <a:gd name="connsiteX3455" fmla="*/ 33855 w 1697811"/>
                <a:gd name="connsiteY3455" fmla="*/ 1238488 h 1371424"/>
                <a:gd name="connsiteX3456" fmla="*/ 34711 w 1697811"/>
                <a:gd name="connsiteY3456" fmla="*/ 1238678 h 1371424"/>
                <a:gd name="connsiteX3457" fmla="*/ 36043 w 1697811"/>
                <a:gd name="connsiteY3457" fmla="*/ 1237727 h 1371424"/>
                <a:gd name="connsiteX3458" fmla="*/ 36043 w 1697811"/>
                <a:gd name="connsiteY3458" fmla="*/ 1237632 h 1371424"/>
                <a:gd name="connsiteX3459" fmla="*/ 37089 w 1697811"/>
                <a:gd name="connsiteY3459" fmla="*/ 1237346 h 1371424"/>
                <a:gd name="connsiteX3460" fmla="*/ 36613 w 1697811"/>
                <a:gd name="connsiteY3460" fmla="*/ 1236775 h 1371424"/>
                <a:gd name="connsiteX3461" fmla="*/ 37089 w 1697811"/>
                <a:gd name="connsiteY3461" fmla="*/ 1235538 h 1371424"/>
                <a:gd name="connsiteX3462" fmla="*/ 38135 w 1697811"/>
                <a:gd name="connsiteY3462" fmla="*/ 1234586 h 1371424"/>
                <a:gd name="connsiteX3463" fmla="*/ 38896 w 1697811"/>
                <a:gd name="connsiteY3463" fmla="*/ 1234777 h 1371424"/>
                <a:gd name="connsiteX3464" fmla="*/ 38420 w 1697811"/>
                <a:gd name="connsiteY3464" fmla="*/ 1233254 h 1371424"/>
                <a:gd name="connsiteX3465" fmla="*/ 39466 w 1697811"/>
                <a:gd name="connsiteY3465" fmla="*/ 1232683 h 1371424"/>
                <a:gd name="connsiteX3466" fmla="*/ 39752 w 1697811"/>
                <a:gd name="connsiteY3466" fmla="*/ 1231446 h 1371424"/>
                <a:gd name="connsiteX3467" fmla="*/ 40607 w 1697811"/>
                <a:gd name="connsiteY3467" fmla="*/ 1231636 h 1371424"/>
                <a:gd name="connsiteX3468" fmla="*/ 40322 w 1697811"/>
                <a:gd name="connsiteY3468" fmla="*/ 1231351 h 1371424"/>
                <a:gd name="connsiteX3469" fmla="*/ 40798 w 1697811"/>
                <a:gd name="connsiteY3469" fmla="*/ 1231351 h 1371424"/>
                <a:gd name="connsiteX3470" fmla="*/ 41559 w 1697811"/>
                <a:gd name="connsiteY3470" fmla="*/ 1230114 h 1371424"/>
                <a:gd name="connsiteX3471" fmla="*/ 43080 w 1697811"/>
                <a:gd name="connsiteY3471" fmla="*/ 1230114 h 1371424"/>
                <a:gd name="connsiteX3472" fmla="*/ 44126 w 1697811"/>
                <a:gd name="connsiteY3472" fmla="*/ 1230685 h 1371424"/>
                <a:gd name="connsiteX3473" fmla="*/ 43080 w 1697811"/>
                <a:gd name="connsiteY3473" fmla="*/ 1228116 h 1371424"/>
                <a:gd name="connsiteX3474" fmla="*/ 43746 w 1697811"/>
                <a:gd name="connsiteY3474" fmla="*/ 1227354 h 1371424"/>
                <a:gd name="connsiteX3475" fmla="*/ 45077 w 1697811"/>
                <a:gd name="connsiteY3475" fmla="*/ 1227545 h 1371424"/>
                <a:gd name="connsiteX3476" fmla="*/ 45743 w 1697811"/>
                <a:gd name="connsiteY3476" fmla="*/ 1226783 h 1371424"/>
                <a:gd name="connsiteX3477" fmla="*/ 46504 w 1697811"/>
                <a:gd name="connsiteY3477" fmla="*/ 1224880 h 1371424"/>
                <a:gd name="connsiteX3478" fmla="*/ 47169 w 1697811"/>
                <a:gd name="connsiteY3478" fmla="*/ 1224690 h 1371424"/>
                <a:gd name="connsiteX3479" fmla="*/ 46884 w 1697811"/>
                <a:gd name="connsiteY3479" fmla="*/ 1223167 h 1371424"/>
                <a:gd name="connsiteX3480" fmla="*/ 47360 w 1697811"/>
                <a:gd name="connsiteY3480" fmla="*/ 1222882 h 1371424"/>
                <a:gd name="connsiteX3481" fmla="*/ 48406 w 1697811"/>
                <a:gd name="connsiteY3481" fmla="*/ 1223643 h 1371424"/>
                <a:gd name="connsiteX3482" fmla="*/ 48120 w 1697811"/>
                <a:gd name="connsiteY3482" fmla="*/ 1224404 h 1371424"/>
                <a:gd name="connsiteX3483" fmla="*/ 48976 w 1697811"/>
                <a:gd name="connsiteY3483" fmla="*/ 1225927 h 1371424"/>
                <a:gd name="connsiteX3484" fmla="*/ 50783 w 1697811"/>
                <a:gd name="connsiteY3484" fmla="*/ 1225641 h 1371424"/>
                <a:gd name="connsiteX3485" fmla="*/ 50498 w 1697811"/>
                <a:gd name="connsiteY3485" fmla="*/ 1224880 h 1371424"/>
                <a:gd name="connsiteX3486" fmla="*/ 51164 w 1697811"/>
                <a:gd name="connsiteY3486" fmla="*/ 1224024 h 1371424"/>
                <a:gd name="connsiteX3487" fmla="*/ 52685 w 1697811"/>
                <a:gd name="connsiteY3487" fmla="*/ 1224214 h 1371424"/>
                <a:gd name="connsiteX3488" fmla="*/ 52685 w 1697811"/>
                <a:gd name="connsiteY3488" fmla="*/ 1221930 h 1371424"/>
                <a:gd name="connsiteX3489" fmla="*/ 53731 w 1697811"/>
                <a:gd name="connsiteY3489" fmla="*/ 1221645 h 1371424"/>
                <a:gd name="connsiteX3490" fmla="*/ 54492 w 1697811"/>
                <a:gd name="connsiteY3490" fmla="*/ 1222216 h 1371424"/>
                <a:gd name="connsiteX3491" fmla="*/ 55348 w 1697811"/>
                <a:gd name="connsiteY3491" fmla="*/ 1221645 h 1371424"/>
                <a:gd name="connsiteX3492" fmla="*/ 55348 w 1697811"/>
                <a:gd name="connsiteY3492" fmla="*/ 1219742 h 1371424"/>
                <a:gd name="connsiteX3493" fmla="*/ 56394 w 1697811"/>
                <a:gd name="connsiteY3493" fmla="*/ 1218505 h 1371424"/>
                <a:gd name="connsiteX3494" fmla="*/ 57250 w 1697811"/>
                <a:gd name="connsiteY3494" fmla="*/ 1217934 h 1371424"/>
                <a:gd name="connsiteX3495" fmla="*/ 58296 w 1697811"/>
                <a:gd name="connsiteY3495" fmla="*/ 1219837 h 1371424"/>
                <a:gd name="connsiteX3496" fmla="*/ 60578 w 1697811"/>
                <a:gd name="connsiteY3496" fmla="*/ 1218980 h 1371424"/>
                <a:gd name="connsiteX3497" fmla="*/ 60864 w 1697811"/>
                <a:gd name="connsiteY3497" fmla="*/ 1218124 h 1371424"/>
                <a:gd name="connsiteX3498" fmla="*/ 61720 w 1697811"/>
                <a:gd name="connsiteY3498" fmla="*/ 1217934 h 1371424"/>
                <a:gd name="connsiteX3499" fmla="*/ 61720 w 1697811"/>
                <a:gd name="connsiteY3499" fmla="*/ 1217172 h 1371424"/>
                <a:gd name="connsiteX3500" fmla="*/ 62576 w 1697811"/>
                <a:gd name="connsiteY3500" fmla="*/ 1216887 h 1371424"/>
                <a:gd name="connsiteX3501" fmla="*/ 63051 w 1697811"/>
                <a:gd name="connsiteY3501" fmla="*/ 1216030 h 1371424"/>
                <a:gd name="connsiteX3502" fmla="*/ 64573 w 1697811"/>
                <a:gd name="connsiteY3502" fmla="*/ 1216316 h 1371424"/>
                <a:gd name="connsiteX3503" fmla="*/ 65048 w 1697811"/>
                <a:gd name="connsiteY3503" fmla="*/ 1214413 h 1371424"/>
                <a:gd name="connsiteX3504" fmla="*/ 64287 w 1697811"/>
                <a:gd name="connsiteY3504" fmla="*/ 1214413 h 1371424"/>
                <a:gd name="connsiteX3505" fmla="*/ 64287 w 1697811"/>
                <a:gd name="connsiteY3505" fmla="*/ 1213651 h 1371424"/>
                <a:gd name="connsiteX3506" fmla="*/ 64763 w 1697811"/>
                <a:gd name="connsiteY3506" fmla="*/ 1212891 h 1371424"/>
                <a:gd name="connsiteX3507" fmla="*/ 66570 w 1697811"/>
                <a:gd name="connsiteY3507" fmla="*/ 1212700 h 1371424"/>
                <a:gd name="connsiteX3508" fmla="*/ 67235 w 1697811"/>
                <a:gd name="connsiteY3508" fmla="*/ 1211272 h 1371424"/>
                <a:gd name="connsiteX3509" fmla="*/ 69898 w 1697811"/>
                <a:gd name="connsiteY3509" fmla="*/ 1211082 h 1371424"/>
                <a:gd name="connsiteX3510" fmla="*/ 70183 w 1697811"/>
                <a:gd name="connsiteY3510" fmla="*/ 1209845 h 1371424"/>
                <a:gd name="connsiteX3511" fmla="*/ 71039 w 1697811"/>
                <a:gd name="connsiteY3511" fmla="*/ 1209274 h 1371424"/>
                <a:gd name="connsiteX3512" fmla="*/ 71325 w 1697811"/>
                <a:gd name="connsiteY3512" fmla="*/ 1208513 h 1371424"/>
                <a:gd name="connsiteX3513" fmla="*/ 73607 w 1697811"/>
                <a:gd name="connsiteY3513" fmla="*/ 1209750 h 1371424"/>
                <a:gd name="connsiteX3514" fmla="*/ 76745 w 1697811"/>
                <a:gd name="connsiteY3514" fmla="*/ 1209750 h 1371424"/>
                <a:gd name="connsiteX3515" fmla="*/ 78552 w 1697811"/>
                <a:gd name="connsiteY3515" fmla="*/ 1208989 h 1371424"/>
                <a:gd name="connsiteX3516" fmla="*/ 79028 w 1697811"/>
                <a:gd name="connsiteY3516" fmla="*/ 1207752 h 1371424"/>
                <a:gd name="connsiteX3517" fmla="*/ 79884 w 1697811"/>
                <a:gd name="connsiteY3517" fmla="*/ 1207562 h 1371424"/>
                <a:gd name="connsiteX3518" fmla="*/ 80930 w 1697811"/>
                <a:gd name="connsiteY3518" fmla="*/ 1208513 h 1371424"/>
                <a:gd name="connsiteX3519" fmla="*/ 82261 w 1697811"/>
                <a:gd name="connsiteY3519" fmla="*/ 1208513 h 1371424"/>
                <a:gd name="connsiteX3520" fmla="*/ 82546 w 1697811"/>
                <a:gd name="connsiteY3520" fmla="*/ 1207656 h 1371424"/>
                <a:gd name="connsiteX3521" fmla="*/ 83212 w 1697811"/>
                <a:gd name="connsiteY3521" fmla="*/ 1207371 h 1371424"/>
                <a:gd name="connsiteX3522" fmla="*/ 83212 w 1697811"/>
                <a:gd name="connsiteY3522" fmla="*/ 1206610 h 1371424"/>
                <a:gd name="connsiteX3523" fmla="*/ 84068 w 1697811"/>
                <a:gd name="connsiteY3523" fmla="*/ 1206800 h 1371424"/>
                <a:gd name="connsiteX3524" fmla="*/ 84068 w 1697811"/>
                <a:gd name="connsiteY3524" fmla="*/ 1207371 h 1371424"/>
                <a:gd name="connsiteX3525" fmla="*/ 85114 w 1697811"/>
                <a:gd name="connsiteY3525" fmla="*/ 1207371 h 1371424"/>
                <a:gd name="connsiteX3526" fmla="*/ 85780 w 1697811"/>
                <a:gd name="connsiteY3526" fmla="*/ 1206800 h 1371424"/>
                <a:gd name="connsiteX3527" fmla="*/ 86445 w 1697811"/>
                <a:gd name="connsiteY3527" fmla="*/ 1206991 h 1371424"/>
                <a:gd name="connsiteX3528" fmla="*/ 87206 w 1697811"/>
                <a:gd name="connsiteY3528" fmla="*/ 1206039 h 1371424"/>
                <a:gd name="connsiteX3529" fmla="*/ 89013 w 1697811"/>
                <a:gd name="connsiteY3529" fmla="*/ 1206325 h 1371424"/>
                <a:gd name="connsiteX3530" fmla="*/ 90059 w 1697811"/>
                <a:gd name="connsiteY3530" fmla="*/ 1208037 h 1371424"/>
                <a:gd name="connsiteX3531" fmla="*/ 91581 w 1697811"/>
                <a:gd name="connsiteY3531" fmla="*/ 1207752 h 1371424"/>
                <a:gd name="connsiteX3532" fmla="*/ 92437 w 1697811"/>
                <a:gd name="connsiteY3532" fmla="*/ 1208989 h 1371424"/>
                <a:gd name="connsiteX3533" fmla="*/ 94529 w 1697811"/>
                <a:gd name="connsiteY3533" fmla="*/ 1208704 h 1371424"/>
                <a:gd name="connsiteX3534" fmla="*/ 95195 w 1697811"/>
                <a:gd name="connsiteY3534" fmla="*/ 1207942 h 1371424"/>
                <a:gd name="connsiteX3535" fmla="*/ 95195 w 1697811"/>
                <a:gd name="connsiteY3535" fmla="*/ 1206514 h 1371424"/>
                <a:gd name="connsiteX3536" fmla="*/ 97477 w 1697811"/>
                <a:gd name="connsiteY3536" fmla="*/ 1206800 h 1371424"/>
                <a:gd name="connsiteX3537" fmla="*/ 97762 w 1697811"/>
                <a:gd name="connsiteY3537" fmla="*/ 1207562 h 1371424"/>
                <a:gd name="connsiteX3538" fmla="*/ 96906 w 1697811"/>
                <a:gd name="connsiteY3538" fmla="*/ 1207371 h 1371424"/>
                <a:gd name="connsiteX3539" fmla="*/ 96906 w 1697811"/>
                <a:gd name="connsiteY3539" fmla="*/ 1209084 h 1371424"/>
                <a:gd name="connsiteX3540" fmla="*/ 94624 w 1697811"/>
                <a:gd name="connsiteY3540" fmla="*/ 1209370 h 1371424"/>
                <a:gd name="connsiteX3541" fmla="*/ 94624 w 1697811"/>
                <a:gd name="connsiteY3541" fmla="*/ 1210606 h 1371424"/>
                <a:gd name="connsiteX3542" fmla="*/ 94909 w 1697811"/>
                <a:gd name="connsiteY3542" fmla="*/ 1211368 h 1371424"/>
                <a:gd name="connsiteX3543" fmla="*/ 95765 w 1697811"/>
                <a:gd name="connsiteY3543" fmla="*/ 1211653 h 1371424"/>
                <a:gd name="connsiteX3544" fmla="*/ 95480 w 1697811"/>
                <a:gd name="connsiteY3544" fmla="*/ 1212510 h 1371424"/>
                <a:gd name="connsiteX3545" fmla="*/ 96146 w 1697811"/>
                <a:gd name="connsiteY3545" fmla="*/ 1213366 h 1371424"/>
                <a:gd name="connsiteX3546" fmla="*/ 97667 w 1697811"/>
                <a:gd name="connsiteY3546" fmla="*/ 1213556 h 1371424"/>
                <a:gd name="connsiteX3547" fmla="*/ 98143 w 1697811"/>
                <a:gd name="connsiteY3547" fmla="*/ 1214413 h 1371424"/>
                <a:gd name="connsiteX3548" fmla="*/ 98999 w 1697811"/>
                <a:gd name="connsiteY3548" fmla="*/ 1214699 h 1371424"/>
                <a:gd name="connsiteX3549" fmla="*/ 98999 w 1697811"/>
                <a:gd name="connsiteY3549" fmla="*/ 1214984 h 1371424"/>
                <a:gd name="connsiteX3550" fmla="*/ 98523 w 1697811"/>
                <a:gd name="connsiteY3550" fmla="*/ 1214793 h 1371424"/>
                <a:gd name="connsiteX3551" fmla="*/ 98999 w 1697811"/>
                <a:gd name="connsiteY3551" fmla="*/ 1218695 h 1371424"/>
                <a:gd name="connsiteX3552" fmla="*/ 101471 w 1697811"/>
                <a:gd name="connsiteY3552" fmla="*/ 1219932 h 1371424"/>
                <a:gd name="connsiteX3553" fmla="*/ 103563 w 1697811"/>
                <a:gd name="connsiteY3553" fmla="*/ 1219932 h 1371424"/>
                <a:gd name="connsiteX3554" fmla="*/ 104039 w 1697811"/>
                <a:gd name="connsiteY3554" fmla="*/ 1219361 h 1371424"/>
                <a:gd name="connsiteX3555" fmla="*/ 104705 w 1697811"/>
                <a:gd name="connsiteY3555" fmla="*/ 1220884 h 1371424"/>
                <a:gd name="connsiteX3556" fmla="*/ 105560 w 1697811"/>
                <a:gd name="connsiteY3556" fmla="*/ 1221454 h 1371424"/>
                <a:gd name="connsiteX3557" fmla="*/ 111362 w 1697811"/>
                <a:gd name="connsiteY3557" fmla="*/ 1222216 h 1371424"/>
                <a:gd name="connsiteX3558" fmla="*/ 111647 w 1697811"/>
                <a:gd name="connsiteY3558" fmla="*/ 1222787 h 1371424"/>
                <a:gd name="connsiteX3559" fmla="*/ 111171 w 1697811"/>
                <a:gd name="connsiteY3559" fmla="*/ 1223358 h 1371424"/>
                <a:gd name="connsiteX3560" fmla="*/ 112503 w 1697811"/>
                <a:gd name="connsiteY3560" fmla="*/ 1224595 h 1371424"/>
                <a:gd name="connsiteX3561" fmla="*/ 112788 w 1697811"/>
                <a:gd name="connsiteY3561" fmla="*/ 1225451 h 1371424"/>
                <a:gd name="connsiteX3562" fmla="*/ 114310 w 1697811"/>
                <a:gd name="connsiteY3562" fmla="*/ 1226022 h 1371424"/>
                <a:gd name="connsiteX3563" fmla="*/ 114310 w 1697811"/>
                <a:gd name="connsiteY3563" fmla="*/ 1227354 h 1371424"/>
                <a:gd name="connsiteX3564" fmla="*/ 112503 w 1697811"/>
                <a:gd name="connsiteY3564" fmla="*/ 1227640 h 1371424"/>
                <a:gd name="connsiteX3565" fmla="*/ 111742 w 1697811"/>
                <a:gd name="connsiteY3565" fmla="*/ 1228591 h 1371424"/>
                <a:gd name="connsiteX3566" fmla="*/ 111266 w 1697811"/>
                <a:gd name="connsiteY3566" fmla="*/ 1232017 h 1371424"/>
                <a:gd name="connsiteX3567" fmla="*/ 111742 w 1697811"/>
                <a:gd name="connsiteY3567" fmla="*/ 1232874 h 1371424"/>
                <a:gd name="connsiteX3568" fmla="*/ 112598 w 1697811"/>
                <a:gd name="connsiteY3568" fmla="*/ 1232683 h 1371424"/>
                <a:gd name="connsiteX3569" fmla="*/ 113644 w 1697811"/>
                <a:gd name="connsiteY3569" fmla="*/ 1231161 h 1371424"/>
                <a:gd name="connsiteX3570" fmla="*/ 113644 w 1697811"/>
                <a:gd name="connsiteY3570" fmla="*/ 1229448 h 1371424"/>
                <a:gd name="connsiteX3571" fmla="*/ 114119 w 1697811"/>
                <a:gd name="connsiteY3571" fmla="*/ 1228687 h 1371424"/>
                <a:gd name="connsiteX3572" fmla="*/ 115926 w 1697811"/>
                <a:gd name="connsiteY3572" fmla="*/ 1227735 h 1371424"/>
                <a:gd name="connsiteX3573" fmla="*/ 115926 w 1697811"/>
                <a:gd name="connsiteY3573" fmla="*/ 1226974 h 1371424"/>
                <a:gd name="connsiteX3574" fmla="*/ 115261 w 1697811"/>
                <a:gd name="connsiteY3574" fmla="*/ 1226783 h 1371424"/>
                <a:gd name="connsiteX3575" fmla="*/ 114975 w 1697811"/>
                <a:gd name="connsiteY3575" fmla="*/ 1224595 h 1371424"/>
                <a:gd name="connsiteX3576" fmla="*/ 112883 w 1697811"/>
                <a:gd name="connsiteY3576" fmla="*/ 1223833 h 1371424"/>
                <a:gd name="connsiteX3577" fmla="*/ 112408 w 1697811"/>
                <a:gd name="connsiteY3577" fmla="*/ 1222977 h 1371424"/>
                <a:gd name="connsiteX3578" fmla="*/ 113264 w 1697811"/>
                <a:gd name="connsiteY3578" fmla="*/ 1222121 h 1371424"/>
                <a:gd name="connsiteX3579" fmla="*/ 114024 w 1697811"/>
                <a:gd name="connsiteY3579" fmla="*/ 1219361 h 1371424"/>
                <a:gd name="connsiteX3580" fmla="*/ 121157 w 1697811"/>
                <a:gd name="connsiteY3580" fmla="*/ 1214128 h 1371424"/>
                <a:gd name="connsiteX3581" fmla="*/ 121157 w 1697811"/>
                <a:gd name="connsiteY3581" fmla="*/ 1213366 h 1371424"/>
                <a:gd name="connsiteX3582" fmla="*/ 125817 w 1697811"/>
                <a:gd name="connsiteY3582" fmla="*/ 1208133 h 1371424"/>
                <a:gd name="connsiteX3583" fmla="*/ 126863 w 1697811"/>
                <a:gd name="connsiteY3583" fmla="*/ 1204421 h 1371424"/>
                <a:gd name="connsiteX3584" fmla="*/ 127338 w 1697811"/>
                <a:gd name="connsiteY3584" fmla="*/ 1204421 h 1371424"/>
                <a:gd name="connsiteX3585" fmla="*/ 127624 w 1697811"/>
                <a:gd name="connsiteY3585" fmla="*/ 1203184 h 1371424"/>
                <a:gd name="connsiteX3586" fmla="*/ 128670 w 1697811"/>
                <a:gd name="connsiteY3586" fmla="*/ 1202327 h 1371424"/>
                <a:gd name="connsiteX3587" fmla="*/ 128955 w 1697811"/>
                <a:gd name="connsiteY3587" fmla="*/ 1201090 h 1371424"/>
                <a:gd name="connsiteX3588" fmla="*/ 129430 w 1697811"/>
                <a:gd name="connsiteY3588" fmla="*/ 1200900 h 1371424"/>
                <a:gd name="connsiteX3589" fmla="*/ 129716 w 1697811"/>
                <a:gd name="connsiteY3589" fmla="*/ 1199378 h 1371424"/>
                <a:gd name="connsiteX3590" fmla="*/ 128955 w 1697811"/>
                <a:gd name="connsiteY3590" fmla="*/ 1199092 h 1371424"/>
                <a:gd name="connsiteX3591" fmla="*/ 129430 w 1697811"/>
                <a:gd name="connsiteY3591" fmla="*/ 1198140 h 1371424"/>
                <a:gd name="connsiteX3592" fmla="*/ 128765 w 1697811"/>
                <a:gd name="connsiteY3592" fmla="*/ 1195572 h 1371424"/>
                <a:gd name="connsiteX3593" fmla="*/ 128004 w 1697811"/>
                <a:gd name="connsiteY3593" fmla="*/ 1195381 h 1371424"/>
                <a:gd name="connsiteX3594" fmla="*/ 127719 w 1697811"/>
                <a:gd name="connsiteY3594" fmla="*/ 1193097 h 1371424"/>
                <a:gd name="connsiteX3595" fmla="*/ 128479 w 1697811"/>
                <a:gd name="connsiteY3595" fmla="*/ 1192526 h 1371424"/>
                <a:gd name="connsiteX3596" fmla="*/ 129526 w 1697811"/>
                <a:gd name="connsiteY3596" fmla="*/ 1192717 h 1371424"/>
                <a:gd name="connsiteX3597" fmla="*/ 129526 w 1697811"/>
                <a:gd name="connsiteY3597" fmla="*/ 1193002 h 1371424"/>
                <a:gd name="connsiteX3598" fmla="*/ 131047 w 1697811"/>
                <a:gd name="connsiteY3598" fmla="*/ 1192431 h 1371424"/>
                <a:gd name="connsiteX3599" fmla="*/ 131903 w 1697811"/>
                <a:gd name="connsiteY3599" fmla="*/ 1193002 h 1371424"/>
                <a:gd name="connsiteX3600" fmla="*/ 133425 w 1697811"/>
                <a:gd name="connsiteY3600" fmla="*/ 1190814 h 1371424"/>
                <a:gd name="connsiteX3601" fmla="*/ 134946 w 1697811"/>
                <a:gd name="connsiteY3601" fmla="*/ 1190528 h 1371424"/>
                <a:gd name="connsiteX3602" fmla="*/ 134946 w 1697811"/>
                <a:gd name="connsiteY3602" fmla="*/ 1191289 h 1371424"/>
                <a:gd name="connsiteX3603" fmla="*/ 135802 w 1697811"/>
                <a:gd name="connsiteY3603" fmla="*/ 1191480 h 1371424"/>
                <a:gd name="connsiteX3604" fmla="*/ 135517 w 1697811"/>
                <a:gd name="connsiteY3604" fmla="*/ 1192907 h 1371424"/>
                <a:gd name="connsiteX3605" fmla="*/ 137038 w 1697811"/>
                <a:gd name="connsiteY3605" fmla="*/ 1194144 h 1371424"/>
                <a:gd name="connsiteX3606" fmla="*/ 136563 w 1697811"/>
                <a:gd name="connsiteY3606" fmla="*/ 1194905 h 1371424"/>
                <a:gd name="connsiteX3607" fmla="*/ 138084 w 1697811"/>
                <a:gd name="connsiteY3607" fmla="*/ 1195476 h 1371424"/>
                <a:gd name="connsiteX3608" fmla="*/ 138940 w 1697811"/>
                <a:gd name="connsiteY3608" fmla="*/ 1194620 h 1371424"/>
                <a:gd name="connsiteX3609" fmla="*/ 140462 w 1697811"/>
                <a:gd name="connsiteY3609" fmla="*/ 1194620 h 1371424"/>
                <a:gd name="connsiteX3610" fmla="*/ 140938 w 1697811"/>
                <a:gd name="connsiteY3610" fmla="*/ 1193764 h 1371424"/>
                <a:gd name="connsiteX3611" fmla="*/ 141984 w 1697811"/>
                <a:gd name="connsiteY3611" fmla="*/ 1193764 h 1371424"/>
                <a:gd name="connsiteX3612" fmla="*/ 142839 w 1697811"/>
                <a:gd name="connsiteY3612" fmla="*/ 1193002 h 1371424"/>
                <a:gd name="connsiteX3613" fmla="*/ 144932 w 1697811"/>
                <a:gd name="connsiteY3613" fmla="*/ 1193002 h 1371424"/>
                <a:gd name="connsiteX3614" fmla="*/ 145788 w 1697811"/>
                <a:gd name="connsiteY3614" fmla="*/ 1193859 h 1371424"/>
                <a:gd name="connsiteX3615" fmla="*/ 147309 w 1697811"/>
                <a:gd name="connsiteY3615" fmla="*/ 1194049 h 1371424"/>
                <a:gd name="connsiteX3616" fmla="*/ 147975 w 1697811"/>
                <a:gd name="connsiteY3616" fmla="*/ 1194620 h 1371424"/>
                <a:gd name="connsiteX3617" fmla="*/ 149306 w 1697811"/>
                <a:gd name="connsiteY3617" fmla="*/ 1193668 h 1371424"/>
                <a:gd name="connsiteX3618" fmla="*/ 151398 w 1697811"/>
                <a:gd name="connsiteY3618" fmla="*/ 1193478 h 1371424"/>
                <a:gd name="connsiteX3619" fmla="*/ 153491 w 1697811"/>
                <a:gd name="connsiteY3619" fmla="*/ 1191765 h 1371424"/>
                <a:gd name="connsiteX3620" fmla="*/ 154347 w 1697811"/>
                <a:gd name="connsiteY3620" fmla="*/ 1191765 h 1371424"/>
                <a:gd name="connsiteX3621" fmla="*/ 154632 w 1697811"/>
                <a:gd name="connsiteY3621" fmla="*/ 1191004 h 1371424"/>
                <a:gd name="connsiteX3622" fmla="*/ 155678 w 1697811"/>
                <a:gd name="connsiteY3622" fmla="*/ 1190718 h 1371424"/>
                <a:gd name="connsiteX3623" fmla="*/ 156724 w 1697811"/>
                <a:gd name="connsiteY3623" fmla="*/ 1188815 h 1371424"/>
                <a:gd name="connsiteX3624" fmla="*/ 157485 w 1697811"/>
                <a:gd name="connsiteY3624" fmla="*/ 1188815 h 1371424"/>
                <a:gd name="connsiteX3625" fmla="*/ 157009 w 1697811"/>
                <a:gd name="connsiteY3625" fmla="*/ 1188244 h 1371424"/>
                <a:gd name="connsiteX3626" fmla="*/ 157295 w 1697811"/>
                <a:gd name="connsiteY3626" fmla="*/ 1187483 h 1371424"/>
                <a:gd name="connsiteX3627" fmla="*/ 159767 w 1697811"/>
                <a:gd name="connsiteY3627" fmla="*/ 1187293 h 1371424"/>
                <a:gd name="connsiteX3628" fmla="*/ 159767 w 1697811"/>
                <a:gd name="connsiteY3628" fmla="*/ 1185865 h 1371424"/>
                <a:gd name="connsiteX3629" fmla="*/ 160813 w 1697811"/>
                <a:gd name="connsiteY3629" fmla="*/ 1184628 h 1371424"/>
                <a:gd name="connsiteX3630" fmla="*/ 160813 w 1697811"/>
                <a:gd name="connsiteY3630" fmla="*/ 1184057 h 1371424"/>
                <a:gd name="connsiteX3631" fmla="*/ 159957 w 1697811"/>
                <a:gd name="connsiteY3631" fmla="*/ 1183867 h 1371424"/>
                <a:gd name="connsiteX3632" fmla="*/ 159957 w 1697811"/>
                <a:gd name="connsiteY3632" fmla="*/ 1183296 h 1371424"/>
                <a:gd name="connsiteX3633" fmla="*/ 161289 w 1697811"/>
                <a:gd name="connsiteY3633" fmla="*/ 1183106 h 1371424"/>
                <a:gd name="connsiteX3634" fmla="*/ 161764 w 1697811"/>
                <a:gd name="connsiteY3634" fmla="*/ 1181678 h 1371424"/>
                <a:gd name="connsiteX3635" fmla="*/ 162810 w 1697811"/>
                <a:gd name="connsiteY3635" fmla="*/ 1181107 h 1371424"/>
                <a:gd name="connsiteX3636" fmla="*/ 162525 w 1697811"/>
                <a:gd name="connsiteY3636" fmla="*/ 1180822 h 1371424"/>
                <a:gd name="connsiteX3637" fmla="*/ 163381 w 1697811"/>
                <a:gd name="connsiteY3637" fmla="*/ 1180632 h 1371424"/>
                <a:gd name="connsiteX3638" fmla="*/ 163381 w 1697811"/>
                <a:gd name="connsiteY3638" fmla="*/ 1180061 h 1371424"/>
                <a:gd name="connsiteX3639" fmla="*/ 164237 w 1697811"/>
                <a:gd name="connsiteY3639" fmla="*/ 1179870 h 1371424"/>
                <a:gd name="connsiteX3640" fmla="*/ 164712 w 1697811"/>
                <a:gd name="connsiteY3640" fmla="*/ 1178633 h 1371424"/>
                <a:gd name="connsiteX3641" fmla="*/ 166044 w 1697811"/>
                <a:gd name="connsiteY3641" fmla="*/ 1178633 h 1371424"/>
                <a:gd name="connsiteX3642" fmla="*/ 166329 w 1697811"/>
                <a:gd name="connsiteY3642" fmla="*/ 1179204 h 1371424"/>
                <a:gd name="connsiteX3643" fmla="*/ 167185 w 1697811"/>
                <a:gd name="connsiteY3643" fmla="*/ 1178919 h 1371424"/>
                <a:gd name="connsiteX3644" fmla="*/ 168041 w 1697811"/>
                <a:gd name="connsiteY3644" fmla="*/ 1179680 h 1371424"/>
                <a:gd name="connsiteX3645" fmla="*/ 168041 w 1697811"/>
                <a:gd name="connsiteY3645" fmla="*/ 1179109 h 1371424"/>
                <a:gd name="connsiteX3646" fmla="*/ 168802 w 1697811"/>
                <a:gd name="connsiteY3646" fmla="*/ 1178919 h 1371424"/>
                <a:gd name="connsiteX3647" fmla="*/ 168802 w 1697811"/>
                <a:gd name="connsiteY3647" fmla="*/ 1177682 h 1371424"/>
                <a:gd name="connsiteX3648" fmla="*/ 171464 w 1697811"/>
                <a:gd name="connsiteY3648" fmla="*/ 1177491 h 1371424"/>
                <a:gd name="connsiteX3649" fmla="*/ 171464 w 1697811"/>
                <a:gd name="connsiteY3649" fmla="*/ 1176635 h 1371424"/>
                <a:gd name="connsiteX3650" fmla="*/ 170799 w 1697811"/>
                <a:gd name="connsiteY3650" fmla="*/ 1176445 h 1371424"/>
                <a:gd name="connsiteX3651" fmla="*/ 170323 w 1697811"/>
                <a:gd name="connsiteY3651" fmla="*/ 1175208 h 1371424"/>
                <a:gd name="connsiteX3652" fmla="*/ 172130 w 1697811"/>
                <a:gd name="connsiteY3652" fmla="*/ 1175017 h 1371424"/>
                <a:gd name="connsiteX3653" fmla="*/ 173937 w 1697811"/>
                <a:gd name="connsiteY3653" fmla="*/ 1172258 h 1371424"/>
                <a:gd name="connsiteX3654" fmla="*/ 175744 w 1697811"/>
                <a:gd name="connsiteY3654" fmla="*/ 1170830 h 1371424"/>
                <a:gd name="connsiteX3655" fmla="*/ 179833 w 1697811"/>
                <a:gd name="connsiteY3655" fmla="*/ 1170830 h 1371424"/>
                <a:gd name="connsiteX3656" fmla="*/ 180119 w 1697811"/>
                <a:gd name="connsiteY3656" fmla="*/ 1170545 h 1371424"/>
                <a:gd name="connsiteX3657" fmla="*/ 179643 w 1697811"/>
                <a:gd name="connsiteY3657" fmla="*/ 1169974 h 1371424"/>
                <a:gd name="connsiteX3658" fmla="*/ 181450 w 1697811"/>
                <a:gd name="connsiteY3658" fmla="*/ 1169974 h 1371424"/>
                <a:gd name="connsiteX3659" fmla="*/ 181165 w 1697811"/>
                <a:gd name="connsiteY3659" fmla="*/ 1168451 h 1371424"/>
                <a:gd name="connsiteX3660" fmla="*/ 181640 w 1697811"/>
                <a:gd name="connsiteY3660" fmla="*/ 1167690 h 1371424"/>
                <a:gd name="connsiteX3661" fmla="*/ 183922 w 1697811"/>
                <a:gd name="connsiteY3661" fmla="*/ 1166738 h 1371424"/>
                <a:gd name="connsiteX3662" fmla="*/ 185729 w 1697811"/>
                <a:gd name="connsiteY3662" fmla="*/ 1166929 h 1371424"/>
                <a:gd name="connsiteX3663" fmla="*/ 185729 w 1697811"/>
                <a:gd name="connsiteY3663" fmla="*/ 1166072 h 1371424"/>
                <a:gd name="connsiteX3664" fmla="*/ 187251 w 1697811"/>
                <a:gd name="connsiteY3664" fmla="*/ 1165311 h 1371424"/>
                <a:gd name="connsiteX3665" fmla="*/ 187726 w 1697811"/>
                <a:gd name="connsiteY3665" fmla="*/ 1163788 h 1371424"/>
                <a:gd name="connsiteX3666" fmla="*/ 188582 w 1697811"/>
                <a:gd name="connsiteY3666" fmla="*/ 1163598 h 1371424"/>
                <a:gd name="connsiteX3667" fmla="*/ 188297 w 1697811"/>
                <a:gd name="connsiteY3667" fmla="*/ 1163027 h 1371424"/>
                <a:gd name="connsiteX3668" fmla="*/ 188963 w 1697811"/>
                <a:gd name="connsiteY3668" fmla="*/ 1162837 h 1371424"/>
                <a:gd name="connsiteX3669" fmla="*/ 188487 w 1697811"/>
                <a:gd name="connsiteY3669" fmla="*/ 1161885 h 1371424"/>
                <a:gd name="connsiteX3670" fmla="*/ 189153 w 1697811"/>
                <a:gd name="connsiteY3670" fmla="*/ 1161124 h 1371424"/>
                <a:gd name="connsiteX3671" fmla="*/ 189153 w 1697811"/>
                <a:gd name="connsiteY3671" fmla="*/ 1159697 h 1371424"/>
                <a:gd name="connsiteX3672" fmla="*/ 190199 w 1697811"/>
                <a:gd name="connsiteY3672" fmla="*/ 1158269 h 1371424"/>
                <a:gd name="connsiteX3673" fmla="*/ 190675 w 1697811"/>
                <a:gd name="connsiteY3673" fmla="*/ 1155700 h 1371424"/>
                <a:gd name="connsiteX3674" fmla="*/ 191150 w 1697811"/>
                <a:gd name="connsiteY3674" fmla="*/ 1154939 h 1371424"/>
                <a:gd name="connsiteX3675" fmla="*/ 192006 w 1697811"/>
                <a:gd name="connsiteY3675" fmla="*/ 1155129 h 1371424"/>
                <a:gd name="connsiteX3676" fmla="*/ 192006 w 1697811"/>
                <a:gd name="connsiteY3676" fmla="*/ 1154558 h 1371424"/>
                <a:gd name="connsiteX3677" fmla="*/ 191530 w 1697811"/>
                <a:gd name="connsiteY3677" fmla="*/ 1154558 h 1371424"/>
                <a:gd name="connsiteX3678" fmla="*/ 191530 w 1697811"/>
                <a:gd name="connsiteY3678" fmla="*/ 1153321 h 1371424"/>
                <a:gd name="connsiteX3679" fmla="*/ 192196 w 1697811"/>
                <a:gd name="connsiteY3679" fmla="*/ 1151894 h 1371424"/>
                <a:gd name="connsiteX3680" fmla="*/ 192196 w 1697811"/>
                <a:gd name="connsiteY3680" fmla="*/ 1147802 h 1371424"/>
                <a:gd name="connsiteX3681" fmla="*/ 191721 w 1697811"/>
                <a:gd name="connsiteY3681" fmla="*/ 1147611 h 1371424"/>
                <a:gd name="connsiteX3682" fmla="*/ 192006 w 1697811"/>
                <a:gd name="connsiteY3682" fmla="*/ 1143044 h 1371424"/>
                <a:gd name="connsiteX3683" fmla="*/ 194288 w 1697811"/>
                <a:gd name="connsiteY3683" fmla="*/ 1142853 h 1371424"/>
                <a:gd name="connsiteX3684" fmla="*/ 194954 w 1697811"/>
                <a:gd name="connsiteY3684" fmla="*/ 1142093 h 1371424"/>
                <a:gd name="connsiteX3685" fmla="*/ 196285 w 1697811"/>
                <a:gd name="connsiteY3685" fmla="*/ 1141807 h 1371424"/>
                <a:gd name="connsiteX3686" fmla="*/ 197046 w 1697811"/>
                <a:gd name="connsiteY3686" fmla="*/ 1140951 h 1371424"/>
                <a:gd name="connsiteX3687" fmla="*/ 202372 w 1697811"/>
                <a:gd name="connsiteY3687" fmla="*/ 1141807 h 1371424"/>
                <a:gd name="connsiteX3688" fmla="*/ 204654 w 1697811"/>
                <a:gd name="connsiteY3688" fmla="*/ 1140951 h 1371424"/>
                <a:gd name="connsiteX3689" fmla="*/ 205320 w 1697811"/>
                <a:gd name="connsiteY3689" fmla="*/ 1141236 h 1371424"/>
                <a:gd name="connsiteX3690" fmla="*/ 205605 w 1697811"/>
                <a:gd name="connsiteY3690" fmla="*/ 1142093 h 1371424"/>
                <a:gd name="connsiteX3691" fmla="*/ 207507 w 1697811"/>
                <a:gd name="connsiteY3691" fmla="*/ 1142093 h 1371424"/>
                <a:gd name="connsiteX3692" fmla="*/ 208173 w 1697811"/>
                <a:gd name="connsiteY3692" fmla="*/ 1140855 h 1371424"/>
                <a:gd name="connsiteX3693" fmla="*/ 208934 w 1697811"/>
                <a:gd name="connsiteY3693" fmla="*/ 1140665 h 1371424"/>
                <a:gd name="connsiteX3694" fmla="*/ 208458 w 1697811"/>
                <a:gd name="connsiteY3694" fmla="*/ 1140094 h 1371424"/>
                <a:gd name="connsiteX3695" fmla="*/ 209314 w 1697811"/>
                <a:gd name="connsiteY3695" fmla="*/ 1138381 h 1371424"/>
                <a:gd name="connsiteX3696" fmla="*/ 210645 w 1697811"/>
                <a:gd name="connsiteY3696" fmla="*/ 1138191 h 1371424"/>
                <a:gd name="connsiteX3697" fmla="*/ 210645 w 1697811"/>
                <a:gd name="connsiteY3697" fmla="*/ 1137335 h 1371424"/>
                <a:gd name="connsiteX3698" fmla="*/ 211501 w 1697811"/>
                <a:gd name="connsiteY3698" fmla="*/ 1136764 h 1371424"/>
                <a:gd name="connsiteX3699" fmla="*/ 211977 w 1697811"/>
                <a:gd name="connsiteY3699" fmla="*/ 1135907 h 1371424"/>
                <a:gd name="connsiteX3700" fmla="*/ 211692 w 1697811"/>
                <a:gd name="connsiteY3700" fmla="*/ 1134670 h 1371424"/>
                <a:gd name="connsiteX3701" fmla="*/ 213023 w 1697811"/>
                <a:gd name="connsiteY3701" fmla="*/ 1133909 h 1371424"/>
                <a:gd name="connsiteX3702" fmla="*/ 213879 w 1697811"/>
                <a:gd name="connsiteY3702" fmla="*/ 1134194 h 1371424"/>
                <a:gd name="connsiteX3703" fmla="*/ 214354 w 1697811"/>
                <a:gd name="connsiteY3703" fmla="*/ 1133338 h 1371424"/>
                <a:gd name="connsiteX3704" fmla="*/ 215020 w 1697811"/>
                <a:gd name="connsiteY3704" fmla="*/ 1133338 h 1371424"/>
                <a:gd name="connsiteX3705" fmla="*/ 215305 w 1697811"/>
                <a:gd name="connsiteY3705" fmla="*/ 1131149 h 1371424"/>
                <a:gd name="connsiteX3706" fmla="*/ 214830 w 1697811"/>
                <a:gd name="connsiteY3706" fmla="*/ 1130578 h 1371424"/>
                <a:gd name="connsiteX3707" fmla="*/ 214830 w 1697811"/>
                <a:gd name="connsiteY3707" fmla="*/ 1129151 h 1371424"/>
                <a:gd name="connsiteX3708" fmla="*/ 217302 w 1697811"/>
                <a:gd name="connsiteY3708" fmla="*/ 1128961 h 1371424"/>
                <a:gd name="connsiteX3709" fmla="*/ 217778 w 1697811"/>
                <a:gd name="connsiteY3709" fmla="*/ 1128390 h 1371424"/>
                <a:gd name="connsiteX3710" fmla="*/ 218824 w 1697811"/>
                <a:gd name="connsiteY3710" fmla="*/ 1128675 h 1371424"/>
                <a:gd name="connsiteX3711" fmla="*/ 220631 w 1697811"/>
                <a:gd name="connsiteY3711" fmla="*/ 1126391 h 1371424"/>
                <a:gd name="connsiteX3712" fmla="*/ 222153 w 1697811"/>
                <a:gd name="connsiteY3712" fmla="*/ 1126391 h 1371424"/>
                <a:gd name="connsiteX3713" fmla="*/ 222628 w 1697811"/>
                <a:gd name="connsiteY3713" fmla="*/ 1125154 h 1371424"/>
                <a:gd name="connsiteX3714" fmla="*/ 223389 w 1697811"/>
                <a:gd name="connsiteY3714" fmla="*/ 1125154 h 1371424"/>
                <a:gd name="connsiteX3715" fmla="*/ 222913 w 1697811"/>
                <a:gd name="connsiteY3715" fmla="*/ 1124583 h 1371424"/>
                <a:gd name="connsiteX3716" fmla="*/ 223769 w 1697811"/>
                <a:gd name="connsiteY3716" fmla="*/ 1124583 h 1371424"/>
                <a:gd name="connsiteX3717" fmla="*/ 224815 w 1697811"/>
                <a:gd name="connsiteY3717" fmla="*/ 1123727 h 1371424"/>
                <a:gd name="connsiteX3718" fmla="*/ 225671 w 1697811"/>
                <a:gd name="connsiteY3718" fmla="*/ 1124012 h 1371424"/>
                <a:gd name="connsiteX3719" fmla="*/ 226147 w 1697811"/>
                <a:gd name="connsiteY3719" fmla="*/ 1122299 h 1371424"/>
                <a:gd name="connsiteX3720" fmla="*/ 225386 w 1697811"/>
                <a:gd name="connsiteY3720" fmla="*/ 1121538 h 1371424"/>
                <a:gd name="connsiteX3721" fmla="*/ 226147 w 1697811"/>
                <a:gd name="connsiteY3721" fmla="*/ 1118779 h 1371424"/>
                <a:gd name="connsiteX3722" fmla="*/ 227003 w 1697811"/>
                <a:gd name="connsiteY3722" fmla="*/ 1117922 h 1371424"/>
                <a:gd name="connsiteX3723" fmla="*/ 227003 w 1697811"/>
                <a:gd name="connsiteY3723" fmla="*/ 1115924 h 1371424"/>
                <a:gd name="connsiteX3724" fmla="*/ 227763 w 1697811"/>
                <a:gd name="connsiteY3724" fmla="*/ 1115163 h 1371424"/>
                <a:gd name="connsiteX3725" fmla="*/ 228239 w 1697811"/>
                <a:gd name="connsiteY3725" fmla="*/ 1110595 h 1371424"/>
                <a:gd name="connsiteX3726" fmla="*/ 228714 w 1697811"/>
                <a:gd name="connsiteY3726" fmla="*/ 1110024 h 1371424"/>
                <a:gd name="connsiteX3727" fmla="*/ 228714 w 1697811"/>
                <a:gd name="connsiteY3727" fmla="*/ 1107074 h 1371424"/>
                <a:gd name="connsiteX3728" fmla="*/ 227858 w 1697811"/>
                <a:gd name="connsiteY3728" fmla="*/ 1106313 h 1371424"/>
                <a:gd name="connsiteX3729" fmla="*/ 227858 w 1697811"/>
                <a:gd name="connsiteY3729" fmla="*/ 1105742 h 1371424"/>
                <a:gd name="connsiteX3730" fmla="*/ 226812 w 1697811"/>
                <a:gd name="connsiteY3730" fmla="*/ 1105742 h 1371424"/>
                <a:gd name="connsiteX3731" fmla="*/ 225291 w 1697811"/>
                <a:gd name="connsiteY3731" fmla="*/ 1104505 h 1371424"/>
                <a:gd name="connsiteX3732" fmla="*/ 225291 w 1697811"/>
                <a:gd name="connsiteY3732" fmla="*/ 1103743 h 1371424"/>
                <a:gd name="connsiteX3733" fmla="*/ 227098 w 1697811"/>
                <a:gd name="connsiteY3733" fmla="*/ 1103173 h 1371424"/>
                <a:gd name="connsiteX3734" fmla="*/ 227383 w 1697811"/>
                <a:gd name="connsiteY3734" fmla="*/ 1102602 h 1371424"/>
                <a:gd name="connsiteX3735" fmla="*/ 226717 w 1697811"/>
                <a:gd name="connsiteY3735" fmla="*/ 1101079 h 1371424"/>
                <a:gd name="connsiteX3736" fmla="*/ 225861 w 1697811"/>
                <a:gd name="connsiteY3736" fmla="*/ 1100508 h 1371424"/>
                <a:gd name="connsiteX3737" fmla="*/ 226147 w 1697811"/>
                <a:gd name="connsiteY3737" fmla="*/ 1099747 h 1371424"/>
                <a:gd name="connsiteX3738" fmla="*/ 224625 w 1697811"/>
                <a:gd name="connsiteY3738" fmla="*/ 1098319 h 1371424"/>
                <a:gd name="connsiteX3739" fmla="*/ 225101 w 1697811"/>
                <a:gd name="connsiteY3739" fmla="*/ 1096892 h 1371424"/>
                <a:gd name="connsiteX3740" fmla="*/ 225576 w 1697811"/>
                <a:gd name="connsiteY3740" fmla="*/ 1096892 h 1371424"/>
                <a:gd name="connsiteX3741" fmla="*/ 225576 w 1697811"/>
                <a:gd name="connsiteY3741" fmla="*/ 1097653 h 1371424"/>
                <a:gd name="connsiteX3742" fmla="*/ 227098 w 1697811"/>
                <a:gd name="connsiteY3742" fmla="*/ 1097844 h 1371424"/>
                <a:gd name="connsiteX3743" fmla="*/ 229570 w 1697811"/>
                <a:gd name="connsiteY3743" fmla="*/ 1096607 h 1371424"/>
                <a:gd name="connsiteX3744" fmla="*/ 230046 w 1697811"/>
                <a:gd name="connsiteY3744" fmla="*/ 1095180 h 1371424"/>
                <a:gd name="connsiteX3745" fmla="*/ 230711 w 1697811"/>
                <a:gd name="connsiteY3745" fmla="*/ 1094608 h 1371424"/>
                <a:gd name="connsiteX3746" fmla="*/ 228239 w 1697811"/>
                <a:gd name="connsiteY3746" fmla="*/ 1090231 h 1371424"/>
                <a:gd name="connsiteX3747" fmla="*/ 229095 w 1697811"/>
                <a:gd name="connsiteY3747" fmla="*/ 1087662 h 1371424"/>
                <a:gd name="connsiteX3748" fmla="*/ 230616 w 1697811"/>
                <a:gd name="connsiteY3748" fmla="*/ 1087662 h 1371424"/>
                <a:gd name="connsiteX3749" fmla="*/ 231092 w 1697811"/>
                <a:gd name="connsiteY3749" fmla="*/ 1088423 h 1371424"/>
                <a:gd name="connsiteX3750" fmla="*/ 231948 w 1697811"/>
                <a:gd name="connsiteY3750" fmla="*/ 1088614 h 1371424"/>
                <a:gd name="connsiteX3751" fmla="*/ 232994 w 1697811"/>
                <a:gd name="connsiteY3751" fmla="*/ 1086900 h 1371424"/>
                <a:gd name="connsiteX3752" fmla="*/ 232994 w 1697811"/>
                <a:gd name="connsiteY3752" fmla="*/ 1086044 h 1371424"/>
                <a:gd name="connsiteX3753" fmla="*/ 233660 w 1697811"/>
                <a:gd name="connsiteY3753" fmla="*/ 1085758 h 1371424"/>
                <a:gd name="connsiteX3754" fmla="*/ 234515 w 1697811"/>
                <a:gd name="connsiteY3754" fmla="*/ 1085758 h 1371424"/>
                <a:gd name="connsiteX3755" fmla="*/ 234515 w 1697811"/>
                <a:gd name="connsiteY3755" fmla="*/ 1086329 h 1371424"/>
                <a:gd name="connsiteX3756" fmla="*/ 236037 w 1697811"/>
                <a:gd name="connsiteY3756" fmla="*/ 1088043 h 1371424"/>
                <a:gd name="connsiteX3757" fmla="*/ 238890 w 1697811"/>
                <a:gd name="connsiteY3757" fmla="*/ 1088233 h 1371424"/>
                <a:gd name="connsiteX3758" fmla="*/ 239936 w 1697811"/>
                <a:gd name="connsiteY3758" fmla="*/ 1087662 h 1371424"/>
                <a:gd name="connsiteX3759" fmla="*/ 241743 w 1697811"/>
                <a:gd name="connsiteY3759" fmla="*/ 1086139 h 1371424"/>
                <a:gd name="connsiteX3760" fmla="*/ 239080 w 1697811"/>
                <a:gd name="connsiteY3760" fmla="*/ 1085187 h 1371424"/>
                <a:gd name="connsiteX3761" fmla="*/ 238415 w 1697811"/>
                <a:gd name="connsiteY3761" fmla="*/ 1085378 h 1371424"/>
                <a:gd name="connsiteX3762" fmla="*/ 237654 w 1697811"/>
                <a:gd name="connsiteY3762" fmla="*/ 1084807 h 1371424"/>
                <a:gd name="connsiteX3763" fmla="*/ 237368 w 1697811"/>
                <a:gd name="connsiteY3763" fmla="*/ 1083379 h 1371424"/>
                <a:gd name="connsiteX3764" fmla="*/ 239175 w 1697811"/>
                <a:gd name="connsiteY3764" fmla="*/ 1083189 h 1371424"/>
                <a:gd name="connsiteX3765" fmla="*/ 241268 w 1697811"/>
                <a:gd name="connsiteY3765" fmla="*/ 1083760 h 1371424"/>
                <a:gd name="connsiteX3766" fmla="*/ 243360 w 1697811"/>
                <a:gd name="connsiteY3766" fmla="*/ 1082523 h 1371424"/>
                <a:gd name="connsiteX3767" fmla="*/ 245832 w 1697811"/>
                <a:gd name="connsiteY3767" fmla="*/ 1083285 h 1371424"/>
                <a:gd name="connsiteX3768" fmla="*/ 247164 w 1697811"/>
                <a:gd name="connsiteY3768" fmla="*/ 1082999 h 1371424"/>
                <a:gd name="connsiteX3769" fmla="*/ 247449 w 1697811"/>
                <a:gd name="connsiteY3769" fmla="*/ 1081477 h 1371424"/>
                <a:gd name="connsiteX3770" fmla="*/ 248495 w 1697811"/>
                <a:gd name="connsiteY3770" fmla="*/ 1079954 h 1371424"/>
                <a:gd name="connsiteX3771" fmla="*/ 248210 w 1697811"/>
                <a:gd name="connsiteY3771" fmla="*/ 1078241 h 1371424"/>
                <a:gd name="connsiteX3772" fmla="*/ 248685 w 1697811"/>
                <a:gd name="connsiteY3772" fmla="*/ 1077004 h 1371424"/>
                <a:gd name="connsiteX3773" fmla="*/ 247354 w 1697811"/>
                <a:gd name="connsiteY3773" fmla="*/ 1076053 h 1371424"/>
                <a:gd name="connsiteX3774" fmla="*/ 248020 w 1697811"/>
                <a:gd name="connsiteY3774" fmla="*/ 1075291 h 1371424"/>
                <a:gd name="connsiteX3775" fmla="*/ 248876 w 1697811"/>
                <a:gd name="connsiteY3775" fmla="*/ 1075576 h 1371424"/>
                <a:gd name="connsiteX3776" fmla="*/ 249161 w 1697811"/>
                <a:gd name="connsiteY3776" fmla="*/ 1077004 h 1371424"/>
                <a:gd name="connsiteX3777" fmla="*/ 250492 w 1697811"/>
                <a:gd name="connsiteY3777" fmla="*/ 1077955 h 1371424"/>
                <a:gd name="connsiteX3778" fmla="*/ 250492 w 1697811"/>
                <a:gd name="connsiteY3778" fmla="*/ 1078527 h 1371424"/>
                <a:gd name="connsiteX3779" fmla="*/ 252299 w 1697811"/>
                <a:gd name="connsiteY3779" fmla="*/ 1078241 h 1371424"/>
                <a:gd name="connsiteX3780" fmla="*/ 253060 w 1697811"/>
                <a:gd name="connsiteY3780" fmla="*/ 1078527 h 1371424"/>
                <a:gd name="connsiteX3781" fmla="*/ 253535 w 1697811"/>
                <a:gd name="connsiteY3781" fmla="*/ 1079288 h 1371424"/>
                <a:gd name="connsiteX3782" fmla="*/ 253535 w 1697811"/>
                <a:gd name="connsiteY3782" fmla="*/ 1081477 h 1371424"/>
                <a:gd name="connsiteX3783" fmla="*/ 255342 w 1697811"/>
                <a:gd name="connsiteY3783" fmla="*/ 1080906 h 1371424"/>
                <a:gd name="connsiteX3784" fmla="*/ 255628 w 1697811"/>
                <a:gd name="connsiteY3784" fmla="*/ 1080334 h 1371424"/>
                <a:gd name="connsiteX3785" fmla="*/ 258766 w 1697811"/>
                <a:gd name="connsiteY3785" fmla="*/ 1079573 h 1371424"/>
                <a:gd name="connsiteX3786" fmla="*/ 258766 w 1697811"/>
                <a:gd name="connsiteY3786" fmla="*/ 1079002 h 1371424"/>
                <a:gd name="connsiteX3787" fmla="*/ 259812 w 1697811"/>
                <a:gd name="connsiteY3787" fmla="*/ 1078146 h 1371424"/>
                <a:gd name="connsiteX3788" fmla="*/ 260573 w 1697811"/>
                <a:gd name="connsiteY3788" fmla="*/ 1078432 h 1371424"/>
                <a:gd name="connsiteX3789" fmla="*/ 260287 w 1697811"/>
                <a:gd name="connsiteY3789" fmla="*/ 1077670 h 1371424"/>
                <a:gd name="connsiteX3790" fmla="*/ 262380 w 1697811"/>
                <a:gd name="connsiteY3790" fmla="*/ 1076242 h 1371424"/>
                <a:gd name="connsiteX3791" fmla="*/ 261524 w 1697811"/>
                <a:gd name="connsiteY3791" fmla="*/ 1074530 h 1371424"/>
                <a:gd name="connsiteX3792" fmla="*/ 261999 w 1697811"/>
                <a:gd name="connsiteY3792" fmla="*/ 1073769 h 1371424"/>
                <a:gd name="connsiteX3793" fmla="*/ 264091 w 1697811"/>
                <a:gd name="connsiteY3793" fmla="*/ 1074340 h 1371424"/>
                <a:gd name="connsiteX3794" fmla="*/ 264947 w 1697811"/>
                <a:gd name="connsiteY3794" fmla="*/ 1073769 h 1371424"/>
                <a:gd name="connsiteX3795" fmla="*/ 264472 w 1697811"/>
                <a:gd name="connsiteY3795" fmla="*/ 1073197 h 1371424"/>
                <a:gd name="connsiteX3796" fmla="*/ 265803 w 1697811"/>
                <a:gd name="connsiteY3796" fmla="*/ 1073007 h 1371424"/>
                <a:gd name="connsiteX3797" fmla="*/ 265803 w 1697811"/>
                <a:gd name="connsiteY3797" fmla="*/ 1072246 h 1371424"/>
                <a:gd name="connsiteX3798" fmla="*/ 266279 w 1697811"/>
                <a:gd name="connsiteY3798" fmla="*/ 1072055 h 1371424"/>
                <a:gd name="connsiteX3799" fmla="*/ 265803 w 1697811"/>
                <a:gd name="connsiteY3799" fmla="*/ 1071295 h 1371424"/>
                <a:gd name="connsiteX3800" fmla="*/ 266564 w 1697811"/>
                <a:gd name="connsiteY3800" fmla="*/ 1071295 h 1371424"/>
                <a:gd name="connsiteX3801" fmla="*/ 266279 w 1697811"/>
                <a:gd name="connsiteY3801" fmla="*/ 1070343 h 1371424"/>
                <a:gd name="connsiteX3802" fmla="*/ 267135 w 1697811"/>
                <a:gd name="connsiteY3802" fmla="*/ 1069391 h 1371424"/>
                <a:gd name="connsiteX3803" fmla="*/ 267610 w 1697811"/>
                <a:gd name="connsiteY3803" fmla="*/ 1069962 h 1371424"/>
                <a:gd name="connsiteX3804" fmla="*/ 268371 w 1697811"/>
                <a:gd name="connsiteY3804" fmla="*/ 1069677 h 1371424"/>
                <a:gd name="connsiteX3805" fmla="*/ 268846 w 1697811"/>
                <a:gd name="connsiteY3805" fmla="*/ 1068820 h 1371424"/>
                <a:gd name="connsiteX3806" fmla="*/ 268561 w 1697811"/>
                <a:gd name="connsiteY3806" fmla="*/ 1067964 h 1371424"/>
                <a:gd name="connsiteX3807" fmla="*/ 269037 w 1697811"/>
                <a:gd name="connsiteY3807" fmla="*/ 1067964 h 1371424"/>
                <a:gd name="connsiteX3808" fmla="*/ 268751 w 1697811"/>
                <a:gd name="connsiteY3808" fmla="*/ 1067108 h 1371424"/>
                <a:gd name="connsiteX3809" fmla="*/ 269227 w 1697811"/>
                <a:gd name="connsiteY3809" fmla="*/ 1067108 h 1371424"/>
                <a:gd name="connsiteX3810" fmla="*/ 269227 w 1697811"/>
                <a:gd name="connsiteY3810" fmla="*/ 1066346 h 1371424"/>
                <a:gd name="connsiteX3811" fmla="*/ 270558 w 1697811"/>
                <a:gd name="connsiteY3811" fmla="*/ 1065490 h 1371424"/>
                <a:gd name="connsiteX3812" fmla="*/ 271604 w 1697811"/>
                <a:gd name="connsiteY3812" fmla="*/ 1063777 h 1371424"/>
                <a:gd name="connsiteX3813" fmla="*/ 271319 w 1697811"/>
                <a:gd name="connsiteY3813" fmla="*/ 1061588 h 1371424"/>
                <a:gd name="connsiteX3814" fmla="*/ 272080 w 1697811"/>
                <a:gd name="connsiteY3814" fmla="*/ 1060732 h 1371424"/>
                <a:gd name="connsiteX3815" fmla="*/ 272365 w 1697811"/>
                <a:gd name="connsiteY3815" fmla="*/ 1058163 h 1371424"/>
                <a:gd name="connsiteX3816" fmla="*/ 271319 w 1697811"/>
                <a:gd name="connsiteY3816" fmla="*/ 1056735 h 1371424"/>
                <a:gd name="connsiteX3817" fmla="*/ 271794 w 1697811"/>
                <a:gd name="connsiteY3817" fmla="*/ 1055498 h 1371424"/>
                <a:gd name="connsiteX3818" fmla="*/ 271129 w 1697811"/>
                <a:gd name="connsiteY3818" fmla="*/ 1055213 h 1371424"/>
                <a:gd name="connsiteX3819" fmla="*/ 271129 w 1697811"/>
                <a:gd name="connsiteY3819" fmla="*/ 1054356 h 1371424"/>
                <a:gd name="connsiteX3820" fmla="*/ 273221 w 1697811"/>
                <a:gd name="connsiteY3820" fmla="*/ 1054166 h 1371424"/>
                <a:gd name="connsiteX3821" fmla="*/ 273221 w 1697811"/>
                <a:gd name="connsiteY3821" fmla="*/ 1053595 h 1371424"/>
                <a:gd name="connsiteX3822" fmla="*/ 271699 w 1697811"/>
                <a:gd name="connsiteY3822" fmla="*/ 1052643 h 1371424"/>
                <a:gd name="connsiteX3823" fmla="*/ 271414 w 1697811"/>
                <a:gd name="connsiteY3823" fmla="*/ 1051406 h 1371424"/>
                <a:gd name="connsiteX3824" fmla="*/ 272080 w 1697811"/>
                <a:gd name="connsiteY3824" fmla="*/ 1050169 h 1371424"/>
                <a:gd name="connsiteX3825" fmla="*/ 272936 w 1697811"/>
                <a:gd name="connsiteY3825" fmla="*/ 1050360 h 1371424"/>
                <a:gd name="connsiteX3826" fmla="*/ 273411 w 1697811"/>
                <a:gd name="connsiteY3826" fmla="*/ 1049598 h 1371424"/>
                <a:gd name="connsiteX3827" fmla="*/ 275503 w 1697811"/>
                <a:gd name="connsiteY3827" fmla="*/ 1049408 h 1371424"/>
                <a:gd name="connsiteX3828" fmla="*/ 275979 w 1697811"/>
                <a:gd name="connsiteY3828" fmla="*/ 1048837 h 1371424"/>
                <a:gd name="connsiteX3829" fmla="*/ 275123 w 1697811"/>
                <a:gd name="connsiteY3829" fmla="*/ 1047124 h 1371424"/>
                <a:gd name="connsiteX3830" fmla="*/ 272650 w 1697811"/>
                <a:gd name="connsiteY3830" fmla="*/ 1045126 h 1371424"/>
                <a:gd name="connsiteX3831" fmla="*/ 273126 w 1697811"/>
                <a:gd name="connsiteY3831" fmla="*/ 1044174 h 1371424"/>
                <a:gd name="connsiteX3832" fmla="*/ 272841 w 1697811"/>
                <a:gd name="connsiteY3832" fmla="*/ 1043603 h 1371424"/>
                <a:gd name="connsiteX3833" fmla="*/ 273697 w 1697811"/>
                <a:gd name="connsiteY3833" fmla="*/ 1043413 h 1371424"/>
                <a:gd name="connsiteX3834" fmla="*/ 273221 w 1697811"/>
                <a:gd name="connsiteY3834" fmla="*/ 1042652 h 1371424"/>
                <a:gd name="connsiteX3835" fmla="*/ 273697 w 1697811"/>
                <a:gd name="connsiteY3835" fmla="*/ 1042081 h 1371424"/>
                <a:gd name="connsiteX3836" fmla="*/ 273031 w 1697811"/>
                <a:gd name="connsiteY3836" fmla="*/ 1042081 h 1371424"/>
                <a:gd name="connsiteX3837" fmla="*/ 273031 w 1697811"/>
                <a:gd name="connsiteY3837" fmla="*/ 1041224 h 1371424"/>
                <a:gd name="connsiteX3838" fmla="*/ 273697 w 1697811"/>
                <a:gd name="connsiteY3838" fmla="*/ 1041224 h 1371424"/>
                <a:gd name="connsiteX3839" fmla="*/ 273221 w 1697811"/>
                <a:gd name="connsiteY3839" fmla="*/ 1040273 h 1371424"/>
                <a:gd name="connsiteX3840" fmla="*/ 274267 w 1697811"/>
                <a:gd name="connsiteY3840" fmla="*/ 1040082 h 1371424"/>
                <a:gd name="connsiteX3841" fmla="*/ 273792 w 1697811"/>
                <a:gd name="connsiteY3841" fmla="*/ 1039511 h 1371424"/>
                <a:gd name="connsiteX3842" fmla="*/ 274267 w 1697811"/>
                <a:gd name="connsiteY3842" fmla="*/ 1039321 h 1371424"/>
                <a:gd name="connsiteX3843" fmla="*/ 273982 w 1697811"/>
                <a:gd name="connsiteY3843" fmla="*/ 1038750 h 1371424"/>
                <a:gd name="connsiteX3844" fmla="*/ 274457 w 1697811"/>
                <a:gd name="connsiteY3844" fmla="*/ 1038750 h 1371424"/>
                <a:gd name="connsiteX3845" fmla="*/ 274933 w 1697811"/>
                <a:gd name="connsiteY3845" fmla="*/ 1036466 h 1371424"/>
                <a:gd name="connsiteX3846" fmla="*/ 274647 w 1697811"/>
                <a:gd name="connsiteY3846" fmla="*/ 1034944 h 1371424"/>
                <a:gd name="connsiteX3847" fmla="*/ 273601 w 1697811"/>
                <a:gd name="connsiteY3847" fmla="*/ 1033516 h 1371424"/>
                <a:gd name="connsiteX3848" fmla="*/ 274077 w 1697811"/>
                <a:gd name="connsiteY3848" fmla="*/ 1032565 h 1371424"/>
                <a:gd name="connsiteX3849" fmla="*/ 272270 w 1697811"/>
                <a:gd name="connsiteY3849" fmla="*/ 1031137 h 1371424"/>
                <a:gd name="connsiteX3850" fmla="*/ 271794 w 1697811"/>
                <a:gd name="connsiteY3850" fmla="*/ 1031423 h 1371424"/>
                <a:gd name="connsiteX3851" fmla="*/ 271509 w 1697811"/>
                <a:gd name="connsiteY3851" fmla="*/ 1030852 h 1371424"/>
                <a:gd name="connsiteX3852" fmla="*/ 270463 w 1697811"/>
                <a:gd name="connsiteY3852" fmla="*/ 1030662 h 1371424"/>
                <a:gd name="connsiteX3853" fmla="*/ 269988 w 1697811"/>
                <a:gd name="connsiteY3853" fmla="*/ 1029805 h 1371424"/>
                <a:gd name="connsiteX3854" fmla="*/ 271319 w 1697811"/>
                <a:gd name="connsiteY3854" fmla="*/ 1028949 h 1371424"/>
                <a:gd name="connsiteX3855" fmla="*/ 271319 w 1697811"/>
                <a:gd name="connsiteY3855" fmla="*/ 1026475 h 1371424"/>
                <a:gd name="connsiteX3856" fmla="*/ 272175 w 1697811"/>
                <a:gd name="connsiteY3856" fmla="*/ 1026475 h 1371424"/>
                <a:gd name="connsiteX3857" fmla="*/ 272175 w 1697811"/>
                <a:gd name="connsiteY3857" fmla="*/ 1025904 h 1371424"/>
                <a:gd name="connsiteX3858" fmla="*/ 273506 w 1697811"/>
                <a:gd name="connsiteY3858" fmla="*/ 1025904 h 1371424"/>
                <a:gd name="connsiteX3859" fmla="*/ 274362 w 1697811"/>
                <a:gd name="connsiteY3859" fmla="*/ 1025142 h 1371424"/>
                <a:gd name="connsiteX3860" fmla="*/ 273887 w 1697811"/>
                <a:gd name="connsiteY3860" fmla="*/ 1024952 h 1371424"/>
                <a:gd name="connsiteX3861" fmla="*/ 274172 w 1697811"/>
                <a:gd name="connsiteY3861" fmla="*/ 1023430 h 1371424"/>
                <a:gd name="connsiteX3862" fmla="*/ 275694 w 1697811"/>
                <a:gd name="connsiteY3862" fmla="*/ 1022478 h 1371424"/>
                <a:gd name="connsiteX3863" fmla="*/ 277786 w 1697811"/>
                <a:gd name="connsiteY3863" fmla="*/ 1022288 h 1371424"/>
                <a:gd name="connsiteX3864" fmla="*/ 276930 w 1697811"/>
                <a:gd name="connsiteY3864" fmla="*/ 1020860 h 1371424"/>
                <a:gd name="connsiteX3865" fmla="*/ 276169 w 1697811"/>
                <a:gd name="connsiteY3865" fmla="*/ 1020670 h 1371424"/>
                <a:gd name="connsiteX3866" fmla="*/ 277025 w 1697811"/>
                <a:gd name="connsiteY3866" fmla="*/ 1019718 h 1371424"/>
                <a:gd name="connsiteX3867" fmla="*/ 276264 w 1697811"/>
                <a:gd name="connsiteY3867" fmla="*/ 1018957 h 1371424"/>
                <a:gd name="connsiteX3868" fmla="*/ 276740 w 1697811"/>
                <a:gd name="connsiteY3868" fmla="*/ 1016008 h 1371424"/>
                <a:gd name="connsiteX3869" fmla="*/ 275979 w 1697811"/>
                <a:gd name="connsiteY3869" fmla="*/ 1014580 h 1371424"/>
                <a:gd name="connsiteX3870" fmla="*/ 276740 w 1697811"/>
                <a:gd name="connsiteY3870" fmla="*/ 1012010 h 1371424"/>
                <a:gd name="connsiteX3871" fmla="*/ 278261 w 1697811"/>
                <a:gd name="connsiteY3871" fmla="*/ 1011440 h 1371424"/>
                <a:gd name="connsiteX3872" fmla="*/ 278261 w 1697811"/>
                <a:gd name="connsiteY3872" fmla="*/ 1010583 h 1371424"/>
                <a:gd name="connsiteX3873" fmla="*/ 277405 w 1697811"/>
                <a:gd name="connsiteY3873" fmla="*/ 1011344 h 1371424"/>
                <a:gd name="connsiteX3874" fmla="*/ 276930 w 1697811"/>
                <a:gd name="connsiteY3874" fmla="*/ 1009346 h 1371424"/>
                <a:gd name="connsiteX3875" fmla="*/ 277976 w 1697811"/>
                <a:gd name="connsiteY3875" fmla="*/ 1008394 h 1371424"/>
                <a:gd name="connsiteX3876" fmla="*/ 277215 w 1697811"/>
                <a:gd name="connsiteY3876" fmla="*/ 1007538 h 1371424"/>
                <a:gd name="connsiteX3877" fmla="*/ 278071 w 1697811"/>
                <a:gd name="connsiteY3877" fmla="*/ 1004207 h 1371424"/>
                <a:gd name="connsiteX3878" fmla="*/ 277215 w 1697811"/>
                <a:gd name="connsiteY3878" fmla="*/ 1003922 h 1371424"/>
                <a:gd name="connsiteX3879" fmla="*/ 277500 w 1697811"/>
                <a:gd name="connsiteY3879" fmla="*/ 1003636 h 1371424"/>
                <a:gd name="connsiteX3880" fmla="*/ 274647 w 1697811"/>
                <a:gd name="connsiteY3880" fmla="*/ 1002780 h 1371424"/>
                <a:gd name="connsiteX3881" fmla="*/ 273792 w 1697811"/>
                <a:gd name="connsiteY3881" fmla="*/ 1001258 h 1371424"/>
                <a:gd name="connsiteX3882" fmla="*/ 273316 w 1697811"/>
                <a:gd name="connsiteY3882" fmla="*/ 1001828 h 1371424"/>
                <a:gd name="connsiteX3883" fmla="*/ 271985 w 1697811"/>
                <a:gd name="connsiteY3883" fmla="*/ 1001543 h 1371424"/>
                <a:gd name="connsiteX3884" fmla="*/ 271985 w 1697811"/>
                <a:gd name="connsiteY3884" fmla="*/ 1000592 h 1371424"/>
                <a:gd name="connsiteX3885" fmla="*/ 273506 w 1697811"/>
                <a:gd name="connsiteY3885" fmla="*/ 1000021 h 1371424"/>
                <a:gd name="connsiteX3886" fmla="*/ 273221 w 1697811"/>
                <a:gd name="connsiteY3886" fmla="*/ 998498 h 1371424"/>
                <a:gd name="connsiteX3887" fmla="*/ 277881 w 1697811"/>
                <a:gd name="connsiteY3887" fmla="*/ 996976 h 1371424"/>
                <a:gd name="connsiteX3888" fmla="*/ 278547 w 1697811"/>
                <a:gd name="connsiteY3888" fmla="*/ 997927 h 1371424"/>
                <a:gd name="connsiteX3889" fmla="*/ 280353 w 1697811"/>
                <a:gd name="connsiteY3889" fmla="*/ 997927 h 1371424"/>
                <a:gd name="connsiteX3890" fmla="*/ 279688 w 1697811"/>
                <a:gd name="connsiteY3890" fmla="*/ 998879 h 1371424"/>
                <a:gd name="connsiteX3891" fmla="*/ 279688 w 1697811"/>
                <a:gd name="connsiteY3891" fmla="*/ 1000116 h 1371424"/>
                <a:gd name="connsiteX3892" fmla="*/ 280734 w 1697811"/>
                <a:gd name="connsiteY3892" fmla="*/ 1001068 h 1371424"/>
                <a:gd name="connsiteX3893" fmla="*/ 283397 w 1697811"/>
                <a:gd name="connsiteY3893" fmla="*/ 1001068 h 1371424"/>
                <a:gd name="connsiteX3894" fmla="*/ 283397 w 1697811"/>
                <a:gd name="connsiteY3894" fmla="*/ 1000782 h 1371424"/>
                <a:gd name="connsiteX3895" fmla="*/ 286250 w 1697811"/>
                <a:gd name="connsiteY3895" fmla="*/ 1000021 h 1371424"/>
                <a:gd name="connsiteX3896" fmla="*/ 287105 w 1697811"/>
                <a:gd name="connsiteY3896" fmla="*/ 1000592 h 1371424"/>
                <a:gd name="connsiteX3897" fmla="*/ 287105 w 1697811"/>
                <a:gd name="connsiteY3897" fmla="*/ 1001353 h 1371424"/>
                <a:gd name="connsiteX3898" fmla="*/ 286630 w 1697811"/>
                <a:gd name="connsiteY3898" fmla="*/ 1001353 h 1371424"/>
                <a:gd name="connsiteX3899" fmla="*/ 286630 w 1697811"/>
                <a:gd name="connsiteY3899" fmla="*/ 1003351 h 1371424"/>
                <a:gd name="connsiteX3900" fmla="*/ 287296 w 1697811"/>
                <a:gd name="connsiteY3900" fmla="*/ 1004207 h 1371424"/>
                <a:gd name="connsiteX3901" fmla="*/ 289768 w 1697811"/>
                <a:gd name="connsiteY3901" fmla="*/ 1004207 h 1371424"/>
                <a:gd name="connsiteX3902" fmla="*/ 289483 w 1697811"/>
                <a:gd name="connsiteY3902" fmla="*/ 1003922 h 1371424"/>
                <a:gd name="connsiteX3903" fmla="*/ 290149 w 1697811"/>
                <a:gd name="connsiteY3903" fmla="*/ 1002495 h 1371424"/>
                <a:gd name="connsiteX3904" fmla="*/ 291480 w 1697811"/>
                <a:gd name="connsiteY3904" fmla="*/ 1002209 h 1371424"/>
                <a:gd name="connsiteX3905" fmla="*/ 294143 w 1697811"/>
                <a:gd name="connsiteY3905" fmla="*/ 1002971 h 1371424"/>
                <a:gd name="connsiteX3906" fmla="*/ 294428 w 1697811"/>
                <a:gd name="connsiteY3906" fmla="*/ 1002209 h 1371424"/>
                <a:gd name="connsiteX3907" fmla="*/ 295474 w 1697811"/>
                <a:gd name="connsiteY3907" fmla="*/ 1001924 h 1371424"/>
                <a:gd name="connsiteX3908" fmla="*/ 295189 w 1697811"/>
                <a:gd name="connsiteY3908" fmla="*/ 1001353 h 1371424"/>
                <a:gd name="connsiteX3909" fmla="*/ 296045 w 1697811"/>
                <a:gd name="connsiteY3909" fmla="*/ 1000782 h 1371424"/>
                <a:gd name="connsiteX3910" fmla="*/ 295760 w 1697811"/>
                <a:gd name="connsiteY3910" fmla="*/ 1000211 h 1371424"/>
                <a:gd name="connsiteX3911" fmla="*/ 295094 w 1697811"/>
                <a:gd name="connsiteY3911" fmla="*/ 1000211 h 1371424"/>
                <a:gd name="connsiteX3912" fmla="*/ 294808 w 1697811"/>
                <a:gd name="connsiteY3912" fmla="*/ 999260 h 1371424"/>
                <a:gd name="connsiteX3913" fmla="*/ 296330 w 1697811"/>
                <a:gd name="connsiteY3913" fmla="*/ 998498 h 1371424"/>
                <a:gd name="connsiteX3914" fmla="*/ 296996 w 1697811"/>
                <a:gd name="connsiteY3914" fmla="*/ 997737 h 1371424"/>
                <a:gd name="connsiteX3915" fmla="*/ 296711 w 1697811"/>
                <a:gd name="connsiteY3915" fmla="*/ 996881 h 1371424"/>
                <a:gd name="connsiteX3916" fmla="*/ 297566 w 1697811"/>
                <a:gd name="connsiteY3916" fmla="*/ 996690 h 1371424"/>
                <a:gd name="connsiteX3917" fmla="*/ 297281 w 1697811"/>
                <a:gd name="connsiteY3917" fmla="*/ 995929 h 1371424"/>
                <a:gd name="connsiteX3918" fmla="*/ 297757 w 1697811"/>
                <a:gd name="connsiteY3918" fmla="*/ 995643 h 1371424"/>
                <a:gd name="connsiteX3919" fmla="*/ 297757 w 1697811"/>
                <a:gd name="connsiteY3919" fmla="*/ 994216 h 1371424"/>
                <a:gd name="connsiteX3920" fmla="*/ 298422 w 1697811"/>
                <a:gd name="connsiteY3920" fmla="*/ 993265 h 1371424"/>
                <a:gd name="connsiteX3921" fmla="*/ 299183 w 1697811"/>
                <a:gd name="connsiteY3921" fmla="*/ 992694 h 1371424"/>
                <a:gd name="connsiteX3922" fmla="*/ 301275 w 1697811"/>
                <a:gd name="connsiteY3922" fmla="*/ 992694 h 1371424"/>
                <a:gd name="connsiteX3923" fmla="*/ 302607 w 1697811"/>
                <a:gd name="connsiteY3923" fmla="*/ 992123 h 1371424"/>
                <a:gd name="connsiteX3924" fmla="*/ 303463 w 1697811"/>
                <a:gd name="connsiteY3924" fmla="*/ 990410 h 1371424"/>
                <a:gd name="connsiteX3925" fmla="*/ 304318 w 1697811"/>
                <a:gd name="connsiteY3925" fmla="*/ 990410 h 1371424"/>
                <a:gd name="connsiteX3926" fmla="*/ 304033 w 1697811"/>
                <a:gd name="connsiteY3926" fmla="*/ 989839 h 1371424"/>
                <a:gd name="connsiteX3927" fmla="*/ 304699 w 1697811"/>
                <a:gd name="connsiteY3927" fmla="*/ 989268 h 1371424"/>
                <a:gd name="connsiteX3928" fmla="*/ 304984 w 1697811"/>
                <a:gd name="connsiteY3928" fmla="*/ 987079 h 1371424"/>
                <a:gd name="connsiteX3929" fmla="*/ 306030 w 1697811"/>
                <a:gd name="connsiteY3929" fmla="*/ 986128 h 1371424"/>
                <a:gd name="connsiteX3930" fmla="*/ 309834 w 1697811"/>
                <a:gd name="connsiteY3930" fmla="*/ 986128 h 1371424"/>
                <a:gd name="connsiteX3931" fmla="*/ 308978 w 1697811"/>
                <a:gd name="connsiteY3931" fmla="*/ 988887 h 1371424"/>
                <a:gd name="connsiteX3932" fmla="*/ 308693 w 1697811"/>
                <a:gd name="connsiteY3932" fmla="*/ 991647 h 1371424"/>
                <a:gd name="connsiteX3933" fmla="*/ 308027 w 1697811"/>
                <a:gd name="connsiteY3933" fmla="*/ 992503 h 1371424"/>
                <a:gd name="connsiteX3934" fmla="*/ 308027 w 1697811"/>
                <a:gd name="connsiteY3934" fmla="*/ 994216 h 1371424"/>
                <a:gd name="connsiteX3935" fmla="*/ 312117 w 1697811"/>
                <a:gd name="connsiteY3935" fmla="*/ 995453 h 1371424"/>
                <a:gd name="connsiteX3936" fmla="*/ 312592 w 1697811"/>
                <a:gd name="connsiteY3936" fmla="*/ 995739 h 1371424"/>
                <a:gd name="connsiteX3937" fmla="*/ 312592 w 1697811"/>
                <a:gd name="connsiteY3937" fmla="*/ 997261 h 1371424"/>
                <a:gd name="connsiteX3938" fmla="*/ 313638 w 1697811"/>
                <a:gd name="connsiteY3938" fmla="*/ 998118 h 1371424"/>
                <a:gd name="connsiteX3939" fmla="*/ 314114 w 1697811"/>
                <a:gd name="connsiteY3939" fmla="*/ 1000306 h 1371424"/>
                <a:gd name="connsiteX3940" fmla="*/ 313258 w 1697811"/>
                <a:gd name="connsiteY3940" fmla="*/ 1001734 h 1371424"/>
                <a:gd name="connsiteX3941" fmla="*/ 313258 w 1697811"/>
                <a:gd name="connsiteY3941" fmla="*/ 1002590 h 1371424"/>
                <a:gd name="connsiteX3942" fmla="*/ 312402 w 1697811"/>
                <a:gd name="connsiteY3942" fmla="*/ 1003447 h 1371424"/>
                <a:gd name="connsiteX3943" fmla="*/ 313258 w 1697811"/>
                <a:gd name="connsiteY3943" fmla="*/ 1003256 h 1371424"/>
                <a:gd name="connsiteX3944" fmla="*/ 312973 w 1697811"/>
                <a:gd name="connsiteY3944" fmla="*/ 1004017 h 1371424"/>
                <a:gd name="connsiteX3945" fmla="*/ 314019 w 1697811"/>
                <a:gd name="connsiteY3945" fmla="*/ 1005445 h 1371424"/>
                <a:gd name="connsiteX3946" fmla="*/ 314304 w 1697811"/>
                <a:gd name="connsiteY3946" fmla="*/ 1006872 h 1371424"/>
                <a:gd name="connsiteX3947" fmla="*/ 313543 w 1697811"/>
                <a:gd name="connsiteY3947" fmla="*/ 1008871 h 1371424"/>
                <a:gd name="connsiteX3948" fmla="*/ 314589 w 1697811"/>
                <a:gd name="connsiteY3948" fmla="*/ 1009631 h 1371424"/>
                <a:gd name="connsiteX3949" fmla="*/ 315065 w 1697811"/>
                <a:gd name="connsiteY3949" fmla="*/ 1010583 h 1371424"/>
                <a:gd name="connsiteX3950" fmla="*/ 314779 w 1697811"/>
                <a:gd name="connsiteY3950" fmla="*/ 1011821 h 1371424"/>
                <a:gd name="connsiteX3951" fmla="*/ 312973 w 1697811"/>
                <a:gd name="connsiteY3951" fmla="*/ 1012581 h 1371424"/>
                <a:gd name="connsiteX3952" fmla="*/ 312117 w 1697811"/>
                <a:gd name="connsiteY3952" fmla="*/ 1014009 h 1371424"/>
                <a:gd name="connsiteX3953" fmla="*/ 313448 w 1697811"/>
                <a:gd name="connsiteY3953" fmla="*/ 1013438 h 1371424"/>
                <a:gd name="connsiteX3954" fmla="*/ 315730 w 1697811"/>
                <a:gd name="connsiteY3954" fmla="*/ 1013629 h 1371424"/>
                <a:gd name="connsiteX3955" fmla="*/ 316016 w 1697811"/>
                <a:gd name="connsiteY3955" fmla="*/ 1011916 h 1371424"/>
                <a:gd name="connsiteX3956" fmla="*/ 316777 w 1697811"/>
                <a:gd name="connsiteY3956" fmla="*/ 1010679 h 1371424"/>
                <a:gd name="connsiteX3957" fmla="*/ 318869 w 1697811"/>
                <a:gd name="connsiteY3957" fmla="*/ 1009822 h 1371424"/>
                <a:gd name="connsiteX3958" fmla="*/ 323529 w 1697811"/>
                <a:gd name="connsiteY3958" fmla="*/ 1010393 h 1371424"/>
                <a:gd name="connsiteX3959" fmla="*/ 324289 w 1697811"/>
                <a:gd name="connsiteY3959" fmla="*/ 1011916 h 1371424"/>
                <a:gd name="connsiteX3960" fmla="*/ 327903 w 1697811"/>
                <a:gd name="connsiteY3960" fmla="*/ 1013152 h 1371424"/>
                <a:gd name="connsiteX3961" fmla="*/ 329995 w 1697811"/>
                <a:gd name="connsiteY3961" fmla="*/ 1012867 h 1371424"/>
                <a:gd name="connsiteX3962" fmla="*/ 331802 w 1697811"/>
                <a:gd name="connsiteY3962" fmla="*/ 1011154 h 1371424"/>
                <a:gd name="connsiteX3963" fmla="*/ 336272 w 1697811"/>
                <a:gd name="connsiteY3963" fmla="*/ 1010393 h 1371424"/>
                <a:gd name="connsiteX3964" fmla="*/ 337794 w 1697811"/>
                <a:gd name="connsiteY3964" fmla="*/ 1011154 h 1371424"/>
                <a:gd name="connsiteX3965" fmla="*/ 339886 w 1697811"/>
                <a:gd name="connsiteY3965" fmla="*/ 1010869 h 1371424"/>
                <a:gd name="connsiteX3966" fmla="*/ 342168 w 1697811"/>
                <a:gd name="connsiteY3966" fmla="*/ 1011440 h 1371424"/>
                <a:gd name="connsiteX3967" fmla="*/ 343024 w 1697811"/>
                <a:gd name="connsiteY3967" fmla="*/ 1011154 h 1371424"/>
                <a:gd name="connsiteX3968" fmla="*/ 345497 w 1697811"/>
                <a:gd name="connsiteY3968" fmla="*/ 1011440 h 1371424"/>
                <a:gd name="connsiteX3969" fmla="*/ 348350 w 1697811"/>
                <a:gd name="connsiteY3969" fmla="*/ 1012867 h 1371424"/>
                <a:gd name="connsiteX3970" fmla="*/ 347494 w 1697811"/>
                <a:gd name="connsiteY3970" fmla="*/ 1011916 h 1371424"/>
                <a:gd name="connsiteX3971" fmla="*/ 347494 w 1697811"/>
                <a:gd name="connsiteY3971" fmla="*/ 1011344 h 1371424"/>
                <a:gd name="connsiteX3972" fmla="*/ 348350 w 1697811"/>
                <a:gd name="connsiteY3972" fmla="*/ 1010773 h 1371424"/>
                <a:gd name="connsiteX3973" fmla="*/ 348064 w 1697811"/>
                <a:gd name="connsiteY3973" fmla="*/ 1009822 h 1371424"/>
                <a:gd name="connsiteX3974" fmla="*/ 345972 w 1697811"/>
                <a:gd name="connsiteY3974" fmla="*/ 1010108 h 1371424"/>
                <a:gd name="connsiteX3975" fmla="*/ 345972 w 1697811"/>
                <a:gd name="connsiteY3975" fmla="*/ 1009251 h 1371424"/>
                <a:gd name="connsiteX3976" fmla="*/ 343785 w 1697811"/>
                <a:gd name="connsiteY3976" fmla="*/ 1008680 h 1371424"/>
                <a:gd name="connsiteX3977" fmla="*/ 343785 w 1697811"/>
                <a:gd name="connsiteY3977" fmla="*/ 1007919 h 1371424"/>
                <a:gd name="connsiteX3978" fmla="*/ 342739 w 1697811"/>
                <a:gd name="connsiteY3978" fmla="*/ 1008109 h 1371424"/>
                <a:gd name="connsiteX3979" fmla="*/ 342739 w 1697811"/>
                <a:gd name="connsiteY3979" fmla="*/ 1008871 h 1371424"/>
                <a:gd name="connsiteX3980" fmla="*/ 342073 w 1697811"/>
                <a:gd name="connsiteY3980" fmla="*/ 1009442 h 1371424"/>
                <a:gd name="connsiteX3981" fmla="*/ 337603 w 1697811"/>
                <a:gd name="connsiteY3981" fmla="*/ 1008871 h 1371424"/>
                <a:gd name="connsiteX3982" fmla="*/ 334180 w 1697811"/>
                <a:gd name="connsiteY3982" fmla="*/ 1009156 h 1371424"/>
                <a:gd name="connsiteX3983" fmla="*/ 333324 w 1697811"/>
                <a:gd name="connsiteY3983" fmla="*/ 1008965 h 1371424"/>
                <a:gd name="connsiteX3984" fmla="*/ 332563 w 1697811"/>
                <a:gd name="connsiteY3984" fmla="*/ 1008109 h 1371424"/>
                <a:gd name="connsiteX3985" fmla="*/ 329805 w 1697811"/>
                <a:gd name="connsiteY3985" fmla="*/ 1008109 h 1371424"/>
                <a:gd name="connsiteX3986" fmla="*/ 330281 w 1697811"/>
                <a:gd name="connsiteY3986" fmla="*/ 1008680 h 1371424"/>
                <a:gd name="connsiteX3987" fmla="*/ 329805 w 1697811"/>
                <a:gd name="connsiteY3987" fmla="*/ 1010108 h 1371424"/>
                <a:gd name="connsiteX3988" fmla="*/ 327142 w 1697811"/>
                <a:gd name="connsiteY3988" fmla="*/ 1011630 h 1371424"/>
                <a:gd name="connsiteX3989" fmla="*/ 324004 w 1697811"/>
                <a:gd name="connsiteY3989" fmla="*/ 1010108 h 1371424"/>
                <a:gd name="connsiteX3990" fmla="*/ 323243 w 1697811"/>
                <a:gd name="connsiteY3990" fmla="*/ 1008585 h 1371424"/>
                <a:gd name="connsiteX3991" fmla="*/ 322387 w 1697811"/>
                <a:gd name="connsiteY3991" fmla="*/ 1008585 h 1371424"/>
                <a:gd name="connsiteX3992" fmla="*/ 321532 w 1697811"/>
                <a:gd name="connsiteY3992" fmla="*/ 1007729 h 1371424"/>
                <a:gd name="connsiteX3993" fmla="*/ 319725 w 1697811"/>
                <a:gd name="connsiteY3993" fmla="*/ 1007158 h 1371424"/>
                <a:gd name="connsiteX3994" fmla="*/ 319439 w 1697811"/>
                <a:gd name="connsiteY3994" fmla="*/ 1004588 h 1371424"/>
                <a:gd name="connsiteX3995" fmla="*/ 320295 w 1697811"/>
                <a:gd name="connsiteY3995" fmla="*/ 1004017 h 1371424"/>
                <a:gd name="connsiteX3996" fmla="*/ 318203 w 1697811"/>
                <a:gd name="connsiteY3996" fmla="*/ 1003732 h 1371424"/>
                <a:gd name="connsiteX3997" fmla="*/ 318203 w 1697811"/>
                <a:gd name="connsiteY3997" fmla="*/ 1003447 h 1371424"/>
                <a:gd name="connsiteX3998" fmla="*/ 317442 w 1697811"/>
                <a:gd name="connsiteY3998" fmla="*/ 1003636 h 1371424"/>
                <a:gd name="connsiteX3999" fmla="*/ 316967 w 1697811"/>
                <a:gd name="connsiteY3999" fmla="*/ 1002876 h 1371424"/>
                <a:gd name="connsiteX4000" fmla="*/ 315635 w 1697811"/>
                <a:gd name="connsiteY4000" fmla="*/ 1002876 h 1371424"/>
                <a:gd name="connsiteX4001" fmla="*/ 314589 w 1697811"/>
                <a:gd name="connsiteY4001" fmla="*/ 1001639 h 1371424"/>
                <a:gd name="connsiteX4002" fmla="*/ 314874 w 1697811"/>
                <a:gd name="connsiteY4002" fmla="*/ 1000687 h 1371424"/>
                <a:gd name="connsiteX4003" fmla="*/ 314019 w 1697811"/>
                <a:gd name="connsiteY4003" fmla="*/ 999449 h 1371424"/>
                <a:gd name="connsiteX4004" fmla="*/ 313733 w 1697811"/>
                <a:gd name="connsiteY4004" fmla="*/ 996881 h 1371424"/>
                <a:gd name="connsiteX4005" fmla="*/ 314209 w 1697811"/>
                <a:gd name="connsiteY4005" fmla="*/ 996595 h 1371424"/>
                <a:gd name="connsiteX4006" fmla="*/ 313924 w 1697811"/>
                <a:gd name="connsiteY4006" fmla="*/ 994882 h 1371424"/>
                <a:gd name="connsiteX4007" fmla="*/ 314970 w 1697811"/>
                <a:gd name="connsiteY4007" fmla="*/ 993645 h 1371424"/>
                <a:gd name="connsiteX4008" fmla="*/ 315255 w 1697811"/>
                <a:gd name="connsiteY4008" fmla="*/ 992408 h 1371424"/>
                <a:gd name="connsiteX4009" fmla="*/ 313163 w 1697811"/>
                <a:gd name="connsiteY4009" fmla="*/ 991456 h 1371424"/>
                <a:gd name="connsiteX4010" fmla="*/ 312877 w 1697811"/>
                <a:gd name="connsiteY4010" fmla="*/ 990600 h 1371424"/>
                <a:gd name="connsiteX4011" fmla="*/ 313733 w 1697811"/>
                <a:gd name="connsiteY4011" fmla="*/ 988411 h 1371424"/>
                <a:gd name="connsiteX4012" fmla="*/ 314399 w 1697811"/>
                <a:gd name="connsiteY4012" fmla="*/ 987840 h 1371424"/>
                <a:gd name="connsiteX4013" fmla="*/ 314399 w 1697811"/>
                <a:gd name="connsiteY4013" fmla="*/ 986413 h 1371424"/>
                <a:gd name="connsiteX4014" fmla="*/ 315160 w 1697811"/>
                <a:gd name="connsiteY4014" fmla="*/ 986413 h 1371424"/>
                <a:gd name="connsiteX4015" fmla="*/ 316016 w 1697811"/>
                <a:gd name="connsiteY4015" fmla="*/ 984415 h 1371424"/>
                <a:gd name="connsiteX4016" fmla="*/ 317537 w 1697811"/>
                <a:gd name="connsiteY4016" fmla="*/ 983653 h 1371424"/>
                <a:gd name="connsiteX4017" fmla="*/ 319344 w 1697811"/>
                <a:gd name="connsiteY4017" fmla="*/ 983939 h 1371424"/>
                <a:gd name="connsiteX4018" fmla="*/ 319344 w 1697811"/>
                <a:gd name="connsiteY4018" fmla="*/ 983178 h 1371424"/>
                <a:gd name="connsiteX4019" fmla="*/ 317537 w 1697811"/>
                <a:gd name="connsiteY4019" fmla="*/ 980989 h 1371424"/>
                <a:gd name="connsiteX4020" fmla="*/ 317823 w 1697811"/>
                <a:gd name="connsiteY4020" fmla="*/ 980133 h 1371424"/>
                <a:gd name="connsiteX4021" fmla="*/ 316491 w 1697811"/>
                <a:gd name="connsiteY4021" fmla="*/ 980133 h 1371424"/>
                <a:gd name="connsiteX4022" fmla="*/ 315160 w 1697811"/>
                <a:gd name="connsiteY4022" fmla="*/ 977944 h 1371424"/>
                <a:gd name="connsiteX4023" fmla="*/ 313828 w 1697811"/>
                <a:gd name="connsiteY4023" fmla="*/ 977754 h 1371424"/>
                <a:gd name="connsiteX4024" fmla="*/ 313163 w 1697811"/>
                <a:gd name="connsiteY4024" fmla="*/ 976897 h 1371424"/>
                <a:gd name="connsiteX4025" fmla="*/ 311641 w 1697811"/>
                <a:gd name="connsiteY4025" fmla="*/ 976612 h 1371424"/>
                <a:gd name="connsiteX4026" fmla="*/ 311166 w 1697811"/>
                <a:gd name="connsiteY4026" fmla="*/ 975850 h 1371424"/>
                <a:gd name="connsiteX4027" fmla="*/ 311451 w 1697811"/>
                <a:gd name="connsiteY4027" fmla="*/ 974994 h 1371424"/>
                <a:gd name="connsiteX4028" fmla="*/ 312212 w 1697811"/>
                <a:gd name="connsiteY4028" fmla="*/ 974233 h 1371424"/>
                <a:gd name="connsiteX4029" fmla="*/ 313543 w 1697811"/>
                <a:gd name="connsiteY4029" fmla="*/ 974423 h 1371424"/>
                <a:gd name="connsiteX4030" fmla="*/ 315635 w 1697811"/>
                <a:gd name="connsiteY4030" fmla="*/ 972996 h 1371424"/>
                <a:gd name="connsiteX4031" fmla="*/ 316967 w 1697811"/>
                <a:gd name="connsiteY4031" fmla="*/ 972710 h 1371424"/>
                <a:gd name="connsiteX4032" fmla="*/ 316967 w 1697811"/>
                <a:gd name="connsiteY4032" fmla="*/ 972139 h 1371424"/>
                <a:gd name="connsiteX4033" fmla="*/ 316111 w 1697811"/>
                <a:gd name="connsiteY4033" fmla="*/ 971378 h 1371424"/>
                <a:gd name="connsiteX4034" fmla="*/ 316396 w 1697811"/>
                <a:gd name="connsiteY4034" fmla="*/ 970807 h 1371424"/>
                <a:gd name="connsiteX4035" fmla="*/ 318679 w 1697811"/>
                <a:gd name="connsiteY4035" fmla="*/ 970617 h 1371424"/>
                <a:gd name="connsiteX4036" fmla="*/ 318964 w 1697811"/>
                <a:gd name="connsiteY4036" fmla="*/ 971473 h 1371424"/>
                <a:gd name="connsiteX4037" fmla="*/ 318488 w 1697811"/>
                <a:gd name="connsiteY4037" fmla="*/ 972425 h 1371424"/>
                <a:gd name="connsiteX4038" fmla="*/ 319820 w 1697811"/>
                <a:gd name="connsiteY4038" fmla="*/ 973281 h 1371424"/>
                <a:gd name="connsiteX4039" fmla="*/ 319534 w 1697811"/>
                <a:gd name="connsiteY4039" fmla="*/ 974138 h 1371424"/>
                <a:gd name="connsiteX4040" fmla="*/ 322007 w 1697811"/>
                <a:gd name="connsiteY4040" fmla="*/ 974899 h 1371424"/>
                <a:gd name="connsiteX4041" fmla="*/ 322768 w 1697811"/>
                <a:gd name="connsiteY4041" fmla="*/ 976612 h 1371424"/>
                <a:gd name="connsiteX4042" fmla="*/ 324099 w 1697811"/>
                <a:gd name="connsiteY4042" fmla="*/ 976326 h 1371424"/>
                <a:gd name="connsiteX4043" fmla="*/ 326572 w 1697811"/>
                <a:gd name="connsiteY4043" fmla="*/ 976612 h 1371424"/>
                <a:gd name="connsiteX4044" fmla="*/ 327618 w 1697811"/>
                <a:gd name="connsiteY4044" fmla="*/ 976041 h 1371424"/>
                <a:gd name="connsiteX4045" fmla="*/ 329425 w 1697811"/>
                <a:gd name="connsiteY4045" fmla="*/ 976802 h 1371424"/>
                <a:gd name="connsiteX4046" fmla="*/ 330471 w 1697811"/>
                <a:gd name="connsiteY4046" fmla="*/ 978039 h 1371424"/>
                <a:gd name="connsiteX4047" fmla="*/ 331992 w 1697811"/>
                <a:gd name="connsiteY4047" fmla="*/ 978039 h 1371424"/>
                <a:gd name="connsiteX4048" fmla="*/ 331707 w 1697811"/>
                <a:gd name="connsiteY4048" fmla="*/ 977278 h 1371424"/>
                <a:gd name="connsiteX4049" fmla="*/ 333039 w 1697811"/>
                <a:gd name="connsiteY4049" fmla="*/ 977468 h 1371424"/>
                <a:gd name="connsiteX4050" fmla="*/ 332753 w 1697811"/>
                <a:gd name="connsiteY4050" fmla="*/ 975946 h 1371424"/>
                <a:gd name="connsiteX4051" fmla="*/ 333229 w 1697811"/>
                <a:gd name="connsiteY4051" fmla="*/ 975660 h 1371424"/>
                <a:gd name="connsiteX4052" fmla="*/ 335701 w 1697811"/>
                <a:gd name="connsiteY4052" fmla="*/ 975089 h 1371424"/>
                <a:gd name="connsiteX4053" fmla="*/ 335987 w 1697811"/>
                <a:gd name="connsiteY4053" fmla="*/ 973376 h 1371424"/>
                <a:gd name="connsiteX4054" fmla="*/ 336843 w 1697811"/>
                <a:gd name="connsiteY4054" fmla="*/ 973186 h 1371424"/>
                <a:gd name="connsiteX4055" fmla="*/ 337128 w 1697811"/>
                <a:gd name="connsiteY4055" fmla="*/ 972425 h 1371424"/>
                <a:gd name="connsiteX4056" fmla="*/ 337128 w 1697811"/>
                <a:gd name="connsiteY4056" fmla="*/ 970712 h 1371424"/>
                <a:gd name="connsiteX4057" fmla="*/ 337984 w 1697811"/>
                <a:gd name="connsiteY4057" fmla="*/ 969951 h 1371424"/>
                <a:gd name="connsiteX4058" fmla="*/ 340647 w 1697811"/>
                <a:gd name="connsiteY4058" fmla="*/ 971378 h 1371424"/>
                <a:gd name="connsiteX4059" fmla="*/ 342453 w 1697811"/>
                <a:gd name="connsiteY4059" fmla="*/ 971188 h 1371424"/>
                <a:gd name="connsiteX4060" fmla="*/ 343309 w 1697811"/>
                <a:gd name="connsiteY4060" fmla="*/ 969475 h 1371424"/>
                <a:gd name="connsiteX4061" fmla="*/ 343975 w 1697811"/>
                <a:gd name="connsiteY4061" fmla="*/ 968904 h 1371424"/>
                <a:gd name="connsiteX4062" fmla="*/ 345306 w 1697811"/>
                <a:gd name="connsiteY4062" fmla="*/ 968904 h 1371424"/>
                <a:gd name="connsiteX4063" fmla="*/ 345782 w 1697811"/>
                <a:gd name="connsiteY4063" fmla="*/ 967952 h 1371424"/>
                <a:gd name="connsiteX4064" fmla="*/ 346448 w 1697811"/>
                <a:gd name="connsiteY4064" fmla="*/ 967952 h 1371424"/>
                <a:gd name="connsiteX4065" fmla="*/ 347208 w 1697811"/>
                <a:gd name="connsiteY4065" fmla="*/ 968523 h 1371424"/>
                <a:gd name="connsiteX4066" fmla="*/ 347208 w 1697811"/>
                <a:gd name="connsiteY4066" fmla="*/ 969475 h 1371424"/>
                <a:gd name="connsiteX4067" fmla="*/ 348540 w 1697811"/>
                <a:gd name="connsiteY4067" fmla="*/ 969665 h 1371424"/>
                <a:gd name="connsiteX4068" fmla="*/ 348540 w 1697811"/>
                <a:gd name="connsiteY4068" fmla="*/ 970426 h 1371424"/>
                <a:gd name="connsiteX4069" fmla="*/ 349301 w 1697811"/>
                <a:gd name="connsiteY4069" fmla="*/ 970426 h 1371424"/>
                <a:gd name="connsiteX4070" fmla="*/ 349586 w 1697811"/>
                <a:gd name="connsiteY4070" fmla="*/ 970997 h 1371424"/>
                <a:gd name="connsiteX4071" fmla="*/ 350917 w 1697811"/>
                <a:gd name="connsiteY4071" fmla="*/ 969760 h 1371424"/>
                <a:gd name="connsiteX4072" fmla="*/ 351773 w 1697811"/>
                <a:gd name="connsiteY4072" fmla="*/ 969760 h 1371424"/>
                <a:gd name="connsiteX4073" fmla="*/ 352534 w 1697811"/>
                <a:gd name="connsiteY4073" fmla="*/ 970712 h 1371424"/>
                <a:gd name="connsiteX4074" fmla="*/ 353009 w 1697811"/>
                <a:gd name="connsiteY4074" fmla="*/ 970712 h 1371424"/>
                <a:gd name="connsiteX4075" fmla="*/ 353009 w 1697811"/>
                <a:gd name="connsiteY4075" fmla="*/ 969951 h 1371424"/>
                <a:gd name="connsiteX4076" fmla="*/ 353865 w 1697811"/>
                <a:gd name="connsiteY4076" fmla="*/ 969760 h 1371424"/>
                <a:gd name="connsiteX4077" fmla="*/ 354721 w 1697811"/>
                <a:gd name="connsiteY4077" fmla="*/ 969760 h 1371424"/>
                <a:gd name="connsiteX4078" fmla="*/ 356053 w 1697811"/>
                <a:gd name="connsiteY4078" fmla="*/ 970617 h 1371424"/>
                <a:gd name="connsiteX4079" fmla="*/ 355767 w 1697811"/>
                <a:gd name="connsiteY4079" fmla="*/ 970046 h 1371424"/>
                <a:gd name="connsiteX4080" fmla="*/ 356243 w 1697811"/>
                <a:gd name="connsiteY4080" fmla="*/ 969855 h 1371424"/>
                <a:gd name="connsiteX4081" fmla="*/ 357764 w 1697811"/>
                <a:gd name="connsiteY4081" fmla="*/ 969665 h 1371424"/>
                <a:gd name="connsiteX4082" fmla="*/ 357764 w 1697811"/>
                <a:gd name="connsiteY4082" fmla="*/ 969951 h 1371424"/>
                <a:gd name="connsiteX4083" fmla="*/ 358430 w 1697811"/>
                <a:gd name="connsiteY4083" fmla="*/ 969951 h 1371424"/>
                <a:gd name="connsiteX4084" fmla="*/ 359476 w 1697811"/>
                <a:gd name="connsiteY4084" fmla="*/ 969094 h 1371424"/>
                <a:gd name="connsiteX4085" fmla="*/ 364136 w 1697811"/>
                <a:gd name="connsiteY4085" fmla="*/ 968904 h 1371424"/>
                <a:gd name="connsiteX4086" fmla="*/ 367940 w 1697811"/>
                <a:gd name="connsiteY4086" fmla="*/ 967667 h 1371424"/>
                <a:gd name="connsiteX4087" fmla="*/ 368796 w 1697811"/>
                <a:gd name="connsiteY4087" fmla="*/ 965954 h 1371424"/>
                <a:gd name="connsiteX4088" fmla="*/ 370127 w 1697811"/>
                <a:gd name="connsiteY4088" fmla="*/ 965193 h 1371424"/>
                <a:gd name="connsiteX4089" fmla="*/ 369842 w 1697811"/>
                <a:gd name="connsiteY4089" fmla="*/ 964431 h 1371424"/>
                <a:gd name="connsiteX4090" fmla="*/ 370318 w 1697811"/>
                <a:gd name="connsiteY4090" fmla="*/ 963670 h 1371424"/>
                <a:gd name="connsiteX4091" fmla="*/ 371649 w 1697811"/>
                <a:gd name="connsiteY4091" fmla="*/ 962814 h 1371424"/>
                <a:gd name="connsiteX4092" fmla="*/ 371649 w 1697811"/>
                <a:gd name="connsiteY4092" fmla="*/ 961291 h 1371424"/>
                <a:gd name="connsiteX4093" fmla="*/ 372695 w 1697811"/>
                <a:gd name="connsiteY4093" fmla="*/ 960435 h 1371424"/>
                <a:gd name="connsiteX4094" fmla="*/ 372695 w 1697811"/>
                <a:gd name="connsiteY4094" fmla="*/ 959007 h 1371424"/>
                <a:gd name="connsiteX4095" fmla="*/ 374217 w 1697811"/>
                <a:gd name="connsiteY4095" fmla="*/ 958056 h 1371424"/>
                <a:gd name="connsiteX4096" fmla="*/ 375072 w 1697811"/>
                <a:gd name="connsiteY4096" fmla="*/ 955582 h 1371424"/>
                <a:gd name="connsiteX4097" fmla="*/ 377165 w 1697811"/>
                <a:gd name="connsiteY4097" fmla="*/ 952822 h 1371424"/>
                <a:gd name="connsiteX4098" fmla="*/ 377165 w 1697811"/>
                <a:gd name="connsiteY4098" fmla="*/ 951870 h 1371424"/>
                <a:gd name="connsiteX4099" fmla="*/ 377830 w 1697811"/>
                <a:gd name="connsiteY4099" fmla="*/ 950919 h 1371424"/>
                <a:gd name="connsiteX4100" fmla="*/ 376784 w 1697811"/>
                <a:gd name="connsiteY4100" fmla="*/ 949206 h 1371424"/>
                <a:gd name="connsiteX4101" fmla="*/ 377640 w 1697811"/>
                <a:gd name="connsiteY4101" fmla="*/ 948445 h 1371424"/>
                <a:gd name="connsiteX4102" fmla="*/ 377926 w 1697811"/>
                <a:gd name="connsiteY4102" fmla="*/ 944924 h 1371424"/>
                <a:gd name="connsiteX4103" fmla="*/ 378686 w 1697811"/>
                <a:gd name="connsiteY4103" fmla="*/ 944639 h 1371424"/>
                <a:gd name="connsiteX4104" fmla="*/ 378401 w 1697811"/>
                <a:gd name="connsiteY4104" fmla="*/ 943687 h 1371424"/>
                <a:gd name="connsiteX4105" fmla="*/ 379067 w 1697811"/>
                <a:gd name="connsiteY4105" fmla="*/ 941974 h 1371424"/>
                <a:gd name="connsiteX4106" fmla="*/ 378591 w 1697811"/>
                <a:gd name="connsiteY4106" fmla="*/ 939975 h 1371424"/>
                <a:gd name="connsiteX4107" fmla="*/ 380398 w 1697811"/>
                <a:gd name="connsiteY4107" fmla="*/ 939785 h 1371424"/>
                <a:gd name="connsiteX4108" fmla="*/ 381444 w 1697811"/>
                <a:gd name="connsiteY4108" fmla="*/ 939024 h 1371424"/>
                <a:gd name="connsiteX4109" fmla="*/ 381920 w 1697811"/>
                <a:gd name="connsiteY4109" fmla="*/ 934076 h 1371424"/>
                <a:gd name="connsiteX4110" fmla="*/ 380588 w 1697811"/>
                <a:gd name="connsiteY4110" fmla="*/ 932839 h 1371424"/>
                <a:gd name="connsiteX4111" fmla="*/ 379257 w 1697811"/>
                <a:gd name="connsiteY4111" fmla="*/ 932649 h 1371424"/>
                <a:gd name="connsiteX4112" fmla="*/ 379542 w 1697811"/>
                <a:gd name="connsiteY4112" fmla="*/ 932363 h 1371424"/>
                <a:gd name="connsiteX4113" fmla="*/ 379067 w 1697811"/>
                <a:gd name="connsiteY4113" fmla="*/ 931792 h 1371424"/>
                <a:gd name="connsiteX4114" fmla="*/ 379923 w 1697811"/>
                <a:gd name="connsiteY4114" fmla="*/ 930365 h 1371424"/>
                <a:gd name="connsiteX4115" fmla="*/ 379447 w 1697811"/>
                <a:gd name="connsiteY4115" fmla="*/ 929128 h 1371424"/>
                <a:gd name="connsiteX4116" fmla="*/ 381539 w 1697811"/>
                <a:gd name="connsiteY4116" fmla="*/ 926178 h 1371424"/>
                <a:gd name="connsiteX4117" fmla="*/ 381539 w 1697811"/>
                <a:gd name="connsiteY4117" fmla="*/ 925321 h 1371424"/>
                <a:gd name="connsiteX4118" fmla="*/ 380208 w 1697811"/>
                <a:gd name="connsiteY4118" fmla="*/ 924750 h 1371424"/>
                <a:gd name="connsiteX4119" fmla="*/ 379923 w 1697811"/>
                <a:gd name="connsiteY4119" fmla="*/ 923323 h 1371424"/>
                <a:gd name="connsiteX4120" fmla="*/ 380398 w 1697811"/>
                <a:gd name="connsiteY4120" fmla="*/ 922562 h 1371424"/>
                <a:gd name="connsiteX4121" fmla="*/ 381444 w 1697811"/>
                <a:gd name="connsiteY4121" fmla="*/ 921991 h 1371424"/>
                <a:gd name="connsiteX4122" fmla="*/ 382490 w 1697811"/>
                <a:gd name="connsiteY4122" fmla="*/ 923513 h 1371424"/>
                <a:gd name="connsiteX4123" fmla="*/ 382490 w 1697811"/>
                <a:gd name="connsiteY4123" fmla="*/ 921800 h 1371424"/>
                <a:gd name="connsiteX4124" fmla="*/ 382966 w 1697811"/>
                <a:gd name="connsiteY4124" fmla="*/ 921515 h 1371424"/>
                <a:gd name="connsiteX4125" fmla="*/ 384487 w 1697811"/>
                <a:gd name="connsiteY4125" fmla="*/ 922276 h 1371424"/>
                <a:gd name="connsiteX4126" fmla="*/ 386009 w 1697811"/>
                <a:gd name="connsiteY4126" fmla="*/ 921515 h 1371424"/>
                <a:gd name="connsiteX4127" fmla="*/ 387055 w 1697811"/>
                <a:gd name="connsiteY4127" fmla="*/ 922086 h 1371424"/>
                <a:gd name="connsiteX4128" fmla="*/ 387911 w 1697811"/>
                <a:gd name="connsiteY4128" fmla="*/ 921229 h 1371424"/>
                <a:gd name="connsiteX4129" fmla="*/ 387055 w 1697811"/>
                <a:gd name="connsiteY4129" fmla="*/ 919992 h 1371424"/>
                <a:gd name="connsiteX4130" fmla="*/ 387721 w 1697811"/>
                <a:gd name="connsiteY4130" fmla="*/ 919041 h 1371424"/>
                <a:gd name="connsiteX4131" fmla="*/ 388767 w 1697811"/>
                <a:gd name="connsiteY4131" fmla="*/ 919041 h 1371424"/>
                <a:gd name="connsiteX4132" fmla="*/ 388767 w 1697811"/>
                <a:gd name="connsiteY4132" fmla="*/ 918755 h 1371424"/>
                <a:gd name="connsiteX4133" fmla="*/ 389813 w 1697811"/>
                <a:gd name="connsiteY4133" fmla="*/ 919326 h 1371424"/>
                <a:gd name="connsiteX4134" fmla="*/ 389337 w 1697811"/>
                <a:gd name="connsiteY4134" fmla="*/ 920278 h 1371424"/>
                <a:gd name="connsiteX4135" fmla="*/ 390193 w 1697811"/>
                <a:gd name="connsiteY4135" fmla="*/ 920563 h 1371424"/>
                <a:gd name="connsiteX4136" fmla="*/ 390479 w 1697811"/>
                <a:gd name="connsiteY4136" fmla="*/ 921420 h 1371424"/>
                <a:gd name="connsiteX4137" fmla="*/ 392000 w 1697811"/>
                <a:gd name="connsiteY4137" fmla="*/ 921610 h 1371424"/>
                <a:gd name="connsiteX4138" fmla="*/ 394092 w 1697811"/>
                <a:gd name="connsiteY4138" fmla="*/ 918946 h 1371424"/>
                <a:gd name="connsiteX4139" fmla="*/ 394092 w 1697811"/>
                <a:gd name="connsiteY4139" fmla="*/ 917423 h 1371424"/>
                <a:gd name="connsiteX4140" fmla="*/ 394758 w 1697811"/>
                <a:gd name="connsiteY4140" fmla="*/ 916472 h 1371424"/>
                <a:gd name="connsiteX4141" fmla="*/ 394283 w 1697811"/>
                <a:gd name="connsiteY4141" fmla="*/ 915044 h 1371424"/>
                <a:gd name="connsiteX4142" fmla="*/ 395804 w 1697811"/>
                <a:gd name="connsiteY4142" fmla="*/ 914093 h 1371424"/>
                <a:gd name="connsiteX4143" fmla="*/ 395804 w 1697811"/>
                <a:gd name="connsiteY4143" fmla="*/ 913236 h 1371424"/>
                <a:gd name="connsiteX4144" fmla="*/ 399418 w 1697811"/>
                <a:gd name="connsiteY4144" fmla="*/ 914473 h 1371424"/>
                <a:gd name="connsiteX4145" fmla="*/ 400179 w 1697811"/>
                <a:gd name="connsiteY4145" fmla="*/ 913236 h 1371424"/>
                <a:gd name="connsiteX4146" fmla="*/ 403317 w 1697811"/>
                <a:gd name="connsiteY4146" fmla="*/ 913046 h 1371424"/>
                <a:gd name="connsiteX4147" fmla="*/ 403983 w 1697811"/>
                <a:gd name="connsiteY4147" fmla="*/ 912285 h 1371424"/>
                <a:gd name="connsiteX4148" fmla="*/ 403317 w 1697811"/>
                <a:gd name="connsiteY4148" fmla="*/ 910096 h 1371424"/>
                <a:gd name="connsiteX4149" fmla="*/ 404839 w 1697811"/>
                <a:gd name="connsiteY4149" fmla="*/ 909906 h 1371424"/>
                <a:gd name="connsiteX4150" fmla="*/ 404553 w 1697811"/>
                <a:gd name="connsiteY4150" fmla="*/ 909620 h 1371424"/>
                <a:gd name="connsiteX4151" fmla="*/ 405409 w 1697811"/>
                <a:gd name="connsiteY4151" fmla="*/ 909810 h 1371424"/>
                <a:gd name="connsiteX4152" fmla="*/ 405124 w 1697811"/>
                <a:gd name="connsiteY4152" fmla="*/ 909049 h 1371424"/>
                <a:gd name="connsiteX4153" fmla="*/ 405980 w 1697811"/>
                <a:gd name="connsiteY4153" fmla="*/ 907622 h 1371424"/>
                <a:gd name="connsiteX4154" fmla="*/ 409594 w 1697811"/>
                <a:gd name="connsiteY4154" fmla="*/ 907051 h 1371424"/>
                <a:gd name="connsiteX4155" fmla="*/ 410069 w 1697811"/>
                <a:gd name="connsiteY4155" fmla="*/ 906480 h 1371424"/>
                <a:gd name="connsiteX4156" fmla="*/ 412161 w 1697811"/>
                <a:gd name="connsiteY4156" fmla="*/ 906480 h 1371424"/>
                <a:gd name="connsiteX4157" fmla="*/ 412161 w 1697811"/>
                <a:gd name="connsiteY4157" fmla="*/ 906765 h 1371424"/>
                <a:gd name="connsiteX4158" fmla="*/ 413017 w 1697811"/>
                <a:gd name="connsiteY4158" fmla="*/ 906480 h 1371424"/>
                <a:gd name="connsiteX4159" fmla="*/ 411496 w 1697811"/>
                <a:gd name="connsiteY4159" fmla="*/ 905243 h 1371424"/>
                <a:gd name="connsiteX4160" fmla="*/ 411781 w 1697811"/>
                <a:gd name="connsiteY4160" fmla="*/ 903530 h 1371424"/>
                <a:gd name="connsiteX4161" fmla="*/ 412447 w 1697811"/>
                <a:gd name="connsiteY4161" fmla="*/ 902293 h 1371424"/>
                <a:gd name="connsiteX4162" fmla="*/ 413207 w 1697811"/>
                <a:gd name="connsiteY4162" fmla="*/ 902103 h 1371424"/>
                <a:gd name="connsiteX4163" fmla="*/ 413207 w 1697811"/>
                <a:gd name="connsiteY4163" fmla="*/ 901151 h 1371424"/>
                <a:gd name="connsiteX4164" fmla="*/ 415300 w 1697811"/>
                <a:gd name="connsiteY4164" fmla="*/ 899724 h 1371424"/>
                <a:gd name="connsiteX4165" fmla="*/ 418723 w 1697811"/>
                <a:gd name="connsiteY4165" fmla="*/ 899724 h 1371424"/>
                <a:gd name="connsiteX4166" fmla="*/ 419484 w 1697811"/>
                <a:gd name="connsiteY4166" fmla="*/ 898772 h 1371424"/>
                <a:gd name="connsiteX4167" fmla="*/ 419484 w 1697811"/>
                <a:gd name="connsiteY4167" fmla="*/ 896774 h 1371424"/>
                <a:gd name="connsiteX4168" fmla="*/ 421671 w 1697811"/>
                <a:gd name="connsiteY4168" fmla="*/ 896203 h 1371424"/>
                <a:gd name="connsiteX4169" fmla="*/ 422147 w 1697811"/>
                <a:gd name="connsiteY4169" fmla="*/ 894680 h 1371424"/>
                <a:gd name="connsiteX4170" fmla="*/ 423668 w 1697811"/>
                <a:gd name="connsiteY4170" fmla="*/ 894490 h 1371424"/>
                <a:gd name="connsiteX4171" fmla="*/ 424144 w 1697811"/>
                <a:gd name="connsiteY4171" fmla="*/ 893919 h 1371424"/>
                <a:gd name="connsiteX4172" fmla="*/ 424144 w 1697811"/>
                <a:gd name="connsiteY4172" fmla="*/ 891635 h 1371424"/>
                <a:gd name="connsiteX4173" fmla="*/ 424810 w 1697811"/>
                <a:gd name="connsiteY4173" fmla="*/ 890208 h 1371424"/>
                <a:gd name="connsiteX4174" fmla="*/ 423954 w 1697811"/>
                <a:gd name="connsiteY4174" fmla="*/ 889256 h 1371424"/>
                <a:gd name="connsiteX4175" fmla="*/ 426046 w 1697811"/>
                <a:gd name="connsiteY4175" fmla="*/ 887829 h 1371424"/>
                <a:gd name="connsiteX4176" fmla="*/ 426521 w 1697811"/>
                <a:gd name="connsiteY4176" fmla="*/ 884308 h 1371424"/>
                <a:gd name="connsiteX4177" fmla="*/ 425666 w 1697811"/>
                <a:gd name="connsiteY4177" fmla="*/ 882119 h 1371424"/>
                <a:gd name="connsiteX4178" fmla="*/ 425666 w 1697811"/>
                <a:gd name="connsiteY4178" fmla="*/ 880882 h 1371424"/>
                <a:gd name="connsiteX4179" fmla="*/ 426141 w 1697811"/>
                <a:gd name="connsiteY4179" fmla="*/ 880311 h 1371424"/>
                <a:gd name="connsiteX4180" fmla="*/ 424810 w 1697811"/>
                <a:gd name="connsiteY4180" fmla="*/ 879740 h 1371424"/>
                <a:gd name="connsiteX4181" fmla="*/ 424810 w 1697811"/>
                <a:gd name="connsiteY4181" fmla="*/ 878789 h 1371424"/>
                <a:gd name="connsiteX4182" fmla="*/ 427948 w 1697811"/>
                <a:gd name="connsiteY4182" fmla="*/ 878979 h 1371424"/>
                <a:gd name="connsiteX4183" fmla="*/ 428423 w 1697811"/>
                <a:gd name="connsiteY4183" fmla="*/ 879550 h 1371424"/>
                <a:gd name="connsiteX4184" fmla="*/ 430230 w 1697811"/>
                <a:gd name="connsiteY4184" fmla="*/ 879740 h 1371424"/>
                <a:gd name="connsiteX4185" fmla="*/ 431086 w 1697811"/>
                <a:gd name="connsiteY4185" fmla="*/ 878979 h 1371424"/>
                <a:gd name="connsiteX4186" fmla="*/ 431086 w 1697811"/>
                <a:gd name="connsiteY4186" fmla="*/ 878028 h 1371424"/>
                <a:gd name="connsiteX4187" fmla="*/ 432417 w 1697811"/>
                <a:gd name="connsiteY4187" fmla="*/ 878028 h 1371424"/>
                <a:gd name="connsiteX4188" fmla="*/ 432417 w 1697811"/>
                <a:gd name="connsiteY4188" fmla="*/ 877171 h 1371424"/>
                <a:gd name="connsiteX4189" fmla="*/ 430896 w 1697811"/>
                <a:gd name="connsiteY4189" fmla="*/ 876791 h 1371424"/>
                <a:gd name="connsiteX4190" fmla="*/ 431181 w 1697811"/>
                <a:gd name="connsiteY4190" fmla="*/ 876220 h 1371424"/>
                <a:gd name="connsiteX4191" fmla="*/ 430706 w 1697811"/>
                <a:gd name="connsiteY4191" fmla="*/ 875268 h 1371424"/>
                <a:gd name="connsiteX4192" fmla="*/ 432513 w 1697811"/>
                <a:gd name="connsiteY4192" fmla="*/ 874697 h 1371424"/>
                <a:gd name="connsiteX4193" fmla="*/ 432227 w 1697811"/>
                <a:gd name="connsiteY4193" fmla="*/ 873460 h 1371424"/>
                <a:gd name="connsiteX4194" fmla="*/ 433749 w 1697811"/>
                <a:gd name="connsiteY4194" fmla="*/ 872223 h 1371424"/>
                <a:gd name="connsiteX4195" fmla="*/ 434795 w 1697811"/>
                <a:gd name="connsiteY4195" fmla="*/ 872033 h 1371424"/>
                <a:gd name="connsiteX4196" fmla="*/ 436887 w 1697811"/>
                <a:gd name="connsiteY4196" fmla="*/ 872604 h 1371424"/>
                <a:gd name="connsiteX4197" fmla="*/ 437743 w 1697811"/>
                <a:gd name="connsiteY4197" fmla="*/ 871747 h 1371424"/>
                <a:gd name="connsiteX4198" fmla="*/ 438504 w 1697811"/>
                <a:gd name="connsiteY4198" fmla="*/ 871747 h 1371424"/>
                <a:gd name="connsiteX4199" fmla="*/ 439170 w 1697811"/>
                <a:gd name="connsiteY4199" fmla="*/ 870796 h 1371424"/>
                <a:gd name="connsiteX4200" fmla="*/ 438884 w 1697811"/>
                <a:gd name="connsiteY4200" fmla="*/ 869939 h 1371424"/>
                <a:gd name="connsiteX4201" fmla="*/ 439550 w 1697811"/>
                <a:gd name="connsiteY4201" fmla="*/ 869654 h 1371424"/>
                <a:gd name="connsiteX4202" fmla="*/ 438884 w 1697811"/>
                <a:gd name="connsiteY4202" fmla="*/ 868702 h 1371424"/>
                <a:gd name="connsiteX4203" fmla="*/ 439930 w 1697811"/>
                <a:gd name="connsiteY4203" fmla="*/ 868512 h 1371424"/>
                <a:gd name="connsiteX4204" fmla="*/ 439930 w 1697811"/>
                <a:gd name="connsiteY4204" fmla="*/ 867084 h 1371424"/>
                <a:gd name="connsiteX4205" fmla="*/ 441262 w 1697811"/>
                <a:gd name="connsiteY4205" fmla="*/ 865562 h 1371424"/>
                <a:gd name="connsiteX4206" fmla="*/ 445066 w 1697811"/>
                <a:gd name="connsiteY4206" fmla="*/ 863563 h 1371424"/>
                <a:gd name="connsiteX4207" fmla="*/ 447348 w 1697811"/>
                <a:gd name="connsiteY4207" fmla="*/ 863373 h 1371424"/>
                <a:gd name="connsiteX4208" fmla="*/ 449155 w 1697811"/>
                <a:gd name="connsiteY4208" fmla="*/ 862517 h 1371424"/>
                <a:gd name="connsiteX4209" fmla="*/ 450011 w 1697811"/>
                <a:gd name="connsiteY4209" fmla="*/ 862707 h 1371424"/>
                <a:gd name="connsiteX4210" fmla="*/ 451342 w 1697811"/>
                <a:gd name="connsiteY4210" fmla="*/ 860994 h 1371424"/>
                <a:gd name="connsiteX4211" fmla="*/ 452674 w 1697811"/>
                <a:gd name="connsiteY4211" fmla="*/ 860138 h 1371424"/>
                <a:gd name="connsiteX4212" fmla="*/ 452959 w 1697811"/>
                <a:gd name="connsiteY4212" fmla="*/ 859376 h 1371424"/>
                <a:gd name="connsiteX4213" fmla="*/ 456383 w 1697811"/>
                <a:gd name="connsiteY4213" fmla="*/ 858615 h 1371424"/>
                <a:gd name="connsiteX4214" fmla="*/ 457048 w 1697811"/>
                <a:gd name="connsiteY4214" fmla="*/ 857664 h 1371424"/>
                <a:gd name="connsiteX4215" fmla="*/ 457048 w 1697811"/>
                <a:gd name="connsiteY4215" fmla="*/ 856236 h 1371424"/>
                <a:gd name="connsiteX4216" fmla="*/ 457809 w 1697811"/>
                <a:gd name="connsiteY4216" fmla="*/ 855665 h 1371424"/>
                <a:gd name="connsiteX4217" fmla="*/ 459901 w 1697811"/>
                <a:gd name="connsiteY4217" fmla="*/ 855380 h 1371424"/>
                <a:gd name="connsiteX4218" fmla="*/ 460187 w 1697811"/>
                <a:gd name="connsiteY4218" fmla="*/ 853952 h 1371424"/>
                <a:gd name="connsiteX4219" fmla="*/ 462279 w 1697811"/>
                <a:gd name="connsiteY4219" fmla="*/ 852715 h 1371424"/>
                <a:gd name="connsiteX4220" fmla="*/ 462564 w 1697811"/>
                <a:gd name="connsiteY4220" fmla="*/ 851954 h 1371424"/>
                <a:gd name="connsiteX4221" fmla="*/ 462089 w 1697811"/>
                <a:gd name="connsiteY4221" fmla="*/ 851098 h 1371424"/>
                <a:gd name="connsiteX4222" fmla="*/ 462945 w 1697811"/>
                <a:gd name="connsiteY4222" fmla="*/ 850527 h 1371424"/>
                <a:gd name="connsiteX4223" fmla="*/ 462469 w 1697811"/>
                <a:gd name="connsiteY4223" fmla="*/ 849670 h 1371424"/>
                <a:gd name="connsiteX4224" fmla="*/ 463991 w 1697811"/>
                <a:gd name="connsiteY4224" fmla="*/ 848909 h 1371424"/>
                <a:gd name="connsiteX4225" fmla="*/ 463991 w 1697811"/>
                <a:gd name="connsiteY4225" fmla="*/ 847957 h 1371424"/>
                <a:gd name="connsiteX4226" fmla="*/ 463230 w 1697811"/>
                <a:gd name="connsiteY4226" fmla="*/ 847196 h 1371424"/>
                <a:gd name="connsiteX4227" fmla="*/ 463991 w 1697811"/>
                <a:gd name="connsiteY4227" fmla="*/ 846435 h 1371424"/>
                <a:gd name="connsiteX4228" fmla="*/ 463991 w 1697811"/>
                <a:gd name="connsiteY4228" fmla="*/ 844722 h 1371424"/>
                <a:gd name="connsiteX4229" fmla="*/ 463230 w 1697811"/>
                <a:gd name="connsiteY4229" fmla="*/ 844722 h 1371424"/>
                <a:gd name="connsiteX4230" fmla="*/ 463991 w 1697811"/>
                <a:gd name="connsiteY4230" fmla="*/ 842248 h 1371424"/>
                <a:gd name="connsiteX4231" fmla="*/ 462659 w 1697811"/>
                <a:gd name="connsiteY4231" fmla="*/ 841296 h 1371424"/>
                <a:gd name="connsiteX4232" fmla="*/ 462659 w 1697811"/>
                <a:gd name="connsiteY4232" fmla="*/ 840535 h 1371424"/>
                <a:gd name="connsiteX4233" fmla="*/ 463515 w 1697811"/>
                <a:gd name="connsiteY4233" fmla="*/ 840249 h 1371424"/>
                <a:gd name="connsiteX4234" fmla="*/ 462849 w 1697811"/>
                <a:gd name="connsiteY4234" fmla="*/ 837490 h 1371424"/>
                <a:gd name="connsiteX4235" fmla="*/ 464181 w 1697811"/>
                <a:gd name="connsiteY4235" fmla="*/ 835777 h 1371424"/>
                <a:gd name="connsiteX4236" fmla="*/ 463705 w 1697811"/>
                <a:gd name="connsiteY4236" fmla="*/ 835016 h 1371424"/>
                <a:gd name="connsiteX4237" fmla="*/ 463705 w 1697811"/>
                <a:gd name="connsiteY4237" fmla="*/ 833017 h 1371424"/>
                <a:gd name="connsiteX4238" fmla="*/ 464181 w 1697811"/>
                <a:gd name="connsiteY4238" fmla="*/ 832827 h 1371424"/>
                <a:gd name="connsiteX4239" fmla="*/ 463705 w 1697811"/>
                <a:gd name="connsiteY4239" fmla="*/ 831590 h 1371424"/>
                <a:gd name="connsiteX4240" fmla="*/ 463705 w 1697811"/>
                <a:gd name="connsiteY4240" fmla="*/ 830734 h 1371424"/>
                <a:gd name="connsiteX4241" fmla="*/ 464181 w 1697811"/>
                <a:gd name="connsiteY4241" fmla="*/ 830543 h 1371424"/>
                <a:gd name="connsiteX4242" fmla="*/ 464181 w 1697811"/>
                <a:gd name="connsiteY4242" fmla="*/ 829116 h 1371424"/>
                <a:gd name="connsiteX4243" fmla="*/ 463705 w 1697811"/>
                <a:gd name="connsiteY4243" fmla="*/ 828926 h 1371424"/>
                <a:gd name="connsiteX4244" fmla="*/ 463705 w 1697811"/>
                <a:gd name="connsiteY4244" fmla="*/ 827213 h 1371424"/>
                <a:gd name="connsiteX4245" fmla="*/ 464181 w 1697811"/>
                <a:gd name="connsiteY4245" fmla="*/ 827022 h 1371424"/>
                <a:gd name="connsiteX4246" fmla="*/ 463420 w 1697811"/>
                <a:gd name="connsiteY4246" fmla="*/ 826166 h 1371424"/>
                <a:gd name="connsiteX4247" fmla="*/ 463896 w 1697811"/>
                <a:gd name="connsiteY4247" fmla="*/ 824168 h 1371424"/>
                <a:gd name="connsiteX4248" fmla="*/ 463610 w 1697811"/>
                <a:gd name="connsiteY4248" fmla="*/ 822360 h 1371424"/>
                <a:gd name="connsiteX4249" fmla="*/ 464086 w 1697811"/>
                <a:gd name="connsiteY4249" fmla="*/ 820933 h 1371424"/>
                <a:gd name="connsiteX4250" fmla="*/ 465893 w 1697811"/>
                <a:gd name="connsiteY4250" fmla="*/ 821884 h 1371424"/>
                <a:gd name="connsiteX4251" fmla="*/ 466178 w 1697811"/>
                <a:gd name="connsiteY4251" fmla="*/ 821123 h 1371424"/>
                <a:gd name="connsiteX4252" fmla="*/ 465132 w 1697811"/>
                <a:gd name="connsiteY4252" fmla="*/ 820266 h 1371424"/>
                <a:gd name="connsiteX4253" fmla="*/ 465132 w 1697811"/>
                <a:gd name="connsiteY4253" fmla="*/ 818077 h 1371424"/>
                <a:gd name="connsiteX4254" fmla="*/ 464276 w 1697811"/>
                <a:gd name="connsiteY4254" fmla="*/ 817792 h 1371424"/>
                <a:gd name="connsiteX4255" fmla="*/ 464561 w 1697811"/>
                <a:gd name="connsiteY4255" fmla="*/ 814652 h 1371424"/>
                <a:gd name="connsiteX4256" fmla="*/ 463896 w 1697811"/>
                <a:gd name="connsiteY4256" fmla="*/ 814081 h 1371424"/>
                <a:gd name="connsiteX4257" fmla="*/ 464371 w 1697811"/>
                <a:gd name="connsiteY4257" fmla="*/ 813130 h 1371424"/>
                <a:gd name="connsiteX4258" fmla="*/ 464086 w 1697811"/>
                <a:gd name="connsiteY4258" fmla="*/ 811892 h 1371424"/>
                <a:gd name="connsiteX4259" fmla="*/ 464656 w 1697811"/>
                <a:gd name="connsiteY4259" fmla="*/ 811892 h 1371424"/>
                <a:gd name="connsiteX4260" fmla="*/ 464371 w 1697811"/>
                <a:gd name="connsiteY4260" fmla="*/ 811036 h 1371424"/>
                <a:gd name="connsiteX4261" fmla="*/ 464846 w 1697811"/>
                <a:gd name="connsiteY4261" fmla="*/ 810751 h 1371424"/>
                <a:gd name="connsiteX4262" fmla="*/ 464561 w 1697811"/>
                <a:gd name="connsiteY4262" fmla="*/ 809513 h 1371424"/>
                <a:gd name="connsiteX4263" fmla="*/ 463896 w 1697811"/>
                <a:gd name="connsiteY4263" fmla="*/ 808943 h 1371424"/>
                <a:gd name="connsiteX4264" fmla="*/ 464371 w 1697811"/>
                <a:gd name="connsiteY4264" fmla="*/ 808181 h 1371424"/>
                <a:gd name="connsiteX4265" fmla="*/ 464656 w 1697811"/>
                <a:gd name="connsiteY4265" fmla="*/ 804089 h 1371424"/>
                <a:gd name="connsiteX4266" fmla="*/ 464181 w 1697811"/>
                <a:gd name="connsiteY4266" fmla="*/ 802567 h 1371424"/>
                <a:gd name="connsiteX4267" fmla="*/ 464181 w 1697811"/>
                <a:gd name="connsiteY4267" fmla="*/ 798570 h 1371424"/>
                <a:gd name="connsiteX4268" fmla="*/ 463135 w 1697811"/>
                <a:gd name="connsiteY4268" fmla="*/ 795144 h 1371424"/>
                <a:gd name="connsiteX4269" fmla="*/ 463610 w 1697811"/>
                <a:gd name="connsiteY4269" fmla="*/ 792956 h 1371424"/>
                <a:gd name="connsiteX4270" fmla="*/ 462754 w 1697811"/>
                <a:gd name="connsiteY4270" fmla="*/ 793146 h 1371424"/>
                <a:gd name="connsiteX4271" fmla="*/ 462279 w 1697811"/>
                <a:gd name="connsiteY4271" fmla="*/ 792195 h 1371424"/>
                <a:gd name="connsiteX4272" fmla="*/ 463135 w 1697811"/>
                <a:gd name="connsiteY4272" fmla="*/ 790196 h 1371424"/>
                <a:gd name="connsiteX4273" fmla="*/ 462659 w 1697811"/>
                <a:gd name="connsiteY4273" fmla="*/ 789245 h 1371424"/>
                <a:gd name="connsiteX4274" fmla="*/ 462184 w 1697811"/>
                <a:gd name="connsiteY4274" fmla="*/ 789245 h 1371424"/>
                <a:gd name="connsiteX4275" fmla="*/ 462184 w 1697811"/>
                <a:gd name="connsiteY4275" fmla="*/ 788674 h 1371424"/>
                <a:gd name="connsiteX4276" fmla="*/ 461328 w 1697811"/>
                <a:gd name="connsiteY4276" fmla="*/ 787912 h 1371424"/>
                <a:gd name="connsiteX4277" fmla="*/ 461613 w 1697811"/>
                <a:gd name="connsiteY4277" fmla="*/ 787341 h 1371424"/>
                <a:gd name="connsiteX4278" fmla="*/ 460091 w 1697811"/>
                <a:gd name="connsiteY4278" fmla="*/ 786485 h 1371424"/>
                <a:gd name="connsiteX4279" fmla="*/ 460091 w 1697811"/>
                <a:gd name="connsiteY4279" fmla="*/ 785629 h 1371424"/>
                <a:gd name="connsiteX4280" fmla="*/ 460947 w 1697811"/>
                <a:gd name="connsiteY4280" fmla="*/ 785438 h 1371424"/>
                <a:gd name="connsiteX4281" fmla="*/ 461233 w 1697811"/>
                <a:gd name="connsiteY4281" fmla="*/ 784867 h 1371424"/>
                <a:gd name="connsiteX4282" fmla="*/ 462089 w 1697811"/>
                <a:gd name="connsiteY4282" fmla="*/ 784867 h 1371424"/>
                <a:gd name="connsiteX4283" fmla="*/ 462849 w 1697811"/>
                <a:gd name="connsiteY4283" fmla="*/ 782393 h 1371424"/>
                <a:gd name="connsiteX4284" fmla="*/ 461328 w 1697811"/>
                <a:gd name="connsiteY4284" fmla="*/ 780871 h 1371424"/>
                <a:gd name="connsiteX4285" fmla="*/ 461328 w 1697811"/>
                <a:gd name="connsiteY4285" fmla="*/ 780109 h 1371424"/>
                <a:gd name="connsiteX4286" fmla="*/ 461993 w 1697811"/>
                <a:gd name="connsiteY4286" fmla="*/ 779824 h 1371424"/>
                <a:gd name="connsiteX4287" fmla="*/ 461138 w 1697811"/>
                <a:gd name="connsiteY4287" fmla="*/ 778301 h 1371424"/>
                <a:gd name="connsiteX4288" fmla="*/ 461613 w 1697811"/>
                <a:gd name="connsiteY4288" fmla="*/ 776493 h 1371424"/>
                <a:gd name="connsiteX4289" fmla="*/ 459521 w 1697811"/>
                <a:gd name="connsiteY4289" fmla="*/ 774971 h 1371424"/>
                <a:gd name="connsiteX4290" fmla="*/ 459521 w 1697811"/>
                <a:gd name="connsiteY4290" fmla="*/ 774400 h 1371424"/>
                <a:gd name="connsiteX4291" fmla="*/ 460852 w 1697811"/>
                <a:gd name="connsiteY4291" fmla="*/ 773829 h 1371424"/>
                <a:gd name="connsiteX4292" fmla="*/ 461138 w 1697811"/>
                <a:gd name="connsiteY4292" fmla="*/ 771830 h 1371424"/>
                <a:gd name="connsiteX4293" fmla="*/ 461898 w 1697811"/>
                <a:gd name="connsiteY4293" fmla="*/ 771641 h 1371424"/>
                <a:gd name="connsiteX4294" fmla="*/ 461043 w 1697811"/>
                <a:gd name="connsiteY4294" fmla="*/ 770118 h 1371424"/>
                <a:gd name="connsiteX4295" fmla="*/ 461518 w 1697811"/>
                <a:gd name="connsiteY4295" fmla="*/ 769927 h 1371424"/>
                <a:gd name="connsiteX4296" fmla="*/ 461518 w 1697811"/>
                <a:gd name="connsiteY4296" fmla="*/ 769071 h 1371424"/>
                <a:gd name="connsiteX4297" fmla="*/ 462374 w 1697811"/>
                <a:gd name="connsiteY4297" fmla="*/ 768785 h 1371424"/>
                <a:gd name="connsiteX4298" fmla="*/ 462089 w 1697811"/>
                <a:gd name="connsiteY4298" fmla="*/ 767358 h 1371424"/>
                <a:gd name="connsiteX4299" fmla="*/ 462564 w 1697811"/>
                <a:gd name="connsiteY4299" fmla="*/ 766502 h 1371424"/>
                <a:gd name="connsiteX4300" fmla="*/ 464371 w 1697811"/>
                <a:gd name="connsiteY4300" fmla="*/ 765646 h 1371424"/>
                <a:gd name="connsiteX4301" fmla="*/ 464656 w 1697811"/>
                <a:gd name="connsiteY4301" fmla="*/ 764789 h 1371424"/>
                <a:gd name="connsiteX4302" fmla="*/ 464181 w 1697811"/>
                <a:gd name="connsiteY4302" fmla="*/ 764027 h 1371424"/>
                <a:gd name="connsiteX4303" fmla="*/ 464656 w 1697811"/>
                <a:gd name="connsiteY4303" fmla="*/ 764027 h 1371424"/>
                <a:gd name="connsiteX4304" fmla="*/ 464942 w 1697811"/>
                <a:gd name="connsiteY4304" fmla="*/ 763267 h 1371424"/>
                <a:gd name="connsiteX4305" fmla="*/ 466748 w 1697811"/>
                <a:gd name="connsiteY4305" fmla="*/ 761839 h 1371424"/>
                <a:gd name="connsiteX4306" fmla="*/ 465893 w 1697811"/>
                <a:gd name="connsiteY4306" fmla="*/ 760411 h 1371424"/>
                <a:gd name="connsiteX4307" fmla="*/ 466939 w 1697811"/>
                <a:gd name="connsiteY4307" fmla="*/ 760411 h 1371424"/>
                <a:gd name="connsiteX4308" fmla="*/ 469221 w 1697811"/>
                <a:gd name="connsiteY4308" fmla="*/ 758889 h 1371424"/>
                <a:gd name="connsiteX4309" fmla="*/ 468936 w 1697811"/>
                <a:gd name="connsiteY4309" fmla="*/ 757176 h 1371424"/>
                <a:gd name="connsiteX4310" fmla="*/ 469411 w 1697811"/>
                <a:gd name="connsiteY4310" fmla="*/ 756605 h 1371424"/>
                <a:gd name="connsiteX4311" fmla="*/ 468555 w 1697811"/>
                <a:gd name="connsiteY4311" fmla="*/ 756605 h 1371424"/>
                <a:gd name="connsiteX4312" fmla="*/ 469316 w 1697811"/>
                <a:gd name="connsiteY4312" fmla="*/ 755749 h 1371424"/>
                <a:gd name="connsiteX4313" fmla="*/ 468841 w 1697811"/>
                <a:gd name="connsiteY4313" fmla="*/ 755464 h 1371424"/>
                <a:gd name="connsiteX4314" fmla="*/ 468841 w 1697811"/>
                <a:gd name="connsiteY4314" fmla="*/ 754512 h 1371424"/>
                <a:gd name="connsiteX4315" fmla="*/ 468365 w 1697811"/>
                <a:gd name="connsiteY4315" fmla="*/ 754322 h 1371424"/>
                <a:gd name="connsiteX4316" fmla="*/ 468841 w 1697811"/>
                <a:gd name="connsiteY4316" fmla="*/ 753751 h 1371424"/>
                <a:gd name="connsiteX4317" fmla="*/ 468175 w 1697811"/>
                <a:gd name="connsiteY4317" fmla="*/ 753180 h 1371424"/>
                <a:gd name="connsiteX4318" fmla="*/ 467890 w 1697811"/>
                <a:gd name="connsiteY4318" fmla="*/ 751181 h 1371424"/>
                <a:gd name="connsiteX4319" fmla="*/ 468936 w 1697811"/>
                <a:gd name="connsiteY4319" fmla="*/ 750896 h 1371424"/>
                <a:gd name="connsiteX4320" fmla="*/ 469792 w 1697811"/>
                <a:gd name="connsiteY4320" fmla="*/ 749373 h 1371424"/>
                <a:gd name="connsiteX4321" fmla="*/ 470553 w 1697811"/>
                <a:gd name="connsiteY4321" fmla="*/ 748993 h 1371424"/>
                <a:gd name="connsiteX4322" fmla="*/ 471028 w 1697811"/>
                <a:gd name="connsiteY4322" fmla="*/ 745757 h 1371424"/>
                <a:gd name="connsiteX4323" fmla="*/ 470267 w 1697811"/>
                <a:gd name="connsiteY4323" fmla="*/ 745472 h 1371424"/>
                <a:gd name="connsiteX4324" fmla="*/ 470267 w 1697811"/>
                <a:gd name="connsiteY4324" fmla="*/ 744235 h 1371424"/>
                <a:gd name="connsiteX4325" fmla="*/ 469601 w 1697811"/>
                <a:gd name="connsiteY4325" fmla="*/ 743664 h 1371424"/>
                <a:gd name="connsiteX4326" fmla="*/ 472074 w 1697811"/>
                <a:gd name="connsiteY4326" fmla="*/ 740238 h 1371424"/>
                <a:gd name="connsiteX4327" fmla="*/ 472930 w 1697811"/>
                <a:gd name="connsiteY4327" fmla="*/ 737288 h 1371424"/>
                <a:gd name="connsiteX4328" fmla="*/ 474452 w 1697811"/>
                <a:gd name="connsiteY4328" fmla="*/ 735290 h 1371424"/>
                <a:gd name="connsiteX4329" fmla="*/ 474452 w 1697811"/>
                <a:gd name="connsiteY4329" fmla="*/ 734053 h 1371424"/>
                <a:gd name="connsiteX4330" fmla="*/ 473786 w 1697811"/>
                <a:gd name="connsiteY4330" fmla="*/ 733196 h 1371424"/>
                <a:gd name="connsiteX4331" fmla="*/ 474261 w 1697811"/>
                <a:gd name="connsiteY4331" fmla="*/ 731769 h 1371424"/>
                <a:gd name="connsiteX4332" fmla="*/ 473596 w 1697811"/>
                <a:gd name="connsiteY4332" fmla="*/ 731198 h 1371424"/>
                <a:gd name="connsiteX4333" fmla="*/ 473596 w 1697811"/>
                <a:gd name="connsiteY4333" fmla="*/ 730912 h 1371424"/>
                <a:gd name="connsiteX4334" fmla="*/ 474261 w 1697811"/>
                <a:gd name="connsiteY4334" fmla="*/ 730912 h 1371424"/>
                <a:gd name="connsiteX4335" fmla="*/ 474261 w 1697811"/>
                <a:gd name="connsiteY4335" fmla="*/ 730342 h 1371424"/>
                <a:gd name="connsiteX4336" fmla="*/ 473406 w 1697811"/>
                <a:gd name="connsiteY4336" fmla="*/ 729485 h 1371424"/>
                <a:gd name="connsiteX4337" fmla="*/ 474261 w 1697811"/>
                <a:gd name="connsiteY4337" fmla="*/ 728058 h 1371424"/>
                <a:gd name="connsiteX4338" fmla="*/ 473406 w 1697811"/>
                <a:gd name="connsiteY4338" fmla="*/ 727106 h 1371424"/>
                <a:gd name="connsiteX4339" fmla="*/ 475498 w 1697811"/>
                <a:gd name="connsiteY4339" fmla="*/ 724917 h 1371424"/>
                <a:gd name="connsiteX4340" fmla="*/ 474737 w 1697811"/>
                <a:gd name="connsiteY4340" fmla="*/ 723966 h 1371424"/>
                <a:gd name="connsiteX4341" fmla="*/ 475783 w 1697811"/>
                <a:gd name="connsiteY4341" fmla="*/ 722729 h 1371424"/>
                <a:gd name="connsiteX4342" fmla="*/ 475498 w 1697811"/>
                <a:gd name="connsiteY4342" fmla="*/ 721872 h 1371424"/>
                <a:gd name="connsiteX4343" fmla="*/ 473786 w 1697811"/>
                <a:gd name="connsiteY4343" fmla="*/ 721872 h 1371424"/>
                <a:gd name="connsiteX4344" fmla="*/ 473786 w 1697811"/>
                <a:gd name="connsiteY4344" fmla="*/ 720445 h 1371424"/>
                <a:gd name="connsiteX4345" fmla="*/ 472930 w 1697811"/>
                <a:gd name="connsiteY4345" fmla="*/ 719589 h 1371424"/>
                <a:gd name="connsiteX4346" fmla="*/ 473406 w 1697811"/>
                <a:gd name="connsiteY4346" fmla="*/ 719303 h 1371424"/>
                <a:gd name="connsiteX4347" fmla="*/ 473406 w 1697811"/>
                <a:gd name="connsiteY4347" fmla="*/ 718542 h 1371424"/>
                <a:gd name="connsiteX4348" fmla="*/ 472930 w 1697811"/>
                <a:gd name="connsiteY4348" fmla="*/ 718351 h 1371424"/>
                <a:gd name="connsiteX4349" fmla="*/ 473215 w 1697811"/>
                <a:gd name="connsiteY4349" fmla="*/ 717114 h 1371424"/>
                <a:gd name="connsiteX4350" fmla="*/ 474737 w 1697811"/>
                <a:gd name="connsiteY4350" fmla="*/ 716924 h 1371424"/>
                <a:gd name="connsiteX4351" fmla="*/ 473691 w 1697811"/>
                <a:gd name="connsiteY4351" fmla="*/ 713498 h 1371424"/>
                <a:gd name="connsiteX4352" fmla="*/ 473691 w 1697811"/>
                <a:gd name="connsiteY4352" fmla="*/ 712452 h 1371424"/>
                <a:gd name="connsiteX4353" fmla="*/ 474737 w 1697811"/>
                <a:gd name="connsiteY4353" fmla="*/ 710644 h 1371424"/>
                <a:gd name="connsiteX4354" fmla="*/ 474737 w 1697811"/>
                <a:gd name="connsiteY4354" fmla="*/ 709597 h 1371424"/>
                <a:gd name="connsiteX4355" fmla="*/ 473406 w 1697811"/>
                <a:gd name="connsiteY4355" fmla="*/ 709407 h 1371424"/>
                <a:gd name="connsiteX4356" fmla="*/ 472930 w 1697811"/>
                <a:gd name="connsiteY4356" fmla="*/ 708645 h 1371424"/>
                <a:gd name="connsiteX4357" fmla="*/ 474261 w 1697811"/>
                <a:gd name="connsiteY4357" fmla="*/ 707218 h 1371424"/>
                <a:gd name="connsiteX4358" fmla="*/ 476354 w 1697811"/>
                <a:gd name="connsiteY4358" fmla="*/ 706932 h 1371424"/>
                <a:gd name="connsiteX4359" fmla="*/ 475878 w 1697811"/>
                <a:gd name="connsiteY4359" fmla="*/ 706361 h 1371424"/>
                <a:gd name="connsiteX4360" fmla="*/ 476354 w 1697811"/>
                <a:gd name="connsiteY4360" fmla="*/ 704839 h 1371424"/>
                <a:gd name="connsiteX4361" fmla="*/ 475688 w 1697811"/>
                <a:gd name="connsiteY4361" fmla="*/ 704078 h 1371424"/>
                <a:gd name="connsiteX4362" fmla="*/ 475688 w 1697811"/>
                <a:gd name="connsiteY4362" fmla="*/ 703316 h 1371424"/>
                <a:gd name="connsiteX4363" fmla="*/ 476163 w 1697811"/>
                <a:gd name="connsiteY4363" fmla="*/ 701889 h 1371424"/>
                <a:gd name="connsiteX4364" fmla="*/ 477019 w 1697811"/>
                <a:gd name="connsiteY4364" fmla="*/ 701128 h 1371424"/>
                <a:gd name="connsiteX4365" fmla="*/ 476544 w 1697811"/>
                <a:gd name="connsiteY4365" fmla="*/ 700272 h 1371424"/>
                <a:gd name="connsiteX4366" fmla="*/ 476829 w 1697811"/>
                <a:gd name="connsiteY4366" fmla="*/ 699510 h 1371424"/>
                <a:gd name="connsiteX4367" fmla="*/ 477875 w 1697811"/>
                <a:gd name="connsiteY4367" fmla="*/ 699510 h 1371424"/>
                <a:gd name="connsiteX4368" fmla="*/ 478160 w 1697811"/>
                <a:gd name="connsiteY4368" fmla="*/ 700366 h 1371424"/>
                <a:gd name="connsiteX4369" fmla="*/ 480443 w 1697811"/>
                <a:gd name="connsiteY4369" fmla="*/ 700366 h 1371424"/>
                <a:gd name="connsiteX4370" fmla="*/ 480443 w 1697811"/>
                <a:gd name="connsiteY4370" fmla="*/ 699606 h 1371424"/>
                <a:gd name="connsiteX4371" fmla="*/ 481964 w 1697811"/>
                <a:gd name="connsiteY4371" fmla="*/ 699415 h 1371424"/>
                <a:gd name="connsiteX4372" fmla="*/ 482630 w 1697811"/>
                <a:gd name="connsiteY4372" fmla="*/ 700176 h 1371424"/>
                <a:gd name="connsiteX4373" fmla="*/ 485293 w 1697811"/>
                <a:gd name="connsiteY4373" fmla="*/ 701223 h 1371424"/>
                <a:gd name="connsiteX4374" fmla="*/ 485768 w 1697811"/>
                <a:gd name="connsiteY4374" fmla="*/ 701984 h 1371424"/>
                <a:gd name="connsiteX4375" fmla="*/ 486814 w 1697811"/>
                <a:gd name="connsiteY4375" fmla="*/ 701984 h 1371424"/>
                <a:gd name="connsiteX4376" fmla="*/ 487575 w 1697811"/>
                <a:gd name="connsiteY4376" fmla="*/ 700462 h 1371424"/>
                <a:gd name="connsiteX4377" fmla="*/ 499177 w 1697811"/>
                <a:gd name="connsiteY4377" fmla="*/ 700272 h 1371424"/>
                <a:gd name="connsiteX4378" fmla="*/ 502601 w 1697811"/>
                <a:gd name="connsiteY4378" fmla="*/ 701128 h 1371424"/>
                <a:gd name="connsiteX4379" fmla="*/ 507546 w 1697811"/>
                <a:gd name="connsiteY4379" fmla="*/ 704649 h 1371424"/>
                <a:gd name="connsiteX4380" fmla="*/ 510970 w 1697811"/>
                <a:gd name="connsiteY4380" fmla="*/ 704363 h 1371424"/>
                <a:gd name="connsiteX4381" fmla="*/ 511731 w 1697811"/>
                <a:gd name="connsiteY4381" fmla="*/ 705124 h 1371424"/>
                <a:gd name="connsiteX4382" fmla="*/ 513918 w 1697811"/>
                <a:gd name="connsiteY4382" fmla="*/ 705886 h 1371424"/>
                <a:gd name="connsiteX4383" fmla="*/ 517341 w 1697811"/>
                <a:gd name="connsiteY4383" fmla="*/ 705124 h 1371424"/>
                <a:gd name="connsiteX4384" fmla="*/ 519434 w 1697811"/>
                <a:gd name="connsiteY4384" fmla="*/ 706932 h 1371424"/>
                <a:gd name="connsiteX4385" fmla="*/ 521526 w 1697811"/>
                <a:gd name="connsiteY4385" fmla="*/ 707123 h 1371424"/>
                <a:gd name="connsiteX4386" fmla="*/ 522001 w 1697811"/>
                <a:gd name="connsiteY4386" fmla="*/ 708360 h 1371424"/>
                <a:gd name="connsiteX4387" fmla="*/ 526661 w 1697811"/>
                <a:gd name="connsiteY4387" fmla="*/ 711310 h 1371424"/>
                <a:gd name="connsiteX4388" fmla="*/ 526946 w 1697811"/>
                <a:gd name="connsiteY4388" fmla="*/ 712261 h 1371424"/>
                <a:gd name="connsiteX4389" fmla="*/ 528753 w 1697811"/>
                <a:gd name="connsiteY4389" fmla="*/ 713784 h 1371424"/>
                <a:gd name="connsiteX4390" fmla="*/ 529609 w 1697811"/>
                <a:gd name="connsiteY4390" fmla="*/ 715973 h 1371424"/>
                <a:gd name="connsiteX4391" fmla="*/ 531797 w 1697811"/>
                <a:gd name="connsiteY4391" fmla="*/ 717495 h 1371424"/>
                <a:gd name="connsiteX4392" fmla="*/ 534459 w 1697811"/>
                <a:gd name="connsiteY4392" fmla="*/ 718256 h 1371424"/>
                <a:gd name="connsiteX4393" fmla="*/ 537883 w 1697811"/>
                <a:gd name="connsiteY4393" fmla="*/ 720255 h 1371424"/>
                <a:gd name="connsiteX4394" fmla="*/ 546347 w 1697811"/>
                <a:gd name="connsiteY4394" fmla="*/ 720255 h 1371424"/>
                <a:gd name="connsiteX4395" fmla="*/ 547393 w 1697811"/>
                <a:gd name="connsiteY4395" fmla="*/ 720826 h 1371424"/>
                <a:gd name="connsiteX4396" fmla="*/ 550817 w 1697811"/>
                <a:gd name="connsiteY4396" fmla="*/ 721111 h 1371424"/>
                <a:gd name="connsiteX4397" fmla="*/ 553669 w 1697811"/>
                <a:gd name="connsiteY4397" fmla="*/ 720255 h 1371424"/>
                <a:gd name="connsiteX4398" fmla="*/ 554525 w 1697811"/>
                <a:gd name="connsiteY4398" fmla="*/ 719493 h 1371424"/>
                <a:gd name="connsiteX4399" fmla="*/ 559185 w 1697811"/>
                <a:gd name="connsiteY4399" fmla="*/ 718922 h 1371424"/>
                <a:gd name="connsiteX4400" fmla="*/ 561277 w 1697811"/>
                <a:gd name="connsiteY4400" fmla="*/ 718161 h 1371424"/>
                <a:gd name="connsiteX4401" fmla="*/ 562038 w 1697811"/>
                <a:gd name="connsiteY4401" fmla="*/ 717400 h 1371424"/>
                <a:gd name="connsiteX4402" fmla="*/ 564511 w 1697811"/>
                <a:gd name="connsiteY4402" fmla="*/ 717114 h 1371424"/>
                <a:gd name="connsiteX4403" fmla="*/ 568315 w 1697811"/>
                <a:gd name="connsiteY4403" fmla="*/ 714164 h 1371424"/>
                <a:gd name="connsiteX4404" fmla="*/ 568315 w 1697811"/>
                <a:gd name="connsiteY4404" fmla="*/ 713403 h 1371424"/>
                <a:gd name="connsiteX4405" fmla="*/ 572975 w 1697811"/>
                <a:gd name="connsiteY4405" fmla="*/ 707599 h 1371424"/>
                <a:gd name="connsiteX4406" fmla="*/ 574306 w 1697811"/>
                <a:gd name="connsiteY4406" fmla="*/ 704078 h 1371424"/>
                <a:gd name="connsiteX4407" fmla="*/ 576588 w 1697811"/>
                <a:gd name="connsiteY4407" fmla="*/ 703316 h 1371424"/>
                <a:gd name="connsiteX4408" fmla="*/ 577064 w 1697811"/>
                <a:gd name="connsiteY4408" fmla="*/ 701889 h 1371424"/>
                <a:gd name="connsiteX4409" fmla="*/ 578395 w 1697811"/>
                <a:gd name="connsiteY4409" fmla="*/ 700462 h 1371424"/>
                <a:gd name="connsiteX4410" fmla="*/ 578110 w 1697811"/>
                <a:gd name="connsiteY4410" fmla="*/ 698654 h 1371424"/>
                <a:gd name="connsiteX4411" fmla="*/ 580583 w 1697811"/>
                <a:gd name="connsiteY4411" fmla="*/ 695989 h 1371424"/>
                <a:gd name="connsiteX4412" fmla="*/ 584672 w 1697811"/>
                <a:gd name="connsiteY4412" fmla="*/ 689233 h 1371424"/>
                <a:gd name="connsiteX4413" fmla="*/ 586954 w 1697811"/>
                <a:gd name="connsiteY4413" fmla="*/ 688186 h 1371424"/>
                <a:gd name="connsiteX4414" fmla="*/ 591614 w 1697811"/>
                <a:gd name="connsiteY4414" fmla="*/ 687425 h 1371424"/>
                <a:gd name="connsiteX4415" fmla="*/ 593897 w 1697811"/>
                <a:gd name="connsiteY4415" fmla="*/ 686188 h 1371424"/>
                <a:gd name="connsiteX4416" fmla="*/ 594752 w 1697811"/>
                <a:gd name="connsiteY4416" fmla="*/ 682762 h 1371424"/>
                <a:gd name="connsiteX4417" fmla="*/ 595799 w 1697811"/>
                <a:gd name="connsiteY4417" fmla="*/ 681240 h 1371424"/>
                <a:gd name="connsiteX4418" fmla="*/ 595513 w 1697811"/>
                <a:gd name="connsiteY4418" fmla="*/ 680288 h 1371424"/>
                <a:gd name="connsiteX4419" fmla="*/ 597035 w 1697811"/>
                <a:gd name="connsiteY4419" fmla="*/ 676862 h 1371424"/>
                <a:gd name="connsiteX4420" fmla="*/ 597701 w 1697811"/>
                <a:gd name="connsiteY4420" fmla="*/ 674198 h 1371424"/>
                <a:gd name="connsiteX4421" fmla="*/ 599507 w 1697811"/>
                <a:gd name="connsiteY4421" fmla="*/ 672390 h 1371424"/>
                <a:gd name="connsiteX4422" fmla="*/ 602170 w 1697811"/>
                <a:gd name="connsiteY4422" fmla="*/ 672580 h 1371424"/>
                <a:gd name="connsiteX4423" fmla="*/ 605023 w 1697811"/>
                <a:gd name="connsiteY4423" fmla="*/ 674769 h 1371424"/>
                <a:gd name="connsiteX4424" fmla="*/ 604357 w 1697811"/>
                <a:gd name="connsiteY4424" fmla="*/ 675625 h 1371424"/>
                <a:gd name="connsiteX4425" fmla="*/ 603502 w 1697811"/>
                <a:gd name="connsiteY4425" fmla="*/ 675435 h 1371424"/>
                <a:gd name="connsiteX4426" fmla="*/ 604357 w 1697811"/>
                <a:gd name="connsiteY4426" fmla="*/ 678100 h 1371424"/>
                <a:gd name="connsiteX4427" fmla="*/ 604833 w 1697811"/>
                <a:gd name="connsiteY4427" fmla="*/ 678100 h 1371424"/>
                <a:gd name="connsiteX4428" fmla="*/ 604357 w 1697811"/>
                <a:gd name="connsiteY4428" fmla="*/ 678290 h 1371424"/>
                <a:gd name="connsiteX4429" fmla="*/ 604833 w 1697811"/>
                <a:gd name="connsiteY4429" fmla="*/ 678861 h 1371424"/>
                <a:gd name="connsiteX4430" fmla="*/ 604833 w 1697811"/>
                <a:gd name="connsiteY4430" fmla="*/ 680098 h 1371424"/>
                <a:gd name="connsiteX4431" fmla="*/ 606164 w 1697811"/>
                <a:gd name="connsiteY4431" fmla="*/ 678671 h 1371424"/>
                <a:gd name="connsiteX4432" fmla="*/ 607210 w 1697811"/>
                <a:gd name="connsiteY4432" fmla="*/ 678290 h 1371424"/>
                <a:gd name="connsiteX4433" fmla="*/ 608542 w 1697811"/>
                <a:gd name="connsiteY4433" fmla="*/ 676767 h 1371424"/>
                <a:gd name="connsiteX4434" fmla="*/ 610064 w 1697811"/>
                <a:gd name="connsiteY4434" fmla="*/ 676958 h 1371424"/>
                <a:gd name="connsiteX4435" fmla="*/ 610064 w 1697811"/>
                <a:gd name="connsiteY4435" fmla="*/ 677529 h 1371424"/>
                <a:gd name="connsiteX4436" fmla="*/ 612251 w 1697811"/>
                <a:gd name="connsiteY4436" fmla="*/ 679337 h 1371424"/>
                <a:gd name="connsiteX4437" fmla="*/ 611775 w 1697811"/>
                <a:gd name="connsiteY4437" fmla="*/ 681525 h 1371424"/>
                <a:gd name="connsiteX4438" fmla="*/ 612251 w 1697811"/>
                <a:gd name="connsiteY4438" fmla="*/ 685617 h 1371424"/>
                <a:gd name="connsiteX4439" fmla="*/ 611585 w 1697811"/>
                <a:gd name="connsiteY4439" fmla="*/ 686664 h 1371424"/>
                <a:gd name="connsiteX4440" fmla="*/ 610729 w 1697811"/>
                <a:gd name="connsiteY4440" fmla="*/ 686949 h 1371424"/>
                <a:gd name="connsiteX4441" fmla="*/ 610729 w 1697811"/>
                <a:gd name="connsiteY4441" fmla="*/ 687996 h 1371424"/>
                <a:gd name="connsiteX4442" fmla="*/ 609873 w 1697811"/>
                <a:gd name="connsiteY4442" fmla="*/ 689519 h 1371424"/>
                <a:gd name="connsiteX4443" fmla="*/ 608827 w 1697811"/>
                <a:gd name="connsiteY4443" fmla="*/ 690280 h 1371424"/>
                <a:gd name="connsiteX4444" fmla="*/ 608827 w 1697811"/>
                <a:gd name="connsiteY4444" fmla="*/ 690851 h 1371424"/>
                <a:gd name="connsiteX4445" fmla="*/ 607306 w 1697811"/>
                <a:gd name="connsiteY4445" fmla="*/ 692373 h 1371424"/>
                <a:gd name="connsiteX4446" fmla="*/ 607781 w 1697811"/>
                <a:gd name="connsiteY4446" fmla="*/ 696941 h 1371424"/>
                <a:gd name="connsiteX4447" fmla="*/ 607115 w 1697811"/>
                <a:gd name="connsiteY4447" fmla="*/ 699129 h 1371424"/>
                <a:gd name="connsiteX4448" fmla="*/ 607115 w 1697811"/>
                <a:gd name="connsiteY4448" fmla="*/ 701318 h 1371424"/>
                <a:gd name="connsiteX4449" fmla="*/ 607401 w 1697811"/>
                <a:gd name="connsiteY4449" fmla="*/ 702555 h 1371424"/>
                <a:gd name="connsiteX4450" fmla="*/ 607876 w 1697811"/>
                <a:gd name="connsiteY4450" fmla="*/ 702555 h 1371424"/>
                <a:gd name="connsiteX4451" fmla="*/ 607876 w 1697811"/>
                <a:gd name="connsiteY4451" fmla="*/ 701794 h 1371424"/>
                <a:gd name="connsiteX4452" fmla="*/ 608922 w 1697811"/>
                <a:gd name="connsiteY4452" fmla="*/ 700272 h 1371424"/>
                <a:gd name="connsiteX4453" fmla="*/ 608637 w 1697811"/>
                <a:gd name="connsiteY4453" fmla="*/ 693800 h 1371424"/>
                <a:gd name="connsiteX4454" fmla="*/ 609493 w 1697811"/>
                <a:gd name="connsiteY4454" fmla="*/ 692278 h 1371424"/>
                <a:gd name="connsiteX4455" fmla="*/ 610539 w 1697811"/>
                <a:gd name="connsiteY4455" fmla="*/ 691421 h 1371424"/>
                <a:gd name="connsiteX4456" fmla="*/ 612631 w 1697811"/>
                <a:gd name="connsiteY4456" fmla="*/ 690851 h 1371424"/>
                <a:gd name="connsiteX4457" fmla="*/ 613487 w 1697811"/>
                <a:gd name="connsiteY4457" fmla="*/ 689328 h 1371424"/>
                <a:gd name="connsiteX4458" fmla="*/ 613487 w 1697811"/>
                <a:gd name="connsiteY4458" fmla="*/ 686664 h 1371424"/>
                <a:gd name="connsiteX4459" fmla="*/ 615009 w 1697811"/>
                <a:gd name="connsiteY4459" fmla="*/ 686378 h 1371424"/>
                <a:gd name="connsiteX4460" fmla="*/ 616055 w 1697811"/>
                <a:gd name="connsiteY4460" fmla="*/ 683428 h 1371424"/>
                <a:gd name="connsiteX4461" fmla="*/ 615769 w 1697811"/>
                <a:gd name="connsiteY4461" fmla="*/ 682572 h 1371424"/>
                <a:gd name="connsiteX4462" fmla="*/ 614723 w 1697811"/>
                <a:gd name="connsiteY4462" fmla="*/ 682287 h 1371424"/>
                <a:gd name="connsiteX4463" fmla="*/ 614723 w 1697811"/>
                <a:gd name="connsiteY4463" fmla="*/ 681716 h 1371424"/>
                <a:gd name="connsiteX4464" fmla="*/ 615579 w 1697811"/>
                <a:gd name="connsiteY4464" fmla="*/ 680954 h 1371424"/>
                <a:gd name="connsiteX4465" fmla="*/ 615294 w 1697811"/>
                <a:gd name="connsiteY4465" fmla="*/ 678671 h 1371424"/>
                <a:gd name="connsiteX4466" fmla="*/ 616340 w 1697811"/>
                <a:gd name="connsiteY4466" fmla="*/ 676482 h 1371424"/>
                <a:gd name="connsiteX4467" fmla="*/ 617101 w 1697811"/>
                <a:gd name="connsiteY4467" fmla="*/ 673817 h 1371424"/>
                <a:gd name="connsiteX4468" fmla="*/ 615769 w 1697811"/>
                <a:gd name="connsiteY4468" fmla="*/ 672961 h 1371424"/>
                <a:gd name="connsiteX4469" fmla="*/ 618432 w 1697811"/>
                <a:gd name="connsiteY4469" fmla="*/ 670772 h 1371424"/>
                <a:gd name="connsiteX4470" fmla="*/ 618718 w 1697811"/>
                <a:gd name="connsiteY4470" fmla="*/ 669345 h 1371424"/>
                <a:gd name="connsiteX4471" fmla="*/ 619383 w 1697811"/>
                <a:gd name="connsiteY4471" fmla="*/ 668489 h 1371424"/>
                <a:gd name="connsiteX4472" fmla="*/ 620905 w 1697811"/>
                <a:gd name="connsiteY4472" fmla="*/ 667918 h 1371424"/>
                <a:gd name="connsiteX4473" fmla="*/ 622426 w 1697811"/>
                <a:gd name="connsiteY4473" fmla="*/ 666680 h 1371424"/>
                <a:gd name="connsiteX4474" fmla="*/ 623948 w 1697811"/>
                <a:gd name="connsiteY4474" fmla="*/ 666680 h 1371424"/>
                <a:gd name="connsiteX4475" fmla="*/ 625755 w 1697811"/>
                <a:gd name="connsiteY4475" fmla="*/ 665253 h 1371424"/>
                <a:gd name="connsiteX4476" fmla="*/ 625755 w 1697811"/>
                <a:gd name="connsiteY4476" fmla="*/ 664016 h 1371424"/>
                <a:gd name="connsiteX4477" fmla="*/ 626516 w 1697811"/>
                <a:gd name="connsiteY4477" fmla="*/ 663255 h 1371424"/>
                <a:gd name="connsiteX4478" fmla="*/ 632792 w 1697811"/>
                <a:gd name="connsiteY4478" fmla="*/ 663826 h 1371424"/>
                <a:gd name="connsiteX4479" fmla="*/ 633648 w 1697811"/>
                <a:gd name="connsiteY4479" fmla="*/ 664587 h 1371424"/>
                <a:gd name="connsiteX4480" fmla="*/ 634694 w 1697811"/>
                <a:gd name="connsiteY4480" fmla="*/ 664777 h 1371424"/>
                <a:gd name="connsiteX4481" fmla="*/ 637833 w 1697811"/>
                <a:gd name="connsiteY4481" fmla="*/ 664777 h 1371424"/>
                <a:gd name="connsiteX4482" fmla="*/ 639925 w 1697811"/>
                <a:gd name="connsiteY4482" fmla="*/ 663921 h 1371424"/>
                <a:gd name="connsiteX4483" fmla="*/ 640781 w 1697811"/>
                <a:gd name="connsiteY4483" fmla="*/ 663064 h 1371424"/>
                <a:gd name="connsiteX4484" fmla="*/ 640781 w 1697811"/>
                <a:gd name="connsiteY4484" fmla="*/ 657545 h 1371424"/>
                <a:gd name="connsiteX4485" fmla="*/ 642588 w 1697811"/>
                <a:gd name="connsiteY4485" fmla="*/ 656974 h 1371424"/>
                <a:gd name="connsiteX4486" fmla="*/ 645250 w 1697811"/>
                <a:gd name="connsiteY4486" fmla="*/ 658782 h 1371424"/>
                <a:gd name="connsiteX4487" fmla="*/ 646106 w 1697811"/>
                <a:gd name="connsiteY4487" fmla="*/ 660019 h 1371424"/>
                <a:gd name="connsiteX4488" fmla="*/ 647628 w 1697811"/>
                <a:gd name="connsiteY4488" fmla="*/ 660305 h 1371424"/>
                <a:gd name="connsiteX4489" fmla="*/ 648389 w 1697811"/>
                <a:gd name="connsiteY4489" fmla="*/ 661161 h 1371424"/>
                <a:gd name="connsiteX4490" fmla="*/ 652478 w 1697811"/>
                <a:gd name="connsiteY4490" fmla="*/ 662398 h 1371424"/>
                <a:gd name="connsiteX4491" fmla="*/ 654285 w 1697811"/>
                <a:gd name="connsiteY4491" fmla="*/ 664206 h 1371424"/>
                <a:gd name="connsiteX4492" fmla="*/ 656092 w 1697811"/>
                <a:gd name="connsiteY4492" fmla="*/ 664777 h 1371424"/>
                <a:gd name="connsiteX4493" fmla="*/ 656757 w 1697811"/>
                <a:gd name="connsiteY4493" fmla="*/ 665539 h 1371424"/>
                <a:gd name="connsiteX4494" fmla="*/ 659230 w 1697811"/>
                <a:gd name="connsiteY4494" fmla="*/ 665539 h 1371424"/>
                <a:gd name="connsiteX4495" fmla="*/ 660752 w 1697811"/>
                <a:gd name="connsiteY4495" fmla="*/ 664302 h 1371424"/>
                <a:gd name="connsiteX4496" fmla="*/ 662558 w 1697811"/>
                <a:gd name="connsiteY4496" fmla="*/ 663731 h 1371424"/>
                <a:gd name="connsiteX4497" fmla="*/ 661512 w 1697811"/>
                <a:gd name="connsiteY4497" fmla="*/ 662874 h 1371424"/>
                <a:gd name="connsiteX4498" fmla="*/ 658850 w 1697811"/>
                <a:gd name="connsiteY4498" fmla="*/ 663445 h 1371424"/>
                <a:gd name="connsiteX4499" fmla="*/ 658374 w 1697811"/>
                <a:gd name="connsiteY4499" fmla="*/ 664016 h 1371424"/>
                <a:gd name="connsiteX4500" fmla="*/ 657613 w 1697811"/>
                <a:gd name="connsiteY4500" fmla="*/ 663826 h 1371424"/>
                <a:gd name="connsiteX4501" fmla="*/ 657613 w 1697811"/>
                <a:gd name="connsiteY4501" fmla="*/ 663255 h 1371424"/>
                <a:gd name="connsiteX4502" fmla="*/ 655806 w 1697811"/>
                <a:gd name="connsiteY4502" fmla="*/ 662303 h 1371424"/>
                <a:gd name="connsiteX4503" fmla="*/ 655806 w 1697811"/>
                <a:gd name="connsiteY4503" fmla="*/ 661732 h 1371424"/>
                <a:gd name="connsiteX4504" fmla="*/ 653334 w 1697811"/>
                <a:gd name="connsiteY4504" fmla="*/ 660971 h 1371424"/>
                <a:gd name="connsiteX4505" fmla="*/ 651812 w 1697811"/>
                <a:gd name="connsiteY4505" fmla="*/ 659544 h 1371424"/>
                <a:gd name="connsiteX4506" fmla="*/ 649720 w 1697811"/>
                <a:gd name="connsiteY4506" fmla="*/ 659163 h 1371424"/>
                <a:gd name="connsiteX4507" fmla="*/ 649244 w 1697811"/>
                <a:gd name="connsiteY4507" fmla="*/ 658402 h 1371424"/>
                <a:gd name="connsiteX4508" fmla="*/ 648484 w 1697811"/>
                <a:gd name="connsiteY4508" fmla="*/ 658402 h 1371424"/>
                <a:gd name="connsiteX4509" fmla="*/ 648484 w 1697811"/>
                <a:gd name="connsiteY4509" fmla="*/ 657831 h 1371424"/>
                <a:gd name="connsiteX4510" fmla="*/ 647818 w 1697811"/>
                <a:gd name="connsiteY4510" fmla="*/ 657640 h 1371424"/>
                <a:gd name="connsiteX4511" fmla="*/ 645536 w 1697811"/>
                <a:gd name="connsiteY4511" fmla="*/ 654976 h 1371424"/>
                <a:gd name="connsiteX4512" fmla="*/ 640400 w 1697811"/>
                <a:gd name="connsiteY4512" fmla="*/ 654119 h 1371424"/>
                <a:gd name="connsiteX4513" fmla="*/ 636786 w 1697811"/>
                <a:gd name="connsiteY4513" fmla="*/ 655166 h 1371424"/>
                <a:gd name="connsiteX4514" fmla="*/ 636501 w 1697811"/>
                <a:gd name="connsiteY4514" fmla="*/ 658877 h 1371424"/>
                <a:gd name="connsiteX4515" fmla="*/ 634029 w 1697811"/>
                <a:gd name="connsiteY4515" fmla="*/ 660305 h 1371424"/>
                <a:gd name="connsiteX4516" fmla="*/ 632983 w 1697811"/>
                <a:gd name="connsiteY4516" fmla="*/ 660305 h 1371424"/>
                <a:gd name="connsiteX4517" fmla="*/ 630890 w 1697811"/>
                <a:gd name="connsiteY4517" fmla="*/ 661161 h 1371424"/>
                <a:gd name="connsiteX4518" fmla="*/ 629844 w 1697811"/>
                <a:gd name="connsiteY4518" fmla="*/ 660971 h 1371424"/>
                <a:gd name="connsiteX4519" fmla="*/ 629178 w 1697811"/>
                <a:gd name="connsiteY4519" fmla="*/ 661542 h 1371424"/>
                <a:gd name="connsiteX4520" fmla="*/ 627657 w 1697811"/>
                <a:gd name="connsiteY4520" fmla="*/ 660781 h 1371424"/>
                <a:gd name="connsiteX4521" fmla="*/ 627181 w 1697811"/>
                <a:gd name="connsiteY4521" fmla="*/ 660019 h 1371424"/>
                <a:gd name="connsiteX4522" fmla="*/ 625089 w 1697811"/>
                <a:gd name="connsiteY4522" fmla="*/ 659829 h 1371424"/>
                <a:gd name="connsiteX4523" fmla="*/ 622426 w 1697811"/>
                <a:gd name="connsiteY4523" fmla="*/ 661352 h 1371424"/>
                <a:gd name="connsiteX4524" fmla="*/ 621380 w 1697811"/>
                <a:gd name="connsiteY4524" fmla="*/ 663350 h 1371424"/>
                <a:gd name="connsiteX4525" fmla="*/ 620620 w 1697811"/>
                <a:gd name="connsiteY4525" fmla="*/ 663160 h 1371424"/>
                <a:gd name="connsiteX4526" fmla="*/ 620620 w 1697811"/>
                <a:gd name="connsiteY4526" fmla="*/ 663445 h 1371424"/>
                <a:gd name="connsiteX4527" fmla="*/ 618432 w 1697811"/>
                <a:gd name="connsiteY4527" fmla="*/ 663731 h 1371424"/>
                <a:gd name="connsiteX4528" fmla="*/ 613772 w 1697811"/>
                <a:gd name="connsiteY4528" fmla="*/ 665729 h 1371424"/>
                <a:gd name="connsiteX4529" fmla="*/ 613107 w 1697811"/>
                <a:gd name="connsiteY4529" fmla="*/ 667727 h 1371424"/>
                <a:gd name="connsiteX4530" fmla="*/ 611585 w 1697811"/>
                <a:gd name="connsiteY4530" fmla="*/ 669535 h 1371424"/>
                <a:gd name="connsiteX4531" fmla="*/ 611870 w 1697811"/>
                <a:gd name="connsiteY4531" fmla="*/ 671058 h 1371424"/>
                <a:gd name="connsiteX4532" fmla="*/ 612726 w 1697811"/>
                <a:gd name="connsiteY4532" fmla="*/ 671248 h 1371424"/>
                <a:gd name="connsiteX4533" fmla="*/ 612441 w 1697811"/>
                <a:gd name="connsiteY4533" fmla="*/ 672485 h 1371424"/>
                <a:gd name="connsiteX4534" fmla="*/ 611395 w 1697811"/>
                <a:gd name="connsiteY4534" fmla="*/ 672200 h 1371424"/>
                <a:gd name="connsiteX4535" fmla="*/ 610539 w 1697811"/>
                <a:gd name="connsiteY4535" fmla="*/ 670963 h 1371424"/>
                <a:gd name="connsiteX4536" fmla="*/ 608066 w 1697811"/>
                <a:gd name="connsiteY4536" fmla="*/ 669440 h 1371424"/>
                <a:gd name="connsiteX4537" fmla="*/ 605784 w 1697811"/>
                <a:gd name="connsiteY4537" fmla="*/ 669440 h 1371424"/>
                <a:gd name="connsiteX4538" fmla="*/ 604928 w 1697811"/>
                <a:gd name="connsiteY4538" fmla="*/ 668679 h 1371424"/>
                <a:gd name="connsiteX4539" fmla="*/ 604643 w 1697811"/>
                <a:gd name="connsiteY4539" fmla="*/ 667822 h 1371424"/>
                <a:gd name="connsiteX4540" fmla="*/ 603311 w 1697811"/>
                <a:gd name="connsiteY4540" fmla="*/ 667061 h 1371424"/>
                <a:gd name="connsiteX4541" fmla="*/ 603311 w 1697811"/>
                <a:gd name="connsiteY4541" fmla="*/ 666490 h 1371424"/>
                <a:gd name="connsiteX4542" fmla="*/ 602646 w 1697811"/>
                <a:gd name="connsiteY4542" fmla="*/ 666205 h 1371424"/>
                <a:gd name="connsiteX4543" fmla="*/ 602931 w 1697811"/>
                <a:gd name="connsiteY4543" fmla="*/ 665919 h 1371424"/>
                <a:gd name="connsiteX4544" fmla="*/ 601885 w 1697811"/>
                <a:gd name="connsiteY4544" fmla="*/ 665348 h 1371424"/>
                <a:gd name="connsiteX4545" fmla="*/ 601219 w 1697811"/>
                <a:gd name="connsiteY4545" fmla="*/ 663826 h 1371424"/>
                <a:gd name="connsiteX4546" fmla="*/ 601219 w 1697811"/>
                <a:gd name="connsiteY4546" fmla="*/ 660115 h 1371424"/>
                <a:gd name="connsiteX4547" fmla="*/ 600459 w 1697811"/>
                <a:gd name="connsiteY4547" fmla="*/ 659734 h 1371424"/>
                <a:gd name="connsiteX4548" fmla="*/ 599127 w 1697811"/>
                <a:gd name="connsiteY4548" fmla="*/ 657545 h 1371424"/>
                <a:gd name="connsiteX4549" fmla="*/ 599412 w 1697811"/>
                <a:gd name="connsiteY4549" fmla="*/ 637847 h 1371424"/>
                <a:gd name="connsiteX4550" fmla="*/ 598556 w 1697811"/>
                <a:gd name="connsiteY4550" fmla="*/ 637086 h 1371424"/>
                <a:gd name="connsiteX4551" fmla="*/ 594087 w 1697811"/>
                <a:gd name="connsiteY4551" fmla="*/ 636515 h 1371424"/>
                <a:gd name="connsiteX4552" fmla="*/ 589997 w 1697811"/>
                <a:gd name="connsiteY4552" fmla="*/ 634326 h 1371424"/>
                <a:gd name="connsiteX4553" fmla="*/ 590758 w 1697811"/>
                <a:gd name="connsiteY4553" fmla="*/ 633470 h 1371424"/>
                <a:gd name="connsiteX4554" fmla="*/ 589997 w 1697811"/>
                <a:gd name="connsiteY4554" fmla="*/ 632424 h 1371424"/>
                <a:gd name="connsiteX4555" fmla="*/ 590853 w 1697811"/>
                <a:gd name="connsiteY4555" fmla="*/ 631853 h 1371424"/>
                <a:gd name="connsiteX4556" fmla="*/ 590853 w 1697811"/>
                <a:gd name="connsiteY4556" fmla="*/ 631091 h 1371424"/>
                <a:gd name="connsiteX4557" fmla="*/ 592660 w 1697811"/>
                <a:gd name="connsiteY4557" fmla="*/ 630806 h 1371424"/>
                <a:gd name="connsiteX4558" fmla="*/ 592946 w 1697811"/>
                <a:gd name="connsiteY4558" fmla="*/ 627856 h 1371424"/>
                <a:gd name="connsiteX4559" fmla="*/ 592280 w 1697811"/>
                <a:gd name="connsiteY4559" fmla="*/ 627285 h 1371424"/>
                <a:gd name="connsiteX4560" fmla="*/ 589997 w 1697811"/>
                <a:gd name="connsiteY4560" fmla="*/ 627095 h 1371424"/>
                <a:gd name="connsiteX4561" fmla="*/ 587905 w 1697811"/>
                <a:gd name="connsiteY4561" fmla="*/ 624621 h 1371424"/>
                <a:gd name="connsiteX4562" fmla="*/ 584291 w 1697811"/>
                <a:gd name="connsiteY4562" fmla="*/ 623098 h 1371424"/>
                <a:gd name="connsiteX4563" fmla="*/ 582485 w 1697811"/>
                <a:gd name="connsiteY4563" fmla="*/ 621575 h 1371424"/>
                <a:gd name="connsiteX4564" fmla="*/ 582770 w 1697811"/>
                <a:gd name="connsiteY4564" fmla="*/ 620338 h 1371424"/>
                <a:gd name="connsiteX4565" fmla="*/ 584101 w 1697811"/>
                <a:gd name="connsiteY4565" fmla="*/ 619577 h 1371424"/>
                <a:gd name="connsiteX4566" fmla="*/ 584862 w 1697811"/>
                <a:gd name="connsiteY4566" fmla="*/ 618150 h 1371424"/>
                <a:gd name="connsiteX4567" fmla="*/ 589997 w 1697811"/>
                <a:gd name="connsiteY4567" fmla="*/ 619292 h 1371424"/>
                <a:gd name="connsiteX4568" fmla="*/ 594657 w 1697811"/>
                <a:gd name="connsiteY4568" fmla="*/ 619292 h 1371424"/>
                <a:gd name="connsiteX4569" fmla="*/ 596464 w 1697811"/>
                <a:gd name="connsiteY4569" fmla="*/ 618721 h 1371424"/>
                <a:gd name="connsiteX4570" fmla="*/ 597130 w 1697811"/>
                <a:gd name="connsiteY4570" fmla="*/ 619577 h 1371424"/>
                <a:gd name="connsiteX4571" fmla="*/ 598652 w 1697811"/>
                <a:gd name="connsiteY4571" fmla="*/ 619767 h 1371424"/>
                <a:gd name="connsiteX4572" fmla="*/ 599698 w 1697811"/>
                <a:gd name="connsiteY4572" fmla="*/ 619006 h 1371424"/>
                <a:gd name="connsiteX4573" fmla="*/ 600363 w 1697811"/>
                <a:gd name="connsiteY4573" fmla="*/ 617008 h 1371424"/>
                <a:gd name="connsiteX4574" fmla="*/ 601409 w 1697811"/>
                <a:gd name="connsiteY4574" fmla="*/ 616247 h 1371424"/>
                <a:gd name="connsiteX4575" fmla="*/ 601409 w 1697811"/>
                <a:gd name="connsiteY4575" fmla="*/ 615200 h 1371424"/>
                <a:gd name="connsiteX4576" fmla="*/ 601885 w 1697811"/>
                <a:gd name="connsiteY4576" fmla="*/ 615009 h 1371424"/>
                <a:gd name="connsiteX4577" fmla="*/ 602170 w 1697811"/>
                <a:gd name="connsiteY4577" fmla="*/ 613487 h 1371424"/>
                <a:gd name="connsiteX4578" fmla="*/ 602646 w 1697811"/>
                <a:gd name="connsiteY4578" fmla="*/ 613201 h 1371424"/>
                <a:gd name="connsiteX4579" fmla="*/ 604167 w 1697811"/>
                <a:gd name="connsiteY4579" fmla="*/ 602258 h 1371424"/>
                <a:gd name="connsiteX4580" fmla="*/ 602646 w 1697811"/>
                <a:gd name="connsiteY4580" fmla="*/ 601497 h 1371424"/>
                <a:gd name="connsiteX4581" fmla="*/ 602360 w 1697811"/>
                <a:gd name="connsiteY4581" fmla="*/ 599308 h 1371424"/>
                <a:gd name="connsiteX4582" fmla="*/ 602836 w 1697811"/>
                <a:gd name="connsiteY4582" fmla="*/ 598071 h 1371424"/>
                <a:gd name="connsiteX4583" fmla="*/ 601980 w 1697811"/>
                <a:gd name="connsiteY4583" fmla="*/ 597310 h 1371424"/>
                <a:gd name="connsiteX4584" fmla="*/ 601980 w 1697811"/>
                <a:gd name="connsiteY4584" fmla="*/ 596263 h 1371424"/>
                <a:gd name="connsiteX4585" fmla="*/ 599507 w 1697811"/>
                <a:gd name="connsiteY4585" fmla="*/ 594265 h 1371424"/>
                <a:gd name="connsiteX4586" fmla="*/ 597035 w 1697811"/>
                <a:gd name="connsiteY4586" fmla="*/ 592837 h 1371424"/>
                <a:gd name="connsiteX4587" fmla="*/ 595989 w 1697811"/>
                <a:gd name="connsiteY4587" fmla="*/ 592647 h 1371424"/>
                <a:gd name="connsiteX4588" fmla="*/ 595513 w 1697811"/>
                <a:gd name="connsiteY4588" fmla="*/ 592362 h 1371424"/>
                <a:gd name="connsiteX4589" fmla="*/ 595799 w 1697811"/>
                <a:gd name="connsiteY4589" fmla="*/ 591791 h 1371424"/>
                <a:gd name="connsiteX4590" fmla="*/ 599222 w 1697811"/>
                <a:gd name="connsiteY4590" fmla="*/ 590934 h 1371424"/>
                <a:gd name="connsiteX4591" fmla="*/ 602646 w 1697811"/>
                <a:gd name="connsiteY4591" fmla="*/ 590934 h 1371424"/>
                <a:gd name="connsiteX4592" fmla="*/ 603692 w 1697811"/>
                <a:gd name="connsiteY4592" fmla="*/ 590363 h 1371424"/>
                <a:gd name="connsiteX4593" fmla="*/ 605023 w 1697811"/>
                <a:gd name="connsiteY4593" fmla="*/ 588936 h 1371424"/>
                <a:gd name="connsiteX4594" fmla="*/ 605023 w 1697811"/>
                <a:gd name="connsiteY4594" fmla="*/ 587509 h 1371424"/>
                <a:gd name="connsiteX4595" fmla="*/ 605784 w 1697811"/>
                <a:gd name="connsiteY4595" fmla="*/ 586938 h 1371424"/>
                <a:gd name="connsiteX4596" fmla="*/ 606069 w 1697811"/>
                <a:gd name="connsiteY4596" fmla="*/ 585415 h 1371424"/>
                <a:gd name="connsiteX4597" fmla="*/ 606830 w 1697811"/>
                <a:gd name="connsiteY4597" fmla="*/ 585415 h 1371424"/>
                <a:gd name="connsiteX4598" fmla="*/ 607496 w 1697811"/>
                <a:gd name="connsiteY4598" fmla="*/ 583988 h 1371424"/>
                <a:gd name="connsiteX4599" fmla="*/ 609683 w 1697811"/>
                <a:gd name="connsiteY4599" fmla="*/ 584749 h 1371424"/>
                <a:gd name="connsiteX4600" fmla="*/ 614628 w 1697811"/>
                <a:gd name="connsiteY4600" fmla="*/ 584559 h 1371424"/>
                <a:gd name="connsiteX4601" fmla="*/ 616435 w 1697811"/>
                <a:gd name="connsiteY4601" fmla="*/ 585415 h 1371424"/>
                <a:gd name="connsiteX4602" fmla="*/ 618527 w 1697811"/>
                <a:gd name="connsiteY4602" fmla="*/ 585415 h 1371424"/>
                <a:gd name="connsiteX4603" fmla="*/ 619859 w 1697811"/>
                <a:gd name="connsiteY4603" fmla="*/ 583892 h 1371424"/>
                <a:gd name="connsiteX4604" fmla="*/ 621666 w 1697811"/>
                <a:gd name="connsiteY4604" fmla="*/ 583322 h 1371424"/>
                <a:gd name="connsiteX4605" fmla="*/ 621951 w 1697811"/>
                <a:gd name="connsiteY4605" fmla="*/ 582560 h 1371424"/>
                <a:gd name="connsiteX4606" fmla="*/ 625089 w 1697811"/>
                <a:gd name="connsiteY4606" fmla="*/ 582941 h 1371424"/>
                <a:gd name="connsiteX4607" fmla="*/ 626421 w 1697811"/>
                <a:gd name="connsiteY4607" fmla="*/ 581704 h 1371424"/>
                <a:gd name="connsiteX4608" fmla="*/ 629559 w 1697811"/>
                <a:gd name="connsiteY4608" fmla="*/ 581989 h 1371424"/>
                <a:gd name="connsiteX4609" fmla="*/ 630890 w 1697811"/>
                <a:gd name="connsiteY4609" fmla="*/ 580181 h 1371424"/>
                <a:gd name="connsiteX4610" fmla="*/ 636691 w 1697811"/>
                <a:gd name="connsiteY4610" fmla="*/ 578183 h 1371424"/>
                <a:gd name="connsiteX4611" fmla="*/ 637357 w 1697811"/>
                <a:gd name="connsiteY4611" fmla="*/ 577326 h 1371424"/>
                <a:gd name="connsiteX4612" fmla="*/ 638213 w 1697811"/>
                <a:gd name="connsiteY4612" fmla="*/ 577326 h 1371424"/>
                <a:gd name="connsiteX4613" fmla="*/ 639735 w 1697811"/>
                <a:gd name="connsiteY4613" fmla="*/ 576470 h 1371424"/>
                <a:gd name="connsiteX4614" fmla="*/ 641541 w 1697811"/>
                <a:gd name="connsiteY4614" fmla="*/ 576660 h 1371424"/>
                <a:gd name="connsiteX4615" fmla="*/ 641541 w 1697811"/>
                <a:gd name="connsiteY4615" fmla="*/ 577231 h 1371424"/>
                <a:gd name="connsiteX4616" fmla="*/ 643729 w 1697811"/>
                <a:gd name="connsiteY4616" fmla="*/ 576851 h 1371424"/>
                <a:gd name="connsiteX4617" fmla="*/ 644014 w 1697811"/>
                <a:gd name="connsiteY4617" fmla="*/ 577897 h 1371424"/>
                <a:gd name="connsiteX4618" fmla="*/ 645345 w 1697811"/>
                <a:gd name="connsiteY4618" fmla="*/ 578183 h 1371424"/>
                <a:gd name="connsiteX4619" fmla="*/ 648008 w 1697811"/>
                <a:gd name="connsiteY4619" fmla="*/ 575709 h 1371424"/>
                <a:gd name="connsiteX4620" fmla="*/ 649530 w 1697811"/>
                <a:gd name="connsiteY4620" fmla="*/ 575994 h 1371424"/>
                <a:gd name="connsiteX4621" fmla="*/ 652288 w 1697811"/>
                <a:gd name="connsiteY4621" fmla="*/ 575233 h 1371424"/>
                <a:gd name="connsiteX4622" fmla="*/ 653334 w 1697811"/>
                <a:gd name="connsiteY4622" fmla="*/ 573235 h 1371424"/>
                <a:gd name="connsiteX4623" fmla="*/ 653999 w 1697811"/>
                <a:gd name="connsiteY4623" fmla="*/ 572854 h 1371424"/>
                <a:gd name="connsiteX4624" fmla="*/ 655046 w 1697811"/>
                <a:gd name="connsiteY4624" fmla="*/ 573425 h 1371424"/>
                <a:gd name="connsiteX4625" fmla="*/ 655521 w 1697811"/>
                <a:gd name="connsiteY4625" fmla="*/ 572854 h 1371424"/>
                <a:gd name="connsiteX4626" fmla="*/ 656187 w 1697811"/>
                <a:gd name="connsiteY4626" fmla="*/ 573044 h 1371424"/>
                <a:gd name="connsiteX4627" fmla="*/ 656187 w 1697811"/>
                <a:gd name="connsiteY4627" fmla="*/ 572759 h 1371424"/>
                <a:gd name="connsiteX4628" fmla="*/ 657233 w 1697811"/>
                <a:gd name="connsiteY4628" fmla="*/ 573044 h 1371424"/>
                <a:gd name="connsiteX4629" fmla="*/ 659325 w 1697811"/>
                <a:gd name="connsiteY4629" fmla="*/ 572759 h 1371424"/>
                <a:gd name="connsiteX4630" fmla="*/ 661798 w 1697811"/>
                <a:gd name="connsiteY4630" fmla="*/ 574281 h 1371424"/>
                <a:gd name="connsiteX4631" fmla="*/ 662654 w 1697811"/>
                <a:gd name="connsiteY4631" fmla="*/ 574281 h 1371424"/>
                <a:gd name="connsiteX4632" fmla="*/ 664175 w 1697811"/>
                <a:gd name="connsiteY4632" fmla="*/ 576089 h 1371424"/>
                <a:gd name="connsiteX4633" fmla="*/ 664651 w 1697811"/>
                <a:gd name="connsiteY4633" fmla="*/ 575709 h 1371424"/>
                <a:gd name="connsiteX4634" fmla="*/ 666172 w 1697811"/>
                <a:gd name="connsiteY4634" fmla="*/ 576089 h 1371424"/>
                <a:gd name="connsiteX4635" fmla="*/ 666648 w 1697811"/>
                <a:gd name="connsiteY4635" fmla="*/ 577517 h 1371424"/>
                <a:gd name="connsiteX4636" fmla="*/ 668169 w 1697811"/>
                <a:gd name="connsiteY4636" fmla="*/ 578945 h 1371424"/>
                <a:gd name="connsiteX4637" fmla="*/ 671783 w 1697811"/>
                <a:gd name="connsiteY4637" fmla="*/ 579325 h 1371424"/>
                <a:gd name="connsiteX4638" fmla="*/ 672259 w 1697811"/>
                <a:gd name="connsiteY4638" fmla="*/ 577326 h 1371424"/>
                <a:gd name="connsiteX4639" fmla="*/ 675397 w 1697811"/>
                <a:gd name="connsiteY4639" fmla="*/ 577517 h 1371424"/>
                <a:gd name="connsiteX4640" fmla="*/ 676063 w 1697811"/>
                <a:gd name="connsiteY4640" fmla="*/ 576946 h 1371424"/>
                <a:gd name="connsiteX4641" fmla="*/ 675397 w 1697811"/>
                <a:gd name="connsiteY4641" fmla="*/ 574948 h 1371424"/>
                <a:gd name="connsiteX4642" fmla="*/ 676918 w 1697811"/>
                <a:gd name="connsiteY4642" fmla="*/ 573710 h 1371424"/>
                <a:gd name="connsiteX4643" fmla="*/ 684241 w 1697811"/>
                <a:gd name="connsiteY4643" fmla="*/ 573425 h 1371424"/>
                <a:gd name="connsiteX4644" fmla="*/ 685763 w 1697811"/>
                <a:gd name="connsiteY4644" fmla="*/ 572854 h 1371424"/>
                <a:gd name="connsiteX4645" fmla="*/ 687570 w 1697811"/>
                <a:gd name="connsiteY4645" fmla="*/ 571427 h 1371424"/>
                <a:gd name="connsiteX4646" fmla="*/ 689376 w 1697811"/>
                <a:gd name="connsiteY4646" fmla="*/ 571712 h 1371424"/>
                <a:gd name="connsiteX4647" fmla="*/ 690042 w 1697811"/>
                <a:gd name="connsiteY4647" fmla="*/ 572473 h 1371424"/>
                <a:gd name="connsiteX4648" fmla="*/ 695653 w 1697811"/>
                <a:gd name="connsiteY4648" fmla="*/ 572283 h 1371424"/>
                <a:gd name="connsiteX4649" fmla="*/ 695653 w 1697811"/>
                <a:gd name="connsiteY4649" fmla="*/ 571902 h 1371424"/>
                <a:gd name="connsiteX4650" fmla="*/ 697745 w 1697811"/>
                <a:gd name="connsiteY4650" fmla="*/ 571712 h 1371424"/>
                <a:gd name="connsiteX4651" fmla="*/ 698506 w 1697811"/>
                <a:gd name="connsiteY4651" fmla="*/ 571142 h 1371424"/>
                <a:gd name="connsiteX4652" fmla="*/ 705639 w 1697811"/>
                <a:gd name="connsiteY4652" fmla="*/ 571522 h 1371424"/>
                <a:gd name="connsiteX4653" fmla="*/ 707445 w 1697811"/>
                <a:gd name="connsiteY4653" fmla="*/ 570665 h 1371424"/>
                <a:gd name="connsiteX4654" fmla="*/ 708967 w 1697811"/>
                <a:gd name="connsiteY4654" fmla="*/ 570475 h 1371424"/>
                <a:gd name="connsiteX4655" fmla="*/ 710298 w 1697811"/>
                <a:gd name="connsiteY4655" fmla="*/ 569619 h 1371424"/>
                <a:gd name="connsiteX4656" fmla="*/ 710774 w 1697811"/>
                <a:gd name="connsiteY4656" fmla="*/ 568192 h 1371424"/>
                <a:gd name="connsiteX4657" fmla="*/ 711820 w 1697811"/>
                <a:gd name="connsiteY4657" fmla="*/ 567811 h 1371424"/>
                <a:gd name="connsiteX4658" fmla="*/ 712866 w 1697811"/>
                <a:gd name="connsiteY4658" fmla="*/ 565622 h 1371424"/>
                <a:gd name="connsiteX4659" fmla="*/ 717050 w 1697811"/>
                <a:gd name="connsiteY4659" fmla="*/ 564861 h 1371424"/>
                <a:gd name="connsiteX4660" fmla="*/ 718382 w 1697811"/>
                <a:gd name="connsiteY4660" fmla="*/ 563434 h 1371424"/>
                <a:gd name="connsiteX4661" fmla="*/ 721045 w 1697811"/>
                <a:gd name="connsiteY4661" fmla="*/ 564671 h 1371424"/>
                <a:gd name="connsiteX4662" fmla="*/ 727511 w 1697811"/>
                <a:gd name="connsiteY4662" fmla="*/ 565051 h 1371424"/>
                <a:gd name="connsiteX4663" fmla="*/ 728367 w 1697811"/>
                <a:gd name="connsiteY4663" fmla="*/ 565907 h 1371424"/>
                <a:gd name="connsiteX4664" fmla="*/ 728653 w 1697811"/>
                <a:gd name="connsiteY4664" fmla="*/ 567144 h 1371424"/>
                <a:gd name="connsiteX4665" fmla="*/ 729984 w 1697811"/>
                <a:gd name="connsiteY4665" fmla="*/ 567335 h 1371424"/>
                <a:gd name="connsiteX4666" fmla="*/ 731315 w 1697811"/>
                <a:gd name="connsiteY4666" fmla="*/ 568382 h 1371424"/>
                <a:gd name="connsiteX4667" fmla="*/ 735119 w 1697811"/>
                <a:gd name="connsiteY4667" fmla="*/ 567335 h 1371424"/>
                <a:gd name="connsiteX4668" fmla="*/ 735405 w 1697811"/>
                <a:gd name="connsiteY4668" fmla="*/ 566288 h 1371424"/>
                <a:gd name="connsiteX4669" fmla="*/ 736261 w 1697811"/>
                <a:gd name="connsiteY4669" fmla="*/ 565242 h 1371424"/>
                <a:gd name="connsiteX4670" fmla="*/ 737307 w 1697811"/>
                <a:gd name="connsiteY4670" fmla="*/ 565242 h 1371424"/>
                <a:gd name="connsiteX4671" fmla="*/ 737592 w 1697811"/>
                <a:gd name="connsiteY4671" fmla="*/ 566003 h 1371424"/>
                <a:gd name="connsiteX4672" fmla="*/ 739684 w 1697811"/>
                <a:gd name="connsiteY4672" fmla="*/ 566574 h 1371424"/>
                <a:gd name="connsiteX4673" fmla="*/ 739684 w 1697811"/>
                <a:gd name="connsiteY4673" fmla="*/ 565051 h 1371424"/>
                <a:gd name="connsiteX4674" fmla="*/ 740350 w 1697811"/>
                <a:gd name="connsiteY4674" fmla="*/ 564005 h 1371424"/>
                <a:gd name="connsiteX4675" fmla="*/ 744534 w 1697811"/>
                <a:gd name="connsiteY4675" fmla="*/ 564195 h 1371424"/>
                <a:gd name="connsiteX4676" fmla="*/ 746341 w 1697811"/>
                <a:gd name="connsiteY4676" fmla="*/ 562387 h 1371424"/>
                <a:gd name="connsiteX4677" fmla="*/ 749004 w 1697811"/>
                <a:gd name="connsiteY4677" fmla="*/ 561626 h 1371424"/>
                <a:gd name="connsiteX4678" fmla="*/ 753093 w 1697811"/>
                <a:gd name="connsiteY4678" fmla="*/ 561626 h 1371424"/>
                <a:gd name="connsiteX4679" fmla="*/ 755185 w 1697811"/>
                <a:gd name="connsiteY4679" fmla="*/ 562672 h 1371424"/>
                <a:gd name="connsiteX4680" fmla="*/ 756707 w 1697811"/>
                <a:gd name="connsiteY4680" fmla="*/ 564195 h 1371424"/>
                <a:gd name="connsiteX4681" fmla="*/ 759370 w 1697811"/>
                <a:gd name="connsiteY4681" fmla="*/ 563434 h 1371424"/>
                <a:gd name="connsiteX4682" fmla="*/ 765837 w 1697811"/>
                <a:gd name="connsiteY4682" fmla="*/ 563434 h 1371424"/>
                <a:gd name="connsiteX4683" fmla="*/ 767358 w 1697811"/>
                <a:gd name="connsiteY4683" fmla="*/ 562387 h 1371424"/>
                <a:gd name="connsiteX4684" fmla="*/ 768689 w 1697811"/>
                <a:gd name="connsiteY4684" fmla="*/ 560389 h 1371424"/>
                <a:gd name="connsiteX4685" fmla="*/ 769545 w 1697811"/>
                <a:gd name="connsiteY4685" fmla="*/ 560103 h 1371424"/>
                <a:gd name="connsiteX4686" fmla="*/ 769545 w 1697811"/>
                <a:gd name="connsiteY4686" fmla="*/ 559532 h 1371424"/>
                <a:gd name="connsiteX4687" fmla="*/ 770592 w 1697811"/>
                <a:gd name="connsiteY4687" fmla="*/ 558485 h 1371424"/>
                <a:gd name="connsiteX4688" fmla="*/ 770877 w 1697811"/>
                <a:gd name="connsiteY4688" fmla="*/ 556677 h 1371424"/>
                <a:gd name="connsiteX4689" fmla="*/ 771638 w 1697811"/>
                <a:gd name="connsiteY4689" fmla="*/ 555821 h 1371424"/>
                <a:gd name="connsiteX4690" fmla="*/ 772684 w 1697811"/>
                <a:gd name="connsiteY4690" fmla="*/ 555631 h 1371424"/>
                <a:gd name="connsiteX4691" fmla="*/ 773730 w 1697811"/>
                <a:gd name="connsiteY4691" fmla="*/ 554394 h 1371424"/>
                <a:gd name="connsiteX4692" fmla="*/ 774586 w 1697811"/>
                <a:gd name="connsiteY4692" fmla="*/ 554394 h 1371424"/>
                <a:gd name="connsiteX4693" fmla="*/ 776107 w 1697811"/>
                <a:gd name="connsiteY4693" fmla="*/ 555631 h 1371424"/>
                <a:gd name="connsiteX4694" fmla="*/ 776963 w 1697811"/>
                <a:gd name="connsiteY4694" fmla="*/ 557439 h 1371424"/>
                <a:gd name="connsiteX4695" fmla="*/ 780767 w 1697811"/>
                <a:gd name="connsiteY4695" fmla="*/ 559722 h 1371424"/>
                <a:gd name="connsiteX4696" fmla="*/ 787900 w 1697811"/>
                <a:gd name="connsiteY4696" fmla="*/ 560293 h 1371424"/>
                <a:gd name="connsiteX4697" fmla="*/ 790753 w 1697811"/>
                <a:gd name="connsiteY4697" fmla="*/ 561149 h 1371424"/>
                <a:gd name="connsiteX4698" fmla="*/ 797885 w 1697811"/>
                <a:gd name="connsiteY4698" fmla="*/ 561149 h 1371424"/>
                <a:gd name="connsiteX4699" fmla="*/ 801689 w 1697811"/>
                <a:gd name="connsiteY4699" fmla="*/ 563338 h 1371424"/>
                <a:gd name="connsiteX4700" fmla="*/ 808821 w 1697811"/>
                <a:gd name="connsiteY4700" fmla="*/ 563528 h 1371424"/>
                <a:gd name="connsiteX4701" fmla="*/ 811484 w 1697811"/>
                <a:gd name="connsiteY4701" fmla="*/ 565336 h 1371424"/>
                <a:gd name="connsiteX4702" fmla="*/ 815288 w 1697811"/>
                <a:gd name="connsiteY4702" fmla="*/ 566384 h 1371424"/>
                <a:gd name="connsiteX4703" fmla="*/ 823752 w 1697811"/>
                <a:gd name="connsiteY4703" fmla="*/ 567430 h 1371424"/>
                <a:gd name="connsiteX4704" fmla="*/ 826225 w 1697811"/>
                <a:gd name="connsiteY4704" fmla="*/ 568286 h 1371424"/>
                <a:gd name="connsiteX4705" fmla="*/ 832216 w 1697811"/>
                <a:gd name="connsiteY4705" fmla="*/ 569143 h 1371424"/>
                <a:gd name="connsiteX4706" fmla="*/ 836305 w 1697811"/>
                <a:gd name="connsiteY4706" fmla="*/ 568763 h 1371424"/>
                <a:gd name="connsiteX4707" fmla="*/ 837351 w 1697811"/>
                <a:gd name="connsiteY4707" fmla="*/ 569334 h 1371424"/>
                <a:gd name="connsiteX4708" fmla="*/ 838112 w 1697811"/>
                <a:gd name="connsiteY4708" fmla="*/ 570761 h 1371424"/>
                <a:gd name="connsiteX4709" fmla="*/ 839634 w 1697811"/>
                <a:gd name="connsiteY4709" fmla="*/ 571522 h 1371424"/>
                <a:gd name="connsiteX4710" fmla="*/ 839348 w 1697811"/>
                <a:gd name="connsiteY4710" fmla="*/ 572283 h 1371424"/>
                <a:gd name="connsiteX4711" fmla="*/ 841536 w 1697811"/>
                <a:gd name="connsiteY4711" fmla="*/ 573139 h 1371424"/>
                <a:gd name="connsiteX4712" fmla="*/ 842582 w 1697811"/>
                <a:gd name="connsiteY4712" fmla="*/ 572569 h 1371424"/>
                <a:gd name="connsiteX4713" fmla="*/ 843343 w 1697811"/>
                <a:gd name="connsiteY4713" fmla="*/ 571331 h 1371424"/>
                <a:gd name="connsiteX4714" fmla="*/ 845435 w 1697811"/>
                <a:gd name="connsiteY4714" fmla="*/ 570761 h 1371424"/>
                <a:gd name="connsiteX4715" fmla="*/ 846196 w 1697811"/>
                <a:gd name="connsiteY4715" fmla="*/ 570000 h 1371424"/>
                <a:gd name="connsiteX4716" fmla="*/ 848858 w 1697811"/>
                <a:gd name="connsiteY4716" fmla="*/ 570000 h 1371424"/>
                <a:gd name="connsiteX4717" fmla="*/ 853518 w 1697811"/>
                <a:gd name="connsiteY4717" fmla="*/ 568572 h 1371424"/>
                <a:gd name="connsiteX4718" fmla="*/ 855991 w 1697811"/>
                <a:gd name="connsiteY4718" fmla="*/ 565907 h 1371424"/>
                <a:gd name="connsiteX4719" fmla="*/ 856847 w 1697811"/>
                <a:gd name="connsiteY4719" fmla="*/ 565622 h 1371424"/>
                <a:gd name="connsiteX4720" fmla="*/ 857893 w 1697811"/>
                <a:gd name="connsiteY4720" fmla="*/ 563434 h 1371424"/>
                <a:gd name="connsiteX4721" fmla="*/ 864169 w 1697811"/>
                <a:gd name="connsiteY4721" fmla="*/ 563624 h 1371424"/>
                <a:gd name="connsiteX4722" fmla="*/ 864645 w 1697811"/>
                <a:gd name="connsiteY4722" fmla="*/ 563053 h 1371424"/>
                <a:gd name="connsiteX4723" fmla="*/ 866166 w 1697811"/>
                <a:gd name="connsiteY4723" fmla="*/ 562672 h 1371424"/>
                <a:gd name="connsiteX4724" fmla="*/ 871492 w 1697811"/>
                <a:gd name="connsiteY4724" fmla="*/ 562863 h 1371424"/>
                <a:gd name="connsiteX4725" fmla="*/ 873679 w 1697811"/>
                <a:gd name="connsiteY4725" fmla="*/ 563719 h 1371424"/>
                <a:gd name="connsiteX4726" fmla="*/ 875011 w 1697811"/>
                <a:gd name="connsiteY4726" fmla="*/ 563719 h 1371424"/>
                <a:gd name="connsiteX4727" fmla="*/ 878815 w 1697811"/>
                <a:gd name="connsiteY4727" fmla="*/ 566003 h 1371424"/>
                <a:gd name="connsiteX4728" fmla="*/ 884426 w 1697811"/>
                <a:gd name="connsiteY4728" fmla="*/ 567430 h 1371424"/>
                <a:gd name="connsiteX4729" fmla="*/ 887088 w 1697811"/>
                <a:gd name="connsiteY4729" fmla="*/ 568857 h 1371424"/>
                <a:gd name="connsiteX4730" fmla="*/ 888895 w 1697811"/>
                <a:gd name="connsiteY4730" fmla="*/ 568857 h 1371424"/>
                <a:gd name="connsiteX4731" fmla="*/ 889371 w 1697811"/>
                <a:gd name="connsiteY4731" fmla="*/ 568096 h 1371424"/>
                <a:gd name="connsiteX4732" fmla="*/ 891178 w 1697811"/>
                <a:gd name="connsiteY4732" fmla="*/ 568286 h 1371424"/>
                <a:gd name="connsiteX4733" fmla="*/ 893270 w 1697811"/>
                <a:gd name="connsiteY4733" fmla="*/ 570571 h 1371424"/>
                <a:gd name="connsiteX4734" fmla="*/ 895457 w 1697811"/>
                <a:gd name="connsiteY4734" fmla="*/ 571142 h 1371424"/>
                <a:gd name="connsiteX4735" fmla="*/ 897549 w 1697811"/>
                <a:gd name="connsiteY4735" fmla="*/ 572664 h 1371424"/>
                <a:gd name="connsiteX4736" fmla="*/ 899832 w 1697811"/>
                <a:gd name="connsiteY4736" fmla="*/ 575329 h 1371424"/>
                <a:gd name="connsiteX4737" fmla="*/ 900688 w 1697811"/>
                <a:gd name="connsiteY4737" fmla="*/ 575709 h 1371424"/>
                <a:gd name="connsiteX4738" fmla="*/ 900688 w 1697811"/>
                <a:gd name="connsiteY4738" fmla="*/ 577137 h 1371424"/>
                <a:gd name="connsiteX4739" fmla="*/ 901543 w 1697811"/>
                <a:gd name="connsiteY4739" fmla="*/ 578564 h 1371424"/>
                <a:gd name="connsiteX4740" fmla="*/ 902590 w 1697811"/>
                <a:gd name="connsiteY4740" fmla="*/ 579325 h 1371424"/>
                <a:gd name="connsiteX4741" fmla="*/ 906013 w 1697811"/>
                <a:gd name="connsiteY4741" fmla="*/ 579039 h 1371424"/>
                <a:gd name="connsiteX4742" fmla="*/ 906489 w 1697811"/>
                <a:gd name="connsiteY4742" fmla="*/ 578278 h 1371424"/>
                <a:gd name="connsiteX4743" fmla="*/ 907820 w 1697811"/>
                <a:gd name="connsiteY4743" fmla="*/ 577897 h 1371424"/>
                <a:gd name="connsiteX4744" fmla="*/ 910958 w 1697811"/>
                <a:gd name="connsiteY4744" fmla="*/ 578088 h 1371424"/>
                <a:gd name="connsiteX4745" fmla="*/ 913811 w 1697811"/>
                <a:gd name="connsiteY4745" fmla="*/ 580752 h 1371424"/>
                <a:gd name="connsiteX4746" fmla="*/ 914097 w 1697811"/>
                <a:gd name="connsiteY4746" fmla="*/ 582941 h 1371424"/>
                <a:gd name="connsiteX4747" fmla="*/ 916950 w 1697811"/>
                <a:gd name="connsiteY4747" fmla="*/ 586938 h 1371424"/>
                <a:gd name="connsiteX4748" fmla="*/ 922085 w 1697811"/>
                <a:gd name="connsiteY4748" fmla="*/ 591410 h 1371424"/>
                <a:gd name="connsiteX4749" fmla="*/ 922370 w 1697811"/>
                <a:gd name="connsiteY4749" fmla="*/ 592171 h 1371424"/>
                <a:gd name="connsiteX4750" fmla="*/ 923226 w 1697811"/>
                <a:gd name="connsiteY4750" fmla="*/ 592362 h 1371424"/>
                <a:gd name="connsiteX4751" fmla="*/ 924082 w 1697811"/>
                <a:gd name="connsiteY4751" fmla="*/ 593789 h 1371424"/>
                <a:gd name="connsiteX4752" fmla="*/ 925604 w 1697811"/>
                <a:gd name="connsiteY4752" fmla="*/ 594645 h 1371424"/>
                <a:gd name="connsiteX4753" fmla="*/ 930929 w 1697811"/>
                <a:gd name="connsiteY4753" fmla="*/ 595216 h 1371424"/>
                <a:gd name="connsiteX4754" fmla="*/ 936730 w 1697811"/>
                <a:gd name="connsiteY4754" fmla="*/ 594455 h 1371424"/>
                <a:gd name="connsiteX4755" fmla="*/ 938537 w 1697811"/>
                <a:gd name="connsiteY4755" fmla="*/ 593599 h 1371424"/>
                <a:gd name="connsiteX4756" fmla="*/ 942722 w 1697811"/>
                <a:gd name="connsiteY4756" fmla="*/ 593599 h 1371424"/>
                <a:gd name="connsiteX4757" fmla="*/ 946335 w 1697811"/>
                <a:gd name="connsiteY4757" fmla="*/ 594836 h 1371424"/>
                <a:gd name="connsiteX4758" fmla="*/ 948808 w 1697811"/>
                <a:gd name="connsiteY4758" fmla="*/ 595026 h 1371424"/>
                <a:gd name="connsiteX4759" fmla="*/ 950900 w 1697811"/>
                <a:gd name="connsiteY4759" fmla="*/ 595883 h 1371424"/>
                <a:gd name="connsiteX4760" fmla="*/ 953753 w 1697811"/>
                <a:gd name="connsiteY4760" fmla="*/ 594645 h 1371424"/>
                <a:gd name="connsiteX4761" fmla="*/ 958223 w 1697811"/>
                <a:gd name="connsiteY4761" fmla="*/ 594645 h 1371424"/>
                <a:gd name="connsiteX4762" fmla="*/ 961076 w 1697811"/>
                <a:gd name="connsiteY4762" fmla="*/ 594931 h 1371424"/>
                <a:gd name="connsiteX4763" fmla="*/ 961551 w 1697811"/>
                <a:gd name="connsiteY4763" fmla="*/ 596453 h 1371424"/>
                <a:gd name="connsiteX4764" fmla="*/ 964024 w 1697811"/>
                <a:gd name="connsiteY4764" fmla="*/ 597310 h 1371424"/>
                <a:gd name="connsiteX4765" fmla="*/ 967828 w 1697811"/>
                <a:gd name="connsiteY4765" fmla="*/ 596739 h 1371424"/>
                <a:gd name="connsiteX4766" fmla="*/ 970301 w 1697811"/>
                <a:gd name="connsiteY4766" fmla="*/ 595216 h 1371424"/>
                <a:gd name="connsiteX4767" fmla="*/ 975911 w 1697811"/>
                <a:gd name="connsiteY4767" fmla="*/ 595787 h 1371424"/>
                <a:gd name="connsiteX4768" fmla="*/ 976197 w 1697811"/>
                <a:gd name="connsiteY4768" fmla="*/ 596358 h 1371424"/>
                <a:gd name="connsiteX4769" fmla="*/ 980001 w 1697811"/>
                <a:gd name="connsiteY4769" fmla="*/ 596549 h 1371424"/>
                <a:gd name="connsiteX4770" fmla="*/ 981522 w 1697811"/>
                <a:gd name="connsiteY4770" fmla="*/ 595978 h 1371424"/>
                <a:gd name="connsiteX4771" fmla="*/ 985992 w 1697811"/>
                <a:gd name="connsiteY4771" fmla="*/ 591981 h 1371424"/>
                <a:gd name="connsiteX4772" fmla="*/ 989796 w 1697811"/>
                <a:gd name="connsiteY4772" fmla="*/ 591791 h 1371424"/>
                <a:gd name="connsiteX4773" fmla="*/ 992459 w 1697811"/>
                <a:gd name="connsiteY4773" fmla="*/ 591029 h 1371424"/>
                <a:gd name="connsiteX4774" fmla="*/ 993505 w 1697811"/>
                <a:gd name="connsiteY4774" fmla="*/ 590173 h 1371424"/>
                <a:gd name="connsiteX4775" fmla="*/ 997309 w 1697811"/>
                <a:gd name="connsiteY4775" fmla="*/ 589317 h 1371424"/>
                <a:gd name="connsiteX4776" fmla="*/ 1001398 w 1697811"/>
                <a:gd name="connsiteY4776" fmla="*/ 587509 h 1371424"/>
                <a:gd name="connsiteX4777" fmla="*/ 1002444 w 1697811"/>
                <a:gd name="connsiteY4777" fmla="*/ 587509 h 1371424"/>
                <a:gd name="connsiteX4778" fmla="*/ 1007104 w 1697811"/>
                <a:gd name="connsiteY4778" fmla="*/ 583703 h 1371424"/>
                <a:gd name="connsiteX4779" fmla="*/ 1009767 w 1697811"/>
                <a:gd name="connsiteY4779" fmla="*/ 582275 h 1371424"/>
                <a:gd name="connsiteX4780" fmla="*/ 1013381 w 1697811"/>
                <a:gd name="connsiteY4780" fmla="*/ 582084 h 1371424"/>
                <a:gd name="connsiteX4781" fmla="*/ 1017185 w 1697811"/>
                <a:gd name="connsiteY4781" fmla="*/ 583607 h 1371424"/>
                <a:gd name="connsiteX4782" fmla="*/ 1018040 w 1697811"/>
                <a:gd name="connsiteY4782" fmla="*/ 583607 h 1371424"/>
                <a:gd name="connsiteX4783" fmla="*/ 1018896 w 1697811"/>
                <a:gd name="connsiteY4783" fmla="*/ 582751 h 1371424"/>
                <a:gd name="connsiteX4784" fmla="*/ 1020418 w 1697811"/>
                <a:gd name="connsiteY4784" fmla="*/ 582180 h 1371424"/>
                <a:gd name="connsiteX4785" fmla="*/ 1022891 w 1697811"/>
                <a:gd name="connsiteY4785" fmla="*/ 582180 h 1371424"/>
                <a:gd name="connsiteX4786" fmla="*/ 1024412 w 1697811"/>
                <a:gd name="connsiteY4786" fmla="*/ 581609 h 1371424"/>
                <a:gd name="connsiteX4787" fmla="*/ 1026504 w 1697811"/>
                <a:gd name="connsiteY4787" fmla="*/ 579610 h 1371424"/>
                <a:gd name="connsiteX4788" fmla="*/ 1026504 w 1697811"/>
                <a:gd name="connsiteY4788" fmla="*/ 578373 h 1371424"/>
                <a:gd name="connsiteX4789" fmla="*/ 1028026 w 1697811"/>
                <a:gd name="connsiteY4789" fmla="*/ 577802 h 1371424"/>
                <a:gd name="connsiteX4790" fmla="*/ 1033351 w 1697811"/>
                <a:gd name="connsiteY4790" fmla="*/ 577612 h 1371424"/>
                <a:gd name="connsiteX4791" fmla="*/ 1036490 w 1697811"/>
                <a:gd name="connsiteY4791" fmla="*/ 576566 h 1371424"/>
                <a:gd name="connsiteX4792" fmla="*/ 1038772 w 1697811"/>
                <a:gd name="connsiteY4792" fmla="*/ 576566 h 1371424"/>
                <a:gd name="connsiteX4793" fmla="*/ 1040864 w 1697811"/>
                <a:gd name="connsiteY4793" fmla="*/ 577802 h 1371424"/>
                <a:gd name="connsiteX4794" fmla="*/ 1044288 w 1697811"/>
                <a:gd name="connsiteY4794" fmla="*/ 578659 h 1371424"/>
                <a:gd name="connsiteX4795" fmla="*/ 1045809 w 1697811"/>
                <a:gd name="connsiteY4795" fmla="*/ 578659 h 1371424"/>
                <a:gd name="connsiteX4796" fmla="*/ 1046856 w 1697811"/>
                <a:gd name="connsiteY4796" fmla="*/ 577897 h 1371424"/>
                <a:gd name="connsiteX4797" fmla="*/ 1050660 w 1697811"/>
                <a:gd name="connsiteY4797" fmla="*/ 578088 h 1371424"/>
                <a:gd name="connsiteX4798" fmla="*/ 1055985 w 1697811"/>
                <a:gd name="connsiteY4798" fmla="*/ 580562 h 1371424"/>
                <a:gd name="connsiteX4799" fmla="*/ 1058838 w 1697811"/>
                <a:gd name="connsiteY4799" fmla="*/ 582751 h 1371424"/>
                <a:gd name="connsiteX4800" fmla="*/ 1060930 w 1697811"/>
                <a:gd name="connsiteY4800" fmla="*/ 582751 h 1371424"/>
                <a:gd name="connsiteX4801" fmla="*/ 1064544 w 1697811"/>
                <a:gd name="connsiteY4801" fmla="*/ 581704 h 1371424"/>
                <a:gd name="connsiteX4802" fmla="*/ 1067682 w 1697811"/>
                <a:gd name="connsiteY4802" fmla="*/ 581704 h 1371424"/>
                <a:gd name="connsiteX4803" fmla="*/ 1067207 w 1697811"/>
                <a:gd name="connsiteY4803" fmla="*/ 580943 h 1371424"/>
                <a:gd name="connsiteX4804" fmla="*/ 1068253 w 1697811"/>
                <a:gd name="connsiteY4804" fmla="*/ 579896 h 1371424"/>
                <a:gd name="connsiteX4805" fmla="*/ 1072913 w 1697811"/>
                <a:gd name="connsiteY4805" fmla="*/ 576946 h 1371424"/>
                <a:gd name="connsiteX4806" fmla="*/ 1077573 w 1697811"/>
                <a:gd name="connsiteY4806" fmla="*/ 572473 h 1371424"/>
                <a:gd name="connsiteX4807" fmla="*/ 1082803 w 1697811"/>
                <a:gd name="connsiteY4807" fmla="*/ 571617 h 1371424"/>
                <a:gd name="connsiteX4808" fmla="*/ 1083089 w 1697811"/>
                <a:gd name="connsiteY4808" fmla="*/ 572473 h 1371424"/>
                <a:gd name="connsiteX4809" fmla="*/ 1080236 w 1697811"/>
                <a:gd name="connsiteY4809" fmla="*/ 576280 h 1371424"/>
                <a:gd name="connsiteX4810" fmla="*/ 1079950 w 1697811"/>
                <a:gd name="connsiteY4810" fmla="*/ 579230 h 1371424"/>
                <a:gd name="connsiteX4811" fmla="*/ 1079190 w 1697811"/>
                <a:gd name="connsiteY4811" fmla="*/ 581228 h 1371424"/>
                <a:gd name="connsiteX4812" fmla="*/ 1079475 w 1697811"/>
                <a:gd name="connsiteY4812" fmla="*/ 582465 h 1371424"/>
                <a:gd name="connsiteX4813" fmla="*/ 1078429 w 1697811"/>
                <a:gd name="connsiteY4813" fmla="*/ 585891 h 1371424"/>
                <a:gd name="connsiteX4814" fmla="*/ 1077573 w 1697811"/>
                <a:gd name="connsiteY4814" fmla="*/ 587128 h 1371424"/>
                <a:gd name="connsiteX4815" fmla="*/ 1077858 w 1697811"/>
                <a:gd name="connsiteY4815" fmla="*/ 587509 h 1371424"/>
                <a:gd name="connsiteX4816" fmla="*/ 1075671 w 1697811"/>
                <a:gd name="connsiteY4816" fmla="*/ 588079 h 1371424"/>
                <a:gd name="connsiteX4817" fmla="*/ 1073579 w 1697811"/>
                <a:gd name="connsiteY4817" fmla="*/ 587033 h 1371424"/>
                <a:gd name="connsiteX4818" fmla="*/ 1072533 w 1697811"/>
                <a:gd name="connsiteY4818" fmla="*/ 587033 h 1371424"/>
                <a:gd name="connsiteX4819" fmla="*/ 1071677 w 1697811"/>
                <a:gd name="connsiteY4819" fmla="*/ 588841 h 1371424"/>
                <a:gd name="connsiteX4820" fmla="*/ 1068063 w 1697811"/>
                <a:gd name="connsiteY4820" fmla="*/ 592076 h 1371424"/>
                <a:gd name="connsiteX4821" fmla="*/ 1066541 w 1697811"/>
                <a:gd name="connsiteY4821" fmla="*/ 596168 h 1371424"/>
                <a:gd name="connsiteX4822" fmla="*/ 1066541 w 1697811"/>
                <a:gd name="connsiteY4822" fmla="*/ 597976 h 1371424"/>
                <a:gd name="connsiteX4823" fmla="*/ 1067397 w 1697811"/>
                <a:gd name="connsiteY4823" fmla="*/ 600165 h 1371424"/>
                <a:gd name="connsiteX4824" fmla="*/ 1069204 w 1697811"/>
                <a:gd name="connsiteY4824" fmla="*/ 601592 h 1371424"/>
                <a:gd name="connsiteX4825" fmla="*/ 1071677 w 1697811"/>
                <a:gd name="connsiteY4825" fmla="*/ 605589 h 1371424"/>
                <a:gd name="connsiteX4826" fmla="*/ 1072533 w 1697811"/>
                <a:gd name="connsiteY4826" fmla="*/ 605779 h 1371424"/>
                <a:gd name="connsiteX4827" fmla="*/ 1072818 w 1697811"/>
                <a:gd name="connsiteY4827" fmla="*/ 604732 h 1371424"/>
                <a:gd name="connsiteX4828" fmla="*/ 1071296 w 1697811"/>
                <a:gd name="connsiteY4828" fmla="*/ 603210 h 1371424"/>
                <a:gd name="connsiteX4829" fmla="*/ 1069965 w 1697811"/>
                <a:gd name="connsiteY4829" fmla="*/ 600926 h 1371424"/>
                <a:gd name="connsiteX4830" fmla="*/ 1069109 w 1697811"/>
                <a:gd name="connsiteY4830" fmla="*/ 600640 h 1371424"/>
                <a:gd name="connsiteX4831" fmla="*/ 1069109 w 1697811"/>
                <a:gd name="connsiteY4831" fmla="*/ 600070 h 1371424"/>
                <a:gd name="connsiteX4832" fmla="*/ 1068253 w 1697811"/>
                <a:gd name="connsiteY4832" fmla="*/ 599308 h 1371424"/>
                <a:gd name="connsiteX4833" fmla="*/ 1067968 w 1697811"/>
                <a:gd name="connsiteY4833" fmla="*/ 597120 h 1371424"/>
                <a:gd name="connsiteX4834" fmla="*/ 1068443 w 1697811"/>
                <a:gd name="connsiteY4834" fmla="*/ 596739 h 1371424"/>
                <a:gd name="connsiteX4835" fmla="*/ 1068919 w 1697811"/>
                <a:gd name="connsiteY4835" fmla="*/ 594074 h 1371424"/>
                <a:gd name="connsiteX4836" fmla="*/ 1069775 w 1697811"/>
                <a:gd name="connsiteY4836" fmla="*/ 592647 h 1371424"/>
                <a:gd name="connsiteX4837" fmla="*/ 1070821 w 1697811"/>
                <a:gd name="connsiteY4837" fmla="*/ 591886 h 1371424"/>
                <a:gd name="connsiteX4838" fmla="*/ 1077478 w 1697811"/>
                <a:gd name="connsiteY4838" fmla="*/ 590649 h 1371424"/>
                <a:gd name="connsiteX4839" fmla="*/ 1078143 w 1697811"/>
                <a:gd name="connsiteY4839" fmla="*/ 589412 h 1371424"/>
                <a:gd name="connsiteX4840" fmla="*/ 1078999 w 1697811"/>
                <a:gd name="connsiteY4840" fmla="*/ 589126 h 1371424"/>
                <a:gd name="connsiteX4841" fmla="*/ 1080045 w 1697811"/>
                <a:gd name="connsiteY4841" fmla="*/ 588079 h 1371424"/>
                <a:gd name="connsiteX4842" fmla="*/ 1080045 w 1697811"/>
                <a:gd name="connsiteY4842" fmla="*/ 587509 h 1371424"/>
                <a:gd name="connsiteX4843" fmla="*/ 1081091 w 1697811"/>
                <a:gd name="connsiteY4843" fmla="*/ 586747 h 1371424"/>
                <a:gd name="connsiteX4844" fmla="*/ 1081947 w 1697811"/>
                <a:gd name="connsiteY4844" fmla="*/ 584559 h 1371424"/>
                <a:gd name="connsiteX4845" fmla="*/ 1082708 w 1697811"/>
                <a:gd name="connsiteY4845" fmla="*/ 580372 h 1371424"/>
                <a:gd name="connsiteX4846" fmla="*/ 1083754 w 1697811"/>
                <a:gd name="connsiteY4846" fmla="*/ 578849 h 1371424"/>
                <a:gd name="connsiteX4847" fmla="*/ 1083754 w 1697811"/>
                <a:gd name="connsiteY4847" fmla="*/ 577422 h 1371424"/>
                <a:gd name="connsiteX4848" fmla="*/ 1084800 w 1697811"/>
                <a:gd name="connsiteY4848" fmla="*/ 576185 h 1371424"/>
                <a:gd name="connsiteX4849" fmla="*/ 1085276 w 1697811"/>
                <a:gd name="connsiteY4849" fmla="*/ 574662 h 1371424"/>
                <a:gd name="connsiteX4850" fmla="*/ 1085751 w 1697811"/>
                <a:gd name="connsiteY4850" fmla="*/ 574662 h 1371424"/>
                <a:gd name="connsiteX4851" fmla="*/ 1085751 w 1697811"/>
                <a:gd name="connsiteY4851" fmla="*/ 573806 h 1371424"/>
                <a:gd name="connsiteX4852" fmla="*/ 1085276 w 1697811"/>
                <a:gd name="connsiteY4852" fmla="*/ 573615 h 1371424"/>
                <a:gd name="connsiteX4853" fmla="*/ 1087748 w 1697811"/>
                <a:gd name="connsiteY4853" fmla="*/ 570951 h 1371424"/>
                <a:gd name="connsiteX4854" fmla="*/ 1089270 w 1697811"/>
                <a:gd name="connsiteY4854" fmla="*/ 567525 h 1371424"/>
                <a:gd name="connsiteX4855" fmla="*/ 1089270 w 1697811"/>
                <a:gd name="connsiteY4855" fmla="*/ 564861 h 1371424"/>
                <a:gd name="connsiteX4856" fmla="*/ 1089746 w 1697811"/>
                <a:gd name="connsiteY4856" fmla="*/ 563624 h 1371424"/>
                <a:gd name="connsiteX4857" fmla="*/ 1090506 w 1697811"/>
                <a:gd name="connsiteY4857" fmla="*/ 563434 h 1371424"/>
                <a:gd name="connsiteX4858" fmla="*/ 1090792 w 1697811"/>
                <a:gd name="connsiteY4858" fmla="*/ 560769 h 1371424"/>
                <a:gd name="connsiteX4859" fmla="*/ 1090506 w 1697811"/>
                <a:gd name="connsiteY4859" fmla="*/ 556297 h 1371424"/>
                <a:gd name="connsiteX4860" fmla="*/ 1089650 w 1697811"/>
                <a:gd name="connsiteY4860" fmla="*/ 555726 h 1371424"/>
                <a:gd name="connsiteX4861" fmla="*/ 1089175 w 1697811"/>
                <a:gd name="connsiteY4861" fmla="*/ 553918 h 1371424"/>
                <a:gd name="connsiteX4862" fmla="*/ 1086893 w 1697811"/>
                <a:gd name="connsiteY4862" fmla="*/ 551444 h 1371424"/>
                <a:gd name="connsiteX4863" fmla="*/ 1085846 w 1697811"/>
                <a:gd name="connsiteY4863" fmla="*/ 549636 h 1371424"/>
                <a:gd name="connsiteX4864" fmla="*/ 1085371 w 1697811"/>
                <a:gd name="connsiteY4864" fmla="*/ 547447 h 1371424"/>
                <a:gd name="connsiteX4865" fmla="*/ 1083564 w 1697811"/>
                <a:gd name="connsiteY4865" fmla="*/ 545258 h 1371424"/>
                <a:gd name="connsiteX4866" fmla="*/ 1082518 w 1697811"/>
                <a:gd name="connsiteY4866" fmla="*/ 539454 h 1371424"/>
                <a:gd name="connsiteX4867" fmla="*/ 1082803 w 1697811"/>
                <a:gd name="connsiteY4867" fmla="*/ 537455 h 1371424"/>
                <a:gd name="connsiteX4868" fmla="*/ 1083279 w 1697811"/>
                <a:gd name="connsiteY4868" fmla="*/ 537265 h 1371424"/>
                <a:gd name="connsiteX4869" fmla="*/ 1082993 w 1697811"/>
                <a:gd name="connsiteY4869" fmla="*/ 535457 h 1371424"/>
                <a:gd name="connsiteX4870" fmla="*/ 1083659 w 1697811"/>
                <a:gd name="connsiteY4870" fmla="*/ 533268 h 1371424"/>
                <a:gd name="connsiteX4871" fmla="*/ 1083944 w 1697811"/>
                <a:gd name="connsiteY4871" fmla="*/ 529842 h 1371424"/>
                <a:gd name="connsiteX4872" fmla="*/ 1084420 w 1697811"/>
                <a:gd name="connsiteY4872" fmla="*/ 529462 h 1371424"/>
                <a:gd name="connsiteX4873" fmla="*/ 1084420 w 1697811"/>
                <a:gd name="connsiteY4873" fmla="*/ 528225 h 1371424"/>
                <a:gd name="connsiteX4874" fmla="*/ 1085086 w 1697811"/>
                <a:gd name="connsiteY4874" fmla="*/ 526988 h 1371424"/>
                <a:gd name="connsiteX4875" fmla="*/ 1085561 w 1697811"/>
                <a:gd name="connsiteY4875" fmla="*/ 523943 h 1371424"/>
                <a:gd name="connsiteX4876" fmla="*/ 1086322 w 1697811"/>
                <a:gd name="connsiteY4876" fmla="*/ 516235 h 1371424"/>
                <a:gd name="connsiteX4877" fmla="*/ 1086322 w 1697811"/>
                <a:gd name="connsiteY4877" fmla="*/ 505862 h 1371424"/>
                <a:gd name="connsiteX4878" fmla="*/ 1085561 w 1697811"/>
                <a:gd name="connsiteY4878" fmla="*/ 505006 h 1371424"/>
                <a:gd name="connsiteX4879" fmla="*/ 1081091 w 1697811"/>
                <a:gd name="connsiteY4879" fmla="*/ 505197 h 1371424"/>
                <a:gd name="connsiteX4880" fmla="*/ 1080045 w 1697811"/>
                <a:gd name="connsiteY4880" fmla="*/ 504911 h 1371424"/>
                <a:gd name="connsiteX4881" fmla="*/ 1079380 w 1697811"/>
                <a:gd name="connsiteY4881" fmla="*/ 504150 h 1371424"/>
                <a:gd name="connsiteX4882" fmla="*/ 1076907 w 1697811"/>
                <a:gd name="connsiteY4882" fmla="*/ 503103 h 1371424"/>
                <a:gd name="connsiteX4883" fmla="*/ 1076432 w 1697811"/>
                <a:gd name="connsiteY4883" fmla="*/ 501295 h 1371424"/>
                <a:gd name="connsiteX4884" fmla="*/ 1079570 w 1697811"/>
                <a:gd name="connsiteY4884" fmla="*/ 501675 h 1371424"/>
                <a:gd name="connsiteX4885" fmla="*/ 1081377 w 1697811"/>
                <a:gd name="connsiteY4885" fmla="*/ 502532 h 1371424"/>
                <a:gd name="connsiteX4886" fmla="*/ 1084515 w 1697811"/>
                <a:gd name="connsiteY4886" fmla="*/ 502532 h 1371424"/>
                <a:gd name="connsiteX4887" fmla="*/ 1085846 w 1697811"/>
                <a:gd name="connsiteY4887" fmla="*/ 503389 h 1371424"/>
                <a:gd name="connsiteX4888" fmla="*/ 1089460 w 1697811"/>
                <a:gd name="connsiteY4888" fmla="*/ 503579 h 1371424"/>
                <a:gd name="connsiteX4889" fmla="*/ 1090316 w 1697811"/>
                <a:gd name="connsiteY4889" fmla="*/ 504435 h 1371424"/>
                <a:gd name="connsiteX4890" fmla="*/ 1090316 w 1697811"/>
                <a:gd name="connsiteY4890" fmla="*/ 505482 h 1371424"/>
                <a:gd name="connsiteX4891" fmla="*/ 1091362 w 1697811"/>
                <a:gd name="connsiteY4891" fmla="*/ 505102 h 1371424"/>
                <a:gd name="connsiteX4892" fmla="*/ 1093169 w 1697811"/>
                <a:gd name="connsiteY4892" fmla="*/ 506148 h 1371424"/>
                <a:gd name="connsiteX4893" fmla="*/ 1094215 w 1697811"/>
                <a:gd name="connsiteY4893" fmla="*/ 505958 h 1371424"/>
                <a:gd name="connsiteX4894" fmla="*/ 1094501 w 1697811"/>
                <a:gd name="connsiteY4894" fmla="*/ 504531 h 1371424"/>
                <a:gd name="connsiteX4895" fmla="*/ 1095356 w 1697811"/>
                <a:gd name="connsiteY4895" fmla="*/ 503293 h 1371424"/>
                <a:gd name="connsiteX4896" fmla="*/ 1095356 w 1697811"/>
                <a:gd name="connsiteY4896" fmla="*/ 501485 h 1371424"/>
                <a:gd name="connsiteX4897" fmla="*/ 1096022 w 1697811"/>
                <a:gd name="connsiteY4897" fmla="*/ 499011 h 1371424"/>
                <a:gd name="connsiteX4898" fmla="*/ 1096498 w 1697811"/>
                <a:gd name="connsiteY4898" fmla="*/ 498821 h 1371424"/>
                <a:gd name="connsiteX4899" fmla="*/ 1096498 w 1697811"/>
                <a:gd name="connsiteY4899" fmla="*/ 497394 h 1371424"/>
                <a:gd name="connsiteX4900" fmla="*/ 1097163 w 1697811"/>
                <a:gd name="connsiteY4900" fmla="*/ 497013 h 1371424"/>
                <a:gd name="connsiteX4901" fmla="*/ 1097449 w 1697811"/>
                <a:gd name="connsiteY4901" fmla="*/ 495966 h 1371424"/>
                <a:gd name="connsiteX4902" fmla="*/ 1097163 w 1697811"/>
                <a:gd name="connsiteY4902" fmla="*/ 493207 h 1371424"/>
                <a:gd name="connsiteX4903" fmla="*/ 1097924 w 1697811"/>
                <a:gd name="connsiteY4903" fmla="*/ 491970 h 1371424"/>
                <a:gd name="connsiteX4904" fmla="*/ 1097924 w 1697811"/>
                <a:gd name="connsiteY4904" fmla="*/ 488734 h 1371424"/>
                <a:gd name="connsiteX4905" fmla="*/ 1097449 w 1697811"/>
                <a:gd name="connsiteY4905" fmla="*/ 488544 h 1371424"/>
                <a:gd name="connsiteX4906" fmla="*/ 1097449 w 1697811"/>
                <a:gd name="connsiteY4906" fmla="*/ 487687 h 1371424"/>
                <a:gd name="connsiteX4907" fmla="*/ 1096403 w 1697811"/>
                <a:gd name="connsiteY4907" fmla="*/ 486831 h 1371424"/>
                <a:gd name="connsiteX4908" fmla="*/ 1093930 w 1697811"/>
                <a:gd name="connsiteY4908" fmla="*/ 486070 h 1371424"/>
                <a:gd name="connsiteX4909" fmla="*/ 1092599 w 1697811"/>
                <a:gd name="connsiteY4909" fmla="*/ 484833 h 1371424"/>
                <a:gd name="connsiteX4910" fmla="*/ 1092599 w 1697811"/>
                <a:gd name="connsiteY4910" fmla="*/ 482834 h 1371424"/>
                <a:gd name="connsiteX4911" fmla="*/ 1093930 w 1697811"/>
                <a:gd name="connsiteY4911" fmla="*/ 481597 h 1371424"/>
                <a:gd name="connsiteX4912" fmla="*/ 1095261 w 1697811"/>
                <a:gd name="connsiteY4912" fmla="*/ 481407 h 1371424"/>
                <a:gd name="connsiteX4913" fmla="*/ 1096783 w 1697811"/>
                <a:gd name="connsiteY4913" fmla="*/ 480550 h 1371424"/>
                <a:gd name="connsiteX4914" fmla="*/ 1102584 w 1697811"/>
                <a:gd name="connsiteY4914" fmla="*/ 479313 h 1371424"/>
                <a:gd name="connsiteX4915" fmla="*/ 1104106 w 1697811"/>
                <a:gd name="connsiteY4915" fmla="*/ 478552 h 1371424"/>
                <a:gd name="connsiteX4916" fmla="*/ 1104961 w 1697811"/>
                <a:gd name="connsiteY4916" fmla="*/ 476744 h 1371424"/>
                <a:gd name="connsiteX4917" fmla="*/ 1105437 w 1697811"/>
                <a:gd name="connsiteY4917" fmla="*/ 472557 h 1371424"/>
                <a:gd name="connsiteX4918" fmla="*/ 1105912 w 1697811"/>
                <a:gd name="connsiteY4918" fmla="*/ 471986 h 1371424"/>
                <a:gd name="connsiteX4919" fmla="*/ 1105912 w 1697811"/>
                <a:gd name="connsiteY4919" fmla="*/ 466943 h 1371424"/>
                <a:gd name="connsiteX4920" fmla="*/ 1104581 w 1697811"/>
                <a:gd name="connsiteY4920" fmla="*/ 466943 h 1371424"/>
                <a:gd name="connsiteX4921" fmla="*/ 1103725 w 1697811"/>
                <a:gd name="connsiteY4921" fmla="*/ 466181 h 1371424"/>
                <a:gd name="connsiteX4922" fmla="*/ 1104010 w 1697811"/>
                <a:gd name="connsiteY4922" fmla="*/ 465135 h 1371424"/>
                <a:gd name="connsiteX4923" fmla="*/ 1102964 w 1697811"/>
                <a:gd name="connsiteY4923" fmla="*/ 464278 h 1371424"/>
                <a:gd name="connsiteX4924" fmla="*/ 1098780 w 1697811"/>
                <a:gd name="connsiteY4924" fmla="*/ 463422 h 1371424"/>
                <a:gd name="connsiteX4925" fmla="*/ 1098495 w 1697811"/>
                <a:gd name="connsiteY4925" fmla="*/ 462851 h 1371424"/>
                <a:gd name="connsiteX4926" fmla="*/ 1100967 w 1697811"/>
                <a:gd name="connsiteY4926" fmla="*/ 462280 h 1371424"/>
                <a:gd name="connsiteX4927" fmla="*/ 1104581 w 1697811"/>
                <a:gd name="connsiteY4927" fmla="*/ 459901 h 1371424"/>
                <a:gd name="connsiteX4928" fmla="*/ 1108765 w 1697811"/>
                <a:gd name="connsiteY4928" fmla="*/ 459711 h 1371424"/>
                <a:gd name="connsiteX4929" fmla="*/ 1110858 w 1697811"/>
                <a:gd name="connsiteY4929" fmla="*/ 457903 h 1371424"/>
                <a:gd name="connsiteX4930" fmla="*/ 1111618 w 1697811"/>
                <a:gd name="connsiteY4930" fmla="*/ 457903 h 1371424"/>
                <a:gd name="connsiteX4931" fmla="*/ 1114281 w 1697811"/>
                <a:gd name="connsiteY4931" fmla="*/ 456380 h 1371424"/>
                <a:gd name="connsiteX4932" fmla="*/ 1116088 w 1697811"/>
                <a:gd name="connsiteY4932" fmla="*/ 456190 h 1371424"/>
                <a:gd name="connsiteX4933" fmla="*/ 1116754 w 1697811"/>
                <a:gd name="connsiteY4933" fmla="*/ 456951 h 1371424"/>
                <a:gd name="connsiteX4934" fmla="*/ 1116469 w 1697811"/>
                <a:gd name="connsiteY4934" fmla="*/ 457712 h 1371424"/>
                <a:gd name="connsiteX4935" fmla="*/ 1118941 w 1697811"/>
                <a:gd name="connsiteY4935" fmla="*/ 458283 h 1371424"/>
                <a:gd name="connsiteX4936" fmla="*/ 1121414 w 1697811"/>
                <a:gd name="connsiteY4936" fmla="*/ 458093 h 1371424"/>
                <a:gd name="connsiteX4937" fmla="*/ 1122270 w 1697811"/>
                <a:gd name="connsiteY4937" fmla="*/ 457236 h 1371424"/>
                <a:gd name="connsiteX4938" fmla="*/ 1123601 w 1697811"/>
                <a:gd name="connsiteY4938" fmla="*/ 456951 h 1371424"/>
                <a:gd name="connsiteX4939" fmla="*/ 1125408 w 1697811"/>
                <a:gd name="connsiteY4939" fmla="*/ 457522 h 1371424"/>
                <a:gd name="connsiteX4940" fmla="*/ 1125883 w 1697811"/>
                <a:gd name="connsiteY4940" fmla="*/ 456285 h 1371424"/>
                <a:gd name="connsiteX4941" fmla="*/ 1128166 w 1697811"/>
                <a:gd name="connsiteY4941" fmla="*/ 455524 h 1371424"/>
                <a:gd name="connsiteX4942" fmla="*/ 1129497 w 1697811"/>
                <a:gd name="connsiteY4942" fmla="*/ 453906 h 1371424"/>
                <a:gd name="connsiteX4943" fmla="*/ 1131019 w 1697811"/>
                <a:gd name="connsiteY4943" fmla="*/ 453050 h 1371424"/>
                <a:gd name="connsiteX4944" fmla="*/ 1132350 w 1697811"/>
                <a:gd name="connsiteY4944" fmla="*/ 450671 h 1371424"/>
                <a:gd name="connsiteX4945" fmla="*/ 1133206 w 1697811"/>
                <a:gd name="connsiteY4945" fmla="*/ 450290 h 1371424"/>
                <a:gd name="connsiteX4946" fmla="*/ 1133682 w 1697811"/>
                <a:gd name="connsiteY4946" fmla="*/ 448292 h 1371424"/>
                <a:gd name="connsiteX4947" fmla="*/ 1135488 w 1697811"/>
                <a:gd name="connsiteY4947" fmla="*/ 446674 h 1371424"/>
                <a:gd name="connsiteX4948" fmla="*/ 1136344 w 1697811"/>
                <a:gd name="connsiteY4948" fmla="*/ 442867 h 1371424"/>
                <a:gd name="connsiteX4949" fmla="*/ 1137010 w 1697811"/>
                <a:gd name="connsiteY4949" fmla="*/ 442487 h 1371424"/>
                <a:gd name="connsiteX4950" fmla="*/ 1136725 w 1697811"/>
                <a:gd name="connsiteY4950" fmla="*/ 441440 h 1371424"/>
                <a:gd name="connsiteX4951" fmla="*/ 1137390 w 1697811"/>
                <a:gd name="connsiteY4951" fmla="*/ 438966 h 1371424"/>
                <a:gd name="connsiteX4952" fmla="*/ 1136059 w 1697811"/>
                <a:gd name="connsiteY4952" fmla="*/ 438966 h 1371424"/>
                <a:gd name="connsiteX4953" fmla="*/ 1136820 w 1697811"/>
                <a:gd name="connsiteY4953" fmla="*/ 437158 h 1371424"/>
                <a:gd name="connsiteX4954" fmla="*/ 1139673 w 1697811"/>
                <a:gd name="connsiteY4954" fmla="*/ 436968 h 1371424"/>
                <a:gd name="connsiteX4955" fmla="*/ 1139958 w 1697811"/>
                <a:gd name="connsiteY4955" fmla="*/ 436207 h 1371424"/>
                <a:gd name="connsiteX4956" fmla="*/ 1139102 w 1697811"/>
                <a:gd name="connsiteY4956" fmla="*/ 435635 h 1371424"/>
                <a:gd name="connsiteX4957" fmla="*/ 1139102 w 1697811"/>
                <a:gd name="connsiteY4957" fmla="*/ 435255 h 1371424"/>
                <a:gd name="connsiteX4958" fmla="*/ 1140909 w 1697811"/>
                <a:gd name="connsiteY4958" fmla="*/ 434399 h 1371424"/>
                <a:gd name="connsiteX4959" fmla="*/ 1142431 w 1697811"/>
                <a:gd name="connsiteY4959" fmla="*/ 433162 h 1371424"/>
                <a:gd name="connsiteX4960" fmla="*/ 1142716 w 1697811"/>
                <a:gd name="connsiteY4960" fmla="*/ 432400 h 1371424"/>
                <a:gd name="connsiteX4961" fmla="*/ 1143762 w 1697811"/>
                <a:gd name="connsiteY4961" fmla="*/ 432115 h 1371424"/>
                <a:gd name="connsiteX4962" fmla="*/ 1144047 w 1697811"/>
                <a:gd name="connsiteY4962" fmla="*/ 430877 h 1371424"/>
                <a:gd name="connsiteX4963" fmla="*/ 1145379 w 1697811"/>
                <a:gd name="connsiteY4963" fmla="*/ 430117 h 1371424"/>
                <a:gd name="connsiteX4964" fmla="*/ 1146235 w 1697811"/>
                <a:gd name="connsiteY4964" fmla="*/ 427071 h 1371424"/>
                <a:gd name="connsiteX4965" fmla="*/ 1147566 w 1697811"/>
                <a:gd name="connsiteY4965" fmla="*/ 425644 h 1371424"/>
                <a:gd name="connsiteX4966" fmla="*/ 1148041 w 1697811"/>
                <a:gd name="connsiteY4966" fmla="*/ 424407 h 1371424"/>
                <a:gd name="connsiteX4967" fmla="*/ 1149563 w 1697811"/>
                <a:gd name="connsiteY4967" fmla="*/ 423170 h 1371424"/>
                <a:gd name="connsiteX4968" fmla="*/ 1150229 w 1697811"/>
                <a:gd name="connsiteY4968" fmla="*/ 420696 h 1371424"/>
                <a:gd name="connsiteX4969" fmla="*/ 1151275 w 1697811"/>
                <a:gd name="connsiteY4969" fmla="*/ 420315 h 1371424"/>
                <a:gd name="connsiteX4970" fmla="*/ 1151941 w 1697811"/>
                <a:gd name="connsiteY4970" fmla="*/ 419268 h 1371424"/>
                <a:gd name="connsiteX4971" fmla="*/ 1154603 w 1697811"/>
                <a:gd name="connsiteY4971" fmla="*/ 417651 h 1371424"/>
                <a:gd name="connsiteX4972" fmla="*/ 1155364 w 1697811"/>
                <a:gd name="connsiteY4972" fmla="*/ 416414 h 1371424"/>
                <a:gd name="connsiteX4973" fmla="*/ 1156030 w 1697811"/>
                <a:gd name="connsiteY4973" fmla="*/ 416223 h 1371424"/>
                <a:gd name="connsiteX4974" fmla="*/ 1158502 w 1697811"/>
                <a:gd name="connsiteY4974" fmla="*/ 413749 h 1371424"/>
                <a:gd name="connsiteX4975" fmla="*/ 1159358 w 1697811"/>
                <a:gd name="connsiteY4975" fmla="*/ 413749 h 1371424"/>
                <a:gd name="connsiteX4976" fmla="*/ 1162211 w 1697811"/>
                <a:gd name="connsiteY4976" fmla="*/ 411561 h 1371424"/>
                <a:gd name="connsiteX4977" fmla="*/ 1163733 w 1697811"/>
                <a:gd name="connsiteY4977" fmla="*/ 408135 h 1371424"/>
                <a:gd name="connsiteX4978" fmla="*/ 1166586 w 1697811"/>
                <a:gd name="connsiteY4978" fmla="*/ 405470 h 1371424"/>
                <a:gd name="connsiteX4979" fmla="*/ 1166871 w 1697811"/>
                <a:gd name="connsiteY4979" fmla="*/ 404233 h 1371424"/>
                <a:gd name="connsiteX4980" fmla="*/ 1169154 w 1697811"/>
                <a:gd name="connsiteY4980" fmla="*/ 402616 h 1371424"/>
                <a:gd name="connsiteX4981" fmla="*/ 1170485 w 1697811"/>
                <a:gd name="connsiteY4981" fmla="*/ 400617 h 1371424"/>
                <a:gd name="connsiteX4982" fmla="*/ 1171531 w 1697811"/>
                <a:gd name="connsiteY4982" fmla="*/ 400617 h 1371424"/>
                <a:gd name="connsiteX4983" fmla="*/ 1172197 w 1697811"/>
                <a:gd name="connsiteY4983" fmla="*/ 399856 h 1371424"/>
                <a:gd name="connsiteX4984" fmla="*/ 1174289 w 1697811"/>
                <a:gd name="connsiteY4984" fmla="*/ 400046 h 1371424"/>
                <a:gd name="connsiteX4985" fmla="*/ 1174765 w 1697811"/>
                <a:gd name="connsiteY4985" fmla="*/ 399475 h 1371424"/>
                <a:gd name="connsiteX4986" fmla="*/ 1178854 w 1697811"/>
                <a:gd name="connsiteY4986" fmla="*/ 398619 h 1371424"/>
                <a:gd name="connsiteX4987" fmla="*/ 1180185 w 1697811"/>
                <a:gd name="connsiteY4987" fmla="*/ 396811 h 1371424"/>
                <a:gd name="connsiteX4988" fmla="*/ 1181517 w 1697811"/>
                <a:gd name="connsiteY4988" fmla="*/ 395954 h 1371424"/>
                <a:gd name="connsiteX4989" fmla="*/ 1181041 w 1697811"/>
                <a:gd name="connsiteY4989" fmla="*/ 394908 h 1371424"/>
                <a:gd name="connsiteX4990" fmla="*/ 1181897 w 1697811"/>
                <a:gd name="connsiteY4990" fmla="*/ 394527 h 1371424"/>
                <a:gd name="connsiteX4991" fmla="*/ 1184084 w 1697811"/>
                <a:gd name="connsiteY4991" fmla="*/ 394908 h 1371424"/>
                <a:gd name="connsiteX4992" fmla="*/ 1186557 w 1697811"/>
                <a:gd name="connsiteY4992" fmla="*/ 394051 h 1371424"/>
                <a:gd name="connsiteX4993" fmla="*/ 1188364 w 1697811"/>
                <a:gd name="connsiteY4993" fmla="*/ 394051 h 1371424"/>
                <a:gd name="connsiteX4994" fmla="*/ 1188649 w 1697811"/>
                <a:gd name="connsiteY4994" fmla="*/ 395479 h 1371424"/>
                <a:gd name="connsiteX4995" fmla="*/ 1189125 w 1697811"/>
                <a:gd name="connsiteY4995" fmla="*/ 395764 h 1371424"/>
                <a:gd name="connsiteX4996" fmla="*/ 1195401 w 1697811"/>
                <a:gd name="connsiteY4996" fmla="*/ 395193 h 1371424"/>
                <a:gd name="connsiteX4997" fmla="*/ 1196067 w 1697811"/>
                <a:gd name="connsiteY4997" fmla="*/ 394432 h 1371424"/>
                <a:gd name="connsiteX4998" fmla="*/ 1198159 w 1697811"/>
                <a:gd name="connsiteY4998" fmla="*/ 394622 h 1371424"/>
                <a:gd name="connsiteX4999" fmla="*/ 1198444 w 1697811"/>
                <a:gd name="connsiteY4999" fmla="*/ 393386 h 1371424"/>
                <a:gd name="connsiteX5000" fmla="*/ 1199776 w 1697811"/>
                <a:gd name="connsiteY5000" fmla="*/ 393195 h 1371424"/>
                <a:gd name="connsiteX5001" fmla="*/ 1200822 w 1697811"/>
                <a:gd name="connsiteY5001" fmla="*/ 391767 h 1371424"/>
                <a:gd name="connsiteX5002" fmla="*/ 1201868 w 1697811"/>
                <a:gd name="connsiteY5002" fmla="*/ 392529 h 1371424"/>
                <a:gd name="connsiteX5003" fmla="*/ 1202724 w 1697811"/>
                <a:gd name="connsiteY5003" fmla="*/ 392338 h 1371424"/>
                <a:gd name="connsiteX5004" fmla="*/ 1202724 w 1697811"/>
                <a:gd name="connsiteY5004" fmla="*/ 391482 h 1371424"/>
                <a:gd name="connsiteX5005" fmla="*/ 1201963 w 1697811"/>
                <a:gd name="connsiteY5005" fmla="*/ 391292 h 1371424"/>
                <a:gd name="connsiteX5006" fmla="*/ 1201963 w 1697811"/>
                <a:gd name="connsiteY5006" fmla="*/ 390245 h 1371424"/>
                <a:gd name="connsiteX5007" fmla="*/ 1204816 w 1697811"/>
                <a:gd name="connsiteY5007" fmla="*/ 390816 h 1371424"/>
                <a:gd name="connsiteX5008" fmla="*/ 1204816 w 1697811"/>
                <a:gd name="connsiteY5008" fmla="*/ 391577 h 1371424"/>
                <a:gd name="connsiteX5009" fmla="*/ 1206147 w 1697811"/>
                <a:gd name="connsiteY5009" fmla="*/ 393195 h 1371424"/>
                <a:gd name="connsiteX5010" fmla="*/ 1207479 w 1697811"/>
                <a:gd name="connsiteY5010" fmla="*/ 393195 h 1371424"/>
                <a:gd name="connsiteX5011" fmla="*/ 1206623 w 1697811"/>
                <a:gd name="connsiteY5011" fmla="*/ 389959 h 1371424"/>
                <a:gd name="connsiteX5012" fmla="*/ 1205101 w 1697811"/>
                <a:gd name="connsiteY5012" fmla="*/ 388532 h 1371424"/>
                <a:gd name="connsiteX5013" fmla="*/ 1205101 w 1697811"/>
                <a:gd name="connsiteY5013" fmla="*/ 386153 h 1371424"/>
                <a:gd name="connsiteX5014" fmla="*/ 1206908 w 1697811"/>
                <a:gd name="connsiteY5014" fmla="*/ 384535 h 1371424"/>
                <a:gd name="connsiteX5015" fmla="*/ 1207954 w 1697811"/>
                <a:gd name="connsiteY5015" fmla="*/ 381871 h 1371424"/>
                <a:gd name="connsiteX5016" fmla="*/ 1210807 w 1697811"/>
                <a:gd name="connsiteY5016" fmla="*/ 379492 h 1371424"/>
                <a:gd name="connsiteX5017" fmla="*/ 1212139 w 1697811"/>
                <a:gd name="connsiteY5017" fmla="*/ 376827 h 1371424"/>
                <a:gd name="connsiteX5018" fmla="*/ 1214231 w 1697811"/>
                <a:gd name="connsiteY5018" fmla="*/ 375781 h 1371424"/>
                <a:gd name="connsiteX5019" fmla="*/ 1214706 w 1697811"/>
                <a:gd name="connsiteY5019" fmla="*/ 374354 h 1371424"/>
                <a:gd name="connsiteX5020" fmla="*/ 1216799 w 1697811"/>
                <a:gd name="connsiteY5020" fmla="*/ 371880 h 1371424"/>
                <a:gd name="connsiteX5021" fmla="*/ 1217084 w 1697811"/>
                <a:gd name="connsiteY5021" fmla="*/ 370452 h 1371424"/>
                <a:gd name="connsiteX5022" fmla="*/ 1217845 w 1697811"/>
                <a:gd name="connsiteY5022" fmla="*/ 370261 h 1371424"/>
                <a:gd name="connsiteX5023" fmla="*/ 1218320 w 1697811"/>
                <a:gd name="connsiteY5023" fmla="*/ 369024 h 1371424"/>
                <a:gd name="connsiteX5024" fmla="*/ 1219651 w 1697811"/>
                <a:gd name="connsiteY5024" fmla="*/ 367597 h 1371424"/>
                <a:gd name="connsiteX5025" fmla="*/ 1220983 w 1697811"/>
                <a:gd name="connsiteY5025" fmla="*/ 363981 h 1371424"/>
                <a:gd name="connsiteX5026" fmla="*/ 1221839 w 1697811"/>
                <a:gd name="connsiteY5026" fmla="*/ 363220 h 1371424"/>
                <a:gd name="connsiteX5027" fmla="*/ 1223360 w 1697811"/>
                <a:gd name="connsiteY5027" fmla="*/ 359414 h 1371424"/>
                <a:gd name="connsiteX5028" fmla="*/ 1223836 w 1697811"/>
                <a:gd name="connsiteY5028" fmla="*/ 359223 h 1371424"/>
                <a:gd name="connsiteX5029" fmla="*/ 1223836 w 1697811"/>
                <a:gd name="connsiteY5029" fmla="*/ 357796 h 1371424"/>
                <a:gd name="connsiteX5030" fmla="*/ 1224311 w 1697811"/>
                <a:gd name="connsiteY5030" fmla="*/ 357225 h 1371424"/>
                <a:gd name="connsiteX5031" fmla="*/ 1224026 w 1697811"/>
                <a:gd name="connsiteY5031" fmla="*/ 350659 h 1371424"/>
                <a:gd name="connsiteX5032" fmla="*/ 1224787 w 1697811"/>
                <a:gd name="connsiteY5032" fmla="*/ 349232 h 1371424"/>
                <a:gd name="connsiteX5033" fmla="*/ 1224502 w 1697811"/>
                <a:gd name="connsiteY5033" fmla="*/ 347233 h 1371424"/>
                <a:gd name="connsiteX5034" fmla="*/ 1225357 w 1697811"/>
                <a:gd name="connsiteY5034" fmla="*/ 344759 h 1371424"/>
                <a:gd name="connsiteX5035" fmla="*/ 1226879 w 1697811"/>
                <a:gd name="connsiteY5035" fmla="*/ 343142 h 1371424"/>
                <a:gd name="connsiteX5036" fmla="*/ 1227640 w 1697811"/>
                <a:gd name="connsiteY5036" fmla="*/ 343142 h 1371424"/>
                <a:gd name="connsiteX5037" fmla="*/ 1227640 w 1697811"/>
                <a:gd name="connsiteY5037" fmla="*/ 342761 h 1371424"/>
                <a:gd name="connsiteX5038" fmla="*/ 1229161 w 1697811"/>
                <a:gd name="connsiteY5038" fmla="*/ 342000 h 1371424"/>
                <a:gd name="connsiteX5039" fmla="*/ 1230493 w 1697811"/>
                <a:gd name="connsiteY5039" fmla="*/ 340001 h 1371424"/>
                <a:gd name="connsiteX5040" fmla="*/ 1232014 w 1697811"/>
                <a:gd name="connsiteY5040" fmla="*/ 338764 h 1371424"/>
                <a:gd name="connsiteX5041" fmla="*/ 1232300 w 1697811"/>
                <a:gd name="connsiteY5041" fmla="*/ 337527 h 1371424"/>
                <a:gd name="connsiteX5042" fmla="*/ 1233346 w 1697811"/>
                <a:gd name="connsiteY5042" fmla="*/ 337147 h 1371424"/>
                <a:gd name="connsiteX5043" fmla="*/ 1233631 w 1697811"/>
                <a:gd name="connsiteY5043" fmla="*/ 336385 h 1371424"/>
                <a:gd name="connsiteX5044" fmla="*/ 1234487 w 1697811"/>
                <a:gd name="connsiteY5044" fmla="*/ 335814 h 1371424"/>
                <a:gd name="connsiteX5045" fmla="*/ 1234487 w 1697811"/>
                <a:gd name="connsiteY5045" fmla="*/ 334958 h 1371424"/>
                <a:gd name="connsiteX5046" fmla="*/ 1235343 w 1697811"/>
                <a:gd name="connsiteY5046" fmla="*/ 334197 h 1371424"/>
                <a:gd name="connsiteX5047" fmla="*/ 1235628 w 1697811"/>
                <a:gd name="connsiteY5047" fmla="*/ 332960 h 1371424"/>
                <a:gd name="connsiteX5048" fmla="*/ 1236294 w 1697811"/>
                <a:gd name="connsiteY5048" fmla="*/ 332389 h 1371424"/>
                <a:gd name="connsiteX5049" fmla="*/ 1236769 w 1697811"/>
                <a:gd name="connsiteY5049" fmla="*/ 329724 h 1371424"/>
                <a:gd name="connsiteX5050" fmla="*/ 1237435 w 1697811"/>
                <a:gd name="connsiteY5050" fmla="*/ 329343 h 1371424"/>
                <a:gd name="connsiteX5051" fmla="*/ 1238196 w 1697811"/>
                <a:gd name="connsiteY5051" fmla="*/ 327155 h 1371424"/>
                <a:gd name="connsiteX5052" fmla="*/ 1239242 w 1697811"/>
                <a:gd name="connsiteY5052" fmla="*/ 326394 h 1371424"/>
                <a:gd name="connsiteX5053" fmla="*/ 1239717 w 1697811"/>
                <a:gd name="connsiteY5053" fmla="*/ 325156 h 1371424"/>
                <a:gd name="connsiteX5054" fmla="*/ 1239432 w 1697811"/>
                <a:gd name="connsiteY5054" fmla="*/ 323729 h 1371424"/>
                <a:gd name="connsiteX5055" fmla="*/ 1239908 w 1697811"/>
                <a:gd name="connsiteY5055" fmla="*/ 322968 h 1371424"/>
                <a:gd name="connsiteX5056" fmla="*/ 1233441 w 1697811"/>
                <a:gd name="connsiteY5056" fmla="*/ 318876 h 1371424"/>
                <a:gd name="connsiteX5057" fmla="*/ 1232680 w 1697811"/>
                <a:gd name="connsiteY5057" fmla="*/ 318686 h 1371424"/>
                <a:gd name="connsiteX5058" fmla="*/ 1232680 w 1697811"/>
                <a:gd name="connsiteY5058" fmla="*/ 319923 h 1371424"/>
                <a:gd name="connsiteX5059" fmla="*/ 1232205 w 1697811"/>
                <a:gd name="connsiteY5059" fmla="*/ 320113 h 1371424"/>
                <a:gd name="connsiteX5060" fmla="*/ 1231919 w 1697811"/>
                <a:gd name="connsiteY5060" fmla="*/ 321350 h 1371424"/>
                <a:gd name="connsiteX5061" fmla="*/ 1229447 w 1697811"/>
                <a:gd name="connsiteY5061" fmla="*/ 321921 h 1371424"/>
                <a:gd name="connsiteX5062" fmla="*/ 1228971 w 1697811"/>
                <a:gd name="connsiteY5062" fmla="*/ 321065 h 1371424"/>
                <a:gd name="connsiteX5063" fmla="*/ 1228115 w 1697811"/>
                <a:gd name="connsiteY5063" fmla="*/ 320874 h 1371424"/>
                <a:gd name="connsiteX5064" fmla="*/ 1228401 w 1697811"/>
                <a:gd name="connsiteY5064" fmla="*/ 320018 h 1371424"/>
                <a:gd name="connsiteX5065" fmla="*/ 1227925 w 1697811"/>
                <a:gd name="connsiteY5065" fmla="*/ 318971 h 1371424"/>
                <a:gd name="connsiteX5066" fmla="*/ 1227069 w 1697811"/>
                <a:gd name="connsiteY5066" fmla="*/ 318686 h 1371424"/>
                <a:gd name="connsiteX5067" fmla="*/ 1227830 w 1697811"/>
                <a:gd name="connsiteY5067" fmla="*/ 317639 h 1371424"/>
                <a:gd name="connsiteX5068" fmla="*/ 1227830 w 1697811"/>
                <a:gd name="connsiteY5068" fmla="*/ 316782 h 1371424"/>
                <a:gd name="connsiteX5069" fmla="*/ 1227069 w 1697811"/>
                <a:gd name="connsiteY5069" fmla="*/ 316022 h 1371424"/>
                <a:gd name="connsiteX5070" fmla="*/ 1226213 w 1697811"/>
                <a:gd name="connsiteY5070" fmla="*/ 316593 h 1371424"/>
                <a:gd name="connsiteX5071" fmla="*/ 1225928 w 1697811"/>
                <a:gd name="connsiteY5071" fmla="*/ 318210 h 1371424"/>
                <a:gd name="connsiteX5072" fmla="*/ 1225928 w 1697811"/>
                <a:gd name="connsiteY5072" fmla="*/ 318210 h 1371424"/>
                <a:gd name="connsiteX5073" fmla="*/ 1221458 w 1697811"/>
                <a:gd name="connsiteY5073" fmla="*/ 302699 h 1371424"/>
                <a:gd name="connsiteX5074" fmla="*/ 1223646 w 1697811"/>
                <a:gd name="connsiteY5074" fmla="*/ 292993 h 1371424"/>
                <a:gd name="connsiteX5075" fmla="*/ 1218320 w 1697811"/>
                <a:gd name="connsiteY5075" fmla="*/ 292137 h 1371424"/>
                <a:gd name="connsiteX5076" fmla="*/ 1216228 w 1697811"/>
                <a:gd name="connsiteY5076" fmla="*/ 288330 h 1371424"/>
                <a:gd name="connsiteX5077" fmla="*/ 1228115 w 1697811"/>
                <a:gd name="connsiteY5077" fmla="*/ 279861 h 1371424"/>
                <a:gd name="connsiteX5078" fmla="*/ 1220983 w 1697811"/>
                <a:gd name="connsiteY5078" fmla="*/ 269394 h 1371424"/>
                <a:gd name="connsiteX5079" fmla="*/ 1222219 w 1697811"/>
                <a:gd name="connsiteY5079" fmla="*/ 259497 h 1371424"/>
                <a:gd name="connsiteX5080" fmla="*/ 1217084 w 1697811"/>
                <a:gd name="connsiteY5080" fmla="*/ 250171 h 1371424"/>
                <a:gd name="connsiteX5081" fmla="*/ 1217654 w 1697811"/>
                <a:gd name="connsiteY5081" fmla="*/ 244938 h 1371424"/>
                <a:gd name="connsiteX5082" fmla="*/ 1224787 w 1697811"/>
                <a:gd name="connsiteY5082" fmla="*/ 236469 h 1371424"/>
                <a:gd name="connsiteX5083" fmla="*/ 1224502 w 1697811"/>
                <a:gd name="connsiteY5083" fmla="*/ 231616 h 1371424"/>
                <a:gd name="connsiteX5084" fmla="*/ 1218415 w 1697811"/>
                <a:gd name="connsiteY5084" fmla="*/ 219911 h 1371424"/>
                <a:gd name="connsiteX5085" fmla="*/ 1222219 w 1697811"/>
                <a:gd name="connsiteY5085" fmla="*/ 208778 h 1371424"/>
                <a:gd name="connsiteX5086" fmla="*/ 1221363 w 1697811"/>
                <a:gd name="connsiteY5086" fmla="*/ 204305 h 1371424"/>
                <a:gd name="connsiteX5087" fmla="*/ 1232680 w 1697811"/>
                <a:gd name="connsiteY5087" fmla="*/ 189651 h 1371424"/>
                <a:gd name="connsiteX5088" fmla="*/ 1231349 w 1697811"/>
                <a:gd name="connsiteY5088" fmla="*/ 184322 h 1371424"/>
                <a:gd name="connsiteX5089" fmla="*/ 1231349 w 1697811"/>
                <a:gd name="connsiteY5089" fmla="*/ 184322 h 137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Lst>
              <a:rect l="l" t="t" r="r" b="b"/>
              <a:pathLst>
                <a:path w="1697811" h="1371424">
                  <a:moveTo>
                    <a:pt x="1325117" y="976231"/>
                  </a:moveTo>
                  <a:lnTo>
                    <a:pt x="1325402" y="978420"/>
                  </a:lnTo>
                  <a:lnTo>
                    <a:pt x="1324736" y="985081"/>
                  </a:lnTo>
                  <a:lnTo>
                    <a:pt x="1323215" y="986318"/>
                  </a:lnTo>
                  <a:lnTo>
                    <a:pt x="1322454" y="986318"/>
                  </a:lnTo>
                  <a:lnTo>
                    <a:pt x="1323976" y="985081"/>
                  </a:lnTo>
                  <a:lnTo>
                    <a:pt x="1324736" y="976421"/>
                  </a:lnTo>
                  <a:lnTo>
                    <a:pt x="1325117" y="976231"/>
                  </a:lnTo>
                  <a:close/>
                  <a:moveTo>
                    <a:pt x="1318365" y="970521"/>
                  </a:moveTo>
                  <a:lnTo>
                    <a:pt x="1320837" y="972520"/>
                  </a:lnTo>
                  <a:lnTo>
                    <a:pt x="1321313" y="973471"/>
                  </a:lnTo>
                  <a:lnTo>
                    <a:pt x="1323976" y="975946"/>
                  </a:lnTo>
                  <a:lnTo>
                    <a:pt x="1323500" y="976136"/>
                  </a:lnTo>
                  <a:lnTo>
                    <a:pt x="1319696" y="972805"/>
                  </a:lnTo>
                  <a:lnTo>
                    <a:pt x="1319411" y="972044"/>
                  </a:lnTo>
                  <a:lnTo>
                    <a:pt x="1317889" y="970807"/>
                  </a:lnTo>
                  <a:lnTo>
                    <a:pt x="1318365" y="970521"/>
                  </a:lnTo>
                  <a:lnTo>
                    <a:pt x="1318365" y="970521"/>
                  </a:lnTo>
                  <a:close/>
                  <a:moveTo>
                    <a:pt x="1231349" y="184322"/>
                  </a:moveTo>
                  <a:lnTo>
                    <a:pt x="1233631" y="168050"/>
                  </a:lnTo>
                  <a:lnTo>
                    <a:pt x="1236009" y="163958"/>
                  </a:lnTo>
                  <a:lnTo>
                    <a:pt x="1238671" y="163958"/>
                  </a:lnTo>
                  <a:lnTo>
                    <a:pt x="1242475" y="174235"/>
                  </a:lnTo>
                  <a:lnTo>
                    <a:pt x="1251415" y="168526"/>
                  </a:lnTo>
                  <a:lnTo>
                    <a:pt x="1256550" y="169763"/>
                  </a:lnTo>
                  <a:lnTo>
                    <a:pt x="1259308" y="163387"/>
                  </a:lnTo>
                  <a:lnTo>
                    <a:pt x="1270625" y="158724"/>
                  </a:lnTo>
                  <a:lnTo>
                    <a:pt x="1282988" y="160532"/>
                  </a:lnTo>
                  <a:lnTo>
                    <a:pt x="1288599" y="146734"/>
                  </a:lnTo>
                  <a:lnTo>
                    <a:pt x="1302863" y="144926"/>
                  </a:lnTo>
                  <a:lnTo>
                    <a:pt x="1317319" y="135981"/>
                  </a:lnTo>
                  <a:lnTo>
                    <a:pt x="1318745" y="131414"/>
                  </a:lnTo>
                  <a:lnTo>
                    <a:pt x="1317509" y="123706"/>
                  </a:lnTo>
                  <a:lnTo>
                    <a:pt x="1309140" y="114285"/>
                  </a:lnTo>
                  <a:lnTo>
                    <a:pt x="1306858" y="102771"/>
                  </a:lnTo>
                  <a:lnTo>
                    <a:pt x="1298394" y="96110"/>
                  </a:lnTo>
                  <a:lnTo>
                    <a:pt x="1299345" y="85072"/>
                  </a:lnTo>
                  <a:lnTo>
                    <a:pt x="1303910" y="77459"/>
                  </a:lnTo>
                  <a:lnTo>
                    <a:pt x="1302008" y="70512"/>
                  </a:lnTo>
                  <a:lnTo>
                    <a:pt x="1306573" y="55858"/>
                  </a:lnTo>
                  <a:lnTo>
                    <a:pt x="1314371" y="59950"/>
                  </a:lnTo>
                  <a:lnTo>
                    <a:pt x="1319126" y="72226"/>
                  </a:lnTo>
                  <a:lnTo>
                    <a:pt x="1325687" y="75556"/>
                  </a:lnTo>
                  <a:lnTo>
                    <a:pt x="1333581" y="72130"/>
                  </a:lnTo>
                  <a:lnTo>
                    <a:pt x="1343376" y="60711"/>
                  </a:lnTo>
                  <a:lnTo>
                    <a:pt x="1354217" y="58903"/>
                  </a:lnTo>
                  <a:lnTo>
                    <a:pt x="1363252" y="73557"/>
                  </a:lnTo>
                  <a:lnTo>
                    <a:pt x="1367816" y="85833"/>
                  </a:lnTo>
                  <a:lnTo>
                    <a:pt x="1390355" y="92970"/>
                  </a:lnTo>
                  <a:lnTo>
                    <a:pt x="1397488" y="92113"/>
                  </a:lnTo>
                  <a:lnTo>
                    <a:pt x="1408044" y="74794"/>
                  </a:lnTo>
                  <a:lnTo>
                    <a:pt x="1421453" y="76793"/>
                  </a:lnTo>
                  <a:lnTo>
                    <a:pt x="1427349" y="72130"/>
                  </a:lnTo>
                  <a:lnTo>
                    <a:pt x="1420787" y="64041"/>
                  </a:lnTo>
                  <a:lnTo>
                    <a:pt x="1423164" y="46818"/>
                  </a:lnTo>
                  <a:lnTo>
                    <a:pt x="1425542" y="42536"/>
                  </a:lnTo>
                  <a:lnTo>
                    <a:pt x="1445608" y="41489"/>
                  </a:lnTo>
                  <a:lnTo>
                    <a:pt x="1434196" y="64898"/>
                  </a:lnTo>
                  <a:lnTo>
                    <a:pt x="1439522" y="72130"/>
                  </a:lnTo>
                  <a:lnTo>
                    <a:pt x="1449222" y="63946"/>
                  </a:lnTo>
                  <a:lnTo>
                    <a:pt x="1463011" y="63946"/>
                  </a:lnTo>
                  <a:lnTo>
                    <a:pt x="1479368" y="69085"/>
                  </a:lnTo>
                  <a:lnTo>
                    <a:pt x="1503428" y="52051"/>
                  </a:lnTo>
                  <a:lnTo>
                    <a:pt x="1514936" y="49292"/>
                  </a:lnTo>
                  <a:lnTo>
                    <a:pt x="1524446" y="51480"/>
                  </a:lnTo>
                  <a:lnTo>
                    <a:pt x="1530246" y="48626"/>
                  </a:lnTo>
                  <a:lnTo>
                    <a:pt x="1540422" y="50815"/>
                  </a:lnTo>
                  <a:lnTo>
                    <a:pt x="1554592" y="64041"/>
                  </a:lnTo>
                  <a:lnTo>
                    <a:pt x="1559252" y="63852"/>
                  </a:lnTo>
                  <a:lnTo>
                    <a:pt x="1561915" y="56429"/>
                  </a:lnTo>
                  <a:lnTo>
                    <a:pt x="1560964" y="46628"/>
                  </a:lnTo>
                  <a:lnTo>
                    <a:pt x="1552595" y="34352"/>
                  </a:lnTo>
                  <a:lnTo>
                    <a:pt x="1546318" y="31022"/>
                  </a:lnTo>
                  <a:lnTo>
                    <a:pt x="1546604" y="28167"/>
                  </a:lnTo>
                  <a:lnTo>
                    <a:pt x="1554782" y="21411"/>
                  </a:lnTo>
                  <a:lnTo>
                    <a:pt x="1566575" y="24170"/>
                  </a:lnTo>
                  <a:lnTo>
                    <a:pt x="1580840" y="4567"/>
                  </a:lnTo>
                  <a:lnTo>
                    <a:pt x="1589113" y="0"/>
                  </a:lnTo>
                  <a:lnTo>
                    <a:pt x="1597482" y="10658"/>
                  </a:lnTo>
                  <a:lnTo>
                    <a:pt x="1605946" y="13512"/>
                  </a:lnTo>
                  <a:lnTo>
                    <a:pt x="1609655" y="26359"/>
                  </a:lnTo>
                  <a:lnTo>
                    <a:pt x="1622588" y="48626"/>
                  </a:lnTo>
                  <a:lnTo>
                    <a:pt x="1629530" y="51386"/>
                  </a:lnTo>
                  <a:lnTo>
                    <a:pt x="1643985" y="49007"/>
                  </a:lnTo>
                  <a:lnTo>
                    <a:pt x="1647599" y="51480"/>
                  </a:lnTo>
                  <a:lnTo>
                    <a:pt x="1638660" y="68133"/>
                  </a:lnTo>
                  <a:lnTo>
                    <a:pt x="1631527" y="75841"/>
                  </a:lnTo>
                  <a:lnTo>
                    <a:pt x="1631242" y="79267"/>
                  </a:lnTo>
                  <a:lnTo>
                    <a:pt x="1631242" y="79267"/>
                  </a:lnTo>
                  <a:lnTo>
                    <a:pt x="1629435" y="95444"/>
                  </a:lnTo>
                  <a:lnTo>
                    <a:pt x="1644746" y="104579"/>
                  </a:lnTo>
                  <a:lnTo>
                    <a:pt x="1647314" y="108195"/>
                  </a:lnTo>
                  <a:lnTo>
                    <a:pt x="1647219" y="113334"/>
                  </a:lnTo>
                  <a:lnTo>
                    <a:pt x="1633810" y="127322"/>
                  </a:lnTo>
                  <a:lnTo>
                    <a:pt x="1637233" y="137885"/>
                  </a:lnTo>
                  <a:lnTo>
                    <a:pt x="1629055" y="145021"/>
                  </a:lnTo>
                  <a:lnTo>
                    <a:pt x="1621827" y="163102"/>
                  </a:lnTo>
                  <a:lnTo>
                    <a:pt x="1620496" y="200784"/>
                  </a:lnTo>
                  <a:lnTo>
                    <a:pt x="1608418" y="215248"/>
                  </a:lnTo>
                  <a:lnTo>
                    <a:pt x="1615075" y="223337"/>
                  </a:lnTo>
                  <a:lnTo>
                    <a:pt x="1620116" y="243511"/>
                  </a:lnTo>
                  <a:lnTo>
                    <a:pt x="1621637" y="260735"/>
                  </a:lnTo>
                  <a:lnTo>
                    <a:pt x="1633239" y="272629"/>
                  </a:lnTo>
                  <a:lnTo>
                    <a:pt x="1634475" y="276911"/>
                  </a:lnTo>
                  <a:lnTo>
                    <a:pt x="1632383" y="280813"/>
                  </a:lnTo>
                  <a:lnTo>
                    <a:pt x="1618594" y="277672"/>
                  </a:lnTo>
                  <a:lnTo>
                    <a:pt x="1617263" y="283763"/>
                  </a:lnTo>
                  <a:lnTo>
                    <a:pt x="1618309" y="295848"/>
                  </a:lnTo>
                  <a:lnTo>
                    <a:pt x="1630196" y="307933"/>
                  </a:lnTo>
                  <a:lnTo>
                    <a:pt x="1628009" y="321350"/>
                  </a:lnTo>
                  <a:lnTo>
                    <a:pt x="1620781" y="328677"/>
                  </a:lnTo>
                  <a:lnTo>
                    <a:pt x="1621732" y="346091"/>
                  </a:lnTo>
                  <a:lnTo>
                    <a:pt x="1624490" y="349137"/>
                  </a:lnTo>
                  <a:lnTo>
                    <a:pt x="1633239" y="348851"/>
                  </a:lnTo>
                  <a:lnTo>
                    <a:pt x="1650833" y="379968"/>
                  </a:lnTo>
                  <a:lnTo>
                    <a:pt x="1658155" y="381776"/>
                  </a:lnTo>
                  <a:lnTo>
                    <a:pt x="1661389" y="400141"/>
                  </a:lnTo>
                  <a:lnTo>
                    <a:pt x="1671755" y="417841"/>
                  </a:lnTo>
                  <a:lnTo>
                    <a:pt x="1680694" y="424312"/>
                  </a:lnTo>
                  <a:lnTo>
                    <a:pt x="1683547" y="435350"/>
                  </a:lnTo>
                  <a:lnTo>
                    <a:pt x="1683262" y="440679"/>
                  </a:lnTo>
                  <a:lnTo>
                    <a:pt x="1670708" y="444295"/>
                  </a:lnTo>
                  <a:lnTo>
                    <a:pt x="1666619" y="449529"/>
                  </a:lnTo>
                  <a:lnTo>
                    <a:pt x="1678697" y="471796"/>
                  </a:lnTo>
                  <a:lnTo>
                    <a:pt x="1692867" y="479123"/>
                  </a:lnTo>
                  <a:lnTo>
                    <a:pt x="1693342" y="486641"/>
                  </a:lnTo>
                  <a:lnTo>
                    <a:pt x="1697812" y="493397"/>
                  </a:lnTo>
                  <a:lnTo>
                    <a:pt x="1697336" y="500724"/>
                  </a:lnTo>
                  <a:lnTo>
                    <a:pt x="1681360" y="502532"/>
                  </a:lnTo>
                  <a:lnTo>
                    <a:pt x="1684023" y="520041"/>
                  </a:lnTo>
                  <a:lnTo>
                    <a:pt x="1676320" y="537265"/>
                  </a:lnTo>
                  <a:lnTo>
                    <a:pt x="1680884" y="552015"/>
                  </a:lnTo>
                  <a:lnTo>
                    <a:pt x="1676700" y="556773"/>
                  </a:lnTo>
                  <a:lnTo>
                    <a:pt x="1660057" y="548589"/>
                  </a:lnTo>
                  <a:lnTo>
                    <a:pt x="1651879" y="552015"/>
                  </a:lnTo>
                  <a:lnTo>
                    <a:pt x="1646078" y="560960"/>
                  </a:lnTo>
                  <a:lnTo>
                    <a:pt x="1640752" y="563719"/>
                  </a:lnTo>
                  <a:lnTo>
                    <a:pt x="1619640" y="559913"/>
                  </a:lnTo>
                  <a:lnTo>
                    <a:pt x="1613268" y="562101"/>
                  </a:lnTo>
                  <a:lnTo>
                    <a:pt x="1617738" y="582180"/>
                  </a:lnTo>
                  <a:lnTo>
                    <a:pt x="1629911" y="603876"/>
                  </a:lnTo>
                  <a:lnTo>
                    <a:pt x="1632764" y="617579"/>
                  </a:lnTo>
                  <a:lnTo>
                    <a:pt x="1630672" y="632709"/>
                  </a:lnTo>
                  <a:lnTo>
                    <a:pt x="1640182" y="638513"/>
                  </a:lnTo>
                  <a:lnTo>
                    <a:pt x="1642939" y="644223"/>
                  </a:lnTo>
                  <a:lnTo>
                    <a:pt x="1639136" y="658402"/>
                  </a:lnTo>
                  <a:lnTo>
                    <a:pt x="1643605" y="678861"/>
                  </a:lnTo>
                  <a:lnTo>
                    <a:pt x="1642844" y="691612"/>
                  </a:lnTo>
                  <a:lnTo>
                    <a:pt x="1650547" y="696560"/>
                  </a:lnTo>
                  <a:lnTo>
                    <a:pt x="1653020" y="702270"/>
                  </a:lnTo>
                  <a:lnTo>
                    <a:pt x="1645412" y="709977"/>
                  </a:lnTo>
                  <a:lnTo>
                    <a:pt x="1643035" y="716734"/>
                  </a:lnTo>
                  <a:lnTo>
                    <a:pt x="1651784" y="728058"/>
                  </a:lnTo>
                  <a:lnTo>
                    <a:pt x="1647409" y="739001"/>
                  </a:lnTo>
                  <a:lnTo>
                    <a:pt x="1629530" y="744996"/>
                  </a:lnTo>
                  <a:lnTo>
                    <a:pt x="1623159" y="742236"/>
                  </a:lnTo>
                  <a:lnTo>
                    <a:pt x="1612317" y="729295"/>
                  </a:lnTo>
                  <a:lnTo>
                    <a:pt x="1595200" y="727296"/>
                  </a:lnTo>
                  <a:lnTo>
                    <a:pt x="1584643" y="721777"/>
                  </a:lnTo>
                  <a:lnTo>
                    <a:pt x="1566955" y="717781"/>
                  </a:lnTo>
                  <a:lnTo>
                    <a:pt x="1556209" y="707313"/>
                  </a:lnTo>
                  <a:lnTo>
                    <a:pt x="1552214" y="708550"/>
                  </a:lnTo>
                  <a:lnTo>
                    <a:pt x="1548030" y="716543"/>
                  </a:lnTo>
                  <a:lnTo>
                    <a:pt x="1543656" y="715687"/>
                  </a:lnTo>
                  <a:lnTo>
                    <a:pt x="1545177" y="710548"/>
                  </a:lnTo>
                  <a:lnTo>
                    <a:pt x="1543560" y="709597"/>
                  </a:lnTo>
                  <a:lnTo>
                    <a:pt x="1520451" y="713689"/>
                  </a:lnTo>
                  <a:lnTo>
                    <a:pt x="1510941" y="720826"/>
                  </a:lnTo>
                  <a:lnTo>
                    <a:pt x="1528059" y="749183"/>
                  </a:lnTo>
                  <a:lnTo>
                    <a:pt x="1539091" y="761363"/>
                  </a:lnTo>
                  <a:lnTo>
                    <a:pt x="1546033" y="762600"/>
                  </a:lnTo>
                  <a:lnTo>
                    <a:pt x="1556304" y="755653"/>
                  </a:lnTo>
                  <a:lnTo>
                    <a:pt x="1569142" y="758318"/>
                  </a:lnTo>
                  <a:lnTo>
                    <a:pt x="1566575" y="773543"/>
                  </a:lnTo>
                  <a:lnTo>
                    <a:pt x="1555448" y="782583"/>
                  </a:lnTo>
                  <a:lnTo>
                    <a:pt x="1558016" y="798856"/>
                  </a:lnTo>
                  <a:lnTo>
                    <a:pt x="1568857" y="797714"/>
                  </a:lnTo>
                  <a:lnTo>
                    <a:pt x="1572756" y="820647"/>
                  </a:lnTo>
                  <a:lnTo>
                    <a:pt x="1568572" y="828545"/>
                  </a:lnTo>
                  <a:lnTo>
                    <a:pt x="1567526" y="839298"/>
                  </a:lnTo>
                  <a:lnTo>
                    <a:pt x="1571520" y="851764"/>
                  </a:lnTo>
                  <a:lnTo>
                    <a:pt x="1576845" y="860518"/>
                  </a:lnTo>
                  <a:lnTo>
                    <a:pt x="1597482" y="854714"/>
                  </a:lnTo>
                  <a:lnTo>
                    <a:pt x="1599004" y="856236"/>
                  </a:lnTo>
                  <a:lnTo>
                    <a:pt x="1597767" y="869654"/>
                  </a:lnTo>
                  <a:lnTo>
                    <a:pt x="1620876" y="869654"/>
                  </a:lnTo>
                  <a:lnTo>
                    <a:pt x="1622969" y="881738"/>
                  </a:lnTo>
                  <a:lnTo>
                    <a:pt x="1622969" y="881738"/>
                  </a:lnTo>
                  <a:lnTo>
                    <a:pt x="1615265" y="880311"/>
                  </a:lnTo>
                  <a:lnTo>
                    <a:pt x="1614505" y="881073"/>
                  </a:lnTo>
                  <a:lnTo>
                    <a:pt x="1608038" y="881073"/>
                  </a:lnTo>
                  <a:lnTo>
                    <a:pt x="1602712" y="882024"/>
                  </a:lnTo>
                  <a:lnTo>
                    <a:pt x="1598623" y="884498"/>
                  </a:lnTo>
                  <a:lnTo>
                    <a:pt x="1598623" y="885069"/>
                  </a:lnTo>
                  <a:lnTo>
                    <a:pt x="1598148" y="885069"/>
                  </a:lnTo>
                  <a:lnTo>
                    <a:pt x="1598148" y="886021"/>
                  </a:lnTo>
                  <a:lnTo>
                    <a:pt x="1596626" y="888210"/>
                  </a:lnTo>
                  <a:lnTo>
                    <a:pt x="1595580" y="888495"/>
                  </a:lnTo>
                  <a:lnTo>
                    <a:pt x="1595580" y="890208"/>
                  </a:lnTo>
                  <a:lnTo>
                    <a:pt x="1595104" y="890208"/>
                  </a:lnTo>
                  <a:lnTo>
                    <a:pt x="1594819" y="892206"/>
                  </a:lnTo>
                  <a:lnTo>
                    <a:pt x="1593488" y="894395"/>
                  </a:lnTo>
                  <a:lnTo>
                    <a:pt x="1593488" y="895347"/>
                  </a:lnTo>
                  <a:lnTo>
                    <a:pt x="1592156" y="896298"/>
                  </a:lnTo>
                  <a:lnTo>
                    <a:pt x="1591301" y="896298"/>
                  </a:lnTo>
                  <a:lnTo>
                    <a:pt x="1589969" y="895441"/>
                  </a:lnTo>
                  <a:lnTo>
                    <a:pt x="1585309" y="893919"/>
                  </a:lnTo>
                  <a:lnTo>
                    <a:pt x="1583978" y="893919"/>
                  </a:lnTo>
                  <a:lnTo>
                    <a:pt x="1583978" y="893633"/>
                  </a:lnTo>
                  <a:lnTo>
                    <a:pt x="1582932" y="893824"/>
                  </a:lnTo>
                  <a:lnTo>
                    <a:pt x="1575609" y="892111"/>
                  </a:lnTo>
                  <a:lnTo>
                    <a:pt x="1573517" y="892301"/>
                  </a:lnTo>
                  <a:lnTo>
                    <a:pt x="1571710" y="891445"/>
                  </a:lnTo>
                  <a:lnTo>
                    <a:pt x="1568096" y="891635"/>
                  </a:lnTo>
                  <a:lnTo>
                    <a:pt x="1566575" y="891064"/>
                  </a:lnTo>
                  <a:lnTo>
                    <a:pt x="1561344" y="891254"/>
                  </a:lnTo>
                  <a:lnTo>
                    <a:pt x="1559537" y="890969"/>
                  </a:lnTo>
                  <a:lnTo>
                    <a:pt x="1554592" y="891825"/>
                  </a:lnTo>
                  <a:lnTo>
                    <a:pt x="1552120" y="891635"/>
                  </a:lnTo>
                  <a:lnTo>
                    <a:pt x="1551454" y="892206"/>
                  </a:lnTo>
                  <a:lnTo>
                    <a:pt x="1549647" y="892206"/>
                  </a:lnTo>
                  <a:lnTo>
                    <a:pt x="1546033" y="893158"/>
                  </a:lnTo>
                  <a:lnTo>
                    <a:pt x="1544511" y="892968"/>
                  </a:lnTo>
                  <a:lnTo>
                    <a:pt x="1541659" y="894204"/>
                  </a:lnTo>
                  <a:lnTo>
                    <a:pt x="1536998" y="895156"/>
                  </a:lnTo>
                  <a:lnTo>
                    <a:pt x="1533385" y="896869"/>
                  </a:lnTo>
                  <a:lnTo>
                    <a:pt x="1533100" y="897630"/>
                  </a:lnTo>
                  <a:lnTo>
                    <a:pt x="1529295" y="898867"/>
                  </a:lnTo>
                  <a:lnTo>
                    <a:pt x="1527108" y="900865"/>
                  </a:lnTo>
                  <a:lnTo>
                    <a:pt x="1524826" y="901722"/>
                  </a:lnTo>
                  <a:lnTo>
                    <a:pt x="1524826" y="902293"/>
                  </a:lnTo>
                  <a:lnTo>
                    <a:pt x="1521402" y="904767"/>
                  </a:lnTo>
                  <a:lnTo>
                    <a:pt x="1521117" y="905623"/>
                  </a:lnTo>
                  <a:lnTo>
                    <a:pt x="1519595" y="906860"/>
                  </a:lnTo>
                  <a:lnTo>
                    <a:pt x="1518549" y="908859"/>
                  </a:lnTo>
                  <a:lnTo>
                    <a:pt x="1516077" y="910857"/>
                  </a:lnTo>
                  <a:lnTo>
                    <a:pt x="1515601" y="912380"/>
                  </a:lnTo>
                  <a:lnTo>
                    <a:pt x="1514745" y="912665"/>
                  </a:lnTo>
                  <a:lnTo>
                    <a:pt x="1514460" y="913522"/>
                  </a:lnTo>
                  <a:lnTo>
                    <a:pt x="1512938" y="914378"/>
                  </a:lnTo>
                  <a:lnTo>
                    <a:pt x="1512653" y="915139"/>
                  </a:lnTo>
                  <a:lnTo>
                    <a:pt x="1511131" y="914949"/>
                  </a:lnTo>
                  <a:lnTo>
                    <a:pt x="1510085" y="913997"/>
                  </a:lnTo>
                  <a:lnTo>
                    <a:pt x="1510085" y="912570"/>
                  </a:lnTo>
                  <a:lnTo>
                    <a:pt x="1511892" y="911714"/>
                  </a:lnTo>
                  <a:lnTo>
                    <a:pt x="1511892" y="910952"/>
                  </a:lnTo>
                  <a:lnTo>
                    <a:pt x="1512558" y="911523"/>
                  </a:lnTo>
                  <a:lnTo>
                    <a:pt x="1513889" y="911333"/>
                  </a:lnTo>
                  <a:lnTo>
                    <a:pt x="1514365" y="910762"/>
                  </a:lnTo>
                  <a:lnTo>
                    <a:pt x="1515221" y="910952"/>
                  </a:lnTo>
                  <a:lnTo>
                    <a:pt x="1516267" y="910001"/>
                  </a:lnTo>
                  <a:lnTo>
                    <a:pt x="1516267" y="909430"/>
                  </a:lnTo>
                  <a:lnTo>
                    <a:pt x="1517788" y="908573"/>
                  </a:lnTo>
                  <a:lnTo>
                    <a:pt x="1518264" y="906575"/>
                  </a:lnTo>
                  <a:lnTo>
                    <a:pt x="1517788" y="906385"/>
                  </a:lnTo>
                  <a:lnTo>
                    <a:pt x="1517788" y="905148"/>
                  </a:lnTo>
                  <a:lnTo>
                    <a:pt x="1516457" y="904196"/>
                  </a:lnTo>
                  <a:lnTo>
                    <a:pt x="1516172" y="903340"/>
                  </a:lnTo>
                  <a:lnTo>
                    <a:pt x="1515696" y="903149"/>
                  </a:lnTo>
                  <a:lnTo>
                    <a:pt x="1515031" y="903720"/>
                  </a:lnTo>
                  <a:lnTo>
                    <a:pt x="1514270" y="902864"/>
                  </a:lnTo>
                  <a:lnTo>
                    <a:pt x="1513604" y="903054"/>
                  </a:lnTo>
                  <a:lnTo>
                    <a:pt x="1511797" y="900294"/>
                  </a:lnTo>
                  <a:lnTo>
                    <a:pt x="1511036" y="900485"/>
                  </a:lnTo>
                  <a:lnTo>
                    <a:pt x="1511036" y="901246"/>
                  </a:lnTo>
                  <a:lnTo>
                    <a:pt x="1510181" y="902103"/>
                  </a:lnTo>
                  <a:lnTo>
                    <a:pt x="1508849" y="902293"/>
                  </a:lnTo>
                  <a:lnTo>
                    <a:pt x="1509895" y="900865"/>
                  </a:lnTo>
                  <a:lnTo>
                    <a:pt x="1509610" y="899914"/>
                  </a:lnTo>
                  <a:lnTo>
                    <a:pt x="1510656" y="900105"/>
                  </a:lnTo>
                  <a:lnTo>
                    <a:pt x="1511131" y="898867"/>
                  </a:lnTo>
                  <a:lnTo>
                    <a:pt x="1509800" y="897154"/>
                  </a:lnTo>
                  <a:lnTo>
                    <a:pt x="1508944" y="897916"/>
                  </a:lnTo>
                  <a:lnTo>
                    <a:pt x="1508944" y="898677"/>
                  </a:lnTo>
                  <a:lnTo>
                    <a:pt x="1509610" y="898962"/>
                  </a:lnTo>
                  <a:lnTo>
                    <a:pt x="1509134" y="899533"/>
                  </a:lnTo>
                  <a:lnTo>
                    <a:pt x="1507803" y="898772"/>
                  </a:lnTo>
                  <a:lnTo>
                    <a:pt x="1507137" y="897820"/>
                  </a:lnTo>
                  <a:lnTo>
                    <a:pt x="1506376" y="898106"/>
                  </a:lnTo>
                  <a:lnTo>
                    <a:pt x="1506376" y="898867"/>
                  </a:lnTo>
                  <a:lnTo>
                    <a:pt x="1505711" y="898867"/>
                  </a:lnTo>
                  <a:lnTo>
                    <a:pt x="1505711" y="898106"/>
                  </a:lnTo>
                  <a:lnTo>
                    <a:pt x="1504950" y="897345"/>
                  </a:lnTo>
                  <a:lnTo>
                    <a:pt x="1505806" y="897345"/>
                  </a:lnTo>
                  <a:lnTo>
                    <a:pt x="1506282" y="896393"/>
                  </a:lnTo>
                  <a:lnTo>
                    <a:pt x="1507327" y="896107"/>
                  </a:lnTo>
                  <a:lnTo>
                    <a:pt x="1507327" y="895156"/>
                  </a:lnTo>
                  <a:lnTo>
                    <a:pt x="1505521" y="894966"/>
                  </a:lnTo>
                  <a:lnTo>
                    <a:pt x="1503048" y="895537"/>
                  </a:lnTo>
                  <a:lnTo>
                    <a:pt x="1502382" y="897059"/>
                  </a:lnTo>
                  <a:lnTo>
                    <a:pt x="1502668" y="897345"/>
                  </a:lnTo>
                  <a:lnTo>
                    <a:pt x="1501336" y="898297"/>
                  </a:lnTo>
                  <a:lnTo>
                    <a:pt x="1500861" y="898297"/>
                  </a:lnTo>
                  <a:lnTo>
                    <a:pt x="1500861" y="897059"/>
                  </a:lnTo>
                  <a:lnTo>
                    <a:pt x="1498388" y="897249"/>
                  </a:lnTo>
                  <a:lnTo>
                    <a:pt x="1497913" y="897820"/>
                  </a:lnTo>
                  <a:lnTo>
                    <a:pt x="1495440" y="897059"/>
                  </a:lnTo>
                  <a:lnTo>
                    <a:pt x="1495440" y="898297"/>
                  </a:lnTo>
                  <a:lnTo>
                    <a:pt x="1496106" y="899153"/>
                  </a:lnTo>
                  <a:lnTo>
                    <a:pt x="1495060" y="899153"/>
                  </a:lnTo>
                  <a:lnTo>
                    <a:pt x="1494774" y="900105"/>
                  </a:lnTo>
                  <a:lnTo>
                    <a:pt x="1492968" y="900294"/>
                  </a:lnTo>
                  <a:lnTo>
                    <a:pt x="1490780" y="900009"/>
                  </a:lnTo>
                  <a:lnTo>
                    <a:pt x="1490019" y="899438"/>
                  </a:lnTo>
                  <a:lnTo>
                    <a:pt x="1490019" y="898201"/>
                  </a:lnTo>
                  <a:lnTo>
                    <a:pt x="1484028" y="898011"/>
                  </a:lnTo>
                  <a:lnTo>
                    <a:pt x="1483172" y="897440"/>
                  </a:lnTo>
                  <a:lnTo>
                    <a:pt x="1481841" y="897440"/>
                  </a:lnTo>
                  <a:lnTo>
                    <a:pt x="1480319" y="896583"/>
                  </a:lnTo>
                  <a:lnTo>
                    <a:pt x="1479559" y="895347"/>
                  </a:lnTo>
                  <a:lnTo>
                    <a:pt x="1476135" y="894490"/>
                  </a:lnTo>
                  <a:lnTo>
                    <a:pt x="1475089" y="893539"/>
                  </a:lnTo>
                  <a:lnTo>
                    <a:pt x="1474233" y="893539"/>
                  </a:lnTo>
                  <a:lnTo>
                    <a:pt x="1473472" y="892301"/>
                  </a:lnTo>
                  <a:lnTo>
                    <a:pt x="1472426" y="892587"/>
                  </a:lnTo>
                  <a:lnTo>
                    <a:pt x="1472141" y="892968"/>
                  </a:lnTo>
                  <a:lnTo>
                    <a:pt x="1472901" y="893253"/>
                  </a:lnTo>
                  <a:lnTo>
                    <a:pt x="1471856" y="893539"/>
                  </a:lnTo>
                  <a:lnTo>
                    <a:pt x="1471856" y="894490"/>
                  </a:lnTo>
                  <a:lnTo>
                    <a:pt x="1472331" y="894775"/>
                  </a:lnTo>
                  <a:lnTo>
                    <a:pt x="1471285" y="894585"/>
                  </a:lnTo>
                  <a:lnTo>
                    <a:pt x="1470809" y="893824"/>
                  </a:lnTo>
                  <a:lnTo>
                    <a:pt x="1469763" y="893824"/>
                  </a:lnTo>
                  <a:lnTo>
                    <a:pt x="1470049" y="893539"/>
                  </a:lnTo>
                  <a:lnTo>
                    <a:pt x="1469193" y="893253"/>
                  </a:lnTo>
                  <a:lnTo>
                    <a:pt x="1467101" y="893253"/>
                  </a:lnTo>
                  <a:lnTo>
                    <a:pt x="1465294" y="894014"/>
                  </a:lnTo>
                  <a:lnTo>
                    <a:pt x="1463487" y="896203"/>
                  </a:lnTo>
                  <a:lnTo>
                    <a:pt x="1463201" y="897154"/>
                  </a:lnTo>
                  <a:lnTo>
                    <a:pt x="1462346" y="897726"/>
                  </a:lnTo>
                  <a:lnTo>
                    <a:pt x="1462346" y="898677"/>
                  </a:lnTo>
                  <a:lnTo>
                    <a:pt x="1463201" y="899438"/>
                  </a:lnTo>
                  <a:lnTo>
                    <a:pt x="1465294" y="899628"/>
                  </a:lnTo>
                  <a:lnTo>
                    <a:pt x="1465579" y="900199"/>
                  </a:lnTo>
                  <a:lnTo>
                    <a:pt x="1463772" y="901627"/>
                  </a:lnTo>
                  <a:lnTo>
                    <a:pt x="1460634" y="901341"/>
                  </a:lnTo>
                  <a:lnTo>
                    <a:pt x="1461395" y="902103"/>
                  </a:lnTo>
                  <a:lnTo>
                    <a:pt x="1460919" y="904291"/>
                  </a:lnTo>
                  <a:lnTo>
                    <a:pt x="1461395" y="906004"/>
                  </a:lnTo>
                  <a:lnTo>
                    <a:pt x="1460063" y="906290"/>
                  </a:lnTo>
                  <a:lnTo>
                    <a:pt x="1459302" y="907527"/>
                  </a:lnTo>
                  <a:lnTo>
                    <a:pt x="1459588" y="907812"/>
                  </a:lnTo>
                  <a:lnTo>
                    <a:pt x="1458922" y="907812"/>
                  </a:lnTo>
                  <a:lnTo>
                    <a:pt x="1458637" y="907241"/>
                  </a:lnTo>
                  <a:lnTo>
                    <a:pt x="1457591" y="907527"/>
                  </a:lnTo>
                  <a:lnTo>
                    <a:pt x="1457876" y="908098"/>
                  </a:lnTo>
                  <a:lnTo>
                    <a:pt x="1458637" y="907907"/>
                  </a:lnTo>
                  <a:lnTo>
                    <a:pt x="1459112" y="908478"/>
                  </a:lnTo>
                  <a:lnTo>
                    <a:pt x="1459112" y="911618"/>
                  </a:lnTo>
                  <a:lnTo>
                    <a:pt x="1458256" y="912380"/>
                  </a:lnTo>
                  <a:lnTo>
                    <a:pt x="1460063" y="912570"/>
                  </a:lnTo>
                  <a:lnTo>
                    <a:pt x="1460824" y="911999"/>
                  </a:lnTo>
                  <a:lnTo>
                    <a:pt x="1462346" y="912760"/>
                  </a:lnTo>
                  <a:lnTo>
                    <a:pt x="1464818" y="911999"/>
                  </a:lnTo>
                  <a:lnTo>
                    <a:pt x="1466910" y="910286"/>
                  </a:lnTo>
                  <a:lnTo>
                    <a:pt x="1466910" y="908098"/>
                  </a:lnTo>
                  <a:lnTo>
                    <a:pt x="1467766" y="907146"/>
                  </a:lnTo>
                  <a:lnTo>
                    <a:pt x="1468242" y="904957"/>
                  </a:lnTo>
                  <a:lnTo>
                    <a:pt x="1473567" y="902484"/>
                  </a:lnTo>
                  <a:lnTo>
                    <a:pt x="1473567" y="901056"/>
                  </a:lnTo>
                  <a:lnTo>
                    <a:pt x="1474423" y="900105"/>
                  </a:lnTo>
                  <a:lnTo>
                    <a:pt x="1476230" y="899533"/>
                  </a:lnTo>
                  <a:lnTo>
                    <a:pt x="1480034" y="899724"/>
                  </a:lnTo>
                  <a:lnTo>
                    <a:pt x="1481365" y="902007"/>
                  </a:lnTo>
                  <a:lnTo>
                    <a:pt x="1483458" y="902959"/>
                  </a:lnTo>
                  <a:lnTo>
                    <a:pt x="1483458" y="903911"/>
                  </a:lnTo>
                  <a:lnTo>
                    <a:pt x="1482792" y="904101"/>
                  </a:lnTo>
                  <a:lnTo>
                    <a:pt x="1481841" y="904101"/>
                  </a:lnTo>
                  <a:lnTo>
                    <a:pt x="1480985" y="902388"/>
                  </a:lnTo>
                  <a:lnTo>
                    <a:pt x="1479178" y="902388"/>
                  </a:lnTo>
                  <a:lnTo>
                    <a:pt x="1478512" y="903244"/>
                  </a:lnTo>
                  <a:lnTo>
                    <a:pt x="1478512" y="903530"/>
                  </a:lnTo>
                  <a:lnTo>
                    <a:pt x="1479368" y="903530"/>
                  </a:lnTo>
                  <a:lnTo>
                    <a:pt x="1479368" y="904481"/>
                  </a:lnTo>
                  <a:lnTo>
                    <a:pt x="1480414" y="905243"/>
                  </a:lnTo>
                  <a:lnTo>
                    <a:pt x="1481175" y="906765"/>
                  </a:lnTo>
                  <a:lnTo>
                    <a:pt x="1481175" y="908478"/>
                  </a:lnTo>
                  <a:lnTo>
                    <a:pt x="1480700" y="908668"/>
                  </a:lnTo>
                  <a:lnTo>
                    <a:pt x="1481460" y="909430"/>
                  </a:lnTo>
                  <a:lnTo>
                    <a:pt x="1481175" y="912094"/>
                  </a:lnTo>
                  <a:lnTo>
                    <a:pt x="1478893" y="913522"/>
                  </a:lnTo>
                  <a:lnTo>
                    <a:pt x="1477847" y="915234"/>
                  </a:lnTo>
                  <a:lnTo>
                    <a:pt x="1476801" y="915520"/>
                  </a:lnTo>
                  <a:lnTo>
                    <a:pt x="1476515" y="916757"/>
                  </a:lnTo>
                  <a:lnTo>
                    <a:pt x="1473377" y="916757"/>
                  </a:lnTo>
                  <a:lnTo>
                    <a:pt x="1472521" y="917994"/>
                  </a:lnTo>
                  <a:lnTo>
                    <a:pt x="1474043" y="917423"/>
                  </a:lnTo>
                  <a:lnTo>
                    <a:pt x="1477466" y="917233"/>
                  </a:lnTo>
                  <a:lnTo>
                    <a:pt x="1478512" y="915234"/>
                  </a:lnTo>
                  <a:lnTo>
                    <a:pt x="1480605" y="914283"/>
                  </a:lnTo>
                  <a:lnTo>
                    <a:pt x="1480890" y="915520"/>
                  </a:lnTo>
                  <a:lnTo>
                    <a:pt x="1480414" y="915805"/>
                  </a:lnTo>
                  <a:lnTo>
                    <a:pt x="1480890" y="916091"/>
                  </a:lnTo>
                  <a:lnTo>
                    <a:pt x="1480890" y="917042"/>
                  </a:lnTo>
                  <a:lnTo>
                    <a:pt x="1479844" y="918755"/>
                  </a:lnTo>
                  <a:lnTo>
                    <a:pt x="1479844" y="920183"/>
                  </a:lnTo>
                  <a:lnTo>
                    <a:pt x="1480509" y="920468"/>
                  </a:lnTo>
                  <a:lnTo>
                    <a:pt x="1481365" y="919612"/>
                  </a:lnTo>
                  <a:lnTo>
                    <a:pt x="1481651" y="918375"/>
                  </a:lnTo>
                  <a:lnTo>
                    <a:pt x="1482126" y="918375"/>
                  </a:lnTo>
                  <a:lnTo>
                    <a:pt x="1482602" y="915710"/>
                  </a:lnTo>
                  <a:lnTo>
                    <a:pt x="1485264" y="914759"/>
                  </a:lnTo>
                  <a:lnTo>
                    <a:pt x="1486786" y="914759"/>
                  </a:lnTo>
                  <a:lnTo>
                    <a:pt x="1488593" y="916186"/>
                  </a:lnTo>
                  <a:lnTo>
                    <a:pt x="1488593" y="917613"/>
                  </a:lnTo>
                  <a:lnTo>
                    <a:pt x="1489354" y="917899"/>
                  </a:lnTo>
                  <a:lnTo>
                    <a:pt x="1489354" y="918184"/>
                  </a:lnTo>
                  <a:lnTo>
                    <a:pt x="1488022" y="918755"/>
                  </a:lnTo>
                  <a:lnTo>
                    <a:pt x="1488022" y="919326"/>
                  </a:lnTo>
                  <a:lnTo>
                    <a:pt x="1490875" y="919136"/>
                  </a:lnTo>
                  <a:lnTo>
                    <a:pt x="1490875" y="919707"/>
                  </a:lnTo>
                  <a:lnTo>
                    <a:pt x="1493063" y="920563"/>
                  </a:lnTo>
                  <a:lnTo>
                    <a:pt x="1493063" y="920849"/>
                  </a:lnTo>
                  <a:lnTo>
                    <a:pt x="1490875" y="921610"/>
                  </a:lnTo>
                  <a:lnTo>
                    <a:pt x="1491161" y="923037"/>
                  </a:lnTo>
                  <a:lnTo>
                    <a:pt x="1492968" y="923323"/>
                  </a:lnTo>
                  <a:lnTo>
                    <a:pt x="1492682" y="924560"/>
                  </a:lnTo>
                  <a:lnTo>
                    <a:pt x="1493158" y="924750"/>
                  </a:lnTo>
                  <a:lnTo>
                    <a:pt x="1494204" y="924560"/>
                  </a:lnTo>
                  <a:lnTo>
                    <a:pt x="1493918" y="923133"/>
                  </a:lnTo>
                  <a:lnTo>
                    <a:pt x="1494965" y="921705"/>
                  </a:lnTo>
                  <a:lnTo>
                    <a:pt x="1497057" y="920468"/>
                  </a:lnTo>
                  <a:lnTo>
                    <a:pt x="1498103" y="918946"/>
                  </a:lnTo>
                  <a:lnTo>
                    <a:pt x="1499434" y="918660"/>
                  </a:lnTo>
                  <a:lnTo>
                    <a:pt x="1499720" y="919517"/>
                  </a:lnTo>
                  <a:lnTo>
                    <a:pt x="1499244" y="919517"/>
                  </a:lnTo>
                  <a:lnTo>
                    <a:pt x="1497913" y="921229"/>
                  </a:lnTo>
                  <a:lnTo>
                    <a:pt x="1497627" y="923228"/>
                  </a:lnTo>
                  <a:lnTo>
                    <a:pt x="1498483" y="923513"/>
                  </a:lnTo>
                  <a:lnTo>
                    <a:pt x="1498483" y="924275"/>
                  </a:lnTo>
                  <a:lnTo>
                    <a:pt x="1502097" y="925702"/>
                  </a:lnTo>
                  <a:lnTo>
                    <a:pt x="1500766" y="926939"/>
                  </a:lnTo>
                  <a:lnTo>
                    <a:pt x="1499434" y="927129"/>
                  </a:lnTo>
                  <a:lnTo>
                    <a:pt x="1499434" y="927891"/>
                  </a:lnTo>
                  <a:lnTo>
                    <a:pt x="1500100" y="928462"/>
                  </a:lnTo>
                  <a:lnTo>
                    <a:pt x="1500100" y="927605"/>
                  </a:lnTo>
                  <a:lnTo>
                    <a:pt x="1501146" y="927605"/>
                  </a:lnTo>
                  <a:lnTo>
                    <a:pt x="1501621" y="926844"/>
                  </a:lnTo>
                  <a:lnTo>
                    <a:pt x="1502478" y="926844"/>
                  </a:lnTo>
                  <a:lnTo>
                    <a:pt x="1503143" y="927795"/>
                  </a:lnTo>
                  <a:lnTo>
                    <a:pt x="1503619" y="927605"/>
                  </a:lnTo>
                  <a:lnTo>
                    <a:pt x="1503333" y="926368"/>
                  </a:lnTo>
                  <a:lnTo>
                    <a:pt x="1503809" y="926083"/>
                  </a:lnTo>
                  <a:lnTo>
                    <a:pt x="1503809" y="924560"/>
                  </a:lnTo>
                  <a:lnTo>
                    <a:pt x="1503048" y="923608"/>
                  </a:lnTo>
                  <a:lnTo>
                    <a:pt x="1505901" y="922752"/>
                  </a:lnTo>
                  <a:lnTo>
                    <a:pt x="1506757" y="920563"/>
                  </a:lnTo>
                  <a:lnTo>
                    <a:pt x="1507423" y="920754"/>
                  </a:lnTo>
                  <a:lnTo>
                    <a:pt x="1507423" y="921325"/>
                  </a:lnTo>
                  <a:lnTo>
                    <a:pt x="1508469" y="921134"/>
                  </a:lnTo>
                  <a:lnTo>
                    <a:pt x="1509325" y="920183"/>
                  </a:lnTo>
                  <a:lnTo>
                    <a:pt x="1510181" y="917899"/>
                  </a:lnTo>
                  <a:lnTo>
                    <a:pt x="1510941" y="917613"/>
                  </a:lnTo>
                  <a:lnTo>
                    <a:pt x="1511988" y="919326"/>
                  </a:lnTo>
                  <a:lnTo>
                    <a:pt x="1511988" y="920183"/>
                  </a:lnTo>
                  <a:lnTo>
                    <a:pt x="1513794" y="920944"/>
                  </a:lnTo>
                  <a:lnTo>
                    <a:pt x="1514270" y="921800"/>
                  </a:lnTo>
                  <a:lnTo>
                    <a:pt x="1510181" y="930460"/>
                  </a:lnTo>
                  <a:lnTo>
                    <a:pt x="1509705" y="935598"/>
                  </a:lnTo>
                  <a:lnTo>
                    <a:pt x="1510466" y="936169"/>
                  </a:lnTo>
                  <a:lnTo>
                    <a:pt x="1511322" y="938644"/>
                  </a:lnTo>
                  <a:lnTo>
                    <a:pt x="1512368" y="938929"/>
                  </a:lnTo>
                  <a:lnTo>
                    <a:pt x="1514175" y="941594"/>
                  </a:lnTo>
                  <a:lnTo>
                    <a:pt x="1520451" y="940832"/>
                  </a:lnTo>
                  <a:lnTo>
                    <a:pt x="1521498" y="941403"/>
                  </a:lnTo>
                  <a:lnTo>
                    <a:pt x="1521022" y="943402"/>
                  </a:lnTo>
                  <a:lnTo>
                    <a:pt x="1519215" y="945114"/>
                  </a:lnTo>
                  <a:lnTo>
                    <a:pt x="1517884" y="948255"/>
                  </a:lnTo>
                  <a:lnTo>
                    <a:pt x="1513224" y="949491"/>
                  </a:lnTo>
                  <a:lnTo>
                    <a:pt x="1511417" y="950919"/>
                  </a:lnTo>
                  <a:lnTo>
                    <a:pt x="1509610" y="953203"/>
                  </a:lnTo>
                  <a:lnTo>
                    <a:pt x="1509610" y="954059"/>
                  </a:lnTo>
                  <a:lnTo>
                    <a:pt x="1508088" y="956343"/>
                  </a:lnTo>
                  <a:lnTo>
                    <a:pt x="1507803" y="959673"/>
                  </a:lnTo>
                  <a:lnTo>
                    <a:pt x="1508469" y="961958"/>
                  </a:lnTo>
                  <a:lnTo>
                    <a:pt x="1509800" y="962814"/>
                  </a:lnTo>
                  <a:lnTo>
                    <a:pt x="1510561" y="961862"/>
                  </a:lnTo>
                  <a:lnTo>
                    <a:pt x="1511227" y="961862"/>
                  </a:lnTo>
                  <a:lnTo>
                    <a:pt x="1510751" y="962433"/>
                  </a:lnTo>
                  <a:lnTo>
                    <a:pt x="1511036" y="962718"/>
                  </a:lnTo>
                  <a:lnTo>
                    <a:pt x="1513699" y="962718"/>
                  </a:lnTo>
                  <a:lnTo>
                    <a:pt x="1513224" y="963575"/>
                  </a:lnTo>
                  <a:lnTo>
                    <a:pt x="1510751" y="965002"/>
                  </a:lnTo>
                  <a:lnTo>
                    <a:pt x="1510466" y="966716"/>
                  </a:lnTo>
                  <a:lnTo>
                    <a:pt x="1509705" y="967476"/>
                  </a:lnTo>
                  <a:lnTo>
                    <a:pt x="1509990" y="970141"/>
                  </a:lnTo>
                  <a:lnTo>
                    <a:pt x="1510751" y="970902"/>
                  </a:lnTo>
                  <a:lnTo>
                    <a:pt x="1510276" y="971759"/>
                  </a:lnTo>
                  <a:lnTo>
                    <a:pt x="1509230" y="971949"/>
                  </a:lnTo>
                  <a:lnTo>
                    <a:pt x="1507137" y="973662"/>
                  </a:lnTo>
                  <a:lnTo>
                    <a:pt x="1503333" y="973376"/>
                  </a:lnTo>
                  <a:lnTo>
                    <a:pt x="1494204" y="974138"/>
                  </a:lnTo>
                  <a:lnTo>
                    <a:pt x="1488593" y="973376"/>
                  </a:lnTo>
                  <a:lnTo>
                    <a:pt x="1487547" y="973947"/>
                  </a:lnTo>
                  <a:lnTo>
                    <a:pt x="1485455" y="973947"/>
                  </a:lnTo>
                  <a:lnTo>
                    <a:pt x="1482316" y="974899"/>
                  </a:lnTo>
                  <a:lnTo>
                    <a:pt x="1480034" y="975089"/>
                  </a:lnTo>
                  <a:lnTo>
                    <a:pt x="1478227" y="977563"/>
                  </a:lnTo>
                  <a:lnTo>
                    <a:pt x="1475564" y="979562"/>
                  </a:lnTo>
                  <a:lnTo>
                    <a:pt x="1475089" y="980513"/>
                  </a:lnTo>
                  <a:lnTo>
                    <a:pt x="1472806" y="981465"/>
                  </a:lnTo>
                  <a:lnTo>
                    <a:pt x="1469668" y="982036"/>
                  </a:lnTo>
                  <a:lnTo>
                    <a:pt x="1468812" y="982797"/>
                  </a:lnTo>
                  <a:lnTo>
                    <a:pt x="1467481" y="982607"/>
                  </a:lnTo>
                  <a:lnTo>
                    <a:pt x="1466625" y="981845"/>
                  </a:lnTo>
                  <a:lnTo>
                    <a:pt x="1466625" y="981084"/>
                  </a:lnTo>
                  <a:lnTo>
                    <a:pt x="1465579" y="979847"/>
                  </a:lnTo>
                  <a:lnTo>
                    <a:pt x="1465579" y="977563"/>
                  </a:lnTo>
                  <a:lnTo>
                    <a:pt x="1464913" y="976802"/>
                  </a:lnTo>
                  <a:lnTo>
                    <a:pt x="1464438" y="974042"/>
                  </a:lnTo>
                  <a:lnTo>
                    <a:pt x="1465294" y="972615"/>
                  </a:lnTo>
                  <a:lnTo>
                    <a:pt x="1465008" y="971854"/>
                  </a:lnTo>
                  <a:lnTo>
                    <a:pt x="1464153" y="971854"/>
                  </a:lnTo>
                  <a:lnTo>
                    <a:pt x="1463677" y="972615"/>
                  </a:lnTo>
                  <a:lnTo>
                    <a:pt x="1460824" y="972805"/>
                  </a:lnTo>
                  <a:lnTo>
                    <a:pt x="1459968" y="971854"/>
                  </a:lnTo>
                  <a:lnTo>
                    <a:pt x="1459683" y="970902"/>
                  </a:lnTo>
                  <a:lnTo>
                    <a:pt x="1457210" y="971473"/>
                  </a:lnTo>
                  <a:lnTo>
                    <a:pt x="1451599" y="969284"/>
                  </a:lnTo>
                  <a:lnTo>
                    <a:pt x="1449792" y="969284"/>
                  </a:lnTo>
                  <a:lnTo>
                    <a:pt x="1448271" y="970141"/>
                  </a:lnTo>
                  <a:lnTo>
                    <a:pt x="1445798" y="968713"/>
                  </a:lnTo>
                  <a:lnTo>
                    <a:pt x="1444276" y="968523"/>
                  </a:lnTo>
                  <a:lnTo>
                    <a:pt x="1441804" y="966239"/>
                  </a:lnTo>
                  <a:lnTo>
                    <a:pt x="1438380" y="964717"/>
                  </a:lnTo>
                  <a:lnTo>
                    <a:pt x="1437620" y="963480"/>
                  </a:lnTo>
                  <a:lnTo>
                    <a:pt x="1438380" y="961006"/>
                  </a:lnTo>
                  <a:lnTo>
                    <a:pt x="1436574" y="960054"/>
                  </a:lnTo>
                  <a:lnTo>
                    <a:pt x="1435052" y="960625"/>
                  </a:lnTo>
                  <a:lnTo>
                    <a:pt x="1434576" y="961481"/>
                  </a:lnTo>
                  <a:lnTo>
                    <a:pt x="1432389" y="961481"/>
                  </a:lnTo>
                  <a:lnTo>
                    <a:pt x="1432389" y="962338"/>
                  </a:lnTo>
                  <a:lnTo>
                    <a:pt x="1431533" y="962623"/>
                  </a:lnTo>
                  <a:lnTo>
                    <a:pt x="1431248" y="961386"/>
                  </a:lnTo>
                  <a:lnTo>
                    <a:pt x="1429726" y="960815"/>
                  </a:lnTo>
                  <a:lnTo>
                    <a:pt x="1429441" y="959959"/>
                  </a:lnTo>
                  <a:lnTo>
                    <a:pt x="1427159" y="958246"/>
                  </a:lnTo>
                  <a:lnTo>
                    <a:pt x="1422689" y="959198"/>
                  </a:lnTo>
                  <a:lnTo>
                    <a:pt x="1418219" y="958627"/>
                  </a:lnTo>
                  <a:lnTo>
                    <a:pt x="1417173" y="958056"/>
                  </a:lnTo>
                  <a:lnTo>
                    <a:pt x="1415366" y="958342"/>
                  </a:lnTo>
                  <a:lnTo>
                    <a:pt x="1415366" y="957580"/>
                  </a:lnTo>
                  <a:lnTo>
                    <a:pt x="1416412" y="956819"/>
                  </a:lnTo>
                  <a:lnTo>
                    <a:pt x="1416127" y="955963"/>
                  </a:lnTo>
                  <a:lnTo>
                    <a:pt x="1414796" y="954725"/>
                  </a:lnTo>
                  <a:lnTo>
                    <a:pt x="1411943" y="953488"/>
                  </a:lnTo>
                  <a:lnTo>
                    <a:pt x="1409850" y="953488"/>
                  </a:lnTo>
                  <a:lnTo>
                    <a:pt x="1409090" y="954059"/>
                  </a:lnTo>
                  <a:lnTo>
                    <a:pt x="1406807" y="953488"/>
                  </a:lnTo>
                  <a:lnTo>
                    <a:pt x="1405761" y="954440"/>
                  </a:lnTo>
                  <a:lnTo>
                    <a:pt x="1404715" y="954725"/>
                  </a:lnTo>
                  <a:lnTo>
                    <a:pt x="1401101" y="955011"/>
                  </a:lnTo>
                  <a:lnTo>
                    <a:pt x="1400626" y="955296"/>
                  </a:lnTo>
                  <a:lnTo>
                    <a:pt x="1400911" y="956723"/>
                  </a:lnTo>
                  <a:lnTo>
                    <a:pt x="1398724" y="956914"/>
                  </a:lnTo>
                  <a:lnTo>
                    <a:pt x="1398248" y="957485"/>
                  </a:lnTo>
                  <a:lnTo>
                    <a:pt x="1392447" y="957294"/>
                  </a:lnTo>
                  <a:lnTo>
                    <a:pt x="1391687" y="957009"/>
                  </a:lnTo>
                  <a:lnTo>
                    <a:pt x="1392162" y="955582"/>
                  </a:lnTo>
                  <a:lnTo>
                    <a:pt x="1391116" y="955011"/>
                  </a:lnTo>
                  <a:lnTo>
                    <a:pt x="1390260" y="955582"/>
                  </a:lnTo>
                  <a:lnTo>
                    <a:pt x="1390260" y="956533"/>
                  </a:lnTo>
                  <a:lnTo>
                    <a:pt x="1389594" y="956533"/>
                  </a:lnTo>
                  <a:lnTo>
                    <a:pt x="1385125" y="955677"/>
                  </a:lnTo>
                  <a:lnTo>
                    <a:pt x="1384364" y="954440"/>
                  </a:lnTo>
                  <a:lnTo>
                    <a:pt x="1383318" y="953869"/>
                  </a:lnTo>
                  <a:lnTo>
                    <a:pt x="1380465" y="953584"/>
                  </a:lnTo>
                  <a:lnTo>
                    <a:pt x="1379609" y="954155"/>
                  </a:lnTo>
                  <a:lnTo>
                    <a:pt x="1378753" y="953393"/>
                  </a:lnTo>
                  <a:lnTo>
                    <a:pt x="1373618" y="953393"/>
                  </a:lnTo>
                  <a:lnTo>
                    <a:pt x="1369814" y="951965"/>
                  </a:lnTo>
                  <a:lnTo>
                    <a:pt x="1367721" y="951776"/>
                  </a:lnTo>
                  <a:lnTo>
                    <a:pt x="1367436" y="951205"/>
                  </a:lnTo>
                  <a:lnTo>
                    <a:pt x="1360113" y="951490"/>
                  </a:lnTo>
                  <a:lnTo>
                    <a:pt x="1359353" y="950728"/>
                  </a:lnTo>
                  <a:lnTo>
                    <a:pt x="1357260" y="949968"/>
                  </a:lnTo>
                  <a:lnTo>
                    <a:pt x="1354598" y="946827"/>
                  </a:lnTo>
                  <a:lnTo>
                    <a:pt x="1351935" y="946637"/>
                  </a:lnTo>
                  <a:lnTo>
                    <a:pt x="1348131" y="947589"/>
                  </a:lnTo>
                  <a:lnTo>
                    <a:pt x="1346800" y="947018"/>
                  </a:lnTo>
                  <a:lnTo>
                    <a:pt x="1343376" y="947303"/>
                  </a:lnTo>
                  <a:lnTo>
                    <a:pt x="1338906" y="945590"/>
                  </a:lnTo>
                  <a:lnTo>
                    <a:pt x="1337575" y="944639"/>
                  </a:lnTo>
                  <a:lnTo>
                    <a:pt x="1334912" y="944639"/>
                  </a:lnTo>
                  <a:lnTo>
                    <a:pt x="1334437" y="944068"/>
                  </a:lnTo>
                  <a:lnTo>
                    <a:pt x="1333391" y="944258"/>
                  </a:lnTo>
                  <a:lnTo>
                    <a:pt x="1331869" y="943687"/>
                  </a:lnTo>
                  <a:lnTo>
                    <a:pt x="1328065" y="944543"/>
                  </a:lnTo>
                  <a:lnTo>
                    <a:pt x="1326543" y="945400"/>
                  </a:lnTo>
                  <a:lnTo>
                    <a:pt x="1326258" y="946256"/>
                  </a:lnTo>
                  <a:lnTo>
                    <a:pt x="1325497" y="946256"/>
                  </a:lnTo>
                  <a:lnTo>
                    <a:pt x="1324641" y="945305"/>
                  </a:lnTo>
                  <a:lnTo>
                    <a:pt x="1322169" y="944733"/>
                  </a:lnTo>
                  <a:lnTo>
                    <a:pt x="1321408" y="943972"/>
                  </a:lnTo>
                  <a:lnTo>
                    <a:pt x="1319886" y="944162"/>
                  </a:lnTo>
                  <a:lnTo>
                    <a:pt x="1316463" y="946351"/>
                  </a:lnTo>
                  <a:lnTo>
                    <a:pt x="1312278" y="950728"/>
                  </a:lnTo>
                  <a:lnTo>
                    <a:pt x="1311803" y="952156"/>
                  </a:lnTo>
                  <a:lnTo>
                    <a:pt x="1310947" y="952727"/>
                  </a:lnTo>
                  <a:lnTo>
                    <a:pt x="1309901" y="954440"/>
                  </a:lnTo>
                  <a:lnTo>
                    <a:pt x="1308379" y="958342"/>
                  </a:lnTo>
                  <a:lnTo>
                    <a:pt x="1308379" y="960054"/>
                  </a:lnTo>
                  <a:lnTo>
                    <a:pt x="1309140" y="961006"/>
                  </a:lnTo>
                  <a:lnTo>
                    <a:pt x="1310662" y="960150"/>
                  </a:lnTo>
                  <a:lnTo>
                    <a:pt x="1311993" y="960339"/>
                  </a:lnTo>
                  <a:lnTo>
                    <a:pt x="1312278" y="960910"/>
                  </a:lnTo>
                  <a:lnTo>
                    <a:pt x="1312278" y="962623"/>
                  </a:lnTo>
                  <a:lnTo>
                    <a:pt x="1309425" y="964051"/>
                  </a:lnTo>
                  <a:lnTo>
                    <a:pt x="1309425" y="964907"/>
                  </a:lnTo>
                  <a:lnTo>
                    <a:pt x="1310091" y="965193"/>
                  </a:lnTo>
                  <a:lnTo>
                    <a:pt x="1310376" y="966049"/>
                  </a:lnTo>
                  <a:lnTo>
                    <a:pt x="1316368" y="968523"/>
                  </a:lnTo>
                  <a:lnTo>
                    <a:pt x="1316843" y="969094"/>
                  </a:lnTo>
                  <a:lnTo>
                    <a:pt x="1316368" y="969284"/>
                  </a:lnTo>
                  <a:lnTo>
                    <a:pt x="1309425" y="966525"/>
                  </a:lnTo>
                  <a:lnTo>
                    <a:pt x="1305812" y="968713"/>
                  </a:lnTo>
                  <a:lnTo>
                    <a:pt x="1305051" y="970236"/>
                  </a:lnTo>
                  <a:lnTo>
                    <a:pt x="1302959" y="971759"/>
                  </a:lnTo>
                  <a:lnTo>
                    <a:pt x="1302483" y="974233"/>
                  </a:lnTo>
                  <a:lnTo>
                    <a:pt x="1301152" y="976421"/>
                  </a:lnTo>
                  <a:lnTo>
                    <a:pt x="1301818" y="979086"/>
                  </a:lnTo>
                  <a:lnTo>
                    <a:pt x="1303149" y="982226"/>
                  </a:lnTo>
                  <a:lnTo>
                    <a:pt x="1303624" y="982416"/>
                  </a:lnTo>
                  <a:lnTo>
                    <a:pt x="1304100" y="984129"/>
                  </a:lnTo>
                  <a:lnTo>
                    <a:pt x="1304956" y="984891"/>
                  </a:lnTo>
                  <a:lnTo>
                    <a:pt x="1307618" y="985461"/>
                  </a:lnTo>
                  <a:lnTo>
                    <a:pt x="1309425" y="987650"/>
                  </a:lnTo>
                  <a:lnTo>
                    <a:pt x="1310281" y="986794"/>
                  </a:lnTo>
                  <a:lnTo>
                    <a:pt x="1313895" y="986223"/>
                  </a:lnTo>
                  <a:lnTo>
                    <a:pt x="1314180" y="985652"/>
                  </a:lnTo>
                  <a:lnTo>
                    <a:pt x="1315036" y="985652"/>
                  </a:lnTo>
                  <a:lnTo>
                    <a:pt x="1315892" y="984795"/>
                  </a:lnTo>
                  <a:lnTo>
                    <a:pt x="1316938" y="984986"/>
                  </a:lnTo>
                  <a:lnTo>
                    <a:pt x="1316273" y="986699"/>
                  </a:lnTo>
                  <a:lnTo>
                    <a:pt x="1318555" y="987079"/>
                  </a:lnTo>
                  <a:lnTo>
                    <a:pt x="1319601" y="986318"/>
                  </a:lnTo>
                  <a:lnTo>
                    <a:pt x="1320362" y="986508"/>
                  </a:lnTo>
                  <a:lnTo>
                    <a:pt x="1320362" y="986794"/>
                  </a:lnTo>
                  <a:lnTo>
                    <a:pt x="1318270" y="987555"/>
                  </a:lnTo>
                  <a:lnTo>
                    <a:pt x="1317984" y="988411"/>
                  </a:lnTo>
                  <a:lnTo>
                    <a:pt x="1318840" y="988982"/>
                  </a:lnTo>
                  <a:lnTo>
                    <a:pt x="1319696" y="991171"/>
                  </a:lnTo>
                  <a:lnTo>
                    <a:pt x="1320552" y="991932"/>
                  </a:lnTo>
                  <a:lnTo>
                    <a:pt x="1320552" y="992884"/>
                  </a:lnTo>
                  <a:lnTo>
                    <a:pt x="1321218" y="993455"/>
                  </a:lnTo>
                  <a:lnTo>
                    <a:pt x="1321218" y="995168"/>
                  </a:lnTo>
                  <a:lnTo>
                    <a:pt x="1322739" y="996690"/>
                  </a:lnTo>
                  <a:lnTo>
                    <a:pt x="1323215" y="998689"/>
                  </a:lnTo>
                  <a:lnTo>
                    <a:pt x="1322359" y="1000116"/>
                  </a:lnTo>
                  <a:lnTo>
                    <a:pt x="1322074" y="1003636"/>
                  </a:lnTo>
                  <a:lnTo>
                    <a:pt x="1319601" y="1005350"/>
                  </a:lnTo>
                  <a:lnTo>
                    <a:pt x="1319126" y="1006206"/>
                  </a:lnTo>
                  <a:lnTo>
                    <a:pt x="1318079" y="1006396"/>
                  </a:lnTo>
                  <a:lnTo>
                    <a:pt x="1318079" y="1006967"/>
                  </a:lnTo>
                  <a:lnTo>
                    <a:pt x="1317604" y="1006967"/>
                  </a:lnTo>
                  <a:lnTo>
                    <a:pt x="1317128" y="1008490"/>
                  </a:lnTo>
                  <a:lnTo>
                    <a:pt x="1316368" y="1008680"/>
                  </a:lnTo>
                  <a:lnTo>
                    <a:pt x="1315892" y="1009631"/>
                  </a:lnTo>
                  <a:lnTo>
                    <a:pt x="1314085" y="1011154"/>
                  </a:lnTo>
                  <a:lnTo>
                    <a:pt x="1314085" y="1013438"/>
                  </a:lnTo>
                  <a:lnTo>
                    <a:pt x="1311803" y="1015912"/>
                  </a:lnTo>
                  <a:lnTo>
                    <a:pt x="1311327" y="1017435"/>
                  </a:lnTo>
                  <a:lnTo>
                    <a:pt x="1307143" y="1020575"/>
                  </a:lnTo>
                  <a:lnTo>
                    <a:pt x="1306477" y="1021812"/>
                  </a:lnTo>
                  <a:lnTo>
                    <a:pt x="1305146" y="1021526"/>
                  </a:lnTo>
                  <a:lnTo>
                    <a:pt x="1304290" y="1019814"/>
                  </a:lnTo>
                  <a:lnTo>
                    <a:pt x="1305146" y="1015722"/>
                  </a:lnTo>
                  <a:lnTo>
                    <a:pt x="1306192" y="1014295"/>
                  </a:lnTo>
                  <a:lnTo>
                    <a:pt x="1305907" y="1010393"/>
                  </a:lnTo>
                  <a:lnTo>
                    <a:pt x="1306668" y="1009156"/>
                  </a:lnTo>
                  <a:lnTo>
                    <a:pt x="1306668" y="1006586"/>
                  </a:lnTo>
                  <a:lnTo>
                    <a:pt x="1307143" y="1005826"/>
                  </a:lnTo>
                  <a:lnTo>
                    <a:pt x="1307143" y="1005064"/>
                  </a:lnTo>
                  <a:lnTo>
                    <a:pt x="1305812" y="1003066"/>
                  </a:lnTo>
                  <a:lnTo>
                    <a:pt x="1306668" y="1001068"/>
                  </a:lnTo>
                  <a:lnTo>
                    <a:pt x="1307714" y="1000116"/>
                  </a:lnTo>
                  <a:lnTo>
                    <a:pt x="1307999" y="998403"/>
                  </a:lnTo>
                  <a:lnTo>
                    <a:pt x="1307523" y="998118"/>
                  </a:lnTo>
                  <a:lnTo>
                    <a:pt x="1307523" y="996881"/>
                  </a:lnTo>
                  <a:lnTo>
                    <a:pt x="1309330" y="994121"/>
                  </a:lnTo>
                  <a:lnTo>
                    <a:pt x="1309330" y="992884"/>
                  </a:lnTo>
                  <a:lnTo>
                    <a:pt x="1308284" y="990886"/>
                  </a:lnTo>
                  <a:lnTo>
                    <a:pt x="1304670" y="987174"/>
                  </a:lnTo>
                  <a:lnTo>
                    <a:pt x="1303815" y="985652"/>
                  </a:lnTo>
                  <a:lnTo>
                    <a:pt x="1301532" y="983463"/>
                  </a:lnTo>
                  <a:lnTo>
                    <a:pt x="1301532" y="982892"/>
                  </a:lnTo>
                  <a:lnTo>
                    <a:pt x="1299345" y="981370"/>
                  </a:lnTo>
                  <a:lnTo>
                    <a:pt x="1298869" y="980418"/>
                  </a:lnTo>
                  <a:lnTo>
                    <a:pt x="1296397" y="978420"/>
                  </a:lnTo>
                  <a:lnTo>
                    <a:pt x="1295351" y="976707"/>
                  </a:lnTo>
                  <a:lnTo>
                    <a:pt x="1293829" y="975850"/>
                  </a:lnTo>
                  <a:lnTo>
                    <a:pt x="1291547" y="973091"/>
                  </a:lnTo>
                  <a:lnTo>
                    <a:pt x="1286411" y="968713"/>
                  </a:lnTo>
                  <a:lnTo>
                    <a:pt x="1286126" y="967952"/>
                  </a:lnTo>
                  <a:lnTo>
                    <a:pt x="1280515" y="963575"/>
                  </a:lnTo>
                  <a:lnTo>
                    <a:pt x="1280230" y="962814"/>
                  </a:lnTo>
                  <a:lnTo>
                    <a:pt x="1277757" y="961101"/>
                  </a:lnTo>
                  <a:lnTo>
                    <a:pt x="1277282" y="960244"/>
                  </a:lnTo>
                  <a:lnTo>
                    <a:pt x="1259688" y="946066"/>
                  </a:lnTo>
                  <a:lnTo>
                    <a:pt x="1259688" y="945495"/>
                  </a:lnTo>
                  <a:lnTo>
                    <a:pt x="1246470" y="935123"/>
                  </a:lnTo>
                  <a:lnTo>
                    <a:pt x="1239337" y="930174"/>
                  </a:lnTo>
                  <a:lnTo>
                    <a:pt x="1230398" y="924750"/>
                  </a:lnTo>
                  <a:lnTo>
                    <a:pt x="1229637" y="923894"/>
                  </a:lnTo>
                  <a:lnTo>
                    <a:pt x="1228971" y="923894"/>
                  </a:lnTo>
                  <a:lnTo>
                    <a:pt x="1222504" y="919802"/>
                  </a:lnTo>
                  <a:lnTo>
                    <a:pt x="1221458" y="918565"/>
                  </a:lnTo>
                  <a:lnTo>
                    <a:pt x="1205386" y="909430"/>
                  </a:lnTo>
                  <a:lnTo>
                    <a:pt x="1204055" y="909144"/>
                  </a:lnTo>
                  <a:lnTo>
                    <a:pt x="1199395" y="906004"/>
                  </a:lnTo>
                  <a:lnTo>
                    <a:pt x="1194735" y="903530"/>
                  </a:lnTo>
                  <a:lnTo>
                    <a:pt x="1193689" y="903340"/>
                  </a:lnTo>
                  <a:lnTo>
                    <a:pt x="1192833" y="902578"/>
                  </a:lnTo>
                  <a:lnTo>
                    <a:pt x="1192833" y="902007"/>
                  </a:lnTo>
                  <a:lnTo>
                    <a:pt x="1187698" y="899819"/>
                  </a:lnTo>
                  <a:lnTo>
                    <a:pt x="1184845" y="898106"/>
                  </a:lnTo>
                  <a:lnTo>
                    <a:pt x="1182753" y="897916"/>
                  </a:lnTo>
                  <a:lnTo>
                    <a:pt x="1182277" y="896678"/>
                  </a:lnTo>
                  <a:lnTo>
                    <a:pt x="1181612" y="896393"/>
                  </a:lnTo>
                  <a:lnTo>
                    <a:pt x="1179520" y="896203"/>
                  </a:lnTo>
                  <a:lnTo>
                    <a:pt x="1179520" y="895632"/>
                  </a:lnTo>
                  <a:lnTo>
                    <a:pt x="1177998" y="894775"/>
                  </a:lnTo>
                  <a:lnTo>
                    <a:pt x="1176952" y="894775"/>
                  </a:lnTo>
                  <a:lnTo>
                    <a:pt x="1176667" y="894204"/>
                  </a:lnTo>
                  <a:lnTo>
                    <a:pt x="1174860" y="893348"/>
                  </a:lnTo>
                  <a:lnTo>
                    <a:pt x="1171056" y="892111"/>
                  </a:lnTo>
                  <a:lnTo>
                    <a:pt x="1167632" y="892396"/>
                  </a:lnTo>
                  <a:lnTo>
                    <a:pt x="1166301" y="891540"/>
                  </a:lnTo>
                  <a:lnTo>
                    <a:pt x="1164969" y="891540"/>
                  </a:lnTo>
                  <a:lnTo>
                    <a:pt x="1163162" y="892301"/>
                  </a:lnTo>
                  <a:lnTo>
                    <a:pt x="1160975" y="890589"/>
                  </a:lnTo>
                  <a:lnTo>
                    <a:pt x="1158502" y="890017"/>
                  </a:lnTo>
                  <a:lnTo>
                    <a:pt x="1157647" y="889161"/>
                  </a:lnTo>
                  <a:lnTo>
                    <a:pt x="1154223" y="888400"/>
                  </a:lnTo>
                  <a:lnTo>
                    <a:pt x="1152416" y="888400"/>
                  </a:lnTo>
                  <a:lnTo>
                    <a:pt x="1151655" y="889161"/>
                  </a:lnTo>
                  <a:lnTo>
                    <a:pt x="1150990" y="889161"/>
                  </a:lnTo>
                  <a:lnTo>
                    <a:pt x="1147186" y="887924"/>
                  </a:lnTo>
                  <a:lnTo>
                    <a:pt x="1146330" y="887067"/>
                  </a:lnTo>
                  <a:lnTo>
                    <a:pt x="1143191" y="885831"/>
                  </a:lnTo>
                  <a:lnTo>
                    <a:pt x="1139768" y="885545"/>
                  </a:lnTo>
                  <a:lnTo>
                    <a:pt x="1129497" y="882786"/>
                  </a:lnTo>
                  <a:lnTo>
                    <a:pt x="1127025" y="883071"/>
                  </a:lnTo>
                  <a:lnTo>
                    <a:pt x="1126739" y="882500"/>
                  </a:lnTo>
                  <a:lnTo>
                    <a:pt x="1123316" y="882215"/>
                  </a:lnTo>
                  <a:lnTo>
                    <a:pt x="1122270" y="883071"/>
                  </a:lnTo>
                  <a:lnTo>
                    <a:pt x="1119607" y="883261"/>
                  </a:lnTo>
                  <a:lnTo>
                    <a:pt x="1118751" y="883546"/>
                  </a:lnTo>
                  <a:lnTo>
                    <a:pt x="1118751" y="884117"/>
                  </a:lnTo>
                  <a:lnTo>
                    <a:pt x="1116944" y="884688"/>
                  </a:lnTo>
                  <a:lnTo>
                    <a:pt x="1115898" y="886402"/>
                  </a:lnTo>
                  <a:lnTo>
                    <a:pt x="1115613" y="887829"/>
                  </a:lnTo>
                  <a:lnTo>
                    <a:pt x="1113330" y="888590"/>
                  </a:lnTo>
                  <a:lnTo>
                    <a:pt x="1112474" y="889446"/>
                  </a:lnTo>
                  <a:lnTo>
                    <a:pt x="1112474" y="890398"/>
                  </a:lnTo>
                  <a:lnTo>
                    <a:pt x="1113330" y="891350"/>
                  </a:lnTo>
                  <a:lnTo>
                    <a:pt x="1110287" y="891160"/>
                  </a:lnTo>
                  <a:lnTo>
                    <a:pt x="1107909" y="892016"/>
                  </a:lnTo>
                  <a:lnTo>
                    <a:pt x="1106864" y="893729"/>
                  </a:lnTo>
                  <a:lnTo>
                    <a:pt x="1104201" y="895441"/>
                  </a:lnTo>
                  <a:lnTo>
                    <a:pt x="1100587" y="895251"/>
                  </a:lnTo>
                  <a:lnTo>
                    <a:pt x="1099256" y="897726"/>
                  </a:lnTo>
                  <a:lnTo>
                    <a:pt x="1097163" y="897916"/>
                  </a:lnTo>
                  <a:lnTo>
                    <a:pt x="1094025" y="900675"/>
                  </a:lnTo>
                  <a:lnTo>
                    <a:pt x="1090601" y="899819"/>
                  </a:lnTo>
                  <a:lnTo>
                    <a:pt x="1088795" y="899819"/>
                  </a:lnTo>
                  <a:lnTo>
                    <a:pt x="1087463" y="902103"/>
                  </a:lnTo>
                  <a:lnTo>
                    <a:pt x="1083374" y="903625"/>
                  </a:lnTo>
                  <a:lnTo>
                    <a:pt x="1079570" y="904386"/>
                  </a:lnTo>
                  <a:lnTo>
                    <a:pt x="1076717" y="904386"/>
                  </a:lnTo>
                  <a:lnTo>
                    <a:pt x="1063023" y="901722"/>
                  </a:lnTo>
                  <a:lnTo>
                    <a:pt x="1056080" y="901532"/>
                  </a:lnTo>
                  <a:lnTo>
                    <a:pt x="1053608" y="902388"/>
                  </a:lnTo>
                  <a:lnTo>
                    <a:pt x="1053132" y="904386"/>
                  </a:lnTo>
                  <a:lnTo>
                    <a:pt x="1052276" y="904672"/>
                  </a:lnTo>
                  <a:lnTo>
                    <a:pt x="1051991" y="905909"/>
                  </a:lnTo>
                  <a:lnTo>
                    <a:pt x="1050660" y="905719"/>
                  </a:lnTo>
                  <a:lnTo>
                    <a:pt x="1050184" y="906004"/>
                  </a:lnTo>
                  <a:lnTo>
                    <a:pt x="1049709" y="909430"/>
                  </a:lnTo>
                  <a:lnTo>
                    <a:pt x="1048663" y="912855"/>
                  </a:lnTo>
                  <a:lnTo>
                    <a:pt x="1044478" y="912855"/>
                  </a:lnTo>
                  <a:lnTo>
                    <a:pt x="1039248" y="911904"/>
                  </a:lnTo>
                  <a:lnTo>
                    <a:pt x="1035444" y="911714"/>
                  </a:lnTo>
                  <a:lnTo>
                    <a:pt x="1031259" y="912285"/>
                  </a:lnTo>
                  <a:lnTo>
                    <a:pt x="1030784" y="912855"/>
                  </a:lnTo>
                  <a:lnTo>
                    <a:pt x="1028977" y="912855"/>
                  </a:lnTo>
                  <a:lnTo>
                    <a:pt x="1028121" y="913426"/>
                  </a:lnTo>
                  <a:lnTo>
                    <a:pt x="1026029" y="913426"/>
                  </a:lnTo>
                  <a:lnTo>
                    <a:pt x="1026029" y="913141"/>
                  </a:lnTo>
                  <a:lnTo>
                    <a:pt x="1023937" y="912570"/>
                  </a:lnTo>
                  <a:lnTo>
                    <a:pt x="1021844" y="912760"/>
                  </a:lnTo>
                  <a:lnTo>
                    <a:pt x="1020798" y="913522"/>
                  </a:lnTo>
                  <a:lnTo>
                    <a:pt x="1012049" y="913331"/>
                  </a:lnTo>
                  <a:lnTo>
                    <a:pt x="1009196" y="913617"/>
                  </a:lnTo>
                  <a:lnTo>
                    <a:pt x="1008340" y="914568"/>
                  </a:lnTo>
                  <a:lnTo>
                    <a:pt x="1007009" y="915139"/>
                  </a:lnTo>
                  <a:lnTo>
                    <a:pt x="1003871" y="914949"/>
                  </a:lnTo>
                  <a:lnTo>
                    <a:pt x="993124" y="917138"/>
                  </a:lnTo>
                  <a:lnTo>
                    <a:pt x="989701" y="918375"/>
                  </a:lnTo>
                  <a:lnTo>
                    <a:pt x="988179" y="919326"/>
                  </a:lnTo>
                  <a:lnTo>
                    <a:pt x="983995" y="920183"/>
                  </a:lnTo>
                  <a:lnTo>
                    <a:pt x="983709" y="920944"/>
                  </a:lnTo>
                  <a:lnTo>
                    <a:pt x="980571" y="921896"/>
                  </a:lnTo>
                  <a:lnTo>
                    <a:pt x="979715" y="923133"/>
                  </a:lnTo>
                  <a:lnTo>
                    <a:pt x="980001" y="923894"/>
                  </a:lnTo>
                  <a:lnTo>
                    <a:pt x="979240" y="925892"/>
                  </a:lnTo>
                  <a:lnTo>
                    <a:pt x="976387" y="927891"/>
                  </a:lnTo>
                  <a:lnTo>
                    <a:pt x="976387" y="928842"/>
                  </a:lnTo>
                  <a:lnTo>
                    <a:pt x="975341" y="929794"/>
                  </a:lnTo>
                  <a:lnTo>
                    <a:pt x="974485" y="929984"/>
                  </a:lnTo>
                  <a:lnTo>
                    <a:pt x="974770" y="931507"/>
                  </a:lnTo>
                  <a:lnTo>
                    <a:pt x="972678" y="932458"/>
                  </a:lnTo>
                  <a:lnTo>
                    <a:pt x="972963" y="936360"/>
                  </a:lnTo>
                  <a:lnTo>
                    <a:pt x="971156" y="939024"/>
                  </a:lnTo>
                  <a:lnTo>
                    <a:pt x="971156" y="940737"/>
                  </a:lnTo>
                  <a:lnTo>
                    <a:pt x="970110" y="941498"/>
                  </a:lnTo>
                  <a:lnTo>
                    <a:pt x="969635" y="942926"/>
                  </a:lnTo>
                  <a:lnTo>
                    <a:pt x="966782" y="946256"/>
                  </a:lnTo>
                  <a:lnTo>
                    <a:pt x="966496" y="947112"/>
                  </a:lnTo>
                  <a:lnTo>
                    <a:pt x="965736" y="947112"/>
                  </a:lnTo>
                  <a:lnTo>
                    <a:pt x="964404" y="948349"/>
                  </a:lnTo>
                  <a:lnTo>
                    <a:pt x="959459" y="948064"/>
                  </a:lnTo>
                  <a:lnTo>
                    <a:pt x="957177" y="948826"/>
                  </a:lnTo>
                  <a:lnTo>
                    <a:pt x="955655" y="949777"/>
                  </a:lnTo>
                  <a:lnTo>
                    <a:pt x="950044" y="951965"/>
                  </a:lnTo>
                  <a:lnTo>
                    <a:pt x="949188" y="952822"/>
                  </a:lnTo>
                  <a:lnTo>
                    <a:pt x="947382" y="953393"/>
                  </a:lnTo>
                  <a:lnTo>
                    <a:pt x="945860" y="954821"/>
                  </a:lnTo>
                  <a:lnTo>
                    <a:pt x="945099" y="954821"/>
                  </a:lnTo>
                  <a:lnTo>
                    <a:pt x="942627" y="957294"/>
                  </a:lnTo>
                  <a:lnTo>
                    <a:pt x="942627" y="958151"/>
                  </a:lnTo>
                  <a:lnTo>
                    <a:pt x="943292" y="959007"/>
                  </a:lnTo>
                  <a:lnTo>
                    <a:pt x="943007" y="962718"/>
                  </a:lnTo>
                  <a:lnTo>
                    <a:pt x="941961" y="962147"/>
                  </a:lnTo>
                  <a:lnTo>
                    <a:pt x="940915" y="962433"/>
                  </a:lnTo>
                  <a:lnTo>
                    <a:pt x="940439" y="960435"/>
                  </a:lnTo>
                  <a:lnTo>
                    <a:pt x="937586" y="960720"/>
                  </a:lnTo>
                  <a:lnTo>
                    <a:pt x="936065" y="961672"/>
                  </a:lnTo>
                  <a:lnTo>
                    <a:pt x="931595" y="961958"/>
                  </a:lnTo>
                  <a:lnTo>
                    <a:pt x="930739" y="960435"/>
                  </a:lnTo>
                  <a:lnTo>
                    <a:pt x="922751" y="959198"/>
                  </a:lnTo>
                  <a:lnTo>
                    <a:pt x="921229" y="956723"/>
                  </a:lnTo>
                  <a:lnTo>
                    <a:pt x="916569" y="956152"/>
                  </a:lnTo>
                  <a:lnTo>
                    <a:pt x="915808" y="955392"/>
                  </a:lnTo>
                  <a:lnTo>
                    <a:pt x="915523" y="954535"/>
                  </a:lnTo>
                  <a:lnTo>
                    <a:pt x="916189" y="953774"/>
                  </a:lnTo>
                  <a:lnTo>
                    <a:pt x="919327" y="953013"/>
                  </a:lnTo>
                  <a:lnTo>
                    <a:pt x="919327" y="946637"/>
                  </a:lnTo>
                  <a:lnTo>
                    <a:pt x="918852" y="945685"/>
                  </a:lnTo>
                  <a:lnTo>
                    <a:pt x="917520" y="944829"/>
                  </a:lnTo>
                  <a:lnTo>
                    <a:pt x="917520" y="943591"/>
                  </a:lnTo>
                  <a:lnTo>
                    <a:pt x="916855" y="943306"/>
                  </a:lnTo>
                  <a:lnTo>
                    <a:pt x="916855" y="941594"/>
                  </a:lnTo>
                  <a:lnTo>
                    <a:pt x="912765" y="937502"/>
                  </a:lnTo>
                  <a:lnTo>
                    <a:pt x="912765" y="935979"/>
                  </a:lnTo>
                  <a:lnTo>
                    <a:pt x="912100" y="935694"/>
                  </a:lnTo>
                  <a:lnTo>
                    <a:pt x="912575" y="934742"/>
                  </a:lnTo>
                  <a:lnTo>
                    <a:pt x="911909" y="933981"/>
                  </a:lnTo>
                  <a:lnTo>
                    <a:pt x="911624" y="931507"/>
                  </a:lnTo>
                  <a:lnTo>
                    <a:pt x="910103" y="929223"/>
                  </a:lnTo>
                  <a:lnTo>
                    <a:pt x="909817" y="927510"/>
                  </a:lnTo>
                  <a:lnTo>
                    <a:pt x="908771" y="926273"/>
                  </a:lnTo>
                  <a:lnTo>
                    <a:pt x="908105" y="923323"/>
                  </a:lnTo>
                  <a:lnTo>
                    <a:pt x="907059" y="922371"/>
                  </a:lnTo>
                  <a:lnTo>
                    <a:pt x="906584" y="920944"/>
                  </a:lnTo>
                  <a:lnTo>
                    <a:pt x="905728" y="920373"/>
                  </a:lnTo>
                  <a:lnTo>
                    <a:pt x="905728" y="918660"/>
                  </a:lnTo>
                  <a:lnTo>
                    <a:pt x="904872" y="917804"/>
                  </a:lnTo>
                  <a:lnTo>
                    <a:pt x="903826" y="919326"/>
                  </a:lnTo>
                  <a:lnTo>
                    <a:pt x="902019" y="919041"/>
                  </a:lnTo>
                  <a:lnTo>
                    <a:pt x="902304" y="918470"/>
                  </a:lnTo>
                  <a:lnTo>
                    <a:pt x="900973" y="917709"/>
                  </a:lnTo>
                  <a:lnTo>
                    <a:pt x="900497" y="917138"/>
                  </a:lnTo>
                  <a:lnTo>
                    <a:pt x="900783" y="916281"/>
                  </a:lnTo>
                  <a:lnTo>
                    <a:pt x="899451" y="915044"/>
                  </a:lnTo>
                  <a:lnTo>
                    <a:pt x="899451" y="918184"/>
                  </a:lnTo>
                  <a:lnTo>
                    <a:pt x="899927" y="919041"/>
                  </a:lnTo>
                  <a:lnTo>
                    <a:pt x="899642" y="921325"/>
                  </a:lnTo>
                  <a:lnTo>
                    <a:pt x="899166" y="921610"/>
                  </a:lnTo>
                  <a:lnTo>
                    <a:pt x="899642" y="927700"/>
                  </a:lnTo>
                  <a:lnTo>
                    <a:pt x="900497" y="928937"/>
                  </a:lnTo>
                  <a:lnTo>
                    <a:pt x="901543" y="929128"/>
                  </a:lnTo>
                  <a:lnTo>
                    <a:pt x="903065" y="930079"/>
                  </a:lnTo>
                  <a:lnTo>
                    <a:pt x="904587" y="934266"/>
                  </a:lnTo>
                  <a:lnTo>
                    <a:pt x="905443" y="935503"/>
                  </a:lnTo>
                  <a:lnTo>
                    <a:pt x="905443" y="937787"/>
                  </a:lnTo>
                  <a:lnTo>
                    <a:pt x="904967" y="938358"/>
                  </a:lnTo>
                  <a:lnTo>
                    <a:pt x="905252" y="941023"/>
                  </a:lnTo>
                  <a:lnTo>
                    <a:pt x="906298" y="942260"/>
                  </a:lnTo>
                  <a:lnTo>
                    <a:pt x="906298" y="946447"/>
                  </a:lnTo>
                  <a:lnTo>
                    <a:pt x="906774" y="946732"/>
                  </a:lnTo>
                  <a:lnTo>
                    <a:pt x="906774" y="947969"/>
                  </a:lnTo>
                  <a:lnTo>
                    <a:pt x="907250" y="948826"/>
                  </a:lnTo>
                  <a:lnTo>
                    <a:pt x="908010" y="949016"/>
                  </a:lnTo>
                  <a:lnTo>
                    <a:pt x="907535" y="949587"/>
                  </a:lnTo>
                  <a:lnTo>
                    <a:pt x="907535" y="953774"/>
                  </a:lnTo>
                  <a:lnTo>
                    <a:pt x="907820" y="956248"/>
                  </a:lnTo>
                  <a:lnTo>
                    <a:pt x="908486" y="957104"/>
                  </a:lnTo>
                  <a:lnTo>
                    <a:pt x="908486" y="963194"/>
                  </a:lnTo>
                  <a:lnTo>
                    <a:pt x="909817" y="963765"/>
                  </a:lnTo>
                  <a:lnTo>
                    <a:pt x="910103" y="962909"/>
                  </a:lnTo>
                  <a:lnTo>
                    <a:pt x="911434" y="962338"/>
                  </a:lnTo>
                  <a:lnTo>
                    <a:pt x="911909" y="961481"/>
                  </a:lnTo>
                  <a:lnTo>
                    <a:pt x="914382" y="959769"/>
                  </a:lnTo>
                  <a:lnTo>
                    <a:pt x="913906" y="959198"/>
                  </a:lnTo>
                  <a:lnTo>
                    <a:pt x="914382" y="958342"/>
                  </a:lnTo>
                  <a:lnTo>
                    <a:pt x="915904" y="957771"/>
                  </a:lnTo>
                  <a:lnTo>
                    <a:pt x="916379" y="958056"/>
                  </a:lnTo>
                  <a:lnTo>
                    <a:pt x="916379" y="960054"/>
                  </a:lnTo>
                  <a:lnTo>
                    <a:pt x="915523" y="961577"/>
                  </a:lnTo>
                  <a:lnTo>
                    <a:pt x="915523" y="962433"/>
                  </a:lnTo>
                  <a:lnTo>
                    <a:pt x="914002" y="963956"/>
                  </a:lnTo>
                  <a:lnTo>
                    <a:pt x="912670" y="964526"/>
                  </a:lnTo>
                  <a:lnTo>
                    <a:pt x="912385" y="965478"/>
                  </a:lnTo>
                  <a:lnTo>
                    <a:pt x="910863" y="966430"/>
                  </a:lnTo>
                  <a:lnTo>
                    <a:pt x="910103" y="967952"/>
                  </a:lnTo>
                  <a:lnTo>
                    <a:pt x="908771" y="969189"/>
                  </a:lnTo>
                  <a:lnTo>
                    <a:pt x="909247" y="970902"/>
                  </a:lnTo>
                  <a:lnTo>
                    <a:pt x="908391" y="971092"/>
                  </a:lnTo>
                  <a:lnTo>
                    <a:pt x="905728" y="973091"/>
                  </a:lnTo>
                  <a:lnTo>
                    <a:pt x="904872" y="974328"/>
                  </a:lnTo>
                  <a:lnTo>
                    <a:pt x="903541" y="975089"/>
                  </a:lnTo>
                  <a:lnTo>
                    <a:pt x="902209" y="977278"/>
                  </a:lnTo>
                  <a:lnTo>
                    <a:pt x="900878" y="978039"/>
                  </a:lnTo>
                  <a:lnTo>
                    <a:pt x="901163" y="978895"/>
                  </a:lnTo>
                  <a:lnTo>
                    <a:pt x="900307" y="979181"/>
                  </a:lnTo>
                  <a:lnTo>
                    <a:pt x="899642" y="980418"/>
                  </a:lnTo>
                  <a:lnTo>
                    <a:pt x="898881" y="989934"/>
                  </a:lnTo>
                  <a:lnTo>
                    <a:pt x="898215" y="990505"/>
                  </a:lnTo>
                  <a:lnTo>
                    <a:pt x="896408" y="990505"/>
                  </a:lnTo>
                  <a:lnTo>
                    <a:pt x="894601" y="992218"/>
                  </a:lnTo>
                  <a:lnTo>
                    <a:pt x="893555" y="994977"/>
                  </a:lnTo>
                  <a:lnTo>
                    <a:pt x="892034" y="995834"/>
                  </a:lnTo>
                  <a:lnTo>
                    <a:pt x="890702" y="998593"/>
                  </a:lnTo>
                  <a:lnTo>
                    <a:pt x="888895" y="1000592"/>
                  </a:lnTo>
                  <a:lnTo>
                    <a:pt x="889561" y="1001448"/>
                  </a:lnTo>
                  <a:lnTo>
                    <a:pt x="888705" y="1001448"/>
                  </a:lnTo>
                  <a:lnTo>
                    <a:pt x="888420" y="1002305"/>
                  </a:lnTo>
                  <a:lnTo>
                    <a:pt x="887754" y="1002305"/>
                  </a:lnTo>
                  <a:lnTo>
                    <a:pt x="886708" y="1003542"/>
                  </a:lnTo>
                  <a:lnTo>
                    <a:pt x="886232" y="1003542"/>
                  </a:lnTo>
                  <a:lnTo>
                    <a:pt x="886708" y="1002971"/>
                  </a:lnTo>
                  <a:lnTo>
                    <a:pt x="886708" y="999735"/>
                  </a:lnTo>
                  <a:lnTo>
                    <a:pt x="886042" y="999164"/>
                  </a:lnTo>
                  <a:lnTo>
                    <a:pt x="882238" y="998593"/>
                  </a:lnTo>
                  <a:lnTo>
                    <a:pt x="879100" y="999355"/>
                  </a:lnTo>
                  <a:lnTo>
                    <a:pt x="876437" y="998118"/>
                  </a:lnTo>
                  <a:lnTo>
                    <a:pt x="873299" y="998118"/>
                  </a:lnTo>
                  <a:lnTo>
                    <a:pt x="871492" y="999069"/>
                  </a:lnTo>
                  <a:lnTo>
                    <a:pt x="871492" y="999640"/>
                  </a:lnTo>
                  <a:lnTo>
                    <a:pt x="867688" y="999355"/>
                  </a:lnTo>
                  <a:lnTo>
                    <a:pt x="866832" y="1000116"/>
                  </a:lnTo>
                  <a:lnTo>
                    <a:pt x="866357" y="999545"/>
                  </a:lnTo>
                  <a:lnTo>
                    <a:pt x="864550" y="999830"/>
                  </a:lnTo>
                  <a:lnTo>
                    <a:pt x="863218" y="999069"/>
                  </a:lnTo>
                  <a:lnTo>
                    <a:pt x="861697" y="999260"/>
                  </a:lnTo>
                  <a:lnTo>
                    <a:pt x="859605" y="1000972"/>
                  </a:lnTo>
                  <a:lnTo>
                    <a:pt x="855515" y="1000972"/>
                  </a:lnTo>
                  <a:lnTo>
                    <a:pt x="854184" y="1001828"/>
                  </a:lnTo>
                  <a:lnTo>
                    <a:pt x="854184" y="1002400"/>
                  </a:lnTo>
                  <a:lnTo>
                    <a:pt x="852853" y="1002685"/>
                  </a:lnTo>
                  <a:lnTo>
                    <a:pt x="852853" y="1003636"/>
                  </a:lnTo>
                  <a:lnTo>
                    <a:pt x="854374" y="1003827"/>
                  </a:lnTo>
                  <a:lnTo>
                    <a:pt x="855135" y="1003256"/>
                  </a:lnTo>
                  <a:lnTo>
                    <a:pt x="857988" y="1003256"/>
                  </a:lnTo>
                  <a:lnTo>
                    <a:pt x="863123" y="1002400"/>
                  </a:lnTo>
                  <a:lnTo>
                    <a:pt x="865216" y="1001448"/>
                  </a:lnTo>
                  <a:lnTo>
                    <a:pt x="866262" y="1001448"/>
                  </a:lnTo>
                  <a:lnTo>
                    <a:pt x="866737" y="1002209"/>
                  </a:lnTo>
                  <a:lnTo>
                    <a:pt x="868544" y="1002400"/>
                  </a:lnTo>
                  <a:lnTo>
                    <a:pt x="869590" y="1003161"/>
                  </a:lnTo>
                  <a:lnTo>
                    <a:pt x="870066" y="1001924"/>
                  </a:lnTo>
                  <a:lnTo>
                    <a:pt x="872728" y="1002209"/>
                  </a:lnTo>
                  <a:lnTo>
                    <a:pt x="873014" y="1001924"/>
                  </a:lnTo>
                  <a:lnTo>
                    <a:pt x="876437" y="1001924"/>
                  </a:lnTo>
                  <a:lnTo>
                    <a:pt x="877483" y="1001163"/>
                  </a:lnTo>
                  <a:lnTo>
                    <a:pt x="877959" y="1001734"/>
                  </a:lnTo>
                  <a:lnTo>
                    <a:pt x="883760" y="1001163"/>
                  </a:lnTo>
                  <a:lnTo>
                    <a:pt x="885282" y="1001924"/>
                  </a:lnTo>
                  <a:lnTo>
                    <a:pt x="885757" y="1002876"/>
                  </a:lnTo>
                  <a:lnTo>
                    <a:pt x="887944" y="1003447"/>
                  </a:lnTo>
                  <a:lnTo>
                    <a:pt x="888230" y="1004398"/>
                  </a:lnTo>
                  <a:lnTo>
                    <a:pt x="887564" y="1004684"/>
                  </a:lnTo>
                  <a:lnTo>
                    <a:pt x="886232" y="1006872"/>
                  </a:lnTo>
                  <a:lnTo>
                    <a:pt x="886232" y="1008585"/>
                  </a:lnTo>
                  <a:lnTo>
                    <a:pt x="885472" y="1009156"/>
                  </a:lnTo>
                  <a:lnTo>
                    <a:pt x="884806" y="1011154"/>
                  </a:lnTo>
                  <a:lnTo>
                    <a:pt x="885091" y="1011725"/>
                  </a:lnTo>
                  <a:lnTo>
                    <a:pt x="884426" y="1012677"/>
                  </a:lnTo>
                  <a:lnTo>
                    <a:pt x="884711" y="1012962"/>
                  </a:lnTo>
                  <a:lnTo>
                    <a:pt x="883950" y="1013533"/>
                  </a:lnTo>
                  <a:lnTo>
                    <a:pt x="883284" y="1016864"/>
                  </a:lnTo>
                  <a:lnTo>
                    <a:pt x="882809" y="1017054"/>
                  </a:lnTo>
                  <a:lnTo>
                    <a:pt x="883284" y="1018005"/>
                  </a:lnTo>
                  <a:lnTo>
                    <a:pt x="882809" y="1018005"/>
                  </a:lnTo>
                  <a:lnTo>
                    <a:pt x="882524" y="1019718"/>
                  </a:lnTo>
                  <a:lnTo>
                    <a:pt x="881668" y="1020480"/>
                  </a:lnTo>
                  <a:lnTo>
                    <a:pt x="882143" y="1023049"/>
                  </a:lnTo>
                  <a:lnTo>
                    <a:pt x="881287" y="1023620"/>
                  </a:lnTo>
                  <a:lnTo>
                    <a:pt x="881287" y="1026094"/>
                  </a:lnTo>
                  <a:lnTo>
                    <a:pt x="881763" y="1026379"/>
                  </a:lnTo>
                  <a:lnTo>
                    <a:pt x="881763" y="1027236"/>
                  </a:lnTo>
                  <a:lnTo>
                    <a:pt x="881002" y="1028758"/>
                  </a:lnTo>
                  <a:lnTo>
                    <a:pt x="881477" y="1030757"/>
                  </a:lnTo>
                  <a:lnTo>
                    <a:pt x="880717" y="1033707"/>
                  </a:lnTo>
                  <a:lnTo>
                    <a:pt x="881002" y="1035420"/>
                  </a:lnTo>
                  <a:lnTo>
                    <a:pt x="881477" y="1035705"/>
                  </a:lnTo>
                  <a:lnTo>
                    <a:pt x="880431" y="1036942"/>
                  </a:lnTo>
                  <a:lnTo>
                    <a:pt x="880431" y="1038465"/>
                  </a:lnTo>
                  <a:lnTo>
                    <a:pt x="881763" y="1039987"/>
                  </a:lnTo>
                  <a:lnTo>
                    <a:pt x="884426" y="1040273"/>
                  </a:lnTo>
                  <a:lnTo>
                    <a:pt x="884901" y="1041129"/>
                  </a:lnTo>
                  <a:lnTo>
                    <a:pt x="885947" y="1041129"/>
                  </a:lnTo>
                  <a:lnTo>
                    <a:pt x="886613" y="1042081"/>
                  </a:lnTo>
                  <a:lnTo>
                    <a:pt x="887469" y="1042271"/>
                  </a:lnTo>
                  <a:lnTo>
                    <a:pt x="886708" y="1043127"/>
                  </a:lnTo>
                  <a:lnTo>
                    <a:pt x="885662" y="1043413"/>
                  </a:lnTo>
                  <a:lnTo>
                    <a:pt x="885947" y="1044840"/>
                  </a:lnTo>
                  <a:lnTo>
                    <a:pt x="886803" y="1045411"/>
                  </a:lnTo>
                  <a:lnTo>
                    <a:pt x="889656" y="1045697"/>
                  </a:lnTo>
                  <a:lnTo>
                    <a:pt x="890512" y="1049218"/>
                  </a:lnTo>
                  <a:lnTo>
                    <a:pt x="891558" y="1050074"/>
                  </a:lnTo>
                  <a:lnTo>
                    <a:pt x="892890" y="1050074"/>
                  </a:lnTo>
                  <a:lnTo>
                    <a:pt x="893175" y="1049503"/>
                  </a:lnTo>
                  <a:lnTo>
                    <a:pt x="893840" y="1049503"/>
                  </a:lnTo>
                  <a:lnTo>
                    <a:pt x="893840" y="1051026"/>
                  </a:lnTo>
                  <a:lnTo>
                    <a:pt x="893175" y="1052263"/>
                  </a:lnTo>
                  <a:lnTo>
                    <a:pt x="891083" y="1052072"/>
                  </a:lnTo>
                  <a:lnTo>
                    <a:pt x="890227" y="1053500"/>
                  </a:lnTo>
                  <a:lnTo>
                    <a:pt x="884235" y="1052643"/>
                  </a:lnTo>
                  <a:lnTo>
                    <a:pt x="882714" y="1053880"/>
                  </a:lnTo>
                  <a:lnTo>
                    <a:pt x="881953" y="1055593"/>
                  </a:lnTo>
                  <a:lnTo>
                    <a:pt x="881287" y="1055403"/>
                  </a:lnTo>
                  <a:lnTo>
                    <a:pt x="880431" y="1056164"/>
                  </a:lnTo>
                  <a:lnTo>
                    <a:pt x="879385" y="1056164"/>
                  </a:lnTo>
                  <a:lnTo>
                    <a:pt x="877293" y="1055308"/>
                  </a:lnTo>
                  <a:lnTo>
                    <a:pt x="876818" y="1054071"/>
                  </a:lnTo>
                  <a:lnTo>
                    <a:pt x="874535" y="1054071"/>
                  </a:lnTo>
                  <a:lnTo>
                    <a:pt x="873679" y="1053310"/>
                  </a:lnTo>
                  <a:lnTo>
                    <a:pt x="873965" y="1051597"/>
                  </a:lnTo>
                  <a:lnTo>
                    <a:pt x="872633" y="1050645"/>
                  </a:lnTo>
                  <a:lnTo>
                    <a:pt x="871587" y="1050835"/>
                  </a:lnTo>
                  <a:lnTo>
                    <a:pt x="870256" y="1051787"/>
                  </a:lnTo>
                  <a:lnTo>
                    <a:pt x="869971" y="1053785"/>
                  </a:lnTo>
                  <a:lnTo>
                    <a:pt x="868164" y="1054642"/>
                  </a:lnTo>
                  <a:lnTo>
                    <a:pt x="868164" y="1055593"/>
                  </a:lnTo>
                  <a:lnTo>
                    <a:pt x="868639" y="1055879"/>
                  </a:lnTo>
                  <a:lnTo>
                    <a:pt x="868354" y="1057116"/>
                  </a:lnTo>
                  <a:lnTo>
                    <a:pt x="866262" y="1057306"/>
                  </a:lnTo>
                  <a:lnTo>
                    <a:pt x="864930" y="1058163"/>
                  </a:lnTo>
                  <a:lnTo>
                    <a:pt x="865216" y="1058734"/>
                  </a:lnTo>
                  <a:lnTo>
                    <a:pt x="864455" y="1060256"/>
                  </a:lnTo>
                  <a:lnTo>
                    <a:pt x="862933" y="1062254"/>
                  </a:lnTo>
                  <a:lnTo>
                    <a:pt x="862933" y="1064824"/>
                  </a:lnTo>
                  <a:lnTo>
                    <a:pt x="862267" y="1065014"/>
                  </a:lnTo>
                  <a:lnTo>
                    <a:pt x="861792" y="1067012"/>
                  </a:lnTo>
                  <a:lnTo>
                    <a:pt x="862553" y="1067583"/>
                  </a:lnTo>
                  <a:lnTo>
                    <a:pt x="862267" y="1069011"/>
                  </a:lnTo>
                  <a:lnTo>
                    <a:pt x="863314" y="1069201"/>
                  </a:lnTo>
                  <a:lnTo>
                    <a:pt x="864835" y="1070438"/>
                  </a:lnTo>
                  <a:lnTo>
                    <a:pt x="864835" y="1072436"/>
                  </a:lnTo>
                  <a:lnTo>
                    <a:pt x="862363" y="1072626"/>
                  </a:lnTo>
                  <a:lnTo>
                    <a:pt x="861887" y="1073864"/>
                  </a:lnTo>
                  <a:lnTo>
                    <a:pt x="862363" y="1074720"/>
                  </a:lnTo>
                  <a:lnTo>
                    <a:pt x="862077" y="1077194"/>
                  </a:lnTo>
                  <a:lnTo>
                    <a:pt x="862743" y="1077955"/>
                  </a:lnTo>
                  <a:lnTo>
                    <a:pt x="863504" y="1077955"/>
                  </a:lnTo>
                  <a:lnTo>
                    <a:pt x="863979" y="1078907"/>
                  </a:lnTo>
                  <a:lnTo>
                    <a:pt x="863979" y="1079478"/>
                  </a:lnTo>
                  <a:lnTo>
                    <a:pt x="863314" y="1079669"/>
                  </a:lnTo>
                  <a:lnTo>
                    <a:pt x="863314" y="1080525"/>
                  </a:lnTo>
                  <a:lnTo>
                    <a:pt x="864360" y="1081096"/>
                  </a:lnTo>
                  <a:lnTo>
                    <a:pt x="864074" y="1082048"/>
                  </a:lnTo>
                  <a:lnTo>
                    <a:pt x="864550" y="1082999"/>
                  </a:lnTo>
                  <a:lnTo>
                    <a:pt x="863884" y="1083189"/>
                  </a:lnTo>
                  <a:lnTo>
                    <a:pt x="863409" y="1085473"/>
                  </a:lnTo>
                  <a:lnTo>
                    <a:pt x="864074" y="1086425"/>
                  </a:lnTo>
                  <a:lnTo>
                    <a:pt x="866166" y="1085664"/>
                  </a:lnTo>
                  <a:lnTo>
                    <a:pt x="867022" y="1086425"/>
                  </a:lnTo>
                  <a:lnTo>
                    <a:pt x="867783" y="1088423"/>
                  </a:lnTo>
                  <a:lnTo>
                    <a:pt x="868829" y="1088423"/>
                  </a:lnTo>
                  <a:lnTo>
                    <a:pt x="871112" y="1087186"/>
                  </a:lnTo>
                  <a:lnTo>
                    <a:pt x="874535" y="1086900"/>
                  </a:lnTo>
                  <a:lnTo>
                    <a:pt x="876818" y="1088137"/>
                  </a:lnTo>
                  <a:lnTo>
                    <a:pt x="878149" y="1088137"/>
                  </a:lnTo>
                  <a:lnTo>
                    <a:pt x="880622" y="1090707"/>
                  </a:lnTo>
                  <a:lnTo>
                    <a:pt x="881477" y="1090516"/>
                  </a:lnTo>
                  <a:lnTo>
                    <a:pt x="882143" y="1089660"/>
                  </a:lnTo>
                  <a:lnTo>
                    <a:pt x="882999" y="1089660"/>
                  </a:lnTo>
                  <a:lnTo>
                    <a:pt x="884045" y="1090422"/>
                  </a:lnTo>
                  <a:lnTo>
                    <a:pt x="886708" y="1089184"/>
                  </a:lnTo>
                  <a:lnTo>
                    <a:pt x="891368" y="1089470"/>
                  </a:lnTo>
                  <a:lnTo>
                    <a:pt x="892699" y="1089755"/>
                  </a:lnTo>
                  <a:lnTo>
                    <a:pt x="893175" y="1090516"/>
                  </a:lnTo>
                  <a:lnTo>
                    <a:pt x="892699" y="1091373"/>
                  </a:lnTo>
                  <a:lnTo>
                    <a:pt x="891558" y="1092610"/>
                  </a:lnTo>
                  <a:lnTo>
                    <a:pt x="891843" y="1094799"/>
                  </a:lnTo>
                  <a:lnTo>
                    <a:pt x="890797" y="1094989"/>
                  </a:lnTo>
                  <a:lnTo>
                    <a:pt x="890322" y="1095560"/>
                  </a:lnTo>
                  <a:lnTo>
                    <a:pt x="890797" y="1096511"/>
                  </a:lnTo>
                  <a:lnTo>
                    <a:pt x="888325" y="1096511"/>
                  </a:lnTo>
                  <a:lnTo>
                    <a:pt x="887279" y="1097748"/>
                  </a:lnTo>
                  <a:lnTo>
                    <a:pt x="885947" y="1098319"/>
                  </a:lnTo>
                  <a:lnTo>
                    <a:pt x="885947" y="1100223"/>
                  </a:lnTo>
                  <a:lnTo>
                    <a:pt x="888230" y="1100794"/>
                  </a:lnTo>
                  <a:lnTo>
                    <a:pt x="889085" y="1101745"/>
                  </a:lnTo>
                  <a:lnTo>
                    <a:pt x="888800" y="1102982"/>
                  </a:lnTo>
                  <a:lnTo>
                    <a:pt x="884331" y="1103839"/>
                  </a:lnTo>
                  <a:lnTo>
                    <a:pt x="884045" y="1105361"/>
                  </a:lnTo>
                  <a:lnTo>
                    <a:pt x="882238" y="1106218"/>
                  </a:lnTo>
                  <a:lnTo>
                    <a:pt x="880907" y="1107930"/>
                  </a:lnTo>
                  <a:lnTo>
                    <a:pt x="880622" y="1109643"/>
                  </a:lnTo>
                  <a:lnTo>
                    <a:pt x="881953" y="1109929"/>
                  </a:lnTo>
                  <a:lnTo>
                    <a:pt x="881953" y="1110690"/>
                  </a:lnTo>
                  <a:lnTo>
                    <a:pt x="880622" y="1111261"/>
                  </a:lnTo>
                  <a:lnTo>
                    <a:pt x="880907" y="1113450"/>
                  </a:lnTo>
                  <a:lnTo>
                    <a:pt x="879385" y="1114021"/>
                  </a:lnTo>
                  <a:lnTo>
                    <a:pt x="879385" y="1116495"/>
                  </a:lnTo>
                  <a:lnTo>
                    <a:pt x="878910" y="1117256"/>
                  </a:lnTo>
                  <a:lnTo>
                    <a:pt x="878910" y="1118017"/>
                  </a:lnTo>
                  <a:lnTo>
                    <a:pt x="880431" y="1118588"/>
                  </a:lnTo>
                  <a:lnTo>
                    <a:pt x="881287" y="1120016"/>
                  </a:lnTo>
                  <a:lnTo>
                    <a:pt x="881002" y="1122490"/>
                  </a:lnTo>
                  <a:lnTo>
                    <a:pt x="880146" y="1123061"/>
                  </a:lnTo>
                  <a:lnTo>
                    <a:pt x="880431" y="1124298"/>
                  </a:lnTo>
                  <a:lnTo>
                    <a:pt x="879766" y="1125154"/>
                  </a:lnTo>
                  <a:lnTo>
                    <a:pt x="879100" y="1125154"/>
                  </a:lnTo>
                  <a:lnTo>
                    <a:pt x="879100" y="1125916"/>
                  </a:lnTo>
                  <a:lnTo>
                    <a:pt x="877008" y="1126201"/>
                  </a:lnTo>
                  <a:lnTo>
                    <a:pt x="876342" y="1127057"/>
                  </a:lnTo>
                  <a:lnTo>
                    <a:pt x="874535" y="1126486"/>
                  </a:lnTo>
                  <a:lnTo>
                    <a:pt x="874535" y="1127343"/>
                  </a:lnTo>
                  <a:lnTo>
                    <a:pt x="873870" y="1127913"/>
                  </a:lnTo>
                  <a:lnTo>
                    <a:pt x="873870" y="1129912"/>
                  </a:lnTo>
                  <a:lnTo>
                    <a:pt x="873014" y="1130198"/>
                  </a:lnTo>
                  <a:lnTo>
                    <a:pt x="873489" y="1130959"/>
                  </a:lnTo>
                  <a:lnTo>
                    <a:pt x="869305" y="1132196"/>
                  </a:lnTo>
                  <a:lnTo>
                    <a:pt x="868259" y="1129912"/>
                  </a:lnTo>
                  <a:lnTo>
                    <a:pt x="866452" y="1130483"/>
                  </a:lnTo>
                  <a:lnTo>
                    <a:pt x="865406" y="1129722"/>
                  </a:lnTo>
                  <a:lnTo>
                    <a:pt x="865120" y="1128199"/>
                  </a:lnTo>
                  <a:lnTo>
                    <a:pt x="863028" y="1128009"/>
                  </a:lnTo>
                  <a:lnTo>
                    <a:pt x="861697" y="1127248"/>
                  </a:lnTo>
                  <a:lnTo>
                    <a:pt x="861697" y="1126391"/>
                  </a:lnTo>
                  <a:lnTo>
                    <a:pt x="860651" y="1124964"/>
                  </a:lnTo>
                  <a:lnTo>
                    <a:pt x="858368" y="1124774"/>
                  </a:lnTo>
                  <a:lnTo>
                    <a:pt x="857513" y="1124203"/>
                  </a:lnTo>
                  <a:lnTo>
                    <a:pt x="857227" y="1122204"/>
                  </a:lnTo>
                  <a:lnTo>
                    <a:pt x="857893" y="1121633"/>
                  </a:lnTo>
                  <a:lnTo>
                    <a:pt x="857227" y="1121348"/>
                  </a:lnTo>
                  <a:lnTo>
                    <a:pt x="857703" y="1120777"/>
                  </a:lnTo>
                  <a:lnTo>
                    <a:pt x="857703" y="1119350"/>
                  </a:lnTo>
                  <a:lnTo>
                    <a:pt x="858559" y="1119064"/>
                  </a:lnTo>
                  <a:lnTo>
                    <a:pt x="858559" y="1117827"/>
                  </a:lnTo>
                  <a:lnTo>
                    <a:pt x="857798" y="1117542"/>
                  </a:lnTo>
                  <a:lnTo>
                    <a:pt x="857322" y="1116019"/>
                  </a:lnTo>
                  <a:lnTo>
                    <a:pt x="856276" y="1115067"/>
                  </a:lnTo>
                  <a:lnTo>
                    <a:pt x="856276" y="1113545"/>
                  </a:lnTo>
                  <a:lnTo>
                    <a:pt x="855420" y="1113355"/>
                  </a:lnTo>
                  <a:lnTo>
                    <a:pt x="855420" y="1112403"/>
                  </a:lnTo>
                  <a:lnTo>
                    <a:pt x="856181" y="1111451"/>
                  </a:lnTo>
                  <a:lnTo>
                    <a:pt x="855706" y="1106884"/>
                  </a:lnTo>
                  <a:lnTo>
                    <a:pt x="854850" y="1105456"/>
                  </a:lnTo>
                  <a:lnTo>
                    <a:pt x="854089" y="1105456"/>
                  </a:lnTo>
                  <a:lnTo>
                    <a:pt x="853613" y="1104695"/>
                  </a:lnTo>
                  <a:lnTo>
                    <a:pt x="852758" y="1104695"/>
                  </a:lnTo>
                  <a:lnTo>
                    <a:pt x="852472" y="1103934"/>
                  </a:lnTo>
                  <a:lnTo>
                    <a:pt x="851426" y="1103173"/>
                  </a:lnTo>
                  <a:lnTo>
                    <a:pt x="850380" y="1103173"/>
                  </a:lnTo>
                  <a:lnTo>
                    <a:pt x="849905" y="1102316"/>
                  </a:lnTo>
                  <a:lnTo>
                    <a:pt x="851236" y="1101460"/>
                  </a:lnTo>
                  <a:lnTo>
                    <a:pt x="850951" y="1101174"/>
                  </a:lnTo>
                  <a:lnTo>
                    <a:pt x="851711" y="1100603"/>
                  </a:lnTo>
                  <a:lnTo>
                    <a:pt x="853899" y="1099652"/>
                  </a:lnTo>
                  <a:lnTo>
                    <a:pt x="854659" y="1098224"/>
                  </a:lnTo>
                  <a:lnTo>
                    <a:pt x="855706" y="1098034"/>
                  </a:lnTo>
                  <a:lnTo>
                    <a:pt x="855991" y="1096511"/>
                  </a:lnTo>
                  <a:lnTo>
                    <a:pt x="853138" y="1095655"/>
                  </a:lnTo>
                  <a:lnTo>
                    <a:pt x="852377" y="1095845"/>
                  </a:lnTo>
                  <a:lnTo>
                    <a:pt x="851711" y="1094894"/>
                  </a:lnTo>
                  <a:lnTo>
                    <a:pt x="845720" y="1095180"/>
                  </a:lnTo>
                  <a:lnTo>
                    <a:pt x="844198" y="1096607"/>
                  </a:lnTo>
                  <a:lnTo>
                    <a:pt x="842677" y="1096416"/>
                  </a:lnTo>
                  <a:lnTo>
                    <a:pt x="841631" y="1095655"/>
                  </a:lnTo>
                  <a:lnTo>
                    <a:pt x="841631" y="1094703"/>
                  </a:lnTo>
                  <a:lnTo>
                    <a:pt x="840585" y="1093276"/>
                  </a:lnTo>
                  <a:lnTo>
                    <a:pt x="838778" y="1092515"/>
                  </a:lnTo>
                  <a:lnTo>
                    <a:pt x="837256" y="1092801"/>
                  </a:lnTo>
                  <a:lnTo>
                    <a:pt x="833642" y="1091278"/>
                  </a:lnTo>
                  <a:lnTo>
                    <a:pt x="833642" y="1090041"/>
                  </a:lnTo>
                  <a:lnTo>
                    <a:pt x="834689" y="1089755"/>
                  </a:lnTo>
                  <a:lnTo>
                    <a:pt x="834689" y="1088803"/>
                  </a:lnTo>
                  <a:lnTo>
                    <a:pt x="833357" y="1087281"/>
                  </a:lnTo>
                  <a:lnTo>
                    <a:pt x="832026" y="1087091"/>
                  </a:lnTo>
                  <a:lnTo>
                    <a:pt x="829839" y="1088328"/>
                  </a:lnTo>
                  <a:lnTo>
                    <a:pt x="828032" y="1088043"/>
                  </a:lnTo>
                  <a:lnTo>
                    <a:pt x="828032" y="1087281"/>
                  </a:lnTo>
                  <a:lnTo>
                    <a:pt x="829839" y="1086329"/>
                  </a:lnTo>
                  <a:lnTo>
                    <a:pt x="829839" y="1084807"/>
                  </a:lnTo>
                  <a:lnTo>
                    <a:pt x="829078" y="1084236"/>
                  </a:lnTo>
                  <a:lnTo>
                    <a:pt x="826890" y="1083950"/>
                  </a:lnTo>
                  <a:lnTo>
                    <a:pt x="824037" y="1084807"/>
                  </a:lnTo>
                  <a:lnTo>
                    <a:pt x="824323" y="1085092"/>
                  </a:lnTo>
                  <a:lnTo>
                    <a:pt x="828983" y="1084807"/>
                  </a:lnTo>
                  <a:lnTo>
                    <a:pt x="829268" y="1086235"/>
                  </a:lnTo>
                  <a:lnTo>
                    <a:pt x="827746" y="1087091"/>
                  </a:lnTo>
                  <a:lnTo>
                    <a:pt x="827461" y="1088328"/>
                  </a:lnTo>
                  <a:lnTo>
                    <a:pt x="830599" y="1089184"/>
                  </a:lnTo>
                  <a:lnTo>
                    <a:pt x="832121" y="1088233"/>
                  </a:lnTo>
                  <a:lnTo>
                    <a:pt x="833167" y="1088233"/>
                  </a:lnTo>
                  <a:lnTo>
                    <a:pt x="833642" y="1088518"/>
                  </a:lnTo>
                  <a:lnTo>
                    <a:pt x="833642" y="1089374"/>
                  </a:lnTo>
                  <a:lnTo>
                    <a:pt x="832977" y="1089660"/>
                  </a:lnTo>
                  <a:lnTo>
                    <a:pt x="832216" y="1091658"/>
                  </a:lnTo>
                  <a:lnTo>
                    <a:pt x="830885" y="1091658"/>
                  </a:lnTo>
                  <a:lnTo>
                    <a:pt x="829839" y="1092515"/>
                  </a:lnTo>
                  <a:lnTo>
                    <a:pt x="829363" y="1093752"/>
                  </a:lnTo>
                  <a:lnTo>
                    <a:pt x="824703" y="1094513"/>
                  </a:lnTo>
                  <a:lnTo>
                    <a:pt x="823182" y="1095084"/>
                  </a:lnTo>
                  <a:lnTo>
                    <a:pt x="823182" y="1095655"/>
                  </a:lnTo>
                  <a:lnTo>
                    <a:pt x="829648" y="1094418"/>
                  </a:lnTo>
                  <a:lnTo>
                    <a:pt x="830124" y="1093561"/>
                  </a:lnTo>
                  <a:lnTo>
                    <a:pt x="831170" y="1092990"/>
                  </a:lnTo>
                  <a:lnTo>
                    <a:pt x="834308" y="1093181"/>
                  </a:lnTo>
                  <a:lnTo>
                    <a:pt x="835640" y="1094894"/>
                  </a:lnTo>
                  <a:lnTo>
                    <a:pt x="836971" y="1095750"/>
                  </a:lnTo>
                  <a:lnTo>
                    <a:pt x="837256" y="1096702"/>
                  </a:lnTo>
                  <a:lnTo>
                    <a:pt x="838588" y="1096702"/>
                  </a:lnTo>
                  <a:lnTo>
                    <a:pt x="843057" y="1098700"/>
                  </a:lnTo>
                  <a:lnTo>
                    <a:pt x="844864" y="1098510"/>
                  </a:lnTo>
                  <a:lnTo>
                    <a:pt x="843818" y="1099461"/>
                  </a:lnTo>
                  <a:lnTo>
                    <a:pt x="843818" y="1100698"/>
                  </a:lnTo>
                  <a:lnTo>
                    <a:pt x="844674" y="1100508"/>
                  </a:lnTo>
                  <a:lnTo>
                    <a:pt x="844959" y="1099271"/>
                  </a:lnTo>
                  <a:lnTo>
                    <a:pt x="847812" y="1096702"/>
                  </a:lnTo>
                  <a:lnTo>
                    <a:pt x="848288" y="1097463"/>
                  </a:lnTo>
                  <a:lnTo>
                    <a:pt x="849619" y="1097748"/>
                  </a:lnTo>
                  <a:lnTo>
                    <a:pt x="849619" y="1100223"/>
                  </a:lnTo>
                  <a:lnTo>
                    <a:pt x="848573" y="1102126"/>
                  </a:lnTo>
                  <a:lnTo>
                    <a:pt x="849429" y="1102316"/>
                  </a:lnTo>
                  <a:lnTo>
                    <a:pt x="849429" y="1103743"/>
                  </a:lnTo>
                  <a:lnTo>
                    <a:pt x="849905" y="1104029"/>
                  </a:lnTo>
                  <a:lnTo>
                    <a:pt x="851426" y="1104314"/>
                  </a:lnTo>
                  <a:lnTo>
                    <a:pt x="852187" y="1106027"/>
                  </a:lnTo>
                  <a:lnTo>
                    <a:pt x="854279" y="1106789"/>
                  </a:lnTo>
                  <a:lnTo>
                    <a:pt x="855135" y="1107645"/>
                  </a:lnTo>
                  <a:lnTo>
                    <a:pt x="855610" y="1109834"/>
                  </a:lnTo>
                  <a:lnTo>
                    <a:pt x="855135" y="1110119"/>
                  </a:lnTo>
                  <a:lnTo>
                    <a:pt x="854659" y="1113259"/>
                  </a:lnTo>
                  <a:lnTo>
                    <a:pt x="853994" y="1113830"/>
                  </a:lnTo>
                  <a:lnTo>
                    <a:pt x="853708" y="1115067"/>
                  </a:lnTo>
                  <a:lnTo>
                    <a:pt x="852948" y="1115638"/>
                  </a:lnTo>
                  <a:lnTo>
                    <a:pt x="852092" y="1115448"/>
                  </a:lnTo>
                  <a:lnTo>
                    <a:pt x="848953" y="1117922"/>
                  </a:lnTo>
                  <a:lnTo>
                    <a:pt x="849809" y="1118112"/>
                  </a:lnTo>
                  <a:lnTo>
                    <a:pt x="850855" y="1116685"/>
                  </a:lnTo>
                  <a:lnTo>
                    <a:pt x="853138" y="1116685"/>
                  </a:lnTo>
                  <a:lnTo>
                    <a:pt x="853994" y="1116114"/>
                  </a:lnTo>
                  <a:lnTo>
                    <a:pt x="855515" y="1116304"/>
                  </a:lnTo>
                  <a:lnTo>
                    <a:pt x="856276" y="1117066"/>
                  </a:lnTo>
                  <a:lnTo>
                    <a:pt x="857322" y="1119635"/>
                  </a:lnTo>
                  <a:lnTo>
                    <a:pt x="857322" y="1121633"/>
                  </a:lnTo>
                  <a:lnTo>
                    <a:pt x="856847" y="1121919"/>
                  </a:lnTo>
                  <a:lnTo>
                    <a:pt x="856847" y="1123156"/>
                  </a:lnTo>
                  <a:lnTo>
                    <a:pt x="856371" y="1123346"/>
                  </a:lnTo>
                  <a:lnTo>
                    <a:pt x="856371" y="1125059"/>
                  </a:lnTo>
                  <a:lnTo>
                    <a:pt x="858178" y="1126962"/>
                  </a:lnTo>
                  <a:lnTo>
                    <a:pt x="861316" y="1128009"/>
                  </a:lnTo>
                  <a:lnTo>
                    <a:pt x="861031" y="1129912"/>
                  </a:lnTo>
                  <a:lnTo>
                    <a:pt x="861316" y="1131911"/>
                  </a:lnTo>
                  <a:lnTo>
                    <a:pt x="861792" y="1132196"/>
                  </a:lnTo>
                  <a:lnTo>
                    <a:pt x="861792" y="1133433"/>
                  </a:lnTo>
                  <a:lnTo>
                    <a:pt x="861126" y="1133433"/>
                  </a:lnTo>
                  <a:lnTo>
                    <a:pt x="860080" y="1134290"/>
                  </a:lnTo>
                  <a:lnTo>
                    <a:pt x="859795" y="1135527"/>
                  </a:lnTo>
                  <a:lnTo>
                    <a:pt x="858939" y="1135812"/>
                  </a:lnTo>
                  <a:lnTo>
                    <a:pt x="858939" y="1136668"/>
                  </a:lnTo>
                  <a:lnTo>
                    <a:pt x="859605" y="1136858"/>
                  </a:lnTo>
                  <a:lnTo>
                    <a:pt x="859605" y="1137429"/>
                  </a:lnTo>
                  <a:lnTo>
                    <a:pt x="858749" y="1138381"/>
                  </a:lnTo>
                  <a:lnTo>
                    <a:pt x="857893" y="1138381"/>
                  </a:lnTo>
                  <a:lnTo>
                    <a:pt x="857037" y="1139237"/>
                  </a:lnTo>
                  <a:lnTo>
                    <a:pt x="856181" y="1138477"/>
                  </a:lnTo>
                  <a:lnTo>
                    <a:pt x="853708" y="1139047"/>
                  </a:lnTo>
                  <a:lnTo>
                    <a:pt x="852948" y="1138286"/>
                  </a:lnTo>
                  <a:lnTo>
                    <a:pt x="849144" y="1140760"/>
                  </a:lnTo>
                  <a:lnTo>
                    <a:pt x="849144" y="1142187"/>
                  </a:lnTo>
                  <a:lnTo>
                    <a:pt x="846005" y="1142759"/>
                  </a:lnTo>
                  <a:lnTo>
                    <a:pt x="843913" y="1142187"/>
                  </a:lnTo>
                  <a:lnTo>
                    <a:pt x="842392" y="1143139"/>
                  </a:lnTo>
                  <a:lnTo>
                    <a:pt x="842106" y="1144566"/>
                  </a:lnTo>
                  <a:lnTo>
                    <a:pt x="841060" y="1145328"/>
                  </a:lnTo>
                  <a:lnTo>
                    <a:pt x="840775" y="1146565"/>
                  </a:lnTo>
                  <a:lnTo>
                    <a:pt x="838968" y="1148088"/>
                  </a:lnTo>
                  <a:lnTo>
                    <a:pt x="838493" y="1149039"/>
                  </a:lnTo>
                  <a:lnTo>
                    <a:pt x="834403" y="1151608"/>
                  </a:lnTo>
                  <a:lnTo>
                    <a:pt x="830599" y="1158460"/>
                  </a:lnTo>
                  <a:lnTo>
                    <a:pt x="827937" y="1165787"/>
                  </a:lnTo>
                  <a:lnTo>
                    <a:pt x="827081" y="1171401"/>
                  </a:lnTo>
                  <a:lnTo>
                    <a:pt x="826605" y="1171591"/>
                  </a:lnTo>
                  <a:lnTo>
                    <a:pt x="826130" y="1178157"/>
                  </a:lnTo>
                  <a:lnTo>
                    <a:pt x="825464" y="1178443"/>
                  </a:lnTo>
                  <a:lnTo>
                    <a:pt x="825464" y="1179395"/>
                  </a:lnTo>
                  <a:lnTo>
                    <a:pt x="824988" y="1179585"/>
                  </a:lnTo>
                  <a:lnTo>
                    <a:pt x="824988" y="1182059"/>
                  </a:lnTo>
                  <a:lnTo>
                    <a:pt x="824513" y="1182344"/>
                  </a:lnTo>
                  <a:lnTo>
                    <a:pt x="824037" y="1185485"/>
                  </a:lnTo>
                  <a:lnTo>
                    <a:pt x="824037" y="1189386"/>
                  </a:lnTo>
                  <a:lnTo>
                    <a:pt x="823372" y="1190909"/>
                  </a:lnTo>
                  <a:lnTo>
                    <a:pt x="823657" y="1196143"/>
                  </a:lnTo>
                  <a:lnTo>
                    <a:pt x="824323" y="1197570"/>
                  </a:lnTo>
                  <a:lnTo>
                    <a:pt x="826795" y="1200996"/>
                  </a:lnTo>
                  <a:lnTo>
                    <a:pt x="830980" y="1202709"/>
                  </a:lnTo>
                  <a:lnTo>
                    <a:pt x="830504" y="1204136"/>
                  </a:lnTo>
                  <a:lnTo>
                    <a:pt x="828983" y="1203375"/>
                  </a:lnTo>
                  <a:lnTo>
                    <a:pt x="827651" y="1203375"/>
                  </a:lnTo>
                  <a:lnTo>
                    <a:pt x="825464" y="1205087"/>
                  </a:lnTo>
                  <a:lnTo>
                    <a:pt x="825179" y="1205848"/>
                  </a:lnTo>
                  <a:lnTo>
                    <a:pt x="823657" y="1205848"/>
                  </a:lnTo>
                  <a:lnTo>
                    <a:pt x="822801" y="1204136"/>
                  </a:lnTo>
                  <a:lnTo>
                    <a:pt x="820614" y="1204706"/>
                  </a:lnTo>
                  <a:lnTo>
                    <a:pt x="815954" y="1203755"/>
                  </a:lnTo>
                  <a:lnTo>
                    <a:pt x="813862" y="1203755"/>
                  </a:lnTo>
                  <a:lnTo>
                    <a:pt x="813386" y="1204706"/>
                  </a:lnTo>
                  <a:lnTo>
                    <a:pt x="811865" y="1205277"/>
                  </a:lnTo>
                  <a:lnTo>
                    <a:pt x="811389" y="1206991"/>
                  </a:lnTo>
                  <a:lnTo>
                    <a:pt x="809582" y="1207562"/>
                  </a:lnTo>
                  <a:lnTo>
                    <a:pt x="808536" y="1209084"/>
                  </a:lnTo>
                  <a:lnTo>
                    <a:pt x="805683" y="1210035"/>
                  </a:lnTo>
                  <a:lnTo>
                    <a:pt x="805968" y="1211749"/>
                  </a:lnTo>
                  <a:lnTo>
                    <a:pt x="803876" y="1214032"/>
                  </a:lnTo>
                  <a:lnTo>
                    <a:pt x="801784" y="1213461"/>
                  </a:lnTo>
                  <a:lnTo>
                    <a:pt x="800738" y="1213651"/>
                  </a:lnTo>
                  <a:lnTo>
                    <a:pt x="799882" y="1214222"/>
                  </a:lnTo>
                  <a:lnTo>
                    <a:pt x="799026" y="1215745"/>
                  </a:lnTo>
                  <a:lnTo>
                    <a:pt x="797695" y="1216030"/>
                  </a:lnTo>
                  <a:lnTo>
                    <a:pt x="797410" y="1214603"/>
                  </a:lnTo>
                  <a:lnTo>
                    <a:pt x="796649" y="1214318"/>
                  </a:lnTo>
                  <a:lnTo>
                    <a:pt x="795983" y="1212891"/>
                  </a:lnTo>
                  <a:lnTo>
                    <a:pt x="795983" y="1212034"/>
                  </a:lnTo>
                  <a:lnTo>
                    <a:pt x="795508" y="1211843"/>
                  </a:lnTo>
                  <a:lnTo>
                    <a:pt x="795032" y="1212605"/>
                  </a:lnTo>
                  <a:lnTo>
                    <a:pt x="793701" y="1212320"/>
                  </a:lnTo>
                  <a:lnTo>
                    <a:pt x="793225" y="1211749"/>
                  </a:lnTo>
                  <a:lnTo>
                    <a:pt x="793225" y="1210512"/>
                  </a:lnTo>
                  <a:lnTo>
                    <a:pt x="792369" y="1210226"/>
                  </a:lnTo>
                  <a:lnTo>
                    <a:pt x="792084" y="1208513"/>
                  </a:lnTo>
                  <a:lnTo>
                    <a:pt x="791418" y="1207942"/>
                  </a:lnTo>
                  <a:lnTo>
                    <a:pt x="788755" y="1207371"/>
                  </a:lnTo>
                  <a:lnTo>
                    <a:pt x="787424" y="1206514"/>
                  </a:lnTo>
                  <a:lnTo>
                    <a:pt x="787900" y="1206229"/>
                  </a:lnTo>
                  <a:lnTo>
                    <a:pt x="787614" y="1205944"/>
                  </a:lnTo>
                  <a:lnTo>
                    <a:pt x="783430" y="1205373"/>
                  </a:lnTo>
                  <a:lnTo>
                    <a:pt x="782384" y="1204517"/>
                  </a:lnTo>
                  <a:lnTo>
                    <a:pt x="779911" y="1204326"/>
                  </a:lnTo>
                  <a:lnTo>
                    <a:pt x="778865" y="1203469"/>
                  </a:lnTo>
                  <a:lnTo>
                    <a:pt x="778199" y="1203469"/>
                  </a:lnTo>
                  <a:lnTo>
                    <a:pt x="777344" y="1201757"/>
                  </a:lnTo>
                  <a:lnTo>
                    <a:pt x="777344" y="1200900"/>
                  </a:lnTo>
                  <a:lnTo>
                    <a:pt x="778390" y="1199663"/>
                  </a:lnTo>
                  <a:lnTo>
                    <a:pt x="777914" y="1198807"/>
                  </a:lnTo>
                  <a:lnTo>
                    <a:pt x="779436" y="1198522"/>
                  </a:lnTo>
                  <a:lnTo>
                    <a:pt x="779721" y="1196999"/>
                  </a:lnTo>
                  <a:lnTo>
                    <a:pt x="780577" y="1196428"/>
                  </a:lnTo>
                  <a:lnTo>
                    <a:pt x="780862" y="1195286"/>
                  </a:lnTo>
                  <a:lnTo>
                    <a:pt x="781528" y="1195096"/>
                  </a:lnTo>
                  <a:lnTo>
                    <a:pt x="781528" y="1194239"/>
                  </a:lnTo>
                  <a:lnTo>
                    <a:pt x="783620" y="1194239"/>
                  </a:lnTo>
                  <a:lnTo>
                    <a:pt x="784476" y="1193383"/>
                  </a:lnTo>
                  <a:lnTo>
                    <a:pt x="788946" y="1193193"/>
                  </a:lnTo>
                  <a:lnTo>
                    <a:pt x="789421" y="1192431"/>
                  </a:lnTo>
                  <a:lnTo>
                    <a:pt x="790467" y="1192145"/>
                  </a:lnTo>
                  <a:lnTo>
                    <a:pt x="791513" y="1192336"/>
                  </a:lnTo>
                  <a:lnTo>
                    <a:pt x="792845" y="1193288"/>
                  </a:lnTo>
                  <a:lnTo>
                    <a:pt x="793701" y="1193097"/>
                  </a:lnTo>
                  <a:lnTo>
                    <a:pt x="790848" y="1191385"/>
                  </a:lnTo>
                  <a:lnTo>
                    <a:pt x="792369" y="1191099"/>
                  </a:lnTo>
                  <a:lnTo>
                    <a:pt x="792369" y="1190338"/>
                  </a:lnTo>
                  <a:lnTo>
                    <a:pt x="791323" y="1190338"/>
                  </a:lnTo>
                  <a:lnTo>
                    <a:pt x="788660" y="1191765"/>
                  </a:lnTo>
                  <a:lnTo>
                    <a:pt x="784571" y="1192526"/>
                  </a:lnTo>
                  <a:lnTo>
                    <a:pt x="783905" y="1191956"/>
                  </a:lnTo>
                  <a:lnTo>
                    <a:pt x="783905" y="1187864"/>
                  </a:lnTo>
                  <a:lnTo>
                    <a:pt x="784952" y="1188435"/>
                  </a:lnTo>
                  <a:lnTo>
                    <a:pt x="785237" y="1187578"/>
                  </a:lnTo>
                  <a:lnTo>
                    <a:pt x="783430" y="1185294"/>
                  </a:lnTo>
                  <a:lnTo>
                    <a:pt x="784761" y="1183867"/>
                  </a:lnTo>
                  <a:lnTo>
                    <a:pt x="786568" y="1183677"/>
                  </a:lnTo>
                  <a:lnTo>
                    <a:pt x="787424" y="1183962"/>
                  </a:lnTo>
                  <a:lnTo>
                    <a:pt x="786758" y="1182440"/>
                  </a:lnTo>
                  <a:lnTo>
                    <a:pt x="787614" y="1180727"/>
                  </a:lnTo>
                  <a:lnTo>
                    <a:pt x="789421" y="1180917"/>
                  </a:lnTo>
                  <a:lnTo>
                    <a:pt x="789897" y="1181488"/>
                  </a:lnTo>
                  <a:lnTo>
                    <a:pt x="791989" y="1181298"/>
                  </a:lnTo>
                  <a:lnTo>
                    <a:pt x="791323" y="1180346"/>
                  </a:lnTo>
                  <a:lnTo>
                    <a:pt x="788660" y="1180156"/>
                  </a:lnTo>
                  <a:lnTo>
                    <a:pt x="788185" y="1179395"/>
                  </a:lnTo>
                  <a:lnTo>
                    <a:pt x="789707" y="1178538"/>
                  </a:lnTo>
                  <a:lnTo>
                    <a:pt x="793320" y="1178348"/>
                  </a:lnTo>
                  <a:lnTo>
                    <a:pt x="794366" y="1177491"/>
                  </a:lnTo>
                  <a:lnTo>
                    <a:pt x="794652" y="1175969"/>
                  </a:lnTo>
                  <a:lnTo>
                    <a:pt x="793130" y="1177491"/>
                  </a:lnTo>
                  <a:lnTo>
                    <a:pt x="791038" y="1177682"/>
                  </a:lnTo>
                  <a:lnTo>
                    <a:pt x="788185" y="1178633"/>
                  </a:lnTo>
                  <a:lnTo>
                    <a:pt x="786093" y="1180822"/>
                  </a:lnTo>
                  <a:lnTo>
                    <a:pt x="786093" y="1182725"/>
                  </a:lnTo>
                  <a:lnTo>
                    <a:pt x="784000" y="1183296"/>
                  </a:lnTo>
                  <a:lnTo>
                    <a:pt x="783145" y="1182440"/>
                  </a:lnTo>
                  <a:lnTo>
                    <a:pt x="784952" y="1181012"/>
                  </a:lnTo>
                  <a:lnTo>
                    <a:pt x="784476" y="1179299"/>
                  </a:lnTo>
                  <a:lnTo>
                    <a:pt x="783810" y="1179109"/>
                  </a:lnTo>
                  <a:lnTo>
                    <a:pt x="783525" y="1179680"/>
                  </a:lnTo>
                  <a:lnTo>
                    <a:pt x="782859" y="1179680"/>
                  </a:lnTo>
                  <a:lnTo>
                    <a:pt x="781338" y="1179109"/>
                  </a:lnTo>
                  <a:lnTo>
                    <a:pt x="781813" y="1175683"/>
                  </a:lnTo>
                  <a:lnTo>
                    <a:pt x="782574" y="1174922"/>
                  </a:lnTo>
                  <a:lnTo>
                    <a:pt x="782574" y="1172733"/>
                  </a:lnTo>
                  <a:lnTo>
                    <a:pt x="781813" y="1172448"/>
                  </a:lnTo>
                  <a:lnTo>
                    <a:pt x="782099" y="1171496"/>
                  </a:lnTo>
                  <a:lnTo>
                    <a:pt x="781243" y="1171306"/>
                  </a:lnTo>
                  <a:lnTo>
                    <a:pt x="780957" y="1172543"/>
                  </a:lnTo>
                  <a:lnTo>
                    <a:pt x="779911" y="1172543"/>
                  </a:lnTo>
                  <a:lnTo>
                    <a:pt x="777819" y="1170830"/>
                  </a:lnTo>
                  <a:lnTo>
                    <a:pt x="777534" y="1169593"/>
                  </a:lnTo>
                  <a:lnTo>
                    <a:pt x="777058" y="1169403"/>
                  </a:lnTo>
                  <a:lnTo>
                    <a:pt x="776773" y="1170830"/>
                  </a:lnTo>
                  <a:lnTo>
                    <a:pt x="777439" y="1172258"/>
                  </a:lnTo>
                  <a:lnTo>
                    <a:pt x="776963" y="1173495"/>
                  </a:lnTo>
                  <a:lnTo>
                    <a:pt x="778295" y="1173685"/>
                  </a:lnTo>
                  <a:lnTo>
                    <a:pt x="778295" y="1174922"/>
                  </a:lnTo>
                  <a:lnTo>
                    <a:pt x="779150" y="1175683"/>
                  </a:lnTo>
                  <a:lnTo>
                    <a:pt x="779626" y="1176920"/>
                  </a:lnTo>
                  <a:lnTo>
                    <a:pt x="779626" y="1178824"/>
                  </a:lnTo>
                  <a:lnTo>
                    <a:pt x="778770" y="1179775"/>
                  </a:lnTo>
                  <a:lnTo>
                    <a:pt x="777439" y="1179775"/>
                  </a:lnTo>
                  <a:lnTo>
                    <a:pt x="776583" y="1178824"/>
                  </a:lnTo>
                  <a:lnTo>
                    <a:pt x="775822" y="1178824"/>
                  </a:lnTo>
                  <a:lnTo>
                    <a:pt x="775822" y="1180727"/>
                  </a:lnTo>
                  <a:lnTo>
                    <a:pt x="776678" y="1181012"/>
                  </a:lnTo>
                  <a:lnTo>
                    <a:pt x="777153" y="1181869"/>
                  </a:lnTo>
                  <a:lnTo>
                    <a:pt x="772208" y="1182154"/>
                  </a:lnTo>
                  <a:lnTo>
                    <a:pt x="771923" y="1182725"/>
                  </a:lnTo>
                  <a:lnTo>
                    <a:pt x="777058" y="1182725"/>
                  </a:lnTo>
                  <a:lnTo>
                    <a:pt x="780672" y="1183486"/>
                  </a:lnTo>
                  <a:lnTo>
                    <a:pt x="780957" y="1185390"/>
                  </a:lnTo>
                  <a:lnTo>
                    <a:pt x="783050" y="1187102"/>
                  </a:lnTo>
                  <a:lnTo>
                    <a:pt x="783050" y="1187959"/>
                  </a:lnTo>
                  <a:lnTo>
                    <a:pt x="782384" y="1188720"/>
                  </a:lnTo>
                  <a:lnTo>
                    <a:pt x="782384" y="1191289"/>
                  </a:lnTo>
                  <a:lnTo>
                    <a:pt x="783050" y="1191575"/>
                  </a:lnTo>
                  <a:lnTo>
                    <a:pt x="783050" y="1192526"/>
                  </a:lnTo>
                  <a:lnTo>
                    <a:pt x="781528" y="1192526"/>
                  </a:lnTo>
                  <a:lnTo>
                    <a:pt x="780006" y="1190338"/>
                  </a:lnTo>
                  <a:lnTo>
                    <a:pt x="779150" y="1190052"/>
                  </a:lnTo>
                  <a:lnTo>
                    <a:pt x="778865" y="1190338"/>
                  </a:lnTo>
                  <a:lnTo>
                    <a:pt x="780672" y="1192051"/>
                  </a:lnTo>
                  <a:lnTo>
                    <a:pt x="779911" y="1192812"/>
                  </a:lnTo>
                  <a:lnTo>
                    <a:pt x="780672" y="1193668"/>
                  </a:lnTo>
                  <a:lnTo>
                    <a:pt x="780197" y="1194905"/>
                  </a:lnTo>
                  <a:lnTo>
                    <a:pt x="777058" y="1197475"/>
                  </a:lnTo>
                  <a:lnTo>
                    <a:pt x="776202" y="1199188"/>
                  </a:lnTo>
                  <a:lnTo>
                    <a:pt x="774681" y="1198902"/>
                  </a:lnTo>
                  <a:lnTo>
                    <a:pt x="774395" y="1198331"/>
                  </a:lnTo>
                  <a:lnTo>
                    <a:pt x="773920" y="1198522"/>
                  </a:lnTo>
                  <a:lnTo>
                    <a:pt x="774395" y="1200044"/>
                  </a:lnTo>
                  <a:lnTo>
                    <a:pt x="772874" y="1200900"/>
                  </a:lnTo>
                  <a:lnTo>
                    <a:pt x="773730" y="1201090"/>
                  </a:lnTo>
                  <a:lnTo>
                    <a:pt x="774776" y="1202042"/>
                  </a:lnTo>
                  <a:lnTo>
                    <a:pt x="774776" y="1202804"/>
                  </a:lnTo>
                  <a:lnTo>
                    <a:pt x="774015" y="1203089"/>
                  </a:lnTo>
                  <a:lnTo>
                    <a:pt x="774015" y="1204040"/>
                  </a:lnTo>
                  <a:lnTo>
                    <a:pt x="774776" y="1204992"/>
                  </a:lnTo>
                  <a:lnTo>
                    <a:pt x="774300" y="1205848"/>
                  </a:lnTo>
                  <a:lnTo>
                    <a:pt x="774586" y="1206800"/>
                  </a:lnTo>
                  <a:lnTo>
                    <a:pt x="772113" y="1207656"/>
                  </a:lnTo>
                  <a:lnTo>
                    <a:pt x="772113" y="1209084"/>
                  </a:lnTo>
                  <a:lnTo>
                    <a:pt x="772969" y="1209370"/>
                  </a:lnTo>
                  <a:lnTo>
                    <a:pt x="772969" y="1210606"/>
                  </a:lnTo>
                  <a:lnTo>
                    <a:pt x="771923" y="1210321"/>
                  </a:lnTo>
                  <a:lnTo>
                    <a:pt x="771638" y="1211082"/>
                  </a:lnTo>
                  <a:lnTo>
                    <a:pt x="770972" y="1211082"/>
                  </a:lnTo>
                  <a:lnTo>
                    <a:pt x="770306" y="1210892"/>
                  </a:lnTo>
                  <a:lnTo>
                    <a:pt x="769831" y="1210035"/>
                  </a:lnTo>
                  <a:lnTo>
                    <a:pt x="767643" y="1210035"/>
                  </a:lnTo>
                  <a:lnTo>
                    <a:pt x="766883" y="1209274"/>
                  </a:lnTo>
                  <a:lnTo>
                    <a:pt x="766407" y="1207562"/>
                  </a:lnTo>
                  <a:lnTo>
                    <a:pt x="760796" y="1207752"/>
                  </a:lnTo>
                  <a:lnTo>
                    <a:pt x="758989" y="1207181"/>
                  </a:lnTo>
                  <a:lnTo>
                    <a:pt x="758989" y="1206419"/>
                  </a:lnTo>
                  <a:lnTo>
                    <a:pt x="756897" y="1206134"/>
                  </a:lnTo>
                  <a:lnTo>
                    <a:pt x="756231" y="1204706"/>
                  </a:lnTo>
                  <a:lnTo>
                    <a:pt x="755566" y="1204517"/>
                  </a:lnTo>
                  <a:lnTo>
                    <a:pt x="754805" y="1202327"/>
                  </a:lnTo>
                  <a:lnTo>
                    <a:pt x="752998" y="1201471"/>
                  </a:lnTo>
                  <a:lnTo>
                    <a:pt x="752142" y="1200519"/>
                  </a:lnTo>
                  <a:lnTo>
                    <a:pt x="752142" y="1199759"/>
                  </a:lnTo>
                  <a:lnTo>
                    <a:pt x="748338" y="1197570"/>
                  </a:lnTo>
                  <a:lnTo>
                    <a:pt x="746246" y="1197570"/>
                  </a:lnTo>
                  <a:lnTo>
                    <a:pt x="744154" y="1195096"/>
                  </a:lnTo>
                  <a:lnTo>
                    <a:pt x="743488" y="1195381"/>
                  </a:lnTo>
                  <a:lnTo>
                    <a:pt x="741396" y="1195096"/>
                  </a:lnTo>
                  <a:lnTo>
                    <a:pt x="739209" y="1192526"/>
                  </a:lnTo>
                  <a:lnTo>
                    <a:pt x="738163" y="1192241"/>
                  </a:lnTo>
                  <a:lnTo>
                    <a:pt x="738448" y="1191385"/>
                  </a:lnTo>
                  <a:lnTo>
                    <a:pt x="737402" y="1190814"/>
                  </a:lnTo>
                  <a:lnTo>
                    <a:pt x="737402" y="1189386"/>
                  </a:lnTo>
                  <a:lnTo>
                    <a:pt x="738163" y="1189957"/>
                  </a:lnTo>
                  <a:lnTo>
                    <a:pt x="738828" y="1189672"/>
                  </a:lnTo>
                  <a:lnTo>
                    <a:pt x="742252" y="1189862"/>
                  </a:lnTo>
                  <a:lnTo>
                    <a:pt x="742537" y="1188910"/>
                  </a:lnTo>
                  <a:lnTo>
                    <a:pt x="741776" y="1188625"/>
                  </a:lnTo>
                  <a:lnTo>
                    <a:pt x="741776" y="1187864"/>
                  </a:lnTo>
                  <a:lnTo>
                    <a:pt x="742252" y="1187673"/>
                  </a:lnTo>
                  <a:lnTo>
                    <a:pt x="741776" y="1182249"/>
                  </a:lnTo>
                  <a:lnTo>
                    <a:pt x="743108" y="1180822"/>
                  </a:lnTo>
                  <a:lnTo>
                    <a:pt x="743108" y="1178538"/>
                  </a:lnTo>
                  <a:lnTo>
                    <a:pt x="742442" y="1177682"/>
                  </a:lnTo>
                  <a:lnTo>
                    <a:pt x="741681" y="1177682"/>
                  </a:lnTo>
                  <a:lnTo>
                    <a:pt x="741681" y="1176445"/>
                  </a:lnTo>
                  <a:lnTo>
                    <a:pt x="741206" y="1175874"/>
                  </a:lnTo>
                  <a:lnTo>
                    <a:pt x="739399" y="1176825"/>
                  </a:lnTo>
                  <a:lnTo>
                    <a:pt x="738353" y="1176540"/>
                  </a:lnTo>
                  <a:lnTo>
                    <a:pt x="738638" y="1174256"/>
                  </a:lnTo>
                  <a:lnTo>
                    <a:pt x="736165" y="1173970"/>
                  </a:lnTo>
                  <a:lnTo>
                    <a:pt x="736165" y="1173114"/>
                  </a:lnTo>
                  <a:lnTo>
                    <a:pt x="733978" y="1171401"/>
                  </a:lnTo>
                  <a:lnTo>
                    <a:pt x="734263" y="1170830"/>
                  </a:lnTo>
                  <a:lnTo>
                    <a:pt x="733598" y="1170640"/>
                  </a:lnTo>
                  <a:lnTo>
                    <a:pt x="733598" y="1169117"/>
                  </a:lnTo>
                  <a:lnTo>
                    <a:pt x="732742" y="1168356"/>
                  </a:lnTo>
                  <a:lnTo>
                    <a:pt x="733027" y="1167785"/>
                  </a:lnTo>
                  <a:lnTo>
                    <a:pt x="734834" y="1167975"/>
                  </a:lnTo>
                  <a:lnTo>
                    <a:pt x="734834" y="1166548"/>
                  </a:lnTo>
                  <a:lnTo>
                    <a:pt x="734168" y="1166263"/>
                  </a:lnTo>
                  <a:lnTo>
                    <a:pt x="734454" y="1165311"/>
                  </a:lnTo>
                  <a:lnTo>
                    <a:pt x="735310" y="1165121"/>
                  </a:lnTo>
                  <a:lnTo>
                    <a:pt x="735595" y="1166358"/>
                  </a:lnTo>
                  <a:lnTo>
                    <a:pt x="736641" y="1166929"/>
                  </a:lnTo>
                  <a:lnTo>
                    <a:pt x="739113" y="1166929"/>
                  </a:lnTo>
                  <a:lnTo>
                    <a:pt x="739874" y="1164930"/>
                  </a:lnTo>
                  <a:lnTo>
                    <a:pt x="740160" y="1162171"/>
                  </a:lnTo>
                  <a:lnTo>
                    <a:pt x="743013" y="1159697"/>
                  </a:lnTo>
                  <a:lnTo>
                    <a:pt x="745105" y="1159506"/>
                  </a:lnTo>
                  <a:lnTo>
                    <a:pt x="744820" y="1159221"/>
                  </a:lnTo>
                  <a:lnTo>
                    <a:pt x="743013" y="1159221"/>
                  </a:lnTo>
                  <a:lnTo>
                    <a:pt x="742537" y="1157508"/>
                  </a:lnTo>
                  <a:lnTo>
                    <a:pt x="742062" y="1157318"/>
                  </a:lnTo>
                  <a:lnTo>
                    <a:pt x="742062" y="1155605"/>
                  </a:lnTo>
                  <a:lnTo>
                    <a:pt x="743583" y="1154177"/>
                  </a:lnTo>
                  <a:lnTo>
                    <a:pt x="744915" y="1153892"/>
                  </a:lnTo>
                  <a:lnTo>
                    <a:pt x="745771" y="1151703"/>
                  </a:lnTo>
                  <a:lnTo>
                    <a:pt x="747102" y="1150181"/>
                  </a:lnTo>
                  <a:lnTo>
                    <a:pt x="746626" y="1149990"/>
                  </a:lnTo>
                  <a:lnTo>
                    <a:pt x="745961" y="1150561"/>
                  </a:lnTo>
                  <a:lnTo>
                    <a:pt x="744439" y="1153511"/>
                  </a:lnTo>
                  <a:lnTo>
                    <a:pt x="742918" y="1153702"/>
                  </a:lnTo>
                  <a:lnTo>
                    <a:pt x="741871" y="1154463"/>
                  </a:lnTo>
                  <a:lnTo>
                    <a:pt x="741586" y="1157603"/>
                  </a:lnTo>
                  <a:lnTo>
                    <a:pt x="742252" y="1158840"/>
                  </a:lnTo>
                  <a:lnTo>
                    <a:pt x="742252" y="1159792"/>
                  </a:lnTo>
                  <a:lnTo>
                    <a:pt x="739589" y="1162076"/>
                  </a:lnTo>
                  <a:lnTo>
                    <a:pt x="738733" y="1166167"/>
                  </a:lnTo>
                  <a:lnTo>
                    <a:pt x="737972" y="1166738"/>
                  </a:lnTo>
                  <a:lnTo>
                    <a:pt x="736451" y="1166453"/>
                  </a:lnTo>
                  <a:lnTo>
                    <a:pt x="735785" y="1164930"/>
                  </a:lnTo>
                  <a:lnTo>
                    <a:pt x="734739" y="1164074"/>
                  </a:lnTo>
                  <a:lnTo>
                    <a:pt x="732552" y="1164359"/>
                  </a:lnTo>
                  <a:lnTo>
                    <a:pt x="731220" y="1165882"/>
                  </a:lnTo>
                  <a:lnTo>
                    <a:pt x="730174" y="1165311"/>
                  </a:lnTo>
                  <a:lnTo>
                    <a:pt x="729128" y="1165882"/>
                  </a:lnTo>
                  <a:lnTo>
                    <a:pt x="728272" y="1165692"/>
                  </a:lnTo>
                  <a:lnTo>
                    <a:pt x="726941" y="1163979"/>
                  </a:lnTo>
                  <a:lnTo>
                    <a:pt x="727226" y="1163122"/>
                  </a:lnTo>
                  <a:lnTo>
                    <a:pt x="727892" y="1162837"/>
                  </a:lnTo>
                  <a:lnTo>
                    <a:pt x="727892" y="1162076"/>
                  </a:lnTo>
                  <a:lnTo>
                    <a:pt x="727036" y="1161314"/>
                  </a:lnTo>
                  <a:lnTo>
                    <a:pt x="726560" y="1161885"/>
                  </a:lnTo>
                  <a:lnTo>
                    <a:pt x="725705" y="1161885"/>
                  </a:lnTo>
                  <a:lnTo>
                    <a:pt x="725705" y="1161029"/>
                  </a:lnTo>
                  <a:lnTo>
                    <a:pt x="725229" y="1160743"/>
                  </a:lnTo>
                  <a:lnTo>
                    <a:pt x="723137" y="1160458"/>
                  </a:lnTo>
                  <a:lnTo>
                    <a:pt x="723612" y="1160172"/>
                  </a:lnTo>
                  <a:lnTo>
                    <a:pt x="723327" y="1159411"/>
                  </a:lnTo>
                  <a:lnTo>
                    <a:pt x="722281" y="1159601"/>
                  </a:lnTo>
                  <a:lnTo>
                    <a:pt x="721805" y="1159316"/>
                  </a:lnTo>
                  <a:lnTo>
                    <a:pt x="722281" y="1158460"/>
                  </a:lnTo>
                  <a:lnTo>
                    <a:pt x="719999" y="1158364"/>
                  </a:lnTo>
                  <a:lnTo>
                    <a:pt x="719523" y="1157127"/>
                  </a:lnTo>
                  <a:lnTo>
                    <a:pt x="713912" y="1156937"/>
                  </a:lnTo>
                  <a:lnTo>
                    <a:pt x="713912" y="1157889"/>
                  </a:lnTo>
                  <a:lnTo>
                    <a:pt x="713056" y="1158460"/>
                  </a:lnTo>
                  <a:lnTo>
                    <a:pt x="713056" y="1157508"/>
                  </a:lnTo>
                  <a:lnTo>
                    <a:pt x="711249" y="1156747"/>
                  </a:lnTo>
                  <a:lnTo>
                    <a:pt x="710774" y="1155985"/>
                  </a:lnTo>
                  <a:lnTo>
                    <a:pt x="709728" y="1156747"/>
                  </a:lnTo>
                  <a:lnTo>
                    <a:pt x="708396" y="1156556"/>
                  </a:lnTo>
                  <a:lnTo>
                    <a:pt x="708111" y="1154843"/>
                  </a:lnTo>
                  <a:lnTo>
                    <a:pt x="708777" y="1153987"/>
                  </a:lnTo>
                  <a:lnTo>
                    <a:pt x="708301" y="1153702"/>
                  </a:lnTo>
                  <a:lnTo>
                    <a:pt x="707255" y="1153892"/>
                  </a:lnTo>
                  <a:lnTo>
                    <a:pt x="706970" y="1153321"/>
                  </a:lnTo>
                  <a:lnTo>
                    <a:pt x="707255" y="1150181"/>
                  </a:lnTo>
                  <a:lnTo>
                    <a:pt x="709347" y="1148659"/>
                  </a:lnTo>
                  <a:lnTo>
                    <a:pt x="708872" y="1147707"/>
                  </a:lnTo>
                  <a:lnTo>
                    <a:pt x="709918" y="1147136"/>
                  </a:lnTo>
                  <a:lnTo>
                    <a:pt x="710679" y="1144852"/>
                  </a:lnTo>
                  <a:lnTo>
                    <a:pt x="711535" y="1143615"/>
                  </a:lnTo>
                  <a:lnTo>
                    <a:pt x="712295" y="1140285"/>
                  </a:lnTo>
                  <a:lnTo>
                    <a:pt x="712771" y="1140094"/>
                  </a:lnTo>
                  <a:lnTo>
                    <a:pt x="712105" y="1139808"/>
                  </a:lnTo>
                  <a:lnTo>
                    <a:pt x="711820" y="1138857"/>
                  </a:lnTo>
                  <a:lnTo>
                    <a:pt x="712105" y="1136668"/>
                  </a:lnTo>
                  <a:lnTo>
                    <a:pt x="712771" y="1136383"/>
                  </a:lnTo>
                  <a:lnTo>
                    <a:pt x="712486" y="1135812"/>
                  </a:lnTo>
                  <a:lnTo>
                    <a:pt x="711440" y="1136668"/>
                  </a:lnTo>
                  <a:lnTo>
                    <a:pt x="710964" y="1137620"/>
                  </a:lnTo>
                  <a:lnTo>
                    <a:pt x="711630" y="1140951"/>
                  </a:lnTo>
                  <a:lnTo>
                    <a:pt x="710108" y="1145328"/>
                  </a:lnTo>
                  <a:lnTo>
                    <a:pt x="709062" y="1145899"/>
                  </a:lnTo>
                  <a:lnTo>
                    <a:pt x="709062" y="1146470"/>
                  </a:lnTo>
                  <a:lnTo>
                    <a:pt x="707541" y="1147897"/>
                  </a:lnTo>
                  <a:lnTo>
                    <a:pt x="707541" y="1148848"/>
                  </a:lnTo>
                  <a:lnTo>
                    <a:pt x="705448" y="1149039"/>
                  </a:lnTo>
                  <a:lnTo>
                    <a:pt x="704973" y="1150276"/>
                  </a:lnTo>
                  <a:lnTo>
                    <a:pt x="704497" y="1150086"/>
                  </a:lnTo>
                  <a:lnTo>
                    <a:pt x="704212" y="1150847"/>
                  </a:lnTo>
                  <a:lnTo>
                    <a:pt x="702881" y="1151418"/>
                  </a:lnTo>
                  <a:lnTo>
                    <a:pt x="702025" y="1152655"/>
                  </a:lnTo>
                  <a:lnTo>
                    <a:pt x="700693" y="1152465"/>
                  </a:lnTo>
                  <a:lnTo>
                    <a:pt x="700218" y="1151227"/>
                  </a:lnTo>
                  <a:lnTo>
                    <a:pt x="699362" y="1151989"/>
                  </a:lnTo>
                  <a:lnTo>
                    <a:pt x="698506" y="1150752"/>
                  </a:lnTo>
                  <a:lnTo>
                    <a:pt x="697175" y="1151038"/>
                  </a:lnTo>
                  <a:lnTo>
                    <a:pt x="695843" y="1150276"/>
                  </a:lnTo>
                  <a:lnTo>
                    <a:pt x="693371" y="1150276"/>
                  </a:lnTo>
                  <a:lnTo>
                    <a:pt x="691849" y="1150847"/>
                  </a:lnTo>
                  <a:lnTo>
                    <a:pt x="691374" y="1150086"/>
                  </a:lnTo>
                  <a:lnTo>
                    <a:pt x="689281" y="1150086"/>
                  </a:lnTo>
                  <a:lnTo>
                    <a:pt x="688806" y="1151323"/>
                  </a:lnTo>
                  <a:lnTo>
                    <a:pt x="688330" y="1151038"/>
                  </a:lnTo>
                  <a:lnTo>
                    <a:pt x="687665" y="1151323"/>
                  </a:lnTo>
                  <a:lnTo>
                    <a:pt x="687950" y="1152275"/>
                  </a:lnTo>
                  <a:lnTo>
                    <a:pt x="686619" y="1152465"/>
                  </a:lnTo>
                  <a:lnTo>
                    <a:pt x="686143" y="1153226"/>
                  </a:lnTo>
                  <a:lnTo>
                    <a:pt x="682339" y="1153226"/>
                  </a:lnTo>
                  <a:lnTo>
                    <a:pt x="681673" y="1152655"/>
                  </a:lnTo>
                  <a:lnTo>
                    <a:pt x="681198" y="1153511"/>
                  </a:lnTo>
                  <a:lnTo>
                    <a:pt x="680152" y="1153511"/>
                  </a:lnTo>
                  <a:lnTo>
                    <a:pt x="680152" y="1154368"/>
                  </a:lnTo>
                  <a:lnTo>
                    <a:pt x="679391" y="1154939"/>
                  </a:lnTo>
                  <a:lnTo>
                    <a:pt x="679676" y="1155795"/>
                  </a:lnTo>
                  <a:lnTo>
                    <a:pt x="679201" y="1155605"/>
                  </a:lnTo>
                  <a:lnTo>
                    <a:pt x="679486" y="1156842"/>
                  </a:lnTo>
                  <a:lnTo>
                    <a:pt x="678155" y="1157793"/>
                  </a:lnTo>
                  <a:lnTo>
                    <a:pt x="677299" y="1157984"/>
                  </a:lnTo>
                  <a:lnTo>
                    <a:pt x="676443" y="1156747"/>
                  </a:lnTo>
                  <a:lnTo>
                    <a:pt x="674636" y="1157508"/>
                  </a:lnTo>
                  <a:lnTo>
                    <a:pt x="674921" y="1157793"/>
                  </a:lnTo>
                  <a:lnTo>
                    <a:pt x="674065" y="1158079"/>
                  </a:lnTo>
                  <a:lnTo>
                    <a:pt x="673780" y="1158840"/>
                  </a:lnTo>
                  <a:lnTo>
                    <a:pt x="672734" y="1159030"/>
                  </a:lnTo>
                  <a:lnTo>
                    <a:pt x="672259" y="1158840"/>
                  </a:lnTo>
                  <a:lnTo>
                    <a:pt x="672544" y="1158555"/>
                  </a:lnTo>
                  <a:lnTo>
                    <a:pt x="671022" y="1158840"/>
                  </a:lnTo>
                  <a:lnTo>
                    <a:pt x="670547" y="1157984"/>
                  </a:lnTo>
                  <a:lnTo>
                    <a:pt x="669025" y="1158745"/>
                  </a:lnTo>
                  <a:lnTo>
                    <a:pt x="669310" y="1158460"/>
                  </a:lnTo>
                  <a:lnTo>
                    <a:pt x="668455" y="1158460"/>
                  </a:lnTo>
                  <a:lnTo>
                    <a:pt x="667979" y="1157889"/>
                  </a:lnTo>
                  <a:lnTo>
                    <a:pt x="665887" y="1157889"/>
                  </a:lnTo>
                  <a:lnTo>
                    <a:pt x="665411" y="1155985"/>
                  </a:lnTo>
                  <a:lnTo>
                    <a:pt x="664080" y="1156556"/>
                  </a:lnTo>
                  <a:lnTo>
                    <a:pt x="663224" y="1155795"/>
                  </a:lnTo>
                  <a:lnTo>
                    <a:pt x="662558" y="1154273"/>
                  </a:lnTo>
                  <a:lnTo>
                    <a:pt x="660086" y="1153035"/>
                  </a:lnTo>
                  <a:lnTo>
                    <a:pt x="659230" y="1153321"/>
                  </a:lnTo>
                  <a:lnTo>
                    <a:pt x="658374" y="1152369"/>
                  </a:lnTo>
                  <a:lnTo>
                    <a:pt x="657899" y="1152655"/>
                  </a:lnTo>
                  <a:lnTo>
                    <a:pt x="656377" y="1152465"/>
                  </a:lnTo>
                  <a:lnTo>
                    <a:pt x="656377" y="1151608"/>
                  </a:lnTo>
                  <a:lnTo>
                    <a:pt x="657708" y="1148659"/>
                  </a:lnTo>
                  <a:lnTo>
                    <a:pt x="658184" y="1148373"/>
                  </a:lnTo>
                  <a:lnTo>
                    <a:pt x="660847" y="1148373"/>
                  </a:lnTo>
                  <a:lnTo>
                    <a:pt x="661132" y="1147421"/>
                  </a:lnTo>
                  <a:lnTo>
                    <a:pt x="661798" y="1147136"/>
                  </a:lnTo>
                  <a:lnTo>
                    <a:pt x="663129" y="1147421"/>
                  </a:lnTo>
                  <a:lnTo>
                    <a:pt x="664460" y="1148373"/>
                  </a:lnTo>
                  <a:lnTo>
                    <a:pt x="665316" y="1148373"/>
                  </a:lnTo>
                  <a:lnTo>
                    <a:pt x="666077" y="1148088"/>
                  </a:lnTo>
                  <a:lnTo>
                    <a:pt x="666553" y="1146565"/>
                  </a:lnTo>
                  <a:lnTo>
                    <a:pt x="668074" y="1146565"/>
                  </a:lnTo>
                  <a:lnTo>
                    <a:pt x="668835" y="1147326"/>
                  </a:lnTo>
                  <a:lnTo>
                    <a:pt x="670642" y="1147040"/>
                  </a:lnTo>
                  <a:lnTo>
                    <a:pt x="670357" y="1146755"/>
                  </a:lnTo>
                  <a:lnTo>
                    <a:pt x="669025" y="1146945"/>
                  </a:lnTo>
                  <a:lnTo>
                    <a:pt x="668169" y="1146184"/>
                  </a:lnTo>
                  <a:lnTo>
                    <a:pt x="665697" y="1145994"/>
                  </a:lnTo>
                  <a:lnTo>
                    <a:pt x="665697" y="1143044"/>
                  </a:lnTo>
                  <a:lnTo>
                    <a:pt x="667504" y="1141522"/>
                  </a:lnTo>
                  <a:lnTo>
                    <a:pt x="668360" y="1139808"/>
                  </a:lnTo>
                  <a:lnTo>
                    <a:pt x="668360" y="1137429"/>
                  </a:lnTo>
                  <a:lnTo>
                    <a:pt x="669215" y="1136858"/>
                  </a:lnTo>
                  <a:lnTo>
                    <a:pt x="669976" y="1134860"/>
                  </a:lnTo>
                  <a:lnTo>
                    <a:pt x="672068" y="1133338"/>
                  </a:lnTo>
                  <a:lnTo>
                    <a:pt x="675207" y="1131911"/>
                  </a:lnTo>
                  <a:lnTo>
                    <a:pt x="675492" y="1130959"/>
                  </a:lnTo>
                  <a:lnTo>
                    <a:pt x="679106" y="1128961"/>
                  </a:lnTo>
                  <a:lnTo>
                    <a:pt x="679106" y="1128390"/>
                  </a:lnTo>
                  <a:lnTo>
                    <a:pt x="678060" y="1128961"/>
                  </a:lnTo>
                  <a:lnTo>
                    <a:pt x="677204" y="1128770"/>
                  </a:lnTo>
                  <a:lnTo>
                    <a:pt x="675016" y="1130007"/>
                  </a:lnTo>
                  <a:lnTo>
                    <a:pt x="673970" y="1130007"/>
                  </a:lnTo>
                  <a:lnTo>
                    <a:pt x="673685" y="1129056"/>
                  </a:lnTo>
                  <a:lnTo>
                    <a:pt x="674541" y="1128294"/>
                  </a:lnTo>
                  <a:lnTo>
                    <a:pt x="673685" y="1128294"/>
                  </a:lnTo>
                  <a:lnTo>
                    <a:pt x="671878" y="1130483"/>
                  </a:lnTo>
                  <a:lnTo>
                    <a:pt x="671403" y="1132196"/>
                  </a:lnTo>
                  <a:lnTo>
                    <a:pt x="670547" y="1132386"/>
                  </a:lnTo>
                  <a:lnTo>
                    <a:pt x="669501" y="1135336"/>
                  </a:lnTo>
                  <a:lnTo>
                    <a:pt x="667979" y="1133623"/>
                  </a:lnTo>
                  <a:lnTo>
                    <a:pt x="668264" y="1133052"/>
                  </a:lnTo>
                  <a:lnTo>
                    <a:pt x="667218" y="1132481"/>
                  </a:lnTo>
                  <a:lnTo>
                    <a:pt x="667218" y="1130483"/>
                  </a:lnTo>
                  <a:lnTo>
                    <a:pt x="667694" y="1129912"/>
                  </a:lnTo>
                  <a:lnTo>
                    <a:pt x="666838" y="1129912"/>
                  </a:lnTo>
                  <a:lnTo>
                    <a:pt x="666553" y="1132386"/>
                  </a:lnTo>
                  <a:lnTo>
                    <a:pt x="667028" y="1133243"/>
                  </a:lnTo>
                  <a:lnTo>
                    <a:pt x="668835" y="1134670"/>
                  </a:lnTo>
                  <a:lnTo>
                    <a:pt x="668835" y="1136954"/>
                  </a:lnTo>
                  <a:lnTo>
                    <a:pt x="667504" y="1138191"/>
                  </a:lnTo>
                  <a:lnTo>
                    <a:pt x="667504" y="1140760"/>
                  </a:lnTo>
                  <a:lnTo>
                    <a:pt x="665697" y="1142759"/>
                  </a:lnTo>
                  <a:lnTo>
                    <a:pt x="665697" y="1145328"/>
                  </a:lnTo>
                  <a:lnTo>
                    <a:pt x="666172" y="1145613"/>
                  </a:lnTo>
                  <a:lnTo>
                    <a:pt x="665697" y="1147040"/>
                  </a:lnTo>
                  <a:lnTo>
                    <a:pt x="664651" y="1147040"/>
                  </a:lnTo>
                  <a:lnTo>
                    <a:pt x="663795" y="1146089"/>
                  </a:lnTo>
                  <a:lnTo>
                    <a:pt x="659610" y="1146945"/>
                  </a:lnTo>
                  <a:lnTo>
                    <a:pt x="659325" y="1145423"/>
                  </a:lnTo>
                  <a:lnTo>
                    <a:pt x="657233" y="1144566"/>
                  </a:lnTo>
                  <a:lnTo>
                    <a:pt x="655426" y="1144566"/>
                  </a:lnTo>
                  <a:lnTo>
                    <a:pt x="653904" y="1143139"/>
                  </a:lnTo>
                  <a:lnTo>
                    <a:pt x="651717" y="1143995"/>
                  </a:lnTo>
                  <a:lnTo>
                    <a:pt x="650386" y="1143424"/>
                  </a:lnTo>
                  <a:lnTo>
                    <a:pt x="649340" y="1143710"/>
                  </a:lnTo>
                  <a:lnTo>
                    <a:pt x="647057" y="1143424"/>
                  </a:lnTo>
                  <a:lnTo>
                    <a:pt x="645726" y="1144947"/>
                  </a:lnTo>
                  <a:lnTo>
                    <a:pt x="643063" y="1144376"/>
                  </a:lnTo>
                  <a:lnTo>
                    <a:pt x="642207" y="1143139"/>
                  </a:lnTo>
                  <a:lnTo>
                    <a:pt x="642492" y="1142187"/>
                  </a:lnTo>
                  <a:lnTo>
                    <a:pt x="640020" y="1141902"/>
                  </a:lnTo>
                  <a:lnTo>
                    <a:pt x="639544" y="1140951"/>
                  </a:lnTo>
                  <a:lnTo>
                    <a:pt x="639830" y="1139714"/>
                  </a:lnTo>
                  <a:lnTo>
                    <a:pt x="638974" y="1138762"/>
                  </a:lnTo>
                  <a:lnTo>
                    <a:pt x="638974" y="1137049"/>
                  </a:lnTo>
                  <a:lnTo>
                    <a:pt x="640020" y="1136098"/>
                  </a:lnTo>
                  <a:lnTo>
                    <a:pt x="639735" y="1134194"/>
                  </a:lnTo>
                  <a:lnTo>
                    <a:pt x="639069" y="1133623"/>
                  </a:lnTo>
                  <a:lnTo>
                    <a:pt x="639354" y="1131911"/>
                  </a:lnTo>
                  <a:lnTo>
                    <a:pt x="637167" y="1132196"/>
                  </a:lnTo>
                  <a:lnTo>
                    <a:pt x="636406" y="1131435"/>
                  </a:lnTo>
                  <a:lnTo>
                    <a:pt x="636121" y="1127533"/>
                  </a:lnTo>
                  <a:lnTo>
                    <a:pt x="637167" y="1126011"/>
                  </a:lnTo>
                  <a:lnTo>
                    <a:pt x="637833" y="1125820"/>
                  </a:lnTo>
                  <a:lnTo>
                    <a:pt x="638688" y="1122680"/>
                  </a:lnTo>
                  <a:lnTo>
                    <a:pt x="638213" y="1122680"/>
                  </a:lnTo>
                  <a:lnTo>
                    <a:pt x="637928" y="1121253"/>
                  </a:lnTo>
                  <a:lnTo>
                    <a:pt x="637452" y="1121253"/>
                  </a:lnTo>
                  <a:lnTo>
                    <a:pt x="636977" y="1119825"/>
                  </a:lnTo>
                  <a:lnTo>
                    <a:pt x="635455" y="1118112"/>
                  </a:lnTo>
                  <a:lnTo>
                    <a:pt x="634599" y="1117827"/>
                  </a:lnTo>
                  <a:lnTo>
                    <a:pt x="634314" y="1116971"/>
                  </a:lnTo>
                  <a:lnTo>
                    <a:pt x="634789" y="1116685"/>
                  </a:lnTo>
                  <a:lnTo>
                    <a:pt x="634314" y="1116495"/>
                  </a:lnTo>
                  <a:lnTo>
                    <a:pt x="636501" y="1116495"/>
                  </a:lnTo>
                  <a:lnTo>
                    <a:pt x="637357" y="1117922"/>
                  </a:lnTo>
                  <a:lnTo>
                    <a:pt x="639830" y="1117922"/>
                  </a:lnTo>
                  <a:lnTo>
                    <a:pt x="640115" y="1116971"/>
                  </a:lnTo>
                  <a:lnTo>
                    <a:pt x="641827" y="1117161"/>
                  </a:lnTo>
                  <a:lnTo>
                    <a:pt x="643253" y="1116209"/>
                  </a:lnTo>
                  <a:lnTo>
                    <a:pt x="643539" y="1113450"/>
                  </a:lnTo>
                  <a:lnTo>
                    <a:pt x="644014" y="1113450"/>
                  </a:lnTo>
                  <a:lnTo>
                    <a:pt x="643729" y="1112688"/>
                  </a:lnTo>
                  <a:lnTo>
                    <a:pt x="644489" y="1112498"/>
                  </a:lnTo>
                  <a:lnTo>
                    <a:pt x="644489" y="1111642"/>
                  </a:lnTo>
                  <a:lnTo>
                    <a:pt x="646296" y="1109643"/>
                  </a:lnTo>
                  <a:lnTo>
                    <a:pt x="647628" y="1104600"/>
                  </a:lnTo>
                  <a:lnTo>
                    <a:pt x="651812" y="1102316"/>
                  </a:lnTo>
                  <a:lnTo>
                    <a:pt x="652288" y="1101555"/>
                  </a:lnTo>
                  <a:lnTo>
                    <a:pt x="653144" y="1101745"/>
                  </a:lnTo>
                  <a:lnTo>
                    <a:pt x="653619" y="1100032"/>
                  </a:lnTo>
                  <a:lnTo>
                    <a:pt x="652097" y="1100032"/>
                  </a:lnTo>
                  <a:lnTo>
                    <a:pt x="651337" y="1100794"/>
                  </a:lnTo>
                  <a:lnTo>
                    <a:pt x="648198" y="1101745"/>
                  </a:lnTo>
                  <a:lnTo>
                    <a:pt x="646677" y="1102697"/>
                  </a:lnTo>
                  <a:lnTo>
                    <a:pt x="645155" y="1104885"/>
                  </a:lnTo>
                  <a:lnTo>
                    <a:pt x="644870" y="1106408"/>
                  </a:lnTo>
                  <a:lnTo>
                    <a:pt x="644204" y="1106693"/>
                  </a:lnTo>
                  <a:lnTo>
                    <a:pt x="644489" y="1107455"/>
                  </a:lnTo>
                  <a:lnTo>
                    <a:pt x="643634" y="1108406"/>
                  </a:lnTo>
                  <a:lnTo>
                    <a:pt x="643634" y="1111927"/>
                  </a:lnTo>
                  <a:lnTo>
                    <a:pt x="642778" y="1112688"/>
                  </a:lnTo>
                  <a:lnTo>
                    <a:pt x="642302" y="1114972"/>
                  </a:lnTo>
                  <a:lnTo>
                    <a:pt x="641446" y="1115258"/>
                  </a:lnTo>
                  <a:lnTo>
                    <a:pt x="641161" y="1116019"/>
                  </a:lnTo>
                  <a:lnTo>
                    <a:pt x="638308" y="1115733"/>
                  </a:lnTo>
                  <a:lnTo>
                    <a:pt x="638308" y="1114972"/>
                  </a:lnTo>
                  <a:lnTo>
                    <a:pt x="637452" y="1114211"/>
                  </a:lnTo>
                  <a:lnTo>
                    <a:pt x="635645" y="1114401"/>
                  </a:lnTo>
                  <a:lnTo>
                    <a:pt x="635360" y="1113069"/>
                  </a:lnTo>
                  <a:lnTo>
                    <a:pt x="634504" y="1112784"/>
                  </a:lnTo>
                  <a:lnTo>
                    <a:pt x="633743" y="1113355"/>
                  </a:lnTo>
                  <a:lnTo>
                    <a:pt x="634029" y="1114877"/>
                  </a:lnTo>
                  <a:lnTo>
                    <a:pt x="633268" y="1115163"/>
                  </a:lnTo>
                  <a:lnTo>
                    <a:pt x="631461" y="1114592"/>
                  </a:lnTo>
                  <a:lnTo>
                    <a:pt x="628608" y="1114592"/>
                  </a:lnTo>
                  <a:lnTo>
                    <a:pt x="628323" y="1115353"/>
                  </a:lnTo>
                  <a:lnTo>
                    <a:pt x="627276" y="1115638"/>
                  </a:lnTo>
                  <a:lnTo>
                    <a:pt x="625945" y="1114877"/>
                  </a:lnTo>
                  <a:lnTo>
                    <a:pt x="624899" y="1115829"/>
                  </a:lnTo>
                  <a:lnTo>
                    <a:pt x="622807" y="1115638"/>
                  </a:lnTo>
                  <a:lnTo>
                    <a:pt x="622141" y="1115924"/>
                  </a:lnTo>
                  <a:lnTo>
                    <a:pt x="622141" y="1117161"/>
                  </a:lnTo>
                  <a:lnTo>
                    <a:pt x="620810" y="1117161"/>
                  </a:lnTo>
                  <a:lnTo>
                    <a:pt x="620334" y="1115163"/>
                  </a:lnTo>
                  <a:lnTo>
                    <a:pt x="621856" y="1114401"/>
                  </a:lnTo>
                  <a:lnTo>
                    <a:pt x="622141" y="1113830"/>
                  </a:lnTo>
                  <a:lnTo>
                    <a:pt x="621666" y="1112593"/>
                  </a:lnTo>
                  <a:lnTo>
                    <a:pt x="620810" y="1111832"/>
                  </a:lnTo>
                  <a:lnTo>
                    <a:pt x="620810" y="1114116"/>
                  </a:lnTo>
                  <a:lnTo>
                    <a:pt x="620049" y="1114116"/>
                  </a:lnTo>
                  <a:lnTo>
                    <a:pt x="619383" y="1113164"/>
                  </a:lnTo>
                  <a:lnTo>
                    <a:pt x="618908" y="1113355"/>
                  </a:lnTo>
                  <a:lnTo>
                    <a:pt x="618242" y="1112784"/>
                  </a:lnTo>
                  <a:lnTo>
                    <a:pt x="616911" y="1113355"/>
                  </a:lnTo>
                  <a:lnTo>
                    <a:pt x="614438" y="1113355"/>
                  </a:lnTo>
                  <a:lnTo>
                    <a:pt x="614153" y="1112403"/>
                  </a:lnTo>
                  <a:lnTo>
                    <a:pt x="612631" y="1112117"/>
                  </a:lnTo>
                  <a:lnTo>
                    <a:pt x="612917" y="1110880"/>
                  </a:lnTo>
                  <a:lnTo>
                    <a:pt x="613392" y="1111071"/>
                  </a:lnTo>
                  <a:lnTo>
                    <a:pt x="613392" y="1110309"/>
                  </a:lnTo>
                  <a:lnTo>
                    <a:pt x="614248" y="1110119"/>
                  </a:lnTo>
                  <a:lnTo>
                    <a:pt x="613392" y="1109358"/>
                  </a:lnTo>
                  <a:lnTo>
                    <a:pt x="613867" y="1105456"/>
                  </a:lnTo>
                  <a:lnTo>
                    <a:pt x="613012" y="1104600"/>
                  </a:lnTo>
                  <a:lnTo>
                    <a:pt x="613487" y="1103839"/>
                  </a:lnTo>
                  <a:lnTo>
                    <a:pt x="612631" y="1102982"/>
                  </a:lnTo>
                  <a:lnTo>
                    <a:pt x="612631" y="1102031"/>
                  </a:lnTo>
                  <a:lnTo>
                    <a:pt x="611775" y="1101269"/>
                  </a:lnTo>
                  <a:lnTo>
                    <a:pt x="612061" y="1100508"/>
                  </a:lnTo>
                  <a:lnTo>
                    <a:pt x="611300" y="1099652"/>
                  </a:lnTo>
                  <a:lnTo>
                    <a:pt x="611300" y="1098224"/>
                  </a:lnTo>
                  <a:lnTo>
                    <a:pt x="610254" y="1097463"/>
                  </a:lnTo>
                  <a:lnTo>
                    <a:pt x="610729" y="1096511"/>
                  </a:lnTo>
                  <a:lnTo>
                    <a:pt x="609683" y="1096321"/>
                  </a:lnTo>
                  <a:lnTo>
                    <a:pt x="609398" y="1096036"/>
                  </a:lnTo>
                  <a:lnTo>
                    <a:pt x="610064" y="1095465"/>
                  </a:lnTo>
                  <a:lnTo>
                    <a:pt x="609398" y="1095465"/>
                  </a:lnTo>
                  <a:lnTo>
                    <a:pt x="608066" y="1094037"/>
                  </a:lnTo>
                  <a:lnTo>
                    <a:pt x="606259" y="1093276"/>
                  </a:lnTo>
                  <a:lnTo>
                    <a:pt x="606259" y="1092515"/>
                  </a:lnTo>
                  <a:lnTo>
                    <a:pt x="605499" y="1092324"/>
                  </a:lnTo>
                  <a:lnTo>
                    <a:pt x="605499" y="1090897"/>
                  </a:lnTo>
                  <a:lnTo>
                    <a:pt x="606355" y="1090041"/>
                  </a:lnTo>
                  <a:lnTo>
                    <a:pt x="606069" y="1088328"/>
                  </a:lnTo>
                  <a:lnTo>
                    <a:pt x="606735" y="1087566"/>
                  </a:lnTo>
                  <a:lnTo>
                    <a:pt x="606735" y="1086139"/>
                  </a:lnTo>
                  <a:lnTo>
                    <a:pt x="608827" y="1082619"/>
                  </a:lnTo>
                  <a:lnTo>
                    <a:pt x="608352" y="1082048"/>
                  </a:lnTo>
                  <a:lnTo>
                    <a:pt x="608637" y="1081191"/>
                  </a:lnTo>
                  <a:lnTo>
                    <a:pt x="609398" y="1081000"/>
                  </a:lnTo>
                  <a:lnTo>
                    <a:pt x="609112" y="1080144"/>
                  </a:lnTo>
                  <a:lnTo>
                    <a:pt x="609588" y="1079859"/>
                  </a:lnTo>
                  <a:lnTo>
                    <a:pt x="609303" y="1079098"/>
                  </a:lnTo>
                  <a:lnTo>
                    <a:pt x="610159" y="1076813"/>
                  </a:lnTo>
                  <a:lnTo>
                    <a:pt x="610159" y="1075291"/>
                  </a:lnTo>
                  <a:lnTo>
                    <a:pt x="611680" y="1075101"/>
                  </a:lnTo>
                  <a:lnTo>
                    <a:pt x="613772" y="1076053"/>
                  </a:lnTo>
                  <a:lnTo>
                    <a:pt x="615865" y="1076242"/>
                  </a:lnTo>
                  <a:lnTo>
                    <a:pt x="615579" y="1075291"/>
                  </a:lnTo>
                  <a:lnTo>
                    <a:pt x="611490" y="1073578"/>
                  </a:lnTo>
                  <a:lnTo>
                    <a:pt x="611205" y="1072341"/>
                  </a:lnTo>
                  <a:lnTo>
                    <a:pt x="612061" y="1072532"/>
                  </a:lnTo>
                  <a:lnTo>
                    <a:pt x="613867" y="1071961"/>
                  </a:lnTo>
                  <a:lnTo>
                    <a:pt x="614914" y="1070438"/>
                  </a:lnTo>
                  <a:lnTo>
                    <a:pt x="617767" y="1068249"/>
                  </a:lnTo>
                  <a:lnTo>
                    <a:pt x="617767" y="1067298"/>
                  </a:lnTo>
                  <a:lnTo>
                    <a:pt x="618432" y="1067012"/>
                  </a:lnTo>
                  <a:lnTo>
                    <a:pt x="619288" y="1064729"/>
                  </a:lnTo>
                  <a:lnTo>
                    <a:pt x="620334" y="1064538"/>
                  </a:lnTo>
                  <a:lnTo>
                    <a:pt x="621000" y="1063301"/>
                  </a:lnTo>
                  <a:lnTo>
                    <a:pt x="620524" y="1061874"/>
                  </a:lnTo>
                  <a:lnTo>
                    <a:pt x="621380" y="1061684"/>
                  </a:lnTo>
                  <a:lnTo>
                    <a:pt x="621380" y="1060922"/>
                  </a:lnTo>
                  <a:lnTo>
                    <a:pt x="622236" y="1059685"/>
                  </a:lnTo>
                  <a:lnTo>
                    <a:pt x="621951" y="1058734"/>
                  </a:lnTo>
                  <a:lnTo>
                    <a:pt x="622997" y="1058448"/>
                  </a:lnTo>
                  <a:lnTo>
                    <a:pt x="624519" y="1056450"/>
                  </a:lnTo>
                  <a:lnTo>
                    <a:pt x="624994" y="1053310"/>
                  </a:lnTo>
                  <a:lnTo>
                    <a:pt x="624519" y="1052548"/>
                  </a:lnTo>
                  <a:lnTo>
                    <a:pt x="624043" y="1052739"/>
                  </a:lnTo>
                  <a:lnTo>
                    <a:pt x="624328" y="1053690"/>
                  </a:lnTo>
                  <a:lnTo>
                    <a:pt x="623473" y="1055403"/>
                  </a:lnTo>
                  <a:lnTo>
                    <a:pt x="622426" y="1056164"/>
                  </a:lnTo>
                  <a:lnTo>
                    <a:pt x="621380" y="1055593"/>
                  </a:lnTo>
                  <a:lnTo>
                    <a:pt x="620905" y="1057021"/>
                  </a:lnTo>
                  <a:lnTo>
                    <a:pt x="620429" y="1056830"/>
                  </a:lnTo>
                  <a:lnTo>
                    <a:pt x="619573" y="1058258"/>
                  </a:lnTo>
                  <a:lnTo>
                    <a:pt x="618908" y="1058258"/>
                  </a:lnTo>
                  <a:lnTo>
                    <a:pt x="619193" y="1059114"/>
                  </a:lnTo>
                  <a:lnTo>
                    <a:pt x="618432" y="1059305"/>
                  </a:lnTo>
                  <a:lnTo>
                    <a:pt x="618718" y="1060256"/>
                  </a:lnTo>
                  <a:lnTo>
                    <a:pt x="618242" y="1060256"/>
                  </a:lnTo>
                  <a:lnTo>
                    <a:pt x="617957" y="1061969"/>
                  </a:lnTo>
                  <a:lnTo>
                    <a:pt x="616911" y="1063206"/>
                  </a:lnTo>
                  <a:lnTo>
                    <a:pt x="616625" y="1064919"/>
                  </a:lnTo>
                  <a:lnTo>
                    <a:pt x="614533" y="1066632"/>
                  </a:lnTo>
                  <a:lnTo>
                    <a:pt x="613677" y="1068154"/>
                  </a:lnTo>
                  <a:lnTo>
                    <a:pt x="612156" y="1069011"/>
                  </a:lnTo>
                  <a:lnTo>
                    <a:pt x="610634" y="1068249"/>
                  </a:lnTo>
                  <a:lnTo>
                    <a:pt x="609968" y="1067298"/>
                  </a:lnTo>
                  <a:lnTo>
                    <a:pt x="609968" y="1065300"/>
                  </a:lnTo>
                  <a:lnTo>
                    <a:pt x="610444" y="1065300"/>
                  </a:lnTo>
                  <a:lnTo>
                    <a:pt x="610444" y="1064824"/>
                  </a:lnTo>
                  <a:lnTo>
                    <a:pt x="608637" y="1063872"/>
                  </a:lnTo>
                  <a:lnTo>
                    <a:pt x="607115" y="1062159"/>
                  </a:lnTo>
                  <a:lnTo>
                    <a:pt x="607591" y="1061874"/>
                  </a:lnTo>
                  <a:lnTo>
                    <a:pt x="607591" y="1059685"/>
                  </a:lnTo>
                  <a:lnTo>
                    <a:pt x="606830" y="1059114"/>
                  </a:lnTo>
                  <a:lnTo>
                    <a:pt x="607115" y="1056830"/>
                  </a:lnTo>
                  <a:lnTo>
                    <a:pt x="606355" y="1056640"/>
                  </a:lnTo>
                  <a:lnTo>
                    <a:pt x="606355" y="1055403"/>
                  </a:lnTo>
                  <a:lnTo>
                    <a:pt x="604548" y="1053405"/>
                  </a:lnTo>
                  <a:lnTo>
                    <a:pt x="603787" y="1053405"/>
                  </a:lnTo>
                  <a:lnTo>
                    <a:pt x="604072" y="1052643"/>
                  </a:lnTo>
                  <a:lnTo>
                    <a:pt x="603597" y="1052453"/>
                  </a:lnTo>
                  <a:lnTo>
                    <a:pt x="603121" y="1050931"/>
                  </a:lnTo>
                  <a:lnTo>
                    <a:pt x="602360" y="1050740"/>
                  </a:lnTo>
                  <a:lnTo>
                    <a:pt x="601885" y="1049313"/>
                  </a:lnTo>
                  <a:lnTo>
                    <a:pt x="599698" y="1047029"/>
                  </a:lnTo>
                  <a:lnTo>
                    <a:pt x="598842" y="1047029"/>
                  </a:lnTo>
                  <a:lnTo>
                    <a:pt x="597035" y="1047981"/>
                  </a:lnTo>
                  <a:lnTo>
                    <a:pt x="597035" y="1048837"/>
                  </a:lnTo>
                  <a:lnTo>
                    <a:pt x="595513" y="1050360"/>
                  </a:lnTo>
                  <a:lnTo>
                    <a:pt x="596179" y="1051216"/>
                  </a:lnTo>
                  <a:lnTo>
                    <a:pt x="595704" y="1051502"/>
                  </a:lnTo>
                  <a:lnTo>
                    <a:pt x="595989" y="1053785"/>
                  </a:lnTo>
                  <a:lnTo>
                    <a:pt x="595133" y="1054547"/>
                  </a:lnTo>
                  <a:lnTo>
                    <a:pt x="594277" y="1054547"/>
                  </a:lnTo>
                  <a:lnTo>
                    <a:pt x="592470" y="1053690"/>
                  </a:lnTo>
                  <a:lnTo>
                    <a:pt x="591614" y="1051977"/>
                  </a:lnTo>
                  <a:lnTo>
                    <a:pt x="592375" y="1048456"/>
                  </a:lnTo>
                  <a:lnTo>
                    <a:pt x="594848" y="1046173"/>
                  </a:lnTo>
                  <a:lnTo>
                    <a:pt x="597701" y="1044936"/>
                  </a:lnTo>
                  <a:lnTo>
                    <a:pt x="599032" y="1043984"/>
                  </a:lnTo>
                  <a:lnTo>
                    <a:pt x="599507" y="1043223"/>
                  </a:lnTo>
                  <a:lnTo>
                    <a:pt x="598842" y="1043032"/>
                  </a:lnTo>
                  <a:lnTo>
                    <a:pt x="597510" y="1044460"/>
                  </a:lnTo>
                  <a:lnTo>
                    <a:pt x="594372" y="1045887"/>
                  </a:lnTo>
                  <a:lnTo>
                    <a:pt x="591899" y="1048076"/>
                  </a:lnTo>
                  <a:lnTo>
                    <a:pt x="591234" y="1049503"/>
                  </a:lnTo>
                  <a:lnTo>
                    <a:pt x="590949" y="1052072"/>
                  </a:lnTo>
                  <a:lnTo>
                    <a:pt x="592755" y="1054832"/>
                  </a:lnTo>
                  <a:lnTo>
                    <a:pt x="595418" y="1055118"/>
                  </a:lnTo>
                  <a:lnTo>
                    <a:pt x="596749" y="1053880"/>
                  </a:lnTo>
                  <a:lnTo>
                    <a:pt x="597035" y="1051597"/>
                  </a:lnTo>
                  <a:lnTo>
                    <a:pt x="598366" y="1049598"/>
                  </a:lnTo>
                  <a:lnTo>
                    <a:pt x="600459" y="1049598"/>
                  </a:lnTo>
                  <a:lnTo>
                    <a:pt x="601124" y="1050835"/>
                  </a:lnTo>
                  <a:lnTo>
                    <a:pt x="600839" y="1051787"/>
                  </a:lnTo>
                  <a:lnTo>
                    <a:pt x="601600" y="1052072"/>
                  </a:lnTo>
                  <a:lnTo>
                    <a:pt x="601314" y="1052643"/>
                  </a:lnTo>
                  <a:lnTo>
                    <a:pt x="601790" y="1052643"/>
                  </a:lnTo>
                  <a:lnTo>
                    <a:pt x="602456" y="1053880"/>
                  </a:lnTo>
                  <a:lnTo>
                    <a:pt x="602456" y="1056640"/>
                  </a:lnTo>
                  <a:lnTo>
                    <a:pt x="602931" y="1056830"/>
                  </a:lnTo>
                  <a:lnTo>
                    <a:pt x="603216" y="1058829"/>
                  </a:lnTo>
                  <a:lnTo>
                    <a:pt x="603692" y="1059114"/>
                  </a:lnTo>
                  <a:lnTo>
                    <a:pt x="603216" y="1061113"/>
                  </a:lnTo>
                  <a:lnTo>
                    <a:pt x="603882" y="1061303"/>
                  </a:lnTo>
                  <a:lnTo>
                    <a:pt x="604928" y="1062825"/>
                  </a:lnTo>
                  <a:lnTo>
                    <a:pt x="605784" y="1063016"/>
                  </a:lnTo>
                  <a:lnTo>
                    <a:pt x="605784" y="1063872"/>
                  </a:lnTo>
                  <a:lnTo>
                    <a:pt x="604738" y="1063872"/>
                  </a:lnTo>
                  <a:lnTo>
                    <a:pt x="604738" y="1064158"/>
                  </a:lnTo>
                  <a:lnTo>
                    <a:pt x="607591" y="1066632"/>
                  </a:lnTo>
                  <a:lnTo>
                    <a:pt x="607306" y="1067868"/>
                  </a:lnTo>
                  <a:lnTo>
                    <a:pt x="605974" y="1069582"/>
                  </a:lnTo>
                  <a:lnTo>
                    <a:pt x="605974" y="1071009"/>
                  </a:lnTo>
                  <a:lnTo>
                    <a:pt x="605213" y="1071770"/>
                  </a:lnTo>
                  <a:lnTo>
                    <a:pt x="600078" y="1071580"/>
                  </a:lnTo>
                  <a:lnTo>
                    <a:pt x="599222" y="1072341"/>
                  </a:lnTo>
                  <a:lnTo>
                    <a:pt x="599507" y="1073293"/>
                  </a:lnTo>
                  <a:lnTo>
                    <a:pt x="598176" y="1073578"/>
                  </a:lnTo>
                  <a:lnTo>
                    <a:pt x="596845" y="1071390"/>
                  </a:lnTo>
                  <a:lnTo>
                    <a:pt x="596179" y="1071390"/>
                  </a:lnTo>
                  <a:lnTo>
                    <a:pt x="596179" y="1071961"/>
                  </a:lnTo>
                  <a:lnTo>
                    <a:pt x="597986" y="1074149"/>
                  </a:lnTo>
                  <a:lnTo>
                    <a:pt x="599032" y="1074149"/>
                  </a:lnTo>
                  <a:lnTo>
                    <a:pt x="600839" y="1073197"/>
                  </a:lnTo>
                  <a:lnTo>
                    <a:pt x="603121" y="1073483"/>
                  </a:lnTo>
                  <a:lnTo>
                    <a:pt x="603121" y="1074340"/>
                  </a:lnTo>
                  <a:lnTo>
                    <a:pt x="602360" y="1075101"/>
                  </a:lnTo>
                  <a:lnTo>
                    <a:pt x="602836" y="1075672"/>
                  </a:lnTo>
                  <a:lnTo>
                    <a:pt x="602551" y="1081286"/>
                  </a:lnTo>
                  <a:lnTo>
                    <a:pt x="604357" y="1083475"/>
                  </a:lnTo>
                  <a:lnTo>
                    <a:pt x="604643" y="1085758"/>
                  </a:lnTo>
                  <a:lnTo>
                    <a:pt x="604167" y="1086710"/>
                  </a:lnTo>
                  <a:lnTo>
                    <a:pt x="602646" y="1087281"/>
                  </a:lnTo>
                  <a:lnTo>
                    <a:pt x="603121" y="1087566"/>
                  </a:lnTo>
                  <a:lnTo>
                    <a:pt x="603121" y="1088803"/>
                  </a:lnTo>
                  <a:lnTo>
                    <a:pt x="602265" y="1090993"/>
                  </a:lnTo>
                  <a:lnTo>
                    <a:pt x="601219" y="1090993"/>
                  </a:lnTo>
                  <a:lnTo>
                    <a:pt x="600363" y="1091849"/>
                  </a:lnTo>
                  <a:lnTo>
                    <a:pt x="596940" y="1092610"/>
                  </a:lnTo>
                  <a:lnTo>
                    <a:pt x="597225" y="1094037"/>
                  </a:lnTo>
                  <a:lnTo>
                    <a:pt x="596464" y="1094608"/>
                  </a:lnTo>
                  <a:lnTo>
                    <a:pt x="594943" y="1094418"/>
                  </a:lnTo>
                  <a:lnTo>
                    <a:pt x="595228" y="1093657"/>
                  </a:lnTo>
                  <a:lnTo>
                    <a:pt x="594372" y="1093371"/>
                  </a:lnTo>
                  <a:lnTo>
                    <a:pt x="593897" y="1094799"/>
                  </a:lnTo>
                  <a:lnTo>
                    <a:pt x="591709" y="1094989"/>
                  </a:lnTo>
                  <a:lnTo>
                    <a:pt x="590378" y="1095940"/>
                  </a:lnTo>
                  <a:lnTo>
                    <a:pt x="590853" y="1096797"/>
                  </a:lnTo>
                  <a:lnTo>
                    <a:pt x="589046" y="1097082"/>
                  </a:lnTo>
                  <a:lnTo>
                    <a:pt x="588761" y="1097939"/>
                  </a:lnTo>
                  <a:lnTo>
                    <a:pt x="589237" y="1098510"/>
                  </a:lnTo>
                  <a:lnTo>
                    <a:pt x="588191" y="1099937"/>
                  </a:lnTo>
                  <a:lnTo>
                    <a:pt x="585528" y="1100508"/>
                  </a:lnTo>
                  <a:lnTo>
                    <a:pt x="585528" y="1101079"/>
                  </a:lnTo>
                  <a:lnTo>
                    <a:pt x="582675" y="1099366"/>
                  </a:lnTo>
                  <a:lnTo>
                    <a:pt x="580012" y="1098605"/>
                  </a:lnTo>
                  <a:lnTo>
                    <a:pt x="579156" y="1100032"/>
                  </a:lnTo>
                  <a:lnTo>
                    <a:pt x="579441" y="1100889"/>
                  </a:lnTo>
                  <a:lnTo>
                    <a:pt x="578966" y="1102126"/>
                  </a:lnTo>
                  <a:lnTo>
                    <a:pt x="579441" y="1102316"/>
                  </a:lnTo>
                  <a:lnTo>
                    <a:pt x="579441" y="1103173"/>
                  </a:lnTo>
                  <a:lnTo>
                    <a:pt x="578395" y="1105361"/>
                  </a:lnTo>
                  <a:lnTo>
                    <a:pt x="576588" y="1105076"/>
                  </a:lnTo>
                  <a:lnTo>
                    <a:pt x="575923" y="1103648"/>
                  </a:lnTo>
                  <a:lnTo>
                    <a:pt x="573831" y="1101935"/>
                  </a:lnTo>
                  <a:lnTo>
                    <a:pt x="573355" y="1100698"/>
                  </a:lnTo>
                  <a:lnTo>
                    <a:pt x="573640" y="1100127"/>
                  </a:lnTo>
                  <a:lnTo>
                    <a:pt x="572785" y="1099366"/>
                  </a:lnTo>
                  <a:lnTo>
                    <a:pt x="573070" y="1099081"/>
                  </a:lnTo>
                  <a:lnTo>
                    <a:pt x="572214" y="1099271"/>
                  </a:lnTo>
                  <a:lnTo>
                    <a:pt x="571453" y="1097748"/>
                  </a:lnTo>
                  <a:lnTo>
                    <a:pt x="571453" y="1094418"/>
                  </a:lnTo>
                  <a:lnTo>
                    <a:pt x="571929" y="1094132"/>
                  </a:lnTo>
                  <a:lnTo>
                    <a:pt x="571073" y="1094132"/>
                  </a:lnTo>
                  <a:lnTo>
                    <a:pt x="570217" y="1097273"/>
                  </a:lnTo>
                  <a:lnTo>
                    <a:pt x="568125" y="1097082"/>
                  </a:lnTo>
                  <a:lnTo>
                    <a:pt x="566793" y="1096226"/>
                  </a:lnTo>
                  <a:lnTo>
                    <a:pt x="566793" y="1094513"/>
                  </a:lnTo>
                  <a:lnTo>
                    <a:pt x="567649" y="1092990"/>
                  </a:lnTo>
                  <a:lnTo>
                    <a:pt x="567174" y="1091468"/>
                  </a:lnTo>
                  <a:lnTo>
                    <a:pt x="566888" y="1091182"/>
                  </a:lnTo>
                  <a:lnTo>
                    <a:pt x="565081" y="1091468"/>
                  </a:lnTo>
                  <a:lnTo>
                    <a:pt x="566603" y="1092324"/>
                  </a:lnTo>
                  <a:lnTo>
                    <a:pt x="566318" y="1093561"/>
                  </a:lnTo>
                  <a:lnTo>
                    <a:pt x="565652" y="1094323"/>
                  </a:lnTo>
                  <a:lnTo>
                    <a:pt x="566128" y="1095084"/>
                  </a:lnTo>
                  <a:lnTo>
                    <a:pt x="566128" y="1098034"/>
                  </a:lnTo>
                  <a:lnTo>
                    <a:pt x="568220" y="1098034"/>
                  </a:lnTo>
                  <a:lnTo>
                    <a:pt x="569076" y="1099461"/>
                  </a:lnTo>
                  <a:lnTo>
                    <a:pt x="570597" y="1100413"/>
                  </a:lnTo>
                  <a:lnTo>
                    <a:pt x="570597" y="1100984"/>
                  </a:lnTo>
                  <a:lnTo>
                    <a:pt x="572119" y="1100984"/>
                  </a:lnTo>
                  <a:lnTo>
                    <a:pt x="573450" y="1103458"/>
                  </a:lnTo>
                  <a:lnTo>
                    <a:pt x="574782" y="1104219"/>
                  </a:lnTo>
                  <a:lnTo>
                    <a:pt x="576588" y="1106979"/>
                  </a:lnTo>
                  <a:lnTo>
                    <a:pt x="577920" y="1106979"/>
                  </a:lnTo>
                  <a:lnTo>
                    <a:pt x="578776" y="1106218"/>
                  </a:lnTo>
                  <a:lnTo>
                    <a:pt x="581058" y="1106408"/>
                  </a:lnTo>
                  <a:lnTo>
                    <a:pt x="581724" y="1105647"/>
                  </a:lnTo>
                  <a:lnTo>
                    <a:pt x="583245" y="1105361"/>
                  </a:lnTo>
                  <a:lnTo>
                    <a:pt x="583911" y="1105932"/>
                  </a:lnTo>
                  <a:lnTo>
                    <a:pt x="586194" y="1105647"/>
                  </a:lnTo>
                  <a:lnTo>
                    <a:pt x="587240" y="1105932"/>
                  </a:lnTo>
                  <a:lnTo>
                    <a:pt x="587715" y="1104981"/>
                  </a:lnTo>
                  <a:lnTo>
                    <a:pt x="589237" y="1104981"/>
                  </a:lnTo>
                  <a:lnTo>
                    <a:pt x="589712" y="1104029"/>
                  </a:lnTo>
                  <a:lnTo>
                    <a:pt x="591804" y="1103077"/>
                  </a:lnTo>
                  <a:lnTo>
                    <a:pt x="592090" y="1101650"/>
                  </a:lnTo>
                  <a:lnTo>
                    <a:pt x="593136" y="1101079"/>
                  </a:lnTo>
                  <a:lnTo>
                    <a:pt x="592851" y="1099081"/>
                  </a:lnTo>
                  <a:lnTo>
                    <a:pt x="594372" y="1096892"/>
                  </a:lnTo>
                  <a:lnTo>
                    <a:pt x="597035" y="1097463"/>
                  </a:lnTo>
                  <a:lnTo>
                    <a:pt x="598556" y="1096226"/>
                  </a:lnTo>
                  <a:lnTo>
                    <a:pt x="599032" y="1096416"/>
                  </a:lnTo>
                  <a:lnTo>
                    <a:pt x="599507" y="1095845"/>
                  </a:lnTo>
                  <a:lnTo>
                    <a:pt x="600554" y="1095655"/>
                  </a:lnTo>
                  <a:lnTo>
                    <a:pt x="600554" y="1095369"/>
                  </a:lnTo>
                  <a:lnTo>
                    <a:pt x="601219" y="1095655"/>
                  </a:lnTo>
                  <a:lnTo>
                    <a:pt x="602075" y="1095084"/>
                  </a:lnTo>
                  <a:lnTo>
                    <a:pt x="603121" y="1095274"/>
                  </a:lnTo>
                  <a:lnTo>
                    <a:pt x="604643" y="1097748"/>
                  </a:lnTo>
                  <a:lnTo>
                    <a:pt x="606164" y="1097939"/>
                  </a:lnTo>
                  <a:lnTo>
                    <a:pt x="606164" y="1099176"/>
                  </a:lnTo>
                  <a:lnTo>
                    <a:pt x="605309" y="1099366"/>
                  </a:lnTo>
                  <a:lnTo>
                    <a:pt x="604453" y="1098795"/>
                  </a:lnTo>
                  <a:lnTo>
                    <a:pt x="603692" y="1098986"/>
                  </a:lnTo>
                  <a:lnTo>
                    <a:pt x="603407" y="1099842"/>
                  </a:lnTo>
                  <a:lnTo>
                    <a:pt x="604928" y="1100032"/>
                  </a:lnTo>
                  <a:lnTo>
                    <a:pt x="605689" y="1100889"/>
                  </a:lnTo>
                  <a:lnTo>
                    <a:pt x="607020" y="1101079"/>
                  </a:lnTo>
                  <a:lnTo>
                    <a:pt x="607876" y="1101935"/>
                  </a:lnTo>
                  <a:lnTo>
                    <a:pt x="607876" y="1102697"/>
                  </a:lnTo>
                  <a:lnTo>
                    <a:pt x="605404" y="1103648"/>
                  </a:lnTo>
                  <a:lnTo>
                    <a:pt x="608066" y="1104219"/>
                  </a:lnTo>
                  <a:lnTo>
                    <a:pt x="608352" y="1105076"/>
                  </a:lnTo>
                  <a:lnTo>
                    <a:pt x="609112" y="1104790"/>
                  </a:lnTo>
                  <a:lnTo>
                    <a:pt x="608827" y="1105361"/>
                  </a:lnTo>
                  <a:lnTo>
                    <a:pt x="609493" y="1105551"/>
                  </a:lnTo>
                  <a:lnTo>
                    <a:pt x="609968" y="1106503"/>
                  </a:lnTo>
                  <a:lnTo>
                    <a:pt x="609968" y="1107359"/>
                  </a:lnTo>
                  <a:lnTo>
                    <a:pt x="609208" y="1107645"/>
                  </a:lnTo>
                  <a:lnTo>
                    <a:pt x="609493" y="1107930"/>
                  </a:lnTo>
                  <a:lnTo>
                    <a:pt x="609017" y="1108692"/>
                  </a:lnTo>
                  <a:lnTo>
                    <a:pt x="607686" y="1109548"/>
                  </a:lnTo>
                  <a:lnTo>
                    <a:pt x="605213" y="1109358"/>
                  </a:lnTo>
                  <a:lnTo>
                    <a:pt x="604357" y="1108597"/>
                  </a:lnTo>
                  <a:lnTo>
                    <a:pt x="604072" y="1109453"/>
                  </a:lnTo>
                  <a:lnTo>
                    <a:pt x="600459" y="1110309"/>
                  </a:lnTo>
                  <a:lnTo>
                    <a:pt x="600459" y="1110880"/>
                  </a:lnTo>
                  <a:lnTo>
                    <a:pt x="599793" y="1110880"/>
                  </a:lnTo>
                  <a:lnTo>
                    <a:pt x="600078" y="1111451"/>
                  </a:lnTo>
                  <a:lnTo>
                    <a:pt x="599317" y="1112022"/>
                  </a:lnTo>
                  <a:lnTo>
                    <a:pt x="598842" y="1112022"/>
                  </a:lnTo>
                  <a:lnTo>
                    <a:pt x="598842" y="1111261"/>
                  </a:lnTo>
                  <a:lnTo>
                    <a:pt x="597320" y="1111071"/>
                  </a:lnTo>
                  <a:lnTo>
                    <a:pt x="595038" y="1112784"/>
                  </a:lnTo>
                  <a:lnTo>
                    <a:pt x="592946" y="1112784"/>
                  </a:lnTo>
                  <a:lnTo>
                    <a:pt x="592946" y="1113355"/>
                  </a:lnTo>
                  <a:lnTo>
                    <a:pt x="595799" y="1113545"/>
                  </a:lnTo>
                  <a:lnTo>
                    <a:pt x="596084" y="1113830"/>
                  </a:lnTo>
                  <a:lnTo>
                    <a:pt x="598176" y="1113545"/>
                  </a:lnTo>
                  <a:lnTo>
                    <a:pt x="598652" y="1114116"/>
                  </a:lnTo>
                  <a:lnTo>
                    <a:pt x="599698" y="1114116"/>
                  </a:lnTo>
                  <a:lnTo>
                    <a:pt x="599983" y="1115067"/>
                  </a:lnTo>
                  <a:lnTo>
                    <a:pt x="599222" y="1115829"/>
                  </a:lnTo>
                  <a:lnTo>
                    <a:pt x="600554" y="1116400"/>
                  </a:lnTo>
                  <a:lnTo>
                    <a:pt x="601029" y="1118969"/>
                  </a:lnTo>
                  <a:lnTo>
                    <a:pt x="601885" y="1118017"/>
                  </a:lnTo>
                  <a:lnTo>
                    <a:pt x="601600" y="1116304"/>
                  </a:lnTo>
                  <a:lnTo>
                    <a:pt x="603407" y="1116114"/>
                  </a:lnTo>
                  <a:lnTo>
                    <a:pt x="603882" y="1115163"/>
                  </a:lnTo>
                  <a:lnTo>
                    <a:pt x="608066" y="1116400"/>
                  </a:lnTo>
                  <a:lnTo>
                    <a:pt x="608352" y="1117256"/>
                  </a:lnTo>
                  <a:lnTo>
                    <a:pt x="607591" y="1118112"/>
                  </a:lnTo>
                  <a:lnTo>
                    <a:pt x="608352" y="1119350"/>
                  </a:lnTo>
                  <a:lnTo>
                    <a:pt x="608066" y="1120777"/>
                  </a:lnTo>
                  <a:lnTo>
                    <a:pt x="605879" y="1121348"/>
                  </a:lnTo>
                  <a:lnTo>
                    <a:pt x="605594" y="1123346"/>
                  </a:lnTo>
                  <a:lnTo>
                    <a:pt x="605118" y="1123537"/>
                  </a:lnTo>
                  <a:lnTo>
                    <a:pt x="604262" y="1123537"/>
                  </a:lnTo>
                  <a:lnTo>
                    <a:pt x="604262" y="1122680"/>
                  </a:lnTo>
                  <a:lnTo>
                    <a:pt x="603407" y="1122490"/>
                  </a:lnTo>
                  <a:lnTo>
                    <a:pt x="604167" y="1123441"/>
                  </a:lnTo>
                  <a:lnTo>
                    <a:pt x="603882" y="1124203"/>
                  </a:lnTo>
                  <a:lnTo>
                    <a:pt x="604738" y="1123917"/>
                  </a:lnTo>
                  <a:lnTo>
                    <a:pt x="605023" y="1124488"/>
                  </a:lnTo>
                  <a:lnTo>
                    <a:pt x="607306" y="1122966"/>
                  </a:lnTo>
                  <a:lnTo>
                    <a:pt x="609778" y="1122204"/>
                  </a:lnTo>
                  <a:lnTo>
                    <a:pt x="610064" y="1121443"/>
                  </a:lnTo>
                  <a:lnTo>
                    <a:pt x="609303" y="1121633"/>
                  </a:lnTo>
                  <a:lnTo>
                    <a:pt x="609017" y="1120777"/>
                  </a:lnTo>
                  <a:lnTo>
                    <a:pt x="610539" y="1119159"/>
                  </a:lnTo>
                  <a:lnTo>
                    <a:pt x="611300" y="1119254"/>
                  </a:lnTo>
                  <a:lnTo>
                    <a:pt x="612156" y="1118398"/>
                  </a:lnTo>
                  <a:lnTo>
                    <a:pt x="613202" y="1118208"/>
                  </a:lnTo>
                  <a:lnTo>
                    <a:pt x="613677" y="1116685"/>
                  </a:lnTo>
                  <a:lnTo>
                    <a:pt x="614438" y="1115924"/>
                  </a:lnTo>
                  <a:lnTo>
                    <a:pt x="615960" y="1115924"/>
                  </a:lnTo>
                  <a:lnTo>
                    <a:pt x="616625" y="1115353"/>
                  </a:lnTo>
                  <a:lnTo>
                    <a:pt x="617101" y="1116780"/>
                  </a:lnTo>
                  <a:lnTo>
                    <a:pt x="618432" y="1117351"/>
                  </a:lnTo>
                  <a:lnTo>
                    <a:pt x="617957" y="1119540"/>
                  </a:lnTo>
                  <a:lnTo>
                    <a:pt x="619764" y="1120967"/>
                  </a:lnTo>
                  <a:lnTo>
                    <a:pt x="620524" y="1122395"/>
                  </a:lnTo>
                  <a:lnTo>
                    <a:pt x="620239" y="1125725"/>
                  </a:lnTo>
                  <a:lnTo>
                    <a:pt x="618432" y="1126677"/>
                  </a:lnTo>
                  <a:lnTo>
                    <a:pt x="618147" y="1127438"/>
                  </a:lnTo>
                  <a:lnTo>
                    <a:pt x="617101" y="1127248"/>
                  </a:lnTo>
                  <a:lnTo>
                    <a:pt x="616625" y="1127533"/>
                  </a:lnTo>
                  <a:lnTo>
                    <a:pt x="616340" y="1127248"/>
                  </a:lnTo>
                  <a:lnTo>
                    <a:pt x="614248" y="1128199"/>
                  </a:lnTo>
                  <a:lnTo>
                    <a:pt x="612441" y="1128390"/>
                  </a:lnTo>
                  <a:lnTo>
                    <a:pt x="612156" y="1128961"/>
                  </a:lnTo>
                  <a:lnTo>
                    <a:pt x="611110" y="1128770"/>
                  </a:lnTo>
                  <a:lnTo>
                    <a:pt x="606640" y="1133148"/>
                  </a:lnTo>
                  <a:lnTo>
                    <a:pt x="606640" y="1134670"/>
                  </a:lnTo>
                  <a:lnTo>
                    <a:pt x="606164" y="1135431"/>
                  </a:lnTo>
                  <a:lnTo>
                    <a:pt x="606925" y="1135241"/>
                  </a:lnTo>
                  <a:lnTo>
                    <a:pt x="607401" y="1136193"/>
                  </a:lnTo>
                  <a:lnTo>
                    <a:pt x="610254" y="1138381"/>
                  </a:lnTo>
                  <a:lnTo>
                    <a:pt x="611110" y="1139618"/>
                  </a:lnTo>
                  <a:lnTo>
                    <a:pt x="611110" y="1143330"/>
                  </a:lnTo>
                  <a:lnTo>
                    <a:pt x="608637" y="1143330"/>
                  </a:lnTo>
                  <a:lnTo>
                    <a:pt x="608352" y="1143044"/>
                  </a:lnTo>
                  <a:lnTo>
                    <a:pt x="603882" y="1143330"/>
                  </a:lnTo>
                  <a:lnTo>
                    <a:pt x="603026" y="1143044"/>
                  </a:lnTo>
                  <a:lnTo>
                    <a:pt x="601695" y="1143901"/>
                  </a:lnTo>
                  <a:lnTo>
                    <a:pt x="601219" y="1143710"/>
                  </a:lnTo>
                  <a:lnTo>
                    <a:pt x="600363" y="1144947"/>
                  </a:lnTo>
                  <a:lnTo>
                    <a:pt x="599507" y="1144947"/>
                  </a:lnTo>
                  <a:lnTo>
                    <a:pt x="598176" y="1147421"/>
                  </a:lnTo>
                  <a:lnTo>
                    <a:pt x="596845" y="1147611"/>
                  </a:lnTo>
                  <a:lnTo>
                    <a:pt x="595799" y="1145709"/>
                  </a:lnTo>
                  <a:lnTo>
                    <a:pt x="596845" y="1144852"/>
                  </a:lnTo>
                  <a:lnTo>
                    <a:pt x="596845" y="1144281"/>
                  </a:lnTo>
                  <a:lnTo>
                    <a:pt x="595513" y="1141997"/>
                  </a:lnTo>
                  <a:lnTo>
                    <a:pt x="597986" y="1140570"/>
                  </a:lnTo>
                  <a:lnTo>
                    <a:pt x="598747" y="1138857"/>
                  </a:lnTo>
                  <a:lnTo>
                    <a:pt x="595894" y="1134290"/>
                  </a:lnTo>
                  <a:lnTo>
                    <a:pt x="590949" y="1130388"/>
                  </a:lnTo>
                  <a:lnTo>
                    <a:pt x="589142" y="1128199"/>
                  </a:lnTo>
                  <a:lnTo>
                    <a:pt x="584672" y="1125440"/>
                  </a:lnTo>
                  <a:lnTo>
                    <a:pt x="582580" y="1124869"/>
                  </a:lnTo>
                  <a:lnTo>
                    <a:pt x="582294" y="1124107"/>
                  </a:lnTo>
                  <a:lnTo>
                    <a:pt x="581439" y="1124107"/>
                  </a:lnTo>
                  <a:lnTo>
                    <a:pt x="577825" y="1121158"/>
                  </a:lnTo>
                  <a:lnTo>
                    <a:pt x="576779" y="1121158"/>
                  </a:lnTo>
                  <a:lnTo>
                    <a:pt x="576493" y="1120396"/>
                  </a:lnTo>
                  <a:lnTo>
                    <a:pt x="575162" y="1120111"/>
                  </a:lnTo>
                  <a:lnTo>
                    <a:pt x="574496" y="1119350"/>
                  </a:lnTo>
                  <a:lnTo>
                    <a:pt x="573735" y="1119540"/>
                  </a:lnTo>
                  <a:lnTo>
                    <a:pt x="573260" y="1118779"/>
                  </a:lnTo>
                  <a:lnTo>
                    <a:pt x="570122" y="1118017"/>
                  </a:lnTo>
                  <a:lnTo>
                    <a:pt x="569361" y="1117161"/>
                  </a:lnTo>
                  <a:lnTo>
                    <a:pt x="567554" y="1117351"/>
                  </a:lnTo>
                  <a:lnTo>
                    <a:pt x="567269" y="1116590"/>
                  </a:lnTo>
                  <a:lnTo>
                    <a:pt x="563465" y="1116304"/>
                  </a:lnTo>
                  <a:lnTo>
                    <a:pt x="562989" y="1115543"/>
                  </a:lnTo>
                  <a:lnTo>
                    <a:pt x="562133" y="1115543"/>
                  </a:lnTo>
                  <a:lnTo>
                    <a:pt x="562894" y="1115829"/>
                  </a:lnTo>
                  <a:lnTo>
                    <a:pt x="560612" y="1115638"/>
                  </a:lnTo>
                  <a:lnTo>
                    <a:pt x="560326" y="1115924"/>
                  </a:lnTo>
                  <a:lnTo>
                    <a:pt x="559851" y="1115067"/>
                  </a:lnTo>
                  <a:lnTo>
                    <a:pt x="558805" y="1115067"/>
                  </a:lnTo>
                  <a:lnTo>
                    <a:pt x="558805" y="1115829"/>
                  </a:lnTo>
                  <a:lnTo>
                    <a:pt x="559375" y="1115829"/>
                  </a:lnTo>
                  <a:lnTo>
                    <a:pt x="559661" y="1115258"/>
                  </a:lnTo>
                  <a:lnTo>
                    <a:pt x="558139" y="1115448"/>
                  </a:lnTo>
                  <a:lnTo>
                    <a:pt x="556618" y="1114877"/>
                  </a:lnTo>
                  <a:lnTo>
                    <a:pt x="554811" y="1115163"/>
                  </a:lnTo>
                  <a:lnTo>
                    <a:pt x="554811" y="1115924"/>
                  </a:lnTo>
                  <a:lnTo>
                    <a:pt x="554525" y="1115638"/>
                  </a:lnTo>
                  <a:lnTo>
                    <a:pt x="553765" y="1115829"/>
                  </a:lnTo>
                  <a:lnTo>
                    <a:pt x="553289" y="1116780"/>
                  </a:lnTo>
                  <a:lnTo>
                    <a:pt x="548154" y="1115353"/>
                  </a:lnTo>
                  <a:lnTo>
                    <a:pt x="545015" y="1115353"/>
                  </a:lnTo>
                  <a:lnTo>
                    <a:pt x="543209" y="1116114"/>
                  </a:lnTo>
                  <a:lnTo>
                    <a:pt x="541021" y="1116114"/>
                  </a:lnTo>
                  <a:lnTo>
                    <a:pt x="536361" y="1114877"/>
                  </a:lnTo>
                  <a:lnTo>
                    <a:pt x="532938" y="1113355"/>
                  </a:lnTo>
                  <a:lnTo>
                    <a:pt x="530465" y="1114211"/>
                  </a:lnTo>
                  <a:lnTo>
                    <a:pt x="523808" y="1113925"/>
                  </a:lnTo>
                  <a:lnTo>
                    <a:pt x="522001" y="1114211"/>
                  </a:lnTo>
                  <a:lnTo>
                    <a:pt x="521241" y="1114972"/>
                  </a:lnTo>
                  <a:lnTo>
                    <a:pt x="515630" y="1115163"/>
                  </a:lnTo>
                  <a:lnTo>
                    <a:pt x="514583" y="1115924"/>
                  </a:lnTo>
                  <a:lnTo>
                    <a:pt x="513062" y="1115733"/>
                  </a:lnTo>
                  <a:lnTo>
                    <a:pt x="512777" y="1116495"/>
                  </a:lnTo>
                  <a:lnTo>
                    <a:pt x="511445" y="1116780"/>
                  </a:lnTo>
                  <a:lnTo>
                    <a:pt x="510685" y="1118017"/>
                  </a:lnTo>
                  <a:lnTo>
                    <a:pt x="510019" y="1118017"/>
                  </a:lnTo>
                  <a:lnTo>
                    <a:pt x="510304" y="1118303"/>
                  </a:lnTo>
                  <a:lnTo>
                    <a:pt x="509638" y="1118493"/>
                  </a:lnTo>
                  <a:lnTo>
                    <a:pt x="509638" y="1119064"/>
                  </a:lnTo>
                  <a:lnTo>
                    <a:pt x="508592" y="1119825"/>
                  </a:lnTo>
                  <a:lnTo>
                    <a:pt x="508117" y="1120682"/>
                  </a:lnTo>
                  <a:lnTo>
                    <a:pt x="506310" y="1121538"/>
                  </a:lnTo>
                  <a:lnTo>
                    <a:pt x="507166" y="1122109"/>
                  </a:lnTo>
                  <a:lnTo>
                    <a:pt x="507641" y="1123346"/>
                  </a:lnTo>
                  <a:lnTo>
                    <a:pt x="506785" y="1124869"/>
                  </a:lnTo>
                  <a:lnTo>
                    <a:pt x="506785" y="1125725"/>
                  </a:lnTo>
                  <a:lnTo>
                    <a:pt x="507546" y="1125916"/>
                  </a:lnTo>
                  <a:lnTo>
                    <a:pt x="507261" y="1126486"/>
                  </a:lnTo>
                  <a:lnTo>
                    <a:pt x="505169" y="1126677"/>
                  </a:lnTo>
                  <a:lnTo>
                    <a:pt x="504503" y="1127913"/>
                  </a:lnTo>
                  <a:lnTo>
                    <a:pt x="498226" y="1130198"/>
                  </a:lnTo>
                  <a:lnTo>
                    <a:pt x="499272" y="1132386"/>
                  </a:lnTo>
                  <a:lnTo>
                    <a:pt x="498797" y="1132386"/>
                  </a:lnTo>
                  <a:lnTo>
                    <a:pt x="498322" y="1133623"/>
                  </a:lnTo>
                  <a:lnTo>
                    <a:pt x="497561" y="1133909"/>
                  </a:lnTo>
                  <a:lnTo>
                    <a:pt x="494708" y="1133338"/>
                  </a:lnTo>
                  <a:lnTo>
                    <a:pt x="492616" y="1132386"/>
                  </a:lnTo>
                  <a:lnTo>
                    <a:pt x="491094" y="1132671"/>
                  </a:lnTo>
                  <a:lnTo>
                    <a:pt x="490048" y="1131435"/>
                  </a:lnTo>
                  <a:lnTo>
                    <a:pt x="487861" y="1131435"/>
                  </a:lnTo>
                  <a:lnTo>
                    <a:pt x="487861" y="1133909"/>
                  </a:lnTo>
                  <a:lnTo>
                    <a:pt x="487385" y="1133719"/>
                  </a:lnTo>
                  <a:lnTo>
                    <a:pt x="486719" y="1135146"/>
                  </a:lnTo>
                  <a:lnTo>
                    <a:pt x="483296" y="1134956"/>
                  </a:lnTo>
                  <a:lnTo>
                    <a:pt x="483011" y="1135527"/>
                  </a:lnTo>
                  <a:lnTo>
                    <a:pt x="480538" y="1135527"/>
                  </a:lnTo>
                  <a:lnTo>
                    <a:pt x="480823" y="1136098"/>
                  </a:lnTo>
                  <a:lnTo>
                    <a:pt x="479492" y="1136954"/>
                  </a:lnTo>
                  <a:lnTo>
                    <a:pt x="478636" y="1136764"/>
                  </a:lnTo>
                  <a:lnTo>
                    <a:pt x="477780" y="1137525"/>
                  </a:lnTo>
                  <a:lnTo>
                    <a:pt x="476734" y="1137335"/>
                  </a:lnTo>
                  <a:lnTo>
                    <a:pt x="475878" y="1138286"/>
                  </a:lnTo>
                  <a:lnTo>
                    <a:pt x="473786" y="1139047"/>
                  </a:lnTo>
                  <a:lnTo>
                    <a:pt x="472930" y="1138857"/>
                  </a:lnTo>
                  <a:lnTo>
                    <a:pt x="472074" y="1139618"/>
                  </a:lnTo>
                  <a:lnTo>
                    <a:pt x="471599" y="1139618"/>
                  </a:lnTo>
                  <a:lnTo>
                    <a:pt x="471884" y="1139047"/>
                  </a:lnTo>
                  <a:lnTo>
                    <a:pt x="470553" y="1139333"/>
                  </a:lnTo>
                  <a:lnTo>
                    <a:pt x="469506" y="1138762"/>
                  </a:lnTo>
                  <a:lnTo>
                    <a:pt x="467414" y="1139333"/>
                  </a:lnTo>
                  <a:lnTo>
                    <a:pt x="466653" y="1139047"/>
                  </a:lnTo>
                  <a:lnTo>
                    <a:pt x="466368" y="1138191"/>
                  </a:lnTo>
                  <a:lnTo>
                    <a:pt x="465037" y="1138381"/>
                  </a:lnTo>
                  <a:lnTo>
                    <a:pt x="463705" y="1137620"/>
                  </a:lnTo>
                  <a:lnTo>
                    <a:pt x="463420" y="1136858"/>
                  </a:lnTo>
                  <a:lnTo>
                    <a:pt x="460282" y="1136287"/>
                  </a:lnTo>
                  <a:lnTo>
                    <a:pt x="455812" y="1134004"/>
                  </a:lnTo>
                  <a:lnTo>
                    <a:pt x="454481" y="1134575"/>
                  </a:lnTo>
                  <a:lnTo>
                    <a:pt x="452674" y="1134004"/>
                  </a:lnTo>
                  <a:lnTo>
                    <a:pt x="450391" y="1135527"/>
                  </a:lnTo>
                  <a:lnTo>
                    <a:pt x="449916" y="1136383"/>
                  </a:lnTo>
                  <a:lnTo>
                    <a:pt x="448585" y="1136954"/>
                  </a:lnTo>
                  <a:lnTo>
                    <a:pt x="448585" y="1137810"/>
                  </a:lnTo>
                  <a:lnTo>
                    <a:pt x="448109" y="1137810"/>
                  </a:lnTo>
                  <a:lnTo>
                    <a:pt x="448394" y="1139047"/>
                  </a:lnTo>
                  <a:lnTo>
                    <a:pt x="447729" y="1139333"/>
                  </a:lnTo>
                  <a:lnTo>
                    <a:pt x="445922" y="1138572"/>
                  </a:lnTo>
                  <a:lnTo>
                    <a:pt x="445636" y="1137620"/>
                  </a:lnTo>
                  <a:lnTo>
                    <a:pt x="446112" y="1137429"/>
                  </a:lnTo>
                  <a:lnTo>
                    <a:pt x="446112" y="1136668"/>
                  </a:lnTo>
                  <a:lnTo>
                    <a:pt x="445351" y="1136098"/>
                  </a:lnTo>
                  <a:lnTo>
                    <a:pt x="441547" y="1136668"/>
                  </a:lnTo>
                  <a:lnTo>
                    <a:pt x="440691" y="1138666"/>
                  </a:lnTo>
                  <a:lnTo>
                    <a:pt x="439930" y="1138952"/>
                  </a:lnTo>
                  <a:lnTo>
                    <a:pt x="434985" y="1138952"/>
                  </a:lnTo>
                  <a:lnTo>
                    <a:pt x="435271" y="1138666"/>
                  </a:lnTo>
                  <a:lnTo>
                    <a:pt x="433939" y="1138952"/>
                  </a:lnTo>
                  <a:lnTo>
                    <a:pt x="431276" y="1137715"/>
                  </a:lnTo>
                  <a:lnTo>
                    <a:pt x="430611" y="1136287"/>
                  </a:lnTo>
                  <a:lnTo>
                    <a:pt x="431276" y="1135050"/>
                  </a:lnTo>
                  <a:lnTo>
                    <a:pt x="433083" y="1135336"/>
                  </a:lnTo>
                  <a:lnTo>
                    <a:pt x="433369" y="1134575"/>
                  </a:lnTo>
                  <a:lnTo>
                    <a:pt x="434415" y="1133814"/>
                  </a:lnTo>
                  <a:lnTo>
                    <a:pt x="434415" y="1133243"/>
                  </a:lnTo>
                  <a:lnTo>
                    <a:pt x="435936" y="1132481"/>
                  </a:lnTo>
                  <a:lnTo>
                    <a:pt x="437268" y="1132481"/>
                  </a:lnTo>
                  <a:lnTo>
                    <a:pt x="437743" y="1131625"/>
                  </a:lnTo>
                  <a:lnTo>
                    <a:pt x="439835" y="1131911"/>
                  </a:lnTo>
                  <a:lnTo>
                    <a:pt x="440311" y="1131340"/>
                  </a:lnTo>
                  <a:lnTo>
                    <a:pt x="437648" y="1131149"/>
                  </a:lnTo>
                  <a:lnTo>
                    <a:pt x="437648" y="1131435"/>
                  </a:lnTo>
                  <a:lnTo>
                    <a:pt x="436126" y="1132196"/>
                  </a:lnTo>
                  <a:lnTo>
                    <a:pt x="434795" y="1131911"/>
                  </a:lnTo>
                  <a:lnTo>
                    <a:pt x="435080" y="1129627"/>
                  </a:lnTo>
                  <a:lnTo>
                    <a:pt x="434320" y="1127438"/>
                  </a:lnTo>
                  <a:lnTo>
                    <a:pt x="434795" y="1127153"/>
                  </a:lnTo>
                  <a:lnTo>
                    <a:pt x="435080" y="1124583"/>
                  </a:lnTo>
                  <a:lnTo>
                    <a:pt x="435556" y="1124012"/>
                  </a:lnTo>
                  <a:lnTo>
                    <a:pt x="432893" y="1124203"/>
                  </a:lnTo>
                  <a:lnTo>
                    <a:pt x="432417" y="1123917"/>
                  </a:lnTo>
                  <a:lnTo>
                    <a:pt x="433178" y="1121443"/>
                  </a:lnTo>
                  <a:lnTo>
                    <a:pt x="432417" y="1120206"/>
                  </a:lnTo>
                  <a:lnTo>
                    <a:pt x="432132" y="1117922"/>
                  </a:lnTo>
                  <a:lnTo>
                    <a:pt x="432608" y="1116685"/>
                  </a:lnTo>
                  <a:lnTo>
                    <a:pt x="436412" y="1117446"/>
                  </a:lnTo>
                  <a:lnTo>
                    <a:pt x="437743" y="1116495"/>
                  </a:lnTo>
                  <a:lnTo>
                    <a:pt x="435080" y="1117066"/>
                  </a:lnTo>
                  <a:lnTo>
                    <a:pt x="432417" y="1116114"/>
                  </a:lnTo>
                  <a:lnTo>
                    <a:pt x="432703" y="1114116"/>
                  </a:lnTo>
                  <a:lnTo>
                    <a:pt x="433559" y="1113355"/>
                  </a:lnTo>
                  <a:lnTo>
                    <a:pt x="433274" y="1110785"/>
                  </a:lnTo>
                  <a:lnTo>
                    <a:pt x="432513" y="1109834"/>
                  </a:lnTo>
                  <a:lnTo>
                    <a:pt x="432988" y="1108597"/>
                  </a:lnTo>
                  <a:lnTo>
                    <a:pt x="432703" y="1107740"/>
                  </a:lnTo>
                  <a:lnTo>
                    <a:pt x="433464" y="1106884"/>
                  </a:lnTo>
                  <a:lnTo>
                    <a:pt x="433178" y="1104600"/>
                  </a:lnTo>
                  <a:lnTo>
                    <a:pt x="432417" y="1104600"/>
                  </a:lnTo>
                  <a:lnTo>
                    <a:pt x="432417" y="1107359"/>
                  </a:lnTo>
                  <a:lnTo>
                    <a:pt x="431942" y="1108121"/>
                  </a:lnTo>
                  <a:lnTo>
                    <a:pt x="431181" y="1107930"/>
                  </a:lnTo>
                  <a:lnTo>
                    <a:pt x="429850" y="1105742"/>
                  </a:lnTo>
                  <a:lnTo>
                    <a:pt x="428043" y="1104314"/>
                  </a:lnTo>
                  <a:lnTo>
                    <a:pt x="427567" y="1103363"/>
                  </a:lnTo>
                  <a:lnTo>
                    <a:pt x="426046" y="1102602"/>
                  </a:lnTo>
                  <a:lnTo>
                    <a:pt x="425380" y="1101650"/>
                  </a:lnTo>
                  <a:lnTo>
                    <a:pt x="424524" y="1101364"/>
                  </a:lnTo>
                  <a:lnTo>
                    <a:pt x="423478" y="1099081"/>
                  </a:lnTo>
                  <a:lnTo>
                    <a:pt x="422432" y="1098224"/>
                  </a:lnTo>
                  <a:lnTo>
                    <a:pt x="422147" y="1098510"/>
                  </a:lnTo>
                  <a:lnTo>
                    <a:pt x="424239" y="1101269"/>
                  </a:lnTo>
                  <a:lnTo>
                    <a:pt x="424524" y="1103553"/>
                  </a:lnTo>
                  <a:lnTo>
                    <a:pt x="427187" y="1105076"/>
                  </a:lnTo>
                  <a:lnTo>
                    <a:pt x="428994" y="1107074"/>
                  </a:lnTo>
                  <a:lnTo>
                    <a:pt x="428994" y="1107645"/>
                  </a:lnTo>
                  <a:lnTo>
                    <a:pt x="431467" y="1109168"/>
                  </a:lnTo>
                  <a:lnTo>
                    <a:pt x="431467" y="1111642"/>
                  </a:lnTo>
                  <a:lnTo>
                    <a:pt x="430801" y="1114401"/>
                  </a:lnTo>
                  <a:lnTo>
                    <a:pt x="431467" y="1115638"/>
                  </a:lnTo>
                  <a:lnTo>
                    <a:pt x="431181" y="1120016"/>
                  </a:lnTo>
                  <a:lnTo>
                    <a:pt x="432037" y="1121729"/>
                  </a:lnTo>
                  <a:lnTo>
                    <a:pt x="431562" y="1124298"/>
                  </a:lnTo>
                  <a:lnTo>
                    <a:pt x="432227" y="1125059"/>
                  </a:lnTo>
                  <a:lnTo>
                    <a:pt x="433749" y="1125249"/>
                  </a:lnTo>
                  <a:lnTo>
                    <a:pt x="434510" y="1126201"/>
                  </a:lnTo>
                  <a:lnTo>
                    <a:pt x="433464" y="1127628"/>
                  </a:lnTo>
                  <a:lnTo>
                    <a:pt x="434320" y="1129912"/>
                  </a:lnTo>
                  <a:lnTo>
                    <a:pt x="433654" y="1130673"/>
                  </a:lnTo>
                  <a:lnTo>
                    <a:pt x="433369" y="1131911"/>
                  </a:lnTo>
                  <a:lnTo>
                    <a:pt x="430230" y="1134385"/>
                  </a:lnTo>
                  <a:lnTo>
                    <a:pt x="428423" y="1137144"/>
                  </a:lnTo>
                  <a:lnTo>
                    <a:pt x="426331" y="1137429"/>
                  </a:lnTo>
                  <a:lnTo>
                    <a:pt x="426331" y="1137715"/>
                  </a:lnTo>
                  <a:lnTo>
                    <a:pt x="425856" y="1137144"/>
                  </a:lnTo>
                  <a:lnTo>
                    <a:pt x="425380" y="1139047"/>
                  </a:lnTo>
                  <a:lnTo>
                    <a:pt x="422717" y="1139333"/>
                  </a:lnTo>
                  <a:lnTo>
                    <a:pt x="421196" y="1140094"/>
                  </a:lnTo>
                  <a:lnTo>
                    <a:pt x="419674" y="1139333"/>
                  </a:lnTo>
                  <a:lnTo>
                    <a:pt x="419674" y="1140570"/>
                  </a:lnTo>
                  <a:lnTo>
                    <a:pt x="418913" y="1140760"/>
                  </a:lnTo>
                  <a:lnTo>
                    <a:pt x="418913" y="1144091"/>
                  </a:lnTo>
                  <a:lnTo>
                    <a:pt x="418058" y="1144947"/>
                  </a:lnTo>
                  <a:lnTo>
                    <a:pt x="416536" y="1144757"/>
                  </a:lnTo>
                  <a:lnTo>
                    <a:pt x="415680" y="1142473"/>
                  </a:lnTo>
                  <a:lnTo>
                    <a:pt x="414158" y="1142283"/>
                  </a:lnTo>
                  <a:lnTo>
                    <a:pt x="414158" y="1141522"/>
                  </a:lnTo>
                  <a:lnTo>
                    <a:pt x="413112" y="1141236"/>
                  </a:lnTo>
                  <a:lnTo>
                    <a:pt x="413112" y="1139999"/>
                  </a:lnTo>
                  <a:lnTo>
                    <a:pt x="413778" y="1139237"/>
                  </a:lnTo>
                  <a:lnTo>
                    <a:pt x="413493" y="1134004"/>
                  </a:lnTo>
                  <a:lnTo>
                    <a:pt x="413968" y="1129627"/>
                  </a:lnTo>
                  <a:lnTo>
                    <a:pt x="412447" y="1128770"/>
                  </a:lnTo>
                  <a:lnTo>
                    <a:pt x="411971" y="1127819"/>
                  </a:lnTo>
                  <a:lnTo>
                    <a:pt x="411115" y="1127819"/>
                  </a:lnTo>
                  <a:lnTo>
                    <a:pt x="411115" y="1126391"/>
                  </a:lnTo>
                  <a:lnTo>
                    <a:pt x="410354" y="1125630"/>
                  </a:lnTo>
                  <a:lnTo>
                    <a:pt x="410640" y="1124393"/>
                  </a:lnTo>
                  <a:lnTo>
                    <a:pt x="408833" y="1124393"/>
                  </a:lnTo>
                  <a:lnTo>
                    <a:pt x="408357" y="1123822"/>
                  </a:lnTo>
                  <a:lnTo>
                    <a:pt x="406836" y="1124107"/>
                  </a:lnTo>
                  <a:lnTo>
                    <a:pt x="406360" y="1124393"/>
                  </a:lnTo>
                  <a:lnTo>
                    <a:pt x="406836" y="1126106"/>
                  </a:lnTo>
                  <a:lnTo>
                    <a:pt x="405504" y="1125916"/>
                  </a:lnTo>
                  <a:lnTo>
                    <a:pt x="405790" y="1126677"/>
                  </a:lnTo>
                  <a:lnTo>
                    <a:pt x="404744" y="1127913"/>
                  </a:lnTo>
                  <a:lnTo>
                    <a:pt x="402651" y="1128104"/>
                  </a:lnTo>
                  <a:lnTo>
                    <a:pt x="400179" y="1129532"/>
                  </a:lnTo>
                  <a:lnTo>
                    <a:pt x="394853" y="1129817"/>
                  </a:lnTo>
                  <a:lnTo>
                    <a:pt x="394568" y="1130388"/>
                  </a:lnTo>
                  <a:lnTo>
                    <a:pt x="392476" y="1130673"/>
                  </a:lnTo>
                  <a:lnTo>
                    <a:pt x="391810" y="1131530"/>
                  </a:lnTo>
                  <a:lnTo>
                    <a:pt x="390288" y="1131720"/>
                  </a:lnTo>
                  <a:lnTo>
                    <a:pt x="388767" y="1133433"/>
                  </a:lnTo>
                  <a:lnTo>
                    <a:pt x="385629" y="1133433"/>
                  </a:lnTo>
                  <a:lnTo>
                    <a:pt x="383536" y="1135622"/>
                  </a:lnTo>
                  <a:lnTo>
                    <a:pt x="382966" y="1135622"/>
                  </a:lnTo>
                  <a:lnTo>
                    <a:pt x="382300" y="1137049"/>
                  </a:lnTo>
                  <a:lnTo>
                    <a:pt x="382585" y="1138286"/>
                  </a:lnTo>
                  <a:lnTo>
                    <a:pt x="381254" y="1138477"/>
                  </a:lnTo>
                  <a:lnTo>
                    <a:pt x="380588" y="1139237"/>
                  </a:lnTo>
                  <a:lnTo>
                    <a:pt x="380588" y="1140474"/>
                  </a:lnTo>
                  <a:lnTo>
                    <a:pt x="381064" y="1140665"/>
                  </a:lnTo>
                  <a:lnTo>
                    <a:pt x="380779" y="1141616"/>
                  </a:lnTo>
                  <a:lnTo>
                    <a:pt x="381254" y="1141902"/>
                  </a:lnTo>
                  <a:lnTo>
                    <a:pt x="381254" y="1143330"/>
                  </a:lnTo>
                  <a:lnTo>
                    <a:pt x="381730" y="1143520"/>
                  </a:lnTo>
                  <a:lnTo>
                    <a:pt x="381254" y="1145423"/>
                  </a:lnTo>
                  <a:lnTo>
                    <a:pt x="381920" y="1145994"/>
                  </a:lnTo>
                  <a:lnTo>
                    <a:pt x="381920" y="1147231"/>
                  </a:lnTo>
                  <a:lnTo>
                    <a:pt x="382776" y="1148182"/>
                  </a:lnTo>
                  <a:lnTo>
                    <a:pt x="384868" y="1148753"/>
                  </a:lnTo>
                  <a:lnTo>
                    <a:pt x="385629" y="1149515"/>
                  </a:lnTo>
                  <a:lnTo>
                    <a:pt x="385914" y="1150752"/>
                  </a:lnTo>
                  <a:lnTo>
                    <a:pt x="385438" y="1150942"/>
                  </a:lnTo>
                  <a:lnTo>
                    <a:pt x="385153" y="1152465"/>
                  </a:lnTo>
                  <a:lnTo>
                    <a:pt x="385629" y="1152179"/>
                  </a:lnTo>
                  <a:lnTo>
                    <a:pt x="386294" y="1154939"/>
                  </a:lnTo>
                  <a:lnTo>
                    <a:pt x="384963" y="1154654"/>
                  </a:lnTo>
                  <a:lnTo>
                    <a:pt x="384963" y="1153892"/>
                  </a:lnTo>
                  <a:lnTo>
                    <a:pt x="384297" y="1153892"/>
                  </a:lnTo>
                  <a:lnTo>
                    <a:pt x="383441" y="1154748"/>
                  </a:lnTo>
                  <a:lnTo>
                    <a:pt x="382395" y="1153511"/>
                  </a:lnTo>
                  <a:lnTo>
                    <a:pt x="381634" y="1153511"/>
                  </a:lnTo>
                  <a:lnTo>
                    <a:pt x="380779" y="1154748"/>
                  </a:lnTo>
                  <a:lnTo>
                    <a:pt x="380779" y="1155510"/>
                  </a:lnTo>
                  <a:lnTo>
                    <a:pt x="378686" y="1156366"/>
                  </a:lnTo>
                  <a:lnTo>
                    <a:pt x="378211" y="1157318"/>
                  </a:lnTo>
                  <a:lnTo>
                    <a:pt x="377735" y="1157318"/>
                  </a:lnTo>
                  <a:lnTo>
                    <a:pt x="378211" y="1157889"/>
                  </a:lnTo>
                  <a:lnTo>
                    <a:pt x="377450" y="1158745"/>
                  </a:lnTo>
                  <a:lnTo>
                    <a:pt x="374597" y="1160172"/>
                  </a:lnTo>
                  <a:lnTo>
                    <a:pt x="373551" y="1162361"/>
                  </a:lnTo>
                  <a:lnTo>
                    <a:pt x="374026" y="1163313"/>
                  </a:lnTo>
                  <a:lnTo>
                    <a:pt x="373741" y="1164074"/>
                  </a:lnTo>
                  <a:lnTo>
                    <a:pt x="374407" y="1164074"/>
                  </a:lnTo>
                  <a:lnTo>
                    <a:pt x="374122" y="1165311"/>
                  </a:lnTo>
                  <a:lnTo>
                    <a:pt x="376214" y="1166834"/>
                  </a:lnTo>
                  <a:lnTo>
                    <a:pt x="375358" y="1167404"/>
                  </a:lnTo>
                  <a:lnTo>
                    <a:pt x="375643" y="1167975"/>
                  </a:lnTo>
                  <a:lnTo>
                    <a:pt x="374597" y="1168546"/>
                  </a:lnTo>
                  <a:lnTo>
                    <a:pt x="375072" y="1169117"/>
                  </a:lnTo>
                  <a:lnTo>
                    <a:pt x="374026" y="1169403"/>
                  </a:lnTo>
                  <a:lnTo>
                    <a:pt x="374026" y="1170925"/>
                  </a:lnTo>
                  <a:lnTo>
                    <a:pt x="374502" y="1171211"/>
                  </a:lnTo>
                  <a:lnTo>
                    <a:pt x="374026" y="1171401"/>
                  </a:lnTo>
                  <a:lnTo>
                    <a:pt x="374312" y="1172258"/>
                  </a:lnTo>
                  <a:lnTo>
                    <a:pt x="373646" y="1172448"/>
                  </a:lnTo>
                  <a:lnTo>
                    <a:pt x="373646" y="1173209"/>
                  </a:lnTo>
                  <a:lnTo>
                    <a:pt x="374502" y="1173495"/>
                  </a:lnTo>
                  <a:lnTo>
                    <a:pt x="374502" y="1174256"/>
                  </a:lnTo>
                  <a:lnTo>
                    <a:pt x="374977" y="1174446"/>
                  </a:lnTo>
                  <a:lnTo>
                    <a:pt x="374122" y="1175398"/>
                  </a:lnTo>
                  <a:lnTo>
                    <a:pt x="374122" y="1177111"/>
                  </a:lnTo>
                  <a:lnTo>
                    <a:pt x="373361" y="1177396"/>
                  </a:lnTo>
                  <a:lnTo>
                    <a:pt x="374407" y="1177587"/>
                  </a:lnTo>
                  <a:lnTo>
                    <a:pt x="375738" y="1179014"/>
                  </a:lnTo>
                  <a:lnTo>
                    <a:pt x="379162" y="1179775"/>
                  </a:lnTo>
                  <a:lnTo>
                    <a:pt x="379637" y="1180536"/>
                  </a:lnTo>
                  <a:lnTo>
                    <a:pt x="381444" y="1180536"/>
                  </a:lnTo>
                  <a:lnTo>
                    <a:pt x="381730" y="1180822"/>
                  </a:lnTo>
                  <a:lnTo>
                    <a:pt x="379257" y="1181393"/>
                  </a:lnTo>
                  <a:lnTo>
                    <a:pt x="380303" y="1182249"/>
                  </a:lnTo>
                  <a:lnTo>
                    <a:pt x="380018" y="1183677"/>
                  </a:lnTo>
                  <a:lnTo>
                    <a:pt x="378211" y="1184914"/>
                  </a:lnTo>
                  <a:lnTo>
                    <a:pt x="376404" y="1184914"/>
                  </a:lnTo>
                  <a:lnTo>
                    <a:pt x="373266" y="1187864"/>
                  </a:lnTo>
                  <a:lnTo>
                    <a:pt x="373551" y="1188720"/>
                  </a:lnTo>
                  <a:lnTo>
                    <a:pt x="372790" y="1189577"/>
                  </a:lnTo>
                  <a:lnTo>
                    <a:pt x="372505" y="1191004"/>
                  </a:lnTo>
                  <a:lnTo>
                    <a:pt x="373836" y="1191289"/>
                  </a:lnTo>
                  <a:lnTo>
                    <a:pt x="373836" y="1192051"/>
                  </a:lnTo>
                  <a:lnTo>
                    <a:pt x="374692" y="1192336"/>
                  </a:lnTo>
                  <a:lnTo>
                    <a:pt x="374977" y="1193097"/>
                  </a:lnTo>
                  <a:lnTo>
                    <a:pt x="374692" y="1193668"/>
                  </a:lnTo>
                  <a:lnTo>
                    <a:pt x="374026" y="1193668"/>
                  </a:lnTo>
                  <a:lnTo>
                    <a:pt x="373741" y="1194620"/>
                  </a:lnTo>
                  <a:lnTo>
                    <a:pt x="372695" y="1194430"/>
                  </a:lnTo>
                  <a:lnTo>
                    <a:pt x="370508" y="1195191"/>
                  </a:lnTo>
                  <a:lnTo>
                    <a:pt x="368035" y="1197380"/>
                  </a:lnTo>
                  <a:lnTo>
                    <a:pt x="367750" y="1199854"/>
                  </a:lnTo>
                  <a:lnTo>
                    <a:pt x="368225" y="1200139"/>
                  </a:lnTo>
                  <a:lnTo>
                    <a:pt x="368511" y="1202423"/>
                  </a:lnTo>
                  <a:lnTo>
                    <a:pt x="368035" y="1204326"/>
                  </a:lnTo>
                  <a:lnTo>
                    <a:pt x="365182" y="1205183"/>
                  </a:lnTo>
                  <a:lnTo>
                    <a:pt x="365467" y="1204421"/>
                  </a:lnTo>
                  <a:lnTo>
                    <a:pt x="364992" y="1203565"/>
                  </a:lnTo>
                  <a:lnTo>
                    <a:pt x="364231" y="1203565"/>
                  </a:lnTo>
                  <a:lnTo>
                    <a:pt x="363566" y="1202042"/>
                  </a:lnTo>
                  <a:lnTo>
                    <a:pt x="362805" y="1202233"/>
                  </a:lnTo>
                  <a:lnTo>
                    <a:pt x="362805" y="1201471"/>
                  </a:lnTo>
                  <a:lnTo>
                    <a:pt x="362139" y="1201186"/>
                  </a:lnTo>
                  <a:lnTo>
                    <a:pt x="361664" y="1197760"/>
                  </a:lnTo>
                  <a:lnTo>
                    <a:pt x="360142" y="1197570"/>
                  </a:lnTo>
                  <a:lnTo>
                    <a:pt x="359476" y="1196809"/>
                  </a:lnTo>
                  <a:lnTo>
                    <a:pt x="355862" y="1197665"/>
                  </a:lnTo>
                  <a:lnTo>
                    <a:pt x="355006" y="1197475"/>
                  </a:lnTo>
                  <a:lnTo>
                    <a:pt x="354341" y="1196047"/>
                  </a:lnTo>
                  <a:lnTo>
                    <a:pt x="351678" y="1196332"/>
                  </a:lnTo>
                  <a:lnTo>
                    <a:pt x="350822" y="1195381"/>
                  </a:lnTo>
                  <a:lnTo>
                    <a:pt x="351108" y="1194524"/>
                  </a:lnTo>
                  <a:lnTo>
                    <a:pt x="350632" y="1193573"/>
                  </a:lnTo>
                  <a:lnTo>
                    <a:pt x="349966" y="1193383"/>
                  </a:lnTo>
                  <a:lnTo>
                    <a:pt x="349491" y="1194810"/>
                  </a:lnTo>
                  <a:lnTo>
                    <a:pt x="346353" y="1194810"/>
                  </a:lnTo>
                  <a:lnTo>
                    <a:pt x="346067" y="1194524"/>
                  </a:lnTo>
                  <a:lnTo>
                    <a:pt x="345211" y="1194715"/>
                  </a:lnTo>
                  <a:lnTo>
                    <a:pt x="345211" y="1195001"/>
                  </a:lnTo>
                  <a:lnTo>
                    <a:pt x="341027" y="1194810"/>
                  </a:lnTo>
                  <a:lnTo>
                    <a:pt x="340742" y="1195572"/>
                  </a:lnTo>
                  <a:lnTo>
                    <a:pt x="339410" y="1196332"/>
                  </a:lnTo>
                  <a:lnTo>
                    <a:pt x="338554" y="1197760"/>
                  </a:lnTo>
                  <a:lnTo>
                    <a:pt x="337698" y="1197570"/>
                  </a:lnTo>
                  <a:lnTo>
                    <a:pt x="337984" y="1198331"/>
                  </a:lnTo>
                  <a:lnTo>
                    <a:pt x="337128" y="1199759"/>
                  </a:lnTo>
                  <a:lnTo>
                    <a:pt x="336843" y="1201471"/>
                  </a:lnTo>
                  <a:lnTo>
                    <a:pt x="335796" y="1201661"/>
                  </a:lnTo>
                  <a:lnTo>
                    <a:pt x="335511" y="1202233"/>
                  </a:lnTo>
                  <a:lnTo>
                    <a:pt x="333990" y="1202042"/>
                  </a:lnTo>
                  <a:lnTo>
                    <a:pt x="333229" y="1202898"/>
                  </a:lnTo>
                  <a:lnTo>
                    <a:pt x="333229" y="1203755"/>
                  </a:lnTo>
                  <a:lnTo>
                    <a:pt x="332183" y="1204517"/>
                  </a:lnTo>
                  <a:lnTo>
                    <a:pt x="331897" y="1205373"/>
                  </a:lnTo>
                  <a:lnTo>
                    <a:pt x="331232" y="1205373"/>
                  </a:lnTo>
                  <a:lnTo>
                    <a:pt x="330186" y="1206229"/>
                  </a:lnTo>
                  <a:lnTo>
                    <a:pt x="330186" y="1207181"/>
                  </a:lnTo>
                  <a:lnTo>
                    <a:pt x="329139" y="1208608"/>
                  </a:lnTo>
                  <a:lnTo>
                    <a:pt x="328284" y="1208798"/>
                  </a:lnTo>
                  <a:lnTo>
                    <a:pt x="327808" y="1208227"/>
                  </a:lnTo>
                  <a:lnTo>
                    <a:pt x="326762" y="1208513"/>
                  </a:lnTo>
                  <a:lnTo>
                    <a:pt x="325716" y="1210416"/>
                  </a:lnTo>
                  <a:lnTo>
                    <a:pt x="326762" y="1211653"/>
                  </a:lnTo>
                  <a:lnTo>
                    <a:pt x="325716" y="1213842"/>
                  </a:lnTo>
                  <a:lnTo>
                    <a:pt x="324194" y="1213080"/>
                  </a:lnTo>
                  <a:lnTo>
                    <a:pt x="323338" y="1213366"/>
                  </a:lnTo>
                  <a:lnTo>
                    <a:pt x="323338" y="1216697"/>
                  </a:lnTo>
                  <a:lnTo>
                    <a:pt x="322007" y="1216982"/>
                  </a:lnTo>
                  <a:lnTo>
                    <a:pt x="321532" y="1218409"/>
                  </a:lnTo>
                  <a:lnTo>
                    <a:pt x="319725" y="1219171"/>
                  </a:lnTo>
                  <a:lnTo>
                    <a:pt x="319249" y="1219932"/>
                  </a:lnTo>
                  <a:lnTo>
                    <a:pt x="318203" y="1219646"/>
                  </a:lnTo>
                  <a:lnTo>
                    <a:pt x="318488" y="1218124"/>
                  </a:lnTo>
                  <a:lnTo>
                    <a:pt x="318013" y="1217363"/>
                  </a:lnTo>
                  <a:lnTo>
                    <a:pt x="318013" y="1215840"/>
                  </a:lnTo>
                  <a:lnTo>
                    <a:pt x="317157" y="1215840"/>
                  </a:lnTo>
                  <a:lnTo>
                    <a:pt x="317157" y="1215079"/>
                  </a:lnTo>
                  <a:lnTo>
                    <a:pt x="316301" y="1214793"/>
                  </a:lnTo>
                  <a:lnTo>
                    <a:pt x="314209" y="1212510"/>
                  </a:lnTo>
                  <a:lnTo>
                    <a:pt x="308218" y="1213271"/>
                  </a:lnTo>
                  <a:lnTo>
                    <a:pt x="307932" y="1213842"/>
                  </a:lnTo>
                  <a:lnTo>
                    <a:pt x="303843" y="1216126"/>
                  </a:lnTo>
                  <a:lnTo>
                    <a:pt x="303558" y="1217363"/>
                  </a:lnTo>
                  <a:lnTo>
                    <a:pt x="302226" y="1218314"/>
                  </a:lnTo>
                  <a:lnTo>
                    <a:pt x="302512" y="1219742"/>
                  </a:lnTo>
                  <a:lnTo>
                    <a:pt x="301180" y="1220313"/>
                  </a:lnTo>
                  <a:lnTo>
                    <a:pt x="299849" y="1222216"/>
                  </a:lnTo>
                  <a:lnTo>
                    <a:pt x="300134" y="1224404"/>
                  </a:lnTo>
                  <a:lnTo>
                    <a:pt x="300610" y="1224404"/>
                  </a:lnTo>
                  <a:lnTo>
                    <a:pt x="300324" y="1226117"/>
                  </a:lnTo>
                  <a:lnTo>
                    <a:pt x="299468" y="1225927"/>
                  </a:lnTo>
                  <a:lnTo>
                    <a:pt x="298708" y="1226688"/>
                  </a:lnTo>
                  <a:lnTo>
                    <a:pt x="298042" y="1226403"/>
                  </a:lnTo>
                  <a:lnTo>
                    <a:pt x="297757" y="1226974"/>
                  </a:lnTo>
                  <a:lnTo>
                    <a:pt x="297281" y="1229733"/>
                  </a:lnTo>
                  <a:lnTo>
                    <a:pt x="298803" y="1230495"/>
                  </a:lnTo>
                  <a:lnTo>
                    <a:pt x="297757" y="1233635"/>
                  </a:lnTo>
                  <a:lnTo>
                    <a:pt x="298232" y="1239725"/>
                  </a:lnTo>
                  <a:lnTo>
                    <a:pt x="297186" y="1240486"/>
                  </a:lnTo>
                  <a:lnTo>
                    <a:pt x="297186" y="1241248"/>
                  </a:lnTo>
                  <a:lnTo>
                    <a:pt x="296520" y="1241438"/>
                  </a:lnTo>
                  <a:lnTo>
                    <a:pt x="296045" y="1242294"/>
                  </a:lnTo>
                  <a:lnTo>
                    <a:pt x="294713" y="1242580"/>
                  </a:lnTo>
                  <a:lnTo>
                    <a:pt x="293667" y="1243817"/>
                  </a:lnTo>
                  <a:lnTo>
                    <a:pt x="294143" y="1245530"/>
                  </a:lnTo>
                  <a:lnTo>
                    <a:pt x="293858" y="1246386"/>
                  </a:lnTo>
                  <a:lnTo>
                    <a:pt x="294618" y="1246576"/>
                  </a:lnTo>
                  <a:lnTo>
                    <a:pt x="294904" y="1247528"/>
                  </a:lnTo>
                  <a:lnTo>
                    <a:pt x="293858" y="1248955"/>
                  </a:lnTo>
                  <a:lnTo>
                    <a:pt x="291195" y="1248765"/>
                  </a:lnTo>
                  <a:lnTo>
                    <a:pt x="289388" y="1249336"/>
                  </a:lnTo>
                  <a:lnTo>
                    <a:pt x="288342" y="1251620"/>
                  </a:lnTo>
                  <a:lnTo>
                    <a:pt x="286820" y="1252476"/>
                  </a:lnTo>
                  <a:lnTo>
                    <a:pt x="286535" y="1253333"/>
                  </a:lnTo>
                  <a:lnTo>
                    <a:pt x="285489" y="1253904"/>
                  </a:lnTo>
                  <a:lnTo>
                    <a:pt x="284633" y="1255331"/>
                  </a:lnTo>
                  <a:lnTo>
                    <a:pt x="283872" y="1255331"/>
                  </a:lnTo>
                  <a:lnTo>
                    <a:pt x="284157" y="1255617"/>
                  </a:lnTo>
                  <a:lnTo>
                    <a:pt x="283302" y="1255426"/>
                  </a:lnTo>
                  <a:lnTo>
                    <a:pt x="282541" y="1254570"/>
                  </a:lnTo>
                  <a:lnTo>
                    <a:pt x="281019" y="1254760"/>
                  </a:lnTo>
                  <a:lnTo>
                    <a:pt x="281495" y="1251430"/>
                  </a:lnTo>
                  <a:lnTo>
                    <a:pt x="280639" y="1250668"/>
                  </a:lnTo>
                  <a:lnTo>
                    <a:pt x="280353" y="1248765"/>
                  </a:lnTo>
                  <a:lnTo>
                    <a:pt x="283492" y="1246291"/>
                  </a:lnTo>
                  <a:lnTo>
                    <a:pt x="283492" y="1245720"/>
                  </a:lnTo>
                  <a:lnTo>
                    <a:pt x="284348" y="1246006"/>
                  </a:lnTo>
                  <a:lnTo>
                    <a:pt x="284062" y="1247243"/>
                  </a:lnTo>
                  <a:lnTo>
                    <a:pt x="285394" y="1247528"/>
                  </a:lnTo>
                  <a:lnTo>
                    <a:pt x="285679" y="1246576"/>
                  </a:lnTo>
                  <a:lnTo>
                    <a:pt x="287771" y="1244102"/>
                  </a:lnTo>
                  <a:lnTo>
                    <a:pt x="288056" y="1240962"/>
                  </a:lnTo>
                  <a:lnTo>
                    <a:pt x="288912" y="1240772"/>
                  </a:lnTo>
                  <a:lnTo>
                    <a:pt x="288912" y="1241057"/>
                  </a:lnTo>
                  <a:lnTo>
                    <a:pt x="290244" y="1241248"/>
                  </a:lnTo>
                  <a:lnTo>
                    <a:pt x="288722" y="1240296"/>
                  </a:lnTo>
                  <a:lnTo>
                    <a:pt x="289483" y="1238012"/>
                  </a:lnTo>
                  <a:lnTo>
                    <a:pt x="287010" y="1237727"/>
                  </a:lnTo>
                  <a:lnTo>
                    <a:pt x="286535" y="1236870"/>
                  </a:lnTo>
                  <a:lnTo>
                    <a:pt x="286820" y="1236014"/>
                  </a:lnTo>
                  <a:lnTo>
                    <a:pt x="288627" y="1236204"/>
                  </a:lnTo>
                  <a:lnTo>
                    <a:pt x="289388" y="1235633"/>
                  </a:lnTo>
                  <a:lnTo>
                    <a:pt x="289388" y="1234682"/>
                  </a:lnTo>
                  <a:lnTo>
                    <a:pt x="290244" y="1234396"/>
                  </a:lnTo>
                  <a:lnTo>
                    <a:pt x="291005" y="1232112"/>
                  </a:lnTo>
                  <a:lnTo>
                    <a:pt x="290244" y="1232112"/>
                  </a:lnTo>
                  <a:lnTo>
                    <a:pt x="289388" y="1233064"/>
                  </a:lnTo>
                  <a:lnTo>
                    <a:pt x="289388" y="1231827"/>
                  </a:lnTo>
                  <a:lnTo>
                    <a:pt x="288627" y="1231636"/>
                  </a:lnTo>
                  <a:lnTo>
                    <a:pt x="288912" y="1233159"/>
                  </a:lnTo>
                  <a:lnTo>
                    <a:pt x="289388" y="1233159"/>
                  </a:lnTo>
                  <a:lnTo>
                    <a:pt x="288627" y="1235062"/>
                  </a:lnTo>
                  <a:lnTo>
                    <a:pt x="288152" y="1235633"/>
                  </a:lnTo>
                  <a:lnTo>
                    <a:pt x="285869" y="1235633"/>
                  </a:lnTo>
                  <a:lnTo>
                    <a:pt x="285869" y="1236204"/>
                  </a:lnTo>
                  <a:lnTo>
                    <a:pt x="286345" y="1236204"/>
                  </a:lnTo>
                  <a:lnTo>
                    <a:pt x="286059" y="1237156"/>
                  </a:lnTo>
                  <a:lnTo>
                    <a:pt x="287391" y="1238107"/>
                  </a:lnTo>
                  <a:lnTo>
                    <a:pt x="287391" y="1239059"/>
                  </a:lnTo>
                  <a:lnTo>
                    <a:pt x="285584" y="1240772"/>
                  </a:lnTo>
                  <a:lnTo>
                    <a:pt x="286059" y="1244102"/>
                  </a:lnTo>
                  <a:lnTo>
                    <a:pt x="285299" y="1244388"/>
                  </a:lnTo>
                  <a:lnTo>
                    <a:pt x="283967" y="1244197"/>
                  </a:lnTo>
                  <a:lnTo>
                    <a:pt x="283682" y="1243341"/>
                  </a:lnTo>
                  <a:lnTo>
                    <a:pt x="282160" y="1242770"/>
                  </a:lnTo>
                  <a:lnTo>
                    <a:pt x="282160" y="1243341"/>
                  </a:lnTo>
                  <a:lnTo>
                    <a:pt x="281304" y="1243912"/>
                  </a:lnTo>
                  <a:lnTo>
                    <a:pt x="279783" y="1243912"/>
                  </a:lnTo>
                  <a:lnTo>
                    <a:pt x="278737" y="1245435"/>
                  </a:lnTo>
                  <a:lnTo>
                    <a:pt x="277691" y="1245435"/>
                  </a:lnTo>
                  <a:lnTo>
                    <a:pt x="276359" y="1243531"/>
                  </a:lnTo>
                  <a:lnTo>
                    <a:pt x="276359" y="1242294"/>
                  </a:lnTo>
                  <a:lnTo>
                    <a:pt x="276835" y="1240772"/>
                  </a:lnTo>
                  <a:lnTo>
                    <a:pt x="278166" y="1239249"/>
                  </a:lnTo>
                  <a:lnTo>
                    <a:pt x="278166" y="1236775"/>
                  </a:lnTo>
                  <a:lnTo>
                    <a:pt x="279022" y="1235348"/>
                  </a:lnTo>
                  <a:lnTo>
                    <a:pt x="279022" y="1234491"/>
                  </a:lnTo>
                  <a:lnTo>
                    <a:pt x="278166" y="1233635"/>
                  </a:lnTo>
                  <a:lnTo>
                    <a:pt x="279973" y="1230875"/>
                  </a:lnTo>
                  <a:lnTo>
                    <a:pt x="279307" y="1228401"/>
                  </a:lnTo>
                  <a:lnTo>
                    <a:pt x="280829" y="1227640"/>
                  </a:lnTo>
                  <a:lnTo>
                    <a:pt x="280829" y="1226879"/>
                  </a:lnTo>
                  <a:lnTo>
                    <a:pt x="279307" y="1227069"/>
                  </a:lnTo>
                  <a:lnTo>
                    <a:pt x="279307" y="1227640"/>
                  </a:lnTo>
                  <a:lnTo>
                    <a:pt x="277500" y="1228211"/>
                  </a:lnTo>
                  <a:lnTo>
                    <a:pt x="276645" y="1226022"/>
                  </a:lnTo>
                  <a:lnTo>
                    <a:pt x="275789" y="1218695"/>
                  </a:lnTo>
                  <a:lnTo>
                    <a:pt x="274457" y="1215555"/>
                  </a:lnTo>
                  <a:lnTo>
                    <a:pt x="273792" y="1214984"/>
                  </a:lnTo>
                  <a:lnTo>
                    <a:pt x="271319" y="1214793"/>
                  </a:lnTo>
                  <a:lnTo>
                    <a:pt x="271034" y="1214508"/>
                  </a:lnTo>
                  <a:lnTo>
                    <a:pt x="270178" y="1215079"/>
                  </a:lnTo>
                  <a:lnTo>
                    <a:pt x="268371" y="1215079"/>
                  </a:lnTo>
                  <a:lnTo>
                    <a:pt x="266564" y="1216792"/>
                  </a:lnTo>
                  <a:lnTo>
                    <a:pt x="266564" y="1217553"/>
                  </a:lnTo>
                  <a:lnTo>
                    <a:pt x="265898" y="1217838"/>
                  </a:lnTo>
                  <a:lnTo>
                    <a:pt x="265423" y="1219551"/>
                  </a:lnTo>
                  <a:lnTo>
                    <a:pt x="264757" y="1220313"/>
                  </a:lnTo>
                  <a:lnTo>
                    <a:pt x="263711" y="1220313"/>
                  </a:lnTo>
                  <a:lnTo>
                    <a:pt x="263711" y="1219551"/>
                  </a:lnTo>
                  <a:lnTo>
                    <a:pt x="264377" y="1218980"/>
                  </a:lnTo>
                  <a:lnTo>
                    <a:pt x="264377" y="1216697"/>
                  </a:lnTo>
                  <a:lnTo>
                    <a:pt x="262855" y="1215840"/>
                  </a:lnTo>
                  <a:lnTo>
                    <a:pt x="262570" y="1214984"/>
                  </a:lnTo>
                  <a:lnTo>
                    <a:pt x="261714" y="1214984"/>
                  </a:lnTo>
                  <a:lnTo>
                    <a:pt x="261429" y="1212700"/>
                  </a:lnTo>
                  <a:lnTo>
                    <a:pt x="261904" y="1211843"/>
                  </a:lnTo>
                  <a:lnTo>
                    <a:pt x="261143" y="1210987"/>
                  </a:lnTo>
                  <a:lnTo>
                    <a:pt x="260668" y="1211177"/>
                  </a:lnTo>
                  <a:lnTo>
                    <a:pt x="260668" y="1212414"/>
                  </a:lnTo>
                  <a:lnTo>
                    <a:pt x="259336" y="1212605"/>
                  </a:lnTo>
                  <a:lnTo>
                    <a:pt x="257815" y="1211177"/>
                  </a:lnTo>
                  <a:lnTo>
                    <a:pt x="255723" y="1211368"/>
                  </a:lnTo>
                  <a:lnTo>
                    <a:pt x="254677" y="1210131"/>
                  </a:lnTo>
                  <a:lnTo>
                    <a:pt x="253821" y="1210416"/>
                  </a:lnTo>
                  <a:lnTo>
                    <a:pt x="253821" y="1210987"/>
                  </a:lnTo>
                  <a:lnTo>
                    <a:pt x="253155" y="1210416"/>
                  </a:lnTo>
                  <a:lnTo>
                    <a:pt x="250682" y="1210226"/>
                  </a:lnTo>
                  <a:lnTo>
                    <a:pt x="251158" y="1211463"/>
                  </a:lnTo>
                  <a:lnTo>
                    <a:pt x="253250" y="1210892"/>
                  </a:lnTo>
                  <a:lnTo>
                    <a:pt x="253726" y="1211843"/>
                  </a:lnTo>
                  <a:lnTo>
                    <a:pt x="255532" y="1211272"/>
                  </a:lnTo>
                  <a:lnTo>
                    <a:pt x="256008" y="1211843"/>
                  </a:lnTo>
                  <a:lnTo>
                    <a:pt x="257339" y="1212034"/>
                  </a:lnTo>
                  <a:lnTo>
                    <a:pt x="258005" y="1212795"/>
                  </a:lnTo>
                  <a:lnTo>
                    <a:pt x="257720" y="1214222"/>
                  </a:lnTo>
                  <a:lnTo>
                    <a:pt x="258766" y="1216126"/>
                  </a:lnTo>
                  <a:lnTo>
                    <a:pt x="260573" y="1216697"/>
                  </a:lnTo>
                  <a:lnTo>
                    <a:pt x="261904" y="1217934"/>
                  </a:lnTo>
                  <a:lnTo>
                    <a:pt x="262570" y="1219361"/>
                  </a:lnTo>
                  <a:lnTo>
                    <a:pt x="262570" y="1220788"/>
                  </a:lnTo>
                  <a:lnTo>
                    <a:pt x="265708" y="1222692"/>
                  </a:lnTo>
                  <a:lnTo>
                    <a:pt x="266469" y="1226593"/>
                  </a:lnTo>
                  <a:lnTo>
                    <a:pt x="265993" y="1229162"/>
                  </a:lnTo>
                  <a:lnTo>
                    <a:pt x="263331" y="1229924"/>
                  </a:lnTo>
                  <a:lnTo>
                    <a:pt x="261809" y="1229638"/>
                  </a:lnTo>
                  <a:lnTo>
                    <a:pt x="260002" y="1227735"/>
                  </a:lnTo>
                  <a:lnTo>
                    <a:pt x="259146" y="1227545"/>
                  </a:lnTo>
                  <a:lnTo>
                    <a:pt x="259146" y="1228306"/>
                  </a:lnTo>
                  <a:lnTo>
                    <a:pt x="260002" y="1228877"/>
                  </a:lnTo>
                  <a:lnTo>
                    <a:pt x="260002" y="1229448"/>
                  </a:lnTo>
                  <a:lnTo>
                    <a:pt x="261524" y="1230209"/>
                  </a:lnTo>
                  <a:lnTo>
                    <a:pt x="263045" y="1230495"/>
                  </a:lnTo>
                  <a:lnTo>
                    <a:pt x="265898" y="1230209"/>
                  </a:lnTo>
                  <a:lnTo>
                    <a:pt x="266374" y="1230780"/>
                  </a:lnTo>
                  <a:lnTo>
                    <a:pt x="267420" y="1230590"/>
                  </a:lnTo>
                  <a:lnTo>
                    <a:pt x="269227" y="1231446"/>
                  </a:lnTo>
                  <a:lnTo>
                    <a:pt x="269892" y="1232017"/>
                  </a:lnTo>
                  <a:lnTo>
                    <a:pt x="269892" y="1234301"/>
                  </a:lnTo>
                  <a:lnTo>
                    <a:pt x="269607" y="1235823"/>
                  </a:lnTo>
                  <a:lnTo>
                    <a:pt x="266754" y="1239440"/>
                  </a:lnTo>
                  <a:lnTo>
                    <a:pt x="266089" y="1240962"/>
                  </a:lnTo>
                  <a:lnTo>
                    <a:pt x="264757" y="1241152"/>
                  </a:lnTo>
                  <a:lnTo>
                    <a:pt x="263426" y="1240296"/>
                  </a:lnTo>
                  <a:lnTo>
                    <a:pt x="259812" y="1240486"/>
                  </a:lnTo>
                  <a:lnTo>
                    <a:pt x="259336" y="1239059"/>
                  </a:lnTo>
                  <a:lnTo>
                    <a:pt x="257529" y="1237346"/>
                  </a:lnTo>
                  <a:lnTo>
                    <a:pt x="256769" y="1237346"/>
                  </a:lnTo>
                  <a:lnTo>
                    <a:pt x="256293" y="1238202"/>
                  </a:lnTo>
                  <a:lnTo>
                    <a:pt x="255818" y="1238202"/>
                  </a:lnTo>
                  <a:lnTo>
                    <a:pt x="255057" y="1237917"/>
                  </a:lnTo>
                  <a:lnTo>
                    <a:pt x="255057" y="1237632"/>
                  </a:lnTo>
                  <a:lnTo>
                    <a:pt x="253250" y="1238202"/>
                  </a:lnTo>
                  <a:lnTo>
                    <a:pt x="252204" y="1236965"/>
                  </a:lnTo>
                  <a:lnTo>
                    <a:pt x="250873" y="1236775"/>
                  </a:lnTo>
                  <a:lnTo>
                    <a:pt x="250112" y="1238012"/>
                  </a:lnTo>
                  <a:lnTo>
                    <a:pt x="251633" y="1238298"/>
                  </a:lnTo>
                  <a:lnTo>
                    <a:pt x="252679" y="1239535"/>
                  </a:lnTo>
                  <a:lnTo>
                    <a:pt x="253155" y="1239535"/>
                  </a:lnTo>
                  <a:lnTo>
                    <a:pt x="252679" y="1238773"/>
                  </a:lnTo>
                  <a:lnTo>
                    <a:pt x="254867" y="1238583"/>
                  </a:lnTo>
                  <a:lnTo>
                    <a:pt x="255342" y="1239344"/>
                  </a:lnTo>
                  <a:lnTo>
                    <a:pt x="256864" y="1240106"/>
                  </a:lnTo>
                  <a:lnTo>
                    <a:pt x="257720" y="1241057"/>
                  </a:lnTo>
                  <a:lnTo>
                    <a:pt x="258195" y="1242960"/>
                  </a:lnTo>
                  <a:lnTo>
                    <a:pt x="260002" y="1245244"/>
                  </a:lnTo>
                  <a:lnTo>
                    <a:pt x="261809" y="1246672"/>
                  </a:lnTo>
                  <a:lnTo>
                    <a:pt x="263140" y="1246862"/>
                  </a:lnTo>
                  <a:lnTo>
                    <a:pt x="263426" y="1244959"/>
                  </a:lnTo>
                  <a:lnTo>
                    <a:pt x="264187" y="1244197"/>
                  </a:lnTo>
                  <a:lnTo>
                    <a:pt x="265042" y="1244197"/>
                  </a:lnTo>
                  <a:lnTo>
                    <a:pt x="265042" y="1245435"/>
                  </a:lnTo>
                  <a:lnTo>
                    <a:pt x="265898" y="1246196"/>
                  </a:lnTo>
                  <a:lnTo>
                    <a:pt x="266944" y="1245910"/>
                  </a:lnTo>
                  <a:lnTo>
                    <a:pt x="267610" y="1244959"/>
                  </a:lnTo>
                  <a:lnTo>
                    <a:pt x="267325" y="1246386"/>
                  </a:lnTo>
                  <a:lnTo>
                    <a:pt x="268181" y="1246957"/>
                  </a:lnTo>
                  <a:lnTo>
                    <a:pt x="269702" y="1250859"/>
                  </a:lnTo>
                  <a:lnTo>
                    <a:pt x="270748" y="1252096"/>
                  </a:lnTo>
                  <a:lnTo>
                    <a:pt x="270463" y="1252952"/>
                  </a:lnTo>
                  <a:lnTo>
                    <a:pt x="267800" y="1252191"/>
                  </a:lnTo>
                  <a:lnTo>
                    <a:pt x="266944" y="1251430"/>
                  </a:lnTo>
                  <a:lnTo>
                    <a:pt x="266944" y="1250859"/>
                  </a:lnTo>
                  <a:lnTo>
                    <a:pt x="265423" y="1250002"/>
                  </a:lnTo>
                  <a:lnTo>
                    <a:pt x="264377" y="1250193"/>
                  </a:lnTo>
                  <a:lnTo>
                    <a:pt x="262570" y="1251620"/>
                  </a:lnTo>
                  <a:lnTo>
                    <a:pt x="260287" y="1251905"/>
                  </a:lnTo>
                  <a:lnTo>
                    <a:pt x="259622" y="1252476"/>
                  </a:lnTo>
                  <a:lnTo>
                    <a:pt x="259907" y="1253333"/>
                  </a:lnTo>
                  <a:lnTo>
                    <a:pt x="259432" y="1254284"/>
                  </a:lnTo>
                  <a:lnTo>
                    <a:pt x="258671" y="1253998"/>
                  </a:lnTo>
                  <a:lnTo>
                    <a:pt x="257625" y="1254760"/>
                  </a:lnTo>
                  <a:lnTo>
                    <a:pt x="256293" y="1254475"/>
                  </a:lnTo>
                  <a:lnTo>
                    <a:pt x="256008" y="1252571"/>
                  </a:lnTo>
                  <a:lnTo>
                    <a:pt x="255342" y="1252286"/>
                  </a:lnTo>
                  <a:lnTo>
                    <a:pt x="255818" y="1254760"/>
                  </a:lnTo>
                  <a:lnTo>
                    <a:pt x="256579" y="1255331"/>
                  </a:lnTo>
                  <a:lnTo>
                    <a:pt x="256579" y="1256663"/>
                  </a:lnTo>
                  <a:lnTo>
                    <a:pt x="257054" y="1257520"/>
                  </a:lnTo>
                  <a:lnTo>
                    <a:pt x="257910" y="1257805"/>
                  </a:lnTo>
                  <a:lnTo>
                    <a:pt x="258195" y="1258756"/>
                  </a:lnTo>
                  <a:lnTo>
                    <a:pt x="255342" y="1260279"/>
                  </a:lnTo>
                  <a:lnTo>
                    <a:pt x="254581" y="1261992"/>
                  </a:lnTo>
                  <a:lnTo>
                    <a:pt x="252489" y="1263134"/>
                  </a:lnTo>
                  <a:lnTo>
                    <a:pt x="250207" y="1263420"/>
                  </a:lnTo>
                  <a:lnTo>
                    <a:pt x="249541" y="1263991"/>
                  </a:lnTo>
                  <a:lnTo>
                    <a:pt x="249826" y="1264562"/>
                  </a:lnTo>
                  <a:lnTo>
                    <a:pt x="251633" y="1264751"/>
                  </a:lnTo>
                  <a:lnTo>
                    <a:pt x="251919" y="1267321"/>
                  </a:lnTo>
                  <a:lnTo>
                    <a:pt x="251063" y="1267892"/>
                  </a:lnTo>
                  <a:lnTo>
                    <a:pt x="251063" y="1271223"/>
                  </a:lnTo>
                  <a:lnTo>
                    <a:pt x="251919" y="1272079"/>
                  </a:lnTo>
                  <a:lnTo>
                    <a:pt x="254011" y="1272650"/>
                  </a:lnTo>
                  <a:lnTo>
                    <a:pt x="254867" y="1273411"/>
                  </a:lnTo>
                  <a:lnTo>
                    <a:pt x="254867" y="1274267"/>
                  </a:lnTo>
                  <a:lnTo>
                    <a:pt x="253060" y="1275124"/>
                  </a:lnTo>
                  <a:lnTo>
                    <a:pt x="253060" y="1275885"/>
                  </a:lnTo>
                  <a:lnTo>
                    <a:pt x="252204" y="1276646"/>
                  </a:lnTo>
                  <a:lnTo>
                    <a:pt x="252679" y="1277503"/>
                  </a:lnTo>
                  <a:lnTo>
                    <a:pt x="251158" y="1278740"/>
                  </a:lnTo>
                  <a:lnTo>
                    <a:pt x="249636" y="1278740"/>
                  </a:lnTo>
                  <a:lnTo>
                    <a:pt x="248305" y="1279691"/>
                  </a:lnTo>
                  <a:lnTo>
                    <a:pt x="248020" y="1280548"/>
                  </a:lnTo>
                  <a:lnTo>
                    <a:pt x="245737" y="1280358"/>
                  </a:lnTo>
                  <a:lnTo>
                    <a:pt x="245737" y="1279406"/>
                  </a:lnTo>
                  <a:lnTo>
                    <a:pt x="245071" y="1279406"/>
                  </a:lnTo>
                  <a:lnTo>
                    <a:pt x="245357" y="1278645"/>
                  </a:lnTo>
                  <a:lnTo>
                    <a:pt x="244501" y="1278835"/>
                  </a:lnTo>
                  <a:lnTo>
                    <a:pt x="244501" y="1278550"/>
                  </a:lnTo>
                  <a:lnTo>
                    <a:pt x="242979" y="1277979"/>
                  </a:lnTo>
                  <a:lnTo>
                    <a:pt x="242123" y="1278550"/>
                  </a:lnTo>
                  <a:lnTo>
                    <a:pt x="240792" y="1278264"/>
                  </a:lnTo>
                  <a:lnTo>
                    <a:pt x="240507" y="1278835"/>
                  </a:lnTo>
                  <a:lnTo>
                    <a:pt x="238985" y="1279596"/>
                  </a:lnTo>
                  <a:lnTo>
                    <a:pt x="238700" y="1280548"/>
                  </a:lnTo>
                  <a:lnTo>
                    <a:pt x="237844" y="1281310"/>
                  </a:lnTo>
                  <a:lnTo>
                    <a:pt x="236988" y="1281310"/>
                  </a:lnTo>
                  <a:lnTo>
                    <a:pt x="236322" y="1280548"/>
                  </a:lnTo>
                  <a:lnTo>
                    <a:pt x="233850" y="1280739"/>
                  </a:lnTo>
                  <a:lnTo>
                    <a:pt x="233374" y="1280167"/>
                  </a:lnTo>
                  <a:lnTo>
                    <a:pt x="231092" y="1280167"/>
                  </a:lnTo>
                  <a:lnTo>
                    <a:pt x="231853" y="1279216"/>
                  </a:lnTo>
                  <a:lnTo>
                    <a:pt x="231853" y="1278360"/>
                  </a:lnTo>
                  <a:lnTo>
                    <a:pt x="231092" y="1278169"/>
                  </a:lnTo>
                  <a:lnTo>
                    <a:pt x="231092" y="1276646"/>
                  </a:lnTo>
                  <a:lnTo>
                    <a:pt x="233374" y="1274933"/>
                  </a:lnTo>
                  <a:lnTo>
                    <a:pt x="233374" y="1274648"/>
                  </a:lnTo>
                  <a:lnTo>
                    <a:pt x="232518" y="1274648"/>
                  </a:lnTo>
                  <a:lnTo>
                    <a:pt x="232518" y="1275219"/>
                  </a:lnTo>
                  <a:lnTo>
                    <a:pt x="230711" y="1276742"/>
                  </a:lnTo>
                  <a:lnTo>
                    <a:pt x="230711" y="1278454"/>
                  </a:lnTo>
                  <a:lnTo>
                    <a:pt x="231187" y="1279311"/>
                  </a:lnTo>
                  <a:lnTo>
                    <a:pt x="229380" y="1282070"/>
                  </a:lnTo>
                  <a:lnTo>
                    <a:pt x="228334" y="1282261"/>
                  </a:lnTo>
                  <a:lnTo>
                    <a:pt x="227288" y="1281404"/>
                  </a:lnTo>
                  <a:lnTo>
                    <a:pt x="226622" y="1281404"/>
                  </a:lnTo>
                  <a:lnTo>
                    <a:pt x="225957" y="1281975"/>
                  </a:lnTo>
                  <a:lnTo>
                    <a:pt x="225957" y="1282737"/>
                  </a:lnTo>
                  <a:lnTo>
                    <a:pt x="222153" y="1282927"/>
                  </a:lnTo>
                  <a:lnTo>
                    <a:pt x="221297" y="1281975"/>
                  </a:lnTo>
                  <a:lnTo>
                    <a:pt x="221297" y="1281024"/>
                  </a:lnTo>
                  <a:lnTo>
                    <a:pt x="222057" y="1280453"/>
                  </a:lnTo>
                  <a:lnTo>
                    <a:pt x="222057" y="1279596"/>
                  </a:lnTo>
                  <a:lnTo>
                    <a:pt x="221582" y="1279596"/>
                  </a:lnTo>
                  <a:lnTo>
                    <a:pt x="221582" y="1280167"/>
                  </a:lnTo>
                  <a:lnTo>
                    <a:pt x="220821" y="1280453"/>
                  </a:lnTo>
                  <a:lnTo>
                    <a:pt x="220821" y="1282737"/>
                  </a:lnTo>
                  <a:lnTo>
                    <a:pt x="222153" y="1283688"/>
                  </a:lnTo>
                  <a:lnTo>
                    <a:pt x="224245" y="1283878"/>
                  </a:lnTo>
                  <a:lnTo>
                    <a:pt x="223959" y="1284830"/>
                  </a:lnTo>
                  <a:lnTo>
                    <a:pt x="222628" y="1284640"/>
                  </a:lnTo>
                  <a:lnTo>
                    <a:pt x="221772" y="1285211"/>
                  </a:lnTo>
                  <a:lnTo>
                    <a:pt x="220916" y="1284925"/>
                  </a:lnTo>
                  <a:lnTo>
                    <a:pt x="217778" y="1287114"/>
                  </a:lnTo>
                  <a:lnTo>
                    <a:pt x="215495" y="1286828"/>
                  </a:lnTo>
                  <a:lnTo>
                    <a:pt x="214640" y="1287590"/>
                  </a:lnTo>
                  <a:lnTo>
                    <a:pt x="211787" y="1287780"/>
                  </a:lnTo>
                  <a:lnTo>
                    <a:pt x="210931" y="1287019"/>
                  </a:lnTo>
                  <a:lnTo>
                    <a:pt x="210075" y="1287019"/>
                  </a:lnTo>
                  <a:lnTo>
                    <a:pt x="210075" y="1287780"/>
                  </a:lnTo>
                  <a:lnTo>
                    <a:pt x="212262" y="1288732"/>
                  </a:lnTo>
                  <a:lnTo>
                    <a:pt x="210931" y="1290444"/>
                  </a:lnTo>
                  <a:lnTo>
                    <a:pt x="211406" y="1290730"/>
                  </a:lnTo>
                  <a:lnTo>
                    <a:pt x="213498" y="1288256"/>
                  </a:lnTo>
                  <a:lnTo>
                    <a:pt x="215591" y="1287304"/>
                  </a:lnTo>
                  <a:lnTo>
                    <a:pt x="216447" y="1287114"/>
                  </a:lnTo>
                  <a:lnTo>
                    <a:pt x="217968" y="1287970"/>
                  </a:lnTo>
                  <a:lnTo>
                    <a:pt x="219490" y="1286448"/>
                  </a:lnTo>
                  <a:lnTo>
                    <a:pt x="221011" y="1286257"/>
                  </a:lnTo>
                  <a:lnTo>
                    <a:pt x="221772" y="1285686"/>
                  </a:lnTo>
                  <a:lnTo>
                    <a:pt x="225386" y="1285686"/>
                  </a:lnTo>
                  <a:lnTo>
                    <a:pt x="225386" y="1284830"/>
                  </a:lnTo>
                  <a:lnTo>
                    <a:pt x="227478" y="1285401"/>
                  </a:lnTo>
                  <a:lnTo>
                    <a:pt x="227478" y="1284449"/>
                  </a:lnTo>
                  <a:lnTo>
                    <a:pt x="231567" y="1282927"/>
                  </a:lnTo>
                  <a:lnTo>
                    <a:pt x="232613" y="1282927"/>
                  </a:lnTo>
                  <a:lnTo>
                    <a:pt x="232899" y="1283688"/>
                  </a:lnTo>
                  <a:lnTo>
                    <a:pt x="234420" y="1283498"/>
                  </a:lnTo>
                  <a:lnTo>
                    <a:pt x="234896" y="1284259"/>
                  </a:lnTo>
                  <a:lnTo>
                    <a:pt x="234230" y="1284545"/>
                  </a:lnTo>
                  <a:lnTo>
                    <a:pt x="234230" y="1285116"/>
                  </a:lnTo>
                  <a:lnTo>
                    <a:pt x="237844" y="1283403"/>
                  </a:lnTo>
                  <a:lnTo>
                    <a:pt x="241458" y="1283403"/>
                  </a:lnTo>
                  <a:lnTo>
                    <a:pt x="244121" y="1284830"/>
                  </a:lnTo>
                  <a:lnTo>
                    <a:pt x="246213" y="1284259"/>
                  </a:lnTo>
                  <a:lnTo>
                    <a:pt x="248020" y="1285401"/>
                  </a:lnTo>
                  <a:lnTo>
                    <a:pt x="248876" y="1286828"/>
                  </a:lnTo>
                  <a:lnTo>
                    <a:pt x="250968" y="1286828"/>
                  </a:lnTo>
                  <a:lnTo>
                    <a:pt x="251253" y="1288351"/>
                  </a:lnTo>
                  <a:lnTo>
                    <a:pt x="249922" y="1288636"/>
                  </a:lnTo>
                  <a:lnTo>
                    <a:pt x="247449" y="1287875"/>
                  </a:lnTo>
                  <a:lnTo>
                    <a:pt x="247164" y="1288827"/>
                  </a:lnTo>
                  <a:lnTo>
                    <a:pt x="244691" y="1289683"/>
                  </a:lnTo>
                  <a:lnTo>
                    <a:pt x="244216" y="1290540"/>
                  </a:lnTo>
                  <a:lnTo>
                    <a:pt x="245547" y="1289683"/>
                  </a:lnTo>
                  <a:lnTo>
                    <a:pt x="246403" y="1289683"/>
                  </a:lnTo>
                  <a:lnTo>
                    <a:pt x="247449" y="1288732"/>
                  </a:lnTo>
                  <a:lnTo>
                    <a:pt x="248780" y="1289683"/>
                  </a:lnTo>
                  <a:lnTo>
                    <a:pt x="253250" y="1289112"/>
                  </a:lnTo>
                  <a:lnTo>
                    <a:pt x="253916" y="1290540"/>
                  </a:lnTo>
                  <a:lnTo>
                    <a:pt x="254772" y="1290730"/>
                  </a:lnTo>
                  <a:lnTo>
                    <a:pt x="254772" y="1291015"/>
                  </a:lnTo>
                  <a:lnTo>
                    <a:pt x="256103" y="1290730"/>
                  </a:lnTo>
                  <a:lnTo>
                    <a:pt x="256769" y="1289493"/>
                  </a:lnTo>
                  <a:lnTo>
                    <a:pt x="258100" y="1289493"/>
                  </a:lnTo>
                  <a:lnTo>
                    <a:pt x="258100" y="1290064"/>
                  </a:lnTo>
                  <a:lnTo>
                    <a:pt x="257244" y="1290825"/>
                  </a:lnTo>
                  <a:lnTo>
                    <a:pt x="258100" y="1292919"/>
                  </a:lnTo>
                  <a:lnTo>
                    <a:pt x="257244" y="1293775"/>
                  </a:lnTo>
                  <a:lnTo>
                    <a:pt x="257529" y="1295202"/>
                  </a:lnTo>
                  <a:lnTo>
                    <a:pt x="256483" y="1295773"/>
                  </a:lnTo>
                  <a:lnTo>
                    <a:pt x="256959" y="1296535"/>
                  </a:lnTo>
                  <a:lnTo>
                    <a:pt x="256959" y="1299675"/>
                  </a:lnTo>
                  <a:lnTo>
                    <a:pt x="256483" y="1299960"/>
                  </a:lnTo>
                  <a:lnTo>
                    <a:pt x="256483" y="1300817"/>
                  </a:lnTo>
                  <a:lnTo>
                    <a:pt x="260668" y="1301007"/>
                  </a:lnTo>
                  <a:lnTo>
                    <a:pt x="261714" y="1301959"/>
                  </a:lnTo>
                  <a:lnTo>
                    <a:pt x="261429" y="1303481"/>
                  </a:lnTo>
                  <a:lnTo>
                    <a:pt x="262189" y="1304338"/>
                  </a:lnTo>
                  <a:lnTo>
                    <a:pt x="263045" y="1304528"/>
                  </a:lnTo>
                  <a:lnTo>
                    <a:pt x="263806" y="1306050"/>
                  </a:lnTo>
                  <a:lnTo>
                    <a:pt x="263521" y="1307478"/>
                  </a:lnTo>
                  <a:lnTo>
                    <a:pt x="262665" y="1307763"/>
                  </a:lnTo>
                  <a:lnTo>
                    <a:pt x="262380" y="1308525"/>
                  </a:lnTo>
                  <a:lnTo>
                    <a:pt x="264187" y="1309096"/>
                  </a:lnTo>
                  <a:lnTo>
                    <a:pt x="265993" y="1310808"/>
                  </a:lnTo>
                  <a:lnTo>
                    <a:pt x="264662" y="1310808"/>
                  </a:lnTo>
                  <a:lnTo>
                    <a:pt x="264377" y="1311665"/>
                  </a:lnTo>
                  <a:lnTo>
                    <a:pt x="262284" y="1312236"/>
                  </a:lnTo>
                  <a:lnTo>
                    <a:pt x="262284" y="1312997"/>
                  </a:lnTo>
                  <a:lnTo>
                    <a:pt x="261429" y="1313758"/>
                  </a:lnTo>
                  <a:lnTo>
                    <a:pt x="261429" y="1317565"/>
                  </a:lnTo>
                  <a:lnTo>
                    <a:pt x="260382" y="1318136"/>
                  </a:lnTo>
                  <a:lnTo>
                    <a:pt x="260382" y="1319563"/>
                  </a:lnTo>
                  <a:lnTo>
                    <a:pt x="261429" y="1320420"/>
                  </a:lnTo>
                  <a:lnTo>
                    <a:pt x="260763" y="1320705"/>
                  </a:lnTo>
                  <a:lnTo>
                    <a:pt x="260287" y="1321942"/>
                  </a:lnTo>
                  <a:lnTo>
                    <a:pt x="257434" y="1322132"/>
                  </a:lnTo>
                  <a:lnTo>
                    <a:pt x="256579" y="1322988"/>
                  </a:lnTo>
                  <a:lnTo>
                    <a:pt x="254772" y="1323274"/>
                  </a:lnTo>
                  <a:lnTo>
                    <a:pt x="253250" y="1323084"/>
                  </a:lnTo>
                  <a:lnTo>
                    <a:pt x="251919" y="1323940"/>
                  </a:lnTo>
                  <a:lnTo>
                    <a:pt x="251443" y="1324702"/>
                  </a:lnTo>
                  <a:lnTo>
                    <a:pt x="251728" y="1324987"/>
                  </a:lnTo>
                  <a:lnTo>
                    <a:pt x="249922" y="1325844"/>
                  </a:lnTo>
                  <a:lnTo>
                    <a:pt x="249256" y="1327937"/>
                  </a:lnTo>
                  <a:lnTo>
                    <a:pt x="250587" y="1328223"/>
                  </a:lnTo>
                  <a:lnTo>
                    <a:pt x="250873" y="1329174"/>
                  </a:lnTo>
                  <a:lnTo>
                    <a:pt x="249826" y="1329745"/>
                  </a:lnTo>
                  <a:lnTo>
                    <a:pt x="249826" y="1330316"/>
                  </a:lnTo>
                  <a:lnTo>
                    <a:pt x="250682" y="1332504"/>
                  </a:lnTo>
                  <a:lnTo>
                    <a:pt x="251538" y="1332695"/>
                  </a:lnTo>
                  <a:lnTo>
                    <a:pt x="251824" y="1333551"/>
                  </a:lnTo>
                  <a:lnTo>
                    <a:pt x="251063" y="1333741"/>
                  </a:lnTo>
                  <a:lnTo>
                    <a:pt x="250017" y="1333170"/>
                  </a:lnTo>
                  <a:lnTo>
                    <a:pt x="250017" y="1334122"/>
                  </a:lnTo>
                  <a:lnTo>
                    <a:pt x="249351" y="1333932"/>
                  </a:lnTo>
                  <a:lnTo>
                    <a:pt x="249066" y="1336216"/>
                  </a:lnTo>
                  <a:lnTo>
                    <a:pt x="249541" y="1336406"/>
                  </a:lnTo>
                  <a:lnTo>
                    <a:pt x="249066" y="1336406"/>
                  </a:lnTo>
                  <a:lnTo>
                    <a:pt x="249351" y="1337168"/>
                  </a:lnTo>
                  <a:lnTo>
                    <a:pt x="248876" y="1337168"/>
                  </a:lnTo>
                  <a:lnTo>
                    <a:pt x="248876" y="1337928"/>
                  </a:lnTo>
                  <a:lnTo>
                    <a:pt x="248400" y="1338119"/>
                  </a:lnTo>
                  <a:lnTo>
                    <a:pt x="248400" y="1339832"/>
                  </a:lnTo>
                  <a:lnTo>
                    <a:pt x="247924" y="1340593"/>
                  </a:lnTo>
                  <a:lnTo>
                    <a:pt x="245452" y="1340307"/>
                  </a:lnTo>
                  <a:lnTo>
                    <a:pt x="244121" y="1341449"/>
                  </a:lnTo>
                  <a:lnTo>
                    <a:pt x="242789" y="1341449"/>
                  </a:lnTo>
                  <a:lnTo>
                    <a:pt x="241743" y="1339356"/>
                  </a:lnTo>
                  <a:lnTo>
                    <a:pt x="240221" y="1339356"/>
                  </a:lnTo>
                  <a:lnTo>
                    <a:pt x="239936" y="1338214"/>
                  </a:lnTo>
                  <a:lnTo>
                    <a:pt x="239175" y="1337643"/>
                  </a:lnTo>
                  <a:lnTo>
                    <a:pt x="238129" y="1338595"/>
                  </a:lnTo>
                  <a:lnTo>
                    <a:pt x="237463" y="1338595"/>
                  </a:lnTo>
                  <a:lnTo>
                    <a:pt x="236798" y="1337834"/>
                  </a:lnTo>
                  <a:lnTo>
                    <a:pt x="235276" y="1338119"/>
                  </a:lnTo>
                  <a:lnTo>
                    <a:pt x="235276" y="1339451"/>
                  </a:lnTo>
                  <a:lnTo>
                    <a:pt x="234420" y="1339546"/>
                  </a:lnTo>
                  <a:lnTo>
                    <a:pt x="233374" y="1338214"/>
                  </a:lnTo>
                  <a:lnTo>
                    <a:pt x="229570" y="1338405"/>
                  </a:lnTo>
                  <a:lnTo>
                    <a:pt x="228524" y="1338976"/>
                  </a:lnTo>
                  <a:lnTo>
                    <a:pt x="226717" y="1338976"/>
                  </a:lnTo>
                  <a:lnTo>
                    <a:pt x="225671" y="1338405"/>
                  </a:lnTo>
                  <a:lnTo>
                    <a:pt x="224815" y="1338976"/>
                  </a:lnTo>
                  <a:lnTo>
                    <a:pt x="225671" y="1339736"/>
                  </a:lnTo>
                  <a:lnTo>
                    <a:pt x="225386" y="1340498"/>
                  </a:lnTo>
                  <a:lnTo>
                    <a:pt x="224910" y="1340498"/>
                  </a:lnTo>
                  <a:lnTo>
                    <a:pt x="224625" y="1339736"/>
                  </a:lnTo>
                  <a:lnTo>
                    <a:pt x="223769" y="1339736"/>
                  </a:lnTo>
                  <a:lnTo>
                    <a:pt x="223484" y="1339165"/>
                  </a:lnTo>
                  <a:lnTo>
                    <a:pt x="223008" y="1339356"/>
                  </a:lnTo>
                  <a:lnTo>
                    <a:pt x="223008" y="1340213"/>
                  </a:lnTo>
                  <a:lnTo>
                    <a:pt x="221487" y="1341069"/>
                  </a:lnTo>
                  <a:lnTo>
                    <a:pt x="221487" y="1341830"/>
                  </a:lnTo>
                  <a:lnTo>
                    <a:pt x="220821" y="1342401"/>
                  </a:lnTo>
                  <a:lnTo>
                    <a:pt x="221011" y="1343638"/>
                  </a:lnTo>
                  <a:lnTo>
                    <a:pt x="220441" y="1344494"/>
                  </a:lnTo>
                  <a:lnTo>
                    <a:pt x="219680" y="1344685"/>
                  </a:lnTo>
                  <a:lnTo>
                    <a:pt x="220250" y="1348777"/>
                  </a:lnTo>
                  <a:lnTo>
                    <a:pt x="218349" y="1351060"/>
                  </a:lnTo>
                  <a:lnTo>
                    <a:pt x="216732" y="1351917"/>
                  </a:lnTo>
                  <a:lnTo>
                    <a:pt x="216161" y="1354676"/>
                  </a:lnTo>
                  <a:lnTo>
                    <a:pt x="215115" y="1355628"/>
                  </a:lnTo>
                  <a:lnTo>
                    <a:pt x="214259" y="1355818"/>
                  </a:lnTo>
                  <a:lnTo>
                    <a:pt x="213974" y="1358959"/>
                  </a:lnTo>
                  <a:lnTo>
                    <a:pt x="213118" y="1359720"/>
                  </a:lnTo>
                  <a:lnTo>
                    <a:pt x="213879" y="1362004"/>
                  </a:lnTo>
                  <a:lnTo>
                    <a:pt x="214735" y="1362289"/>
                  </a:lnTo>
                  <a:lnTo>
                    <a:pt x="214640" y="1363146"/>
                  </a:lnTo>
                  <a:lnTo>
                    <a:pt x="215305" y="1363526"/>
                  </a:lnTo>
                  <a:lnTo>
                    <a:pt x="214354" y="1365049"/>
                  </a:lnTo>
                  <a:lnTo>
                    <a:pt x="214449" y="1366476"/>
                  </a:lnTo>
                  <a:lnTo>
                    <a:pt x="213213" y="1366666"/>
                  </a:lnTo>
                  <a:lnTo>
                    <a:pt x="212262" y="1367523"/>
                  </a:lnTo>
                  <a:lnTo>
                    <a:pt x="210645" y="1366381"/>
                  </a:lnTo>
                  <a:lnTo>
                    <a:pt x="209790" y="1366381"/>
                  </a:lnTo>
                  <a:lnTo>
                    <a:pt x="208934" y="1367237"/>
                  </a:lnTo>
                  <a:lnTo>
                    <a:pt x="209599" y="1368665"/>
                  </a:lnTo>
                  <a:lnTo>
                    <a:pt x="209314" y="1369236"/>
                  </a:lnTo>
                  <a:lnTo>
                    <a:pt x="206461" y="1369236"/>
                  </a:lnTo>
                  <a:lnTo>
                    <a:pt x="206366" y="1370092"/>
                  </a:lnTo>
                  <a:lnTo>
                    <a:pt x="205605" y="1370092"/>
                  </a:lnTo>
                  <a:lnTo>
                    <a:pt x="204749" y="1368950"/>
                  </a:lnTo>
                  <a:lnTo>
                    <a:pt x="203893" y="1368950"/>
                  </a:lnTo>
                  <a:lnTo>
                    <a:pt x="203323" y="1369521"/>
                  </a:lnTo>
                  <a:lnTo>
                    <a:pt x="202467" y="1369331"/>
                  </a:lnTo>
                  <a:lnTo>
                    <a:pt x="201991" y="1369902"/>
                  </a:lnTo>
                  <a:lnTo>
                    <a:pt x="202562" y="1369902"/>
                  </a:lnTo>
                  <a:lnTo>
                    <a:pt x="202657" y="1370663"/>
                  </a:lnTo>
                  <a:lnTo>
                    <a:pt x="201801" y="1371424"/>
                  </a:lnTo>
                  <a:lnTo>
                    <a:pt x="201040" y="1371234"/>
                  </a:lnTo>
                  <a:lnTo>
                    <a:pt x="201040" y="1370378"/>
                  </a:lnTo>
                  <a:lnTo>
                    <a:pt x="201516" y="1370092"/>
                  </a:lnTo>
                  <a:lnTo>
                    <a:pt x="201040" y="1366476"/>
                  </a:lnTo>
                  <a:lnTo>
                    <a:pt x="201516" y="1365715"/>
                  </a:lnTo>
                  <a:lnTo>
                    <a:pt x="200755" y="1365429"/>
                  </a:lnTo>
                  <a:lnTo>
                    <a:pt x="201326" y="1364478"/>
                  </a:lnTo>
                  <a:lnTo>
                    <a:pt x="200565" y="1364192"/>
                  </a:lnTo>
                  <a:lnTo>
                    <a:pt x="200280" y="1362099"/>
                  </a:lnTo>
                  <a:lnTo>
                    <a:pt x="199519" y="1361813"/>
                  </a:lnTo>
                  <a:lnTo>
                    <a:pt x="197332" y="1362004"/>
                  </a:lnTo>
                  <a:lnTo>
                    <a:pt x="196856" y="1360862"/>
                  </a:lnTo>
                  <a:lnTo>
                    <a:pt x="196190" y="1360862"/>
                  </a:lnTo>
                  <a:lnTo>
                    <a:pt x="195905" y="1360100"/>
                  </a:lnTo>
                  <a:lnTo>
                    <a:pt x="195620" y="1361528"/>
                  </a:lnTo>
                  <a:lnTo>
                    <a:pt x="194383" y="1361528"/>
                  </a:lnTo>
                  <a:lnTo>
                    <a:pt x="193908" y="1360767"/>
                  </a:lnTo>
                  <a:lnTo>
                    <a:pt x="194193" y="1360481"/>
                  </a:lnTo>
                  <a:lnTo>
                    <a:pt x="193718" y="1360291"/>
                  </a:lnTo>
                  <a:lnTo>
                    <a:pt x="194003" y="1359530"/>
                  </a:lnTo>
                  <a:lnTo>
                    <a:pt x="191911" y="1359339"/>
                  </a:lnTo>
                  <a:lnTo>
                    <a:pt x="191626" y="1360100"/>
                  </a:lnTo>
                  <a:lnTo>
                    <a:pt x="190675" y="1360100"/>
                  </a:lnTo>
                  <a:lnTo>
                    <a:pt x="188487" y="1359149"/>
                  </a:lnTo>
                  <a:lnTo>
                    <a:pt x="187726" y="1358007"/>
                  </a:lnTo>
                  <a:lnTo>
                    <a:pt x="188202" y="1357436"/>
                  </a:lnTo>
                  <a:lnTo>
                    <a:pt x="187917" y="1356294"/>
                  </a:lnTo>
                  <a:lnTo>
                    <a:pt x="188773" y="1355343"/>
                  </a:lnTo>
                  <a:lnTo>
                    <a:pt x="188677" y="1354486"/>
                  </a:lnTo>
                  <a:lnTo>
                    <a:pt x="189533" y="1354296"/>
                  </a:lnTo>
                  <a:lnTo>
                    <a:pt x="189533" y="1353534"/>
                  </a:lnTo>
                  <a:lnTo>
                    <a:pt x="186300" y="1352393"/>
                  </a:lnTo>
                  <a:lnTo>
                    <a:pt x="184969" y="1350680"/>
                  </a:lnTo>
                  <a:lnTo>
                    <a:pt x="185064" y="1350109"/>
                  </a:lnTo>
                  <a:lnTo>
                    <a:pt x="186585" y="1349157"/>
                  </a:lnTo>
                  <a:lnTo>
                    <a:pt x="185349" y="1346017"/>
                  </a:lnTo>
                  <a:lnTo>
                    <a:pt x="183732" y="1346588"/>
                  </a:lnTo>
                  <a:lnTo>
                    <a:pt x="180974" y="1344304"/>
                  </a:lnTo>
                  <a:lnTo>
                    <a:pt x="181165" y="1342401"/>
                  </a:lnTo>
                  <a:lnTo>
                    <a:pt x="180309" y="1342115"/>
                  </a:lnTo>
                  <a:lnTo>
                    <a:pt x="180309" y="1339832"/>
                  </a:lnTo>
                  <a:lnTo>
                    <a:pt x="181830" y="1339546"/>
                  </a:lnTo>
                  <a:lnTo>
                    <a:pt x="182876" y="1337643"/>
                  </a:lnTo>
                  <a:lnTo>
                    <a:pt x="182591" y="1336216"/>
                  </a:lnTo>
                  <a:lnTo>
                    <a:pt x="184398" y="1335359"/>
                  </a:lnTo>
                  <a:lnTo>
                    <a:pt x="184398" y="1334789"/>
                  </a:lnTo>
                  <a:lnTo>
                    <a:pt x="183637" y="1334789"/>
                  </a:lnTo>
                  <a:lnTo>
                    <a:pt x="182971" y="1333361"/>
                  </a:lnTo>
                  <a:lnTo>
                    <a:pt x="183637" y="1333361"/>
                  </a:lnTo>
                  <a:lnTo>
                    <a:pt x="184113" y="1332504"/>
                  </a:lnTo>
                  <a:lnTo>
                    <a:pt x="183637" y="1331933"/>
                  </a:lnTo>
                  <a:lnTo>
                    <a:pt x="184398" y="1331933"/>
                  </a:lnTo>
                  <a:lnTo>
                    <a:pt x="185254" y="1330506"/>
                  </a:lnTo>
                  <a:lnTo>
                    <a:pt x="185254" y="1329269"/>
                  </a:lnTo>
                  <a:lnTo>
                    <a:pt x="184588" y="1329269"/>
                  </a:lnTo>
                  <a:lnTo>
                    <a:pt x="183257" y="1328318"/>
                  </a:lnTo>
                  <a:lnTo>
                    <a:pt x="182591" y="1326795"/>
                  </a:lnTo>
                  <a:lnTo>
                    <a:pt x="182116" y="1326985"/>
                  </a:lnTo>
                  <a:lnTo>
                    <a:pt x="181640" y="1326224"/>
                  </a:lnTo>
                  <a:lnTo>
                    <a:pt x="181165" y="1323750"/>
                  </a:lnTo>
                  <a:lnTo>
                    <a:pt x="182686" y="1323465"/>
                  </a:lnTo>
                  <a:lnTo>
                    <a:pt x="182971" y="1322894"/>
                  </a:lnTo>
                  <a:lnTo>
                    <a:pt x="180689" y="1322323"/>
                  </a:lnTo>
                  <a:lnTo>
                    <a:pt x="180974" y="1320039"/>
                  </a:lnTo>
                  <a:lnTo>
                    <a:pt x="179453" y="1320229"/>
                  </a:lnTo>
                  <a:lnTo>
                    <a:pt x="179453" y="1318516"/>
                  </a:lnTo>
                  <a:lnTo>
                    <a:pt x="175649" y="1317755"/>
                  </a:lnTo>
                  <a:lnTo>
                    <a:pt x="175364" y="1316899"/>
                  </a:lnTo>
                  <a:lnTo>
                    <a:pt x="174888" y="1316899"/>
                  </a:lnTo>
                  <a:lnTo>
                    <a:pt x="174888" y="1316137"/>
                  </a:lnTo>
                  <a:lnTo>
                    <a:pt x="177361" y="1312807"/>
                  </a:lnTo>
                  <a:lnTo>
                    <a:pt x="176505" y="1312236"/>
                  </a:lnTo>
                  <a:lnTo>
                    <a:pt x="176505" y="1311094"/>
                  </a:lnTo>
                  <a:lnTo>
                    <a:pt x="175744" y="1310237"/>
                  </a:lnTo>
                  <a:lnTo>
                    <a:pt x="176029" y="1308525"/>
                  </a:lnTo>
                  <a:lnTo>
                    <a:pt x="175554" y="1308525"/>
                  </a:lnTo>
                  <a:lnTo>
                    <a:pt x="174508" y="1306241"/>
                  </a:lnTo>
                  <a:lnTo>
                    <a:pt x="170704" y="1302149"/>
                  </a:lnTo>
                  <a:lnTo>
                    <a:pt x="170989" y="1299675"/>
                  </a:lnTo>
                  <a:lnTo>
                    <a:pt x="173842" y="1299675"/>
                  </a:lnTo>
                  <a:lnTo>
                    <a:pt x="174698" y="1298914"/>
                  </a:lnTo>
                  <a:lnTo>
                    <a:pt x="174698" y="1298628"/>
                  </a:lnTo>
                  <a:lnTo>
                    <a:pt x="172606" y="1298914"/>
                  </a:lnTo>
                  <a:lnTo>
                    <a:pt x="171560" y="1298057"/>
                  </a:lnTo>
                  <a:lnTo>
                    <a:pt x="171560" y="1297296"/>
                  </a:lnTo>
                  <a:lnTo>
                    <a:pt x="172415" y="1296059"/>
                  </a:lnTo>
                  <a:lnTo>
                    <a:pt x="172415" y="1292157"/>
                  </a:lnTo>
                  <a:lnTo>
                    <a:pt x="173271" y="1291872"/>
                  </a:lnTo>
                  <a:lnTo>
                    <a:pt x="174032" y="1290444"/>
                  </a:lnTo>
                  <a:lnTo>
                    <a:pt x="173271" y="1290254"/>
                  </a:lnTo>
                  <a:lnTo>
                    <a:pt x="170418" y="1291396"/>
                  </a:lnTo>
                  <a:lnTo>
                    <a:pt x="171464" y="1292252"/>
                  </a:lnTo>
                  <a:lnTo>
                    <a:pt x="171464" y="1296154"/>
                  </a:lnTo>
                  <a:lnTo>
                    <a:pt x="170799" y="1297010"/>
                  </a:lnTo>
                  <a:lnTo>
                    <a:pt x="170513" y="1298533"/>
                  </a:lnTo>
                  <a:lnTo>
                    <a:pt x="168041" y="1299104"/>
                  </a:lnTo>
                  <a:lnTo>
                    <a:pt x="164903" y="1295678"/>
                  </a:lnTo>
                  <a:lnTo>
                    <a:pt x="164142" y="1295678"/>
                  </a:lnTo>
                  <a:lnTo>
                    <a:pt x="163476" y="1294536"/>
                  </a:lnTo>
                  <a:lnTo>
                    <a:pt x="161954" y="1293680"/>
                  </a:lnTo>
                  <a:lnTo>
                    <a:pt x="161669" y="1292919"/>
                  </a:lnTo>
                  <a:lnTo>
                    <a:pt x="160813" y="1292348"/>
                  </a:lnTo>
                  <a:lnTo>
                    <a:pt x="159006" y="1292348"/>
                  </a:lnTo>
                  <a:lnTo>
                    <a:pt x="157675" y="1290825"/>
                  </a:lnTo>
                  <a:lnTo>
                    <a:pt x="156153" y="1290254"/>
                  </a:lnTo>
                  <a:lnTo>
                    <a:pt x="156439" y="1289398"/>
                  </a:lnTo>
                  <a:lnTo>
                    <a:pt x="153966" y="1286924"/>
                  </a:lnTo>
                  <a:lnTo>
                    <a:pt x="147975" y="1286162"/>
                  </a:lnTo>
                  <a:lnTo>
                    <a:pt x="146453" y="1287114"/>
                  </a:lnTo>
                  <a:lnTo>
                    <a:pt x="144646" y="1287304"/>
                  </a:lnTo>
                  <a:lnTo>
                    <a:pt x="143981" y="1288065"/>
                  </a:lnTo>
                  <a:lnTo>
                    <a:pt x="142174" y="1288065"/>
                  </a:lnTo>
                  <a:lnTo>
                    <a:pt x="140652" y="1285116"/>
                  </a:lnTo>
                  <a:lnTo>
                    <a:pt x="138465" y="1285306"/>
                  </a:lnTo>
                  <a:lnTo>
                    <a:pt x="137989" y="1285020"/>
                  </a:lnTo>
                  <a:lnTo>
                    <a:pt x="138465" y="1284449"/>
                  </a:lnTo>
                  <a:lnTo>
                    <a:pt x="137704" y="1284164"/>
                  </a:lnTo>
                  <a:lnTo>
                    <a:pt x="138180" y="1283878"/>
                  </a:lnTo>
                  <a:lnTo>
                    <a:pt x="137419" y="1283688"/>
                  </a:lnTo>
                  <a:lnTo>
                    <a:pt x="137134" y="1282451"/>
                  </a:lnTo>
                  <a:lnTo>
                    <a:pt x="136373" y="1282451"/>
                  </a:lnTo>
                  <a:lnTo>
                    <a:pt x="135327" y="1281024"/>
                  </a:lnTo>
                  <a:lnTo>
                    <a:pt x="131523" y="1278835"/>
                  </a:lnTo>
                  <a:lnTo>
                    <a:pt x="130001" y="1278645"/>
                  </a:lnTo>
                  <a:lnTo>
                    <a:pt x="129526" y="1279596"/>
                  </a:lnTo>
                  <a:lnTo>
                    <a:pt x="128004" y="1280548"/>
                  </a:lnTo>
                  <a:lnTo>
                    <a:pt x="126958" y="1280358"/>
                  </a:lnTo>
                  <a:lnTo>
                    <a:pt x="126958" y="1279787"/>
                  </a:lnTo>
                  <a:lnTo>
                    <a:pt x="124675" y="1278264"/>
                  </a:lnTo>
                  <a:lnTo>
                    <a:pt x="122869" y="1278074"/>
                  </a:lnTo>
                  <a:lnTo>
                    <a:pt x="121347" y="1279311"/>
                  </a:lnTo>
                  <a:lnTo>
                    <a:pt x="121632" y="1281024"/>
                  </a:lnTo>
                  <a:lnTo>
                    <a:pt x="120111" y="1280453"/>
                  </a:lnTo>
                  <a:lnTo>
                    <a:pt x="119825" y="1281214"/>
                  </a:lnTo>
                  <a:lnTo>
                    <a:pt x="118494" y="1281024"/>
                  </a:lnTo>
                  <a:lnTo>
                    <a:pt x="118209" y="1281785"/>
                  </a:lnTo>
                  <a:lnTo>
                    <a:pt x="116877" y="1281785"/>
                  </a:lnTo>
                  <a:lnTo>
                    <a:pt x="115831" y="1282641"/>
                  </a:lnTo>
                  <a:lnTo>
                    <a:pt x="115166" y="1282070"/>
                  </a:lnTo>
                  <a:lnTo>
                    <a:pt x="115831" y="1281785"/>
                  </a:lnTo>
                  <a:lnTo>
                    <a:pt x="115831" y="1280262"/>
                  </a:lnTo>
                  <a:lnTo>
                    <a:pt x="116307" y="1280072"/>
                  </a:lnTo>
                  <a:lnTo>
                    <a:pt x="116021" y="1278645"/>
                  </a:lnTo>
                  <a:lnTo>
                    <a:pt x="115546" y="1278645"/>
                  </a:lnTo>
                  <a:lnTo>
                    <a:pt x="115831" y="1277788"/>
                  </a:lnTo>
                  <a:lnTo>
                    <a:pt x="113644" y="1277217"/>
                  </a:lnTo>
                  <a:lnTo>
                    <a:pt x="113359" y="1275504"/>
                  </a:lnTo>
                  <a:lnTo>
                    <a:pt x="111076" y="1274077"/>
                  </a:lnTo>
                  <a:lnTo>
                    <a:pt x="110791" y="1273316"/>
                  </a:lnTo>
                  <a:lnTo>
                    <a:pt x="109269" y="1273125"/>
                  </a:lnTo>
                  <a:lnTo>
                    <a:pt x="108223" y="1273887"/>
                  </a:lnTo>
                  <a:lnTo>
                    <a:pt x="107748" y="1273125"/>
                  </a:lnTo>
                  <a:lnTo>
                    <a:pt x="106987" y="1273125"/>
                  </a:lnTo>
                  <a:lnTo>
                    <a:pt x="106511" y="1271984"/>
                  </a:lnTo>
                  <a:lnTo>
                    <a:pt x="105465" y="1271984"/>
                  </a:lnTo>
                  <a:lnTo>
                    <a:pt x="105465" y="1269700"/>
                  </a:lnTo>
                  <a:lnTo>
                    <a:pt x="103278" y="1268558"/>
                  </a:lnTo>
                  <a:lnTo>
                    <a:pt x="102517" y="1266655"/>
                  </a:lnTo>
                  <a:lnTo>
                    <a:pt x="101852" y="1266655"/>
                  </a:lnTo>
                  <a:lnTo>
                    <a:pt x="101566" y="1266084"/>
                  </a:lnTo>
                  <a:lnTo>
                    <a:pt x="99284" y="1266084"/>
                  </a:lnTo>
                  <a:lnTo>
                    <a:pt x="98808" y="1266655"/>
                  </a:lnTo>
                  <a:lnTo>
                    <a:pt x="97287" y="1266465"/>
                  </a:lnTo>
                  <a:lnTo>
                    <a:pt x="96811" y="1266750"/>
                  </a:lnTo>
                  <a:lnTo>
                    <a:pt x="96526" y="1265799"/>
                  </a:lnTo>
                  <a:lnTo>
                    <a:pt x="94434" y="1264086"/>
                  </a:lnTo>
                  <a:lnTo>
                    <a:pt x="90249" y="1262849"/>
                  </a:lnTo>
                  <a:lnTo>
                    <a:pt x="87111" y="1262849"/>
                  </a:lnTo>
                  <a:lnTo>
                    <a:pt x="75985" y="1264751"/>
                  </a:lnTo>
                  <a:lnTo>
                    <a:pt x="75509" y="1265608"/>
                  </a:lnTo>
                  <a:lnTo>
                    <a:pt x="74843" y="1265799"/>
                  </a:lnTo>
                  <a:lnTo>
                    <a:pt x="75129" y="1270842"/>
                  </a:lnTo>
                  <a:lnTo>
                    <a:pt x="74368" y="1270842"/>
                  </a:lnTo>
                  <a:lnTo>
                    <a:pt x="74368" y="1271413"/>
                  </a:lnTo>
                  <a:lnTo>
                    <a:pt x="72561" y="1271413"/>
                  </a:lnTo>
                  <a:lnTo>
                    <a:pt x="71705" y="1272650"/>
                  </a:lnTo>
                  <a:lnTo>
                    <a:pt x="70659" y="1272840"/>
                  </a:lnTo>
                  <a:lnTo>
                    <a:pt x="70659" y="1273411"/>
                  </a:lnTo>
                  <a:lnTo>
                    <a:pt x="68377" y="1274933"/>
                  </a:lnTo>
                  <a:lnTo>
                    <a:pt x="68377" y="1275790"/>
                  </a:lnTo>
                  <a:lnTo>
                    <a:pt x="67901" y="1276075"/>
                  </a:lnTo>
                  <a:lnTo>
                    <a:pt x="68186" y="1277312"/>
                  </a:lnTo>
                  <a:lnTo>
                    <a:pt x="70279" y="1279501"/>
                  </a:lnTo>
                  <a:lnTo>
                    <a:pt x="69993" y="1280072"/>
                  </a:lnTo>
                  <a:lnTo>
                    <a:pt x="69518" y="1279882"/>
                  </a:lnTo>
                  <a:lnTo>
                    <a:pt x="69518" y="1281024"/>
                  </a:lnTo>
                  <a:lnTo>
                    <a:pt x="70564" y="1281595"/>
                  </a:lnTo>
                  <a:lnTo>
                    <a:pt x="71420" y="1282832"/>
                  </a:lnTo>
                  <a:lnTo>
                    <a:pt x="71705" y="1285401"/>
                  </a:lnTo>
                  <a:lnTo>
                    <a:pt x="74178" y="1287590"/>
                  </a:lnTo>
                  <a:lnTo>
                    <a:pt x="73132" y="1289303"/>
                  </a:lnTo>
                  <a:lnTo>
                    <a:pt x="72846" y="1290825"/>
                  </a:lnTo>
                  <a:lnTo>
                    <a:pt x="71800" y="1291777"/>
                  </a:lnTo>
                  <a:lnTo>
                    <a:pt x="71800" y="1294251"/>
                  </a:lnTo>
                  <a:lnTo>
                    <a:pt x="71325" y="1294251"/>
                  </a:lnTo>
                  <a:lnTo>
                    <a:pt x="70279" y="1298343"/>
                  </a:lnTo>
                  <a:lnTo>
                    <a:pt x="69613" y="1299770"/>
                  </a:lnTo>
                  <a:lnTo>
                    <a:pt x="67806" y="1301197"/>
                  </a:lnTo>
                  <a:lnTo>
                    <a:pt x="67521" y="1303101"/>
                  </a:lnTo>
                  <a:lnTo>
                    <a:pt x="66665" y="1305004"/>
                  </a:lnTo>
                  <a:lnTo>
                    <a:pt x="65809" y="1305765"/>
                  </a:lnTo>
                  <a:lnTo>
                    <a:pt x="65333" y="1305575"/>
                  </a:lnTo>
                  <a:lnTo>
                    <a:pt x="65333" y="1306146"/>
                  </a:lnTo>
                  <a:lnTo>
                    <a:pt x="64287" y="1306146"/>
                  </a:lnTo>
                  <a:lnTo>
                    <a:pt x="61625" y="1304433"/>
                  </a:lnTo>
                  <a:lnTo>
                    <a:pt x="61625" y="1307192"/>
                  </a:lnTo>
                  <a:lnTo>
                    <a:pt x="56299" y="1311284"/>
                  </a:lnTo>
                  <a:lnTo>
                    <a:pt x="55823" y="1310713"/>
                  </a:lnTo>
                  <a:lnTo>
                    <a:pt x="55538" y="1310999"/>
                  </a:lnTo>
                  <a:lnTo>
                    <a:pt x="53256" y="1310428"/>
                  </a:lnTo>
                  <a:lnTo>
                    <a:pt x="52780" y="1310999"/>
                  </a:lnTo>
                  <a:lnTo>
                    <a:pt x="51734" y="1310999"/>
                  </a:lnTo>
                  <a:lnTo>
                    <a:pt x="51449" y="1311570"/>
                  </a:lnTo>
                  <a:lnTo>
                    <a:pt x="50403" y="1311760"/>
                  </a:lnTo>
                  <a:lnTo>
                    <a:pt x="49357" y="1310618"/>
                  </a:lnTo>
                  <a:lnTo>
                    <a:pt x="48311" y="1310808"/>
                  </a:lnTo>
                  <a:lnTo>
                    <a:pt x="47835" y="1311379"/>
                  </a:lnTo>
                  <a:lnTo>
                    <a:pt x="47550" y="1310808"/>
                  </a:lnTo>
                  <a:lnTo>
                    <a:pt x="46884" y="1310808"/>
                  </a:lnTo>
                  <a:lnTo>
                    <a:pt x="45362" y="1311760"/>
                  </a:lnTo>
                  <a:lnTo>
                    <a:pt x="44697" y="1313187"/>
                  </a:lnTo>
                  <a:lnTo>
                    <a:pt x="43175" y="1313187"/>
                  </a:lnTo>
                  <a:lnTo>
                    <a:pt x="42319" y="1312616"/>
                  </a:lnTo>
                  <a:lnTo>
                    <a:pt x="40512" y="1312902"/>
                  </a:lnTo>
                  <a:lnTo>
                    <a:pt x="39847" y="1312046"/>
                  </a:lnTo>
                  <a:lnTo>
                    <a:pt x="38801" y="1312616"/>
                  </a:lnTo>
                  <a:lnTo>
                    <a:pt x="37945" y="1312331"/>
                  </a:lnTo>
                  <a:lnTo>
                    <a:pt x="36899" y="1312902"/>
                  </a:lnTo>
                  <a:lnTo>
                    <a:pt x="36899" y="1314424"/>
                  </a:lnTo>
                  <a:lnTo>
                    <a:pt x="36423" y="1314234"/>
                  </a:lnTo>
                  <a:lnTo>
                    <a:pt x="36423" y="1314805"/>
                  </a:lnTo>
                  <a:lnTo>
                    <a:pt x="35948" y="1314805"/>
                  </a:lnTo>
                  <a:lnTo>
                    <a:pt x="36233" y="1315566"/>
                  </a:lnTo>
                  <a:lnTo>
                    <a:pt x="35757" y="1316328"/>
                  </a:lnTo>
                  <a:lnTo>
                    <a:pt x="34902" y="1317089"/>
                  </a:lnTo>
                  <a:lnTo>
                    <a:pt x="33855" y="1316518"/>
                  </a:lnTo>
                  <a:lnTo>
                    <a:pt x="33570" y="1317945"/>
                  </a:lnTo>
                  <a:lnTo>
                    <a:pt x="32524" y="1318802"/>
                  </a:lnTo>
                  <a:lnTo>
                    <a:pt x="32049" y="1318802"/>
                  </a:lnTo>
                  <a:lnTo>
                    <a:pt x="32049" y="1317945"/>
                  </a:lnTo>
                  <a:lnTo>
                    <a:pt x="31002" y="1316518"/>
                  </a:lnTo>
                  <a:lnTo>
                    <a:pt x="29196" y="1316518"/>
                  </a:lnTo>
                  <a:lnTo>
                    <a:pt x="28910" y="1317279"/>
                  </a:lnTo>
                  <a:lnTo>
                    <a:pt x="28245" y="1316708"/>
                  </a:lnTo>
                  <a:lnTo>
                    <a:pt x="26723" y="1316708"/>
                  </a:lnTo>
                  <a:lnTo>
                    <a:pt x="26723" y="1317660"/>
                  </a:lnTo>
                  <a:lnTo>
                    <a:pt x="27484" y="1317850"/>
                  </a:lnTo>
                  <a:lnTo>
                    <a:pt x="27484" y="1318421"/>
                  </a:lnTo>
                  <a:lnTo>
                    <a:pt x="26438" y="1319278"/>
                  </a:lnTo>
                  <a:lnTo>
                    <a:pt x="26152" y="1320229"/>
                  </a:lnTo>
                  <a:lnTo>
                    <a:pt x="24821" y="1319944"/>
                  </a:lnTo>
                  <a:lnTo>
                    <a:pt x="23775" y="1318992"/>
                  </a:lnTo>
                  <a:lnTo>
                    <a:pt x="23109" y="1320229"/>
                  </a:lnTo>
                  <a:lnTo>
                    <a:pt x="22253" y="1320420"/>
                  </a:lnTo>
                  <a:lnTo>
                    <a:pt x="21397" y="1319849"/>
                  </a:lnTo>
                  <a:lnTo>
                    <a:pt x="18925" y="1321752"/>
                  </a:lnTo>
                  <a:lnTo>
                    <a:pt x="16452" y="1321942"/>
                  </a:lnTo>
                  <a:lnTo>
                    <a:pt x="15121" y="1321752"/>
                  </a:lnTo>
                  <a:lnTo>
                    <a:pt x="14360" y="1320515"/>
                  </a:lnTo>
                  <a:lnTo>
                    <a:pt x="13029" y="1320515"/>
                  </a:lnTo>
                  <a:lnTo>
                    <a:pt x="13029" y="1319753"/>
                  </a:lnTo>
                  <a:lnTo>
                    <a:pt x="12553" y="1319753"/>
                  </a:lnTo>
                  <a:lnTo>
                    <a:pt x="13409" y="1319468"/>
                  </a:lnTo>
                  <a:lnTo>
                    <a:pt x="13409" y="1318897"/>
                  </a:lnTo>
                  <a:lnTo>
                    <a:pt x="10271" y="1315281"/>
                  </a:lnTo>
                  <a:lnTo>
                    <a:pt x="10271" y="1314710"/>
                  </a:lnTo>
                  <a:lnTo>
                    <a:pt x="11127" y="1314710"/>
                  </a:lnTo>
                  <a:lnTo>
                    <a:pt x="11412" y="1313187"/>
                  </a:lnTo>
                  <a:lnTo>
                    <a:pt x="9890" y="1312426"/>
                  </a:lnTo>
                  <a:lnTo>
                    <a:pt x="9034" y="1312616"/>
                  </a:lnTo>
                  <a:lnTo>
                    <a:pt x="9320" y="1309667"/>
                  </a:lnTo>
                  <a:lnTo>
                    <a:pt x="7513" y="1309096"/>
                  </a:lnTo>
                  <a:lnTo>
                    <a:pt x="7228" y="1308525"/>
                  </a:lnTo>
                  <a:lnTo>
                    <a:pt x="6752" y="1309096"/>
                  </a:lnTo>
                  <a:lnTo>
                    <a:pt x="5421" y="1309096"/>
                  </a:lnTo>
                  <a:lnTo>
                    <a:pt x="5135" y="1309667"/>
                  </a:lnTo>
                  <a:lnTo>
                    <a:pt x="4279" y="1308905"/>
                  </a:lnTo>
                  <a:lnTo>
                    <a:pt x="4279" y="1307478"/>
                  </a:lnTo>
                  <a:lnTo>
                    <a:pt x="2758" y="1307478"/>
                  </a:lnTo>
                  <a:lnTo>
                    <a:pt x="2758" y="1305194"/>
                  </a:lnTo>
                  <a:lnTo>
                    <a:pt x="1902" y="1305194"/>
                  </a:lnTo>
                  <a:lnTo>
                    <a:pt x="1617" y="1304242"/>
                  </a:lnTo>
                  <a:lnTo>
                    <a:pt x="951" y="1304242"/>
                  </a:lnTo>
                  <a:lnTo>
                    <a:pt x="190" y="1301293"/>
                  </a:lnTo>
                  <a:lnTo>
                    <a:pt x="476" y="1300436"/>
                  </a:lnTo>
                  <a:lnTo>
                    <a:pt x="0" y="1300151"/>
                  </a:lnTo>
                  <a:lnTo>
                    <a:pt x="1331" y="1299960"/>
                  </a:lnTo>
                  <a:lnTo>
                    <a:pt x="2853" y="1298723"/>
                  </a:lnTo>
                  <a:lnTo>
                    <a:pt x="3328" y="1297581"/>
                  </a:lnTo>
                  <a:lnTo>
                    <a:pt x="2853" y="1295393"/>
                  </a:lnTo>
                  <a:lnTo>
                    <a:pt x="3328" y="1294631"/>
                  </a:lnTo>
                  <a:lnTo>
                    <a:pt x="4660" y="1294060"/>
                  </a:lnTo>
                  <a:lnTo>
                    <a:pt x="7132" y="1294251"/>
                  </a:lnTo>
                  <a:lnTo>
                    <a:pt x="8939" y="1293109"/>
                  </a:lnTo>
                  <a:lnTo>
                    <a:pt x="9795" y="1291586"/>
                  </a:lnTo>
                  <a:lnTo>
                    <a:pt x="9795" y="1289398"/>
                  </a:lnTo>
                  <a:lnTo>
                    <a:pt x="10461" y="1288636"/>
                  </a:lnTo>
                  <a:lnTo>
                    <a:pt x="10461" y="1288351"/>
                  </a:lnTo>
                  <a:lnTo>
                    <a:pt x="11317" y="1288161"/>
                  </a:lnTo>
                  <a:lnTo>
                    <a:pt x="11317" y="1286924"/>
                  </a:lnTo>
                  <a:lnTo>
                    <a:pt x="10651" y="1286162"/>
                  </a:lnTo>
                  <a:lnTo>
                    <a:pt x="11127" y="1285401"/>
                  </a:lnTo>
                  <a:lnTo>
                    <a:pt x="10271" y="1284545"/>
                  </a:lnTo>
                  <a:lnTo>
                    <a:pt x="9225" y="1284354"/>
                  </a:lnTo>
                  <a:lnTo>
                    <a:pt x="9225" y="1283212"/>
                  </a:lnTo>
                  <a:lnTo>
                    <a:pt x="8369" y="1282641"/>
                  </a:lnTo>
                  <a:lnTo>
                    <a:pt x="8083" y="1280929"/>
                  </a:lnTo>
                  <a:lnTo>
                    <a:pt x="7608" y="1280929"/>
                  </a:lnTo>
                  <a:lnTo>
                    <a:pt x="8083" y="1280358"/>
                  </a:lnTo>
                  <a:lnTo>
                    <a:pt x="8369" y="1278454"/>
                  </a:lnTo>
                  <a:lnTo>
                    <a:pt x="7323" y="1275885"/>
                  </a:lnTo>
                  <a:lnTo>
                    <a:pt x="8083" y="1274173"/>
                  </a:lnTo>
                  <a:lnTo>
                    <a:pt x="6752" y="1272936"/>
                  </a:lnTo>
                  <a:lnTo>
                    <a:pt x="6752" y="1271888"/>
                  </a:lnTo>
                  <a:lnTo>
                    <a:pt x="7228" y="1271603"/>
                  </a:lnTo>
                  <a:lnTo>
                    <a:pt x="6752" y="1269700"/>
                  </a:lnTo>
                  <a:lnTo>
                    <a:pt x="7037" y="1268749"/>
                  </a:lnTo>
                  <a:lnTo>
                    <a:pt x="6277" y="1268749"/>
                  </a:lnTo>
                  <a:lnTo>
                    <a:pt x="6277" y="1268178"/>
                  </a:lnTo>
                  <a:lnTo>
                    <a:pt x="5611" y="1267987"/>
                  </a:lnTo>
                  <a:lnTo>
                    <a:pt x="5611" y="1267416"/>
                  </a:lnTo>
                  <a:lnTo>
                    <a:pt x="4755" y="1266845"/>
                  </a:lnTo>
                  <a:lnTo>
                    <a:pt x="5040" y="1266559"/>
                  </a:lnTo>
                  <a:lnTo>
                    <a:pt x="4565" y="1266559"/>
                  </a:lnTo>
                  <a:lnTo>
                    <a:pt x="4850" y="1264371"/>
                  </a:lnTo>
                  <a:lnTo>
                    <a:pt x="3519" y="1264371"/>
                  </a:lnTo>
                  <a:lnTo>
                    <a:pt x="3043" y="1263420"/>
                  </a:lnTo>
                  <a:lnTo>
                    <a:pt x="3804" y="1263229"/>
                  </a:lnTo>
                  <a:lnTo>
                    <a:pt x="4089" y="1262468"/>
                  </a:lnTo>
                  <a:lnTo>
                    <a:pt x="6181" y="1262753"/>
                  </a:lnTo>
                  <a:lnTo>
                    <a:pt x="6181" y="1260279"/>
                  </a:lnTo>
                  <a:lnTo>
                    <a:pt x="5516" y="1259423"/>
                  </a:lnTo>
                  <a:lnTo>
                    <a:pt x="5801" y="1258471"/>
                  </a:lnTo>
                  <a:lnTo>
                    <a:pt x="6847" y="1258471"/>
                  </a:lnTo>
                  <a:lnTo>
                    <a:pt x="7513" y="1257520"/>
                  </a:lnTo>
                  <a:lnTo>
                    <a:pt x="9034" y="1257710"/>
                  </a:lnTo>
                  <a:lnTo>
                    <a:pt x="9890" y="1256949"/>
                  </a:lnTo>
                  <a:lnTo>
                    <a:pt x="9890" y="1254760"/>
                  </a:lnTo>
                  <a:lnTo>
                    <a:pt x="10366" y="1253998"/>
                  </a:lnTo>
                  <a:lnTo>
                    <a:pt x="9700" y="1253428"/>
                  </a:lnTo>
                  <a:lnTo>
                    <a:pt x="9700" y="1251525"/>
                  </a:lnTo>
                  <a:lnTo>
                    <a:pt x="10746" y="1250002"/>
                  </a:lnTo>
                  <a:lnTo>
                    <a:pt x="10461" y="1248765"/>
                  </a:lnTo>
                  <a:lnTo>
                    <a:pt x="11507" y="1247814"/>
                  </a:lnTo>
                  <a:lnTo>
                    <a:pt x="12363" y="1247814"/>
                  </a:lnTo>
                  <a:lnTo>
                    <a:pt x="12363" y="1247052"/>
                  </a:lnTo>
                  <a:lnTo>
                    <a:pt x="13219" y="1246862"/>
                  </a:lnTo>
                  <a:lnTo>
                    <a:pt x="14075" y="1245435"/>
                  </a:lnTo>
                  <a:lnTo>
                    <a:pt x="14740" y="1245435"/>
                  </a:lnTo>
                  <a:lnTo>
                    <a:pt x="15501" y="1243246"/>
                  </a:lnTo>
                  <a:lnTo>
                    <a:pt x="17023" y="1242294"/>
                  </a:lnTo>
                  <a:lnTo>
                    <a:pt x="17689" y="1240772"/>
                  </a:lnTo>
                  <a:lnTo>
                    <a:pt x="18164" y="1240772"/>
                  </a:lnTo>
                  <a:lnTo>
                    <a:pt x="17689" y="1239249"/>
                  </a:lnTo>
                  <a:lnTo>
                    <a:pt x="18164" y="1239440"/>
                  </a:lnTo>
                  <a:lnTo>
                    <a:pt x="19020" y="1238678"/>
                  </a:lnTo>
                  <a:lnTo>
                    <a:pt x="24345" y="1240391"/>
                  </a:lnTo>
                  <a:lnTo>
                    <a:pt x="24631" y="1239440"/>
                  </a:lnTo>
                  <a:lnTo>
                    <a:pt x="25487" y="1238583"/>
                  </a:lnTo>
                  <a:lnTo>
                    <a:pt x="26533" y="1238012"/>
                  </a:lnTo>
                  <a:lnTo>
                    <a:pt x="29005" y="1237822"/>
                  </a:lnTo>
                  <a:lnTo>
                    <a:pt x="29005" y="1237536"/>
                  </a:lnTo>
                  <a:lnTo>
                    <a:pt x="30337" y="1238107"/>
                  </a:lnTo>
                  <a:lnTo>
                    <a:pt x="31193" y="1237917"/>
                  </a:lnTo>
                  <a:lnTo>
                    <a:pt x="31193" y="1238202"/>
                  </a:lnTo>
                  <a:lnTo>
                    <a:pt x="33855" y="1237917"/>
                  </a:lnTo>
                  <a:lnTo>
                    <a:pt x="33855" y="1238488"/>
                  </a:lnTo>
                  <a:lnTo>
                    <a:pt x="34711" y="1238678"/>
                  </a:lnTo>
                  <a:lnTo>
                    <a:pt x="36043" y="1237727"/>
                  </a:lnTo>
                  <a:lnTo>
                    <a:pt x="36043" y="1237632"/>
                  </a:lnTo>
                  <a:lnTo>
                    <a:pt x="37089" y="1237346"/>
                  </a:lnTo>
                  <a:lnTo>
                    <a:pt x="36613" y="1236775"/>
                  </a:lnTo>
                  <a:lnTo>
                    <a:pt x="37089" y="1235538"/>
                  </a:lnTo>
                  <a:lnTo>
                    <a:pt x="38135" y="1234586"/>
                  </a:lnTo>
                  <a:lnTo>
                    <a:pt x="38896" y="1234777"/>
                  </a:lnTo>
                  <a:lnTo>
                    <a:pt x="38420" y="1233254"/>
                  </a:lnTo>
                  <a:lnTo>
                    <a:pt x="39466" y="1232683"/>
                  </a:lnTo>
                  <a:lnTo>
                    <a:pt x="39752" y="1231446"/>
                  </a:lnTo>
                  <a:lnTo>
                    <a:pt x="40607" y="1231636"/>
                  </a:lnTo>
                  <a:lnTo>
                    <a:pt x="40322" y="1231351"/>
                  </a:lnTo>
                  <a:lnTo>
                    <a:pt x="40798" y="1231351"/>
                  </a:lnTo>
                  <a:lnTo>
                    <a:pt x="41559" y="1230114"/>
                  </a:lnTo>
                  <a:lnTo>
                    <a:pt x="43080" y="1230114"/>
                  </a:lnTo>
                  <a:lnTo>
                    <a:pt x="44126" y="1230685"/>
                  </a:lnTo>
                  <a:lnTo>
                    <a:pt x="43080" y="1228116"/>
                  </a:lnTo>
                  <a:lnTo>
                    <a:pt x="43746" y="1227354"/>
                  </a:lnTo>
                  <a:lnTo>
                    <a:pt x="45077" y="1227545"/>
                  </a:lnTo>
                  <a:lnTo>
                    <a:pt x="45743" y="1226783"/>
                  </a:lnTo>
                  <a:lnTo>
                    <a:pt x="46504" y="1224880"/>
                  </a:lnTo>
                  <a:lnTo>
                    <a:pt x="47169" y="1224690"/>
                  </a:lnTo>
                  <a:lnTo>
                    <a:pt x="46884" y="1223167"/>
                  </a:lnTo>
                  <a:lnTo>
                    <a:pt x="47360" y="1222882"/>
                  </a:lnTo>
                  <a:lnTo>
                    <a:pt x="48406" y="1223643"/>
                  </a:lnTo>
                  <a:lnTo>
                    <a:pt x="48120" y="1224404"/>
                  </a:lnTo>
                  <a:lnTo>
                    <a:pt x="48976" y="1225927"/>
                  </a:lnTo>
                  <a:lnTo>
                    <a:pt x="50783" y="1225641"/>
                  </a:lnTo>
                  <a:lnTo>
                    <a:pt x="50498" y="1224880"/>
                  </a:lnTo>
                  <a:lnTo>
                    <a:pt x="51164" y="1224024"/>
                  </a:lnTo>
                  <a:lnTo>
                    <a:pt x="52685" y="1224214"/>
                  </a:lnTo>
                  <a:lnTo>
                    <a:pt x="52685" y="1221930"/>
                  </a:lnTo>
                  <a:lnTo>
                    <a:pt x="53731" y="1221645"/>
                  </a:lnTo>
                  <a:lnTo>
                    <a:pt x="54492" y="1222216"/>
                  </a:lnTo>
                  <a:lnTo>
                    <a:pt x="55348" y="1221645"/>
                  </a:lnTo>
                  <a:lnTo>
                    <a:pt x="55348" y="1219742"/>
                  </a:lnTo>
                  <a:lnTo>
                    <a:pt x="56394" y="1218505"/>
                  </a:lnTo>
                  <a:lnTo>
                    <a:pt x="57250" y="1217934"/>
                  </a:lnTo>
                  <a:lnTo>
                    <a:pt x="58296" y="1219837"/>
                  </a:lnTo>
                  <a:lnTo>
                    <a:pt x="60578" y="1218980"/>
                  </a:lnTo>
                  <a:lnTo>
                    <a:pt x="60864" y="1218124"/>
                  </a:lnTo>
                  <a:lnTo>
                    <a:pt x="61720" y="1217934"/>
                  </a:lnTo>
                  <a:lnTo>
                    <a:pt x="61720" y="1217172"/>
                  </a:lnTo>
                  <a:lnTo>
                    <a:pt x="62576" y="1216887"/>
                  </a:lnTo>
                  <a:lnTo>
                    <a:pt x="63051" y="1216030"/>
                  </a:lnTo>
                  <a:lnTo>
                    <a:pt x="64573" y="1216316"/>
                  </a:lnTo>
                  <a:lnTo>
                    <a:pt x="65048" y="1214413"/>
                  </a:lnTo>
                  <a:lnTo>
                    <a:pt x="64287" y="1214413"/>
                  </a:lnTo>
                  <a:lnTo>
                    <a:pt x="64287" y="1213651"/>
                  </a:lnTo>
                  <a:lnTo>
                    <a:pt x="64763" y="1212891"/>
                  </a:lnTo>
                  <a:lnTo>
                    <a:pt x="66570" y="1212700"/>
                  </a:lnTo>
                  <a:lnTo>
                    <a:pt x="67235" y="1211272"/>
                  </a:lnTo>
                  <a:lnTo>
                    <a:pt x="69898" y="1211082"/>
                  </a:lnTo>
                  <a:lnTo>
                    <a:pt x="70183" y="1209845"/>
                  </a:lnTo>
                  <a:lnTo>
                    <a:pt x="71039" y="1209274"/>
                  </a:lnTo>
                  <a:lnTo>
                    <a:pt x="71325" y="1208513"/>
                  </a:lnTo>
                  <a:lnTo>
                    <a:pt x="73607" y="1209750"/>
                  </a:lnTo>
                  <a:lnTo>
                    <a:pt x="76745" y="1209750"/>
                  </a:lnTo>
                  <a:lnTo>
                    <a:pt x="78552" y="1208989"/>
                  </a:lnTo>
                  <a:lnTo>
                    <a:pt x="79028" y="1207752"/>
                  </a:lnTo>
                  <a:lnTo>
                    <a:pt x="79884" y="1207562"/>
                  </a:lnTo>
                  <a:lnTo>
                    <a:pt x="80930" y="1208513"/>
                  </a:lnTo>
                  <a:lnTo>
                    <a:pt x="82261" y="1208513"/>
                  </a:lnTo>
                  <a:lnTo>
                    <a:pt x="82546" y="1207656"/>
                  </a:lnTo>
                  <a:lnTo>
                    <a:pt x="83212" y="1207371"/>
                  </a:lnTo>
                  <a:lnTo>
                    <a:pt x="83212" y="1206610"/>
                  </a:lnTo>
                  <a:lnTo>
                    <a:pt x="84068" y="1206800"/>
                  </a:lnTo>
                  <a:lnTo>
                    <a:pt x="84068" y="1207371"/>
                  </a:lnTo>
                  <a:lnTo>
                    <a:pt x="85114" y="1207371"/>
                  </a:lnTo>
                  <a:lnTo>
                    <a:pt x="85780" y="1206800"/>
                  </a:lnTo>
                  <a:lnTo>
                    <a:pt x="86445" y="1206991"/>
                  </a:lnTo>
                  <a:lnTo>
                    <a:pt x="87206" y="1206039"/>
                  </a:lnTo>
                  <a:lnTo>
                    <a:pt x="89013" y="1206325"/>
                  </a:lnTo>
                  <a:lnTo>
                    <a:pt x="90059" y="1208037"/>
                  </a:lnTo>
                  <a:lnTo>
                    <a:pt x="91581" y="1207752"/>
                  </a:lnTo>
                  <a:lnTo>
                    <a:pt x="92437" y="1208989"/>
                  </a:lnTo>
                  <a:lnTo>
                    <a:pt x="94529" y="1208704"/>
                  </a:lnTo>
                  <a:lnTo>
                    <a:pt x="95195" y="1207942"/>
                  </a:lnTo>
                  <a:lnTo>
                    <a:pt x="95195" y="1206514"/>
                  </a:lnTo>
                  <a:lnTo>
                    <a:pt x="97477" y="1206800"/>
                  </a:lnTo>
                  <a:lnTo>
                    <a:pt x="97762" y="1207562"/>
                  </a:lnTo>
                  <a:lnTo>
                    <a:pt x="96906" y="1207371"/>
                  </a:lnTo>
                  <a:lnTo>
                    <a:pt x="96906" y="1209084"/>
                  </a:lnTo>
                  <a:lnTo>
                    <a:pt x="94624" y="1209370"/>
                  </a:lnTo>
                  <a:lnTo>
                    <a:pt x="94624" y="1210606"/>
                  </a:lnTo>
                  <a:lnTo>
                    <a:pt x="94909" y="1211368"/>
                  </a:lnTo>
                  <a:lnTo>
                    <a:pt x="95765" y="1211653"/>
                  </a:lnTo>
                  <a:lnTo>
                    <a:pt x="95480" y="1212510"/>
                  </a:lnTo>
                  <a:lnTo>
                    <a:pt x="96146" y="1213366"/>
                  </a:lnTo>
                  <a:lnTo>
                    <a:pt x="97667" y="1213556"/>
                  </a:lnTo>
                  <a:lnTo>
                    <a:pt x="98143" y="1214413"/>
                  </a:lnTo>
                  <a:lnTo>
                    <a:pt x="98999" y="1214699"/>
                  </a:lnTo>
                  <a:lnTo>
                    <a:pt x="98999" y="1214984"/>
                  </a:lnTo>
                  <a:lnTo>
                    <a:pt x="98523" y="1214793"/>
                  </a:lnTo>
                  <a:lnTo>
                    <a:pt x="98999" y="1218695"/>
                  </a:lnTo>
                  <a:lnTo>
                    <a:pt x="101471" y="1219932"/>
                  </a:lnTo>
                  <a:lnTo>
                    <a:pt x="103563" y="1219932"/>
                  </a:lnTo>
                  <a:lnTo>
                    <a:pt x="104039" y="1219361"/>
                  </a:lnTo>
                  <a:lnTo>
                    <a:pt x="104705" y="1220884"/>
                  </a:lnTo>
                  <a:lnTo>
                    <a:pt x="105560" y="1221454"/>
                  </a:lnTo>
                  <a:lnTo>
                    <a:pt x="111362" y="1222216"/>
                  </a:lnTo>
                  <a:lnTo>
                    <a:pt x="111647" y="1222787"/>
                  </a:lnTo>
                  <a:lnTo>
                    <a:pt x="111171" y="1223358"/>
                  </a:lnTo>
                  <a:lnTo>
                    <a:pt x="112503" y="1224595"/>
                  </a:lnTo>
                  <a:lnTo>
                    <a:pt x="112788" y="1225451"/>
                  </a:lnTo>
                  <a:lnTo>
                    <a:pt x="114310" y="1226022"/>
                  </a:lnTo>
                  <a:lnTo>
                    <a:pt x="114310" y="1227354"/>
                  </a:lnTo>
                  <a:lnTo>
                    <a:pt x="112503" y="1227640"/>
                  </a:lnTo>
                  <a:lnTo>
                    <a:pt x="111742" y="1228591"/>
                  </a:lnTo>
                  <a:lnTo>
                    <a:pt x="111266" y="1232017"/>
                  </a:lnTo>
                  <a:lnTo>
                    <a:pt x="111742" y="1232874"/>
                  </a:lnTo>
                  <a:lnTo>
                    <a:pt x="112598" y="1232683"/>
                  </a:lnTo>
                  <a:lnTo>
                    <a:pt x="113644" y="1231161"/>
                  </a:lnTo>
                  <a:lnTo>
                    <a:pt x="113644" y="1229448"/>
                  </a:lnTo>
                  <a:lnTo>
                    <a:pt x="114119" y="1228687"/>
                  </a:lnTo>
                  <a:lnTo>
                    <a:pt x="115926" y="1227735"/>
                  </a:lnTo>
                  <a:lnTo>
                    <a:pt x="115926" y="1226974"/>
                  </a:lnTo>
                  <a:lnTo>
                    <a:pt x="115261" y="1226783"/>
                  </a:lnTo>
                  <a:lnTo>
                    <a:pt x="114975" y="1224595"/>
                  </a:lnTo>
                  <a:lnTo>
                    <a:pt x="112883" y="1223833"/>
                  </a:lnTo>
                  <a:lnTo>
                    <a:pt x="112408" y="1222977"/>
                  </a:lnTo>
                  <a:lnTo>
                    <a:pt x="113264" y="1222121"/>
                  </a:lnTo>
                  <a:lnTo>
                    <a:pt x="114024" y="1219361"/>
                  </a:lnTo>
                  <a:lnTo>
                    <a:pt x="121157" y="1214128"/>
                  </a:lnTo>
                  <a:lnTo>
                    <a:pt x="121157" y="1213366"/>
                  </a:lnTo>
                  <a:lnTo>
                    <a:pt x="125817" y="1208133"/>
                  </a:lnTo>
                  <a:lnTo>
                    <a:pt x="126863" y="1204421"/>
                  </a:lnTo>
                  <a:lnTo>
                    <a:pt x="127338" y="1204421"/>
                  </a:lnTo>
                  <a:lnTo>
                    <a:pt x="127624" y="1203184"/>
                  </a:lnTo>
                  <a:lnTo>
                    <a:pt x="128670" y="1202327"/>
                  </a:lnTo>
                  <a:lnTo>
                    <a:pt x="128955" y="1201090"/>
                  </a:lnTo>
                  <a:lnTo>
                    <a:pt x="129430" y="1200900"/>
                  </a:lnTo>
                  <a:lnTo>
                    <a:pt x="129716" y="1199378"/>
                  </a:lnTo>
                  <a:lnTo>
                    <a:pt x="128955" y="1199092"/>
                  </a:lnTo>
                  <a:lnTo>
                    <a:pt x="129430" y="1198140"/>
                  </a:lnTo>
                  <a:lnTo>
                    <a:pt x="128765" y="1195572"/>
                  </a:lnTo>
                  <a:lnTo>
                    <a:pt x="128004" y="1195381"/>
                  </a:lnTo>
                  <a:lnTo>
                    <a:pt x="127719" y="1193097"/>
                  </a:lnTo>
                  <a:lnTo>
                    <a:pt x="128479" y="1192526"/>
                  </a:lnTo>
                  <a:lnTo>
                    <a:pt x="129526" y="1192717"/>
                  </a:lnTo>
                  <a:lnTo>
                    <a:pt x="129526" y="1193002"/>
                  </a:lnTo>
                  <a:lnTo>
                    <a:pt x="131047" y="1192431"/>
                  </a:lnTo>
                  <a:lnTo>
                    <a:pt x="131903" y="1193002"/>
                  </a:lnTo>
                  <a:lnTo>
                    <a:pt x="133425" y="1190814"/>
                  </a:lnTo>
                  <a:lnTo>
                    <a:pt x="134946" y="1190528"/>
                  </a:lnTo>
                  <a:lnTo>
                    <a:pt x="134946" y="1191289"/>
                  </a:lnTo>
                  <a:lnTo>
                    <a:pt x="135802" y="1191480"/>
                  </a:lnTo>
                  <a:lnTo>
                    <a:pt x="135517" y="1192907"/>
                  </a:lnTo>
                  <a:lnTo>
                    <a:pt x="137038" y="1194144"/>
                  </a:lnTo>
                  <a:lnTo>
                    <a:pt x="136563" y="1194905"/>
                  </a:lnTo>
                  <a:lnTo>
                    <a:pt x="138084" y="1195476"/>
                  </a:lnTo>
                  <a:lnTo>
                    <a:pt x="138940" y="1194620"/>
                  </a:lnTo>
                  <a:lnTo>
                    <a:pt x="140462" y="1194620"/>
                  </a:lnTo>
                  <a:lnTo>
                    <a:pt x="140938" y="1193764"/>
                  </a:lnTo>
                  <a:lnTo>
                    <a:pt x="141984" y="1193764"/>
                  </a:lnTo>
                  <a:lnTo>
                    <a:pt x="142839" y="1193002"/>
                  </a:lnTo>
                  <a:lnTo>
                    <a:pt x="144932" y="1193002"/>
                  </a:lnTo>
                  <a:lnTo>
                    <a:pt x="145788" y="1193859"/>
                  </a:lnTo>
                  <a:lnTo>
                    <a:pt x="147309" y="1194049"/>
                  </a:lnTo>
                  <a:lnTo>
                    <a:pt x="147975" y="1194620"/>
                  </a:lnTo>
                  <a:lnTo>
                    <a:pt x="149306" y="1193668"/>
                  </a:lnTo>
                  <a:lnTo>
                    <a:pt x="151398" y="1193478"/>
                  </a:lnTo>
                  <a:lnTo>
                    <a:pt x="153491" y="1191765"/>
                  </a:lnTo>
                  <a:lnTo>
                    <a:pt x="154347" y="1191765"/>
                  </a:lnTo>
                  <a:lnTo>
                    <a:pt x="154632" y="1191004"/>
                  </a:lnTo>
                  <a:lnTo>
                    <a:pt x="155678" y="1190718"/>
                  </a:lnTo>
                  <a:lnTo>
                    <a:pt x="156724" y="1188815"/>
                  </a:lnTo>
                  <a:lnTo>
                    <a:pt x="157485" y="1188815"/>
                  </a:lnTo>
                  <a:lnTo>
                    <a:pt x="157009" y="1188244"/>
                  </a:lnTo>
                  <a:lnTo>
                    <a:pt x="157295" y="1187483"/>
                  </a:lnTo>
                  <a:lnTo>
                    <a:pt x="159767" y="1187293"/>
                  </a:lnTo>
                  <a:lnTo>
                    <a:pt x="159767" y="1185865"/>
                  </a:lnTo>
                  <a:lnTo>
                    <a:pt x="160813" y="1184628"/>
                  </a:lnTo>
                  <a:lnTo>
                    <a:pt x="160813" y="1184057"/>
                  </a:lnTo>
                  <a:lnTo>
                    <a:pt x="159957" y="1183867"/>
                  </a:lnTo>
                  <a:lnTo>
                    <a:pt x="159957" y="1183296"/>
                  </a:lnTo>
                  <a:lnTo>
                    <a:pt x="161289" y="1183106"/>
                  </a:lnTo>
                  <a:lnTo>
                    <a:pt x="161764" y="1181678"/>
                  </a:lnTo>
                  <a:lnTo>
                    <a:pt x="162810" y="1181107"/>
                  </a:lnTo>
                  <a:lnTo>
                    <a:pt x="162525" y="1180822"/>
                  </a:lnTo>
                  <a:lnTo>
                    <a:pt x="163381" y="1180632"/>
                  </a:lnTo>
                  <a:lnTo>
                    <a:pt x="163381" y="1180061"/>
                  </a:lnTo>
                  <a:lnTo>
                    <a:pt x="164237" y="1179870"/>
                  </a:lnTo>
                  <a:lnTo>
                    <a:pt x="164712" y="1178633"/>
                  </a:lnTo>
                  <a:lnTo>
                    <a:pt x="166044" y="1178633"/>
                  </a:lnTo>
                  <a:lnTo>
                    <a:pt x="166329" y="1179204"/>
                  </a:lnTo>
                  <a:lnTo>
                    <a:pt x="167185" y="1178919"/>
                  </a:lnTo>
                  <a:lnTo>
                    <a:pt x="168041" y="1179680"/>
                  </a:lnTo>
                  <a:lnTo>
                    <a:pt x="168041" y="1179109"/>
                  </a:lnTo>
                  <a:lnTo>
                    <a:pt x="168802" y="1178919"/>
                  </a:lnTo>
                  <a:lnTo>
                    <a:pt x="168802" y="1177682"/>
                  </a:lnTo>
                  <a:lnTo>
                    <a:pt x="171464" y="1177491"/>
                  </a:lnTo>
                  <a:lnTo>
                    <a:pt x="171464" y="1176635"/>
                  </a:lnTo>
                  <a:lnTo>
                    <a:pt x="170799" y="1176445"/>
                  </a:lnTo>
                  <a:lnTo>
                    <a:pt x="170323" y="1175208"/>
                  </a:lnTo>
                  <a:lnTo>
                    <a:pt x="172130" y="1175017"/>
                  </a:lnTo>
                  <a:lnTo>
                    <a:pt x="173937" y="1172258"/>
                  </a:lnTo>
                  <a:lnTo>
                    <a:pt x="175744" y="1170830"/>
                  </a:lnTo>
                  <a:lnTo>
                    <a:pt x="179833" y="1170830"/>
                  </a:lnTo>
                  <a:lnTo>
                    <a:pt x="180119" y="1170545"/>
                  </a:lnTo>
                  <a:lnTo>
                    <a:pt x="179643" y="1169974"/>
                  </a:lnTo>
                  <a:lnTo>
                    <a:pt x="181450" y="1169974"/>
                  </a:lnTo>
                  <a:lnTo>
                    <a:pt x="181165" y="1168451"/>
                  </a:lnTo>
                  <a:lnTo>
                    <a:pt x="181640" y="1167690"/>
                  </a:lnTo>
                  <a:lnTo>
                    <a:pt x="183922" y="1166738"/>
                  </a:lnTo>
                  <a:lnTo>
                    <a:pt x="185729" y="1166929"/>
                  </a:lnTo>
                  <a:lnTo>
                    <a:pt x="185729" y="1166072"/>
                  </a:lnTo>
                  <a:lnTo>
                    <a:pt x="187251" y="1165311"/>
                  </a:lnTo>
                  <a:lnTo>
                    <a:pt x="187726" y="1163788"/>
                  </a:lnTo>
                  <a:lnTo>
                    <a:pt x="188582" y="1163598"/>
                  </a:lnTo>
                  <a:lnTo>
                    <a:pt x="188297" y="1163027"/>
                  </a:lnTo>
                  <a:lnTo>
                    <a:pt x="188963" y="1162837"/>
                  </a:lnTo>
                  <a:lnTo>
                    <a:pt x="188487" y="1161885"/>
                  </a:lnTo>
                  <a:lnTo>
                    <a:pt x="189153" y="1161124"/>
                  </a:lnTo>
                  <a:lnTo>
                    <a:pt x="189153" y="1159697"/>
                  </a:lnTo>
                  <a:lnTo>
                    <a:pt x="190199" y="1158269"/>
                  </a:lnTo>
                  <a:lnTo>
                    <a:pt x="190675" y="1155700"/>
                  </a:lnTo>
                  <a:lnTo>
                    <a:pt x="191150" y="1154939"/>
                  </a:lnTo>
                  <a:lnTo>
                    <a:pt x="192006" y="1155129"/>
                  </a:lnTo>
                  <a:lnTo>
                    <a:pt x="192006" y="1154558"/>
                  </a:lnTo>
                  <a:lnTo>
                    <a:pt x="191530" y="1154558"/>
                  </a:lnTo>
                  <a:lnTo>
                    <a:pt x="191530" y="1153321"/>
                  </a:lnTo>
                  <a:lnTo>
                    <a:pt x="192196" y="1151894"/>
                  </a:lnTo>
                  <a:lnTo>
                    <a:pt x="192196" y="1147802"/>
                  </a:lnTo>
                  <a:lnTo>
                    <a:pt x="191721" y="1147611"/>
                  </a:lnTo>
                  <a:lnTo>
                    <a:pt x="192006" y="1143044"/>
                  </a:lnTo>
                  <a:lnTo>
                    <a:pt x="194288" y="1142853"/>
                  </a:lnTo>
                  <a:lnTo>
                    <a:pt x="194954" y="1142093"/>
                  </a:lnTo>
                  <a:lnTo>
                    <a:pt x="196285" y="1141807"/>
                  </a:lnTo>
                  <a:lnTo>
                    <a:pt x="197046" y="1140951"/>
                  </a:lnTo>
                  <a:lnTo>
                    <a:pt x="202372" y="1141807"/>
                  </a:lnTo>
                  <a:lnTo>
                    <a:pt x="204654" y="1140951"/>
                  </a:lnTo>
                  <a:lnTo>
                    <a:pt x="205320" y="1141236"/>
                  </a:lnTo>
                  <a:lnTo>
                    <a:pt x="205605" y="1142093"/>
                  </a:lnTo>
                  <a:lnTo>
                    <a:pt x="207507" y="1142093"/>
                  </a:lnTo>
                  <a:lnTo>
                    <a:pt x="208173" y="1140855"/>
                  </a:lnTo>
                  <a:lnTo>
                    <a:pt x="208934" y="1140665"/>
                  </a:lnTo>
                  <a:lnTo>
                    <a:pt x="208458" y="1140094"/>
                  </a:lnTo>
                  <a:lnTo>
                    <a:pt x="209314" y="1138381"/>
                  </a:lnTo>
                  <a:lnTo>
                    <a:pt x="210645" y="1138191"/>
                  </a:lnTo>
                  <a:lnTo>
                    <a:pt x="210645" y="1137335"/>
                  </a:lnTo>
                  <a:lnTo>
                    <a:pt x="211501" y="1136764"/>
                  </a:lnTo>
                  <a:lnTo>
                    <a:pt x="211977" y="1135907"/>
                  </a:lnTo>
                  <a:lnTo>
                    <a:pt x="211692" y="1134670"/>
                  </a:lnTo>
                  <a:lnTo>
                    <a:pt x="213023" y="1133909"/>
                  </a:lnTo>
                  <a:lnTo>
                    <a:pt x="213879" y="1134194"/>
                  </a:lnTo>
                  <a:lnTo>
                    <a:pt x="214354" y="1133338"/>
                  </a:lnTo>
                  <a:lnTo>
                    <a:pt x="215020" y="1133338"/>
                  </a:lnTo>
                  <a:lnTo>
                    <a:pt x="215305" y="1131149"/>
                  </a:lnTo>
                  <a:lnTo>
                    <a:pt x="214830" y="1130578"/>
                  </a:lnTo>
                  <a:lnTo>
                    <a:pt x="214830" y="1129151"/>
                  </a:lnTo>
                  <a:lnTo>
                    <a:pt x="217302" y="1128961"/>
                  </a:lnTo>
                  <a:lnTo>
                    <a:pt x="217778" y="1128390"/>
                  </a:lnTo>
                  <a:lnTo>
                    <a:pt x="218824" y="1128675"/>
                  </a:lnTo>
                  <a:lnTo>
                    <a:pt x="220631" y="1126391"/>
                  </a:lnTo>
                  <a:lnTo>
                    <a:pt x="222153" y="1126391"/>
                  </a:lnTo>
                  <a:lnTo>
                    <a:pt x="222628" y="1125154"/>
                  </a:lnTo>
                  <a:lnTo>
                    <a:pt x="223389" y="1125154"/>
                  </a:lnTo>
                  <a:lnTo>
                    <a:pt x="222913" y="1124583"/>
                  </a:lnTo>
                  <a:lnTo>
                    <a:pt x="223769" y="1124583"/>
                  </a:lnTo>
                  <a:lnTo>
                    <a:pt x="224815" y="1123727"/>
                  </a:lnTo>
                  <a:lnTo>
                    <a:pt x="225671" y="1124012"/>
                  </a:lnTo>
                  <a:lnTo>
                    <a:pt x="226147" y="1122299"/>
                  </a:lnTo>
                  <a:lnTo>
                    <a:pt x="225386" y="1121538"/>
                  </a:lnTo>
                  <a:lnTo>
                    <a:pt x="226147" y="1118779"/>
                  </a:lnTo>
                  <a:lnTo>
                    <a:pt x="227003" y="1117922"/>
                  </a:lnTo>
                  <a:lnTo>
                    <a:pt x="227003" y="1115924"/>
                  </a:lnTo>
                  <a:lnTo>
                    <a:pt x="227763" y="1115163"/>
                  </a:lnTo>
                  <a:lnTo>
                    <a:pt x="228239" y="1110595"/>
                  </a:lnTo>
                  <a:lnTo>
                    <a:pt x="228714" y="1110024"/>
                  </a:lnTo>
                  <a:lnTo>
                    <a:pt x="228714" y="1107074"/>
                  </a:lnTo>
                  <a:lnTo>
                    <a:pt x="227858" y="1106313"/>
                  </a:lnTo>
                  <a:lnTo>
                    <a:pt x="227858" y="1105742"/>
                  </a:lnTo>
                  <a:lnTo>
                    <a:pt x="226812" y="1105742"/>
                  </a:lnTo>
                  <a:lnTo>
                    <a:pt x="225291" y="1104505"/>
                  </a:lnTo>
                  <a:lnTo>
                    <a:pt x="225291" y="1103743"/>
                  </a:lnTo>
                  <a:lnTo>
                    <a:pt x="227098" y="1103173"/>
                  </a:lnTo>
                  <a:lnTo>
                    <a:pt x="227383" y="1102602"/>
                  </a:lnTo>
                  <a:lnTo>
                    <a:pt x="226717" y="1101079"/>
                  </a:lnTo>
                  <a:lnTo>
                    <a:pt x="225861" y="1100508"/>
                  </a:lnTo>
                  <a:lnTo>
                    <a:pt x="226147" y="1099747"/>
                  </a:lnTo>
                  <a:lnTo>
                    <a:pt x="224625" y="1098319"/>
                  </a:lnTo>
                  <a:lnTo>
                    <a:pt x="225101" y="1096892"/>
                  </a:lnTo>
                  <a:lnTo>
                    <a:pt x="225576" y="1096892"/>
                  </a:lnTo>
                  <a:lnTo>
                    <a:pt x="225576" y="1097653"/>
                  </a:lnTo>
                  <a:lnTo>
                    <a:pt x="227098" y="1097844"/>
                  </a:lnTo>
                  <a:lnTo>
                    <a:pt x="229570" y="1096607"/>
                  </a:lnTo>
                  <a:lnTo>
                    <a:pt x="230046" y="1095180"/>
                  </a:lnTo>
                  <a:lnTo>
                    <a:pt x="230711" y="1094608"/>
                  </a:lnTo>
                  <a:lnTo>
                    <a:pt x="228239" y="1090231"/>
                  </a:lnTo>
                  <a:lnTo>
                    <a:pt x="229095" y="1087662"/>
                  </a:lnTo>
                  <a:lnTo>
                    <a:pt x="230616" y="1087662"/>
                  </a:lnTo>
                  <a:lnTo>
                    <a:pt x="231092" y="1088423"/>
                  </a:lnTo>
                  <a:lnTo>
                    <a:pt x="231948" y="1088614"/>
                  </a:lnTo>
                  <a:lnTo>
                    <a:pt x="232994" y="1086900"/>
                  </a:lnTo>
                  <a:lnTo>
                    <a:pt x="232994" y="1086044"/>
                  </a:lnTo>
                  <a:lnTo>
                    <a:pt x="233660" y="1085758"/>
                  </a:lnTo>
                  <a:lnTo>
                    <a:pt x="234515" y="1085758"/>
                  </a:lnTo>
                  <a:lnTo>
                    <a:pt x="234515" y="1086329"/>
                  </a:lnTo>
                  <a:lnTo>
                    <a:pt x="236037" y="1088043"/>
                  </a:lnTo>
                  <a:lnTo>
                    <a:pt x="238890" y="1088233"/>
                  </a:lnTo>
                  <a:lnTo>
                    <a:pt x="239936" y="1087662"/>
                  </a:lnTo>
                  <a:lnTo>
                    <a:pt x="241743" y="1086139"/>
                  </a:lnTo>
                  <a:lnTo>
                    <a:pt x="239080" y="1085187"/>
                  </a:lnTo>
                  <a:lnTo>
                    <a:pt x="238415" y="1085378"/>
                  </a:lnTo>
                  <a:lnTo>
                    <a:pt x="237654" y="1084807"/>
                  </a:lnTo>
                  <a:lnTo>
                    <a:pt x="237368" y="1083379"/>
                  </a:lnTo>
                  <a:lnTo>
                    <a:pt x="239175" y="1083189"/>
                  </a:lnTo>
                  <a:lnTo>
                    <a:pt x="241268" y="1083760"/>
                  </a:lnTo>
                  <a:lnTo>
                    <a:pt x="243360" y="1082523"/>
                  </a:lnTo>
                  <a:lnTo>
                    <a:pt x="245832" y="1083285"/>
                  </a:lnTo>
                  <a:lnTo>
                    <a:pt x="247164" y="1082999"/>
                  </a:lnTo>
                  <a:lnTo>
                    <a:pt x="247449" y="1081477"/>
                  </a:lnTo>
                  <a:lnTo>
                    <a:pt x="248495" y="1079954"/>
                  </a:lnTo>
                  <a:lnTo>
                    <a:pt x="248210" y="1078241"/>
                  </a:lnTo>
                  <a:lnTo>
                    <a:pt x="248685" y="1077004"/>
                  </a:lnTo>
                  <a:lnTo>
                    <a:pt x="247354" y="1076053"/>
                  </a:lnTo>
                  <a:lnTo>
                    <a:pt x="248020" y="1075291"/>
                  </a:lnTo>
                  <a:lnTo>
                    <a:pt x="248876" y="1075576"/>
                  </a:lnTo>
                  <a:lnTo>
                    <a:pt x="249161" y="1077004"/>
                  </a:lnTo>
                  <a:lnTo>
                    <a:pt x="250492" y="1077955"/>
                  </a:lnTo>
                  <a:lnTo>
                    <a:pt x="250492" y="1078527"/>
                  </a:lnTo>
                  <a:lnTo>
                    <a:pt x="252299" y="1078241"/>
                  </a:lnTo>
                  <a:lnTo>
                    <a:pt x="253060" y="1078527"/>
                  </a:lnTo>
                  <a:lnTo>
                    <a:pt x="253535" y="1079288"/>
                  </a:lnTo>
                  <a:lnTo>
                    <a:pt x="253535" y="1081477"/>
                  </a:lnTo>
                  <a:lnTo>
                    <a:pt x="255342" y="1080906"/>
                  </a:lnTo>
                  <a:lnTo>
                    <a:pt x="255628" y="1080334"/>
                  </a:lnTo>
                  <a:lnTo>
                    <a:pt x="258766" y="1079573"/>
                  </a:lnTo>
                  <a:lnTo>
                    <a:pt x="258766" y="1079002"/>
                  </a:lnTo>
                  <a:lnTo>
                    <a:pt x="259812" y="1078146"/>
                  </a:lnTo>
                  <a:lnTo>
                    <a:pt x="260573" y="1078432"/>
                  </a:lnTo>
                  <a:lnTo>
                    <a:pt x="260287" y="1077670"/>
                  </a:lnTo>
                  <a:lnTo>
                    <a:pt x="262380" y="1076242"/>
                  </a:lnTo>
                  <a:lnTo>
                    <a:pt x="261524" y="1074530"/>
                  </a:lnTo>
                  <a:lnTo>
                    <a:pt x="261999" y="1073769"/>
                  </a:lnTo>
                  <a:lnTo>
                    <a:pt x="264091" y="1074340"/>
                  </a:lnTo>
                  <a:lnTo>
                    <a:pt x="264947" y="1073769"/>
                  </a:lnTo>
                  <a:lnTo>
                    <a:pt x="264472" y="1073197"/>
                  </a:lnTo>
                  <a:lnTo>
                    <a:pt x="265803" y="1073007"/>
                  </a:lnTo>
                  <a:lnTo>
                    <a:pt x="265803" y="1072246"/>
                  </a:lnTo>
                  <a:lnTo>
                    <a:pt x="266279" y="1072055"/>
                  </a:lnTo>
                  <a:lnTo>
                    <a:pt x="265803" y="1071295"/>
                  </a:lnTo>
                  <a:lnTo>
                    <a:pt x="266564" y="1071295"/>
                  </a:lnTo>
                  <a:lnTo>
                    <a:pt x="266279" y="1070343"/>
                  </a:lnTo>
                  <a:lnTo>
                    <a:pt x="267135" y="1069391"/>
                  </a:lnTo>
                  <a:lnTo>
                    <a:pt x="267610" y="1069962"/>
                  </a:lnTo>
                  <a:lnTo>
                    <a:pt x="268371" y="1069677"/>
                  </a:lnTo>
                  <a:lnTo>
                    <a:pt x="268846" y="1068820"/>
                  </a:lnTo>
                  <a:lnTo>
                    <a:pt x="268561" y="1067964"/>
                  </a:lnTo>
                  <a:lnTo>
                    <a:pt x="269037" y="1067964"/>
                  </a:lnTo>
                  <a:lnTo>
                    <a:pt x="268751" y="1067108"/>
                  </a:lnTo>
                  <a:lnTo>
                    <a:pt x="269227" y="1067108"/>
                  </a:lnTo>
                  <a:lnTo>
                    <a:pt x="269227" y="1066346"/>
                  </a:lnTo>
                  <a:lnTo>
                    <a:pt x="270558" y="1065490"/>
                  </a:lnTo>
                  <a:lnTo>
                    <a:pt x="271604" y="1063777"/>
                  </a:lnTo>
                  <a:lnTo>
                    <a:pt x="271319" y="1061588"/>
                  </a:lnTo>
                  <a:lnTo>
                    <a:pt x="272080" y="1060732"/>
                  </a:lnTo>
                  <a:lnTo>
                    <a:pt x="272365" y="1058163"/>
                  </a:lnTo>
                  <a:lnTo>
                    <a:pt x="271319" y="1056735"/>
                  </a:lnTo>
                  <a:lnTo>
                    <a:pt x="271794" y="1055498"/>
                  </a:lnTo>
                  <a:lnTo>
                    <a:pt x="271129" y="1055213"/>
                  </a:lnTo>
                  <a:lnTo>
                    <a:pt x="271129" y="1054356"/>
                  </a:lnTo>
                  <a:lnTo>
                    <a:pt x="273221" y="1054166"/>
                  </a:lnTo>
                  <a:lnTo>
                    <a:pt x="273221" y="1053595"/>
                  </a:lnTo>
                  <a:lnTo>
                    <a:pt x="271699" y="1052643"/>
                  </a:lnTo>
                  <a:lnTo>
                    <a:pt x="271414" y="1051406"/>
                  </a:lnTo>
                  <a:lnTo>
                    <a:pt x="272080" y="1050169"/>
                  </a:lnTo>
                  <a:lnTo>
                    <a:pt x="272936" y="1050360"/>
                  </a:lnTo>
                  <a:lnTo>
                    <a:pt x="273411" y="1049598"/>
                  </a:lnTo>
                  <a:lnTo>
                    <a:pt x="275503" y="1049408"/>
                  </a:lnTo>
                  <a:lnTo>
                    <a:pt x="275979" y="1048837"/>
                  </a:lnTo>
                  <a:lnTo>
                    <a:pt x="275123" y="1047124"/>
                  </a:lnTo>
                  <a:lnTo>
                    <a:pt x="272650" y="1045126"/>
                  </a:lnTo>
                  <a:lnTo>
                    <a:pt x="273126" y="1044174"/>
                  </a:lnTo>
                  <a:lnTo>
                    <a:pt x="272841" y="1043603"/>
                  </a:lnTo>
                  <a:lnTo>
                    <a:pt x="273697" y="1043413"/>
                  </a:lnTo>
                  <a:lnTo>
                    <a:pt x="273221" y="1042652"/>
                  </a:lnTo>
                  <a:lnTo>
                    <a:pt x="273697" y="1042081"/>
                  </a:lnTo>
                  <a:lnTo>
                    <a:pt x="273031" y="1042081"/>
                  </a:lnTo>
                  <a:lnTo>
                    <a:pt x="273031" y="1041224"/>
                  </a:lnTo>
                  <a:lnTo>
                    <a:pt x="273697" y="1041224"/>
                  </a:lnTo>
                  <a:lnTo>
                    <a:pt x="273221" y="1040273"/>
                  </a:lnTo>
                  <a:lnTo>
                    <a:pt x="274267" y="1040082"/>
                  </a:lnTo>
                  <a:lnTo>
                    <a:pt x="273792" y="1039511"/>
                  </a:lnTo>
                  <a:lnTo>
                    <a:pt x="274267" y="1039321"/>
                  </a:lnTo>
                  <a:lnTo>
                    <a:pt x="273982" y="1038750"/>
                  </a:lnTo>
                  <a:lnTo>
                    <a:pt x="274457" y="1038750"/>
                  </a:lnTo>
                  <a:lnTo>
                    <a:pt x="274933" y="1036466"/>
                  </a:lnTo>
                  <a:lnTo>
                    <a:pt x="274647" y="1034944"/>
                  </a:lnTo>
                  <a:lnTo>
                    <a:pt x="273601" y="1033516"/>
                  </a:lnTo>
                  <a:lnTo>
                    <a:pt x="274077" y="1032565"/>
                  </a:lnTo>
                  <a:lnTo>
                    <a:pt x="272270" y="1031137"/>
                  </a:lnTo>
                  <a:lnTo>
                    <a:pt x="271794" y="1031423"/>
                  </a:lnTo>
                  <a:lnTo>
                    <a:pt x="271509" y="1030852"/>
                  </a:lnTo>
                  <a:lnTo>
                    <a:pt x="270463" y="1030662"/>
                  </a:lnTo>
                  <a:lnTo>
                    <a:pt x="269988" y="1029805"/>
                  </a:lnTo>
                  <a:lnTo>
                    <a:pt x="271319" y="1028949"/>
                  </a:lnTo>
                  <a:lnTo>
                    <a:pt x="271319" y="1026475"/>
                  </a:lnTo>
                  <a:lnTo>
                    <a:pt x="272175" y="1026475"/>
                  </a:lnTo>
                  <a:lnTo>
                    <a:pt x="272175" y="1025904"/>
                  </a:lnTo>
                  <a:lnTo>
                    <a:pt x="273506" y="1025904"/>
                  </a:lnTo>
                  <a:lnTo>
                    <a:pt x="274362" y="1025142"/>
                  </a:lnTo>
                  <a:lnTo>
                    <a:pt x="273887" y="1024952"/>
                  </a:lnTo>
                  <a:lnTo>
                    <a:pt x="274172" y="1023430"/>
                  </a:lnTo>
                  <a:lnTo>
                    <a:pt x="275694" y="1022478"/>
                  </a:lnTo>
                  <a:lnTo>
                    <a:pt x="277786" y="1022288"/>
                  </a:lnTo>
                  <a:lnTo>
                    <a:pt x="276930" y="1020860"/>
                  </a:lnTo>
                  <a:lnTo>
                    <a:pt x="276169" y="1020670"/>
                  </a:lnTo>
                  <a:lnTo>
                    <a:pt x="277025" y="1019718"/>
                  </a:lnTo>
                  <a:lnTo>
                    <a:pt x="276264" y="1018957"/>
                  </a:lnTo>
                  <a:lnTo>
                    <a:pt x="276740" y="1016008"/>
                  </a:lnTo>
                  <a:lnTo>
                    <a:pt x="275979" y="1014580"/>
                  </a:lnTo>
                  <a:lnTo>
                    <a:pt x="276740" y="1012010"/>
                  </a:lnTo>
                  <a:lnTo>
                    <a:pt x="278261" y="1011440"/>
                  </a:lnTo>
                  <a:lnTo>
                    <a:pt x="278261" y="1010583"/>
                  </a:lnTo>
                  <a:lnTo>
                    <a:pt x="277405" y="1011344"/>
                  </a:lnTo>
                  <a:lnTo>
                    <a:pt x="276930" y="1009346"/>
                  </a:lnTo>
                  <a:lnTo>
                    <a:pt x="277976" y="1008394"/>
                  </a:lnTo>
                  <a:lnTo>
                    <a:pt x="277215" y="1007538"/>
                  </a:lnTo>
                  <a:lnTo>
                    <a:pt x="278071" y="1004207"/>
                  </a:lnTo>
                  <a:lnTo>
                    <a:pt x="277215" y="1003922"/>
                  </a:lnTo>
                  <a:lnTo>
                    <a:pt x="277500" y="1003636"/>
                  </a:lnTo>
                  <a:lnTo>
                    <a:pt x="274647" y="1002780"/>
                  </a:lnTo>
                  <a:lnTo>
                    <a:pt x="273792" y="1001258"/>
                  </a:lnTo>
                  <a:lnTo>
                    <a:pt x="273316" y="1001828"/>
                  </a:lnTo>
                  <a:lnTo>
                    <a:pt x="271985" y="1001543"/>
                  </a:lnTo>
                  <a:lnTo>
                    <a:pt x="271985" y="1000592"/>
                  </a:lnTo>
                  <a:lnTo>
                    <a:pt x="273506" y="1000021"/>
                  </a:lnTo>
                  <a:lnTo>
                    <a:pt x="273221" y="998498"/>
                  </a:lnTo>
                  <a:lnTo>
                    <a:pt x="277881" y="996976"/>
                  </a:lnTo>
                  <a:lnTo>
                    <a:pt x="278547" y="997927"/>
                  </a:lnTo>
                  <a:lnTo>
                    <a:pt x="280353" y="997927"/>
                  </a:lnTo>
                  <a:lnTo>
                    <a:pt x="279688" y="998879"/>
                  </a:lnTo>
                  <a:lnTo>
                    <a:pt x="279688" y="1000116"/>
                  </a:lnTo>
                  <a:lnTo>
                    <a:pt x="280734" y="1001068"/>
                  </a:lnTo>
                  <a:lnTo>
                    <a:pt x="283397" y="1001068"/>
                  </a:lnTo>
                  <a:lnTo>
                    <a:pt x="283397" y="1000782"/>
                  </a:lnTo>
                  <a:lnTo>
                    <a:pt x="286250" y="1000021"/>
                  </a:lnTo>
                  <a:lnTo>
                    <a:pt x="287105" y="1000592"/>
                  </a:lnTo>
                  <a:lnTo>
                    <a:pt x="287105" y="1001353"/>
                  </a:lnTo>
                  <a:lnTo>
                    <a:pt x="286630" y="1001353"/>
                  </a:lnTo>
                  <a:lnTo>
                    <a:pt x="286630" y="1003351"/>
                  </a:lnTo>
                  <a:lnTo>
                    <a:pt x="287296" y="1004207"/>
                  </a:lnTo>
                  <a:lnTo>
                    <a:pt x="289768" y="1004207"/>
                  </a:lnTo>
                  <a:lnTo>
                    <a:pt x="289483" y="1003922"/>
                  </a:lnTo>
                  <a:lnTo>
                    <a:pt x="290149" y="1002495"/>
                  </a:lnTo>
                  <a:lnTo>
                    <a:pt x="291480" y="1002209"/>
                  </a:lnTo>
                  <a:lnTo>
                    <a:pt x="294143" y="1002971"/>
                  </a:lnTo>
                  <a:lnTo>
                    <a:pt x="294428" y="1002209"/>
                  </a:lnTo>
                  <a:lnTo>
                    <a:pt x="295474" y="1001924"/>
                  </a:lnTo>
                  <a:lnTo>
                    <a:pt x="295189" y="1001353"/>
                  </a:lnTo>
                  <a:lnTo>
                    <a:pt x="296045" y="1000782"/>
                  </a:lnTo>
                  <a:lnTo>
                    <a:pt x="295760" y="1000211"/>
                  </a:lnTo>
                  <a:lnTo>
                    <a:pt x="295094" y="1000211"/>
                  </a:lnTo>
                  <a:lnTo>
                    <a:pt x="294808" y="999260"/>
                  </a:lnTo>
                  <a:lnTo>
                    <a:pt x="296330" y="998498"/>
                  </a:lnTo>
                  <a:lnTo>
                    <a:pt x="296996" y="997737"/>
                  </a:lnTo>
                  <a:lnTo>
                    <a:pt x="296711" y="996881"/>
                  </a:lnTo>
                  <a:lnTo>
                    <a:pt x="297566" y="996690"/>
                  </a:lnTo>
                  <a:lnTo>
                    <a:pt x="297281" y="995929"/>
                  </a:lnTo>
                  <a:lnTo>
                    <a:pt x="297757" y="995643"/>
                  </a:lnTo>
                  <a:lnTo>
                    <a:pt x="297757" y="994216"/>
                  </a:lnTo>
                  <a:lnTo>
                    <a:pt x="298422" y="993265"/>
                  </a:lnTo>
                  <a:lnTo>
                    <a:pt x="299183" y="992694"/>
                  </a:lnTo>
                  <a:lnTo>
                    <a:pt x="301275" y="992694"/>
                  </a:lnTo>
                  <a:lnTo>
                    <a:pt x="302607" y="992123"/>
                  </a:lnTo>
                  <a:lnTo>
                    <a:pt x="303463" y="990410"/>
                  </a:lnTo>
                  <a:lnTo>
                    <a:pt x="304318" y="990410"/>
                  </a:lnTo>
                  <a:lnTo>
                    <a:pt x="304033" y="989839"/>
                  </a:lnTo>
                  <a:lnTo>
                    <a:pt x="304699" y="989268"/>
                  </a:lnTo>
                  <a:lnTo>
                    <a:pt x="304984" y="987079"/>
                  </a:lnTo>
                  <a:lnTo>
                    <a:pt x="306030" y="986128"/>
                  </a:lnTo>
                  <a:lnTo>
                    <a:pt x="309834" y="986128"/>
                  </a:lnTo>
                  <a:lnTo>
                    <a:pt x="308978" y="988887"/>
                  </a:lnTo>
                  <a:lnTo>
                    <a:pt x="308693" y="991647"/>
                  </a:lnTo>
                  <a:lnTo>
                    <a:pt x="308027" y="992503"/>
                  </a:lnTo>
                  <a:lnTo>
                    <a:pt x="308027" y="994216"/>
                  </a:lnTo>
                  <a:lnTo>
                    <a:pt x="312117" y="995453"/>
                  </a:lnTo>
                  <a:lnTo>
                    <a:pt x="312592" y="995739"/>
                  </a:lnTo>
                  <a:lnTo>
                    <a:pt x="312592" y="997261"/>
                  </a:lnTo>
                  <a:lnTo>
                    <a:pt x="313638" y="998118"/>
                  </a:lnTo>
                  <a:lnTo>
                    <a:pt x="314114" y="1000306"/>
                  </a:lnTo>
                  <a:lnTo>
                    <a:pt x="313258" y="1001734"/>
                  </a:lnTo>
                  <a:lnTo>
                    <a:pt x="313258" y="1002590"/>
                  </a:lnTo>
                  <a:lnTo>
                    <a:pt x="312402" y="1003447"/>
                  </a:lnTo>
                  <a:lnTo>
                    <a:pt x="313258" y="1003256"/>
                  </a:lnTo>
                  <a:lnTo>
                    <a:pt x="312973" y="1004017"/>
                  </a:lnTo>
                  <a:lnTo>
                    <a:pt x="314019" y="1005445"/>
                  </a:lnTo>
                  <a:lnTo>
                    <a:pt x="314304" y="1006872"/>
                  </a:lnTo>
                  <a:lnTo>
                    <a:pt x="313543" y="1008871"/>
                  </a:lnTo>
                  <a:lnTo>
                    <a:pt x="314589" y="1009631"/>
                  </a:lnTo>
                  <a:lnTo>
                    <a:pt x="315065" y="1010583"/>
                  </a:lnTo>
                  <a:lnTo>
                    <a:pt x="314779" y="1011821"/>
                  </a:lnTo>
                  <a:lnTo>
                    <a:pt x="312973" y="1012581"/>
                  </a:lnTo>
                  <a:lnTo>
                    <a:pt x="312117" y="1014009"/>
                  </a:lnTo>
                  <a:lnTo>
                    <a:pt x="313448" y="1013438"/>
                  </a:lnTo>
                  <a:lnTo>
                    <a:pt x="315730" y="1013629"/>
                  </a:lnTo>
                  <a:lnTo>
                    <a:pt x="316016" y="1011916"/>
                  </a:lnTo>
                  <a:lnTo>
                    <a:pt x="316777" y="1010679"/>
                  </a:lnTo>
                  <a:lnTo>
                    <a:pt x="318869" y="1009822"/>
                  </a:lnTo>
                  <a:lnTo>
                    <a:pt x="323529" y="1010393"/>
                  </a:lnTo>
                  <a:lnTo>
                    <a:pt x="324289" y="1011916"/>
                  </a:lnTo>
                  <a:lnTo>
                    <a:pt x="327903" y="1013152"/>
                  </a:lnTo>
                  <a:lnTo>
                    <a:pt x="329995" y="1012867"/>
                  </a:lnTo>
                  <a:lnTo>
                    <a:pt x="331802" y="1011154"/>
                  </a:lnTo>
                  <a:lnTo>
                    <a:pt x="336272" y="1010393"/>
                  </a:lnTo>
                  <a:lnTo>
                    <a:pt x="337794" y="1011154"/>
                  </a:lnTo>
                  <a:lnTo>
                    <a:pt x="339886" y="1010869"/>
                  </a:lnTo>
                  <a:lnTo>
                    <a:pt x="342168" y="1011440"/>
                  </a:lnTo>
                  <a:lnTo>
                    <a:pt x="343024" y="1011154"/>
                  </a:lnTo>
                  <a:lnTo>
                    <a:pt x="345497" y="1011440"/>
                  </a:lnTo>
                  <a:lnTo>
                    <a:pt x="348350" y="1012867"/>
                  </a:lnTo>
                  <a:lnTo>
                    <a:pt x="347494" y="1011916"/>
                  </a:lnTo>
                  <a:lnTo>
                    <a:pt x="347494" y="1011344"/>
                  </a:lnTo>
                  <a:lnTo>
                    <a:pt x="348350" y="1010773"/>
                  </a:lnTo>
                  <a:lnTo>
                    <a:pt x="348064" y="1009822"/>
                  </a:lnTo>
                  <a:lnTo>
                    <a:pt x="345972" y="1010108"/>
                  </a:lnTo>
                  <a:lnTo>
                    <a:pt x="345972" y="1009251"/>
                  </a:lnTo>
                  <a:lnTo>
                    <a:pt x="343785" y="1008680"/>
                  </a:lnTo>
                  <a:lnTo>
                    <a:pt x="343785" y="1007919"/>
                  </a:lnTo>
                  <a:lnTo>
                    <a:pt x="342739" y="1008109"/>
                  </a:lnTo>
                  <a:lnTo>
                    <a:pt x="342739" y="1008871"/>
                  </a:lnTo>
                  <a:lnTo>
                    <a:pt x="342073" y="1009442"/>
                  </a:lnTo>
                  <a:lnTo>
                    <a:pt x="337603" y="1008871"/>
                  </a:lnTo>
                  <a:lnTo>
                    <a:pt x="334180" y="1009156"/>
                  </a:lnTo>
                  <a:lnTo>
                    <a:pt x="333324" y="1008965"/>
                  </a:lnTo>
                  <a:lnTo>
                    <a:pt x="332563" y="1008109"/>
                  </a:lnTo>
                  <a:lnTo>
                    <a:pt x="329805" y="1008109"/>
                  </a:lnTo>
                  <a:lnTo>
                    <a:pt x="330281" y="1008680"/>
                  </a:lnTo>
                  <a:lnTo>
                    <a:pt x="329805" y="1010108"/>
                  </a:lnTo>
                  <a:lnTo>
                    <a:pt x="327142" y="1011630"/>
                  </a:lnTo>
                  <a:lnTo>
                    <a:pt x="324004" y="1010108"/>
                  </a:lnTo>
                  <a:lnTo>
                    <a:pt x="323243" y="1008585"/>
                  </a:lnTo>
                  <a:lnTo>
                    <a:pt x="322387" y="1008585"/>
                  </a:lnTo>
                  <a:lnTo>
                    <a:pt x="321532" y="1007729"/>
                  </a:lnTo>
                  <a:lnTo>
                    <a:pt x="319725" y="1007158"/>
                  </a:lnTo>
                  <a:lnTo>
                    <a:pt x="319439" y="1004588"/>
                  </a:lnTo>
                  <a:lnTo>
                    <a:pt x="320295" y="1004017"/>
                  </a:lnTo>
                  <a:lnTo>
                    <a:pt x="318203" y="1003732"/>
                  </a:lnTo>
                  <a:lnTo>
                    <a:pt x="318203" y="1003447"/>
                  </a:lnTo>
                  <a:lnTo>
                    <a:pt x="317442" y="1003636"/>
                  </a:lnTo>
                  <a:lnTo>
                    <a:pt x="316967" y="1002876"/>
                  </a:lnTo>
                  <a:lnTo>
                    <a:pt x="315635" y="1002876"/>
                  </a:lnTo>
                  <a:lnTo>
                    <a:pt x="314589" y="1001639"/>
                  </a:lnTo>
                  <a:lnTo>
                    <a:pt x="314874" y="1000687"/>
                  </a:lnTo>
                  <a:lnTo>
                    <a:pt x="314019" y="999449"/>
                  </a:lnTo>
                  <a:lnTo>
                    <a:pt x="313733" y="996881"/>
                  </a:lnTo>
                  <a:lnTo>
                    <a:pt x="314209" y="996595"/>
                  </a:lnTo>
                  <a:lnTo>
                    <a:pt x="313924" y="994882"/>
                  </a:lnTo>
                  <a:lnTo>
                    <a:pt x="314970" y="993645"/>
                  </a:lnTo>
                  <a:lnTo>
                    <a:pt x="315255" y="992408"/>
                  </a:lnTo>
                  <a:lnTo>
                    <a:pt x="313163" y="991456"/>
                  </a:lnTo>
                  <a:lnTo>
                    <a:pt x="312877" y="990600"/>
                  </a:lnTo>
                  <a:lnTo>
                    <a:pt x="313733" y="988411"/>
                  </a:lnTo>
                  <a:lnTo>
                    <a:pt x="314399" y="987840"/>
                  </a:lnTo>
                  <a:lnTo>
                    <a:pt x="314399" y="986413"/>
                  </a:lnTo>
                  <a:lnTo>
                    <a:pt x="315160" y="986413"/>
                  </a:lnTo>
                  <a:lnTo>
                    <a:pt x="316016" y="984415"/>
                  </a:lnTo>
                  <a:lnTo>
                    <a:pt x="317537" y="983653"/>
                  </a:lnTo>
                  <a:lnTo>
                    <a:pt x="319344" y="983939"/>
                  </a:lnTo>
                  <a:lnTo>
                    <a:pt x="319344" y="983178"/>
                  </a:lnTo>
                  <a:lnTo>
                    <a:pt x="317537" y="980989"/>
                  </a:lnTo>
                  <a:lnTo>
                    <a:pt x="317823" y="980133"/>
                  </a:lnTo>
                  <a:lnTo>
                    <a:pt x="316491" y="980133"/>
                  </a:lnTo>
                  <a:lnTo>
                    <a:pt x="315160" y="977944"/>
                  </a:lnTo>
                  <a:lnTo>
                    <a:pt x="313828" y="977754"/>
                  </a:lnTo>
                  <a:lnTo>
                    <a:pt x="313163" y="976897"/>
                  </a:lnTo>
                  <a:lnTo>
                    <a:pt x="311641" y="976612"/>
                  </a:lnTo>
                  <a:lnTo>
                    <a:pt x="311166" y="975850"/>
                  </a:lnTo>
                  <a:lnTo>
                    <a:pt x="311451" y="974994"/>
                  </a:lnTo>
                  <a:lnTo>
                    <a:pt x="312212" y="974233"/>
                  </a:lnTo>
                  <a:lnTo>
                    <a:pt x="313543" y="974423"/>
                  </a:lnTo>
                  <a:lnTo>
                    <a:pt x="315635" y="972996"/>
                  </a:lnTo>
                  <a:lnTo>
                    <a:pt x="316967" y="972710"/>
                  </a:lnTo>
                  <a:lnTo>
                    <a:pt x="316967" y="972139"/>
                  </a:lnTo>
                  <a:lnTo>
                    <a:pt x="316111" y="971378"/>
                  </a:lnTo>
                  <a:lnTo>
                    <a:pt x="316396" y="970807"/>
                  </a:lnTo>
                  <a:lnTo>
                    <a:pt x="318679" y="970617"/>
                  </a:lnTo>
                  <a:lnTo>
                    <a:pt x="318964" y="971473"/>
                  </a:lnTo>
                  <a:lnTo>
                    <a:pt x="318488" y="972425"/>
                  </a:lnTo>
                  <a:lnTo>
                    <a:pt x="319820" y="973281"/>
                  </a:lnTo>
                  <a:lnTo>
                    <a:pt x="319534" y="974138"/>
                  </a:lnTo>
                  <a:lnTo>
                    <a:pt x="322007" y="974899"/>
                  </a:lnTo>
                  <a:lnTo>
                    <a:pt x="322768" y="976612"/>
                  </a:lnTo>
                  <a:lnTo>
                    <a:pt x="324099" y="976326"/>
                  </a:lnTo>
                  <a:lnTo>
                    <a:pt x="326572" y="976612"/>
                  </a:lnTo>
                  <a:lnTo>
                    <a:pt x="327618" y="976041"/>
                  </a:lnTo>
                  <a:lnTo>
                    <a:pt x="329425" y="976802"/>
                  </a:lnTo>
                  <a:lnTo>
                    <a:pt x="330471" y="978039"/>
                  </a:lnTo>
                  <a:lnTo>
                    <a:pt x="331992" y="978039"/>
                  </a:lnTo>
                  <a:lnTo>
                    <a:pt x="331707" y="977278"/>
                  </a:lnTo>
                  <a:lnTo>
                    <a:pt x="333039" y="977468"/>
                  </a:lnTo>
                  <a:lnTo>
                    <a:pt x="332753" y="975946"/>
                  </a:lnTo>
                  <a:lnTo>
                    <a:pt x="333229" y="975660"/>
                  </a:lnTo>
                  <a:lnTo>
                    <a:pt x="335701" y="975089"/>
                  </a:lnTo>
                  <a:lnTo>
                    <a:pt x="335987" y="973376"/>
                  </a:lnTo>
                  <a:lnTo>
                    <a:pt x="336843" y="973186"/>
                  </a:lnTo>
                  <a:lnTo>
                    <a:pt x="337128" y="972425"/>
                  </a:lnTo>
                  <a:lnTo>
                    <a:pt x="337128" y="970712"/>
                  </a:lnTo>
                  <a:lnTo>
                    <a:pt x="337984" y="969951"/>
                  </a:lnTo>
                  <a:lnTo>
                    <a:pt x="340647" y="971378"/>
                  </a:lnTo>
                  <a:lnTo>
                    <a:pt x="342453" y="971188"/>
                  </a:lnTo>
                  <a:lnTo>
                    <a:pt x="343309" y="969475"/>
                  </a:lnTo>
                  <a:lnTo>
                    <a:pt x="343975" y="968904"/>
                  </a:lnTo>
                  <a:lnTo>
                    <a:pt x="345306" y="968904"/>
                  </a:lnTo>
                  <a:lnTo>
                    <a:pt x="345782" y="967952"/>
                  </a:lnTo>
                  <a:lnTo>
                    <a:pt x="346448" y="967952"/>
                  </a:lnTo>
                  <a:lnTo>
                    <a:pt x="347208" y="968523"/>
                  </a:lnTo>
                  <a:lnTo>
                    <a:pt x="347208" y="969475"/>
                  </a:lnTo>
                  <a:lnTo>
                    <a:pt x="348540" y="969665"/>
                  </a:lnTo>
                  <a:lnTo>
                    <a:pt x="348540" y="970426"/>
                  </a:lnTo>
                  <a:lnTo>
                    <a:pt x="349301" y="970426"/>
                  </a:lnTo>
                  <a:lnTo>
                    <a:pt x="349586" y="970997"/>
                  </a:lnTo>
                  <a:lnTo>
                    <a:pt x="350917" y="969760"/>
                  </a:lnTo>
                  <a:lnTo>
                    <a:pt x="351773" y="969760"/>
                  </a:lnTo>
                  <a:lnTo>
                    <a:pt x="352534" y="970712"/>
                  </a:lnTo>
                  <a:lnTo>
                    <a:pt x="353009" y="970712"/>
                  </a:lnTo>
                  <a:lnTo>
                    <a:pt x="353009" y="969951"/>
                  </a:lnTo>
                  <a:lnTo>
                    <a:pt x="353865" y="969760"/>
                  </a:lnTo>
                  <a:lnTo>
                    <a:pt x="354721" y="969760"/>
                  </a:lnTo>
                  <a:lnTo>
                    <a:pt x="356053" y="970617"/>
                  </a:lnTo>
                  <a:lnTo>
                    <a:pt x="355767" y="970046"/>
                  </a:lnTo>
                  <a:lnTo>
                    <a:pt x="356243" y="969855"/>
                  </a:lnTo>
                  <a:lnTo>
                    <a:pt x="357764" y="969665"/>
                  </a:lnTo>
                  <a:lnTo>
                    <a:pt x="357764" y="969951"/>
                  </a:lnTo>
                  <a:lnTo>
                    <a:pt x="358430" y="969951"/>
                  </a:lnTo>
                  <a:lnTo>
                    <a:pt x="359476" y="969094"/>
                  </a:lnTo>
                  <a:lnTo>
                    <a:pt x="364136" y="968904"/>
                  </a:lnTo>
                  <a:lnTo>
                    <a:pt x="367940" y="967667"/>
                  </a:lnTo>
                  <a:lnTo>
                    <a:pt x="368796" y="965954"/>
                  </a:lnTo>
                  <a:lnTo>
                    <a:pt x="370127" y="965193"/>
                  </a:lnTo>
                  <a:lnTo>
                    <a:pt x="369842" y="964431"/>
                  </a:lnTo>
                  <a:lnTo>
                    <a:pt x="370318" y="963670"/>
                  </a:lnTo>
                  <a:lnTo>
                    <a:pt x="371649" y="962814"/>
                  </a:lnTo>
                  <a:lnTo>
                    <a:pt x="371649" y="961291"/>
                  </a:lnTo>
                  <a:lnTo>
                    <a:pt x="372695" y="960435"/>
                  </a:lnTo>
                  <a:lnTo>
                    <a:pt x="372695" y="959007"/>
                  </a:lnTo>
                  <a:lnTo>
                    <a:pt x="374217" y="958056"/>
                  </a:lnTo>
                  <a:lnTo>
                    <a:pt x="375072" y="955582"/>
                  </a:lnTo>
                  <a:lnTo>
                    <a:pt x="377165" y="952822"/>
                  </a:lnTo>
                  <a:lnTo>
                    <a:pt x="377165" y="951870"/>
                  </a:lnTo>
                  <a:lnTo>
                    <a:pt x="377830" y="950919"/>
                  </a:lnTo>
                  <a:lnTo>
                    <a:pt x="376784" y="949206"/>
                  </a:lnTo>
                  <a:lnTo>
                    <a:pt x="377640" y="948445"/>
                  </a:lnTo>
                  <a:lnTo>
                    <a:pt x="377926" y="944924"/>
                  </a:lnTo>
                  <a:lnTo>
                    <a:pt x="378686" y="944639"/>
                  </a:lnTo>
                  <a:lnTo>
                    <a:pt x="378401" y="943687"/>
                  </a:lnTo>
                  <a:lnTo>
                    <a:pt x="379067" y="941974"/>
                  </a:lnTo>
                  <a:lnTo>
                    <a:pt x="378591" y="939975"/>
                  </a:lnTo>
                  <a:lnTo>
                    <a:pt x="380398" y="939785"/>
                  </a:lnTo>
                  <a:lnTo>
                    <a:pt x="381444" y="939024"/>
                  </a:lnTo>
                  <a:lnTo>
                    <a:pt x="381920" y="934076"/>
                  </a:lnTo>
                  <a:lnTo>
                    <a:pt x="380588" y="932839"/>
                  </a:lnTo>
                  <a:lnTo>
                    <a:pt x="379257" y="932649"/>
                  </a:lnTo>
                  <a:lnTo>
                    <a:pt x="379542" y="932363"/>
                  </a:lnTo>
                  <a:lnTo>
                    <a:pt x="379067" y="931792"/>
                  </a:lnTo>
                  <a:lnTo>
                    <a:pt x="379923" y="930365"/>
                  </a:lnTo>
                  <a:lnTo>
                    <a:pt x="379447" y="929128"/>
                  </a:lnTo>
                  <a:lnTo>
                    <a:pt x="381539" y="926178"/>
                  </a:lnTo>
                  <a:lnTo>
                    <a:pt x="381539" y="925321"/>
                  </a:lnTo>
                  <a:lnTo>
                    <a:pt x="380208" y="924750"/>
                  </a:lnTo>
                  <a:lnTo>
                    <a:pt x="379923" y="923323"/>
                  </a:lnTo>
                  <a:lnTo>
                    <a:pt x="380398" y="922562"/>
                  </a:lnTo>
                  <a:lnTo>
                    <a:pt x="381444" y="921991"/>
                  </a:lnTo>
                  <a:lnTo>
                    <a:pt x="382490" y="923513"/>
                  </a:lnTo>
                  <a:lnTo>
                    <a:pt x="382490" y="921800"/>
                  </a:lnTo>
                  <a:lnTo>
                    <a:pt x="382966" y="921515"/>
                  </a:lnTo>
                  <a:lnTo>
                    <a:pt x="384487" y="922276"/>
                  </a:lnTo>
                  <a:lnTo>
                    <a:pt x="386009" y="921515"/>
                  </a:lnTo>
                  <a:lnTo>
                    <a:pt x="387055" y="922086"/>
                  </a:lnTo>
                  <a:lnTo>
                    <a:pt x="387911" y="921229"/>
                  </a:lnTo>
                  <a:lnTo>
                    <a:pt x="387055" y="919992"/>
                  </a:lnTo>
                  <a:lnTo>
                    <a:pt x="387721" y="919041"/>
                  </a:lnTo>
                  <a:lnTo>
                    <a:pt x="388767" y="919041"/>
                  </a:lnTo>
                  <a:lnTo>
                    <a:pt x="388767" y="918755"/>
                  </a:lnTo>
                  <a:lnTo>
                    <a:pt x="389813" y="919326"/>
                  </a:lnTo>
                  <a:lnTo>
                    <a:pt x="389337" y="920278"/>
                  </a:lnTo>
                  <a:lnTo>
                    <a:pt x="390193" y="920563"/>
                  </a:lnTo>
                  <a:lnTo>
                    <a:pt x="390479" y="921420"/>
                  </a:lnTo>
                  <a:lnTo>
                    <a:pt x="392000" y="921610"/>
                  </a:lnTo>
                  <a:lnTo>
                    <a:pt x="394092" y="918946"/>
                  </a:lnTo>
                  <a:lnTo>
                    <a:pt x="394092" y="917423"/>
                  </a:lnTo>
                  <a:lnTo>
                    <a:pt x="394758" y="916472"/>
                  </a:lnTo>
                  <a:lnTo>
                    <a:pt x="394283" y="915044"/>
                  </a:lnTo>
                  <a:lnTo>
                    <a:pt x="395804" y="914093"/>
                  </a:lnTo>
                  <a:lnTo>
                    <a:pt x="395804" y="913236"/>
                  </a:lnTo>
                  <a:lnTo>
                    <a:pt x="399418" y="914473"/>
                  </a:lnTo>
                  <a:lnTo>
                    <a:pt x="400179" y="913236"/>
                  </a:lnTo>
                  <a:lnTo>
                    <a:pt x="403317" y="913046"/>
                  </a:lnTo>
                  <a:lnTo>
                    <a:pt x="403983" y="912285"/>
                  </a:lnTo>
                  <a:lnTo>
                    <a:pt x="403317" y="910096"/>
                  </a:lnTo>
                  <a:lnTo>
                    <a:pt x="404839" y="909906"/>
                  </a:lnTo>
                  <a:lnTo>
                    <a:pt x="404553" y="909620"/>
                  </a:lnTo>
                  <a:lnTo>
                    <a:pt x="405409" y="909810"/>
                  </a:lnTo>
                  <a:lnTo>
                    <a:pt x="405124" y="909049"/>
                  </a:lnTo>
                  <a:lnTo>
                    <a:pt x="405980" y="907622"/>
                  </a:lnTo>
                  <a:lnTo>
                    <a:pt x="409594" y="907051"/>
                  </a:lnTo>
                  <a:lnTo>
                    <a:pt x="410069" y="906480"/>
                  </a:lnTo>
                  <a:lnTo>
                    <a:pt x="412161" y="906480"/>
                  </a:lnTo>
                  <a:lnTo>
                    <a:pt x="412161" y="906765"/>
                  </a:lnTo>
                  <a:lnTo>
                    <a:pt x="413017" y="906480"/>
                  </a:lnTo>
                  <a:lnTo>
                    <a:pt x="411496" y="905243"/>
                  </a:lnTo>
                  <a:lnTo>
                    <a:pt x="411781" y="903530"/>
                  </a:lnTo>
                  <a:lnTo>
                    <a:pt x="412447" y="902293"/>
                  </a:lnTo>
                  <a:lnTo>
                    <a:pt x="413207" y="902103"/>
                  </a:lnTo>
                  <a:lnTo>
                    <a:pt x="413207" y="901151"/>
                  </a:lnTo>
                  <a:lnTo>
                    <a:pt x="415300" y="899724"/>
                  </a:lnTo>
                  <a:lnTo>
                    <a:pt x="418723" y="899724"/>
                  </a:lnTo>
                  <a:lnTo>
                    <a:pt x="419484" y="898772"/>
                  </a:lnTo>
                  <a:lnTo>
                    <a:pt x="419484" y="896774"/>
                  </a:lnTo>
                  <a:lnTo>
                    <a:pt x="421671" y="896203"/>
                  </a:lnTo>
                  <a:lnTo>
                    <a:pt x="422147" y="894680"/>
                  </a:lnTo>
                  <a:lnTo>
                    <a:pt x="423668" y="894490"/>
                  </a:lnTo>
                  <a:lnTo>
                    <a:pt x="424144" y="893919"/>
                  </a:lnTo>
                  <a:lnTo>
                    <a:pt x="424144" y="891635"/>
                  </a:lnTo>
                  <a:lnTo>
                    <a:pt x="424810" y="890208"/>
                  </a:lnTo>
                  <a:lnTo>
                    <a:pt x="423954" y="889256"/>
                  </a:lnTo>
                  <a:lnTo>
                    <a:pt x="426046" y="887829"/>
                  </a:lnTo>
                  <a:lnTo>
                    <a:pt x="426521" y="884308"/>
                  </a:lnTo>
                  <a:lnTo>
                    <a:pt x="425666" y="882119"/>
                  </a:lnTo>
                  <a:lnTo>
                    <a:pt x="425666" y="880882"/>
                  </a:lnTo>
                  <a:lnTo>
                    <a:pt x="426141" y="880311"/>
                  </a:lnTo>
                  <a:lnTo>
                    <a:pt x="424810" y="879740"/>
                  </a:lnTo>
                  <a:lnTo>
                    <a:pt x="424810" y="878789"/>
                  </a:lnTo>
                  <a:lnTo>
                    <a:pt x="427948" y="878979"/>
                  </a:lnTo>
                  <a:lnTo>
                    <a:pt x="428423" y="879550"/>
                  </a:lnTo>
                  <a:lnTo>
                    <a:pt x="430230" y="879740"/>
                  </a:lnTo>
                  <a:lnTo>
                    <a:pt x="431086" y="878979"/>
                  </a:lnTo>
                  <a:lnTo>
                    <a:pt x="431086" y="878028"/>
                  </a:lnTo>
                  <a:lnTo>
                    <a:pt x="432417" y="878028"/>
                  </a:lnTo>
                  <a:lnTo>
                    <a:pt x="432417" y="877171"/>
                  </a:lnTo>
                  <a:lnTo>
                    <a:pt x="430896" y="876791"/>
                  </a:lnTo>
                  <a:lnTo>
                    <a:pt x="431181" y="876220"/>
                  </a:lnTo>
                  <a:lnTo>
                    <a:pt x="430706" y="875268"/>
                  </a:lnTo>
                  <a:lnTo>
                    <a:pt x="432513" y="874697"/>
                  </a:lnTo>
                  <a:lnTo>
                    <a:pt x="432227" y="873460"/>
                  </a:lnTo>
                  <a:lnTo>
                    <a:pt x="433749" y="872223"/>
                  </a:lnTo>
                  <a:lnTo>
                    <a:pt x="434795" y="872033"/>
                  </a:lnTo>
                  <a:lnTo>
                    <a:pt x="436887" y="872604"/>
                  </a:lnTo>
                  <a:lnTo>
                    <a:pt x="437743" y="871747"/>
                  </a:lnTo>
                  <a:lnTo>
                    <a:pt x="438504" y="871747"/>
                  </a:lnTo>
                  <a:lnTo>
                    <a:pt x="439170" y="870796"/>
                  </a:lnTo>
                  <a:lnTo>
                    <a:pt x="438884" y="869939"/>
                  </a:lnTo>
                  <a:lnTo>
                    <a:pt x="439550" y="869654"/>
                  </a:lnTo>
                  <a:lnTo>
                    <a:pt x="438884" y="868702"/>
                  </a:lnTo>
                  <a:lnTo>
                    <a:pt x="439930" y="868512"/>
                  </a:lnTo>
                  <a:lnTo>
                    <a:pt x="439930" y="867084"/>
                  </a:lnTo>
                  <a:lnTo>
                    <a:pt x="441262" y="865562"/>
                  </a:lnTo>
                  <a:lnTo>
                    <a:pt x="445066" y="863563"/>
                  </a:lnTo>
                  <a:lnTo>
                    <a:pt x="447348" y="863373"/>
                  </a:lnTo>
                  <a:lnTo>
                    <a:pt x="449155" y="862517"/>
                  </a:lnTo>
                  <a:lnTo>
                    <a:pt x="450011" y="862707"/>
                  </a:lnTo>
                  <a:lnTo>
                    <a:pt x="451342" y="860994"/>
                  </a:lnTo>
                  <a:lnTo>
                    <a:pt x="452674" y="860138"/>
                  </a:lnTo>
                  <a:lnTo>
                    <a:pt x="452959" y="859376"/>
                  </a:lnTo>
                  <a:lnTo>
                    <a:pt x="456383" y="858615"/>
                  </a:lnTo>
                  <a:lnTo>
                    <a:pt x="457048" y="857664"/>
                  </a:lnTo>
                  <a:lnTo>
                    <a:pt x="457048" y="856236"/>
                  </a:lnTo>
                  <a:lnTo>
                    <a:pt x="457809" y="855665"/>
                  </a:lnTo>
                  <a:lnTo>
                    <a:pt x="459901" y="855380"/>
                  </a:lnTo>
                  <a:lnTo>
                    <a:pt x="460187" y="853952"/>
                  </a:lnTo>
                  <a:lnTo>
                    <a:pt x="462279" y="852715"/>
                  </a:lnTo>
                  <a:lnTo>
                    <a:pt x="462564" y="851954"/>
                  </a:lnTo>
                  <a:lnTo>
                    <a:pt x="462089" y="851098"/>
                  </a:lnTo>
                  <a:lnTo>
                    <a:pt x="462945" y="850527"/>
                  </a:lnTo>
                  <a:lnTo>
                    <a:pt x="462469" y="849670"/>
                  </a:lnTo>
                  <a:lnTo>
                    <a:pt x="463991" y="848909"/>
                  </a:lnTo>
                  <a:lnTo>
                    <a:pt x="463991" y="847957"/>
                  </a:lnTo>
                  <a:lnTo>
                    <a:pt x="463230" y="847196"/>
                  </a:lnTo>
                  <a:lnTo>
                    <a:pt x="463991" y="846435"/>
                  </a:lnTo>
                  <a:lnTo>
                    <a:pt x="463991" y="844722"/>
                  </a:lnTo>
                  <a:lnTo>
                    <a:pt x="463230" y="844722"/>
                  </a:lnTo>
                  <a:lnTo>
                    <a:pt x="463991" y="842248"/>
                  </a:lnTo>
                  <a:lnTo>
                    <a:pt x="462659" y="841296"/>
                  </a:lnTo>
                  <a:lnTo>
                    <a:pt x="462659" y="840535"/>
                  </a:lnTo>
                  <a:lnTo>
                    <a:pt x="463515" y="840249"/>
                  </a:lnTo>
                  <a:lnTo>
                    <a:pt x="462849" y="837490"/>
                  </a:lnTo>
                  <a:lnTo>
                    <a:pt x="464181" y="835777"/>
                  </a:lnTo>
                  <a:lnTo>
                    <a:pt x="463705" y="835016"/>
                  </a:lnTo>
                  <a:lnTo>
                    <a:pt x="463705" y="833017"/>
                  </a:lnTo>
                  <a:lnTo>
                    <a:pt x="464181" y="832827"/>
                  </a:lnTo>
                  <a:lnTo>
                    <a:pt x="463705" y="831590"/>
                  </a:lnTo>
                  <a:lnTo>
                    <a:pt x="463705" y="830734"/>
                  </a:lnTo>
                  <a:lnTo>
                    <a:pt x="464181" y="830543"/>
                  </a:lnTo>
                  <a:lnTo>
                    <a:pt x="464181" y="829116"/>
                  </a:lnTo>
                  <a:lnTo>
                    <a:pt x="463705" y="828926"/>
                  </a:lnTo>
                  <a:lnTo>
                    <a:pt x="463705" y="827213"/>
                  </a:lnTo>
                  <a:lnTo>
                    <a:pt x="464181" y="827022"/>
                  </a:lnTo>
                  <a:lnTo>
                    <a:pt x="463420" y="826166"/>
                  </a:lnTo>
                  <a:lnTo>
                    <a:pt x="463896" y="824168"/>
                  </a:lnTo>
                  <a:lnTo>
                    <a:pt x="463610" y="822360"/>
                  </a:lnTo>
                  <a:lnTo>
                    <a:pt x="464086" y="820933"/>
                  </a:lnTo>
                  <a:lnTo>
                    <a:pt x="465893" y="821884"/>
                  </a:lnTo>
                  <a:lnTo>
                    <a:pt x="466178" y="821123"/>
                  </a:lnTo>
                  <a:lnTo>
                    <a:pt x="465132" y="820266"/>
                  </a:lnTo>
                  <a:lnTo>
                    <a:pt x="465132" y="818077"/>
                  </a:lnTo>
                  <a:lnTo>
                    <a:pt x="464276" y="817792"/>
                  </a:lnTo>
                  <a:lnTo>
                    <a:pt x="464561" y="814652"/>
                  </a:lnTo>
                  <a:lnTo>
                    <a:pt x="463896" y="814081"/>
                  </a:lnTo>
                  <a:lnTo>
                    <a:pt x="464371" y="813130"/>
                  </a:lnTo>
                  <a:lnTo>
                    <a:pt x="464086" y="811892"/>
                  </a:lnTo>
                  <a:lnTo>
                    <a:pt x="464656" y="811892"/>
                  </a:lnTo>
                  <a:lnTo>
                    <a:pt x="464371" y="811036"/>
                  </a:lnTo>
                  <a:lnTo>
                    <a:pt x="464846" y="810751"/>
                  </a:lnTo>
                  <a:lnTo>
                    <a:pt x="464561" y="809513"/>
                  </a:lnTo>
                  <a:lnTo>
                    <a:pt x="463896" y="808943"/>
                  </a:lnTo>
                  <a:lnTo>
                    <a:pt x="464371" y="808181"/>
                  </a:lnTo>
                  <a:lnTo>
                    <a:pt x="464656" y="804089"/>
                  </a:lnTo>
                  <a:lnTo>
                    <a:pt x="464181" y="802567"/>
                  </a:lnTo>
                  <a:lnTo>
                    <a:pt x="464181" y="798570"/>
                  </a:lnTo>
                  <a:lnTo>
                    <a:pt x="463135" y="795144"/>
                  </a:lnTo>
                  <a:lnTo>
                    <a:pt x="463610" y="792956"/>
                  </a:lnTo>
                  <a:lnTo>
                    <a:pt x="462754" y="793146"/>
                  </a:lnTo>
                  <a:lnTo>
                    <a:pt x="462279" y="792195"/>
                  </a:lnTo>
                  <a:lnTo>
                    <a:pt x="463135" y="790196"/>
                  </a:lnTo>
                  <a:lnTo>
                    <a:pt x="462659" y="789245"/>
                  </a:lnTo>
                  <a:lnTo>
                    <a:pt x="462184" y="789245"/>
                  </a:lnTo>
                  <a:lnTo>
                    <a:pt x="462184" y="788674"/>
                  </a:lnTo>
                  <a:lnTo>
                    <a:pt x="461328" y="787912"/>
                  </a:lnTo>
                  <a:lnTo>
                    <a:pt x="461613" y="787341"/>
                  </a:lnTo>
                  <a:lnTo>
                    <a:pt x="460091" y="786485"/>
                  </a:lnTo>
                  <a:lnTo>
                    <a:pt x="460091" y="785629"/>
                  </a:lnTo>
                  <a:lnTo>
                    <a:pt x="460947" y="785438"/>
                  </a:lnTo>
                  <a:lnTo>
                    <a:pt x="461233" y="784867"/>
                  </a:lnTo>
                  <a:lnTo>
                    <a:pt x="462089" y="784867"/>
                  </a:lnTo>
                  <a:lnTo>
                    <a:pt x="462849" y="782393"/>
                  </a:lnTo>
                  <a:lnTo>
                    <a:pt x="461328" y="780871"/>
                  </a:lnTo>
                  <a:lnTo>
                    <a:pt x="461328" y="780109"/>
                  </a:lnTo>
                  <a:lnTo>
                    <a:pt x="461993" y="779824"/>
                  </a:lnTo>
                  <a:lnTo>
                    <a:pt x="461138" y="778301"/>
                  </a:lnTo>
                  <a:lnTo>
                    <a:pt x="461613" y="776493"/>
                  </a:lnTo>
                  <a:lnTo>
                    <a:pt x="459521" y="774971"/>
                  </a:lnTo>
                  <a:lnTo>
                    <a:pt x="459521" y="774400"/>
                  </a:lnTo>
                  <a:lnTo>
                    <a:pt x="460852" y="773829"/>
                  </a:lnTo>
                  <a:lnTo>
                    <a:pt x="461138" y="771830"/>
                  </a:lnTo>
                  <a:lnTo>
                    <a:pt x="461898" y="771641"/>
                  </a:lnTo>
                  <a:lnTo>
                    <a:pt x="461043" y="770118"/>
                  </a:lnTo>
                  <a:lnTo>
                    <a:pt x="461518" y="769927"/>
                  </a:lnTo>
                  <a:lnTo>
                    <a:pt x="461518" y="769071"/>
                  </a:lnTo>
                  <a:lnTo>
                    <a:pt x="462374" y="768785"/>
                  </a:lnTo>
                  <a:lnTo>
                    <a:pt x="462089" y="767358"/>
                  </a:lnTo>
                  <a:lnTo>
                    <a:pt x="462564" y="766502"/>
                  </a:lnTo>
                  <a:lnTo>
                    <a:pt x="464371" y="765646"/>
                  </a:lnTo>
                  <a:lnTo>
                    <a:pt x="464656" y="764789"/>
                  </a:lnTo>
                  <a:lnTo>
                    <a:pt x="464181" y="764027"/>
                  </a:lnTo>
                  <a:lnTo>
                    <a:pt x="464656" y="764027"/>
                  </a:lnTo>
                  <a:lnTo>
                    <a:pt x="464942" y="763267"/>
                  </a:lnTo>
                  <a:lnTo>
                    <a:pt x="466748" y="761839"/>
                  </a:lnTo>
                  <a:lnTo>
                    <a:pt x="465893" y="760411"/>
                  </a:lnTo>
                  <a:lnTo>
                    <a:pt x="466939" y="760411"/>
                  </a:lnTo>
                  <a:lnTo>
                    <a:pt x="469221" y="758889"/>
                  </a:lnTo>
                  <a:lnTo>
                    <a:pt x="468936" y="757176"/>
                  </a:lnTo>
                  <a:lnTo>
                    <a:pt x="469411" y="756605"/>
                  </a:lnTo>
                  <a:lnTo>
                    <a:pt x="468555" y="756605"/>
                  </a:lnTo>
                  <a:lnTo>
                    <a:pt x="469316" y="755749"/>
                  </a:lnTo>
                  <a:lnTo>
                    <a:pt x="468841" y="755464"/>
                  </a:lnTo>
                  <a:lnTo>
                    <a:pt x="468841" y="754512"/>
                  </a:lnTo>
                  <a:lnTo>
                    <a:pt x="468365" y="754322"/>
                  </a:lnTo>
                  <a:lnTo>
                    <a:pt x="468841" y="753751"/>
                  </a:lnTo>
                  <a:lnTo>
                    <a:pt x="468175" y="753180"/>
                  </a:lnTo>
                  <a:lnTo>
                    <a:pt x="467890" y="751181"/>
                  </a:lnTo>
                  <a:lnTo>
                    <a:pt x="468936" y="750896"/>
                  </a:lnTo>
                  <a:lnTo>
                    <a:pt x="469792" y="749373"/>
                  </a:lnTo>
                  <a:lnTo>
                    <a:pt x="470553" y="748993"/>
                  </a:lnTo>
                  <a:lnTo>
                    <a:pt x="471028" y="745757"/>
                  </a:lnTo>
                  <a:lnTo>
                    <a:pt x="470267" y="745472"/>
                  </a:lnTo>
                  <a:lnTo>
                    <a:pt x="470267" y="744235"/>
                  </a:lnTo>
                  <a:lnTo>
                    <a:pt x="469601" y="743664"/>
                  </a:lnTo>
                  <a:lnTo>
                    <a:pt x="472074" y="740238"/>
                  </a:lnTo>
                  <a:lnTo>
                    <a:pt x="472930" y="737288"/>
                  </a:lnTo>
                  <a:lnTo>
                    <a:pt x="474452" y="735290"/>
                  </a:lnTo>
                  <a:lnTo>
                    <a:pt x="474452" y="734053"/>
                  </a:lnTo>
                  <a:lnTo>
                    <a:pt x="473786" y="733196"/>
                  </a:lnTo>
                  <a:lnTo>
                    <a:pt x="474261" y="731769"/>
                  </a:lnTo>
                  <a:lnTo>
                    <a:pt x="473596" y="731198"/>
                  </a:lnTo>
                  <a:lnTo>
                    <a:pt x="473596" y="730912"/>
                  </a:lnTo>
                  <a:lnTo>
                    <a:pt x="474261" y="730912"/>
                  </a:lnTo>
                  <a:lnTo>
                    <a:pt x="474261" y="730342"/>
                  </a:lnTo>
                  <a:lnTo>
                    <a:pt x="473406" y="729485"/>
                  </a:lnTo>
                  <a:lnTo>
                    <a:pt x="474261" y="728058"/>
                  </a:lnTo>
                  <a:lnTo>
                    <a:pt x="473406" y="727106"/>
                  </a:lnTo>
                  <a:lnTo>
                    <a:pt x="475498" y="724917"/>
                  </a:lnTo>
                  <a:lnTo>
                    <a:pt x="474737" y="723966"/>
                  </a:lnTo>
                  <a:lnTo>
                    <a:pt x="475783" y="722729"/>
                  </a:lnTo>
                  <a:lnTo>
                    <a:pt x="475498" y="721872"/>
                  </a:lnTo>
                  <a:lnTo>
                    <a:pt x="473786" y="721872"/>
                  </a:lnTo>
                  <a:lnTo>
                    <a:pt x="473786" y="720445"/>
                  </a:lnTo>
                  <a:lnTo>
                    <a:pt x="472930" y="719589"/>
                  </a:lnTo>
                  <a:lnTo>
                    <a:pt x="473406" y="719303"/>
                  </a:lnTo>
                  <a:lnTo>
                    <a:pt x="473406" y="718542"/>
                  </a:lnTo>
                  <a:lnTo>
                    <a:pt x="472930" y="718351"/>
                  </a:lnTo>
                  <a:lnTo>
                    <a:pt x="473215" y="717114"/>
                  </a:lnTo>
                  <a:lnTo>
                    <a:pt x="474737" y="716924"/>
                  </a:lnTo>
                  <a:lnTo>
                    <a:pt x="473691" y="713498"/>
                  </a:lnTo>
                  <a:lnTo>
                    <a:pt x="473691" y="712452"/>
                  </a:lnTo>
                  <a:lnTo>
                    <a:pt x="474737" y="710644"/>
                  </a:lnTo>
                  <a:lnTo>
                    <a:pt x="474737" y="709597"/>
                  </a:lnTo>
                  <a:lnTo>
                    <a:pt x="473406" y="709407"/>
                  </a:lnTo>
                  <a:lnTo>
                    <a:pt x="472930" y="708645"/>
                  </a:lnTo>
                  <a:lnTo>
                    <a:pt x="474261" y="707218"/>
                  </a:lnTo>
                  <a:lnTo>
                    <a:pt x="476354" y="706932"/>
                  </a:lnTo>
                  <a:lnTo>
                    <a:pt x="475878" y="706361"/>
                  </a:lnTo>
                  <a:lnTo>
                    <a:pt x="476354" y="704839"/>
                  </a:lnTo>
                  <a:lnTo>
                    <a:pt x="475688" y="704078"/>
                  </a:lnTo>
                  <a:lnTo>
                    <a:pt x="475688" y="703316"/>
                  </a:lnTo>
                  <a:lnTo>
                    <a:pt x="476163" y="701889"/>
                  </a:lnTo>
                  <a:lnTo>
                    <a:pt x="477019" y="701128"/>
                  </a:lnTo>
                  <a:lnTo>
                    <a:pt x="476544" y="700272"/>
                  </a:lnTo>
                  <a:lnTo>
                    <a:pt x="476829" y="699510"/>
                  </a:lnTo>
                  <a:lnTo>
                    <a:pt x="477875" y="699510"/>
                  </a:lnTo>
                  <a:lnTo>
                    <a:pt x="478160" y="700366"/>
                  </a:lnTo>
                  <a:lnTo>
                    <a:pt x="480443" y="700366"/>
                  </a:lnTo>
                  <a:lnTo>
                    <a:pt x="480443" y="699606"/>
                  </a:lnTo>
                  <a:lnTo>
                    <a:pt x="481964" y="699415"/>
                  </a:lnTo>
                  <a:lnTo>
                    <a:pt x="482630" y="700176"/>
                  </a:lnTo>
                  <a:lnTo>
                    <a:pt x="485293" y="701223"/>
                  </a:lnTo>
                  <a:lnTo>
                    <a:pt x="485768" y="701984"/>
                  </a:lnTo>
                  <a:lnTo>
                    <a:pt x="486814" y="701984"/>
                  </a:lnTo>
                  <a:lnTo>
                    <a:pt x="487575" y="700462"/>
                  </a:lnTo>
                  <a:lnTo>
                    <a:pt x="499177" y="700272"/>
                  </a:lnTo>
                  <a:lnTo>
                    <a:pt x="502601" y="701128"/>
                  </a:lnTo>
                  <a:lnTo>
                    <a:pt x="507546" y="704649"/>
                  </a:lnTo>
                  <a:lnTo>
                    <a:pt x="510970" y="704363"/>
                  </a:lnTo>
                  <a:lnTo>
                    <a:pt x="511731" y="705124"/>
                  </a:lnTo>
                  <a:lnTo>
                    <a:pt x="513918" y="705886"/>
                  </a:lnTo>
                  <a:lnTo>
                    <a:pt x="517341" y="705124"/>
                  </a:lnTo>
                  <a:lnTo>
                    <a:pt x="519434" y="706932"/>
                  </a:lnTo>
                  <a:lnTo>
                    <a:pt x="521526" y="707123"/>
                  </a:lnTo>
                  <a:lnTo>
                    <a:pt x="522001" y="708360"/>
                  </a:lnTo>
                  <a:lnTo>
                    <a:pt x="526661" y="711310"/>
                  </a:lnTo>
                  <a:lnTo>
                    <a:pt x="526946" y="712261"/>
                  </a:lnTo>
                  <a:lnTo>
                    <a:pt x="528753" y="713784"/>
                  </a:lnTo>
                  <a:lnTo>
                    <a:pt x="529609" y="715973"/>
                  </a:lnTo>
                  <a:lnTo>
                    <a:pt x="531797" y="717495"/>
                  </a:lnTo>
                  <a:lnTo>
                    <a:pt x="534459" y="718256"/>
                  </a:lnTo>
                  <a:lnTo>
                    <a:pt x="537883" y="720255"/>
                  </a:lnTo>
                  <a:lnTo>
                    <a:pt x="546347" y="720255"/>
                  </a:lnTo>
                  <a:lnTo>
                    <a:pt x="547393" y="720826"/>
                  </a:lnTo>
                  <a:lnTo>
                    <a:pt x="550817" y="721111"/>
                  </a:lnTo>
                  <a:lnTo>
                    <a:pt x="553669" y="720255"/>
                  </a:lnTo>
                  <a:lnTo>
                    <a:pt x="554525" y="719493"/>
                  </a:lnTo>
                  <a:lnTo>
                    <a:pt x="559185" y="718922"/>
                  </a:lnTo>
                  <a:lnTo>
                    <a:pt x="561277" y="718161"/>
                  </a:lnTo>
                  <a:lnTo>
                    <a:pt x="562038" y="717400"/>
                  </a:lnTo>
                  <a:lnTo>
                    <a:pt x="564511" y="717114"/>
                  </a:lnTo>
                  <a:lnTo>
                    <a:pt x="568315" y="714164"/>
                  </a:lnTo>
                  <a:lnTo>
                    <a:pt x="568315" y="713403"/>
                  </a:lnTo>
                  <a:lnTo>
                    <a:pt x="572975" y="707599"/>
                  </a:lnTo>
                  <a:lnTo>
                    <a:pt x="574306" y="704078"/>
                  </a:lnTo>
                  <a:lnTo>
                    <a:pt x="576588" y="703316"/>
                  </a:lnTo>
                  <a:lnTo>
                    <a:pt x="577064" y="701889"/>
                  </a:lnTo>
                  <a:lnTo>
                    <a:pt x="578395" y="700462"/>
                  </a:lnTo>
                  <a:lnTo>
                    <a:pt x="578110" y="698654"/>
                  </a:lnTo>
                  <a:lnTo>
                    <a:pt x="580583" y="695989"/>
                  </a:lnTo>
                  <a:lnTo>
                    <a:pt x="584672" y="689233"/>
                  </a:lnTo>
                  <a:lnTo>
                    <a:pt x="586954" y="688186"/>
                  </a:lnTo>
                  <a:lnTo>
                    <a:pt x="591614" y="687425"/>
                  </a:lnTo>
                  <a:lnTo>
                    <a:pt x="593897" y="686188"/>
                  </a:lnTo>
                  <a:lnTo>
                    <a:pt x="594752" y="682762"/>
                  </a:lnTo>
                  <a:lnTo>
                    <a:pt x="595799" y="681240"/>
                  </a:lnTo>
                  <a:lnTo>
                    <a:pt x="595513" y="680288"/>
                  </a:lnTo>
                  <a:lnTo>
                    <a:pt x="597035" y="676862"/>
                  </a:lnTo>
                  <a:lnTo>
                    <a:pt x="597701" y="674198"/>
                  </a:lnTo>
                  <a:lnTo>
                    <a:pt x="599507" y="672390"/>
                  </a:lnTo>
                  <a:lnTo>
                    <a:pt x="602170" y="672580"/>
                  </a:lnTo>
                  <a:lnTo>
                    <a:pt x="605023" y="674769"/>
                  </a:lnTo>
                  <a:lnTo>
                    <a:pt x="604357" y="675625"/>
                  </a:lnTo>
                  <a:lnTo>
                    <a:pt x="603502" y="675435"/>
                  </a:lnTo>
                  <a:lnTo>
                    <a:pt x="604357" y="678100"/>
                  </a:lnTo>
                  <a:lnTo>
                    <a:pt x="604833" y="678100"/>
                  </a:lnTo>
                  <a:lnTo>
                    <a:pt x="604357" y="678290"/>
                  </a:lnTo>
                  <a:lnTo>
                    <a:pt x="604833" y="678861"/>
                  </a:lnTo>
                  <a:lnTo>
                    <a:pt x="604833" y="680098"/>
                  </a:lnTo>
                  <a:lnTo>
                    <a:pt x="606164" y="678671"/>
                  </a:lnTo>
                  <a:lnTo>
                    <a:pt x="607210" y="678290"/>
                  </a:lnTo>
                  <a:lnTo>
                    <a:pt x="608542" y="676767"/>
                  </a:lnTo>
                  <a:lnTo>
                    <a:pt x="610064" y="676958"/>
                  </a:lnTo>
                  <a:lnTo>
                    <a:pt x="610064" y="677529"/>
                  </a:lnTo>
                  <a:lnTo>
                    <a:pt x="612251" y="679337"/>
                  </a:lnTo>
                  <a:lnTo>
                    <a:pt x="611775" y="681525"/>
                  </a:lnTo>
                  <a:lnTo>
                    <a:pt x="612251" y="685617"/>
                  </a:lnTo>
                  <a:lnTo>
                    <a:pt x="611585" y="686664"/>
                  </a:lnTo>
                  <a:lnTo>
                    <a:pt x="610729" y="686949"/>
                  </a:lnTo>
                  <a:lnTo>
                    <a:pt x="610729" y="687996"/>
                  </a:lnTo>
                  <a:lnTo>
                    <a:pt x="609873" y="689519"/>
                  </a:lnTo>
                  <a:lnTo>
                    <a:pt x="608827" y="690280"/>
                  </a:lnTo>
                  <a:lnTo>
                    <a:pt x="608827" y="690851"/>
                  </a:lnTo>
                  <a:lnTo>
                    <a:pt x="607306" y="692373"/>
                  </a:lnTo>
                  <a:lnTo>
                    <a:pt x="607781" y="696941"/>
                  </a:lnTo>
                  <a:lnTo>
                    <a:pt x="607115" y="699129"/>
                  </a:lnTo>
                  <a:lnTo>
                    <a:pt x="607115" y="701318"/>
                  </a:lnTo>
                  <a:lnTo>
                    <a:pt x="607401" y="702555"/>
                  </a:lnTo>
                  <a:lnTo>
                    <a:pt x="607876" y="702555"/>
                  </a:lnTo>
                  <a:lnTo>
                    <a:pt x="607876" y="701794"/>
                  </a:lnTo>
                  <a:lnTo>
                    <a:pt x="608922" y="700272"/>
                  </a:lnTo>
                  <a:lnTo>
                    <a:pt x="608637" y="693800"/>
                  </a:lnTo>
                  <a:lnTo>
                    <a:pt x="609493" y="692278"/>
                  </a:lnTo>
                  <a:lnTo>
                    <a:pt x="610539" y="691421"/>
                  </a:lnTo>
                  <a:lnTo>
                    <a:pt x="612631" y="690851"/>
                  </a:lnTo>
                  <a:lnTo>
                    <a:pt x="613487" y="689328"/>
                  </a:lnTo>
                  <a:lnTo>
                    <a:pt x="613487" y="686664"/>
                  </a:lnTo>
                  <a:lnTo>
                    <a:pt x="615009" y="686378"/>
                  </a:lnTo>
                  <a:lnTo>
                    <a:pt x="616055" y="683428"/>
                  </a:lnTo>
                  <a:lnTo>
                    <a:pt x="615769" y="682572"/>
                  </a:lnTo>
                  <a:lnTo>
                    <a:pt x="614723" y="682287"/>
                  </a:lnTo>
                  <a:lnTo>
                    <a:pt x="614723" y="681716"/>
                  </a:lnTo>
                  <a:lnTo>
                    <a:pt x="615579" y="680954"/>
                  </a:lnTo>
                  <a:lnTo>
                    <a:pt x="615294" y="678671"/>
                  </a:lnTo>
                  <a:lnTo>
                    <a:pt x="616340" y="676482"/>
                  </a:lnTo>
                  <a:lnTo>
                    <a:pt x="617101" y="673817"/>
                  </a:lnTo>
                  <a:lnTo>
                    <a:pt x="615769" y="672961"/>
                  </a:lnTo>
                  <a:lnTo>
                    <a:pt x="618432" y="670772"/>
                  </a:lnTo>
                  <a:lnTo>
                    <a:pt x="618718" y="669345"/>
                  </a:lnTo>
                  <a:lnTo>
                    <a:pt x="619383" y="668489"/>
                  </a:lnTo>
                  <a:lnTo>
                    <a:pt x="620905" y="667918"/>
                  </a:lnTo>
                  <a:lnTo>
                    <a:pt x="622426" y="666680"/>
                  </a:lnTo>
                  <a:lnTo>
                    <a:pt x="623948" y="666680"/>
                  </a:lnTo>
                  <a:lnTo>
                    <a:pt x="625755" y="665253"/>
                  </a:lnTo>
                  <a:lnTo>
                    <a:pt x="625755" y="664016"/>
                  </a:lnTo>
                  <a:lnTo>
                    <a:pt x="626516" y="663255"/>
                  </a:lnTo>
                  <a:lnTo>
                    <a:pt x="632792" y="663826"/>
                  </a:lnTo>
                  <a:lnTo>
                    <a:pt x="633648" y="664587"/>
                  </a:lnTo>
                  <a:lnTo>
                    <a:pt x="634694" y="664777"/>
                  </a:lnTo>
                  <a:lnTo>
                    <a:pt x="637833" y="664777"/>
                  </a:lnTo>
                  <a:lnTo>
                    <a:pt x="639925" y="663921"/>
                  </a:lnTo>
                  <a:lnTo>
                    <a:pt x="640781" y="663064"/>
                  </a:lnTo>
                  <a:lnTo>
                    <a:pt x="640781" y="657545"/>
                  </a:lnTo>
                  <a:lnTo>
                    <a:pt x="642588" y="656974"/>
                  </a:lnTo>
                  <a:lnTo>
                    <a:pt x="645250" y="658782"/>
                  </a:lnTo>
                  <a:lnTo>
                    <a:pt x="646106" y="660019"/>
                  </a:lnTo>
                  <a:lnTo>
                    <a:pt x="647628" y="660305"/>
                  </a:lnTo>
                  <a:lnTo>
                    <a:pt x="648389" y="661161"/>
                  </a:lnTo>
                  <a:lnTo>
                    <a:pt x="652478" y="662398"/>
                  </a:lnTo>
                  <a:lnTo>
                    <a:pt x="654285" y="664206"/>
                  </a:lnTo>
                  <a:lnTo>
                    <a:pt x="656092" y="664777"/>
                  </a:lnTo>
                  <a:lnTo>
                    <a:pt x="656757" y="665539"/>
                  </a:lnTo>
                  <a:lnTo>
                    <a:pt x="659230" y="665539"/>
                  </a:lnTo>
                  <a:lnTo>
                    <a:pt x="660752" y="664302"/>
                  </a:lnTo>
                  <a:lnTo>
                    <a:pt x="662558" y="663731"/>
                  </a:lnTo>
                  <a:lnTo>
                    <a:pt x="661512" y="662874"/>
                  </a:lnTo>
                  <a:lnTo>
                    <a:pt x="658850" y="663445"/>
                  </a:lnTo>
                  <a:lnTo>
                    <a:pt x="658374" y="664016"/>
                  </a:lnTo>
                  <a:lnTo>
                    <a:pt x="657613" y="663826"/>
                  </a:lnTo>
                  <a:lnTo>
                    <a:pt x="657613" y="663255"/>
                  </a:lnTo>
                  <a:lnTo>
                    <a:pt x="655806" y="662303"/>
                  </a:lnTo>
                  <a:lnTo>
                    <a:pt x="655806" y="661732"/>
                  </a:lnTo>
                  <a:lnTo>
                    <a:pt x="653334" y="660971"/>
                  </a:lnTo>
                  <a:lnTo>
                    <a:pt x="651812" y="659544"/>
                  </a:lnTo>
                  <a:lnTo>
                    <a:pt x="649720" y="659163"/>
                  </a:lnTo>
                  <a:lnTo>
                    <a:pt x="649244" y="658402"/>
                  </a:lnTo>
                  <a:lnTo>
                    <a:pt x="648484" y="658402"/>
                  </a:lnTo>
                  <a:lnTo>
                    <a:pt x="648484" y="657831"/>
                  </a:lnTo>
                  <a:lnTo>
                    <a:pt x="647818" y="657640"/>
                  </a:lnTo>
                  <a:lnTo>
                    <a:pt x="645536" y="654976"/>
                  </a:lnTo>
                  <a:lnTo>
                    <a:pt x="640400" y="654119"/>
                  </a:lnTo>
                  <a:lnTo>
                    <a:pt x="636786" y="655166"/>
                  </a:lnTo>
                  <a:lnTo>
                    <a:pt x="636501" y="658877"/>
                  </a:lnTo>
                  <a:lnTo>
                    <a:pt x="634029" y="660305"/>
                  </a:lnTo>
                  <a:lnTo>
                    <a:pt x="632983" y="660305"/>
                  </a:lnTo>
                  <a:lnTo>
                    <a:pt x="630890" y="661161"/>
                  </a:lnTo>
                  <a:lnTo>
                    <a:pt x="629844" y="660971"/>
                  </a:lnTo>
                  <a:lnTo>
                    <a:pt x="629178" y="661542"/>
                  </a:lnTo>
                  <a:lnTo>
                    <a:pt x="627657" y="660781"/>
                  </a:lnTo>
                  <a:lnTo>
                    <a:pt x="627181" y="660019"/>
                  </a:lnTo>
                  <a:lnTo>
                    <a:pt x="625089" y="659829"/>
                  </a:lnTo>
                  <a:lnTo>
                    <a:pt x="622426" y="661352"/>
                  </a:lnTo>
                  <a:lnTo>
                    <a:pt x="621380" y="663350"/>
                  </a:lnTo>
                  <a:lnTo>
                    <a:pt x="620620" y="663160"/>
                  </a:lnTo>
                  <a:lnTo>
                    <a:pt x="620620" y="663445"/>
                  </a:lnTo>
                  <a:lnTo>
                    <a:pt x="618432" y="663731"/>
                  </a:lnTo>
                  <a:lnTo>
                    <a:pt x="613772" y="665729"/>
                  </a:lnTo>
                  <a:lnTo>
                    <a:pt x="613107" y="667727"/>
                  </a:lnTo>
                  <a:lnTo>
                    <a:pt x="611585" y="669535"/>
                  </a:lnTo>
                  <a:lnTo>
                    <a:pt x="611870" y="671058"/>
                  </a:lnTo>
                  <a:lnTo>
                    <a:pt x="612726" y="671248"/>
                  </a:lnTo>
                  <a:lnTo>
                    <a:pt x="612441" y="672485"/>
                  </a:lnTo>
                  <a:lnTo>
                    <a:pt x="611395" y="672200"/>
                  </a:lnTo>
                  <a:lnTo>
                    <a:pt x="610539" y="670963"/>
                  </a:lnTo>
                  <a:lnTo>
                    <a:pt x="608066" y="669440"/>
                  </a:lnTo>
                  <a:lnTo>
                    <a:pt x="605784" y="669440"/>
                  </a:lnTo>
                  <a:lnTo>
                    <a:pt x="604928" y="668679"/>
                  </a:lnTo>
                  <a:lnTo>
                    <a:pt x="604643" y="667822"/>
                  </a:lnTo>
                  <a:lnTo>
                    <a:pt x="603311" y="667061"/>
                  </a:lnTo>
                  <a:lnTo>
                    <a:pt x="603311" y="666490"/>
                  </a:lnTo>
                  <a:lnTo>
                    <a:pt x="602646" y="666205"/>
                  </a:lnTo>
                  <a:lnTo>
                    <a:pt x="602931" y="665919"/>
                  </a:lnTo>
                  <a:lnTo>
                    <a:pt x="601885" y="665348"/>
                  </a:lnTo>
                  <a:lnTo>
                    <a:pt x="601219" y="663826"/>
                  </a:lnTo>
                  <a:lnTo>
                    <a:pt x="601219" y="660115"/>
                  </a:lnTo>
                  <a:lnTo>
                    <a:pt x="600459" y="659734"/>
                  </a:lnTo>
                  <a:lnTo>
                    <a:pt x="599127" y="657545"/>
                  </a:lnTo>
                  <a:lnTo>
                    <a:pt x="599412" y="637847"/>
                  </a:lnTo>
                  <a:lnTo>
                    <a:pt x="598556" y="637086"/>
                  </a:lnTo>
                  <a:lnTo>
                    <a:pt x="594087" y="636515"/>
                  </a:lnTo>
                  <a:lnTo>
                    <a:pt x="589997" y="634326"/>
                  </a:lnTo>
                  <a:lnTo>
                    <a:pt x="590758" y="633470"/>
                  </a:lnTo>
                  <a:lnTo>
                    <a:pt x="589997" y="632424"/>
                  </a:lnTo>
                  <a:lnTo>
                    <a:pt x="590853" y="631853"/>
                  </a:lnTo>
                  <a:lnTo>
                    <a:pt x="590853" y="631091"/>
                  </a:lnTo>
                  <a:lnTo>
                    <a:pt x="592660" y="630806"/>
                  </a:lnTo>
                  <a:lnTo>
                    <a:pt x="592946" y="627856"/>
                  </a:lnTo>
                  <a:lnTo>
                    <a:pt x="592280" y="627285"/>
                  </a:lnTo>
                  <a:lnTo>
                    <a:pt x="589997" y="627095"/>
                  </a:lnTo>
                  <a:lnTo>
                    <a:pt x="587905" y="624621"/>
                  </a:lnTo>
                  <a:lnTo>
                    <a:pt x="584291" y="623098"/>
                  </a:lnTo>
                  <a:lnTo>
                    <a:pt x="582485" y="621575"/>
                  </a:lnTo>
                  <a:lnTo>
                    <a:pt x="582770" y="620338"/>
                  </a:lnTo>
                  <a:lnTo>
                    <a:pt x="584101" y="619577"/>
                  </a:lnTo>
                  <a:lnTo>
                    <a:pt x="584862" y="618150"/>
                  </a:lnTo>
                  <a:lnTo>
                    <a:pt x="589997" y="619292"/>
                  </a:lnTo>
                  <a:lnTo>
                    <a:pt x="594657" y="619292"/>
                  </a:lnTo>
                  <a:lnTo>
                    <a:pt x="596464" y="618721"/>
                  </a:lnTo>
                  <a:lnTo>
                    <a:pt x="597130" y="619577"/>
                  </a:lnTo>
                  <a:lnTo>
                    <a:pt x="598652" y="619767"/>
                  </a:lnTo>
                  <a:lnTo>
                    <a:pt x="599698" y="619006"/>
                  </a:lnTo>
                  <a:lnTo>
                    <a:pt x="600363" y="617008"/>
                  </a:lnTo>
                  <a:lnTo>
                    <a:pt x="601409" y="616247"/>
                  </a:lnTo>
                  <a:lnTo>
                    <a:pt x="601409" y="615200"/>
                  </a:lnTo>
                  <a:lnTo>
                    <a:pt x="601885" y="615009"/>
                  </a:lnTo>
                  <a:lnTo>
                    <a:pt x="602170" y="613487"/>
                  </a:lnTo>
                  <a:lnTo>
                    <a:pt x="602646" y="613201"/>
                  </a:lnTo>
                  <a:lnTo>
                    <a:pt x="604167" y="602258"/>
                  </a:lnTo>
                  <a:lnTo>
                    <a:pt x="602646" y="601497"/>
                  </a:lnTo>
                  <a:lnTo>
                    <a:pt x="602360" y="599308"/>
                  </a:lnTo>
                  <a:lnTo>
                    <a:pt x="602836" y="598071"/>
                  </a:lnTo>
                  <a:lnTo>
                    <a:pt x="601980" y="597310"/>
                  </a:lnTo>
                  <a:lnTo>
                    <a:pt x="601980" y="596263"/>
                  </a:lnTo>
                  <a:lnTo>
                    <a:pt x="599507" y="594265"/>
                  </a:lnTo>
                  <a:lnTo>
                    <a:pt x="597035" y="592837"/>
                  </a:lnTo>
                  <a:lnTo>
                    <a:pt x="595989" y="592647"/>
                  </a:lnTo>
                  <a:lnTo>
                    <a:pt x="595513" y="592362"/>
                  </a:lnTo>
                  <a:lnTo>
                    <a:pt x="595799" y="591791"/>
                  </a:lnTo>
                  <a:lnTo>
                    <a:pt x="599222" y="590934"/>
                  </a:lnTo>
                  <a:lnTo>
                    <a:pt x="602646" y="590934"/>
                  </a:lnTo>
                  <a:lnTo>
                    <a:pt x="603692" y="590363"/>
                  </a:lnTo>
                  <a:lnTo>
                    <a:pt x="605023" y="588936"/>
                  </a:lnTo>
                  <a:lnTo>
                    <a:pt x="605023" y="587509"/>
                  </a:lnTo>
                  <a:lnTo>
                    <a:pt x="605784" y="586938"/>
                  </a:lnTo>
                  <a:lnTo>
                    <a:pt x="606069" y="585415"/>
                  </a:lnTo>
                  <a:lnTo>
                    <a:pt x="606830" y="585415"/>
                  </a:lnTo>
                  <a:lnTo>
                    <a:pt x="607496" y="583988"/>
                  </a:lnTo>
                  <a:lnTo>
                    <a:pt x="609683" y="584749"/>
                  </a:lnTo>
                  <a:lnTo>
                    <a:pt x="614628" y="584559"/>
                  </a:lnTo>
                  <a:lnTo>
                    <a:pt x="616435" y="585415"/>
                  </a:lnTo>
                  <a:lnTo>
                    <a:pt x="618527" y="585415"/>
                  </a:lnTo>
                  <a:lnTo>
                    <a:pt x="619859" y="583892"/>
                  </a:lnTo>
                  <a:lnTo>
                    <a:pt x="621666" y="583322"/>
                  </a:lnTo>
                  <a:lnTo>
                    <a:pt x="621951" y="582560"/>
                  </a:lnTo>
                  <a:lnTo>
                    <a:pt x="625089" y="582941"/>
                  </a:lnTo>
                  <a:lnTo>
                    <a:pt x="626421" y="581704"/>
                  </a:lnTo>
                  <a:lnTo>
                    <a:pt x="629559" y="581989"/>
                  </a:lnTo>
                  <a:lnTo>
                    <a:pt x="630890" y="580181"/>
                  </a:lnTo>
                  <a:lnTo>
                    <a:pt x="636691" y="578183"/>
                  </a:lnTo>
                  <a:lnTo>
                    <a:pt x="637357" y="577326"/>
                  </a:lnTo>
                  <a:lnTo>
                    <a:pt x="638213" y="577326"/>
                  </a:lnTo>
                  <a:lnTo>
                    <a:pt x="639735" y="576470"/>
                  </a:lnTo>
                  <a:lnTo>
                    <a:pt x="641541" y="576660"/>
                  </a:lnTo>
                  <a:lnTo>
                    <a:pt x="641541" y="577231"/>
                  </a:lnTo>
                  <a:lnTo>
                    <a:pt x="643729" y="576851"/>
                  </a:lnTo>
                  <a:lnTo>
                    <a:pt x="644014" y="577897"/>
                  </a:lnTo>
                  <a:lnTo>
                    <a:pt x="645345" y="578183"/>
                  </a:lnTo>
                  <a:lnTo>
                    <a:pt x="648008" y="575709"/>
                  </a:lnTo>
                  <a:lnTo>
                    <a:pt x="649530" y="575994"/>
                  </a:lnTo>
                  <a:lnTo>
                    <a:pt x="652288" y="575233"/>
                  </a:lnTo>
                  <a:lnTo>
                    <a:pt x="653334" y="573235"/>
                  </a:lnTo>
                  <a:lnTo>
                    <a:pt x="653999" y="572854"/>
                  </a:lnTo>
                  <a:lnTo>
                    <a:pt x="655046" y="573425"/>
                  </a:lnTo>
                  <a:lnTo>
                    <a:pt x="655521" y="572854"/>
                  </a:lnTo>
                  <a:lnTo>
                    <a:pt x="656187" y="573044"/>
                  </a:lnTo>
                  <a:lnTo>
                    <a:pt x="656187" y="572759"/>
                  </a:lnTo>
                  <a:lnTo>
                    <a:pt x="657233" y="573044"/>
                  </a:lnTo>
                  <a:lnTo>
                    <a:pt x="659325" y="572759"/>
                  </a:lnTo>
                  <a:lnTo>
                    <a:pt x="661798" y="574281"/>
                  </a:lnTo>
                  <a:lnTo>
                    <a:pt x="662654" y="574281"/>
                  </a:lnTo>
                  <a:lnTo>
                    <a:pt x="664175" y="576089"/>
                  </a:lnTo>
                  <a:lnTo>
                    <a:pt x="664651" y="575709"/>
                  </a:lnTo>
                  <a:lnTo>
                    <a:pt x="666172" y="576089"/>
                  </a:lnTo>
                  <a:lnTo>
                    <a:pt x="666648" y="577517"/>
                  </a:lnTo>
                  <a:lnTo>
                    <a:pt x="668169" y="578945"/>
                  </a:lnTo>
                  <a:lnTo>
                    <a:pt x="671783" y="579325"/>
                  </a:lnTo>
                  <a:lnTo>
                    <a:pt x="672259" y="577326"/>
                  </a:lnTo>
                  <a:lnTo>
                    <a:pt x="675397" y="577517"/>
                  </a:lnTo>
                  <a:lnTo>
                    <a:pt x="676063" y="576946"/>
                  </a:lnTo>
                  <a:lnTo>
                    <a:pt x="675397" y="574948"/>
                  </a:lnTo>
                  <a:lnTo>
                    <a:pt x="676918" y="573710"/>
                  </a:lnTo>
                  <a:lnTo>
                    <a:pt x="684241" y="573425"/>
                  </a:lnTo>
                  <a:lnTo>
                    <a:pt x="685763" y="572854"/>
                  </a:lnTo>
                  <a:lnTo>
                    <a:pt x="687570" y="571427"/>
                  </a:lnTo>
                  <a:lnTo>
                    <a:pt x="689376" y="571712"/>
                  </a:lnTo>
                  <a:lnTo>
                    <a:pt x="690042" y="572473"/>
                  </a:lnTo>
                  <a:lnTo>
                    <a:pt x="695653" y="572283"/>
                  </a:lnTo>
                  <a:lnTo>
                    <a:pt x="695653" y="571902"/>
                  </a:lnTo>
                  <a:lnTo>
                    <a:pt x="697745" y="571712"/>
                  </a:lnTo>
                  <a:lnTo>
                    <a:pt x="698506" y="571142"/>
                  </a:lnTo>
                  <a:lnTo>
                    <a:pt x="705639" y="571522"/>
                  </a:lnTo>
                  <a:lnTo>
                    <a:pt x="707445" y="570665"/>
                  </a:lnTo>
                  <a:lnTo>
                    <a:pt x="708967" y="570475"/>
                  </a:lnTo>
                  <a:lnTo>
                    <a:pt x="710298" y="569619"/>
                  </a:lnTo>
                  <a:lnTo>
                    <a:pt x="710774" y="568192"/>
                  </a:lnTo>
                  <a:lnTo>
                    <a:pt x="711820" y="567811"/>
                  </a:lnTo>
                  <a:lnTo>
                    <a:pt x="712866" y="565622"/>
                  </a:lnTo>
                  <a:lnTo>
                    <a:pt x="717050" y="564861"/>
                  </a:lnTo>
                  <a:lnTo>
                    <a:pt x="718382" y="563434"/>
                  </a:lnTo>
                  <a:lnTo>
                    <a:pt x="721045" y="564671"/>
                  </a:lnTo>
                  <a:lnTo>
                    <a:pt x="727511" y="565051"/>
                  </a:lnTo>
                  <a:lnTo>
                    <a:pt x="728367" y="565907"/>
                  </a:lnTo>
                  <a:lnTo>
                    <a:pt x="728653" y="567144"/>
                  </a:lnTo>
                  <a:lnTo>
                    <a:pt x="729984" y="567335"/>
                  </a:lnTo>
                  <a:lnTo>
                    <a:pt x="731315" y="568382"/>
                  </a:lnTo>
                  <a:lnTo>
                    <a:pt x="735119" y="567335"/>
                  </a:lnTo>
                  <a:lnTo>
                    <a:pt x="735405" y="566288"/>
                  </a:lnTo>
                  <a:lnTo>
                    <a:pt x="736261" y="565242"/>
                  </a:lnTo>
                  <a:lnTo>
                    <a:pt x="737307" y="565242"/>
                  </a:lnTo>
                  <a:lnTo>
                    <a:pt x="737592" y="566003"/>
                  </a:lnTo>
                  <a:lnTo>
                    <a:pt x="739684" y="566574"/>
                  </a:lnTo>
                  <a:lnTo>
                    <a:pt x="739684" y="565051"/>
                  </a:lnTo>
                  <a:lnTo>
                    <a:pt x="740350" y="564005"/>
                  </a:lnTo>
                  <a:lnTo>
                    <a:pt x="744534" y="564195"/>
                  </a:lnTo>
                  <a:lnTo>
                    <a:pt x="746341" y="562387"/>
                  </a:lnTo>
                  <a:lnTo>
                    <a:pt x="749004" y="561626"/>
                  </a:lnTo>
                  <a:lnTo>
                    <a:pt x="753093" y="561626"/>
                  </a:lnTo>
                  <a:lnTo>
                    <a:pt x="755185" y="562672"/>
                  </a:lnTo>
                  <a:lnTo>
                    <a:pt x="756707" y="564195"/>
                  </a:lnTo>
                  <a:lnTo>
                    <a:pt x="759370" y="563434"/>
                  </a:lnTo>
                  <a:lnTo>
                    <a:pt x="765837" y="563434"/>
                  </a:lnTo>
                  <a:lnTo>
                    <a:pt x="767358" y="562387"/>
                  </a:lnTo>
                  <a:lnTo>
                    <a:pt x="768689" y="560389"/>
                  </a:lnTo>
                  <a:lnTo>
                    <a:pt x="769545" y="560103"/>
                  </a:lnTo>
                  <a:lnTo>
                    <a:pt x="769545" y="559532"/>
                  </a:lnTo>
                  <a:lnTo>
                    <a:pt x="770592" y="558485"/>
                  </a:lnTo>
                  <a:lnTo>
                    <a:pt x="770877" y="556677"/>
                  </a:lnTo>
                  <a:lnTo>
                    <a:pt x="771638" y="555821"/>
                  </a:lnTo>
                  <a:lnTo>
                    <a:pt x="772684" y="555631"/>
                  </a:lnTo>
                  <a:lnTo>
                    <a:pt x="773730" y="554394"/>
                  </a:lnTo>
                  <a:lnTo>
                    <a:pt x="774586" y="554394"/>
                  </a:lnTo>
                  <a:lnTo>
                    <a:pt x="776107" y="555631"/>
                  </a:lnTo>
                  <a:lnTo>
                    <a:pt x="776963" y="557439"/>
                  </a:lnTo>
                  <a:lnTo>
                    <a:pt x="780767" y="559722"/>
                  </a:lnTo>
                  <a:lnTo>
                    <a:pt x="787900" y="560293"/>
                  </a:lnTo>
                  <a:lnTo>
                    <a:pt x="790753" y="561149"/>
                  </a:lnTo>
                  <a:lnTo>
                    <a:pt x="797885" y="561149"/>
                  </a:lnTo>
                  <a:lnTo>
                    <a:pt x="801689" y="563338"/>
                  </a:lnTo>
                  <a:lnTo>
                    <a:pt x="808821" y="563528"/>
                  </a:lnTo>
                  <a:lnTo>
                    <a:pt x="811484" y="565336"/>
                  </a:lnTo>
                  <a:lnTo>
                    <a:pt x="815288" y="566384"/>
                  </a:lnTo>
                  <a:lnTo>
                    <a:pt x="823752" y="567430"/>
                  </a:lnTo>
                  <a:lnTo>
                    <a:pt x="826225" y="568286"/>
                  </a:lnTo>
                  <a:lnTo>
                    <a:pt x="832216" y="569143"/>
                  </a:lnTo>
                  <a:lnTo>
                    <a:pt x="836305" y="568763"/>
                  </a:lnTo>
                  <a:lnTo>
                    <a:pt x="837351" y="569334"/>
                  </a:lnTo>
                  <a:lnTo>
                    <a:pt x="838112" y="570761"/>
                  </a:lnTo>
                  <a:lnTo>
                    <a:pt x="839634" y="571522"/>
                  </a:lnTo>
                  <a:lnTo>
                    <a:pt x="839348" y="572283"/>
                  </a:lnTo>
                  <a:lnTo>
                    <a:pt x="841536" y="573139"/>
                  </a:lnTo>
                  <a:lnTo>
                    <a:pt x="842582" y="572569"/>
                  </a:lnTo>
                  <a:lnTo>
                    <a:pt x="843343" y="571331"/>
                  </a:lnTo>
                  <a:lnTo>
                    <a:pt x="845435" y="570761"/>
                  </a:lnTo>
                  <a:lnTo>
                    <a:pt x="846196" y="570000"/>
                  </a:lnTo>
                  <a:lnTo>
                    <a:pt x="848858" y="570000"/>
                  </a:lnTo>
                  <a:lnTo>
                    <a:pt x="853518" y="568572"/>
                  </a:lnTo>
                  <a:lnTo>
                    <a:pt x="855991" y="565907"/>
                  </a:lnTo>
                  <a:lnTo>
                    <a:pt x="856847" y="565622"/>
                  </a:lnTo>
                  <a:lnTo>
                    <a:pt x="857893" y="563434"/>
                  </a:lnTo>
                  <a:lnTo>
                    <a:pt x="864169" y="563624"/>
                  </a:lnTo>
                  <a:lnTo>
                    <a:pt x="864645" y="563053"/>
                  </a:lnTo>
                  <a:lnTo>
                    <a:pt x="866166" y="562672"/>
                  </a:lnTo>
                  <a:lnTo>
                    <a:pt x="871492" y="562863"/>
                  </a:lnTo>
                  <a:lnTo>
                    <a:pt x="873679" y="563719"/>
                  </a:lnTo>
                  <a:lnTo>
                    <a:pt x="875011" y="563719"/>
                  </a:lnTo>
                  <a:lnTo>
                    <a:pt x="878815" y="566003"/>
                  </a:lnTo>
                  <a:lnTo>
                    <a:pt x="884426" y="567430"/>
                  </a:lnTo>
                  <a:lnTo>
                    <a:pt x="887088" y="568857"/>
                  </a:lnTo>
                  <a:lnTo>
                    <a:pt x="888895" y="568857"/>
                  </a:lnTo>
                  <a:lnTo>
                    <a:pt x="889371" y="568096"/>
                  </a:lnTo>
                  <a:lnTo>
                    <a:pt x="891178" y="568286"/>
                  </a:lnTo>
                  <a:lnTo>
                    <a:pt x="893270" y="570571"/>
                  </a:lnTo>
                  <a:lnTo>
                    <a:pt x="895457" y="571142"/>
                  </a:lnTo>
                  <a:lnTo>
                    <a:pt x="897549" y="572664"/>
                  </a:lnTo>
                  <a:lnTo>
                    <a:pt x="899832" y="575329"/>
                  </a:lnTo>
                  <a:lnTo>
                    <a:pt x="900688" y="575709"/>
                  </a:lnTo>
                  <a:lnTo>
                    <a:pt x="900688" y="577137"/>
                  </a:lnTo>
                  <a:lnTo>
                    <a:pt x="901543" y="578564"/>
                  </a:lnTo>
                  <a:lnTo>
                    <a:pt x="902590" y="579325"/>
                  </a:lnTo>
                  <a:lnTo>
                    <a:pt x="906013" y="579039"/>
                  </a:lnTo>
                  <a:lnTo>
                    <a:pt x="906489" y="578278"/>
                  </a:lnTo>
                  <a:lnTo>
                    <a:pt x="907820" y="577897"/>
                  </a:lnTo>
                  <a:lnTo>
                    <a:pt x="910958" y="578088"/>
                  </a:lnTo>
                  <a:lnTo>
                    <a:pt x="913811" y="580752"/>
                  </a:lnTo>
                  <a:lnTo>
                    <a:pt x="914097" y="582941"/>
                  </a:lnTo>
                  <a:lnTo>
                    <a:pt x="916950" y="586938"/>
                  </a:lnTo>
                  <a:lnTo>
                    <a:pt x="922085" y="591410"/>
                  </a:lnTo>
                  <a:lnTo>
                    <a:pt x="922370" y="592171"/>
                  </a:lnTo>
                  <a:lnTo>
                    <a:pt x="923226" y="592362"/>
                  </a:lnTo>
                  <a:lnTo>
                    <a:pt x="924082" y="593789"/>
                  </a:lnTo>
                  <a:lnTo>
                    <a:pt x="925604" y="594645"/>
                  </a:lnTo>
                  <a:lnTo>
                    <a:pt x="930929" y="595216"/>
                  </a:lnTo>
                  <a:lnTo>
                    <a:pt x="936730" y="594455"/>
                  </a:lnTo>
                  <a:lnTo>
                    <a:pt x="938537" y="593599"/>
                  </a:lnTo>
                  <a:lnTo>
                    <a:pt x="942722" y="593599"/>
                  </a:lnTo>
                  <a:lnTo>
                    <a:pt x="946335" y="594836"/>
                  </a:lnTo>
                  <a:lnTo>
                    <a:pt x="948808" y="595026"/>
                  </a:lnTo>
                  <a:lnTo>
                    <a:pt x="950900" y="595883"/>
                  </a:lnTo>
                  <a:lnTo>
                    <a:pt x="953753" y="594645"/>
                  </a:lnTo>
                  <a:lnTo>
                    <a:pt x="958223" y="594645"/>
                  </a:lnTo>
                  <a:lnTo>
                    <a:pt x="961076" y="594931"/>
                  </a:lnTo>
                  <a:lnTo>
                    <a:pt x="961551" y="596453"/>
                  </a:lnTo>
                  <a:lnTo>
                    <a:pt x="964024" y="597310"/>
                  </a:lnTo>
                  <a:lnTo>
                    <a:pt x="967828" y="596739"/>
                  </a:lnTo>
                  <a:lnTo>
                    <a:pt x="970301" y="595216"/>
                  </a:lnTo>
                  <a:lnTo>
                    <a:pt x="975911" y="595787"/>
                  </a:lnTo>
                  <a:lnTo>
                    <a:pt x="976197" y="596358"/>
                  </a:lnTo>
                  <a:lnTo>
                    <a:pt x="980001" y="596549"/>
                  </a:lnTo>
                  <a:lnTo>
                    <a:pt x="981522" y="595978"/>
                  </a:lnTo>
                  <a:lnTo>
                    <a:pt x="985992" y="591981"/>
                  </a:lnTo>
                  <a:lnTo>
                    <a:pt x="989796" y="591791"/>
                  </a:lnTo>
                  <a:lnTo>
                    <a:pt x="992459" y="591029"/>
                  </a:lnTo>
                  <a:lnTo>
                    <a:pt x="993505" y="590173"/>
                  </a:lnTo>
                  <a:lnTo>
                    <a:pt x="997309" y="589317"/>
                  </a:lnTo>
                  <a:lnTo>
                    <a:pt x="1001398" y="587509"/>
                  </a:lnTo>
                  <a:lnTo>
                    <a:pt x="1002444" y="587509"/>
                  </a:lnTo>
                  <a:lnTo>
                    <a:pt x="1007104" y="583703"/>
                  </a:lnTo>
                  <a:lnTo>
                    <a:pt x="1009767" y="582275"/>
                  </a:lnTo>
                  <a:lnTo>
                    <a:pt x="1013381" y="582084"/>
                  </a:lnTo>
                  <a:lnTo>
                    <a:pt x="1017185" y="583607"/>
                  </a:lnTo>
                  <a:lnTo>
                    <a:pt x="1018040" y="583607"/>
                  </a:lnTo>
                  <a:lnTo>
                    <a:pt x="1018896" y="582751"/>
                  </a:lnTo>
                  <a:lnTo>
                    <a:pt x="1020418" y="582180"/>
                  </a:lnTo>
                  <a:lnTo>
                    <a:pt x="1022891" y="582180"/>
                  </a:lnTo>
                  <a:lnTo>
                    <a:pt x="1024412" y="581609"/>
                  </a:lnTo>
                  <a:lnTo>
                    <a:pt x="1026504" y="579610"/>
                  </a:lnTo>
                  <a:lnTo>
                    <a:pt x="1026504" y="578373"/>
                  </a:lnTo>
                  <a:lnTo>
                    <a:pt x="1028026" y="577802"/>
                  </a:lnTo>
                  <a:lnTo>
                    <a:pt x="1033351" y="577612"/>
                  </a:lnTo>
                  <a:lnTo>
                    <a:pt x="1036490" y="576566"/>
                  </a:lnTo>
                  <a:lnTo>
                    <a:pt x="1038772" y="576566"/>
                  </a:lnTo>
                  <a:lnTo>
                    <a:pt x="1040864" y="577802"/>
                  </a:lnTo>
                  <a:lnTo>
                    <a:pt x="1044288" y="578659"/>
                  </a:lnTo>
                  <a:lnTo>
                    <a:pt x="1045809" y="578659"/>
                  </a:lnTo>
                  <a:lnTo>
                    <a:pt x="1046856" y="577897"/>
                  </a:lnTo>
                  <a:lnTo>
                    <a:pt x="1050660" y="578088"/>
                  </a:lnTo>
                  <a:lnTo>
                    <a:pt x="1055985" y="580562"/>
                  </a:lnTo>
                  <a:lnTo>
                    <a:pt x="1058838" y="582751"/>
                  </a:lnTo>
                  <a:lnTo>
                    <a:pt x="1060930" y="582751"/>
                  </a:lnTo>
                  <a:lnTo>
                    <a:pt x="1064544" y="581704"/>
                  </a:lnTo>
                  <a:lnTo>
                    <a:pt x="1067682" y="581704"/>
                  </a:lnTo>
                  <a:lnTo>
                    <a:pt x="1067207" y="580943"/>
                  </a:lnTo>
                  <a:lnTo>
                    <a:pt x="1068253" y="579896"/>
                  </a:lnTo>
                  <a:lnTo>
                    <a:pt x="1072913" y="576946"/>
                  </a:lnTo>
                  <a:lnTo>
                    <a:pt x="1077573" y="572473"/>
                  </a:lnTo>
                  <a:lnTo>
                    <a:pt x="1082803" y="571617"/>
                  </a:lnTo>
                  <a:lnTo>
                    <a:pt x="1083089" y="572473"/>
                  </a:lnTo>
                  <a:lnTo>
                    <a:pt x="1080236" y="576280"/>
                  </a:lnTo>
                  <a:lnTo>
                    <a:pt x="1079950" y="579230"/>
                  </a:lnTo>
                  <a:lnTo>
                    <a:pt x="1079190" y="581228"/>
                  </a:lnTo>
                  <a:lnTo>
                    <a:pt x="1079475" y="582465"/>
                  </a:lnTo>
                  <a:lnTo>
                    <a:pt x="1078429" y="585891"/>
                  </a:lnTo>
                  <a:lnTo>
                    <a:pt x="1077573" y="587128"/>
                  </a:lnTo>
                  <a:lnTo>
                    <a:pt x="1077858" y="587509"/>
                  </a:lnTo>
                  <a:lnTo>
                    <a:pt x="1075671" y="588079"/>
                  </a:lnTo>
                  <a:lnTo>
                    <a:pt x="1073579" y="587033"/>
                  </a:lnTo>
                  <a:lnTo>
                    <a:pt x="1072533" y="587033"/>
                  </a:lnTo>
                  <a:lnTo>
                    <a:pt x="1071677" y="588841"/>
                  </a:lnTo>
                  <a:lnTo>
                    <a:pt x="1068063" y="592076"/>
                  </a:lnTo>
                  <a:lnTo>
                    <a:pt x="1066541" y="596168"/>
                  </a:lnTo>
                  <a:lnTo>
                    <a:pt x="1066541" y="597976"/>
                  </a:lnTo>
                  <a:lnTo>
                    <a:pt x="1067397" y="600165"/>
                  </a:lnTo>
                  <a:lnTo>
                    <a:pt x="1069204" y="601592"/>
                  </a:lnTo>
                  <a:lnTo>
                    <a:pt x="1071677" y="605589"/>
                  </a:lnTo>
                  <a:lnTo>
                    <a:pt x="1072533" y="605779"/>
                  </a:lnTo>
                  <a:lnTo>
                    <a:pt x="1072818" y="604732"/>
                  </a:lnTo>
                  <a:lnTo>
                    <a:pt x="1071296" y="603210"/>
                  </a:lnTo>
                  <a:lnTo>
                    <a:pt x="1069965" y="600926"/>
                  </a:lnTo>
                  <a:lnTo>
                    <a:pt x="1069109" y="600640"/>
                  </a:lnTo>
                  <a:lnTo>
                    <a:pt x="1069109" y="600070"/>
                  </a:lnTo>
                  <a:lnTo>
                    <a:pt x="1068253" y="599308"/>
                  </a:lnTo>
                  <a:lnTo>
                    <a:pt x="1067968" y="597120"/>
                  </a:lnTo>
                  <a:lnTo>
                    <a:pt x="1068443" y="596739"/>
                  </a:lnTo>
                  <a:lnTo>
                    <a:pt x="1068919" y="594074"/>
                  </a:lnTo>
                  <a:lnTo>
                    <a:pt x="1069775" y="592647"/>
                  </a:lnTo>
                  <a:lnTo>
                    <a:pt x="1070821" y="591886"/>
                  </a:lnTo>
                  <a:lnTo>
                    <a:pt x="1077478" y="590649"/>
                  </a:lnTo>
                  <a:lnTo>
                    <a:pt x="1078143" y="589412"/>
                  </a:lnTo>
                  <a:lnTo>
                    <a:pt x="1078999" y="589126"/>
                  </a:lnTo>
                  <a:lnTo>
                    <a:pt x="1080045" y="588079"/>
                  </a:lnTo>
                  <a:lnTo>
                    <a:pt x="1080045" y="587509"/>
                  </a:lnTo>
                  <a:lnTo>
                    <a:pt x="1081091" y="586747"/>
                  </a:lnTo>
                  <a:lnTo>
                    <a:pt x="1081947" y="584559"/>
                  </a:lnTo>
                  <a:lnTo>
                    <a:pt x="1082708" y="580372"/>
                  </a:lnTo>
                  <a:lnTo>
                    <a:pt x="1083754" y="578849"/>
                  </a:lnTo>
                  <a:lnTo>
                    <a:pt x="1083754" y="577422"/>
                  </a:lnTo>
                  <a:lnTo>
                    <a:pt x="1084800" y="576185"/>
                  </a:lnTo>
                  <a:lnTo>
                    <a:pt x="1085276" y="574662"/>
                  </a:lnTo>
                  <a:lnTo>
                    <a:pt x="1085751" y="574662"/>
                  </a:lnTo>
                  <a:lnTo>
                    <a:pt x="1085751" y="573806"/>
                  </a:lnTo>
                  <a:lnTo>
                    <a:pt x="1085276" y="573615"/>
                  </a:lnTo>
                  <a:lnTo>
                    <a:pt x="1087748" y="570951"/>
                  </a:lnTo>
                  <a:lnTo>
                    <a:pt x="1089270" y="567525"/>
                  </a:lnTo>
                  <a:lnTo>
                    <a:pt x="1089270" y="564861"/>
                  </a:lnTo>
                  <a:lnTo>
                    <a:pt x="1089746" y="563624"/>
                  </a:lnTo>
                  <a:lnTo>
                    <a:pt x="1090506" y="563434"/>
                  </a:lnTo>
                  <a:lnTo>
                    <a:pt x="1090792" y="560769"/>
                  </a:lnTo>
                  <a:lnTo>
                    <a:pt x="1090506" y="556297"/>
                  </a:lnTo>
                  <a:lnTo>
                    <a:pt x="1089650" y="555726"/>
                  </a:lnTo>
                  <a:lnTo>
                    <a:pt x="1089175" y="553918"/>
                  </a:lnTo>
                  <a:lnTo>
                    <a:pt x="1086893" y="551444"/>
                  </a:lnTo>
                  <a:lnTo>
                    <a:pt x="1085846" y="549636"/>
                  </a:lnTo>
                  <a:lnTo>
                    <a:pt x="1085371" y="547447"/>
                  </a:lnTo>
                  <a:lnTo>
                    <a:pt x="1083564" y="545258"/>
                  </a:lnTo>
                  <a:lnTo>
                    <a:pt x="1082518" y="539454"/>
                  </a:lnTo>
                  <a:lnTo>
                    <a:pt x="1082803" y="537455"/>
                  </a:lnTo>
                  <a:lnTo>
                    <a:pt x="1083279" y="537265"/>
                  </a:lnTo>
                  <a:lnTo>
                    <a:pt x="1082993" y="535457"/>
                  </a:lnTo>
                  <a:lnTo>
                    <a:pt x="1083659" y="533268"/>
                  </a:lnTo>
                  <a:lnTo>
                    <a:pt x="1083944" y="529842"/>
                  </a:lnTo>
                  <a:lnTo>
                    <a:pt x="1084420" y="529462"/>
                  </a:lnTo>
                  <a:lnTo>
                    <a:pt x="1084420" y="528225"/>
                  </a:lnTo>
                  <a:lnTo>
                    <a:pt x="1085086" y="526988"/>
                  </a:lnTo>
                  <a:lnTo>
                    <a:pt x="1085561" y="523943"/>
                  </a:lnTo>
                  <a:lnTo>
                    <a:pt x="1086322" y="516235"/>
                  </a:lnTo>
                  <a:lnTo>
                    <a:pt x="1086322" y="505862"/>
                  </a:lnTo>
                  <a:lnTo>
                    <a:pt x="1085561" y="505006"/>
                  </a:lnTo>
                  <a:lnTo>
                    <a:pt x="1081091" y="505197"/>
                  </a:lnTo>
                  <a:lnTo>
                    <a:pt x="1080045" y="504911"/>
                  </a:lnTo>
                  <a:lnTo>
                    <a:pt x="1079380" y="504150"/>
                  </a:lnTo>
                  <a:lnTo>
                    <a:pt x="1076907" y="503103"/>
                  </a:lnTo>
                  <a:lnTo>
                    <a:pt x="1076432" y="501295"/>
                  </a:lnTo>
                  <a:lnTo>
                    <a:pt x="1079570" y="501675"/>
                  </a:lnTo>
                  <a:lnTo>
                    <a:pt x="1081377" y="502532"/>
                  </a:lnTo>
                  <a:lnTo>
                    <a:pt x="1084515" y="502532"/>
                  </a:lnTo>
                  <a:lnTo>
                    <a:pt x="1085846" y="503389"/>
                  </a:lnTo>
                  <a:lnTo>
                    <a:pt x="1089460" y="503579"/>
                  </a:lnTo>
                  <a:lnTo>
                    <a:pt x="1090316" y="504435"/>
                  </a:lnTo>
                  <a:lnTo>
                    <a:pt x="1090316" y="505482"/>
                  </a:lnTo>
                  <a:lnTo>
                    <a:pt x="1091362" y="505102"/>
                  </a:lnTo>
                  <a:lnTo>
                    <a:pt x="1093169" y="506148"/>
                  </a:lnTo>
                  <a:lnTo>
                    <a:pt x="1094215" y="505958"/>
                  </a:lnTo>
                  <a:lnTo>
                    <a:pt x="1094501" y="504531"/>
                  </a:lnTo>
                  <a:lnTo>
                    <a:pt x="1095356" y="503293"/>
                  </a:lnTo>
                  <a:lnTo>
                    <a:pt x="1095356" y="501485"/>
                  </a:lnTo>
                  <a:lnTo>
                    <a:pt x="1096022" y="499011"/>
                  </a:lnTo>
                  <a:lnTo>
                    <a:pt x="1096498" y="498821"/>
                  </a:lnTo>
                  <a:lnTo>
                    <a:pt x="1096498" y="497394"/>
                  </a:lnTo>
                  <a:lnTo>
                    <a:pt x="1097163" y="497013"/>
                  </a:lnTo>
                  <a:lnTo>
                    <a:pt x="1097449" y="495966"/>
                  </a:lnTo>
                  <a:lnTo>
                    <a:pt x="1097163" y="493207"/>
                  </a:lnTo>
                  <a:lnTo>
                    <a:pt x="1097924" y="491970"/>
                  </a:lnTo>
                  <a:lnTo>
                    <a:pt x="1097924" y="488734"/>
                  </a:lnTo>
                  <a:lnTo>
                    <a:pt x="1097449" y="488544"/>
                  </a:lnTo>
                  <a:lnTo>
                    <a:pt x="1097449" y="487687"/>
                  </a:lnTo>
                  <a:lnTo>
                    <a:pt x="1096403" y="486831"/>
                  </a:lnTo>
                  <a:lnTo>
                    <a:pt x="1093930" y="486070"/>
                  </a:lnTo>
                  <a:lnTo>
                    <a:pt x="1092599" y="484833"/>
                  </a:lnTo>
                  <a:lnTo>
                    <a:pt x="1092599" y="482834"/>
                  </a:lnTo>
                  <a:lnTo>
                    <a:pt x="1093930" y="481597"/>
                  </a:lnTo>
                  <a:lnTo>
                    <a:pt x="1095261" y="481407"/>
                  </a:lnTo>
                  <a:lnTo>
                    <a:pt x="1096783" y="480550"/>
                  </a:lnTo>
                  <a:lnTo>
                    <a:pt x="1102584" y="479313"/>
                  </a:lnTo>
                  <a:lnTo>
                    <a:pt x="1104106" y="478552"/>
                  </a:lnTo>
                  <a:lnTo>
                    <a:pt x="1104961" y="476744"/>
                  </a:lnTo>
                  <a:lnTo>
                    <a:pt x="1105437" y="472557"/>
                  </a:lnTo>
                  <a:lnTo>
                    <a:pt x="1105912" y="471986"/>
                  </a:lnTo>
                  <a:lnTo>
                    <a:pt x="1105912" y="466943"/>
                  </a:lnTo>
                  <a:lnTo>
                    <a:pt x="1104581" y="466943"/>
                  </a:lnTo>
                  <a:lnTo>
                    <a:pt x="1103725" y="466181"/>
                  </a:lnTo>
                  <a:lnTo>
                    <a:pt x="1104010" y="465135"/>
                  </a:lnTo>
                  <a:lnTo>
                    <a:pt x="1102964" y="464278"/>
                  </a:lnTo>
                  <a:lnTo>
                    <a:pt x="1098780" y="463422"/>
                  </a:lnTo>
                  <a:lnTo>
                    <a:pt x="1098495" y="462851"/>
                  </a:lnTo>
                  <a:lnTo>
                    <a:pt x="1100967" y="462280"/>
                  </a:lnTo>
                  <a:lnTo>
                    <a:pt x="1104581" y="459901"/>
                  </a:lnTo>
                  <a:lnTo>
                    <a:pt x="1108765" y="459711"/>
                  </a:lnTo>
                  <a:lnTo>
                    <a:pt x="1110858" y="457903"/>
                  </a:lnTo>
                  <a:lnTo>
                    <a:pt x="1111618" y="457903"/>
                  </a:lnTo>
                  <a:lnTo>
                    <a:pt x="1114281" y="456380"/>
                  </a:lnTo>
                  <a:lnTo>
                    <a:pt x="1116088" y="456190"/>
                  </a:lnTo>
                  <a:lnTo>
                    <a:pt x="1116754" y="456951"/>
                  </a:lnTo>
                  <a:lnTo>
                    <a:pt x="1116469" y="457712"/>
                  </a:lnTo>
                  <a:lnTo>
                    <a:pt x="1118941" y="458283"/>
                  </a:lnTo>
                  <a:lnTo>
                    <a:pt x="1121414" y="458093"/>
                  </a:lnTo>
                  <a:lnTo>
                    <a:pt x="1122270" y="457236"/>
                  </a:lnTo>
                  <a:lnTo>
                    <a:pt x="1123601" y="456951"/>
                  </a:lnTo>
                  <a:lnTo>
                    <a:pt x="1125408" y="457522"/>
                  </a:lnTo>
                  <a:lnTo>
                    <a:pt x="1125883" y="456285"/>
                  </a:lnTo>
                  <a:lnTo>
                    <a:pt x="1128166" y="455524"/>
                  </a:lnTo>
                  <a:lnTo>
                    <a:pt x="1129497" y="453906"/>
                  </a:lnTo>
                  <a:lnTo>
                    <a:pt x="1131019" y="453050"/>
                  </a:lnTo>
                  <a:lnTo>
                    <a:pt x="1132350" y="450671"/>
                  </a:lnTo>
                  <a:lnTo>
                    <a:pt x="1133206" y="450290"/>
                  </a:lnTo>
                  <a:lnTo>
                    <a:pt x="1133682" y="448292"/>
                  </a:lnTo>
                  <a:lnTo>
                    <a:pt x="1135488" y="446674"/>
                  </a:lnTo>
                  <a:lnTo>
                    <a:pt x="1136344" y="442867"/>
                  </a:lnTo>
                  <a:lnTo>
                    <a:pt x="1137010" y="442487"/>
                  </a:lnTo>
                  <a:lnTo>
                    <a:pt x="1136725" y="441440"/>
                  </a:lnTo>
                  <a:lnTo>
                    <a:pt x="1137390" y="438966"/>
                  </a:lnTo>
                  <a:lnTo>
                    <a:pt x="1136059" y="438966"/>
                  </a:lnTo>
                  <a:lnTo>
                    <a:pt x="1136820" y="437158"/>
                  </a:lnTo>
                  <a:lnTo>
                    <a:pt x="1139673" y="436968"/>
                  </a:lnTo>
                  <a:lnTo>
                    <a:pt x="1139958" y="436207"/>
                  </a:lnTo>
                  <a:lnTo>
                    <a:pt x="1139102" y="435635"/>
                  </a:lnTo>
                  <a:lnTo>
                    <a:pt x="1139102" y="435255"/>
                  </a:lnTo>
                  <a:lnTo>
                    <a:pt x="1140909" y="434399"/>
                  </a:lnTo>
                  <a:lnTo>
                    <a:pt x="1142431" y="433162"/>
                  </a:lnTo>
                  <a:lnTo>
                    <a:pt x="1142716" y="432400"/>
                  </a:lnTo>
                  <a:lnTo>
                    <a:pt x="1143762" y="432115"/>
                  </a:lnTo>
                  <a:lnTo>
                    <a:pt x="1144047" y="430877"/>
                  </a:lnTo>
                  <a:lnTo>
                    <a:pt x="1145379" y="430117"/>
                  </a:lnTo>
                  <a:lnTo>
                    <a:pt x="1146235" y="427071"/>
                  </a:lnTo>
                  <a:lnTo>
                    <a:pt x="1147566" y="425644"/>
                  </a:lnTo>
                  <a:lnTo>
                    <a:pt x="1148041" y="424407"/>
                  </a:lnTo>
                  <a:lnTo>
                    <a:pt x="1149563" y="423170"/>
                  </a:lnTo>
                  <a:lnTo>
                    <a:pt x="1150229" y="420696"/>
                  </a:lnTo>
                  <a:lnTo>
                    <a:pt x="1151275" y="420315"/>
                  </a:lnTo>
                  <a:lnTo>
                    <a:pt x="1151941" y="419268"/>
                  </a:lnTo>
                  <a:lnTo>
                    <a:pt x="1154603" y="417651"/>
                  </a:lnTo>
                  <a:lnTo>
                    <a:pt x="1155364" y="416414"/>
                  </a:lnTo>
                  <a:lnTo>
                    <a:pt x="1156030" y="416223"/>
                  </a:lnTo>
                  <a:lnTo>
                    <a:pt x="1158502" y="413749"/>
                  </a:lnTo>
                  <a:lnTo>
                    <a:pt x="1159358" y="413749"/>
                  </a:lnTo>
                  <a:lnTo>
                    <a:pt x="1162211" y="411561"/>
                  </a:lnTo>
                  <a:lnTo>
                    <a:pt x="1163733" y="408135"/>
                  </a:lnTo>
                  <a:lnTo>
                    <a:pt x="1166586" y="405470"/>
                  </a:lnTo>
                  <a:lnTo>
                    <a:pt x="1166871" y="404233"/>
                  </a:lnTo>
                  <a:lnTo>
                    <a:pt x="1169154" y="402616"/>
                  </a:lnTo>
                  <a:lnTo>
                    <a:pt x="1170485" y="400617"/>
                  </a:lnTo>
                  <a:lnTo>
                    <a:pt x="1171531" y="400617"/>
                  </a:lnTo>
                  <a:lnTo>
                    <a:pt x="1172197" y="399856"/>
                  </a:lnTo>
                  <a:lnTo>
                    <a:pt x="1174289" y="400046"/>
                  </a:lnTo>
                  <a:lnTo>
                    <a:pt x="1174765" y="399475"/>
                  </a:lnTo>
                  <a:lnTo>
                    <a:pt x="1178854" y="398619"/>
                  </a:lnTo>
                  <a:lnTo>
                    <a:pt x="1180185" y="396811"/>
                  </a:lnTo>
                  <a:lnTo>
                    <a:pt x="1181517" y="395954"/>
                  </a:lnTo>
                  <a:lnTo>
                    <a:pt x="1181041" y="394908"/>
                  </a:lnTo>
                  <a:lnTo>
                    <a:pt x="1181897" y="394527"/>
                  </a:lnTo>
                  <a:lnTo>
                    <a:pt x="1184084" y="394908"/>
                  </a:lnTo>
                  <a:lnTo>
                    <a:pt x="1186557" y="394051"/>
                  </a:lnTo>
                  <a:lnTo>
                    <a:pt x="1188364" y="394051"/>
                  </a:lnTo>
                  <a:lnTo>
                    <a:pt x="1188649" y="395479"/>
                  </a:lnTo>
                  <a:lnTo>
                    <a:pt x="1189125" y="395764"/>
                  </a:lnTo>
                  <a:lnTo>
                    <a:pt x="1195401" y="395193"/>
                  </a:lnTo>
                  <a:lnTo>
                    <a:pt x="1196067" y="394432"/>
                  </a:lnTo>
                  <a:lnTo>
                    <a:pt x="1198159" y="394622"/>
                  </a:lnTo>
                  <a:lnTo>
                    <a:pt x="1198444" y="393386"/>
                  </a:lnTo>
                  <a:lnTo>
                    <a:pt x="1199776" y="393195"/>
                  </a:lnTo>
                  <a:lnTo>
                    <a:pt x="1200822" y="391767"/>
                  </a:lnTo>
                  <a:lnTo>
                    <a:pt x="1201868" y="392529"/>
                  </a:lnTo>
                  <a:lnTo>
                    <a:pt x="1202724" y="392338"/>
                  </a:lnTo>
                  <a:lnTo>
                    <a:pt x="1202724" y="391482"/>
                  </a:lnTo>
                  <a:lnTo>
                    <a:pt x="1201963" y="391292"/>
                  </a:lnTo>
                  <a:lnTo>
                    <a:pt x="1201963" y="390245"/>
                  </a:lnTo>
                  <a:lnTo>
                    <a:pt x="1204816" y="390816"/>
                  </a:lnTo>
                  <a:lnTo>
                    <a:pt x="1204816" y="391577"/>
                  </a:lnTo>
                  <a:lnTo>
                    <a:pt x="1206147" y="393195"/>
                  </a:lnTo>
                  <a:lnTo>
                    <a:pt x="1207479" y="393195"/>
                  </a:lnTo>
                  <a:lnTo>
                    <a:pt x="1206623" y="389959"/>
                  </a:lnTo>
                  <a:lnTo>
                    <a:pt x="1205101" y="388532"/>
                  </a:lnTo>
                  <a:lnTo>
                    <a:pt x="1205101" y="386153"/>
                  </a:lnTo>
                  <a:lnTo>
                    <a:pt x="1206908" y="384535"/>
                  </a:lnTo>
                  <a:lnTo>
                    <a:pt x="1207954" y="381871"/>
                  </a:lnTo>
                  <a:lnTo>
                    <a:pt x="1210807" y="379492"/>
                  </a:lnTo>
                  <a:lnTo>
                    <a:pt x="1212139" y="376827"/>
                  </a:lnTo>
                  <a:lnTo>
                    <a:pt x="1214231" y="375781"/>
                  </a:lnTo>
                  <a:lnTo>
                    <a:pt x="1214706" y="374354"/>
                  </a:lnTo>
                  <a:lnTo>
                    <a:pt x="1216799" y="371880"/>
                  </a:lnTo>
                  <a:lnTo>
                    <a:pt x="1217084" y="370452"/>
                  </a:lnTo>
                  <a:lnTo>
                    <a:pt x="1217845" y="370261"/>
                  </a:lnTo>
                  <a:lnTo>
                    <a:pt x="1218320" y="369024"/>
                  </a:lnTo>
                  <a:lnTo>
                    <a:pt x="1219651" y="367597"/>
                  </a:lnTo>
                  <a:lnTo>
                    <a:pt x="1220983" y="363981"/>
                  </a:lnTo>
                  <a:lnTo>
                    <a:pt x="1221839" y="363220"/>
                  </a:lnTo>
                  <a:lnTo>
                    <a:pt x="1223360" y="359414"/>
                  </a:lnTo>
                  <a:lnTo>
                    <a:pt x="1223836" y="359223"/>
                  </a:lnTo>
                  <a:lnTo>
                    <a:pt x="1223836" y="357796"/>
                  </a:lnTo>
                  <a:lnTo>
                    <a:pt x="1224311" y="357225"/>
                  </a:lnTo>
                  <a:lnTo>
                    <a:pt x="1224026" y="350659"/>
                  </a:lnTo>
                  <a:lnTo>
                    <a:pt x="1224787" y="349232"/>
                  </a:lnTo>
                  <a:lnTo>
                    <a:pt x="1224502" y="347233"/>
                  </a:lnTo>
                  <a:lnTo>
                    <a:pt x="1225357" y="344759"/>
                  </a:lnTo>
                  <a:lnTo>
                    <a:pt x="1226879" y="343142"/>
                  </a:lnTo>
                  <a:lnTo>
                    <a:pt x="1227640" y="343142"/>
                  </a:lnTo>
                  <a:lnTo>
                    <a:pt x="1227640" y="342761"/>
                  </a:lnTo>
                  <a:lnTo>
                    <a:pt x="1229161" y="342000"/>
                  </a:lnTo>
                  <a:lnTo>
                    <a:pt x="1230493" y="340001"/>
                  </a:lnTo>
                  <a:lnTo>
                    <a:pt x="1232014" y="338764"/>
                  </a:lnTo>
                  <a:lnTo>
                    <a:pt x="1232300" y="337527"/>
                  </a:lnTo>
                  <a:lnTo>
                    <a:pt x="1233346" y="337147"/>
                  </a:lnTo>
                  <a:lnTo>
                    <a:pt x="1233631" y="336385"/>
                  </a:lnTo>
                  <a:lnTo>
                    <a:pt x="1234487" y="335814"/>
                  </a:lnTo>
                  <a:lnTo>
                    <a:pt x="1234487" y="334958"/>
                  </a:lnTo>
                  <a:lnTo>
                    <a:pt x="1235343" y="334197"/>
                  </a:lnTo>
                  <a:lnTo>
                    <a:pt x="1235628" y="332960"/>
                  </a:lnTo>
                  <a:lnTo>
                    <a:pt x="1236294" y="332389"/>
                  </a:lnTo>
                  <a:lnTo>
                    <a:pt x="1236769" y="329724"/>
                  </a:lnTo>
                  <a:lnTo>
                    <a:pt x="1237435" y="329343"/>
                  </a:lnTo>
                  <a:lnTo>
                    <a:pt x="1238196" y="327155"/>
                  </a:lnTo>
                  <a:lnTo>
                    <a:pt x="1239242" y="326394"/>
                  </a:lnTo>
                  <a:lnTo>
                    <a:pt x="1239717" y="325156"/>
                  </a:lnTo>
                  <a:lnTo>
                    <a:pt x="1239432" y="323729"/>
                  </a:lnTo>
                  <a:lnTo>
                    <a:pt x="1239908" y="322968"/>
                  </a:lnTo>
                  <a:lnTo>
                    <a:pt x="1233441" y="318876"/>
                  </a:lnTo>
                  <a:lnTo>
                    <a:pt x="1232680" y="318686"/>
                  </a:lnTo>
                  <a:lnTo>
                    <a:pt x="1232680" y="319923"/>
                  </a:lnTo>
                  <a:lnTo>
                    <a:pt x="1232205" y="320113"/>
                  </a:lnTo>
                  <a:lnTo>
                    <a:pt x="1231919" y="321350"/>
                  </a:lnTo>
                  <a:lnTo>
                    <a:pt x="1229447" y="321921"/>
                  </a:lnTo>
                  <a:lnTo>
                    <a:pt x="1228971" y="321065"/>
                  </a:lnTo>
                  <a:lnTo>
                    <a:pt x="1228115" y="320874"/>
                  </a:lnTo>
                  <a:lnTo>
                    <a:pt x="1228401" y="320018"/>
                  </a:lnTo>
                  <a:lnTo>
                    <a:pt x="1227925" y="318971"/>
                  </a:lnTo>
                  <a:lnTo>
                    <a:pt x="1227069" y="318686"/>
                  </a:lnTo>
                  <a:lnTo>
                    <a:pt x="1227830" y="317639"/>
                  </a:lnTo>
                  <a:lnTo>
                    <a:pt x="1227830" y="316782"/>
                  </a:lnTo>
                  <a:lnTo>
                    <a:pt x="1227069" y="316022"/>
                  </a:lnTo>
                  <a:lnTo>
                    <a:pt x="1226213" y="316593"/>
                  </a:lnTo>
                  <a:lnTo>
                    <a:pt x="1225928" y="318210"/>
                  </a:lnTo>
                  <a:lnTo>
                    <a:pt x="1225928" y="318210"/>
                  </a:lnTo>
                  <a:lnTo>
                    <a:pt x="1221458" y="302699"/>
                  </a:lnTo>
                  <a:lnTo>
                    <a:pt x="1223646" y="292993"/>
                  </a:lnTo>
                  <a:lnTo>
                    <a:pt x="1218320" y="292137"/>
                  </a:lnTo>
                  <a:lnTo>
                    <a:pt x="1216228" y="288330"/>
                  </a:lnTo>
                  <a:lnTo>
                    <a:pt x="1228115" y="279861"/>
                  </a:lnTo>
                  <a:lnTo>
                    <a:pt x="1220983" y="269394"/>
                  </a:lnTo>
                  <a:lnTo>
                    <a:pt x="1222219" y="259497"/>
                  </a:lnTo>
                  <a:lnTo>
                    <a:pt x="1217084" y="250171"/>
                  </a:lnTo>
                  <a:lnTo>
                    <a:pt x="1217654" y="244938"/>
                  </a:lnTo>
                  <a:lnTo>
                    <a:pt x="1224787" y="236469"/>
                  </a:lnTo>
                  <a:lnTo>
                    <a:pt x="1224502" y="231616"/>
                  </a:lnTo>
                  <a:lnTo>
                    <a:pt x="1218415" y="219911"/>
                  </a:lnTo>
                  <a:lnTo>
                    <a:pt x="1222219" y="208778"/>
                  </a:lnTo>
                  <a:lnTo>
                    <a:pt x="1221363" y="204305"/>
                  </a:lnTo>
                  <a:lnTo>
                    <a:pt x="1232680" y="189651"/>
                  </a:lnTo>
                  <a:lnTo>
                    <a:pt x="1231349" y="184322"/>
                  </a:lnTo>
                  <a:lnTo>
                    <a:pt x="1231349" y="184322"/>
                  </a:lnTo>
                  <a:close/>
                </a:path>
              </a:pathLst>
            </a:custGeom>
            <a:solidFill>
              <a:srgbClr val="DADADA"/>
            </a:solidFill>
            <a:ln w="8872"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20" name="Freeform: Shape 19">
              <a:extLst>
                <a:ext uri="{FF2B5EF4-FFF2-40B4-BE49-F238E27FC236}">
                  <a16:creationId xmlns:a16="http://schemas.microsoft.com/office/drawing/2014/main" id="{98BA993D-0974-3203-702E-1B1E246D06D7}"/>
                </a:ext>
              </a:extLst>
            </p:cNvPr>
            <p:cNvSpPr/>
            <p:nvPr/>
          </p:nvSpPr>
          <p:spPr>
            <a:xfrm>
              <a:off x="7178422" y="4472412"/>
              <a:ext cx="1139862" cy="1348205"/>
            </a:xfrm>
            <a:custGeom>
              <a:avLst/>
              <a:gdLst>
                <a:gd name="connsiteX0" fmla="*/ 317727 w 1139862"/>
                <a:gd name="connsiteY0" fmla="*/ 1160363 h 1348205"/>
                <a:gd name="connsiteX1" fmla="*/ 318584 w 1139862"/>
                <a:gd name="connsiteY1" fmla="*/ 1160744 h 1348205"/>
                <a:gd name="connsiteX2" fmla="*/ 318298 w 1139862"/>
                <a:gd name="connsiteY2" fmla="*/ 1161505 h 1348205"/>
                <a:gd name="connsiteX3" fmla="*/ 316967 w 1139862"/>
                <a:gd name="connsiteY3" fmla="*/ 1160934 h 1348205"/>
                <a:gd name="connsiteX4" fmla="*/ 317727 w 1139862"/>
                <a:gd name="connsiteY4" fmla="*/ 1160363 h 1348205"/>
                <a:gd name="connsiteX5" fmla="*/ 317727 w 1139862"/>
                <a:gd name="connsiteY5" fmla="*/ 1160363 h 1348205"/>
                <a:gd name="connsiteX6" fmla="*/ 84639 w 1139862"/>
                <a:gd name="connsiteY6" fmla="*/ 1139523 h 1348205"/>
                <a:gd name="connsiteX7" fmla="*/ 85685 w 1139862"/>
                <a:gd name="connsiteY7" fmla="*/ 1140570 h 1348205"/>
                <a:gd name="connsiteX8" fmla="*/ 88347 w 1139862"/>
                <a:gd name="connsiteY8" fmla="*/ 1140189 h 1348205"/>
                <a:gd name="connsiteX9" fmla="*/ 87587 w 1139862"/>
                <a:gd name="connsiteY9" fmla="*/ 1140761 h 1348205"/>
                <a:gd name="connsiteX10" fmla="*/ 87587 w 1139862"/>
                <a:gd name="connsiteY10" fmla="*/ 1141807 h 1348205"/>
                <a:gd name="connsiteX11" fmla="*/ 86255 w 1139862"/>
                <a:gd name="connsiteY11" fmla="*/ 1142092 h 1348205"/>
                <a:gd name="connsiteX12" fmla="*/ 85590 w 1139862"/>
                <a:gd name="connsiteY12" fmla="*/ 1142949 h 1348205"/>
                <a:gd name="connsiteX13" fmla="*/ 85875 w 1139862"/>
                <a:gd name="connsiteY13" fmla="*/ 1144186 h 1348205"/>
                <a:gd name="connsiteX14" fmla="*/ 84543 w 1139862"/>
                <a:gd name="connsiteY14" fmla="*/ 1144567 h 1348205"/>
                <a:gd name="connsiteX15" fmla="*/ 84258 w 1139862"/>
                <a:gd name="connsiteY15" fmla="*/ 1145328 h 1348205"/>
                <a:gd name="connsiteX16" fmla="*/ 83212 w 1139862"/>
                <a:gd name="connsiteY16" fmla="*/ 1146089 h 1348205"/>
                <a:gd name="connsiteX17" fmla="*/ 78267 w 1139862"/>
                <a:gd name="connsiteY17" fmla="*/ 1146279 h 1348205"/>
                <a:gd name="connsiteX18" fmla="*/ 78267 w 1139862"/>
                <a:gd name="connsiteY18" fmla="*/ 1145233 h 1348205"/>
                <a:gd name="connsiteX19" fmla="*/ 77506 w 1139862"/>
                <a:gd name="connsiteY19" fmla="*/ 1144662 h 1348205"/>
                <a:gd name="connsiteX20" fmla="*/ 77791 w 1139862"/>
                <a:gd name="connsiteY20" fmla="*/ 1143900 h 1348205"/>
                <a:gd name="connsiteX21" fmla="*/ 80074 w 1139862"/>
                <a:gd name="connsiteY21" fmla="*/ 1143139 h 1348205"/>
                <a:gd name="connsiteX22" fmla="*/ 80074 w 1139862"/>
                <a:gd name="connsiteY22" fmla="*/ 1142568 h 1348205"/>
                <a:gd name="connsiteX23" fmla="*/ 80930 w 1139862"/>
                <a:gd name="connsiteY23" fmla="*/ 1142188 h 1348205"/>
                <a:gd name="connsiteX24" fmla="*/ 81405 w 1139862"/>
                <a:gd name="connsiteY24" fmla="*/ 1140570 h 1348205"/>
                <a:gd name="connsiteX25" fmla="*/ 82451 w 1139862"/>
                <a:gd name="connsiteY25" fmla="*/ 1140380 h 1348205"/>
                <a:gd name="connsiteX26" fmla="*/ 83307 w 1139862"/>
                <a:gd name="connsiteY26" fmla="*/ 1139333 h 1348205"/>
                <a:gd name="connsiteX27" fmla="*/ 84639 w 1139862"/>
                <a:gd name="connsiteY27" fmla="*/ 1139523 h 1348205"/>
                <a:gd name="connsiteX28" fmla="*/ 84639 w 1139862"/>
                <a:gd name="connsiteY28" fmla="*/ 1139523 h 1348205"/>
                <a:gd name="connsiteX29" fmla="*/ 2758 w 1139862"/>
                <a:gd name="connsiteY29" fmla="*/ 1121063 h 1348205"/>
                <a:gd name="connsiteX30" fmla="*/ 3043 w 1139862"/>
                <a:gd name="connsiteY30" fmla="*/ 1121823 h 1348205"/>
                <a:gd name="connsiteX31" fmla="*/ 1712 w 1139862"/>
                <a:gd name="connsiteY31" fmla="*/ 1123061 h 1348205"/>
                <a:gd name="connsiteX32" fmla="*/ 856 w 1139862"/>
                <a:gd name="connsiteY32" fmla="*/ 1123061 h 1348205"/>
                <a:gd name="connsiteX33" fmla="*/ 0 w 1139862"/>
                <a:gd name="connsiteY33" fmla="*/ 1122204 h 1348205"/>
                <a:gd name="connsiteX34" fmla="*/ 476 w 1139862"/>
                <a:gd name="connsiteY34" fmla="*/ 1121157 h 1348205"/>
                <a:gd name="connsiteX35" fmla="*/ 2758 w 1139862"/>
                <a:gd name="connsiteY35" fmla="*/ 1121063 h 1348205"/>
                <a:gd name="connsiteX36" fmla="*/ 2758 w 1139862"/>
                <a:gd name="connsiteY36" fmla="*/ 1121063 h 1348205"/>
                <a:gd name="connsiteX37" fmla="*/ 74368 w 1139862"/>
                <a:gd name="connsiteY37" fmla="*/ 1112593 h 1348205"/>
                <a:gd name="connsiteX38" fmla="*/ 75414 w 1139862"/>
                <a:gd name="connsiteY38" fmla="*/ 1112784 h 1348205"/>
                <a:gd name="connsiteX39" fmla="*/ 75699 w 1139862"/>
                <a:gd name="connsiteY39" fmla="*/ 1113355 h 1348205"/>
                <a:gd name="connsiteX40" fmla="*/ 78362 w 1139862"/>
                <a:gd name="connsiteY40" fmla="*/ 1114592 h 1348205"/>
                <a:gd name="connsiteX41" fmla="*/ 81500 w 1139862"/>
                <a:gd name="connsiteY41" fmla="*/ 1115163 h 1348205"/>
                <a:gd name="connsiteX42" fmla="*/ 81500 w 1139862"/>
                <a:gd name="connsiteY42" fmla="*/ 1117542 h 1348205"/>
                <a:gd name="connsiteX43" fmla="*/ 82356 w 1139862"/>
                <a:gd name="connsiteY43" fmla="*/ 1117732 h 1348205"/>
                <a:gd name="connsiteX44" fmla="*/ 82642 w 1139862"/>
                <a:gd name="connsiteY44" fmla="*/ 1116876 h 1348205"/>
                <a:gd name="connsiteX45" fmla="*/ 83497 w 1139862"/>
                <a:gd name="connsiteY45" fmla="*/ 1116876 h 1348205"/>
                <a:gd name="connsiteX46" fmla="*/ 84353 w 1139862"/>
                <a:gd name="connsiteY46" fmla="*/ 1117922 h 1348205"/>
                <a:gd name="connsiteX47" fmla="*/ 84829 w 1139862"/>
                <a:gd name="connsiteY47" fmla="*/ 1117922 h 1348205"/>
                <a:gd name="connsiteX48" fmla="*/ 86160 w 1139862"/>
                <a:gd name="connsiteY48" fmla="*/ 1118969 h 1348205"/>
                <a:gd name="connsiteX49" fmla="*/ 86160 w 1139862"/>
                <a:gd name="connsiteY49" fmla="*/ 1119730 h 1348205"/>
                <a:gd name="connsiteX50" fmla="*/ 84639 w 1139862"/>
                <a:gd name="connsiteY50" fmla="*/ 1119921 h 1348205"/>
                <a:gd name="connsiteX51" fmla="*/ 84163 w 1139862"/>
                <a:gd name="connsiteY51" fmla="*/ 1120492 h 1348205"/>
                <a:gd name="connsiteX52" fmla="*/ 82642 w 1139862"/>
                <a:gd name="connsiteY52" fmla="*/ 1120492 h 1348205"/>
                <a:gd name="connsiteX53" fmla="*/ 82166 w 1139862"/>
                <a:gd name="connsiteY53" fmla="*/ 1121538 h 1348205"/>
                <a:gd name="connsiteX54" fmla="*/ 81500 w 1139862"/>
                <a:gd name="connsiteY54" fmla="*/ 1121538 h 1348205"/>
                <a:gd name="connsiteX55" fmla="*/ 80644 w 1139862"/>
                <a:gd name="connsiteY55" fmla="*/ 1120492 h 1348205"/>
                <a:gd name="connsiteX56" fmla="*/ 81120 w 1139862"/>
                <a:gd name="connsiteY56" fmla="*/ 1119445 h 1348205"/>
                <a:gd name="connsiteX57" fmla="*/ 80359 w 1139862"/>
                <a:gd name="connsiteY57" fmla="*/ 1119255 h 1348205"/>
                <a:gd name="connsiteX58" fmla="*/ 78552 w 1139862"/>
                <a:gd name="connsiteY58" fmla="*/ 1120492 h 1348205"/>
                <a:gd name="connsiteX59" fmla="*/ 78552 w 1139862"/>
                <a:gd name="connsiteY59" fmla="*/ 1122680 h 1348205"/>
                <a:gd name="connsiteX60" fmla="*/ 77506 w 1139862"/>
                <a:gd name="connsiteY60" fmla="*/ 1123727 h 1348205"/>
                <a:gd name="connsiteX61" fmla="*/ 77221 w 1139862"/>
                <a:gd name="connsiteY61" fmla="*/ 1124583 h 1348205"/>
                <a:gd name="connsiteX62" fmla="*/ 76555 w 1139862"/>
                <a:gd name="connsiteY62" fmla="*/ 1124583 h 1348205"/>
                <a:gd name="connsiteX63" fmla="*/ 76270 w 1139862"/>
                <a:gd name="connsiteY63" fmla="*/ 1123822 h 1348205"/>
                <a:gd name="connsiteX64" fmla="*/ 75414 w 1139862"/>
                <a:gd name="connsiteY64" fmla="*/ 1123251 h 1348205"/>
                <a:gd name="connsiteX65" fmla="*/ 73607 w 1139862"/>
                <a:gd name="connsiteY65" fmla="*/ 1123061 h 1348205"/>
                <a:gd name="connsiteX66" fmla="*/ 73607 w 1139862"/>
                <a:gd name="connsiteY66" fmla="*/ 1122490 h 1348205"/>
                <a:gd name="connsiteX67" fmla="*/ 74273 w 1139862"/>
                <a:gd name="connsiteY67" fmla="*/ 1122109 h 1348205"/>
                <a:gd name="connsiteX68" fmla="*/ 73987 w 1139862"/>
                <a:gd name="connsiteY68" fmla="*/ 1121729 h 1348205"/>
                <a:gd name="connsiteX69" fmla="*/ 71705 w 1139862"/>
                <a:gd name="connsiteY69" fmla="*/ 1121348 h 1348205"/>
                <a:gd name="connsiteX70" fmla="*/ 71039 w 1139862"/>
                <a:gd name="connsiteY70" fmla="*/ 1120777 h 1348205"/>
                <a:gd name="connsiteX71" fmla="*/ 68947 w 1139862"/>
                <a:gd name="connsiteY71" fmla="*/ 1120777 h 1348205"/>
                <a:gd name="connsiteX72" fmla="*/ 68091 w 1139862"/>
                <a:gd name="connsiteY72" fmla="*/ 1119159 h 1348205"/>
                <a:gd name="connsiteX73" fmla="*/ 68091 w 1139862"/>
                <a:gd name="connsiteY73" fmla="*/ 1115924 h 1348205"/>
                <a:gd name="connsiteX74" fmla="*/ 69898 w 1139862"/>
                <a:gd name="connsiteY74" fmla="*/ 1115163 h 1348205"/>
                <a:gd name="connsiteX75" fmla="*/ 72751 w 1139862"/>
                <a:gd name="connsiteY75" fmla="*/ 1112498 h 1348205"/>
                <a:gd name="connsiteX76" fmla="*/ 74368 w 1139862"/>
                <a:gd name="connsiteY76" fmla="*/ 1112593 h 1348205"/>
                <a:gd name="connsiteX77" fmla="*/ 74368 w 1139862"/>
                <a:gd name="connsiteY77" fmla="*/ 1112593 h 1348205"/>
                <a:gd name="connsiteX78" fmla="*/ 58486 w 1139862"/>
                <a:gd name="connsiteY78" fmla="*/ 1025714 h 1348205"/>
                <a:gd name="connsiteX79" fmla="*/ 59342 w 1139862"/>
                <a:gd name="connsiteY79" fmla="*/ 1026570 h 1348205"/>
                <a:gd name="connsiteX80" fmla="*/ 60198 w 1139862"/>
                <a:gd name="connsiteY80" fmla="*/ 1026570 h 1348205"/>
                <a:gd name="connsiteX81" fmla="*/ 60959 w 1139862"/>
                <a:gd name="connsiteY81" fmla="*/ 1025809 h 1348205"/>
                <a:gd name="connsiteX82" fmla="*/ 61815 w 1139862"/>
                <a:gd name="connsiteY82" fmla="*/ 1026189 h 1348205"/>
                <a:gd name="connsiteX83" fmla="*/ 61815 w 1139862"/>
                <a:gd name="connsiteY83" fmla="*/ 1027617 h 1348205"/>
                <a:gd name="connsiteX84" fmla="*/ 60769 w 1139862"/>
                <a:gd name="connsiteY84" fmla="*/ 1029234 h 1348205"/>
                <a:gd name="connsiteX85" fmla="*/ 60769 w 1139862"/>
                <a:gd name="connsiteY85" fmla="*/ 1031042 h 1348205"/>
                <a:gd name="connsiteX86" fmla="*/ 60293 w 1139862"/>
                <a:gd name="connsiteY86" fmla="*/ 1031233 h 1348205"/>
                <a:gd name="connsiteX87" fmla="*/ 60578 w 1139862"/>
                <a:gd name="connsiteY87" fmla="*/ 1032850 h 1348205"/>
                <a:gd name="connsiteX88" fmla="*/ 60103 w 1139862"/>
                <a:gd name="connsiteY88" fmla="*/ 1033231 h 1348205"/>
                <a:gd name="connsiteX89" fmla="*/ 60959 w 1139862"/>
                <a:gd name="connsiteY89" fmla="*/ 1035420 h 1348205"/>
                <a:gd name="connsiteX90" fmla="*/ 60959 w 1139862"/>
                <a:gd name="connsiteY90" fmla="*/ 1038846 h 1348205"/>
                <a:gd name="connsiteX91" fmla="*/ 60483 w 1139862"/>
                <a:gd name="connsiteY91" fmla="*/ 1039892 h 1348205"/>
                <a:gd name="connsiteX92" fmla="*/ 60959 w 1139862"/>
                <a:gd name="connsiteY92" fmla="*/ 1040083 h 1348205"/>
                <a:gd name="connsiteX93" fmla="*/ 61244 w 1139862"/>
                <a:gd name="connsiteY93" fmla="*/ 1043318 h 1348205"/>
                <a:gd name="connsiteX94" fmla="*/ 59913 w 1139862"/>
                <a:gd name="connsiteY94" fmla="*/ 1044365 h 1348205"/>
                <a:gd name="connsiteX95" fmla="*/ 59437 w 1139862"/>
                <a:gd name="connsiteY95" fmla="*/ 1045411 h 1348205"/>
                <a:gd name="connsiteX96" fmla="*/ 58391 w 1139862"/>
                <a:gd name="connsiteY96" fmla="*/ 1045982 h 1348205"/>
                <a:gd name="connsiteX97" fmla="*/ 57916 w 1139862"/>
                <a:gd name="connsiteY97" fmla="*/ 1046839 h 1348205"/>
                <a:gd name="connsiteX98" fmla="*/ 57155 w 1139862"/>
                <a:gd name="connsiteY98" fmla="*/ 1046839 h 1348205"/>
                <a:gd name="connsiteX99" fmla="*/ 57155 w 1139862"/>
                <a:gd name="connsiteY99" fmla="*/ 1045792 h 1348205"/>
                <a:gd name="connsiteX100" fmla="*/ 58486 w 1139862"/>
                <a:gd name="connsiteY100" fmla="*/ 1044936 h 1348205"/>
                <a:gd name="connsiteX101" fmla="*/ 59818 w 1139862"/>
                <a:gd name="connsiteY101" fmla="*/ 1043508 h 1348205"/>
                <a:gd name="connsiteX102" fmla="*/ 59818 w 1139862"/>
                <a:gd name="connsiteY102" fmla="*/ 1042937 h 1348205"/>
                <a:gd name="connsiteX103" fmla="*/ 59152 w 1139862"/>
                <a:gd name="connsiteY103" fmla="*/ 1042557 h 1348205"/>
                <a:gd name="connsiteX104" fmla="*/ 58867 w 1139862"/>
                <a:gd name="connsiteY104" fmla="*/ 1041700 h 1348205"/>
                <a:gd name="connsiteX105" fmla="*/ 56679 w 1139862"/>
                <a:gd name="connsiteY105" fmla="*/ 1042271 h 1348205"/>
                <a:gd name="connsiteX106" fmla="*/ 56679 w 1139862"/>
                <a:gd name="connsiteY106" fmla="*/ 1040083 h 1348205"/>
                <a:gd name="connsiteX107" fmla="*/ 56204 w 1139862"/>
                <a:gd name="connsiteY107" fmla="*/ 1039702 h 1348205"/>
                <a:gd name="connsiteX108" fmla="*/ 55443 w 1139862"/>
                <a:gd name="connsiteY108" fmla="*/ 1040083 h 1348205"/>
                <a:gd name="connsiteX109" fmla="*/ 53636 w 1139862"/>
                <a:gd name="connsiteY109" fmla="*/ 1039702 h 1348205"/>
                <a:gd name="connsiteX110" fmla="*/ 53636 w 1139862"/>
                <a:gd name="connsiteY110" fmla="*/ 1038846 h 1348205"/>
                <a:gd name="connsiteX111" fmla="*/ 52875 w 1139862"/>
                <a:gd name="connsiteY111" fmla="*/ 1038275 h 1348205"/>
                <a:gd name="connsiteX112" fmla="*/ 52875 w 1139862"/>
                <a:gd name="connsiteY112" fmla="*/ 1036467 h 1348205"/>
                <a:gd name="connsiteX113" fmla="*/ 52210 w 1139862"/>
                <a:gd name="connsiteY113" fmla="*/ 1036086 h 1348205"/>
                <a:gd name="connsiteX114" fmla="*/ 52495 w 1139862"/>
                <a:gd name="connsiteY114" fmla="*/ 1035039 h 1348205"/>
                <a:gd name="connsiteX115" fmla="*/ 52019 w 1139862"/>
                <a:gd name="connsiteY115" fmla="*/ 1034183 h 1348205"/>
                <a:gd name="connsiteX116" fmla="*/ 52495 w 1139862"/>
                <a:gd name="connsiteY116" fmla="*/ 1033612 h 1348205"/>
                <a:gd name="connsiteX117" fmla="*/ 56109 w 1139862"/>
                <a:gd name="connsiteY117" fmla="*/ 1032565 h 1348205"/>
                <a:gd name="connsiteX118" fmla="*/ 56109 w 1139862"/>
                <a:gd name="connsiteY118" fmla="*/ 1031709 h 1348205"/>
                <a:gd name="connsiteX119" fmla="*/ 54777 w 1139862"/>
                <a:gd name="connsiteY119" fmla="*/ 1030852 h 1348205"/>
                <a:gd name="connsiteX120" fmla="*/ 54017 w 1139862"/>
                <a:gd name="connsiteY120" fmla="*/ 1027807 h 1348205"/>
                <a:gd name="connsiteX121" fmla="*/ 57155 w 1139862"/>
                <a:gd name="connsiteY121" fmla="*/ 1026760 h 1348205"/>
                <a:gd name="connsiteX122" fmla="*/ 58486 w 1139862"/>
                <a:gd name="connsiteY122" fmla="*/ 1025714 h 1348205"/>
                <a:gd name="connsiteX123" fmla="*/ 58486 w 1139862"/>
                <a:gd name="connsiteY123" fmla="*/ 1025714 h 1348205"/>
                <a:gd name="connsiteX124" fmla="*/ 279022 w 1139862"/>
                <a:gd name="connsiteY124" fmla="*/ 442011 h 1348205"/>
                <a:gd name="connsiteX125" fmla="*/ 282160 w 1139862"/>
                <a:gd name="connsiteY125" fmla="*/ 442773 h 1348205"/>
                <a:gd name="connsiteX126" fmla="*/ 283016 w 1139862"/>
                <a:gd name="connsiteY126" fmla="*/ 443534 h 1348205"/>
                <a:gd name="connsiteX127" fmla="*/ 283302 w 1139862"/>
                <a:gd name="connsiteY127" fmla="*/ 445342 h 1348205"/>
                <a:gd name="connsiteX128" fmla="*/ 282636 w 1139862"/>
                <a:gd name="connsiteY128" fmla="*/ 445913 h 1348205"/>
                <a:gd name="connsiteX129" fmla="*/ 282921 w 1139862"/>
                <a:gd name="connsiteY129" fmla="*/ 448863 h 1348205"/>
                <a:gd name="connsiteX130" fmla="*/ 281875 w 1139862"/>
                <a:gd name="connsiteY130" fmla="*/ 449909 h 1348205"/>
                <a:gd name="connsiteX131" fmla="*/ 281400 w 1139862"/>
                <a:gd name="connsiteY131" fmla="*/ 451147 h 1348205"/>
                <a:gd name="connsiteX132" fmla="*/ 280639 w 1139862"/>
                <a:gd name="connsiteY132" fmla="*/ 451527 h 1348205"/>
                <a:gd name="connsiteX133" fmla="*/ 280353 w 1139862"/>
                <a:gd name="connsiteY133" fmla="*/ 452384 h 1348205"/>
                <a:gd name="connsiteX134" fmla="*/ 278832 w 1139862"/>
                <a:gd name="connsiteY134" fmla="*/ 451813 h 1348205"/>
                <a:gd name="connsiteX135" fmla="*/ 277976 w 1139862"/>
                <a:gd name="connsiteY135" fmla="*/ 452193 h 1348205"/>
                <a:gd name="connsiteX136" fmla="*/ 277215 w 1139862"/>
                <a:gd name="connsiteY136" fmla="*/ 451813 h 1348205"/>
                <a:gd name="connsiteX137" fmla="*/ 276169 w 1139862"/>
                <a:gd name="connsiteY137" fmla="*/ 452003 h 1348205"/>
                <a:gd name="connsiteX138" fmla="*/ 276169 w 1139862"/>
                <a:gd name="connsiteY138" fmla="*/ 452574 h 1348205"/>
                <a:gd name="connsiteX139" fmla="*/ 277215 w 1139862"/>
                <a:gd name="connsiteY139" fmla="*/ 452955 h 1348205"/>
                <a:gd name="connsiteX140" fmla="*/ 277215 w 1139862"/>
                <a:gd name="connsiteY140" fmla="*/ 453811 h 1348205"/>
                <a:gd name="connsiteX141" fmla="*/ 276359 w 1139862"/>
                <a:gd name="connsiteY141" fmla="*/ 455334 h 1348205"/>
                <a:gd name="connsiteX142" fmla="*/ 274838 w 1139862"/>
                <a:gd name="connsiteY142" fmla="*/ 456380 h 1348205"/>
                <a:gd name="connsiteX143" fmla="*/ 274552 w 1139862"/>
                <a:gd name="connsiteY143" fmla="*/ 457237 h 1348205"/>
                <a:gd name="connsiteX144" fmla="*/ 273506 w 1139862"/>
                <a:gd name="connsiteY144" fmla="*/ 457427 h 1348205"/>
                <a:gd name="connsiteX145" fmla="*/ 273221 w 1139862"/>
                <a:gd name="connsiteY145" fmla="*/ 456190 h 1348205"/>
                <a:gd name="connsiteX146" fmla="*/ 273982 w 1139862"/>
                <a:gd name="connsiteY146" fmla="*/ 455334 h 1348205"/>
                <a:gd name="connsiteX147" fmla="*/ 273697 w 1139862"/>
                <a:gd name="connsiteY147" fmla="*/ 453240 h 1348205"/>
                <a:gd name="connsiteX148" fmla="*/ 274743 w 1139862"/>
                <a:gd name="connsiteY148" fmla="*/ 452384 h 1348205"/>
                <a:gd name="connsiteX149" fmla="*/ 274743 w 1139862"/>
                <a:gd name="connsiteY149" fmla="*/ 450576 h 1348205"/>
                <a:gd name="connsiteX150" fmla="*/ 276264 w 1139862"/>
                <a:gd name="connsiteY150" fmla="*/ 450005 h 1348205"/>
                <a:gd name="connsiteX151" fmla="*/ 275789 w 1139862"/>
                <a:gd name="connsiteY151" fmla="*/ 447816 h 1348205"/>
                <a:gd name="connsiteX152" fmla="*/ 276264 w 1139862"/>
                <a:gd name="connsiteY152" fmla="*/ 444866 h 1348205"/>
                <a:gd name="connsiteX153" fmla="*/ 275789 w 1139862"/>
                <a:gd name="connsiteY153" fmla="*/ 444485 h 1348205"/>
                <a:gd name="connsiteX154" fmla="*/ 275789 w 1139862"/>
                <a:gd name="connsiteY154" fmla="*/ 442868 h 1348205"/>
                <a:gd name="connsiteX155" fmla="*/ 276835 w 1139862"/>
                <a:gd name="connsiteY155" fmla="*/ 442011 h 1348205"/>
                <a:gd name="connsiteX156" fmla="*/ 279022 w 1139862"/>
                <a:gd name="connsiteY156" fmla="*/ 442011 h 1348205"/>
                <a:gd name="connsiteX157" fmla="*/ 279022 w 1139862"/>
                <a:gd name="connsiteY157" fmla="*/ 442011 h 1348205"/>
                <a:gd name="connsiteX158" fmla="*/ 347399 w 1139862"/>
                <a:gd name="connsiteY158" fmla="*/ 66516 h 1348205"/>
                <a:gd name="connsiteX159" fmla="*/ 347684 w 1139862"/>
                <a:gd name="connsiteY159" fmla="*/ 67087 h 1348205"/>
                <a:gd name="connsiteX160" fmla="*/ 346162 w 1139862"/>
                <a:gd name="connsiteY160" fmla="*/ 68134 h 1348205"/>
                <a:gd name="connsiteX161" fmla="*/ 344070 w 1139862"/>
                <a:gd name="connsiteY161" fmla="*/ 70608 h 1348205"/>
                <a:gd name="connsiteX162" fmla="*/ 337603 w 1139862"/>
                <a:gd name="connsiteY162" fmla="*/ 70988 h 1348205"/>
                <a:gd name="connsiteX163" fmla="*/ 336938 w 1139862"/>
                <a:gd name="connsiteY163" fmla="*/ 71845 h 1348205"/>
                <a:gd name="connsiteX164" fmla="*/ 336177 w 1139862"/>
                <a:gd name="connsiteY164" fmla="*/ 74604 h 1348205"/>
                <a:gd name="connsiteX165" fmla="*/ 337508 w 1139862"/>
                <a:gd name="connsiteY165" fmla="*/ 74795 h 1348205"/>
                <a:gd name="connsiteX166" fmla="*/ 339315 w 1139862"/>
                <a:gd name="connsiteY166" fmla="*/ 76127 h 1348205"/>
                <a:gd name="connsiteX167" fmla="*/ 341978 w 1139862"/>
                <a:gd name="connsiteY167" fmla="*/ 75937 h 1348205"/>
                <a:gd name="connsiteX168" fmla="*/ 343500 w 1139862"/>
                <a:gd name="connsiteY168" fmla="*/ 76983 h 1348205"/>
                <a:gd name="connsiteX169" fmla="*/ 344260 w 1139862"/>
                <a:gd name="connsiteY169" fmla="*/ 76983 h 1348205"/>
                <a:gd name="connsiteX170" fmla="*/ 344260 w 1139862"/>
                <a:gd name="connsiteY170" fmla="*/ 74509 h 1348205"/>
                <a:gd name="connsiteX171" fmla="*/ 345782 w 1139862"/>
                <a:gd name="connsiteY171" fmla="*/ 74890 h 1348205"/>
                <a:gd name="connsiteX172" fmla="*/ 346638 w 1139862"/>
                <a:gd name="connsiteY172" fmla="*/ 70798 h 1348205"/>
                <a:gd name="connsiteX173" fmla="*/ 347969 w 1139862"/>
                <a:gd name="connsiteY173" fmla="*/ 69942 h 1348205"/>
                <a:gd name="connsiteX174" fmla="*/ 348255 w 1139862"/>
                <a:gd name="connsiteY174" fmla="*/ 70512 h 1348205"/>
                <a:gd name="connsiteX175" fmla="*/ 347208 w 1139862"/>
                <a:gd name="connsiteY175" fmla="*/ 72035 h 1348205"/>
                <a:gd name="connsiteX176" fmla="*/ 346353 w 1139862"/>
                <a:gd name="connsiteY176" fmla="*/ 74985 h 1348205"/>
                <a:gd name="connsiteX177" fmla="*/ 347874 w 1139862"/>
                <a:gd name="connsiteY177" fmla="*/ 73938 h 1348205"/>
                <a:gd name="connsiteX178" fmla="*/ 348159 w 1139862"/>
                <a:gd name="connsiteY178" fmla="*/ 74699 h 1348205"/>
                <a:gd name="connsiteX179" fmla="*/ 346067 w 1139862"/>
                <a:gd name="connsiteY179" fmla="*/ 76222 h 1348205"/>
                <a:gd name="connsiteX180" fmla="*/ 346067 w 1139862"/>
                <a:gd name="connsiteY180" fmla="*/ 77745 h 1348205"/>
                <a:gd name="connsiteX181" fmla="*/ 347399 w 1139862"/>
                <a:gd name="connsiteY181" fmla="*/ 78125 h 1348205"/>
                <a:gd name="connsiteX182" fmla="*/ 347399 w 1139862"/>
                <a:gd name="connsiteY182" fmla="*/ 78506 h 1348205"/>
                <a:gd name="connsiteX183" fmla="*/ 343785 w 1139862"/>
                <a:gd name="connsiteY183" fmla="*/ 78316 h 1348205"/>
                <a:gd name="connsiteX184" fmla="*/ 343785 w 1139862"/>
                <a:gd name="connsiteY184" fmla="*/ 79172 h 1348205"/>
                <a:gd name="connsiteX185" fmla="*/ 342929 w 1139862"/>
                <a:gd name="connsiteY185" fmla="*/ 79553 h 1348205"/>
                <a:gd name="connsiteX186" fmla="*/ 342644 w 1139862"/>
                <a:gd name="connsiteY186" fmla="*/ 80409 h 1348205"/>
                <a:gd name="connsiteX187" fmla="*/ 343690 w 1139862"/>
                <a:gd name="connsiteY187" fmla="*/ 80028 h 1348205"/>
                <a:gd name="connsiteX188" fmla="*/ 344546 w 1139862"/>
                <a:gd name="connsiteY188" fmla="*/ 78982 h 1348205"/>
                <a:gd name="connsiteX189" fmla="*/ 346353 w 1139862"/>
                <a:gd name="connsiteY189" fmla="*/ 78791 h 1348205"/>
                <a:gd name="connsiteX190" fmla="*/ 347208 w 1139862"/>
                <a:gd name="connsiteY190" fmla="*/ 80314 h 1348205"/>
                <a:gd name="connsiteX191" fmla="*/ 348540 w 1139862"/>
                <a:gd name="connsiteY191" fmla="*/ 80314 h 1348205"/>
                <a:gd name="connsiteX192" fmla="*/ 349871 w 1139862"/>
                <a:gd name="connsiteY192" fmla="*/ 81646 h 1348205"/>
                <a:gd name="connsiteX193" fmla="*/ 349015 w 1139862"/>
                <a:gd name="connsiteY193" fmla="*/ 83264 h 1348205"/>
                <a:gd name="connsiteX194" fmla="*/ 350061 w 1139862"/>
                <a:gd name="connsiteY194" fmla="*/ 84311 h 1348205"/>
                <a:gd name="connsiteX195" fmla="*/ 350061 w 1139862"/>
                <a:gd name="connsiteY195" fmla="*/ 85167 h 1348205"/>
                <a:gd name="connsiteX196" fmla="*/ 350917 w 1139862"/>
                <a:gd name="connsiteY196" fmla="*/ 85548 h 1348205"/>
                <a:gd name="connsiteX197" fmla="*/ 353200 w 1139862"/>
                <a:gd name="connsiteY197" fmla="*/ 85357 h 1348205"/>
                <a:gd name="connsiteX198" fmla="*/ 354056 w 1139862"/>
                <a:gd name="connsiteY198" fmla="*/ 84025 h 1348205"/>
                <a:gd name="connsiteX199" fmla="*/ 354056 w 1139862"/>
                <a:gd name="connsiteY199" fmla="*/ 83264 h 1348205"/>
                <a:gd name="connsiteX200" fmla="*/ 356243 w 1139862"/>
                <a:gd name="connsiteY200" fmla="*/ 83264 h 1348205"/>
                <a:gd name="connsiteX201" fmla="*/ 357099 w 1139862"/>
                <a:gd name="connsiteY201" fmla="*/ 83835 h 1348205"/>
                <a:gd name="connsiteX202" fmla="*/ 358430 w 1139862"/>
                <a:gd name="connsiteY202" fmla="*/ 86309 h 1348205"/>
                <a:gd name="connsiteX203" fmla="*/ 360617 w 1139862"/>
                <a:gd name="connsiteY203" fmla="*/ 86119 h 1348205"/>
                <a:gd name="connsiteX204" fmla="*/ 360617 w 1139862"/>
                <a:gd name="connsiteY204" fmla="*/ 86880 h 1348205"/>
                <a:gd name="connsiteX205" fmla="*/ 359571 w 1139862"/>
                <a:gd name="connsiteY205" fmla="*/ 87451 h 1348205"/>
                <a:gd name="connsiteX206" fmla="*/ 359857 w 1139862"/>
                <a:gd name="connsiteY206" fmla="*/ 88307 h 1348205"/>
                <a:gd name="connsiteX207" fmla="*/ 359191 w 1139862"/>
                <a:gd name="connsiteY207" fmla="*/ 90781 h 1348205"/>
                <a:gd name="connsiteX208" fmla="*/ 359191 w 1139862"/>
                <a:gd name="connsiteY208" fmla="*/ 91638 h 1348205"/>
                <a:gd name="connsiteX209" fmla="*/ 360047 w 1139862"/>
                <a:gd name="connsiteY209" fmla="*/ 92685 h 1348205"/>
                <a:gd name="connsiteX210" fmla="*/ 359286 w 1139862"/>
                <a:gd name="connsiteY210" fmla="*/ 93065 h 1348205"/>
                <a:gd name="connsiteX211" fmla="*/ 359286 w 1139862"/>
                <a:gd name="connsiteY211" fmla="*/ 93636 h 1348205"/>
                <a:gd name="connsiteX212" fmla="*/ 357479 w 1139862"/>
                <a:gd name="connsiteY212" fmla="*/ 93636 h 1348205"/>
                <a:gd name="connsiteX213" fmla="*/ 356718 w 1139862"/>
                <a:gd name="connsiteY213" fmla="*/ 95825 h 1348205"/>
                <a:gd name="connsiteX214" fmla="*/ 355387 w 1139862"/>
                <a:gd name="connsiteY214" fmla="*/ 95634 h 1348205"/>
                <a:gd name="connsiteX215" fmla="*/ 355387 w 1139862"/>
                <a:gd name="connsiteY215" fmla="*/ 94778 h 1348205"/>
                <a:gd name="connsiteX216" fmla="*/ 354911 w 1139862"/>
                <a:gd name="connsiteY216" fmla="*/ 94778 h 1348205"/>
                <a:gd name="connsiteX217" fmla="*/ 354436 w 1139862"/>
                <a:gd name="connsiteY217" fmla="*/ 94968 h 1348205"/>
                <a:gd name="connsiteX218" fmla="*/ 354721 w 1139862"/>
                <a:gd name="connsiteY218" fmla="*/ 95349 h 1348205"/>
                <a:gd name="connsiteX219" fmla="*/ 353865 w 1139862"/>
                <a:gd name="connsiteY219" fmla="*/ 95349 h 1348205"/>
                <a:gd name="connsiteX220" fmla="*/ 353865 w 1139862"/>
                <a:gd name="connsiteY220" fmla="*/ 95920 h 1348205"/>
                <a:gd name="connsiteX221" fmla="*/ 355672 w 1139862"/>
                <a:gd name="connsiteY221" fmla="*/ 96300 h 1348205"/>
                <a:gd name="connsiteX222" fmla="*/ 356148 w 1139862"/>
                <a:gd name="connsiteY222" fmla="*/ 98394 h 1348205"/>
                <a:gd name="connsiteX223" fmla="*/ 355862 w 1139862"/>
                <a:gd name="connsiteY223" fmla="*/ 99916 h 1348205"/>
                <a:gd name="connsiteX224" fmla="*/ 357194 w 1139862"/>
                <a:gd name="connsiteY224" fmla="*/ 99346 h 1348205"/>
                <a:gd name="connsiteX225" fmla="*/ 357860 w 1139862"/>
                <a:gd name="connsiteY225" fmla="*/ 100202 h 1348205"/>
                <a:gd name="connsiteX226" fmla="*/ 357860 w 1139862"/>
                <a:gd name="connsiteY226" fmla="*/ 101724 h 1348205"/>
                <a:gd name="connsiteX227" fmla="*/ 356813 w 1139862"/>
                <a:gd name="connsiteY227" fmla="*/ 101915 h 1348205"/>
                <a:gd name="connsiteX228" fmla="*/ 356813 w 1139862"/>
                <a:gd name="connsiteY228" fmla="*/ 103818 h 1348205"/>
                <a:gd name="connsiteX229" fmla="*/ 358620 w 1139862"/>
                <a:gd name="connsiteY229" fmla="*/ 104389 h 1348205"/>
                <a:gd name="connsiteX230" fmla="*/ 358620 w 1139862"/>
                <a:gd name="connsiteY230" fmla="*/ 103532 h 1348205"/>
                <a:gd name="connsiteX231" fmla="*/ 359286 w 1139862"/>
                <a:gd name="connsiteY231" fmla="*/ 103532 h 1348205"/>
                <a:gd name="connsiteX232" fmla="*/ 359001 w 1139862"/>
                <a:gd name="connsiteY232" fmla="*/ 104389 h 1348205"/>
                <a:gd name="connsiteX233" fmla="*/ 361473 w 1139862"/>
                <a:gd name="connsiteY233" fmla="*/ 104008 h 1348205"/>
                <a:gd name="connsiteX234" fmla="*/ 362519 w 1139862"/>
                <a:gd name="connsiteY234" fmla="*/ 104770 h 1348205"/>
                <a:gd name="connsiteX235" fmla="*/ 362519 w 1139862"/>
                <a:gd name="connsiteY235" fmla="*/ 107339 h 1348205"/>
                <a:gd name="connsiteX236" fmla="*/ 363851 w 1139862"/>
                <a:gd name="connsiteY236" fmla="*/ 108195 h 1348205"/>
                <a:gd name="connsiteX237" fmla="*/ 363280 w 1139862"/>
                <a:gd name="connsiteY237" fmla="*/ 109337 h 1348205"/>
                <a:gd name="connsiteX238" fmla="*/ 363756 w 1139862"/>
                <a:gd name="connsiteY238" fmla="*/ 110098 h 1348205"/>
                <a:gd name="connsiteX239" fmla="*/ 362234 w 1139862"/>
                <a:gd name="connsiteY239" fmla="*/ 110955 h 1348205"/>
                <a:gd name="connsiteX240" fmla="*/ 363280 w 1139862"/>
                <a:gd name="connsiteY240" fmla="*/ 111145 h 1348205"/>
                <a:gd name="connsiteX241" fmla="*/ 364612 w 1139862"/>
                <a:gd name="connsiteY241" fmla="*/ 110289 h 1348205"/>
                <a:gd name="connsiteX242" fmla="*/ 365467 w 1139862"/>
                <a:gd name="connsiteY242" fmla="*/ 110669 h 1348205"/>
                <a:gd name="connsiteX243" fmla="*/ 367274 w 1139862"/>
                <a:gd name="connsiteY243" fmla="*/ 110289 h 1348205"/>
                <a:gd name="connsiteX244" fmla="*/ 369937 w 1139862"/>
                <a:gd name="connsiteY244" fmla="*/ 111811 h 1348205"/>
                <a:gd name="connsiteX245" fmla="*/ 369462 w 1139862"/>
                <a:gd name="connsiteY245" fmla="*/ 112858 h 1348205"/>
                <a:gd name="connsiteX246" fmla="*/ 367940 w 1139862"/>
                <a:gd name="connsiteY246" fmla="*/ 112858 h 1348205"/>
                <a:gd name="connsiteX247" fmla="*/ 367655 w 1139862"/>
                <a:gd name="connsiteY247" fmla="*/ 112002 h 1348205"/>
                <a:gd name="connsiteX248" fmla="*/ 367179 w 1139862"/>
                <a:gd name="connsiteY248" fmla="*/ 112002 h 1348205"/>
                <a:gd name="connsiteX249" fmla="*/ 366894 w 1139862"/>
                <a:gd name="connsiteY249" fmla="*/ 112858 h 1348205"/>
                <a:gd name="connsiteX250" fmla="*/ 365563 w 1139862"/>
                <a:gd name="connsiteY250" fmla="*/ 113239 h 1348205"/>
                <a:gd name="connsiteX251" fmla="*/ 366894 w 1139862"/>
                <a:gd name="connsiteY251" fmla="*/ 113239 h 1348205"/>
                <a:gd name="connsiteX252" fmla="*/ 366894 w 1139862"/>
                <a:gd name="connsiteY252" fmla="*/ 114095 h 1348205"/>
                <a:gd name="connsiteX253" fmla="*/ 369081 w 1139862"/>
                <a:gd name="connsiteY253" fmla="*/ 115142 h 1348205"/>
                <a:gd name="connsiteX254" fmla="*/ 369367 w 1139862"/>
                <a:gd name="connsiteY254" fmla="*/ 116664 h 1348205"/>
                <a:gd name="connsiteX255" fmla="*/ 371459 w 1139862"/>
                <a:gd name="connsiteY255" fmla="*/ 119139 h 1348205"/>
                <a:gd name="connsiteX256" fmla="*/ 371174 w 1139862"/>
                <a:gd name="connsiteY256" fmla="*/ 120661 h 1348205"/>
                <a:gd name="connsiteX257" fmla="*/ 370413 w 1139862"/>
                <a:gd name="connsiteY257" fmla="*/ 120661 h 1348205"/>
                <a:gd name="connsiteX258" fmla="*/ 369557 w 1139862"/>
                <a:gd name="connsiteY258" fmla="*/ 119805 h 1348205"/>
                <a:gd name="connsiteX259" fmla="*/ 368891 w 1139862"/>
                <a:gd name="connsiteY259" fmla="*/ 119995 h 1348205"/>
                <a:gd name="connsiteX260" fmla="*/ 370222 w 1139862"/>
                <a:gd name="connsiteY260" fmla="*/ 121042 h 1348205"/>
                <a:gd name="connsiteX261" fmla="*/ 369937 w 1139862"/>
                <a:gd name="connsiteY261" fmla="*/ 122089 h 1348205"/>
                <a:gd name="connsiteX262" fmla="*/ 370983 w 1139862"/>
                <a:gd name="connsiteY262" fmla="*/ 122279 h 1348205"/>
                <a:gd name="connsiteX263" fmla="*/ 371269 w 1139862"/>
                <a:gd name="connsiteY263" fmla="*/ 121708 h 1348205"/>
                <a:gd name="connsiteX264" fmla="*/ 371934 w 1139862"/>
                <a:gd name="connsiteY264" fmla="*/ 121708 h 1348205"/>
                <a:gd name="connsiteX265" fmla="*/ 372790 w 1139862"/>
                <a:gd name="connsiteY265" fmla="*/ 122564 h 1348205"/>
                <a:gd name="connsiteX266" fmla="*/ 371744 w 1139862"/>
                <a:gd name="connsiteY266" fmla="*/ 124467 h 1348205"/>
                <a:gd name="connsiteX267" fmla="*/ 370888 w 1139862"/>
                <a:gd name="connsiteY267" fmla="*/ 123135 h 1348205"/>
                <a:gd name="connsiteX268" fmla="*/ 369081 w 1139862"/>
                <a:gd name="connsiteY268" fmla="*/ 123135 h 1348205"/>
                <a:gd name="connsiteX269" fmla="*/ 368035 w 1139862"/>
                <a:gd name="connsiteY269" fmla="*/ 123706 h 1348205"/>
                <a:gd name="connsiteX270" fmla="*/ 368796 w 1139862"/>
                <a:gd name="connsiteY270" fmla="*/ 124753 h 1348205"/>
                <a:gd name="connsiteX271" fmla="*/ 367940 w 1139862"/>
                <a:gd name="connsiteY271" fmla="*/ 125324 h 1348205"/>
                <a:gd name="connsiteX272" fmla="*/ 363280 w 1139862"/>
                <a:gd name="connsiteY272" fmla="*/ 126085 h 1348205"/>
                <a:gd name="connsiteX273" fmla="*/ 363566 w 1139862"/>
                <a:gd name="connsiteY273" fmla="*/ 127608 h 1348205"/>
                <a:gd name="connsiteX274" fmla="*/ 362900 w 1139862"/>
                <a:gd name="connsiteY274" fmla="*/ 127798 h 1348205"/>
                <a:gd name="connsiteX275" fmla="*/ 360808 w 1139862"/>
                <a:gd name="connsiteY275" fmla="*/ 127988 h 1348205"/>
                <a:gd name="connsiteX276" fmla="*/ 359286 w 1139862"/>
                <a:gd name="connsiteY276" fmla="*/ 126466 h 1348205"/>
                <a:gd name="connsiteX277" fmla="*/ 360047 w 1139862"/>
                <a:gd name="connsiteY277" fmla="*/ 125609 h 1348205"/>
                <a:gd name="connsiteX278" fmla="*/ 359286 w 1139862"/>
                <a:gd name="connsiteY278" fmla="*/ 124562 h 1348205"/>
                <a:gd name="connsiteX279" fmla="*/ 358240 w 1139862"/>
                <a:gd name="connsiteY279" fmla="*/ 124562 h 1348205"/>
                <a:gd name="connsiteX280" fmla="*/ 357955 w 1139862"/>
                <a:gd name="connsiteY280" fmla="*/ 125324 h 1348205"/>
                <a:gd name="connsiteX281" fmla="*/ 357955 w 1139862"/>
                <a:gd name="connsiteY281" fmla="*/ 126180 h 1348205"/>
                <a:gd name="connsiteX282" fmla="*/ 359001 w 1139862"/>
                <a:gd name="connsiteY282" fmla="*/ 128274 h 1348205"/>
                <a:gd name="connsiteX283" fmla="*/ 357479 w 1139862"/>
                <a:gd name="connsiteY283" fmla="*/ 128274 h 1348205"/>
                <a:gd name="connsiteX284" fmla="*/ 355292 w 1139862"/>
                <a:gd name="connsiteY284" fmla="*/ 127512 h 1348205"/>
                <a:gd name="connsiteX285" fmla="*/ 352439 w 1139862"/>
                <a:gd name="connsiteY285" fmla="*/ 125038 h 1348205"/>
                <a:gd name="connsiteX286" fmla="*/ 350156 w 1139862"/>
                <a:gd name="connsiteY286" fmla="*/ 125038 h 1348205"/>
                <a:gd name="connsiteX287" fmla="*/ 348064 w 1139862"/>
                <a:gd name="connsiteY287" fmla="*/ 122089 h 1348205"/>
                <a:gd name="connsiteX288" fmla="*/ 350156 w 1139862"/>
                <a:gd name="connsiteY288" fmla="*/ 120471 h 1348205"/>
                <a:gd name="connsiteX289" fmla="*/ 349110 w 1139862"/>
                <a:gd name="connsiteY289" fmla="*/ 119139 h 1348205"/>
                <a:gd name="connsiteX290" fmla="*/ 349966 w 1139862"/>
                <a:gd name="connsiteY290" fmla="*/ 116855 h 1348205"/>
                <a:gd name="connsiteX291" fmla="*/ 349205 w 1139862"/>
                <a:gd name="connsiteY291" fmla="*/ 115808 h 1348205"/>
                <a:gd name="connsiteX292" fmla="*/ 347018 w 1139862"/>
                <a:gd name="connsiteY292" fmla="*/ 114190 h 1348205"/>
                <a:gd name="connsiteX293" fmla="*/ 347018 w 1139862"/>
                <a:gd name="connsiteY293" fmla="*/ 112858 h 1348205"/>
                <a:gd name="connsiteX294" fmla="*/ 344736 w 1139862"/>
                <a:gd name="connsiteY294" fmla="*/ 112477 h 1348205"/>
                <a:gd name="connsiteX295" fmla="*/ 345782 w 1139862"/>
                <a:gd name="connsiteY295" fmla="*/ 109718 h 1348205"/>
                <a:gd name="connsiteX296" fmla="*/ 343975 w 1139862"/>
                <a:gd name="connsiteY296" fmla="*/ 109718 h 1348205"/>
                <a:gd name="connsiteX297" fmla="*/ 343690 w 1139862"/>
                <a:gd name="connsiteY297" fmla="*/ 109337 h 1348205"/>
                <a:gd name="connsiteX298" fmla="*/ 344355 w 1139862"/>
                <a:gd name="connsiteY298" fmla="*/ 106387 h 1348205"/>
                <a:gd name="connsiteX299" fmla="*/ 343880 w 1139862"/>
                <a:gd name="connsiteY299" fmla="*/ 104770 h 1348205"/>
                <a:gd name="connsiteX300" fmla="*/ 344736 w 1139862"/>
                <a:gd name="connsiteY300" fmla="*/ 104770 h 1348205"/>
                <a:gd name="connsiteX301" fmla="*/ 345497 w 1139862"/>
                <a:gd name="connsiteY301" fmla="*/ 103247 h 1348205"/>
                <a:gd name="connsiteX302" fmla="*/ 347589 w 1139862"/>
                <a:gd name="connsiteY302" fmla="*/ 103247 h 1348205"/>
                <a:gd name="connsiteX303" fmla="*/ 347113 w 1139862"/>
                <a:gd name="connsiteY303" fmla="*/ 101629 h 1348205"/>
                <a:gd name="connsiteX304" fmla="*/ 345592 w 1139862"/>
                <a:gd name="connsiteY304" fmla="*/ 101058 h 1348205"/>
                <a:gd name="connsiteX305" fmla="*/ 344070 w 1139862"/>
                <a:gd name="connsiteY305" fmla="*/ 102391 h 1348205"/>
                <a:gd name="connsiteX306" fmla="*/ 342548 w 1139862"/>
                <a:gd name="connsiteY306" fmla="*/ 100773 h 1348205"/>
                <a:gd name="connsiteX307" fmla="*/ 338459 w 1139862"/>
                <a:gd name="connsiteY307" fmla="*/ 100583 h 1348205"/>
                <a:gd name="connsiteX308" fmla="*/ 338935 w 1139862"/>
                <a:gd name="connsiteY308" fmla="*/ 98489 h 1348205"/>
                <a:gd name="connsiteX309" fmla="*/ 333990 w 1139862"/>
                <a:gd name="connsiteY309" fmla="*/ 98489 h 1348205"/>
                <a:gd name="connsiteX310" fmla="*/ 333514 w 1139862"/>
                <a:gd name="connsiteY310" fmla="*/ 97443 h 1348205"/>
                <a:gd name="connsiteX311" fmla="*/ 330376 w 1139862"/>
                <a:gd name="connsiteY311" fmla="*/ 97443 h 1348205"/>
                <a:gd name="connsiteX312" fmla="*/ 330661 w 1139862"/>
                <a:gd name="connsiteY312" fmla="*/ 98013 h 1348205"/>
                <a:gd name="connsiteX313" fmla="*/ 330186 w 1139862"/>
                <a:gd name="connsiteY313" fmla="*/ 99346 h 1348205"/>
                <a:gd name="connsiteX314" fmla="*/ 328093 w 1139862"/>
                <a:gd name="connsiteY314" fmla="*/ 99536 h 1348205"/>
                <a:gd name="connsiteX315" fmla="*/ 327047 w 1139862"/>
                <a:gd name="connsiteY315" fmla="*/ 101058 h 1348205"/>
                <a:gd name="connsiteX316" fmla="*/ 326001 w 1139862"/>
                <a:gd name="connsiteY316" fmla="*/ 99726 h 1348205"/>
                <a:gd name="connsiteX317" fmla="*/ 324955 w 1139862"/>
                <a:gd name="connsiteY317" fmla="*/ 99726 h 1348205"/>
                <a:gd name="connsiteX318" fmla="*/ 324480 w 1139862"/>
                <a:gd name="connsiteY318" fmla="*/ 98679 h 1348205"/>
                <a:gd name="connsiteX319" fmla="*/ 322197 w 1139862"/>
                <a:gd name="connsiteY319" fmla="*/ 99536 h 1348205"/>
                <a:gd name="connsiteX320" fmla="*/ 321912 w 1139862"/>
                <a:gd name="connsiteY320" fmla="*/ 100583 h 1348205"/>
                <a:gd name="connsiteX321" fmla="*/ 321436 w 1139862"/>
                <a:gd name="connsiteY321" fmla="*/ 100583 h 1348205"/>
                <a:gd name="connsiteX322" fmla="*/ 319154 w 1139862"/>
                <a:gd name="connsiteY322" fmla="*/ 98108 h 1348205"/>
                <a:gd name="connsiteX323" fmla="*/ 319629 w 1139862"/>
                <a:gd name="connsiteY323" fmla="*/ 96776 h 1348205"/>
                <a:gd name="connsiteX324" fmla="*/ 318298 w 1139862"/>
                <a:gd name="connsiteY324" fmla="*/ 95444 h 1348205"/>
                <a:gd name="connsiteX325" fmla="*/ 319629 w 1139862"/>
                <a:gd name="connsiteY325" fmla="*/ 94397 h 1348205"/>
                <a:gd name="connsiteX326" fmla="*/ 320105 w 1139862"/>
                <a:gd name="connsiteY326" fmla="*/ 93350 h 1348205"/>
                <a:gd name="connsiteX327" fmla="*/ 322578 w 1139862"/>
                <a:gd name="connsiteY327" fmla="*/ 91447 h 1348205"/>
                <a:gd name="connsiteX328" fmla="*/ 321532 w 1139862"/>
                <a:gd name="connsiteY328" fmla="*/ 90401 h 1348205"/>
                <a:gd name="connsiteX329" fmla="*/ 322197 w 1139862"/>
                <a:gd name="connsiteY329" fmla="*/ 89069 h 1348205"/>
                <a:gd name="connsiteX330" fmla="*/ 321722 w 1139862"/>
                <a:gd name="connsiteY330" fmla="*/ 88498 h 1348205"/>
                <a:gd name="connsiteX331" fmla="*/ 318869 w 1139862"/>
                <a:gd name="connsiteY331" fmla="*/ 88688 h 1348205"/>
                <a:gd name="connsiteX332" fmla="*/ 317347 w 1139862"/>
                <a:gd name="connsiteY332" fmla="*/ 87641 h 1348205"/>
                <a:gd name="connsiteX333" fmla="*/ 317347 w 1139862"/>
                <a:gd name="connsiteY333" fmla="*/ 86594 h 1348205"/>
                <a:gd name="connsiteX334" fmla="*/ 316016 w 1139862"/>
                <a:gd name="connsiteY334" fmla="*/ 85548 h 1348205"/>
                <a:gd name="connsiteX335" fmla="*/ 315730 w 1139862"/>
                <a:gd name="connsiteY335" fmla="*/ 84501 h 1348205"/>
                <a:gd name="connsiteX336" fmla="*/ 313638 w 1139862"/>
                <a:gd name="connsiteY336" fmla="*/ 84120 h 1348205"/>
                <a:gd name="connsiteX337" fmla="*/ 313638 w 1139862"/>
                <a:gd name="connsiteY337" fmla="*/ 82598 h 1348205"/>
                <a:gd name="connsiteX338" fmla="*/ 314970 w 1139862"/>
                <a:gd name="connsiteY338" fmla="*/ 82217 h 1348205"/>
                <a:gd name="connsiteX339" fmla="*/ 316777 w 1139862"/>
                <a:gd name="connsiteY339" fmla="*/ 80124 h 1348205"/>
                <a:gd name="connsiteX340" fmla="*/ 318108 w 1139862"/>
                <a:gd name="connsiteY340" fmla="*/ 80504 h 1348205"/>
                <a:gd name="connsiteX341" fmla="*/ 318108 w 1139862"/>
                <a:gd name="connsiteY341" fmla="*/ 80124 h 1348205"/>
                <a:gd name="connsiteX342" fmla="*/ 319629 w 1139862"/>
                <a:gd name="connsiteY342" fmla="*/ 79933 h 1348205"/>
                <a:gd name="connsiteX343" fmla="*/ 319629 w 1139862"/>
                <a:gd name="connsiteY343" fmla="*/ 79077 h 1348205"/>
                <a:gd name="connsiteX344" fmla="*/ 321151 w 1139862"/>
                <a:gd name="connsiteY344" fmla="*/ 76983 h 1348205"/>
                <a:gd name="connsiteX345" fmla="*/ 321436 w 1139862"/>
                <a:gd name="connsiteY345" fmla="*/ 75080 h 1348205"/>
                <a:gd name="connsiteX346" fmla="*/ 321151 w 1139862"/>
                <a:gd name="connsiteY346" fmla="*/ 73177 h 1348205"/>
                <a:gd name="connsiteX347" fmla="*/ 320105 w 1139862"/>
                <a:gd name="connsiteY347" fmla="*/ 72606 h 1348205"/>
                <a:gd name="connsiteX348" fmla="*/ 320105 w 1139862"/>
                <a:gd name="connsiteY348" fmla="*/ 72035 h 1348205"/>
                <a:gd name="connsiteX349" fmla="*/ 320961 w 1139862"/>
                <a:gd name="connsiteY349" fmla="*/ 71845 h 1348205"/>
                <a:gd name="connsiteX350" fmla="*/ 321436 w 1139862"/>
                <a:gd name="connsiteY350" fmla="*/ 70988 h 1348205"/>
                <a:gd name="connsiteX351" fmla="*/ 322482 w 1139862"/>
                <a:gd name="connsiteY351" fmla="*/ 71369 h 1348205"/>
                <a:gd name="connsiteX352" fmla="*/ 323529 w 1139862"/>
                <a:gd name="connsiteY352" fmla="*/ 73653 h 1348205"/>
                <a:gd name="connsiteX353" fmla="*/ 324384 w 1139862"/>
                <a:gd name="connsiteY353" fmla="*/ 73653 h 1348205"/>
                <a:gd name="connsiteX354" fmla="*/ 324384 w 1139862"/>
                <a:gd name="connsiteY354" fmla="*/ 73082 h 1348205"/>
                <a:gd name="connsiteX355" fmla="*/ 326191 w 1139862"/>
                <a:gd name="connsiteY355" fmla="*/ 72891 h 1348205"/>
                <a:gd name="connsiteX356" fmla="*/ 327523 w 1139862"/>
                <a:gd name="connsiteY356" fmla="*/ 74224 h 1348205"/>
                <a:gd name="connsiteX357" fmla="*/ 328854 w 1139862"/>
                <a:gd name="connsiteY357" fmla="*/ 74414 h 1348205"/>
                <a:gd name="connsiteX358" fmla="*/ 331517 w 1139862"/>
                <a:gd name="connsiteY358" fmla="*/ 72891 h 1348205"/>
                <a:gd name="connsiteX359" fmla="*/ 331802 w 1139862"/>
                <a:gd name="connsiteY359" fmla="*/ 71845 h 1348205"/>
                <a:gd name="connsiteX360" fmla="*/ 333324 w 1139862"/>
                <a:gd name="connsiteY360" fmla="*/ 71845 h 1348205"/>
                <a:gd name="connsiteX361" fmla="*/ 334655 w 1139862"/>
                <a:gd name="connsiteY361" fmla="*/ 72416 h 1348205"/>
                <a:gd name="connsiteX362" fmla="*/ 336462 w 1139862"/>
                <a:gd name="connsiteY362" fmla="*/ 70322 h 1348205"/>
                <a:gd name="connsiteX363" fmla="*/ 342739 w 1139862"/>
                <a:gd name="connsiteY363" fmla="*/ 70132 h 1348205"/>
                <a:gd name="connsiteX364" fmla="*/ 347399 w 1139862"/>
                <a:gd name="connsiteY364" fmla="*/ 66516 h 1348205"/>
                <a:gd name="connsiteX365" fmla="*/ 347399 w 1139862"/>
                <a:gd name="connsiteY365" fmla="*/ 66516 h 1348205"/>
                <a:gd name="connsiteX366" fmla="*/ 869305 w 1139862"/>
                <a:gd name="connsiteY366" fmla="*/ 49577 h 1348205"/>
                <a:gd name="connsiteX367" fmla="*/ 873489 w 1139862"/>
                <a:gd name="connsiteY367" fmla="*/ 51195 h 1348205"/>
                <a:gd name="connsiteX368" fmla="*/ 872158 w 1139862"/>
                <a:gd name="connsiteY368" fmla="*/ 51195 h 1348205"/>
                <a:gd name="connsiteX369" fmla="*/ 872443 w 1139862"/>
                <a:gd name="connsiteY369" fmla="*/ 53670 h 1348205"/>
                <a:gd name="connsiteX370" fmla="*/ 871968 w 1139862"/>
                <a:gd name="connsiteY370" fmla="*/ 54050 h 1348205"/>
                <a:gd name="connsiteX371" fmla="*/ 872633 w 1139862"/>
                <a:gd name="connsiteY371" fmla="*/ 55097 h 1348205"/>
                <a:gd name="connsiteX372" fmla="*/ 871968 w 1139862"/>
                <a:gd name="connsiteY372" fmla="*/ 56143 h 1348205"/>
                <a:gd name="connsiteX373" fmla="*/ 873014 w 1139862"/>
                <a:gd name="connsiteY373" fmla="*/ 56524 h 1348205"/>
                <a:gd name="connsiteX374" fmla="*/ 873014 w 1139862"/>
                <a:gd name="connsiteY374" fmla="*/ 57095 h 1348205"/>
                <a:gd name="connsiteX375" fmla="*/ 873584 w 1139862"/>
                <a:gd name="connsiteY375" fmla="*/ 57095 h 1348205"/>
                <a:gd name="connsiteX376" fmla="*/ 873870 w 1139862"/>
                <a:gd name="connsiteY376" fmla="*/ 59189 h 1348205"/>
                <a:gd name="connsiteX377" fmla="*/ 874916 w 1139862"/>
                <a:gd name="connsiteY377" fmla="*/ 59569 h 1348205"/>
                <a:gd name="connsiteX378" fmla="*/ 874630 w 1139862"/>
                <a:gd name="connsiteY378" fmla="*/ 60426 h 1348205"/>
                <a:gd name="connsiteX379" fmla="*/ 875486 w 1139862"/>
                <a:gd name="connsiteY379" fmla="*/ 60806 h 1348205"/>
                <a:gd name="connsiteX380" fmla="*/ 875962 w 1139862"/>
                <a:gd name="connsiteY380" fmla="*/ 63947 h 1348205"/>
                <a:gd name="connsiteX381" fmla="*/ 881097 w 1139862"/>
                <a:gd name="connsiteY381" fmla="*/ 68038 h 1348205"/>
                <a:gd name="connsiteX382" fmla="*/ 881382 w 1139862"/>
                <a:gd name="connsiteY382" fmla="*/ 68800 h 1348205"/>
                <a:gd name="connsiteX383" fmla="*/ 882143 w 1139862"/>
                <a:gd name="connsiteY383" fmla="*/ 68990 h 1348205"/>
                <a:gd name="connsiteX384" fmla="*/ 884331 w 1139862"/>
                <a:gd name="connsiteY384" fmla="*/ 71464 h 1348205"/>
                <a:gd name="connsiteX385" fmla="*/ 886613 w 1139862"/>
                <a:gd name="connsiteY385" fmla="*/ 72796 h 1348205"/>
                <a:gd name="connsiteX386" fmla="*/ 888800 w 1139862"/>
                <a:gd name="connsiteY386" fmla="*/ 73367 h 1348205"/>
                <a:gd name="connsiteX387" fmla="*/ 889561 w 1139862"/>
                <a:gd name="connsiteY387" fmla="*/ 72511 h 1348205"/>
                <a:gd name="connsiteX388" fmla="*/ 890892 w 1139862"/>
                <a:gd name="connsiteY388" fmla="*/ 72321 h 1348205"/>
                <a:gd name="connsiteX389" fmla="*/ 891748 w 1139862"/>
                <a:gd name="connsiteY389" fmla="*/ 70703 h 1348205"/>
                <a:gd name="connsiteX390" fmla="*/ 893270 w 1139862"/>
                <a:gd name="connsiteY390" fmla="*/ 69846 h 1348205"/>
                <a:gd name="connsiteX391" fmla="*/ 893555 w 1139862"/>
                <a:gd name="connsiteY391" fmla="*/ 70417 h 1348205"/>
                <a:gd name="connsiteX392" fmla="*/ 892509 w 1139862"/>
                <a:gd name="connsiteY392" fmla="*/ 70798 h 1348205"/>
                <a:gd name="connsiteX393" fmla="*/ 892509 w 1139862"/>
                <a:gd name="connsiteY393" fmla="*/ 71369 h 1348205"/>
                <a:gd name="connsiteX394" fmla="*/ 891178 w 1139862"/>
                <a:gd name="connsiteY394" fmla="*/ 72416 h 1348205"/>
                <a:gd name="connsiteX395" fmla="*/ 890892 w 1139862"/>
                <a:gd name="connsiteY395" fmla="*/ 73462 h 1348205"/>
                <a:gd name="connsiteX396" fmla="*/ 892414 w 1139862"/>
                <a:gd name="connsiteY396" fmla="*/ 73843 h 1348205"/>
                <a:gd name="connsiteX397" fmla="*/ 893080 w 1139862"/>
                <a:gd name="connsiteY397" fmla="*/ 74890 h 1348205"/>
                <a:gd name="connsiteX398" fmla="*/ 893936 w 1139862"/>
                <a:gd name="connsiteY398" fmla="*/ 74890 h 1348205"/>
                <a:gd name="connsiteX399" fmla="*/ 893936 w 1139862"/>
                <a:gd name="connsiteY399" fmla="*/ 76793 h 1348205"/>
                <a:gd name="connsiteX400" fmla="*/ 894411 w 1139862"/>
                <a:gd name="connsiteY400" fmla="*/ 77649 h 1348205"/>
                <a:gd name="connsiteX401" fmla="*/ 895172 w 1139862"/>
                <a:gd name="connsiteY401" fmla="*/ 78030 h 1348205"/>
                <a:gd name="connsiteX402" fmla="*/ 896503 w 1139862"/>
                <a:gd name="connsiteY402" fmla="*/ 77840 h 1348205"/>
                <a:gd name="connsiteX403" fmla="*/ 897549 w 1139862"/>
                <a:gd name="connsiteY403" fmla="*/ 78886 h 1348205"/>
                <a:gd name="connsiteX404" fmla="*/ 899071 w 1139862"/>
                <a:gd name="connsiteY404" fmla="*/ 79267 h 1348205"/>
                <a:gd name="connsiteX405" fmla="*/ 899927 w 1139862"/>
                <a:gd name="connsiteY405" fmla="*/ 80028 h 1348205"/>
                <a:gd name="connsiteX406" fmla="*/ 899927 w 1139862"/>
                <a:gd name="connsiteY406" fmla="*/ 80599 h 1348205"/>
                <a:gd name="connsiteX407" fmla="*/ 903065 w 1139862"/>
                <a:gd name="connsiteY407" fmla="*/ 81932 h 1348205"/>
                <a:gd name="connsiteX408" fmla="*/ 903350 w 1139862"/>
                <a:gd name="connsiteY408" fmla="*/ 82693 h 1348205"/>
                <a:gd name="connsiteX409" fmla="*/ 903826 w 1139862"/>
                <a:gd name="connsiteY409" fmla="*/ 82693 h 1348205"/>
                <a:gd name="connsiteX410" fmla="*/ 903826 w 1139862"/>
                <a:gd name="connsiteY410" fmla="*/ 83549 h 1348205"/>
                <a:gd name="connsiteX411" fmla="*/ 904587 w 1139862"/>
                <a:gd name="connsiteY411" fmla="*/ 84120 h 1348205"/>
                <a:gd name="connsiteX412" fmla="*/ 909056 w 1139862"/>
                <a:gd name="connsiteY412" fmla="*/ 86214 h 1348205"/>
                <a:gd name="connsiteX413" fmla="*/ 909722 w 1139862"/>
                <a:gd name="connsiteY413" fmla="*/ 87070 h 1348205"/>
                <a:gd name="connsiteX414" fmla="*/ 910578 w 1139862"/>
                <a:gd name="connsiteY414" fmla="*/ 87070 h 1348205"/>
                <a:gd name="connsiteX415" fmla="*/ 910578 w 1139862"/>
                <a:gd name="connsiteY415" fmla="*/ 87451 h 1348205"/>
                <a:gd name="connsiteX416" fmla="*/ 911909 w 1139862"/>
                <a:gd name="connsiteY416" fmla="*/ 87831 h 1348205"/>
                <a:gd name="connsiteX417" fmla="*/ 916379 w 1139862"/>
                <a:gd name="connsiteY417" fmla="*/ 90591 h 1348205"/>
                <a:gd name="connsiteX418" fmla="*/ 918186 w 1139862"/>
                <a:gd name="connsiteY418" fmla="*/ 92685 h 1348205"/>
                <a:gd name="connsiteX419" fmla="*/ 918947 w 1139862"/>
                <a:gd name="connsiteY419" fmla="*/ 92875 h 1348205"/>
                <a:gd name="connsiteX420" fmla="*/ 921610 w 1139862"/>
                <a:gd name="connsiteY420" fmla="*/ 96396 h 1348205"/>
                <a:gd name="connsiteX421" fmla="*/ 923416 w 1139862"/>
                <a:gd name="connsiteY421" fmla="*/ 97252 h 1348205"/>
                <a:gd name="connsiteX422" fmla="*/ 923131 w 1139862"/>
                <a:gd name="connsiteY422" fmla="*/ 98584 h 1348205"/>
                <a:gd name="connsiteX423" fmla="*/ 923987 w 1139862"/>
                <a:gd name="connsiteY423" fmla="*/ 99631 h 1348205"/>
                <a:gd name="connsiteX424" fmla="*/ 924843 w 1139862"/>
                <a:gd name="connsiteY424" fmla="*/ 100012 h 1348205"/>
                <a:gd name="connsiteX425" fmla="*/ 927981 w 1139862"/>
                <a:gd name="connsiteY425" fmla="*/ 102962 h 1348205"/>
                <a:gd name="connsiteX426" fmla="*/ 928837 w 1139862"/>
                <a:gd name="connsiteY426" fmla="*/ 103152 h 1348205"/>
                <a:gd name="connsiteX427" fmla="*/ 929693 w 1139862"/>
                <a:gd name="connsiteY427" fmla="*/ 104199 h 1348205"/>
                <a:gd name="connsiteX428" fmla="*/ 932166 w 1139862"/>
                <a:gd name="connsiteY428" fmla="*/ 105721 h 1348205"/>
                <a:gd name="connsiteX429" fmla="*/ 932641 w 1139862"/>
                <a:gd name="connsiteY429" fmla="*/ 107244 h 1348205"/>
                <a:gd name="connsiteX430" fmla="*/ 934733 w 1139862"/>
                <a:gd name="connsiteY430" fmla="*/ 108861 h 1348205"/>
                <a:gd name="connsiteX431" fmla="*/ 934733 w 1139862"/>
                <a:gd name="connsiteY431" fmla="*/ 109432 h 1348205"/>
                <a:gd name="connsiteX432" fmla="*/ 937206 w 1139862"/>
                <a:gd name="connsiteY432" fmla="*/ 110194 h 1348205"/>
                <a:gd name="connsiteX433" fmla="*/ 938537 w 1139862"/>
                <a:gd name="connsiteY433" fmla="*/ 112668 h 1348205"/>
                <a:gd name="connsiteX434" fmla="*/ 940820 w 1139862"/>
                <a:gd name="connsiteY434" fmla="*/ 114285 h 1348205"/>
                <a:gd name="connsiteX435" fmla="*/ 945480 w 1139862"/>
                <a:gd name="connsiteY435" fmla="*/ 115332 h 1348205"/>
                <a:gd name="connsiteX436" fmla="*/ 945480 w 1139862"/>
                <a:gd name="connsiteY436" fmla="*/ 116664 h 1348205"/>
                <a:gd name="connsiteX437" fmla="*/ 946335 w 1139862"/>
                <a:gd name="connsiteY437" fmla="*/ 117996 h 1348205"/>
                <a:gd name="connsiteX438" fmla="*/ 946050 w 1139862"/>
                <a:gd name="connsiteY438" fmla="*/ 118567 h 1348205"/>
                <a:gd name="connsiteX439" fmla="*/ 948903 w 1139862"/>
                <a:gd name="connsiteY439" fmla="*/ 121518 h 1348205"/>
                <a:gd name="connsiteX440" fmla="*/ 952707 w 1139862"/>
                <a:gd name="connsiteY440" fmla="*/ 123421 h 1348205"/>
                <a:gd name="connsiteX441" fmla="*/ 953373 w 1139862"/>
                <a:gd name="connsiteY441" fmla="*/ 123230 h 1348205"/>
                <a:gd name="connsiteX442" fmla="*/ 954419 w 1139862"/>
                <a:gd name="connsiteY442" fmla="*/ 124753 h 1348205"/>
                <a:gd name="connsiteX443" fmla="*/ 955750 w 1139862"/>
                <a:gd name="connsiteY443" fmla="*/ 125800 h 1348205"/>
                <a:gd name="connsiteX444" fmla="*/ 957272 w 1139862"/>
                <a:gd name="connsiteY444" fmla="*/ 126370 h 1348205"/>
                <a:gd name="connsiteX445" fmla="*/ 959079 w 1139862"/>
                <a:gd name="connsiteY445" fmla="*/ 127988 h 1348205"/>
                <a:gd name="connsiteX446" fmla="*/ 960410 w 1139862"/>
                <a:gd name="connsiteY446" fmla="*/ 127988 h 1348205"/>
                <a:gd name="connsiteX447" fmla="*/ 963548 w 1139862"/>
                <a:gd name="connsiteY447" fmla="*/ 129035 h 1348205"/>
                <a:gd name="connsiteX448" fmla="*/ 967733 w 1139862"/>
                <a:gd name="connsiteY448" fmla="*/ 132746 h 1348205"/>
                <a:gd name="connsiteX449" fmla="*/ 970205 w 1139862"/>
                <a:gd name="connsiteY449" fmla="*/ 134269 h 1348205"/>
                <a:gd name="connsiteX450" fmla="*/ 971251 w 1139862"/>
                <a:gd name="connsiteY450" fmla="*/ 135791 h 1348205"/>
                <a:gd name="connsiteX451" fmla="*/ 971537 w 1139862"/>
                <a:gd name="connsiteY451" fmla="*/ 137123 h 1348205"/>
                <a:gd name="connsiteX452" fmla="*/ 973724 w 1139862"/>
                <a:gd name="connsiteY452" fmla="*/ 139598 h 1348205"/>
                <a:gd name="connsiteX453" fmla="*/ 979335 w 1139862"/>
                <a:gd name="connsiteY453" fmla="*/ 140169 h 1348205"/>
                <a:gd name="connsiteX454" fmla="*/ 982188 w 1139862"/>
                <a:gd name="connsiteY454" fmla="*/ 141786 h 1348205"/>
                <a:gd name="connsiteX455" fmla="*/ 982473 w 1139862"/>
                <a:gd name="connsiteY455" fmla="*/ 141025 h 1348205"/>
                <a:gd name="connsiteX456" fmla="*/ 980286 w 1139862"/>
                <a:gd name="connsiteY456" fmla="*/ 139693 h 1348205"/>
                <a:gd name="connsiteX457" fmla="*/ 974295 w 1139862"/>
                <a:gd name="connsiteY457" fmla="*/ 138361 h 1348205"/>
                <a:gd name="connsiteX458" fmla="*/ 973819 w 1139862"/>
                <a:gd name="connsiteY458" fmla="*/ 137028 h 1348205"/>
                <a:gd name="connsiteX459" fmla="*/ 972773 w 1139862"/>
                <a:gd name="connsiteY459" fmla="*/ 136267 h 1348205"/>
                <a:gd name="connsiteX460" fmla="*/ 972298 w 1139862"/>
                <a:gd name="connsiteY460" fmla="*/ 134935 h 1348205"/>
                <a:gd name="connsiteX461" fmla="*/ 971251 w 1139862"/>
                <a:gd name="connsiteY461" fmla="*/ 133603 h 1348205"/>
                <a:gd name="connsiteX462" fmla="*/ 967448 w 1139862"/>
                <a:gd name="connsiteY462" fmla="*/ 130843 h 1348205"/>
                <a:gd name="connsiteX463" fmla="*/ 963358 w 1139862"/>
                <a:gd name="connsiteY463" fmla="*/ 126561 h 1348205"/>
                <a:gd name="connsiteX464" fmla="*/ 963643 w 1139862"/>
                <a:gd name="connsiteY464" fmla="*/ 125514 h 1348205"/>
                <a:gd name="connsiteX465" fmla="*/ 965450 w 1139862"/>
                <a:gd name="connsiteY465" fmla="*/ 124753 h 1348205"/>
                <a:gd name="connsiteX466" fmla="*/ 966782 w 1139862"/>
                <a:gd name="connsiteY466" fmla="*/ 124943 h 1348205"/>
                <a:gd name="connsiteX467" fmla="*/ 967067 w 1139862"/>
                <a:gd name="connsiteY467" fmla="*/ 125704 h 1348205"/>
                <a:gd name="connsiteX468" fmla="*/ 967828 w 1139862"/>
                <a:gd name="connsiteY468" fmla="*/ 125514 h 1348205"/>
                <a:gd name="connsiteX469" fmla="*/ 968113 w 1139862"/>
                <a:gd name="connsiteY469" fmla="*/ 126085 h 1348205"/>
                <a:gd name="connsiteX470" fmla="*/ 967638 w 1139862"/>
                <a:gd name="connsiteY470" fmla="*/ 126466 h 1348205"/>
                <a:gd name="connsiteX471" fmla="*/ 968303 w 1139862"/>
                <a:gd name="connsiteY471" fmla="*/ 127037 h 1348205"/>
                <a:gd name="connsiteX472" fmla="*/ 968779 w 1139862"/>
                <a:gd name="connsiteY472" fmla="*/ 126656 h 1348205"/>
                <a:gd name="connsiteX473" fmla="*/ 968779 w 1139862"/>
                <a:gd name="connsiteY473" fmla="*/ 125800 h 1348205"/>
                <a:gd name="connsiteX474" fmla="*/ 971251 w 1139862"/>
                <a:gd name="connsiteY474" fmla="*/ 125609 h 1348205"/>
                <a:gd name="connsiteX475" fmla="*/ 971537 w 1139862"/>
                <a:gd name="connsiteY475" fmla="*/ 124753 h 1348205"/>
                <a:gd name="connsiteX476" fmla="*/ 967352 w 1139862"/>
                <a:gd name="connsiteY476" fmla="*/ 124372 h 1348205"/>
                <a:gd name="connsiteX477" fmla="*/ 966496 w 1139862"/>
                <a:gd name="connsiteY477" fmla="*/ 123611 h 1348205"/>
                <a:gd name="connsiteX478" fmla="*/ 965450 w 1139862"/>
                <a:gd name="connsiteY478" fmla="*/ 123611 h 1348205"/>
                <a:gd name="connsiteX479" fmla="*/ 965165 w 1139862"/>
                <a:gd name="connsiteY479" fmla="*/ 123040 h 1348205"/>
                <a:gd name="connsiteX480" fmla="*/ 963073 w 1139862"/>
                <a:gd name="connsiteY480" fmla="*/ 121993 h 1348205"/>
                <a:gd name="connsiteX481" fmla="*/ 960410 w 1139862"/>
                <a:gd name="connsiteY481" fmla="*/ 122183 h 1348205"/>
                <a:gd name="connsiteX482" fmla="*/ 957938 w 1139862"/>
                <a:gd name="connsiteY482" fmla="*/ 120090 h 1348205"/>
                <a:gd name="connsiteX483" fmla="*/ 958223 w 1139862"/>
                <a:gd name="connsiteY483" fmla="*/ 117140 h 1348205"/>
                <a:gd name="connsiteX484" fmla="*/ 961646 w 1139862"/>
                <a:gd name="connsiteY484" fmla="*/ 117521 h 1348205"/>
                <a:gd name="connsiteX485" fmla="*/ 963453 w 1139862"/>
                <a:gd name="connsiteY485" fmla="*/ 116664 h 1348205"/>
                <a:gd name="connsiteX486" fmla="*/ 963453 w 1139862"/>
                <a:gd name="connsiteY486" fmla="*/ 116284 h 1348205"/>
                <a:gd name="connsiteX487" fmla="*/ 961361 w 1139862"/>
                <a:gd name="connsiteY487" fmla="*/ 116379 h 1348205"/>
                <a:gd name="connsiteX488" fmla="*/ 961361 w 1139862"/>
                <a:gd name="connsiteY488" fmla="*/ 116379 h 1348205"/>
                <a:gd name="connsiteX489" fmla="*/ 962883 w 1139862"/>
                <a:gd name="connsiteY489" fmla="*/ 114190 h 1348205"/>
                <a:gd name="connsiteX490" fmla="*/ 965831 w 1139862"/>
                <a:gd name="connsiteY490" fmla="*/ 120566 h 1348205"/>
                <a:gd name="connsiteX491" fmla="*/ 983424 w 1139862"/>
                <a:gd name="connsiteY491" fmla="*/ 120185 h 1348205"/>
                <a:gd name="connsiteX492" fmla="*/ 997879 w 1139862"/>
                <a:gd name="connsiteY492" fmla="*/ 127988 h 1348205"/>
                <a:gd name="connsiteX493" fmla="*/ 1016424 w 1139862"/>
                <a:gd name="connsiteY493" fmla="*/ 143975 h 1348205"/>
                <a:gd name="connsiteX494" fmla="*/ 1033542 w 1139862"/>
                <a:gd name="connsiteY494" fmla="*/ 163482 h 1348205"/>
                <a:gd name="connsiteX495" fmla="*/ 1034873 w 1139862"/>
                <a:gd name="connsiteY495" fmla="*/ 173569 h 1348205"/>
                <a:gd name="connsiteX496" fmla="*/ 1015473 w 1139862"/>
                <a:gd name="connsiteY496" fmla="*/ 186796 h 1348205"/>
                <a:gd name="connsiteX497" fmla="*/ 1014807 w 1139862"/>
                <a:gd name="connsiteY497" fmla="*/ 189746 h 1348205"/>
                <a:gd name="connsiteX498" fmla="*/ 1023176 w 1139862"/>
                <a:gd name="connsiteY498" fmla="*/ 204876 h 1348205"/>
                <a:gd name="connsiteX499" fmla="*/ 1041054 w 1139862"/>
                <a:gd name="connsiteY499" fmla="*/ 218674 h 1348205"/>
                <a:gd name="connsiteX500" fmla="*/ 1040389 w 1139862"/>
                <a:gd name="connsiteY500" fmla="*/ 220958 h 1348205"/>
                <a:gd name="connsiteX501" fmla="*/ 1052847 w 1139862"/>
                <a:gd name="connsiteY501" fmla="*/ 252456 h 1348205"/>
                <a:gd name="connsiteX502" fmla="*/ 1055795 w 1139862"/>
                <a:gd name="connsiteY502" fmla="*/ 266444 h 1348205"/>
                <a:gd name="connsiteX503" fmla="*/ 1054369 w 1139862"/>
                <a:gd name="connsiteY503" fmla="*/ 273581 h 1348205"/>
                <a:gd name="connsiteX504" fmla="*/ 1067587 w 1139862"/>
                <a:gd name="connsiteY504" fmla="*/ 286713 h 1348205"/>
                <a:gd name="connsiteX505" fmla="*/ 1073388 w 1139862"/>
                <a:gd name="connsiteY505" fmla="*/ 298798 h 1348205"/>
                <a:gd name="connsiteX506" fmla="*/ 1088795 w 1139862"/>
                <a:gd name="connsiteY506" fmla="*/ 298227 h 1348205"/>
                <a:gd name="connsiteX507" fmla="*/ 1107624 w 1139862"/>
                <a:gd name="connsiteY507" fmla="*/ 310502 h 1348205"/>
                <a:gd name="connsiteX508" fmla="*/ 1107624 w 1139862"/>
                <a:gd name="connsiteY508" fmla="*/ 310502 h 1348205"/>
                <a:gd name="connsiteX509" fmla="*/ 1111904 w 1139862"/>
                <a:gd name="connsiteY509" fmla="*/ 324205 h 1348205"/>
                <a:gd name="connsiteX510" fmla="*/ 1110858 w 1139862"/>
                <a:gd name="connsiteY510" fmla="*/ 343427 h 1348205"/>
                <a:gd name="connsiteX511" fmla="*/ 1098685 w 1139862"/>
                <a:gd name="connsiteY511" fmla="*/ 345045 h 1348205"/>
                <a:gd name="connsiteX512" fmla="*/ 1085276 w 1139862"/>
                <a:gd name="connsiteY512" fmla="*/ 355798 h 1348205"/>
                <a:gd name="connsiteX513" fmla="*/ 1057031 w 1139862"/>
                <a:gd name="connsiteY513" fmla="*/ 328392 h 1348205"/>
                <a:gd name="connsiteX514" fmla="*/ 1046761 w 1139862"/>
                <a:gd name="connsiteY514" fmla="*/ 326870 h 1348205"/>
                <a:gd name="connsiteX515" fmla="*/ 1026980 w 1139862"/>
                <a:gd name="connsiteY515" fmla="*/ 332960 h 1348205"/>
                <a:gd name="connsiteX516" fmla="*/ 1013095 w 1139862"/>
                <a:gd name="connsiteY516" fmla="*/ 319733 h 1348205"/>
                <a:gd name="connsiteX517" fmla="*/ 1000542 w 1139862"/>
                <a:gd name="connsiteY517" fmla="*/ 319162 h 1348205"/>
                <a:gd name="connsiteX518" fmla="*/ 974390 w 1139862"/>
                <a:gd name="connsiteY518" fmla="*/ 338574 h 1348205"/>
                <a:gd name="connsiteX519" fmla="*/ 971917 w 1139862"/>
                <a:gd name="connsiteY519" fmla="*/ 337622 h 1348205"/>
                <a:gd name="connsiteX520" fmla="*/ 962217 w 1139862"/>
                <a:gd name="connsiteY520" fmla="*/ 346187 h 1348205"/>
                <a:gd name="connsiteX521" fmla="*/ 959364 w 1139862"/>
                <a:gd name="connsiteY521" fmla="*/ 358748 h 1348205"/>
                <a:gd name="connsiteX522" fmla="*/ 945384 w 1139862"/>
                <a:gd name="connsiteY522" fmla="*/ 365980 h 1348205"/>
                <a:gd name="connsiteX523" fmla="*/ 950425 w 1139862"/>
                <a:gd name="connsiteY523" fmla="*/ 384060 h 1348205"/>
                <a:gd name="connsiteX524" fmla="*/ 937491 w 1139862"/>
                <a:gd name="connsiteY524" fmla="*/ 398809 h 1348205"/>
                <a:gd name="connsiteX525" fmla="*/ 935684 w 1139862"/>
                <a:gd name="connsiteY525" fmla="*/ 406708 h 1348205"/>
                <a:gd name="connsiteX526" fmla="*/ 941676 w 1139862"/>
                <a:gd name="connsiteY526" fmla="*/ 423646 h 1348205"/>
                <a:gd name="connsiteX527" fmla="*/ 945384 w 1139862"/>
                <a:gd name="connsiteY527" fmla="*/ 428594 h 1348205"/>
                <a:gd name="connsiteX528" fmla="*/ 952517 w 1139862"/>
                <a:gd name="connsiteY528" fmla="*/ 431544 h 1348205"/>
                <a:gd name="connsiteX529" fmla="*/ 968018 w 1139862"/>
                <a:gd name="connsiteY529" fmla="*/ 433542 h 1348205"/>
                <a:gd name="connsiteX530" fmla="*/ 970966 w 1139862"/>
                <a:gd name="connsiteY530" fmla="*/ 440964 h 1348205"/>
                <a:gd name="connsiteX531" fmla="*/ 974675 w 1139862"/>
                <a:gd name="connsiteY531" fmla="*/ 443914 h 1348205"/>
                <a:gd name="connsiteX532" fmla="*/ 997879 w 1139862"/>
                <a:gd name="connsiteY532" fmla="*/ 449243 h 1348205"/>
                <a:gd name="connsiteX533" fmla="*/ 1001493 w 1139862"/>
                <a:gd name="connsiteY533" fmla="*/ 457522 h 1348205"/>
                <a:gd name="connsiteX534" fmla="*/ 1015473 w 1139862"/>
                <a:gd name="connsiteY534" fmla="*/ 465801 h 1348205"/>
                <a:gd name="connsiteX535" fmla="*/ 1015948 w 1139862"/>
                <a:gd name="connsiteY535" fmla="*/ 469893 h 1348205"/>
                <a:gd name="connsiteX536" fmla="*/ 1010813 w 1139862"/>
                <a:gd name="connsiteY536" fmla="*/ 476934 h 1348205"/>
                <a:gd name="connsiteX537" fmla="*/ 993885 w 1139862"/>
                <a:gd name="connsiteY537" fmla="*/ 480360 h 1348205"/>
                <a:gd name="connsiteX538" fmla="*/ 985136 w 1139862"/>
                <a:gd name="connsiteY538" fmla="*/ 499773 h 1348205"/>
                <a:gd name="connsiteX539" fmla="*/ 987799 w 1139862"/>
                <a:gd name="connsiteY539" fmla="*/ 513666 h 1348205"/>
                <a:gd name="connsiteX540" fmla="*/ 986562 w 1139862"/>
                <a:gd name="connsiteY540" fmla="*/ 518995 h 1348205"/>
                <a:gd name="connsiteX541" fmla="*/ 972678 w 1139862"/>
                <a:gd name="connsiteY541" fmla="*/ 528891 h 1348205"/>
                <a:gd name="connsiteX542" fmla="*/ 969254 w 1139862"/>
                <a:gd name="connsiteY542" fmla="*/ 547733 h 1348205"/>
                <a:gd name="connsiteX543" fmla="*/ 965831 w 1139862"/>
                <a:gd name="connsiteY543" fmla="*/ 553537 h 1348205"/>
                <a:gd name="connsiteX544" fmla="*/ 948332 w 1139862"/>
                <a:gd name="connsiteY544" fmla="*/ 566003 h 1348205"/>
                <a:gd name="connsiteX545" fmla="*/ 948047 w 1139862"/>
                <a:gd name="connsiteY545" fmla="*/ 576661 h 1348205"/>
                <a:gd name="connsiteX546" fmla="*/ 954990 w 1139862"/>
                <a:gd name="connsiteY546" fmla="*/ 590268 h 1348205"/>
                <a:gd name="connsiteX547" fmla="*/ 950425 w 1139862"/>
                <a:gd name="connsiteY547" fmla="*/ 601212 h 1348205"/>
                <a:gd name="connsiteX548" fmla="*/ 954134 w 1139862"/>
                <a:gd name="connsiteY548" fmla="*/ 603305 h 1348205"/>
                <a:gd name="connsiteX549" fmla="*/ 963643 w 1139862"/>
                <a:gd name="connsiteY549" fmla="*/ 601212 h 1348205"/>
                <a:gd name="connsiteX550" fmla="*/ 970966 w 1139862"/>
                <a:gd name="connsiteY550" fmla="*/ 589793 h 1348205"/>
                <a:gd name="connsiteX551" fmla="*/ 993980 w 1139862"/>
                <a:gd name="connsiteY551" fmla="*/ 574186 h 1348205"/>
                <a:gd name="connsiteX552" fmla="*/ 1006058 w 1139862"/>
                <a:gd name="connsiteY552" fmla="*/ 586462 h 1348205"/>
                <a:gd name="connsiteX553" fmla="*/ 1008626 w 1139862"/>
                <a:gd name="connsiteY553" fmla="*/ 592457 h 1348205"/>
                <a:gd name="connsiteX554" fmla="*/ 1001778 w 1139862"/>
                <a:gd name="connsiteY554" fmla="*/ 607492 h 1348205"/>
                <a:gd name="connsiteX555" fmla="*/ 990367 w 1139862"/>
                <a:gd name="connsiteY555" fmla="*/ 611203 h 1348205"/>
                <a:gd name="connsiteX556" fmla="*/ 986372 w 1139862"/>
                <a:gd name="connsiteY556" fmla="*/ 622147 h 1348205"/>
                <a:gd name="connsiteX557" fmla="*/ 954514 w 1139862"/>
                <a:gd name="connsiteY557" fmla="*/ 623764 h 1348205"/>
                <a:gd name="connsiteX558" fmla="*/ 938157 w 1139862"/>
                <a:gd name="connsiteY558" fmla="*/ 634422 h 1348205"/>
                <a:gd name="connsiteX559" fmla="*/ 919422 w 1139862"/>
                <a:gd name="connsiteY559" fmla="*/ 640893 h 1348205"/>
                <a:gd name="connsiteX560" fmla="*/ 912100 w 1139862"/>
                <a:gd name="connsiteY560" fmla="*/ 651550 h 1348205"/>
                <a:gd name="connsiteX561" fmla="*/ 912100 w 1139862"/>
                <a:gd name="connsiteY561" fmla="*/ 664492 h 1348205"/>
                <a:gd name="connsiteX562" fmla="*/ 914192 w 1139862"/>
                <a:gd name="connsiteY562" fmla="*/ 671819 h 1348205"/>
                <a:gd name="connsiteX563" fmla="*/ 919422 w 1139862"/>
                <a:gd name="connsiteY563" fmla="*/ 678385 h 1348205"/>
                <a:gd name="connsiteX564" fmla="*/ 931405 w 1139862"/>
                <a:gd name="connsiteY564" fmla="*/ 682763 h 1348205"/>
                <a:gd name="connsiteX565" fmla="*/ 941961 w 1139862"/>
                <a:gd name="connsiteY565" fmla="*/ 695704 h 1348205"/>
                <a:gd name="connsiteX566" fmla="*/ 956606 w 1139862"/>
                <a:gd name="connsiteY566" fmla="*/ 705791 h 1348205"/>
                <a:gd name="connsiteX567" fmla="*/ 971061 w 1139862"/>
                <a:gd name="connsiteY567" fmla="*/ 721302 h 1348205"/>
                <a:gd name="connsiteX568" fmla="*/ 989511 w 1139862"/>
                <a:gd name="connsiteY568" fmla="*/ 724347 h 1348205"/>
                <a:gd name="connsiteX569" fmla="*/ 1008245 w 1139862"/>
                <a:gd name="connsiteY569" fmla="*/ 720255 h 1348205"/>
                <a:gd name="connsiteX570" fmla="*/ 1015568 w 1139862"/>
                <a:gd name="connsiteY570" fmla="*/ 723681 h 1348205"/>
                <a:gd name="connsiteX571" fmla="*/ 1017090 w 1139862"/>
                <a:gd name="connsiteY571" fmla="*/ 729580 h 1348205"/>
                <a:gd name="connsiteX572" fmla="*/ 1015663 w 1139862"/>
                <a:gd name="connsiteY572" fmla="*/ 734529 h 1348205"/>
                <a:gd name="connsiteX573" fmla="*/ 1001493 w 1139862"/>
                <a:gd name="connsiteY573" fmla="*/ 744045 h 1348205"/>
                <a:gd name="connsiteX574" fmla="*/ 997879 w 1139862"/>
                <a:gd name="connsiteY574" fmla="*/ 759175 h 1348205"/>
                <a:gd name="connsiteX575" fmla="*/ 1002159 w 1139862"/>
                <a:gd name="connsiteY575" fmla="*/ 766597 h 1348205"/>
                <a:gd name="connsiteX576" fmla="*/ 1014712 w 1139862"/>
                <a:gd name="connsiteY576" fmla="*/ 770023 h 1348205"/>
                <a:gd name="connsiteX577" fmla="*/ 1017280 w 1139862"/>
                <a:gd name="connsiteY577" fmla="*/ 773353 h 1348205"/>
                <a:gd name="connsiteX578" fmla="*/ 1016709 w 1139862"/>
                <a:gd name="connsiteY578" fmla="*/ 776113 h 1348205"/>
                <a:gd name="connsiteX579" fmla="*/ 993029 w 1139862"/>
                <a:gd name="connsiteY579" fmla="*/ 780014 h 1348205"/>
                <a:gd name="connsiteX580" fmla="*/ 986658 w 1139862"/>
                <a:gd name="connsiteY580" fmla="*/ 788769 h 1348205"/>
                <a:gd name="connsiteX581" fmla="*/ 976102 w 1139862"/>
                <a:gd name="connsiteY581" fmla="*/ 796096 h 1348205"/>
                <a:gd name="connsiteX582" fmla="*/ 973439 w 1139862"/>
                <a:gd name="connsiteY582" fmla="*/ 806659 h 1348205"/>
                <a:gd name="connsiteX583" fmla="*/ 952612 w 1139862"/>
                <a:gd name="connsiteY583" fmla="*/ 838632 h 1348205"/>
                <a:gd name="connsiteX584" fmla="*/ 953087 w 1139862"/>
                <a:gd name="connsiteY584" fmla="*/ 843295 h 1348205"/>
                <a:gd name="connsiteX585" fmla="*/ 956321 w 1139862"/>
                <a:gd name="connsiteY585" fmla="*/ 846340 h 1348205"/>
                <a:gd name="connsiteX586" fmla="*/ 967733 w 1139862"/>
                <a:gd name="connsiteY586" fmla="*/ 843961 h 1348205"/>
                <a:gd name="connsiteX587" fmla="*/ 969064 w 1139862"/>
                <a:gd name="connsiteY587" fmla="*/ 845769 h 1348205"/>
                <a:gd name="connsiteX588" fmla="*/ 968018 w 1139862"/>
                <a:gd name="connsiteY588" fmla="*/ 850337 h 1348205"/>
                <a:gd name="connsiteX589" fmla="*/ 946145 w 1139862"/>
                <a:gd name="connsiteY589" fmla="*/ 864229 h 1348205"/>
                <a:gd name="connsiteX590" fmla="*/ 947096 w 1139862"/>
                <a:gd name="connsiteY590" fmla="*/ 868893 h 1348205"/>
                <a:gd name="connsiteX591" fmla="*/ 958033 w 1139862"/>
                <a:gd name="connsiteY591" fmla="*/ 873555 h 1348205"/>
                <a:gd name="connsiteX592" fmla="*/ 956321 w 1139862"/>
                <a:gd name="connsiteY592" fmla="*/ 875363 h 1348205"/>
                <a:gd name="connsiteX593" fmla="*/ 951756 w 1139862"/>
                <a:gd name="connsiteY593" fmla="*/ 882881 h 1348205"/>
                <a:gd name="connsiteX594" fmla="*/ 947191 w 1139862"/>
                <a:gd name="connsiteY594" fmla="*/ 900961 h 1348205"/>
                <a:gd name="connsiteX595" fmla="*/ 953087 w 1139862"/>
                <a:gd name="connsiteY595" fmla="*/ 901817 h 1348205"/>
                <a:gd name="connsiteX596" fmla="*/ 965260 w 1139862"/>
                <a:gd name="connsiteY596" fmla="*/ 916662 h 1348205"/>
                <a:gd name="connsiteX597" fmla="*/ 966496 w 1139862"/>
                <a:gd name="connsiteY597" fmla="*/ 923799 h 1348205"/>
                <a:gd name="connsiteX598" fmla="*/ 963548 w 1139862"/>
                <a:gd name="connsiteY598" fmla="*/ 932744 h 1348205"/>
                <a:gd name="connsiteX599" fmla="*/ 977718 w 1139862"/>
                <a:gd name="connsiteY599" fmla="*/ 958056 h 1348205"/>
                <a:gd name="connsiteX600" fmla="*/ 986658 w 1139862"/>
                <a:gd name="connsiteY600" fmla="*/ 971093 h 1348205"/>
                <a:gd name="connsiteX601" fmla="*/ 1000542 w 1139862"/>
                <a:gd name="connsiteY601" fmla="*/ 984129 h 1348205"/>
                <a:gd name="connsiteX602" fmla="*/ 1002729 w 1139862"/>
                <a:gd name="connsiteY602" fmla="*/ 995644 h 1348205"/>
                <a:gd name="connsiteX603" fmla="*/ 1011383 w 1139862"/>
                <a:gd name="connsiteY603" fmla="*/ 999736 h 1348205"/>
                <a:gd name="connsiteX604" fmla="*/ 1013951 w 1139862"/>
                <a:gd name="connsiteY604" fmla="*/ 1006111 h 1348205"/>
                <a:gd name="connsiteX605" fmla="*/ 1020893 w 1139862"/>
                <a:gd name="connsiteY605" fmla="*/ 1008110 h 1348205"/>
                <a:gd name="connsiteX606" fmla="*/ 1040294 w 1139862"/>
                <a:gd name="connsiteY606" fmla="*/ 995358 h 1348205"/>
                <a:gd name="connsiteX607" fmla="*/ 1051991 w 1139862"/>
                <a:gd name="connsiteY607" fmla="*/ 993740 h 1348205"/>
                <a:gd name="connsiteX608" fmla="*/ 1070250 w 1139862"/>
                <a:gd name="connsiteY608" fmla="*/ 1011440 h 1348205"/>
                <a:gd name="connsiteX609" fmla="*/ 1087178 w 1139862"/>
                <a:gd name="connsiteY609" fmla="*/ 1021717 h 1348205"/>
                <a:gd name="connsiteX610" fmla="*/ 1091743 w 1139862"/>
                <a:gd name="connsiteY610" fmla="*/ 1029330 h 1348205"/>
                <a:gd name="connsiteX611" fmla="*/ 1092028 w 1139862"/>
                <a:gd name="connsiteY611" fmla="*/ 1034373 h 1348205"/>
                <a:gd name="connsiteX612" fmla="*/ 1103915 w 1139862"/>
                <a:gd name="connsiteY612" fmla="*/ 1051882 h 1348205"/>
                <a:gd name="connsiteX613" fmla="*/ 1119702 w 1139862"/>
                <a:gd name="connsiteY613" fmla="*/ 1051882 h 1348205"/>
                <a:gd name="connsiteX614" fmla="*/ 1125883 w 1139862"/>
                <a:gd name="connsiteY614" fmla="*/ 1060732 h 1348205"/>
                <a:gd name="connsiteX615" fmla="*/ 1132921 w 1139862"/>
                <a:gd name="connsiteY615" fmla="*/ 1062255 h 1348205"/>
                <a:gd name="connsiteX616" fmla="*/ 1135488 w 1139862"/>
                <a:gd name="connsiteY616" fmla="*/ 1067964 h 1348205"/>
                <a:gd name="connsiteX617" fmla="*/ 1139863 w 1139862"/>
                <a:gd name="connsiteY617" fmla="*/ 1063206 h 1348205"/>
                <a:gd name="connsiteX618" fmla="*/ 1139863 w 1139862"/>
                <a:gd name="connsiteY618" fmla="*/ 1063206 h 1348205"/>
                <a:gd name="connsiteX619" fmla="*/ 1139388 w 1139862"/>
                <a:gd name="connsiteY619" fmla="*/ 1069677 h 1348205"/>
                <a:gd name="connsiteX620" fmla="*/ 1128071 w 1139862"/>
                <a:gd name="connsiteY620" fmla="*/ 1084331 h 1348205"/>
                <a:gd name="connsiteX621" fmla="*/ 1128927 w 1139862"/>
                <a:gd name="connsiteY621" fmla="*/ 1088804 h 1348205"/>
                <a:gd name="connsiteX622" fmla="*/ 1125123 w 1139862"/>
                <a:gd name="connsiteY622" fmla="*/ 1099937 h 1348205"/>
                <a:gd name="connsiteX623" fmla="*/ 1131209 w 1139862"/>
                <a:gd name="connsiteY623" fmla="*/ 1111641 h 1348205"/>
                <a:gd name="connsiteX624" fmla="*/ 1131494 w 1139862"/>
                <a:gd name="connsiteY624" fmla="*/ 1116495 h 1348205"/>
                <a:gd name="connsiteX625" fmla="*/ 1124362 w 1139862"/>
                <a:gd name="connsiteY625" fmla="*/ 1124964 h 1348205"/>
                <a:gd name="connsiteX626" fmla="*/ 1123791 w 1139862"/>
                <a:gd name="connsiteY626" fmla="*/ 1130197 h 1348205"/>
                <a:gd name="connsiteX627" fmla="*/ 1128927 w 1139862"/>
                <a:gd name="connsiteY627" fmla="*/ 1139523 h 1348205"/>
                <a:gd name="connsiteX628" fmla="*/ 1127690 w 1139862"/>
                <a:gd name="connsiteY628" fmla="*/ 1149420 h 1348205"/>
                <a:gd name="connsiteX629" fmla="*/ 1134823 w 1139862"/>
                <a:gd name="connsiteY629" fmla="*/ 1159887 h 1348205"/>
                <a:gd name="connsiteX630" fmla="*/ 1122935 w 1139862"/>
                <a:gd name="connsiteY630" fmla="*/ 1168356 h 1348205"/>
                <a:gd name="connsiteX631" fmla="*/ 1125027 w 1139862"/>
                <a:gd name="connsiteY631" fmla="*/ 1172163 h 1348205"/>
                <a:gd name="connsiteX632" fmla="*/ 1130353 w 1139862"/>
                <a:gd name="connsiteY632" fmla="*/ 1173019 h 1348205"/>
                <a:gd name="connsiteX633" fmla="*/ 1128166 w 1139862"/>
                <a:gd name="connsiteY633" fmla="*/ 1182725 h 1348205"/>
                <a:gd name="connsiteX634" fmla="*/ 1132635 w 1139862"/>
                <a:gd name="connsiteY634" fmla="*/ 1198236 h 1348205"/>
                <a:gd name="connsiteX635" fmla="*/ 1132635 w 1139862"/>
                <a:gd name="connsiteY635" fmla="*/ 1198236 h 1348205"/>
                <a:gd name="connsiteX636" fmla="*/ 1131780 w 1139862"/>
                <a:gd name="connsiteY636" fmla="*/ 1201662 h 1348205"/>
                <a:gd name="connsiteX637" fmla="*/ 1129497 w 1139862"/>
                <a:gd name="connsiteY637" fmla="*/ 1202233 h 1348205"/>
                <a:gd name="connsiteX638" fmla="*/ 1128831 w 1139862"/>
                <a:gd name="connsiteY638" fmla="*/ 1203279 h 1348205"/>
                <a:gd name="connsiteX639" fmla="*/ 1127310 w 1139862"/>
                <a:gd name="connsiteY639" fmla="*/ 1203279 h 1348205"/>
                <a:gd name="connsiteX640" fmla="*/ 1125503 w 1139862"/>
                <a:gd name="connsiteY640" fmla="*/ 1204041 h 1348205"/>
                <a:gd name="connsiteX641" fmla="*/ 1122840 w 1139862"/>
                <a:gd name="connsiteY641" fmla="*/ 1206039 h 1348205"/>
                <a:gd name="connsiteX642" fmla="*/ 1122555 w 1139862"/>
                <a:gd name="connsiteY642" fmla="*/ 1206895 h 1348205"/>
                <a:gd name="connsiteX643" fmla="*/ 1120272 w 1139862"/>
                <a:gd name="connsiteY643" fmla="*/ 1208323 h 1348205"/>
                <a:gd name="connsiteX644" fmla="*/ 1118466 w 1139862"/>
                <a:gd name="connsiteY644" fmla="*/ 1211558 h 1348205"/>
                <a:gd name="connsiteX645" fmla="*/ 1117990 w 1139862"/>
                <a:gd name="connsiteY645" fmla="*/ 1211558 h 1348205"/>
                <a:gd name="connsiteX646" fmla="*/ 1117990 w 1139862"/>
                <a:gd name="connsiteY646" fmla="*/ 1214603 h 1348205"/>
                <a:gd name="connsiteX647" fmla="*/ 1116659 w 1139862"/>
                <a:gd name="connsiteY647" fmla="*/ 1214889 h 1348205"/>
                <a:gd name="connsiteX648" fmla="*/ 1115898 w 1139862"/>
                <a:gd name="connsiteY648" fmla="*/ 1215745 h 1348205"/>
                <a:gd name="connsiteX649" fmla="*/ 1115042 w 1139862"/>
                <a:gd name="connsiteY649" fmla="*/ 1215745 h 1348205"/>
                <a:gd name="connsiteX650" fmla="*/ 1114757 w 1139862"/>
                <a:gd name="connsiteY650" fmla="*/ 1217553 h 1348205"/>
                <a:gd name="connsiteX651" fmla="*/ 1113996 w 1139862"/>
                <a:gd name="connsiteY651" fmla="*/ 1217743 h 1348205"/>
                <a:gd name="connsiteX652" fmla="*/ 1113996 w 1139862"/>
                <a:gd name="connsiteY652" fmla="*/ 1218314 h 1348205"/>
                <a:gd name="connsiteX653" fmla="*/ 1112665 w 1139862"/>
                <a:gd name="connsiteY653" fmla="*/ 1219361 h 1348205"/>
                <a:gd name="connsiteX654" fmla="*/ 1103725 w 1139862"/>
                <a:gd name="connsiteY654" fmla="*/ 1219551 h 1348205"/>
                <a:gd name="connsiteX655" fmla="*/ 1096593 w 1139862"/>
                <a:gd name="connsiteY655" fmla="*/ 1221169 h 1348205"/>
                <a:gd name="connsiteX656" fmla="*/ 1095927 w 1139862"/>
                <a:gd name="connsiteY656" fmla="*/ 1221930 h 1348205"/>
                <a:gd name="connsiteX657" fmla="*/ 1092313 w 1139862"/>
                <a:gd name="connsiteY657" fmla="*/ 1222977 h 1348205"/>
                <a:gd name="connsiteX658" fmla="*/ 1090221 w 1139862"/>
                <a:gd name="connsiteY658" fmla="*/ 1224595 h 1348205"/>
                <a:gd name="connsiteX659" fmla="*/ 1087748 w 1139862"/>
                <a:gd name="connsiteY659" fmla="*/ 1225166 h 1348205"/>
                <a:gd name="connsiteX660" fmla="*/ 1086702 w 1139862"/>
                <a:gd name="connsiteY660" fmla="*/ 1226403 h 1348205"/>
                <a:gd name="connsiteX661" fmla="*/ 1080901 w 1139862"/>
                <a:gd name="connsiteY661" fmla="*/ 1229067 h 1348205"/>
                <a:gd name="connsiteX662" fmla="*/ 1069299 w 1139862"/>
                <a:gd name="connsiteY662" fmla="*/ 1237346 h 1348205"/>
                <a:gd name="connsiteX663" fmla="*/ 1066827 w 1139862"/>
                <a:gd name="connsiteY663" fmla="*/ 1237917 h 1348205"/>
                <a:gd name="connsiteX664" fmla="*/ 1064354 w 1139862"/>
                <a:gd name="connsiteY664" fmla="*/ 1239916 h 1348205"/>
                <a:gd name="connsiteX665" fmla="*/ 1062832 w 1139862"/>
                <a:gd name="connsiteY665" fmla="*/ 1240105 h 1348205"/>
                <a:gd name="connsiteX666" fmla="*/ 1059028 w 1139862"/>
                <a:gd name="connsiteY666" fmla="*/ 1242961 h 1348205"/>
                <a:gd name="connsiteX667" fmla="*/ 1055224 w 1139862"/>
                <a:gd name="connsiteY667" fmla="*/ 1243532 h 1348205"/>
                <a:gd name="connsiteX668" fmla="*/ 1053132 w 1139862"/>
                <a:gd name="connsiteY668" fmla="*/ 1244388 h 1348205"/>
                <a:gd name="connsiteX669" fmla="*/ 1049328 w 1139862"/>
                <a:gd name="connsiteY669" fmla="*/ 1244578 h 1348205"/>
                <a:gd name="connsiteX670" fmla="*/ 1046190 w 1139862"/>
                <a:gd name="connsiteY670" fmla="*/ 1246577 h 1348205"/>
                <a:gd name="connsiteX671" fmla="*/ 1043527 w 1139862"/>
                <a:gd name="connsiteY671" fmla="*/ 1247148 h 1348205"/>
                <a:gd name="connsiteX672" fmla="*/ 1041340 w 1139862"/>
                <a:gd name="connsiteY672" fmla="*/ 1248956 h 1348205"/>
                <a:gd name="connsiteX673" fmla="*/ 1038867 w 1139862"/>
                <a:gd name="connsiteY673" fmla="*/ 1248575 h 1348205"/>
                <a:gd name="connsiteX674" fmla="*/ 1036680 w 1139862"/>
                <a:gd name="connsiteY674" fmla="*/ 1249336 h 1348205"/>
                <a:gd name="connsiteX675" fmla="*/ 1036204 w 1139862"/>
                <a:gd name="connsiteY675" fmla="*/ 1249621 h 1348205"/>
                <a:gd name="connsiteX676" fmla="*/ 1036204 w 1139862"/>
                <a:gd name="connsiteY676" fmla="*/ 1251049 h 1348205"/>
                <a:gd name="connsiteX677" fmla="*/ 1034112 w 1139862"/>
                <a:gd name="connsiteY677" fmla="*/ 1251049 h 1348205"/>
                <a:gd name="connsiteX678" fmla="*/ 1034112 w 1139862"/>
                <a:gd name="connsiteY678" fmla="*/ 1250668 h 1348205"/>
                <a:gd name="connsiteX679" fmla="*/ 1031830 w 1139862"/>
                <a:gd name="connsiteY679" fmla="*/ 1249431 h 1348205"/>
                <a:gd name="connsiteX680" fmla="*/ 1028216 w 1139862"/>
                <a:gd name="connsiteY680" fmla="*/ 1249050 h 1348205"/>
                <a:gd name="connsiteX681" fmla="*/ 1027931 w 1139862"/>
                <a:gd name="connsiteY681" fmla="*/ 1248479 h 1348205"/>
                <a:gd name="connsiteX682" fmla="*/ 1020608 w 1139862"/>
                <a:gd name="connsiteY682" fmla="*/ 1249050 h 1348205"/>
                <a:gd name="connsiteX683" fmla="*/ 1013951 w 1139862"/>
                <a:gd name="connsiteY683" fmla="*/ 1248860 h 1348205"/>
                <a:gd name="connsiteX684" fmla="*/ 1011098 w 1139862"/>
                <a:gd name="connsiteY684" fmla="*/ 1247242 h 1348205"/>
                <a:gd name="connsiteX685" fmla="*/ 1008245 w 1139862"/>
                <a:gd name="connsiteY685" fmla="*/ 1247433 h 1348205"/>
                <a:gd name="connsiteX686" fmla="*/ 1007199 w 1139862"/>
                <a:gd name="connsiteY686" fmla="*/ 1245435 h 1348205"/>
                <a:gd name="connsiteX687" fmla="*/ 1006533 w 1139862"/>
                <a:gd name="connsiteY687" fmla="*/ 1245435 h 1348205"/>
                <a:gd name="connsiteX688" fmla="*/ 1005678 w 1139862"/>
                <a:gd name="connsiteY688" fmla="*/ 1244388 h 1348205"/>
                <a:gd name="connsiteX689" fmla="*/ 1005678 w 1139862"/>
                <a:gd name="connsiteY689" fmla="*/ 1243627 h 1348205"/>
                <a:gd name="connsiteX690" fmla="*/ 1005012 w 1139862"/>
                <a:gd name="connsiteY690" fmla="*/ 1242865 h 1348205"/>
                <a:gd name="connsiteX691" fmla="*/ 1001398 w 1139862"/>
                <a:gd name="connsiteY691" fmla="*/ 1243056 h 1348205"/>
                <a:gd name="connsiteX692" fmla="*/ 1001113 w 1139862"/>
                <a:gd name="connsiteY692" fmla="*/ 1243817 h 1348205"/>
                <a:gd name="connsiteX693" fmla="*/ 1000257 w 1139862"/>
                <a:gd name="connsiteY693" fmla="*/ 1244007 h 1348205"/>
                <a:gd name="connsiteX694" fmla="*/ 999972 w 1139862"/>
                <a:gd name="connsiteY694" fmla="*/ 1245435 h 1348205"/>
                <a:gd name="connsiteX695" fmla="*/ 998925 w 1139862"/>
                <a:gd name="connsiteY695" fmla="*/ 1246862 h 1348205"/>
                <a:gd name="connsiteX696" fmla="*/ 999211 w 1139862"/>
                <a:gd name="connsiteY696" fmla="*/ 1248290 h 1348205"/>
                <a:gd name="connsiteX697" fmla="*/ 997879 w 1139862"/>
                <a:gd name="connsiteY697" fmla="*/ 1249717 h 1348205"/>
                <a:gd name="connsiteX698" fmla="*/ 997879 w 1139862"/>
                <a:gd name="connsiteY698" fmla="*/ 1250287 h 1348205"/>
                <a:gd name="connsiteX699" fmla="*/ 994075 w 1139862"/>
                <a:gd name="connsiteY699" fmla="*/ 1253523 h 1348205"/>
                <a:gd name="connsiteX700" fmla="*/ 989416 w 1139862"/>
                <a:gd name="connsiteY700" fmla="*/ 1255902 h 1348205"/>
                <a:gd name="connsiteX701" fmla="*/ 988750 w 1139862"/>
                <a:gd name="connsiteY701" fmla="*/ 1256949 h 1348205"/>
                <a:gd name="connsiteX702" fmla="*/ 984661 w 1139862"/>
                <a:gd name="connsiteY702" fmla="*/ 1259613 h 1348205"/>
                <a:gd name="connsiteX703" fmla="*/ 981808 w 1139862"/>
                <a:gd name="connsiteY703" fmla="*/ 1259423 h 1348205"/>
                <a:gd name="connsiteX704" fmla="*/ 980476 w 1139862"/>
                <a:gd name="connsiteY704" fmla="*/ 1262468 h 1348205"/>
                <a:gd name="connsiteX705" fmla="*/ 975341 w 1139862"/>
                <a:gd name="connsiteY705" fmla="*/ 1264656 h 1348205"/>
                <a:gd name="connsiteX706" fmla="*/ 973058 w 1139862"/>
                <a:gd name="connsiteY706" fmla="*/ 1266846 h 1348205"/>
                <a:gd name="connsiteX707" fmla="*/ 972203 w 1139862"/>
                <a:gd name="connsiteY707" fmla="*/ 1267035 h 1348205"/>
                <a:gd name="connsiteX708" fmla="*/ 970110 w 1139862"/>
                <a:gd name="connsiteY708" fmla="*/ 1268843 h 1348205"/>
                <a:gd name="connsiteX709" fmla="*/ 967923 w 1139862"/>
                <a:gd name="connsiteY709" fmla="*/ 1269700 h 1348205"/>
                <a:gd name="connsiteX710" fmla="*/ 967923 w 1139862"/>
                <a:gd name="connsiteY710" fmla="*/ 1270081 h 1348205"/>
                <a:gd name="connsiteX711" fmla="*/ 967067 w 1139862"/>
                <a:gd name="connsiteY711" fmla="*/ 1270081 h 1348205"/>
                <a:gd name="connsiteX712" fmla="*/ 966782 w 1139862"/>
                <a:gd name="connsiteY712" fmla="*/ 1270937 h 1348205"/>
                <a:gd name="connsiteX713" fmla="*/ 965926 w 1139862"/>
                <a:gd name="connsiteY713" fmla="*/ 1270937 h 1348205"/>
                <a:gd name="connsiteX714" fmla="*/ 963453 w 1139862"/>
                <a:gd name="connsiteY714" fmla="*/ 1272935 h 1348205"/>
                <a:gd name="connsiteX715" fmla="*/ 961932 w 1139862"/>
                <a:gd name="connsiteY715" fmla="*/ 1272935 h 1348205"/>
                <a:gd name="connsiteX716" fmla="*/ 961171 w 1139862"/>
                <a:gd name="connsiteY716" fmla="*/ 1273792 h 1348205"/>
                <a:gd name="connsiteX717" fmla="*/ 959079 w 1139862"/>
                <a:gd name="connsiteY717" fmla="*/ 1274553 h 1348205"/>
                <a:gd name="connsiteX718" fmla="*/ 958603 w 1139862"/>
                <a:gd name="connsiteY718" fmla="*/ 1275314 h 1348205"/>
                <a:gd name="connsiteX719" fmla="*/ 957272 w 1139862"/>
                <a:gd name="connsiteY719" fmla="*/ 1275505 h 1348205"/>
                <a:gd name="connsiteX720" fmla="*/ 953468 w 1139862"/>
                <a:gd name="connsiteY720" fmla="*/ 1277313 h 1348205"/>
                <a:gd name="connsiteX721" fmla="*/ 948808 w 1139862"/>
                <a:gd name="connsiteY721" fmla="*/ 1278169 h 1348205"/>
                <a:gd name="connsiteX722" fmla="*/ 947477 w 1139862"/>
                <a:gd name="connsiteY722" fmla="*/ 1282642 h 1348205"/>
                <a:gd name="connsiteX723" fmla="*/ 946716 w 1139862"/>
                <a:gd name="connsiteY723" fmla="*/ 1283022 h 1348205"/>
                <a:gd name="connsiteX724" fmla="*/ 946716 w 1139862"/>
                <a:gd name="connsiteY724" fmla="*/ 1285021 h 1348205"/>
                <a:gd name="connsiteX725" fmla="*/ 944624 w 1139862"/>
                <a:gd name="connsiteY725" fmla="*/ 1286638 h 1348205"/>
                <a:gd name="connsiteX726" fmla="*/ 944338 w 1139862"/>
                <a:gd name="connsiteY726" fmla="*/ 1288256 h 1348205"/>
                <a:gd name="connsiteX727" fmla="*/ 943007 w 1139862"/>
                <a:gd name="connsiteY727" fmla="*/ 1289683 h 1348205"/>
                <a:gd name="connsiteX728" fmla="*/ 942531 w 1139862"/>
                <a:gd name="connsiteY728" fmla="*/ 1289969 h 1348205"/>
                <a:gd name="connsiteX729" fmla="*/ 941485 w 1139862"/>
                <a:gd name="connsiteY729" fmla="*/ 1289778 h 1348205"/>
                <a:gd name="connsiteX730" fmla="*/ 941771 w 1139862"/>
                <a:gd name="connsiteY730" fmla="*/ 1290825 h 1348205"/>
                <a:gd name="connsiteX731" fmla="*/ 942531 w 1139862"/>
                <a:gd name="connsiteY731" fmla="*/ 1291016 h 1348205"/>
                <a:gd name="connsiteX732" fmla="*/ 943197 w 1139862"/>
                <a:gd name="connsiteY732" fmla="*/ 1292062 h 1348205"/>
                <a:gd name="connsiteX733" fmla="*/ 943197 w 1139862"/>
                <a:gd name="connsiteY733" fmla="*/ 1292824 h 1348205"/>
                <a:gd name="connsiteX734" fmla="*/ 939393 w 1139862"/>
                <a:gd name="connsiteY734" fmla="*/ 1297677 h 1348205"/>
                <a:gd name="connsiteX735" fmla="*/ 936255 w 1139862"/>
                <a:gd name="connsiteY735" fmla="*/ 1300341 h 1348205"/>
                <a:gd name="connsiteX736" fmla="*/ 934448 w 1139862"/>
                <a:gd name="connsiteY736" fmla="*/ 1303101 h 1348205"/>
                <a:gd name="connsiteX737" fmla="*/ 933402 w 1139862"/>
                <a:gd name="connsiteY737" fmla="*/ 1303291 h 1348205"/>
                <a:gd name="connsiteX738" fmla="*/ 932926 w 1139862"/>
                <a:gd name="connsiteY738" fmla="*/ 1302244 h 1348205"/>
                <a:gd name="connsiteX739" fmla="*/ 932071 w 1139862"/>
                <a:gd name="connsiteY739" fmla="*/ 1302435 h 1348205"/>
                <a:gd name="connsiteX740" fmla="*/ 931595 w 1139862"/>
                <a:gd name="connsiteY740" fmla="*/ 1301864 h 1348205"/>
                <a:gd name="connsiteX741" fmla="*/ 931119 w 1139862"/>
                <a:gd name="connsiteY741" fmla="*/ 1299675 h 1348205"/>
                <a:gd name="connsiteX742" fmla="*/ 931785 w 1139862"/>
                <a:gd name="connsiteY742" fmla="*/ 1299485 h 1348205"/>
                <a:gd name="connsiteX743" fmla="*/ 931785 w 1139862"/>
                <a:gd name="connsiteY743" fmla="*/ 1298438 h 1348205"/>
                <a:gd name="connsiteX744" fmla="*/ 932546 w 1139862"/>
                <a:gd name="connsiteY744" fmla="*/ 1297867 h 1348205"/>
                <a:gd name="connsiteX745" fmla="*/ 932546 w 1139862"/>
                <a:gd name="connsiteY745" fmla="*/ 1297011 h 1348205"/>
                <a:gd name="connsiteX746" fmla="*/ 931785 w 1139862"/>
                <a:gd name="connsiteY746" fmla="*/ 1296820 h 1348205"/>
                <a:gd name="connsiteX747" fmla="*/ 931500 w 1139862"/>
                <a:gd name="connsiteY747" fmla="*/ 1295583 h 1348205"/>
                <a:gd name="connsiteX748" fmla="*/ 930834 w 1139862"/>
                <a:gd name="connsiteY748" fmla="*/ 1295774 h 1348205"/>
                <a:gd name="connsiteX749" fmla="*/ 930359 w 1139862"/>
                <a:gd name="connsiteY749" fmla="*/ 1296630 h 1348205"/>
                <a:gd name="connsiteX750" fmla="*/ 930073 w 1139862"/>
                <a:gd name="connsiteY750" fmla="*/ 1298438 h 1348205"/>
                <a:gd name="connsiteX751" fmla="*/ 927981 w 1139862"/>
                <a:gd name="connsiteY751" fmla="*/ 1298628 h 1348205"/>
                <a:gd name="connsiteX752" fmla="*/ 927125 w 1139862"/>
                <a:gd name="connsiteY752" fmla="*/ 1298628 h 1348205"/>
                <a:gd name="connsiteX753" fmla="*/ 925604 w 1139862"/>
                <a:gd name="connsiteY753" fmla="*/ 1297772 h 1348205"/>
                <a:gd name="connsiteX754" fmla="*/ 926364 w 1139862"/>
                <a:gd name="connsiteY754" fmla="*/ 1295774 h 1348205"/>
                <a:gd name="connsiteX755" fmla="*/ 925509 w 1139862"/>
                <a:gd name="connsiteY755" fmla="*/ 1295583 h 1348205"/>
                <a:gd name="connsiteX756" fmla="*/ 925033 w 1139862"/>
                <a:gd name="connsiteY756" fmla="*/ 1295964 h 1348205"/>
                <a:gd name="connsiteX757" fmla="*/ 924748 w 1139862"/>
                <a:gd name="connsiteY757" fmla="*/ 1299199 h 1348205"/>
                <a:gd name="connsiteX758" fmla="*/ 925414 w 1139862"/>
                <a:gd name="connsiteY758" fmla="*/ 1300436 h 1348205"/>
                <a:gd name="connsiteX759" fmla="*/ 924938 w 1139862"/>
                <a:gd name="connsiteY759" fmla="*/ 1301864 h 1348205"/>
                <a:gd name="connsiteX760" fmla="*/ 925223 w 1139862"/>
                <a:gd name="connsiteY760" fmla="*/ 1304243 h 1348205"/>
                <a:gd name="connsiteX761" fmla="*/ 925699 w 1139862"/>
                <a:gd name="connsiteY761" fmla="*/ 1304814 h 1348205"/>
                <a:gd name="connsiteX762" fmla="*/ 926745 w 1139862"/>
                <a:gd name="connsiteY762" fmla="*/ 1304814 h 1348205"/>
                <a:gd name="connsiteX763" fmla="*/ 926745 w 1139862"/>
                <a:gd name="connsiteY763" fmla="*/ 1306241 h 1348205"/>
                <a:gd name="connsiteX764" fmla="*/ 927220 w 1139862"/>
                <a:gd name="connsiteY764" fmla="*/ 1306526 h 1348205"/>
                <a:gd name="connsiteX765" fmla="*/ 929503 w 1139862"/>
                <a:gd name="connsiteY765" fmla="*/ 1306336 h 1348205"/>
                <a:gd name="connsiteX766" fmla="*/ 929503 w 1139862"/>
                <a:gd name="connsiteY766" fmla="*/ 1306907 h 1348205"/>
                <a:gd name="connsiteX767" fmla="*/ 930359 w 1139862"/>
                <a:gd name="connsiteY767" fmla="*/ 1307193 h 1348205"/>
                <a:gd name="connsiteX768" fmla="*/ 931119 w 1139862"/>
                <a:gd name="connsiteY768" fmla="*/ 1309381 h 1348205"/>
                <a:gd name="connsiteX769" fmla="*/ 929313 w 1139862"/>
                <a:gd name="connsiteY769" fmla="*/ 1317184 h 1348205"/>
                <a:gd name="connsiteX770" fmla="*/ 928552 w 1139862"/>
                <a:gd name="connsiteY770" fmla="*/ 1317946 h 1348205"/>
                <a:gd name="connsiteX771" fmla="*/ 928266 w 1139862"/>
                <a:gd name="connsiteY771" fmla="*/ 1328127 h 1348205"/>
                <a:gd name="connsiteX772" fmla="*/ 928932 w 1139862"/>
                <a:gd name="connsiteY772" fmla="*/ 1330601 h 1348205"/>
                <a:gd name="connsiteX773" fmla="*/ 928932 w 1139862"/>
                <a:gd name="connsiteY773" fmla="*/ 1332409 h 1348205"/>
                <a:gd name="connsiteX774" fmla="*/ 928457 w 1139862"/>
                <a:gd name="connsiteY774" fmla="*/ 1332790 h 1348205"/>
                <a:gd name="connsiteX775" fmla="*/ 927125 w 1139862"/>
                <a:gd name="connsiteY775" fmla="*/ 1332790 h 1348205"/>
                <a:gd name="connsiteX776" fmla="*/ 925033 w 1139862"/>
                <a:gd name="connsiteY776" fmla="*/ 1334313 h 1348205"/>
                <a:gd name="connsiteX777" fmla="*/ 922180 w 1139862"/>
                <a:gd name="connsiteY777" fmla="*/ 1334884 h 1348205"/>
                <a:gd name="connsiteX778" fmla="*/ 921419 w 1139862"/>
                <a:gd name="connsiteY778" fmla="*/ 1335454 h 1348205"/>
                <a:gd name="connsiteX779" fmla="*/ 921419 w 1139862"/>
                <a:gd name="connsiteY779" fmla="*/ 1336216 h 1348205"/>
                <a:gd name="connsiteX780" fmla="*/ 920563 w 1139862"/>
                <a:gd name="connsiteY780" fmla="*/ 1336501 h 1348205"/>
                <a:gd name="connsiteX781" fmla="*/ 914287 w 1139862"/>
                <a:gd name="connsiteY781" fmla="*/ 1336311 h 1348205"/>
                <a:gd name="connsiteX782" fmla="*/ 912765 w 1139862"/>
                <a:gd name="connsiteY782" fmla="*/ 1335550 h 1348205"/>
                <a:gd name="connsiteX783" fmla="*/ 912005 w 1139862"/>
                <a:gd name="connsiteY783" fmla="*/ 1335740 h 1348205"/>
                <a:gd name="connsiteX784" fmla="*/ 909151 w 1139862"/>
                <a:gd name="connsiteY784" fmla="*/ 1334313 h 1348205"/>
                <a:gd name="connsiteX785" fmla="*/ 906489 w 1139862"/>
                <a:gd name="connsiteY785" fmla="*/ 1334122 h 1348205"/>
                <a:gd name="connsiteX786" fmla="*/ 905443 w 1139862"/>
                <a:gd name="connsiteY786" fmla="*/ 1334503 h 1348205"/>
                <a:gd name="connsiteX787" fmla="*/ 904967 w 1139862"/>
                <a:gd name="connsiteY787" fmla="*/ 1335264 h 1348205"/>
                <a:gd name="connsiteX788" fmla="*/ 903160 w 1139862"/>
                <a:gd name="connsiteY788" fmla="*/ 1336121 h 1348205"/>
                <a:gd name="connsiteX789" fmla="*/ 902875 w 1139862"/>
                <a:gd name="connsiteY789" fmla="*/ 1336977 h 1348205"/>
                <a:gd name="connsiteX790" fmla="*/ 900783 w 1139862"/>
                <a:gd name="connsiteY790" fmla="*/ 1338024 h 1348205"/>
                <a:gd name="connsiteX791" fmla="*/ 896123 w 1139862"/>
                <a:gd name="connsiteY791" fmla="*/ 1338785 h 1348205"/>
                <a:gd name="connsiteX792" fmla="*/ 894031 w 1139862"/>
                <a:gd name="connsiteY792" fmla="*/ 1340403 h 1348205"/>
                <a:gd name="connsiteX793" fmla="*/ 892224 w 1139862"/>
                <a:gd name="connsiteY793" fmla="*/ 1339832 h 1348205"/>
                <a:gd name="connsiteX794" fmla="*/ 892224 w 1139862"/>
                <a:gd name="connsiteY794" fmla="*/ 1341069 h 1348205"/>
                <a:gd name="connsiteX795" fmla="*/ 890132 w 1139862"/>
                <a:gd name="connsiteY795" fmla="*/ 1341259 h 1348205"/>
                <a:gd name="connsiteX796" fmla="*/ 890417 w 1139862"/>
                <a:gd name="connsiteY796" fmla="*/ 1344495 h 1348205"/>
                <a:gd name="connsiteX797" fmla="*/ 889085 w 1139862"/>
                <a:gd name="connsiteY797" fmla="*/ 1344495 h 1348205"/>
                <a:gd name="connsiteX798" fmla="*/ 887564 w 1139862"/>
                <a:gd name="connsiteY798" fmla="*/ 1342496 h 1348205"/>
                <a:gd name="connsiteX799" fmla="*/ 884901 w 1139862"/>
                <a:gd name="connsiteY799" fmla="*/ 1342687 h 1348205"/>
                <a:gd name="connsiteX800" fmla="*/ 884426 w 1139862"/>
                <a:gd name="connsiteY800" fmla="*/ 1343543 h 1348205"/>
                <a:gd name="connsiteX801" fmla="*/ 884901 w 1139862"/>
                <a:gd name="connsiteY801" fmla="*/ 1344780 h 1348205"/>
                <a:gd name="connsiteX802" fmla="*/ 884616 w 1139862"/>
                <a:gd name="connsiteY802" fmla="*/ 1345541 h 1348205"/>
                <a:gd name="connsiteX803" fmla="*/ 882143 w 1139862"/>
                <a:gd name="connsiteY803" fmla="*/ 1343067 h 1348205"/>
                <a:gd name="connsiteX804" fmla="*/ 882429 w 1139862"/>
                <a:gd name="connsiteY804" fmla="*/ 1342496 h 1348205"/>
                <a:gd name="connsiteX805" fmla="*/ 883475 w 1139862"/>
                <a:gd name="connsiteY805" fmla="*/ 1342211 h 1348205"/>
                <a:gd name="connsiteX806" fmla="*/ 883950 w 1139862"/>
                <a:gd name="connsiteY806" fmla="*/ 1341354 h 1348205"/>
                <a:gd name="connsiteX807" fmla="*/ 883665 w 1139862"/>
                <a:gd name="connsiteY807" fmla="*/ 1340593 h 1348205"/>
                <a:gd name="connsiteX808" fmla="*/ 881382 w 1139862"/>
                <a:gd name="connsiteY808" fmla="*/ 1340974 h 1348205"/>
                <a:gd name="connsiteX809" fmla="*/ 881097 w 1139862"/>
                <a:gd name="connsiteY809" fmla="*/ 1342972 h 1348205"/>
                <a:gd name="connsiteX810" fmla="*/ 880431 w 1139862"/>
                <a:gd name="connsiteY810" fmla="*/ 1343162 h 1348205"/>
                <a:gd name="connsiteX811" fmla="*/ 880431 w 1139862"/>
                <a:gd name="connsiteY811" fmla="*/ 1345066 h 1348205"/>
                <a:gd name="connsiteX812" fmla="*/ 879576 w 1139862"/>
                <a:gd name="connsiteY812" fmla="*/ 1345066 h 1348205"/>
                <a:gd name="connsiteX813" fmla="*/ 877769 w 1139862"/>
                <a:gd name="connsiteY813" fmla="*/ 1342877 h 1348205"/>
                <a:gd name="connsiteX814" fmla="*/ 875106 w 1139862"/>
                <a:gd name="connsiteY814" fmla="*/ 1341259 h 1348205"/>
                <a:gd name="connsiteX815" fmla="*/ 871682 w 1139862"/>
                <a:gd name="connsiteY815" fmla="*/ 1340688 h 1348205"/>
                <a:gd name="connsiteX816" fmla="*/ 867878 w 1139862"/>
                <a:gd name="connsiteY816" fmla="*/ 1344209 h 1348205"/>
                <a:gd name="connsiteX817" fmla="*/ 865786 w 1139862"/>
                <a:gd name="connsiteY817" fmla="*/ 1344399 h 1348205"/>
                <a:gd name="connsiteX818" fmla="*/ 862648 w 1139862"/>
                <a:gd name="connsiteY818" fmla="*/ 1346874 h 1348205"/>
                <a:gd name="connsiteX819" fmla="*/ 861316 w 1139862"/>
                <a:gd name="connsiteY819" fmla="*/ 1347064 h 1348205"/>
                <a:gd name="connsiteX820" fmla="*/ 859510 w 1139862"/>
                <a:gd name="connsiteY820" fmla="*/ 1348111 h 1348205"/>
                <a:gd name="connsiteX821" fmla="*/ 857703 w 1139862"/>
                <a:gd name="connsiteY821" fmla="*/ 1348111 h 1348205"/>
                <a:gd name="connsiteX822" fmla="*/ 857227 w 1139862"/>
                <a:gd name="connsiteY822" fmla="*/ 1347540 h 1348205"/>
                <a:gd name="connsiteX823" fmla="*/ 853043 w 1139862"/>
                <a:gd name="connsiteY823" fmla="*/ 1346303 h 1348205"/>
                <a:gd name="connsiteX824" fmla="*/ 839158 w 1139862"/>
                <a:gd name="connsiteY824" fmla="*/ 1347064 h 1348205"/>
                <a:gd name="connsiteX825" fmla="*/ 836876 w 1139862"/>
                <a:gd name="connsiteY825" fmla="*/ 1347635 h 1348205"/>
                <a:gd name="connsiteX826" fmla="*/ 835830 w 1139862"/>
                <a:gd name="connsiteY826" fmla="*/ 1347445 h 1348205"/>
                <a:gd name="connsiteX827" fmla="*/ 834784 w 1139862"/>
                <a:gd name="connsiteY827" fmla="*/ 1348206 h 1348205"/>
                <a:gd name="connsiteX828" fmla="*/ 833928 w 1139862"/>
                <a:gd name="connsiteY828" fmla="*/ 1348206 h 1348205"/>
                <a:gd name="connsiteX829" fmla="*/ 833642 w 1139862"/>
                <a:gd name="connsiteY829" fmla="*/ 1346778 h 1348205"/>
                <a:gd name="connsiteX830" fmla="*/ 832882 w 1139862"/>
                <a:gd name="connsiteY830" fmla="*/ 1346588 h 1348205"/>
                <a:gd name="connsiteX831" fmla="*/ 832882 w 1139862"/>
                <a:gd name="connsiteY831" fmla="*/ 1345066 h 1348205"/>
                <a:gd name="connsiteX832" fmla="*/ 831360 w 1139862"/>
                <a:gd name="connsiteY832" fmla="*/ 1344209 h 1348205"/>
                <a:gd name="connsiteX833" fmla="*/ 827556 w 1139862"/>
                <a:gd name="connsiteY833" fmla="*/ 1343448 h 1348205"/>
                <a:gd name="connsiteX834" fmla="*/ 825464 w 1139862"/>
                <a:gd name="connsiteY834" fmla="*/ 1344495 h 1348205"/>
                <a:gd name="connsiteX835" fmla="*/ 822611 w 1139862"/>
                <a:gd name="connsiteY835" fmla="*/ 1343448 h 1348205"/>
                <a:gd name="connsiteX836" fmla="*/ 817381 w 1139862"/>
                <a:gd name="connsiteY836" fmla="*/ 1344019 h 1348205"/>
                <a:gd name="connsiteX837" fmla="*/ 812721 w 1139862"/>
                <a:gd name="connsiteY837" fmla="*/ 1342972 h 1348205"/>
                <a:gd name="connsiteX838" fmla="*/ 807775 w 1139862"/>
                <a:gd name="connsiteY838" fmla="*/ 1340498 h 1348205"/>
                <a:gd name="connsiteX839" fmla="*/ 805969 w 1139862"/>
                <a:gd name="connsiteY839" fmla="*/ 1340688 h 1348205"/>
                <a:gd name="connsiteX840" fmla="*/ 805113 w 1139862"/>
                <a:gd name="connsiteY840" fmla="*/ 1341449 h 1348205"/>
                <a:gd name="connsiteX841" fmla="*/ 800168 w 1139862"/>
                <a:gd name="connsiteY841" fmla="*/ 1339166 h 1348205"/>
                <a:gd name="connsiteX842" fmla="*/ 795983 w 1139862"/>
                <a:gd name="connsiteY842" fmla="*/ 1338785 h 1348205"/>
                <a:gd name="connsiteX843" fmla="*/ 794937 w 1139862"/>
                <a:gd name="connsiteY843" fmla="*/ 1339356 h 1348205"/>
                <a:gd name="connsiteX844" fmla="*/ 793130 w 1139862"/>
                <a:gd name="connsiteY844" fmla="*/ 1337738 h 1348205"/>
                <a:gd name="connsiteX845" fmla="*/ 787805 w 1139862"/>
                <a:gd name="connsiteY845" fmla="*/ 1336311 h 1348205"/>
                <a:gd name="connsiteX846" fmla="*/ 784952 w 1139862"/>
                <a:gd name="connsiteY846" fmla="*/ 1336501 h 1348205"/>
                <a:gd name="connsiteX847" fmla="*/ 783430 w 1139862"/>
                <a:gd name="connsiteY847" fmla="*/ 1337072 h 1348205"/>
                <a:gd name="connsiteX848" fmla="*/ 782764 w 1139862"/>
                <a:gd name="connsiteY848" fmla="*/ 1337833 h 1348205"/>
                <a:gd name="connsiteX849" fmla="*/ 780957 w 1139862"/>
                <a:gd name="connsiteY849" fmla="*/ 1338214 h 1348205"/>
                <a:gd name="connsiteX850" fmla="*/ 777819 w 1139862"/>
                <a:gd name="connsiteY850" fmla="*/ 1337453 h 1348205"/>
                <a:gd name="connsiteX851" fmla="*/ 776012 w 1139862"/>
                <a:gd name="connsiteY851" fmla="*/ 1336216 h 1348205"/>
                <a:gd name="connsiteX852" fmla="*/ 772208 w 1139862"/>
                <a:gd name="connsiteY852" fmla="*/ 1335454 h 1348205"/>
                <a:gd name="connsiteX853" fmla="*/ 771162 w 1139862"/>
                <a:gd name="connsiteY853" fmla="*/ 1333456 h 1348205"/>
                <a:gd name="connsiteX854" fmla="*/ 770687 w 1139862"/>
                <a:gd name="connsiteY854" fmla="*/ 1330792 h 1348205"/>
                <a:gd name="connsiteX855" fmla="*/ 770211 w 1139862"/>
                <a:gd name="connsiteY855" fmla="*/ 1330601 h 1348205"/>
                <a:gd name="connsiteX856" fmla="*/ 769165 w 1139862"/>
                <a:gd name="connsiteY856" fmla="*/ 1328127 h 1348205"/>
                <a:gd name="connsiteX857" fmla="*/ 764981 w 1139862"/>
                <a:gd name="connsiteY857" fmla="*/ 1323845 h 1348205"/>
                <a:gd name="connsiteX858" fmla="*/ 763649 w 1139862"/>
                <a:gd name="connsiteY858" fmla="*/ 1319277 h 1348205"/>
                <a:gd name="connsiteX859" fmla="*/ 762603 w 1139862"/>
                <a:gd name="connsiteY859" fmla="*/ 1317660 h 1348205"/>
                <a:gd name="connsiteX860" fmla="*/ 761272 w 1139862"/>
                <a:gd name="connsiteY860" fmla="*/ 1317089 h 1348205"/>
                <a:gd name="connsiteX861" fmla="*/ 761272 w 1139862"/>
                <a:gd name="connsiteY861" fmla="*/ 1314519 h 1348205"/>
                <a:gd name="connsiteX862" fmla="*/ 759940 w 1139862"/>
                <a:gd name="connsiteY862" fmla="*/ 1312331 h 1348205"/>
                <a:gd name="connsiteX863" fmla="*/ 758419 w 1139862"/>
                <a:gd name="connsiteY863" fmla="*/ 1311094 h 1348205"/>
                <a:gd name="connsiteX864" fmla="*/ 757563 w 1139862"/>
                <a:gd name="connsiteY864" fmla="*/ 1309095 h 1348205"/>
                <a:gd name="connsiteX865" fmla="*/ 753759 w 1139862"/>
                <a:gd name="connsiteY865" fmla="*/ 1308715 h 1348205"/>
                <a:gd name="connsiteX866" fmla="*/ 753759 w 1139862"/>
                <a:gd name="connsiteY866" fmla="*/ 1307859 h 1348205"/>
                <a:gd name="connsiteX867" fmla="*/ 754425 w 1139862"/>
                <a:gd name="connsiteY867" fmla="*/ 1307668 h 1348205"/>
                <a:gd name="connsiteX868" fmla="*/ 753759 w 1139862"/>
                <a:gd name="connsiteY868" fmla="*/ 1305860 h 1348205"/>
                <a:gd name="connsiteX869" fmla="*/ 748148 w 1139862"/>
                <a:gd name="connsiteY869" fmla="*/ 1301388 h 1348205"/>
                <a:gd name="connsiteX870" fmla="*/ 742918 w 1139862"/>
                <a:gd name="connsiteY870" fmla="*/ 1299009 h 1348205"/>
                <a:gd name="connsiteX871" fmla="*/ 741396 w 1139862"/>
                <a:gd name="connsiteY871" fmla="*/ 1297391 h 1348205"/>
                <a:gd name="connsiteX872" fmla="*/ 741111 w 1139862"/>
                <a:gd name="connsiteY872" fmla="*/ 1296535 h 1348205"/>
                <a:gd name="connsiteX873" fmla="*/ 739779 w 1139862"/>
                <a:gd name="connsiteY873" fmla="*/ 1295678 h 1348205"/>
                <a:gd name="connsiteX874" fmla="*/ 739779 w 1139862"/>
                <a:gd name="connsiteY874" fmla="*/ 1294822 h 1348205"/>
                <a:gd name="connsiteX875" fmla="*/ 739304 w 1139862"/>
                <a:gd name="connsiteY875" fmla="*/ 1294536 h 1348205"/>
                <a:gd name="connsiteX876" fmla="*/ 739304 w 1139862"/>
                <a:gd name="connsiteY876" fmla="*/ 1288922 h 1348205"/>
                <a:gd name="connsiteX877" fmla="*/ 736451 w 1139862"/>
                <a:gd name="connsiteY877" fmla="*/ 1285496 h 1348205"/>
                <a:gd name="connsiteX878" fmla="*/ 730650 w 1139862"/>
                <a:gd name="connsiteY878" fmla="*/ 1284259 h 1348205"/>
                <a:gd name="connsiteX879" fmla="*/ 727036 w 1139862"/>
                <a:gd name="connsiteY879" fmla="*/ 1284830 h 1348205"/>
                <a:gd name="connsiteX880" fmla="*/ 726180 w 1139862"/>
                <a:gd name="connsiteY880" fmla="*/ 1285401 h 1348205"/>
                <a:gd name="connsiteX881" fmla="*/ 724468 w 1139862"/>
                <a:gd name="connsiteY881" fmla="*/ 1287970 h 1348205"/>
                <a:gd name="connsiteX882" fmla="*/ 723612 w 1139862"/>
                <a:gd name="connsiteY882" fmla="*/ 1288161 h 1348205"/>
                <a:gd name="connsiteX883" fmla="*/ 722947 w 1139862"/>
                <a:gd name="connsiteY883" fmla="*/ 1286162 h 1348205"/>
                <a:gd name="connsiteX884" fmla="*/ 722186 w 1139862"/>
                <a:gd name="connsiteY884" fmla="*/ 1285591 h 1348205"/>
                <a:gd name="connsiteX885" fmla="*/ 721330 w 1139862"/>
                <a:gd name="connsiteY885" fmla="*/ 1285591 h 1348205"/>
                <a:gd name="connsiteX886" fmla="*/ 721045 w 1139862"/>
                <a:gd name="connsiteY886" fmla="*/ 1287209 h 1348205"/>
                <a:gd name="connsiteX887" fmla="*/ 719999 w 1139862"/>
                <a:gd name="connsiteY887" fmla="*/ 1287209 h 1348205"/>
                <a:gd name="connsiteX888" fmla="*/ 719523 w 1139862"/>
                <a:gd name="connsiteY888" fmla="*/ 1286829 h 1348205"/>
                <a:gd name="connsiteX889" fmla="*/ 719523 w 1139862"/>
                <a:gd name="connsiteY889" fmla="*/ 1284830 h 1348205"/>
                <a:gd name="connsiteX890" fmla="*/ 718762 w 1139862"/>
                <a:gd name="connsiteY890" fmla="*/ 1284450 h 1348205"/>
                <a:gd name="connsiteX891" fmla="*/ 716099 w 1139862"/>
                <a:gd name="connsiteY891" fmla="*/ 1284640 h 1348205"/>
                <a:gd name="connsiteX892" fmla="*/ 715624 w 1139862"/>
                <a:gd name="connsiteY892" fmla="*/ 1285211 h 1348205"/>
                <a:gd name="connsiteX893" fmla="*/ 715909 w 1139862"/>
                <a:gd name="connsiteY893" fmla="*/ 1287685 h 1348205"/>
                <a:gd name="connsiteX894" fmla="*/ 714863 w 1139862"/>
                <a:gd name="connsiteY894" fmla="*/ 1287875 h 1348205"/>
                <a:gd name="connsiteX895" fmla="*/ 714007 w 1139862"/>
                <a:gd name="connsiteY895" fmla="*/ 1286829 h 1348205"/>
                <a:gd name="connsiteX896" fmla="*/ 711535 w 1139862"/>
                <a:gd name="connsiteY896" fmla="*/ 1286448 h 1348205"/>
                <a:gd name="connsiteX897" fmla="*/ 710203 w 1139862"/>
                <a:gd name="connsiteY897" fmla="*/ 1284640 h 1348205"/>
                <a:gd name="connsiteX898" fmla="*/ 708396 w 1139862"/>
                <a:gd name="connsiteY898" fmla="*/ 1284640 h 1348205"/>
                <a:gd name="connsiteX899" fmla="*/ 707541 w 1139862"/>
                <a:gd name="connsiteY899" fmla="*/ 1283783 h 1348205"/>
                <a:gd name="connsiteX900" fmla="*/ 707255 w 1139862"/>
                <a:gd name="connsiteY900" fmla="*/ 1281975 h 1348205"/>
                <a:gd name="connsiteX901" fmla="*/ 706589 w 1139862"/>
                <a:gd name="connsiteY901" fmla="*/ 1281595 h 1348205"/>
                <a:gd name="connsiteX902" fmla="*/ 706304 w 1139862"/>
                <a:gd name="connsiteY902" fmla="*/ 1280167 h 1348205"/>
                <a:gd name="connsiteX903" fmla="*/ 705448 w 1139862"/>
                <a:gd name="connsiteY903" fmla="*/ 1279121 h 1348205"/>
                <a:gd name="connsiteX904" fmla="*/ 705924 w 1139862"/>
                <a:gd name="connsiteY904" fmla="*/ 1277693 h 1348205"/>
                <a:gd name="connsiteX905" fmla="*/ 704592 w 1139862"/>
                <a:gd name="connsiteY905" fmla="*/ 1276837 h 1348205"/>
                <a:gd name="connsiteX906" fmla="*/ 703737 w 1139862"/>
                <a:gd name="connsiteY906" fmla="*/ 1274648 h 1348205"/>
                <a:gd name="connsiteX907" fmla="*/ 701644 w 1139862"/>
                <a:gd name="connsiteY907" fmla="*/ 1273411 h 1348205"/>
                <a:gd name="connsiteX908" fmla="*/ 701930 w 1139862"/>
                <a:gd name="connsiteY908" fmla="*/ 1271793 h 1348205"/>
                <a:gd name="connsiteX909" fmla="*/ 698316 w 1139862"/>
                <a:gd name="connsiteY909" fmla="*/ 1270176 h 1348205"/>
                <a:gd name="connsiteX910" fmla="*/ 697650 w 1139862"/>
                <a:gd name="connsiteY910" fmla="*/ 1269605 h 1348205"/>
                <a:gd name="connsiteX911" fmla="*/ 697175 w 1139862"/>
                <a:gd name="connsiteY911" fmla="*/ 1268177 h 1348205"/>
                <a:gd name="connsiteX912" fmla="*/ 695653 w 1139862"/>
                <a:gd name="connsiteY912" fmla="*/ 1268177 h 1348205"/>
                <a:gd name="connsiteX913" fmla="*/ 696984 w 1139862"/>
                <a:gd name="connsiteY913" fmla="*/ 1265703 h 1348205"/>
                <a:gd name="connsiteX914" fmla="*/ 694322 w 1139862"/>
                <a:gd name="connsiteY914" fmla="*/ 1261421 h 1348205"/>
                <a:gd name="connsiteX915" fmla="*/ 693846 w 1139862"/>
                <a:gd name="connsiteY915" fmla="*/ 1259423 h 1348205"/>
                <a:gd name="connsiteX916" fmla="*/ 694322 w 1139862"/>
                <a:gd name="connsiteY916" fmla="*/ 1257805 h 1348205"/>
                <a:gd name="connsiteX917" fmla="*/ 691469 w 1139862"/>
                <a:gd name="connsiteY917" fmla="*/ 1250954 h 1348205"/>
                <a:gd name="connsiteX918" fmla="*/ 690708 w 1139862"/>
                <a:gd name="connsiteY918" fmla="*/ 1248479 h 1348205"/>
                <a:gd name="connsiteX919" fmla="*/ 690708 w 1139862"/>
                <a:gd name="connsiteY919" fmla="*/ 1245054 h 1348205"/>
                <a:gd name="connsiteX920" fmla="*/ 690042 w 1139862"/>
                <a:gd name="connsiteY920" fmla="*/ 1244673 h 1348205"/>
                <a:gd name="connsiteX921" fmla="*/ 690042 w 1139862"/>
                <a:gd name="connsiteY921" fmla="*/ 1243627 h 1348205"/>
                <a:gd name="connsiteX922" fmla="*/ 689281 w 1139862"/>
                <a:gd name="connsiteY922" fmla="*/ 1243246 h 1348205"/>
                <a:gd name="connsiteX923" fmla="*/ 687475 w 1139862"/>
                <a:gd name="connsiteY923" fmla="*/ 1240582 h 1348205"/>
                <a:gd name="connsiteX924" fmla="*/ 685953 w 1139862"/>
                <a:gd name="connsiteY924" fmla="*/ 1237346 h 1348205"/>
                <a:gd name="connsiteX925" fmla="*/ 685953 w 1139862"/>
                <a:gd name="connsiteY925" fmla="*/ 1236490 h 1348205"/>
                <a:gd name="connsiteX926" fmla="*/ 684621 w 1139862"/>
                <a:gd name="connsiteY926" fmla="*/ 1234682 h 1348205"/>
                <a:gd name="connsiteX927" fmla="*/ 683956 w 1139862"/>
                <a:gd name="connsiteY927" fmla="*/ 1232208 h 1348205"/>
                <a:gd name="connsiteX928" fmla="*/ 683480 w 1139862"/>
                <a:gd name="connsiteY928" fmla="*/ 1232017 h 1348205"/>
                <a:gd name="connsiteX929" fmla="*/ 682434 w 1139862"/>
                <a:gd name="connsiteY929" fmla="*/ 1229163 h 1348205"/>
                <a:gd name="connsiteX930" fmla="*/ 681673 w 1139862"/>
                <a:gd name="connsiteY930" fmla="*/ 1228782 h 1348205"/>
                <a:gd name="connsiteX931" fmla="*/ 681198 w 1139862"/>
                <a:gd name="connsiteY931" fmla="*/ 1227355 h 1348205"/>
                <a:gd name="connsiteX932" fmla="*/ 680152 w 1139862"/>
                <a:gd name="connsiteY932" fmla="*/ 1226117 h 1348205"/>
                <a:gd name="connsiteX933" fmla="*/ 680152 w 1139862"/>
                <a:gd name="connsiteY933" fmla="*/ 1225356 h 1348205"/>
                <a:gd name="connsiteX934" fmla="*/ 678345 w 1139862"/>
                <a:gd name="connsiteY934" fmla="*/ 1224976 h 1348205"/>
                <a:gd name="connsiteX935" fmla="*/ 676253 w 1139862"/>
                <a:gd name="connsiteY935" fmla="*/ 1226593 h 1348205"/>
                <a:gd name="connsiteX936" fmla="*/ 674161 w 1139862"/>
                <a:gd name="connsiteY936" fmla="*/ 1226403 h 1348205"/>
                <a:gd name="connsiteX937" fmla="*/ 672829 w 1139862"/>
                <a:gd name="connsiteY937" fmla="*/ 1225642 h 1348205"/>
                <a:gd name="connsiteX938" fmla="*/ 671308 w 1139862"/>
                <a:gd name="connsiteY938" fmla="*/ 1225451 h 1348205"/>
                <a:gd name="connsiteX939" fmla="*/ 667884 w 1139862"/>
                <a:gd name="connsiteY939" fmla="*/ 1222597 h 1348205"/>
                <a:gd name="connsiteX940" fmla="*/ 668169 w 1139862"/>
                <a:gd name="connsiteY940" fmla="*/ 1222026 h 1348205"/>
                <a:gd name="connsiteX941" fmla="*/ 668835 w 1139862"/>
                <a:gd name="connsiteY941" fmla="*/ 1222026 h 1348205"/>
                <a:gd name="connsiteX942" fmla="*/ 671498 w 1139862"/>
                <a:gd name="connsiteY942" fmla="*/ 1224500 h 1348205"/>
                <a:gd name="connsiteX943" fmla="*/ 674921 w 1139862"/>
                <a:gd name="connsiteY943" fmla="*/ 1225737 h 1348205"/>
                <a:gd name="connsiteX944" fmla="*/ 676443 w 1139862"/>
                <a:gd name="connsiteY944" fmla="*/ 1225546 h 1348205"/>
                <a:gd name="connsiteX945" fmla="*/ 676158 w 1139862"/>
                <a:gd name="connsiteY945" fmla="*/ 1223929 h 1348205"/>
                <a:gd name="connsiteX946" fmla="*/ 673685 w 1139862"/>
                <a:gd name="connsiteY946" fmla="*/ 1223168 h 1348205"/>
                <a:gd name="connsiteX947" fmla="*/ 673685 w 1139862"/>
                <a:gd name="connsiteY947" fmla="*/ 1222311 h 1348205"/>
                <a:gd name="connsiteX948" fmla="*/ 675492 w 1139862"/>
                <a:gd name="connsiteY948" fmla="*/ 1222311 h 1348205"/>
                <a:gd name="connsiteX949" fmla="*/ 675777 w 1139862"/>
                <a:gd name="connsiteY949" fmla="*/ 1221740 h 1348205"/>
                <a:gd name="connsiteX950" fmla="*/ 673495 w 1139862"/>
                <a:gd name="connsiteY950" fmla="*/ 1218505 h 1348205"/>
                <a:gd name="connsiteX951" fmla="*/ 670357 w 1139862"/>
                <a:gd name="connsiteY951" fmla="*/ 1218124 h 1348205"/>
                <a:gd name="connsiteX952" fmla="*/ 669025 w 1139862"/>
                <a:gd name="connsiteY952" fmla="*/ 1219361 h 1348205"/>
                <a:gd name="connsiteX953" fmla="*/ 668169 w 1139862"/>
                <a:gd name="connsiteY953" fmla="*/ 1219171 h 1348205"/>
                <a:gd name="connsiteX954" fmla="*/ 668169 w 1139862"/>
                <a:gd name="connsiteY954" fmla="*/ 1218600 h 1348205"/>
                <a:gd name="connsiteX955" fmla="*/ 669976 w 1139862"/>
                <a:gd name="connsiteY955" fmla="*/ 1217363 h 1348205"/>
                <a:gd name="connsiteX956" fmla="*/ 672639 w 1139862"/>
                <a:gd name="connsiteY956" fmla="*/ 1216982 h 1348205"/>
                <a:gd name="connsiteX957" fmla="*/ 672354 w 1139862"/>
                <a:gd name="connsiteY957" fmla="*/ 1216221 h 1348205"/>
                <a:gd name="connsiteX958" fmla="*/ 673210 w 1139862"/>
                <a:gd name="connsiteY958" fmla="*/ 1215935 h 1348205"/>
                <a:gd name="connsiteX959" fmla="*/ 672544 w 1139862"/>
                <a:gd name="connsiteY959" fmla="*/ 1214508 h 1348205"/>
                <a:gd name="connsiteX960" fmla="*/ 671022 w 1139862"/>
                <a:gd name="connsiteY960" fmla="*/ 1213747 h 1348205"/>
                <a:gd name="connsiteX961" fmla="*/ 671022 w 1139862"/>
                <a:gd name="connsiteY961" fmla="*/ 1213176 h 1348205"/>
                <a:gd name="connsiteX962" fmla="*/ 668169 w 1139862"/>
                <a:gd name="connsiteY962" fmla="*/ 1209179 h 1348205"/>
                <a:gd name="connsiteX963" fmla="*/ 665031 w 1139862"/>
                <a:gd name="connsiteY963" fmla="*/ 1206515 h 1348205"/>
                <a:gd name="connsiteX964" fmla="*/ 662558 w 1139862"/>
                <a:gd name="connsiteY964" fmla="*/ 1205087 h 1348205"/>
                <a:gd name="connsiteX965" fmla="*/ 661702 w 1139862"/>
                <a:gd name="connsiteY965" fmla="*/ 1203470 h 1348205"/>
                <a:gd name="connsiteX966" fmla="*/ 659420 w 1139862"/>
                <a:gd name="connsiteY966" fmla="*/ 1202042 h 1348205"/>
                <a:gd name="connsiteX967" fmla="*/ 656757 w 1139862"/>
                <a:gd name="connsiteY967" fmla="*/ 1198046 h 1348205"/>
                <a:gd name="connsiteX968" fmla="*/ 656472 w 1139862"/>
                <a:gd name="connsiteY968" fmla="*/ 1196428 h 1348205"/>
                <a:gd name="connsiteX969" fmla="*/ 657138 w 1139862"/>
                <a:gd name="connsiteY969" fmla="*/ 1194810 h 1348205"/>
                <a:gd name="connsiteX970" fmla="*/ 657613 w 1139862"/>
                <a:gd name="connsiteY970" fmla="*/ 1194810 h 1348205"/>
                <a:gd name="connsiteX971" fmla="*/ 657613 w 1139862"/>
                <a:gd name="connsiteY971" fmla="*/ 1193002 h 1348205"/>
                <a:gd name="connsiteX972" fmla="*/ 658279 w 1139862"/>
                <a:gd name="connsiteY972" fmla="*/ 1192146 h 1348205"/>
                <a:gd name="connsiteX973" fmla="*/ 661702 w 1139862"/>
                <a:gd name="connsiteY973" fmla="*/ 1190719 h 1348205"/>
                <a:gd name="connsiteX974" fmla="*/ 662749 w 1139862"/>
                <a:gd name="connsiteY974" fmla="*/ 1188054 h 1348205"/>
                <a:gd name="connsiteX975" fmla="*/ 662463 w 1139862"/>
                <a:gd name="connsiteY975" fmla="*/ 1187197 h 1348205"/>
                <a:gd name="connsiteX976" fmla="*/ 661798 w 1139862"/>
                <a:gd name="connsiteY976" fmla="*/ 1187388 h 1348205"/>
                <a:gd name="connsiteX977" fmla="*/ 660752 w 1139862"/>
                <a:gd name="connsiteY977" fmla="*/ 1190433 h 1348205"/>
                <a:gd name="connsiteX978" fmla="*/ 659230 w 1139862"/>
                <a:gd name="connsiteY978" fmla="*/ 1191290 h 1348205"/>
                <a:gd name="connsiteX979" fmla="*/ 657708 w 1139862"/>
                <a:gd name="connsiteY979" fmla="*/ 1191480 h 1348205"/>
                <a:gd name="connsiteX980" fmla="*/ 657423 w 1139862"/>
                <a:gd name="connsiteY980" fmla="*/ 1192336 h 1348205"/>
                <a:gd name="connsiteX981" fmla="*/ 655901 w 1139862"/>
                <a:gd name="connsiteY981" fmla="*/ 1192717 h 1348205"/>
                <a:gd name="connsiteX982" fmla="*/ 655616 w 1139862"/>
                <a:gd name="connsiteY982" fmla="*/ 1193478 h 1348205"/>
                <a:gd name="connsiteX983" fmla="*/ 654950 w 1139862"/>
                <a:gd name="connsiteY983" fmla="*/ 1193669 h 1348205"/>
                <a:gd name="connsiteX984" fmla="*/ 648959 w 1139862"/>
                <a:gd name="connsiteY984" fmla="*/ 1194429 h 1348205"/>
                <a:gd name="connsiteX985" fmla="*/ 644870 w 1139862"/>
                <a:gd name="connsiteY985" fmla="*/ 1194240 h 1348205"/>
                <a:gd name="connsiteX986" fmla="*/ 644394 w 1139862"/>
                <a:gd name="connsiteY986" fmla="*/ 1194810 h 1348205"/>
                <a:gd name="connsiteX987" fmla="*/ 641922 w 1139862"/>
                <a:gd name="connsiteY987" fmla="*/ 1194810 h 1348205"/>
                <a:gd name="connsiteX988" fmla="*/ 637738 w 1139862"/>
                <a:gd name="connsiteY988" fmla="*/ 1193763 h 1348205"/>
                <a:gd name="connsiteX989" fmla="*/ 634599 w 1139862"/>
                <a:gd name="connsiteY989" fmla="*/ 1197379 h 1348205"/>
                <a:gd name="connsiteX990" fmla="*/ 630415 w 1139862"/>
                <a:gd name="connsiteY990" fmla="*/ 1198616 h 1348205"/>
                <a:gd name="connsiteX991" fmla="*/ 628323 w 1139862"/>
                <a:gd name="connsiteY991" fmla="*/ 1199854 h 1348205"/>
                <a:gd name="connsiteX992" fmla="*/ 624899 w 1139862"/>
                <a:gd name="connsiteY992" fmla="*/ 1199663 h 1348205"/>
                <a:gd name="connsiteX993" fmla="*/ 624614 w 1139862"/>
                <a:gd name="connsiteY993" fmla="*/ 1198616 h 1348205"/>
                <a:gd name="connsiteX994" fmla="*/ 623948 w 1139862"/>
                <a:gd name="connsiteY994" fmla="*/ 1198427 h 1348205"/>
                <a:gd name="connsiteX995" fmla="*/ 624233 w 1139862"/>
                <a:gd name="connsiteY995" fmla="*/ 1197379 h 1348205"/>
                <a:gd name="connsiteX996" fmla="*/ 622902 w 1139862"/>
                <a:gd name="connsiteY996" fmla="*/ 1196808 h 1348205"/>
                <a:gd name="connsiteX997" fmla="*/ 613107 w 1139862"/>
                <a:gd name="connsiteY997" fmla="*/ 1197379 h 1348205"/>
                <a:gd name="connsiteX998" fmla="*/ 610824 w 1139862"/>
                <a:gd name="connsiteY998" fmla="*/ 1198236 h 1348205"/>
                <a:gd name="connsiteX999" fmla="*/ 608637 w 1139862"/>
                <a:gd name="connsiteY999" fmla="*/ 1198046 h 1348205"/>
                <a:gd name="connsiteX1000" fmla="*/ 602170 w 1139862"/>
                <a:gd name="connsiteY1000" fmla="*/ 1202042 h 1348205"/>
                <a:gd name="connsiteX1001" fmla="*/ 599317 w 1139862"/>
                <a:gd name="connsiteY1001" fmla="*/ 1204897 h 1348205"/>
                <a:gd name="connsiteX1002" fmla="*/ 595704 w 1139862"/>
                <a:gd name="connsiteY1002" fmla="*/ 1210607 h 1348205"/>
                <a:gd name="connsiteX1003" fmla="*/ 595989 w 1139862"/>
                <a:gd name="connsiteY1003" fmla="*/ 1211368 h 1348205"/>
                <a:gd name="connsiteX1004" fmla="*/ 595513 w 1139862"/>
                <a:gd name="connsiteY1004" fmla="*/ 1211748 h 1348205"/>
                <a:gd name="connsiteX1005" fmla="*/ 595228 w 1139862"/>
                <a:gd name="connsiteY1005" fmla="*/ 1213366 h 1348205"/>
                <a:gd name="connsiteX1006" fmla="*/ 595228 w 1139862"/>
                <a:gd name="connsiteY1006" fmla="*/ 1220218 h 1348205"/>
                <a:gd name="connsiteX1007" fmla="*/ 597320 w 1139862"/>
                <a:gd name="connsiteY1007" fmla="*/ 1223072 h 1348205"/>
                <a:gd name="connsiteX1008" fmla="*/ 601980 w 1139862"/>
                <a:gd name="connsiteY1008" fmla="*/ 1224500 h 1348205"/>
                <a:gd name="connsiteX1009" fmla="*/ 604643 w 1139862"/>
                <a:gd name="connsiteY1009" fmla="*/ 1225737 h 1348205"/>
                <a:gd name="connsiteX1010" fmla="*/ 604928 w 1139862"/>
                <a:gd name="connsiteY1010" fmla="*/ 1226308 h 1348205"/>
                <a:gd name="connsiteX1011" fmla="*/ 607115 w 1139862"/>
                <a:gd name="connsiteY1011" fmla="*/ 1227069 h 1348205"/>
                <a:gd name="connsiteX1012" fmla="*/ 607115 w 1139862"/>
                <a:gd name="connsiteY1012" fmla="*/ 1227925 h 1348205"/>
                <a:gd name="connsiteX1013" fmla="*/ 605784 w 1139862"/>
                <a:gd name="connsiteY1013" fmla="*/ 1227164 h 1348205"/>
                <a:gd name="connsiteX1014" fmla="*/ 603502 w 1139862"/>
                <a:gd name="connsiteY1014" fmla="*/ 1226974 h 1348205"/>
                <a:gd name="connsiteX1015" fmla="*/ 603026 w 1139862"/>
                <a:gd name="connsiteY1015" fmla="*/ 1228592 h 1348205"/>
                <a:gd name="connsiteX1016" fmla="*/ 602265 w 1139862"/>
                <a:gd name="connsiteY1016" fmla="*/ 1228972 h 1348205"/>
                <a:gd name="connsiteX1017" fmla="*/ 601409 w 1139862"/>
                <a:gd name="connsiteY1017" fmla="*/ 1228211 h 1348205"/>
                <a:gd name="connsiteX1018" fmla="*/ 600363 w 1139862"/>
                <a:gd name="connsiteY1018" fmla="*/ 1228211 h 1348205"/>
                <a:gd name="connsiteX1019" fmla="*/ 598842 w 1139862"/>
                <a:gd name="connsiteY1019" fmla="*/ 1229448 h 1348205"/>
                <a:gd name="connsiteX1020" fmla="*/ 597986 w 1139862"/>
                <a:gd name="connsiteY1020" fmla="*/ 1229638 h 1348205"/>
                <a:gd name="connsiteX1021" fmla="*/ 595799 w 1139862"/>
                <a:gd name="connsiteY1021" fmla="*/ 1228782 h 1348205"/>
                <a:gd name="connsiteX1022" fmla="*/ 593326 w 1139862"/>
                <a:gd name="connsiteY1022" fmla="*/ 1228592 h 1348205"/>
                <a:gd name="connsiteX1023" fmla="*/ 593326 w 1139862"/>
                <a:gd name="connsiteY1023" fmla="*/ 1228021 h 1348205"/>
                <a:gd name="connsiteX1024" fmla="*/ 592470 w 1139862"/>
                <a:gd name="connsiteY1024" fmla="*/ 1227830 h 1348205"/>
                <a:gd name="connsiteX1025" fmla="*/ 591995 w 1139862"/>
                <a:gd name="connsiteY1025" fmla="*/ 1227069 h 1348205"/>
                <a:gd name="connsiteX1026" fmla="*/ 589902 w 1139862"/>
                <a:gd name="connsiteY1026" fmla="*/ 1226498 h 1348205"/>
                <a:gd name="connsiteX1027" fmla="*/ 589142 w 1139862"/>
                <a:gd name="connsiteY1027" fmla="*/ 1227069 h 1348205"/>
                <a:gd name="connsiteX1028" fmla="*/ 589142 w 1139862"/>
                <a:gd name="connsiteY1028" fmla="*/ 1228877 h 1348205"/>
                <a:gd name="connsiteX1029" fmla="*/ 587335 w 1139862"/>
                <a:gd name="connsiteY1029" fmla="*/ 1228687 h 1348205"/>
                <a:gd name="connsiteX1030" fmla="*/ 584862 w 1139862"/>
                <a:gd name="connsiteY1030" fmla="*/ 1229258 h 1348205"/>
                <a:gd name="connsiteX1031" fmla="*/ 584196 w 1139862"/>
                <a:gd name="connsiteY1031" fmla="*/ 1228496 h 1348205"/>
                <a:gd name="connsiteX1032" fmla="*/ 584482 w 1139862"/>
                <a:gd name="connsiteY1032" fmla="*/ 1227735 h 1348205"/>
                <a:gd name="connsiteX1033" fmla="*/ 582199 w 1139862"/>
                <a:gd name="connsiteY1033" fmla="*/ 1226498 h 1348205"/>
                <a:gd name="connsiteX1034" fmla="*/ 582485 w 1139862"/>
                <a:gd name="connsiteY1034" fmla="*/ 1225737 h 1348205"/>
                <a:gd name="connsiteX1035" fmla="*/ 582009 w 1139862"/>
                <a:gd name="connsiteY1035" fmla="*/ 1225166 h 1348205"/>
                <a:gd name="connsiteX1036" fmla="*/ 580963 w 1139862"/>
                <a:gd name="connsiteY1036" fmla="*/ 1224880 h 1348205"/>
                <a:gd name="connsiteX1037" fmla="*/ 580107 w 1139862"/>
                <a:gd name="connsiteY1037" fmla="*/ 1226308 h 1348205"/>
                <a:gd name="connsiteX1038" fmla="*/ 577920 w 1139862"/>
                <a:gd name="connsiteY1038" fmla="*/ 1226688 h 1348205"/>
                <a:gd name="connsiteX1039" fmla="*/ 576874 w 1139862"/>
                <a:gd name="connsiteY1039" fmla="*/ 1228116 h 1348205"/>
                <a:gd name="connsiteX1040" fmla="*/ 575542 w 1139862"/>
                <a:gd name="connsiteY1040" fmla="*/ 1227545 h 1348205"/>
                <a:gd name="connsiteX1041" fmla="*/ 573735 w 1139862"/>
                <a:gd name="connsiteY1041" fmla="*/ 1228782 h 1348205"/>
                <a:gd name="connsiteX1042" fmla="*/ 572975 w 1139862"/>
                <a:gd name="connsiteY1042" fmla="*/ 1228211 h 1348205"/>
                <a:gd name="connsiteX1043" fmla="*/ 571643 w 1139862"/>
                <a:gd name="connsiteY1043" fmla="*/ 1228782 h 1348205"/>
                <a:gd name="connsiteX1044" fmla="*/ 571643 w 1139862"/>
                <a:gd name="connsiteY1044" fmla="*/ 1231446 h 1348205"/>
                <a:gd name="connsiteX1045" fmla="*/ 571168 w 1139862"/>
                <a:gd name="connsiteY1045" fmla="*/ 1232208 h 1348205"/>
                <a:gd name="connsiteX1046" fmla="*/ 570312 w 1139862"/>
                <a:gd name="connsiteY1046" fmla="*/ 1232969 h 1348205"/>
                <a:gd name="connsiteX1047" fmla="*/ 568220 w 1139862"/>
                <a:gd name="connsiteY1047" fmla="*/ 1233254 h 1348205"/>
                <a:gd name="connsiteX1048" fmla="*/ 565081 w 1139862"/>
                <a:gd name="connsiteY1048" fmla="*/ 1230400 h 1348205"/>
                <a:gd name="connsiteX1049" fmla="*/ 564225 w 1139862"/>
                <a:gd name="connsiteY1049" fmla="*/ 1230780 h 1348205"/>
                <a:gd name="connsiteX1050" fmla="*/ 563560 w 1139862"/>
                <a:gd name="connsiteY1050" fmla="*/ 1230400 h 1348205"/>
                <a:gd name="connsiteX1051" fmla="*/ 562514 w 1139862"/>
                <a:gd name="connsiteY1051" fmla="*/ 1230780 h 1348205"/>
                <a:gd name="connsiteX1052" fmla="*/ 560231 w 1139862"/>
                <a:gd name="connsiteY1052" fmla="*/ 1230590 h 1348205"/>
                <a:gd name="connsiteX1053" fmla="*/ 559185 w 1139862"/>
                <a:gd name="connsiteY1053" fmla="*/ 1228782 h 1348205"/>
                <a:gd name="connsiteX1054" fmla="*/ 557664 w 1139862"/>
                <a:gd name="connsiteY1054" fmla="*/ 1228782 h 1348205"/>
                <a:gd name="connsiteX1055" fmla="*/ 556808 w 1139862"/>
                <a:gd name="connsiteY1055" fmla="*/ 1228211 h 1348205"/>
                <a:gd name="connsiteX1056" fmla="*/ 553669 w 1139862"/>
                <a:gd name="connsiteY1056" fmla="*/ 1228211 h 1348205"/>
                <a:gd name="connsiteX1057" fmla="*/ 552148 w 1139862"/>
                <a:gd name="connsiteY1057" fmla="*/ 1225737 h 1348205"/>
                <a:gd name="connsiteX1058" fmla="*/ 550626 w 1139862"/>
                <a:gd name="connsiteY1058" fmla="*/ 1225546 h 1348205"/>
                <a:gd name="connsiteX1059" fmla="*/ 550341 w 1139862"/>
                <a:gd name="connsiteY1059" fmla="*/ 1224785 h 1348205"/>
                <a:gd name="connsiteX1060" fmla="*/ 551007 w 1139862"/>
                <a:gd name="connsiteY1060" fmla="*/ 1224405 h 1348205"/>
                <a:gd name="connsiteX1061" fmla="*/ 550531 w 1139862"/>
                <a:gd name="connsiteY1061" fmla="*/ 1223834 h 1348205"/>
                <a:gd name="connsiteX1062" fmla="*/ 550531 w 1139862"/>
                <a:gd name="connsiteY1062" fmla="*/ 1222597 h 1348205"/>
                <a:gd name="connsiteX1063" fmla="*/ 549485 w 1139862"/>
                <a:gd name="connsiteY1063" fmla="*/ 1222216 h 1348205"/>
                <a:gd name="connsiteX1064" fmla="*/ 549010 w 1139862"/>
                <a:gd name="connsiteY1064" fmla="*/ 1224214 h 1348205"/>
                <a:gd name="connsiteX1065" fmla="*/ 546157 w 1139862"/>
                <a:gd name="connsiteY1065" fmla="*/ 1226213 h 1348205"/>
                <a:gd name="connsiteX1066" fmla="*/ 545301 w 1139862"/>
                <a:gd name="connsiteY1066" fmla="*/ 1226022 h 1348205"/>
                <a:gd name="connsiteX1067" fmla="*/ 545301 w 1139862"/>
                <a:gd name="connsiteY1067" fmla="*/ 1225261 h 1348205"/>
                <a:gd name="connsiteX1068" fmla="*/ 543209 w 1139862"/>
                <a:gd name="connsiteY1068" fmla="*/ 1225451 h 1348205"/>
                <a:gd name="connsiteX1069" fmla="*/ 542733 w 1139862"/>
                <a:gd name="connsiteY1069" fmla="*/ 1225166 h 1348205"/>
                <a:gd name="connsiteX1070" fmla="*/ 541211 w 1139862"/>
                <a:gd name="connsiteY1070" fmla="*/ 1225737 h 1348205"/>
                <a:gd name="connsiteX1071" fmla="*/ 539880 w 1139862"/>
                <a:gd name="connsiteY1071" fmla="*/ 1225356 h 1348205"/>
                <a:gd name="connsiteX1072" fmla="*/ 536742 w 1139862"/>
                <a:gd name="connsiteY1072" fmla="*/ 1225927 h 1348205"/>
                <a:gd name="connsiteX1073" fmla="*/ 536456 w 1139862"/>
                <a:gd name="connsiteY1073" fmla="*/ 1226784 h 1348205"/>
                <a:gd name="connsiteX1074" fmla="*/ 534269 w 1139862"/>
                <a:gd name="connsiteY1074" fmla="*/ 1228211 h 1348205"/>
                <a:gd name="connsiteX1075" fmla="*/ 533223 w 1139862"/>
                <a:gd name="connsiteY1075" fmla="*/ 1229258 h 1348205"/>
                <a:gd name="connsiteX1076" fmla="*/ 533508 w 1139862"/>
                <a:gd name="connsiteY1076" fmla="*/ 1229543 h 1348205"/>
                <a:gd name="connsiteX1077" fmla="*/ 533033 w 1139862"/>
                <a:gd name="connsiteY1077" fmla="*/ 1230304 h 1348205"/>
                <a:gd name="connsiteX1078" fmla="*/ 532177 w 1139862"/>
                <a:gd name="connsiteY1078" fmla="*/ 1230685 h 1348205"/>
                <a:gd name="connsiteX1079" fmla="*/ 532177 w 1139862"/>
                <a:gd name="connsiteY1079" fmla="*/ 1231542 h 1348205"/>
                <a:gd name="connsiteX1080" fmla="*/ 531511 w 1139862"/>
                <a:gd name="connsiteY1080" fmla="*/ 1231827 h 1348205"/>
                <a:gd name="connsiteX1081" fmla="*/ 531226 w 1139862"/>
                <a:gd name="connsiteY1081" fmla="*/ 1233254 h 1348205"/>
                <a:gd name="connsiteX1082" fmla="*/ 530751 w 1139862"/>
                <a:gd name="connsiteY1082" fmla="*/ 1233445 h 1348205"/>
                <a:gd name="connsiteX1083" fmla="*/ 530751 w 1139862"/>
                <a:gd name="connsiteY1083" fmla="*/ 1234682 h 1348205"/>
                <a:gd name="connsiteX1084" fmla="*/ 531606 w 1139862"/>
                <a:gd name="connsiteY1084" fmla="*/ 1234872 h 1348205"/>
                <a:gd name="connsiteX1085" fmla="*/ 532652 w 1139862"/>
                <a:gd name="connsiteY1085" fmla="*/ 1236299 h 1348205"/>
                <a:gd name="connsiteX1086" fmla="*/ 535506 w 1139862"/>
                <a:gd name="connsiteY1086" fmla="*/ 1238298 h 1348205"/>
                <a:gd name="connsiteX1087" fmla="*/ 536171 w 1139862"/>
                <a:gd name="connsiteY1087" fmla="*/ 1239154 h 1348205"/>
                <a:gd name="connsiteX1088" fmla="*/ 536171 w 1139862"/>
                <a:gd name="connsiteY1088" fmla="*/ 1240772 h 1348205"/>
                <a:gd name="connsiteX1089" fmla="*/ 536647 w 1139862"/>
                <a:gd name="connsiteY1089" fmla="*/ 1240962 h 1348205"/>
                <a:gd name="connsiteX1090" fmla="*/ 536361 w 1139862"/>
                <a:gd name="connsiteY1090" fmla="*/ 1241819 h 1348205"/>
                <a:gd name="connsiteX1091" fmla="*/ 535506 w 1139862"/>
                <a:gd name="connsiteY1091" fmla="*/ 1242199 h 1348205"/>
                <a:gd name="connsiteX1092" fmla="*/ 534745 w 1139862"/>
                <a:gd name="connsiteY1092" fmla="*/ 1243246 h 1348205"/>
                <a:gd name="connsiteX1093" fmla="*/ 532272 w 1139862"/>
                <a:gd name="connsiteY1093" fmla="*/ 1243532 h 1348205"/>
                <a:gd name="connsiteX1094" fmla="*/ 530465 w 1139862"/>
                <a:gd name="connsiteY1094" fmla="*/ 1242104 h 1348205"/>
                <a:gd name="connsiteX1095" fmla="*/ 528278 w 1139862"/>
                <a:gd name="connsiteY1095" fmla="*/ 1242104 h 1348205"/>
                <a:gd name="connsiteX1096" fmla="*/ 527232 w 1139862"/>
                <a:gd name="connsiteY1096" fmla="*/ 1241057 h 1348205"/>
                <a:gd name="connsiteX1097" fmla="*/ 522572 w 1139862"/>
                <a:gd name="connsiteY1097" fmla="*/ 1240296 h 1348205"/>
                <a:gd name="connsiteX1098" fmla="*/ 521811 w 1139862"/>
                <a:gd name="connsiteY1098" fmla="*/ 1239249 h 1348205"/>
                <a:gd name="connsiteX1099" fmla="*/ 520765 w 1139862"/>
                <a:gd name="connsiteY1099" fmla="*/ 1239440 h 1348205"/>
                <a:gd name="connsiteX1100" fmla="*/ 520290 w 1139862"/>
                <a:gd name="connsiteY1100" fmla="*/ 1240011 h 1348205"/>
                <a:gd name="connsiteX1101" fmla="*/ 518483 w 1139862"/>
                <a:gd name="connsiteY1101" fmla="*/ 1240201 h 1348205"/>
                <a:gd name="connsiteX1102" fmla="*/ 518768 w 1139862"/>
                <a:gd name="connsiteY1102" fmla="*/ 1239820 h 1348205"/>
                <a:gd name="connsiteX1103" fmla="*/ 518293 w 1139862"/>
                <a:gd name="connsiteY1103" fmla="*/ 1239535 h 1348205"/>
                <a:gd name="connsiteX1104" fmla="*/ 516486 w 1139862"/>
                <a:gd name="connsiteY1104" fmla="*/ 1239725 h 1348205"/>
                <a:gd name="connsiteX1105" fmla="*/ 515439 w 1139862"/>
                <a:gd name="connsiteY1105" fmla="*/ 1239154 h 1348205"/>
                <a:gd name="connsiteX1106" fmla="*/ 512016 w 1139862"/>
                <a:gd name="connsiteY1106" fmla="*/ 1240772 h 1348205"/>
                <a:gd name="connsiteX1107" fmla="*/ 512301 w 1139862"/>
                <a:gd name="connsiteY1107" fmla="*/ 1244388 h 1348205"/>
                <a:gd name="connsiteX1108" fmla="*/ 512777 w 1139862"/>
                <a:gd name="connsiteY1108" fmla="*/ 1245435 h 1348205"/>
                <a:gd name="connsiteX1109" fmla="*/ 513633 w 1139862"/>
                <a:gd name="connsiteY1109" fmla="*/ 1245815 h 1348205"/>
                <a:gd name="connsiteX1110" fmla="*/ 512777 w 1139862"/>
                <a:gd name="connsiteY1110" fmla="*/ 1246386 h 1348205"/>
                <a:gd name="connsiteX1111" fmla="*/ 512491 w 1139862"/>
                <a:gd name="connsiteY1111" fmla="*/ 1247242 h 1348205"/>
                <a:gd name="connsiteX1112" fmla="*/ 511445 w 1139862"/>
                <a:gd name="connsiteY1112" fmla="*/ 1247052 h 1348205"/>
                <a:gd name="connsiteX1113" fmla="*/ 510589 w 1139862"/>
                <a:gd name="connsiteY1113" fmla="*/ 1246291 h 1348205"/>
                <a:gd name="connsiteX1114" fmla="*/ 508497 w 1139862"/>
                <a:gd name="connsiteY1114" fmla="*/ 1246100 h 1348205"/>
                <a:gd name="connsiteX1115" fmla="*/ 508022 w 1139862"/>
                <a:gd name="connsiteY1115" fmla="*/ 1245244 h 1348205"/>
                <a:gd name="connsiteX1116" fmla="*/ 507356 w 1139862"/>
                <a:gd name="connsiteY1116" fmla="*/ 1245244 h 1348205"/>
                <a:gd name="connsiteX1117" fmla="*/ 505834 w 1139862"/>
                <a:gd name="connsiteY1117" fmla="*/ 1244198 h 1348205"/>
                <a:gd name="connsiteX1118" fmla="*/ 503742 w 1139862"/>
                <a:gd name="connsiteY1118" fmla="*/ 1243817 h 1348205"/>
                <a:gd name="connsiteX1119" fmla="*/ 503077 w 1139862"/>
                <a:gd name="connsiteY1119" fmla="*/ 1244388 h 1348205"/>
                <a:gd name="connsiteX1120" fmla="*/ 502030 w 1139862"/>
                <a:gd name="connsiteY1120" fmla="*/ 1243627 h 1348205"/>
                <a:gd name="connsiteX1121" fmla="*/ 499558 w 1139862"/>
                <a:gd name="connsiteY1121" fmla="*/ 1243056 h 1348205"/>
                <a:gd name="connsiteX1122" fmla="*/ 496420 w 1139862"/>
                <a:gd name="connsiteY1122" fmla="*/ 1240391 h 1348205"/>
                <a:gd name="connsiteX1123" fmla="*/ 495373 w 1139862"/>
                <a:gd name="connsiteY1123" fmla="*/ 1240201 h 1348205"/>
                <a:gd name="connsiteX1124" fmla="*/ 493281 w 1139862"/>
                <a:gd name="connsiteY1124" fmla="*/ 1238583 h 1348205"/>
                <a:gd name="connsiteX1125" fmla="*/ 492616 w 1139862"/>
                <a:gd name="connsiteY1125" fmla="*/ 1238774 h 1348205"/>
                <a:gd name="connsiteX1126" fmla="*/ 492140 w 1139862"/>
                <a:gd name="connsiteY1126" fmla="*/ 1238012 h 1348205"/>
                <a:gd name="connsiteX1127" fmla="*/ 491284 w 1139862"/>
                <a:gd name="connsiteY1127" fmla="*/ 1238012 h 1348205"/>
                <a:gd name="connsiteX1128" fmla="*/ 490428 w 1139862"/>
                <a:gd name="connsiteY1128" fmla="*/ 1237156 h 1348205"/>
                <a:gd name="connsiteX1129" fmla="*/ 490428 w 1139862"/>
                <a:gd name="connsiteY1129" fmla="*/ 1236109 h 1348205"/>
                <a:gd name="connsiteX1130" fmla="*/ 489572 w 1139862"/>
                <a:gd name="connsiteY1130" fmla="*/ 1236395 h 1348205"/>
                <a:gd name="connsiteX1131" fmla="*/ 487765 w 1139862"/>
                <a:gd name="connsiteY1131" fmla="*/ 1234872 h 1348205"/>
                <a:gd name="connsiteX1132" fmla="*/ 485578 w 1139862"/>
                <a:gd name="connsiteY1132" fmla="*/ 1234301 h 1348205"/>
                <a:gd name="connsiteX1133" fmla="*/ 485293 w 1139862"/>
                <a:gd name="connsiteY1133" fmla="*/ 1233540 h 1348205"/>
                <a:gd name="connsiteX1134" fmla="*/ 484247 w 1139862"/>
                <a:gd name="connsiteY1134" fmla="*/ 1233254 h 1348205"/>
                <a:gd name="connsiteX1135" fmla="*/ 483771 w 1139862"/>
                <a:gd name="connsiteY1135" fmla="*/ 1232493 h 1348205"/>
                <a:gd name="connsiteX1136" fmla="*/ 482725 w 1139862"/>
                <a:gd name="connsiteY1136" fmla="*/ 1232493 h 1348205"/>
                <a:gd name="connsiteX1137" fmla="*/ 482250 w 1139862"/>
                <a:gd name="connsiteY1137" fmla="*/ 1230875 h 1348205"/>
                <a:gd name="connsiteX1138" fmla="*/ 481204 w 1139862"/>
                <a:gd name="connsiteY1138" fmla="*/ 1230590 h 1348205"/>
                <a:gd name="connsiteX1139" fmla="*/ 480443 w 1139862"/>
                <a:gd name="connsiteY1139" fmla="*/ 1230875 h 1348205"/>
                <a:gd name="connsiteX1140" fmla="*/ 479967 w 1139862"/>
                <a:gd name="connsiteY1140" fmla="*/ 1230304 h 1348205"/>
                <a:gd name="connsiteX1141" fmla="*/ 478921 w 1139862"/>
                <a:gd name="connsiteY1141" fmla="*/ 1230495 h 1348205"/>
                <a:gd name="connsiteX1142" fmla="*/ 477590 w 1139862"/>
                <a:gd name="connsiteY1142" fmla="*/ 1229733 h 1348205"/>
                <a:gd name="connsiteX1143" fmla="*/ 476734 w 1139862"/>
                <a:gd name="connsiteY1143" fmla="*/ 1230590 h 1348205"/>
                <a:gd name="connsiteX1144" fmla="*/ 477019 w 1139862"/>
                <a:gd name="connsiteY1144" fmla="*/ 1231827 h 1348205"/>
                <a:gd name="connsiteX1145" fmla="*/ 476163 w 1139862"/>
                <a:gd name="connsiteY1145" fmla="*/ 1232017 h 1348205"/>
                <a:gd name="connsiteX1146" fmla="*/ 474832 w 1139862"/>
                <a:gd name="connsiteY1146" fmla="*/ 1230590 h 1348205"/>
                <a:gd name="connsiteX1147" fmla="*/ 471979 w 1139862"/>
                <a:gd name="connsiteY1147" fmla="*/ 1230400 h 1348205"/>
                <a:gd name="connsiteX1148" fmla="*/ 471313 w 1139862"/>
                <a:gd name="connsiteY1148" fmla="*/ 1229638 h 1348205"/>
                <a:gd name="connsiteX1149" fmla="*/ 471313 w 1139862"/>
                <a:gd name="connsiteY1149" fmla="*/ 1228782 h 1348205"/>
                <a:gd name="connsiteX1150" fmla="*/ 475498 w 1139862"/>
                <a:gd name="connsiteY1150" fmla="*/ 1225356 h 1348205"/>
                <a:gd name="connsiteX1151" fmla="*/ 477970 w 1139862"/>
                <a:gd name="connsiteY1151" fmla="*/ 1225166 h 1348205"/>
                <a:gd name="connsiteX1152" fmla="*/ 477970 w 1139862"/>
                <a:gd name="connsiteY1152" fmla="*/ 1224595 h 1348205"/>
                <a:gd name="connsiteX1153" fmla="*/ 478826 w 1139862"/>
                <a:gd name="connsiteY1153" fmla="*/ 1224024 h 1348205"/>
                <a:gd name="connsiteX1154" fmla="*/ 479302 w 1139862"/>
                <a:gd name="connsiteY1154" fmla="*/ 1222597 h 1348205"/>
                <a:gd name="connsiteX1155" fmla="*/ 479016 w 1139862"/>
                <a:gd name="connsiteY1155" fmla="*/ 1215935 h 1348205"/>
                <a:gd name="connsiteX1156" fmla="*/ 476924 w 1139862"/>
                <a:gd name="connsiteY1156" fmla="*/ 1208798 h 1348205"/>
                <a:gd name="connsiteX1157" fmla="*/ 476449 w 1139862"/>
                <a:gd name="connsiteY1157" fmla="*/ 1208608 h 1348205"/>
                <a:gd name="connsiteX1158" fmla="*/ 475593 w 1139862"/>
                <a:gd name="connsiteY1158" fmla="*/ 1206134 h 1348205"/>
                <a:gd name="connsiteX1159" fmla="*/ 474547 w 1139862"/>
                <a:gd name="connsiteY1159" fmla="*/ 1204516 h 1348205"/>
                <a:gd name="connsiteX1160" fmla="*/ 474832 w 1139862"/>
                <a:gd name="connsiteY1160" fmla="*/ 1203945 h 1348205"/>
                <a:gd name="connsiteX1161" fmla="*/ 473786 w 1139862"/>
                <a:gd name="connsiteY1161" fmla="*/ 1203089 h 1348205"/>
                <a:gd name="connsiteX1162" fmla="*/ 472740 w 1139862"/>
                <a:gd name="connsiteY1162" fmla="*/ 1199854 h 1348205"/>
                <a:gd name="connsiteX1163" fmla="*/ 471979 w 1139862"/>
                <a:gd name="connsiteY1163" fmla="*/ 1199473 h 1348205"/>
                <a:gd name="connsiteX1164" fmla="*/ 470457 w 1139862"/>
                <a:gd name="connsiteY1164" fmla="*/ 1200329 h 1348205"/>
                <a:gd name="connsiteX1165" fmla="*/ 469411 w 1139862"/>
                <a:gd name="connsiteY1165" fmla="*/ 1200329 h 1348205"/>
                <a:gd name="connsiteX1166" fmla="*/ 468555 w 1139862"/>
                <a:gd name="connsiteY1166" fmla="*/ 1200044 h 1348205"/>
                <a:gd name="connsiteX1167" fmla="*/ 468270 w 1139862"/>
                <a:gd name="connsiteY1167" fmla="*/ 1199187 h 1348205"/>
                <a:gd name="connsiteX1168" fmla="*/ 468936 w 1139862"/>
                <a:gd name="connsiteY1168" fmla="*/ 1198902 h 1348205"/>
                <a:gd name="connsiteX1169" fmla="*/ 471028 w 1139862"/>
                <a:gd name="connsiteY1169" fmla="*/ 1199187 h 1348205"/>
                <a:gd name="connsiteX1170" fmla="*/ 473501 w 1139862"/>
                <a:gd name="connsiteY1170" fmla="*/ 1196808 h 1348205"/>
                <a:gd name="connsiteX1171" fmla="*/ 474832 w 1139862"/>
                <a:gd name="connsiteY1171" fmla="*/ 1196999 h 1348205"/>
                <a:gd name="connsiteX1172" fmla="*/ 475688 w 1139862"/>
                <a:gd name="connsiteY1172" fmla="*/ 1195571 h 1348205"/>
                <a:gd name="connsiteX1173" fmla="*/ 478160 w 1139862"/>
                <a:gd name="connsiteY1173" fmla="*/ 1195571 h 1348205"/>
                <a:gd name="connsiteX1174" fmla="*/ 478636 w 1139862"/>
                <a:gd name="connsiteY1174" fmla="*/ 1196333 h 1348205"/>
                <a:gd name="connsiteX1175" fmla="*/ 479682 w 1139862"/>
                <a:gd name="connsiteY1175" fmla="*/ 1196142 h 1348205"/>
                <a:gd name="connsiteX1176" fmla="*/ 480538 w 1139862"/>
                <a:gd name="connsiteY1176" fmla="*/ 1196713 h 1348205"/>
                <a:gd name="connsiteX1177" fmla="*/ 483201 w 1139862"/>
                <a:gd name="connsiteY1177" fmla="*/ 1196333 h 1348205"/>
                <a:gd name="connsiteX1178" fmla="*/ 483866 w 1139862"/>
                <a:gd name="connsiteY1178" fmla="*/ 1195762 h 1348205"/>
                <a:gd name="connsiteX1179" fmla="*/ 484722 w 1139862"/>
                <a:gd name="connsiteY1179" fmla="*/ 1193763 h 1348205"/>
                <a:gd name="connsiteX1180" fmla="*/ 484247 w 1139862"/>
                <a:gd name="connsiteY1180" fmla="*/ 1192526 h 1348205"/>
                <a:gd name="connsiteX1181" fmla="*/ 485293 w 1139862"/>
                <a:gd name="connsiteY1181" fmla="*/ 1191955 h 1348205"/>
                <a:gd name="connsiteX1182" fmla="*/ 485768 w 1139862"/>
                <a:gd name="connsiteY1182" fmla="*/ 1190528 h 1348205"/>
                <a:gd name="connsiteX1183" fmla="*/ 487290 w 1139862"/>
                <a:gd name="connsiteY1183" fmla="*/ 1188340 h 1348205"/>
                <a:gd name="connsiteX1184" fmla="*/ 487575 w 1139862"/>
                <a:gd name="connsiteY1184" fmla="*/ 1188625 h 1348205"/>
                <a:gd name="connsiteX1185" fmla="*/ 489382 w 1139862"/>
                <a:gd name="connsiteY1185" fmla="*/ 1188625 h 1348205"/>
                <a:gd name="connsiteX1186" fmla="*/ 492045 w 1139862"/>
                <a:gd name="connsiteY1186" fmla="*/ 1186626 h 1348205"/>
                <a:gd name="connsiteX1187" fmla="*/ 492330 w 1139862"/>
                <a:gd name="connsiteY1187" fmla="*/ 1185866 h 1348205"/>
                <a:gd name="connsiteX1188" fmla="*/ 493662 w 1139862"/>
                <a:gd name="connsiteY1188" fmla="*/ 1184818 h 1348205"/>
                <a:gd name="connsiteX1189" fmla="*/ 493376 w 1139862"/>
                <a:gd name="connsiteY1189" fmla="*/ 1184058 h 1348205"/>
                <a:gd name="connsiteX1190" fmla="*/ 494708 w 1139862"/>
                <a:gd name="connsiteY1190" fmla="*/ 1181679 h 1348205"/>
                <a:gd name="connsiteX1191" fmla="*/ 495564 w 1139862"/>
                <a:gd name="connsiteY1191" fmla="*/ 1178443 h 1348205"/>
                <a:gd name="connsiteX1192" fmla="*/ 495278 w 1139862"/>
                <a:gd name="connsiteY1192" fmla="*/ 1176635 h 1348205"/>
                <a:gd name="connsiteX1193" fmla="*/ 496134 w 1139862"/>
                <a:gd name="connsiteY1193" fmla="*/ 1175779 h 1348205"/>
                <a:gd name="connsiteX1194" fmla="*/ 496134 w 1139862"/>
                <a:gd name="connsiteY1194" fmla="*/ 1174732 h 1348205"/>
                <a:gd name="connsiteX1195" fmla="*/ 497656 w 1139862"/>
                <a:gd name="connsiteY1195" fmla="*/ 1175113 h 1348205"/>
                <a:gd name="connsiteX1196" fmla="*/ 499177 w 1139862"/>
                <a:gd name="connsiteY1196" fmla="*/ 1177587 h 1348205"/>
                <a:gd name="connsiteX1197" fmla="*/ 500509 w 1139862"/>
                <a:gd name="connsiteY1197" fmla="*/ 1177016 h 1348205"/>
                <a:gd name="connsiteX1198" fmla="*/ 501365 w 1139862"/>
                <a:gd name="connsiteY1198" fmla="*/ 1177872 h 1348205"/>
                <a:gd name="connsiteX1199" fmla="*/ 500319 w 1139862"/>
                <a:gd name="connsiteY1199" fmla="*/ 1178729 h 1348205"/>
                <a:gd name="connsiteX1200" fmla="*/ 500984 w 1139862"/>
                <a:gd name="connsiteY1200" fmla="*/ 1180346 h 1348205"/>
                <a:gd name="connsiteX1201" fmla="*/ 500319 w 1139862"/>
                <a:gd name="connsiteY1201" fmla="*/ 1180917 h 1348205"/>
                <a:gd name="connsiteX1202" fmla="*/ 500319 w 1139862"/>
                <a:gd name="connsiteY1202" fmla="*/ 1182154 h 1348205"/>
                <a:gd name="connsiteX1203" fmla="*/ 501175 w 1139862"/>
                <a:gd name="connsiteY1203" fmla="*/ 1182916 h 1348205"/>
                <a:gd name="connsiteX1204" fmla="*/ 501175 w 1139862"/>
                <a:gd name="connsiteY1204" fmla="*/ 1183962 h 1348205"/>
                <a:gd name="connsiteX1205" fmla="*/ 500128 w 1139862"/>
                <a:gd name="connsiteY1205" fmla="*/ 1184724 h 1348205"/>
                <a:gd name="connsiteX1206" fmla="*/ 501175 w 1139862"/>
                <a:gd name="connsiteY1206" fmla="*/ 1184724 h 1348205"/>
                <a:gd name="connsiteX1207" fmla="*/ 502221 w 1139862"/>
                <a:gd name="connsiteY1207" fmla="*/ 1183867 h 1348205"/>
                <a:gd name="connsiteX1208" fmla="*/ 504028 w 1139862"/>
                <a:gd name="connsiteY1208" fmla="*/ 1186912 h 1348205"/>
                <a:gd name="connsiteX1209" fmla="*/ 504503 w 1139862"/>
                <a:gd name="connsiteY1209" fmla="*/ 1186912 h 1348205"/>
                <a:gd name="connsiteX1210" fmla="*/ 504503 w 1139862"/>
                <a:gd name="connsiteY1210" fmla="*/ 1186151 h 1348205"/>
                <a:gd name="connsiteX1211" fmla="*/ 503457 w 1139862"/>
                <a:gd name="connsiteY1211" fmla="*/ 1184343 h 1348205"/>
                <a:gd name="connsiteX1212" fmla="*/ 503457 w 1139862"/>
                <a:gd name="connsiteY1212" fmla="*/ 1183487 h 1348205"/>
                <a:gd name="connsiteX1213" fmla="*/ 503932 w 1139862"/>
                <a:gd name="connsiteY1213" fmla="*/ 1183296 h 1348205"/>
                <a:gd name="connsiteX1214" fmla="*/ 504598 w 1139862"/>
                <a:gd name="connsiteY1214" fmla="*/ 1184153 h 1348205"/>
                <a:gd name="connsiteX1215" fmla="*/ 505454 w 1139862"/>
                <a:gd name="connsiteY1215" fmla="*/ 1184153 h 1348205"/>
                <a:gd name="connsiteX1216" fmla="*/ 505739 w 1139862"/>
                <a:gd name="connsiteY1216" fmla="*/ 1183296 h 1348205"/>
                <a:gd name="connsiteX1217" fmla="*/ 506500 w 1139862"/>
                <a:gd name="connsiteY1217" fmla="*/ 1183106 h 1348205"/>
                <a:gd name="connsiteX1218" fmla="*/ 507831 w 1139862"/>
                <a:gd name="connsiteY1218" fmla="*/ 1184724 h 1348205"/>
                <a:gd name="connsiteX1219" fmla="*/ 512016 w 1139862"/>
                <a:gd name="connsiteY1219" fmla="*/ 1186151 h 1348205"/>
                <a:gd name="connsiteX1220" fmla="*/ 512491 w 1139862"/>
                <a:gd name="connsiteY1220" fmla="*/ 1187197 h 1348205"/>
                <a:gd name="connsiteX1221" fmla="*/ 514583 w 1139862"/>
                <a:gd name="connsiteY1221" fmla="*/ 1188054 h 1348205"/>
                <a:gd name="connsiteX1222" fmla="*/ 516866 w 1139862"/>
                <a:gd name="connsiteY1222" fmla="*/ 1187674 h 1348205"/>
                <a:gd name="connsiteX1223" fmla="*/ 518673 w 1139862"/>
                <a:gd name="connsiteY1223" fmla="*/ 1188054 h 1348205"/>
                <a:gd name="connsiteX1224" fmla="*/ 520765 w 1139862"/>
                <a:gd name="connsiteY1224" fmla="*/ 1187293 h 1348205"/>
                <a:gd name="connsiteX1225" fmla="*/ 522287 w 1139862"/>
                <a:gd name="connsiteY1225" fmla="*/ 1188054 h 1348205"/>
                <a:gd name="connsiteX1226" fmla="*/ 523333 w 1139862"/>
                <a:gd name="connsiteY1226" fmla="*/ 1186055 h 1348205"/>
                <a:gd name="connsiteX1227" fmla="*/ 526756 w 1139862"/>
                <a:gd name="connsiteY1227" fmla="*/ 1184818 h 1348205"/>
                <a:gd name="connsiteX1228" fmla="*/ 527042 w 1139862"/>
                <a:gd name="connsiteY1228" fmla="*/ 1184247 h 1348205"/>
                <a:gd name="connsiteX1229" fmla="*/ 527898 w 1139862"/>
                <a:gd name="connsiteY1229" fmla="*/ 1184628 h 1348205"/>
                <a:gd name="connsiteX1230" fmla="*/ 528183 w 1139862"/>
                <a:gd name="connsiteY1230" fmla="*/ 1186246 h 1348205"/>
                <a:gd name="connsiteX1231" fmla="*/ 529039 w 1139862"/>
                <a:gd name="connsiteY1231" fmla="*/ 1186817 h 1348205"/>
                <a:gd name="connsiteX1232" fmla="*/ 528563 w 1139862"/>
                <a:gd name="connsiteY1232" fmla="*/ 1186055 h 1348205"/>
                <a:gd name="connsiteX1233" fmla="*/ 528848 w 1139862"/>
                <a:gd name="connsiteY1233" fmla="*/ 1184247 h 1348205"/>
                <a:gd name="connsiteX1234" fmla="*/ 530180 w 1139862"/>
                <a:gd name="connsiteY1234" fmla="*/ 1183487 h 1348205"/>
                <a:gd name="connsiteX1235" fmla="*/ 531701 w 1139862"/>
                <a:gd name="connsiteY1235" fmla="*/ 1183296 h 1348205"/>
                <a:gd name="connsiteX1236" fmla="*/ 532367 w 1139862"/>
                <a:gd name="connsiteY1236" fmla="*/ 1182535 h 1348205"/>
                <a:gd name="connsiteX1237" fmla="*/ 533413 w 1139862"/>
                <a:gd name="connsiteY1237" fmla="*/ 1182535 h 1348205"/>
                <a:gd name="connsiteX1238" fmla="*/ 534269 w 1139862"/>
                <a:gd name="connsiteY1238" fmla="*/ 1181679 h 1348205"/>
                <a:gd name="connsiteX1239" fmla="*/ 535315 w 1139862"/>
                <a:gd name="connsiteY1239" fmla="*/ 1182439 h 1348205"/>
                <a:gd name="connsiteX1240" fmla="*/ 535315 w 1139862"/>
                <a:gd name="connsiteY1240" fmla="*/ 1180441 h 1348205"/>
                <a:gd name="connsiteX1241" fmla="*/ 537788 w 1139862"/>
                <a:gd name="connsiteY1241" fmla="*/ 1180822 h 1348205"/>
                <a:gd name="connsiteX1242" fmla="*/ 538454 w 1139862"/>
                <a:gd name="connsiteY1242" fmla="*/ 1179966 h 1348205"/>
                <a:gd name="connsiteX1243" fmla="*/ 538454 w 1139862"/>
                <a:gd name="connsiteY1243" fmla="*/ 1178538 h 1348205"/>
                <a:gd name="connsiteX1244" fmla="*/ 539785 w 1139862"/>
                <a:gd name="connsiteY1244" fmla="*/ 1177492 h 1348205"/>
                <a:gd name="connsiteX1245" fmla="*/ 547583 w 1139862"/>
                <a:gd name="connsiteY1245" fmla="*/ 1176635 h 1348205"/>
                <a:gd name="connsiteX1246" fmla="*/ 548914 w 1139862"/>
                <a:gd name="connsiteY1246" fmla="*/ 1173971 h 1348205"/>
                <a:gd name="connsiteX1247" fmla="*/ 551387 w 1139862"/>
                <a:gd name="connsiteY1247" fmla="*/ 1172924 h 1348205"/>
                <a:gd name="connsiteX1248" fmla="*/ 551863 w 1139862"/>
                <a:gd name="connsiteY1248" fmla="*/ 1171687 h 1348205"/>
                <a:gd name="connsiteX1249" fmla="*/ 552909 w 1139862"/>
                <a:gd name="connsiteY1249" fmla="*/ 1170926 h 1348205"/>
                <a:gd name="connsiteX1250" fmla="*/ 556047 w 1139862"/>
                <a:gd name="connsiteY1250" fmla="*/ 1170545 h 1348205"/>
                <a:gd name="connsiteX1251" fmla="*/ 557378 w 1139862"/>
                <a:gd name="connsiteY1251" fmla="*/ 1169118 h 1348205"/>
                <a:gd name="connsiteX1252" fmla="*/ 558900 w 1139862"/>
                <a:gd name="connsiteY1252" fmla="*/ 1168737 h 1348205"/>
                <a:gd name="connsiteX1253" fmla="*/ 562514 w 1139862"/>
                <a:gd name="connsiteY1253" fmla="*/ 1166739 h 1348205"/>
                <a:gd name="connsiteX1254" fmla="*/ 563179 w 1139862"/>
                <a:gd name="connsiteY1254" fmla="*/ 1167119 h 1348205"/>
                <a:gd name="connsiteX1255" fmla="*/ 563465 w 1139862"/>
                <a:gd name="connsiteY1255" fmla="*/ 1168547 h 1348205"/>
                <a:gd name="connsiteX1256" fmla="*/ 564511 w 1139862"/>
                <a:gd name="connsiteY1256" fmla="*/ 1168356 h 1348205"/>
                <a:gd name="connsiteX1257" fmla="*/ 564511 w 1139862"/>
                <a:gd name="connsiteY1257" fmla="*/ 1167500 h 1348205"/>
                <a:gd name="connsiteX1258" fmla="*/ 563655 w 1139862"/>
                <a:gd name="connsiteY1258" fmla="*/ 1166929 h 1348205"/>
                <a:gd name="connsiteX1259" fmla="*/ 563370 w 1139862"/>
                <a:gd name="connsiteY1259" fmla="*/ 1166072 h 1348205"/>
                <a:gd name="connsiteX1260" fmla="*/ 562324 w 1139862"/>
                <a:gd name="connsiteY1260" fmla="*/ 1165501 h 1348205"/>
                <a:gd name="connsiteX1261" fmla="*/ 564986 w 1139862"/>
                <a:gd name="connsiteY1261" fmla="*/ 1162647 h 1348205"/>
                <a:gd name="connsiteX1262" fmla="*/ 566793 w 1139862"/>
                <a:gd name="connsiteY1262" fmla="*/ 1161790 h 1348205"/>
                <a:gd name="connsiteX1263" fmla="*/ 567078 w 1139862"/>
                <a:gd name="connsiteY1263" fmla="*/ 1160934 h 1348205"/>
                <a:gd name="connsiteX1264" fmla="*/ 567934 w 1139862"/>
                <a:gd name="connsiteY1264" fmla="*/ 1160553 h 1348205"/>
                <a:gd name="connsiteX1265" fmla="*/ 567934 w 1139862"/>
                <a:gd name="connsiteY1265" fmla="*/ 1159316 h 1348205"/>
                <a:gd name="connsiteX1266" fmla="*/ 567459 w 1139862"/>
                <a:gd name="connsiteY1266" fmla="*/ 1158269 h 1348205"/>
                <a:gd name="connsiteX1267" fmla="*/ 566603 w 1139862"/>
                <a:gd name="connsiteY1267" fmla="*/ 1157698 h 1348205"/>
                <a:gd name="connsiteX1268" fmla="*/ 566888 w 1139862"/>
                <a:gd name="connsiteY1268" fmla="*/ 1157413 h 1348205"/>
                <a:gd name="connsiteX1269" fmla="*/ 564606 w 1139862"/>
                <a:gd name="connsiteY1269" fmla="*/ 1155224 h 1348205"/>
                <a:gd name="connsiteX1270" fmla="*/ 564130 w 1139862"/>
                <a:gd name="connsiteY1270" fmla="*/ 1152845 h 1348205"/>
                <a:gd name="connsiteX1271" fmla="*/ 564416 w 1139862"/>
                <a:gd name="connsiteY1271" fmla="*/ 1151037 h 1348205"/>
                <a:gd name="connsiteX1272" fmla="*/ 565462 w 1139862"/>
                <a:gd name="connsiteY1272" fmla="*/ 1150276 h 1348205"/>
                <a:gd name="connsiteX1273" fmla="*/ 567554 w 1139862"/>
                <a:gd name="connsiteY1273" fmla="*/ 1150657 h 1348205"/>
                <a:gd name="connsiteX1274" fmla="*/ 568410 w 1139862"/>
                <a:gd name="connsiteY1274" fmla="*/ 1148278 h 1348205"/>
                <a:gd name="connsiteX1275" fmla="*/ 569456 w 1139862"/>
                <a:gd name="connsiteY1275" fmla="*/ 1147041 h 1348205"/>
                <a:gd name="connsiteX1276" fmla="*/ 569931 w 1139862"/>
                <a:gd name="connsiteY1276" fmla="*/ 1145233 h 1348205"/>
                <a:gd name="connsiteX1277" fmla="*/ 572024 w 1139862"/>
                <a:gd name="connsiteY1277" fmla="*/ 1144376 h 1348205"/>
                <a:gd name="connsiteX1278" fmla="*/ 571548 w 1139862"/>
                <a:gd name="connsiteY1278" fmla="*/ 1143329 h 1348205"/>
                <a:gd name="connsiteX1279" fmla="*/ 572024 w 1139862"/>
                <a:gd name="connsiteY1279" fmla="*/ 1141521 h 1348205"/>
                <a:gd name="connsiteX1280" fmla="*/ 574496 w 1139862"/>
                <a:gd name="connsiteY1280" fmla="*/ 1141141 h 1348205"/>
                <a:gd name="connsiteX1281" fmla="*/ 575162 w 1139862"/>
                <a:gd name="connsiteY1281" fmla="*/ 1139333 h 1348205"/>
                <a:gd name="connsiteX1282" fmla="*/ 574116 w 1139862"/>
                <a:gd name="connsiteY1282" fmla="*/ 1138762 h 1348205"/>
                <a:gd name="connsiteX1283" fmla="*/ 573640 w 1139862"/>
                <a:gd name="connsiteY1283" fmla="*/ 1139809 h 1348205"/>
                <a:gd name="connsiteX1284" fmla="*/ 571168 w 1139862"/>
                <a:gd name="connsiteY1284" fmla="*/ 1140570 h 1348205"/>
                <a:gd name="connsiteX1285" fmla="*/ 569836 w 1139862"/>
                <a:gd name="connsiteY1285" fmla="*/ 1142188 h 1348205"/>
                <a:gd name="connsiteX1286" fmla="*/ 568980 w 1139862"/>
                <a:gd name="connsiteY1286" fmla="*/ 1142568 h 1348205"/>
                <a:gd name="connsiteX1287" fmla="*/ 569456 w 1139862"/>
                <a:gd name="connsiteY1287" fmla="*/ 1143425 h 1348205"/>
                <a:gd name="connsiteX1288" fmla="*/ 570312 w 1139862"/>
                <a:gd name="connsiteY1288" fmla="*/ 1143615 h 1348205"/>
                <a:gd name="connsiteX1289" fmla="*/ 568505 w 1139862"/>
                <a:gd name="connsiteY1289" fmla="*/ 1145423 h 1348205"/>
                <a:gd name="connsiteX1290" fmla="*/ 568030 w 1139862"/>
                <a:gd name="connsiteY1290" fmla="*/ 1147612 h 1348205"/>
                <a:gd name="connsiteX1291" fmla="*/ 566698 w 1139862"/>
                <a:gd name="connsiteY1291" fmla="*/ 1148183 h 1348205"/>
                <a:gd name="connsiteX1292" fmla="*/ 565177 w 1139862"/>
                <a:gd name="connsiteY1292" fmla="*/ 1148183 h 1348205"/>
                <a:gd name="connsiteX1293" fmla="*/ 564130 w 1139862"/>
                <a:gd name="connsiteY1293" fmla="*/ 1147612 h 1348205"/>
                <a:gd name="connsiteX1294" fmla="*/ 563084 w 1139862"/>
                <a:gd name="connsiteY1294" fmla="*/ 1147802 h 1348205"/>
                <a:gd name="connsiteX1295" fmla="*/ 562609 w 1139862"/>
                <a:gd name="connsiteY1295" fmla="*/ 1148373 h 1348205"/>
                <a:gd name="connsiteX1296" fmla="*/ 562609 w 1139862"/>
                <a:gd name="connsiteY1296" fmla="*/ 1150847 h 1348205"/>
                <a:gd name="connsiteX1297" fmla="*/ 563465 w 1139862"/>
                <a:gd name="connsiteY1297" fmla="*/ 1153321 h 1348205"/>
                <a:gd name="connsiteX1298" fmla="*/ 562989 w 1139862"/>
                <a:gd name="connsiteY1298" fmla="*/ 1157318 h 1348205"/>
                <a:gd name="connsiteX1299" fmla="*/ 563655 w 1139862"/>
                <a:gd name="connsiteY1299" fmla="*/ 1158365 h 1348205"/>
                <a:gd name="connsiteX1300" fmla="*/ 563655 w 1139862"/>
                <a:gd name="connsiteY1300" fmla="*/ 1159602 h 1348205"/>
                <a:gd name="connsiteX1301" fmla="*/ 562799 w 1139862"/>
                <a:gd name="connsiteY1301" fmla="*/ 1161219 h 1348205"/>
                <a:gd name="connsiteX1302" fmla="*/ 564130 w 1139862"/>
                <a:gd name="connsiteY1302" fmla="*/ 1161600 h 1348205"/>
                <a:gd name="connsiteX1303" fmla="*/ 564416 w 1139862"/>
                <a:gd name="connsiteY1303" fmla="*/ 1162647 h 1348205"/>
                <a:gd name="connsiteX1304" fmla="*/ 563560 w 1139862"/>
                <a:gd name="connsiteY1304" fmla="*/ 1163027 h 1348205"/>
                <a:gd name="connsiteX1305" fmla="*/ 562038 w 1139862"/>
                <a:gd name="connsiteY1305" fmla="*/ 1165026 h 1348205"/>
                <a:gd name="connsiteX1306" fmla="*/ 557854 w 1139862"/>
                <a:gd name="connsiteY1306" fmla="*/ 1164740 h 1348205"/>
                <a:gd name="connsiteX1307" fmla="*/ 556332 w 1139862"/>
                <a:gd name="connsiteY1307" fmla="*/ 1165787 h 1348205"/>
                <a:gd name="connsiteX1308" fmla="*/ 552148 w 1139862"/>
                <a:gd name="connsiteY1308" fmla="*/ 1166358 h 1348205"/>
                <a:gd name="connsiteX1309" fmla="*/ 552433 w 1139862"/>
                <a:gd name="connsiteY1309" fmla="*/ 1167595 h 1348205"/>
                <a:gd name="connsiteX1310" fmla="*/ 547964 w 1139862"/>
                <a:gd name="connsiteY1310" fmla="*/ 1167310 h 1348205"/>
                <a:gd name="connsiteX1311" fmla="*/ 547203 w 1139862"/>
                <a:gd name="connsiteY1311" fmla="*/ 1167880 h 1348205"/>
                <a:gd name="connsiteX1312" fmla="*/ 545396 w 1139862"/>
                <a:gd name="connsiteY1312" fmla="*/ 1168071 h 1348205"/>
                <a:gd name="connsiteX1313" fmla="*/ 543113 w 1139862"/>
                <a:gd name="connsiteY1313" fmla="*/ 1167880 h 1348205"/>
                <a:gd name="connsiteX1314" fmla="*/ 542448 w 1139862"/>
                <a:gd name="connsiteY1314" fmla="*/ 1167310 h 1348205"/>
                <a:gd name="connsiteX1315" fmla="*/ 541972 w 1139862"/>
                <a:gd name="connsiteY1315" fmla="*/ 1168071 h 1348205"/>
                <a:gd name="connsiteX1316" fmla="*/ 540165 w 1139862"/>
                <a:gd name="connsiteY1316" fmla="*/ 1168261 h 1348205"/>
                <a:gd name="connsiteX1317" fmla="*/ 539880 w 1139862"/>
                <a:gd name="connsiteY1317" fmla="*/ 1168642 h 1348205"/>
                <a:gd name="connsiteX1318" fmla="*/ 538358 w 1139862"/>
                <a:gd name="connsiteY1318" fmla="*/ 1168261 h 1348205"/>
                <a:gd name="connsiteX1319" fmla="*/ 537312 w 1139862"/>
                <a:gd name="connsiteY1319" fmla="*/ 1170069 h 1348205"/>
                <a:gd name="connsiteX1320" fmla="*/ 535220 w 1139862"/>
                <a:gd name="connsiteY1320" fmla="*/ 1170069 h 1348205"/>
                <a:gd name="connsiteX1321" fmla="*/ 529895 w 1139862"/>
                <a:gd name="connsiteY1321" fmla="*/ 1165216 h 1348205"/>
                <a:gd name="connsiteX1322" fmla="*/ 530370 w 1139862"/>
                <a:gd name="connsiteY1322" fmla="*/ 1164455 h 1348205"/>
                <a:gd name="connsiteX1323" fmla="*/ 528848 w 1139862"/>
                <a:gd name="connsiteY1323" fmla="*/ 1162266 h 1348205"/>
                <a:gd name="connsiteX1324" fmla="*/ 527993 w 1139862"/>
                <a:gd name="connsiteY1324" fmla="*/ 1161885 h 1348205"/>
                <a:gd name="connsiteX1325" fmla="*/ 527707 w 1139862"/>
                <a:gd name="connsiteY1325" fmla="*/ 1162742 h 1348205"/>
                <a:gd name="connsiteX1326" fmla="*/ 526851 w 1139862"/>
                <a:gd name="connsiteY1326" fmla="*/ 1162552 h 1348205"/>
                <a:gd name="connsiteX1327" fmla="*/ 526186 w 1139862"/>
                <a:gd name="connsiteY1327" fmla="*/ 1158936 h 1348205"/>
                <a:gd name="connsiteX1328" fmla="*/ 525140 w 1139862"/>
                <a:gd name="connsiteY1328" fmla="*/ 1158174 h 1348205"/>
                <a:gd name="connsiteX1329" fmla="*/ 523808 w 1139862"/>
                <a:gd name="connsiteY1329" fmla="*/ 1154368 h 1348205"/>
                <a:gd name="connsiteX1330" fmla="*/ 522952 w 1139862"/>
                <a:gd name="connsiteY1330" fmla="*/ 1153511 h 1348205"/>
                <a:gd name="connsiteX1331" fmla="*/ 521431 w 1139862"/>
                <a:gd name="connsiteY1331" fmla="*/ 1152465 h 1348205"/>
                <a:gd name="connsiteX1332" fmla="*/ 512491 w 1139862"/>
                <a:gd name="connsiteY1332" fmla="*/ 1150276 h 1348205"/>
                <a:gd name="connsiteX1333" fmla="*/ 508687 w 1139862"/>
                <a:gd name="connsiteY1333" fmla="*/ 1150086 h 1348205"/>
                <a:gd name="connsiteX1334" fmla="*/ 507356 w 1139862"/>
                <a:gd name="connsiteY1334" fmla="*/ 1150942 h 1348205"/>
                <a:gd name="connsiteX1335" fmla="*/ 505834 w 1139862"/>
                <a:gd name="connsiteY1335" fmla="*/ 1151132 h 1348205"/>
                <a:gd name="connsiteX1336" fmla="*/ 505074 w 1139862"/>
                <a:gd name="connsiteY1336" fmla="*/ 1151703 h 1348205"/>
                <a:gd name="connsiteX1337" fmla="*/ 505549 w 1139862"/>
                <a:gd name="connsiteY1337" fmla="*/ 1153892 h 1348205"/>
                <a:gd name="connsiteX1338" fmla="*/ 503077 w 1139862"/>
                <a:gd name="connsiteY1338" fmla="*/ 1154082 h 1348205"/>
                <a:gd name="connsiteX1339" fmla="*/ 502411 w 1139862"/>
                <a:gd name="connsiteY1339" fmla="*/ 1154653 h 1348205"/>
                <a:gd name="connsiteX1340" fmla="*/ 495754 w 1139862"/>
                <a:gd name="connsiteY1340" fmla="*/ 1154844 h 1348205"/>
                <a:gd name="connsiteX1341" fmla="*/ 495469 w 1139862"/>
                <a:gd name="connsiteY1341" fmla="*/ 1155415 h 1348205"/>
                <a:gd name="connsiteX1342" fmla="*/ 493186 w 1139862"/>
                <a:gd name="connsiteY1342" fmla="*/ 1154844 h 1348205"/>
                <a:gd name="connsiteX1343" fmla="*/ 490333 w 1139862"/>
                <a:gd name="connsiteY1343" fmla="*/ 1155605 h 1348205"/>
                <a:gd name="connsiteX1344" fmla="*/ 489477 w 1139862"/>
                <a:gd name="connsiteY1344" fmla="*/ 1155034 h 1348205"/>
                <a:gd name="connsiteX1345" fmla="*/ 485673 w 1139862"/>
                <a:gd name="connsiteY1345" fmla="*/ 1154463 h 1348205"/>
                <a:gd name="connsiteX1346" fmla="*/ 485673 w 1139862"/>
                <a:gd name="connsiteY1346" fmla="*/ 1155034 h 1348205"/>
                <a:gd name="connsiteX1347" fmla="*/ 487480 w 1139862"/>
                <a:gd name="connsiteY1347" fmla="*/ 1155224 h 1348205"/>
                <a:gd name="connsiteX1348" fmla="*/ 489002 w 1139862"/>
                <a:gd name="connsiteY1348" fmla="*/ 1155986 h 1348205"/>
                <a:gd name="connsiteX1349" fmla="*/ 489477 w 1139862"/>
                <a:gd name="connsiteY1349" fmla="*/ 1158174 h 1348205"/>
                <a:gd name="connsiteX1350" fmla="*/ 487385 w 1139862"/>
                <a:gd name="connsiteY1350" fmla="*/ 1159411 h 1348205"/>
                <a:gd name="connsiteX1351" fmla="*/ 486339 w 1139862"/>
                <a:gd name="connsiteY1351" fmla="*/ 1159602 h 1348205"/>
                <a:gd name="connsiteX1352" fmla="*/ 484057 w 1139862"/>
                <a:gd name="connsiteY1352" fmla="*/ 1161410 h 1348205"/>
                <a:gd name="connsiteX1353" fmla="*/ 478065 w 1139862"/>
                <a:gd name="connsiteY1353" fmla="*/ 1161410 h 1348205"/>
                <a:gd name="connsiteX1354" fmla="*/ 474927 w 1139862"/>
                <a:gd name="connsiteY1354" fmla="*/ 1159982 h 1348205"/>
                <a:gd name="connsiteX1355" fmla="*/ 474071 w 1139862"/>
                <a:gd name="connsiteY1355" fmla="*/ 1159982 h 1348205"/>
                <a:gd name="connsiteX1356" fmla="*/ 472550 w 1139862"/>
                <a:gd name="connsiteY1356" fmla="*/ 1158745 h 1348205"/>
                <a:gd name="connsiteX1357" fmla="*/ 470743 w 1139862"/>
                <a:gd name="connsiteY1357" fmla="*/ 1157984 h 1348205"/>
                <a:gd name="connsiteX1358" fmla="*/ 465132 w 1139862"/>
                <a:gd name="connsiteY1358" fmla="*/ 1153511 h 1348205"/>
                <a:gd name="connsiteX1359" fmla="*/ 460662 w 1139862"/>
                <a:gd name="connsiteY1359" fmla="*/ 1149229 h 1348205"/>
                <a:gd name="connsiteX1360" fmla="*/ 460377 w 1139862"/>
                <a:gd name="connsiteY1360" fmla="*/ 1148468 h 1348205"/>
                <a:gd name="connsiteX1361" fmla="*/ 458855 w 1139862"/>
                <a:gd name="connsiteY1361" fmla="*/ 1147612 h 1348205"/>
                <a:gd name="connsiteX1362" fmla="*/ 456192 w 1139862"/>
                <a:gd name="connsiteY1362" fmla="*/ 1143805 h 1348205"/>
                <a:gd name="connsiteX1363" fmla="*/ 451533 w 1139862"/>
                <a:gd name="connsiteY1363" fmla="*/ 1138571 h 1348205"/>
                <a:gd name="connsiteX1364" fmla="*/ 451533 w 1139862"/>
                <a:gd name="connsiteY1364" fmla="*/ 1137810 h 1348205"/>
                <a:gd name="connsiteX1365" fmla="*/ 450677 w 1139862"/>
                <a:gd name="connsiteY1365" fmla="*/ 1137430 h 1348205"/>
                <a:gd name="connsiteX1366" fmla="*/ 450677 w 1139862"/>
                <a:gd name="connsiteY1366" fmla="*/ 1136574 h 1348205"/>
                <a:gd name="connsiteX1367" fmla="*/ 449821 w 1139862"/>
                <a:gd name="connsiteY1367" fmla="*/ 1135812 h 1348205"/>
                <a:gd name="connsiteX1368" fmla="*/ 449821 w 1139862"/>
                <a:gd name="connsiteY1368" fmla="*/ 1134955 h 1348205"/>
                <a:gd name="connsiteX1369" fmla="*/ 448014 w 1139862"/>
                <a:gd name="connsiteY1369" fmla="*/ 1133338 h 1348205"/>
                <a:gd name="connsiteX1370" fmla="*/ 446968 w 1139862"/>
                <a:gd name="connsiteY1370" fmla="*/ 1129722 h 1348205"/>
                <a:gd name="connsiteX1371" fmla="*/ 446207 w 1139862"/>
                <a:gd name="connsiteY1371" fmla="*/ 1129341 h 1348205"/>
                <a:gd name="connsiteX1372" fmla="*/ 446207 w 1139862"/>
                <a:gd name="connsiteY1372" fmla="*/ 1128485 h 1348205"/>
                <a:gd name="connsiteX1373" fmla="*/ 445351 w 1139862"/>
                <a:gd name="connsiteY1373" fmla="*/ 1127058 h 1348205"/>
                <a:gd name="connsiteX1374" fmla="*/ 445351 w 1139862"/>
                <a:gd name="connsiteY1374" fmla="*/ 1125821 h 1348205"/>
                <a:gd name="connsiteX1375" fmla="*/ 444590 w 1139862"/>
                <a:gd name="connsiteY1375" fmla="*/ 1125059 h 1348205"/>
                <a:gd name="connsiteX1376" fmla="*/ 444305 w 1139862"/>
                <a:gd name="connsiteY1376" fmla="*/ 1122394 h 1348205"/>
                <a:gd name="connsiteX1377" fmla="*/ 443639 w 1139862"/>
                <a:gd name="connsiteY1377" fmla="*/ 1121823 h 1348205"/>
                <a:gd name="connsiteX1378" fmla="*/ 444115 w 1139862"/>
                <a:gd name="connsiteY1378" fmla="*/ 1119350 h 1348205"/>
                <a:gd name="connsiteX1379" fmla="*/ 446778 w 1139862"/>
                <a:gd name="connsiteY1379" fmla="*/ 1121538 h 1348205"/>
                <a:gd name="connsiteX1380" fmla="*/ 448965 w 1139862"/>
                <a:gd name="connsiteY1380" fmla="*/ 1122394 h 1348205"/>
                <a:gd name="connsiteX1381" fmla="*/ 450772 w 1139862"/>
                <a:gd name="connsiteY1381" fmla="*/ 1122014 h 1348205"/>
                <a:gd name="connsiteX1382" fmla="*/ 452103 w 1139862"/>
                <a:gd name="connsiteY1382" fmla="*/ 1120967 h 1348205"/>
                <a:gd name="connsiteX1383" fmla="*/ 453910 w 1139862"/>
                <a:gd name="connsiteY1383" fmla="*/ 1120777 h 1348205"/>
                <a:gd name="connsiteX1384" fmla="*/ 454386 w 1139862"/>
                <a:gd name="connsiteY1384" fmla="*/ 1120206 h 1348205"/>
                <a:gd name="connsiteX1385" fmla="*/ 456573 w 1139862"/>
                <a:gd name="connsiteY1385" fmla="*/ 1120586 h 1348205"/>
                <a:gd name="connsiteX1386" fmla="*/ 457429 w 1139862"/>
                <a:gd name="connsiteY1386" fmla="*/ 1120206 h 1348205"/>
                <a:gd name="connsiteX1387" fmla="*/ 458094 w 1139862"/>
                <a:gd name="connsiteY1387" fmla="*/ 1120586 h 1348205"/>
                <a:gd name="connsiteX1388" fmla="*/ 458570 w 1139862"/>
                <a:gd name="connsiteY1388" fmla="*/ 1121823 h 1348205"/>
                <a:gd name="connsiteX1389" fmla="*/ 459236 w 1139862"/>
                <a:gd name="connsiteY1389" fmla="*/ 1121634 h 1348205"/>
                <a:gd name="connsiteX1390" fmla="*/ 459521 w 1139862"/>
                <a:gd name="connsiteY1390" fmla="*/ 1120396 h 1348205"/>
                <a:gd name="connsiteX1391" fmla="*/ 460377 w 1139862"/>
                <a:gd name="connsiteY1391" fmla="*/ 1120396 h 1348205"/>
                <a:gd name="connsiteX1392" fmla="*/ 461423 w 1139862"/>
                <a:gd name="connsiteY1392" fmla="*/ 1121823 h 1348205"/>
                <a:gd name="connsiteX1393" fmla="*/ 461708 w 1139862"/>
                <a:gd name="connsiteY1393" fmla="*/ 1123061 h 1348205"/>
                <a:gd name="connsiteX1394" fmla="*/ 462754 w 1139862"/>
                <a:gd name="connsiteY1394" fmla="*/ 1123822 h 1348205"/>
                <a:gd name="connsiteX1395" fmla="*/ 463800 w 1139862"/>
                <a:gd name="connsiteY1395" fmla="*/ 1123822 h 1348205"/>
                <a:gd name="connsiteX1396" fmla="*/ 464846 w 1139862"/>
                <a:gd name="connsiteY1396" fmla="*/ 1124869 h 1348205"/>
                <a:gd name="connsiteX1397" fmla="*/ 467319 w 1139862"/>
                <a:gd name="connsiteY1397" fmla="*/ 1125440 h 1348205"/>
                <a:gd name="connsiteX1398" fmla="*/ 468365 w 1139862"/>
                <a:gd name="connsiteY1398" fmla="*/ 1124583 h 1348205"/>
                <a:gd name="connsiteX1399" fmla="*/ 464181 w 1139862"/>
                <a:gd name="connsiteY1399" fmla="*/ 1122775 h 1348205"/>
                <a:gd name="connsiteX1400" fmla="*/ 463135 w 1139862"/>
                <a:gd name="connsiteY1400" fmla="*/ 1121538 h 1348205"/>
                <a:gd name="connsiteX1401" fmla="*/ 463610 w 1139862"/>
                <a:gd name="connsiteY1401" fmla="*/ 1119540 h 1348205"/>
                <a:gd name="connsiteX1402" fmla="*/ 465702 w 1139862"/>
                <a:gd name="connsiteY1402" fmla="*/ 1119350 h 1348205"/>
                <a:gd name="connsiteX1403" fmla="*/ 465702 w 1139862"/>
                <a:gd name="connsiteY1403" fmla="*/ 1118588 h 1348205"/>
                <a:gd name="connsiteX1404" fmla="*/ 461898 w 1139862"/>
                <a:gd name="connsiteY1404" fmla="*/ 1117161 h 1348205"/>
                <a:gd name="connsiteX1405" fmla="*/ 459426 w 1139862"/>
                <a:gd name="connsiteY1405" fmla="*/ 1117161 h 1348205"/>
                <a:gd name="connsiteX1406" fmla="*/ 458950 w 1139862"/>
                <a:gd name="connsiteY1406" fmla="*/ 1117732 h 1348205"/>
                <a:gd name="connsiteX1407" fmla="*/ 458285 w 1139862"/>
                <a:gd name="connsiteY1407" fmla="*/ 1117732 h 1348205"/>
                <a:gd name="connsiteX1408" fmla="*/ 456763 w 1139862"/>
                <a:gd name="connsiteY1408" fmla="*/ 1116876 h 1348205"/>
                <a:gd name="connsiteX1409" fmla="*/ 453149 w 1139862"/>
                <a:gd name="connsiteY1409" fmla="*/ 1116876 h 1348205"/>
                <a:gd name="connsiteX1410" fmla="*/ 452293 w 1139862"/>
                <a:gd name="connsiteY1410" fmla="*/ 1116305 h 1348205"/>
                <a:gd name="connsiteX1411" fmla="*/ 449631 w 1139862"/>
                <a:gd name="connsiteY1411" fmla="*/ 1116495 h 1348205"/>
                <a:gd name="connsiteX1412" fmla="*/ 448299 w 1139862"/>
                <a:gd name="connsiteY1412" fmla="*/ 1115448 h 1348205"/>
                <a:gd name="connsiteX1413" fmla="*/ 448014 w 1139862"/>
                <a:gd name="connsiteY1413" fmla="*/ 1114211 h 1348205"/>
                <a:gd name="connsiteX1414" fmla="*/ 445161 w 1139862"/>
                <a:gd name="connsiteY1414" fmla="*/ 1113449 h 1348205"/>
                <a:gd name="connsiteX1415" fmla="*/ 445827 w 1139862"/>
                <a:gd name="connsiteY1415" fmla="*/ 1112403 h 1348205"/>
                <a:gd name="connsiteX1416" fmla="*/ 444971 w 1139862"/>
                <a:gd name="connsiteY1416" fmla="*/ 1112118 h 1348205"/>
                <a:gd name="connsiteX1417" fmla="*/ 444971 w 1139862"/>
                <a:gd name="connsiteY1417" fmla="*/ 1111071 h 1348205"/>
                <a:gd name="connsiteX1418" fmla="*/ 443925 w 1139862"/>
                <a:gd name="connsiteY1418" fmla="*/ 1110500 h 1348205"/>
                <a:gd name="connsiteX1419" fmla="*/ 445256 w 1139862"/>
                <a:gd name="connsiteY1419" fmla="*/ 1108311 h 1348205"/>
                <a:gd name="connsiteX1420" fmla="*/ 444400 w 1139862"/>
                <a:gd name="connsiteY1420" fmla="*/ 1105457 h 1348205"/>
                <a:gd name="connsiteX1421" fmla="*/ 444876 w 1139862"/>
                <a:gd name="connsiteY1421" fmla="*/ 1105076 h 1348205"/>
                <a:gd name="connsiteX1422" fmla="*/ 444876 w 1139862"/>
                <a:gd name="connsiteY1422" fmla="*/ 1103648 h 1348205"/>
                <a:gd name="connsiteX1423" fmla="*/ 445636 w 1139862"/>
                <a:gd name="connsiteY1423" fmla="*/ 1103078 h 1348205"/>
                <a:gd name="connsiteX1424" fmla="*/ 446302 w 1139862"/>
                <a:gd name="connsiteY1424" fmla="*/ 1101270 h 1348205"/>
                <a:gd name="connsiteX1425" fmla="*/ 446302 w 1139862"/>
                <a:gd name="connsiteY1425" fmla="*/ 1098605 h 1348205"/>
                <a:gd name="connsiteX1426" fmla="*/ 447063 w 1139862"/>
                <a:gd name="connsiteY1426" fmla="*/ 1097749 h 1348205"/>
                <a:gd name="connsiteX1427" fmla="*/ 447063 w 1139862"/>
                <a:gd name="connsiteY1427" fmla="*/ 1096131 h 1348205"/>
                <a:gd name="connsiteX1428" fmla="*/ 449726 w 1139862"/>
                <a:gd name="connsiteY1428" fmla="*/ 1093276 h 1348205"/>
                <a:gd name="connsiteX1429" fmla="*/ 450201 w 1139862"/>
                <a:gd name="connsiteY1429" fmla="*/ 1092039 h 1348205"/>
                <a:gd name="connsiteX1430" fmla="*/ 450486 w 1139862"/>
                <a:gd name="connsiteY1430" fmla="*/ 1088994 h 1348205"/>
                <a:gd name="connsiteX1431" fmla="*/ 448680 w 1139862"/>
                <a:gd name="connsiteY1431" fmla="*/ 1087567 h 1348205"/>
                <a:gd name="connsiteX1432" fmla="*/ 448204 w 1139862"/>
                <a:gd name="connsiteY1432" fmla="*/ 1084902 h 1348205"/>
                <a:gd name="connsiteX1433" fmla="*/ 449250 w 1139862"/>
                <a:gd name="connsiteY1433" fmla="*/ 1084331 h 1348205"/>
                <a:gd name="connsiteX1434" fmla="*/ 451057 w 1139862"/>
                <a:gd name="connsiteY1434" fmla="*/ 1084902 h 1348205"/>
                <a:gd name="connsiteX1435" fmla="*/ 451533 w 1139862"/>
                <a:gd name="connsiteY1435" fmla="*/ 1083475 h 1348205"/>
                <a:gd name="connsiteX1436" fmla="*/ 455622 w 1139862"/>
                <a:gd name="connsiteY1436" fmla="*/ 1080810 h 1348205"/>
                <a:gd name="connsiteX1437" fmla="*/ 456383 w 1139862"/>
                <a:gd name="connsiteY1437" fmla="*/ 1079193 h 1348205"/>
                <a:gd name="connsiteX1438" fmla="*/ 458475 w 1139862"/>
                <a:gd name="connsiteY1438" fmla="*/ 1077956 h 1348205"/>
                <a:gd name="connsiteX1439" fmla="*/ 462279 w 1139862"/>
                <a:gd name="connsiteY1439" fmla="*/ 1078336 h 1348205"/>
                <a:gd name="connsiteX1440" fmla="*/ 466368 w 1139862"/>
                <a:gd name="connsiteY1440" fmla="*/ 1075672 h 1348205"/>
                <a:gd name="connsiteX1441" fmla="*/ 467034 w 1139862"/>
                <a:gd name="connsiteY1441" fmla="*/ 1072056 h 1348205"/>
                <a:gd name="connsiteX1442" fmla="*/ 466748 w 1139862"/>
                <a:gd name="connsiteY1442" fmla="*/ 1069867 h 1348205"/>
                <a:gd name="connsiteX1443" fmla="*/ 467604 w 1139862"/>
                <a:gd name="connsiteY1443" fmla="*/ 1068440 h 1348205"/>
                <a:gd name="connsiteX1444" fmla="*/ 467604 w 1139862"/>
                <a:gd name="connsiteY1444" fmla="*/ 1067203 h 1348205"/>
                <a:gd name="connsiteX1445" fmla="*/ 468270 w 1139862"/>
                <a:gd name="connsiteY1445" fmla="*/ 1066441 h 1348205"/>
                <a:gd name="connsiteX1446" fmla="*/ 467795 w 1139862"/>
                <a:gd name="connsiteY1446" fmla="*/ 1065680 h 1348205"/>
                <a:gd name="connsiteX1447" fmla="*/ 467034 w 1139862"/>
                <a:gd name="connsiteY1447" fmla="*/ 1066441 h 1348205"/>
                <a:gd name="connsiteX1448" fmla="*/ 467034 w 1139862"/>
                <a:gd name="connsiteY1448" fmla="*/ 1067488 h 1348205"/>
                <a:gd name="connsiteX1449" fmla="*/ 465988 w 1139862"/>
                <a:gd name="connsiteY1449" fmla="*/ 1068725 h 1348205"/>
                <a:gd name="connsiteX1450" fmla="*/ 465322 w 1139862"/>
                <a:gd name="connsiteY1450" fmla="*/ 1075386 h 1348205"/>
                <a:gd name="connsiteX1451" fmla="*/ 464656 w 1139862"/>
                <a:gd name="connsiteY1451" fmla="*/ 1075577 h 1348205"/>
                <a:gd name="connsiteX1452" fmla="*/ 463896 w 1139862"/>
                <a:gd name="connsiteY1452" fmla="*/ 1076623 h 1348205"/>
                <a:gd name="connsiteX1453" fmla="*/ 461803 w 1139862"/>
                <a:gd name="connsiteY1453" fmla="*/ 1077194 h 1348205"/>
                <a:gd name="connsiteX1454" fmla="*/ 459331 w 1139862"/>
                <a:gd name="connsiteY1454" fmla="*/ 1076623 h 1348205"/>
                <a:gd name="connsiteX1455" fmla="*/ 457999 w 1139862"/>
                <a:gd name="connsiteY1455" fmla="*/ 1076814 h 1348205"/>
                <a:gd name="connsiteX1456" fmla="*/ 452198 w 1139862"/>
                <a:gd name="connsiteY1456" fmla="*/ 1080430 h 1348205"/>
                <a:gd name="connsiteX1457" fmla="*/ 449535 w 1139862"/>
                <a:gd name="connsiteY1457" fmla="*/ 1081191 h 1348205"/>
                <a:gd name="connsiteX1458" fmla="*/ 447348 w 1139862"/>
                <a:gd name="connsiteY1458" fmla="*/ 1082999 h 1348205"/>
                <a:gd name="connsiteX1459" fmla="*/ 447063 w 1139862"/>
                <a:gd name="connsiteY1459" fmla="*/ 1084617 h 1348205"/>
                <a:gd name="connsiteX1460" fmla="*/ 446207 w 1139862"/>
                <a:gd name="connsiteY1460" fmla="*/ 1085378 h 1348205"/>
                <a:gd name="connsiteX1461" fmla="*/ 445922 w 1139862"/>
                <a:gd name="connsiteY1461" fmla="*/ 1088233 h 1348205"/>
                <a:gd name="connsiteX1462" fmla="*/ 445256 w 1139862"/>
                <a:gd name="connsiteY1462" fmla="*/ 1088994 h 1348205"/>
                <a:gd name="connsiteX1463" fmla="*/ 445256 w 1139862"/>
                <a:gd name="connsiteY1463" fmla="*/ 1091373 h 1348205"/>
                <a:gd name="connsiteX1464" fmla="*/ 443734 w 1139862"/>
                <a:gd name="connsiteY1464" fmla="*/ 1092420 h 1348205"/>
                <a:gd name="connsiteX1465" fmla="*/ 443449 w 1139862"/>
                <a:gd name="connsiteY1465" fmla="*/ 1093181 h 1348205"/>
                <a:gd name="connsiteX1466" fmla="*/ 442593 w 1139862"/>
                <a:gd name="connsiteY1466" fmla="*/ 1093181 h 1348205"/>
                <a:gd name="connsiteX1467" fmla="*/ 441262 w 1139862"/>
                <a:gd name="connsiteY1467" fmla="*/ 1096416 h 1348205"/>
                <a:gd name="connsiteX1468" fmla="*/ 440216 w 1139862"/>
                <a:gd name="connsiteY1468" fmla="*/ 1097178 h 1348205"/>
                <a:gd name="connsiteX1469" fmla="*/ 440501 w 1139862"/>
                <a:gd name="connsiteY1469" fmla="*/ 1099176 h 1348205"/>
                <a:gd name="connsiteX1470" fmla="*/ 438409 w 1139862"/>
                <a:gd name="connsiteY1470" fmla="*/ 1100413 h 1348205"/>
                <a:gd name="connsiteX1471" fmla="*/ 436602 w 1139862"/>
                <a:gd name="connsiteY1471" fmla="*/ 1100413 h 1348205"/>
                <a:gd name="connsiteX1472" fmla="*/ 435271 w 1139862"/>
                <a:gd name="connsiteY1472" fmla="*/ 1103458 h 1348205"/>
                <a:gd name="connsiteX1473" fmla="*/ 433939 w 1139862"/>
                <a:gd name="connsiteY1473" fmla="*/ 1104505 h 1348205"/>
                <a:gd name="connsiteX1474" fmla="*/ 431847 w 1139862"/>
                <a:gd name="connsiteY1474" fmla="*/ 1104505 h 1348205"/>
                <a:gd name="connsiteX1475" fmla="*/ 430991 w 1139862"/>
                <a:gd name="connsiteY1475" fmla="*/ 1103744 h 1348205"/>
                <a:gd name="connsiteX1476" fmla="*/ 428899 w 1139862"/>
                <a:gd name="connsiteY1476" fmla="*/ 1103173 h 1348205"/>
                <a:gd name="connsiteX1477" fmla="*/ 426426 w 1139862"/>
                <a:gd name="connsiteY1477" fmla="*/ 1100794 h 1348205"/>
                <a:gd name="connsiteX1478" fmla="*/ 425570 w 1139862"/>
                <a:gd name="connsiteY1478" fmla="*/ 1100984 h 1348205"/>
                <a:gd name="connsiteX1479" fmla="*/ 423764 w 1139862"/>
                <a:gd name="connsiteY1479" fmla="*/ 1100128 h 1348205"/>
                <a:gd name="connsiteX1480" fmla="*/ 421101 w 1139862"/>
                <a:gd name="connsiteY1480" fmla="*/ 1100508 h 1348205"/>
                <a:gd name="connsiteX1481" fmla="*/ 419579 w 1139862"/>
                <a:gd name="connsiteY1481" fmla="*/ 1098510 h 1348205"/>
                <a:gd name="connsiteX1482" fmla="*/ 415775 w 1139862"/>
                <a:gd name="connsiteY1482" fmla="*/ 1096702 h 1348205"/>
                <a:gd name="connsiteX1483" fmla="*/ 415300 w 1139862"/>
                <a:gd name="connsiteY1483" fmla="*/ 1095274 h 1348205"/>
                <a:gd name="connsiteX1484" fmla="*/ 416061 w 1139862"/>
                <a:gd name="connsiteY1484" fmla="*/ 1094037 h 1348205"/>
                <a:gd name="connsiteX1485" fmla="*/ 416536 w 1139862"/>
                <a:gd name="connsiteY1485" fmla="*/ 1093466 h 1348205"/>
                <a:gd name="connsiteX1486" fmla="*/ 418723 w 1139862"/>
                <a:gd name="connsiteY1486" fmla="*/ 1092705 h 1348205"/>
                <a:gd name="connsiteX1487" fmla="*/ 419484 w 1139862"/>
                <a:gd name="connsiteY1487" fmla="*/ 1091278 h 1348205"/>
                <a:gd name="connsiteX1488" fmla="*/ 420150 w 1139862"/>
                <a:gd name="connsiteY1488" fmla="*/ 1091087 h 1348205"/>
                <a:gd name="connsiteX1489" fmla="*/ 420150 w 1139862"/>
                <a:gd name="connsiteY1489" fmla="*/ 1089470 h 1348205"/>
                <a:gd name="connsiteX1490" fmla="*/ 419674 w 1139862"/>
                <a:gd name="connsiteY1490" fmla="*/ 1088899 h 1348205"/>
                <a:gd name="connsiteX1491" fmla="*/ 418343 w 1139862"/>
                <a:gd name="connsiteY1491" fmla="*/ 1088899 h 1348205"/>
                <a:gd name="connsiteX1492" fmla="*/ 418343 w 1139862"/>
                <a:gd name="connsiteY1492" fmla="*/ 1087471 h 1348205"/>
                <a:gd name="connsiteX1493" fmla="*/ 417677 w 1139862"/>
                <a:gd name="connsiteY1493" fmla="*/ 1086425 h 1348205"/>
                <a:gd name="connsiteX1494" fmla="*/ 416916 w 1139862"/>
                <a:gd name="connsiteY1494" fmla="*/ 1086615 h 1348205"/>
                <a:gd name="connsiteX1495" fmla="*/ 416061 w 1139862"/>
                <a:gd name="connsiteY1495" fmla="*/ 1085854 h 1348205"/>
                <a:gd name="connsiteX1496" fmla="*/ 414539 w 1139862"/>
                <a:gd name="connsiteY1496" fmla="*/ 1085663 h 1348205"/>
                <a:gd name="connsiteX1497" fmla="*/ 413207 w 1139862"/>
                <a:gd name="connsiteY1497" fmla="*/ 1084046 h 1348205"/>
                <a:gd name="connsiteX1498" fmla="*/ 412922 w 1139862"/>
                <a:gd name="connsiteY1498" fmla="*/ 1082999 h 1348205"/>
                <a:gd name="connsiteX1499" fmla="*/ 410259 w 1139862"/>
                <a:gd name="connsiteY1499" fmla="*/ 1082809 h 1348205"/>
                <a:gd name="connsiteX1500" fmla="*/ 409213 w 1139862"/>
                <a:gd name="connsiteY1500" fmla="*/ 1083380 h 1348205"/>
                <a:gd name="connsiteX1501" fmla="*/ 409499 w 1139862"/>
                <a:gd name="connsiteY1501" fmla="*/ 1083951 h 1348205"/>
                <a:gd name="connsiteX1502" fmla="*/ 412351 w 1139862"/>
                <a:gd name="connsiteY1502" fmla="*/ 1083570 h 1348205"/>
                <a:gd name="connsiteX1503" fmla="*/ 412827 w 1139862"/>
                <a:gd name="connsiteY1503" fmla="*/ 1085188 h 1348205"/>
                <a:gd name="connsiteX1504" fmla="*/ 415300 w 1139862"/>
                <a:gd name="connsiteY1504" fmla="*/ 1087186 h 1348205"/>
                <a:gd name="connsiteX1505" fmla="*/ 416346 w 1139862"/>
                <a:gd name="connsiteY1505" fmla="*/ 1088994 h 1348205"/>
                <a:gd name="connsiteX1506" fmla="*/ 416061 w 1139862"/>
                <a:gd name="connsiteY1506" fmla="*/ 1090421 h 1348205"/>
                <a:gd name="connsiteX1507" fmla="*/ 415014 w 1139862"/>
                <a:gd name="connsiteY1507" fmla="*/ 1091278 h 1348205"/>
                <a:gd name="connsiteX1508" fmla="*/ 414254 w 1139862"/>
                <a:gd name="connsiteY1508" fmla="*/ 1093466 h 1348205"/>
                <a:gd name="connsiteX1509" fmla="*/ 411781 w 1139862"/>
                <a:gd name="connsiteY1509" fmla="*/ 1095465 h 1348205"/>
                <a:gd name="connsiteX1510" fmla="*/ 411496 w 1139862"/>
                <a:gd name="connsiteY1510" fmla="*/ 1097939 h 1348205"/>
                <a:gd name="connsiteX1511" fmla="*/ 412827 w 1139862"/>
                <a:gd name="connsiteY1511" fmla="*/ 1098986 h 1348205"/>
                <a:gd name="connsiteX1512" fmla="*/ 412827 w 1139862"/>
                <a:gd name="connsiteY1512" fmla="*/ 1099747 h 1348205"/>
                <a:gd name="connsiteX1513" fmla="*/ 415490 w 1139862"/>
                <a:gd name="connsiteY1513" fmla="*/ 1100984 h 1348205"/>
                <a:gd name="connsiteX1514" fmla="*/ 418628 w 1139862"/>
                <a:gd name="connsiteY1514" fmla="*/ 1103458 h 1348205"/>
                <a:gd name="connsiteX1515" fmla="*/ 419959 w 1139862"/>
                <a:gd name="connsiteY1515" fmla="*/ 1106503 h 1348205"/>
                <a:gd name="connsiteX1516" fmla="*/ 422052 w 1139862"/>
                <a:gd name="connsiteY1516" fmla="*/ 1107550 h 1348205"/>
                <a:gd name="connsiteX1517" fmla="*/ 423383 w 1139862"/>
                <a:gd name="connsiteY1517" fmla="*/ 1107740 h 1348205"/>
                <a:gd name="connsiteX1518" fmla="*/ 425190 w 1139862"/>
                <a:gd name="connsiteY1518" fmla="*/ 1109929 h 1348205"/>
                <a:gd name="connsiteX1519" fmla="*/ 425190 w 1139862"/>
                <a:gd name="connsiteY1519" fmla="*/ 1111547 h 1348205"/>
                <a:gd name="connsiteX1520" fmla="*/ 424429 w 1139862"/>
                <a:gd name="connsiteY1520" fmla="*/ 1111737 h 1348205"/>
                <a:gd name="connsiteX1521" fmla="*/ 424905 w 1139862"/>
                <a:gd name="connsiteY1521" fmla="*/ 1112498 h 1348205"/>
                <a:gd name="connsiteX1522" fmla="*/ 424049 w 1139862"/>
                <a:gd name="connsiteY1522" fmla="*/ 1113260 h 1348205"/>
                <a:gd name="connsiteX1523" fmla="*/ 423764 w 1139862"/>
                <a:gd name="connsiteY1523" fmla="*/ 1114116 h 1348205"/>
                <a:gd name="connsiteX1524" fmla="*/ 421671 w 1139862"/>
                <a:gd name="connsiteY1524" fmla="*/ 1115543 h 1348205"/>
                <a:gd name="connsiteX1525" fmla="*/ 419579 w 1139862"/>
                <a:gd name="connsiteY1525" fmla="*/ 1116305 h 1348205"/>
                <a:gd name="connsiteX1526" fmla="*/ 419294 w 1139862"/>
                <a:gd name="connsiteY1526" fmla="*/ 1116876 h 1348205"/>
                <a:gd name="connsiteX1527" fmla="*/ 415490 w 1139862"/>
                <a:gd name="connsiteY1527" fmla="*/ 1118303 h 1348205"/>
                <a:gd name="connsiteX1528" fmla="*/ 414729 w 1139862"/>
                <a:gd name="connsiteY1528" fmla="*/ 1118113 h 1348205"/>
                <a:gd name="connsiteX1529" fmla="*/ 413873 w 1139862"/>
                <a:gd name="connsiteY1529" fmla="*/ 1118969 h 1348205"/>
                <a:gd name="connsiteX1530" fmla="*/ 406075 w 1139862"/>
                <a:gd name="connsiteY1530" fmla="*/ 1118588 h 1348205"/>
                <a:gd name="connsiteX1531" fmla="*/ 403412 w 1139862"/>
                <a:gd name="connsiteY1531" fmla="*/ 1119159 h 1348205"/>
                <a:gd name="connsiteX1532" fmla="*/ 395804 w 1139862"/>
                <a:gd name="connsiteY1532" fmla="*/ 1117922 h 1348205"/>
                <a:gd name="connsiteX1533" fmla="*/ 393332 w 1139862"/>
                <a:gd name="connsiteY1533" fmla="*/ 1117922 h 1348205"/>
                <a:gd name="connsiteX1534" fmla="*/ 386199 w 1139862"/>
                <a:gd name="connsiteY1534" fmla="*/ 1115924 h 1348205"/>
                <a:gd name="connsiteX1535" fmla="*/ 381064 w 1139862"/>
                <a:gd name="connsiteY1535" fmla="*/ 1115353 h 1348205"/>
                <a:gd name="connsiteX1536" fmla="*/ 376975 w 1139862"/>
                <a:gd name="connsiteY1536" fmla="*/ 1114306 h 1348205"/>
                <a:gd name="connsiteX1537" fmla="*/ 373171 w 1139862"/>
                <a:gd name="connsiteY1537" fmla="*/ 1114306 h 1348205"/>
                <a:gd name="connsiteX1538" fmla="*/ 372124 w 1139862"/>
                <a:gd name="connsiteY1538" fmla="*/ 1113735 h 1348205"/>
                <a:gd name="connsiteX1539" fmla="*/ 371839 w 1139862"/>
                <a:gd name="connsiteY1539" fmla="*/ 1114116 h 1348205"/>
                <a:gd name="connsiteX1540" fmla="*/ 370983 w 1139862"/>
                <a:gd name="connsiteY1540" fmla="*/ 1113926 h 1348205"/>
                <a:gd name="connsiteX1541" fmla="*/ 369937 w 1139862"/>
                <a:gd name="connsiteY1541" fmla="*/ 1114782 h 1348205"/>
                <a:gd name="connsiteX1542" fmla="*/ 369652 w 1139862"/>
                <a:gd name="connsiteY1542" fmla="*/ 1115543 h 1348205"/>
                <a:gd name="connsiteX1543" fmla="*/ 367845 w 1139862"/>
                <a:gd name="connsiteY1543" fmla="*/ 1117161 h 1348205"/>
                <a:gd name="connsiteX1544" fmla="*/ 366799 w 1139862"/>
                <a:gd name="connsiteY1544" fmla="*/ 1117161 h 1348205"/>
                <a:gd name="connsiteX1545" fmla="*/ 366323 w 1139862"/>
                <a:gd name="connsiteY1545" fmla="*/ 1116399 h 1348205"/>
                <a:gd name="connsiteX1546" fmla="*/ 365467 w 1139862"/>
                <a:gd name="connsiteY1546" fmla="*/ 1116399 h 1348205"/>
                <a:gd name="connsiteX1547" fmla="*/ 364612 w 1139862"/>
                <a:gd name="connsiteY1547" fmla="*/ 1118017 h 1348205"/>
                <a:gd name="connsiteX1548" fmla="*/ 363280 w 1139862"/>
                <a:gd name="connsiteY1548" fmla="*/ 1119255 h 1348205"/>
                <a:gd name="connsiteX1549" fmla="*/ 360142 w 1139862"/>
                <a:gd name="connsiteY1549" fmla="*/ 1118398 h 1348205"/>
                <a:gd name="connsiteX1550" fmla="*/ 358335 w 1139862"/>
                <a:gd name="connsiteY1550" fmla="*/ 1117351 h 1348205"/>
                <a:gd name="connsiteX1551" fmla="*/ 354151 w 1139862"/>
                <a:gd name="connsiteY1551" fmla="*/ 1117161 h 1348205"/>
                <a:gd name="connsiteX1552" fmla="*/ 353105 w 1139862"/>
                <a:gd name="connsiteY1552" fmla="*/ 1116590 h 1348205"/>
                <a:gd name="connsiteX1553" fmla="*/ 349301 w 1139862"/>
                <a:gd name="connsiteY1553" fmla="*/ 1116590 h 1348205"/>
                <a:gd name="connsiteX1554" fmla="*/ 344355 w 1139862"/>
                <a:gd name="connsiteY1554" fmla="*/ 1118778 h 1348205"/>
                <a:gd name="connsiteX1555" fmla="*/ 343595 w 1139862"/>
                <a:gd name="connsiteY1555" fmla="*/ 1119540 h 1348205"/>
                <a:gd name="connsiteX1556" fmla="*/ 342073 w 1139862"/>
                <a:gd name="connsiteY1556" fmla="*/ 1119255 h 1348205"/>
                <a:gd name="connsiteX1557" fmla="*/ 341598 w 1139862"/>
                <a:gd name="connsiteY1557" fmla="*/ 1118684 h 1348205"/>
                <a:gd name="connsiteX1558" fmla="*/ 338745 w 1139862"/>
                <a:gd name="connsiteY1558" fmla="*/ 1118874 h 1348205"/>
                <a:gd name="connsiteX1559" fmla="*/ 337698 w 1139862"/>
                <a:gd name="connsiteY1559" fmla="*/ 1119635 h 1348205"/>
                <a:gd name="connsiteX1560" fmla="*/ 335606 w 1139862"/>
                <a:gd name="connsiteY1560" fmla="*/ 1119350 h 1348205"/>
                <a:gd name="connsiteX1561" fmla="*/ 329805 w 1139862"/>
                <a:gd name="connsiteY1561" fmla="*/ 1120967 h 1348205"/>
                <a:gd name="connsiteX1562" fmla="*/ 327618 w 1139862"/>
                <a:gd name="connsiteY1562" fmla="*/ 1122394 h 1348205"/>
                <a:gd name="connsiteX1563" fmla="*/ 326096 w 1139862"/>
                <a:gd name="connsiteY1563" fmla="*/ 1122775 h 1348205"/>
                <a:gd name="connsiteX1564" fmla="*/ 319820 w 1139862"/>
                <a:gd name="connsiteY1564" fmla="*/ 1127819 h 1348205"/>
                <a:gd name="connsiteX1565" fmla="*/ 319820 w 1139862"/>
                <a:gd name="connsiteY1565" fmla="*/ 1128866 h 1348205"/>
                <a:gd name="connsiteX1566" fmla="*/ 319154 w 1139862"/>
                <a:gd name="connsiteY1566" fmla="*/ 1129056 h 1348205"/>
                <a:gd name="connsiteX1567" fmla="*/ 318869 w 1139862"/>
                <a:gd name="connsiteY1567" fmla="*/ 1130293 h 1348205"/>
                <a:gd name="connsiteX1568" fmla="*/ 316777 w 1139862"/>
                <a:gd name="connsiteY1568" fmla="*/ 1130864 h 1348205"/>
                <a:gd name="connsiteX1569" fmla="*/ 316491 w 1139862"/>
                <a:gd name="connsiteY1569" fmla="*/ 1132481 h 1348205"/>
                <a:gd name="connsiteX1570" fmla="*/ 315635 w 1139862"/>
                <a:gd name="connsiteY1570" fmla="*/ 1133718 h 1348205"/>
                <a:gd name="connsiteX1571" fmla="*/ 315921 w 1139862"/>
                <a:gd name="connsiteY1571" fmla="*/ 1135717 h 1348205"/>
                <a:gd name="connsiteX1572" fmla="*/ 316586 w 1139862"/>
                <a:gd name="connsiteY1572" fmla="*/ 1136574 h 1348205"/>
                <a:gd name="connsiteX1573" fmla="*/ 316301 w 1139862"/>
                <a:gd name="connsiteY1573" fmla="*/ 1137620 h 1348205"/>
                <a:gd name="connsiteX1574" fmla="*/ 317823 w 1139862"/>
                <a:gd name="connsiteY1574" fmla="*/ 1138476 h 1348205"/>
                <a:gd name="connsiteX1575" fmla="*/ 317823 w 1139862"/>
                <a:gd name="connsiteY1575" fmla="*/ 1139333 h 1348205"/>
                <a:gd name="connsiteX1576" fmla="*/ 318298 w 1139862"/>
                <a:gd name="connsiteY1576" fmla="*/ 1139523 h 1348205"/>
                <a:gd name="connsiteX1577" fmla="*/ 318584 w 1139862"/>
                <a:gd name="connsiteY1577" fmla="*/ 1140570 h 1348205"/>
                <a:gd name="connsiteX1578" fmla="*/ 319059 w 1139862"/>
                <a:gd name="connsiteY1578" fmla="*/ 1140570 h 1348205"/>
                <a:gd name="connsiteX1579" fmla="*/ 319344 w 1139862"/>
                <a:gd name="connsiteY1579" fmla="*/ 1142188 h 1348205"/>
                <a:gd name="connsiteX1580" fmla="*/ 323148 w 1139862"/>
                <a:gd name="connsiteY1580" fmla="*/ 1142378 h 1348205"/>
                <a:gd name="connsiteX1581" fmla="*/ 323909 w 1139862"/>
                <a:gd name="connsiteY1581" fmla="*/ 1143234 h 1348205"/>
                <a:gd name="connsiteX1582" fmla="*/ 321817 w 1139862"/>
                <a:gd name="connsiteY1582" fmla="*/ 1142854 h 1348205"/>
                <a:gd name="connsiteX1583" fmla="*/ 320961 w 1139862"/>
                <a:gd name="connsiteY1583" fmla="*/ 1143425 h 1348205"/>
                <a:gd name="connsiteX1584" fmla="*/ 320676 w 1139862"/>
                <a:gd name="connsiteY1584" fmla="*/ 1145233 h 1348205"/>
                <a:gd name="connsiteX1585" fmla="*/ 319629 w 1139862"/>
                <a:gd name="connsiteY1585" fmla="*/ 1145994 h 1348205"/>
                <a:gd name="connsiteX1586" fmla="*/ 318964 w 1139862"/>
                <a:gd name="connsiteY1586" fmla="*/ 1147992 h 1348205"/>
                <a:gd name="connsiteX1587" fmla="*/ 318964 w 1139862"/>
                <a:gd name="connsiteY1587" fmla="*/ 1147992 h 1348205"/>
                <a:gd name="connsiteX1588" fmla="*/ 318298 w 1139862"/>
                <a:gd name="connsiteY1588" fmla="*/ 1149039 h 1348205"/>
                <a:gd name="connsiteX1589" fmla="*/ 317537 w 1139862"/>
                <a:gd name="connsiteY1589" fmla="*/ 1149039 h 1348205"/>
                <a:gd name="connsiteX1590" fmla="*/ 316491 w 1139862"/>
                <a:gd name="connsiteY1590" fmla="*/ 1151037 h 1348205"/>
                <a:gd name="connsiteX1591" fmla="*/ 316491 w 1139862"/>
                <a:gd name="connsiteY1591" fmla="*/ 1152655 h 1348205"/>
                <a:gd name="connsiteX1592" fmla="*/ 316016 w 1139862"/>
                <a:gd name="connsiteY1592" fmla="*/ 1152845 h 1348205"/>
                <a:gd name="connsiteX1593" fmla="*/ 315730 w 1139862"/>
                <a:gd name="connsiteY1593" fmla="*/ 1154273 h 1348205"/>
                <a:gd name="connsiteX1594" fmla="*/ 314684 w 1139862"/>
                <a:gd name="connsiteY1594" fmla="*/ 1155510 h 1348205"/>
                <a:gd name="connsiteX1595" fmla="*/ 314684 w 1139862"/>
                <a:gd name="connsiteY1595" fmla="*/ 1157984 h 1348205"/>
                <a:gd name="connsiteX1596" fmla="*/ 317537 w 1139862"/>
                <a:gd name="connsiteY1596" fmla="*/ 1158745 h 1348205"/>
                <a:gd name="connsiteX1597" fmla="*/ 317537 w 1139862"/>
                <a:gd name="connsiteY1597" fmla="*/ 1159316 h 1348205"/>
                <a:gd name="connsiteX1598" fmla="*/ 316681 w 1139862"/>
                <a:gd name="connsiteY1598" fmla="*/ 1159697 h 1348205"/>
                <a:gd name="connsiteX1599" fmla="*/ 315160 w 1139862"/>
                <a:gd name="connsiteY1599" fmla="*/ 1161505 h 1348205"/>
                <a:gd name="connsiteX1600" fmla="*/ 313353 w 1139862"/>
                <a:gd name="connsiteY1600" fmla="*/ 1162076 h 1348205"/>
                <a:gd name="connsiteX1601" fmla="*/ 312307 w 1139862"/>
                <a:gd name="connsiteY1601" fmla="*/ 1163123 h 1348205"/>
                <a:gd name="connsiteX1602" fmla="*/ 308883 w 1139862"/>
                <a:gd name="connsiteY1602" fmla="*/ 1168832 h 1348205"/>
                <a:gd name="connsiteX1603" fmla="*/ 308408 w 1139862"/>
                <a:gd name="connsiteY1603" fmla="*/ 1170069 h 1348205"/>
                <a:gd name="connsiteX1604" fmla="*/ 310880 w 1139862"/>
                <a:gd name="connsiteY1604" fmla="*/ 1171497 h 1348205"/>
                <a:gd name="connsiteX1605" fmla="*/ 310595 w 1139862"/>
                <a:gd name="connsiteY1605" fmla="*/ 1172353 h 1348205"/>
                <a:gd name="connsiteX1606" fmla="*/ 307742 w 1139862"/>
                <a:gd name="connsiteY1606" fmla="*/ 1172163 h 1348205"/>
                <a:gd name="connsiteX1607" fmla="*/ 306411 w 1139862"/>
                <a:gd name="connsiteY1607" fmla="*/ 1172734 h 1348205"/>
                <a:gd name="connsiteX1608" fmla="*/ 301941 w 1139862"/>
                <a:gd name="connsiteY1608" fmla="*/ 1171972 h 1348205"/>
                <a:gd name="connsiteX1609" fmla="*/ 300134 w 1139862"/>
                <a:gd name="connsiteY1609" fmla="*/ 1172353 h 1348205"/>
                <a:gd name="connsiteX1610" fmla="*/ 300134 w 1139862"/>
                <a:gd name="connsiteY1610" fmla="*/ 1171782 h 1348205"/>
                <a:gd name="connsiteX1611" fmla="*/ 299278 w 1139862"/>
                <a:gd name="connsiteY1611" fmla="*/ 1171211 h 1348205"/>
                <a:gd name="connsiteX1612" fmla="*/ 297471 w 1139862"/>
                <a:gd name="connsiteY1612" fmla="*/ 1171211 h 1348205"/>
                <a:gd name="connsiteX1613" fmla="*/ 296711 w 1139862"/>
                <a:gd name="connsiteY1613" fmla="*/ 1171972 h 1348205"/>
                <a:gd name="connsiteX1614" fmla="*/ 295855 w 1139862"/>
                <a:gd name="connsiteY1614" fmla="*/ 1171972 h 1348205"/>
                <a:gd name="connsiteX1615" fmla="*/ 294999 w 1139862"/>
                <a:gd name="connsiteY1615" fmla="*/ 1171211 h 1348205"/>
                <a:gd name="connsiteX1616" fmla="*/ 293953 w 1139862"/>
                <a:gd name="connsiteY1616" fmla="*/ 1171592 h 1348205"/>
                <a:gd name="connsiteX1617" fmla="*/ 291860 w 1139862"/>
                <a:gd name="connsiteY1617" fmla="*/ 1171401 h 1348205"/>
                <a:gd name="connsiteX1618" fmla="*/ 290814 w 1139862"/>
                <a:gd name="connsiteY1618" fmla="*/ 1172163 h 1348205"/>
                <a:gd name="connsiteX1619" fmla="*/ 290529 w 1139862"/>
                <a:gd name="connsiteY1619" fmla="*/ 1175017 h 1348205"/>
                <a:gd name="connsiteX1620" fmla="*/ 292621 w 1139862"/>
                <a:gd name="connsiteY1620" fmla="*/ 1176064 h 1348205"/>
                <a:gd name="connsiteX1621" fmla="*/ 292621 w 1139862"/>
                <a:gd name="connsiteY1621" fmla="*/ 1177301 h 1348205"/>
                <a:gd name="connsiteX1622" fmla="*/ 291956 w 1139862"/>
                <a:gd name="connsiteY1622" fmla="*/ 1177681 h 1348205"/>
                <a:gd name="connsiteX1623" fmla="*/ 289863 w 1139862"/>
                <a:gd name="connsiteY1623" fmla="*/ 1177492 h 1348205"/>
                <a:gd name="connsiteX1624" fmla="*/ 289578 w 1139862"/>
                <a:gd name="connsiteY1624" fmla="*/ 1177872 h 1348205"/>
                <a:gd name="connsiteX1625" fmla="*/ 287391 w 1139862"/>
                <a:gd name="connsiteY1625" fmla="*/ 1177301 h 1348205"/>
                <a:gd name="connsiteX1626" fmla="*/ 286535 w 1139862"/>
                <a:gd name="connsiteY1626" fmla="*/ 1178348 h 1348205"/>
                <a:gd name="connsiteX1627" fmla="*/ 284348 w 1139862"/>
                <a:gd name="connsiteY1627" fmla="*/ 1178348 h 1348205"/>
                <a:gd name="connsiteX1628" fmla="*/ 284062 w 1139862"/>
                <a:gd name="connsiteY1628" fmla="*/ 1179109 h 1348205"/>
                <a:gd name="connsiteX1629" fmla="*/ 284728 w 1139862"/>
                <a:gd name="connsiteY1629" fmla="*/ 1179490 h 1348205"/>
                <a:gd name="connsiteX1630" fmla="*/ 284728 w 1139862"/>
                <a:gd name="connsiteY1630" fmla="*/ 1180346 h 1348205"/>
                <a:gd name="connsiteX1631" fmla="*/ 283397 w 1139862"/>
                <a:gd name="connsiteY1631" fmla="*/ 1181108 h 1348205"/>
                <a:gd name="connsiteX1632" fmla="*/ 282921 w 1139862"/>
                <a:gd name="connsiteY1632" fmla="*/ 1181679 h 1348205"/>
                <a:gd name="connsiteX1633" fmla="*/ 282921 w 1139862"/>
                <a:gd name="connsiteY1633" fmla="*/ 1182916 h 1348205"/>
                <a:gd name="connsiteX1634" fmla="*/ 282065 w 1139862"/>
                <a:gd name="connsiteY1634" fmla="*/ 1183487 h 1348205"/>
                <a:gd name="connsiteX1635" fmla="*/ 280544 w 1139862"/>
                <a:gd name="connsiteY1635" fmla="*/ 1183296 h 1348205"/>
                <a:gd name="connsiteX1636" fmla="*/ 279688 w 1139862"/>
                <a:gd name="connsiteY1636" fmla="*/ 1182439 h 1348205"/>
                <a:gd name="connsiteX1637" fmla="*/ 279688 w 1139862"/>
                <a:gd name="connsiteY1637" fmla="*/ 1181679 h 1348205"/>
                <a:gd name="connsiteX1638" fmla="*/ 278832 w 1139862"/>
                <a:gd name="connsiteY1638" fmla="*/ 1181108 h 1348205"/>
                <a:gd name="connsiteX1639" fmla="*/ 277976 w 1139862"/>
                <a:gd name="connsiteY1639" fmla="*/ 1181679 h 1348205"/>
                <a:gd name="connsiteX1640" fmla="*/ 276454 w 1139862"/>
                <a:gd name="connsiteY1640" fmla="*/ 1181679 h 1348205"/>
                <a:gd name="connsiteX1641" fmla="*/ 275979 w 1139862"/>
                <a:gd name="connsiteY1641" fmla="*/ 1181108 h 1348205"/>
                <a:gd name="connsiteX1642" fmla="*/ 272555 w 1139862"/>
                <a:gd name="connsiteY1642" fmla="*/ 1180917 h 1348205"/>
                <a:gd name="connsiteX1643" fmla="*/ 271699 w 1139862"/>
                <a:gd name="connsiteY1643" fmla="*/ 1180156 h 1348205"/>
                <a:gd name="connsiteX1644" fmla="*/ 271699 w 1139862"/>
                <a:gd name="connsiteY1644" fmla="*/ 1179300 h 1348205"/>
                <a:gd name="connsiteX1645" fmla="*/ 273031 w 1139862"/>
                <a:gd name="connsiteY1645" fmla="*/ 1178729 h 1348205"/>
                <a:gd name="connsiteX1646" fmla="*/ 272745 w 1139862"/>
                <a:gd name="connsiteY1646" fmla="*/ 1177872 h 1348205"/>
                <a:gd name="connsiteX1647" fmla="*/ 270653 w 1139862"/>
                <a:gd name="connsiteY1647" fmla="*/ 1177872 h 1348205"/>
                <a:gd name="connsiteX1648" fmla="*/ 268561 w 1139862"/>
                <a:gd name="connsiteY1648" fmla="*/ 1177016 h 1348205"/>
                <a:gd name="connsiteX1649" fmla="*/ 268561 w 1139862"/>
                <a:gd name="connsiteY1649" fmla="*/ 1177872 h 1348205"/>
                <a:gd name="connsiteX1650" fmla="*/ 267895 w 1139862"/>
                <a:gd name="connsiteY1650" fmla="*/ 1178252 h 1348205"/>
                <a:gd name="connsiteX1651" fmla="*/ 266849 w 1139862"/>
                <a:gd name="connsiteY1651" fmla="*/ 1178538 h 1348205"/>
                <a:gd name="connsiteX1652" fmla="*/ 264187 w 1139862"/>
                <a:gd name="connsiteY1652" fmla="*/ 1178348 h 1348205"/>
                <a:gd name="connsiteX1653" fmla="*/ 263711 w 1139862"/>
                <a:gd name="connsiteY1653" fmla="*/ 1177587 h 1348205"/>
                <a:gd name="connsiteX1654" fmla="*/ 264377 w 1139862"/>
                <a:gd name="connsiteY1654" fmla="*/ 1175779 h 1348205"/>
                <a:gd name="connsiteX1655" fmla="*/ 264091 w 1139862"/>
                <a:gd name="connsiteY1655" fmla="*/ 1175493 h 1348205"/>
                <a:gd name="connsiteX1656" fmla="*/ 260668 w 1139862"/>
                <a:gd name="connsiteY1656" fmla="*/ 1175303 h 1348205"/>
                <a:gd name="connsiteX1657" fmla="*/ 260382 w 1139862"/>
                <a:gd name="connsiteY1657" fmla="*/ 1176730 h 1348205"/>
                <a:gd name="connsiteX1658" fmla="*/ 258861 w 1139862"/>
                <a:gd name="connsiteY1658" fmla="*/ 1177111 h 1348205"/>
                <a:gd name="connsiteX1659" fmla="*/ 256388 w 1139862"/>
                <a:gd name="connsiteY1659" fmla="*/ 1177111 h 1348205"/>
                <a:gd name="connsiteX1660" fmla="*/ 255057 w 1139862"/>
                <a:gd name="connsiteY1660" fmla="*/ 1175684 h 1348205"/>
                <a:gd name="connsiteX1661" fmla="*/ 249256 w 1139862"/>
                <a:gd name="connsiteY1661" fmla="*/ 1175493 h 1348205"/>
                <a:gd name="connsiteX1662" fmla="*/ 247924 w 1139862"/>
                <a:gd name="connsiteY1662" fmla="*/ 1176730 h 1348205"/>
                <a:gd name="connsiteX1663" fmla="*/ 247449 w 1139862"/>
                <a:gd name="connsiteY1663" fmla="*/ 1178538 h 1348205"/>
                <a:gd name="connsiteX1664" fmla="*/ 250112 w 1139862"/>
                <a:gd name="connsiteY1664" fmla="*/ 1179966 h 1348205"/>
                <a:gd name="connsiteX1665" fmla="*/ 250397 w 1139862"/>
                <a:gd name="connsiteY1665" fmla="*/ 1180537 h 1348205"/>
                <a:gd name="connsiteX1666" fmla="*/ 249922 w 1139862"/>
                <a:gd name="connsiteY1666" fmla="*/ 1181108 h 1348205"/>
                <a:gd name="connsiteX1667" fmla="*/ 248876 w 1139862"/>
                <a:gd name="connsiteY1667" fmla="*/ 1181488 h 1348205"/>
                <a:gd name="connsiteX1668" fmla="*/ 247069 w 1139862"/>
                <a:gd name="connsiteY1668" fmla="*/ 1181108 h 1348205"/>
                <a:gd name="connsiteX1669" fmla="*/ 246593 w 1139862"/>
                <a:gd name="connsiteY1669" fmla="*/ 1181679 h 1348205"/>
                <a:gd name="connsiteX1670" fmla="*/ 244121 w 1139862"/>
                <a:gd name="connsiteY1670" fmla="*/ 1181868 h 1348205"/>
                <a:gd name="connsiteX1671" fmla="*/ 242789 w 1139862"/>
                <a:gd name="connsiteY1671" fmla="*/ 1183106 h 1348205"/>
                <a:gd name="connsiteX1672" fmla="*/ 242028 w 1139862"/>
                <a:gd name="connsiteY1672" fmla="*/ 1185295 h 1348205"/>
                <a:gd name="connsiteX1673" fmla="*/ 240507 w 1139862"/>
                <a:gd name="connsiteY1673" fmla="*/ 1185295 h 1348205"/>
                <a:gd name="connsiteX1674" fmla="*/ 239461 w 1139862"/>
                <a:gd name="connsiteY1674" fmla="*/ 1186341 h 1348205"/>
                <a:gd name="connsiteX1675" fmla="*/ 238415 w 1139862"/>
                <a:gd name="connsiteY1675" fmla="*/ 1186151 h 1348205"/>
                <a:gd name="connsiteX1676" fmla="*/ 236322 w 1139862"/>
                <a:gd name="connsiteY1676" fmla="*/ 1187578 h 1348205"/>
                <a:gd name="connsiteX1677" fmla="*/ 236322 w 1139862"/>
                <a:gd name="connsiteY1677" fmla="*/ 1188340 h 1348205"/>
                <a:gd name="connsiteX1678" fmla="*/ 235657 w 1139862"/>
                <a:gd name="connsiteY1678" fmla="*/ 1188530 h 1348205"/>
                <a:gd name="connsiteX1679" fmla="*/ 234801 w 1139862"/>
                <a:gd name="connsiteY1679" fmla="*/ 1189957 h 1348205"/>
                <a:gd name="connsiteX1680" fmla="*/ 235562 w 1139862"/>
                <a:gd name="connsiteY1680" fmla="*/ 1190813 h 1348205"/>
                <a:gd name="connsiteX1681" fmla="*/ 235562 w 1139862"/>
                <a:gd name="connsiteY1681" fmla="*/ 1192051 h 1348205"/>
                <a:gd name="connsiteX1682" fmla="*/ 234515 w 1139862"/>
                <a:gd name="connsiteY1682" fmla="*/ 1192907 h 1348205"/>
                <a:gd name="connsiteX1683" fmla="*/ 232708 w 1139862"/>
                <a:gd name="connsiteY1683" fmla="*/ 1193478 h 1348205"/>
                <a:gd name="connsiteX1684" fmla="*/ 233184 w 1139862"/>
                <a:gd name="connsiteY1684" fmla="*/ 1194715 h 1348205"/>
                <a:gd name="connsiteX1685" fmla="*/ 233850 w 1139862"/>
                <a:gd name="connsiteY1685" fmla="*/ 1194525 h 1348205"/>
                <a:gd name="connsiteX1686" fmla="*/ 234896 w 1139862"/>
                <a:gd name="connsiteY1686" fmla="*/ 1195096 h 1348205"/>
                <a:gd name="connsiteX1687" fmla="*/ 234420 w 1139862"/>
                <a:gd name="connsiteY1687" fmla="*/ 1196333 h 1348205"/>
                <a:gd name="connsiteX1688" fmla="*/ 235276 w 1139862"/>
                <a:gd name="connsiteY1688" fmla="*/ 1197189 h 1348205"/>
                <a:gd name="connsiteX1689" fmla="*/ 236132 w 1139862"/>
                <a:gd name="connsiteY1689" fmla="*/ 1197379 h 1348205"/>
                <a:gd name="connsiteX1690" fmla="*/ 236417 w 1139862"/>
                <a:gd name="connsiteY1690" fmla="*/ 1199187 h 1348205"/>
                <a:gd name="connsiteX1691" fmla="*/ 235562 w 1139862"/>
                <a:gd name="connsiteY1691" fmla="*/ 1199378 h 1348205"/>
                <a:gd name="connsiteX1692" fmla="*/ 233089 w 1139862"/>
                <a:gd name="connsiteY1692" fmla="*/ 1197950 h 1348205"/>
                <a:gd name="connsiteX1693" fmla="*/ 232233 w 1139862"/>
                <a:gd name="connsiteY1693" fmla="*/ 1197950 h 1348205"/>
                <a:gd name="connsiteX1694" fmla="*/ 230902 w 1139862"/>
                <a:gd name="connsiteY1694" fmla="*/ 1198521 h 1348205"/>
                <a:gd name="connsiteX1695" fmla="*/ 230902 w 1139862"/>
                <a:gd name="connsiteY1695" fmla="*/ 1199092 h 1348205"/>
                <a:gd name="connsiteX1696" fmla="*/ 229856 w 1139862"/>
                <a:gd name="connsiteY1696" fmla="*/ 1199283 h 1348205"/>
                <a:gd name="connsiteX1697" fmla="*/ 229380 w 1139862"/>
                <a:gd name="connsiteY1697" fmla="*/ 1198902 h 1348205"/>
                <a:gd name="connsiteX1698" fmla="*/ 229380 w 1139862"/>
                <a:gd name="connsiteY1698" fmla="*/ 1200520 h 1348205"/>
                <a:gd name="connsiteX1699" fmla="*/ 228524 w 1139862"/>
                <a:gd name="connsiteY1699" fmla="*/ 1201091 h 1348205"/>
                <a:gd name="connsiteX1700" fmla="*/ 227478 w 1139862"/>
                <a:gd name="connsiteY1700" fmla="*/ 1200520 h 1348205"/>
                <a:gd name="connsiteX1701" fmla="*/ 227003 w 1139862"/>
                <a:gd name="connsiteY1701" fmla="*/ 1199473 h 1348205"/>
                <a:gd name="connsiteX1702" fmla="*/ 225957 w 1139862"/>
                <a:gd name="connsiteY1702" fmla="*/ 1199473 h 1348205"/>
                <a:gd name="connsiteX1703" fmla="*/ 225671 w 1139862"/>
                <a:gd name="connsiteY1703" fmla="*/ 1200900 h 1348205"/>
                <a:gd name="connsiteX1704" fmla="*/ 226717 w 1139862"/>
                <a:gd name="connsiteY1704" fmla="*/ 1201757 h 1348205"/>
                <a:gd name="connsiteX1705" fmla="*/ 225957 w 1139862"/>
                <a:gd name="connsiteY1705" fmla="*/ 1202137 h 1348205"/>
                <a:gd name="connsiteX1706" fmla="*/ 226242 w 1139862"/>
                <a:gd name="connsiteY1706" fmla="*/ 1204136 h 1348205"/>
                <a:gd name="connsiteX1707" fmla="*/ 224720 w 1139862"/>
                <a:gd name="connsiteY1707" fmla="*/ 1205373 h 1348205"/>
                <a:gd name="connsiteX1708" fmla="*/ 224720 w 1139862"/>
                <a:gd name="connsiteY1708" fmla="*/ 1206420 h 1348205"/>
                <a:gd name="connsiteX1709" fmla="*/ 225576 w 1139862"/>
                <a:gd name="connsiteY1709" fmla="*/ 1206990 h 1348205"/>
                <a:gd name="connsiteX1710" fmla="*/ 225576 w 1139862"/>
                <a:gd name="connsiteY1710" fmla="*/ 1208037 h 1348205"/>
                <a:gd name="connsiteX1711" fmla="*/ 224245 w 1139862"/>
                <a:gd name="connsiteY1711" fmla="*/ 1208608 h 1348205"/>
                <a:gd name="connsiteX1712" fmla="*/ 222438 w 1139862"/>
                <a:gd name="connsiteY1712" fmla="*/ 1206800 h 1348205"/>
                <a:gd name="connsiteX1713" fmla="*/ 219965 w 1139862"/>
                <a:gd name="connsiteY1713" fmla="*/ 1207181 h 1348205"/>
                <a:gd name="connsiteX1714" fmla="*/ 219300 w 1139862"/>
                <a:gd name="connsiteY1714" fmla="*/ 1207942 h 1348205"/>
                <a:gd name="connsiteX1715" fmla="*/ 217493 w 1139862"/>
                <a:gd name="connsiteY1715" fmla="*/ 1207181 h 1348205"/>
                <a:gd name="connsiteX1716" fmla="*/ 216637 w 1139862"/>
                <a:gd name="connsiteY1716" fmla="*/ 1207942 h 1348205"/>
                <a:gd name="connsiteX1717" fmla="*/ 215591 w 1139862"/>
                <a:gd name="connsiteY1717" fmla="*/ 1207942 h 1348205"/>
                <a:gd name="connsiteX1718" fmla="*/ 214735 w 1139862"/>
                <a:gd name="connsiteY1718" fmla="*/ 1206515 h 1348205"/>
                <a:gd name="connsiteX1719" fmla="*/ 214259 w 1139862"/>
                <a:gd name="connsiteY1719" fmla="*/ 1206515 h 1348205"/>
                <a:gd name="connsiteX1720" fmla="*/ 214259 w 1139862"/>
                <a:gd name="connsiteY1720" fmla="*/ 1205944 h 1348205"/>
                <a:gd name="connsiteX1721" fmla="*/ 213594 w 1139862"/>
                <a:gd name="connsiteY1721" fmla="*/ 1205753 h 1348205"/>
                <a:gd name="connsiteX1722" fmla="*/ 213594 w 1139862"/>
                <a:gd name="connsiteY1722" fmla="*/ 1205182 h 1348205"/>
                <a:gd name="connsiteX1723" fmla="*/ 212072 w 1139862"/>
                <a:gd name="connsiteY1723" fmla="*/ 1205182 h 1348205"/>
                <a:gd name="connsiteX1724" fmla="*/ 211787 w 1139862"/>
                <a:gd name="connsiteY1724" fmla="*/ 1203374 h 1348205"/>
                <a:gd name="connsiteX1725" fmla="*/ 204464 w 1139862"/>
                <a:gd name="connsiteY1725" fmla="*/ 1201757 h 1348205"/>
                <a:gd name="connsiteX1726" fmla="*/ 204464 w 1139862"/>
                <a:gd name="connsiteY1726" fmla="*/ 1199568 h 1348205"/>
                <a:gd name="connsiteX1727" fmla="*/ 200660 w 1139862"/>
                <a:gd name="connsiteY1727" fmla="*/ 1199949 h 1348205"/>
                <a:gd name="connsiteX1728" fmla="*/ 200375 w 1139862"/>
                <a:gd name="connsiteY1728" fmla="*/ 1198902 h 1348205"/>
                <a:gd name="connsiteX1729" fmla="*/ 198853 w 1139862"/>
                <a:gd name="connsiteY1729" fmla="*/ 1198141 h 1348205"/>
                <a:gd name="connsiteX1730" fmla="*/ 198092 w 1139862"/>
                <a:gd name="connsiteY1730" fmla="*/ 1199187 h 1348205"/>
                <a:gd name="connsiteX1731" fmla="*/ 196761 w 1139862"/>
                <a:gd name="connsiteY1731" fmla="*/ 1198616 h 1348205"/>
                <a:gd name="connsiteX1732" fmla="*/ 194954 w 1139862"/>
                <a:gd name="connsiteY1732" fmla="*/ 1199378 h 1348205"/>
                <a:gd name="connsiteX1733" fmla="*/ 193432 w 1139862"/>
                <a:gd name="connsiteY1733" fmla="*/ 1199378 h 1348205"/>
                <a:gd name="connsiteX1734" fmla="*/ 192101 w 1139862"/>
                <a:gd name="connsiteY1734" fmla="*/ 1200235 h 1348205"/>
                <a:gd name="connsiteX1735" fmla="*/ 189819 w 1139862"/>
                <a:gd name="connsiteY1735" fmla="*/ 1200044 h 1348205"/>
                <a:gd name="connsiteX1736" fmla="*/ 187631 w 1139862"/>
                <a:gd name="connsiteY1736" fmla="*/ 1198427 h 1348205"/>
                <a:gd name="connsiteX1737" fmla="*/ 186585 w 1139862"/>
                <a:gd name="connsiteY1737" fmla="*/ 1196428 h 1348205"/>
                <a:gd name="connsiteX1738" fmla="*/ 184778 w 1139862"/>
                <a:gd name="connsiteY1738" fmla="*/ 1196619 h 1348205"/>
                <a:gd name="connsiteX1739" fmla="*/ 182306 w 1139862"/>
                <a:gd name="connsiteY1739" fmla="*/ 1195762 h 1348205"/>
                <a:gd name="connsiteX1740" fmla="*/ 181260 w 1139862"/>
                <a:gd name="connsiteY1740" fmla="*/ 1194144 h 1348205"/>
                <a:gd name="connsiteX1741" fmla="*/ 178787 w 1139862"/>
                <a:gd name="connsiteY1741" fmla="*/ 1194715 h 1348205"/>
                <a:gd name="connsiteX1742" fmla="*/ 178312 w 1139862"/>
                <a:gd name="connsiteY1742" fmla="*/ 1193478 h 1348205"/>
                <a:gd name="connsiteX1743" fmla="*/ 177646 w 1139862"/>
                <a:gd name="connsiteY1743" fmla="*/ 1193098 h 1348205"/>
                <a:gd name="connsiteX1744" fmla="*/ 175839 w 1139862"/>
                <a:gd name="connsiteY1744" fmla="*/ 1193478 h 1348205"/>
                <a:gd name="connsiteX1745" fmla="*/ 175078 w 1139862"/>
                <a:gd name="connsiteY1745" fmla="*/ 1192907 h 1348205"/>
                <a:gd name="connsiteX1746" fmla="*/ 171274 w 1139862"/>
                <a:gd name="connsiteY1746" fmla="*/ 1192907 h 1348205"/>
                <a:gd name="connsiteX1747" fmla="*/ 170513 w 1139862"/>
                <a:gd name="connsiteY1747" fmla="*/ 1192526 h 1348205"/>
                <a:gd name="connsiteX1748" fmla="*/ 168992 w 1139862"/>
                <a:gd name="connsiteY1748" fmla="*/ 1190338 h 1348205"/>
                <a:gd name="connsiteX1749" fmla="*/ 168992 w 1139862"/>
                <a:gd name="connsiteY1749" fmla="*/ 1186722 h 1348205"/>
                <a:gd name="connsiteX1750" fmla="*/ 170513 w 1139862"/>
                <a:gd name="connsiteY1750" fmla="*/ 1184533 h 1348205"/>
                <a:gd name="connsiteX1751" fmla="*/ 173366 w 1139862"/>
                <a:gd name="connsiteY1751" fmla="*/ 1183487 h 1348205"/>
                <a:gd name="connsiteX1752" fmla="*/ 173366 w 1139862"/>
                <a:gd name="connsiteY1752" fmla="*/ 1182630 h 1348205"/>
                <a:gd name="connsiteX1753" fmla="*/ 172701 w 1139862"/>
                <a:gd name="connsiteY1753" fmla="*/ 1181774 h 1348205"/>
                <a:gd name="connsiteX1754" fmla="*/ 173747 w 1139862"/>
                <a:gd name="connsiteY1754" fmla="*/ 1181488 h 1348205"/>
                <a:gd name="connsiteX1755" fmla="*/ 173747 w 1139862"/>
                <a:gd name="connsiteY1755" fmla="*/ 1178252 h 1348205"/>
                <a:gd name="connsiteX1756" fmla="*/ 171465 w 1139862"/>
                <a:gd name="connsiteY1756" fmla="*/ 1175873 h 1348205"/>
                <a:gd name="connsiteX1757" fmla="*/ 170799 w 1139862"/>
                <a:gd name="connsiteY1757" fmla="*/ 1172638 h 1348205"/>
                <a:gd name="connsiteX1758" fmla="*/ 169467 w 1139862"/>
                <a:gd name="connsiteY1758" fmla="*/ 1171211 h 1348205"/>
                <a:gd name="connsiteX1759" fmla="*/ 169182 w 1139862"/>
                <a:gd name="connsiteY1759" fmla="*/ 1170355 h 1348205"/>
                <a:gd name="connsiteX1760" fmla="*/ 169848 w 1139862"/>
                <a:gd name="connsiteY1760" fmla="*/ 1170164 h 1348205"/>
                <a:gd name="connsiteX1761" fmla="*/ 170133 w 1139862"/>
                <a:gd name="connsiteY1761" fmla="*/ 1169118 h 1348205"/>
                <a:gd name="connsiteX1762" fmla="*/ 168802 w 1139862"/>
                <a:gd name="connsiteY1762" fmla="*/ 1167119 h 1348205"/>
                <a:gd name="connsiteX1763" fmla="*/ 168516 w 1139862"/>
                <a:gd name="connsiteY1763" fmla="*/ 1166072 h 1348205"/>
                <a:gd name="connsiteX1764" fmla="*/ 166995 w 1139862"/>
                <a:gd name="connsiteY1764" fmla="*/ 1164455 h 1348205"/>
                <a:gd name="connsiteX1765" fmla="*/ 160338 w 1139862"/>
                <a:gd name="connsiteY1765" fmla="*/ 1163884 h 1348205"/>
                <a:gd name="connsiteX1766" fmla="*/ 158246 w 1139862"/>
                <a:gd name="connsiteY1766" fmla="*/ 1162647 h 1348205"/>
                <a:gd name="connsiteX1767" fmla="*/ 156724 w 1139862"/>
                <a:gd name="connsiteY1767" fmla="*/ 1162837 h 1348205"/>
                <a:gd name="connsiteX1768" fmla="*/ 156058 w 1139862"/>
                <a:gd name="connsiteY1768" fmla="*/ 1161600 h 1348205"/>
                <a:gd name="connsiteX1769" fmla="*/ 153776 w 1139862"/>
                <a:gd name="connsiteY1769" fmla="*/ 1162456 h 1348205"/>
                <a:gd name="connsiteX1770" fmla="*/ 151969 w 1139862"/>
                <a:gd name="connsiteY1770" fmla="*/ 1161695 h 1348205"/>
                <a:gd name="connsiteX1771" fmla="*/ 151684 w 1139862"/>
                <a:gd name="connsiteY1771" fmla="*/ 1160934 h 1348205"/>
                <a:gd name="connsiteX1772" fmla="*/ 150828 w 1139862"/>
                <a:gd name="connsiteY1772" fmla="*/ 1161219 h 1348205"/>
                <a:gd name="connsiteX1773" fmla="*/ 150162 w 1139862"/>
                <a:gd name="connsiteY1773" fmla="*/ 1159697 h 1348205"/>
                <a:gd name="connsiteX1774" fmla="*/ 147880 w 1139862"/>
                <a:gd name="connsiteY1774" fmla="*/ 1158269 h 1348205"/>
                <a:gd name="connsiteX1775" fmla="*/ 146358 w 1139862"/>
                <a:gd name="connsiteY1775" fmla="*/ 1159031 h 1348205"/>
                <a:gd name="connsiteX1776" fmla="*/ 146358 w 1139862"/>
                <a:gd name="connsiteY1776" fmla="*/ 1159792 h 1348205"/>
                <a:gd name="connsiteX1777" fmla="*/ 144551 w 1139862"/>
                <a:gd name="connsiteY1777" fmla="*/ 1159982 h 1348205"/>
                <a:gd name="connsiteX1778" fmla="*/ 144266 w 1139862"/>
                <a:gd name="connsiteY1778" fmla="*/ 1159221 h 1348205"/>
                <a:gd name="connsiteX1779" fmla="*/ 145597 w 1139862"/>
                <a:gd name="connsiteY1779" fmla="*/ 1159031 h 1348205"/>
                <a:gd name="connsiteX1780" fmla="*/ 145597 w 1139862"/>
                <a:gd name="connsiteY1780" fmla="*/ 1158269 h 1348205"/>
                <a:gd name="connsiteX1781" fmla="*/ 146453 w 1139862"/>
                <a:gd name="connsiteY1781" fmla="*/ 1157698 h 1348205"/>
                <a:gd name="connsiteX1782" fmla="*/ 146453 w 1139862"/>
                <a:gd name="connsiteY1782" fmla="*/ 1156937 h 1348205"/>
                <a:gd name="connsiteX1783" fmla="*/ 145788 w 1139862"/>
                <a:gd name="connsiteY1783" fmla="*/ 1156557 h 1348205"/>
                <a:gd name="connsiteX1784" fmla="*/ 145788 w 1139862"/>
                <a:gd name="connsiteY1784" fmla="*/ 1155510 h 1348205"/>
                <a:gd name="connsiteX1785" fmla="*/ 145027 w 1139862"/>
                <a:gd name="connsiteY1785" fmla="*/ 1154273 h 1348205"/>
                <a:gd name="connsiteX1786" fmla="*/ 143505 w 1139862"/>
                <a:gd name="connsiteY1786" fmla="*/ 1153226 h 1348205"/>
                <a:gd name="connsiteX1787" fmla="*/ 143505 w 1139862"/>
                <a:gd name="connsiteY1787" fmla="*/ 1152465 h 1348205"/>
                <a:gd name="connsiteX1788" fmla="*/ 145027 w 1139862"/>
                <a:gd name="connsiteY1788" fmla="*/ 1151228 h 1348205"/>
                <a:gd name="connsiteX1789" fmla="*/ 148165 w 1139862"/>
                <a:gd name="connsiteY1789" fmla="*/ 1150657 h 1348205"/>
                <a:gd name="connsiteX1790" fmla="*/ 148926 w 1139862"/>
                <a:gd name="connsiteY1790" fmla="*/ 1149800 h 1348205"/>
                <a:gd name="connsiteX1791" fmla="*/ 150733 w 1139862"/>
                <a:gd name="connsiteY1791" fmla="*/ 1150371 h 1348205"/>
                <a:gd name="connsiteX1792" fmla="*/ 150733 w 1139862"/>
                <a:gd name="connsiteY1792" fmla="*/ 1149324 h 1348205"/>
                <a:gd name="connsiteX1793" fmla="*/ 148926 w 1139862"/>
                <a:gd name="connsiteY1793" fmla="*/ 1149134 h 1348205"/>
                <a:gd name="connsiteX1794" fmla="*/ 149401 w 1139862"/>
                <a:gd name="connsiteY1794" fmla="*/ 1148087 h 1348205"/>
                <a:gd name="connsiteX1795" fmla="*/ 148355 w 1139862"/>
                <a:gd name="connsiteY1795" fmla="*/ 1147516 h 1348205"/>
                <a:gd name="connsiteX1796" fmla="*/ 148355 w 1139862"/>
                <a:gd name="connsiteY1796" fmla="*/ 1146470 h 1348205"/>
                <a:gd name="connsiteX1797" fmla="*/ 149877 w 1139862"/>
                <a:gd name="connsiteY1797" fmla="*/ 1145708 h 1348205"/>
                <a:gd name="connsiteX1798" fmla="*/ 152349 w 1139862"/>
                <a:gd name="connsiteY1798" fmla="*/ 1145899 h 1348205"/>
                <a:gd name="connsiteX1799" fmla="*/ 155963 w 1139862"/>
                <a:gd name="connsiteY1799" fmla="*/ 1146945 h 1348205"/>
                <a:gd name="connsiteX1800" fmla="*/ 160052 w 1139862"/>
                <a:gd name="connsiteY1800" fmla="*/ 1146945 h 1348205"/>
                <a:gd name="connsiteX1801" fmla="*/ 162525 w 1139862"/>
                <a:gd name="connsiteY1801" fmla="*/ 1147516 h 1348205"/>
                <a:gd name="connsiteX1802" fmla="*/ 164047 w 1139862"/>
                <a:gd name="connsiteY1802" fmla="*/ 1148754 h 1348205"/>
                <a:gd name="connsiteX1803" fmla="*/ 164047 w 1139862"/>
                <a:gd name="connsiteY1803" fmla="*/ 1149515 h 1348205"/>
                <a:gd name="connsiteX1804" fmla="*/ 161574 w 1139862"/>
                <a:gd name="connsiteY1804" fmla="*/ 1151703 h 1348205"/>
                <a:gd name="connsiteX1805" fmla="*/ 162335 w 1139862"/>
                <a:gd name="connsiteY1805" fmla="*/ 1152465 h 1348205"/>
                <a:gd name="connsiteX1806" fmla="*/ 162620 w 1139862"/>
                <a:gd name="connsiteY1806" fmla="*/ 1153892 h 1348205"/>
                <a:gd name="connsiteX1807" fmla="*/ 164142 w 1139862"/>
                <a:gd name="connsiteY1807" fmla="*/ 1154939 h 1348205"/>
                <a:gd name="connsiteX1808" fmla="*/ 165949 w 1139862"/>
                <a:gd name="connsiteY1808" fmla="*/ 1155129 h 1348205"/>
                <a:gd name="connsiteX1809" fmla="*/ 166234 w 1139862"/>
                <a:gd name="connsiteY1809" fmla="*/ 1155700 h 1348205"/>
                <a:gd name="connsiteX1810" fmla="*/ 168041 w 1139862"/>
                <a:gd name="connsiteY1810" fmla="*/ 1155700 h 1348205"/>
                <a:gd name="connsiteX1811" fmla="*/ 168897 w 1139862"/>
                <a:gd name="connsiteY1811" fmla="*/ 1154844 h 1348205"/>
                <a:gd name="connsiteX1812" fmla="*/ 171369 w 1139862"/>
                <a:gd name="connsiteY1812" fmla="*/ 1154273 h 1348205"/>
                <a:gd name="connsiteX1813" fmla="*/ 171655 w 1139862"/>
                <a:gd name="connsiteY1813" fmla="*/ 1154653 h 1348205"/>
                <a:gd name="connsiteX1814" fmla="*/ 170799 w 1139862"/>
                <a:gd name="connsiteY1814" fmla="*/ 1155034 h 1348205"/>
                <a:gd name="connsiteX1815" fmla="*/ 171084 w 1139862"/>
                <a:gd name="connsiteY1815" fmla="*/ 1155890 h 1348205"/>
                <a:gd name="connsiteX1816" fmla="*/ 174983 w 1139862"/>
                <a:gd name="connsiteY1816" fmla="*/ 1155890 h 1348205"/>
                <a:gd name="connsiteX1817" fmla="*/ 176790 w 1139862"/>
                <a:gd name="connsiteY1817" fmla="*/ 1154273 h 1348205"/>
                <a:gd name="connsiteX1818" fmla="*/ 177075 w 1139862"/>
                <a:gd name="connsiteY1818" fmla="*/ 1152274 h 1348205"/>
                <a:gd name="connsiteX1819" fmla="*/ 176600 w 1139862"/>
                <a:gd name="connsiteY1819" fmla="*/ 1151418 h 1348205"/>
                <a:gd name="connsiteX1820" fmla="*/ 174413 w 1139862"/>
                <a:gd name="connsiteY1820" fmla="*/ 1149991 h 1348205"/>
                <a:gd name="connsiteX1821" fmla="*/ 173366 w 1139862"/>
                <a:gd name="connsiteY1821" fmla="*/ 1149991 h 1348205"/>
                <a:gd name="connsiteX1822" fmla="*/ 171560 w 1139862"/>
                <a:gd name="connsiteY1822" fmla="*/ 1149134 h 1348205"/>
                <a:gd name="connsiteX1823" fmla="*/ 173747 w 1139862"/>
                <a:gd name="connsiteY1823" fmla="*/ 1147326 h 1348205"/>
                <a:gd name="connsiteX1824" fmla="*/ 173462 w 1139862"/>
                <a:gd name="connsiteY1824" fmla="*/ 1145899 h 1348205"/>
                <a:gd name="connsiteX1825" fmla="*/ 173937 w 1139862"/>
                <a:gd name="connsiteY1825" fmla="*/ 1145708 h 1348205"/>
                <a:gd name="connsiteX1826" fmla="*/ 173937 w 1139862"/>
                <a:gd name="connsiteY1826" fmla="*/ 1144662 h 1348205"/>
                <a:gd name="connsiteX1827" fmla="*/ 173462 w 1139862"/>
                <a:gd name="connsiteY1827" fmla="*/ 1143044 h 1348205"/>
                <a:gd name="connsiteX1828" fmla="*/ 177075 w 1139862"/>
                <a:gd name="connsiteY1828" fmla="*/ 1142854 h 1348205"/>
                <a:gd name="connsiteX1829" fmla="*/ 177741 w 1139862"/>
                <a:gd name="connsiteY1829" fmla="*/ 1142092 h 1348205"/>
                <a:gd name="connsiteX1830" fmla="*/ 180214 w 1139862"/>
                <a:gd name="connsiteY1830" fmla="*/ 1142283 h 1348205"/>
                <a:gd name="connsiteX1831" fmla="*/ 180499 w 1139862"/>
                <a:gd name="connsiteY1831" fmla="*/ 1141902 h 1348205"/>
                <a:gd name="connsiteX1832" fmla="*/ 181545 w 1139862"/>
                <a:gd name="connsiteY1832" fmla="*/ 1141902 h 1348205"/>
                <a:gd name="connsiteX1833" fmla="*/ 181260 w 1139862"/>
                <a:gd name="connsiteY1833" fmla="*/ 1142758 h 1348205"/>
                <a:gd name="connsiteX1834" fmla="*/ 174603 w 1139862"/>
                <a:gd name="connsiteY1834" fmla="*/ 1143329 h 1348205"/>
                <a:gd name="connsiteX1835" fmla="*/ 174317 w 1139862"/>
                <a:gd name="connsiteY1835" fmla="*/ 1144567 h 1348205"/>
                <a:gd name="connsiteX1836" fmla="*/ 183067 w 1139862"/>
                <a:gd name="connsiteY1836" fmla="*/ 1144376 h 1348205"/>
                <a:gd name="connsiteX1837" fmla="*/ 182306 w 1139862"/>
                <a:gd name="connsiteY1837" fmla="*/ 1141902 h 1348205"/>
                <a:gd name="connsiteX1838" fmla="*/ 183352 w 1139862"/>
                <a:gd name="connsiteY1838" fmla="*/ 1141902 h 1348205"/>
                <a:gd name="connsiteX1839" fmla="*/ 183637 w 1139862"/>
                <a:gd name="connsiteY1839" fmla="*/ 1142473 h 1348205"/>
                <a:gd name="connsiteX1840" fmla="*/ 184683 w 1139862"/>
                <a:gd name="connsiteY1840" fmla="*/ 1142092 h 1348205"/>
                <a:gd name="connsiteX1841" fmla="*/ 186015 w 1139862"/>
                <a:gd name="connsiteY1841" fmla="*/ 1142663 h 1348205"/>
                <a:gd name="connsiteX1842" fmla="*/ 185729 w 1139862"/>
                <a:gd name="connsiteY1842" fmla="*/ 1143234 h 1348205"/>
                <a:gd name="connsiteX1843" fmla="*/ 183257 w 1139862"/>
                <a:gd name="connsiteY1843" fmla="*/ 1143044 h 1348205"/>
                <a:gd name="connsiteX1844" fmla="*/ 183257 w 1139862"/>
                <a:gd name="connsiteY1844" fmla="*/ 1143615 h 1348205"/>
                <a:gd name="connsiteX1845" fmla="*/ 183542 w 1139862"/>
                <a:gd name="connsiteY1845" fmla="*/ 1144662 h 1348205"/>
                <a:gd name="connsiteX1846" fmla="*/ 186680 w 1139862"/>
                <a:gd name="connsiteY1846" fmla="*/ 1146660 h 1348205"/>
                <a:gd name="connsiteX1847" fmla="*/ 189343 w 1139862"/>
                <a:gd name="connsiteY1847" fmla="*/ 1146850 h 1348205"/>
                <a:gd name="connsiteX1848" fmla="*/ 192006 w 1139862"/>
                <a:gd name="connsiteY1848" fmla="*/ 1147897 h 1348205"/>
                <a:gd name="connsiteX1849" fmla="*/ 196190 w 1139862"/>
                <a:gd name="connsiteY1849" fmla="*/ 1147516 h 1348205"/>
                <a:gd name="connsiteX1850" fmla="*/ 198378 w 1139862"/>
                <a:gd name="connsiteY1850" fmla="*/ 1148373 h 1348205"/>
                <a:gd name="connsiteX1851" fmla="*/ 199709 w 1139862"/>
                <a:gd name="connsiteY1851" fmla="*/ 1147802 h 1348205"/>
                <a:gd name="connsiteX1852" fmla="*/ 201801 w 1139862"/>
                <a:gd name="connsiteY1852" fmla="*/ 1147802 h 1348205"/>
                <a:gd name="connsiteX1853" fmla="*/ 202467 w 1139862"/>
                <a:gd name="connsiteY1853" fmla="*/ 1148373 h 1348205"/>
                <a:gd name="connsiteX1854" fmla="*/ 202752 w 1139862"/>
                <a:gd name="connsiteY1854" fmla="*/ 1149800 h 1348205"/>
                <a:gd name="connsiteX1855" fmla="*/ 201231 w 1139862"/>
                <a:gd name="connsiteY1855" fmla="*/ 1150181 h 1348205"/>
                <a:gd name="connsiteX1856" fmla="*/ 200755 w 1139862"/>
                <a:gd name="connsiteY1856" fmla="*/ 1150942 h 1348205"/>
                <a:gd name="connsiteX1857" fmla="*/ 201611 w 1139862"/>
                <a:gd name="connsiteY1857" fmla="*/ 1153416 h 1348205"/>
                <a:gd name="connsiteX1858" fmla="*/ 202277 w 1139862"/>
                <a:gd name="connsiteY1858" fmla="*/ 1153416 h 1348205"/>
                <a:gd name="connsiteX1859" fmla="*/ 203133 w 1139862"/>
                <a:gd name="connsiteY1859" fmla="*/ 1155034 h 1348205"/>
                <a:gd name="connsiteX1860" fmla="*/ 203798 w 1139862"/>
                <a:gd name="connsiteY1860" fmla="*/ 1155224 h 1348205"/>
                <a:gd name="connsiteX1861" fmla="*/ 203513 w 1139862"/>
                <a:gd name="connsiteY1861" fmla="*/ 1157032 h 1348205"/>
                <a:gd name="connsiteX1862" fmla="*/ 204369 w 1139862"/>
                <a:gd name="connsiteY1862" fmla="*/ 1157794 h 1348205"/>
                <a:gd name="connsiteX1863" fmla="*/ 207507 w 1139862"/>
                <a:gd name="connsiteY1863" fmla="*/ 1156937 h 1348205"/>
                <a:gd name="connsiteX1864" fmla="*/ 208363 w 1139862"/>
                <a:gd name="connsiteY1864" fmla="*/ 1156081 h 1348205"/>
                <a:gd name="connsiteX1865" fmla="*/ 210170 w 1139862"/>
                <a:gd name="connsiteY1865" fmla="*/ 1156842 h 1348205"/>
                <a:gd name="connsiteX1866" fmla="*/ 211026 w 1139862"/>
                <a:gd name="connsiteY1866" fmla="*/ 1156842 h 1348205"/>
                <a:gd name="connsiteX1867" fmla="*/ 211501 w 1139862"/>
                <a:gd name="connsiteY1867" fmla="*/ 1156271 h 1348205"/>
                <a:gd name="connsiteX1868" fmla="*/ 213308 w 1139862"/>
                <a:gd name="connsiteY1868" fmla="*/ 1156652 h 1348205"/>
                <a:gd name="connsiteX1869" fmla="*/ 213784 w 1139862"/>
                <a:gd name="connsiteY1869" fmla="*/ 1155795 h 1348205"/>
                <a:gd name="connsiteX1870" fmla="*/ 215971 w 1139862"/>
                <a:gd name="connsiteY1870" fmla="*/ 1155986 h 1348205"/>
                <a:gd name="connsiteX1871" fmla="*/ 216827 w 1139862"/>
                <a:gd name="connsiteY1871" fmla="*/ 1156557 h 1348205"/>
                <a:gd name="connsiteX1872" fmla="*/ 217683 w 1139862"/>
                <a:gd name="connsiteY1872" fmla="*/ 1155986 h 1348205"/>
                <a:gd name="connsiteX1873" fmla="*/ 218729 w 1139862"/>
                <a:gd name="connsiteY1873" fmla="*/ 1156366 h 1348205"/>
                <a:gd name="connsiteX1874" fmla="*/ 219014 w 1139862"/>
                <a:gd name="connsiteY1874" fmla="*/ 1154939 h 1348205"/>
                <a:gd name="connsiteX1875" fmla="*/ 221202 w 1139862"/>
                <a:gd name="connsiteY1875" fmla="*/ 1154082 h 1348205"/>
                <a:gd name="connsiteX1876" fmla="*/ 220346 w 1139862"/>
                <a:gd name="connsiteY1876" fmla="*/ 1153702 h 1348205"/>
                <a:gd name="connsiteX1877" fmla="*/ 218824 w 1139862"/>
                <a:gd name="connsiteY1877" fmla="*/ 1154558 h 1348205"/>
                <a:gd name="connsiteX1878" fmla="*/ 217302 w 1139862"/>
                <a:gd name="connsiteY1878" fmla="*/ 1154273 h 1348205"/>
                <a:gd name="connsiteX1879" fmla="*/ 214164 w 1139862"/>
                <a:gd name="connsiteY1879" fmla="*/ 1154463 h 1348205"/>
                <a:gd name="connsiteX1880" fmla="*/ 210360 w 1139862"/>
                <a:gd name="connsiteY1880" fmla="*/ 1152465 h 1348205"/>
                <a:gd name="connsiteX1881" fmla="*/ 207888 w 1139862"/>
                <a:gd name="connsiteY1881" fmla="*/ 1152465 h 1348205"/>
                <a:gd name="connsiteX1882" fmla="*/ 206556 w 1139862"/>
                <a:gd name="connsiteY1882" fmla="*/ 1151228 h 1348205"/>
                <a:gd name="connsiteX1883" fmla="*/ 204369 w 1139862"/>
                <a:gd name="connsiteY1883" fmla="*/ 1150847 h 1348205"/>
                <a:gd name="connsiteX1884" fmla="*/ 203513 w 1139862"/>
                <a:gd name="connsiteY1884" fmla="*/ 1149991 h 1348205"/>
                <a:gd name="connsiteX1885" fmla="*/ 203513 w 1139862"/>
                <a:gd name="connsiteY1885" fmla="*/ 1149134 h 1348205"/>
                <a:gd name="connsiteX1886" fmla="*/ 206651 w 1139862"/>
                <a:gd name="connsiteY1886" fmla="*/ 1148563 h 1348205"/>
                <a:gd name="connsiteX1887" fmla="*/ 207412 w 1139862"/>
                <a:gd name="connsiteY1887" fmla="*/ 1147326 h 1348205"/>
                <a:gd name="connsiteX1888" fmla="*/ 210075 w 1139862"/>
                <a:gd name="connsiteY1888" fmla="*/ 1145708 h 1348205"/>
                <a:gd name="connsiteX1889" fmla="*/ 210360 w 1139862"/>
                <a:gd name="connsiteY1889" fmla="*/ 1142854 h 1348205"/>
                <a:gd name="connsiteX1890" fmla="*/ 211121 w 1139862"/>
                <a:gd name="connsiteY1890" fmla="*/ 1141807 h 1348205"/>
                <a:gd name="connsiteX1891" fmla="*/ 211977 w 1139862"/>
                <a:gd name="connsiteY1891" fmla="*/ 1141997 h 1348205"/>
                <a:gd name="connsiteX1892" fmla="*/ 212262 w 1139862"/>
                <a:gd name="connsiteY1892" fmla="*/ 1143044 h 1348205"/>
                <a:gd name="connsiteX1893" fmla="*/ 213594 w 1139862"/>
                <a:gd name="connsiteY1893" fmla="*/ 1142188 h 1348205"/>
                <a:gd name="connsiteX1894" fmla="*/ 214449 w 1139862"/>
                <a:gd name="connsiteY1894" fmla="*/ 1142568 h 1348205"/>
                <a:gd name="connsiteX1895" fmla="*/ 213974 w 1139862"/>
                <a:gd name="connsiteY1895" fmla="*/ 1143139 h 1348205"/>
                <a:gd name="connsiteX1896" fmla="*/ 214640 w 1139862"/>
                <a:gd name="connsiteY1896" fmla="*/ 1143900 h 1348205"/>
                <a:gd name="connsiteX1897" fmla="*/ 217302 w 1139862"/>
                <a:gd name="connsiteY1897" fmla="*/ 1144091 h 1348205"/>
                <a:gd name="connsiteX1898" fmla="*/ 216447 w 1139862"/>
                <a:gd name="connsiteY1898" fmla="*/ 1142283 h 1348205"/>
                <a:gd name="connsiteX1899" fmla="*/ 216732 w 1139862"/>
                <a:gd name="connsiteY1899" fmla="*/ 1141712 h 1348205"/>
                <a:gd name="connsiteX1900" fmla="*/ 218824 w 1139862"/>
                <a:gd name="connsiteY1900" fmla="*/ 1141902 h 1348205"/>
                <a:gd name="connsiteX1901" fmla="*/ 220631 w 1139862"/>
                <a:gd name="connsiteY1901" fmla="*/ 1140855 h 1348205"/>
                <a:gd name="connsiteX1902" fmla="*/ 221392 w 1139862"/>
                <a:gd name="connsiteY1902" fmla="*/ 1138667 h 1348205"/>
                <a:gd name="connsiteX1903" fmla="*/ 223864 w 1139862"/>
                <a:gd name="connsiteY1903" fmla="*/ 1139238 h 1348205"/>
                <a:gd name="connsiteX1904" fmla="*/ 224910 w 1139862"/>
                <a:gd name="connsiteY1904" fmla="*/ 1140665 h 1348205"/>
                <a:gd name="connsiteX1905" fmla="*/ 227003 w 1139862"/>
                <a:gd name="connsiteY1905" fmla="*/ 1141236 h 1348205"/>
                <a:gd name="connsiteX1906" fmla="*/ 226527 w 1139862"/>
                <a:gd name="connsiteY1906" fmla="*/ 1143234 h 1348205"/>
                <a:gd name="connsiteX1907" fmla="*/ 227288 w 1139862"/>
                <a:gd name="connsiteY1907" fmla="*/ 1143996 h 1348205"/>
                <a:gd name="connsiteX1908" fmla="*/ 227573 w 1139862"/>
                <a:gd name="connsiteY1908" fmla="*/ 1145233 h 1348205"/>
                <a:gd name="connsiteX1909" fmla="*/ 232899 w 1139862"/>
                <a:gd name="connsiteY1909" fmla="*/ 1145423 h 1348205"/>
                <a:gd name="connsiteX1910" fmla="*/ 232899 w 1139862"/>
                <a:gd name="connsiteY1910" fmla="*/ 1144662 h 1348205"/>
                <a:gd name="connsiteX1911" fmla="*/ 228429 w 1139862"/>
                <a:gd name="connsiteY1911" fmla="*/ 1144091 h 1348205"/>
                <a:gd name="connsiteX1912" fmla="*/ 227573 w 1139862"/>
                <a:gd name="connsiteY1912" fmla="*/ 1143234 h 1348205"/>
                <a:gd name="connsiteX1913" fmla="*/ 227573 w 1139862"/>
                <a:gd name="connsiteY1913" fmla="*/ 1142378 h 1348205"/>
                <a:gd name="connsiteX1914" fmla="*/ 230997 w 1139862"/>
                <a:gd name="connsiteY1914" fmla="*/ 1139904 h 1348205"/>
                <a:gd name="connsiteX1915" fmla="*/ 232328 w 1139862"/>
                <a:gd name="connsiteY1915" fmla="*/ 1138096 h 1348205"/>
                <a:gd name="connsiteX1916" fmla="*/ 232328 w 1139862"/>
                <a:gd name="connsiteY1916" fmla="*/ 1136859 h 1348205"/>
                <a:gd name="connsiteX1917" fmla="*/ 232804 w 1139862"/>
                <a:gd name="connsiteY1917" fmla="*/ 1136478 h 1348205"/>
                <a:gd name="connsiteX1918" fmla="*/ 236227 w 1139862"/>
                <a:gd name="connsiteY1918" fmla="*/ 1136478 h 1348205"/>
                <a:gd name="connsiteX1919" fmla="*/ 237559 w 1139862"/>
                <a:gd name="connsiteY1919" fmla="*/ 1137049 h 1348205"/>
                <a:gd name="connsiteX1920" fmla="*/ 238605 w 1139862"/>
                <a:gd name="connsiteY1920" fmla="*/ 1136668 h 1348205"/>
                <a:gd name="connsiteX1921" fmla="*/ 239936 w 1139862"/>
                <a:gd name="connsiteY1921" fmla="*/ 1135241 h 1348205"/>
                <a:gd name="connsiteX1922" fmla="*/ 240412 w 1139862"/>
                <a:gd name="connsiteY1922" fmla="*/ 1131816 h 1348205"/>
                <a:gd name="connsiteX1923" fmla="*/ 241268 w 1139862"/>
                <a:gd name="connsiteY1923" fmla="*/ 1130768 h 1348205"/>
                <a:gd name="connsiteX1924" fmla="*/ 248210 w 1139862"/>
                <a:gd name="connsiteY1924" fmla="*/ 1130959 h 1348205"/>
                <a:gd name="connsiteX1925" fmla="*/ 249731 w 1139862"/>
                <a:gd name="connsiteY1925" fmla="*/ 1132196 h 1348205"/>
                <a:gd name="connsiteX1926" fmla="*/ 250207 w 1139862"/>
                <a:gd name="connsiteY1926" fmla="*/ 1133433 h 1348205"/>
                <a:gd name="connsiteX1927" fmla="*/ 251538 w 1139862"/>
                <a:gd name="connsiteY1927" fmla="*/ 1134289 h 1348205"/>
                <a:gd name="connsiteX1928" fmla="*/ 251824 w 1139862"/>
                <a:gd name="connsiteY1928" fmla="*/ 1134860 h 1348205"/>
                <a:gd name="connsiteX1929" fmla="*/ 251348 w 1139862"/>
                <a:gd name="connsiteY1929" fmla="*/ 1135431 h 1348205"/>
                <a:gd name="connsiteX1930" fmla="*/ 252204 w 1139862"/>
                <a:gd name="connsiteY1930" fmla="*/ 1136003 h 1348205"/>
                <a:gd name="connsiteX1931" fmla="*/ 252204 w 1139862"/>
                <a:gd name="connsiteY1931" fmla="*/ 1136763 h 1348205"/>
                <a:gd name="connsiteX1932" fmla="*/ 252870 w 1139862"/>
                <a:gd name="connsiteY1932" fmla="*/ 1136954 h 1348205"/>
                <a:gd name="connsiteX1933" fmla="*/ 253535 w 1139862"/>
                <a:gd name="connsiteY1933" fmla="*/ 1138571 h 1348205"/>
                <a:gd name="connsiteX1934" fmla="*/ 254867 w 1139862"/>
                <a:gd name="connsiteY1934" fmla="*/ 1139333 h 1348205"/>
                <a:gd name="connsiteX1935" fmla="*/ 255913 w 1139862"/>
                <a:gd name="connsiteY1935" fmla="*/ 1140950 h 1348205"/>
                <a:gd name="connsiteX1936" fmla="*/ 256769 w 1139862"/>
                <a:gd name="connsiteY1936" fmla="*/ 1141141 h 1348205"/>
                <a:gd name="connsiteX1937" fmla="*/ 254677 w 1139862"/>
                <a:gd name="connsiteY1937" fmla="*/ 1138286 h 1348205"/>
                <a:gd name="connsiteX1938" fmla="*/ 254962 w 1139862"/>
                <a:gd name="connsiteY1938" fmla="*/ 1137239 h 1348205"/>
                <a:gd name="connsiteX1939" fmla="*/ 253630 w 1139862"/>
                <a:gd name="connsiteY1939" fmla="*/ 1136668 h 1348205"/>
                <a:gd name="connsiteX1940" fmla="*/ 253155 w 1139862"/>
                <a:gd name="connsiteY1940" fmla="*/ 1135241 h 1348205"/>
                <a:gd name="connsiteX1941" fmla="*/ 252489 w 1139862"/>
                <a:gd name="connsiteY1941" fmla="*/ 1135051 h 1348205"/>
                <a:gd name="connsiteX1942" fmla="*/ 252774 w 1139862"/>
                <a:gd name="connsiteY1942" fmla="*/ 1133433 h 1348205"/>
                <a:gd name="connsiteX1943" fmla="*/ 249922 w 1139862"/>
                <a:gd name="connsiteY1943" fmla="*/ 1129341 h 1348205"/>
                <a:gd name="connsiteX1944" fmla="*/ 251728 w 1139862"/>
                <a:gd name="connsiteY1944" fmla="*/ 1128294 h 1348205"/>
                <a:gd name="connsiteX1945" fmla="*/ 255532 w 1139862"/>
                <a:gd name="connsiteY1945" fmla="*/ 1127723 h 1348205"/>
                <a:gd name="connsiteX1946" fmla="*/ 256579 w 1139862"/>
                <a:gd name="connsiteY1946" fmla="*/ 1126962 h 1348205"/>
                <a:gd name="connsiteX1947" fmla="*/ 258100 w 1139862"/>
                <a:gd name="connsiteY1947" fmla="*/ 1127152 h 1348205"/>
                <a:gd name="connsiteX1948" fmla="*/ 258766 w 1139862"/>
                <a:gd name="connsiteY1948" fmla="*/ 1126772 h 1348205"/>
                <a:gd name="connsiteX1949" fmla="*/ 259812 w 1139862"/>
                <a:gd name="connsiteY1949" fmla="*/ 1127819 h 1348205"/>
                <a:gd name="connsiteX1950" fmla="*/ 261619 w 1139862"/>
                <a:gd name="connsiteY1950" fmla="*/ 1126962 h 1348205"/>
                <a:gd name="connsiteX1951" fmla="*/ 260953 w 1139862"/>
                <a:gd name="connsiteY1951" fmla="*/ 1126962 h 1348205"/>
                <a:gd name="connsiteX1952" fmla="*/ 259907 w 1139862"/>
                <a:gd name="connsiteY1952" fmla="*/ 1126106 h 1348205"/>
                <a:gd name="connsiteX1953" fmla="*/ 256483 w 1139862"/>
                <a:gd name="connsiteY1953" fmla="*/ 1125725 h 1348205"/>
                <a:gd name="connsiteX1954" fmla="*/ 255437 w 1139862"/>
                <a:gd name="connsiteY1954" fmla="*/ 1125915 h 1348205"/>
                <a:gd name="connsiteX1955" fmla="*/ 252299 w 1139862"/>
                <a:gd name="connsiteY1955" fmla="*/ 1127723 h 1348205"/>
                <a:gd name="connsiteX1956" fmla="*/ 251253 w 1139862"/>
                <a:gd name="connsiteY1956" fmla="*/ 1127438 h 1348205"/>
                <a:gd name="connsiteX1957" fmla="*/ 247449 w 1139862"/>
                <a:gd name="connsiteY1957" fmla="*/ 1127629 h 1348205"/>
                <a:gd name="connsiteX1958" fmla="*/ 246403 w 1139862"/>
                <a:gd name="connsiteY1958" fmla="*/ 1129437 h 1348205"/>
                <a:gd name="connsiteX1959" fmla="*/ 243930 w 1139862"/>
                <a:gd name="connsiteY1959" fmla="*/ 1130483 h 1348205"/>
                <a:gd name="connsiteX1960" fmla="*/ 241648 w 1139862"/>
                <a:gd name="connsiteY1960" fmla="*/ 1129912 h 1348205"/>
                <a:gd name="connsiteX1961" fmla="*/ 241172 w 1139862"/>
                <a:gd name="connsiteY1961" fmla="*/ 1129531 h 1348205"/>
                <a:gd name="connsiteX1962" fmla="*/ 241648 w 1139862"/>
                <a:gd name="connsiteY1962" fmla="*/ 1128770 h 1348205"/>
                <a:gd name="connsiteX1963" fmla="*/ 241648 w 1139862"/>
                <a:gd name="connsiteY1963" fmla="*/ 1127152 h 1348205"/>
                <a:gd name="connsiteX1964" fmla="*/ 240982 w 1139862"/>
                <a:gd name="connsiteY1964" fmla="*/ 1125154 h 1348205"/>
                <a:gd name="connsiteX1965" fmla="*/ 241458 w 1139862"/>
                <a:gd name="connsiteY1965" fmla="*/ 1121348 h 1348205"/>
                <a:gd name="connsiteX1966" fmla="*/ 242504 w 1139862"/>
                <a:gd name="connsiteY1966" fmla="*/ 1120586 h 1348205"/>
                <a:gd name="connsiteX1967" fmla="*/ 244786 w 1139862"/>
                <a:gd name="connsiteY1967" fmla="*/ 1121157 h 1348205"/>
                <a:gd name="connsiteX1968" fmla="*/ 245642 w 1139862"/>
                <a:gd name="connsiteY1968" fmla="*/ 1121157 h 1348205"/>
                <a:gd name="connsiteX1969" fmla="*/ 245927 w 1139862"/>
                <a:gd name="connsiteY1969" fmla="*/ 1120586 h 1348205"/>
                <a:gd name="connsiteX1970" fmla="*/ 244406 w 1139862"/>
                <a:gd name="connsiteY1970" fmla="*/ 1120206 h 1348205"/>
                <a:gd name="connsiteX1971" fmla="*/ 243360 w 1139862"/>
                <a:gd name="connsiteY1971" fmla="*/ 1119159 h 1348205"/>
                <a:gd name="connsiteX1972" fmla="*/ 241838 w 1139862"/>
                <a:gd name="connsiteY1972" fmla="*/ 1119159 h 1348205"/>
                <a:gd name="connsiteX1973" fmla="*/ 239746 w 1139862"/>
                <a:gd name="connsiteY1973" fmla="*/ 1117351 h 1348205"/>
                <a:gd name="connsiteX1974" fmla="*/ 236322 w 1139862"/>
                <a:gd name="connsiteY1974" fmla="*/ 1116305 h 1348205"/>
                <a:gd name="connsiteX1975" fmla="*/ 236322 w 1139862"/>
                <a:gd name="connsiteY1975" fmla="*/ 1115258 h 1348205"/>
                <a:gd name="connsiteX1976" fmla="*/ 236608 w 1139862"/>
                <a:gd name="connsiteY1976" fmla="*/ 1114020 h 1348205"/>
                <a:gd name="connsiteX1977" fmla="*/ 237273 w 1139862"/>
                <a:gd name="connsiteY1977" fmla="*/ 1113449 h 1348205"/>
                <a:gd name="connsiteX1978" fmla="*/ 237559 w 1139862"/>
                <a:gd name="connsiteY1978" fmla="*/ 1110976 h 1348205"/>
                <a:gd name="connsiteX1979" fmla="*/ 238224 w 1139862"/>
                <a:gd name="connsiteY1979" fmla="*/ 1110405 h 1348205"/>
                <a:gd name="connsiteX1980" fmla="*/ 237939 w 1139862"/>
                <a:gd name="connsiteY1980" fmla="*/ 1108787 h 1348205"/>
                <a:gd name="connsiteX1981" fmla="*/ 237178 w 1139862"/>
                <a:gd name="connsiteY1981" fmla="*/ 1108502 h 1348205"/>
                <a:gd name="connsiteX1982" fmla="*/ 237463 w 1139862"/>
                <a:gd name="connsiteY1982" fmla="*/ 1105837 h 1348205"/>
                <a:gd name="connsiteX1983" fmla="*/ 238795 w 1139862"/>
                <a:gd name="connsiteY1983" fmla="*/ 1104600 h 1348205"/>
                <a:gd name="connsiteX1984" fmla="*/ 238795 w 1139862"/>
                <a:gd name="connsiteY1984" fmla="*/ 1103173 h 1348205"/>
                <a:gd name="connsiteX1985" fmla="*/ 240126 w 1139862"/>
                <a:gd name="connsiteY1985" fmla="*/ 1102602 h 1348205"/>
                <a:gd name="connsiteX1986" fmla="*/ 239080 w 1139862"/>
                <a:gd name="connsiteY1986" fmla="*/ 1101365 h 1348205"/>
                <a:gd name="connsiteX1987" fmla="*/ 240126 w 1139862"/>
                <a:gd name="connsiteY1987" fmla="*/ 1098129 h 1348205"/>
                <a:gd name="connsiteX1988" fmla="*/ 241172 w 1139862"/>
                <a:gd name="connsiteY1988" fmla="*/ 1097083 h 1348205"/>
                <a:gd name="connsiteX1989" fmla="*/ 245262 w 1139862"/>
                <a:gd name="connsiteY1989" fmla="*/ 1095845 h 1348205"/>
                <a:gd name="connsiteX1990" fmla="*/ 246783 w 1139862"/>
                <a:gd name="connsiteY1990" fmla="*/ 1094608 h 1348205"/>
                <a:gd name="connsiteX1991" fmla="*/ 248305 w 1139862"/>
                <a:gd name="connsiteY1991" fmla="*/ 1092800 h 1348205"/>
                <a:gd name="connsiteX1992" fmla="*/ 248305 w 1139862"/>
                <a:gd name="connsiteY1992" fmla="*/ 1090992 h 1348205"/>
                <a:gd name="connsiteX1993" fmla="*/ 249066 w 1139862"/>
                <a:gd name="connsiteY1993" fmla="*/ 1090231 h 1348205"/>
                <a:gd name="connsiteX1994" fmla="*/ 249351 w 1139862"/>
                <a:gd name="connsiteY1994" fmla="*/ 1088233 h 1348205"/>
                <a:gd name="connsiteX1995" fmla="*/ 250397 w 1139862"/>
                <a:gd name="connsiteY1995" fmla="*/ 1087376 h 1348205"/>
                <a:gd name="connsiteX1996" fmla="*/ 254011 w 1139862"/>
                <a:gd name="connsiteY1996" fmla="*/ 1085378 h 1348205"/>
                <a:gd name="connsiteX1997" fmla="*/ 258671 w 1139862"/>
                <a:gd name="connsiteY1997" fmla="*/ 1084807 h 1348205"/>
                <a:gd name="connsiteX1998" fmla="*/ 260478 w 1139862"/>
                <a:gd name="connsiteY1998" fmla="*/ 1083951 h 1348205"/>
                <a:gd name="connsiteX1999" fmla="*/ 261999 w 1139862"/>
                <a:gd name="connsiteY1999" fmla="*/ 1084141 h 1348205"/>
                <a:gd name="connsiteX2000" fmla="*/ 261714 w 1139862"/>
                <a:gd name="connsiteY2000" fmla="*/ 1083570 h 1348205"/>
                <a:gd name="connsiteX2001" fmla="*/ 254391 w 1139862"/>
                <a:gd name="connsiteY2001" fmla="*/ 1083951 h 1348205"/>
                <a:gd name="connsiteX2002" fmla="*/ 253345 w 1139862"/>
                <a:gd name="connsiteY2002" fmla="*/ 1084807 h 1348205"/>
                <a:gd name="connsiteX2003" fmla="*/ 252299 w 1139862"/>
                <a:gd name="connsiteY2003" fmla="*/ 1084807 h 1348205"/>
                <a:gd name="connsiteX2004" fmla="*/ 250777 w 1139862"/>
                <a:gd name="connsiteY2004" fmla="*/ 1086044 h 1348205"/>
                <a:gd name="connsiteX2005" fmla="*/ 250492 w 1139862"/>
                <a:gd name="connsiteY2005" fmla="*/ 1086900 h 1348205"/>
                <a:gd name="connsiteX2006" fmla="*/ 249636 w 1139862"/>
                <a:gd name="connsiteY2006" fmla="*/ 1087091 h 1348205"/>
                <a:gd name="connsiteX2007" fmla="*/ 248590 w 1139862"/>
                <a:gd name="connsiteY2007" fmla="*/ 1088138 h 1348205"/>
                <a:gd name="connsiteX2008" fmla="*/ 248115 w 1139862"/>
                <a:gd name="connsiteY2008" fmla="*/ 1090517 h 1348205"/>
                <a:gd name="connsiteX2009" fmla="*/ 246023 w 1139862"/>
                <a:gd name="connsiteY2009" fmla="*/ 1092896 h 1348205"/>
                <a:gd name="connsiteX2010" fmla="*/ 244691 w 1139862"/>
                <a:gd name="connsiteY2010" fmla="*/ 1093942 h 1348205"/>
                <a:gd name="connsiteX2011" fmla="*/ 241838 w 1139862"/>
                <a:gd name="connsiteY2011" fmla="*/ 1094133 h 1348205"/>
                <a:gd name="connsiteX2012" fmla="*/ 241553 w 1139862"/>
                <a:gd name="connsiteY2012" fmla="*/ 1095370 h 1348205"/>
                <a:gd name="connsiteX2013" fmla="*/ 240031 w 1139862"/>
                <a:gd name="connsiteY2013" fmla="*/ 1095370 h 1348205"/>
                <a:gd name="connsiteX2014" fmla="*/ 236893 w 1139862"/>
                <a:gd name="connsiteY2014" fmla="*/ 1098224 h 1348205"/>
                <a:gd name="connsiteX2015" fmla="*/ 235562 w 1139862"/>
                <a:gd name="connsiteY2015" fmla="*/ 1097368 h 1348205"/>
                <a:gd name="connsiteX2016" fmla="*/ 234896 w 1139862"/>
                <a:gd name="connsiteY2016" fmla="*/ 1096131 h 1348205"/>
                <a:gd name="connsiteX2017" fmla="*/ 232804 w 1139862"/>
                <a:gd name="connsiteY2017" fmla="*/ 1094894 h 1348205"/>
                <a:gd name="connsiteX2018" fmla="*/ 232804 w 1139862"/>
                <a:gd name="connsiteY2018" fmla="*/ 1094037 h 1348205"/>
                <a:gd name="connsiteX2019" fmla="*/ 231948 w 1139862"/>
                <a:gd name="connsiteY2019" fmla="*/ 1093181 h 1348205"/>
                <a:gd name="connsiteX2020" fmla="*/ 232233 w 1139862"/>
                <a:gd name="connsiteY2020" fmla="*/ 1092134 h 1348205"/>
                <a:gd name="connsiteX2021" fmla="*/ 231758 w 1139862"/>
                <a:gd name="connsiteY2021" fmla="*/ 1092134 h 1348205"/>
                <a:gd name="connsiteX2022" fmla="*/ 231282 w 1139862"/>
                <a:gd name="connsiteY2022" fmla="*/ 1092896 h 1348205"/>
                <a:gd name="connsiteX2023" fmla="*/ 232043 w 1139862"/>
                <a:gd name="connsiteY2023" fmla="*/ 1093942 h 1348205"/>
                <a:gd name="connsiteX2024" fmla="*/ 231567 w 1139862"/>
                <a:gd name="connsiteY2024" fmla="*/ 1095370 h 1348205"/>
                <a:gd name="connsiteX2025" fmla="*/ 227954 w 1139862"/>
                <a:gd name="connsiteY2025" fmla="*/ 1094323 h 1348205"/>
                <a:gd name="connsiteX2026" fmla="*/ 225671 w 1139862"/>
                <a:gd name="connsiteY2026" fmla="*/ 1094323 h 1348205"/>
                <a:gd name="connsiteX2027" fmla="*/ 223864 w 1139862"/>
                <a:gd name="connsiteY2027" fmla="*/ 1094894 h 1348205"/>
                <a:gd name="connsiteX2028" fmla="*/ 221677 w 1139862"/>
                <a:gd name="connsiteY2028" fmla="*/ 1096892 h 1348205"/>
                <a:gd name="connsiteX2029" fmla="*/ 220916 w 1139862"/>
                <a:gd name="connsiteY2029" fmla="*/ 1098320 h 1348205"/>
                <a:gd name="connsiteX2030" fmla="*/ 218824 w 1139862"/>
                <a:gd name="connsiteY2030" fmla="*/ 1099176 h 1348205"/>
                <a:gd name="connsiteX2031" fmla="*/ 218063 w 1139862"/>
                <a:gd name="connsiteY2031" fmla="*/ 1097939 h 1348205"/>
                <a:gd name="connsiteX2032" fmla="*/ 217207 w 1139862"/>
                <a:gd name="connsiteY2032" fmla="*/ 1097368 h 1348205"/>
                <a:gd name="connsiteX2033" fmla="*/ 217493 w 1139862"/>
                <a:gd name="connsiteY2033" fmla="*/ 1093371 h 1348205"/>
                <a:gd name="connsiteX2034" fmla="*/ 217778 w 1139862"/>
                <a:gd name="connsiteY2034" fmla="*/ 1092515 h 1348205"/>
                <a:gd name="connsiteX2035" fmla="*/ 218634 w 1139862"/>
                <a:gd name="connsiteY2035" fmla="*/ 1091944 h 1348205"/>
                <a:gd name="connsiteX2036" fmla="*/ 218634 w 1139862"/>
                <a:gd name="connsiteY2036" fmla="*/ 1091183 h 1348205"/>
                <a:gd name="connsiteX2037" fmla="*/ 220821 w 1139862"/>
                <a:gd name="connsiteY2037" fmla="*/ 1089755 h 1348205"/>
                <a:gd name="connsiteX2038" fmla="*/ 221106 w 1139862"/>
                <a:gd name="connsiteY2038" fmla="*/ 1088518 h 1348205"/>
                <a:gd name="connsiteX2039" fmla="*/ 220441 w 1139862"/>
                <a:gd name="connsiteY2039" fmla="*/ 1088518 h 1348205"/>
                <a:gd name="connsiteX2040" fmla="*/ 219585 w 1139862"/>
                <a:gd name="connsiteY2040" fmla="*/ 1089755 h 1348205"/>
                <a:gd name="connsiteX2041" fmla="*/ 217112 w 1139862"/>
                <a:gd name="connsiteY2041" fmla="*/ 1091373 h 1348205"/>
                <a:gd name="connsiteX2042" fmla="*/ 216827 w 1139862"/>
                <a:gd name="connsiteY2042" fmla="*/ 1092991 h 1348205"/>
                <a:gd name="connsiteX2043" fmla="*/ 216352 w 1139862"/>
                <a:gd name="connsiteY2043" fmla="*/ 1093371 h 1348205"/>
                <a:gd name="connsiteX2044" fmla="*/ 216352 w 1139862"/>
                <a:gd name="connsiteY2044" fmla="*/ 1095845 h 1348205"/>
                <a:gd name="connsiteX2045" fmla="*/ 216827 w 1139862"/>
                <a:gd name="connsiteY2045" fmla="*/ 1096416 h 1348205"/>
                <a:gd name="connsiteX2046" fmla="*/ 216352 w 1139862"/>
                <a:gd name="connsiteY2046" fmla="*/ 1097463 h 1348205"/>
                <a:gd name="connsiteX2047" fmla="*/ 217683 w 1139862"/>
                <a:gd name="connsiteY2047" fmla="*/ 1098224 h 1348205"/>
                <a:gd name="connsiteX2048" fmla="*/ 218539 w 1139862"/>
                <a:gd name="connsiteY2048" fmla="*/ 1100032 h 1348205"/>
                <a:gd name="connsiteX2049" fmla="*/ 219585 w 1139862"/>
                <a:gd name="connsiteY2049" fmla="*/ 1100032 h 1348205"/>
                <a:gd name="connsiteX2050" fmla="*/ 221106 w 1139862"/>
                <a:gd name="connsiteY2050" fmla="*/ 1098605 h 1348205"/>
                <a:gd name="connsiteX2051" fmla="*/ 222152 w 1139862"/>
                <a:gd name="connsiteY2051" fmla="*/ 1098415 h 1348205"/>
                <a:gd name="connsiteX2052" fmla="*/ 226242 w 1139862"/>
                <a:gd name="connsiteY2052" fmla="*/ 1096036 h 1348205"/>
                <a:gd name="connsiteX2053" fmla="*/ 227098 w 1139862"/>
                <a:gd name="connsiteY2053" fmla="*/ 1096226 h 1348205"/>
                <a:gd name="connsiteX2054" fmla="*/ 228905 w 1139862"/>
                <a:gd name="connsiteY2054" fmla="*/ 1095655 h 1348205"/>
                <a:gd name="connsiteX2055" fmla="*/ 229570 w 1139862"/>
                <a:gd name="connsiteY2055" fmla="*/ 1096702 h 1348205"/>
                <a:gd name="connsiteX2056" fmla="*/ 230426 w 1139862"/>
                <a:gd name="connsiteY2056" fmla="*/ 1096892 h 1348205"/>
                <a:gd name="connsiteX2057" fmla="*/ 230711 w 1139862"/>
                <a:gd name="connsiteY2057" fmla="*/ 1097463 h 1348205"/>
                <a:gd name="connsiteX2058" fmla="*/ 232518 w 1139862"/>
                <a:gd name="connsiteY2058" fmla="*/ 1098224 h 1348205"/>
                <a:gd name="connsiteX2059" fmla="*/ 234325 w 1139862"/>
                <a:gd name="connsiteY2059" fmla="*/ 1099652 h 1348205"/>
                <a:gd name="connsiteX2060" fmla="*/ 235181 w 1139862"/>
                <a:gd name="connsiteY2060" fmla="*/ 1101460 h 1348205"/>
                <a:gd name="connsiteX2061" fmla="*/ 234896 w 1139862"/>
                <a:gd name="connsiteY2061" fmla="*/ 1102221 h 1348205"/>
                <a:gd name="connsiteX2062" fmla="*/ 233374 w 1139862"/>
                <a:gd name="connsiteY2062" fmla="*/ 1102982 h 1348205"/>
                <a:gd name="connsiteX2063" fmla="*/ 233374 w 1139862"/>
                <a:gd name="connsiteY2063" fmla="*/ 1103553 h 1348205"/>
                <a:gd name="connsiteX2064" fmla="*/ 233850 w 1139862"/>
                <a:gd name="connsiteY2064" fmla="*/ 1103934 h 1348205"/>
                <a:gd name="connsiteX2065" fmla="*/ 233850 w 1139862"/>
                <a:gd name="connsiteY2065" fmla="*/ 1105932 h 1348205"/>
                <a:gd name="connsiteX2066" fmla="*/ 234706 w 1139862"/>
                <a:gd name="connsiteY2066" fmla="*/ 1107169 h 1348205"/>
                <a:gd name="connsiteX2067" fmla="*/ 234420 w 1139862"/>
                <a:gd name="connsiteY2067" fmla="*/ 1109358 h 1348205"/>
                <a:gd name="connsiteX2068" fmla="*/ 235086 w 1139862"/>
                <a:gd name="connsiteY2068" fmla="*/ 1109929 h 1348205"/>
                <a:gd name="connsiteX2069" fmla="*/ 235371 w 1139862"/>
                <a:gd name="connsiteY2069" fmla="*/ 1111927 h 1348205"/>
                <a:gd name="connsiteX2070" fmla="*/ 234325 w 1139862"/>
                <a:gd name="connsiteY2070" fmla="*/ 1112784 h 1348205"/>
                <a:gd name="connsiteX2071" fmla="*/ 233469 w 1139862"/>
                <a:gd name="connsiteY2071" fmla="*/ 1112593 h 1348205"/>
                <a:gd name="connsiteX2072" fmla="*/ 232994 w 1139862"/>
                <a:gd name="connsiteY2072" fmla="*/ 1113640 h 1348205"/>
                <a:gd name="connsiteX2073" fmla="*/ 233660 w 1139862"/>
                <a:gd name="connsiteY2073" fmla="*/ 1114211 h 1348205"/>
                <a:gd name="connsiteX2074" fmla="*/ 233660 w 1139862"/>
                <a:gd name="connsiteY2074" fmla="*/ 1115639 h 1348205"/>
                <a:gd name="connsiteX2075" fmla="*/ 234991 w 1139862"/>
                <a:gd name="connsiteY2075" fmla="*/ 1118684 h 1348205"/>
                <a:gd name="connsiteX2076" fmla="*/ 238415 w 1139862"/>
                <a:gd name="connsiteY2076" fmla="*/ 1120111 h 1348205"/>
                <a:gd name="connsiteX2077" fmla="*/ 240221 w 1139862"/>
                <a:gd name="connsiteY2077" fmla="*/ 1121538 h 1348205"/>
                <a:gd name="connsiteX2078" fmla="*/ 240507 w 1139862"/>
                <a:gd name="connsiteY2078" fmla="*/ 1122394 h 1348205"/>
                <a:gd name="connsiteX2079" fmla="*/ 239651 w 1139862"/>
                <a:gd name="connsiteY2079" fmla="*/ 1124773 h 1348205"/>
                <a:gd name="connsiteX2080" fmla="*/ 240316 w 1139862"/>
                <a:gd name="connsiteY2080" fmla="*/ 1126581 h 1348205"/>
                <a:gd name="connsiteX2081" fmla="*/ 237844 w 1139862"/>
                <a:gd name="connsiteY2081" fmla="*/ 1131054 h 1348205"/>
                <a:gd name="connsiteX2082" fmla="*/ 238129 w 1139862"/>
                <a:gd name="connsiteY2082" fmla="*/ 1134099 h 1348205"/>
                <a:gd name="connsiteX2083" fmla="*/ 237273 w 1139862"/>
                <a:gd name="connsiteY2083" fmla="*/ 1135526 h 1348205"/>
                <a:gd name="connsiteX2084" fmla="*/ 236417 w 1139862"/>
                <a:gd name="connsiteY2084" fmla="*/ 1135717 h 1348205"/>
                <a:gd name="connsiteX2085" fmla="*/ 235657 w 1139862"/>
                <a:gd name="connsiteY2085" fmla="*/ 1134955 h 1348205"/>
                <a:gd name="connsiteX2086" fmla="*/ 232043 w 1139862"/>
                <a:gd name="connsiteY2086" fmla="*/ 1134955 h 1348205"/>
                <a:gd name="connsiteX2087" fmla="*/ 229570 w 1139862"/>
                <a:gd name="connsiteY2087" fmla="*/ 1136954 h 1348205"/>
                <a:gd name="connsiteX2088" fmla="*/ 229285 w 1139862"/>
                <a:gd name="connsiteY2088" fmla="*/ 1137715 h 1348205"/>
                <a:gd name="connsiteX2089" fmla="*/ 226812 w 1139862"/>
                <a:gd name="connsiteY2089" fmla="*/ 1139333 h 1348205"/>
                <a:gd name="connsiteX2090" fmla="*/ 225957 w 1139862"/>
                <a:gd name="connsiteY2090" fmla="*/ 1139333 h 1348205"/>
                <a:gd name="connsiteX2091" fmla="*/ 223484 w 1139862"/>
                <a:gd name="connsiteY2091" fmla="*/ 1136859 h 1348205"/>
                <a:gd name="connsiteX2092" fmla="*/ 221962 w 1139862"/>
                <a:gd name="connsiteY2092" fmla="*/ 1136288 h 1348205"/>
                <a:gd name="connsiteX2093" fmla="*/ 219870 w 1139862"/>
                <a:gd name="connsiteY2093" fmla="*/ 1136478 h 1348205"/>
                <a:gd name="connsiteX2094" fmla="*/ 218349 w 1139862"/>
                <a:gd name="connsiteY2094" fmla="*/ 1137239 h 1348205"/>
                <a:gd name="connsiteX2095" fmla="*/ 217873 w 1139862"/>
                <a:gd name="connsiteY2095" fmla="*/ 1138001 h 1348205"/>
                <a:gd name="connsiteX2096" fmla="*/ 217873 w 1139862"/>
                <a:gd name="connsiteY2096" fmla="*/ 1139428 h 1348205"/>
                <a:gd name="connsiteX2097" fmla="*/ 216542 w 1139862"/>
                <a:gd name="connsiteY2097" fmla="*/ 1139999 h 1348205"/>
                <a:gd name="connsiteX2098" fmla="*/ 213403 w 1139862"/>
                <a:gd name="connsiteY2098" fmla="*/ 1139142 h 1348205"/>
                <a:gd name="connsiteX2099" fmla="*/ 212928 w 1139862"/>
                <a:gd name="connsiteY2099" fmla="*/ 1138571 h 1348205"/>
                <a:gd name="connsiteX2100" fmla="*/ 210836 w 1139862"/>
                <a:gd name="connsiteY2100" fmla="*/ 1138382 h 1348205"/>
                <a:gd name="connsiteX2101" fmla="*/ 209790 w 1139862"/>
                <a:gd name="connsiteY2101" fmla="*/ 1139238 h 1348205"/>
                <a:gd name="connsiteX2102" fmla="*/ 207507 w 1139862"/>
                <a:gd name="connsiteY2102" fmla="*/ 1139238 h 1348205"/>
                <a:gd name="connsiteX2103" fmla="*/ 206176 w 1139862"/>
                <a:gd name="connsiteY2103" fmla="*/ 1140665 h 1348205"/>
                <a:gd name="connsiteX2104" fmla="*/ 201991 w 1139862"/>
                <a:gd name="connsiteY2104" fmla="*/ 1142473 h 1348205"/>
                <a:gd name="connsiteX2105" fmla="*/ 201991 w 1139862"/>
                <a:gd name="connsiteY2105" fmla="*/ 1142758 h 1348205"/>
                <a:gd name="connsiteX2106" fmla="*/ 201136 w 1139862"/>
                <a:gd name="connsiteY2106" fmla="*/ 1143139 h 1348205"/>
                <a:gd name="connsiteX2107" fmla="*/ 199043 w 1139862"/>
                <a:gd name="connsiteY2107" fmla="*/ 1142949 h 1348205"/>
                <a:gd name="connsiteX2108" fmla="*/ 198758 w 1139862"/>
                <a:gd name="connsiteY2108" fmla="*/ 1143329 h 1348205"/>
                <a:gd name="connsiteX2109" fmla="*/ 198092 w 1139862"/>
                <a:gd name="connsiteY2109" fmla="*/ 1142568 h 1348205"/>
                <a:gd name="connsiteX2110" fmla="*/ 197332 w 1139862"/>
                <a:gd name="connsiteY2110" fmla="*/ 1142758 h 1348205"/>
                <a:gd name="connsiteX2111" fmla="*/ 197046 w 1139862"/>
                <a:gd name="connsiteY2111" fmla="*/ 1142473 h 1348205"/>
                <a:gd name="connsiteX2112" fmla="*/ 195525 w 1139862"/>
                <a:gd name="connsiteY2112" fmla="*/ 1142473 h 1348205"/>
                <a:gd name="connsiteX2113" fmla="*/ 194859 w 1139862"/>
                <a:gd name="connsiteY2113" fmla="*/ 1141712 h 1348205"/>
                <a:gd name="connsiteX2114" fmla="*/ 193337 w 1139862"/>
                <a:gd name="connsiteY2114" fmla="*/ 1141712 h 1348205"/>
                <a:gd name="connsiteX2115" fmla="*/ 193052 w 1139862"/>
                <a:gd name="connsiteY2115" fmla="*/ 1141141 h 1348205"/>
                <a:gd name="connsiteX2116" fmla="*/ 188582 w 1139862"/>
                <a:gd name="connsiteY2116" fmla="*/ 1139523 h 1348205"/>
                <a:gd name="connsiteX2117" fmla="*/ 186490 w 1139862"/>
                <a:gd name="connsiteY2117" fmla="*/ 1138286 h 1348205"/>
                <a:gd name="connsiteX2118" fmla="*/ 186205 w 1139862"/>
                <a:gd name="connsiteY2118" fmla="*/ 1137525 h 1348205"/>
                <a:gd name="connsiteX2119" fmla="*/ 185539 w 1139862"/>
                <a:gd name="connsiteY2119" fmla="*/ 1137525 h 1348205"/>
                <a:gd name="connsiteX2120" fmla="*/ 186585 w 1139862"/>
                <a:gd name="connsiteY2120" fmla="*/ 1135717 h 1348205"/>
                <a:gd name="connsiteX2121" fmla="*/ 186871 w 1139862"/>
                <a:gd name="connsiteY2121" fmla="*/ 1133528 h 1348205"/>
                <a:gd name="connsiteX2122" fmla="*/ 186395 w 1139862"/>
                <a:gd name="connsiteY2122" fmla="*/ 1133338 h 1348205"/>
                <a:gd name="connsiteX2123" fmla="*/ 186205 w 1139862"/>
                <a:gd name="connsiteY2123" fmla="*/ 1135717 h 1348205"/>
                <a:gd name="connsiteX2124" fmla="*/ 185349 w 1139862"/>
                <a:gd name="connsiteY2124" fmla="*/ 1136954 h 1348205"/>
                <a:gd name="connsiteX2125" fmla="*/ 184303 w 1139862"/>
                <a:gd name="connsiteY2125" fmla="*/ 1136383 h 1348205"/>
                <a:gd name="connsiteX2126" fmla="*/ 182781 w 1139862"/>
                <a:gd name="connsiteY2126" fmla="*/ 1136383 h 1348205"/>
                <a:gd name="connsiteX2127" fmla="*/ 181450 w 1139862"/>
                <a:gd name="connsiteY2127" fmla="*/ 1135336 h 1348205"/>
                <a:gd name="connsiteX2128" fmla="*/ 180404 w 1139862"/>
                <a:gd name="connsiteY2128" fmla="*/ 1135526 h 1348205"/>
                <a:gd name="connsiteX2129" fmla="*/ 179072 w 1139862"/>
                <a:gd name="connsiteY2129" fmla="*/ 1134670 h 1348205"/>
                <a:gd name="connsiteX2130" fmla="*/ 177741 w 1139862"/>
                <a:gd name="connsiteY2130" fmla="*/ 1134670 h 1348205"/>
                <a:gd name="connsiteX2131" fmla="*/ 178216 w 1139862"/>
                <a:gd name="connsiteY2131" fmla="*/ 1135431 h 1348205"/>
                <a:gd name="connsiteX2132" fmla="*/ 179263 w 1139862"/>
                <a:gd name="connsiteY2132" fmla="*/ 1135431 h 1348205"/>
                <a:gd name="connsiteX2133" fmla="*/ 180309 w 1139862"/>
                <a:gd name="connsiteY2133" fmla="*/ 1136288 h 1348205"/>
                <a:gd name="connsiteX2134" fmla="*/ 178216 w 1139862"/>
                <a:gd name="connsiteY2134" fmla="*/ 1137715 h 1348205"/>
                <a:gd name="connsiteX2135" fmla="*/ 175078 w 1139862"/>
                <a:gd name="connsiteY2135" fmla="*/ 1137144 h 1348205"/>
                <a:gd name="connsiteX2136" fmla="*/ 174413 w 1139862"/>
                <a:gd name="connsiteY2136" fmla="*/ 1138191 h 1348205"/>
                <a:gd name="connsiteX2137" fmla="*/ 173937 w 1139862"/>
                <a:gd name="connsiteY2137" fmla="*/ 1138191 h 1348205"/>
                <a:gd name="connsiteX2138" fmla="*/ 171845 w 1139862"/>
                <a:gd name="connsiteY2138" fmla="*/ 1137620 h 1348205"/>
                <a:gd name="connsiteX2139" fmla="*/ 171179 w 1139862"/>
                <a:gd name="connsiteY2139" fmla="*/ 1136003 h 1348205"/>
                <a:gd name="connsiteX2140" fmla="*/ 170323 w 1139862"/>
                <a:gd name="connsiteY2140" fmla="*/ 1135622 h 1348205"/>
                <a:gd name="connsiteX2141" fmla="*/ 169658 w 1139862"/>
                <a:gd name="connsiteY2141" fmla="*/ 1136193 h 1348205"/>
                <a:gd name="connsiteX2142" fmla="*/ 169658 w 1139862"/>
                <a:gd name="connsiteY2142" fmla="*/ 1137430 h 1348205"/>
                <a:gd name="connsiteX2143" fmla="*/ 170513 w 1139862"/>
                <a:gd name="connsiteY2143" fmla="*/ 1141712 h 1348205"/>
                <a:gd name="connsiteX2144" fmla="*/ 171845 w 1139862"/>
                <a:gd name="connsiteY2144" fmla="*/ 1140950 h 1348205"/>
                <a:gd name="connsiteX2145" fmla="*/ 172701 w 1139862"/>
                <a:gd name="connsiteY2145" fmla="*/ 1141141 h 1348205"/>
                <a:gd name="connsiteX2146" fmla="*/ 170418 w 1139862"/>
                <a:gd name="connsiteY2146" fmla="*/ 1142949 h 1348205"/>
                <a:gd name="connsiteX2147" fmla="*/ 169372 w 1139862"/>
                <a:gd name="connsiteY2147" fmla="*/ 1142758 h 1348205"/>
                <a:gd name="connsiteX2148" fmla="*/ 170133 w 1139862"/>
                <a:gd name="connsiteY2148" fmla="*/ 1141712 h 1348205"/>
                <a:gd name="connsiteX2149" fmla="*/ 169277 w 1139862"/>
                <a:gd name="connsiteY2149" fmla="*/ 1139713 h 1348205"/>
                <a:gd name="connsiteX2150" fmla="*/ 168992 w 1139862"/>
                <a:gd name="connsiteY2150" fmla="*/ 1137525 h 1348205"/>
                <a:gd name="connsiteX2151" fmla="*/ 163666 w 1139862"/>
                <a:gd name="connsiteY2151" fmla="*/ 1138096 h 1348205"/>
                <a:gd name="connsiteX2152" fmla="*/ 162810 w 1139862"/>
                <a:gd name="connsiteY2152" fmla="*/ 1142758 h 1348205"/>
                <a:gd name="connsiteX2153" fmla="*/ 163857 w 1139862"/>
                <a:gd name="connsiteY2153" fmla="*/ 1143139 h 1348205"/>
                <a:gd name="connsiteX2154" fmla="*/ 167660 w 1139862"/>
                <a:gd name="connsiteY2154" fmla="*/ 1142758 h 1348205"/>
                <a:gd name="connsiteX2155" fmla="*/ 167375 w 1139862"/>
                <a:gd name="connsiteY2155" fmla="*/ 1143329 h 1348205"/>
                <a:gd name="connsiteX2156" fmla="*/ 163761 w 1139862"/>
                <a:gd name="connsiteY2156" fmla="*/ 1143710 h 1348205"/>
                <a:gd name="connsiteX2157" fmla="*/ 161099 w 1139862"/>
                <a:gd name="connsiteY2157" fmla="*/ 1143139 h 1348205"/>
                <a:gd name="connsiteX2158" fmla="*/ 161384 w 1139862"/>
                <a:gd name="connsiteY2158" fmla="*/ 1142568 h 1348205"/>
                <a:gd name="connsiteX2159" fmla="*/ 162050 w 1139862"/>
                <a:gd name="connsiteY2159" fmla="*/ 1142758 h 1348205"/>
                <a:gd name="connsiteX2160" fmla="*/ 162905 w 1139862"/>
                <a:gd name="connsiteY2160" fmla="*/ 1138096 h 1348205"/>
                <a:gd name="connsiteX2161" fmla="*/ 160813 w 1139862"/>
                <a:gd name="connsiteY2161" fmla="*/ 1138476 h 1348205"/>
                <a:gd name="connsiteX2162" fmla="*/ 159482 w 1139862"/>
                <a:gd name="connsiteY2162" fmla="*/ 1137905 h 1348205"/>
                <a:gd name="connsiteX2163" fmla="*/ 158721 w 1139862"/>
                <a:gd name="connsiteY2163" fmla="*/ 1136668 h 1348205"/>
                <a:gd name="connsiteX2164" fmla="*/ 159482 w 1139862"/>
                <a:gd name="connsiteY2164" fmla="*/ 1134480 h 1348205"/>
                <a:gd name="connsiteX2165" fmla="*/ 156058 w 1139862"/>
                <a:gd name="connsiteY2165" fmla="*/ 1131435 h 1348205"/>
                <a:gd name="connsiteX2166" fmla="*/ 155583 w 1139862"/>
                <a:gd name="connsiteY2166" fmla="*/ 1128580 h 1348205"/>
                <a:gd name="connsiteX2167" fmla="*/ 154061 w 1139862"/>
                <a:gd name="connsiteY2167" fmla="*/ 1127723 h 1348205"/>
                <a:gd name="connsiteX2168" fmla="*/ 153015 w 1139862"/>
                <a:gd name="connsiteY2168" fmla="*/ 1127914 h 1348205"/>
                <a:gd name="connsiteX2169" fmla="*/ 152349 w 1139862"/>
                <a:gd name="connsiteY2169" fmla="*/ 1126867 h 1348205"/>
                <a:gd name="connsiteX2170" fmla="*/ 151684 w 1139862"/>
                <a:gd name="connsiteY2170" fmla="*/ 1127058 h 1348205"/>
                <a:gd name="connsiteX2171" fmla="*/ 151969 w 1139862"/>
                <a:gd name="connsiteY2171" fmla="*/ 1128104 h 1348205"/>
                <a:gd name="connsiteX2172" fmla="*/ 152825 w 1139862"/>
                <a:gd name="connsiteY2172" fmla="*/ 1128866 h 1348205"/>
                <a:gd name="connsiteX2173" fmla="*/ 151779 w 1139862"/>
                <a:gd name="connsiteY2173" fmla="*/ 1129722 h 1348205"/>
                <a:gd name="connsiteX2174" fmla="*/ 152254 w 1139862"/>
                <a:gd name="connsiteY2174" fmla="*/ 1131910 h 1348205"/>
                <a:gd name="connsiteX2175" fmla="*/ 151494 w 1139862"/>
                <a:gd name="connsiteY2175" fmla="*/ 1132481 h 1348205"/>
                <a:gd name="connsiteX2176" fmla="*/ 150447 w 1139862"/>
                <a:gd name="connsiteY2176" fmla="*/ 1131910 h 1348205"/>
                <a:gd name="connsiteX2177" fmla="*/ 149687 w 1139862"/>
                <a:gd name="connsiteY2177" fmla="*/ 1132291 h 1348205"/>
                <a:gd name="connsiteX2178" fmla="*/ 148355 w 1139862"/>
                <a:gd name="connsiteY2178" fmla="*/ 1133718 h 1348205"/>
                <a:gd name="connsiteX2179" fmla="*/ 148831 w 1139862"/>
                <a:gd name="connsiteY2179" fmla="*/ 1134480 h 1348205"/>
                <a:gd name="connsiteX2180" fmla="*/ 148355 w 1139862"/>
                <a:gd name="connsiteY2180" fmla="*/ 1135717 h 1348205"/>
                <a:gd name="connsiteX2181" fmla="*/ 146834 w 1139862"/>
                <a:gd name="connsiteY2181" fmla="*/ 1135431 h 1348205"/>
                <a:gd name="connsiteX2182" fmla="*/ 146548 w 1139862"/>
                <a:gd name="connsiteY2182" fmla="*/ 1133243 h 1348205"/>
                <a:gd name="connsiteX2183" fmla="*/ 144266 w 1139862"/>
                <a:gd name="connsiteY2183" fmla="*/ 1131245 h 1348205"/>
                <a:gd name="connsiteX2184" fmla="*/ 143791 w 1139862"/>
                <a:gd name="connsiteY2184" fmla="*/ 1131816 h 1348205"/>
                <a:gd name="connsiteX2185" fmla="*/ 141318 w 1139862"/>
                <a:gd name="connsiteY2185" fmla="*/ 1131816 h 1348205"/>
                <a:gd name="connsiteX2186" fmla="*/ 141318 w 1139862"/>
                <a:gd name="connsiteY2186" fmla="*/ 1132387 h 1348205"/>
                <a:gd name="connsiteX2187" fmla="*/ 140462 w 1139862"/>
                <a:gd name="connsiteY2187" fmla="*/ 1132767 h 1348205"/>
                <a:gd name="connsiteX2188" fmla="*/ 140747 w 1139862"/>
                <a:gd name="connsiteY2188" fmla="*/ 1134004 h 1348205"/>
                <a:gd name="connsiteX2189" fmla="*/ 140272 w 1139862"/>
                <a:gd name="connsiteY2189" fmla="*/ 1134384 h 1348205"/>
                <a:gd name="connsiteX2190" fmla="*/ 138940 w 1139862"/>
                <a:gd name="connsiteY2190" fmla="*/ 1134384 h 1348205"/>
                <a:gd name="connsiteX2191" fmla="*/ 137134 w 1139862"/>
                <a:gd name="connsiteY2191" fmla="*/ 1133624 h 1348205"/>
                <a:gd name="connsiteX2192" fmla="*/ 135802 w 1139862"/>
                <a:gd name="connsiteY2192" fmla="*/ 1133624 h 1348205"/>
                <a:gd name="connsiteX2193" fmla="*/ 134756 w 1139862"/>
                <a:gd name="connsiteY2193" fmla="*/ 1134384 h 1348205"/>
                <a:gd name="connsiteX2194" fmla="*/ 132474 w 1139862"/>
                <a:gd name="connsiteY2194" fmla="*/ 1134384 h 1348205"/>
                <a:gd name="connsiteX2195" fmla="*/ 130952 w 1139862"/>
                <a:gd name="connsiteY2195" fmla="*/ 1133624 h 1348205"/>
                <a:gd name="connsiteX2196" fmla="*/ 130667 w 1139862"/>
                <a:gd name="connsiteY2196" fmla="*/ 1132196 h 1348205"/>
                <a:gd name="connsiteX2197" fmla="*/ 129811 w 1139862"/>
                <a:gd name="connsiteY2197" fmla="*/ 1131149 h 1348205"/>
                <a:gd name="connsiteX2198" fmla="*/ 126387 w 1139862"/>
                <a:gd name="connsiteY2198" fmla="*/ 1130768 h 1348205"/>
                <a:gd name="connsiteX2199" fmla="*/ 125056 w 1139862"/>
                <a:gd name="connsiteY2199" fmla="*/ 1131625 h 1348205"/>
                <a:gd name="connsiteX2200" fmla="*/ 124771 w 1139862"/>
                <a:gd name="connsiteY2200" fmla="*/ 1132481 h 1348205"/>
                <a:gd name="connsiteX2201" fmla="*/ 125817 w 1139862"/>
                <a:gd name="connsiteY2201" fmla="*/ 1133243 h 1348205"/>
                <a:gd name="connsiteX2202" fmla="*/ 125817 w 1139862"/>
                <a:gd name="connsiteY2202" fmla="*/ 1134289 h 1348205"/>
                <a:gd name="connsiteX2203" fmla="*/ 126482 w 1139862"/>
                <a:gd name="connsiteY2203" fmla="*/ 1135051 h 1348205"/>
                <a:gd name="connsiteX2204" fmla="*/ 127243 w 1139862"/>
                <a:gd name="connsiteY2204" fmla="*/ 1135241 h 1348205"/>
                <a:gd name="connsiteX2205" fmla="*/ 126768 w 1139862"/>
                <a:gd name="connsiteY2205" fmla="*/ 1136478 h 1348205"/>
                <a:gd name="connsiteX2206" fmla="*/ 127053 w 1139862"/>
                <a:gd name="connsiteY2206" fmla="*/ 1137715 h 1348205"/>
                <a:gd name="connsiteX2207" fmla="*/ 128099 w 1139862"/>
                <a:gd name="connsiteY2207" fmla="*/ 1138096 h 1348205"/>
                <a:gd name="connsiteX2208" fmla="*/ 129621 w 1139862"/>
                <a:gd name="connsiteY2208" fmla="*/ 1139523 h 1348205"/>
                <a:gd name="connsiteX2209" fmla="*/ 133805 w 1139862"/>
                <a:gd name="connsiteY2209" fmla="*/ 1139904 h 1348205"/>
                <a:gd name="connsiteX2210" fmla="*/ 134566 w 1139862"/>
                <a:gd name="connsiteY2210" fmla="*/ 1140950 h 1348205"/>
                <a:gd name="connsiteX2211" fmla="*/ 131713 w 1139862"/>
                <a:gd name="connsiteY2211" fmla="*/ 1141807 h 1348205"/>
                <a:gd name="connsiteX2212" fmla="*/ 131428 w 1139862"/>
                <a:gd name="connsiteY2212" fmla="*/ 1143615 h 1348205"/>
                <a:gd name="connsiteX2213" fmla="*/ 132759 w 1139862"/>
                <a:gd name="connsiteY2213" fmla="*/ 1144471 h 1348205"/>
                <a:gd name="connsiteX2214" fmla="*/ 133044 w 1139862"/>
                <a:gd name="connsiteY2214" fmla="*/ 1145328 h 1348205"/>
                <a:gd name="connsiteX2215" fmla="*/ 131523 w 1139862"/>
                <a:gd name="connsiteY2215" fmla="*/ 1146755 h 1348205"/>
                <a:gd name="connsiteX2216" fmla="*/ 130001 w 1139862"/>
                <a:gd name="connsiteY2216" fmla="*/ 1147326 h 1348205"/>
                <a:gd name="connsiteX2217" fmla="*/ 131047 w 1139862"/>
                <a:gd name="connsiteY2217" fmla="*/ 1148183 h 1348205"/>
                <a:gd name="connsiteX2218" fmla="*/ 131523 w 1139862"/>
                <a:gd name="connsiteY2218" fmla="*/ 1150371 h 1348205"/>
                <a:gd name="connsiteX2219" fmla="*/ 127719 w 1139862"/>
                <a:gd name="connsiteY2219" fmla="*/ 1151132 h 1348205"/>
                <a:gd name="connsiteX2220" fmla="*/ 126197 w 1139862"/>
                <a:gd name="connsiteY2220" fmla="*/ 1150942 h 1348205"/>
                <a:gd name="connsiteX2221" fmla="*/ 125531 w 1139862"/>
                <a:gd name="connsiteY2221" fmla="*/ 1151799 h 1348205"/>
                <a:gd name="connsiteX2222" fmla="*/ 126197 w 1139862"/>
                <a:gd name="connsiteY2222" fmla="*/ 1153226 h 1348205"/>
                <a:gd name="connsiteX2223" fmla="*/ 126197 w 1139862"/>
                <a:gd name="connsiteY2223" fmla="*/ 1154463 h 1348205"/>
                <a:gd name="connsiteX2224" fmla="*/ 124010 w 1139862"/>
                <a:gd name="connsiteY2224" fmla="*/ 1155319 h 1348205"/>
                <a:gd name="connsiteX2225" fmla="*/ 123249 w 1139862"/>
                <a:gd name="connsiteY2225" fmla="*/ 1154558 h 1348205"/>
                <a:gd name="connsiteX2226" fmla="*/ 122964 w 1139862"/>
                <a:gd name="connsiteY2226" fmla="*/ 1153131 h 1348205"/>
                <a:gd name="connsiteX2227" fmla="*/ 120491 w 1139862"/>
                <a:gd name="connsiteY2227" fmla="*/ 1151513 h 1348205"/>
                <a:gd name="connsiteX2228" fmla="*/ 120967 w 1139862"/>
                <a:gd name="connsiteY2228" fmla="*/ 1149705 h 1348205"/>
                <a:gd name="connsiteX2229" fmla="*/ 118684 w 1139862"/>
                <a:gd name="connsiteY2229" fmla="*/ 1148849 h 1348205"/>
                <a:gd name="connsiteX2230" fmla="*/ 119160 w 1139862"/>
                <a:gd name="connsiteY2230" fmla="*/ 1146375 h 1348205"/>
                <a:gd name="connsiteX2231" fmla="*/ 118304 w 1139862"/>
                <a:gd name="connsiteY2231" fmla="*/ 1145804 h 1348205"/>
                <a:gd name="connsiteX2232" fmla="*/ 118589 w 1139862"/>
                <a:gd name="connsiteY2232" fmla="*/ 1143615 h 1348205"/>
                <a:gd name="connsiteX2233" fmla="*/ 117733 w 1139862"/>
                <a:gd name="connsiteY2233" fmla="*/ 1143044 h 1348205"/>
                <a:gd name="connsiteX2234" fmla="*/ 117448 w 1139862"/>
                <a:gd name="connsiteY2234" fmla="*/ 1142283 h 1348205"/>
                <a:gd name="connsiteX2235" fmla="*/ 118970 w 1139862"/>
                <a:gd name="connsiteY2235" fmla="*/ 1140475 h 1348205"/>
                <a:gd name="connsiteX2236" fmla="*/ 118970 w 1139862"/>
                <a:gd name="connsiteY2236" fmla="*/ 1138857 h 1348205"/>
                <a:gd name="connsiteX2237" fmla="*/ 118304 w 1139862"/>
                <a:gd name="connsiteY2237" fmla="*/ 1138476 h 1348205"/>
                <a:gd name="connsiteX2238" fmla="*/ 118970 w 1139862"/>
                <a:gd name="connsiteY2238" fmla="*/ 1136478 h 1348205"/>
                <a:gd name="connsiteX2239" fmla="*/ 112503 w 1139862"/>
                <a:gd name="connsiteY2239" fmla="*/ 1134860 h 1348205"/>
                <a:gd name="connsiteX2240" fmla="*/ 112503 w 1139862"/>
                <a:gd name="connsiteY2240" fmla="*/ 1133052 h 1348205"/>
                <a:gd name="connsiteX2241" fmla="*/ 113168 w 1139862"/>
                <a:gd name="connsiteY2241" fmla="*/ 1132481 h 1348205"/>
                <a:gd name="connsiteX2242" fmla="*/ 112883 w 1139862"/>
                <a:gd name="connsiteY2242" fmla="*/ 1130864 h 1348205"/>
                <a:gd name="connsiteX2243" fmla="*/ 109460 w 1139862"/>
                <a:gd name="connsiteY2243" fmla="*/ 1127819 h 1348205"/>
                <a:gd name="connsiteX2244" fmla="*/ 107938 w 1139862"/>
                <a:gd name="connsiteY2244" fmla="*/ 1127058 h 1348205"/>
                <a:gd name="connsiteX2245" fmla="*/ 104134 w 1139862"/>
                <a:gd name="connsiteY2245" fmla="*/ 1126867 h 1348205"/>
                <a:gd name="connsiteX2246" fmla="*/ 103468 w 1139862"/>
                <a:gd name="connsiteY2246" fmla="*/ 1127629 h 1348205"/>
                <a:gd name="connsiteX2247" fmla="*/ 103183 w 1139862"/>
                <a:gd name="connsiteY2247" fmla="*/ 1130102 h 1348205"/>
                <a:gd name="connsiteX2248" fmla="*/ 102327 w 1139862"/>
                <a:gd name="connsiteY2248" fmla="*/ 1130293 h 1348205"/>
                <a:gd name="connsiteX2249" fmla="*/ 101852 w 1139862"/>
                <a:gd name="connsiteY2249" fmla="*/ 1131054 h 1348205"/>
                <a:gd name="connsiteX2250" fmla="*/ 100045 w 1139862"/>
                <a:gd name="connsiteY2250" fmla="*/ 1130864 h 1348205"/>
                <a:gd name="connsiteX2251" fmla="*/ 100045 w 1139862"/>
                <a:gd name="connsiteY2251" fmla="*/ 1130008 h 1348205"/>
                <a:gd name="connsiteX2252" fmla="*/ 102137 w 1139862"/>
                <a:gd name="connsiteY2252" fmla="*/ 1129151 h 1348205"/>
                <a:gd name="connsiteX2253" fmla="*/ 102422 w 1139862"/>
                <a:gd name="connsiteY2253" fmla="*/ 1127533 h 1348205"/>
                <a:gd name="connsiteX2254" fmla="*/ 99759 w 1139862"/>
                <a:gd name="connsiteY2254" fmla="*/ 1125915 h 1348205"/>
                <a:gd name="connsiteX2255" fmla="*/ 98238 w 1139862"/>
                <a:gd name="connsiteY2255" fmla="*/ 1125725 h 1348205"/>
                <a:gd name="connsiteX2256" fmla="*/ 98238 w 1139862"/>
                <a:gd name="connsiteY2256" fmla="*/ 1125154 h 1348205"/>
                <a:gd name="connsiteX2257" fmla="*/ 95765 w 1139862"/>
                <a:gd name="connsiteY2257" fmla="*/ 1123536 h 1348205"/>
                <a:gd name="connsiteX2258" fmla="*/ 95480 w 1139862"/>
                <a:gd name="connsiteY2258" fmla="*/ 1122965 h 1348205"/>
                <a:gd name="connsiteX2259" fmla="*/ 95955 w 1139862"/>
                <a:gd name="connsiteY2259" fmla="*/ 1122204 h 1348205"/>
                <a:gd name="connsiteX2260" fmla="*/ 95480 w 1139862"/>
                <a:gd name="connsiteY2260" fmla="*/ 1121823 h 1348205"/>
                <a:gd name="connsiteX2261" fmla="*/ 94149 w 1139862"/>
                <a:gd name="connsiteY2261" fmla="*/ 1121634 h 1348205"/>
                <a:gd name="connsiteX2262" fmla="*/ 93673 w 1139862"/>
                <a:gd name="connsiteY2262" fmla="*/ 1120872 h 1348205"/>
                <a:gd name="connsiteX2263" fmla="*/ 92342 w 1139862"/>
                <a:gd name="connsiteY2263" fmla="*/ 1120872 h 1348205"/>
                <a:gd name="connsiteX2264" fmla="*/ 93102 w 1139862"/>
                <a:gd name="connsiteY2264" fmla="*/ 1118493 h 1348205"/>
                <a:gd name="connsiteX2265" fmla="*/ 92247 w 1139862"/>
                <a:gd name="connsiteY2265" fmla="*/ 1117922 h 1348205"/>
                <a:gd name="connsiteX2266" fmla="*/ 92247 w 1139862"/>
                <a:gd name="connsiteY2266" fmla="*/ 1117066 h 1348205"/>
                <a:gd name="connsiteX2267" fmla="*/ 93102 w 1139862"/>
                <a:gd name="connsiteY2267" fmla="*/ 1116876 h 1348205"/>
                <a:gd name="connsiteX2268" fmla="*/ 93388 w 1139862"/>
                <a:gd name="connsiteY2268" fmla="*/ 1117447 h 1348205"/>
                <a:gd name="connsiteX2269" fmla="*/ 95480 w 1139862"/>
                <a:gd name="connsiteY2269" fmla="*/ 1117256 h 1348205"/>
                <a:gd name="connsiteX2270" fmla="*/ 97572 w 1139862"/>
                <a:gd name="connsiteY2270" fmla="*/ 1117827 h 1348205"/>
                <a:gd name="connsiteX2271" fmla="*/ 104039 w 1139862"/>
                <a:gd name="connsiteY2271" fmla="*/ 1117636 h 1348205"/>
                <a:gd name="connsiteX2272" fmla="*/ 105370 w 1139862"/>
                <a:gd name="connsiteY2272" fmla="*/ 1118017 h 1348205"/>
                <a:gd name="connsiteX2273" fmla="*/ 107177 w 1139862"/>
                <a:gd name="connsiteY2273" fmla="*/ 1119445 h 1348205"/>
                <a:gd name="connsiteX2274" fmla="*/ 108033 w 1139862"/>
                <a:gd name="connsiteY2274" fmla="*/ 1119445 h 1348205"/>
                <a:gd name="connsiteX2275" fmla="*/ 108699 w 1139862"/>
                <a:gd name="connsiteY2275" fmla="*/ 1120015 h 1348205"/>
                <a:gd name="connsiteX2276" fmla="*/ 110030 w 1139862"/>
                <a:gd name="connsiteY2276" fmla="*/ 1119826 h 1348205"/>
                <a:gd name="connsiteX2277" fmla="*/ 110791 w 1139862"/>
                <a:gd name="connsiteY2277" fmla="*/ 1118207 h 1348205"/>
                <a:gd name="connsiteX2278" fmla="*/ 112122 w 1139862"/>
                <a:gd name="connsiteY2278" fmla="*/ 1116780 h 1348205"/>
                <a:gd name="connsiteX2279" fmla="*/ 112122 w 1139862"/>
                <a:gd name="connsiteY2279" fmla="*/ 1114401 h 1348205"/>
                <a:gd name="connsiteX2280" fmla="*/ 112883 w 1139862"/>
                <a:gd name="connsiteY2280" fmla="*/ 1113355 h 1348205"/>
                <a:gd name="connsiteX2281" fmla="*/ 112883 w 1139862"/>
                <a:gd name="connsiteY2281" fmla="*/ 1109929 h 1348205"/>
                <a:gd name="connsiteX2282" fmla="*/ 113834 w 1139862"/>
                <a:gd name="connsiteY2282" fmla="*/ 1109929 h 1348205"/>
                <a:gd name="connsiteX2283" fmla="*/ 113834 w 1139862"/>
                <a:gd name="connsiteY2283" fmla="*/ 1109073 h 1348205"/>
                <a:gd name="connsiteX2284" fmla="*/ 112978 w 1139862"/>
                <a:gd name="connsiteY2284" fmla="*/ 1108502 h 1348205"/>
                <a:gd name="connsiteX2285" fmla="*/ 113644 w 1139862"/>
                <a:gd name="connsiteY2285" fmla="*/ 1106123 h 1348205"/>
                <a:gd name="connsiteX2286" fmla="*/ 115166 w 1139862"/>
                <a:gd name="connsiteY2286" fmla="*/ 1106694 h 1348205"/>
                <a:gd name="connsiteX2287" fmla="*/ 115926 w 1139862"/>
                <a:gd name="connsiteY2287" fmla="*/ 1106313 h 1348205"/>
                <a:gd name="connsiteX2288" fmla="*/ 116212 w 1139862"/>
                <a:gd name="connsiteY2288" fmla="*/ 1105457 h 1348205"/>
                <a:gd name="connsiteX2289" fmla="*/ 117543 w 1139862"/>
                <a:gd name="connsiteY2289" fmla="*/ 1105266 h 1348205"/>
                <a:gd name="connsiteX2290" fmla="*/ 118399 w 1139862"/>
                <a:gd name="connsiteY2290" fmla="*/ 1106123 h 1348205"/>
                <a:gd name="connsiteX2291" fmla="*/ 120681 w 1139862"/>
                <a:gd name="connsiteY2291" fmla="*/ 1106503 h 1348205"/>
                <a:gd name="connsiteX2292" fmla="*/ 121727 w 1139862"/>
                <a:gd name="connsiteY2292" fmla="*/ 1103839 h 1348205"/>
                <a:gd name="connsiteX2293" fmla="*/ 123534 w 1139862"/>
                <a:gd name="connsiteY2293" fmla="*/ 1102982 h 1348205"/>
                <a:gd name="connsiteX2294" fmla="*/ 123534 w 1139862"/>
                <a:gd name="connsiteY2294" fmla="*/ 1101745 h 1348205"/>
                <a:gd name="connsiteX2295" fmla="*/ 124580 w 1139862"/>
                <a:gd name="connsiteY2295" fmla="*/ 1100889 h 1348205"/>
                <a:gd name="connsiteX2296" fmla="*/ 124580 w 1139862"/>
                <a:gd name="connsiteY2296" fmla="*/ 1100128 h 1348205"/>
                <a:gd name="connsiteX2297" fmla="*/ 126673 w 1139862"/>
                <a:gd name="connsiteY2297" fmla="*/ 1098510 h 1348205"/>
                <a:gd name="connsiteX2298" fmla="*/ 128194 w 1139862"/>
                <a:gd name="connsiteY2298" fmla="*/ 1097939 h 1348205"/>
                <a:gd name="connsiteX2299" fmla="*/ 129050 w 1139862"/>
                <a:gd name="connsiteY2299" fmla="*/ 1096512 h 1348205"/>
                <a:gd name="connsiteX2300" fmla="*/ 130857 w 1139862"/>
                <a:gd name="connsiteY2300" fmla="*/ 1095274 h 1348205"/>
                <a:gd name="connsiteX2301" fmla="*/ 131903 w 1139862"/>
                <a:gd name="connsiteY2301" fmla="*/ 1095845 h 1348205"/>
                <a:gd name="connsiteX2302" fmla="*/ 134090 w 1139862"/>
                <a:gd name="connsiteY2302" fmla="*/ 1095845 h 1348205"/>
                <a:gd name="connsiteX2303" fmla="*/ 134566 w 1139862"/>
                <a:gd name="connsiteY2303" fmla="*/ 1095274 h 1348205"/>
                <a:gd name="connsiteX2304" fmla="*/ 135612 w 1139862"/>
                <a:gd name="connsiteY2304" fmla="*/ 1095084 h 1348205"/>
                <a:gd name="connsiteX2305" fmla="*/ 139036 w 1139862"/>
                <a:gd name="connsiteY2305" fmla="*/ 1096131 h 1348205"/>
                <a:gd name="connsiteX2306" fmla="*/ 139796 w 1139862"/>
                <a:gd name="connsiteY2306" fmla="*/ 1094894 h 1348205"/>
                <a:gd name="connsiteX2307" fmla="*/ 140842 w 1139862"/>
                <a:gd name="connsiteY2307" fmla="*/ 1094704 h 1348205"/>
                <a:gd name="connsiteX2308" fmla="*/ 142364 w 1139862"/>
                <a:gd name="connsiteY2308" fmla="*/ 1095560 h 1348205"/>
                <a:gd name="connsiteX2309" fmla="*/ 143030 w 1139862"/>
                <a:gd name="connsiteY2309" fmla="*/ 1096987 h 1348205"/>
                <a:gd name="connsiteX2310" fmla="*/ 147214 w 1139862"/>
                <a:gd name="connsiteY2310" fmla="*/ 1097558 h 1348205"/>
                <a:gd name="connsiteX2311" fmla="*/ 148260 w 1139862"/>
                <a:gd name="connsiteY2311" fmla="*/ 1096702 h 1348205"/>
                <a:gd name="connsiteX2312" fmla="*/ 148736 w 1139862"/>
                <a:gd name="connsiteY2312" fmla="*/ 1095655 h 1348205"/>
                <a:gd name="connsiteX2313" fmla="*/ 151399 w 1139862"/>
                <a:gd name="connsiteY2313" fmla="*/ 1093657 h 1348205"/>
                <a:gd name="connsiteX2314" fmla="*/ 151399 w 1139862"/>
                <a:gd name="connsiteY2314" fmla="*/ 1092896 h 1348205"/>
                <a:gd name="connsiteX2315" fmla="*/ 152064 w 1139862"/>
                <a:gd name="connsiteY2315" fmla="*/ 1092515 h 1348205"/>
                <a:gd name="connsiteX2316" fmla="*/ 151779 w 1139862"/>
                <a:gd name="connsiteY2316" fmla="*/ 1091278 h 1348205"/>
                <a:gd name="connsiteX2317" fmla="*/ 153110 w 1139862"/>
                <a:gd name="connsiteY2317" fmla="*/ 1090707 h 1348205"/>
                <a:gd name="connsiteX2318" fmla="*/ 153586 w 1139862"/>
                <a:gd name="connsiteY2318" fmla="*/ 1089470 h 1348205"/>
                <a:gd name="connsiteX2319" fmla="*/ 153586 w 1139862"/>
                <a:gd name="connsiteY2319" fmla="*/ 1087852 h 1348205"/>
                <a:gd name="connsiteX2320" fmla="*/ 152730 w 1139862"/>
                <a:gd name="connsiteY2320" fmla="*/ 1087091 h 1348205"/>
                <a:gd name="connsiteX2321" fmla="*/ 153015 w 1139862"/>
                <a:gd name="connsiteY2321" fmla="*/ 1085283 h 1348205"/>
                <a:gd name="connsiteX2322" fmla="*/ 152540 w 1139862"/>
                <a:gd name="connsiteY2322" fmla="*/ 1083855 h 1348205"/>
                <a:gd name="connsiteX2323" fmla="*/ 153015 w 1139862"/>
                <a:gd name="connsiteY2323" fmla="*/ 1083665 h 1348205"/>
                <a:gd name="connsiteX2324" fmla="*/ 153015 w 1139862"/>
                <a:gd name="connsiteY2324" fmla="*/ 1082618 h 1348205"/>
                <a:gd name="connsiteX2325" fmla="*/ 152540 w 1139862"/>
                <a:gd name="connsiteY2325" fmla="*/ 1081191 h 1348205"/>
                <a:gd name="connsiteX2326" fmla="*/ 151779 w 1139862"/>
                <a:gd name="connsiteY2326" fmla="*/ 1080810 h 1348205"/>
                <a:gd name="connsiteX2327" fmla="*/ 152540 w 1139862"/>
                <a:gd name="connsiteY2327" fmla="*/ 1075101 h 1348205"/>
                <a:gd name="connsiteX2328" fmla="*/ 153205 w 1139862"/>
                <a:gd name="connsiteY2328" fmla="*/ 1074530 h 1348205"/>
                <a:gd name="connsiteX2329" fmla="*/ 152730 w 1139862"/>
                <a:gd name="connsiteY2329" fmla="*/ 1071865 h 1348205"/>
                <a:gd name="connsiteX2330" fmla="*/ 153205 w 1139862"/>
                <a:gd name="connsiteY2330" fmla="*/ 1069201 h 1348205"/>
                <a:gd name="connsiteX2331" fmla="*/ 151874 w 1139862"/>
                <a:gd name="connsiteY2331" fmla="*/ 1067203 h 1348205"/>
                <a:gd name="connsiteX2332" fmla="*/ 151874 w 1139862"/>
                <a:gd name="connsiteY2332" fmla="*/ 1065776 h 1348205"/>
                <a:gd name="connsiteX2333" fmla="*/ 150543 w 1139862"/>
                <a:gd name="connsiteY2333" fmla="*/ 1064538 h 1348205"/>
                <a:gd name="connsiteX2334" fmla="*/ 150543 w 1139862"/>
                <a:gd name="connsiteY2334" fmla="*/ 1063301 h 1348205"/>
                <a:gd name="connsiteX2335" fmla="*/ 151589 w 1139862"/>
                <a:gd name="connsiteY2335" fmla="*/ 1061874 h 1348205"/>
                <a:gd name="connsiteX2336" fmla="*/ 150923 w 1139862"/>
                <a:gd name="connsiteY2336" fmla="*/ 1061683 h 1348205"/>
                <a:gd name="connsiteX2337" fmla="*/ 150638 w 1139862"/>
                <a:gd name="connsiteY2337" fmla="*/ 1062445 h 1348205"/>
                <a:gd name="connsiteX2338" fmla="*/ 149972 w 1139862"/>
                <a:gd name="connsiteY2338" fmla="*/ 1062635 h 1348205"/>
                <a:gd name="connsiteX2339" fmla="*/ 148926 w 1139862"/>
                <a:gd name="connsiteY2339" fmla="*/ 1061589 h 1348205"/>
                <a:gd name="connsiteX2340" fmla="*/ 148450 w 1139862"/>
                <a:gd name="connsiteY2340" fmla="*/ 1058353 h 1348205"/>
                <a:gd name="connsiteX2341" fmla="*/ 149306 w 1139862"/>
                <a:gd name="connsiteY2341" fmla="*/ 1057497 h 1348205"/>
                <a:gd name="connsiteX2342" fmla="*/ 149306 w 1139862"/>
                <a:gd name="connsiteY2342" fmla="*/ 1054452 h 1348205"/>
                <a:gd name="connsiteX2343" fmla="*/ 148641 w 1139862"/>
                <a:gd name="connsiteY2343" fmla="*/ 1053690 h 1348205"/>
                <a:gd name="connsiteX2344" fmla="*/ 148641 w 1139862"/>
                <a:gd name="connsiteY2344" fmla="*/ 1052263 h 1348205"/>
                <a:gd name="connsiteX2345" fmla="*/ 147975 w 1139862"/>
                <a:gd name="connsiteY2345" fmla="*/ 1051407 h 1348205"/>
                <a:gd name="connsiteX2346" fmla="*/ 146644 w 1139862"/>
                <a:gd name="connsiteY2346" fmla="*/ 1046173 h 1348205"/>
                <a:gd name="connsiteX2347" fmla="*/ 145122 w 1139862"/>
                <a:gd name="connsiteY2347" fmla="*/ 1043794 h 1348205"/>
                <a:gd name="connsiteX2348" fmla="*/ 144266 w 1139862"/>
                <a:gd name="connsiteY2348" fmla="*/ 1041320 h 1348205"/>
                <a:gd name="connsiteX2349" fmla="*/ 141603 w 1139862"/>
                <a:gd name="connsiteY2349" fmla="*/ 1039131 h 1348205"/>
                <a:gd name="connsiteX2350" fmla="*/ 140747 w 1139862"/>
                <a:gd name="connsiteY2350" fmla="*/ 1037323 h 1348205"/>
                <a:gd name="connsiteX2351" fmla="*/ 139701 w 1139862"/>
                <a:gd name="connsiteY2351" fmla="*/ 1036467 h 1348205"/>
                <a:gd name="connsiteX2352" fmla="*/ 138845 w 1139862"/>
                <a:gd name="connsiteY2352" fmla="*/ 1036467 h 1348205"/>
                <a:gd name="connsiteX2353" fmla="*/ 137799 w 1139862"/>
                <a:gd name="connsiteY2353" fmla="*/ 1037513 h 1348205"/>
                <a:gd name="connsiteX2354" fmla="*/ 132664 w 1139862"/>
                <a:gd name="connsiteY2354" fmla="*/ 1037704 h 1348205"/>
                <a:gd name="connsiteX2355" fmla="*/ 131998 w 1139862"/>
                <a:gd name="connsiteY2355" fmla="*/ 1037323 h 1348205"/>
                <a:gd name="connsiteX2356" fmla="*/ 131713 w 1139862"/>
                <a:gd name="connsiteY2356" fmla="*/ 1039131 h 1348205"/>
                <a:gd name="connsiteX2357" fmla="*/ 131237 w 1139862"/>
                <a:gd name="connsiteY2357" fmla="*/ 1039512 h 1348205"/>
                <a:gd name="connsiteX2358" fmla="*/ 130762 w 1139862"/>
                <a:gd name="connsiteY2358" fmla="*/ 1039321 h 1348205"/>
                <a:gd name="connsiteX2359" fmla="*/ 131047 w 1139862"/>
                <a:gd name="connsiteY2359" fmla="*/ 1037704 h 1348205"/>
                <a:gd name="connsiteX2360" fmla="*/ 128575 w 1139862"/>
                <a:gd name="connsiteY2360" fmla="*/ 1036276 h 1348205"/>
                <a:gd name="connsiteX2361" fmla="*/ 125151 w 1139862"/>
                <a:gd name="connsiteY2361" fmla="*/ 1037037 h 1348205"/>
                <a:gd name="connsiteX2362" fmla="*/ 124105 w 1139862"/>
                <a:gd name="connsiteY2362" fmla="*/ 1036847 h 1348205"/>
                <a:gd name="connsiteX2363" fmla="*/ 123059 w 1139862"/>
                <a:gd name="connsiteY2363" fmla="*/ 1038084 h 1348205"/>
                <a:gd name="connsiteX2364" fmla="*/ 122203 w 1139862"/>
                <a:gd name="connsiteY2364" fmla="*/ 1038275 h 1348205"/>
                <a:gd name="connsiteX2365" fmla="*/ 121918 w 1139862"/>
                <a:gd name="connsiteY2365" fmla="*/ 1037513 h 1348205"/>
                <a:gd name="connsiteX2366" fmla="*/ 123249 w 1139862"/>
                <a:gd name="connsiteY2366" fmla="*/ 1036276 h 1348205"/>
                <a:gd name="connsiteX2367" fmla="*/ 122393 w 1139862"/>
                <a:gd name="connsiteY2367" fmla="*/ 1034088 h 1348205"/>
                <a:gd name="connsiteX2368" fmla="*/ 118970 w 1139862"/>
                <a:gd name="connsiteY2368" fmla="*/ 1033707 h 1348205"/>
                <a:gd name="connsiteX2369" fmla="*/ 116877 w 1139862"/>
                <a:gd name="connsiteY2369" fmla="*/ 1034278 h 1348205"/>
                <a:gd name="connsiteX2370" fmla="*/ 116592 w 1139862"/>
                <a:gd name="connsiteY2370" fmla="*/ 1033707 h 1348205"/>
                <a:gd name="connsiteX2371" fmla="*/ 117067 w 1139862"/>
                <a:gd name="connsiteY2371" fmla="*/ 1033136 h 1348205"/>
                <a:gd name="connsiteX2372" fmla="*/ 116212 w 1139862"/>
                <a:gd name="connsiteY2372" fmla="*/ 1032946 h 1348205"/>
                <a:gd name="connsiteX2373" fmla="*/ 115736 w 1139862"/>
                <a:gd name="connsiteY2373" fmla="*/ 1033992 h 1348205"/>
                <a:gd name="connsiteX2374" fmla="*/ 114690 w 1139862"/>
                <a:gd name="connsiteY2374" fmla="*/ 1033992 h 1348205"/>
                <a:gd name="connsiteX2375" fmla="*/ 114405 w 1139862"/>
                <a:gd name="connsiteY2375" fmla="*/ 1034373 h 1348205"/>
                <a:gd name="connsiteX2376" fmla="*/ 113549 w 1139862"/>
                <a:gd name="connsiteY2376" fmla="*/ 1034373 h 1348205"/>
                <a:gd name="connsiteX2377" fmla="*/ 113549 w 1139862"/>
                <a:gd name="connsiteY2377" fmla="*/ 1033326 h 1348205"/>
                <a:gd name="connsiteX2378" fmla="*/ 109745 w 1139862"/>
                <a:gd name="connsiteY2378" fmla="*/ 1034183 h 1348205"/>
                <a:gd name="connsiteX2379" fmla="*/ 109460 w 1139862"/>
                <a:gd name="connsiteY2379" fmla="*/ 1033612 h 1348205"/>
                <a:gd name="connsiteX2380" fmla="*/ 109935 w 1139862"/>
                <a:gd name="connsiteY2380" fmla="*/ 1033421 h 1348205"/>
                <a:gd name="connsiteX2381" fmla="*/ 109935 w 1139862"/>
                <a:gd name="connsiteY2381" fmla="*/ 1032660 h 1348205"/>
                <a:gd name="connsiteX2382" fmla="*/ 107272 w 1139862"/>
                <a:gd name="connsiteY2382" fmla="*/ 1030281 h 1348205"/>
                <a:gd name="connsiteX2383" fmla="*/ 101471 w 1139862"/>
                <a:gd name="connsiteY2383" fmla="*/ 1030472 h 1348205"/>
                <a:gd name="connsiteX2384" fmla="*/ 98999 w 1139862"/>
                <a:gd name="connsiteY2384" fmla="*/ 1031899 h 1348205"/>
                <a:gd name="connsiteX2385" fmla="*/ 96146 w 1139862"/>
                <a:gd name="connsiteY2385" fmla="*/ 1030662 h 1348205"/>
                <a:gd name="connsiteX2386" fmla="*/ 94624 w 1139862"/>
                <a:gd name="connsiteY2386" fmla="*/ 1032660 h 1348205"/>
                <a:gd name="connsiteX2387" fmla="*/ 94909 w 1139862"/>
                <a:gd name="connsiteY2387" fmla="*/ 1033517 h 1348205"/>
                <a:gd name="connsiteX2388" fmla="*/ 94053 w 1139862"/>
                <a:gd name="connsiteY2388" fmla="*/ 1033326 h 1348205"/>
                <a:gd name="connsiteX2389" fmla="*/ 93768 w 1139862"/>
                <a:gd name="connsiteY2389" fmla="*/ 1034088 h 1348205"/>
                <a:gd name="connsiteX2390" fmla="*/ 93293 w 1139862"/>
                <a:gd name="connsiteY2390" fmla="*/ 1033897 h 1348205"/>
                <a:gd name="connsiteX2391" fmla="*/ 93578 w 1139862"/>
                <a:gd name="connsiteY2391" fmla="*/ 1032850 h 1348205"/>
                <a:gd name="connsiteX2392" fmla="*/ 93102 w 1139862"/>
                <a:gd name="connsiteY2392" fmla="*/ 1032660 h 1348205"/>
                <a:gd name="connsiteX2393" fmla="*/ 92817 w 1139862"/>
                <a:gd name="connsiteY2393" fmla="*/ 1030662 h 1348205"/>
                <a:gd name="connsiteX2394" fmla="*/ 91486 w 1139862"/>
                <a:gd name="connsiteY2394" fmla="*/ 1031423 h 1348205"/>
                <a:gd name="connsiteX2395" fmla="*/ 90820 w 1139862"/>
                <a:gd name="connsiteY2395" fmla="*/ 1033041 h 1348205"/>
                <a:gd name="connsiteX2396" fmla="*/ 89964 w 1139862"/>
                <a:gd name="connsiteY2396" fmla="*/ 1033041 h 1348205"/>
                <a:gd name="connsiteX2397" fmla="*/ 89489 w 1139862"/>
                <a:gd name="connsiteY2397" fmla="*/ 1031994 h 1348205"/>
                <a:gd name="connsiteX2398" fmla="*/ 87967 w 1139862"/>
                <a:gd name="connsiteY2398" fmla="*/ 1031233 h 1348205"/>
                <a:gd name="connsiteX2399" fmla="*/ 85114 w 1139862"/>
                <a:gd name="connsiteY2399" fmla="*/ 1033231 h 1348205"/>
                <a:gd name="connsiteX2400" fmla="*/ 83783 w 1139862"/>
                <a:gd name="connsiteY2400" fmla="*/ 1033231 h 1348205"/>
                <a:gd name="connsiteX2401" fmla="*/ 81976 w 1139862"/>
                <a:gd name="connsiteY2401" fmla="*/ 1035039 h 1348205"/>
                <a:gd name="connsiteX2402" fmla="*/ 78362 w 1139862"/>
                <a:gd name="connsiteY2402" fmla="*/ 1035896 h 1348205"/>
                <a:gd name="connsiteX2403" fmla="*/ 77696 w 1139862"/>
                <a:gd name="connsiteY2403" fmla="*/ 1037133 h 1348205"/>
                <a:gd name="connsiteX2404" fmla="*/ 76175 w 1139862"/>
                <a:gd name="connsiteY2404" fmla="*/ 1037704 h 1348205"/>
                <a:gd name="connsiteX2405" fmla="*/ 76175 w 1139862"/>
                <a:gd name="connsiteY2405" fmla="*/ 1038750 h 1348205"/>
                <a:gd name="connsiteX2406" fmla="*/ 76840 w 1139862"/>
                <a:gd name="connsiteY2406" fmla="*/ 1039321 h 1348205"/>
                <a:gd name="connsiteX2407" fmla="*/ 76175 w 1139862"/>
                <a:gd name="connsiteY2407" fmla="*/ 1040083 h 1348205"/>
                <a:gd name="connsiteX2408" fmla="*/ 75414 w 1139862"/>
                <a:gd name="connsiteY2408" fmla="*/ 1039892 h 1348205"/>
                <a:gd name="connsiteX2409" fmla="*/ 75414 w 1139862"/>
                <a:gd name="connsiteY2409" fmla="*/ 1035610 h 1348205"/>
                <a:gd name="connsiteX2410" fmla="*/ 74083 w 1139862"/>
                <a:gd name="connsiteY2410" fmla="*/ 1036371 h 1348205"/>
                <a:gd name="connsiteX2411" fmla="*/ 72561 w 1139862"/>
                <a:gd name="connsiteY2411" fmla="*/ 1036181 h 1348205"/>
                <a:gd name="connsiteX2412" fmla="*/ 71230 w 1139862"/>
                <a:gd name="connsiteY2412" fmla="*/ 1038179 h 1348205"/>
                <a:gd name="connsiteX2413" fmla="*/ 69042 w 1139862"/>
                <a:gd name="connsiteY2413" fmla="*/ 1038941 h 1348205"/>
                <a:gd name="connsiteX2414" fmla="*/ 68186 w 1139862"/>
                <a:gd name="connsiteY2414" fmla="*/ 1038941 h 1348205"/>
                <a:gd name="connsiteX2415" fmla="*/ 66380 w 1139862"/>
                <a:gd name="connsiteY2415" fmla="*/ 1037133 h 1348205"/>
                <a:gd name="connsiteX2416" fmla="*/ 66380 w 1139862"/>
                <a:gd name="connsiteY2416" fmla="*/ 1035134 h 1348205"/>
                <a:gd name="connsiteX2417" fmla="*/ 68567 w 1139862"/>
                <a:gd name="connsiteY2417" fmla="*/ 1033707 h 1348205"/>
                <a:gd name="connsiteX2418" fmla="*/ 68567 w 1139862"/>
                <a:gd name="connsiteY2418" fmla="*/ 1032850 h 1348205"/>
                <a:gd name="connsiteX2419" fmla="*/ 69042 w 1139862"/>
                <a:gd name="connsiteY2419" fmla="*/ 1032470 h 1348205"/>
                <a:gd name="connsiteX2420" fmla="*/ 70088 w 1139862"/>
                <a:gd name="connsiteY2420" fmla="*/ 1032470 h 1348205"/>
                <a:gd name="connsiteX2421" fmla="*/ 70564 w 1139862"/>
                <a:gd name="connsiteY2421" fmla="*/ 1031899 h 1348205"/>
                <a:gd name="connsiteX2422" fmla="*/ 70849 w 1139862"/>
                <a:gd name="connsiteY2422" fmla="*/ 1029520 h 1348205"/>
                <a:gd name="connsiteX2423" fmla="*/ 71515 w 1139862"/>
                <a:gd name="connsiteY2423" fmla="*/ 1028949 h 1348205"/>
                <a:gd name="connsiteX2424" fmla="*/ 71039 w 1139862"/>
                <a:gd name="connsiteY2424" fmla="*/ 1026951 h 1348205"/>
                <a:gd name="connsiteX2425" fmla="*/ 69993 w 1139862"/>
                <a:gd name="connsiteY2425" fmla="*/ 1026570 h 1348205"/>
                <a:gd name="connsiteX2426" fmla="*/ 69518 w 1139862"/>
                <a:gd name="connsiteY2426" fmla="*/ 1025523 h 1348205"/>
                <a:gd name="connsiteX2427" fmla="*/ 68472 w 1139862"/>
                <a:gd name="connsiteY2427" fmla="*/ 1024762 h 1348205"/>
                <a:gd name="connsiteX2428" fmla="*/ 67996 w 1139862"/>
                <a:gd name="connsiteY2428" fmla="*/ 1022383 h 1348205"/>
                <a:gd name="connsiteX2429" fmla="*/ 70279 w 1139862"/>
                <a:gd name="connsiteY2429" fmla="*/ 1020575 h 1348205"/>
                <a:gd name="connsiteX2430" fmla="*/ 71134 w 1139862"/>
                <a:gd name="connsiteY2430" fmla="*/ 1020575 h 1348205"/>
                <a:gd name="connsiteX2431" fmla="*/ 71610 w 1139862"/>
                <a:gd name="connsiteY2431" fmla="*/ 1021336 h 1348205"/>
                <a:gd name="connsiteX2432" fmla="*/ 72656 w 1139862"/>
                <a:gd name="connsiteY2432" fmla="*/ 1021527 h 1348205"/>
                <a:gd name="connsiteX2433" fmla="*/ 73702 w 1139862"/>
                <a:gd name="connsiteY2433" fmla="*/ 1019148 h 1348205"/>
                <a:gd name="connsiteX2434" fmla="*/ 75224 w 1139862"/>
                <a:gd name="connsiteY2434" fmla="*/ 1018101 h 1348205"/>
                <a:gd name="connsiteX2435" fmla="*/ 76080 w 1139862"/>
                <a:gd name="connsiteY2435" fmla="*/ 1016483 h 1348205"/>
                <a:gd name="connsiteX2436" fmla="*/ 75794 w 1139862"/>
                <a:gd name="connsiteY2436" fmla="*/ 1014485 h 1348205"/>
                <a:gd name="connsiteX2437" fmla="*/ 74273 w 1139862"/>
                <a:gd name="connsiteY2437" fmla="*/ 1014294 h 1348205"/>
                <a:gd name="connsiteX2438" fmla="*/ 74748 w 1139862"/>
                <a:gd name="connsiteY2438" fmla="*/ 1013057 h 1348205"/>
                <a:gd name="connsiteX2439" fmla="*/ 72466 w 1139862"/>
                <a:gd name="connsiteY2439" fmla="*/ 1012297 h 1348205"/>
                <a:gd name="connsiteX2440" fmla="*/ 72181 w 1139862"/>
                <a:gd name="connsiteY2440" fmla="*/ 1010678 h 1348205"/>
                <a:gd name="connsiteX2441" fmla="*/ 68567 w 1139862"/>
                <a:gd name="connsiteY2441" fmla="*/ 1011440 h 1348205"/>
                <a:gd name="connsiteX2442" fmla="*/ 68852 w 1139862"/>
                <a:gd name="connsiteY2442" fmla="*/ 1010203 h 1348205"/>
                <a:gd name="connsiteX2443" fmla="*/ 69518 w 1139862"/>
                <a:gd name="connsiteY2443" fmla="*/ 1010012 h 1348205"/>
                <a:gd name="connsiteX2444" fmla="*/ 71325 w 1139862"/>
                <a:gd name="connsiteY2444" fmla="*/ 1007539 h 1348205"/>
                <a:gd name="connsiteX2445" fmla="*/ 74748 w 1139862"/>
                <a:gd name="connsiteY2445" fmla="*/ 1006301 h 1348205"/>
                <a:gd name="connsiteX2446" fmla="*/ 75034 w 1139862"/>
                <a:gd name="connsiteY2446" fmla="*/ 1005731 h 1348205"/>
                <a:gd name="connsiteX2447" fmla="*/ 77126 w 1139862"/>
                <a:gd name="connsiteY2447" fmla="*/ 1004969 h 1348205"/>
                <a:gd name="connsiteX2448" fmla="*/ 77982 w 1139862"/>
                <a:gd name="connsiteY2448" fmla="*/ 1003732 h 1348205"/>
                <a:gd name="connsiteX2449" fmla="*/ 78838 w 1139862"/>
                <a:gd name="connsiteY2449" fmla="*/ 1003352 h 1348205"/>
                <a:gd name="connsiteX2450" fmla="*/ 80359 w 1139862"/>
                <a:gd name="connsiteY2450" fmla="*/ 1003732 h 1348205"/>
                <a:gd name="connsiteX2451" fmla="*/ 80074 w 1139862"/>
                <a:gd name="connsiteY2451" fmla="*/ 1005160 h 1348205"/>
                <a:gd name="connsiteX2452" fmla="*/ 80549 w 1139862"/>
                <a:gd name="connsiteY2452" fmla="*/ 1005160 h 1348205"/>
                <a:gd name="connsiteX2453" fmla="*/ 82356 w 1139862"/>
                <a:gd name="connsiteY2453" fmla="*/ 1004112 h 1348205"/>
                <a:gd name="connsiteX2454" fmla="*/ 84543 w 1139862"/>
                <a:gd name="connsiteY2454" fmla="*/ 1004874 h 1348205"/>
                <a:gd name="connsiteX2455" fmla="*/ 86350 w 1139862"/>
                <a:gd name="connsiteY2455" fmla="*/ 1003446 h 1348205"/>
                <a:gd name="connsiteX2456" fmla="*/ 91486 w 1139862"/>
                <a:gd name="connsiteY2456" fmla="*/ 1002400 h 1348205"/>
                <a:gd name="connsiteX2457" fmla="*/ 92342 w 1139862"/>
                <a:gd name="connsiteY2457" fmla="*/ 1001829 h 1348205"/>
                <a:gd name="connsiteX2458" fmla="*/ 92817 w 1139862"/>
                <a:gd name="connsiteY2458" fmla="*/ 1000211 h 1348205"/>
                <a:gd name="connsiteX2459" fmla="*/ 93863 w 1139862"/>
                <a:gd name="connsiteY2459" fmla="*/ 999640 h 1348205"/>
                <a:gd name="connsiteX2460" fmla="*/ 94339 w 1139862"/>
                <a:gd name="connsiteY2460" fmla="*/ 998594 h 1348205"/>
                <a:gd name="connsiteX2461" fmla="*/ 96811 w 1139862"/>
                <a:gd name="connsiteY2461" fmla="*/ 998213 h 1348205"/>
                <a:gd name="connsiteX2462" fmla="*/ 98618 w 1139862"/>
                <a:gd name="connsiteY2462" fmla="*/ 996786 h 1348205"/>
                <a:gd name="connsiteX2463" fmla="*/ 99094 w 1139862"/>
                <a:gd name="connsiteY2463" fmla="*/ 994787 h 1348205"/>
                <a:gd name="connsiteX2464" fmla="*/ 100140 w 1139862"/>
                <a:gd name="connsiteY2464" fmla="*/ 994407 h 1348205"/>
                <a:gd name="connsiteX2465" fmla="*/ 100615 w 1139862"/>
                <a:gd name="connsiteY2465" fmla="*/ 993170 h 1348205"/>
                <a:gd name="connsiteX2466" fmla="*/ 101661 w 1139862"/>
                <a:gd name="connsiteY2466" fmla="*/ 993170 h 1348205"/>
                <a:gd name="connsiteX2467" fmla="*/ 102137 w 1139862"/>
                <a:gd name="connsiteY2467" fmla="*/ 992599 h 1348205"/>
                <a:gd name="connsiteX2468" fmla="*/ 104990 w 1139862"/>
                <a:gd name="connsiteY2468" fmla="*/ 992599 h 1348205"/>
                <a:gd name="connsiteX2469" fmla="*/ 107843 w 1139862"/>
                <a:gd name="connsiteY2469" fmla="*/ 991551 h 1348205"/>
                <a:gd name="connsiteX2470" fmla="*/ 110125 w 1139862"/>
                <a:gd name="connsiteY2470" fmla="*/ 991362 h 1348205"/>
                <a:gd name="connsiteX2471" fmla="*/ 111457 w 1139862"/>
                <a:gd name="connsiteY2471" fmla="*/ 990314 h 1348205"/>
                <a:gd name="connsiteX2472" fmla="*/ 111457 w 1139862"/>
                <a:gd name="connsiteY2472" fmla="*/ 989268 h 1348205"/>
                <a:gd name="connsiteX2473" fmla="*/ 109174 w 1139862"/>
                <a:gd name="connsiteY2473" fmla="*/ 988221 h 1348205"/>
                <a:gd name="connsiteX2474" fmla="*/ 109174 w 1139862"/>
                <a:gd name="connsiteY2474" fmla="*/ 987650 h 1348205"/>
                <a:gd name="connsiteX2475" fmla="*/ 114785 w 1139862"/>
                <a:gd name="connsiteY2475" fmla="*/ 985462 h 1348205"/>
                <a:gd name="connsiteX2476" fmla="*/ 114785 w 1139862"/>
                <a:gd name="connsiteY2476" fmla="*/ 984605 h 1348205"/>
                <a:gd name="connsiteX2477" fmla="*/ 114119 w 1139862"/>
                <a:gd name="connsiteY2477" fmla="*/ 984034 h 1348205"/>
                <a:gd name="connsiteX2478" fmla="*/ 111457 w 1139862"/>
                <a:gd name="connsiteY2478" fmla="*/ 984034 h 1348205"/>
                <a:gd name="connsiteX2479" fmla="*/ 110696 w 1139862"/>
                <a:gd name="connsiteY2479" fmla="*/ 983273 h 1348205"/>
                <a:gd name="connsiteX2480" fmla="*/ 114880 w 1139862"/>
                <a:gd name="connsiteY2480" fmla="*/ 983083 h 1348205"/>
                <a:gd name="connsiteX2481" fmla="*/ 115166 w 1139862"/>
                <a:gd name="connsiteY2481" fmla="*/ 982512 h 1348205"/>
                <a:gd name="connsiteX2482" fmla="*/ 114310 w 1139862"/>
                <a:gd name="connsiteY2482" fmla="*/ 981750 h 1348205"/>
                <a:gd name="connsiteX2483" fmla="*/ 116497 w 1139862"/>
                <a:gd name="connsiteY2483" fmla="*/ 981179 h 1348205"/>
                <a:gd name="connsiteX2484" fmla="*/ 116212 w 1139862"/>
                <a:gd name="connsiteY2484" fmla="*/ 980609 h 1348205"/>
                <a:gd name="connsiteX2485" fmla="*/ 115356 w 1139862"/>
                <a:gd name="connsiteY2485" fmla="*/ 980609 h 1348205"/>
                <a:gd name="connsiteX2486" fmla="*/ 115641 w 1139862"/>
                <a:gd name="connsiteY2486" fmla="*/ 979847 h 1348205"/>
                <a:gd name="connsiteX2487" fmla="*/ 117828 w 1139862"/>
                <a:gd name="connsiteY2487" fmla="*/ 979467 h 1348205"/>
                <a:gd name="connsiteX2488" fmla="*/ 118114 w 1139862"/>
                <a:gd name="connsiteY2488" fmla="*/ 979847 h 1348205"/>
                <a:gd name="connsiteX2489" fmla="*/ 120967 w 1139862"/>
                <a:gd name="connsiteY2489" fmla="*/ 980038 h 1348205"/>
                <a:gd name="connsiteX2490" fmla="*/ 121822 w 1139862"/>
                <a:gd name="connsiteY2490" fmla="*/ 979467 h 1348205"/>
                <a:gd name="connsiteX2491" fmla="*/ 124675 w 1139862"/>
                <a:gd name="connsiteY2491" fmla="*/ 979276 h 1348205"/>
                <a:gd name="connsiteX2492" fmla="*/ 125151 w 1139862"/>
                <a:gd name="connsiteY2492" fmla="*/ 980038 h 1348205"/>
                <a:gd name="connsiteX2493" fmla="*/ 126482 w 1139862"/>
                <a:gd name="connsiteY2493" fmla="*/ 979657 h 1348205"/>
                <a:gd name="connsiteX2494" fmla="*/ 128955 w 1139862"/>
                <a:gd name="connsiteY2494" fmla="*/ 981084 h 1348205"/>
                <a:gd name="connsiteX2495" fmla="*/ 131428 w 1139862"/>
                <a:gd name="connsiteY2495" fmla="*/ 981084 h 1348205"/>
                <a:gd name="connsiteX2496" fmla="*/ 132283 w 1139862"/>
                <a:gd name="connsiteY2496" fmla="*/ 980513 h 1348205"/>
                <a:gd name="connsiteX2497" fmla="*/ 131808 w 1139862"/>
                <a:gd name="connsiteY2497" fmla="*/ 978325 h 1348205"/>
                <a:gd name="connsiteX2498" fmla="*/ 132664 w 1139862"/>
                <a:gd name="connsiteY2498" fmla="*/ 977754 h 1348205"/>
                <a:gd name="connsiteX2499" fmla="*/ 134471 w 1139862"/>
                <a:gd name="connsiteY2499" fmla="*/ 977754 h 1348205"/>
                <a:gd name="connsiteX2500" fmla="*/ 134471 w 1139862"/>
                <a:gd name="connsiteY2500" fmla="*/ 976707 h 1348205"/>
                <a:gd name="connsiteX2501" fmla="*/ 136658 w 1139862"/>
                <a:gd name="connsiteY2501" fmla="*/ 976136 h 1348205"/>
                <a:gd name="connsiteX2502" fmla="*/ 136183 w 1139862"/>
                <a:gd name="connsiteY2502" fmla="*/ 975375 h 1348205"/>
                <a:gd name="connsiteX2503" fmla="*/ 137038 w 1139862"/>
                <a:gd name="connsiteY2503" fmla="*/ 974138 h 1348205"/>
                <a:gd name="connsiteX2504" fmla="*/ 134946 w 1139862"/>
                <a:gd name="connsiteY2504" fmla="*/ 973376 h 1348205"/>
                <a:gd name="connsiteX2505" fmla="*/ 134661 w 1139862"/>
                <a:gd name="connsiteY2505" fmla="*/ 972615 h 1348205"/>
                <a:gd name="connsiteX2506" fmla="*/ 136468 w 1139862"/>
                <a:gd name="connsiteY2506" fmla="*/ 972044 h 1348205"/>
                <a:gd name="connsiteX2507" fmla="*/ 136468 w 1139862"/>
                <a:gd name="connsiteY2507" fmla="*/ 971664 h 1348205"/>
                <a:gd name="connsiteX2508" fmla="*/ 137989 w 1139862"/>
                <a:gd name="connsiteY2508" fmla="*/ 971473 h 1348205"/>
                <a:gd name="connsiteX2509" fmla="*/ 138275 w 1139862"/>
                <a:gd name="connsiteY2509" fmla="*/ 970236 h 1348205"/>
                <a:gd name="connsiteX2510" fmla="*/ 139036 w 1139862"/>
                <a:gd name="connsiteY2510" fmla="*/ 970236 h 1348205"/>
                <a:gd name="connsiteX2511" fmla="*/ 139701 w 1139862"/>
                <a:gd name="connsiteY2511" fmla="*/ 971283 h 1348205"/>
                <a:gd name="connsiteX2512" fmla="*/ 141508 w 1139862"/>
                <a:gd name="connsiteY2512" fmla="*/ 972139 h 1348205"/>
                <a:gd name="connsiteX2513" fmla="*/ 142364 w 1139862"/>
                <a:gd name="connsiteY2513" fmla="*/ 971378 h 1348205"/>
                <a:gd name="connsiteX2514" fmla="*/ 143220 w 1139862"/>
                <a:gd name="connsiteY2514" fmla="*/ 972139 h 1348205"/>
                <a:gd name="connsiteX2515" fmla="*/ 144266 w 1139862"/>
                <a:gd name="connsiteY2515" fmla="*/ 971568 h 1348205"/>
                <a:gd name="connsiteX2516" fmla="*/ 145027 w 1139862"/>
                <a:gd name="connsiteY2516" fmla="*/ 972139 h 1348205"/>
                <a:gd name="connsiteX2517" fmla="*/ 151018 w 1139862"/>
                <a:gd name="connsiteY2517" fmla="*/ 971854 h 1348205"/>
                <a:gd name="connsiteX2518" fmla="*/ 152540 w 1139862"/>
                <a:gd name="connsiteY2518" fmla="*/ 970617 h 1348205"/>
                <a:gd name="connsiteX2519" fmla="*/ 152540 w 1139862"/>
                <a:gd name="connsiteY2519" fmla="*/ 968809 h 1348205"/>
                <a:gd name="connsiteX2520" fmla="*/ 151874 w 1139862"/>
                <a:gd name="connsiteY2520" fmla="*/ 968618 h 1348205"/>
                <a:gd name="connsiteX2521" fmla="*/ 152159 w 1139862"/>
                <a:gd name="connsiteY2521" fmla="*/ 967572 h 1348205"/>
                <a:gd name="connsiteX2522" fmla="*/ 155012 w 1139862"/>
                <a:gd name="connsiteY2522" fmla="*/ 966335 h 1348205"/>
                <a:gd name="connsiteX2523" fmla="*/ 155488 w 1139862"/>
                <a:gd name="connsiteY2523" fmla="*/ 967381 h 1348205"/>
                <a:gd name="connsiteX2524" fmla="*/ 157960 w 1139862"/>
                <a:gd name="connsiteY2524" fmla="*/ 967381 h 1348205"/>
                <a:gd name="connsiteX2525" fmla="*/ 158436 w 1139862"/>
                <a:gd name="connsiteY2525" fmla="*/ 967952 h 1348205"/>
                <a:gd name="connsiteX2526" fmla="*/ 159197 w 1139862"/>
                <a:gd name="connsiteY2526" fmla="*/ 967952 h 1348205"/>
                <a:gd name="connsiteX2527" fmla="*/ 160718 w 1139862"/>
                <a:gd name="connsiteY2527" fmla="*/ 966715 h 1348205"/>
                <a:gd name="connsiteX2528" fmla="*/ 160718 w 1139862"/>
                <a:gd name="connsiteY2528" fmla="*/ 964907 h 1348205"/>
                <a:gd name="connsiteX2529" fmla="*/ 161194 w 1139862"/>
                <a:gd name="connsiteY2529" fmla="*/ 964336 h 1348205"/>
                <a:gd name="connsiteX2530" fmla="*/ 160338 w 1139862"/>
                <a:gd name="connsiteY2530" fmla="*/ 963956 h 1348205"/>
                <a:gd name="connsiteX2531" fmla="*/ 160623 w 1139862"/>
                <a:gd name="connsiteY2531" fmla="*/ 962909 h 1348205"/>
                <a:gd name="connsiteX2532" fmla="*/ 159957 w 1139862"/>
                <a:gd name="connsiteY2532" fmla="*/ 962338 h 1348205"/>
                <a:gd name="connsiteX2533" fmla="*/ 159957 w 1139862"/>
                <a:gd name="connsiteY2533" fmla="*/ 961291 h 1348205"/>
                <a:gd name="connsiteX2534" fmla="*/ 159292 w 1139862"/>
                <a:gd name="connsiteY2534" fmla="*/ 960911 h 1348205"/>
                <a:gd name="connsiteX2535" fmla="*/ 159292 w 1139862"/>
                <a:gd name="connsiteY2535" fmla="*/ 960149 h 1348205"/>
                <a:gd name="connsiteX2536" fmla="*/ 159767 w 1139862"/>
                <a:gd name="connsiteY2536" fmla="*/ 959769 h 1348205"/>
                <a:gd name="connsiteX2537" fmla="*/ 159767 w 1139862"/>
                <a:gd name="connsiteY2537" fmla="*/ 958056 h 1348205"/>
                <a:gd name="connsiteX2538" fmla="*/ 161099 w 1139862"/>
                <a:gd name="connsiteY2538" fmla="*/ 957295 h 1348205"/>
                <a:gd name="connsiteX2539" fmla="*/ 161955 w 1139862"/>
                <a:gd name="connsiteY2539" fmla="*/ 955677 h 1348205"/>
                <a:gd name="connsiteX2540" fmla="*/ 160623 w 1139862"/>
                <a:gd name="connsiteY2540" fmla="*/ 955106 h 1348205"/>
                <a:gd name="connsiteX2541" fmla="*/ 158150 w 1139862"/>
                <a:gd name="connsiteY2541" fmla="*/ 955296 h 1348205"/>
                <a:gd name="connsiteX2542" fmla="*/ 158816 w 1139862"/>
                <a:gd name="connsiteY2542" fmla="*/ 953108 h 1348205"/>
                <a:gd name="connsiteX2543" fmla="*/ 157485 w 1139862"/>
                <a:gd name="connsiteY2543" fmla="*/ 951680 h 1348205"/>
                <a:gd name="connsiteX2544" fmla="*/ 156439 w 1139862"/>
                <a:gd name="connsiteY2544" fmla="*/ 951300 h 1348205"/>
                <a:gd name="connsiteX2545" fmla="*/ 156439 w 1139862"/>
                <a:gd name="connsiteY2545" fmla="*/ 950729 h 1348205"/>
                <a:gd name="connsiteX2546" fmla="*/ 160908 w 1139862"/>
                <a:gd name="connsiteY2546" fmla="*/ 947874 h 1348205"/>
                <a:gd name="connsiteX2547" fmla="*/ 164998 w 1139862"/>
                <a:gd name="connsiteY2547" fmla="*/ 944258 h 1348205"/>
                <a:gd name="connsiteX2548" fmla="*/ 164998 w 1139862"/>
                <a:gd name="connsiteY2548" fmla="*/ 943687 h 1348205"/>
                <a:gd name="connsiteX2549" fmla="*/ 164142 w 1139862"/>
                <a:gd name="connsiteY2549" fmla="*/ 943116 h 1348205"/>
                <a:gd name="connsiteX2550" fmla="*/ 161479 w 1139862"/>
                <a:gd name="connsiteY2550" fmla="*/ 943497 h 1348205"/>
                <a:gd name="connsiteX2551" fmla="*/ 161479 w 1139862"/>
                <a:gd name="connsiteY2551" fmla="*/ 942926 h 1348205"/>
                <a:gd name="connsiteX2552" fmla="*/ 162145 w 1139862"/>
                <a:gd name="connsiteY2552" fmla="*/ 942545 h 1348205"/>
                <a:gd name="connsiteX2553" fmla="*/ 161859 w 1139862"/>
                <a:gd name="connsiteY2553" fmla="*/ 941308 h 1348205"/>
                <a:gd name="connsiteX2554" fmla="*/ 162620 w 1139862"/>
                <a:gd name="connsiteY2554" fmla="*/ 941118 h 1348205"/>
                <a:gd name="connsiteX2555" fmla="*/ 162145 w 1139862"/>
                <a:gd name="connsiteY2555" fmla="*/ 940547 h 1348205"/>
                <a:gd name="connsiteX2556" fmla="*/ 162620 w 1139862"/>
                <a:gd name="connsiteY2556" fmla="*/ 939500 h 1348205"/>
                <a:gd name="connsiteX2557" fmla="*/ 160813 w 1139862"/>
                <a:gd name="connsiteY2557" fmla="*/ 939310 h 1348205"/>
                <a:gd name="connsiteX2558" fmla="*/ 159482 w 1139862"/>
                <a:gd name="connsiteY2558" fmla="*/ 937787 h 1348205"/>
                <a:gd name="connsiteX2559" fmla="*/ 158626 w 1139862"/>
                <a:gd name="connsiteY2559" fmla="*/ 937787 h 1348205"/>
                <a:gd name="connsiteX2560" fmla="*/ 157865 w 1139862"/>
                <a:gd name="connsiteY2560" fmla="*/ 937216 h 1348205"/>
                <a:gd name="connsiteX2561" fmla="*/ 159197 w 1139862"/>
                <a:gd name="connsiteY2561" fmla="*/ 935598 h 1348205"/>
                <a:gd name="connsiteX2562" fmla="*/ 158911 w 1139862"/>
                <a:gd name="connsiteY2562" fmla="*/ 934552 h 1348205"/>
                <a:gd name="connsiteX2563" fmla="*/ 160433 w 1139862"/>
                <a:gd name="connsiteY2563" fmla="*/ 933314 h 1348205"/>
                <a:gd name="connsiteX2564" fmla="*/ 161194 w 1139862"/>
                <a:gd name="connsiteY2564" fmla="*/ 931887 h 1348205"/>
                <a:gd name="connsiteX2565" fmla="*/ 165378 w 1139862"/>
                <a:gd name="connsiteY2565" fmla="*/ 929698 h 1348205"/>
                <a:gd name="connsiteX2566" fmla="*/ 165854 w 1139862"/>
                <a:gd name="connsiteY2566" fmla="*/ 928938 h 1348205"/>
                <a:gd name="connsiteX2567" fmla="*/ 165568 w 1139862"/>
                <a:gd name="connsiteY2567" fmla="*/ 928176 h 1348205"/>
                <a:gd name="connsiteX2568" fmla="*/ 163761 w 1139862"/>
                <a:gd name="connsiteY2568" fmla="*/ 928747 h 1348205"/>
                <a:gd name="connsiteX2569" fmla="*/ 162430 w 1139862"/>
                <a:gd name="connsiteY2569" fmla="*/ 928557 h 1348205"/>
                <a:gd name="connsiteX2570" fmla="*/ 164617 w 1139862"/>
                <a:gd name="connsiteY2570" fmla="*/ 926559 h 1348205"/>
                <a:gd name="connsiteX2571" fmla="*/ 166139 w 1139862"/>
                <a:gd name="connsiteY2571" fmla="*/ 926749 h 1348205"/>
                <a:gd name="connsiteX2572" fmla="*/ 168231 w 1139862"/>
                <a:gd name="connsiteY2572" fmla="*/ 926178 h 1348205"/>
                <a:gd name="connsiteX2573" fmla="*/ 168707 w 1139862"/>
                <a:gd name="connsiteY2573" fmla="*/ 925607 h 1348205"/>
                <a:gd name="connsiteX2574" fmla="*/ 170038 w 1139862"/>
                <a:gd name="connsiteY2574" fmla="*/ 925607 h 1348205"/>
                <a:gd name="connsiteX2575" fmla="*/ 170894 w 1139862"/>
                <a:gd name="connsiteY2575" fmla="*/ 927034 h 1348205"/>
                <a:gd name="connsiteX2576" fmla="*/ 171369 w 1139862"/>
                <a:gd name="connsiteY2576" fmla="*/ 926654 h 1348205"/>
                <a:gd name="connsiteX2577" fmla="*/ 172225 w 1139862"/>
                <a:gd name="connsiteY2577" fmla="*/ 927034 h 1348205"/>
                <a:gd name="connsiteX2578" fmla="*/ 171750 w 1139862"/>
                <a:gd name="connsiteY2578" fmla="*/ 928271 h 1348205"/>
                <a:gd name="connsiteX2579" fmla="*/ 173271 w 1139862"/>
                <a:gd name="connsiteY2579" fmla="*/ 928081 h 1348205"/>
                <a:gd name="connsiteX2580" fmla="*/ 173747 w 1139862"/>
                <a:gd name="connsiteY2580" fmla="*/ 928461 h 1348205"/>
                <a:gd name="connsiteX2581" fmla="*/ 175268 w 1139862"/>
                <a:gd name="connsiteY2581" fmla="*/ 927890 h 1348205"/>
                <a:gd name="connsiteX2582" fmla="*/ 176600 w 1139862"/>
                <a:gd name="connsiteY2582" fmla="*/ 928747 h 1348205"/>
                <a:gd name="connsiteX2583" fmla="*/ 179263 w 1139862"/>
                <a:gd name="connsiteY2583" fmla="*/ 927986 h 1348205"/>
                <a:gd name="connsiteX2584" fmla="*/ 180309 w 1139862"/>
                <a:gd name="connsiteY2584" fmla="*/ 929033 h 1348205"/>
                <a:gd name="connsiteX2585" fmla="*/ 182116 w 1139862"/>
                <a:gd name="connsiteY2585" fmla="*/ 928842 h 1348205"/>
                <a:gd name="connsiteX2586" fmla="*/ 183923 w 1139862"/>
                <a:gd name="connsiteY2586" fmla="*/ 929889 h 1348205"/>
                <a:gd name="connsiteX2587" fmla="*/ 185254 w 1139862"/>
                <a:gd name="connsiteY2587" fmla="*/ 929698 h 1348205"/>
                <a:gd name="connsiteX2588" fmla="*/ 186110 w 1139862"/>
                <a:gd name="connsiteY2588" fmla="*/ 932554 h 1348205"/>
                <a:gd name="connsiteX2589" fmla="*/ 186776 w 1139862"/>
                <a:gd name="connsiteY2589" fmla="*/ 932363 h 1348205"/>
                <a:gd name="connsiteX2590" fmla="*/ 186776 w 1139862"/>
                <a:gd name="connsiteY2590" fmla="*/ 931317 h 1348205"/>
                <a:gd name="connsiteX2591" fmla="*/ 187822 w 1139862"/>
                <a:gd name="connsiteY2591" fmla="*/ 930269 h 1348205"/>
                <a:gd name="connsiteX2592" fmla="*/ 190104 w 1139862"/>
                <a:gd name="connsiteY2592" fmla="*/ 931126 h 1348205"/>
                <a:gd name="connsiteX2593" fmla="*/ 191150 w 1139862"/>
                <a:gd name="connsiteY2593" fmla="*/ 930365 h 1348205"/>
                <a:gd name="connsiteX2594" fmla="*/ 192481 w 1139862"/>
                <a:gd name="connsiteY2594" fmla="*/ 930365 h 1348205"/>
                <a:gd name="connsiteX2595" fmla="*/ 192481 w 1139862"/>
                <a:gd name="connsiteY2595" fmla="*/ 929508 h 1348205"/>
                <a:gd name="connsiteX2596" fmla="*/ 193242 w 1139862"/>
                <a:gd name="connsiteY2596" fmla="*/ 929318 h 1348205"/>
                <a:gd name="connsiteX2597" fmla="*/ 193242 w 1139862"/>
                <a:gd name="connsiteY2597" fmla="*/ 929889 h 1348205"/>
                <a:gd name="connsiteX2598" fmla="*/ 194098 w 1139862"/>
                <a:gd name="connsiteY2598" fmla="*/ 930460 h 1348205"/>
                <a:gd name="connsiteX2599" fmla="*/ 194859 w 1139862"/>
                <a:gd name="connsiteY2599" fmla="*/ 930460 h 1348205"/>
                <a:gd name="connsiteX2600" fmla="*/ 194859 w 1139862"/>
                <a:gd name="connsiteY2600" fmla="*/ 929698 h 1348205"/>
                <a:gd name="connsiteX2601" fmla="*/ 196381 w 1139862"/>
                <a:gd name="connsiteY2601" fmla="*/ 929889 h 1348205"/>
                <a:gd name="connsiteX2602" fmla="*/ 197236 w 1139862"/>
                <a:gd name="connsiteY2602" fmla="*/ 931317 h 1348205"/>
                <a:gd name="connsiteX2603" fmla="*/ 197522 w 1139862"/>
                <a:gd name="connsiteY2603" fmla="*/ 929318 h 1348205"/>
                <a:gd name="connsiteX2604" fmla="*/ 199329 w 1139862"/>
                <a:gd name="connsiteY2604" fmla="*/ 930079 h 1348205"/>
                <a:gd name="connsiteX2605" fmla="*/ 200184 w 1139862"/>
                <a:gd name="connsiteY2605" fmla="*/ 931697 h 1348205"/>
                <a:gd name="connsiteX2606" fmla="*/ 199709 w 1139862"/>
                <a:gd name="connsiteY2606" fmla="*/ 932077 h 1348205"/>
                <a:gd name="connsiteX2607" fmla="*/ 199424 w 1139862"/>
                <a:gd name="connsiteY2607" fmla="*/ 935884 h 1348205"/>
                <a:gd name="connsiteX2608" fmla="*/ 201896 w 1139862"/>
                <a:gd name="connsiteY2608" fmla="*/ 935884 h 1348205"/>
                <a:gd name="connsiteX2609" fmla="*/ 202182 w 1139862"/>
                <a:gd name="connsiteY2609" fmla="*/ 936455 h 1348205"/>
                <a:gd name="connsiteX2610" fmla="*/ 205986 w 1139862"/>
                <a:gd name="connsiteY2610" fmla="*/ 937312 h 1348205"/>
                <a:gd name="connsiteX2611" fmla="*/ 206746 w 1139862"/>
                <a:gd name="connsiteY2611" fmla="*/ 937882 h 1348205"/>
                <a:gd name="connsiteX2612" fmla="*/ 205890 w 1139862"/>
                <a:gd name="connsiteY2612" fmla="*/ 938072 h 1348205"/>
                <a:gd name="connsiteX2613" fmla="*/ 201801 w 1139862"/>
                <a:gd name="connsiteY2613" fmla="*/ 937026 h 1348205"/>
                <a:gd name="connsiteX2614" fmla="*/ 200280 w 1139862"/>
                <a:gd name="connsiteY2614" fmla="*/ 940832 h 1348205"/>
                <a:gd name="connsiteX2615" fmla="*/ 199519 w 1139862"/>
                <a:gd name="connsiteY2615" fmla="*/ 940642 h 1348205"/>
                <a:gd name="connsiteX2616" fmla="*/ 197427 w 1139862"/>
                <a:gd name="connsiteY2616" fmla="*/ 942830 h 1348205"/>
                <a:gd name="connsiteX2617" fmla="*/ 197712 w 1139862"/>
                <a:gd name="connsiteY2617" fmla="*/ 945019 h 1348205"/>
                <a:gd name="connsiteX2618" fmla="*/ 198758 w 1139862"/>
                <a:gd name="connsiteY2618" fmla="*/ 945019 h 1348205"/>
                <a:gd name="connsiteX2619" fmla="*/ 198473 w 1139862"/>
                <a:gd name="connsiteY2619" fmla="*/ 945780 h 1348205"/>
                <a:gd name="connsiteX2620" fmla="*/ 199519 w 1139862"/>
                <a:gd name="connsiteY2620" fmla="*/ 946637 h 1348205"/>
                <a:gd name="connsiteX2621" fmla="*/ 200375 w 1139862"/>
                <a:gd name="connsiteY2621" fmla="*/ 946637 h 1348205"/>
                <a:gd name="connsiteX2622" fmla="*/ 201896 w 1139862"/>
                <a:gd name="connsiteY2622" fmla="*/ 945400 h 1348205"/>
                <a:gd name="connsiteX2623" fmla="*/ 202752 w 1139862"/>
                <a:gd name="connsiteY2623" fmla="*/ 946161 h 1348205"/>
                <a:gd name="connsiteX2624" fmla="*/ 203608 w 1139862"/>
                <a:gd name="connsiteY2624" fmla="*/ 945590 h 1348205"/>
                <a:gd name="connsiteX2625" fmla="*/ 204084 w 1139862"/>
                <a:gd name="connsiteY2625" fmla="*/ 946161 h 1348205"/>
                <a:gd name="connsiteX2626" fmla="*/ 203798 w 1139862"/>
                <a:gd name="connsiteY2626" fmla="*/ 947398 h 1348205"/>
                <a:gd name="connsiteX2627" fmla="*/ 204654 w 1139862"/>
                <a:gd name="connsiteY2627" fmla="*/ 947969 h 1348205"/>
                <a:gd name="connsiteX2628" fmla="*/ 205320 w 1139862"/>
                <a:gd name="connsiteY2628" fmla="*/ 949206 h 1348205"/>
                <a:gd name="connsiteX2629" fmla="*/ 206176 w 1139862"/>
                <a:gd name="connsiteY2629" fmla="*/ 948825 h 1348205"/>
                <a:gd name="connsiteX2630" fmla="*/ 205320 w 1139862"/>
                <a:gd name="connsiteY2630" fmla="*/ 948065 h 1348205"/>
                <a:gd name="connsiteX2631" fmla="*/ 205795 w 1139862"/>
                <a:gd name="connsiteY2631" fmla="*/ 947017 h 1348205"/>
                <a:gd name="connsiteX2632" fmla="*/ 205510 w 1139862"/>
                <a:gd name="connsiteY2632" fmla="*/ 945209 h 1348205"/>
                <a:gd name="connsiteX2633" fmla="*/ 207983 w 1139862"/>
                <a:gd name="connsiteY2633" fmla="*/ 945019 h 1348205"/>
                <a:gd name="connsiteX2634" fmla="*/ 209029 w 1139862"/>
                <a:gd name="connsiteY2634" fmla="*/ 946066 h 1348205"/>
                <a:gd name="connsiteX2635" fmla="*/ 210360 w 1139862"/>
                <a:gd name="connsiteY2635" fmla="*/ 946066 h 1348205"/>
                <a:gd name="connsiteX2636" fmla="*/ 210075 w 1139862"/>
                <a:gd name="connsiteY2636" fmla="*/ 945019 h 1348205"/>
                <a:gd name="connsiteX2637" fmla="*/ 210931 w 1139862"/>
                <a:gd name="connsiteY2637" fmla="*/ 944448 h 1348205"/>
                <a:gd name="connsiteX2638" fmla="*/ 215115 w 1139862"/>
                <a:gd name="connsiteY2638" fmla="*/ 943878 h 1348205"/>
                <a:gd name="connsiteX2639" fmla="*/ 215591 w 1139862"/>
                <a:gd name="connsiteY2639" fmla="*/ 942830 h 1348205"/>
                <a:gd name="connsiteX2640" fmla="*/ 216922 w 1139862"/>
                <a:gd name="connsiteY2640" fmla="*/ 942069 h 1348205"/>
                <a:gd name="connsiteX2641" fmla="*/ 217397 w 1139862"/>
                <a:gd name="connsiteY2641" fmla="*/ 940832 h 1348205"/>
                <a:gd name="connsiteX2642" fmla="*/ 219490 w 1139862"/>
                <a:gd name="connsiteY2642" fmla="*/ 941688 h 1348205"/>
                <a:gd name="connsiteX2643" fmla="*/ 219775 w 1139862"/>
                <a:gd name="connsiteY2643" fmla="*/ 939880 h 1348205"/>
                <a:gd name="connsiteX2644" fmla="*/ 222057 w 1139862"/>
                <a:gd name="connsiteY2644" fmla="*/ 940071 h 1348205"/>
                <a:gd name="connsiteX2645" fmla="*/ 222913 w 1139862"/>
                <a:gd name="connsiteY2645" fmla="*/ 938072 h 1348205"/>
                <a:gd name="connsiteX2646" fmla="*/ 223769 w 1139862"/>
                <a:gd name="connsiteY2646" fmla="*/ 938643 h 1348205"/>
                <a:gd name="connsiteX2647" fmla="*/ 224625 w 1139862"/>
                <a:gd name="connsiteY2647" fmla="*/ 938072 h 1348205"/>
                <a:gd name="connsiteX2648" fmla="*/ 225481 w 1139862"/>
                <a:gd name="connsiteY2648" fmla="*/ 939691 h 1348205"/>
                <a:gd name="connsiteX2649" fmla="*/ 225957 w 1139862"/>
                <a:gd name="connsiteY2649" fmla="*/ 939691 h 1348205"/>
                <a:gd name="connsiteX2650" fmla="*/ 225481 w 1139862"/>
                <a:gd name="connsiteY2650" fmla="*/ 936835 h 1348205"/>
                <a:gd name="connsiteX2651" fmla="*/ 225005 w 1139862"/>
                <a:gd name="connsiteY2651" fmla="*/ 936455 h 1348205"/>
                <a:gd name="connsiteX2652" fmla="*/ 226527 w 1139862"/>
                <a:gd name="connsiteY2652" fmla="*/ 935884 h 1348205"/>
                <a:gd name="connsiteX2653" fmla="*/ 228049 w 1139862"/>
                <a:gd name="connsiteY2653" fmla="*/ 934647 h 1348205"/>
                <a:gd name="connsiteX2654" fmla="*/ 228524 w 1139862"/>
                <a:gd name="connsiteY2654" fmla="*/ 933410 h 1348205"/>
                <a:gd name="connsiteX2655" fmla="*/ 229856 w 1139862"/>
                <a:gd name="connsiteY2655" fmla="*/ 932839 h 1348205"/>
                <a:gd name="connsiteX2656" fmla="*/ 229570 w 1139862"/>
                <a:gd name="connsiteY2656" fmla="*/ 932077 h 1348205"/>
                <a:gd name="connsiteX2657" fmla="*/ 228239 w 1139862"/>
                <a:gd name="connsiteY2657" fmla="*/ 931887 h 1348205"/>
                <a:gd name="connsiteX2658" fmla="*/ 228239 w 1139862"/>
                <a:gd name="connsiteY2658" fmla="*/ 930650 h 1348205"/>
                <a:gd name="connsiteX2659" fmla="*/ 226717 w 1139862"/>
                <a:gd name="connsiteY2659" fmla="*/ 929794 h 1348205"/>
                <a:gd name="connsiteX2660" fmla="*/ 226432 w 1139862"/>
                <a:gd name="connsiteY2660" fmla="*/ 928747 h 1348205"/>
                <a:gd name="connsiteX2661" fmla="*/ 227098 w 1139862"/>
                <a:gd name="connsiteY2661" fmla="*/ 927986 h 1348205"/>
                <a:gd name="connsiteX2662" fmla="*/ 227383 w 1139862"/>
                <a:gd name="connsiteY2662" fmla="*/ 926749 h 1348205"/>
                <a:gd name="connsiteX2663" fmla="*/ 228239 w 1139862"/>
                <a:gd name="connsiteY2663" fmla="*/ 926749 h 1348205"/>
                <a:gd name="connsiteX2664" fmla="*/ 227954 w 1139862"/>
                <a:gd name="connsiteY2664" fmla="*/ 926178 h 1348205"/>
                <a:gd name="connsiteX2665" fmla="*/ 228810 w 1139862"/>
                <a:gd name="connsiteY2665" fmla="*/ 925797 h 1348205"/>
                <a:gd name="connsiteX2666" fmla="*/ 229285 w 1139862"/>
                <a:gd name="connsiteY2666" fmla="*/ 923799 h 1348205"/>
                <a:gd name="connsiteX2667" fmla="*/ 230141 w 1139862"/>
                <a:gd name="connsiteY2667" fmla="*/ 923418 h 1348205"/>
                <a:gd name="connsiteX2668" fmla="*/ 230902 w 1139862"/>
                <a:gd name="connsiteY2668" fmla="*/ 923799 h 1348205"/>
                <a:gd name="connsiteX2669" fmla="*/ 232994 w 1139862"/>
                <a:gd name="connsiteY2669" fmla="*/ 923609 h 1348205"/>
                <a:gd name="connsiteX2670" fmla="*/ 233850 w 1139862"/>
                <a:gd name="connsiteY2670" fmla="*/ 924180 h 1348205"/>
                <a:gd name="connsiteX2671" fmla="*/ 234325 w 1139862"/>
                <a:gd name="connsiteY2671" fmla="*/ 925226 h 1348205"/>
                <a:gd name="connsiteX2672" fmla="*/ 236608 w 1139862"/>
                <a:gd name="connsiteY2672" fmla="*/ 925988 h 1348205"/>
                <a:gd name="connsiteX2673" fmla="*/ 237273 w 1139862"/>
                <a:gd name="connsiteY2673" fmla="*/ 927225 h 1348205"/>
                <a:gd name="connsiteX2674" fmla="*/ 236798 w 1139862"/>
                <a:gd name="connsiteY2674" fmla="*/ 930840 h 1348205"/>
                <a:gd name="connsiteX2675" fmla="*/ 237463 w 1139862"/>
                <a:gd name="connsiteY2675" fmla="*/ 930269 h 1348205"/>
                <a:gd name="connsiteX2676" fmla="*/ 238510 w 1139862"/>
                <a:gd name="connsiteY2676" fmla="*/ 930460 h 1348205"/>
                <a:gd name="connsiteX2677" fmla="*/ 239556 w 1139862"/>
                <a:gd name="connsiteY2677" fmla="*/ 932648 h 1348205"/>
                <a:gd name="connsiteX2678" fmla="*/ 242218 w 1139862"/>
                <a:gd name="connsiteY2678" fmla="*/ 932648 h 1348205"/>
                <a:gd name="connsiteX2679" fmla="*/ 245642 w 1139862"/>
                <a:gd name="connsiteY2679" fmla="*/ 931887 h 1348205"/>
                <a:gd name="connsiteX2680" fmla="*/ 247164 w 1139862"/>
                <a:gd name="connsiteY2680" fmla="*/ 932744 h 1348205"/>
                <a:gd name="connsiteX2681" fmla="*/ 248210 w 1139862"/>
                <a:gd name="connsiteY2681" fmla="*/ 932744 h 1348205"/>
                <a:gd name="connsiteX2682" fmla="*/ 248685 w 1139862"/>
                <a:gd name="connsiteY2682" fmla="*/ 931317 h 1348205"/>
                <a:gd name="connsiteX2683" fmla="*/ 251538 w 1139862"/>
                <a:gd name="connsiteY2683" fmla="*/ 930746 h 1348205"/>
                <a:gd name="connsiteX2684" fmla="*/ 252204 w 1139862"/>
                <a:gd name="connsiteY2684" fmla="*/ 931506 h 1348205"/>
                <a:gd name="connsiteX2685" fmla="*/ 253060 w 1139862"/>
                <a:gd name="connsiteY2685" fmla="*/ 931126 h 1348205"/>
                <a:gd name="connsiteX2686" fmla="*/ 254106 w 1139862"/>
                <a:gd name="connsiteY2686" fmla="*/ 931506 h 1348205"/>
                <a:gd name="connsiteX2687" fmla="*/ 255628 w 1139862"/>
                <a:gd name="connsiteY2687" fmla="*/ 930936 h 1348205"/>
                <a:gd name="connsiteX2688" fmla="*/ 255342 w 1139862"/>
                <a:gd name="connsiteY2688" fmla="*/ 931792 h 1348205"/>
                <a:gd name="connsiteX2689" fmla="*/ 256864 w 1139862"/>
                <a:gd name="connsiteY2689" fmla="*/ 932363 h 1348205"/>
                <a:gd name="connsiteX2690" fmla="*/ 257339 w 1139862"/>
                <a:gd name="connsiteY2690" fmla="*/ 931983 h 1348205"/>
                <a:gd name="connsiteX2691" fmla="*/ 258385 w 1139862"/>
                <a:gd name="connsiteY2691" fmla="*/ 932363 h 1348205"/>
                <a:gd name="connsiteX2692" fmla="*/ 260478 w 1139862"/>
                <a:gd name="connsiteY2692" fmla="*/ 932173 h 1348205"/>
                <a:gd name="connsiteX2693" fmla="*/ 263140 w 1139862"/>
                <a:gd name="connsiteY2693" fmla="*/ 933219 h 1348205"/>
                <a:gd name="connsiteX2694" fmla="*/ 263140 w 1139862"/>
                <a:gd name="connsiteY2694" fmla="*/ 932363 h 1348205"/>
                <a:gd name="connsiteX2695" fmla="*/ 260953 w 1139862"/>
                <a:gd name="connsiteY2695" fmla="*/ 931602 h 1348205"/>
                <a:gd name="connsiteX2696" fmla="*/ 259622 w 1139862"/>
                <a:gd name="connsiteY2696" fmla="*/ 930365 h 1348205"/>
                <a:gd name="connsiteX2697" fmla="*/ 259146 w 1139862"/>
                <a:gd name="connsiteY2697" fmla="*/ 927890 h 1348205"/>
                <a:gd name="connsiteX2698" fmla="*/ 258481 w 1139862"/>
                <a:gd name="connsiteY2698" fmla="*/ 926273 h 1348205"/>
                <a:gd name="connsiteX2699" fmla="*/ 257720 w 1139862"/>
                <a:gd name="connsiteY2699" fmla="*/ 925892 h 1348205"/>
                <a:gd name="connsiteX2700" fmla="*/ 257720 w 1139862"/>
                <a:gd name="connsiteY2700" fmla="*/ 924084 h 1348205"/>
                <a:gd name="connsiteX2701" fmla="*/ 254581 w 1139862"/>
                <a:gd name="connsiteY2701" fmla="*/ 922276 h 1348205"/>
                <a:gd name="connsiteX2702" fmla="*/ 255057 w 1139862"/>
                <a:gd name="connsiteY2702" fmla="*/ 921896 h 1348205"/>
                <a:gd name="connsiteX2703" fmla="*/ 254581 w 1139862"/>
                <a:gd name="connsiteY2703" fmla="*/ 919897 h 1348205"/>
                <a:gd name="connsiteX2704" fmla="*/ 255342 w 1139862"/>
                <a:gd name="connsiteY2704" fmla="*/ 919136 h 1348205"/>
                <a:gd name="connsiteX2705" fmla="*/ 255342 w 1139862"/>
                <a:gd name="connsiteY2705" fmla="*/ 918375 h 1348205"/>
                <a:gd name="connsiteX2706" fmla="*/ 256388 w 1139862"/>
                <a:gd name="connsiteY2706" fmla="*/ 917518 h 1348205"/>
                <a:gd name="connsiteX2707" fmla="*/ 256388 w 1139862"/>
                <a:gd name="connsiteY2707" fmla="*/ 916948 h 1348205"/>
                <a:gd name="connsiteX2708" fmla="*/ 257244 w 1139862"/>
                <a:gd name="connsiteY2708" fmla="*/ 916566 h 1348205"/>
                <a:gd name="connsiteX2709" fmla="*/ 257244 w 1139862"/>
                <a:gd name="connsiteY2709" fmla="*/ 915520 h 1348205"/>
                <a:gd name="connsiteX2710" fmla="*/ 258290 w 1139862"/>
                <a:gd name="connsiteY2710" fmla="*/ 914949 h 1348205"/>
                <a:gd name="connsiteX2711" fmla="*/ 258766 w 1139862"/>
                <a:gd name="connsiteY2711" fmla="*/ 913331 h 1348205"/>
                <a:gd name="connsiteX2712" fmla="*/ 260097 w 1139862"/>
                <a:gd name="connsiteY2712" fmla="*/ 912285 h 1348205"/>
                <a:gd name="connsiteX2713" fmla="*/ 261429 w 1139862"/>
                <a:gd name="connsiteY2713" fmla="*/ 912094 h 1348205"/>
                <a:gd name="connsiteX2714" fmla="*/ 262475 w 1139862"/>
                <a:gd name="connsiteY2714" fmla="*/ 911048 h 1348205"/>
                <a:gd name="connsiteX2715" fmla="*/ 264947 w 1139862"/>
                <a:gd name="connsiteY2715" fmla="*/ 910286 h 1348205"/>
                <a:gd name="connsiteX2716" fmla="*/ 265423 w 1139862"/>
                <a:gd name="connsiteY2716" fmla="*/ 909525 h 1348205"/>
                <a:gd name="connsiteX2717" fmla="*/ 267990 w 1139862"/>
                <a:gd name="connsiteY2717" fmla="*/ 909525 h 1348205"/>
                <a:gd name="connsiteX2718" fmla="*/ 269797 w 1139862"/>
                <a:gd name="connsiteY2718" fmla="*/ 908764 h 1348205"/>
                <a:gd name="connsiteX2719" fmla="*/ 270558 w 1139862"/>
                <a:gd name="connsiteY2719" fmla="*/ 908764 h 1348205"/>
                <a:gd name="connsiteX2720" fmla="*/ 270558 w 1139862"/>
                <a:gd name="connsiteY2720" fmla="*/ 909144 h 1348205"/>
                <a:gd name="connsiteX2721" fmla="*/ 273031 w 1139862"/>
                <a:gd name="connsiteY2721" fmla="*/ 908764 h 1348205"/>
                <a:gd name="connsiteX2722" fmla="*/ 273506 w 1139862"/>
                <a:gd name="connsiteY2722" fmla="*/ 909335 h 1348205"/>
                <a:gd name="connsiteX2723" fmla="*/ 274172 w 1139862"/>
                <a:gd name="connsiteY2723" fmla="*/ 909335 h 1348205"/>
                <a:gd name="connsiteX2724" fmla="*/ 279402 w 1139862"/>
                <a:gd name="connsiteY2724" fmla="*/ 906861 h 1348205"/>
                <a:gd name="connsiteX2725" fmla="*/ 280734 w 1139862"/>
                <a:gd name="connsiteY2725" fmla="*/ 903245 h 1348205"/>
                <a:gd name="connsiteX2726" fmla="*/ 283206 w 1139862"/>
                <a:gd name="connsiteY2726" fmla="*/ 902674 h 1348205"/>
                <a:gd name="connsiteX2727" fmla="*/ 283206 w 1139862"/>
                <a:gd name="connsiteY2727" fmla="*/ 901437 h 1348205"/>
                <a:gd name="connsiteX2728" fmla="*/ 284062 w 1139862"/>
                <a:gd name="connsiteY2728" fmla="*/ 900675 h 1348205"/>
                <a:gd name="connsiteX2729" fmla="*/ 283777 w 1139862"/>
                <a:gd name="connsiteY2729" fmla="*/ 899914 h 1348205"/>
                <a:gd name="connsiteX2730" fmla="*/ 285584 w 1139862"/>
                <a:gd name="connsiteY2730" fmla="*/ 899724 h 1348205"/>
                <a:gd name="connsiteX2731" fmla="*/ 286250 w 1139862"/>
                <a:gd name="connsiteY2731" fmla="*/ 897916 h 1348205"/>
                <a:gd name="connsiteX2732" fmla="*/ 287296 w 1139862"/>
                <a:gd name="connsiteY2732" fmla="*/ 897059 h 1348205"/>
                <a:gd name="connsiteX2733" fmla="*/ 287296 w 1139862"/>
                <a:gd name="connsiteY2733" fmla="*/ 896203 h 1348205"/>
                <a:gd name="connsiteX2734" fmla="*/ 288342 w 1139862"/>
                <a:gd name="connsiteY2734" fmla="*/ 895822 h 1348205"/>
                <a:gd name="connsiteX2735" fmla="*/ 288342 w 1139862"/>
                <a:gd name="connsiteY2735" fmla="*/ 895442 h 1348205"/>
                <a:gd name="connsiteX2736" fmla="*/ 289198 w 1139862"/>
                <a:gd name="connsiteY2736" fmla="*/ 895442 h 1348205"/>
                <a:gd name="connsiteX2737" fmla="*/ 291005 w 1139862"/>
                <a:gd name="connsiteY2737" fmla="*/ 890779 h 1348205"/>
                <a:gd name="connsiteX2738" fmla="*/ 292811 w 1139862"/>
                <a:gd name="connsiteY2738" fmla="*/ 888780 h 1348205"/>
                <a:gd name="connsiteX2739" fmla="*/ 293477 w 1139862"/>
                <a:gd name="connsiteY2739" fmla="*/ 887353 h 1348205"/>
                <a:gd name="connsiteX2740" fmla="*/ 293192 w 1139862"/>
                <a:gd name="connsiteY2740" fmla="*/ 885735 h 1348205"/>
                <a:gd name="connsiteX2741" fmla="*/ 296330 w 1139862"/>
                <a:gd name="connsiteY2741" fmla="*/ 883927 h 1348205"/>
                <a:gd name="connsiteX2742" fmla="*/ 296615 w 1139862"/>
                <a:gd name="connsiteY2742" fmla="*/ 882500 h 1348205"/>
                <a:gd name="connsiteX2743" fmla="*/ 297091 w 1139862"/>
                <a:gd name="connsiteY2743" fmla="*/ 882310 h 1348205"/>
                <a:gd name="connsiteX2744" fmla="*/ 297091 w 1139862"/>
                <a:gd name="connsiteY2744" fmla="*/ 880502 h 1348205"/>
                <a:gd name="connsiteX2745" fmla="*/ 296045 w 1139862"/>
                <a:gd name="connsiteY2745" fmla="*/ 879265 h 1348205"/>
                <a:gd name="connsiteX2746" fmla="*/ 294713 w 1139862"/>
                <a:gd name="connsiteY2746" fmla="*/ 879075 h 1348205"/>
                <a:gd name="connsiteX2747" fmla="*/ 294428 w 1139862"/>
                <a:gd name="connsiteY2747" fmla="*/ 878313 h 1348205"/>
                <a:gd name="connsiteX2748" fmla="*/ 295474 w 1139862"/>
                <a:gd name="connsiteY2748" fmla="*/ 877267 h 1348205"/>
                <a:gd name="connsiteX2749" fmla="*/ 296520 w 1139862"/>
                <a:gd name="connsiteY2749" fmla="*/ 877076 h 1348205"/>
                <a:gd name="connsiteX2750" fmla="*/ 299659 w 1139862"/>
                <a:gd name="connsiteY2750" fmla="*/ 875268 h 1348205"/>
                <a:gd name="connsiteX2751" fmla="*/ 300705 w 1139862"/>
                <a:gd name="connsiteY2751" fmla="*/ 871938 h 1348205"/>
                <a:gd name="connsiteX2752" fmla="*/ 300419 w 1139862"/>
                <a:gd name="connsiteY2752" fmla="*/ 870701 h 1348205"/>
                <a:gd name="connsiteX2753" fmla="*/ 301751 w 1139862"/>
                <a:gd name="connsiteY2753" fmla="*/ 869178 h 1348205"/>
                <a:gd name="connsiteX2754" fmla="*/ 305555 w 1139862"/>
                <a:gd name="connsiteY2754" fmla="*/ 871652 h 1348205"/>
                <a:gd name="connsiteX2755" fmla="*/ 306030 w 1139862"/>
                <a:gd name="connsiteY2755" fmla="*/ 873080 h 1348205"/>
                <a:gd name="connsiteX2756" fmla="*/ 308693 w 1139862"/>
                <a:gd name="connsiteY2756" fmla="*/ 873651 h 1348205"/>
                <a:gd name="connsiteX2757" fmla="*/ 309359 w 1139862"/>
                <a:gd name="connsiteY2757" fmla="*/ 874221 h 1348205"/>
                <a:gd name="connsiteX2758" fmla="*/ 309359 w 1139862"/>
                <a:gd name="connsiteY2758" fmla="*/ 875268 h 1348205"/>
                <a:gd name="connsiteX2759" fmla="*/ 309834 w 1139862"/>
                <a:gd name="connsiteY2759" fmla="*/ 875839 h 1348205"/>
                <a:gd name="connsiteX2760" fmla="*/ 311166 w 1139862"/>
                <a:gd name="connsiteY2760" fmla="*/ 875839 h 1348205"/>
                <a:gd name="connsiteX2761" fmla="*/ 311641 w 1139862"/>
                <a:gd name="connsiteY2761" fmla="*/ 876410 h 1348205"/>
                <a:gd name="connsiteX2762" fmla="*/ 312973 w 1139862"/>
                <a:gd name="connsiteY2762" fmla="*/ 876029 h 1348205"/>
                <a:gd name="connsiteX2763" fmla="*/ 313448 w 1139862"/>
                <a:gd name="connsiteY2763" fmla="*/ 876600 h 1348205"/>
                <a:gd name="connsiteX2764" fmla="*/ 312973 w 1139862"/>
                <a:gd name="connsiteY2764" fmla="*/ 876981 h 1348205"/>
                <a:gd name="connsiteX2765" fmla="*/ 313258 w 1139862"/>
                <a:gd name="connsiteY2765" fmla="*/ 877552 h 1348205"/>
                <a:gd name="connsiteX2766" fmla="*/ 315540 w 1139862"/>
                <a:gd name="connsiteY2766" fmla="*/ 877552 h 1348205"/>
                <a:gd name="connsiteX2767" fmla="*/ 317632 w 1139862"/>
                <a:gd name="connsiteY2767" fmla="*/ 878979 h 1348205"/>
                <a:gd name="connsiteX2768" fmla="*/ 318108 w 1139862"/>
                <a:gd name="connsiteY2768" fmla="*/ 880787 h 1348205"/>
                <a:gd name="connsiteX2769" fmla="*/ 320200 w 1139862"/>
                <a:gd name="connsiteY2769" fmla="*/ 882310 h 1348205"/>
                <a:gd name="connsiteX2770" fmla="*/ 320866 w 1139862"/>
                <a:gd name="connsiteY2770" fmla="*/ 883071 h 1348205"/>
                <a:gd name="connsiteX2771" fmla="*/ 320866 w 1139862"/>
                <a:gd name="connsiteY2771" fmla="*/ 883927 h 1348205"/>
                <a:gd name="connsiteX2772" fmla="*/ 321722 w 1139862"/>
                <a:gd name="connsiteY2772" fmla="*/ 884689 h 1348205"/>
                <a:gd name="connsiteX2773" fmla="*/ 322007 w 1139862"/>
                <a:gd name="connsiteY2773" fmla="*/ 886116 h 1348205"/>
                <a:gd name="connsiteX2774" fmla="*/ 321532 w 1139862"/>
                <a:gd name="connsiteY2774" fmla="*/ 886497 h 1348205"/>
                <a:gd name="connsiteX2775" fmla="*/ 321246 w 1139862"/>
                <a:gd name="connsiteY2775" fmla="*/ 888114 h 1348205"/>
                <a:gd name="connsiteX2776" fmla="*/ 321722 w 1139862"/>
                <a:gd name="connsiteY2776" fmla="*/ 888685 h 1348205"/>
                <a:gd name="connsiteX2777" fmla="*/ 321722 w 1139862"/>
                <a:gd name="connsiteY2777" fmla="*/ 890113 h 1348205"/>
                <a:gd name="connsiteX2778" fmla="*/ 322197 w 1139862"/>
                <a:gd name="connsiteY2778" fmla="*/ 890113 h 1348205"/>
                <a:gd name="connsiteX2779" fmla="*/ 323053 w 1139862"/>
                <a:gd name="connsiteY2779" fmla="*/ 889066 h 1348205"/>
                <a:gd name="connsiteX2780" fmla="*/ 323053 w 1139862"/>
                <a:gd name="connsiteY2780" fmla="*/ 885450 h 1348205"/>
                <a:gd name="connsiteX2781" fmla="*/ 324384 w 1139862"/>
                <a:gd name="connsiteY2781" fmla="*/ 884022 h 1348205"/>
                <a:gd name="connsiteX2782" fmla="*/ 324384 w 1139862"/>
                <a:gd name="connsiteY2782" fmla="*/ 881548 h 1348205"/>
                <a:gd name="connsiteX2783" fmla="*/ 323624 w 1139862"/>
                <a:gd name="connsiteY2783" fmla="*/ 879550 h 1348205"/>
                <a:gd name="connsiteX2784" fmla="*/ 321532 w 1139862"/>
                <a:gd name="connsiteY2784" fmla="*/ 878313 h 1348205"/>
                <a:gd name="connsiteX2785" fmla="*/ 320485 w 1139862"/>
                <a:gd name="connsiteY2785" fmla="*/ 878123 h 1348205"/>
                <a:gd name="connsiteX2786" fmla="*/ 319439 w 1139862"/>
                <a:gd name="connsiteY2786" fmla="*/ 878979 h 1348205"/>
                <a:gd name="connsiteX2787" fmla="*/ 318584 w 1139862"/>
                <a:gd name="connsiteY2787" fmla="*/ 878979 h 1348205"/>
                <a:gd name="connsiteX2788" fmla="*/ 319629 w 1139862"/>
                <a:gd name="connsiteY2788" fmla="*/ 876600 h 1348205"/>
                <a:gd name="connsiteX2789" fmla="*/ 319915 w 1139862"/>
                <a:gd name="connsiteY2789" fmla="*/ 874602 h 1348205"/>
                <a:gd name="connsiteX2790" fmla="*/ 319059 w 1139862"/>
                <a:gd name="connsiteY2790" fmla="*/ 872794 h 1348205"/>
                <a:gd name="connsiteX2791" fmla="*/ 319059 w 1139862"/>
                <a:gd name="connsiteY2791" fmla="*/ 870986 h 1348205"/>
                <a:gd name="connsiteX2792" fmla="*/ 316967 w 1139862"/>
                <a:gd name="connsiteY2792" fmla="*/ 868987 h 1348205"/>
                <a:gd name="connsiteX2793" fmla="*/ 316967 w 1139862"/>
                <a:gd name="connsiteY2793" fmla="*/ 868226 h 1348205"/>
                <a:gd name="connsiteX2794" fmla="*/ 317823 w 1139862"/>
                <a:gd name="connsiteY2794" fmla="*/ 867465 h 1348205"/>
                <a:gd name="connsiteX2795" fmla="*/ 317823 w 1139862"/>
                <a:gd name="connsiteY2795" fmla="*/ 865943 h 1348205"/>
                <a:gd name="connsiteX2796" fmla="*/ 318584 w 1139862"/>
                <a:gd name="connsiteY2796" fmla="*/ 864515 h 1348205"/>
                <a:gd name="connsiteX2797" fmla="*/ 318298 w 1139862"/>
                <a:gd name="connsiteY2797" fmla="*/ 863278 h 1348205"/>
                <a:gd name="connsiteX2798" fmla="*/ 318774 w 1139862"/>
                <a:gd name="connsiteY2798" fmla="*/ 863087 h 1348205"/>
                <a:gd name="connsiteX2799" fmla="*/ 319059 w 1139862"/>
                <a:gd name="connsiteY2799" fmla="*/ 861660 h 1348205"/>
                <a:gd name="connsiteX2800" fmla="*/ 320105 w 1139862"/>
                <a:gd name="connsiteY2800" fmla="*/ 861470 h 1348205"/>
                <a:gd name="connsiteX2801" fmla="*/ 320581 w 1139862"/>
                <a:gd name="connsiteY2801" fmla="*/ 862041 h 1348205"/>
                <a:gd name="connsiteX2802" fmla="*/ 323719 w 1139862"/>
                <a:gd name="connsiteY2802" fmla="*/ 862422 h 1348205"/>
                <a:gd name="connsiteX2803" fmla="*/ 325240 w 1139862"/>
                <a:gd name="connsiteY2803" fmla="*/ 861565 h 1348205"/>
                <a:gd name="connsiteX2804" fmla="*/ 325240 w 1139862"/>
                <a:gd name="connsiteY2804" fmla="*/ 860804 h 1348205"/>
                <a:gd name="connsiteX2805" fmla="*/ 326001 w 1139862"/>
                <a:gd name="connsiteY2805" fmla="*/ 860233 h 1348205"/>
                <a:gd name="connsiteX2806" fmla="*/ 328189 w 1139862"/>
                <a:gd name="connsiteY2806" fmla="*/ 860233 h 1348205"/>
                <a:gd name="connsiteX2807" fmla="*/ 330661 w 1139862"/>
                <a:gd name="connsiteY2807" fmla="*/ 858615 h 1348205"/>
                <a:gd name="connsiteX2808" fmla="*/ 336652 w 1139862"/>
                <a:gd name="connsiteY2808" fmla="*/ 859186 h 1348205"/>
                <a:gd name="connsiteX2809" fmla="*/ 337318 w 1139862"/>
                <a:gd name="connsiteY2809" fmla="*/ 858330 h 1348205"/>
                <a:gd name="connsiteX2810" fmla="*/ 336272 w 1139862"/>
                <a:gd name="connsiteY2810" fmla="*/ 857283 h 1348205"/>
                <a:gd name="connsiteX2811" fmla="*/ 336272 w 1139862"/>
                <a:gd name="connsiteY2811" fmla="*/ 856427 h 1348205"/>
                <a:gd name="connsiteX2812" fmla="*/ 336747 w 1139862"/>
                <a:gd name="connsiteY2812" fmla="*/ 856236 h 1348205"/>
                <a:gd name="connsiteX2813" fmla="*/ 346543 w 1139862"/>
                <a:gd name="connsiteY2813" fmla="*/ 856236 h 1348205"/>
                <a:gd name="connsiteX2814" fmla="*/ 350727 w 1139862"/>
                <a:gd name="connsiteY2814" fmla="*/ 855380 h 1348205"/>
                <a:gd name="connsiteX2815" fmla="*/ 351773 w 1139862"/>
                <a:gd name="connsiteY2815" fmla="*/ 854333 h 1348205"/>
                <a:gd name="connsiteX2816" fmla="*/ 353295 w 1139862"/>
                <a:gd name="connsiteY2816" fmla="*/ 855380 h 1348205"/>
                <a:gd name="connsiteX2817" fmla="*/ 353295 w 1139862"/>
                <a:gd name="connsiteY2817" fmla="*/ 855094 h 1348205"/>
                <a:gd name="connsiteX2818" fmla="*/ 360237 w 1139862"/>
                <a:gd name="connsiteY2818" fmla="*/ 855856 h 1348205"/>
                <a:gd name="connsiteX2819" fmla="*/ 361568 w 1139862"/>
                <a:gd name="connsiteY2819" fmla="*/ 854333 h 1348205"/>
                <a:gd name="connsiteX2820" fmla="*/ 362424 w 1139862"/>
                <a:gd name="connsiteY2820" fmla="*/ 854333 h 1348205"/>
                <a:gd name="connsiteX2821" fmla="*/ 363280 w 1139862"/>
                <a:gd name="connsiteY2821" fmla="*/ 852525 h 1348205"/>
                <a:gd name="connsiteX2822" fmla="*/ 366704 w 1139862"/>
                <a:gd name="connsiteY2822" fmla="*/ 851288 h 1348205"/>
                <a:gd name="connsiteX2823" fmla="*/ 369842 w 1139862"/>
                <a:gd name="connsiteY2823" fmla="*/ 851669 h 1348205"/>
                <a:gd name="connsiteX2824" fmla="*/ 371649 w 1139862"/>
                <a:gd name="connsiteY2824" fmla="*/ 852525 h 1348205"/>
                <a:gd name="connsiteX2825" fmla="*/ 371934 w 1139862"/>
                <a:gd name="connsiteY2825" fmla="*/ 853572 h 1348205"/>
                <a:gd name="connsiteX2826" fmla="*/ 371459 w 1139862"/>
                <a:gd name="connsiteY2826" fmla="*/ 854333 h 1348205"/>
                <a:gd name="connsiteX2827" fmla="*/ 371934 w 1139862"/>
                <a:gd name="connsiteY2827" fmla="*/ 855094 h 1348205"/>
                <a:gd name="connsiteX2828" fmla="*/ 374217 w 1139862"/>
                <a:gd name="connsiteY2828" fmla="*/ 855094 h 1348205"/>
                <a:gd name="connsiteX2829" fmla="*/ 375072 w 1139862"/>
                <a:gd name="connsiteY2829" fmla="*/ 855951 h 1348205"/>
                <a:gd name="connsiteX2830" fmla="*/ 375833 w 1139862"/>
                <a:gd name="connsiteY2830" fmla="*/ 857759 h 1348205"/>
                <a:gd name="connsiteX2831" fmla="*/ 376309 w 1139862"/>
                <a:gd name="connsiteY2831" fmla="*/ 857759 h 1348205"/>
                <a:gd name="connsiteX2832" fmla="*/ 376784 w 1139862"/>
                <a:gd name="connsiteY2832" fmla="*/ 856712 h 1348205"/>
                <a:gd name="connsiteX2833" fmla="*/ 380874 w 1139862"/>
                <a:gd name="connsiteY2833" fmla="*/ 857759 h 1348205"/>
                <a:gd name="connsiteX2834" fmla="*/ 387531 w 1139862"/>
                <a:gd name="connsiteY2834" fmla="*/ 856998 h 1348205"/>
                <a:gd name="connsiteX2835" fmla="*/ 388862 w 1139862"/>
                <a:gd name="connsiteY2835" fmla="*/ 855761 h 1348205"/>
                <a:gd name="connsiteX2836" fmla="*/ 392951 w 1139862"/>
                <a:gd name="connsiteY2836" fmla="*/ 854143 h 1348205"/>
                <a:gd name="connsiteX2837" fmla="*/ 395424 w 1139862"/>
                <a:gd name="connsiteY2837" fmla="*/ 851764 h 1348205"/>
                <a:gd name="connsiteX2838" fmla="*/ 396280 w 1139862"/>
                <a:gd name="connsiteY2838" fmla="*/ 851574 h 1348205"/>
                <a:gd name="connsiteX2839" fmla="*/ 396755 w 1139862"/>
                <a:gd name="connsiteY2839" fmla="*/ 849099 h 1348205"/>
                <a:gd name="connsiteX2840" fmla="*/ 398087 w 1139862"/>
                <a:gd name="connsiteY2840" fmla="*/ 847577 h 1348205"/>
                <a:gd name="connsiteX2841" fmla="*/ 399133 w 1139862"/>
                <a:gd name="connsiteY2841" fmla="*/ 844817 h 1348205"/>
                <a:gd name="connsiteX2842" fmla="*/ 400654 w 1139862"/>
                <a:gd name="connsiteY2842" fmla="*/ 843390 h 1348205"/>
                <a:gd name="connsiteX2843" fmla="*/ 401700 w 1139862"/>
                <a:gd name="connsiteY2843" fmla="*/ 843200 h 1348205"/>
                <a:gd name="connsiteX2844" fmla="*/ 403032 w 1139862"/>
                <a:gd name="connsiteY2844" fmla="*/ 841677 h 1348205"/>
                <a:gd name="connsiteX2845" fmla="*/ 404553 w 1139862"/>
                <a:gd name="connsiteY2845" fmla="*/ 841296 h 1348205"/>
                <a:gd name="connsiteX2846" fmla="*/ 405409 w 1139862"/>
                <a:gd name="connsiteY2846" fmla="*/ 840535 h 1348205"/>
                <a:gd name="connsiteX2847" fmla="*/ 406931 w 1139862"/>
                <a:gd name="connsiteY2847" fmla="*/ 837109 h 1348205"/>
                <a:gd name="connsiteX2848" fmla="*/ 406931 w 1139862"/>
                <a:gd name="connsiteY2848" fmla="*/ 835872 h 1348205"/>
                <a:gd name="connsiteX2849" fmla="*/ 406170 w 1139862"/>
                <a:gd name="connsiteY2849" fmla="*/ 835492 h 1348205"/>
                <a:gd name="connsiteX2850" fmla="*/ 406170 w 1139862"/>
                <a:gd name="connsiteY2850" fmla="*/ 834730 h 1348205"/>
                <a:gd name="connsiteX2851" fmla="*/ 407026 w 1139862"/>
                <a:gd name="connsiteY2851" fmla="*/ 834350 h 1348205"/>
                <a:gd name="connsiteX2852" fmla="*/ 407501 w 1139862"/>
                <a:gd name="connsiteY2852" fmla="*/ 832351 h 1348205"/>
                <a:gd name="connsiteX2853" fmla="*/ 408548 w 1139862"/>
                <a:gd name="connsiteY2853" fmla="*/ 832351 h 1348205"/>
                <a:gd name="connsiteX2854" fmla="*/ 408262 w 1139862"/>
                <a:gd name="connsiteY2854" fmla="*/ 834826 h 1348205"/>
                <a:gd name="connsiteX2855" fmla="*/ 408738 w 1139862"/>
                <a:gd name="connsiteY2855" fmla="*/ 835397 h 1348205"/>
                <a:gd name="connsiteX2856" fmla="*/ 410069 w 1139862"/>
                <a:gd name="connsiteY2856" fmla="*/ 835968 h 1348205"/>
                <a:gd name="connsiteX2857" fmla="*/ 411876 w 1139862"/>
                <a:gd name="connsiteY2857" fmla="*/ 835968 h 1348205"/>
                <a:gd name="connsiteX2858" fmla="*/ 413398 w 1139862"/>
                <a:gd name="connsiteY2858" fmla="*/ 835111 h 1348205"/>
                <a:gd name="connsiteX2859" fmla="*/ 414254 w 1139862"/>
                <a:gd name="connsiteY2859" fmla="*/ 835111 h 1348205"/>
                <a:gd name="connsiteX2860" fmla="*/ 415109 w 1139862"/>
                <a:gd name="connsiteY2860" fmla="*/ 833874 h 1348205"/>
                <a:gd name="connsiteX2861" fmla="*/ 415965 w 1139862"/>
                <a:gd name="connsiteY2861" fmla="*/ 833874 h 1348205"/>
                <a:gd name="connsiteX2862" fmla="*/ 417297 w 1139862"/>
                <a:gd name="connsiteY2862" fmla="*/ 831876 h 1348205"/>
                <a:gd name="connsiteX2863" fmla="*/ 421101 w 1139862"/>
                <a:gd name="connsiteY2863" fmla="*/ 830353 h 1348205"/>
                <a:gd name="connsiteX2864" fmla="*/ 424714 w 1139862"/>
                <a:gd name="connsiteY2864" fmla="*/ 826452 h 1348205"/>
                <a:gd name="connsiteX2865" fmla="*/ 426521 w 1139862"/>
                <a:gd name="connsiteY2865" fmla="*/ 823692 h 1348205"/>
                <a:gd name="connsiteX2866" fmla="*/ 426807 w 1139862"/>
                <a:gd name="connsiteY2866" fmla="*/ 822645 h 1348205"/>
                <a:gd name="connsiteX2867" fmla="*/ 431752 w 1139862"/>
                <a:gd name="connsiteY2867" fmla="*/ 819029 h 1348205"/>
                <a:gd name="connsiteX2868" fmla="*/ 432227 w 1139862"/>
                <a:gd name="connsiteY2868" fmla="*/ 817982 h 1348205"/>
                <a:gd name="connsiteX2869" fmla="*/ 435080 w 1139862"/>
                <a:gd name="connsiteY2869" fmla="*/ 815508 h 1348205"/>
                <a:gd name="connsiteX2870" fmla="*/ 438219 w 1139862"/>
                <a:gd name="connsiteY2870" fmla="*/ 811131 h 1348205"/>
                <a:gd name="connsiteX2871" fmla="*/ 440691 w 1139862"/>
                <a:gd name="connsiteY2871" fmla="*/ 809608 h 1348205"/>
                <a:gd name="connsiteX2872" fmla="*/ 440977 w 1139862"/>
                <a:gd name="connsiteY2872" fmla="*/ 807800 h 1348205"/>
                <a:gd name="connsiteX2873" fmla="*/ 443449 w 1139862"/>
                <a:gd name="connsiteY2873" fmla="*/ 804755 h 1348205"/>
                <a:gd name="connsiteX2874" fmla="*/ 446587 w 1139862"/>
                <a:gd name="connsiteY2874" fmla="*/ 803709 h 1348205"/>
                <a:gd name="connsiteX2875" fmla="*/ 448680 w 1139862"/>
                <a:gd name="connsiteY2875" fmla="*/ 802186 h 1348205"/>
                <a:gd name="connsiteX2876" fmla="*/ 450201 w 1139862"/>
                <a:gd name="connsiteY2876" fmla="*/ 802948 h 1348205"/>
                <a:gd name="connsiteX2877" fmla="*/ 450486 w 1139862"/>
                <a:gd name="connsiteY2877" fmla="*/ 803994 h 1348205"/>
                <a:gd name="connsiteX2878" fmla="*/ 451342 w 1139862"/>
                <a:gd name="connsiteY2878" fmla="*/ 804565 h 1348205"/>
                <a:gd name="connsiteX2879" fmla="*/ 452103 w 1139862"/>
                <a:gd name="connsiteY2879" fmla="*/ 807610 h 1348205"/>
                <a:gd name="connsiteX2880" fmla="*/ 452959 w 1139862"/>
                <a:gd name="connsiteY2880" fmla="*/ 808371 h 1348205"/>
                <a:gd name="connsiteX2881" fmla="*/ 454481 w 1139862"/>
                <a:gd name="connsiteY2881" fmla="*/ 808562 h 1348205"/>
                <a:gd name="connsiteX2882" fmla="*/ 457143 w 1139862"/>
                <a:gd name="connsiteY2882" fmla="*/ 807991 h 1348205"/>
                <a:gd name="connsiteX2883" fmla="*/ 460567 w 1139862"/>
                <a:gd name="connsiteY2883" fmla="*/ 804946 h 1348205"/>
                <a:gd name="connsiteX2884" fmla="*/ 461328 w 1139862"/>
                <a:gd name="connsiteY2884" fmla="*/ 805136 h 1348205"/>
                <a:gd name="connsiteX2885" fmla="*/ 461613 w 1139862"/>
                <a:gd name="connsiteY2885" fmla="*/ 806659 h 1348205"/>
                <a:gd name="connsiteX2886" fmla="*/ 462089 w 1139862"/>
                <a:gd name="connsiteY2886" fmla="*/ 806849 h 1348205"/>
                <a:gd name="connsiteX2887" fmla="*/ 464561 w 1139862"/>
                <a:gd name="connsiteY2887" fmla="*/ 806469 h 1348205"/>
                <a:gd name="connsiteX2888" fmla="*/ 471218 w 1139862"/>
                <a:gd name="connsiteY2888" fmla="*/ 802091 h 1348205"/>
                <a:gd name="connsiteX2889" fmla="*/ 472074 w 1139862"/>
                <a:gd name="connsiteY2889" fmla="*/ 800474 h 1348205"/>
                <a:gd name="connsiteX2890" fmla="*/ 474356 w 1139862"/>
                <a:gd name="connsiteY2890" fmla="*/ 799236 h 1348205"/>
                <a:gd name="connsiteX2891" fmla="*/ 474642 w 1139862"/>
                <a:gd name="connsiteY2891" fmla="*/ 798475 h 1348205"/>
                <a:gd name="connsiteX2892" fmla="*/ 475688 w 1139862"/>
                <a:gd name="connsiteY2892" fmla="*/ 797904 h 1348205"/>
                <a:gd name="connsiteX2893" fmla="*/ 475688 w 1139862"/>
                <a:gd name="connsiteY2893" fmla="*/ 797333 h 1348205"/>
                <a:gd name="connsiteX2894" fmla="*/ 477019 w 1139862"/>
                <a:gd name="connsiteY2894" fmla="*/ 796953 h 1348205"/>
                <a:gd name="connsiteX2895" fmla="*/ 479302 w 1139862"/>
                <a:gd name="connsiteY2895" fmla="*/ 795145 h 1348205"/>
                <a:gd name="connsiteX2896" fmla="*/ 479587 w 1139862"/>
                <a:gd name="connsiteY2896" fmla="*/ 794098 h 1348205"/>
                <a:gd name="connsiteX2897" fmla="*/ 481679 w 1139862"/>
                <a:gd name="connsiteY2897" fmla="*/ 793527 h 1348205"/>
                <a:gd name="connsiteX2898" fmla="*/ 484532 w 1139862"/>
                <a:gd name="connsiteY2898" fmla="*/ 790481 h 1348205"/>
                <a:gd name="connsiteX2899" fmla="*/ 487956 w 1139862"/>
                <a:gd name="connsiteY2899" fmla="*/ 788484 h 1348205"/>
                <a:gd name="connsiteX2900" fmla="*/ 487956 w 1139862"/>
                <a:gd name="connsiteY2900" fmla="*/ 787627 h 1348205"/>
                <a:gd name="connsiteX2901" fmla="*/ 489287 w 1139862"/>
                <a:gd name="connsiteY2901" fmla="*/ 786200 h 1348205"/>
                <a:gd name="connsiteX2902" fmla="*/ 489572 w 1139862"/>
                <a:gd name="connsiteY2902" fmla="*/ 785153 h 1348205"/>
                <a:gd name="connsiteX2903" fmla="*/ 491094 w 1139862"/>
                <a:gd name="connsiteY2903" fmla="*/ 783916 h 1348205"/>
                <a:gd name="connsiteX2904" fmla="*/ 493947 w 1139862"/>
                <a:gd name="connsiteY2904" fmla="*/ 782393 h 1348205"/>
                <a:gd name="connsiteX2905" fmla="*/ 497370 w 1139862"/>
                <a:gd name="connsiteY2905" fmla="*/ 782393 h 1348205"/>
                <a:gd name="connsiteX2906" fmla="*/ 499463 w 1139862"/>
                <a:gd name="connsiteY2906" fmla="*/ 781822 h 1348205"/>
                <a:gd name="connsiteX2907" fmla="*/ 500224 w 1139862"/>
                <a:gd name="connsiteY2907" fmla="*/ 781061 h 1348205"/>
                <a:gd name="connsiteX2908" fmla="*/ 501555 w 1139862"/>
                <a:gd name="connsiteY2908" fmla="*/ 781251 h 1348205"/>
                <a:gd name="connsiteX2909" fmla="*/ 502601 w 1139862"/>
                <a:gd name="connsiteY2909" fmla="*/ 780490 h 1348205"/>
                <a:gd name="connsiteX2910" fmla="*/ 502886 w 1139862"/>
                <a:gd name="connsiteY2910" fmla="*/ 779443 h 1348205"/>
                <a:gd name="connsiteX2911" fmla="*/ 505359 w 1139862"/>
                <a:gd name="connsiteY2911" fmla="*/ 777445 h 1348205"/>
                <a:gd name="connsiteX2912" fmla="*/ 506880 w 1139862"/>
                <a:gd name="connsiteY2912" fmla="*/ 776874 h 1348205"/>
                <a:gd name="connsiteX2913" fmla="*/ 512682 w 1139862"/>
                <a:gd name="connsiteY2913" fmla="*/ 772782 h 1348205"/>
                <a:gd name="connsiteX2914" fmla="*/ 515154 w 1139862"/>
                <a:gd name="connsiteY2914" fmla="*/ 768881 h 1348205"/>
                <a:gd name="connsiteX2915" fmla="*/ 514869 w 1139862"/>
                <a:gd name="connsiteY2915" fmla="*/ 766692 h 1348205"/>
                <a:gd name="connsiteX2916" fmla="*/ 515630 w 1139862"/>
                <a:gd name="connsiteY2916" fmla="*/ 766502 h 1348205"/>
                <a:gd name="connsiteX2917" fmla="*/ 515630 w 1139862"/>
                <a:gd name="connsiteY2917" fmla="*/ 765931 h 1348205"/>
                <a:gd name="connsiteX2918" fmla="*/ 517151 w 1139862"/>
                <a:gd name="connsiteY2918" fmla="*/ 764408 h 1348205"/>
                <a:gd name="connsiteX2919" fmla="*/ 518007 w 1139862"/>
                <a:gd name="connsiteY2919" fmla="*/ 764218 h 1348205"/>
                <a:gd name="connsiteX2920" fmla="*/ 518007 w 1139862"/>
                <a:gd name="connsiteY2920" fmla="*/ 763647 h 1348205"/>
                <a:gd name="connsiteX2921" fmla="*/ 518768 w 1139862"/>
                <a:gd name="connsiteY2921" fmla="*/ 763647 h 1348205"/>
                <a:gd name="connsiteX2922" fmla="*/ 519053 w 1139862"/>
                <a:gd name="connsiteY2922" fmla="*/ 762791 h 1348205"/>
                <a:gd name="connsiteX2923" fmla="*/ 519529 w 1139862"/>
                <a:gd name="connsiteY2923" fmla="*/ 762791 h 1348205"/>
                <a:gd name="connsiteX2924" fmla="*/ 519529 w 1139862"/>
                <a:gd name="connsiteY2924" fmla="*/ 762220 h 1348205"/>
                <a:gd name="connsiteX2925" fmla="*/ 520385 w 1139862"/>
                <a:gd name="connsiteY2925" fmla="*/ 761458 h 1348205"/>
                <a:gd name="connsiteX2926" fmla="*/ 520670 w 1139862"/>
                <a:gd name="connsiteY2926" fmla="*/ 759841 h 1348205"/>
                <a:gd name="connsiteX2927" fmla="*/ 520194 w 1139862"/>
                <a:gd name="connsiteY2927" fmla="*/ 758794 h 1348205"/>
                <a:gd name="connsiteX2928" fmla="*/ 521716 w 1139862"/>
                <a:gd name="connsiteY2928" fmla="*/ 757176 h 1348205"/>
                <a:gd name="connsiteX2929" fmla="*/ 520860 w 1139862"/>
                <a:gd name="connsiteY2929" fmla="*/ 756129 h 1348205"/>
                <a:gd name="connsiteX2930" fmla="*/ 521145 w 1139862"/>
                <a:gd name="connsiteY2930" fmla="*/ 755369 h 1348205"/>
                <a:gd name="connsiteX2931" fmla="*/ 521906 w 1139862"/>
                <a:gd name="connsiteY2931" fmla="*/ 754988 h 1348205"/>
                <a:gd name="connsiteX2932" fmla="*/ 522191 w 1139862"/>
                <a:gd name="connsiteY2932" fmla="*/ 754131 h 1348205"/>
                <a:gd name="connsiteX2933" fmla="*/ 523238 w 1139862"/>
                <a:gd name="connsiteY2933" fmla="*/ 753561 h 1348205"/>
                <a:gd name="connsiteX2934" fmla="*/ 526661 w 1139862"/>
                <a:gd name="connsiteY2934" fmla="*/ 753750 h 1348205"/>
                <a:gd name="connsiteX2935" fmla="*/ 527327 w 1139862"/>
                <a:gd name="connsiteY2935" fmla="*/ 752704 h 1348205"/>
                <a:gd name="connsiteX2936" fmla="*/ 528088 w 1139862"/>
                <a:gd name="connsiteY2936" fmla="*/ 752513 h 1348205"/>
                <a:gd name="connsiteX2937" fmla="*/ 530560 w 1139862"/>
                <a:gd name="connsiteY2937" fmla="*/ 746709 h 1348205"/>
                <a:gd name="connsiteX2938" fmla="*/ 530275 w 1139862"/>
                <a:gd name="connsiteY2938" fmla="*/ 745947 h 1348205"/>
                <a:gd name="connsiteX2939" fmla="*/ 530751 w 1139862"/>
                <a:gd name="connsiteY2939" fmla="*/ 744425 h 1348205"/>
                <a:gd name="connsiteX2940" fmla="*/ 532938 w 1139862"/>
                <a:gd name="connsiteY2940" fmla="*/ 744045 h 1348205"/>
                <a:gd name="connsiteX2941" fmla="*/ 532938 w 1139862"/>
                <a:gd name="connsiteY2941" fmla="*/ 743474 h 1348205"/>
                <a:gd name="connsiteX2942" fmla="*/ 534269 w 1139862"/>
                <a:gd name="connsiteY2942" fmla="*/ 742712 h 1348205"/>
                <a:gd name="connsiteX2943" fmla="*/ 535315 w 1139862"/>
                <a:gd name="connsiteY2943" fmla="*/ 739096 h 1348205"/>
                <a:gd name="connsiteX2944" fmla="*/ 537407 w 1139862"/>
                <a:gd name="connsiteY2944" fmla="*/ 737859 h 1348205"/>
                <a:gd name="connsiteX2945" fmla="*/ 539880 w 1139862"/>
                <a:gd name="connsiteY2945" fmla="*/ 733958 h 1348205"/>
                <a:gd name="connsiteX2946" fmla="*/ 540546 w 1139862"/>
                <a:gd name="connsiteY2946" fmla="*/ 732721 h 1348205"/>
                <a:gd name="connsiteX2947" fmla="*/ 540546 w 1139862"/>
                <a:gd name="connsiteY2947" fmla="*/ 730722 h 1348205"/>
                <a:gd name="connsiteX2948" fmla="*/ 541307 w 1139862"/>
                <a:gd name="connsiteY2948" fmla="*/ 730532 h 1348205"/>
                <a:gd name="connsiteX2949" fmla="*/ 541307 w 1139862"/>
                <a:gd name="connsiteY2949" fmla="*/ 729676 h 1348205"/>
                <a:gd name="connsiteX2950" fmla="*/ 541782 w 1139862"/>
                <a:gd name="connsiteY2950" fmla="*/ 729295 h 1348205"/>
                <a:gd name="connsiteX2951" fmla="*/ 541782 w 1139862"/>
                <a:gd name="connsiteY2951" fmla="*/ 727772 h 1348205"/>
                <a:gd name="connsiteX2952" fmla="*/ 542638 w 1139862"/>
                <a:gd name="connsiteY2952" fmla="*/ 726155 h 1348205"/>
                <a:gd name="connsiteX2953" fmla="*/ 544730 w 1139862"/>
                <a:gd name="connsiteY2953" fmla="*/ 724061 h 1348205"/>
                <a:gd name="connsiteX2954" fmla="*/ 544730 w 1139862"/>
                <a:gd name="connsiteY2954" fmla="*/ 723205 h 1348205"/>
                <a:gd name="connsiteX2955" fmla="*/ 545776 w 1139862"/>
                <a:gd name="connsiteY2955" fmla="*/ 721682 h 1348205"/>
                <a:gd name="connsiteX2956" fmla="*/ 546632 w 1139862"/>
                <a:gd name="connsiteY2956" fmla="*/ 717305 h 1348205"/>
                <a:gd name="connsiteX2957" fmla="*/ 547488 w 1139862"/>
                <a:gd name="connsiteY2957" fmla="*/ 716068 h 1348205"/>
                <a:gd name="connsiteX2958" fmla="*/ 548154 w 1139862"/>
                <a:gd name="connsiteY2958" fmla="*/ 713689 h 1348205"/>
                <a:gd name="connsiteX2959" fmla="*/ 548914 w 1139862"/>
                <a:gd name="connsiteY2959" fmla="*/ 707979 h 1348205"/>
                <a:gd name="connsiteX2960" fmla="*/ 549390 w 1139862"/>
                <a:gd name="connsiteY2960" fmla="*/ 707789 h 1348205"/>
                <a:gd name="connsiteX2961" fmla="*/ 551482 w 1139862"/>
                <a:gd name="connsiteY2961" fmla="*/ 703697 h 1348205"/>
                <a:gd name="connsiteX2962" fmla="*/ 551767 w 1139862"/>
                <a:gd name="connsiteY2962" fmla="*/ 700557 h 1348205"/>
                <a:gd name="connsiteX2963" fmla="*/ 552623 w 1139862"/>
                <a:gd name="connsiteY2963" fmla="*/ 699034 h 1348205"/>
                <a:gd name="connsiteX2964" fmla="*/ 552623 w 1139862"/>
                <a:gd name="connsiteY2964" fmla="*/ 697988 h 1348205"/>
                <a:gd name="connsiteX2965" fmla="*/ 554906 w 1139862"/>
                <a:gd name="connsiteY2965" fmla="*/ 694847 h 1348205"/>
                <a:gd name="connsiteX2966" fmla="*/ 555191 w 1139862"/>
                <a:gd name="connsiteY2966" fmla="*/ 693801 h 1348205"/>
                <a:gd name="connsiteX2967" fmla="*/ 556047 w 1139862"/>
                <a:gd name="connsiteY2967" fmla="*/ 693039 h 1348205"/>
                <a:gd name="connsiteX2968" fmla="*/ 556047 w 1139862"/>
                <a:gd name="connsiteY2968" fmla="*/ 691517 h 1348205"/>
                <a:gd name="connsiteX2969" fmla="*/ 557093 w 1139862"/>
                <a:gd name="connsiteY2969" fmla="*/ 689709 h 1348205"/>
                <a:gd name="connsiteX2970" fmla="*/ 557378 w 1139862"/>
                <a:gd name="connsiteY2970" fmla="*/ 688091 h 1348205"/>
                <a:gd name="connsiteX2971" fmla="*/ 558234 w 1139862"/>
                <a:gd name="connsiteY2971" fmla="*/ 687330 h 1348205"/>
                <a:gd name="connsiteX2972" fmla="*/ 558520 w 1139862"/>
                <a:gd name="connsiteY2972" fmla="*/ 686093 h 1348205"/>
                <a:gd name="connsiteX2973" fmla="*/ 559280 w 1139862"/>
                <a:gd name="connsiteY2973" fmla="*/ 685522 h 1348205"/>
                <a:gd name="connsiteX2974" fmla="*/ 561373 w 1139862"/>
                <a:gd name="connsiteY2974" fmla="*/ 685142 h 1348205"/>
                <a:gd name="connsiteX2975" fmla="*/ 561848 w 1139862"/>
                <a:gd name="connsiteY2975" fmla="*/ 684571 h 1348205"/>
                <a:gd name="connsiteX2976" fmla="*/ 560517 w 1139862"/>
                <a:gd name="connsiteY2976" fmla="*/ 682382 h 1348205"/>
                <a:gd name="connsiteX2977" fmla="*/ 560517 w 1139862"/>
                <a:gd name="connsiteY2977" fmla="*/ 680764 h 1348205"/>
                <a:gd name="connsiteX2978" fmla="*/ 559661 w 1139862"/>
                <a:gd name="connsiteY2978" fmla="*/ 679146 h 1348205"/>
                <a:gd name="connsiteX2979" fmla="*/ 560992 w 1139862"/>
                <a:gd name="connsiteY2979" fmla="*/ 677624 h 1348205"/>
                <a:gd name="connsiteX2980" fmla="*/ 560992 w 1139862"/>
                <a:gd name="connsiteY2980" fmla="*/ 676577 h 1348205"/>
                <a:gd name="connsiteX2981" fmla="*/ 560231 w 1139862"/>
                <a:gd name="connsiteY2981" fmla="*/ 676197 h 1348205"/>
                <a:gd name="connsiteX2982" fmla="*/ 560707 w 1139862"/>
                <a:gd name="connsiteY2982" fmla="*/ 674960 h 1348205"/>
                <a:gd name="connsiteX2983" fmla="*/ 561182 w 1139862"/>
                <a:gd name="connsiteY2983" fmla="*/ 674960 h 1348205"/>
                <a:gd name="connsiteX2984" fmla="*/ 560136 w 1139862"/>
                <a:gd name="connsiteY2984" fmla="*/ 674008 h 1348205"/>
                <a:gd name="connsiteX2985" fmla="*/ 560136 w 1139862"/>
                <a:gd name="connsiteY2985" fmla="*/ 672485 h 1348205"/>
                <a:gd name="connsiteX2986" fmla="*/ 561468 w 1139862"/>
                <a:gd name="connsiteY2986" fmla="*/ 672295 h 1348205"/>
                <a:gd name="connsiteX2987" fmla="*/ 562228 w 1139862"/>
                <a:gd name="connsiteY2987" fmla="*/ 671248 h 1348205"/>
                <a:gd name="connsiteX2988" fmla="*/ 561753 w 1139862"/>
                <a:gd name="connsiteY2988" fmla="*/ 670677 h 1348205"/>
                <a:gd name="connsiteX2989" fmla="*/ 561277 w 1139862"/>
                <a:gd name="connsiteY2989" fmla="*/ 666966 h 1348205"/>
                <a:gd name="connsiteX2990" fmla="*/ 562133 w 1139862"/>
                <a:gd name="connsiteY2990" fmla="*/ 665919 h 1348205"/>
                <a:gd name="connsiteX2991" fmla="*/ 562609 w 1139862"/>
                <a:gd name="connsiteY2991" fmla="*/ 663350 h 1348205"/>
                <a:gd name="connsiteX2992" fmla="*/ 563940 w 1139862"/>
                <a:gd name="connsiteY2992" fmla="*/ 662113 h 1348205"/>
                <a:gd name="connsiteX2993" fmla="*/ 563940 w 1139862"/>
                <a:gd name="connsiteY2993" fmla="*/ 661257 h 1348205"/>
                <a:gd name="connsiteX2994" fmla="*/ 563275 w 1139862"/>
                <a:gd name="connsiteY2994" fmla="*/ 661066 h 1348205"/>
                <a:gd name="connsiteX2995" fmla="*/ 562989 w 1139862"/>
                <a:gd name="connsiteY2995" fmla="*/ 660305 h 1348205"/>
                <a:gd name="connsiteX2996" fmla="*/ 563275 w 1139862"/>
                <a:gd name="connsiteY2996" fmla="*/ 659449 h 1348205"/>
                <a:gd name="connsiteX2997" fmla="*/ 562514 w 1139862"/>
                <a:gd name="connsiteY2997" fmla="*/ 658592 h 1348205"/>
                <a:gd name="connsiteX2998" fmla="*/ 562989 w 1139862"/>
                <a:gd name="connsiteY2998" fmla="*/ 657831 h 1348205"/>
                <a:gd name="connsiteX2999" fmla="*/ 563465 w 1139862"/>
                <a:gd name="connsiteY2999" fmla="*/ 653644 h 1348205"/>
                <a:gd name="connsiteX3000" fmla="*/ 564511 w 1139862"/>
                <a:gd name="connsiteY3000" fmla="*/ 651075 h 1348205"/>
                <a:gd name="connsiteX3001" fmla="*/ 564225 w 1139862"/>
                <a:gd name="connsiteY3001" fmla="*/ 649552 h 1348205"/>
                <a:gd name="connsiteX3002" fmla="*/ 565272 w 1139862"/>
                <a:gd name="connsiteY3002" fmla="*/ 648696 h 1348205"/>
                <a:gd name="connsiteX3003" fmla="*/ 565747 w 1139862"/>
                <a:gd name="connsiteY3003" fmla="*/ 645555 h 1348205"/>
                <a:gd name="connsiteX3004" fmla="*/ 567839 w 1139862"/>
                <a:gd name="connsiteY3004" fmla="*/ 640036 h 1348205"/>
                <a:gd name="connsiteX3005" fmla="*/ 567839 w 1139862"/>
                <a:gd name="connsiteY3005" fmla="*/ 638514 h 1348205"/>
                <a:gd name="connsiteX3006" fmla="*/ 570502 w 1139862"/>
                <a:gd name="connsiteY3006" fmla="*/ 634327 h 1348205"/>
                <a:gd name="connsiteX3007" fmla="*/ 570502 w 1139862"/>
                <a:gd name="connsiteY3007" fmla="*/ 632709 h 1348205"/>
                <a:gd name="connsiteX3008" fmla="*/ 574972 w 1139862"/>
                <a:gd name="connsiteY3008" fmla="*/ 630140 h 1348205"/>
                <a:gd name="connsiteX3009" fmla="*/ 574972 w 1139862"/>
                <a:gd name="connsiteY3009" fmla="*/ 625001 h 1348205"/>
                <a:gd name="connsiteX3010" fmla="*/ 574496 w 1139862"/>
                <a:gd name="connsiteY3010" fmla="*/ 623383 h 1348205"/>
                <a:gd name="connsiteX3011" fmla="*/ 574782 w 1139862"/>
                <a:gd name="connsiteY3011" fmla="*/ 618625 h 1348205"/>
                <a:gd name="connsiteX3012" fmla="*/ 573926 w 1139862"/>
                <a:gd name="connsiteY3012" fmla="*/ 611584 h 1348205"/>
                <a:gd name="connsiteX3013" fmla="*/ 573260 w 1139862"/>
                <a:gd name="connsiteY3013" fmla="*/ 609490 h 1348205"/>
                <a:gd name="connsiteX3014" fmla="*/ 573260 w 1139862"/>
                <a:gd name="connsiteY3014" fmla="*/ 606921 h 1348205"/>
                <a:gd name="connsiteX3015" fmla="*/ 572214 w 1139862"/>
                <a:gd name="connsiteY3015" fmla="*/ 601783 h 1348205"/>
                <a:gd name="connsiteX3016" fmla="*/ 572689 w 1139862"/>
                <a:gd name="connsiteY3016" fmla="*/ 598071 h 1348205"/>
                <a:gd name="connsiteX3017" fmla="*/ 573450 w 1139862"/>
                <a:gd name="connsiteY3017" fmla="*/ 597025 h 1348205"/>
                <a:gd name="connsiteX3018" fmla="*/ 575638 w 1139862"/>
                <a:gd name="connsiteY3018" fmla="*/ 596644 h 1348205"/>
                <a:gd name="connsiteX3019" fmla="*/ 575923 w 1139862"/>
                <a:gd name="connsiteY3019" fmla="*/ 599213 h 1348205"/>
                <a:gd name="connsiteX3020" fmla="*/ 578015 w 1139862"/>
                <a:gd name="connsiteY3020" fmla="*/ 599975 h 1348205"/>
                <a:gd name="connsiteX3021" fmla="*/ 578490 w 1139862"/>
                <a:gd name="connsiteY3021" fmla="*/ 600736 h 1348205"/>
                <a:gd name="connsiteX3022" fmla="*/ 579346 w 1139862"/>
                <a:gd name="connsiteY3022" fmla="*/ 600164 h 1348205"/>
                <a:gd name="connsiteX3023" fmla="*/ 579822 w 1139862"/>
                <a:gd name="connsiteY3023" fmla="*/ 600926 h 1348205"/>
                <a:gd name="connsiteX3024" fmla="*/ 580488 w 1139862"/>
                <a:gd name="connsiteY3024" fmla="*/ 600926 h 1348205"/>
                <a:gd name="connsiteX3025" fmla="*/ 580963 w 1139862"/>
                <a:gd name="connsiteY3025" fmla="*/ 600164 h 1348205"/>
                <a:gd name="connsiteX3026" fmla="*/ 581819 w 1139862"/>
                <a:gd name="connsiteY3026" fmla="*/ 600164 h 1348205"/>
                <a:gd name="connsiteX3027" fmla="*/ 582865 w 1139862"/>
                <a:gd name="connsiteY3027" fmla="*/ 599118 h 1348205"/>
                <a:gd name="connsiteX3028" fmla="*/ 584672 w 1139862"/>
                <a:gd name="connsiteY3028" fmla="*/ 599499 h 1348205"/>
                <a:gd name="connsiteX3029" fmla="*/ 585528 w 1139862"/>
                <a:gd name="connsiteY3029" fmla="*/ 600260 h 1348205"/>
                <a:gd name="connsiteX3030" fmla="*/ 587049 w 1139862"/>
                <a:gd name="connsiteY3030" fmla="*/ 600070 h 1348205"/>
                <a:gd name="connsiteX3031" fmla="*/ 587049 w 1139862"/>
                <a:gd name="connsiteY3031" fmla="*/ 600831 h 1348205"/>
                <a:gd name="connsiteX3032" fmla="*/ 588096 w 1139862"/>
                <a:gd name="connsiteY3032" fmla="*/ 600831 h 1348205"/>
                <a:gd name="connsiteX3033" fmla="*/ 591709 w 1139862"/>
                <a:gd name="connsiteY3033" fmla="*/ 598642 h 1348205"/>
                <a:gd name="connsiteX3034" fmla="*/ 592470 w 1139862"/>
                <a:gd name="connsiteY3034" fmla="*/ 597596 h 1348205"/>
                <a:gd name="connsiteX3035" fmla="*/ 594562 w 1139862"/>
                <a:gd name="connsiteY3035" fmla="*/ 596358 h 1348205"/>
                <a:gd name="connsiteX3036" fmla="*/ 595418 w 1139862"/>
                <a:gd name="connsiteY3036" fmla="*/ 595978 h 1348205"/>
                <a:gd name="connsiteX3037" fmla="*/ 597225 w 1139862"/>
                <a:gd name="connsiteY3037" fmla="*/ 596358 h 1348205"/>
                <a:gd name="connsiteX3038" fmla="*/ 597510 w 1139862"/>
                <a:gd name="connsiteY3038" fmla="*/ 595312 h 1348205"/>
                <a:gd name="connsiteX3039" fmla="*/ 598842 w 1139862"/>
                <a:gd name="connsiteY3039" fmla="*/ 594265 h 1348205"/>
                <a:gd name="connsiteX3040" fmla="*/ 599888 w 1139862"/>
                <a:gd name="connsiteY3040" fmla="*/ 594265 h 1348205"/>
                <a:gd name="connsiteX3041" fmla="*/ 600554 w 1139862"/>
                <a:gd name="connsiteY3041" fmla="*/ 593409 h 1348205"/>
                <a:gd name="connsiteX3042" fmla="*/ 601885 w 1139862"/>
                <a:gd name="connsiteY3042" fmla="*/ 593218 h 1348205"/>
                <a:gd name="connsiteX3043" fmla="*/ 602170 w 1139862"/>
                <a:gd name="connsiteY3043" fmla="*/ 592647 h 1348205"/>
                <a:gd name="connsiteX3044" fmla="*/ 600839 w 1139862"/>
                <a:gd name="connsiteY3044" fmla="*/ 591886 h 1348205"/>
                <a:gd name="connsiteX3045" fmla="*/ 600839 w 1139862"/>
                <a:gd name="connsiteY3045" fmla="*/ 590268 h 1348205"/>
                <a:gd name="connsiteX3046" fmla="*/ 601600 w 1139862"/>
                <a:gd name="connsiteY3046" fmla="*/ 589412 h 1348205"/>
                <a:gd name="connsiteX3047" fmla="*/ 604262 w 1139862"/>
                <a:gd name="connsiteY3047" fmla="*/ 589031 h 1348205"/>
                <a:gd name="connsiteX3048" fmla="*/ 604262 w 1139862"/>
                <a:gd name="connsiteY3048" fmla="*/ 588460 h 1348205"/>
                <a:gd name="connsiteX3049" fmla="*/ 602931 w 1139862"/>
                <a:gd name="connsiteY3049" fmla="*/ 588460 h 1348205"/>
                <a:gd name="connsiteX3050" fmla="*/ 602931 w 1139862"/>
                <a:gd name="connsiteY3050" fmla="*/ 588460 h 1348205"/>
                <a:gd name="connsiteX3051" fmla="*/ 603977 w 1139862"/>
                <a:gd name="connsiteY3051" fmla="*/ 587223 h 1348205"/>
                <a:gd name="connsiteX3052" fmla="*/ 604833 w 1139862"/>
                <a:gd name="connsiteY3052" fmla="*/ 587033 h 1348205"/>
                <a:gd name="connsiteX3053" fmla="*/ 604548 w 1139862"/>
                <a:gd name="connsiteY3053" fmla="*/ 585796 h 1348205"/>
                <a:gd name="connsiteX3054" fmla="*/ 605879 w 1139862"/>
                <a:gd name="connsiteY3054" fmla="*/ 585606 h 1348205"/>
                <a:gd name="connsiteX3055" fmla="*/ 605594 w 1139862"/>
                <a:gd name="connsiteY3055" fmla="*/ 586843 h 1348205"/>
                <a:gd name="connsiteX3056" fmla="*/ 606069 w 1139862"/>
                <a:gd name="connsiteY3056" fmla="*/ 587604 h 1348205"/>
                <a:gd name="connsiteX3057" fmla="*/ 607401 w 1139862"/>
                <a:gd name="connsiteY3057" fmla="*/ 588175 h 1348205"/>
                <a:gd name="connsiteX3058" fmla="*/ 607686 w 1139862"/>
                <a:gd name="connsiteY3058" fmla="*/ 587414 h 1348205"/>
                <a:gd name="connsiteX3059" fmla="*/ 608162 w 1139862"/>
                <a:gd name="connsiteY3059" fmla="*/ 587414 h 1348205"/>
                <a:gd name="connsiteX3060" fmla="*/ 608447 w 1139862"/>
                <a:gd name="connsiteY3060" fmla="*/ 588460 h 1348205"/>
                <a:gd name="connsiteX3061" fmla="*/ 609208 w 1139862"/>
                <a:gd name="connsiteY3061" fmla="*/ 588651 h 1348205"/>
                <a:gd name="connsiteX3062" fmla="*/ 610064 w 1139862"/>
                <a:gd name="connsiteY3062" fmla="*/ 587604 h 1348205"/>
                <a:gd name="connsiteX3063" fmla="*/ 610824 w 1139862"/>
                <a:gd name="connsiteY3063" fmla="*/ 585510 h 1348205"/>
                <a:gd name="connsiteX3064" fmla="*/ 611490 w 1139862"/>
                <a:gd name="connsiteY3064" fmla="*/ 585510 h 1348205"/>
                <a:gd name="connsiteX3065" fmla="*/ 612821 w 1139862"/>
                <a:gd name="connsiteY3065" fmla="*/ 583131 h 1348205"/>
                <a:gd name="connsiteX3066" fmla="*/ 614628 w 1139862"/>
                <a:gd name="connsiteY3066" fmla="*/ 581514 h 1348205"/>
                <a:gd name="connsiteX3067" fmla="*/ 617101 w 1139862"/>
                <a:gd name="connsiteY3067" fmla="*/ 580943 h 1348205"/>
                <a:gd name="connsiteX3068" fmla="*/ 618622 w 1139862"/>
                <a:gd name="connsiteY3068" fmla="*/ 580086 h 1348205"/>
                <a:gd name="connsiteX3069" fmla="*/ 619954 w 1139862"/>
                <a:gd name="connsiteY3069" fmla="*/ 580086 h 1348205"/>
                <a:gd name="connsiteX3070" fmla="*/ 620620 w 1139862"/>
                <a:gd name="connsiteY3070" fmla="*/ 580657 h 1348205"/>
                <a:gd name="connsiteX3071" fmla="*/ 621475 w 1139862"/>
                <a:gd name="connsiteY3071" fmla="*/ 582846 h 1348205"/>
                <a:gd name="connsiteX3072" fmla="*/ 622807 w 1139862"/>
                <a:gd name="connsiteY3072" fmla="*/ 583893 h 1348205"/>
                <a:gd name="connsiteX3073" fmla="*/ 625089 w 1139862"/>
                <a:gd name="connsiteY3073" fmla="*/ 583131 h 1348205"/>
                <a:gd name="connsiteX3074" fmla="*/ 626135 w 1139862"/>
                <a:gd name="connsiteY3074" fmla="*/ 581609 h 1348205"/>
                <a:gd name="connsiteX3075" fmla="*/ 626135 w 1139862"/>
                <a:gd name="connsiteY3075" fmla="*/ 579515 h 1348205"/>
                <a:gd name="connsiteX3076" fmla="*/ 625470 w 1139862"/>
                <a:gd name="connsiteY3076" fmla="*/ 579515 h 1348205"/>
                <a:gd name="connsiteX3077" fmla="*/ 625184 w 1139862"/>
                <a:gd name="connsiteY3077" fmla="*/ 581894 h 1348205"/>
                <a:gd name="connsiteX3078" fmla="*/ 624328 w 1139862"/>
                <a:gd name="connsiteY3078" fmla="*/ 582656 h 1348205"/>
                <a:gd name="connsiteX3079" fmla="*/ 623282 w 1139862"/>
                <a:gd name="connsiteY3079" fmla="*/ 582656 h 1348205"/>
                <a:gd name="connsiteX3080" fmla="*/ 621951 w 1139862"/>
                <a:gd name="connsiteY3080" fmla="*/ 581133 h 1348205"/>
                <a:gd name="connsiteX3081" fmla="*/ 621285 w 1139862"/>
                <a:gd name="connsiteY3081" fmla="*/ 578944 h 1348205"/>
                <a:gd name="connsiteX3082" fmla="*/ 620525 w 1139862"/>
                <a:gd name="connsiteY3082" fmla="*/ 578564 h 1348205"/>
                <a:gd name="connsiteX3083" fmla="*/ 619003 w 1139862"/>
                <a:gd name="connsiteY3083" fmla="*/ 578373 h 1348205"/>
                <a:gd name="connsiteX3084" fmla="*/ 616815 w 1139862"/>
                <a:gd name="connsiteY3084" fmla="*/ 579230 h 1348205"/>
                <a:gd name="connsiteX3085" fmla="*/ 615484 w 1139862"/>
                <a:gd name="connsiteY3085" fmla="*/ 579230 h 1348205"/>
                <a:gd name="connsiteX3086" fmla="*/ 612061 w 1139862"/>
                <a:gd name="connsiteY3086" fmla="*/ 578373 h 1348205"/>
                <a:gd name="connsiteX3087" fmla="*/ 611300 w 1139862"/>
                <a:gd name="connsiteY3087" fmla="*/ 578754 h 1348205"/>
                <a:gd name="connsiteX3088" fmla="*/ 610634 w 1139862"/>
                <a:gd name="connsiteY3088" fmla="*/ 579991 h 1348205"/>
                <a:gd name="connsiteX3089" fmla="*/ 608352 w 1139862"/>
                <a:gd name="connsiteY3089" fmla="*/ 581609 h 1348205"/>
                <a:gd name="connsiteX3090" fmla="*/ 607496 w 1139862"/>
                <a:gd name="connsiteY3090" fmla="*/ 581609 h 1348205"/>
                <a:gd name="connsiteX3091" fmla="*/ 606735 w 1139862"/>
                <a:gd name="connsiteY3091" fmla="*/ 581038 h 1348205"/>
                <a:gd name="connsiteX3092" fmla="*/ 602931 w 1139862"/>
                <a:gd name="connsiteY3092" fmla="*/ 581799 h 1348205"/>
                <a:gd name="connsiteX3093" fmla="*/ 598842 w 1139862"/>
                <a:gd name="connsiteY3093" fmla="*/ 583893 h 1348205"/>
                <a:gd name="connsiteX3094" fmla="*/ 597986 w 1139862"/>
                <a:gd name="connsiteY3094" fmla="*/ 583512 h 1348205"/>
                <a:gd name="connsiteX3095" fmla="*/ 596654 w 1139862"/>
                <a:gd name="connsiteY3095" fmla="*/ 584368 h 1348205"/>
                <a:gd name="connsiteX3096" fmla="*/ 596654 w 1139862"/>
                <a:gd name="connsiteY3096" fmla="*/ 584939 h 1348205"/>
                <a:gd name="connsiteX3097" fmla="*/ 593801 w 1139862"/>
                <a:gd name="connsiteY3097" fmla="*/ 585320 h 1348205"/>
                <a:gd name="connsiteX3098" fmla="*/ 592470 w 1139862"/>
                <a:gd name="connsiteY3098" fmla="*/ 586557 h 1348205"/>
                <a:gd name="connsiteX3099" fmla="*/ 585813 w 1139862"/>
                <a:gd name="connsiteY3099" fmla="*/ 587414 h 1348205"/>
                <a:gd name="connsiteX3100" fmla="*/ 583626 w 1139862"/>
                <a:gd name="connsiteY3100" fmla="*/ 588460 h 1348205"/>
                <a:gd name="connsiteX3101" fmla="*/ 581819 w 1139862"/>
                <a:gd name="connsiteY3101" fmla="*/ 588460 h 1348205"/>
                <a:gd name="connsiteX3102" fmla="*/ 579346 w 1139862"/>
                <a:gd name="connsiteY3102" fmla="*/ 589222 h 1348205"/>
                <a:gd name="connsiteX3103" fmla="*/ 578490 w 1139862"/>
                <a:gd name="connsiteY3103" fmla="*/ 589983 h 1348205"/>
                <a:gd name="connsiteX3104" fmla="*/ 574686 w 1139862"/>
                <a:gd name="connsiteY3104" fmla="*/ 590173 h 1348205"/>
                <a:gd name="connsiteX3105" fmla="*/ 574401 w 1139862"/>
                <a:gd name="connsiteY3105" fmla="*/ 590554 h 1348205"/>
                <a:gd name="connsiteX3106" fmla="*/ 568125 w 1139862"/>
                <a:gd name="connsiteY3106" fmla="*/ 589697 h 1348205"/>
                <a:gd name="connsiteX3107" fmla="*/ 568125 w 1139862"/>
                <a:gd name="connsiteY3107" fmla="*/ 589126 h 1348205"/>
                <a:gd name="connsiteX3108" fmla="*/ 566032 w 1139862"/>
                <a:gd name="connsiteY3108" fmla="*/ 587033 h 1348205"/>
                <a:gd name="connsiteX3109" fmla="*/ 565557 w 1139862"/>
                <a:gd name="connsiteY3109" fmla="*/ 583893 h 1348205"/>
                <a:gd name="connsiteX3110" fmla="*/ 564891 w 1139862"/>
                <a:gd name="connsiteY3110" fmla="*/ 583512 h 1348205"/>
                <a:gd name="connsiteX3111" fmla="*/ 563370 w 1139862"/>
                <a:gd name="connsiteY3111" fmla="*/ 578564 h 1348205"/>
                <a:gd name="connsiteX3112" fmla="*/ 562324 w 1139862"/>
                <a:gd name="connsiteY3112" fmla="*/ 577327 h 1348205"/>
                <a:gd name="connsiteX3113" fmla="*/ 562324 w 1139862"/>
                <a:gd name="connsiteY3113" fmla="*/ 575709 h 1348205"/>
                <a:gd name="connsiteX3114" fmla="*/ 560992 w 1139862"/>
                <a:gd name="connsiteY3114" fmla="*/ 574186 h 1348205"/>
                <a:gd name="connsiteX3115" fmla="*/ 560326 w 1139862"/>
                <a:gd name="connsiteY3115" fmla="*/ 571807 h 1348205"/>
                <a:gd name="connsiteX3116" fmla="*/ 559470 w 1139862"/>
                <a:gd name="connsiteY3116" fmla="*/ 571427 h 1348205"/>
                <a:gd name="connsiteX3117" fmla="*/ 558995 w 1139862"/>
                <a:gd name="connsiteY3117" fmla="*/ 570190 h 1348205"/>
                <a:gd name="connsiteX3118" fmla="*/ 558520 w 1139862"/>
                <a:gd name="connsiteY3118" fmla="*/ 569999 h 1348205"/>
                <a:gd name="connsiteX3119" fmla="*/ 558234 w 1139862"/>
                <a:gd name="connsiteY3119" fmla="*/ 568477 h 1348205"/>
                <a:gd name="connsiteX3120" fmla="*/ 556713 w 1139862"/>
                <a:gd name="connsiteY3120" fmla="*/ 566288 h 1348205"/>
                <a:gd name="connsiteX3121" fmla="*/ 556237 w 1139862"/>
                <a:gd name="connsiteY3121" fmla="*/ 564195 h 1348205"/>
                <a:gd name="connsiteX3122" fmla="*/ 555381 w 1139862"/>
                <a:gd name="connsiteY3122" fmla="*/ 563433 h 1348205"/>
                <a:gd name="connsiteX3123" fmla="*/ 555381 w 1139862"/>
                <a:gd name="connsiteY3123" fmla="*/ 562196 h 1348205"/>
                <a:gd name="connsiteX3124" fmla="*/ 554716 w 1139862"/>
                <a:gd name="connsiteY3124" fmla="*/ 561625 h 1348205"/>
                <a:gd name="connsiteX3125" fmla="*/ 554240 w 1139862"/>
                <a:gd name="connsiteY3125" fmla="*/ 559817 h 1348205"/>
                <a:gd name="connsiteX3126" fmla="*/ 553194 w 1139862"/>
                <a:gd name="connsiteY3126" fmla="*/ 558580 h 1348205"/>
                <a:gd name="connsiteX3127" fmla="*/ 552909 w 1139862"/>
                <a:gd name="connsiteY3127" fmla="*/ 556772 h 1348205"/>
                <a:gd name="connsiteX3128" fmla="*/ 551863 w 1139862"/>
                <a:gd name="connsiteY3128" fmla="*/ 556011 h 1348205"/>
                <a:gd name="connsiteX3129" fmla="*/ 551102 w 1139862"/>
                <a:gd name="connsiteY3129" fmla="*/ 554203 h 1348205"/>
                <a:gd name="connsiteX3130" fmla="*/ 550056 w 1139862"/>
                <a:gd name="connsiteY3130" fmla="*/ 552585 h 1348205"/>
                <a:gd name="connsiteX3131" fmla="*/ 549200 w 1139862"/>
                <a:gd name="connsiteY3131" fmla="*/ 552014 h 1348205"/>
                <a:gd name="connsiteX3132" fmla="*/ 549200 w 1139862"/>
                <a:gd name="connsiteY3132" fmla="*/ 551158 h 1348205"/>
                <a:gd name="connsiteX3133" fmla="*/ 545015 w 1139862"/>
                <a:gd name="connsiteY3133" fmla="*/ 547066 h 1348205"/>
                <a:gd name="connsiteX3134" fmla="*/ 544730 w 1139862"/>
                <a:gd name="connsiteY3134" fmla="*/ 545544 h 1348205"/>
                <a:gd name="connsiteX3135" fmla="*/ 544064 w 1139862"/>
                <a:gd name="connsiteY3135" fmla="*/ 544687 h 1348205"/>
                <a:gd name="connsiteX3136" fmla="*/ 544730 w 1139862"/>
                <a:gd name="connsiteY3136" fmla="*/ 540310 h 1348205"/>
                <a:gd name="connsiteX3137" fmla="*/ 545396 w 1139862"/>
                <a:gd name="connsiteY3137" fmla="*/ 539263 h 1348205"/>
                <a:gd name="connsiteX3138" fmla="*/ 545681 w 1139862"/>
                <a:gd name="connsiteY3138" fmla="*/ 537455 h 1348205"/>
                <a:gd name="connsiteX3139" fmla="*/ 546347 w 1139862"/>
                <a:gd name="connsiteY3139" fmla="*/ 536694 h 1348205"/>
                <a:gd name="connsiteX3140" fmla="*/ 546062 w 1139862"/>
                <a:gd name="connsiteY3140" fmla="*/ 535932 h 1348205"/>
                <a:gd name="connsiteX3141" fmla="*/ 546727 w 1139862"/>
                <a:gd name="connsiteY3141" fmla="*/ 535076 h 1348205"/>
                <a:gd name="connsiteX3142" fmla="*/ 547012 w 1139862"/>
                <a:gd name="connsiteY3142" fmla="*/ 532697 h 1348205"/>
                <a:gd name="connsiteX3143" fmla="*/ 548059 w 1139862"/>
                <a:gd name="connsiteY3143" fmla="*/ 531460 h 1348205"/>
                <a:gd name="connsiteX3144" fmla="*/ 547773 w 1139862"/>
                <a:gd name="connsiteY3144" fmla="*/ 530414 h 1348205"/>
                <a:gd name="connsiteX3145" fmla="*/ 548819 w 1139862"/>
                <a:gd name="connsiteY3145" fmla="*/ 528606 h 1348205"/>
                <a:gd name="connsiteX3146" fmla="*/ 548534 w 1139862"/>
                <a:gd name="connsiteY3146" fmla="*/ 525846 h 1348205"/>
                <a:gd name="connsiteX3147" fmla="*/ 549200 w 1139862"/>
                <a:gd name="connsiteY3147" fmla="*/ 525085 h 1348205"/>
                <a:gd name="connsiteX3148" fmla="*/ 549675 w 1139862"/>
                <a:gd name="connsiteY3148" fmla="*/ 522896 h 1348205"/>
                <a:gd name="connsiteX3149" fmla="*/ 551767 w 1139862"/>
                <a:gd name="connsiteY3149" fmla="*/ 520136 h 1348205"/>
                <a:gd name="connsiteX3150" fmla="*/ 552623 w 1139862"/>
                <a:gd name="connsiteY3150" fmla="*/ 516996 h 1348205"/>
                <a:gd name="connsiteX3151" fmla="*/ 555096 w 1139862"/>
                <a:gd name="connsiteY3151" fmla="*/ 513095 h 1348205"/>
                <a:gd name="connsiteX3152" fmla="*/ 555381 w 1139862"/>
                <a:gd name="connsiteY3152" fmla="*/ 512333 h 1348205"/>
                <a:gd name="connsiteX3153" fmla="*/ 554906 w 1139862"/>
                <a:gd name="connsiteY3153" fmla="*/ 511287 h 1348205"/>
                <a:gd name="connsiteX3154" fmla="*/ 556713 w 1139862"/>
                <a:gd name="connsiteY3154" fmla="*/ 510050 h 1348205"/>
                <a:gd name="connsiteX3155" fmla="*/ 556998 w 1139862"/>
                <a:gd name="connsiteY3155" fmla="*/ 508813 h 1348205"/>
                <a:gd name="connsiteX3156" fmla="*/ 557759 w 1139862"/>
                <a:gd name="connsiteY3156" fmla="*/ 508242 h 1348205"/>
                <a:gd name="connsiteX3157" fmla="*/ 557473 w 1139862"/>
                <a:gd name="connsiteY3157" fmla="*/ 506719 h 1348205"/>
                <a:gd name="connsiteX3158" fmla="*/ 562419 w 1139862"/>
                <a:gd name="connsiteY3158" fmla="*/ 504626 h 1348205"/>
                <a:gd name="connsiteX3159" fmla="*/ 563750 w 1139862"/>
                <a:gd name="connsiteY3159" fmla="*/ 503579 h 1348205"/>
                <a:gd name="connsiteX3160" fmla="*/ 564416 w 1139862"/>
                <a:gd name="connsiteY3160" fmla="*/ 501961 h 1348205"/>
                <a:gd name="connsiteX3161" fmla="*/ 566223 w 1139862"/>
                <a:gd name="connsiteY3161" fmla="*/ 500439 h 1348205"/>
                <a:gd name="connsiteX3162" fmla="*/ 567269 w 1139862"/>
                <a:gd name="connsiteY3162" fmla="*/ 498821 h 1348205"/>
                <a:gd name="connsiteX3163" fmla="*/ 569076 w 1139862"/>
                <a:gd name="connsiteY3163" fmla="*/ 498250 h 1348205"/>
                <a:gd name="connsiteX3164" fmla="*/ 570883 w 1139862"/>
                <a:gd name="connsiteY3164" fmla="*/ 496061 h 1348205"/>
                <a:gd name="connsiteX3165" fmla="*/ 573355 w 1139862"/>
                <a:gd name="connsiteY3165" fmla="*/ 494444 h 1348205"/>
                <a:gd name="connsiteX3166" fmla="*/ 573640 w 1139862"/>
                <a:gd name="connsiteY3166" fmla="*/ 488639 h 1348205"/>
                <a:gd name="connsiteX3167" fmla="*/ 572880 w 1139862"/>
                <a:gd name="connsiteY3167" fmla="*/ 486450 h 1348205"/>
                <a:gd name="connsiteX3168" fmla="*/ 573165 w 1139862"/>
                <a:gd name="connsiteY3168" fmla="*/ 484262 h 1348205"/>
                <a:gd name="connsiteX3169" fmla="*/ 572309 w 1139862"/>
                <a:gd name="connsiteY3169" fmla="*/ 481883 h 1348205"/>
                <a:gd name="connsiteX3170" fmla="*/ 572594 w 1139862"/>
                <a:gd name="connsiteY3170" fmla="*/ 480646 h 1348205"/>
                <a:gd name="connsiteX3171" fmla="*/ 574686 w 1139862"/>
                <a:gd name="connsiteY3171" fmla="*/ 479123 h 1348205"/>
                <a:gd name="connsiteX3172" fmla="*/ 574972 w 1139862"/>
                <a:gd name="connsiteY3172" fmla="*/ 478077 h 1348205"/>
                <a:gd name="connsiteX3173" fmla="*/ 575828 w 1139862"/>
                <a:gd name="connsiteY3173" fmla="*/ 477505 h 1348205"/>
                <a:gd name="connsiteX3174" fmla="*/ 576303 w 1139862"/>
                <a:gd name="connsiteY3174" fmla="*/ 476459 h 1348205"/>
                <a:gd name="connsiteX3175" fmla="*/ 577159 w 1139862"/>
                <a:gd name="connsiteY3175" fmla="*/ 476268 h 1348205"/>
                <a:gd name="connsiteX3176" fmla="*/ 577159 w 1139862"/>
                <a:gd name="connsiteY3176" fmla="*/ 477125 h 1348205"/>
                <a:gd name="connsiteX3177" fmla="*/ 576303 w 1139862"/>
                <a:gd name="connsiteY3177" fmla="*/ 477505 h 1348205"/>
                <a:gd name="connsiteX3178" fmla="*/ 576303 w 1139862"/>
                <a:gd name="connsiteY3178" fmla="*/ 478552 h 1348205"/>
                <a:gd name="connsiteX3179" fmla="*/ 575447 w 1139862"/>
                <a:gd name="connsiteY3179" fmla="*/ 479313 h 1348205"/>
                <a:gd name="connsiteX3180" fmla="*/ 575923 w 1139862"/>
                <a:gd name="connsiteY3180" fmla="*/ 481883 h 1348205"/>
                <a:gd name="connsiteX3181" fmla="*/ 577730 w 1139862"/>
                <a:gd name="connsiteY3181" fmla="*/ 482073 h 1348205"/>
                <a:gd name="connsiteX3182" fmla="*/ 580868 w 1139862"/>
                <a:gd name="connsiteY3182" fmla="*/ 481026 h 1348205"/>
                <a:gd name="connsiteX3183" fmla="*/ 581629 w 1139862"/>
                <a:gd name="connsiteY3183" fmla="*/ 480265 h 1348205"/>
                <a:gd name="connsiteX3184" fmla="*/ 583150 w 1139862"/>
                <a:gd name="connsiteY3184" fmla="*/ 479694 h 1348205"/>
                <a:gd name="connsiteX3185" fmla="*/ 583150 w 1139862"/>
                <a:gd name="connsiteY3185" fmla="*/ 478647 h 1348205"/>
                <a:gd name="connsiteX3186" fmla="*/ 584006 w 1139862"/>
                <a:gd name="connsiteY3186" fmla="*/ 478267 h 1348205"/>
                <a:gd name="connsiteX3187" fmla="*/ 584291 w 1139862"/>
                <a:gd name="connsiteY3187" fmla="*/ 477030 h 1348205"/>
                <a:gd name="connsiteX3188" fmla="*/ 584767 w 1139862"/>
                <a:gd name="connsiteY3188" fmla="*/ 476649 h 1348205"/>
                <a:gd name="connsiteX3189" fmla="*/ 586574 w 1139862"/>
                <a:gd name="connsiteY3189" fmla="*/ 477030 h 1348205"/>
                <a:gd name="connsiteX3190" fmla="*/ 587620 w 1139862"/>
                <a:gd name="connsiteY3190" fmla="*/ 476173 h 1348205"/>
                <a:gd name="connsiteX3191" fmla="*/ 588476 w 1139862"/>
                <a:gd name="connsiteY3191" fmla="*/ 474555 h 1348205"/>
                <a:gd name="connsiteX3192" fmla="*/ 589332 w 1139862"/>
                <a:gd name="connsiteY3192" fmla="*/ 474365 h 1348205"/>
                <a:gd name="connsiteX3193" fmla="*/ 590188 w 1139862"/>
                <a:gd name="connsiteY3193" fmla="*/ 473128 h 1348205"/>
                <a:gd name="connsiteX3194" fmla="*/ 590853 w 1139862"/>
                <a:gd name="connsiteY3194" fmla="*/ 472938 h 1348205"/>
                <a:gd name="connsiteX3195" fmla="*/ 590853 w 1139862"/>
                <a:gd name="connsiteY3195" fmla="*/ 473984 h 1348205"/>
                <a:gd name="connsiteX3196" fmla="*/ 591709 w 1139862"/>
                <a:gd name="connsiteY3196" fmla="*/ 474365 h 1348205"/>
                <a:gd name="connsiteX3197" fmla="*/ 593041 w 1139862"/>
                <a:gd name="connsiteY3197" fmla="*/ 473794 h 1348205"/>
                <a:gd name="connsiteX3198" fmla="*/ 593516 w 1139862"/>
                <a:gd name="connsiteY3198" fmla="*/ 472557 h 1348205"/>
                <a:gd name="connsiteX3199" fmla="*/ 597320 w 1139862"/>
                <a:gd name="connsiteY3199" fmla="*/ 471320 h 1348205"/>
                <a:gd name="connsiteX3200" fmla="*/ 597320 w 1139862"/>
                <a:gd name="connsiteY3200" fmla="*/ 470559 h 1348205"/>
                <a:gd name="connsiteX3201" fmla="*/ 598176 w 1139862"/>
                <a:gd name="connsiteY3201" fmla="*/ 469703 h 1348205"/>
                <a:gd name="connsiteX3202" fmla="*/ 598176 w 1139862"/>
                <a:gd name="connsiteY3202" fmla="*/ 468465 h 1348205"/>
                <a:gd name="connsiteX3203" fmla="*/ 598937 w 1139862"/>
                <a:gd name="connsiteY3203" fmla="*/ 467419 h 1348205"/>
                <a:gd name="connsiteX3204" fmla="*/ 599983 w 1139862"/>
                <a:gd name="connsiteY3204" fmla="*/ 466848 h 1348205"/>
                <a:gd name="connsiteX3205" fmla="*/ 600839 w 1139862"/>
                <a:gd name="connsiteY3205" fmla="*/ 463137 h 1348205"/>
                <a:gd name="connsiteX3206" fmla="*/ 601505 w 1139862"/>
                <a:gd name="connsiteY3206" fmla="*/ 462280 h 1348205"/>
                <a:gd name="connsiteX3207" fmla="*/ 607115 w 1139862"/>
                <a:gd name="connsiteY3207" fmla="*/ 461519 h 1348205"/>
                <a:gd name="connsiteX3208" fmla="*/ 608922 w 1139862"/>
                <a:gd name="connsiteY3208" fmla="*/ 459425 h 1348205"/>
                <a:gd name="connsiteX3209" fmla="*/ 609968 w 1139862"/>
                <a:gd name="connsiteY3209" fmla="*/ 459045 h 1348205"/>
                <a:gd name="connsiteX3210" fmla="*/ 612441 w 1139862"/>
                <a:gd name="connsiteY3210" fmla="*/ 455143 h 1348205"/>
                <a:gd name="connsiteX3211" fmla="*/ 614533 w 1139862"/>
                <a:gd name="connsiteY3211" fmla="*/ 454763 h 1348205"/>
                <a:gd name="connsiteX3212" fmla="*/ 615009 w 1139862"/>
                <a:gd name="connsiteY3212" fmla="*/ 454001 h 1348205"/>
                <a:gd name="connsiteX3213" fmla="*/ 616340 w 1139862"/>
                <a:gd name="connsiteY3213" fmla="*/ 453621 h 1348205"/>
                <a:gd name="connsiteX3214" fmla="*/ 616625 w 1139862"/>
                <a:gd name="connsiteY3214" fmla="*/ 452859 h 1348205"/>
                <a:gd name="connsiteX3215" fmla="*/ 617957 w 1139862"/>
                <a:gd name="connsiteY3215" fmla="*/ 453050 h 1348205"/>
                <a:gd name="connsiteX3216" fmla="*/ 618622 w 1139862"/>
                <a:gd name="connsiteY3216" fmla="*/ 453811 h 1348205"/>
                <a:gd name="connsiteX3217" fmla="*/ 620144 w 1139862"/>
                <a:gd name="connsiteY3217" fmla="*/ 454001 h 1348205"/>
                <a:gd name="connsiteX3218" fmla="*/ 622426 w 1139862"/>
                <a:gd name="connsiteY3218" fmla="*/ 455238 h 1348205"/>
                <a:gd name="connsiteX3219" fmla="*/ 623282 w 1139862"/>
                <a:gd name="connsiteY3219" fmla="*/ 454001 h 1348205"/>
                <a:gd name="connsiteX3220" fmla="*/ 623282 w 1139862"/>
                <a:gd name="connsiteY3220" fmla="*/ 453145 h 1348205"/>
                <a:gd name="connsiteX3221" fmla="*/ 626135 w 1139862"/>
                <a:gd name="connsiteY3221" fmla="*/ 451527 h 1348205"/>
                <a:gd name="connsiteX3222" fmla="*/ 626135 w 1139862"/>
                <a:gd name="connsiteY3222" fmla="*/ 451147 h 1348205"/>
                <a:gd name="connsiteX3223" fmla="*/ 625470 w 1139862"/>
                <a:gd name="connsiteY3223" fmla="*/ 451147 h 1348205"/>
                <a:gd name="connsiteX3224" fmla="*/ 623187 w 1139862"/>
                <a:gd name="connsiteY3224" fmla="*/ 452003 h 1348205"/>
                <a:gd name="connsiteX3225" fmla="*/ 622522 w 1139862"/>
                <a:gd name="connsiteY3225" fmla="*/ 452764 h 1348205"/>
                <a:gd name="connsiteX3226" fmla="*/ 622236 w 1139862"/>
                <a:gd name="connsiteY3226" fmla="*/ 454287 h 1348205"/>
                <a:gd name="connsiteX3227" fmla="*/ 618432 w 1139862"/>
                <a:gd name="connsiteY3227" fmla="*/ 452098 h 1348205"/>
                <a:gd name="connsiteX3228" fmla="*/ 616340 w 1139862"/>
                <a:gd name="connsiteY3228" fmla="*/ 451717 h 1348205"/>
                <a:gd name="connsiteX3229" fmla="*/ 613487 w 1139862"/>
                <a:gd name="connsiteY3229" fmla="*/ 453621 h 1348205"/>
                <a:gd name="connsiteX3230" fmla="*/ 612156 w 1139862"/>
                <a:gd name="connsiteY3230" fmla="*/ 453621 h 1348205"/>
                <a:gd name="connsiteX3231" fmla="*/ 610824 w 1139862"/>
                <a:gd name="connsiteY3231" fmla="*/ 454477 h 1348205"/>
                <a:gd name="connsiteX3232" fmla="*/ 608352 w 1139862"/>
                <a:gd name="connsiteY3232" fmla="*/ 455048 h 1348205"/>
                <a:gd name="connsiteX3233" fmla="*/ 607496 w 1139862"/>
                <a:gd name="connsiteY3233" fmla="*/ 455904 h 1348205"/>
                <a:gd name="connsiteX3234" fmla="*/ 607020 w 1139862"/>
                <a:gd name="connsiteY3234" fmla="*/ 457427 h 1348205"/>
                <a:gd name="connsiteX3235" fmla="*/ 604357 w 1139862"/>
                <a:gd name="connsiteY3235" fmla="*/ 458664 h 1348205"/>
                <a:gd name="connsiteX3236" fmla="*/ 602170 w 1139862"/>
                <a:gd name="connsiteY3236" fmla="*/ 460853 h 1348205"/>
                <a:gd name="connsiteX3237" fmla="*/ 601124 w 1139862"/>
                <a:gd name="connsiteY3237" fmla="*/ 460853 h 1348205"/>
                <a:gd name="connsiteX3238" fmla="*/ 600839 w 1139862"/>
                <a:gd name="connsiteY3238" fmla="*/ 460282 h 1348205"/>
                <a:gd name="connsiteX3239" fmla="*/ 599793 w 1139862"/>
                <a:gd name="connsiteY3239" fmla="*/ 460472 h 1348205"/>
                <a:gd name="connsiteX3240" fmla="*/ 599793 w 1139862"/>
                <a:gd name="connsiteY3240" fmla="*/ 460853 h 1348205"/>
                <a:gd name="connsiteX3241" fmla="*/ 597701 w 1139862"/>
                <a:gd name="connsiteY3241" fmla="*/ 460662 h 1348205"/>
                <a:gd name="connsiteX3242" fmla="*/ 596940 w 1139862"/>
                <a:gd name="connsiteY3242" fmla="*/ 461233 h 1348205"/>
                <a:gd name="connsiteX3243" fmla="*/ 596940 w 1139862"/>
                <a:gd name="connsiteY3243" fmla="*/ 462280 h 1348205"/>
                <a:gd name="connsiteX3244" fmla="*/ 595133 w 1139862"/>
                <a:gd name="connsiteY3244" fmla="*/ 462280 h 1348205"/>
                <a:gd name="connsiteX3245" fmla="*/ 593801 w 1139862"/>
                <a:gd name="connsiteY3245" fmla="*/ 462851 h 1348205"/>
                <a:gd name="connsiteX3246" fmla="*/ 593326 w 1139862"/>
                <a:gd name="connsiteY3246" fmla="*/ 464088 h 1348205"/>
                <a:gd name="connsiteX3247" fmla="*/ 589522 w 1139862"/>
                <a:gd name="connsiteY3247" fmla="*/ 464469 h 1348205"/>
                <a:gd name="connsiteX3248" fmla="*/ 588856 w 1139862"/>
                <a:gd name="connsiteY3248" fmla="*/ 465230 h 1348205"/>
                <a:gd name="connsiteX3249" fmla="*/ 586384 w 1139862"/>
                <a:gd name="connsiteY3249" fmla="*/ 465420 h 1348205"/>
                <a:gd name="connsiteX3250" fmla="*/ 584577 w 1139862"/>
                <a:gd name="connsiteY3250" fmla="*/ 467038 h 1348205"/>
                <a:gd name="connsiteX3251" fmla="*/ 583721 w 1139862"/>
                <a:gd name="connsiteY3251" fmla="*/ 470559 h 1348205"/>
                <a:gd name="connsiteX3252" fmla="*/ 581439 w 1139862"/>
                <a:gd name="connsiteY3252" fmla="*/ 473128 h 1348205"/>
                <a:gd name="connsiteX3253" fmla="*/ 579632 w 1139862"/>
                <a:gd name="connsiteY3253" fmla="*/ 472747 h 1348205"/>
                <a:gd name="connsiteX3254" fmla="*/ 578300 w 1139862"/>
                <a:gd name="connsiteY3254" fmla="*/ 473604 h 1348205"/>
                <a:gd name="connsiteX3255" fmla="*/ 576208 w 1139862"/>
                <a:gd name="connsiteY3255" fmla="*/ 473604 h 1348205"/>
                <a:gd name="connsiteX3256" fmla="*/ 575923 w 1139862"/>
                <a:gd name="connsiteY3256" fmla="*/ 474365 h 1348205"/>
                <a:gd name="connsiteX3257" fmla="*/ 575257 w 1139862"/>
                <a:gd name="connsiteY3257" fmla="*/ 474555 h 1348205"/>
                <a:gd name="connsiteX3258" fmla="*/ 574401 w 1139862"/>
                <a:gd name="connsiteY3258" fmla="*/ 473033 h 1348205"/>
                <a:gd name="connsiteX3259" fmla="*/ 573355 w 1139862"/>
                <a:gd name="connsiteY3259" fmla="*/ 472843 h 1348205"/>
                <a:gd name="connsiteX3260" fmla="*/ 572880 w 1139862"/>
                <a:gd name="connsiteY3260" fmla="*/ 472081 h 1348205"/>
                <a:gd name="connsiteX3261" fmla="*/ 571358 w 1139862"/>
                <a:gd name="connsiteY3261" fmla="*/ 471511 h 1348205"/>
                <a:gd name="connsiteX3262" fmla="*/ 570883 w 1139862"/>
                <a:gd name="connsiteY3262" fmla="*/ 469988 h 1348205"/>
                <a:gd name="connsiteX3263" fmla="*/ 569076 w 1139862"/>
                <a:gd name="connsiteY3263" fmla="*/ 467894 h 1348205"/>
                <a:gd name="connsiteX3264" fmla="*/ 568600 w 1139862"/>
                <a:gd name="connsiteY3264" fmla="*/ 465516 h 1348205"/>
                <a:gd name="connsiteX3265" fmla="*/ 567934 w 1139862"/>
                <a:gd name="connsiteY3265" fmla="*/ 463993 h 1348205"/>
                <a:gd name="connsiteX3266" fmla="*/ 567174 w 1139862"/>
                <a:gd name="connsiteY3266" fmla="*/ 463803 h 1348205"/>
                <a:gd name="connsiteX3267" fmla="*/ 567174 w 1139862"/>
                <a:gd name="connsiteY3267" fmla="*/ 462566 h 1348205"/>
                <a:gd name="connsiteX3268" fmla="*/ 565652 w 1139862"/>
                <a:gd name="connsiteY3268" fmla="*/ 461043 h 1348205"/>
                <a:gd name="connsiteX3269" fmla="*/ 565367 w 1139862"/>
                <a:gd name="connsiteY3269" fmla="*/ 459711 h 1348205"/>
                <a:gd name="connsiteX3270" fmla="*/ 564321 w 1139862"/>
                <a:gd name="connsiteY3270" fmla="*/ 457903 h 1348205"/>
                <a:gd name="connsiteX3271" fmla="*/ 563655 w 1139862"/>
                <a:gd name="connsiteY3271" fmla="*/ 454953 h 1348205"/>
                <a:gd name="connsiteX3272" fmla="*/ 561848 w 1139862"/>
                <a:gd name="connsiteY3272" fmla="*/ 451622 h 1348205"/>
                <a:gd name="connsiteX3273" fmla="*/ 560517 w 1139862"/>
                <a:gd name="connsiteY3273" fmla="*/ 449719 h 1348205"/>
                <a:gd name="connsiteX3274" fmla="*/ 559470 w 1139862"/>
                <a:gd name="connsiteY3274" fmla="*/ 448958 h 1348205"/>
                <a:gd name="connsiteX3275" fmla="*/ 557378 w 1139862"/>
                <a:gd name="connsiteY3275" fmla="*/ 445627 h 1348205"/>
                <a:gd name="connsiteX3276" fmla="*/ 556522 w 1139862"/>
                <a:gd name="connsiteY3276" fmla="*/ 445057 h 1348205"/>
                <a:gd name="connsiteX3277" fmla="*/ 555857 w 1139862"/>
                <a:gd name="connsiteY3277" fmla="*/ 442868 h 1348205"/>
                <a:gd name="connsiteX3278" fmla="*/ 554050 w 1139862"/>
                <a:gd name="connsiteY3278" fmla="*/ 441631 h 1348205"/>
                <a:gd name="connsiteX3279" fmla="*/ 554050 w 1139862"/>
                <a:gd name="connsiteY3279" fmla="*/ 441060 h 1348205"/>
                <a:gd name="connsiteX3280" fmla="*/ 550246 w 1139862"/>
                <a:gd name="connsiteY3280" fmla="*/ 436873 h 1348205"/>
                <a:gd name="connsiteX3281" fmla="*/ 549200 w 1139862"/>
                <a:gd name="connsiteY3281" fmla="*/ 434494 h 1348205"/>
                <a:gd name="connsiteX3282" fmla="*/ 546727 w 1139862"/>
                <a:gd name="connsiteY3282" fmla="*/ 431163 h 1348205"/>
                <a:gd name="connsiteX3283" fmla="*/ 546727 w 1139862"/>
                <a:gd name="connsiteY3283" fmla="*/ 430402 h 1348205"/>
                <a:gd name="connsiteX3284" fmla="*/ 545871 w 1139862"/>
                <a:gd name="connsiteY3284" fmla="*/ 429831 h 1348205"/>
                <a:gd name="connsiteX3285" fmla="*/ 544350 w 1139862"/>
                <a:gd name="connsiteY3285" fmla="*/ 427071 h 1348205"/>
                <a:gd name="connsiteX3286" fmla="*/ 542067 w 1139862"/>
                <a:gd name="connsiteY3286" fmla="*/ 424978 h 1348205"/>
                <a:gd name="connsiteX3287" fmla="*/ 541021 w 1139862"/>
                <a:gd name="connsiteY3287" fmla="*/ 422504 h 1348205"/>
                <a:gd name="connsiteX3288" fmla="*/ 539500 w 1139862"/>
                <a:gd name="connsiteY3288" fmla="*/ 420886 h 1348205"/>
                <a:gd name="connsiteX3289" fmla="*/ 538644 w 1139862"/>
                <a:gd name="connsiteY3289" fmla="*/ 418793 h 1348205"/>
                <a:gd name="connsiteX3290" fmla="*/ 538168 w 1139862"/>
                <a:gd name="connsiteY3290" fmla="*/ 418793 h 1348205"/>
                <a:gd name="connsiteX3291" fmla="*/ 536837 w 1139862"/>
                <a:gd name="connsiteY3291" fmla="*/ 415272 h 1348205"/>
                <a:gd name="connsiteX3292" fmla="*/ 536076 w 1139862"/>
                <a:gd name="connsiteY3292" fmla="*/ 414510 h 1348205"/>
                <a:gd name="connsiteX3293" fmla="*/ 535791 w 1139862"/>
                <a:gd name="connsiteY3293" fmla="*/ 412322 h 1348205"/>
                <a:gd name="connsiteX3294" fmla="*/ 534459 w 1139862"/>
                <a:gd name="connsiteY3294" fmla="*/ 411085 h 1348205"/>
                <a:gd name="connsiteX3295" fmla="*/ 534459 w 1139862"/>
                <a:gd name="connsiteY3295" fmla="*/ 409467 h 1348205"/>
                <a:gd name="connsiteX3296" fmla="*/ 535315 w 1139862"/>
                <a:gd name="connsiteY3296" fmla="*/ 409467 h 1348205"/>
                <a:gd name="connsiteX3297" fmla="*/ 535601 w 1139862"/>
                <a:gd name="connsiteY3297" fmla="*/ 408420 h 1348205"/>
                <a:gd name="connsiteX3298" fmla="*/ 536647 w 1139862"/>
                <a:gd name="connsiteY3298" fmla="*/ 407564 h 1348205"/>
                <a:gd name="connsiteX3299" fmla="*/ 536647 w 1139862"/>
                <a:gd name="connsiteY3299" fmla="*/ 406993 h 1348205"/>
                <a:gd name="connsiteX3300" fmla="*/ 538834 w 1139862"/>
                <a:gd name="connsiteY3300" fmla="*/ 405661 h 1348205"/>
                <a:gd name="connsiteX3301" fmla="*/ 539309 w 1139862"/>
                <a:gd name="connsiteY3301" fmla="*/ 404614 h 1348205"/>
                <a:gd name="connsiteX3302" fmla="*/ 541592 w 1139862"/>
                <a:gd name="connsiteY3302" fmla="*/ 403567 h 1348205"/>
                <a:gd name="connsiteX3303" fmla="*/ 542257 w 1139862"/>
                <a:gd name="connsiteY3303" fmla="*/ 402521 h 1348205"/>
                <a:gd name="connsiteX3304" fmla="*/ 544064 w 1139862"/>
                <a:gd name="connsiteY3304" fmla="*/ 401759 h 1348205"/>
                <a:gd name="connsiteX3305" fmla="*/ 544920 w 1139862"/>
                <a:gd name="connsiteY3305" fmla="*/ 400427 h 1348205"/>
                <a:gd name="connsiteX3306" fmla="*/ 545396 w 1139862"/>
                <a:gd name="connsiteY3306" fmla="*/ 400427 h 1348205"/>
                <a:gd name="connsiteX3307" fmla="*/ 545111 w 1139862"/>
                <a:gd name="connsiteY3307" fmla="*/ 402045 h 1348205"/>
                <a:gd name="connsiteX3308" fmla="*/ 544255 w 1139862"/>
                <a:gd name="connsiteY3308" fmla="*/ 402235 h 1348205"/>
                <a:gd name="connsiteX3309" fmla="*/ 544255 w 1139862"/>
                <a:gd name="connsiteY3309" fmla="*/ 402806 h 1348205"/>
                <a:gd name="connsiteX3310" fmla="*/ 542733 w 1139862"/>
                <a:gd name="connsiteY3310" fmla="*/ 403853 h 1348205"/>
                <a:gd name="connsiteX3311" fmla="*/ 543209 w 1139862"/>
                <a:gd name="connsiteY3311" fmla="*/ 404233 h 1348205"/>
                <a:gd name="connsiteX3312" fmla="*/ 543874 w 1139862"/>
                <a:gd name="connsiteY3312" fmla="*/ 403472 h 1348205"/>
                <a:gd name="connsiteX3313" fmla="*/ 544730 w 1139862"/>
                <a:gd name="connsiteY3313" fmla="*/ 403663 h 1348205"/>
                <a:gd name="connsiteX3314" fmla="*/ 544064 w 1139862"/>
                <a:gd name="connsiteY3314" fmla="*/ 405566 h 1348205"/>
                <a:gd name="connsiteX3315" fmla="*/ 545871 w 1139862"/>
                <a:gd name="connsiteY3315" fmla="*/ 404804 h 1348205"/>
                <a:gd name="connsiteX3316" fmla="*/ 546727 w 1139862"/>
                <a:gd name="connsiteY3316" fmla="*/ 403282 h 1348205"/>
                <a:gd name="connsiteX3317" fmla="*/ 548249 w 1139862"/>
                <a:gd name="connsiteY3317" fmla="*/ 402901 h 1348205"/>
                <a:gd name="connsiteX3318" fmla="*/ 548249 w 1139862"/>
                <a:gd name="connsiteY3318" fmla="*/ 400142 h 1348205"/>
                <a:gd name="connsiteX3319" fmla="*/ 549010 w 1139862"/>
                <a:gd name="connsiteY3319" fmla="*/ 399761 h 1348205"/>
                <a:gd name="connsiteX3320" fmla="*/ 550531 w 1139862"/>
                <a:gd name="connsiteY3320" fmla="*/ 399951 h 1348205"/>
                <a:gd name="connsiteX3321" fmla="*/ 550056 w 1139862"/>
                <a:gd name="connsiteY3321" fmla="*/ 399095 h 1348205"/>
                <a:gd name="connsiteX3322" fmla="*/ 548249 w 1139862"/>
                <a:gd name="connsiteY3322" fmla="*/ 399666 h 1348205"/>
                <a:gd name="connsiteX3323" fmla="*/ 548249 w 1139862"/>
                <a:gd name="connsiteY3323" fmla="*/ 400046 h 1348205"/>
                <a:gd name="connsiteX3324" fmla="*/ 546727 w 1139862"/>
                <a:gd name="connsiteY3324" fmla="*/ 399856 h 1348205"/>
                <a:gd name="connsiteX3325" fmla="*/ 546062 w 1139862"/>
                <a:gd name="connsiteY3325" fmla="*/ 400237 h 1348205"/>
                <a:gd name="connsiteX3326" fmla="*/ 545015 w 1139862"/>
                <a:gd name="connsiteY3326" fmla="*/ 399666 h 1348205"/>
                <a:gd name="connsiteX3327" fmla="*/ 545301 w 1139862"/>
                <a:gd name="connsiteY3327" fmla="*/ 398429 h 1348205"/>
                <a:gd name="connsiteX3328" fmla="*/ 544825 w 1139862"/>
                <a:gd name="connsiteY3328" fmla="*/ 398048 h 1348205"/>
                <a:gd name="connsiteX3329" fmla="*/ 544825 w 1139862"/>
                <a:gd name="connsiteY3329" fmla="*/ 397192 h 1348205"/>
                <a:gd name="connsiteX3330" fmla="*/ 545301 w 1139862"/>
                <a:gd name="connsiteY3330" fmla="*/ 394718 h 1348205"/>
                <a:gd name="connsiteX3331" fmla="*/ 546157 w 1139862"/>
                <a:gd name="connsiteY3331" fmla="*/ 393861 h 1348205"/>
                <a:gd name="connsiteX3332" fmla="*/ 547012 w 1139862"/>
                <a:gd name="connsiteY3332" fmla="*/ 391387 h 1348205"/>
                <a:gd name="connsiteX3333" fmla="*/ 548534 w 1139862"/>
                <a:gd name="connsiteY3333" fmla="*/ 389769 h 1348205"/>
                <a:gd name="connsiteX3334" fmla="*/ 548819 w 1139862"/>
                <a:gd name="connsiteY3334" fmla="*/ 386819 h 1348205"/>
                <a:gd name="connsiteX3335" fmla="*/ 547773 w 1139862"/>
                <a:gd name="connsiteY3335" fmla="*/ 382728 h 1348205"/>
                <a:gd name="connsiteX3336" fmla="*/ 546727 w 1139862"/>
                <a:gd name="connsiteY3336" fmla="*/ 381110 h 1348205"/>
                <a:gd name="connsiteX3337" fmla="*/ 545206 w 1139862"/>
                <a:gd name="connsiteY3337" fmla="*/ 376923 h 1348205"/>
                <a:gd name="connsiteX3338" fmla="*/ 543874 w 1139862"/>
                <a:gd name="connsiteY3338" fmla="*/ 375305 h 1348205"/>
                <a:gd name="connsiteX3339" fmla="*/ 542543 w 1139862"/>
                <a:gd name="connsiteY3339" fmla="*/ 372355 h 1348205"/>
                <a:gd name="connsiteX3340" fmla="*/ 541497 w 1139862"/>
                <a:gd name="connsiteY3340" fmla="*/ 371499 h 1348205"/>
                <a:gd name="connsiteX3341" fmla="*/ 541497 w 1139862"/>
                <a:gd name="connsiteY3341" fmla="*/ 370642 h 1348205"/>
                <a:gd name="connsiteX3342" fmla="*/ 539214 w 1139862"/>
                <a:gd name="connsiteY3342" fmla="*/ 366931 h 1348205"/>
                <a:gd name="connsiteX3343" fmla="*/ 538358 w 1139862"/>
                <a:gd name="connsiteY3343" fmla="*/ 362744 h 1348205"/>
                <a:gd name="connsiteX3344" fmla="*/ 537693 w 1139862"/>
                <a:gd name="connsiteY3344" fmla="*/ 361888 h 1348205"/>
                <a:gd name="connsiteX3345" fmla="*/ 537978 w 1139862"/>
                <a:gd name="connsiteY3345" fmla="*/ 359128 h 1348205"/>
                <a:gd name="connsiteX3346" fmla="*/ 538739 w 1139862"/>
                <a:gd name="connsiteY3346" fmla="*/ 357891 h 1348205"/>
                <a:gd name="connsiteX3347" fmla="*/ 540831 w 1139862"/>
                <a:gd name="connsiteY3347" fmla="*/ 356559 h 1348205"/>
                <a:gd name="connsiteX3348" fmla="*/ 541687 w 1139862"/>
                <a:gd name="connsiteY3348" fmla="*/ 356940 h 1348205"/>
                <a:gd name="connsiteX3349" fmla="*/ 543779 w 1139862"/>
                <a:gd name="connsiteY3349" fmla="*/ 356083 h 1348205"/>
                <a:gd name="connsiteX3350" fmla="*/ 545301 w 1139862"/>
                <a:gd name="connsiteY3350" fmla="*/ 356464 h 1348205"/>
                <a:gd name="connsiteX3351" fmla="*/ 547773 w 1139862"/>
                <a:gd name="connsiteY3351" fmla="*/ 355132 h 1348205"/>
                <a:gd name="connsiteX3352" fmla="*/ 549105 w 1139862"/>
                <a:gd name="connsiteY3352" fmla="*/ 355512 h 1348205"/>
                <a:gd name="connsiteX3353" fmla="*/ 550912 w 1139862"/>
                <a:gd name="connsiteY3353" fmla="*/ 355322 h 1348205"/>
                <a:gd name="connsiteX3354" fmla="*/ 552719 w 1139862"/>
                <a:gd name="connsiteY3354" fmla="*/ 353419 h 1348205"/>
                <a:gd name="connsiteX3355" fmla="*/ 562133 w 1139862"/>
                <a:gd name="connsiteY3355" fmla="*/ 352657 h 1348205"/>
                <a:gd name="connsiteX3356" fmla="*/ 563655 w 1139862"/>
                <a:gd name="connsiteY3356" fmla="*/ 352848 h 1348205"/>
                <a:gd name="connsiteX3357" fmla="*/ 564130 w 1139862"/>
                <a:gd name="connsiteY3357" fmla="*/ 353609 h 1348205"/>
                <a:gd name="connsiteX3358" fmla="*/ 565177 w 1139862"/>
                <a:gd name="connsiteY3358" fmla="*/ 353799 h 1348205"/>
                <a:gd name="connsiteX3359" fmla="*/ 565462 w 1139862"/>
                <a:gd name="connsiteY3359" fmla="*/ 352467 h 1348205"/>
                <a:gd name="connsiteX3360" fmla="*/ 566128 w 1139862"/>
                <a:gd name="connsiteY3360" fmla="*/ 351706 h 1348205"/>
                <a:gd name="connsiteX3361" fmla="*/ 569931 w 1139862"/>
                <a:gd name="connsiteY3361" fmla="*/ 348756 h 1348205"/>
                <a:gd name="connsiteX3362" fmla="*/ 570407 w 1139862"/>
                <a:gd name="connsiteY3362" fmla="*/ 346853 h 1348205"/>
                <a:gd name="connsiteX3363" fmla="*/ 569076 w 1139862"/>
                <a:gd name="connsiteY3363" fmla="*/ 346472 h 1348205"/>
                <a:gd name="connsiteX3364" fmla="*/ 570122 w 1139862"/>
                <a:gd name="connsiteY3364" fmla="*/ 344569 h 1348205"/>
                <a:gd name="connsiteX3365" fmla="*/ 571643 w 1139862"/>
                <a:gd name="connsiteY3365" fmla="*/ 343712 h 1348205"/>
                <a:gd name="connsiteX3366" fmla="*/ 573165 w 1139862"/>
                <a:gd name="connsiteY3366" fmla="*/ 343522 h 1348205"/>
                <a:gd name="connsiteX3367" fmla="*/ 573450 w 1139862"/>
                <a:gd name="connsiteY3367" fmla="*/ 341048 h 1348205"/>
                <a:gd name="connsiteX3368" fmla="*/ 574496 w 1139862"/>
                <a:gd name="connsiteY3368" fmla="*/ 339145 h 1348205"/>
                <a:gd name="connsiteX3369" fmla="*/ 574496 w 1139862"/>
                <a:gd name="connsiteY3369" fmla="*/ 338289 h 1348205"/>
                <a:gd name="connsiteX3370" fmla="*/ 575162 w 1139862"/>
                <a:gd name="connsiteY3370" fmla="*/ 338289 h 1348205"/>
                <a:gd name="connsiteX3371" fmla="*/ 575923 w 1139862"/>
                <a:gd name="connsiteY3371" fmla="*/ 337242 h 1348205"/>
                <a:gd name="connsiteX3372" fmla="*/ 577444 w 1139862"/>
                <a:gd name="connsiteY3372" fmla="*/ 337052 h 1348205"/>
                <a:gd name="connsiteX3373" fmla="*/ 579251 w 1139862"/>
                <a:gd name="connsiteY3373" fmla="*/ 336195 h 1348205"/>
                <a:gd name="connsiteX3374" fmla="*/ 579536 w 1139862"/>
                <a:gd name="connsiteY3374" fmla="*/ 334673 h 1348205"/>
                <a:gd name="connsiteX3375" fmla="*/ 580392 w 1139862"/>
                <a:gd name="connsiteY3375" fmla="*/ 333911 h 1348205"/>
                <a:gd name="connsiteX3376" fmla="*/ 580392 w 1139862"/>
                <a:gd name="connsiteY3376" fmla="*/ 331818 h 1348205"/>
                <a:gd name="connsiteX3377" fmla="*/ 581724 w 1139862"/>
                <a:gd name="connsiteY3377" fmla="*/ 330486 h 1348205"/>
                <a:gd name="connsiteX3378" fmla="*/ 586194 w 1139862"/>
                <a:gd name="connsiteY3378" fmla="*/ 329724 h 1348205"/>
                <a:gd name="connsiteX3379" fmla="*/ 586479 w 1139862"/>
                <a:gd name="connsiteY3379" fmla="*/ 329153 h 1348205"/>
                <a:gd name="connsiteX3380" fmla="*/ 587525 w 1139862"/>
                <a:gd name="connsiteY3380" fmla="*/ 329153 h 1348205"/>
                <a:gd name="connsiteX3381" fmla="*/ 588191 w 1139862"/>
                <a:gd name="connsiteY3381" fmla="*/ 328582 h 1348205"/>
                <a:gd name="connsiteX3382" fmla="*/ 588666 w 1139862"/>
                <a:gd name="connsiteY3382" fmla="*/ 328011 h 1348205"/>
                <a:gd name="connsiteX3383" fmla="*/ 588381 w 1139862"/>
                <a:gd name="connsiteY3383" fmla="*/ 327631 h 1348205"/>
                <a:gd name="connsiteX3384" fmla="*/ 587335 w 1139862"/>
                <a:gd name="connsiteY3384" fmla="*/ 327821 h 1348205"/>
                <a:gd name="connsiteX3385" fmla="*/ 585243 w 1139862"/>
                <a:gd name="connsiteY3385" fmla="*/ 329153 h 1348205"/>
                <a:gd name="connsiteX3386" fmla="*/ 583911 w 1139862"/>
                <a:gd name="connsiteY3386" fmla="*/ 328773 h 1348205"/>
                <a:gd name="connsiteX3387" fmla="*/ 581819 w 1139862"/>
                <a:gd name="connsiteY3387" fmla="*/ 328963 h 1348205"/>
                <a:gd name="connsiteX3388" fmla="*/ 579727 w 1139862"/>
                <a:gd name="connsiteY3388" fmla="*/ 331437 h 1348205"/>
                <a:gd name="connsiteX3389" fmla="*/ 579727 w 1139862"/>
                <a:gd name="connsiteY3389" fmla="*/ 332769 h 1348205"/>
                <a:gd name="connsiteX3390" fmla="*/ 578871 w 1139862"/>
                <a:gd name="connsiteY3390" fmla="*/ 334863 h 1348205"/>
                <a:gd name="connsiteX3391" fmla="*/ 577064 w 1139862"/>
                <a:gd name="connsiteY3391" fmla="*/ 336195 h 1348205"/>
                <a:gd name="connsiteX3392" fmla="*/ 575733 w 1139862"/>
                <a:gd name="connsiteY3392" fmla="*/ 335814 h 1348205"/>
                <a:gd name="connsiteX3393" fmla="*/ 574211 w 1139862"/>
                <a:gd name="connsiteY3393" fmla="*/ 337908 h 1348205"/>
                <a:gd name="connsiteX3394" fmla="*/ 573450 w 1139862"/>
                <a:gd name="connsiteY3394" fmla="*/ 337147 h 1348205"/>
                <a:gd name="connsiteX3395" fmla="*/ 571643 w 1139862"/>
                <a:gd name="connsiteY3395" fmla="*/ 336956 h 1348205"/>
                <a:gd name="connsiteX3396" fmla="*/ 565842 w 1139862"/>
                <a:gd name="connsiteY3396" fmla="*/ 339050 h 1348205"/>
                <a:gd name="connsiteX3397" fmla="*/ 563179 w 1139862"/>
                <a:gd name="connsiteY3397" fmla="*/ 341239 h 1348205"/>
                <a:gd name="connsiteX3398" fmla="*/ 561848 w 1139862"/>
                <a:gd name="connsiteY3398" fmla="*/ 341619 h 1348205"/>
                <a:gd name="connsiteX3399" fmla="*/ 561373 w 1139862"/>
                <a:gd name="connsiteY3399" fmla="*/ 342951 h 1348205"/>
                <a:gd name="connsiteX3400" fmla="*/ 560707 w 1139862"/>
                <a:gd name="connsiteY3400" fmla="*/ 343142 h 1348205"/>
                <a:gd name="connsiteX3401" fmla="*/ 560992 w 1139862"/>
                <a:gd name="connsiteY3401" fmla="*/ 343712 h 1348205"/>
                <a:gd name="connsiteX3402" fmla="*/ 559470 w 1139862"/>
                <a:gd name="connsiteY3402" fmla="*/ 345235 h 1348205"/>
                <a:gd name="connsiteX3403" fmla="*/ 556998 w 1139862"/>
                <a:gd name="connsiteY3403" fmla="*/ 345996 h 1348205"/>
                <a:gd name="connsiteX3404" fmla="*/ 556998 w 1139862"/>
                <a:gd name="connsiteY3404" fmla="*/ 347043 h 1348205"/>
                <a:gd name="connsiteX3405" fmla="*/ 555952 w 1139862"/>
                <a:gd name="connsiteY3405" fmla="*/ 348090 h 1348205"/>
                <a:gd name="connsiteX3406" fmla="*/ 554145 w 1139862"/>
                <a:gd name="connsiteY3406" fmla="*/ 347899 h 1348205"/>
                <a:gd name="connsiteX3407" fmla="*/ 553479 w 1139862"/>
                <a:gd name="connsiteY3407" fmla="*/ 346853 h 1348205"/>
                <a:gd name="connsiteX3408" fmla="*/ 551672 w 1139862"/>
                <a:gd name="connsiteY3408" fmla="*/ 346282 h 1348205"/>
                <a:gd name="connsiteX3409" fmla="*/ 551672 w 1139862"/>
                <a:gd name="connsiteY3409" fmla="*/ 345521 h 1348205"/>
                <a:gd name="connsiteX3410" fmla="*/ 553194 w 1139862"/>
                <a:gd name="connsiteY3410" fmla="*/ 343998 h 1348205"/>
                <a:gd name="connsiteX3411" fmla="*/ 553669 w 1139862"/>
                <a:gd name="connsiteY3411" fmla="*/ 341904 h 1348205"/>
                <a:gd name="connsiteX3412" fmla="*/ 553384 w 1139862"/>
                <a:gd name="connsiteY3412" fmla="*/ 340668 h 1348205"/>
                <a:gd name="connsiteX3413" fmla="*/ 556047 w 1139862"/>
                <a:gd name="connsiteY3413" fmla="*/ 338574 h 1348205"/>
                <a:gd name="connsiteX3414" fmla="*/ 556047 w 1139862"/>
                <a:gd name="connsiteY3414" fmla="*/ 337813 h 1348205"/>
                <a:gd name="connsiteX3415" fmla="*/ 554240 w 1139862"/>
                <a:gd name="connsiteY3415" fmla="*/ 337432 h 1348205"/>
                <a:gd name="connsiteX3416" fmla="*/ 554716 w 1139862"/>
                <a:gd name="connsiteY3416" fmla="*/ 335814 h 1348205"/>
                <a:gd name="connsiteX3417" fmla="*/ 553860 w 1139862"/>
                <a:gd name="connsiteY3417" fmla="*/ 335624 h 1348205"/>
                <a:gd name="connsiteX3418" fmla="*/ 552053 w 1139862"/>
                <a:gd name="connsiteY3418" fmla="*/ 337527 h 1348205"/>
                <a:gd name="connsiteX3419" fmla="*/ 550246 w 1139862"/>
                <a:gd name="connsiteY3419" fmla="*/ 338098 h 1348205"/>
                <a:gd name="connsiteX3420" fmla="*/ 549961 w 1139862"/>
                <a:gd name="connsiteY3420" fmla="*/ 336005 h 1348205"/>
                <a:gd name="connsiteX3421" fmla="*/ 549295 w 1139862"/>
                <a:gd name="connsiteY3421" fmla="*/ 335624 h 1348205"/>
                <a:gd name="connsiteX3422" fmla="*/ 549295 w 1139862"/>
                <a:gd name="connsiteY3422" fmla="*/ 334863 h 1348205"/>
                <a:gd name="connsiteX3423" fmla="*/ 546632 w 1139862"/>
                <a:gd name="connsiteY3423" fmla="*/ 334673 h 1348205"/>
                <a:gd name="connsiteX3424" fmla="*/ 545966 w 1139862"/>
                <a:gd name="connsiteY3424" fmla="*/ 334863 h 1348205"/>
                <a:gd name="connsiteX3425" fmla="*/ 545491 w 1139862"/>
                <a:gd name="connsiteY3425" fmla="*/ 335719 h 1348205"/>
                <a:gd name="connsiteX3426" fmla="*/ 545491 w 1139862"/>
                <a:gd name="connsiteY3426" fmla="*/ 337242 h 1348205"/>
                <a:gd name="connsiteX3427" fmla="*/ 546252 w 1139862"/>
                <a:gd name="connsiteY3427" fmla="*/ 337432 h 1348205"/>
                <a:gd name="connsiteX3428" fmla="*/ 546537 w 1139862"/>
                <a:gd name="connsiteY3428" fmla="*/ 336861 h 1348205"/>
                <a:gd name="connsiteX3429" fmla="*/ 547203 w 1139862"/>
                <a:gd name="connsiteY3429" fmla="*/ 337242 h 1348205"/>
                <a:gd name="connsiteX3430" fmla="*/ 546157 w 1139862"/>
                <a:gd name="connsiteY3430" fmla="*/ 339145 h 1348205"/>
                <a:gd name="connsiteX3431" fmla="*/ 544825 w 1139862"/>
                <a:gd name="connsiteY3431" fmla="*/ 339525 h 1348205"/>
                <a:gd name="connsiteX3432" fmla="*/ 544350 w 1139862"/>
                <a:gd name="connsiteY3432" fmla="*/ 342285 h 1348205"/>
                <a:gd name="connsiteX3433" fmla="*/ 543018 w 1139862"/>
                <a:gd name="connsiteY3433" fmla="*/ 343332 h 1348205"/>
                <a:gd name="connsiteX3434" fmla="*/ 543018 w 1139862"/>
                <a:gd name="connsiteY3434" fmla="*/ 345235 h 1348205"/>
                <a:gd name="connsiteX3435" fmla="*/ 541687 w 1139862"/>
                <a:gd name="connsiteY3435" fmla="*/ 345426 h 1348205"/>
                <a:gd name="connsiteX3436" fmla="*/ 540926 w 1139862"/>
                <a:gd name="connsiteY3436" fmla="*/ 346472 h 1348205"/>
                <a:gd name="connsiteX3437" fmla="*/ 539595 w 1139862"/>
                <a:gd name="connsiteY3437" fmla="*/ 346567 h 1348205"/>
                <a:gd name="connsiteX3438" fmla="*/ 539309 w 1139862"/>
                <a:gd name="connsiteY3438" fmla="*/ 347424 h 1348205"/>
                <a:gd name="connsiteX3439" fmla="*/ 535696 w 1139862"/>
                <a:gd name="connsiteY3439" fmla="*/ 347614 h 1348205"/>
                <a:gd name="connsiteX3440" fmla="*/ 534840 w 1139862"/>
                <a:gd name="connsiteY3440" fmla="*/ 347043 h 1348205"/>
                <a:gd name="connsiteX3441" fmla="*/ 534079 w 1139862"/>
                <a:gd name="connsiteY3441" fmla="*/ 348280 h 1348205"/>
                <a:gd name="connsiteX3442" fmla="*/ 534840 w 1139862"/>
                <a:gd name="connsiteY3442" fmla="*/ 348851 h 1348205"/>
                <a:gd name="connsiteX3443" fmla="*/ 536171 w 1139862"/>
                <a:gd name="connsiteY3443" fmla="*/ 349041 h 1348205"/>
                <a:gd name="connsiteX3444" fmla="*/ 535886 w 1139862"/>
                <a:gd name="connsiteY3444" fmla="*/ 349803 h 1348205"/>
                <a:gd name="connsiteX3445" fmla="*/ 527137 w 1139862"/>
                <a:gd name="connsiteY3445" fmla="*/ 349232 h 1348205"/>
                <a:gd name="connsiteX3446" fmla="*/ 524474 w 1139862"/>
                <a:gd name="connsiteY3446" fmla="*/ 347899 h 1348205"/>
                <a:gd name="connsiteX3447" fmla="*/ 524189 w 1139862"/>
                <a:gd name="connsiteY3447" fmla="*/ 347329 h 1348205"/>
                <a:gd name="connsiteX3448" fmla="*/ 522857 w 1139862"/>
                <a:gd name="connsiteY3448" fmla="*/ 346948 h 1348205"/>
                <a:gd name="connsiteX3449" fmla="*/ 521336 w 1139862"/>
                <a:gd name="connsiteY3449" fmla="*/ 345616 h 1348205"/>
                <a:gd name="connsiteX3450" fmla="*/ 519243 w 1139862"/>
                <a:gd name="connsiteY3450" fmla="*/ 344855 h 1348205"/>
                <a:gd name="connsiteX3451" fmla="*/ 518958 w 1139862"/>
                <a:gd name="connsiteY3451" fmla="*/ 344093 h 1348205"/>
                <a:gd name="connsiteX3452" fmla="*/ 518102 w 1139862"/>
                <a:gd name="connsiteY3452" fmla="*/ 344093 h 1348205"/>
                <a:gd name="connsiteX3453" fmla="*/ 517246 w 1139862"/>
                <a:gd name="connsiteY3453" fmla="*/ 344950 h 1348205"/>
                <a:gd name="connsiteX3454" fmla="*/ 515439 w 1139862"/>
                <a:gd name="connsiteY3454" fmla="*/ 344950 h 1348205"/>
                <a:gd name="connsiteX3455" fmla="*/ 514108 w 1139862"/>
                <a:gd name="connsiteY3455" fmla="*/ 343618 h 1348205"/>
                <a:gd name="connsiteX3456" fmla="*/ 509924 w 1139862"/>
                <a:gd name="connsiteY3456" fmla="*/ 342000 h 1348205"/>
                <a:gd name="connsiteX3457" fmla="*/ 509448 w 1139862"/>
                <a:gd name="connsiteY3457" fmla="*/ 341239 h 1348205"/>
                <a:gd name="connsiteX3458" fmla="*/ 506310 w 1139862"/>
                <a:gd name="connsiteY3458" fmla="*/ 341429 h 1348205"/>
                <a:gd name="connsiteX3459" fmla="*/ 506025 w 1139862"/>
                <a:gd name="connsiteY3459" fmla="*/ 341048 h 1348205"/>
                <a:gd name="connsiteX3460" fmla="*/ 504978 w 1139862"/>
                <a:gd name="connsiteY3460" fmla="*/ 341048 h 1348205"/>
                <a:gd name="connsiteX3461" fmla="*/ 504503 w 1139862"/>
                <a:gd name="connsiteY3461" fmla="*/ 341239 h 1348205"/>
                <a:gd name="connsiteX3462" fmla="*/ 504788 w 1139862"/>
                <a:gd name="connsiteY3462" fmla="*/ 341619 h 1348205"/>
                <a:gd name="connsiteX3463" fmla="*/ 503457 w 1139862"/>
                <a:gd name="connsiteY3463" fmla="*/ 343808 h 1348205"/>
                <a:gd name="connsiteX3464" fmla="*/ 500604 w 1139862"/>
                <a:gd name="connsiteY3464" fmla="*/ 343618 h 1348205"/>
                <a:gd name="connsiteX3465" fmla="*/ 496800 w 1139862"/>
                <a:gd name="connsiteY3465" fmla="*/ 344474 h 1348205"/>
                <a:gd name="connsiteX3466" fmla="*/ 493947 w 1139862"/>
                <a:gd name="connsiteY3466" fmla="*/ 344664 h 1348205"/>
                <a:gd name="connsiteX3467" fmla="*/ 493472 w 1139862"/>
                <a:gd name="connsiteY3467" fmla="*/ 344855 h 1348205"/>
                <a:gd name="connsiteX3468" fmla="*/ 493186 w 1139862"/>
                <a:gd name="connsiteY3468" fmla="*/ 346377 h 1348205"/>
                <a:gd name="connsiteX3469" fmla="*/ 490904 w 1139862"/>
                <a:gd name="connsiteY3469" fmla="*/ 346567 h 1348205"/>
                <a:gd name="connsiteX3470" fmla="*/ 490619 w 1139862"/>
                <a:gd name="connsiteY3470" fmla="*/ 347138 h 1348205"/>
                <a:gd name="connsiteX3471" fmla="*/ 489097 w 1139862"/>
                <a:gd name="connsiteY3471" fmla="*/ 347138 h 1348205"/>
                <a:gd name="connsiteX3472" fmla="*/ 488431 w 1139862"/>
                <a:gd name="connsiteY3472" fmla="*/ 346091 h 1348205"/>
                <a:gd name="connsiteX3473" fmla="*/ 486910 w 1139862"/>
                <a:gd name="connsiteY3473" fmla="*/ 345901 h 1348205"/>
                <a:gd name="connsiteX3474" fmla="*/ 486624 w 1139862"/>
                <a:gd name="connsiteY3474" fmla="*/ 346282 h 1348205"/>
                <a:gd name="connsiteX3475" fmla="*/ 483201 w 1139862"/>
                <a:gd name="connsiteY3475" fmla="*/ 346282 h 1348205"/>
                <a:gd name="connsiteX3476" fmla="*/ 482155 w 1139862"/>
                <a:gd name="connsiteY3476" fmla="*/ 346662 h 1348205"/>
                <a:gd name="connsiteX3477" fmla="*/ 482155 w 1139862"/>
                <a:gd name="connsiteY3477" fmla="*/ 347234 h 1348205"/>
                <a:gd name="connsiteX3478" fmla="*/ 480633 w 1139862"/>
                <a:gd name="connsiteY3478" fmla="*/ 346853 h 1348205"/>
                <a:gd name="connsiteX3479" fmla="*/ 479302 w 1139862"/>
                <a:gd name="connsiteY3479" fmla="*/ 347234 h 1348205"/>
                <a:gd name="connsiteX3480" fmla="*/ 474832 w 1139862"/>
                <a:gd name="connsiteY3480" fmla="*/ 347043 h 1348205"/>
                <a:gd name="connsiteX3481" fmla="*/ 473976 w 1139862"/>
                <a:gd name="connsiteY3481" fmla="*/ 347614 h 1348205"/>
                <a:gd name="connsiteX3482" fmla="*/ 471884 w 1139862"/>
                <a:gd name="connsiteY3482" fmla="*/ 347424 h 1348205"/>
                <a:gd name="connsiteX3483" fmla="*/ 470362 w 1139862"/>
                <a:gd name="connsiteY3483" fmla="*/ 348280 h 1348205"/>
                <a:gd name="connsiteX3484" fmla="*/ 469316 w 1139862"/>
                <a:gd name="connsiteY3484" fmla="*/ 348280 h 1348205"/>
                <a:gd name="connsiteX3485" fmla="*/ 468651 w 1139862"/>
                <a:gd name="connsiteY3485" fmla="*/ 349137 h 1348205"/>
                <a:gd name="connsiteX3486" fmla="*/ 467319 w 1139862"/>
                <a:gd name="connsiteY3486" fmla="*/ 349327 h 1348205"/>
                <a:gd name="connsiteX3487" fmla="*/ 466463 w 1139862"/>
                <a:gd name="connsiteY3487" fmla="*/ 350659 h 1348205"/>
                <a:gd name="connsiteX3488" fmla="*/ 466939 w 1139862"/>
                <a:gd name="connsiteY3488" fmla="*/ 353609 h 1348205"/>
                <a:gd name="connsiteX3489" fmla="*/ 465132 w 1139862"/>
                <a:gd name="connsiteY3489" fmla="*/ 355798 h 1348205"/>
                <a:gd name="connsiteX3490" fmla="*/ 465132 w 1139862"/>
                <a:gd name="connsiteY3490" fmla="*/ 356369 h 1348205"/>
                <a:gd name="connsiteX3491" fmla="*/ 466178 w 1139862"/>
                <a:gd name="connsiteY3491" fmla="*/ 356940 h 1348205"/>
                <a:gd name="connsiteX3492" fmla="*/ 465702 w 1139862"/>
                <a:gd name="connsiteY3492" fmla="*/ 357701 h 1348205"/>
                <a:gd name="connsiteX3493" fmla="*/ 465988 w 1139862"/>
                <a:gd name="connsiteY3493" fmla="*/ 359033 h 1348205"/>
                <a:gd name="connsiteX3494" fmla="*/ 465512 w 1139862"/>
                <a:gd name="connsiteY3494" fmla="*/ 359414 h 1348205"/>
                <a:gd name="connsiteX3495" fmla="*/ 463230 w 1139862"/>
                <a:gd name="connsiteY3495" fmla="*/ 359223 h 1348205"/>
                <a:gd name="connsiteX3496" fmla="*/ 462374 w 1139862"/>
                <a:gd name="connsiteY3496" fmla="*/ 358652 h 1348205"/>
                <a:gd name="connsiteX3497" fmla="*/ 454766 w 1139862"/>
                <a:gd name="connsiteY3497" fmla="*/ 357035 h 1348205"/>
                <a:gd name="connsiteX3498" fmla="*/ 450296 w 1139862"/>
                <a:gd name="connsiteY3498" fmla="*/ 357035 h 1348205"/>
                <a:gd name="connsiteX3499" fmla="*/ 448489 w 1139862"/>
                <a:gd name="connsiteY3499" fmla="*/ 356178 h 1348205"/>
                <a:gd name="connsiteX3500" fmla="*/ 447824 w 1139862"/>
                <a:gd name="connsiteY3500" fmla="*/ 356749 h 1348205"/>
                <a:gd name="connsiteX3501" fmla="*/ 442879 w 1139862"/>
                <a:gd name="connsiteY3501" fmla="*/ 356369 h 1348205"/>
                <a:gd name="connsiteX3502" fmla="*/ 438409 w 1139862"/>
                <a:gd name="connsiteY3502" fmla="*/ 357415 h 1348205"/>
                <a:gd name="connsiteX3503" fmla="*/ 436602 w 1139862"/>
                <a:gd name="connsiteY3503" fmla="*/ 358462 h 1348205"/>
                <a:gd name="connsiteX3504" fmla="*/ 435080 w 1139862"/>
                <a:gd name="connsiteY3504" fmla="*/ 360556 h 1348205"/>
                <a:gd name="connsiteX3505" fmla="*/ 435080 w 1139862"/>
                <a:gd name="connsiteY3505" fmla="*/ 360365 h 1348205"/>
                <a:gd name="connsiteX3506" fmla="*/ 434415 w 1139862"/>
                <a:gd name="connsiteY3506" fmla="*/ 360365 h 1348205"/>
                <a:gd name="connsiteX3507" fmla="*/ 435271 w 1139862"/>
                <a:gd name="connsiteY3507" fmla="*/ 362935 h 1348205"/>
                <a:gd name="connsiteX3508" fmla="*/ 434795 w 1139862"/>
                <a:gd name="connsiteY3508" fmla="*/ 363696 h 1348205"/>
                <a:gd name="connsiteX3509" fmla="*/ 432608 w 1139862"/>
                <a:gd name="connsiteY3509" fmla="*/ 362839 h 1348205"/>
                <a:gd name="connsiteX3510" fmla="*/ 432322 w 1139862"/>
                <a:gd name="connsiteY3510" fmla="*/ 360746 h 1348205"/>
                <a:gd name="connsiteX3511" fmla="*/ 433369 w 1139862"/>
                <a:gd name="connsiteY3511" fmla="*/ 360746 h 1348205"/>
                <a:gd name="connsiteX3512" fmla="*/ 433844 w 1139862"/>
                <a:gd name="connsiteY3512" fmla="*/ 359699 h 1348205"/>
                <a:gd name="connsiteX3513" fmla="*/ 433559 w 1139862"/>
                <a:gd name="connsiteY3513" fmla="*/ 359319 h 1348205"/>
                <a:gd name="connsiteX3514" fmla="*/ 432227 w 1139862"/>
                <a:gd name="connsiteY3514" fmla="*/ 359319 h 1348205"/>
                <a:gd name="connsiteX3515" fmla="*/ 428423 w 1139862"/>
                <a:gd name="connsiteY3515" fmla="*/ 361888 h 1348205"/>
                <a:gd name="connsiteX3516" fmla="*/ 428423 w 1139862"/>
                <a:gd name="connsiteY3516" fmla="*/ 362459 h 1348205"/>
                <a:gd name="connsiteX3517" fmla="*/ 429755 w 1139862"/>
                <a:gd name="connsiteY3517" fmla="*/ 362839 h 1348205"/>
                <a:gd name="connsiteX3518" fmla="*/ 430040 w 1139862"/>
                <a:gd name="connsiteY3518" fmla="*/ 363886 h 1348205"/>
                <a:gd name="connsiteX3519" fmla="*/ 430896 w 1139862"/>
                <a:gd name="connsiteY3519" fmla="*/ 364457 h 1348205"/>
                <a:gd name="connsiteX3520" fmla="*/ 433559 w 1139862"/>
                <a:gd name="connsiteY3520" fmla="*/ 364077 h 1348205"/>
                <a:gd name="connsiteX3521" fmla="*/ 435080 w 1139862"/>
                <a:gd name="connsiteY3521" fmla="*/ 364647 h 1348205"/>
                <a:gd name="connsiteX3522" fmla="*/ 435936 w 1139862"/>
                <a:gd name="connsiteY3522" fmla="*/ 364647 h 1348205"/>
                <a:gd name="connsiteX3523" fmla="*/ 436792 w 1139862"/>
                <a:gd name="connsiteY3523" fmla="*/ 363886 h 1348205"/>
                <a:gd name="connsiteX3524" fmla="*/ 437077 w 1139862"/>
                <a:gd name="connsiteY3524" fmla="*/ 362364 h 1348205"/>
                <a:gd name="connsiteX3525" fmla="*/ 437743 w 1139862"/>
                <a:gd name="connsiteY3525" fmla="*/ 362364 h 1348205"/>
                <a:gd name="connsiteX3526" fmla="*/ 437077 w 1139862"/>
                <a:gd name="connsiteY3526" fmla="*/ 365123 h 1348205"/>
                <a:gd name="connsiteX3527" fmla="*/ 436317 w 1139862"/>
                <a:gd name="connsiteY3527" fmla="*/ 365504 h 1348205"/>
                <a:gd name="connsiteX3528" fmla="*/ 430991 w 1139862"/>
                <a:gd name="connsiteY3528" fmla="*/ 365504 h 1348205"/>
                <a:gd name="connsiteX3529" fmla="*/ 427187 w 1139862"/>
                <a:gd name="connsiteY3529" fmla="*/ 366741 h 1348205"/>
                <a:gd name="connsiteX3530" fmla="*/ 424334 w 1139862"/>
                <a:gd name="connsiteY3530" fmla="*/ 367122 h 1348205"/>
                <a:gd name="connsiteX3531" fmla="*/ 420150 w 1139862"/>
                <a:gd name="connsiteY3531" fmla="*/ 368739 h 1348205"/>
                <a:gd name="connsiteX3532" fmla="*/ 418818 w 1139862"/>
                <a:gd name="connsiteY3532" fmla="*/ 368739 h 1348205"/>
                <a:gd name="connsiteX3533" fmla="*/ 417011 w 1139862"/>
                <a:gd name="connsiteY3533" fmla="*/ 370357 h 1348205"/>
                <a:gd name="connsiteX3534" fmla="*/ 413207 w 1139862"/>
                <a:gd name="connsiteY3534" fmla="*/ 371880 h 1348205"/>
                <a:gd name="connsiteX3535" fmla="*/ 412542 w 1139862"/>
                <a:gd name="connsiteY3535" fmla="*/ 372641 h 1348205"/>
                <a:gd name="connsiteX3536" fmla="*/ 411686 w 1139862"/>
                <a:gd name="connsiteY3536" fmla="*/ 372641 h 1348205"/>
                <a:gd name="connsiteX3537" fmla="*/ 409499 w 1139862"/>
                <a:gd name="connsiteY3537" fmla="*/ 374544 h 1348205"/>
                <a:gd name="connsiteX3538" fmla="*/ 409974 w 1139862"/>
                <a:gd name="connsiteY3538" fmla="*/ 377494 h 1348205"/>
                <a:gd name="connsiteX3539" fmla="*/ 407121 w 1139862"/>
                <a:gd name="connsiteY3539" fmla="*/ 378731 h 1348205"/>
                <a:gd name="connsiteX3540" fmla="*/ 404934 w 1139862"/>
                <a:gd name="connsiteY3540" fmla="*/ 381300 h 1348205"/>
                <a:gd name="connsiteX3541" fmla="*/ 404173 w 1139862"/>
                <a:gd name="connsiteY3541" fmla="*/ 383489 h 1348205"/>
                <a:gd name="connsiteX3542" fmla="*/ 407787 w 1139862"/>
                <a:gd name="connsiteY3542" fmla="*/ 385677 h 1348205"/>
                <a:gd name="connsiteX3543" fmla="*/ 407787 w 1139862"/>
                <a:gd name="connsiteY3543" fmla="*/ 388152 h 1348205"/>
                <a:gd name="connsiteX3544" fmla="*/ 405980 w 1139862"/>
                <a:gd name="connsiteY3544" fmla="*/ 389674 h 1348205"/>
                <a:gd name="connsiteX3545" fmla="*/ 403507 w 1139862"/>
                <a:gd name="connsiteY3545" fmla="*/ 389674 h 1348205"/>
                <a:gd name="connsiteX3546" fmla="*/ 402651 w 1139862"/>
                <a:gd name="connsiteY3546" fmla="*/ 390721 h 1348205"/>
                <a:gd name="connsiteX3547" fmla="*/ 397992 w 1139862"/>
                <a:gd name="connsiteY3547" fmla="*/ 393671 h 1348205"/>
                <a:gd name="connsiteX3548" fmla="*/ 396660 w 1139862"/>
                <a:gd name="connsiteY3548" fmla="*/ 396430 h 1348205"/>
                <a:gd name="connsiteX3549" fmla="*/ 395139 w 1139862"/>
                <a:gd name="connsiteY3549" fmla="*/ 398334 h 1348205"/>
                <a:gd name="connsiteX3550" fmla="*/ 395424 w 1139862"/>
                <a:gd name="connsiteY3550" fmla="*/ 399571 h 1348205"/>
                <a:gd name="connsiteX3551" fmla="*/ 394568 w 1139862"/>
                <a:gd name="connsiteY3551" fmla="*/ 400427 h 1348205"/>
                <a:gd name="connsiteX3552" fmla="*/ 394568 w 1139862"/>
                <a:gd name="connsiteY3552" fmla="*/ 401284 h 1348205"/>
                <a:gd name="connsiteX3553" fmla="*/ 396660 w 1139862"/>
                <a:gd name="connsiteY3553" fmla="*/ 401854 h 1348205"/>
                <a:gd name="connsiteX3554" fmla="*/ 397136 w 1139862"/>
                <a:gd name="connsiteY3554" fmla="*/ 402425 h 1348205"/>
                <a:gd name="connsiteX3555" fmla="*/ 397136 w 1139862"/>
                <a:gd name="connsiteY3555" fmla="*/ 403472 h 1348205"/>
                <a:gd name="connsiteX3556" fmla="*/ 395329 w 1139862"/>
                <a:gd name="connsiteY3556" fmla="*/ 404995 h 1348205"/>
                <a:gd name="connsiteX3557" fmla="*/ 394853 w 1139862"/>
                <a:gd name="connsiteY3557" fmla="*/ 407088 h 1348205"/>
                <a:gd name="connsiteX3558" fmla="*/ 395139 w 1139862"/>
                <a:gd name="connsiteY3558" fmla="*/ 410228 h 1348205"/>
                <a:gd name="connsiteX3559" fmla="*/ 396185 w 1139862"/>
                <a:gd name="connsiteY3559" fmla="*/ 410990 h 1348205"/>
                <a:gd name="connsiteX3560" fmla="*/ 397041 w 1139862"/>
                <a:gd name="connsiteY3560" fmla="*/ 412607 h 1348205"/>
                <a:gd name="connsiteX3561" fmla="*/ 399323 w 1139862"/>
                <a:gd name="connsiteY3561" fmla="*/ 412988 h 1348205"/>
                <a:gd name="connsiteX3562" fmla="*/ 399989 w 1139862"/>
                <a:gd name="connsiteY3562" fmla="*/ 412227 h 1348205"/>
                <a:gd name="connsiteX3563" fmla="*/ 400845 w 1139862"/>
                <a:gd name="connsiteY3563" fmla="*/ 412227 h 1348205"/>
                <a:gd name="connsiteX3564" fmla="*/ 401510 w 1139862"/>
                <a:gd name="connsiteY3564" fmla="*/ 413749 h 1348205"/>
                <a:gd name="connsiteX3565" fmla="*/ 402271 w 1139862"/>
                <a:gd name="connsiteY3565" fmla="*/ 414130 h 1348205"/>
                <a:gd name="connsiteX3566" fmla="*/ 401986 w 1139862"/>
                <a:gd name="connsiteY3566" fmla="*/ 415367 h 1348205"/>
                <a:gd name="connsiteX3567" fmla="*/ 402842 w 1139862"/>
                <a:gd name="connsiteY3567" fmla="*/ 417270 h 1348205"/>
                <a:gd name="connsiteX3568" fmla="*/ 401510 w 1139862"/>
                <a:gd name="connsiteY3568" fmla="*/ 419459 h 1348205"/>
                <a:gd name="connsiteX3569" fmla="*/ 401225 w 1139862"/>
                <a:gd name="connsiteY3569" fmla="*/ 423170 h 1348205"/>
                <a:gd name="connsiteX3570" fmla="*/ 400179 w 1139862"/>
                <a:gd name="connsiteY3570" fmla="*/ 423551 h 1348205"/>
                <a:gd name="connsiteX3571" fmla="*/ 400179 w 1139862"/>
                <a:gd name="connsiteY3571" fmla="*/ 424407 h 1348205"/>
                <a:gd name="connsiteX3572" fmla="*/ 399513 w 1139862"/>
                <a:gd name="connsiteY3572" fmla="*/ 425454 h 1348205"/>
                <a:gd name="connsiteX3573" fmla="*/ 398657 w 1139862"/>
                <a:gd name="connsiteY3573" fmla="*/ 425454 h 1348205"/>
                <a:gd name="connsiteX3574" fmla="*/ 398182 w 1139862"/>
                <a:gd name="connsiteY3574" fmla="*/ 424597 h 1348205"/>
                <a:gd name="connsiteX3575" fmla="*/ 397136 w 1139862"/>
                <a:gd name="connsiteY3575" fmla="*/ 423836 h 1348205"/>
                <a:gd name="connsiteX3576" fmla="*/ 396660 w 1139862"/>
                <a:gd name="connsiteY3576" fmla="*/ 422789 h 1348205"/>
                <a:gd name="connsiteX3577" fmla="*/ 395139 w 1139862"/>
                <a:gd name="connsiteY3577" fmla="*/ 422789 h 1348205"/>
                <a:gd name="connsiteX3578" fmla="*/ 389908 w 1139862"/>
                <a:gd name="connsiteY3578" fmla="*/ 424312 h 1348205"/>
                <a:gd name="connsiteX3579" fmla="*/ 389052 w 1139862"/>
                <a:gd name="connsiteY3579" fmla="*/ 425359 h 1348205"/>
                <a:gd name="connsiteX3580" fmla="*/ 388767 w 1139862"/>
                <a:gd name="connsiteY3580" fmla="*/ 427547 h 1348205"/>
                <a:gd name="connsiteX3581" fmla="*/ 387911 w 1139862"/>
                <a:gd name="connsiteY3581" fmla="*/ 429736 h 1348205"/>
                <a:gd name="connsiteX3582" fmla="*/ 387435 w 1139862"/>
                <a:gd name="connsiteY3582" fmla="*/ 429926 h 1348205"/>
                <a:gd name="connsiteX3583" fmla="*/ 387435 w 1139862"/>
                <a:gd name="connsiteY3583" fmla="*/ 430497 h 1348205"/>
                <a:gd name="connsiteX3584" fmla="*/ 388291 w 1139862"/>
                <a:gd name="connsiteY3584" fmla="*/ 430878 h 1348205"/>
                <a:gd name="connsiteX3585" fmla="*/ 388577 w 1139862"/>
                <a:gd name="connsiteY3585" fmla="*/ 431639 h 1348205"/>
                <a:gd name="connsiteX3586" fmla="*/ 386770 w 1139862"/>
                <a:gd name="connsiteY3586" fmla="*/ 432020 h 1348205"/>
                <a:gd name="connsiteX3587" fmla="*/ 385914 w 1139862"/>
                <a:gd name="connsiteY3587" fmla="*/ 433542 h 1348205"/>
                <a:gd name="connsiteX3588" fmla="*/ 384392 w 1139862"/>
                <a:gd name="connsiteY3588" fmla="*/ 434589 h 1348205"/>
                <a:gd name="connsiteX3589" fmla="*/ 383346 w 1139862"/>
                <a:gd name="connsiteY3589" fmla="*/ 434399 h 1348205"/>
                <a:gd name="connsiteX3590" fmla="*/ 382490 w 1139862"/>
                <a:gd name="connsiteY3590" fmla="*/ 432496 h 1348205"/>
                <a:gd name="connsiteX3591" fmla="*/ 380683 w 1139862"/>
                <a:gd name="connsiteY3591" fmla="*/ 431449 h 1348205"/>
                <a:gd name="connsiteX3592" fmla="*/ 380398 w 1139862"/>
                <a:gd name="connsiteY3592" fmla="*/ 430402 h 1348205"/>
                <a:gd name="connsiteX3593" fmla="*/ 378591 w 1139862"/>
                <a:gd name="connsiteY3593" fmla="*/ 430021 h 1348205"/>
                <a:gd name="connsiteX3594" fmla="*/ 378116 w 1139862"/>
                <a:gd name="connsiteY3594" fmla="*/ 428975 h 1348205"/>
                <a:gd name="connsiteX3595" fmla="*/ 378877 w 1139862"/>
                <a:gd name="connsiteY3595" fmla="*/ 428213 h 1348205"/>
                <a:gd name="connsiteX3596" fmla="*/ 379162 w 1139862"/>
                <a:gd name="connsiteY3596" fmla="*/ 426596 h 1348205"/>
                <a:gd name="connsiteX3597" fmla="*/ 378686 w 1139862"/>
                <a:gd name="connsiteY3597" fmla="*/ 425549 h 1348205"/>
                <a:gd name="connsiteX3598" fmla="*/ 378972 w 1139862"/>
                <a:gd name="connsiteY3598" fmla="*/ 424692 h 1348205"/>
                <a:gd name="connsiteX3599" fmla="*/ 378496 w 1139862"/>
                <a:gd name="connsiteY3599" fmla="*/ 424122 h 1348205"/>
                <a:gd name="connsiteX3600" fmla="*/ 378781 w 1139862"/>
                <a:gd name="connsiteY3600" fmla="*/ 423265 h 1348205"/>
                <a:gd name="connsiteX3601" fmla="*/ 379637 w 1139862"/>
                <a:gd name="connsiteY3601" fmla="*/ 423455 h 1348205"/>
                <a:gd name="connsiteX3602" fmla="*/ 379637 w 1139862"/>
                <a:gd name="connsiteY3602" fmla="*/ 422123 h 1348205"/>
                <a:gd name="connsiteX3603" fmla="*/ 380113 w 1139862"/>
                <a:gd name="connsiteY3603" fmla="*/ 422123 h 1348205"/>
                <a:gd name="connsiteX3604" fmla="*/ 380588 w 1139862"/>
                <a:gd name="connsiteY3604" fmla="*/ 421362 h 1348205"/>
                <a:gd name="connsiteX3605" fmla="*/ 380303 w 1139862"/>
                <a:gd name="connsiteY3605" fmla="*/ 420791 h 1348205"/>
                <a:gd name="connsiteX3606" fmla="*/ 380969 w 1139862"/>
                <a:gd name="connsiteY3606" fmla="*/ 420410 h 1348205"/>
                <a:gd name="connsiteX3607" fmla="*/ 380969 w 1139862"/>
                <a:gd name="connsiteY3607" fmla="*/ 418888 h 1348205"/>
                <a:gd name="connsiteX3608" fmla="*/ 380113 w 1139862"/>
                <a:gd name="connsiteY3608" fmla="*/ 417365 h 1348205"/>
                <a:gd name="connsiteX3609" fmla="*/ 379257 w 1139862"/>
                <a:gd name="connsiteY3609" fmla="*/ 416604 h 1348205"/>
                <a:gd name="connsiteX3610" fmla="*/ 378496 w 1139862"/>
                <a:gd name="connsiteY3610" fmla="*/ 416794 h 1348205"/>
                <a:gd name="connsiteX3611" fmla="*/ 377640 w 1139862"/>
                <a:gd name="connsiteY3611" fmla="*/ 415462 h 1348205"/>
                <a:gd name="connsiteX3612" fmla="*/ 376309 w 1139862"/>
                <a:gd name="connsiteY3612" fmla="*/ 414701 h 1348205"/>
                <a:gd name="connsiteX3613" fmla="*/ 375453 w 1139862"/>
                <a:gd name="connsiteY3613" fmla="*/ 413178 h 1348205"/>
                <a:gd name="connsiteX3614" fmla="*/ 370793 w 1139862"/>
                <a:gd name="connsiteY3614" fmla="*/ 410038 h 1348205"/>
                <a:gd name="connsiteX3615" fmla="*/ 370318 w 1139862"/>
                <a:gd name="connsiteY3615" fmla="*/ 409277 h 1348205"/>
                <a:gd name="connsiteX3616" fmla="*/ 369271 w 1139862"/>
                <a:gd name="connsiteY3616" fmla="*/ 409277 h 1348205"/>
                <a:gd name="connsiteX3617" fmla="*/ 366133 w 1139862"/>
                <a:gd name="connsiteY3617" fmla="*/ 406517 h 1348205"/>
                <a:gd name="connsiteX3618" fmla="*/ 365277 w 1139862"/>
                <a:gd name="connsiteY3618" fmla="*/ 406517 h 1348205"/>
                <a:gd name="connsiteX3619" fmla="*/ 361188 w 1139862"/>
                <a:gd name="connsiteY3619" fmla="*/ 404329 h 1348205"/>
                <a:gd name="connsiteX3620" fmla="*/ 354911 w 1139862"/>
                <a:gd name="connsiteY3620" fmla="*/ 402711 h 1348205"/>
                <a:gd name="connsiteX3621" fmla="*/ 352819 w 1139862"/>
                <a:gd name="connsiteY3621" fmla="*/ 402711 h 1348205"/>
                <a:gd name="connsiteX3622" fmla="*/ 350727 w 1139862"/>
                <a:gd name="connsiteY3622" fmla="*/ 404043 h 1348205"/>
                <a:gd name="connsiteX3623" fmla="*/ 349966 w 1139862"/>
                <a:gd name="connsiteY3623" fmla="*/ 404804 h 1348205"/>
                <a:gd name="connsiteX3624" fmla="*/ 349491 w 1139862"/>
                <a:gd name="connsiteY3624" fmla="*/ 406422 h 1348205"/>
                <a:gd name="connsiteX3625" fmla="*/ 348445 w 1139862"/>
                <a:gd name="connsiteY3625" fmla="*/ 407469 h 1348205"/>
                <a:gd name="connsiteX3626" fmla="*/ 348445 w 1139862"/>
                <a:gd name="connsiteY3626" fmla="*/ 408325 h 1348205"/>
                <a:gd name="connsiteX3627" fmla="*/ 347589 w 1139862"/>
                <a:gd name="connsiteY3627" fmla="*/ 409182 h 1348205"/>
                <a:gd name="connsiteX3628" fmla="*/ 347874 w 1139862"/>
                <a:gd name="connsiteY3628" fmla="*/ 409562 h 1348205"/>
                <a:gd name="connsiteX3629" fmla="*/ 347018 w 1139862"/>
                <a:gd name="connsiteY3629" fmla="*/ 410419 h 1348205"/>
                <a:gd name="connsiteX3630" fmla="*/ 346257 w 1139862"/>
                <a:gd name="connsiteY3630" fmla="*/ 412512 h 1348205"/>
                <a:gd name="connsiteX3631" fmla="*/ 343119 w 1139862"/>
                <a:gd name="connsiteY3631" fmla="*/ 414891 h 1348205"/>
                <a:gd name="connsiteX3632" fmla="*/ 342644 w 1139862"/>
                <a:gd name="connsiteY3632" fmla="*/ 415938 h 1348205"/>
                <a:gd name="connsiteX3633" fmla="*/ 340551 w 1139862"/>
                <a:gd name="connsiteY3633" fmla="*/ 416318 h 1348205"/>
                <a:gd name="connsiteX3634" fmla="*/ 339030 w 1139862"/>
                <a:gd name="connsiteY3634" fmla="*/ 418697 h 1348205"/>
                <a:gd name="connsiteX3635" fmla="*/ 337698 w 1139862"/>
                <a:gd name="connsiteY3635" fmla="*/ 419459 h 1348205"/>
                <a:gd name="connsiteX3636" fmla="*/ 335416 w 1139862"/>
                <a:gd name="connsiteY3636" fmla="*/ 419839 h 1348205"/>
                <a:gd name="connsiteX3637" fmla="*/ 334750 w 1139862"/>
                <a:gd name="connsiteY3637" fmla="*/ 416509 h 1348205"/>
                <a:gd name="connsiteX3638" fmla="*/ 332278 w 1139862"/>
                <a:gd name="connsiteY3638" fmla="*/ 416128 h 1348205"/>
                <a:gd name="connsiteX3639" fmla="*/ 331422 w 1139862"/>
                <a:gd name="connsiteY3639" fmla="*/ 415272 h 1348205"/>
                <a:gd name="connsiteX3640" fmla="*/ 330566 w 1139862"/>
                <a:gd name="connsiteY3640" fmla="*/ 415272 h 1348205"/>
                <a:gd name="connsiteX3641" fmla="*/ 327142 w 1139862"/>
                <a:gd name="connsiteY3641" fmla="*/ 417175 h 1348205"/>
                <a:gd name="connsiteX3642" fmla="*/ 327428 w 1139862"/>
                <a:gd name="connsiteY3642" fmla="*/ 418222 h 1348205"/>
                <a:gd name="connsiteX3643" fmla="*/ 324575 w 1139862"/>
                <a:gd name="connsiteY3643" fmla="*/ 418412 h 1348205"/>
                <a:gd name="connsiteX3644" fmla="*/ 324289 w 1139862"/>
                <a:gd name="connsiteY3644" fmla="*/ 419173 h 1348205"/>
                <a:gd name="connsiteX3645" fmla="*/ 322768 w 1139862"/>
                <a:gd name="connsiteY3645" fmla="*/ 420030 h 1348205"/>
                <a:gd name="connsiteX3646" fmla="*/ 322292 w 1139862"/>
                <a:gd name="connsiteY3646" fmla="*/ 421076 h 1348205"/>
                <a:gd name="connsiteX3647" fmla="*/ 320961 w 1139862"/>
                <a:gd name="connsiteY3647" fmla="*/ 421647 h 1348205"/>
                <a:gd name="connsiteX3648" fmla="*/ 320676 w 1139862"/>
                <a:gd name="connsiteY3648" fmla="*/ 422884 h 1348205"/>
                <a:gd name="connsiteX3649" fmla="*/ 319820 w 1139862"/>
                <a:gd name="connsiteY3649" fmla="*/ 423075 h 1348205"/>
                <a:gd name="connsiteX3650" fmla="*/ 318298 w 1139862"/>
                <a:gd name="connsiteY3650" fmla="*/ 422313 h 1348205"/>
                <a:gd name="connsiteX3651" fmla="*/ 318013 w 1139862"/>
                <a:gd name="connsiteY3651" fmla="*/ 421076 h 1348205"/>
                <a:gd name="connsiteX3652" fmla="*/ 318774 w 1139862"/>
                <a:gd name="connsiteY3652" fmla="*/ 420315 h 1348205"/>
                <a:gd name="connsiteX3653" fmla="*/ 318298 w 1139862"/>
                <a:gd name="connsiteY3653" fmla="*/ 419459 h 1348205"/>
                <a:gd name="connsiteX3654" fmla="*/ 316967 w 1139862"/>
                <a:gd name="connsiteY3654" fmla="*/ 418602 h 1348205"/>
                <a:gd name="connsiteX3655" fmla="*/ 313353 w 1139862"/>
                <a:gd name="connsiteY3655" fmla="*/ 417080 h 1348205"/>
                <a:gd name="connsiteX3656" fmla="*/ 310690 w 1139862"/>
                <a:gd name="connsiteY3656" fmla="*/ 416509 h 1348205"/>
                <a:gd name="connsiteX3657" fmla="*/ 308218 w 1139862"/>
                <a:gd name="connsiteY3657" fmla="*/ 416699 h 1348205"/>
                <a:gd name="connsiteX3658" fmla="*/ 306696 w 1139862"/>
                <a:gd name="connsiteY3658" fmla="*/ 417746 h 1348205"/>
                <a:gd name="connsiteX3659" fmla="*/ 306696 w 1139862"/>
                <a:gd name="connsiteY3659" fmla="*/ 420315 h 1348205"/>
                <a:gd name="connsiteX3660" fmla="*/ 305650 w 1139862"/>
                <a:gd name="connsiteY3660" fmla="*/ 421362 h 1348205"/>
                <a:gd name="connsiteX3661" fmla="*/ 305935 w 1139862"/>
                <a:gd name="connsiteY3661" fmla="*/ 423836 h 1348205"/>
                <a:gd name="connsiteX3662" fmla="*/ 304414 w 1139862"/>
                <a:gd name="connsiteY3662" fmla="*/ 427357 h 1348205"/>
                <a:gd name="connsiteX3663" fmla="*/ 303368 w 1139862"/>
                <a:gd name="connsiteY3663" fmla="*/ 428213 h 1348205"/>
                <a:gd name="connsiteX3664" fmla="*/ 303368 w 1139862"/>
                <a:gd name="connsiteY3664" fmla="*/ 430973 h 1348205"/>
                <a:gd name="connsiteX3665" fmla="*/ 302892 w 1139862"/>
                <a:gd name="connsiteY3665" fmla="*/ 431354 h 1348205"/>
                <a:gd name="connsiteX3666" fmla="*/ 302131 w 1139862"/>
                <a:gd name="connsiteY3666" fmla="*/ 431544 h 1348205"/>
                <a:gd name="connsiteX3667" fmla="*/ 302131 w 1139862"/>
                <a:gd name="connsiteY3667" fmla="*/ 431163 h 1348205"/>
                <a:gd name="connsiteX3668" fmla="*/ 300324 w 1139862"/>
                <a:gd name="connsiteY3668" fmla="*/ 430117 h 1348205"/>
                <a:gd name="connsiteX3669" fmla="*/ 300039 w 1139862"/>
                <a:gd name="connsiteY3669" fmla="*/ 429260 h 1348205"/>
                <a:gd name="connsiteX3670" fmla="*/ 299183 w 1139862"/>
                <a:gd name="connsiteY3670" fmla="*/ 430021 h 1348205"/>
                <a:gd name="connsiteX3671" fmla="*/ 297661 w 1139862"/>
                <a:gd name="connsiteY3671" fmla="*/ 430212 h 1348205"/>
                <a:gd name="connsiteX3672" fmla="*/ 296615 w 1139862"/>
                <a:gd name="connsiteY3672" fmla="*/ 429165 h 1348205"/>
                <a:gd name="connsiteX3673" fmla="*/ 296901 w 1139862"/>
                <a:gd name="connsiteY3673" fmla="*/ 428404 h 1348205"/>
                <a:gd name="connsiteX3674" fmla="*/ 295379 w 1139862"/>
                <a:gd name="connsiteY3674" fmla="*/ 427642 h 1348205"/>
                <a:gd name="connsiteX3675" fmla="*/ 294333 w 1139862"/>
                <a:gd name="connsiteY3675" fmla="*/ 426310 h 1348205"/>
                <a:gd name="connsiteX3676" fmla="*/ 292811 w 1139862"/>
                <a:gd name="connsiteY3676" fmla="*/ 427071 h 1348205"/>
                <a:gd name="connsiteX3677" fmla="*/ 292336 w 1139862"/>
                <a:gd name="connsiteY3677" fmla="*/ 426025 h 1348205"/>
                <a:gd name="connsiteX3678" fmla="*/ 290529 w 1139862"/>
                <a:gd name="connsiteY3678" fmla="*/ 424978 h 1348205"/>
                <a:gd name="connsiteX3679" fmla="*/ 290054 w 1139862"/>
                <a:gd name="connsiteY3679" fmla="*/ 423455 h 1348205"/>
                <a:gd name="connsiteX3680" fmla="*/ 288532 w 1139862"/>
                <a:gd name="connsiteY3680" fmla="*/ 423265 h 1348205"/>
                <a:gd name="connsiteX3681" fmla="*/ 288817 w 1139862"/>
                <a:gd name="connsiteY3681" fmla="*/ 422218 h 1348205"/>
                <a:gd name="connsiteX3682" fmla="*/ 288152 w 1139862"/>
                <a:gd name="connsiteY3682" fmla="*/ 420601 h 1348205"/>
                <a:gd name="connsiteX3683" fmla="*/ 288627 w 1139862"/>
                <a:gd name="connsiteY3683" fmla="*/ 419839 h 1348205"/>
                <a:gd name="connsiteX3684" fmla="*/ 290434 w 1139862"/>
                <a:gd name="connsiteY3684" fmla="*/ 419839 h 1348205"/>
                <a:gd name="connsiteX3685" fmla="*/ 290910 w 1139862"/>
                <a:gd name="connsiteY3685" fmla="*/ 417746 h 1348205"/>
                <a:gd name="connsiteX3686" fmla="*/ 291575 w 1139862"/>
                <a:gd name="connsiteY3686" fmla="*/ 416985 h 1348205"/>
                <a:gd name="connsiteX3687" fmla="*/ 292621 w 1139862"/>
                <a:gd name="connsiteY3687" fmla="*/ 417365 h 1348205"/>
                <a:gd name="connsiteX3688" fmla="*/ 293477 w 1139862"/>
                <a:gd name="connsiteY3688" fmla="*/ 415843 h 1348205"/>
                <a:gd name="connsiteX3689" fmla="*/ 294809 w 1139862"/>
                <a:gd name="connsiteY3689" fmla="*/ 415462 h 1348205"/>
                <a:gd name="connsiteX3690" fmla="*/ 295094 w 1139862"/>
                <a:gd name="connsiteY3690" fmla="*/ 413939 h 1348205"/>
                <a:gd name="connsiteX3691" fmla="*/ 294048 w 1139862"/>
                <a:gd name="connsiteY3691" fmla="*/ 413083 h 1348205"/>
                <a:gd name="connsiteX3692" fmla="*/ 294713 w 1139862"/>
                <a:gd name="connsiteY3692" fmla="*/ 413083 h 1348205"/>
                <a:gd name="connsiteX3693" fmla="*/ 295474 w 1139862"/>
                <a:gd name="connsiteY3693" fmla="*/ 412227 h 1348205"/>
                <a:gd name="connsiteX3694" fmla="*/ 295474 w 1139862"/>
                <a:gd name="connsiteY3694" fmla="*/ 408325 h 1348205"/>
                <a:gd name="connsiteX3695" fmla="*/ 297281 w 1139862"/>
                <a:gd name="connsiteY3695" fmla="*/ 407088 h 1348205"/>
                <a:gd name="connsiteX3696" fmla="*/ 299754 w 1139862"/>
                <a:gd name="connsiteY3696" fmla="*/ 404329 h 1348205"/>
                <a:gd name="connsiteX3697" fmla="*/ 299468 w 1139862"/>
                <a:gd name="connsiteY3697" fmla="*/ 403948 h 1348205"/>
                <a:gd name="connsiteX3698" fmla="*/ 300515 w 1139862"/>
                <a:gd name="connsiteY3698" fmla="*/ 402330 h 1348205"/>
                <a:gd name="connsiteX3699" fmla="*/ 300515 w 1139862"/>
                <a:gd name="connsiteY3699" fmla="*/ 401474 h 1348205"/>
                <a:gd name="connsiteX3700" fmla="*/ 299659 w 1139862"/>
                <a:gd name="connsiteY3700" fmla="*/ 401093 h 1348205"/>
                <a:gd name="connsiteX3701" fmla="*/ 299659 w 1139862"/>
                <a:gd name="connsiteY3701" fmla="*/ 400522 h 1348205"/>
                <a:gd name="connsiteX3702" fmla="*/ 301751 w 1139862"/>
                <a:gd name="connsiteY3702" fmla="*/ 400142 h 1348205"/>
                <a:gd name="connsiteX3703" fmla="*/ 301751 w 1139862"/>
                <a:gd name="connsiteY3703" fmla="*/ 399571 h 1348205"/>
                <a:gd name="connsiteX3704" fmla="*/ 300895 w 1139862"/>
                <a:gd name="connsiteY3704" fmla="*/ 398809 h 1348205"/>
                <a:gd name="connsiteX3705" fmla="*/ 304509 w 1139862"/>
                <a:gd name="connsiteY3705" fmla="*/ 396621 h 1348205"/>
                <a:gd name="connsiteX3706" fmla="*/ 304794 w 1139862"/>
                <a:gd name="connsiteY3706" fmla="*/ 395574 h 1348205"/>
                <a:gd name="connsiteX3707" fmla="*/ 305650 w 1139862"/>
                <a:gd name="connsiteY3707" fmla="*/ 395574 h 1348205"/>
                <a:gd name="connsiteX3708" fmla="*/ 306125 w 1139862"/>
                <a:gd name="connsiteY3708" fmla="*/ 396145 h 1348205"/>
                <a:gd name="connsiteX3709" fmla="*/ 306981 w 1139862"/>
                <a:gd name="connsiteY3709" fmla="*/ 395764 h 1348205"/>
                <a:gd name="connsiteX3710" fmla="*/ 307267 w 1139862"/>
                <a:gd name="connsiteY3710" fmla="*/ 393861 h 1348205"/>
                <a:gd name="connsiteX3711" fmla="*/ 306601 w 1139862"/>
                <a:gd name="connsiteY3711" fmla="*/ 393005 h 1348205"/>
                <a:gd name="connsiteX3712" fmla="*/ 306886 w 1139862"/>
                <a:gd name="connsiteY3712" fmla="*/ 390911 h 1348205"/>
                <a:gd name="connsiteX3713" fmla="*/ 306030 w 1139862"/>
                <a:gd name="connsiteY3713" fmla="*/ 390340 h 1348205"/>
                <a:gd name="connsiteX3714" fmla="*/ 305269 w 1139862"/>
                <a:gd name="connsiteY3714" fmla="*/ 388437 h 1348205"/>
                <a:gd name="connsiteX3715" fmla="*/ 306125 w 1139862"/>
                <a:gd name="connsiteY3715" fmla="*/ 385677 h 1348205"/>
                <a:gd name="connsiteX3716" fmla="*/ 306125 w 1139862"/>
                <a:gd name="connsiteY3716" fmla="*/ 384345 h 1348205"/>
                <a:gd name="connsiteX3717" fmla="*/ 305650 w 1139862"/>
                <a:gd name="connsiteY3717" fmla="*/ 384155 h 1348205"/>
                <a:gd name="connsiteX3718" fmla="*/ 305365 w 1139862"/>
                <a:gd name="connsiteY3718" fmla="*/ 383298 h 1348205"/>
                <a:gd name="connsiteX3719" fmla="*/ 306125 w 1139862"/>
                <a:gd name="connsiteY3719" fmla="*/ 383108 h 1348205"/>
                <a:gd name="connsiteX3720" fmla="*/ 307171 w 1139862"/>
                <a:gd name="connsiteY3720" fmla="*/ 381586 h 1348205"/>
                <a:gd name="connsiteX3721" fmla="*/ 307932 w 1139862"/>
                <a:gd name="connsiteY3721" fmla="*/ 381586 h 1348205"/>
                <a:gd name="connsiteX3722" fmla="*/ 308218 w 1139862"/>
                <a:gd name="connsiteY3722" fmla="*/ 382157 h 1348205"/>
                <a:gd name="connsiteX3723" fmla="*/ 310690 w 1139862"/>
                <a:gd name="connsiteY3723" fmla="*/ 382157 h 1348205"/>
                <a:gd name="connsiteX3724" fmla="*/ 310976 w 1139862"/>
                <a:gd name="connsiteY3724" fmla="*/ 381776 h 1348205"/>
                <a:gd name="connsiteX3725" fmla="*/ 310215 w 1139862"/>
                <a:gd name="connsiteY3725" fmla="*/ 381586 h 1348205"/>
                <a:gd name="connsiteX3726" fmla="*/ 311546 w 1139862"/>
                <a:gd name="connsiteY3726" fmla="*/ 381205 h 1348205"/>
                <a:gd name="connsiteX3727" fmla="*/ 312592 w 1139862"/>
                <a:gd name="connsiteY3727" fmla="*/ 380349 h 1348205"/>
                <a:gd name="connsiteX3728" fmla="*/ 312307 w 1139862"/>
                <a:gd name="connsiteY3728" fmla="*/ 379968 h 1348205"/>
                <a:gd name="connsiteX3729" fmla="*/ 313638 w 1139862"/>
                <a:gd name="connsiteY3729" fmla="*/ 379111 h 1348205"/>
                <a:gd name="connsiteX3730" fmla="*/ 314304 w 1139862"/>
                <a:gd name="connsiteY3730" fmla="*/ 379111 h 1348205"/>
                <a:gd name="connsiteX3731" fmla="*/ 314779 w 1139862"/>
                <a:gd name="connsiteY3731" fmla="*/ 379873 h 1348205"/>
                <a:gd name="connsiteX3732" fmla="*/ 317442 w 1139862"/>
                <a:gd name="connsiteY3732" fmla="*/ 379873 h 1348205"/>
                <a:gd name="connsiteX3733" fmla="*/ 319249 w 1139862"/>
                <a:gd name="connsiteY3733" fmla="*/ 376923 h 1348205"/>
                <a:gd name="connsiteX3734" fmla="*/ 318964 w 1139862"/>
                <a:gd name="connsiteY3734" fmla="*/ 373021 h 1348205"/>
                <a:gd name="connsiteX3735" fmla="*/ 319439 w 1139862"/>
                <a:gd name="connsiteY3735" fmla="*/ 372451 h 1348205"/>
                <a:gd name="connsiteX3736" fmla="*/ 319439 w 1139862"/>
                <a:gd name="connsiteY3736" fmla="*/ 370547 h 1348205"/>
                <a:gd name="connsiteX3737" fmla="*/ 320105 w 1139862"/>
                <a:gd name="connsiteY3737" fmla="*/ 369691 h 1348205"/>
                <a:gd name="connsiteX3738" fmla="*/ 321627 w 1139862"/>
                <a:gd name="connsiteY3738" fmla="*/ 368358 h 1348205"/>
                <a:gd name="connsiteX3739" fmla="*/ 323909 w 1139862"/>
                <a:gd name="connsiteY3739" fmla="*/ 369215 h 1348205"/>
                <a:gd name="connsiteX3740" fmla="*/ 326572 w 1139862"/>
                <a:gd name="connsiteY3740" fmla="*/ 368644 h 1348205"/>
                <a:gd name="connsiteX3741" fmla="*/ 329044 w 1139862"/>
                <a:gd name="connsiteY3741" fmla="*/ 366170 h 1348205"/>
                <a:gd name="connsiteX3742" fmla="*/ 329044 w 1139862"/>
                <a:gd name="connsiteY3742" fmla="*/ 365123 h 1348205"/>
                <a:gd name="connsiteX3743" fmla="*/ 330090 w 1139862"/>
                <a:gd name="connsiteY3743" fmla="*/ 363601 h 1348205"/>
                <a:gd name="connsiteX3744" fmla="*/ 330090 w 1139862"/>
                <a:gd name="connsiteY3744" fmla="*/ 361507 h 1348205"/>
                <a:gd name="connsiteX3745" fmla="*/ 329044 w 1139862"/>
                <a:gd name="connsiteY3745" fmla="*/ 360460 h 1348205"/>
                <a:gd name="connsiteX3746" fmla="*/ 329520 w 1139862"/>
                <a:gd name="connsiteY3746" fmla="*/ 359414 h 1348205"/>
                <a:gd name="connsiteX3747" fmla="*/ 331327 w 1139862"/>
                <a:gd name="connsiteY3747" fmla="*/ 357891 h 1348205"/>
                <a:gd name="connsiteX3748" fmla="*/ 331802 w 1139862"/>
                <a:gd name="connsiteY3748" fmla="*/ 356369 h 1348205"/>
                <a:gd name="connsiteX3749" fmla="*/ 332658 w 1139862"/>
                <a:gd name="connsiteY3749" fmla="*/ 356178 h 1348205"/>
                <a:gd name="connsiteX3750" fmla="*/ 333324 w 1139862"/>
                <a:gd name="connsiteY3750" fmla="*/ 353419 h 1348205"/>
                <a:gd name="connsiteX3751" fmla="*/ 334655 w 1139862"/>
                <a:gd name="connsiteY3751" fmla="*/ 353038 h 1348205"/>
                <a:gd name="connsiteX3752" fmla="*/ 335131 w 1139862"/>
                <a:gd name="connsiteY3752" fmla="*/ 351135 h 1348205"/>
                <a:gd name="connsiteX3753" fmla="*/ 335796 w 1139862"/>
                <a:gd name="connsiteY3753" fmla="*/ 350088 h 1348205"/>
                <a:gd name="connsiteX3754" fmla="*/ 336462 w 1139862"/>
                <a:gd name="connsiteY3754" fmla="*/ 349898 h 1348205"/>
                <a:gd name="connsiteX3755" fmla="*/ 335987 w 1139862"/>
                <a:gd name="connsiteY3755" fmla="*/ 349327 h 1348205"/>
                <a:gd name="connsiteX3756" fmla="*/ 336272 w 1139862"/>
                <a:gd name="connsiteY3756" fmla="*/ 348280 h 1348205"/>
                <a:gd name="connsiteX3757" fmla="*/ 337318 w 1139862"/>
                <a:gd name="connsiteY3757" fmla="*/ 348280 h 1348205"/>
                <a:gd name="connsiteX3758" fmla="*/ 338649 w 1139862"/>
                <a:gd name="connsiteY3758" fmla="*/ 349137 h 1348205"/>
                <a:gd name="connsiteX3759" fmla="*/ 339981 w 1139862"/>
                <a:gd name="connsiteY3759" fmla="*/ 349327 h 1348205"/>
                <a:gd name="connsiteX3760" fmla="*/ 340837 w 1139862"/>
                <a:gd name="connsiteY3760" fmla="*/ 349137 h 1348205"/>
                <a:gd name="connsiteX3761" fmla="*/ 341312 w 1139862"/>
                <a:gd name="connsiteY3761" fmla="*/ 348280 h 1348205"/>
                <a:gd name="connsiteX3762" fmla="*/ 342358 w 1139862"/>
                <a:gd name="connsiteY3762" fmla="*/ 349041 h 1348205"/>
                <a:gd name="connsiteX3763" fmla="*/ 343214 w 1139862"/>
                <a:gd name="connsiteY3763" fmla="*/ 348661 h 1348205"/>
                <a:gd name="connsiteX3764" fmla="*/ 343975 w 1139862"/>
                <a:gd name="connsiteY3764" fmla="*/ 346758 h 1348205"/>
                <a:gd name="connsiteX3765" fmla="*/ 345306 w 1139862"/>
                <a:gd name="connsiteY3765" fmla="*/ 345996 h 1348205"/>
                <a:gd name="connsiteX3766" fmla="*/ 347399 w 1139862"/>
                <a:gd name="connsiteY3766" fmla="*/ 342476 h 1348205"/>
                <a:gd name="connsiteX3767" fmla="*/ 347399 w 1139862"/>
                <a:gd name="connsiteY3767" fmla="*/ 340858 h 1348205"/>
                <a:gd name="connsiteX3768" fmla="*/ 348445 w 1139862"/>
                <a:gd name="connsiteY3768" fmla="*/ 339335 h 1348205"/>
                <a:gd name="connsiteX3769" fmla="*/ 348445 w 1139862"/>
                <a:gd name="connsiteY3769" fmla="*/ 337813 h 1348205"/>
                <a:gd name="connsiteX3770" fmla="*/ 349491 w 1139862"/>
                <a:gd name="connsiteY3770" fmla="*/ 337432 h 1348205"/>
                <a:gd name="connsiteX3771" fmla="*/ 350252 w 1139862"/>
                <a:gd name="connsiteY3771" fmla="*/ 336385 h 1348205"/>
                <a:gd name="connsiteX3772" fmla="*/ 352058 w 1139862"/>
                <a:gd name="connsiteY3772" fmla="*/ 336385 h 1348205"/>
                <a:gd name="connsiteX3773" fmla="*/ 352344 w 1139862"/>
                <a:gd name="connsiteY3773" fmla="*/ 335624 h 1348205"/>
                <a:gd name="connsiteX3774" fmla="*/ 353675 w 1139862"/>
                <a:gd name="connsiteY3774" fmla="*/ 334768 h 1348205"/>
                <a:gd name="connsiteX3775" fmla="*/ 354531 w 1139862"/>
                <a:gd name="connsiteY3775" fmla="*/ 335339 h 1348205"/>
                <a:gd name="connsiteX3776" fmla="*/ 355862 w 1139862"/>
                <a:gd name="connsiteY3776" fmla="*/ 335339 h 1348205"/>
                <a:gd name="connsiteX3777" fmla="*/ 355862 w 1139862"/>
                <a:gd name="connsiteY3777" fmla="*/ 334958 h 1348205"/>
                <a:gd name="connsiteX3778" fmla="*/ 357384 w 1139862"/>
                <a:gd name="connsiteY3778" fmla="*/ 335339 h 1348205"/>
                <a:gd name="connsiteX3779" fmla="*/ 357384 w 1139862"/>
                <a:gd name="connsiteY3779" fmla="*/ 336385 h 1348205"/>
                <a:gd name="connsiteX3780" fmla="*/ 358715 w 1139862"/>
                <a:gd name="connsiteY3780" fmla="*/ 336195 h 1348205"/>
                <a:gd name="connsiteX3781" fmla="*/ 359001 w 1139862"/>
                <a:gd name="connsiteY3781" fmla="*/ 335148 h 1348205"/>
                <a:gd name="connsiteX3782" fmla="*/ 362805 w 1139862"/>
                <a:gd name="connsiteY3782" fmla="*/ 332008 h 1348205"/>
                <a:gd name="connsiteX3783" fmla="*/ 362805 w 1139862"/>
                <a:gd name="connsiteY3783" fmla="*/ 331247 h 1348205"/>
                <a:gd name="connsiteX3784" fmla="*/ 363566 w 1139862"/>
                <a:gd name="connsiteY3784" fmla="*/ 330866 h 1348205"/>
                <a:gd name="connsiteX3785" fmla="*/ 364231 w 1139862"/>
                <a:gd name="connsiteY3785" fmla="*/ 329248 h 1348205"/>
                <a:gd name="connsiteX3786" fmla="*/ 365087 w 1139862"/>
                <a:gd name="connsiteY3786" fmla="*/ 328868 h 1348205"/>
                <a:gd name="connsiteX3787" fmla="*/ 365087 w 1139862"/>
                <a:gd name="connsiteY3787" fmla="*/ 328487 h 1348205"/>
                <a:gd name="connsiteX3788" fmla="*/ 368511 w 1139862"/>
                <a:gd name="connsiteY3788" fmla="*/ 328107 h 1348205"/>
                <a:gd name="connsiteX3789" fmla="*/ 368225 w 1139862"/>
                <a:gd name="connsiteY3789" fmla="*/ 324776 h 1348205"/>
                <a:gd name="connsiteX3790" fmla="*/ 368891 w 1139862"/>
                <a:gd name="connsiteY3790" fmla="*/ 324205 h 1348205"/>
                <a:gd name="connsiteX3791" fmla="*/ 369176 w 1139862"/>
                <a:gd name="connsiteY3791" fmla="*/ 322112 h 1348205"/>
                <a:gd name="connsiteX3792" fmla="*/ 370508 w 1139862"/>
                <a:gd name="connsiteY3792" fmla="*/ 321921 h 1348205"/>
                <a:gd name="connsiteX3793" fmla="*/ 370983 w 1139862"/>
                <a:gd name="connsiteY3793" fmla="*/ 322302 h 1348205"/>
                <a:gd name="connsiteX3794" fmla="*/ 370983 w 1139862"/>
                <a:gd name="connsiteY3794" fmla="*/ 323063 h 1348205"/>
                <a:gd name="connsiteX3795" fmla="*/ 370127 w 1139862"/>
                <a:gd name="connsiteY3795" fmla="*/ 322873 h 1348205"/>
                <a:gd name="connsiteX3796" fmla="*/ 370888 w 1139862"/>
                <a:gd name="connsiteY3796" fmla="*/ 323920 h 1348205"/>
                <a:gd name="connsiteX3797" fmla="*/ 370603 w 1139862"/>
                <a:gd name="connsiteY3797" fmla="*/ 324681 h 1348205"/>
                <a:gd name="connsiteX3798" fmla="*/ 369842 w 1139862"/>
                <a:gd name="connsiteY3798" fmla="*/ 325061 h 1348205"/>
                <a:gd name="connsiteX3799" fmla="*/ 369842 w 1139862"/>
                <a:gd name="connsiteY3799" fmla="*/ 325918 h 1348205"/>
                <a:gd name="connsiteX3800" fmla="*/ 370603 w 1139862"/>
                <a:gd name="connsiteY3800" fmla="*/ 326299 h 1348205"/>
                <a:gd name="connsiteX3801" fmla="*/ 370318 w 1139862"/>
                <a:gd name="connsiteY3801" fmla="*/ 327345 h 1348205"/>
                <a:gd name="connsiteX3802" fmla="*/ 371078 w 1139862"/>
                <a:gd name="connsiteY3802" fmla="*/ 328202 h 1348205"/>
                <a:gd name="connsiteX3803" fmla="*/ 373266 w 1139862"/>
                <a:gd name="connsiteY3803" fmla="*/ 328963 h 1348205"/>
                <a:gd name="connsiteX3804" fmla="*/ 377450 w 1139862"/>
                <a:gd name="connsiteY3804" fmla="*/ 329153 h 1348205"/>
                <a:gd name="connsiteX3805" fmla="*/ 377735 w 1139862"/>
                <a:gd name="connsiteY3805" fmla="*/ 328582 h 1348205"/>
                <a:gd name="connsiteX3806" fmla="*/ 380588 w 1139862"/>
                <a:gd name="connsiteY3806" fmla="*/ 328392 h 1348205"/>
                <a:gd name="connsiteX3807" fmla="*/ 381444 w 1139862"/>
                <a:gd name="connsiteY3807" fmla="*/ 326489 h 1348205"/>
                <a:gd name="connsiteX3808" fmla="*/ 382490 w 1139862"/>
                <a:gd name="connsiteY3808" fmla="*/ 326679 h 1348205"/>
                <a:gd name="connsiteX3809" fmla="*/ 382015 w 1139862"/>
                <a:gd name="connsiteY3809" fmla="*/ 326870 h 1348205"/>
                <a:gd name="connsiteX3810" fmla="*/ 382490 w 1139862"/>
                <a:gd name="connsiteY3810" fmla="*/ 329344 h 1348205"/>
                <a:gd name="connsiteX3811" fmla="*/ 385153 w 1139862"/>
                <a:gd name="connsiteY3811" fmla="*/ 328963 h 1348205"/>
                <a:gd name="connsiteX3812" fmla="*/ 388767 w 1139862"/>
                <a:gd name="connsiteY3812" fmla="*/ 327345 h 1348205"/>
                <a:gd name="connsiteX3813" fmla="*/ 390574 w 1139862"/>
                <a:gd name="connsiteY3813" fmla="*/ 326013 h 1348205"/>
                <a:gd name="connsiteX3814" fmla="*/ 391905 w 1139862"/>
                <a:gd name="connsiteY3814" fmla="*/ 323920 h 1348205"/>
                <a:gd name="connsiteX3815" fmla="*/ 393237 w 1139862"/>
                <a:gd name="connsiteY3815" fmla="*/ 323158 h 1348205"/>
                <a:gd name="connsiteX3816" fmla="*/ 393237 w 1139862"/>
                <a:gd name="connsiteY3816" fmla="*/ 322587 h 1348205"/>
                <a:gd name="connsiteX3817" fmla="*/ 393712 w 1139862"/>
                <a:gd name="connsiteY3817" fmla="*/ 322587 h 1348205"/>
                <a:gd name="connsiteX3818" fmla="*/ 394568 w 1139862"/>
                <a:gd name="connsiteY3818" fmla="*/ 320494 h 1348205"/>
                <a:gd name="connsiteX3819" fmla="*/ 394283 w 1139862"/>
                <a:gd name="connsiteY3819" fmla="*/ 319733 h 1348205"/>
                <a:gd name="connsiteX3820" fmla="*/ 395139 w 1139862"/>
                <a:gd name="connsiteY3820" fmla="*/ 320113 h 1348205"/>
                <a:gd name="connsiteX3821" fmla="*/ 396945 w 1139862"/>
                <a:gd name="connsiteY3821" fmla="*/ 319733 h 1348205"/>
                <a:gd name="connsiteX3822" fmla="*/ 397992 w 1139862"/>
                <a:gd name="connsiteY3822" fmla="*/ 318210 h 1348205"/>
                <a:gd name="connsiteX3823" fmla="*/ 399798 w 1139862"/>
                <a:gd name="connsiteY3823" fmla="*/ 316878 h 1348205"/>
                <a:gd name="connsiteX3824" fmla="*/ 401986 w 1139862"/>
                <a:gd name="connsiteY3824" fmla="*/ 313167 h 1348205"/>
                <a:gd name="connsiteX3825" fmla="*/ 401700 w 1139862"/>
                <a:gd name="connsiteY3825" fmla="*/ 312120 h 1348205"/>
                <a:gd name="connsiteX3826" fmla="*/ 402746 w 1139862"/>
                <a:gd name="connsiteY3826" fmla="*/ 311263 h 1348205"/>
                <a:gd name="connsiteX3827" fmla="*/ 403222 w 1139862"/>
                <a:gd name="connsiteY3827" fmla="*/ 309931 h 1348205"/>
                <a:gd name="connsiteX3828" fmla="*/ 404553 w 1139862"/>
                <a:gd name="connsiteY3828" fmla="*/ 309931 h 1348205"/>
                <a:gd name="connsiteX3829" fmla="*/ 404839 w 1139862"/>
                <a:gd name="connsiteY3829" fmla="*/ 309170 h 1348205"/>
                <a:gd name="connsiteX3830" fmla="*/ 407121 w 1139862"/>
                <a:gd name="connsiteY3830" fmla="*/ 309741 h 1348205"/>
                <a:gd name="connsiteX3831" fmla="*/ 408167 w 1139862"/>
                <a:gd name="connsiteY3831" fmla="*/ 308884 h 1348205"/>
                <a:gd name="connsiteX3832" fmla="*/ 408643 w 1139862"/>
                <a:gd name="connsiteY3832" fmla="*/ 307648 h 1348205"/>
                <a:gd name="connsiteX3833" fmla="*/ 409308 w 1139862"/>
                <a:gd name="connsiteY3833" fmla="*/ 307267 h 1348205"/>
                <a:gd name="connsiteX3834" fmla="*/ 409308 w 1139862"/>
                <a:gd name="connsiteY3834" fmla="*/ 305935 h 1348205"/>
                <a:gd name="connsiteX3835" fmla="*/ 410354 w 1139862"/>
                <a:gd name="connsiteY3835" fmla="*/ 304888 h 1348205"/>
                <a:gd name="connsiteX3836" fmla="*/ 410830 w 1139862"/>
                <a:gd name="connsiteY3836" fmla="*/ 302985 h 1348205"/>
                <a:gd name="connsiteX3837" fmla="*/ 411591 w 1139862"/>
                <a:gd name="connsiteY3837" fmla="*/ 302414 h 1348205"/>
                <a:gd name="connsiteX3838" fmla="*/ 412447 w 1139862"/>
                <a:gd name="connsiteY3838" fmla="*/ 298703 h 1348205"/>
                <a:gd name="connsiteX3839" fmla="*/ 413207 w 1139862"/>
                <a:gd name="connsiteY3839" fmla="*/ 297941 h 1348205"/>
                <a:gd name="connsiteX3840" fmla="*/ 414063 w 1139862"/>
                <a:gd name="connsiteY3840" fmla="*/ 298322 h 1348205"/>
                <a:gd name="connsiteX3841" fmla="*/ 415109 w 1139862"/>
                <a:gd name="connsiteY3841" fmla="*/ 296228 h 1348205"/>
                <a:gd name="connsiteX3842" fmla="*/ 419199 w 1139862"/>
                <a:gd name="connsiteY3842" fmla="*/ 293279 h 1348205"/>
                <a:gd name="connsiteX3843" fmla="*/ 419484 w 1139862"/>
                <a:gd name="connsiteY3843" fmla="*/ 291946 h 1348205"/>
                <a:gd name="connsiteX3844" fmla="*/ 420150 w 1139862"/>
                <a:gd name="connsiteY3844" fmla="*/ 291185 h 1348205"/>
                <a:gd name="connsiteX3845" fmla="*/ 420625 w 1139862"/>
                <a:gd name="connsiteY3845" fmla="*/ 289282 h 1348205"/>
                <a:gd name="connsiteX3846" fmla="*/ 421291 w 1139862"/>
                <a:gd name="connsiteY3846" fmla="*/ 288901 h 1348205"/>
                <a:gd name="connsiteX3847" fmla="*/ 421576 w 1139862"/>
                <a:gd name="connsiteY3847" fmla="*/ 287854 h 1348205"/>
                <a:gd name="connsiteX3848" fmla="*/ 427567 w 1139862"/>
                <a:gd name="connsiteY3848" fmla="*/ 287474 h 1348205"/>
                <a:gd name="connsiteX3849" fmla="*/ 428328 w 1139862"/>
                <a:gd name="connsiteY3849" fmla="*/ 287664 h 1348205"/>
                <a:gd name="connsiteX3850" fmla="*/ 428328 w 1139862"/>
                <a:gd name="connsiteY3850" fmla="*/ 288235 h 1348205"/>
                <a:gd name="connsiteX3851" fmla="*/ 428994 w 1139862"/>
                <a:gd name="connsiteY3851" fmla="*/ 288235 h 1348205"/>
                <a:gd name="connsiteX3852" fmla="*/ 429850 w 1139862"/>
                <a:gd name="connsiteY3852" fmla="*/ 287664 h 1348205"/>
                <a:gd name="connsiteX3853" fmla="*/ 430896 w 1139862"/>
                <a:gd name="connsiteY3853" fmla="*/ 289187 h 1348205"/>
                <a:gd name="connsiteX3854" fmla="*/ 432417 w 1139862"/>
                <a:gd name="connsiteY3854" fmla="*/ 288996 h 1348205"/>
                <a:gd name="connsiteX3855" fmla="*/ 433749 w 1139862"/>
                <a:gd name="connsiteY3855" fmla="*/ 287664 h 1348205"/>
                <a:gd name="connsiteX3856" fmla="*/ 433749 w 1139862"/>
                <a:gd name="connsiteY3856" fmla="*/ 286903 h 1348205"/>
                <a:gd name="connsiteX3857" fmla="*/ 434795 w 1139862"/>
                <a:gd name="connsiteY3857" fmla="*/ 286046 h 1348205"/>
                <a:gd name="connsiteX3858" fmla="*/ 435651 w 1139862"/>
                <a:gd name="connsiteY3858" fmla="*/ 283953 h 1348205"/>
                <a:gd name="connsiteX3859" fmla="*/ 439265 w 1139862"/>
                <a:gd name="connsiteY3859" fmla="*/ 280432 h 1348205"/>
                <a:gd name="connsiteX3860" fmla="*/ 440596 w 1139862"/>
                <a:gd name="connsiteY3860" fmla="*/ 277672 h 1348205"/>
                <a:gd name="connsiteX3861" fmla="*/ 442879 w 1139862"/>
                <a:gd name="connsiteY3861" fmla="*/ 276816 h 1348205"/>
                <a:gd name="connsiteX3862" fmla="*/ 443734 w 1139862"/>
                <a:gd name="connsiteY3862" fmla="*/ 275199 h 1348205"/>
                <a:gd name="connsiteX3863" fmla="*/ 447824 w 1139862"/>
                <a:gd name="connsiteY3863" fmla="*/ 272629 h 1348205"/>
                <a:gd name="connsiteX3864" fmla="*/ 448680 w 1139862"/>
                <a:gd name="connsiteY3864" fmla="*/ 269489 h 1348205"/>
                <a:gd name="connsiteX3865" fmla="*/ 450867 w 1139862"/>
                <a:gd name="connsiteY3865" fmla="*/ 268728 h 1348205"/>
                <a:gd name="connsiteX3866" fmla="*/ 451913 w 1139862"/>
                <a:gd name="connsiteY3866" fmla="*/ 267110 h 1348205"/>
                <a:gd name="connsiteX3867" fmla="*/ 451913 w 1139862"/>
                <a:gd name="connsiteY3867" fmla="*/ 266254 h 1348205"/>
                <a:gd name="connsiteX3868" fmla="*/ 454195 w 1139862"/>
                <a:gd name="connsiteY3868" fmla="*/ 266254 h 1348205"/>
                <a:gd name="connsiteX3869" fmla="*/ 456383 w 1139862"/>
                <a:gd name="connsiteY3869" fmla="*/ 262542 h 1348205"/>
                <a:gd name="connsiteX3870" fmla="*/ 457143 w 1139862"/>
                <a:gd name="connsiteY3870" fmla="*/ 259117 h 1348205"/>
                <a:gd name="connsiteX3871" fmla="*/ 456858 w 1139862"/>
                <a:gd name="connsiteY3871" fmla="*/ 257023 h 1348205"/>
                <a:gd name="connsiteX3872" fmla="*/ 457714 w 1139862"/>
                <a:gd name="connsiteY3872" fmla="*/ 256833 h 1348205"/>
                <a:gd name="connsiteX3873" fmla="*/ 457999 w 1139862"/>
                <a:gd name="connsiteY3873" fmla="*/ 256072 h 1348205"/>
                <a:gd name="connsiteX3874" fmla="*/ 459521 w 1139862"/>
                <a:gd name="connsiteY3874" fmla="*/ 255881 h 1348205"/>
                <a:gd name="connsiteX3875" fmla="*/ 460567 w 1139862"/>
                <a:gd name="connsiteY3875" fmla="*/ 252361 h 1348205"/>
                <a:gd name="connsiteX3876" fmla="*/ 461613 w 1139862"/>
                <a:gd name="connsiteY3876" fmla="*/ 236183 h 1348205"/>
                <a:gd name="connsiteX3877" fmla="*/ 462279 w 1139862"/>
                <a:gd name="connsiteY3877" fmla="*/ 234851 h 1348205"/>
                <a:gd name="connsiteX3878" fmla="*/ 461993 w 1139862"/>
                <a:gd name="connsiteY3878" fmla="*/ 231140 h 1348205"/>
                <a:gd name="connsiteX3879" fmla="*/ 457904 w 1139862"/>
                <a:gd name="connsiteY3879" fmla="*/ 217818 h 1348205"/>
                <a:gd name="connsiteX3880" fmla="*/ 457238 w 1139862"/>
                <a:gd name="connsiteY3880" fmla="*/ 210681 h 1348205"/>
                <a:gd name="connsiteX3881" fmla="*/ 461423 w 1139862"/>
                <a:gd name="connsiteY3881" fmla="*/ 204972 h 1348205"/>
                <a:gd name="connsiteX3882" fmla="*/ 464561 w 1139862"/>
                <a:gd name="connsiteY3882" fmla="*/ 204401 h 1348205"/>
                <a:gd name="connsiteX3883" fmla="*/ 465037 w 1139862"/>
                <a:gd name="connsiteY3883" fmla="*/ 204781 h 1348205"/>
                <a:gd name="connsiteX3884" fmla="*/ 465037 w 1139862"/>
                <a:gd name="connsiteY3884" fmla="*/ 206875 h 1348205"/>
                <a:gd name="connsiteX3885" fmla="*/ 469126 w 1139862"/>
                <a:gd name="connsiteY3885" fmla="*/ 206018 h 1348205"/>
                <a:gd name="connsiteX3886" fmla="*/ 468651 w 1139862"/>
                <a:gd name="connsiteY3886" fmla="*/ 206780 h 1348205"/>
                <a:gd name="connsiteX3887" fmla="*/ 465988 w 1139862"/>
                <a:gd name="connsiteY3887" fmla="*/ 208112 h 1348205"/>
                <a:gd name="connsiteX3888" fmla="*/ 462849 w 1139862"/>
                <a:gd name="connsiteY3888" fmla="*/ 211061 h 1348205"/>
                <a:gd name="connsiteX3889" fmla="*/ 466939 w 1139862"/>
                <a:gd name="connsiteY3889" fmla="*/ 215915 h 1348205"/>
                <a:gd name="connsiteX3890" fmla="*/ 466653 w 1139862"/>
                <a:gd name="connsiteY3890" fmla="*/ 220102 h 1348205"/>
                <a:gd name="connsiteX3891" fmla="*/ 467699 w 1139862"/>
                <a:gd name="connsiteY3891" fmla="*/ 222005 h 1348205"/>
                <a:gd name="connsiteX3892" fmla="*/ 468460 w 1139862"/>
                <a:gd name="connsiteY3892" fmla="*/ 222195 h 1348205"/>
                <a:gd name="connsiteX3893" fmla="*/ 469126 w 1139862"/>
                <a:gd name="connsiteY3893" fmla="*/ 221149 h 1348205"/>
                <a:gd name="connsiteX3894" fmla="*/ 470172 w 1139862"/>
                <a:gd name="connsiteY3894" fmla="*/ 220768 h 1348205"/>
                <a:gd name="connsiteX3895" fmla="*/ 471694 w 1139862"/>
                <a:gd name="connsiteY3895" fmla="*/ 217342 h 1348205"/>
                <a:gd name="connsiteX3896" fmla="*/ 473025 w 1139862"/>
                <a:gd name="connsiteY3896" fmla="*/ 216771 h 1348205"/>
                <a:gd name="connsiteX3897" fmla="*/ 473025 w 1139862"/>
                <a:gd name="connsiteY3897" fmla="*/ 215724 h 1348205"/>
                <a:gd name="connsiteX3898" fmla="*/ 471503 w 1139862"/>
                <a:gd name="connsiteY3898" fmla="*/ 215915 h 1348205"/>
                <a:gd name="connsiteX3899" fmla="*/ 471979 w 1139862"/>
                <a:gd name="connsiteY3899" fmla="*/ 214297 h 1348205"/>
                <a:gd name="connsiteX3900" fmla="*/ 471979 w 1139862"/>
                <a:gd name="connsiteY3900" fmla="*/ 210300 h 1348205"/>
                <a:gd name="connsiteX3901" fmla="*/ 471123 w 1139862"/>
                <a:gd name="connsiteY3901" fmla="*/ 209254 h 1348205"/>
                <a:gd name="connsiteX3902" fmla="*/ 471884 w 1139862"/>
                <a:gd name="connsiteY3902" fmla="*/ 208397 h 1348205"/>
                <a:gd name="connsiteX3903" fmla="*/ 471408 w 1139862"/>
                <a:gd name="connsiteY3903" fmla="*/ 203830 h 1348205"/>
                <a:gd name="connsiteX3904" fmla="*/ 472454 w 1139862"/>
                <a:gd name="connsiteY3904" fmla="*/ 201926 h 1348205"/>
                <a:gd name="connsiteX3905" fmla="*/ 472740 w 1139862"/>
                <a:gd name="connsiteY3905" fmla="*/ 200594 h 1348205"/>
                <a:gd name="connsiteX3906" fmla="*/ 474547 w 1139862"/>
                <a:gd name="connsiteY3906" fmla="*/ 199262 h 1348205"/>
                <a:gd name="connsiteX3907" fmla="*/ 476068 w 1139862"/>
                <a:gd name="connsiteY3907" fmla="*/ 199262 h 1348205"/>
                <a:gd name="connsiteX3908" fmla="*/ 477400 w 1139862"/>
                <a:gd name="connsiteY3908" fmla="*/ 197359 h 1348205"/>
                <a:gd name="connsiteX3909" fmla="*/ 482535 w 1139862"/>
                <a:gd name="connsiteY3909" fmla="*/ 194409 h 1348205"/>
                <a:gd name="connsiteX3910" fmla="*/ 485198 w 1139862"/>
                <a:gd name="connsiteY3910" fmla="*/ 194219 h 1348205"/>
                <a:gd name="connsiteX3911" fmla="*/ 485198 w 1139862"/>
                <a:gd name="connsiteY3911" fmla="*/ 191459 h 1348205"/>
                <a:gd name="connsiteX3912" fmla="*/ 486054 w 1139862"/>
                <a:gd name="connsiteY3912" fmla="*/ 190127 h 1348205"/>
                <a:gd name="connsiteX3913" fmla="*/ 487861 w 1139862"/>
                <a:gd name="connsiteY3913" fmla="*/ 189746 h 1348205"/>
                <a:gd name="connsiteX3914" fmla="*/ 491665 w 1139862"/>
                <a:gd name="connsiteY3914" fmla="*/ 183846 h 1348205"/>
                <a:gd name="connsiteX3915" fmla="*/ 493757 w 1139862"/>
                <a:gd name="connsiteY3915" fmla="*/ 179279 h 1348205"/>
                <a:gd name="connsiteX3916" fmla="*/ 498702 w 1139862"/>
                <a:gd name="connsiteY3916" fmla="*/ 175187 h 1348205"/>
                <a:gd name="connsiteX3917" fmla="*/ 499558 w 1139862"/>
                <a:gd name="connsiteY3917" fmla="*/ 173569 h 1348205"/>
                <a:gd name="connsiteX3918" fmla="*/ 508307 w 1139862"/>
                <a:gd name="connsiteY3918" fmla="*/ 168716 h 1348205"/>
                <a:gd name="connsiteX3919" fmla="*/ 508592 w 1139862"/>
                <a:gd name="connsiteY3919" fmla="*/ 167384 h 1348205"/>
                <a:gd name="connsiteX3920" fmla="*/ 512016 w 1139862"/>
                <a:gd name="connsiteY3920" fmla="*/ 165481 h 1348205"/>
                <a:gd name="connsiteX3921" fmla="*/ 512491 w 1139862"/>
                <a:gd name="connsiteY3921" fmla="*/ 163007 h 1348205"/>
                <a:gd name="connsiteX3922" fmla="*/ 513347 w 1139862"/>
                <a:gd name="connsiteY3922" fmla="*/ 162436 h 1348205"/>
                <a:gd name="connsiteX3923" fmla="*/ 512872 w 1139862"/>
                <a:gd name="connsiteY3923" fmla="*/ 161674 h 1348205"/>
                <a:gd name="connsiteX3924" fmla="*/ 513538 w 1139862"/>
                <a:gd name="connsiteY3924" fmla="*/ 157678 h 1348205"/>
                <a:gd name="connsiteX3925" fmla="*/ 513538 w 1139862"/>
                <a:gd name="connsiteY3925" fmla="*/ 156821 h 1348205"/>
                <a:gd name="connsiteX3926" fmla="*/ 513062 w 1139862"/>
                <a:gd name="connsiteY3926" fmla="*/ 156631 h 1348205"/>
                <a:gd name="connsiteX3927" fmla="*/ 513062 w 1139862"/>
                <a:gd name="connsiteY3927" fmla="*/ 152444 h 1348205"/>
                <a:gd name="connsiteX3928" fmla="*/ 513538 w 1139862"/>
                <a:gd name="connsiteY3928" fmla="*/ 152254 h 1348205"/>
                <a:gd name="connsiteX3929" fmla="*/ 514583 w 1139862"/>
                <a:gd name="connsiteY3929" fmla="*/ 149494 h 1348205"/>
                <a:gd name="connsiteX3930" fmla="*/ 516676 w 1139862"/>
                <a:gd name="connsiteY3930" fmla="*/ 148638 h 1348205"/>
                <a:gd name="connsiteX3931" fmla="*/ 516676 w 1139862"/>
                <a:gd name="connsiteY3931" fmla="*/ 147591 h 1348205"/>
                <a:gd name="connsiteX3932" fmla="*/ 519814 w 1139862"/>
                <a:gd name="connsiteY3932" fmla="*/ 145022 h 1348205"/>
                <a:gd name="connsiteX3933" fmla="*/ 523618 w 1139862"/>
                <a:gd name="connsiteY3933" fmla="*/ 143975 h 1348205"/>
                <a:gd name="connsiteX3934" fmla="*/ 526756 w 1139862"/>
                <a:gd name="connsiteY3934" fmla="*/ 141501 h 1348205"/>
                <a:gd name="connsiteX3935" fmla="*/ 531987 w 1139862"/>
                <a:gd name="connsiteY3935" fmla="*/ 141310 h 1348205"/>
                <a:gd name="connsiteX3936" fmla="*/ 532652 w 1139862"/>
                <a:gd name="connsiteY3936" fmla="*/ 140454 h 1348205"/>
                <a:gd name="connsiteX3937" fmla="*/ 533984 w 1139862"/>
                <a:gd name="connsiteY3937" fmla="*/ 139883 h 1348205"/>
                <a:gd name="connsiteX3938" fmla="*/ 538073 w 1139862"/>
                <a:gd name="connsiteY3938" fmla="*/ 135030 h 1348205"/>
                <a:gd name="connsiteX3939" fmla="*/ 540165 w 1139862"/>
                <a:gd name="connsiteY3939" fmla="*/ 133983 h 1348205"/>
                <a:gd name="connsiteX3940" fmla="*/ 543018 w 1139862"/>
                <a:gd name="connsiteY3940" fmla="*/ 133222 h 1348205"/>
                <a:gd name="connsiteX3941" fmla="*/ 547678 w 1139862"/>
                <a:gd name="connsiteY3941" fmla="*/ 129130 h 1348205"/>
                <a:gd name="connsiteX3942" fmla="*/ 546632 w 1139862"/>
                <a:gd name="connsiteY3942" fmla="*/ 127037 h 1348205"/>
                <a:gd name="connsiteX3943" fmla="*/ 547488 w 1139862"/>
                <a:gd name="connsiteY3943" fmla="*/ 127037 h 1348205"/>
                <a:gd name="connsiteX3944" fmla="*/ 549010 w 1139862"/>
                <a:gd name="connsiteY3944" fmla="*/ 129987 h 1348205"/>
                <a:gd name="connsiteX3945" fmla="*/ 550531 w 1139862"/>
                <a:gd name="connsiteY3945" fmla="*/ 130367 h 1348205"/>
                <a:gd name="connsiteX3946" fmla="*/ 550056 w 1139862"/>
                <a:gd name="connsiteY3946" fmla="*/ 131699 h 1348205"/>
                <a:gd name="connsiteX3947" fmla="*/ 551102 w 1139862"/>
                <a:gd name="connsiteY3947" fmla="*/ 132746 h 1348205"/>
                <a:gd name="connsiteX3948" fmla="*/ 551767 w 1139862"/>
                <a:gd name="connsiteY3948" fmla="*/ 132746 h 1348205"/>
                <a:gd name="connsiteX3949" fmla="*/ 552243 w 1139862"/>
                <a:gd name="connsiteY3949" fmla="*/ 131890 h 1348205"/>
                <a:gd name="connsiteX3950" fmla="*/ 551577 w 1139862"/>
                <a:gd name="connsiteY3950" fmla="*/ 129701 h 1348205"/>
                <a:gd name="connsiteX3951" fmla="*/ 553384 w 1139862"/>
                <a:gd name="connsiteY3951" fmla="*/ 130272 h 1348205"/>
                <a:gd name="connsiteX3952" fmla="*/ 554430 w 1139862"/>
                <a:gd name="connsiteY3952" fmla="*/ 132175 h 1348205"/>
                <a:gd name="connsiteX3953" fmla="*/ 555476 w 1139862"/>
                <a:gd name="connsiteY3953" fmla="*/ 131795 h 1348205"/>
                <a:gd name="connsiteX3954" fmla="*/ 557569 w 1139862"/>
                <a:gd name="connsiteY3954" fmla="*/ 130177 h 1348205"/>
                <a:gd name="connsiteX3955" fmla="*/ 561848 w 1139862"/>
                <a:gd name="connsiteY3955" fmla="*/ 130177 h 1348205"/>
                <a:gd name="connsiteX3956" fmla="*/ 561848 w 1139862"/>
                <a:gd name="connsiteY3956" fmla="*/ 130557 h 1348205"/>
                <a:gd name="connsiteX3957" fmla="*/ 563179 w 1139862"/>
                <a:gd name="connsiteY3957" fmla="*/ 131128 h 1348205"/>
                <a:gd name="connsiteX3958" fmla="*/ 562704 w 1139862"/>
                <a:gd name="connsiteY3958" fmla="*/ 133222 h 1348205"/>
                <a:gd name="connsiteX3959" fmla="*/ 564796 w 1139862"/>
                <a:gd name="connsiteY3959" fmla="*/ 134269 h 1348205"/>
                <a:gd name="connsiteX3960" fmla="*/ 564796 w 1139862"/>
                <a:gd name="connsiteY3960" fmla="*/ 135030 h 1348205"/>
                <a:gd name="connsiteX3961" fmla="*/ 565557 w 1139862"/>
                <a:gd name="connsiteY3961" fmla="*/ 135030 h 1348205"/>
                <a:gd name="connsiteX3962" fmla="*/ 565842 w 1139862"/>
                <a:gd name="connsiteY3962" fmla="*/ 133698 h 1348205"/>
                <a:gd name="connsiteX3963" fmla="*/ 568505 w 1139862"/>
                <a:gd name="connsiteY3963" fmla="*/ 133127 h 1348205"/>
                <a:gd name="connsiteX3964" fmla="*/ 571643 w 1139862"/>
                <a:gd name="connsiteY3964" fmla="*/ 131509 h 1348205"/>
                <a:gd name="connsiteX3965" fmla="*/ 577635 w 1139862"/>
                <a:gd name="connsiteY3965" fmla="*/ 131699 h 1348205"/>
                <a:gd name="connsiteX3966" fmla="*/ 580297 w 1139862"/>
                <a:gd name="connsiteY3966" fmla="*/ 131128 h 1348205"/>
                <a:gd name="connsiteX3967" fmla="*/ 580963 w 1139862"/>
                <a:gd name="connsiteY3967" fmla="*/ 130367 h 1348205"/>
                <a:gd name="connsiteX3968" fmla="*/ 585052 w 1139862"/>
                <a:gd name="connsiteY3968" fmla="*/ 129320 h 1348205"/>
                <a:gd name="connsiteX3969" fmla="*/ 586098 w 1139862"/>
                <a:gd name="connsiteY3969" fmla="*/ 128559 h 1348205"/>
                <a:gd name="connsiteX3970" fmla="*/ 586954 w 1139862"/>
                <a:gd name="connsiteY3970" fmla="*/ 127703 h 1348205"/>
                <a:gd name="connsiteX3971" fmla="*/ 587430 w 1139862"/>
                <a:gd name="connsiteY3971" fmla="*/ 126085 h 1348205"/>
                <a:gd name="connsiteX3972" fmla="*/ 594087 w 1139862"/>
                <a:gd name="connsiteY3972" fmla="*/ 124182 h 1348205"/>
                <a:gd name="connsiteX3973" fmla="*/ 594943 w 1139862"/>
                <a:gd name="connsiteY3973" fmla="*/ 122564 h 1348205"/>
                <a:gd name="connsiteX3974" fmla="*/ 596750 w 1139862"/>
                <a:gd name="connsiteY3974" fmla="*/ 122183 h 1348205"/>
                <a:gd name="connsiteX3975" fmla="*/ 597796 w 1139862"/>
                <a:gd name="connsiteY3975" fmla="*/ 121422 h 1348205"/>
                <a:gd name="connsiteX3976" fmla="*/ 597035 w 1139862"/>
                <a:gd name="connsiteY3976" fmla="*/ 120566 h 1348205"/>
                <a:gd name="connsiteX3977" fmla="*/ 597796 w 1139862"/>
                <a:gd name="connsiteY3977" fmla="*/ 118663 h 1348205"/>
                <a:gd name="connsiteX3978" fmla="*/ 599127 w 1139862"/>
                <a:gd name="connsiteY3978" fmla="*/ 118663 h 1348205"/>
                <a:gd name="connsiteX3979" fmla="*/ 600934 w 1139862"/>
                <a:gd name="connsiteY3979" fmla="*/ 117045 h 1348205"/>
                <a:gd name="connsiteX3980" fmla="*/ 602456 w 1139862"/>
                <a:gd name="connsiteY3980" fmla="*/ 117045 h 1348205"/>
                <a:gd name="connsiteX3981" fmla="*/ 602456 w 1139862"/>
                <a:gd name="connsiteY3981" fmla="*/ 116474 h 1348205"/>
                <a:gd name="connsiteX3982" fmla="*/ 603311 w 1139862"/>
                <a:gd name="connsiteY3982" fmla="*/ 116474 h 1348205"/>
                <a:gd name="connsiteX3983" fmla="*/ 604833 w 1139862"/>
                <a:gd name="connsiteY3983" fmla="*/ 115427 h 1348205"/>
                <a:gd name="connsiteX3984" fmla="*/ 604833 w 1139862"/>
                <a:gd name="connsiteY3984" fmla="*/ 114856 h 1348205"/>
                <a:gd name="connsiteX3985" fmla="*/ 604357 w 1139862"/>
                <a:gd name="connsiteY3985" fmla="*/ 114856 h 1348205"/>
                <a:gd name="connsiteX3986" fmla="*/ 604643 w 1139862"/>
                <a:gd name="connsiteY3986" fmla="*/ 114285 h 1348205"/>
                <a:gd name="connsiteX3987" fmla="*/ 605974 w 1139862"/>
                <a:gd name="connsiteY3987" fmla="*/ 114095 h 1348205"/>
                <a:gd name="connsiteX3988" fmla="*/ 606830 w 1139862"/>
                <a:gd name="connsiteY3988" fmla="*/ 114476 h 1348205"/>
                <a:gd name="connsiteX3989" fmla="*/ 608162 w 1139862"/>
                <a:gd name="connsiteY3989" fmla="*/ 113619 h 1348205"/>
                <a:gd name="connsiteX3990" fmla="*/ 609968 w 1139862"/>
                <a:gd name="connsiteY3990" fmla="*/ 113239 h 1348205"/>
                <a:gd name="connsiteX3991" fmla="*/ 610729 w 1139862"/>
                <a:gd name="connsiteY3991" fmla="*/ 112382 h 1348205"/>
                <a:gd name="connsiteX3992" fmla="*/ 612917 w 1139862"/>
                <a:gd name="connsiteY3992" fmla="*/ 111811 h 1348205"/>
                <a:gd name="connsiteX3993" fmla="*/ 613963 w 1139862"/>
                <a:gd name="connsiteY3993" fmla="*/ 110765 h 1348205"/>
                <a:gd name="connsiteX3994" fmla="*/ 616625 w 1139862"/>
                <a:gd name="connsiteY3994" fmla="*/ 109908 h 1348205"/>
                <a:gd name="connsiteX3995" fmla="*/ 623092 w 1139862"/>
                <a:gd name="connsiteY3995" fmla="*/ 109052 h 1348205"/>
                <a:gd name="connsiteX3996" fmla="*/ 623853 w 1139862"/>
                <a:gd name="connsiteY3996" fmla="*/ 108481 h 1348205"/>
                <a:gd name="connsiteX3997" fmla="*/ 625945 w 1139862"/>
                <a:gd name="connsiteY3997" fmla="*/ 108100 h 1348205"/>
                <a:gd name="connsiteX3998" fmla="*/ 628798 w 1139862"/>
                <a:gd name="connsiteY3998" fmla="*/ 106578 h 1348205"/>
                <a:gd name="connsiteX3999" fmla="*/ 628513 w 1139862"/>
                <a:gd name="connsiteY3999" fmla="*/ 106197 h 1348205"/>
                <a:gd name="connsiteX4000" fmla="*/ 630320 w 1139862"/>
                <a:gd name="connsiteY4000" fmla="*/ 105626 h 1348205"/>
                <a:gd name="connsiteX4001" fmla="*/ 632602 w 1139862"/>
                <a:gd name="connsiteY4001" fmla="*/ 103723 h 1348205"/>
                <a:gd name="connsiteX4002" fmla="*/ 633268 w 1139862"/>
                <a:gd name="connsiteY4002" fmla="*/ 103723 h 1348205"/>
                <a:gd name="connsiteX4003" fmla="*/ 638213 w 1139862"/>
                <a:gd name="connsiteY4003" fmla="*/ 99441 h 1348205"/>
                <a:gd name="connsiteX4004" fmla="*/ 642302 w 1139862"/>
                <a:gd name="connsiteY4004" fmla="*/ 97157 h 1348205"/>
                <a:gd name="connsiteX4005" fmla="*/ 645916 w 1139862"/>
                <a:gd name="connsiteY4005" fmla="*/ 94207 h 1348205"/>
                <a:gd name="connsiteX4006" fmla="*/ 646772 w 1139862"/>
                <a:gd name="connsiteY4006" fmla="*/ 94207 h 1348205"/>
                <a:gd name="connsiteX4007" fmla="*/ 648294 w 1139862"/>
                <a:gd name="connsiteY4007" fmla="*/ 95254 h 1348205"/>
                <a:gd name="connsiteX4008" fmla="*/ 650100 w 1139862"/>
                <a:gd name="connsiteY4008" fmla="*/ 95825 h 1348205"/>
                <a:gd name="connsiteX4009" fmla="*/ 651432 w 1139862"/>
                <a:gd name="connsiteY4009" fmla="*/ 95825 h 1348205"/>
                <a:gd name="connsiteX4010" fmla="*/ 652953 w 1139862"/>
                <a:gd name="connsiteY4010" fmla="*/ 94492 h 1348205"/>
                <a:gd name="connsiteX4011" fmla="*/ 654285 w 1139862"/>
                <a:gd name="connsiteY4011" fmla="*/ 94302 h 1348205"/>
                <a:gd name="connsiteX4012" fmla="*/ 655331 w 1139862"/>
                <a:gd name="connsiteY4012" fmla="*/ 93541 h 1348205"/>
                <a:gd name="connsiteX4013" fmla="*/ 655616 w 1139862"/>
                <a:gd name="connsiteY4013" fmla="*/ 92685 h 1348205"/>
                <a:gd name="connsiteX4014" fmla="*/ 656092 w 1139862"/>
                <a:gd name="connsiteY4014" fmla="*/ 92494 h 1348205"/>
                <a:gd name="connsiteX4015" fmla="*/ 656092 w 1139862"/>
                <a:gd name="connsiteY4015" fmla="*/ 91447 h 1348205"/>
                <a:gd name="connsiteX4016" fmla="*/ 657138 w 1139862"/>
                <a:gd name="connsiteY4016" fmla="*/ 90877 h 1348205"/>
                <a:gd name="connsiteX4017" fmla="*/ 657994 w 1139862"/>
                <a:gd name="connsiteY4017" fmla="*/ 89259 h 1348205"/>
                <a:gd name="connsiteX4018" fmla="*/ 661607 w 1139862"/>
                <a:gd name="connsiteY4018" fmla="*/ 90306 h 1348205"/>
                <a:gd name="connsiteX4019" fmla="*/ 663414 w 1139862"/>
                <a:gd name="connsiteY4019" fmla="*/ 89734 h 1348205"/>
                <a:gd name="connsiteX4020" fmla="*/ 662939 w 1139862"/>
                <a:gd name="connsiteY4020" fmla="*/ 86309 h 1348205"/>
                <a:gd name="connsiteX4021" fmla="*/ 660847 w 1139862"/>
                <a:gd name="connsiteY4021" fmla="*/ 81456 h 1348205"/>
                <a:gd name="connsiteX4022" fmla="*/ 660561 w 1139862"/>
                <a:gd name="connsiteY4022" fmla="*/ 74129 h 1348205"/>
                <a:gd name="connsiteX4023" fmla="*/ 659705 w 1139862"/>
                <a:gd name="connsiteY4023" fmla="*/ 73748 h 1348205"/>
                <a:gd name="connsiteX4024" fmla="*/ 657899 w 1139862"/>
                <a:gd name="connsiteY4024" fmla="*/ 71464 h 1348205"/>
                <a:gd name="connsiteX4025" fmla="*/ 655236 w 1139862"/>
                <a:gd name="connsiteY4025" fmla="*/ 70608 h 1348205"/>
                <a:gd name="connsiteX4026" fmla="*/ 654950 w 1139862"/>
                <a:gd name="connsiteY4026" fmla="*/ 69751 h 1348205"/>
                <a:gd name="connsiteX4027" fmla="*/ 652478 w 1139862"/>
                <a:gd name="connsiteY4027" fmla="*/ 67658 h 1348205"/>
                <a:gd name="connsiteX4028" fmla="*/ 646677 w 1139862"/>
                <a:gd name="connsiteY4028" fmla="*/ 65184 h 1348205"/>
                <a:gd name="connsiteX4029" fmla="*/ 646011 w 1139862"/>
                <a:gd name="connsiteY4029" fmla="*/ 61092 h 1348205"/>
                <a:gd name="connsiteX4030" fmla="*/ 648674 w 1139862"/>
                <a:gd name="connsiteY4030" fmla="*/ 59189 h 1348205"/>
                <a:gd name="connsiteX4031" fmla="*/ 649340 w 1139862"/>
                <a:gd name="connsiteY4031" fmla="*/ 59189 h 1348205"/>
                <a:gd name="connsiteX4032" fmla="*/ 650100 w 1139862"/>
                <a:gd name="connsiteY4032" fmla="*/ 58332 h 1348205"/>
                <a:gd name="connsiteX4033" fmla="*/ 651146 w 1139862"/>
                <a:gd name="connsiteY4033" fmla="*/ 58142 h 1348205"/>
                <a:gd name="connsiteX4034" fmla="*/ 653619 w 1139862"/>
                <a:gd name="connsiteY4034" fmla="*/ 59474 h 1348205"/>
                <a:gd name="connsiteX4035" fmla="*/ 656282 w 1139862"/>
                <a:gd name="connsiteY4035" fmla="*/ 59284 h 1348205"/>
                <a:gd name="connsiteX4036" fmla="*/ 657804 w 1139862"/>
                <a:gd name="connsiteY4036" fmla="*/ 60616 h 1348205"/>
                <a:gd name="connsiteX4037" fmla="*/ 660942 w 1139862"/>
                <a:gd name="connsiteY4037" fmla="*/ 61663 h 1348205"/>
                <a:gd name="connsiteX4038" fmla="*/ 663224 w 1139862"/>
                <a:gd name="connsiteY4038" fmla="*/ 61663 h 1348205"/>
                <a:gd name="connsiteX4039" fmla="*/ 663700 w 1139862"/>
                <a:gd name="connsiteY4039" fmla="*/ 62044 h 1348205"/>
                <a:gd name="connsiteX4040" fmla="*/ 665507 w 1139862"/>
                <a:gd name="connsiteY4040" fmla="*/ 61663 h 1348205"/>
                <a:gd name="connsiteX4041" fmla="*/ 665982 w 1139862"/>
                <a:gd name="connsiteY4041" fmla="*/ 62044 h 1348205"/>
                <a:gd name="connsiteX4042" fmla="*/ 665507 w 1139862"/>
                <a:gd name="connsiteY4042" fmla="*/ 64993 h 1348205"/>
                <a:gd name="connsiteX4043" fmla="*/ 666267 w 1139862"/>
                <a:gd name="connsiteY4043" fmla="*/ 65184 h 1348205"/>
                <a:gd name="connsiteX4044" fmla="*/ 666743 w 1139862"/>
                <a:gd name="connsiteY4044" fmla="*/ 67087 h 1348205"/>
                <a:gd name="connsiteX4045" fmla="*/ 667218 w 1139862"/>
                <a:gd name="connsiteY4045" fmla="*/ 67277 h 1348205"/>
                <a:gd name="connsiteX4046" fmla="*/ 666553 w 1139862"/>
                <a:gd name="connsiteY4046" fmla="*/ 69751 h 1348205"/>
                <a:gd name="connsiteX4047" fmla="*/ 668360 w 1139862"/>
                <a:gd name="connsiteY4047" fmla="*/ 71083 h 1348205"/>
                <a:gd name="connsiteX4048" fmla="*/ 669025 w 1139862"/>
                <a:gd name="connsiteY4048" fmla="*/ 70893 h 1348205"/>
                <a:gd name="connsiteX4049" fmla="*/ 670832 w 1139862"/>
                <a:gd name="connsiteY4049" fmla="*/ 71750 h 1348205"/>
                <a:gd name="connsiteX4050" fmla="*/ 675302 w 1139862"/>
                <a:gd name="connsiteY4050" fmla="*/ 72130 h 1348205"/>
                <a:gd name="connsiteX4051" fmla="*/ 682434 w 1139862"/>
                <a:gd name="connsiteY4051" fmla="*/ 70227 h 1348205"/>
                <a:gd name="connsiteX4052" fmla="*/ 683100 w 1139862"/>
                <a:gd name="connsiteY4052" fmla="*/ 69466 h 1348205"/>
                <a:gd name="connsiteX4053" fmla="*/ 685382 w 1139862"/>
                <a:gd name="connsiteY4053" fmla="*/ 68704 h 1348205"/>
                <a:gd name="connsiteX4054" fmla="*/ 686238 w 1139862"/>
                <a:gd name="connsiteY4054" fmla="*/ 67848 h 1348205"/>
                <a:gd name="connsiteX4055" fmla="*/ 688521 w 1139862"/>
                <a:gd name="connsiteY4055" fmla="*/ 67848 h 1348205"/>
                <a:gd name="connsiteX4056" fmla="*/ 688806 w 1139862"/>
                <a:gd name="connsiteY4056" fmla="*/ 68419 h 1348205"/>
                <a:gd name="connsiteX4057" fmla="*/ 689472 w 1139862"/>
                <a:gd name="connsiteY4057" fmla="*/ 68419 h 1348205"/>
                <a:gd name="connsiteX4058" fmla="*/ 689186 w 1139862"/>
                <a:gd name="connsiteY4058" fmla="*/ 69466 h 1348205"/>
                <a:gd name="connsiteX4059" fmla="*/ 689662 w 1139862"/>
                <a:gd name="connsiteY4059" fmla="*/ 70322 h 1348205"/>
                <a:gd name="connsiteX4060" fmla="*/ 691469 w 1139862"/>
                <a:gd name="connsiteY4060" fmla="*/ 71369 h 1348205"/>
                <a:gd name="connsiteX4061" fmla="*/ 691754 w 1139862"/>
                <a:gd name="connsiteY4061" fmla="*/ 72701 h 1348205"/>
                <a:gd name="connsiteX4062" fmla="*/ 693276 w 1139862"/>
                <a:gd name="connsiteY4062" fmla="*/ 74319 h 1348205"/>
                <a:gd name="connsiteX4063" fmla="*/ 695463 w 1139862"/>
                <a:gd name="connsiteY4063" fmla="*/ 74699 h 1348205"/>
                <a:gd name="connsiteX4064" fmla="*/ 697270 w 1139862"/>
                <a:gd name="connsiteY4064" fmla="*/ 75746 h 1348205"/>
                <a:gd name="connsiteX4065" fmla="*/ 702881 w 1139862"/>
                <a:gd name="connsiteY4065" fmla="*/ 76793 h 1348205"/>
                <a:gd name="connsiteX4066" fmla="*/ 703641 w 1139862"/>
                <a:gd name="connsiteY4066" fmla="*/ 78411 h 1348205"/>
                <a:gd name="connsiteX4067" fmla="*/ 702881 w 1139862"/>
                <a:gd name="connsiteY4067" fmla="*/ 81932 h 1348205"/>
                <a:gd name="connsiteX4068" fmla="*/ 703641 w 1139862"/>
                <a:gd name="connsiteY4068" fmla="*/ 84406 h 1348205"/>
                <a:gd name="connsiteX4069" fmla="*/ 704973 w 1139862"/>
                <a:gd name="connsiteY4069" fmla="*/ 84976 h 1348205"/>
                <a:gd name="connsiteX4070" fmla="*/ 705639 w 1139862"/>
                <a:gd name="connsiteY4070" fmla="*/ 86499 h 1348205"/>
                <a:gd name="connsiteX4071" fmla="*/ 706970 w 1139862"/>
                <a:gd name="connsiteY4071" fmla="*/ 87546 h 1348205"/>
                <a:gd name="connsiteX4072" fmla="*/ 712295 w 1139862"/>
                <a:gd name="connsiteY4072" fmla="*/ 90115 h 1348205"/>
                <a:gd name="connsiteX4073" fmla="*/ 719618 w 1139862"/>
                <a:gd name="connsiteY4073" fmla="*/ 91162 h 1348205"/>
                <a:gd name="connsiteX4074" fmla="*/ 724278 w 1139862"/>
                <a:gd name="connsiteY4074" fmla="*/ 90781 h 1348205"/>
                <a:gd name="connsiteX4075" fmla="*/ 727131 w 1139862"/>
                <a:gd name="connsiteY4075" fmla="*/ 90020 h 1348205"/>
                <a:gd name="connsiteX4076" fmla="*/ 728938 w 1139862"/>
                <a:gd name="connsiteY4076" fmla="*/ 90877 h 1348205"/>
                <a:gd name="connsiteX4077" fmla="*/ 733122 w 1139862"/>
                <a:gd name="connsiteY4077" fmla="*/ 91067 h 1348205"/>
                <a:gd name="connsiteX4078" fmla="*/ 733788 w 1139862"/>
                <a:gd name="connsiteY4078" fmla="*/ 91447 h 1348205"/>
                <a:gd name="connsiteX4079" fmla="*/ 742727 w 1139862"/>
                <a:gd name="connsiteY4079" fmla="*/ 90877 h 1348205"/>
                <a:gd name="connsiteX4080" fmla="*/ 744249 w 1139862"/>
                <a:gd name="connsiteY4080" fmla="*/ 90020 h 1348205"/>
                <a:gd name="connsiteX4081" fmla="*/ 745580 w 1139862"/>
                <a:gd name="connsiteY4081" fmla="*/ 90020 h 1348205"/>
                <a:gd name="connsiteX4082" fmla="*/ 747863 w 1139862"/>
                <a:gd name="connsiteY4082" fmla="*/ 91067 h 1348205"/>
                <a:gd name="connsiteX4083" fmla="*/ 747387 w 1139862"/>
                <a:gd name="connsiteY4083" fmla="*/ 91257 h 1348205"/>
                <a:gd name="connsiteX4084" fmla="*/ 747673 w 1139862"/>
                <a:gd name="connsiteY4084" fmla="*/ 92018 h 1348205"/>
                <a:gd name="connsiteX4085" fmla="*/ 748338 w 1139862"/>
                <a:gd name="connsiteY4085" fmla="*/ 91638 h 1348205"/>
                <a:gd name="connsiteX4086" fmla="*/ 748338 w 1139862"/>
                <a:gd name="connsiteY4086" fmla="*/ 92209 h 1348205"/>
                <a:gd name="connsiteX4087" fmla="*/ 750621 w 1139862"/>
                <a:gd name="connsiteY4087" fmla="*/ 92589 h 1348205"/>
                <a:gd name="connsiteX4088" fmla="*/ 750621 w 1139862"/>
                <a:gd name="connsiteY4088" fmla="*/ 92970 h 1348205"/>
                <a:gd name="connsiteX4089" fmla="*/ 755090 w 1139862"/>
                <a:gd name="connsiteY4089" fmla="*/ 92970 h 1348205"/>
                <a:gd name="connsiteX4090" fmla="*/ 760035 w 1139862"/>
                <a:gd name="connsiteY4090" fmla="*/ 91067 h 1348205"/>
                <a:gd name="connsiteX4091" fmla="*/ 761842 w 1139862"/>
                <a:gd name="connsiteY4091" fmla="*/ 90877 h 1348205"/>
                <a:gd name="connsiteX4092" fmla="*/ 762128 w 1139862"/>
                <a:gd name="connsiteY4092" fmla="*/ 90306 h 1348205"/>
                <a:gd name="connsiteX4093" fmla="*/ 764220 w 1139862"/>
                <a:gd name="connsiteY4093" fmla="*/ 89925 h 1348205"/>
                <a:gd name="connsiteX4094" fmla="*/ 768309 w 1139862"/>
                <a:gd name="connsiteY4094" fmla="*/ 88022 h 1348205"/>
                <a:gd name="connsiteX4095" fmla="*/ 769640 w 1139862"/>
                <a:gd name="connsiteY4095" fmla="*/ 88022 h 1348205"/>
                <a:gd name="connsiteX4096" fmla="*/ 770116 w 1139862"/>
                <a:gd name="connsiteY4096" fmla="*/ 87260 h 1348205"/>
                <a:gd name="connsiteX4097" fmla="*/ 775251 w 1139862"/>
                <a:gd name="connsiteY4097" fmla="*/ 85357 h 1348205"/>
                <a:gd name="connsiteX4098" fmla="*/ 776773 w 1139862"/>
                <a:gd name="connsiteY4098" fmla="*/ 84025 h 1348205"/>
                <a:gd name="connsiteX4099" fmla="*/ 777439 w 1139862"/>
                <a:gd name="connsiteY4099" fmla="*/ 84025 h 1348205"/>
                <a:gd name="connsiteX4100" fmla="*/ 778104 w 1139862"/>
                <a:gd name="connsiteY4100" fmla="*/ 83169 h 1348205"/>
                <a:gd name="connsiteX4101" fmla="*/ 778865 w 1139862"/>
                <a:gd name="connsiteY4101" fmla="*/ 83169 h 1348205"/>
                <a:gd name="connsiteX4102" fmla="*/ 779531 w 1139862"/>
                <a:gd name="connsiteY4102" fmla="*/ 82312 h 1348205"/>
                <a:gd name="connsiteX4103" fmla="*/ 781338 w 1139862"/>
                <a:gd name="connsiteY4103" fmla="*/ 81741 h 1348205"/>
                <a:gd name="connsiteX4104" fmla="*/ 784191 w 1139862"/>
                <a:gd name="connsiteY4104" fmla="*/ 79838 h 1348205"/>
                <a:gd name="connsiteX4105" fmla="*/ 786378 w 1139862"/>
                <a:gd name="connsiteY4105" fmla="*/ 79457 h 1348205"/>
                <a:gd name="connsiteX4106" fmla="*/ 788660 w 1139862"/>
                <a:gd name="connsiteY4106" fmla="*/ 77554 h 1348205"/>
                <a:gd name="connsiteX4107" fmla="*/ 790182 w 1139862"/>
                <a:gd name="connsiteY4107" fmla="*/ 77174 h 1348205"/>
                <a:gd name="connsiteX4108" fmla="*/ 791989 w 1139862"/>
                <a:gd name="connsiteY4108" fmla="*/ 75556 h 1348205"/>
                <a:gd name="connsiteX4109" fmla="*/ 795413 w 1139862"/>
                <a:gd name="connsiteY4109" fmla="*/ 74699 h 1348205"/>
                <a:gd name="connsiteX4110" fmla="*/ 796173 w 1139862"/>
                <a:gd name="connsiteY4110" fmla="*/ 75270 h 1348205"/>
                <a:gd name="connsiteX4111" fmla="*/ 796173 w 1139862"/>
                <a:gd name="connsiteY4111" fmla="*/ 76127 h 1348205"/>
                <a:gd name="connsiteX4112" fmla="*/ 795413 w 1139862"/>
                <a:gd name="connsiteY4112" fmla="*/ 76698 h 1348205"/>
                <a:gd name="connsiteX4113" fmla="*/ 795888 w 1139862"/>
                <a:gd name="connsiteY4113" fmla="*/ 77078 h 1348205"/>
                <a:gd name="connsiteX4114" fmla="*/ 795603 w 1139862"/>
                <a:gd name="connsiteY4114" fmla="*/ 78411 h 1348205"/>
                <a:gd name="connsiteX4115" fmla="*/ 796934 w 1139862"/>
                <a:gd name="connsiteY4115" fmla="*/ 80695 h 1348205"/>
                <a:gd name="connsiteX4116" fmla="*/ 798456 w 1139862"/>
                <a:gd name="connsiteY4116" fmla="*/ 81265 h 1348205"/>
                <a:gd name="connsiteX4117" fmla="*/ 798741 w 1139862"/>
                <a:gd name="connsiteY4117" fmla="*/ 83169 h 1348205"/>
                <a:gd name="connsiteX4118" fmla="*/ 801023 w 1139862"/>
                <a:gd name="connsiteY4118" fmla="*/ 85072 h 1348205"/>
                <a:gd name="connsiteX4119" fmla="*/ 801689 w 1139862"/>
                <a:gd name="connsiteY4119" fmla="*/ 86404 h 1348205"/>
                <a:gd name="connsiteX4120" fmla="*/ 802450 w 1139862"/>
                <a:gd name="connsiteY4120" fmla="*/ 86214 h 1348205"/>
                <a:gd name="connsiteX4121" fmla="*/ 803496 w 1139862"/>
                <a:gd name="connsiteY4121" fmla="*/ 87070 h 1348205"/>
                <a:gd name="connsiteX4122" fmla="*/ 804827 w 1139862"/>
                <a:gd name="connsiteY4122" fmla="*/ 87451 h 1348205"/>
                <a:gd name="connsiteX4123" fmla="*/ 806349 w 1139862"/>
                <a:gd name="connsiteY4123" fmla="*/ 89544 h 1348205"/>
                <a:gd name="connsiteX4124" fmla="*/ 809202 w 1139862"/>
                <a:gd name="connsiteY4124" fmla="*/ 90877 h 1348205"/>
                <a:gd name="connsiteX4125" fmla="*/ 808726 w 1139862"/>
                <a:gd name="connsiteY4125" fmla="*/ 90020 h 1348205"/>
                <a:gd name="connsiteX4126" fmla="*/ 806064 w 1139862"/>
                <a:gd name="connsiteY4126" fmla="*/ 88117 h 1348205"/>
                <a:gd name="connsiteX4127" fmla="*/ 806064 w 1139862"/>
                <a:gd name="connsiteY4127" fmla="*/ 87355 h 1348205"/>
                <a:gd name="connsiteX4128" fmla="*/ 802450 w 1139862"/>
                <a:gd name="connsiteY4128" fmla="*/ 85262 h 1348205"/>
                <a:gd name="connsiteX4129" fmla="*/ 799597 w 1139862"/>
                <a:gd name="connsiteY4129" fmla="*/ 81265 h 1348205"/>
                <a:gd name="connsiteX4130" fmla="*/ 798075 w 1139862"/>
                <a:gd name="connsiteY4130" fmla="*/ 80409 h 1348205"/>
                <a:gd name="connsiteX4131" fmla="*/ 796554 w 1139862"/>
                <a:gd name="connsiteY4131" fmla="*/ 78506 h 1348205"/>
                <a:gd name="connsiteX4132" fmla="*/ 796839 w 1139862"/>
                <a:gd name="connsiteY4132" fmla="*/ 78125 h 1348205"/>
                <a:gd name="connsiteX4133" fmla="*/ 797124 w 1139862"/>
                <a:gd name="connsiteY4133" fmla="*/ 78696 h 1348205"/>
                <a:gd name="connsiteX4134" fmla="*/ 798170 w 1139862"/>
                <a:gd name="connsiteY4134" fmla="*/ 79267 h 1348205"/>
                <a:gd name="connsiteX4135" fmla="*/ 799692 w 1139862"/>
                <a:gd name="connsiteY4135" fmla="*/ 78411 h 1348205"/>
                <a:gd name="connsiteX4136" fmla="*/ 798170 w 1139862"/>
                <a:gd name="connsiteY4136" fmla="*/ 76888 h 1348205"/>
                <a:gd name="connsiteX4137" fmla="*/ 796839 w 1139862"/>
                <a:gd name="connsiteY4137" fmla="*/ 77269 h 1348205"/>
                <a:gd name="connsiteX4138" fmla="*/ 796554 w 1139862"/>
                <a:gd name="connsiteY4138" fmla="*/ 76412 h 1348205"/>
                <a:gd name="connsiteX4139" fmla="*/ 799977 w 1139862"/>
                <a:gd name="connsiteY4139" fmla="*/ 73843 h 1348205"/>
                <a:gd name="connsiteX4140" fmla="*/ 800263 w 1139862"/>
                <a:gd name="connsiteY4140" fmla="*/ 72987 h 1348205"/>
                <a:gd name="connsiteX4141" fmla="*/ 802069 w 1139862"/>
                <a:gd name="connsiteY4141" fmla="*/ 71464 h 1348205"/>
                <a:gd name="connsiteX4142" fmla="*/ 803401 w 1139862"/>
                <a:gd name="connsiteY4142" fmla="*/ 69561 h 1348205"/>
                <a:gd name="connsiteX4143" fmla="*/ 808061 w 1139862"/>
                <a:gd name="connsiteY4143" fmla="*/ 67943 h 1348205"/>
                <a:gd name="connsiteX4144" fmla="*/ 810724 w 1139862"/>
                <a:gd name="connsiteY4144" fmla="*/ 66325 h 1348205"/>
                <a:gd name="connsiteX4145" fmla="*/ 812055 w 1139862"/>
                <a:gd name="connsiteY4145" fmla="*/ 66706 h 1348205"/>
                <a:gd name="connsiteX4146" fmla="*/ 813576 w 1139862"/>
                <a:gd name="connsiteY4146" fmla="*/ 66325 h 1348205"/>
                <a:gd name="connsiteX4147" fmla="*/ 814052 w 1139862"/>
                <a:gd name="connsiteY4147" fmla="*/ 66706 h 1348205"/>
                <a:gd name="connsiteX4148" fmla="*/ 814337 w 1139862"/>
                <a:gd name="connsiteY4148" fmla="*/ 66135 h 1348205"/>
                <a:gd name="connsiteX4149" fmla="*/ 814052 w 1139862"/>
                <a:gd name="connsiteY4149" fmla="*/ 67467 h 1348205"/>
                <a:gd name="connsiteX4150" fmla="*/ 814527 w 1139862"/>
                <a:gd name="connsiteY4150" fmla="*/ 67658 h 1348205"/>
                <a:gd name="connsiteX4151" fmla="*/ 815574 w 1139862"/>
                <a:gd name="connsiteY4151" fmla="*/ 67658 h 1348205"/>
                <a:gd name="connsiteX4152" fmla="*/ 816049 w 1139862"/>
                <a:gd name="connsiteY4152" fmla="*/ 67087 h 1348205"/>
                <a:gd name="connsiteX4153" fmla="*/ 818712 w 1139862"/>
                <a:gd name="connsiteY4153" fmla="*/ 66230 h 1348205"/>
                <a:gd name="connsiteX4154" fmla="*/ 820234 w 1139862"/>
                <a:gd name="connsiteY4154" fmla="*/ 66421 h 1348205"/>
                <a:gd name="connsiteX4155" fmla="*/ 820519 w 1139862"/>
                <a:gd name="connsiteY4155" fmla="*/ 65564 h 1348205"/>
                <a:gd name="connsiteX4156" fmla="*/ 822801 w 1139862"/>
                <a:gd name="connsiteY4156" fmla="*/ 63471 h 1348205"/>
                <a:gd name="connsiteX4157" fmla="*/ 829268 w 1139862"/>
                <a:gd name="connsiteY4157" fmla="*/ 60521 h 1348205"/>
                <a:gd name="connsiteX4158" fmla="*/ 829934 w 1139862"/>
                <a:gd name="connsiteY4158" fmla="*/ 59665 h 1348205"/>
                <a:gd name="connsiteX4159" fmla="*/ 832026 w 1139862"/>
                <a:gd name="connsiteY4159" fmla="*/ 59284 h 1348205"/>
                <a:gd name="connsiteX4160" fmla="*/ 839634 w 1139862"/>
                <a:gd name="connsiteY4160" fmla="*/ 55763 h 1348205"/>
                <a:gd name="connsiteX4161" fmla="*/ 842487 w 1139862"/>
                <a:gd name="connsiteY4161" fmla="*/ 55192 h 1348205"/>
                <a:gd name="connsiteX4162" fmla="*/ 844674 w 1139862"/>
                <a:gd name="connsiteY4162" fmla="*/ 53860 h 1348205"/>
                <a:gd name="connsiteX4163" fmla="*/ 847337 w 1139862"/>
                <a:gd name="connsiteY4163" fmla="*/ 53670 h 1348205"/>
                <a:gd name="connsiteX4164" fmla="*/ 848098 w 1139862"/>
                <a:gd name="connsiteY4164" fmla="*/ 52813 h 1348205"/>
                <a:gd name="connsiteX4165" fmla="*/ 849429 w 1139862"/>
                <a:gd name="connsiteY4165" fmla="*/ 52242 h 1348205"/>
                <a:gd name="connsiteX4166" fmla="*/ 858178 w 1139862"/>
                <a:gd name="connsiteY4166" fmla="*/ 52432 h 1348205"/>
                <a:gd name="connsiteX4167" fmla="*/ 861602 w 1139862"/>
                <a:gd name="connsiteY4167" fmla="*/ 50529 h 1348205"/>
                <a:gd name="connsiteX4168" fmla="*/ 865025 w 1139862"/>
                <a:gd name="connsiteY4168" fmla="*/ 49958 h 1348205"/>
                <a:gd name="connsiteX4169" fmla="*/ 867118 w 1139862"/>
                <a:gd name="connsiteY4169" fmla="*/ 49102 h 1348205"/>
                <a:gd name="connsiteX4170" fmla="*/ 869590 w 1139862"/>
                <a:gd name="connsiteY4170" fmla="*/ 49102 h 1348205"/>
                <a:gd name="connsiteX4171" fmla="*/ 870351 w 1139862"/>
                <a:gd name="connsiteY4171" fmla="*/ 48531 h 1348205"/>
                <a:gd name="connsiteX4172" fmla="*/ 869305 w 1139862"/>
                <a:gd name="connsiteY4172" fmla="*/ 49577 h 1348205"/>
                <a:gd name="connsiteX4173" fmla="*/ 869305 w 1139862"/>
                <a:gd name="connsiteY4173" fmla="*/ 49577 h 1348205"/>
                <a:gd name="connsiteX4174" fmla="*/ 424810 w 1139862"/>
                <a:gd name="connsiteY4174" fmla="*/ 0 h 1348205"/>
                <a:gd name="connsiteX4175" fmla="*/ 426331 w 1139862"/>
                <a:gd name="connsiteY4175" fmla="*/ 1618 h 1348205"/>
                <a:gd name="connsiteX4176" fmla="*/ 429469 w 1139862"/>
                <a:gd name="connsiteY4176" fmla="*/ 2950 h 1348205"/>
                <a:gd name="connsiteX4177" fmla="*/ 430516 w 1139862"/>
                <a:gd name="connsiteY4177" fmla="*/ 2950 h 1348205"/>
                <a:gd name="connsiteX4178" fmla="*/ 431181 w 1139862"/>
                <a:gd name="connsiteY4178" fmla="*/ 1903 h 1348205"/>
                <a:gd name="connsiteX4179" fmla="*/ 433369 w 1139862"/>
                <a:gd name="connsiteY4179" fmla="*/ 2284 h 1348205"/>
                <a:gd name="connsiteX4180" fmla="*/ 433654 w 1139862"/>
                <a:gd name="connsiteY4180" fmla="*/ 3331 h 1348205"/>
                <a:gd name="connsiteX4181" fmla="*/ 432893 w 1139862"/>
                <a:gd name="connsiteY4181" fmla="*/ 4663 h 1348205"/>
                <a:gd name="connsiteX4182" fmla="*/ 433749 w 1139862"/>
                <a:gd name="connsiteY4182" fmla="*/ 5043 h 1348205"/>
                <a:gd name="connsiteX4183" fmla="*/ 434224 w 1139862"/>
                <a:gd name="connsiteY4183" fmla="*/ 5900 h 1348205"/>
                <a:gd name="connsiteX4184" fmla="*/ 434890 w 1139862"/>
                <a:gd name="connsiteY4184" fmla="*/ 5900 h 1348205"/>
                <a:gd name="connsiteX4185" fmla="*/ 435175 w 1139862"/>
                <a:gd name="connsiteY4185" fmla="*/ 5043 h 1348205"/>
                <a:gd name="connsiteX4186" fmla="*/ 435841 w 1139862"/>
                <a:gd name="connsiteY4186" fmla="*/ 4853 h 1348205"/>
                <a:gd name="connsiteX4187" fmla="*/ 436317 w 1139862"/>
                <a:gd name="connsiteY4187" fmla="*/ 2950 h 1348205"/>
                <a:gd name="connsiteX4188" fmla="*/ 437077 w 1139862"/>
                <a:gd name="connsiteY4188" fmla="*/ 2760 h 1348205"/>
                <a:gd name="connsiteX4189" fmla="*/ 437743 w 1139862"/>
                <a:gd name="connsiteY4189" fmla="*/ 3521 h 1348205"/>
                <a:gd name="connsiteX4190" fmla="*/ 439075 w 1139862"/>
                <a:gd name="connsiteY4190" fmla="*/ 3521 h 1348205"/>
                <a:gd name="connsiteX4191" fmla="*/ 439360 w 1139862"/>
                <a:gd name="connsiteY4191" fmla="*/ 3902 h 1348205"/>
                <a:gd name="connsiteX4192" fmla="*/ 442783 w 1139862"/>
                <a:gd name="connsiteY4192" fmla="*/ 3331 h 1348205"/>
                <a:gd name="connsiteX4193" fmla="*/ 443449 w 1139862"/>
                <a:gd name="connsiteY4193" fmla="*/ 2760 h 1348205"/>
                <a:gd name="connsiteX4194" fmla="*/ 445541 w 1139862"/>
                <a:gd name="connsiteY4194" fmla="*/ 3616 h 1348205"/>
                <a:gd name="connsiteX4195" fmla="*/ 448394 w 1139862"/>
                <a:gd name="connsiteY4195" fmla="*/ 3616 h 1348205"/>
                <a:gd name="connsiteX4196" fmla="*/ 448870 w 1139862"/>
                <a:gd name="connsiteY4196" fmla="*/ 3997 h 1348205"/>
                <a:gd name="connsiteX4197" fmla="*/ 448585 w 1139862"/>
                <a:gd name="connsiteY4197" fmla="*/ 5519 h 1348205"/>
                <a:gd name="connsiteX4198" fmla="*/ 449440 w 1139862"/>
                <a:gd name="connsiteY4198" fmla="*/ 6376 h 1348205"/>
                <a:gd name="connsiteX4199" fmla="*/ 449440 w 1139862"/>
                <a:gd name="connsiteY4199" fmla="*/ 8279 h 1348205"/>
                <a:gd name="connsiteX4200" fmla="*/ 450486 w 1139862"/>
                <a:gd name="connsiteY4200" fmla="*/ 8659 h 1348205"/>
                <a:gd name="connsiteX4201" fmla="*/ 450962 w 1139862"/>
                <a:gd name="connsiteY4201" fmla="*/ 9516 h 1348205"/>
                <a:gd name="connsiteX4202" fmla="*/ 452293 w 1139862"/>
                <a:gd name="connsiteY4202" fmla="*/ 10277 h 1348205"/>
                <a:gd name="connsiteX4203" fmla="*/ 453340 w 1139862"/>
                <a:gd name="connsiteY4203" fmla="*/ 10277 h 1348205"/>
                <a:gd name="connsiteX4204" fmla="*/ 456953 w 1139862"/>
                <a:gd name="connsiteY4204" fmla="*/ 8374 h 1348205"/>
                <a:gd name="connsiteX4205" fmla="*/ 458190 w 1139862"/>
                <a:gd name="connsiteY4205" fmla="*/ 8374 h 1348205"/>
                <a:gd name="connsiteX4206" fmla="*/ 459045 w 1139862"/>
                <a:gd name="connsiteY4206" fmla="*/ 7042 h 1348205"/>
                <a:gd name="connsiteX4207" fmla="*/ 460567 w 1139862"/>
                <a:gd name="connsiteY4207" fmla="*/ 7042 h 1348205"/>
                <a:gd name="connsiteX4208" fmla="*/ 462754 w 1139862"/>
                <a:gd name="connsiteY4208" fmla="*/ 9135 h 1348205"/>
                <a:gd name="connsiteX4209" fmla="*/ 463800 w 1139862"/>
                <a:gd name="connsiteY4209" fmla="*/ 8945 h 1348205"/>
                <a:gd name="connsiteX4210" fmla="*/ 464276 w 1139862"/>
                <a:gd name="connsiteY4210" fmla="*/ 8184 h 1348205"/>
                <a:gd name="connsiteX4211" fmla="*/ 465132 w 1139862"/>
                <a:gd name="connsiteY4211" fmla="*/ 7993 h 1348205"/>
                <a:gd name="connsiteX4212" fmla="*/ 467414 w 1139862"/>
                <a:gd name="connsiteY4212" fmla="*/ 9326 h 1348205"/>
                <a:gd name="connsiteX4213" fmla="*/ 468460 w 1139862"/>
                <a:gd name="connsiteY4213" fmla="*/ 9135 h 1348205"/>
                <a:gd name="connsiteX4214" fmla="*/ 470743 w 1139862"/>
                <a:gd name="connsiteY4214" fmla="*/ 9706 h 1348205"/>
                <a:gd name="connsiteX4215" fmla="*/ 472930 w 1139862"/>
                <a:gd name="connsiteY4215" fmla="*/ 11229 h 1348205"/>
                <a:gd name="connsiteX4216" fmla="*/ 473691 w 1139862"/>
                <a:gd name="connsiteY4216" fmla="*/ 11229 h 1348205"/>
                <a:gd name="connsiteX4217" fmla="*/ 474166 w 1139862"/>
                <a:gd name="connsiteY4217" fmla="*/ 10658 h 1348205"/>
                <a:gd name="connsiteX4218" fmla="*/ 475688 w 1139862"/>
                <a:gd name="connsiteY4218" fmla="*/ 10658 h 1348205"/>
                <a:gd name="connsiteX4219" fmla="*/ 478541 w 1139862"/>
                <a:gd name="connsiteY4219" fmla="*/ 12180 h 1348205"/>
                <a:gd name="connsiteX4220" fmla="*/ 478541 w 1139862"/>
                <a:gd name="connsiteY4220" fmla="*/ 8755 h 1348205"/>
                <a:gd name="connsiteX4221" fmla="*/ 480633 w 1139862"/>
                <a:gd name="connsiteY4221" fmla="*/ 8945 h 1348205"/>
                <a:gd name="connsiteX4222" fmla="*/ 480348 w 1139862"/>
                <a:gd name="connsiteY4222" fmla="*/ 10277 h 1348205"/>
                <a:gd name="connsiteX4223" fmla="*/ 481109 w 1139862"/>
                <a:gd name="connsiteY4223" fmla="*/ 10658 h 1348205"/>
                <a:gd name="connsiteX4224" fmla="*/ 481584 w 1139862"/>
                <a:gd name="connsiteY4224" fmla="*/ 12276 h 1348205"/>
                <a:gd name="connsiteX4225" fmla="*/ 482440 w 1139862"/>
                <a:gd name="connsiteY4225" fmla="*/ 13132 h 1348205"/>
                <a:gd name="connsiteX4226" fmla="*/ 481394 w 1139862"/>
                <a:gd name="connsiteY4226" fmla="*/ 15892 h 1348205"/>
                <a:gd name="connsiteX4227" fmla="*/ 483486 w 1139862"/>
                <a:gd name="connsiteY4227" fmla="*/ 16082 h 1348205"/>
                <a:gd name="connsiteX4228" fmla="*/ 483962 w 1139862"/>
                <a:gd name="connsiteY4228" fmla="*/ 16843 h 1348205"/>
                <a:gd name="connsiteX4229" fmla="*/ 485008 w 1139862"/>
                <a:gd name="connsiteY4229" fmla="*/ 17033 h 1348205"/>
                <a:gd name="connsiteX4230" fmla="*/ 485008 w 1139862"/>
                <a:gd name="connsiteY4230" fmla="*/ 18080 h 1348205"/>
                <a:gd name="connsiteX4231" fmla="*/ 486054 w 1139862"/>
                <a:gd name="connsiteY4231" fmla="*/ 18651 h 1348205"/>
                <a:gd name="connsiteX4232" fmla="*/ 486054 w 1139862"/>
                <a:gd name="connsiteY4232" fmla="*/ 19222 h 1348205"/>
                <a:gd name="connsiteX4233" fmla="*/ 485198 w 1139862"/>
                <a:gd name="connsiteY4233" fmla="*/ 20079 h 1348205"/>
                <a:gd name="connsiteX4234" fmla="*/ 485483 w 1139862"/>
                <a:gd name="connsiteY4234" fmla="*/ 21411 h 1348205"/>
                <a:gd name="connsiteX4235" fmla="*/ 487670 w 1139862"/>
                <a:gd name="connsiteY4235" fmla="*/ 23028 h 1348205"/>
                <a:gd name="connsiteX4236" fmla="*/ 487385 w 1139862"/>
                <a:gd name="connsiteY4236" fmla="*/ 25788 h 1348205"/>
                <a:gd name="connsiteX4237" fmla="*/ 488146 w 1139862"/>
                <a:gd name="connsiteY4237" fmla="*/ 26359 h 1348205"/>
                <a:gd name="connsiteX4238" fmla="*/ 487670 w 1139862"/>
                <a:gd name="connsiteY4238" fmla="*/ 29309 h 1348205"/>
                <a:gd name="connsiteX4239" fmla="*/ 484817 w 1139862"/>
                <a:gd name="connsiteY4239" fmla="*/ 33305 h 1348205"/>
                <a:gd name="connsiteX4240" fmla="*/ 484817 w 1139862"/>
                <a:gd name="connsiteY4240" fmla="*/ 34923 h 1348205"/>
                <a:gd name="connsiteX4241" fmla="*/ 483486 w 1139862"/>
                <a:gd name="connsiteY4241" fmla="*/ 35780 h 1348205"/>
                <a:gd name="connsiteX4242" fmla="*/ 484817 w 1139862"/>
                <a:gd name="connsiteY4242" fmla="*/ 36826 h 1348205"/>
                <a:gd name="connsiteX4243" fmla="*/ 486910 w 1139862"/>
                <a:gd name="connsiteY4243" fmla="*/ 36826 h 1348205"/>
                <a:gd name="connsiteX4244" fmla="*/ 487195 w 1139862"/>
                <a:gd name="connsiteY4244" fmla="*/ 37683 h 1348205"/>
                <a:gd name="connsiteX4245" fmla="*/ 486719 w 1139862"/>
                <a:gd name="connsiteY4245" fmla="*/ 38444 h 1348205"/>
                <a:gd name="connsiteX4246" fmla="*/ 487195 w 1139862"/>
                <a:gd name="connsiteY4246" fmla="*/ 39301 h 1348205"/>
                <a:gd name="connsiteX4247" fmla="*/ 488526 w 1139862"/>
                <a:gd name="connsiteY4247" fmla="*/ 39491 h 1348205"/>
                <a:gd name="connsiteX4248" fmla="*/ 488526 w 1139862"/>
                <a:gd name="connsiteY4248" fmla="*/ 40252 h 1348205"/>
                <a:gd name="connsiteX4249" fmla="*/ 489192 w 1139862"/>
                <a:gd name="connsiteY4249" fmla="*/ 40252 h 1348205"/>
                <a:gd name="connsiteX4250" fmla="*/ 489192 w 1139862"/>
                <a:gd name="connsiteY4250" fmla="*/ 41775 h 1348205"/>
                <a:gd name="connsiteX4251" fmla="*/ 490238 w 1139862"/>
                <a:gd name="connsiteY4251" fmla="*/ 42155 h 1348205"/>
                <a:gd name="connsiteX4252" fmla="*/ 489572 w 1139862"/>
                <a:gd name="connsiteY4252" fmla="*/ 44915 h 1348205"/>
                <a:gd name="connsiteX4253" fmla="*/ 489097 w 1139862"/>
                <a:gd name="connsiteY4253" fmla="*/ 45105 h 1348205"/>
                <a:gd name="connsiteX4254" fmla="*/ 489858 w 1139862"/>
                <a:gd name="connsiteY4254" fmla="*/ 47008 h 1348205"/>
                <a:gd name="connsiteX4255" fmla="*/ 493662 w 1139862"/>
                <a:gd name="connsiteY4255" fmla="*/ 47389 h 1348205"/>
                <a:gd name="connsiteX4256" fmla="*/ 494137 w 1139862"/>
                <a:gd name="connsiteY4256" fmla="*/ 46628 h 1348205"/>
                <a:gd name="connsiteX4257" fmla="*/ 495659 w 1139862"/>
                <a:gd name="connsiteY4257" fmla="*/ 46437 h 1348205"/>
                <a:gd name="connsiteX4258" fmla="*/ 495944 w 1139862"/>
                <a:gd name="connsiteY4258" fmla="*/ 47008 h 1348205"/>
                <a:gd name="connsiteX4259" fmla="*/ 499368 w 1139862"/>
                <a:gd name="connsiteY4259" fmla="*/ 47389 h 1348205"/>
                <a:gd name="connsiteX4260" fmla="*/ 499843 w 1139862"/>
                <a:gd name="connsiteY4260" fmla="*/ 48245 h 1348205"/>
                <a:gd name="connsiteX4261" fmla="*/ 500889 w 1139862"/>
                <a:gd name="connsiteY4261" fmla="*/ 49102 h 1348205"/>
                <a:gd name="connsiteX4262" fmla="*/ 501935 w 1139862"/>
                <a:gd name="connsiteY4262" fmla="*/ 49102 h 1348205"/>
                <a:gd name="connsiteX4263" fmla="*/ 503267 w 1139862"/>
                <a:gd name="connsiteY4263" fmla="*/ 48245 h 1348205"/>
                <a:gd name="connsiteX4264" fmla="*/ 503932 w 1139862"/>
                <a:gd name="connsiteY4264" fmla="*/ 48816 h 1348205"/>
                <a:gd name="connsiteX4265" fmla="*/ 504218 w 1139862"/>
                <a:gd name="connsiteY4265" fmla="*/ 49863 h 1348205"/>
                <a:gd name="connsiteX4266" fmla="*/ 502030 w 1139862"/>
                <a:gd name="connsiteY4266" fmla="*/ 52147 h 1348205"/>
                <a:gd name="connsiteX4267" fmla="*/ 501745 w 1139862"/>
                <a:gd name="connsiteY4267" fmla="*/ 53670 h 1348205"/>
                <a:gd name="connsiteX4268" fmla="*/ 502030 w 1139862"/>
                <a:gd name="connsiteY4268" fmla="*/ 55002 h 1348205"/>
                <a:gd name="connsiteX4269" fmla="*/ 503837 w 1139862"/>
                <a:gd name="connsiteY4269" fmla="*/ 55858 h 1348205"/>
                <a:gd name="connsiteX4270" fmla="*/ 503362 w 1139862"/>
                <a:gd name="connsiteY4270" fmla="*/ 56429 h 1348205"/>
                <a:gd name="connsiteX4271" fmla="*/ 504408 w 1139862"/>
                <a:gd name="connsiteY4271" fmla="*/ 56810 h 1348205"/>
                <a:gd name="connsiteX4272" fmla="*/ 504883 w 1139862"/>
                <a:gd name="connsiteY4272" fmla="*/ 58142 h 1348205"/>
                <a:gd name="connsiteX4273" fmla="*/ 502601 w 1139862"/>
                <a:gd name="connsiteY4273" fmla="*/ 60045 h 1348205"/>
                <a:gd name="connsiteX4274" fmla="*/ 502601 w 1139862"/>
                <a:gd name="connsiteY4274" fmla="*/ 60616 h 1348205"/>
                <a:gd name="connsiteX4275" fmla="*/ 504123 w 1139862"/>
                <a:gd name="connsiteY4275" fmla="*/ 62519 h 1348205"/>
                <a:gd name="connsiteX4276" fmla="*/ 504883 w 1139862"/>
                <a:gd name="connsiteY4276" fmla="*/ 62329 h 1348205"/>
                <a:gd name="connsiteX4277" fmla="*/ 505359 w 1139862"/>
                <a:gd name="connsiteY4277" fmla="*/ 61472 h 1348205"/>
                <a:gd name="connsiteX4278" fmla="*/ 506120 w 1139862"/>
                <a:gd name="connsiteY4278" fmla="*/ 61472 h 1348205"/>
                <a:gd name="connsiteX4279" fmla="*/ 506595 w 1139862"/>
                <a:gd name="connsiteY4279" fmla="*/ 62044 h 1348205"/>
                <a:gd name="connsiteX4280" fmla="*/ 506880 w 1139862"/>
                <a:gd name="connsiteY4280" fmla="*/ 66040 h 1348205"/>
                <a:gd name="connsiteX4281" fmla="*/ 507736 w 1139862"/>
                <a:gd name="connsiteY4281" fmla="*/ 67943 h 1348205"/>
                <a:gd name="connsiteX4282" fmla="*/ 507736 w 1139862"/>
                <a:gd name="connsiteY4282" fmla="*/ 69466 h 1348205"/>
                <a:gd name="connsiteX4283" fmla="*/ 508212 w 1139862"/>
                <a:gd name="connsiteY4283" fmla="*/ 69846 h 1348205"/>
                <a:gd name="connsiteX4284" fmla="*/ 508497 w 1139862"/>
                <a:gd name="connsiteY4284" fmla="*/ 74890 h 1348205"/>
                <a:gd name="connsiteX4285" fmla="*/ 513157 w 1139862"/>
                <a:gd name="connsiteY4285" fmla="*/ 77649 h 1348205"/>
                <a:gd name="connsiteX4286" fmla="*/ 514488 w 1139862"/>
                <a:gd name="connsiteY4286" fmla="*/ 77649 h 1348205"/>
                <a:gd name="connsiteX4287" fmla="*/ 514964 w 1139862"/>
                <a:gd name="connsiteY4287" fmla="*/ 78411 h 1348205"/>
                <a:gd name="connsiteX4288" fmla="*/ 513157 w 1139862"/>
                <a:gd name="connsiteY4288" fmla="*/ 84215 h 1348205"/>
                <a:gd name="connsiteX4289" fmla="*/ 511065 w 1139862"/>
                <a:gd name="connsiteY4289" fmla="*/ 85833 h 1348205"/>
                <a:gd name="connsiteX4290" fmla="*/ 510399 w 1139862"/>
                <a:gd name="connsiteY4290" fmla="*/ 87927 h 1348205"/>
                <a:gd name="connsiteX4291" fmla="*/ 511065 w 1139862"/>
                <a:gd name="connsiteY4291" fmla="*/ 89449 h 1348205"/>
                <a:gd name="connsiteX4292" fmla="*/ 513538 w 1139862"/>
                <a:gd name="connsiteY4292" fmla="*/ 90972 h 1348205"/>
                <a:gd name="connsiteX4293" fmla="*/ 516200 w 1139862"/>
                <a:gd name="connsiteY4293" fmla="*/ 91162 h 1348205"/>
                <a:gd name="connsiteX4294" fmla="*/ 517056 w 1139862"/>
                <a:gd name="connsiteY4294" fmla="*/ 89830 h 1348205"/>
                <a:gd name="connsiteX4295" fmla="*/ 522667 w 1139862"/>
                <a:gd name="connsiteY4295" fmla="*/ 89639 h 1348205"/>
                <a:gd name="connsiteX4296" fmla="*/ 524759 w 1139862"/>
                <a:gd name="connsiteY4296" fmla="*/ 88307 h 1348205"/>
                <a:gd name="connsiteX4297" fmla="*/ 527232 w 1139862"/>
                <a:gd name="connsiteY4297" fmla="*/ 88307 h 1348205"/>
                <a:gd name="connsiteX4298" fmla="*/ 530846 w 1139862"/>
                <a:gd name="connsiteY4298" fmla="*/ 86975 h 1348205"/>
                <a:gd name="connsiteX4299" fmla="*/ 531606 w 1139862"/>
                <a:gd name="connsiteY4299" fmla="*/ 85928 h 1348205"/>
                <a:gd name="connsiteX4300" fmla="*/ 536932 w 1139862"/>
                <a:gd name="connsiteY4300" fmla="*/ 85167 h 1348205"/>
                <a:gd name="connsiteX4301" fmla="*/ 539024 w 1139862"/>
                <a:gd name="connsiteY4301" fmla="*/ 84311 h 1348205"/>
                <a:gd name="connsiteX4302" fmla="*/ 539880 w 1139862"/>
                <a:gd name="connsiteY4302" fmla="*/ 80504 h 1348205"/>
                <a:gd name="connsiteX4303" fmla="*/ 541402 w 1139862"/>
                <a:gd name="connsiteY4303" fmla="*/ 79172 h 1348205"/>
                <a:gd name="connsiteX4304" fmla="*/ 542067 w 1139862"/>
                <a:gd name="connsiteY4304" fmla="*/ 77649 h 1348205"/>
                <a:gd name="connsiteX4305" fmla="*/ 545871 w 1139862"/>
                <a:gd name="connsiteY4305" fmla="*/ 75366 h 1348205"/>
                <a:gd name="connsiteX4306" fmla="*/ 547964 w 1139862"/>
                <a:gd name="connsiteY4306" fmla="*/ 75175 h 1348205"/>
                <a:gd name="connsiteX4307" fmla="*/ 548629 w 1139862"/>
                <a:gd name="connsiteY4307" fmla="*/ 74414 h 1348205"/>
                <a:gd name="connsiteX4308" fmla="*/ 553955 w 1139862"/>
                <a:gd name="connsiteY4308" fmla="*/ 74795 h 1348205"/>
                <a:gd name="connsiteX4309" fmla="*/ 555001 w 1139862"/>
                <a:gd name="connsiteY4309" fmla="*/ 75556 h 1348205"/>
                <a:gd name="connsiteX4310" fmla="*/ 556808 w 1139862"/>
                <a:gd name="connsiteY4310" fmla="*/ 75175 h 1348205"/>
                <a:gd name="connsiteX4311" fmla="*/ 559661 w 1139862"/>
                <a:gd name="connsiteY4311" fmla="*/ 76793 h 1348205"/>
                <a:gd name="connsiteX4312" fmla="*/ 562133 w 1139862"/>
                <a:gd name="connsiteY4312" fmla="*/ 76983 h 1348205"/>
                <a:gd name="connsiteX4313" fmla="*/ 563179 w 1139862"/>
                <a:gd name="connsiteY4313" fmla="*/ 78030 h 1348205"/>
                <a:gd name="connsiteX4314" fmla="*/ 566603 w 1139862"/>
                <a:gd name="connsiteY4314" fmla="*/ 78220 h 1348205"/>
                <a:gd name="connsiteX4315" fmla="*/ 567269 w 1139862"/>
                <a:gd name="connsiteY4315" fmla="*/ 78791 h 1348205"/>
                <a:gd name="connsiteX4316" fmla="*/ 569931 w 1139862"/>
                <a:gd name="connsiteY4316" fmla="*/ 78601 h 1348205"/>
                <a:gd name="connsiteX4317" fmla="*/ 570407 w 1139862"/>
                <a:gd name="connsiteY4317" fmla="*/ 77745 h 1348205"/>
                <a:gd name="connsiteX4318" fmla="*/ 574021 w 1139862"/>
                <a:gd name="connsiteY4318" fmla="*/ 76983 h 1348205"/>
                <a:gd name="connsiteX4319" fmla="*/ 575352 w 1139862"/>
                <a:gd name="connsiteY4319" fmla="*/ 78030 h 1348205"/>
                <a:gd name="connsiteX4320" fmla="*/ 577444 w 1139862"/>
                <a:gd name="connsiteY4320" fmla="*/ 78791 h 1348205"/>
                <a:gd name="connsiteX4321" fmla="*/ 578966 w 1139862"/>
                <a:gd name="connsiteY4321" fmla="*/ 79172 h 1348205"/>
                <a:gd name="connsiteX4322" fmla="*/ 580297 w 1139862"/>
                <a:gd name="connsiteY4322" fmla="*/ 78791 h 1348205"/>
                <a:gd name="connsiteX4323" fmla="*/ 580297 w 1139862"/>
                <a:gd name="connsiteY4323" fmla="*/ 79172 h 1348205"/>
                <a:gd name="connsiteX4324" fmla="*/ 579441 w 1139862"/>
                <a:gd name="connsiteY4324" fmla="*/ 79362 h 1348205"/>
                <a:gd name="connsiteX4325" fmla="*/ 580297 w 1139862"/>
                <a:gd name="connsiteY4325" fmla="*/ 79362 h 1348205"/>
                <a:gd name="connsiteX4326" fmla="*/ 580773 w 1139862"/>
                <a:gd name="connsiteY4326" fmla="*/ 80124 h 1348205"/>
                <a:gd name="connsiteX4327" fmla="*/ 578966 w 1139862"/>
                <a:gd name="connsiteY4327" fmla="*/ 82407 h 1348205"/>
                <a:gd name="connsiteX4328" fmla="*/ 578490 w 1139862"/>
                <a:gd name="connsiteY4328" fmla="*/ 84025 h 1348205"/>
                <a:gd name="connsiteX4329" fmla="*/ 575828 w 1139862"/>
                <a:gd name="connsiteY4329" fmla="*/ 84215 h 1348205"/>
                <a:gd name="connsiteX4330" fmla="*/ 574306 w 1139862"/>
                <a:gd name="connsiteY4330" fmla="*/ 84976 h 1348205"/>
                <a:gd name="connsiteX4331" fmla="*/ 574306 w 1139862"/>
                <a:gd name="connsiteY4331" fmla="*/ 86023 h 1348205"/>
                <a:gd name="connsiteX4332" fmla="*/ 573450 w 1139862"/>
                <a:gd name="connsiteY4332" fmla="*/ 86023 h 1348205"/>
                <a:gd name="connsiteX4333" fmla="*/ 573450 w 1139862"/>
                <a:gd name="connsiteY4333" fmla="*/ 90115 h 1348205"/>
                <a:gd name="connsiteX4334" fmla="*/ 572594 w 1139862"/>
                <a:gd name="connsiteY4334" fmla="*/ 90306 h 1348205"/>
                <a:gd name="connsiteX4335" fmla="*/ 572309 w 1139862"/>
                <a:gd name="connsiteY4335" fmla="*/ 90877 h 1348205"/>
                <a:gd name="connsiteX4336" fmla="*/ 570502 w 1139862"/>
                <a:gd name="connsiteY4336" fmla="*/ 90877 h 1348205"/>
                <a:gd name="connsiteX4337" fmla="*/ 569646 w 1139862"/>
                <a:gd name="connsiteY4337" fmla="*/ 91638 h 1348205"/>
                <a:gd name="connsiteX4338" fmla="*/ 568600 w 1139862"/>
                <a:gd name="connsiteY4338" fmla="*/ 93256 h 1348205"/>
                <a:gd name="connsiteX4339" fmla="*/ 567839 w 1139862"/>
                <a:gd name="connsiteY4339" fmla="*/ 96205 h 1348205"/>
                <a:gd name="connsiteX4340" fmla="*/ 566318 w 1139862"/>
                <a:gd name="connsiteY4340" fmla="*/ 100012 h 1348205"/>
                <a:gd name="connsiteX4341" fmla="*/ 562133 w 1139862"/>
                <a:gd name="connsiteY4341" fmla="*/ 104008 h 1348205"/>
                <a:gd name="connsiteX4342" fmla="*/ 561848 w 1139862"/>
                <a:gd name="connsiteY4342" fmla="*/ 106292 h 1348205"/>
                <a:gd name="connsiteX4343" fmla="*/ 562324 w 1139862"/>
                <a:gd name="connsiteY4343" fmla="*/ 110860 h 1348205"/>
                <a:gd name="connsiteX4344" fmla="*/ 561563 w 1139862"/>
                <a:gd name="connsiteY4344" fmla="*/ 112382 h 1348205"/>
                <a:gd name="connsiteX4345" fmla="*/ 556903 w 1139862"/>
                <a:gd name="connsiteY4345" fmla="*/ 113905 h 1348205"/>
                <a:gd name="connsiteX4346" fmla="*/ 555857 w 1139862"/>
                <a:gd name="connsiteY4346" fmla="*/ 116474 h 1348205"/>
                <a:gd name="connsiteX4347" fmla="*/ 556142 w 1139862"/>
                <a:gd name="connsiteY4347" fmla="*/ 117806 h 1348205"/>
                <a:gd name="connsiteX4348" fmla="*/ 554335 w 1139862"/>
                <a:gd name="connsiteY4348" fmla="*/ 117806 h 1348205"/>
                <a:gd name="connsiteX4349" fmla="*/ 550912 w 1139862"/>
                <a:gd name="connsiteY4349" fmla="*/ 120566 h 1348205"/>
                <a:gd name="connsiteX4350" fmla="*/ 550151 w 1139862"/>
                <a:gd name="connsiteY4350" fmla="*/ 120566 h 1348205"/>
                <a:gd name="connsiteX4351" fmla="*/ 549485 w 1139862"/>
                <a:gd name="connsiteY4351" fmla="*/ 121422 h 1348205"/>
                <a:gd name="connsiteX4352" fmla="*/ 547012 w 1139862"/>
                <a:gd name="connsiteY4352" fmla="*/ 122279 h 1348205"/>
                <a:gd name="connsiteX4353" fmla="*/ 542543 w 1139862"/>
                <a:gd name="connsiteY4353" fmla="*/ 126370 h 1348205"/>
                <a:gd name="connsiteX4354" fmla="*/ 540736 w 1139862"/>
                <a:gd name="connsiteY4354" fmla="*/ 127227 h 1348205"/>
                <a:gd name="connsiteX4355" fmla="*/ 538549 w 1139862"/>
                <a:gd name="connsiteY4355" fmla="*/ 129701 h 1348205"/>
                <a:gd name="connsiteX4356" fmla="*/ 536266 w 1139862"/>
                <a:gd name="connsiteY4356" fmla="*/ 130462 h 1348205"/>
                <a:gd name="connsiteX4357" fmla="*/ 532843 w 1139862"/>
                <a:gd name="connsiteY4357" fmla="*/ 132746 h 1348205"/>
                <a:gd name="connsiteX4358" fmla="*/ 531797 w 1139862"/>
                <a:gd name="connsiteY4358" fmla="*/ 139693 h 1348205"/>
                <a:gd name="connsiteX4359" fmla="*/ 530275 w 1139862"/>
                <a:gd name="connsiteY4359" fmla="*/ 140264 h 1348205"/>
                <a:gd name="connsiteX4360" fmla="*/ 528468 w 1139862"/>
                <a:gd name="connsiteY4360" fmla="*/ 139693 h 1348205"/>
                <a:gd name="connsiteX4361" fmla="*/ 528468 w 1139862"/>
                <a:gd name="connsiteY4361" fmla="*/ 137790 h 1348205"/>
                <a:gd name="connsiteX4362" fmla="*/ 525330 w 1139862"/>
                <a:gd name="connsiteY4362" fmla="*/ 138361 h 1348205"/>
                <a:gd name="connsiteX4363" fmla="*/ 522667 w 1139862"/>
                <a:gd name="connsiteY4363" fmla="*/ 141120 h 1348205"/>
                <a:gd name="connsiteX4364" fmla="*/ 522382 w 1139862"/>
                <a:gd name="connsiteY4364" fmla="*/ 141691 h 1348205"/>
                <a:gd name="connsiteX4365" fmla="*/ 523047 w 1139862"/>
                <a:gd name="connsiteY4365" fmla="*/ 141881 h 1348205"/>
                <a:gd name="connsiteX4366" fmla="*/ 522762 w 1139862"/>
                <a:gd name="connsiteY4366" fmla="*/ 142262 h 1348205"/>
                <a:gd name="connsiteX4367" fmla="*/ 521431 w 1139862"/>
                <a:gd name="connsiteY4367" fmla="*/ 142452 h 1348205"/>
                <a:gd name="connsiteX4368" fmla="*/ 520385 w 1139862"/>
                <a:gd name="connsiteY4368" fmla="*/ 143214 h 1348205"/>
                <a:gd name="connsiteX4369" fmla="*/ 517722 w 1139862"/>
                <a:gd name="connsiteY4369" fmla="*/ 143214 h 1348205"/>
                <a:gd name="connsiteX4370" fmla="*/ 515059 w 1139862"/>
                <a:gd name="connsiteY4370" fmla="*/ 144736 h 1348205"/>
                <a:gd name="connsiteX4371" fmla="*/ 512396 w 1139862"/>
                <a:gd name="connsiteY4371" fmla="*/ 147305 h 1348205"/>
                <a:gd name="connsiteX4372" fmla="*/ 510589 w 1139862"/>
                <a:gd name="connsiteY4372" fmla="*/ 151397 h 1348205"/>
                <a:gd name="connsiteX4373" fmla="*/ 510304 w 1139862"/>
                <a:gd name="connsiteY4373" fmla="*/ 155109 h 1348205"/>
                <a:gd name="connsiteX4374" fmla="*/ 510780 w 1139862"/>
                <a:gd name="connsiteY4374" fmla="*/ 158534 h 1348205"/>
                <a:gd name="connsiteX4375" fmla="*/ 510019 w 1139862"/>
                <a:gd name="connsiteY4375" fmla="*/ 160818 h 1348205"/>
                <a:gd name="connsiteX4376" fmla="*/ 508687 w 1139862"/>
                <a:gd name="connsiteY4376" fmla="*/ 162340 h 1348205"/>
                <a:gd name="connsiteX4377" fmla="*/ 508687 w 1139862"/>
                <a:gd name="connsiteY4377" fmla="*/ 163958 h 1348205"/>
                <a:gd name="connsiteX4378" fmla="*/ 507166 w 1139862"/>
                <a:gd name="connsiteY4378" fmla="*/ 163768 h 1348205"/>
                <a:gd name="connsiteX4379" fmla="*/ 506500 w 1139862"/>
                <a:gd name="connsiteY4379" fmla="*/ 165100 h 1348205"/>
                <a:gd name="connsiteX4380" fmla="*/ 505454 w 1139862"/>
                <a:gd name="connsiteY4380" fmla="*/ 165290 h 1348205"/>
                <a:gd name="connsiteX4381" fmla="*/ 503362 w 1139862"/>
                <a:gd name="connsiteY4381" fmla="*/ 166813 h 1348205"/>
                <a:gd name="connsiteX4382" fmla="*/ 501079 w 1139862"/>
                <a:gd name="connsiteY4382" fmla="*/ 166813 h 1348205"/>
                <a:gd name="connsiteX4383" fmla="*/ 498226 w 1139862"/>
                <a:gd name="connsiteY4383" fmla="*/ 168335 h 1348205"/>
                <a:gd name="connsiteX4384" fmla="*/ 497370 w 1139862"/>
                <a:gd name="connsiteY4384" fmla="*/ 170239 h 1348205"/>
                <a:gd name="connsiteX4385" fmla="*/ 493567 w 1139862"/>
                <a:gd name="connsiteY4385" fmla="*/ 172142 h 1348205"/>
                <a:gd name="connsiteX4386" fmla="*/ 491760 w 1139862"/>
                <a:gd name="connsiteY4386" fmla="*/ 174616 h 1348205"/>
                <a:gd name="connsiteX4387" fmla="*/ 489667 w 1139862"/>
                <a:gd name="connsiteY4387" fmla="*/ 176234 h 1348205"/>
                <a:gd name="connsiteX4388" fmla="*/ 489382 w 1139862"/>
                <a:gd name="connsiteY4388" fmla="*/ 176995 h 1348205"/>
                <a:gd name="connsiteX4389" fmla="*/ 487575 w 1139862"/>
                <a:gd name="connsiteY4389" fmla="*/ 176995 h 1348205"/>
                <a:gd name="connsiteX4390" fmla="*/ 486529 w 1139862"/>
                <a:gd name="connsiteY4390" fmla="*/ 177566 h 1348205"/>
                <a:gd name="connsiteX4391" fmla="*/ 484342 w 1139862"/>
                <a:gd name="connsiteY4391" fmla="*/ 180706 h 1348205"/>
                <a:gd name="connsiteX4392" fmla="*/ 483011 w 1139862"/>
                <a:gd name="connsiteY4392" fmla="*/ 184227 h 1348205"/>
                <a:gd name="connsiteX4393" fmla="*/ 480918 w 1139862"/>
                <a:gd name="connsiteY4393" fmla="*/ 185274 h 1348205"/>
                <a:gd name="connsiteX4394" fmla="*/ 476449 w 1139862"/>
                <a:gd name="connsiteY4394" fmla="*/ 188985 h 1348205"/>
                <a:gd name="connsiteX4395" fmla="*/ 468841 w 1139862"/>
                <a:gd name="connsiteY4395" fmla="*/ 191554 h 1348205"/>
                <a:gd name="connsiteX4396" fmla="*/ 465988 w 1139862"/>
                <a:gd name="connsiteY4396" fmla="*/ 191554 h 1348205"/>
                <a:gd name="connsiteX4397" fmla="*/ 465702 w 1139862"/>
                <a:gd name="connsiteY4397" fmla="*/ 190508 h 1348205"/>
                <a:gd name="connsiteX4398" fmla="*/ 466748 w 1139862"/>
                <a:gd name="connsiteY4398" fmla="*/ 189746 h 1348205"/>
                <a:gd name="connsiteX4399" fmla="*/ 466463 w 1139862"/>
                <a:gd name="connsiteY4399" fmla="*/ 189175 h 1348205"/>
                <a:gd name="connsiteX4400" fmla="*/ 463610 w 1139862"/>
                <a:gd name="connsiteY4400" fmla="*/ 189936 h 1348205"/>
                <a:gd name="connsiteX4401" fmla="*/ 462089 w 1139862"/>
                <a:gd name="connsiteY4401" fmla="*/ 189556 h 1348205"/>
                <a:gd name="connsiteX4402" fmla="*/ 460282 w 1139862"/>
                <a:gd name="connsiteY4402" fmla="*/ 188509 h 1348205"/>
                <a:gd name="connsiteX4403" fmla="*/ 459236 w 1139862"/>
                <a:gd name="connsiteY4403" fmla="*/ 188699 h 1348205"/>
                <a:gd name="connsiteX4404" fmla="*/ 460567 w 1139862"/>
                <a:gd name="connsiteY4404" fmla="*/ 189270 h 1348205"/>
                <a:gd name="connsiteX4405" fmla="*/ 461043 w 1139862"/>
                <a:gd name="connsiteY4405" fmla="*/ 190793 h 1348205"/>
                <a:gd name="connsiteX4406" fmla="*/ 460187 w 1139862"/>
                <a:gd name="connsiteY4406" fmla="*/ 194219 h 1348205"/>
                <a:gd name="connsiteX4407" fmla="*/ 454386 w 1139862"/>
                <a:gd name="connsiteY4407" fmla="*/ 198215 h 1348205"/>
                <a:gd name="connsiteX4408" fmla="*/ 451723 w 1139862"/>
                <a:gd name="connsiteY4408" fmla="*/ 198215 h 1348205"/>
                <a:gd name="connsiteX4409" fmla="*/ 451723 w 1139862"/>
                <a:gd name="connsiteY4409" fmla="*/ 198976 h 1348205"/>
                <a:gd name="connsiteX4410" fmla="*/ 452769 w 1139862"/>
                <a:gd name="connsiteY4410" fmla="*/ 198976 h 1348205"/>
                <a:gd name="connsiteX4411" fmla="*/ 453815 w 1139862"/>
                <a:gd name="connsiteY4411" fmla="*/ 199833 h 1348205"/>
                <a:gd name="connsiteX4412" fmla="*/ 455337 w 1139862"/>
                <a:gd name="connsiteY4412" fmla="*/ 200214 h 1348205"/>
                <a:gd name="connsiteX4413" fmla="*/ 457999 w 1139862"/>
                <a:gd name="connsiteY4413" fmla="*/ 200214 h 1348205"/>
                <a:gd name="connsiteX4414" fmla="*/ 462659 w 1139862"/>
                <a:gd name="connsiteY4414" fmla="*/ 202117 h 1348205"/>
                <a:gd name="connsiteX4415" fmla="*/ 464466 w 1139862"/>
                <a:gd name="connsiteY4415" fmla="*/ 201926 h 1348205"/>
                <a:gd name="connsiteX4416" fmla="*/ 464942 w 1139862"/>
                <a:gd name="connsiteY4416" fmla="*/ 203544 h 1348205"/>
                <a:gd name="connsiteX4417" fmla="*/ 464466 w 1139862"/>
                <a:gd name="connsiteY4417" fmla="*/ 204115 h 1348205"/>
                <a:gd name="connsiteX4418" fmla="*/ 463610 w 1139862"/>
                <a:gd name="connsiteY4418" fmla="*/ 204115 h 1348205"/>
                <a:gd name="connsiteX4419" fmla="*/ 462089 w 1139862"/>
                <a:gd name="connsiteY4419" fmla="*/ 202212 h 1348205"/>
                <a:gd name="connsiteX4420" fmla="*/ 459616 w 1139862"/>
                <a:gd name="connsiteY4420" fmla="*/ 201451 h 1348205"/>
                <a:gd name="connsiteX4421" fmla="*/ 452293 w 1139862"/>
                <a:gd name="connsiteY4421" fmla="*/ 200689 h 1348205"/>
                <a:gd name="connsiteX4422" fmla="*/ 447348 w 1139862"/>
                <a:gd name="connsiteY4422" fmla="*/ 196978 h 1348205"/>
                <a:gd name="connsiteX4423" fmla="*/ 445066 w 1139862"/>
                <a:gd name="connsiteY4423" fmla="*/ 194504 h 1348205"/>
                <a:gd name="connsiteX4424" fmla="*/ 441452 w 1139862"/>
                <a:gd name="connsiteY4424" fmla="*/ 192601 h 1348205"/>
                <a:gd name="connsiteX4425" fmla="*/ 436126 w 1139862"/>
                <a:gd name="connsiteY4425" fmla="*/ 191078 h 1348205"/>
                <a:gd name="connsiteX4426" fmla="*/ 434795 w 1139862"/>
                <a:gd name="connsiteY4426" fmla="*/ 191078 h 1348205"/>
                <a:gd name="connsiteX4427" fmla="*/ 433274 w 1139862"/>
                <a:gd name="connsiteY4427" fmla="*/ 191840 h 1348205"/>
                <a:gd name="connsiteX4428" fmla="*/ 432798 w 1139862"/>
                <a:gd name="connsiteY4428" fmla="*/ 193933 h 1348205"/>
                <a:gd name="connsiteX4429" fmla="*/ 433464 w 1139862"/>
                <a:gd name="connsiteY4429" fmla="*/ 194694 h 1348205"/>
                <a:gd name="connsiteX4430" fmla="*/ 432608 w 1139862"/>
                <a:gd name="connsiteY4430" fmla="*/ 195551 h 1348205"/>
                <a:gd name="connsiteX4431" fmla="*/ 431562 w 1139862"/>
                <a:gd name="connsiteY4431" fmla="*/ 195931 h 1348205"/>
                <a:gd name="connsiteX4432" fmla="*/ 431562 w 1139862"/>
                <a:gd name="connsiteY4432" fmla="*/ 197264 h 1348205"/>
                <a:gd name="connsiteX4433" fmla="*/ 430706 w 1139862"/>
                <a:gd name="connsiteY4433" fmla="*/ 199357 h 1348205"/>
                <a:gd name="connsiteX4434" fmla="*/ 429660 w 1139862"/>
                <a:gd name="connsiteY4434" fmla="*/ 199928 h 1348205"/>
                <a:gd name="connsiteX4435" fmla="*/ 428804 w 1139862"/>
                <a:gd name="connsiteY4435" fmla="*/ 198406 h 1348205"/>
                <a:gd name="connsiteX4436" fmla="*/ 429660 w 1139862"/>
                <a:gd name="connsiteY4436" fmla="*/ 195456 h 1348205"/>
                <a:gd name="connsiteX4437" fmla="*/ 430516 w 1139862"/>
                <a:gd name="connsiteY4437" fmla="*/ 194885 h 1348205"/>
                <a:gd name="connsiteX4438" fmla="*/ 430516 w 1139862"/>
                <a:gd name="connsiteY4438" fmla="*/ 194028 h 1348205"/>
                <a:gd name="connsiteX4439" fmla="*/ 431276 w 1139862"/>
                <a:gd name="connsiteY4439" fmla="*/ 193838 h 1348205"/>
                <a:gd name="connsiteX4440" fmla="*/ 432798 w 1139862"/>
                <a:gd name="connsiteY4440" fmla="*/ 191364 h 1348205"/>
                <a:gd name="connsiteX4441" fmla="*/ 429945 w 1139862"/>
                <a:gd name="connsiteY4441" fmla="*/ 185464 h 1348205"/>
                <a:gd name="connsiteX4442" fmla="*/ 429184 w 1139862"/>
                <a:gd name="connsiteY4442" fmla="*/ 181753 h 1348205"/>
                <a:gd name="connsiteX4443" fmla="*/ 428709 w 1139862"/>
                <a:gd name="connsiteY4443" fmla="*/ 181563 h 1348205"/>
                <a:gd name="connsiteX4444" fmla="*/ 428994 w 1139862"/>
                <a:gd name="connsiteY4444" fmla="*/ 180706 h 1348205"/>
                <a:gd name="connsiteX4445" fmla="*/ 431276 w 1139862"/>
                <a:gd name="connsiteY4445" fmla="*/ 177756 h 1348205"/>
                <a:gd name="connsiteX4446" fmla="*/ 433083 w 1139862"/>
                <a:gd name="connsiteY4446" fmla="*/ 178517 h 1348205"/>
                <a:gd name="connsiteX4447" fmla="*/ 433939 w 1139862"/>
                <a:gd name="connsiteY4447" fmla="*/ 176995 h 1348205"/>
                <a:gd name="connsiteX4448" fmla="*/ 436412 w 1139862"/>
                <a:gd name="connsiteY4448" fmla="*/ 176234 h 1348205"/>
                <a:gd name="connsiteX4449" fmla="*/ 437458 w 1139862"/>
                <a:gd name="connsiteY4449" fmla="*/ 175377 h 1348205"/>
                <a:gd name="connsiteX4450" fmla="*/ 437743 w 1139862"/>
                <a:gd name="connsiteY4450" fmla="*/ 176234 h 1348205"/>
                <a:gd name="connsiteX4451" fmla="*/ 440881 w 1139862"/>
                <a:gd name="connsiteY4451" fmla="*/ 176234 h 1348205"/>
                <a:gd name="connsiteX4452" fmla="*/ 441737 w 1139862"/>
                <a:gd name="connsiteY4452" fmla="*/ 174045 h 1348205"/>
                <a:gd name="connsiteX4453" fmla="*/ 442023 w 1139862"/>
                <a:gd name="connsiteY4453" fmla="*/ 171476 h 1348205"/>
                <a:gd name="connsiteX4454" fmla="*/ 443830 w 1139862"/>
                <a:gd name="connsiteY4454" fmla="*/ 167289 h 1348205"/>
                <a:gd name="connsiteX4455" fmla="*/ 443164 w 1139862"/>
                <a:gd name="connsiteY4455" fmla="*/ 164339 h 1348205"/>
                <a:gd name="connsiteX4456" fmla="*/ 441642 w 1139862"/>
                <a:gd name="connsiteY4456" fmla="*/ 160628 h 1348205"/>
                <a:gd name="connsiteX4457" fmla="*/ 440786 w 1139862"/>
                <a:gd name="connsiteY4457" fmla="*/ 160628 h 1348205"/>
                <a:gd name="connsiteX4458" fmla="*/ 441072 w 1139862"/>
                <a:gd name="connsiteY4458" fmla="*/ 161484 h 1348205"/>
                <a:gd name="connsiteX4459" fmla="*/ 437648 w 1139862"/>
                <a:gd name="connsiteY4459" fmla="*/ 162816 h 1348205"/>
                <a:gd name="connsiteX4460" fmla="*/ 435556 w 1139862"/>
                <a:gd name="connsiteY4460" fmla="*/ 165386 h 1348205"/>
                <a:gd name="connsiteX4461" fmla="*/ 434700 w 1139862"/>
                <a:gd name="connsiteY4461" fmla="*/ 168145 h 1348205"/>
                <a:gd name="connsiteX4462" fmla="*/ 433369 w 1139862"/>
                <a:gd name="connsiteY4462" fmla="*/ 169002 h 1348205"/>
                <a:gd name="connsiteX4463" fmla="*/ 431562 w 1139862"/>
                <a:gd name="connsiteY4463" fmla="*/ 169002 h 1348205"/>
                <a:gd name="connsiteX4464" fmla="*/ 430801 w 1139862"/>
                <a:gd name="connsiteY4464" fmla="*/ 171951 h 1348205"/>
                <a:gd name="connsiteX4465" fmla="*/ 431086 w 1139862"/>
                <a:gd name="connsiteY4465" fmla="*/ 172998 h 1348205"/>
                <a:gd name="connsiteX4466" fmla="*/ 430230 w 1139862"/>
                <a:gd name="connsiteY4466" fmla="*/ 174330 h 1348205"/>
                <a:gd name="connsiteX4467" fmla="*/ 427948 w 1139862"/>
                <a:gd name="connsiteY4467" fmla="*/ 176519 h 1348205"/>
                <a:gd name="connsiteX4468" fmla="*/ 427187 w 1139862"/>
                <a:gd name="connsiteY4468" fmla="*/ 176519 h 1348205"/>
                <a:gd name="connsiteX4469" fmla="*/ 425666 w 1139862"/>
                <a:gd name="connsiteY4469" fmla="*/ 178422 h 1348205"/>
                <a:gd name="connsiteX4470" fmla="*/ 424810 w 1139862"/>
                <a:gd name="connsiteY4470" fmla="*/ 181563 h 1348205"/>
                <a:gd name="connsiteX4471" fmla="*/ 422622 w 1139862"/>
                <a:gd name="connsiteY4471" fmla="*/ 182134 h 1348205"/>
                <a:gd name="connsiteX4472" fmla="*/ 421291 w 1139862"/>
                <a:gd name="connsiteY4472" fmla="*/ 182990 h 1348205"/>
                <a:gd name="connsiteX4473" fmla="*/ 420815 w 1139862"/>
                <a:gd name="connsiteY4473" fmla="*/ 183846 h 1348205"/>
                <a:gd name="connsiteX4474" fmla="*/ 419769 w 1139862"/>
                <a:gd name="connsiteY4474" fmla="*/ 183846 h 1348205"/>
                <a:gd name="connsiteX4475" fmla="*/ 419009 w 1139862"/>
                <a:gd name="connsiteY4475" fmla="*/ 184417 h 1348205"/>
                <a:gd name="connsiteX4476" fmla="*/ 419009 w 1139862"/>
                <a:gd name="connsiteY4476" fmla="*/ 185274 h 1348205"/>
                <a:gd name="connsiteX4477" fmla="*/ 418153 w 1139862"/>
                <a:gd name="connsiteY4477" fmla="*/ 183942 h 1348205"/>
                <a:gd name="connsiteX4478" fmla="*/ 418818 w 1139862"/>
                <a:gd name="connsiteY4478" fmla="*/ 183180 h 1348205"/>
                <a:gd name="connsiteX4479" fmla="*/ 418818 w 1139862"/>
                <a:gd name="connsiteY4479" fmla="*/ 181848 h 1348205"/>
                <a:gd name="connsiteX4480" fmla="*/ 417772 w 1139862"/>
                <a:gd name="connsiteY4480" fmla="*/ 181467 h 1348205"/>
                <a:gd name="connsiteX4481" fmla="*/ 416726 w 1139862"/>
                <a:gd name="connsiteY4481" fmla="*/ 178708 h 1348205"/>
                <a:gd name="connsiteX4482" fmla="*/ 415205 w 1139862"/>
                <a:gd name="connsiteY4482" fmla="*/ 178517 h 1348205"/>
                <a:gd name="connsiteX4483" fmla="*/ 414158 w 1139862"/>
                <a:gd name="connsiteY4483" fmla="*/ 179564 h 1348205"/>
                <a:gd name="connsiteX4484" fmla="*/ 414158 w 1139862"/>
                <a:gd name="connsiteY4484" fmla="*/ 178232 h 1348205"/>
                <a:gd name="connsiteX4485" fmla="*/ 415014 w 1139862"/>
                <a:gd name="connsiteY4485" fmla="*/ 176614 h 1348205"/>
                <a:gd name="connsiteX4486" fmla="*/ 415014 w 1139862"/>
                <a:gd name="connsiteY4486" fmla="*/ 174140 h 1348205"/>
                <a:gd name="connsiteX4487" fmla="*/ 413968 w 1139862"/>
                <a:gd name="connsiteY4487" fmla="*/ 174330 h 1348205"/>
                <a:gd name="connsiteX4488" fmla="*/ 412637 w 1139862"/>
                <a:gd name="connsiteY4488" fmla="*/ 171190 h 1348205"/>
                <a:gd name="connsiteX4489" fmla="*/ 413112 w 1139862"/>
                <a:gd name="connsiteY4489" fmla="*/ 167479 h 1348205"/>
                <a:gd name="connsiteX4490" fmla="*/ 409974 w 1139862"/>
                <a:gd name="connsiteY4490" fmla="*/ 165386 h 1348205"/>
                <a:gd name="connsiteX4491" fmla="*/ 409499 w 1139862"/>
                <a:gd name="connsiteY4491" fmla="*/ 166718 h 1348205"/>
                <a:gd name="connsiteX4492" fmla="*/ 409023 w 1139862"/>
                <a:gd name="connsiteY4492" fmla="*/ 166337 h 1348205"/>
                <a:gd name="connsiteX4493" fmla="*/ 406836 w 1139862"/>
                <a:gd name="connsiteY4493" fmla="*/ 166718 h 1348205"/>
                <a:gd name="connsiteX4494" fmla="*/ 406360 w 1139862"/>
                <a:gd name="connsiteY4494" fmla="*/ 168240 h 1348205"/>
                <a:gd name="connsiteX4495" fmla="*/ 403698 w 1139862"/>
                <a:gd name="connsiteY4495" fmla="*/ 167860 h 1348205"/>
                <a:gd name="connsiteX4496" fmla="*/ 402651 w 1139862"/>
                <a:gd name="connsiteY4496" fmla="*/ 169763 h 1348205"/>
                <a:gd name="connsiteX4497" fmla="*/ 401320 w 1139862"/>
                <a:gd name="connsiteY4497" fmla="*/ 170334 h 1348205"/>
                <a:gd name="connsiteX4498" fmla="*/ 401320 w 1139862"/>
                <a:gd name="connsiteY4498" fmla="*/ 169002 h 1348205"/>
                <a:gd name="connsiteX4499" fmla="*/ 400559 w 1139862"/>
                <a:gd name="connsiteY4499" fmla="*/ 169002 h 1348205"/>
                <a:gd name="connsiteX4500" fmla="*/ 400559 w 1139862"/>
                <a:gd name="connsiteY4500" fmla="*/ 166813 h 1348205"/>
                <a:gd name="connsiteX4501" fmla="*/ 400084 w 1139862"/>
                <a:gd name="connsiteY4501" fmla="*/ 166813 h 1348205"/>
                <a:gd name="connsiteX4502" fmla="*/ 400084 w 1139862"/>
                <a:gd name="connsiteY4502" fmla="*/ 165956 h 1348205"/>
                <a:gd name="connsiteX4503" fmla="*/ 401130 w 1139862"/>
                <a:gd name="connsiteY4503" fmla="*/ 165100 h 1348205"/>
                <a:gd name="connsiteX4504" fmla="*/ 400845 w 1139862"/>
                <a:gd name="connsiteY4504" fmla="*/ 164053 h 1348205"/>
                <a:gd name="connsiteX4505" fmla="*/ 400179 w 1139862"/>
                <a:gd name="connsiteY4505" fmla="*/ 163863 h 1348205"/>
                <a:gd name="connsiteX4506" fmla="*/ 399703 w 1139862"/>
                <a:gd name="connsiteY4506" fmla="*/ 165386 h 1348205"/>
                <a:gd name="connsiteX4507" fmla="*/ 398657 w 1139862"/>
                <a:gd name="connsiteY4507" fmla="*/ 165386 h 1348205"/>
                <a:gd name="connsiteX4508" fmla="*/ 398182 w 1139862"/>
                <a:gd name="connsiteY4508" fmla="*/ 164529 h 1348205"/>
                <a:gd name="connsiteX4509" fmla="*/ 392856 w 1139862"/>
                <a:gd name="connsiteY4509" fmla="*/ 163482 h 1348205"/>
                <a:gd name="connsiteX4510" fmla="*/ 392571 w 1139862"/>
                <a:gd name="connsiteY4510" fmla="*/ 162721 h 1348205"/>
                <a:gd name="connsiteX4511" fmla="*/ 393427 w 1139862"/>
                <a:gd name="connsiteY4511" fmla="*/ 162340 h 1348205"/>
                <a:gd name="connsiteX4512" fmla="*/ 393902 w 1139862"/>
                <a:gd name="connsiteY4512" fmla="*/ 161484 h 1348205"/>
                <a:gd name="connsiteX4513" fmla="*/ 393902 w 1139862"/>
                <a:gd name="connsiteY4513" fmla="*/ 160437 h 1348205"/>
                <a:gd name="connsiteX4514" fmla="*/ 393046 w 1139862"/>
                <a:gd name="connsiteY4514" fmla="*/ 159390 h 1348205"/>
                <a:gd name="connsiteX4515" fmla="*/ 393332 w 1139862"/>
                <a:gd name="connsiteY4515" fmla="*/ 157488 h 1348205"/>
                <a:gd name="connsiteX4516" fmla="*/ 394092 w 1139862"/>
                <a:gd name="connsiteY4516" fmla="*/ 156917 h 1348205"/>
                <a:gd name="connsiteX4517" fmla="*/ 394092 w 1139862"/>
                <a:gd name="connsiteY4517" fmla="*/ 155013 h 1348205"/>
                <a:gd name="connsiteX4518" fmla="*/ 395614 w 1139862"/>
                <a:gd name="connsiteY4518" fmla="*/ 153395 h 1348205"/>
                <a:gd name="connsiteX4519" fmla="*/ 395899 w 1139862"/>
                <a:gd name="connsiteY4519" fmla="*/ 150922 h 1348205"/>
                <a:gd name="connsiteX4520" fmla="*/ 397706 w 1139862"/>
                <a:gd name="connsiteY4520" fmla="*/ 150731 h 1348205"/>
                <a:gd name="connsiteX4521" fmla="*/ 397992 w 1139862"/>
                <a:gd name="connsiteY4521" fmla="*/ 149970 h 1348205"/>
                <a:gd name="connsiteX4522" fmla="*/ 394378 w 1139862"/>
                <a:gd name="connsiteY4522" fmla="*/ 150826 h 1348205"/>
                <a:gd name="connsiteX4523" fmla="*/ 394092 w 1139862"/>
                <a:gd name="connsiteY4523" fmla="*/ 148257 h 1348205"/>
                <a:gd name="connsiteX4524" fmla="*/ 395899 w 1139862"/>
                <a:gd name="connsiteY4524" fmla="*/ 147210 h 1348205"/>
                <a:gd name="connsiteX4525" fmla="*/ 394378 w 1139862"/>
                <a:gd name="connsiteY4525" fmla="*/ 144641 h 1348205"/>
                <a:gd name="connsiteX4526" fmla="*/ 392095 w 1139862"/>
                <a:gd name="connsiteY4526" fmla="*/ 143023 h 1348205"/>
                <a:gd name="connsiteX4527" fmla="*/ 391049 w 1139862"/>
                <a:gd name="connsiteY4527" fmla="*/ 140835 h 1348205"/>
                <a:gd name="connsiteX4528" fmla="*/ 387911 w 1139862"/>
                <a:gd name="connsiteY4528" fmla="*/ 139978 h 1348205"/>
                <a:gd name="connsiteX4529" fmla="*/ 386580 w 1139862"/>
                <a:gd name="connsiteY4529" fmla="*/ 137885 h 1348205"/>
                <a:gd name="connsiteX4530" fmla="*/ 387055 w 1139862"/>
                <a:gd name="connsiteY4530" fmla="*/ 135982 h 1348205"/>
                <a:gd name="connsiteX4531" fmla="*/ 386770 w 1139862"/>
                <a:gd name="connsiteY4531" fmla="*/ 134459 h 1348205"/>
                <a:gd name="connsiteX4532" fmla="*/ 387816 w 1139862"/>
                <a:gd name="connsiteY4532" fmla="*/ 133603 h 1348205"/>
                <a:gd name="connsiteX4533" fmla="*/ 387531 w 1139862"/>
                <a:gd name="connsiteY4533" fmla="*/ 132080 h 1348205"/>
                <a:gd name="connsiteX4534" fmla="*/ 385343 w 1139862"/>
                <a:gd name="connsiteY4534" fmla="*/ 131224 h 1348205"/>
                <a:gd name="connsiteX4535" fmla="*/ 383822 w 1139862"/>
                <a:gd name="connsiteY4535" fmla="*/ 131224 h 1348205"/>
                <a:gd name="connsiteX4536" fmla="*/ 382300 w 1139862"/>
                <a:gd name="connsiteY4536" fmla="*/ 130367 h 1348205"/>
                <a:gd name="connsiteX4537" fmla="*/ 380779 w 1139862"/>
                <a:gd name="connsiteY4537" fmla="*/ 127417 h 1348205"/>
                <a:gd name="connsiteX4538" fmla="*/ 377355 w 1139862"/>
                <a:gd name="connsiteY4538" fmla="*/ 125800 h 1348205"/>
                <a:gd name="connsiteX4539" fmla="*/ 377640 w 1139862"/>
                <a:gd name="connsiteY4539" fmla="*/ 125419 h 1348205"/>
                <a:gd name="connsiteX4540" fmla="*/ 376594 w 1139862"/>
                <a:gd name="connsiteY4540" fmla="*/ 124658 h 1348205"/>
                <a:gd name="connsiteX4541" fmla="*/ 376309 w 1139862"/>
                <a:gd name="connsiteY4541" fmla="*/ 123801 h 1348205"/>
                <a:gd name="connsiteX4542" fmla="*/ 374217 w 1139862"/>
                <a:gd name="connsiteY4542" fmla="*/ 122279 h 1348205"/>
                <a:gd name="connsiteX4543" fmla="*/ 374977 w 1139862"/>
                <a:gd name="connsiteY4543" fmla="*/ 121518 h 1348205"/>
                <a:gd name="connsiteX4544" fmla="*/ 375263 w 1139862"/>
                <a:gd name="connsiteY4544" fmla="*/ 119614 h 1348205"/>
                <a:gd name="connsiteX4545" fmla="*/ 376119 w 1139862"/>
                <a:gd name="connsiteY4545" fmla="*/ 118758 h 1348205"/>
                <a:gd name="connsiteX4546" fmla="*/ 375072 w 1139862"/>
                <a:gd name="connsiteY4546" fmla="*/ 118187 h 1348205"/>
                <a:gd name="connsiteX4547" fmla="*/ 374217 w 1139862"/>
                <a:gd name="connsiteY4547" fmla="*/ 116664 h 1348205"/>
                <a:gd name="connsiteX4548" fmla="*/ 373361 w 1139862"/>
                <a:gd name="connsiteY4548" fmla="*/ 116474 h 1348205"/>
                <a:gd name="connsiteX4549" fmla="*/ 372980 w 1139862"/>
                <a:gd name="connsiteY4549" fmla="*/ 114285 h 1348205"/>
                <a:gd name="connsiteX4550" fmla="*/ 373456 w 1139862"/>
                <a:gd name="connsiteY4550" fmla="*/ 114095 h 1348205"/>
                <a:gd name="connsiteX4551" fmla="*/ 373171 w 1139862"/>
                <a:gd name="connsiteY4551" fmla="*/ 113239 h 1348205"/>
                <a:gd name="connsiteX4552" fmla="*/ 375358 w 1139862"/>
                <a:gd name="connsiteY4552" fmla="*/ 110955 h 1348205"/>
                <a:gd name="connsiteX4553" fmla="*/ 374882 w 1139862"/>
                <a:gd name="connsiteY4553" fmla="*/ 109908 h 1348205"/>
                <a:gd name="connsiteX4554" fmla="*/ 374122 w 1139862"/>
                <a:gd name="connsiteY4554" fmla="*/ 110098 h 1348205"/>
                <a:gd name="connsiteX4555" fmla="*/ 373266 w 1139862"/>
                <a:gd name="connsiteY4555" fmla="*/ 111431 h 1348205"/>
                <a:gd name="connsiteX4556" fmla="*/ 373266 w 1139862"/>
                <a:gd name="connsiteY4556" fmla="*/ 112192 h 1348205"/>
                <a:gd name="connsiteX4557" fmla="*/ 372505 w 1139862"/>
                <a:gd name="connsiteY4557" fmla="*/ 112382 h 1348205"/>
                <a:gd name="connsiteX4558" fmla="*/ 370983 w 1139862"/>
                <a:gd name="connsiteY4558" fmla="*/ 110860 h 1348205"/>
                <a:gd name="connsiteX4559" fmla="*/ 371269 w 1139862"/>
                <a:gd name="connsiteY4559" fmla="*/ 109813 h 1348205"/>
                <a:gd name="connsiteX4560" fmla="*/ 370603 w 1139862"/>
                <a:gd name="connsiteY4560" fmla="*/ 109813 h 1348205"/>
                <a:gd name="connsiteX4561" fmla="*/ 369747 w 1139862"/>
                <a:gd name="connsiteY4561" fmla="*/ 108957 h 1348205"/>
                <a:gd name="connsiteX4562" fmla="*/ 370032 w 1139862"/>
                <a:gd name="connsiteY4562" fmla="*/ 108195 h 1348205"/>
                <a:gd name="connsiteX4563" fmla="*/ 369557 w 1139862"/>
                <a:gd name="connsiteY4563" fmla="*/ 107434 h 1348205"/>
                <a:gd name="connsiteX4564" fmla="*/ 370603 w 1139862"/>
                <a:gd name="connsiteY4564" fmla="*/ 107244 h 1348205"/>
                <a:gd name="connsiteX4565" fmla="*/ 369747 w 1139862"/>
                <a:gd name="connsiteY4565" fmla="*/ 106673 h 1348205"/>
                <a:gd name="connsiteX4566" fmla="*/ 370032 w 1139862"/>
                <a:gd name="connsiteY4566" fmla="*/ 105816 h 1348205"/>
                <a:gd name="connsiteX4567" fmla="*/ 369367 w 1139862"/>
                <a:gd name="connsiteY4567" fmla="*/ 105626 h 1348205"/>
                <a:gd name="connsiteX4568" fmla="*/ 368606 w 1139862"/>
                <a:gd name="connsiteY4568" fmla="*/ 106197 h 1348205"/>
                <a:gd name="connsiteX4569" fmla="*/ 367750 w 1139862"/>
                <a:gd name="connsiteY4569" fmla="*/ 106197 h 1348205"/>
                <a:gd name="connsiteX4570" fmla="*/ 367750 w 1139862"/>
                <a:gd name="connsiteY4570" fmla="*/ 107053 h 1348205"/>
                <a:gd name="connsiteX4571" fmla="*/ 367274 w 1139862"/>
                <a:gd name="connsiteY4571" fmla="*/ 107244 h 1348205"/>
                <a:gd name="connsiteX4572" fmla="*/ 366419 w 1139862"/>
                <a:gd name="connsiteY4572" fmla="*/ 106482 h 1348205"/>
                <a:gd name="connsiteX4573" fmla="*/ 366419 w 1139862"/>
                <a:gd name="connsiteY4573" fmla="*/ 106102 h 1348205"/>
                <a:gd name="connsiteX4574" fmla="*/ 367274 w 1139862"/>
                <a:gd name="connsiteY4574" fmla="*/ 105911 h 1348205"/>
                <a:gd name="connsiteX4575" fmla="*/ 366514 w 1139862"/>
                <a:gd name="connsiteY4575" fmla="*/ 105341 h 1348205"/>
                <a:gd name="connsiteX4576" fmla="*/ 366799 w 1139862"/>
                <a:gd name="connsiteY4576" fmla="*/ 104484 h 1348205"/>
                <a:gd name="connsiteX4577" fmla="*/ 366323 w 1139862"/>
                <a:gd name="connsiteY4577" fmla="*/ 104103 h 1348205"/>
                <a:gd name="connsiteX4578" fmla="*/ 364992 w 1139862"/>
                <a:gd name="connsiteY4578" fmla="*/ 105150 h 1348205"/>
                <a:gd name="connsiteX4579" fmla="*/ 364516 w 1139862"/>
                <a:gd name="connsiteY4579" fmla="*/ 104294 h 1348205"/>
                <a:gd name="connsiteX4580" fmla="*/ 362710 w 1139862"/>
                <a:gd name="connsiteY4580" fmla="*/ 103437 h 1348205"/>
                <a:gd name="connsiteX4581" fmla="*/ 363375 w 1139862"/>
                <a:gd name="connsiteY4581" fmla="*/ 100963 h 1348205"/>
                <a:gd name="connsiteX4582" fmla="*/ 362519 w 1139862"/>
                <a:gd name="connsiteY4582" fmla="*/ 100773 h 1348205"/>
                <a:gd name="connsiteX4583" fmla="*/ 362234 w 1139862"/>
                <a:gd name="connsiteY4583" fmla="*/ 101820 h 1348205"/>
                <a:gd name="connsiteX4584" fmla="*/ 361188 w 1139862"/>
                <a:gd name="connsiteY4584" fmla="*/ 102010 h 1348205"/>
                <a:gd name="connsiteX4585" fmla="*/ 361473 w 1139862"/>
                <a:gd name="connsiteY4585" fmla="*/ 100487 h 1348205"/>
                <a:gd name="connsiteX4586" fmla="*/ 360998 w 1139862"/>
                <a:gd name="connsiteY4586" fmla="*/ 100297 h 1348205"/>
                <a:gd name="connsiteX4587" fmla="*/ 360998 w 1139862"/>
                <a:gd name="connsiteY4587" fmla="*/ 99726 h 1348205"/>
                <a:gd name="connsiteX4588" fmla="*/ 363090 w 1139862"/>
                <a:gd name="connsiteY4588" fmla="*/ 99536 h 1348205"/>
                <a:gd name="connsiteX4589" fmla="*/ 362805 w 1139862"/>
                <a:gd name="connsiteY4589" fmla="*/ 98489 h 1348205"/>
                <a:gd name="connsiteX4590" fmla="*/ 365467 w 1139862"/>
                <a:gd name="connsiteY4590" fmla="*/ 97157 h 1348205"/>
                <a:gd name="connsiteX4591" fmla="*/ 365467 w 1139862"/>
                <a:gd name="connsiteY4591" fmla="*/ 95254 h 1348205"/>
                <a:gd name="connsiteX4592" fmla="*/ 366514 w 1139862"/>
                <a:gd name="connsiteY4592" fmla="*/ 94873 h 1348205"/>
                <a:gd name="connsiteX4593" fmla="*/ 369937 w 1139862"/>
                <a:gd name="connsiteY4593" fmla="*/ 91162 h 1348205"/>
                <a:gd name="connsiteX4594" fmla="*/ 372029 w 1139862"/>
                <a:gd name="connsiteY4594" fmla="*/ 89639 h 1348205"/>
                <a:gd name="connsiteX4595" fmla="*/ 372505 w 1139862"/>
                <a:gd name="connsiteY4595" fmla="*/ 87355 h 1348205"/>
                <a:gd name="connsiteX4596" fmla="*/ 372980 w 1139862"/>
                <a:gd name="connsiteY4596" fmla="*/ 87165 h 1348205"/>
                <a:gd name="connsiteX4597" fmla="*/ 373741 w 1139862"/>
                <a:gd name="connsiteY4597" fmla="*/ 88498 h 1348205"/>
                <a:gd name="connsiteX4598" fmla="*/ 374597 w 1139862"/>
                <a:gd name="connsiteY4598" fmla="*/ 88498 h 1348205"/>
                <a:gd name="connsiteX4599" fmla="*/ 375929 w 1139862"/>
                <a:gd name="connsiteY4599" fmla="*/ 87927 h 1348205"/>
                <a:gd name="connsiteX4600" fmla="*/ 376214 w 1139862"/>
                <a:gd name="connsiteY4600" fmla="*/ 87355 h 1348205"/>
                <a:gd name="connsiteX4601" fmla="*/ 378021 w 1139862"/>
                <a:gd name="connsiteY4601" fmla="*/ 86785 h 1348205"/>
                <a:gd name="connsiteX4602" fmla="*/ 378306 w 1139862"/>
                <a:gd name="connsiteY4602" fmla="*/ 84311 h 1348205"/>
                <a:gd name="connsiteX4603" fmla="*/ 379827 w 1139862"/>
                <a:gd name="connsiteY4603" fmla="*/ 82407 h 1348205"/>
                <a:gd name="connsiteX4604" fmla="*/ 381159 w 1139862"/>
                <a:gd name="connsiteY4604" fmla="*/ 82407 h 1348205"/>
                <a:gd name="connsiteX4605" fmla="*/ 381159 w 1139862"/>
                <a:gd name="connsiteY4605" fmla="*/ 82027 h 1348205"/>
                <a:gd name="connsiteX4606" fmla="*/ 378686 w 1139862"/>
                <a:gd name="connsiteY4606" fmla="*/ 82027 h 1348205"/>
                <a:gd name="connsiteX4607" fmla="*/ 377355 w 1139862"/>
                <a:gd name="connsiteY4607" fmla="*/ 84311 h 1348205"/>
                <a:gd name="connsiteX4608" fmla="*/ 374692 w 1139862"/>
                <a:gd name="connsiteY4608" fmla="*/ 84882 h 1348205"/>
                <a:gd name="connsiteX4609" fmla="*/ 374026 w 1139862"/>
                <a:gd name="connsiteY4609" fmla="*/ 84882 h 1348205"/>
                <a:gd name="connsiteX4610" fmla="*/ 374026 w 1139862"/>
                <a:gd name="connsiteY4610" fmla="*/ 84025 h 1348205"/>
                <a:gd name="connsiteX4611" fmla="*/ 373551 w 1139862"/>
                <a:gd name="connsiteY4611" fmla="*/ 84025 h 1348205"/>
                <a:gd name="connsiteX4612" fmla="*/ 372220 w 1139862"/>
                <a:gd name="connsiteY4612" fmla="*/ 86975 h 1348205"/>
                <a:gd name="connsiteX4613" fmla="*/ 371174 w 1139862"/>
                <a:gd name="connsiteY4613" fmla="*/ 87546 h 1348205"/>
                <a:gd name="connsiteX4614" fmla="*/ 370318 w 1139862"/>
                <a:gd name="connsiteY4614" fmla="*/ 86214 h 1348205"/>
                <a:gd name="connsiteX4615" fmla="*/ 371839 w 1139862"/>
                <a:gd name="connsiteY4615" fmla="*/ 82788 h 1348205"/>
                <a:gd name="connsiteX4616" fmla="*/ 371364 w 1139862"/>
                <a:gd name="connsiteY4616" fmla="*/ 81170 h 1348205"/>
                <a:gd name="connsiteX4617" fmla="*/ 372124 w 1139862"/>
                <a:gd name="connsiteY4617" fmla="*/ 79553 h 1348205"/>
                <a:gd name="connsiteX4618" fmla="*/ 371649 w 1139862"/>
                <a:gd name="connsiteY4618" fmla="*/ 76603 h 1348205"/>
                <a:gd name="connsiteX4619" fmla="*/ 370793 w 1139862"/>
                <a:gd name="connsiteY4619" fmla="*/ 75270 h 1348205"/>
                <a:gd name="connsiteX4620" fmla="*/ 368511 w 1139862"/>
                <a:gd name="connsiteY4620" fmla="*/ 75080 h 1348205"/>
                <a:gd name="connsiteX4621" fmla="*/ 368511 w 1139862"/>
                <a:gd name="connsiteY4621" fmla="*/ 72796 h 1348205"/>
                <a:gd name="connsiteX4622" fmla="*/ 367845 w 1139862"/>
                <a:gd name="connsiteY4622" fmla="*/ 70893 h 1348205"/>
                <a:gd name="connsiteX4623" fmla="*/ 365753 w 1139862"/>
                <a:gd name="connsiteY4623" fmla="*/ 70703 h 1348205"/>
                <a:gd name="connsiteX4624" fmla="*/ 365087 w 1139862"/>
                <a:gd name="connsiteY4624" fmla="*/ 71083 h 1348205"/>
                <a:gd name="connsiteX4625" fmla="*/ 365087 w 1139862"/>
                <a:gd name="connsiteY4625" fmla="*/ 70512 h 1348205"/>
                <a:gd name="connsiteX4626" fmla="*/ 363566 w 1139862"/>
                <a:gd name="connsiteY4626" fmla="*/ 69942 h 1348205"/>
                <a:gd name="connsiteX4627" fmla="*/ 364231 w 1139862"/>
                <a:gd name="connsiteY4627" fmla="*/ 67372 h 1348205"/>
                <a:gd name="connsiteX4628" fmla="*/ 362900 w 1139862"/>
                <a:gd name="connsiteY4628" fmla="*/ 67372 h 1348205"/>
                <a:gd name="connsiteX4629" fmla="*/ 362424 w 1139862"/>
                <a:gd name="connsiteY4629" fmla="*/ 66801 h 1348205"/>
                <a:gd name="connsiteX4630" fmla="*/ 362710 w 1139862"/>
                <a:gd name="connsiteY4630" fmla="*/ 65755 h 1348205"/>
                <a:gd name="connsiteX4631" fmla="*/ 363566 w 1139862"/>
                <a:gd name="connsiteY4631" fmla="*/ 65564 h 1348205"/>
                <a:gd name="connsiteX4632" fmla="*/ 364041 w 1139862"/>
                <a:gd name="connsiteY4632" fmla="*/ 64232 h 1348205"/>
                <a:gd name="connsiteX4633" fmla="*/ 364897 w 1139862"/>
                <a:gd name="connsiteY4633" fmla="*/ 64803 h 1348205"/>
                <a:gd name="connsiteX4634" fmla="*/ 366704 w 1139862"/>
                <a:gd name="connsiteY4634" fmla="*/ 64803 h 1348205"/>
                <a:gd name="connsiteX4635" fmla="*/ 368511 w 1139862"/>
                <a:gd name="connsiteY4635" fmla="*/ 62900 h 1348205"/>
                <a:gd name="connsiteX4636" fmla="*/ 368511 w 1139862"/>
                <a:gd name="connsiteY4636" fmla="*/ 60806 h 1348205"/>
                <a:gd name="connsiteX4637" fmla="*/ 367845 w 1139862"/>
                <a:gd name="connsiteY4637" fmla="*/ 59950 h 1348205"/>
                <a:gd name="connsiteX4638" fmla="*/ 367845 w 1139862"/>
                <a:gd name="connsiteY4638" fmla="*/ 59189 h 1348205"/>
                <a:gd name="connsiteX4639" fmla="*/ 368701 w 1139862"/>
                <a:gd name="connsiteY4639" fmla="*/ 57857 h 1348205"/>
                <a:gd name="connsiteX4640" fmla="*/ 369557 w 1139862"/>
                <a:gd name="connsiteY4640" fmla="*/ 57857 h 1348205"/>
                <a:gd name="connsiteX4641" fmla="*/ 369842 w 1139862"/>
                <a:gd name="connsiteY4641" fmla="*/ 56810 h 1348205"/>
                <a:gd name="connsiteX4642" fmla="*/ 368321 w 1139862"/>
                <a:gd name="connsiteY4642" fmla="*/ 56619 h 1348205"/>
                <a:gd name="connsiteX4643" fmla="*/ 368321 w 1139862"/>
                <a:gd name="connsiteY4643" fmla="*/ 55858 h 1348205"/>
                <a:gd name="connsiteX4644" fmla="*/ 368606 w 1139862"/>
                <a:gd name="connsiteY4644" fmla="*/ 55002 h 1348205"/>
                <a:gd name="connsiteX4645" fmla="*/ 369937 w 1139862"/>
                <a:gd name="connsiteY4645" fmla="*/ 53955 h 1348205"/>
                <a:gd name="connsiteX4646" fmla="*/ 370413 w 1139862"/>
                <a:gd name="connsiteY4646" fmla="*/ 52052 h 1348205"/>
                <a:gd name="connsiteX4647" fmla="*/ 367940 w 1139862"/>
                <a:gd name="connsiteY4647" fmla="*/ 51195 h 1348205"/>
                <a:gd name="connsiteX4648" fmla="*/ 368796 w 1139862"/>
                <a:gd name="connsiteY4648" fmla="*/ 50815 h 1348205"/>
                <a:gd name="connsiteX4649" fmla="*/ 370888 w 1139862"/>
                <a:gd name="connsiteY4649" fmla="*/ 48055 h 1348205"/>
                <a:gd name="connsiteX4650" fmla="*/ 372410 w 1139862"/>
                <a:gd name="connsiteY4650" fmla="*/ 47484 h 1348205"/>
                <a:gd name="connsiteX4651" fmla="*/ 372695 w 1139862"/>
                <a:gd name="connsiteY4651" fmla="*/ 44915 h 1348205"/>
                <a:gd name="connsiteX4652" fmla="*/ 373361 w 1139862"/>
                <a:gd name="connsiteY4652" fmla="*/ 44058 h 1348205"/>
                <a:gd name="connsiteX4653" fmla="*/ 373646 w 1139862"/>
                <a:gd name="connsiteY4653" fmla="*/ 38254 h 1348205"/>
                <a:gd name="connsiteX4654" fmla="*/ 374692 w 1139862"/>
                <a:gd name="connsiteY4654" fmla="*/ 38063 h 1348205"/>
                <a:gd name="connsiteX4655" fmla="*/ 373361 w 1139862"/>
                <a:gd name="connsiteY4655" fmla="*/ 35304 h 1348205"/>
                <a:gd name="connsiteX4656" fmla="*/ 371839 w 1139862"/>
                <a:gd name="connsiteY4656" fmla="*/ 35304 h 1348205"/>
                <a:gd name="connsiteX4657" fmla="*/ 371174 w 1139862"/>
                <a:gd name="connsiteY4657" fmla="*/ 34543 h 1348205"/>
                <a:gd name="connsiteX4658" fmla="*/ 371174 w 1139862"/>
                <a:gd name="connsiteY4658" fmla="*/ 32449 h 1348205"/>
                <a:gd name="connsiteX4659" fmla="*/ 370318 w 1139862"/>
                <a:gd name="connsiteY4659" fmla="*/ 32068 h 1348205"/>
                <a:gd name="connsiteX4660" fmla="*/ 369652 w 1139862"/>
                <a:gd name="connsiteY4660" fmla="*/ 31022 h 1348205"/>
                <a:gd name="connsiteX4661" fmla="*/ 369652 w 1139862"/>
                <a:gd name="connsiteY4661" fmla="*/ 29404 h 1348205"/>
                <a:gd name="connsiteX4662" fmla="*/ 370318 w 1139862"/>
                <a:gd name="connsiteY4662" fmla="*/ 28833 h 1348205"/>
                <a:gd name="connsiteX4663" fmla="*/ 370603 w 1139862"/>
                <a:gd name="connsiteY4663" fmla="*/ 27310 h 1348205"/>
                <a:gd name="connsiteX4664" fmla="*/ 369937 w 1139862"/>
                <a:gd name="connsiteY4664" fmla="*/ 26454 h 1348205"/>
                <a:gd name="connsiteX4665" fmla="*/ 367845 w 1139862"/>
                <a:gd name="connsiteY4665" fmla="*/ 25598 h 1348205"/>
                <a:gd name="connsiteX4666" fmla="*/ 368130 w 1139862"/>
                <a:gd name="connsiteY4666" fmla="*/ 24551 h 1348205"/>
                <a:gd name="connsiteX4667" fmla="*/ 367274 w 1139862"/>
                <a:gd name="connsiteY4667" fmla="*/ 24170 h 1348205"/>
                <a:gd name="connsiteX4668" fmla="*/ 367274 w 1139862"/>
                <a:gd name="connsiteY4668" fmla="*/ 23409 h 1348205"/>
                <a:gd name="connsiteX4669" fmla="*/ 368130 w 1139862"/>
                <a:gd name="connsiteY4669" fmla="*/ 23219 h 1348205"/>
                <a:gd name="connsiteX4670" fmla="*/ 368130 w 1139862"/>
                <a:gd name="connsiteY4670" fmla="*/ 21601 h 1348205"/>
                <a:gd name="connsiteX4671" fmla="*/ 366323 w 1139862"/>
                <a:gd name="connsiteY4671" fmla="*/ 20554 h 1348205"/>
                <a:gd name="connsiteX4672" fmla="*/ 366323 w 1139862"/>
                <a:gd name="connsiteY4672" fmla="*/ 18271 h 1348205"/>
                <a:gd name="connsiteX4673" fmla="*/ 366799 w 1139862"/>
                <a:gd name="connsiteY4673" fmla="*/ 17414 h 1348205"/>
                <a:gd name="connsiteX4674" fmla="*/ 371269 w 1139862"/>
                <a:gd name="connsiteY4674" fmla="*/ 14845 h 1348205"/>
                <a:gd name="connsiteX4675" fmla="*/ 372600 w 1139862"/>
                <a:gd name="connsiteY4675" fmla="*/ 15035 h 1348205"/>
                <a:gd name="connsiteX4676" fmla="*/ 373075 w 1139862"/>
                <a:gd name="connsiteY4676" fmla="*/ 16367 h 1348205"/>
                <a:gd name="connsiteX4677" fmla="*/ 374122 w 1139862"/>
                <a:gd name="connsiteY4677" fmla="*/ 17129 h 1348205"/>
                <a:gd name="connsiteX4678" fmla="*/ 376594 w 1139862"/>
                <a:gd name="connsiteY4678" fmla="*/ 16938 h 1348205"/>
                <a:gd name="connsiteX4679" fmla="*/ 376879 w 1139862"/>
                <a:gd name="connsiteY4679" fmla="*/ 16082 h 1348205"/>
                <a:gd name="connsiteX4680" fmla="*/ 378401 w 1139862"/>
                <a:gd name="connsiteY4680" fmla="*/ 15225 h 1348205"/>
                <a:gd name="connsiteX4681" fmla="*/ 379257 w 1139862"/>
                <a:gd name="connsiteY4681" fmla="*/ 15606 h 1348205"/>
                <a:gd name="connsiteX4682" fmla="*/ 382395 w 1139862"/>
                <a:gd name="connsiteY4682" fmla="*/ 15606 h 1348205"/>
                <a:gd name="connsiteX4683" fmla="*/ 383251 w 1139862"/>
                <a:gd name="connsiteY4683" fmla="*/ 15035 h 1348205"/>
                <a:gd name="connsiteX4684" fmla="*/ 385058 w 1139862"/>
                <a:gd name="connsiteY4684" fmla="*/ 15416 h 1348205"/>
                <a:gd name="connsiteX4685" fmla="*/ 385343 w 1139862"/>
                <a:gd name="connsiteY4685" fmla="*/ 14845 h 1348205"/>
                <a:gd name="connsiteX4686" fmla="*/ 384678 w 1139862"/>
                <a:gd name="connsiteY4686" fmla="*/ 13798 h 1348205"/>
                <a:gd name="connsiteX4687" fmla="*/ 385534 w 1139862"/>
                <a:gd name="connsiteY4687" fmla="*/ 12180 h 1348205"/>
                <a:gd name="connsiteX4688" fmla="*/ 387340 w 1139862"/>
                <a:gd name="connsiteY4688" fmla="*/ 11324 h 1348205"/>
                <a:gd name="connsiteX4689" fmla="*/ 387626 w 1139862"/>
                <a:gd name="connsiteY4689" fmla="*/ 12371 h 1348205"/>
                <a:gd name="connsiteX4690" fmla="*/ 389147 w 1139862"/>
                <a:gd name="connsiteY4690" fmla="*/ 12561 h 1348205"/>
                <a:gd name="connsiteX4691" fmla="*/ 390479 w 1139862"/>
                <a:gd name="connsiteY4691" fmla="*/ 9801 h 1348205"/>
                <a:gd name="connsiteX4692" fmla="*/ 392286 w 1139862"/>
                <a:gd name="connsiteY4692" fmla="*/ 8755 h 1348205"/>
                <a:gd name="connsiteX4693" fmla="*/ 393332 w 1139862"/>
                <a:gd name="connsiteY4693" fmla="*/ 9135 h 1348205"/>
                <a:gd name="connsiteX4694" fmla="*/ 392571 w 1139862"/>
                <a:gd name="connsiteY4694" fmla="*/ 9897 h 1348205"/>
                <a:gd name="connsiteX4695" fmla="*/ 392571 w 1139862"/>
                <a:gd name="connsiteY4695" fmla="*/ 10753 h 1348205"/>
                <a:gd name="connsiteX4696" fmla="*/ 391715 w 1139862"/>
                <a:gd name="connsiteY4696" fmla="*/ 11324 h 1348205"/>
                <a:gd name="connsiteX4697" fmla="*/ 391715 w 1139862"/>
                <a:gd name="connsiteY4697" fmla="*/ 12846 h 1348205"/>
                <a:gd name="connsiteX4698" fmla="*/ 394188 w 1139862"/>
                <a:gd name="connsiteY4698" fmla="*/ 14464 h 1348205"/>
                <a:gd name="connsiteX4699" fmla="*/ 395043 w 1139862"/>
                <a:gd name="connsiteY4699" fmla="*/ 14274 h 1348205"/>
                <a:gd name="connsiteX4700" fmla="*/ 395329 w 1139862"/>
                <a:gd name="connsiteY4700" fmla="*/ 13227 h 1348205"/>
                <a:gd name="connsiteX4701" fmla="*/ 396850 w 1139862"/>
                <a:gd name="connsiteY4701" fmla="*/ 11324 h 1348205"/>
                <a:gd name="connsiteX4702" fmla="*/ 398182 w 1139862"/>
                <a:gd name="connsiteY4702" fmla="*/ 11134 h 1348205"/>
                <a:gd name="connsiteX4703" fmla="*/ 399513 w 1139862"/>
                <a:gd name="connsiteY4703" fmla="*/ 12751 h 1348205"/>
                <a:gd name="connsiteX4704" fmla="*/ 400274 w 1139862"/>
                <a:gd name="connsiteY4704" fmla="*/ 12751 h 1348205"/>
                <a:gd name="connsiteX4705" fmla="*/ 400559 w 1139862"/>
                <a:gd name="connsiteY4705" fmla="*/ 12180 h 1348205"/>
                <a:gd name="connsiteX4706" fmla="*/ 402081 w 1139862"/>
                <a:gd name="connsiteY4706" fmla="*/ 12180 h 1348205"/>
                <a:gd name="connsiteX4707" fmla="*/ 401225 w 1139862"/>
                <a:gd name="connsiteY4707" fmla="*/ 10848 h 1348205"/>
                <a:gd name="connsiteX4708" fmla="*/ 402081 w 1139862"/>
                <a:gd name="connsiteY4708" fmla="*/ 9326 h 1348205"/>
                <a:gd name="connsiteX4709" fmla="*/ 401320 w 1139862"/>
                <a:gd name="connsiteY4709" fmla="*/ 7422 h 1348205"/>
                <a:gd name="connsiteX4710" fmla="*/ 402176 w 1139862"/>
                <a:gd name="connsiteY4710" fmla="*/ 7422 h 1348205"/>
                <a:gd name="connsiteX4711" fmla="*/ 402842 w 1139862"/>
                <a:gd name="connsiteY4711" fmla="*/ 6566 h 1348205"/>
                <a:gd name="connsiteX4712" fmla="*/ 404648 w 1139862"/>
                <a:gd name="connsiteY4712" fmla="*/ 7137 h 1348205"/>
                <a:gd name="connsiteX4713" fmla="*/ 405504 w 1139862"/>
                <a:gd name="connsiteY4713" fmla="*/ 5234 h 1348205"/>
                <a:gd name="connsiteX4714" fmla="*/ 406265 w 1139862"/>
                <a:gd name="connsiteY4714" fmla="*/ 4853 h 1348205"/>
                <a:gd name="connsiteX4715" fmla="*/ 408453 w 1139862"/>
                <a:gd name="connsiteY4715" fmla="*/ 5614 h 1348205"/>
                <a:gd name="connsiteX4716" fmla="*/ 408453 w 1139862"/>
                <a:gd name="connsiteY4716" fmla="*/ 6471 h 1348205"/>
                <a:gd name="connsiteX4717" fmla="*/ 407121 w 1139862"/>
                <a:gd name="connsiteY4717" fmla="*/ 8374 h 1348205"/>
                <a:gd name="connsiteX4718" fmla="*/ 409784 w 1139862"/>
                <a:gd name="connsiteY4718" fmla="*/ 9230 h 1348205"/>
                <a:gd name="connsiteX4719" fmla="*/ 410069 w 1139862"/>
                <a:gd name="connsiteY4719" fmla="*/ 9801 h 1348205"/>
                <a:gd name="connsiteX4720" fmla="*/ 409594 w 1139862"/>
                <a:gd name="connsiteY4720" fmla="*/ 10658 h 1348205"/>
                <a:gd name="connsiteX4721" fmla="*/ 411115 w 1139862"/>
                <a:gd name="connsiteY4721" fmla="*/ 10658 h 1348205"/>
                <a:gd name="connsiteX4722" fmla="*/ 410830 w 1139862"/>
                <a:gd name="connsiteY4722" fmla="*/ 9326 h 1348205"/>
                <a:gd name="connsiteX4723" fmla="*/ 411306 w 1139862"/>
                <a:gd name="connsiteY4723" fmla="*/ 9326 h 1348205"/>
                <a:gd name="connsiteX4724" fmla="*/ 412161 w 1139862"/>
                <a:gd name="connsiteY4724" fmla="*/ 9706 h 1348205"/>
                <a:gd name="connsiteX4725" fmla="*/ 415300 w 1139862"/>
                <a:gd name="connsiteY4725" fmla="*/ 9706 h 1348205"/>
                <a:gd name="connsiteX4726" fmla="*/ 415585 w 1139862"/>
                <a:gd name="connsiteY4726" fmla="*/ 11324 h 1348205"/>
                <a:gd name="connsiteX4727" fmla="*/ 418058 w 1139862"/>
                <a:gd name="connsiteY4727" fmla="*/ 10943 h 1348205"/>
                <a:gd name="connsiteX4728" fmla="*/ 418343 w 1139862"/>
                <a:gd name="connsiteY4728" fmla="*/ 10182 h 1348205"/>
                <a:gd name="connsiteX4729" fmla="*/ 417487 w 1139862"/>
                <a:gd name="connsiteY4729" fmla="*/ 10182 h 1348205"/>
                <a:gd name="connsiteX4730" fmla="*/ 416156 w 1139862"/>
                <a:gd name="connsiteY4730" fmla="*/ 8089 h 1348205"/>
                <a:gd name="connsiteX4731" fmla="*/ 418818 w 1139862"/>
                <a:gd name="connsiteY4731" fmla="*/ 6471 h 1348205"/>
                <a:gd name="connsiteX4732" fmla="*/ 418818 w 1139862"/>
                <a:gd name="connsiteY4732" fmla="*/ 5614 h 1348205"/>
                <a:gd name="connsiteX4733" fmla="*/ 416631 w 1139862"/>
                <a:gd name="connsiteY4733" fmla="*/ 6185 h 1348205"/>
                <a:gd name="connsiteX4734" fmla="*/ 415775 w 1139862"/>
                <a:gd name="connsiteY4734" fmla="*/ 6185 h 1348205"/>
                <a:gd name="connsiteX4735" fmla="*/ 415490 w 1139862"/>
                <a:gd name="connsiteY4735" fmla="*/ 5614 h 1348205"/>
                <a:gd name="connsiteX4736" fmla="*/ 416156 w 1139862"/>
                <a:gd name="connsiteY4736" fmla="*/ 5614 h 1348205"/>
                <a:gd name="connsiteX4737" fmla="*/ 417202 w 1139862"/>
                <a:gd name="connsiteY4737" fmla="*/ 4568 h 1348205"/>
                <a:gd name="connsiteX4738" fmla="*/ 419864 w 1139862"/>
                <a:gd name="connsiteY4738" fmla="*/ 4377 h 1348205"/>
                <a:gd name="connsiteX4739" fmla="*/ 419864 w 1139862"/>
                <a:gd name="connsiteY4739" fmla="*/ 3331 h 1348205"/>
                <a:gd name="connsiteX4740" fmla="*/ 420720 w 1139862"/>
                <a:gd name="connsiteY4740" fmla="*/ 2760 h 1348205"/>
                <a:gd name="connsiteX4741" fmla="*/ 421766 w 1139862"/>
                <a:gd name="connsiteY4741" fmla="*/ 2760 h 1348205"/>
                <a:gd name="connsiteX4742" fmla="*/ 422242 w 1139862"/>
                <a:gd name="connsiteY4742" fmla="*/ 1998 h 1348205"/>
                <a:gd name="connsiteX4743" fmla="*/ 425095 w 1139862"/>
                <a:gd name="connsiteY4743" fmla="*/ 2379 h 1348205"/>
                <a:gd name="connsiteX4744" fmla="*/ 425095 w 1139862"/>
                <a:gd name="connsiteY4744" fmla="*/ 1047 h 1348205"/>
                <a:gd name="connsiteX4745" fmla="*/ 424810 w 1139862"/>
                <a:gd name="connsiteY4745" fmla="*/ 0 h 1348205"/>
                <a:gd name="connsiteX4746" fmla="*/ 424810 w 1139862"/>
                <a:gd name="connsiteY4746" fmla="*/ 0 h 134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Lst>
              <a:rect l="l" t="t" r="r" b="b"/>
              <a:pathLst>
                <a:path w="1139862" h="1348205">
                  <a:moveTo>
                    <a:pt x="317727" y="1160363"/>
                  </a:moveTo>
                  <a:lnTo>
                    <a:pt x="318584" y="1160744"/>
                  </a:lnTo>
                  <a:lnTo>
                    <a:pt x="318298" y="1161505"/>
                  </a:lnTo>
                  <a:lnTo>
                    <a:pt x="316967" y="1160934"/>
                  </a:lnTo>
                  <a:lnTo>
                    <a:pt x="317727" y="1160363"/>
                  </a:lnTo>
                  <a:lnTo>
                    <a:pt x="317727" y="1160363"/>
                  </a:lnTo>
                  <a:close/>
                  <a:moveTo>
                    <a:pt x="84639" y="1139523"/>
                  </a:moveTo>
                  <a:lnTo>
                    <a:pt x="85685" y="1140570"/>
                  </a:lnTo>
                  <a:lnTo>
                    <a:pt x="88347" y="1140189"/>
                  </a:lnTo>
                  <a:lnTo>
                    <a:pt x="87587" y="1140761"/>
                  </a:lnTo>
                  <a:lnTo>
                    <a:pt x="87587" y="1141807"/>
                  </a:lnTo>
                  <a:lnTo>
                    <a:pt x="86255" y="1142092"/>
                  </a:lnTo>
                  <a:lnTo>
                    <a:pt x="85590" y="1142949"/>
                  </a:lnTo>
                  <a:lnTo>
                    <a:pt x="85875" y="1144186"/>
                  </a:lnTo>
                  <a:lnTo>
                    <a:pt x="84543" y="1144567"/>
                  </a:lnTo>
                  <a:lnTo>
                    <a:pt x="84258" y="1145328"/>
                  </a:lnTo>
                  <a:lnTo>
                    <a:pt x="83212" y="1146089"/>
                  </a:lnTo>
                  <a:lnTo>
                    <a:pt x="78267" y="1146279"/>
                  </a:lnTo>
                  <a:lnTo>
                    <a:pt x="78267" y="1145233"/>
                  </a:lnTo>
                  <a:lnTo>
                    <a:pt x="77506" y="1144662"/>
                  </a:lnTo>
                  <a:lnTo>
                    <a:pt x="77791" y="1143900"/>
                  </a:lnTo>
                  <a:lnTo>
                    <a:pt x="80074" y="1143139"/>
                  </a:lnTo>
                  <a:lnTo>
                    <a:pt x="80074" y="1142568"/>
                  </a:lnTo>
                  <a:lnTo>
                    <a:pt x="80930" y="1142188"/>
                  </a:lnTo>
                  <a:lnTo>
                    <a:pt x="81405" y="1140570"/>
                  </a:lnTo>
                  <a:lnTo>
                    <a:pt x="82451" y="1140380"/>
                  </a:lnTo>
                  <a:lnTo>
                    <a:pt x="83307" y="1139333"/>
                  </a:lnTo>
                  <a:lnTo>
                    <a:pt x="84639" y="1139523"/>
                  </a:lnTo>
                  <a:lnTo>
                    <a:pt x="84639" y="1139523"/>
                  </a:lnTo>
                  <a:close/>
                  <a:moveTo>
                    <a:pt x="2758" y="1121063"/>
                  </a:moveTo>
                  <a:lnTo>
                    <a:pt x="3043" y="1121823"/>
                  </a:lnTo>
                  <a:lnTo>
                    <a:pt x="1712" y="1123061"/>
                  </a:lnTo>
                  <a:lnTo>
                    <a:pt x="856" y="1123061"/>
                  </a:lnTo>
                  <a:lnTo>
                    <a:pt x="0" y="1122204"/>
                  </a:lnTo>
                  <a:lnTo>
                    <a:pt x="476" y="1121157"/>
                  </a:lnTo>
                  <a:lnTo>
                    <a:pt x="2758" y="1121063"/>
                  </a:lnTo>
                  <a:lnTo>
                    <a:pt x="2758" y="1121063"/>
                  </a:lnTo>
                  <a:close/>
                  <a:moveTo>
                    <a:pt x="74368" y="1112593"/>
                  </a:moveTo>
                  <a:lnTo>
                    <a:pt x="75414" y="1112784"/>
                  </a:lnTo>
                  <a:lnTo>
                    <a:pt x="75699" y="1113355"/>
                  </a:lnTo>
                  <a:lnTo>
                    <a:pt x="78362" y="1114592"/>
                  </a:lnTo>
                  <a:lnTo>
                    <a:pt x="81500" y="1115163"/>
                  </a:lnTo>
                  <a:lnTo>
                    <a:pt x="81500" y="1117542"/>
                  </a:lnTo>
                  <a:lnTo>
                    <a:pt x="82356" y="1117732"/>
                  </a:lnTo>
                  <a:lnTo>
                    <a:pt x="82642" y="1116876"/>
                  </a:lnTo>
                  <a:lnTo>
                    <a:pt x="83497" y="1116876"/>
                  </a:lnTo>
                  <a:lnTo>
                    <a:pt x="84353" y="1117922"/>
                  </a:lnTo>
                  <a:lnTo>
                    <a:pt x="84829" y="1117922"/>
                  </a:lnTo>
                  <a:lnTo>
                    <a:pt x="86160" y="1118969"/>
                  </a:lnTo>
                  <a:lnTo>
                    <a:pt x="86160" y="1119730"/>
                  </a:lnTo>
                  <a:lnTo>
                    <a:pt x="84639" y="1119921"/>
                  </a:lnTo>
                  <a:lnTo>
                    <a:pt x="84163" y="1120492"/>
                  </a:lnTo>
                  <a:lnTo>
                    <a:pt x="82642" y="1120492"/>
                  </a:lnTo>
                  <a:lnTo>
                    <a:pt x="82166" y="1121538"/>
                  </a:lnTo>
                  <a:lnTo>
                    <a:pt x="81500" y="1121538"/>
                  </a:lnTo>
                  <a:lnTo>
                    <a:pt x="80644" y="1120492"/>
                  </a:lnTo>
                  <a:lnTo>
                    <a:pt x="81120" y="1119445"/>
                  </a:lnTo>
                  <a:lnTo>
                    <a:pt x="80359" y="1119255"/>
                  </a:lnTo>
                  <a:lnTo>
                    <a:pt x="78552" y="1120492"/>
                  </a:lnTo>
                  <a:lnTo>
                    <a:pt x="78552" y="1122680"/>
                  </a:lnTo>
                  <a:lnTo>
                    <a:pt x="77506" y="1123727"/>
                  </a:lnTo>
                  <a:lnTo>
                    <a:pt x="77221" y="1124583"/>
                  </a:lnTo>
                  <a:lnTo>
                    <a:pt x="76555" y="1124583"/>
                  </a:lnTo>
                  <a:lnTo>
                    <a:pt x="76270" y="1123822"/>
                  </a:lnTo>
                  <a:lnTo>
                    <a:pt x="75414" y="1123251"/>
                  </a:lnTo>
                  <a:lnTo>
                    <a:pt x="73607" y="1123061"/>
                  </a:lnTo>
                  <a:lnTo>
                    <a:pt x="73607" y="1122490"/>
                  </a:lnTo>
                  <a:lnTo>
                    <a:pt x="74273" y="1122109"/>
                  </a:lnTo>
                  <a:lnTo>
                    <a:pt x="73987" y="1121729"/>
                  </a:lnTo>
                  <a:lnTo>
                    <a:pt x="71705" y="1121348"/>
                  </a:lnTo>
                  <a:lnTo>
                    <a:pt x="71039" y="1120777"/>
                  </a:lnTo>
                  <a:lnTo>
                    <a:pt x="68947" y="1120777"/>
                  </a:lnTo>
                  <a:lnTo>
                    <a:pt x="68091" y="1119159"/>
                  </a:lnTo>
                  <a:lnTo>
                    <a:pt x="68091" y="1115924"/>
                  </a:lnTo>
                  <a:lnTo>
                    <a:pt x="69898" y="1115163"/>
                  </a:lnTo>
                  <a:lnTo>
                    <a:pt x="72751" y="1112498"/>
                  </a:lnTo>
                  <a:lnTo>
                    <a:pt x="74368" y="1112593"/>
                  </a:lnTo>
                  <a:lnTo>
                    <a:pt x="74368" y="1112593"/>
                  </a:lnTo>
                  <a:close/>
                  <a:moveTo>
                    <a:pt x="58486" y="1025714"/>
                  </a:moveTo>
                  <a:lnTo>
                    <a:pt x="59342" y="1026570"/>
                  </a:lnTo>
                  <a:lnTo>
                    <a:pt x="60198" y="1026570"/>
                  </a:lnTo>
                  <a:lnTo>
                    <a:pt x="60959" y="1025809"/>
                  </a:lnTo>
                  <a:lnTo>
                    <a:pt x="61815" y="1026189"/>
                  </a:lnTo>
                  <a:lnTo>
                    <a:pt x="61815" y="1027617"/>
                  </a:lnTo>
                  <a:lnTo>
                    <a:pt x="60769" y="1029234"/>
                  </a:lnTo>
                  <a:lnTo>
                    <a:pt x="60769" y="1031042"/>
                  </a:lnTo>
                  <a:lnTo>
                    <a:pt x="60293" y="1031233"/>
                  </a:lnTo>
                  <a:lnTo>
                    <a:pt x="60578" y="1032850"/>
                  </a:lnTo>
                  <a:lnTo>
                    <a:pt x="60103" y="1033231"/>
                  </a:lnTo>
                  <a:lnTo>
                    <a:pt x="60959" y="1035420"/>
                  </a:lnTo>
                  <a:lnTo>
                    <a:pt x="60959" y="1038846"/>
                  </a:lnTo>
                  <a:lnTo>
                    <a:pt x="60483" y="1039892"/>
                  </a:lnTo>
                  <a:lnTo>
                    <a:pt x="60959" y="1040083"/>
                  </a:lnTo>
                  <a:lnTo>
                    <a:pt x="61244" y="1043318"/>
                  </a:lnTo>
                  <a:lnTo>
                    <a:pt x="59913" y="1044365"/>
                  </a:lnTo>
                  <a:lnTo>
                    <a:pt x="59437" y="1045411"/>
                  </a:lnTo>
                  <a:lnTo>
                    <a:pt x="58391" y="1045982"/>
                  </a:lnTo>
                  <a:lnTo>
                    <a:pt x="57916" y="1046839"/>
                  </a:lnTo>
                  <a:lnTo>
                    <a:pt x="57155" y="1046839"/>
                  </a:lnTo>
                  <a:lnTo>
                    <a:pt x="57155" y="1045792"/>
                  </a:lnTo>
                  <a:lnTo>
                    <a:pt x="58486" y="1044936"/>
                  </a:lnTo>
                  <a:lnTo>
                    <a:pt x="59818" y="1043508"/>
                  </a:lnTo>
                  <a:lnTo>
                    <a:pt x="59818" y="1042937"/>
                  </a:lnTo>
                  <a:lnTo>
                    <a:pt x="59152" y="1042557"/>
                  </a:lnTo>
                  <a:lnTo>
                    <a:pt x="58867" y="1041700"/>
                  </a:lnTo>
                  <a:lnTo>
                    <a:pt x="56679" y="1042271"/>
                  </a:lnTo>
                  <a:lnTo>
                    <a:pt x="56679" y="1040083"/>
                  </a:lnTo>
                  <a:lnTo>
                    <a:pt x="56204" y="1039702"/>
                  </a:lnTo>
                  <a:lnTo>
                    <a:pt x="55443" y="1040083"/>
                  </a:lnTo>
                  <a:lnTo>
                    <a:pt x="53636" y="1039702"/>
                  </a:lnTo>
                  <a:lnTo>
                    <a:pt x="53636" y="1038846"/>
                  </a:lnTo>
                  <a:lnTo>
                    <a:pt x="52875" y="1038275"/>
                  </a:lnTo>
                  <a:lnTo>
                    <a:pt x="52875" y="1036467"/>
                  </a:lnTo>
                  <a:lnTo>
                    <a:pt x="52210" y="1036086"/>
                  </a:lnTo>
                  <a:lnTo>
                    <a:pt x="52495" y="1035039"/>
                  </a:lnTo>
                  <a:lnTo>
                    <a:pt x="52019" y="1034183"/>
                  </a:lnTo>
                  <a:lnTo>
                    <a:pt x="52495" y="1033612"/>
                  </a:lnTo>
                  <a:lnTo>
                    <a:pt x="56109" y="1032565"/>
                  </a:lnTo>
                  <a:lnTo>
                    <a:pt x="56109" y="1031709"/>
                  </a:lnTo>
                  <a:lnTo>
                    <a:pt x="54777" y="1030852"/>
                  </a:lnTo>
                  <a:lnTo>
                    <a:pt x="54017" y="1027807"/>
                  </a:lnTo>
                  <a:lnTo>
                    <a:pt x="57155" y="1026760"/>
                  </a:lnTo>
                  <a:lnTo>
                    <a:pt x="58486" y="1025714"/>
                  </a:lnTo>
                  <a:lnTo>
                    <a:pt x="58486" y="1025714"/>
                  </a:lnTo>
                  <a:close/>
                  <a:moveTo>
                    <a:pt x="279022" y="442011"/>
                  </a:moveTo>
                  <a:lnTo>
                    <a:pt x="282160" y="442773"/>
                  </a:lnTo>
                  <a:lnTo>
                    <a:pt x="283016" y="443534"/>
                  </a:lnTo>
                  <a:lnTo>
                    <a:pt x="283302" y="445342"/>
                  </a:lnTo>
                  <a:lnTo>
                    <a:pt x="282636" y="445913"/>
                  </a:lnTo>
                  <a:lnTo>
                    <a:pt x="282921" y="448863"/>
                  </a:lnTo>
                  <a:lnTo>
                    <a:pt x="281875" y="449909"/>
                  </a:lnTo>
                  <a:lnTo>
                    <a:pt x="281400" y="451147"/>
                  </a:lnTo>
                  <a:lnTo>
                    <a:pt x="280639" y="451527"/>
                  </a:lnTo>
                  <a:lnTo>
                    <a:pt x="280353" y="452384"/>
                  </a:lnTo>
                  <a:lnTo>
                    <a:pt x="278832" y="451813"/>
                  </a:lnTo>
                  <a:lnTo>
                    <a:pt x="277976" y="452193"/>
                  </a:lnTo>
                  <a:lnTo>
                    <a:pt x="277215" y="451813"/>
                  </a:lnTo>
                  <a:lnTo>
                    <a:pt x="276169" y="452003"/>
                  </a:lnTo>
                  <a:lnTo>
                    <a:pt x="276169" y="452574"/>
                  </a:lnTo>
                  <a:lnTo>
                    <a:pt x="277215" y="452955"/>
                  </a:lnTo>
                  <a:lnTo>
                    <a:pt x="277215" y="453811"/>
                  </a:lnTo>
                  <a:lnTo>
                    <a:pt x="276359" y="455334"/>
                  </a:lnTo>
                  <a:lnTo>
                    <a:pt x="274838" y="456380"/>
                  </a:lnTo>
                  <a:lnTo>
                    <a:pt x="274552" y="457237"/>
                  </a:lnTo>
                  <a:lnTo>
                    <a:pt x="273506" y="457427"/>
                  </a:lnTo>
                  <a:lnTo>
                    <a:pt x="273221" y="456190"/>
                  </a:lnTo>
                  <a:lnTo>
                    <a:pt x="273982" y="455334"/>
                  </a:lnTo>
                  <a:lnTo>
                    <a:pt x="273697" y="453240"/>
                  </a:lnTo>
                  <a:lnTo>
                    <a:pt x="274743" y="452384"/>
                  </a:lnTo>
                  <a:lnTo>
                    <a:pt x="274743" y="450576"/>
                  </a:lnTo>
                  <a:lnTo>
                    <a:pt x="276264" y="450005"/>
                  </a:lnTo>
                  <a:lnTo>
                    <a:pt x="275789" y="447816"/>
                  </a:lnTo>
                  <a:lnTo>
                    <a:pt x="276264" y="444866"/>
                  </a:lnTo>
                  <a:lnTo>
                    <a:pt x="275789" y="444485"/>
                  </a:lnTo>
                  <a:lnTo>
                    <a:pt x="275789" y="442868"/>
                  </a:lnTo>
                  <a:lnTo>
                    <a:pt x="276835" y="442011"/>
                  </a:lnTo>
                  <a:lnTo>
                    <a:pt x="279022" y="442011"/>
                  </a:lnTo>
                  <a:lnTo>
                    <a:pt x="279022" y="442011"/>
                  </a:lnTo>
                  <a:close/>
                  <a:moveTo>
                    <a:pt x="347399" y="66516"/>
                  </a:moveTo>
                  <a:lnTo>
                    <a:pt x="347684" y="67087"/>
                  </a:lnTo>
                  <a:lnTo>
                    <a:pt x="346162" y="68134"/>
                  </a:lnTo>
                  <a:lnTo>
                    <a:pt x="344070" y="70608"/>
                  </a:lnTo>
                  <a:lnTo>
                    <a:pt x="337603" y="70988"/>
                  </a:lnTo>
                  <a:lnTo>
                    <a:pt x="336938" y="71845"/>
                  </a:lnTo>
                  <a:lnTo>
                    <a:pt x="336177" y="74604"/>
                  </a:lnTo>
                  <a:lnTo>
                    <a:pt x="337508" y="74795"/>
                  </a:lnTo>
                  <a:lnTo>
                    <a:pt x="339315" y="76127"/>
                  </a:lnTo>
                  <a:lnTo>
                    <a:pt x="341978" y="75937"/>
                  </a:lnTo>
                  <a:lnTo>
                    <a:pt x="343500" y="76983"/>
                  </a:lnTo>
                  <a:lnTo>
                    <a:pt x="344260" y="76983"/>
                  </a:lnTo>
                  <a:lnTo>
                    <a:pt x="344260" y="74509"/>
                  </a:lnTo>
                  <a:lnTo>
                    <a:pt x="345782" y="74890"/>
                  </a:lnTo>
                  <a:lnTo>
                    <a:pt x="346638" y="70798"/>
                  </a:lnTo>
                  <a:lnTo>
                    <a:pt x="347969" y="69942"/>
                  </a:lnTo>
                  <a:lnTo>
                    <a:pt x="348255" y="70512"/>
                  </a:lnTo>
                  <a:lnTo>
                    <a:pt x="347208" y="72035"/>
                  </a:lnTo>
                  <a:lnTo>
                    <a:pt x="346353" y="74985"/>
                  </a:lnTo>
                  <a:lnTo>
                    <a:pt x="347874" y="73938"/>
                  </a:lnTo>
                  <a:lnTo>
                    <a:pt x="348159" y="74699"/>
                  </a:lnTo>
                  <a:lnTo>
                    <a:pt x="346067" y="76222"/>
                  </a:lnTo>
                  <a:lnTo>
                    <a:pt x="346067" y="77745"/>
                  </a:lnTo>
                  <a:lnTo>
                    <a:pt x="347399" y="78125"/>
                  </a:lnTo>
                  <a:lnTo>
                    <a:pt x="347399" y="78506"/>
                  </a:lnTo>
                  <a:lnTo>
                    <a:pt x="343785" y="78316"/>
                  </a:lnTo>
                  <a:lnTo>
                    <a:pt x="343785" y="79172"/>
                  </a:lnTo>
                  <a:lnTo>
                    <a:pt x="342929" y="79553"/>
                  </a:lnTo>
                  <a:lnTo>
                    <a:pt x="342644" y="80409"/>
                  </a:lnTo>
                  <a:lnTo>
                    <a:pt x="343690" y="80028"/>
                  </a:lnTo>
                  <a:lnTo>
                    <a:pt x="344546" y="78982"/>
                  </a:lnTo>
                  <a:lnTo>
                    <a:pt x="346353" y="78791"/>
                  </a:lnTo>
                  <a:lnTo>
                    <a:pt x="347208" y="80314"/>
                  </a:lnTo>
                  <a:lnTo>
                    <a:pt x="348540" y="80314"/>
                  </a:lnTo>
                  <a:lnTo>
                    <a:pt x="349871" y="81646"/>
                  </a:lnTo>
                  <a:lnTo>
                    <a:pt x="349015" y="83264"/>
                  </a:lnTo>
                  <a:lnTo>
                    <a:pt x="350061" y="84311"/>
                  </a:lnTo>
                  <a:lnTo>
                    <a:pt x="350061" y="85167"/>
                  </a:lnTo>
                  <a:lnTo>
                    <a:pt x="350917" y="85548"/>
                  </a:lnTo>
                  <a:lnTo>
                    <a:pt x="353200" y="85357"/>
                  </a:lnTo>
                  <a:lnTo>
                    <a:pt x="354056" y="84025"/>
                  </a:lnTo>
                  <a:lnTo>
                    <a:pt x="354056" y="83264"/>
                  </a:lnTo>
                  <a:lnTo>
                    <a:pt x="356243" y="83264"/>
                  </a:lnTo>
                  <a:lnTo>
                    <a:pt x="357099" y="83835"/>
                  </a:lnTo>
                  <a:lnTo>
                    <a:pt x="358430" y="86309"/>
                  </a:lnTo>
                  <a:lnTo>
                    <a:pt x="360617" y="86119"/>
                  </a:lnTo>
                  <a:lnTo>
                    <a:pt x="360617" y="86880"/>
                  </a:lnTo>
                  <a:lnTo>
                    <a:pt x="359571" y="87451"/>
                  </a:lnTo>
                  <a:lnTo>
                    <a:pt x="359857" y="88307"/>
                  </a:lnTo>
                  <a:lnTo>
                    <a:pt x="359191" y="90781"/>
                  </a:lnTo>
                  <a:lnTo>
                    <a:pt x="359191" y="91638"/>
                  </a:lnTo>
                  <a:lnTo>
                    <a:pt x="360047" y="92685"/>
                  </a:lnTo>
                  <a:lnTo>
                    <a:pt x="359286" y="93065"/>
                  </a:lnTo>
                  <a:lnTo>
                    <a:pt x="359286" y="93636"/>
                  </a:lnTo>
                  <a:lnTo>
                    <a:pt x="357479" y="93636"/>
                  </a:lnTo>
                  <a:lnTo>
                    <a:pt x="356718" y="95825"/>
                  </a:lnTo>
                  <a:lnTo>
                    <a:pt x="355387" y="95634"/>
                  </a:lnTo>
                  <a:lnTo>
                    <a:pt x="355387" y="94778"/>
                  </a:lnTo>
                  <a:lnTo>
                    <a:pt x="354911" y="94778"/>
                  </a:lnTo>
                  <a:lnTo>
                    <a:pt x="354436" y="94968"/>
                  </a:lnTo>
                  <a:lnTo>
                    <a:pt x="354721" y="95349"/>
                  </a:lnTo>
                  <a:lnTo>
                    <a:pt x="353865" y="95349"/>
                  </a:lnTo>
                  <a:lnTo>
                    <a:pt x="353865" y="95920"/>
                  </a:lnTo>
                  <a:lnTo>
                    <a:pt x="355672" y="96300"/>
                  </a:lnTo>
                  <a:lnTo>
                    <a:pt x="356148" y="98394"/>
                  </a:lnTo>
                  <a:lnTo>
                    <a:pt x="355862" y="99916"/>
                  </a:lnTo>
                  <a:lnTo>
                    <a:pt x="357194" y="99346"/>
                  </a:lnTo>
                  <a:lnTo>
                    <a:pt x="357860" y="100202"/>
                  </a:lnTo>
                  <a:lnTo>
                    <a:pt x="357860" y="101724"/>
                  </a:lnTo>
                  <a:lnTo>
                    <a:pt x="356813" y="101915"/>
                  </a:lnTo>
                  <a:lnTo>
                    <a:pt x="356813" y="103818"/>
                  </a:lnTo>
                  <a:lnTo>
                    <a:pt x="358620" y="104389"/>
                  </a:lnTo>
                  <a:lnTo>
                    <a:pt x="358620" y="103532"/>
                  </a:lnTo>
                  <a:lnTo>
                    <a:pt x="359286" y="103532"/>
                  </a:lnTo>
                  <a:lnTo>
                    <a:pt x="359001" y="104389"/>
                  </a:lnTo>
                  <a:lnTo>
                    <a:pt x="361473" y="104008"/>
                  </a:lnTo>
                  <a:lnTo>
                    <a:pt x="362519" y="104770"/>
                  </a:lnTo>
                  <a:lnTo>
                    <a:pt x="362519" y="107339"/>
                  </a:lnTo>
                  <a:lnTo>
                    <a:pt x="363851" y="108195"/>
                  </a:lnTo>
                  <a:lnTo>
                    <a:pt x="363280" y="109337"/>
                  </a:lnTo>
                  <a:lnTo>
                    <a:pt x="363756" y="110098"/>
                  </a:lnTo>
                  <a:lnTo>
                    <a:pt x="362234" y="110955"/>
                  </a:lnTo>
                  <a:lnTo>
                    <a:pt x="363280" y="111145"/>
                  </a:lnTo>
                  <a:lnTo>
                    <a:pt x="364612" y="110289"/>
                  </a:lnTo>
                  <a:lnTo>
                    <a:pt x="365467" y="110669"/>
                  </a:lnTo>
                  <a:lnTo>
                    <a:pt x="367274" y="110289"/>
                  </a:lnTo>
                  <a:lnTo>
                    <a:pt x="369937" y="111811"/>
                  </a:lnTo>
                  <a:lnTo>
                    <a:pt x="369462" y="112858"/>
                  </a:lnTo>
                  <a:lnTo>
                    <a:pt x="367940" y="112858"/>
                  </a:lnTo>
                  <a:lnTo>
                    <a:pt x="367655" y="112002"/>
                  </a:lnTo>
                  <a:lnTo>
                    <a:pt x="367179" y="112002"/>
                  </a:lnTo>
                  <a:lnTo>
                    <a:pt x="366894" y="112858"/>
                  </a:lnTo>
                  <a:lnTo>
                    <a:pt x="365563" y="113239"/>
                  </a:lnTo>
                  <a:lnTo>
                    <a:pt x="366894" y="113239"/>
                  </a:lnTo>
                  <a:lnTo>
                    <a:pt x="366894" y="114095"/>
                  </a:lnTo>
                  <a:lnTo>
                    <a:pt x="369081" y="115142"/>
                  </a:lnTo>
                  <a:lnTo>
                    <a:pt x="369367" y="116664"/>
                  </a:lnTo>
                  <a:lnTo>
                    <a:pt x="371459" y="119139"/>
                  </a:lnTo>
                  <a:lnTo>
                    <a:pt x="371174" y="120661"/>
                  </a:lnTo>
                  <a:lnTo>
                    <a:pt x="370413" y="120661"/>
                  </a:lnTo>
                  <a:lnTo>
                    <a:pt x="369557" y="119805"/>
                  </a:lnTo>
                  <a:lnTo>
                    <a:pt x="368891" y="119995"/>
                  </a:lnTo>
                  <a:lnTo>
                    <a:pt x="370222" y="121042"/>
                  </a:lnTo>
                  <a:lnTo>
                    <a:pt x="369937" y="122089"/>
                  </a:lnTo>
                  <a:lnTo>
                    <a:pt x="370983" y="122279"/>
                  </a:lnTo>
                  <a:lnTo>
                    <a:pt x="371269" y="121708"/>
                  </a:lnTo>
                  <a:lnTo>
                    <a:pt x="371934" y="121708"/>
                  </a:lnTo>
                  <a:lnTo>
                    <a:pt x="372790" y="122564"/>
                  </a:lnTo>
                  <a:lnTo>
                    <a:pt x="371744" y="124467"/>
                  </a:lnTo>
                  <a:lnTo>
                    <a:pt x="370888" y="123135"/>
                  </a:lnTo>
                  <a:lnTo>
                    <a:pt x="369081" y="123135"/>
                  </a:lnTo>
                  <a:lnTo>
                    <a:pt x="368035" y="123706"/>
                  </a:lnTo>
                  <a:lnTo>
                    <a:pt x="368796" y="124753"/>
                  </a:lnTo>
                  <a:lnTo>
                    <a:pt x="367940" y="125324"/>
                  </a:lnTo>
                  <a:lnTo>
                    <a:pt x="363280" y="126085"/>
                  </a:lnTo>
                  <a:lnTo>
                    <a:pt x="363566" y="127608"/>
                  </a:lnTo>
                  <a:lnTo>
                    <a:pt x="362900" y="127798"/>
                  </a:lnTo>
                  <a:lnTo>
                    <a:pt x="360808" y="127988"/>
                  </a:lnTo>
                  <a:lnTo>
                    <a:pt x="359286" y="126466"/>
                  </a:lnTo>
                  <a:lnTo>
                    <a:pt x="360047" y="125609"/>
                  </a:lnTo>
                  <a:lnTo>
                    <a:pt x="359286" y="124562"/>
                  </a:lnTo>
                  <a:lnTo>
                    <a:pt x="358240" y="124562"/>
                  </a:lnTo>
                  <a:lnTo>
                    <a:pt x="357955" y="125324"/>
                  </a:lnTo>
                  <a:lnTo>
                    <a:pt x="357955" y="126180"/>
                  </a:lnTo>
                  <a:lnTo>
                    <a:pt x="359001" y="128274"/>
                  </a:lnTo>
                  <a:lnTo>
                    <a:pt x="357479" y="128274"/>
                  </a:lnTo>
                  <a:lnTo>
                    <a:pt x="355292" y="127512"/>
                  </a:lnTo>
                  <a:lnTo>
                    <a:pt x="352439" y="125038"/>
                  </a:lnTo>
                  <a:lnTo>
                    <a:pt x="350156" y="125038"/>
                  </a:lnTo>
                  <a:lnTo>
                    <a:pt x="348064" y="122089"/>
                  </a:lnTo>
                  <a:lnTo>
                    <a:pt x="350156" y="120471"/>
                  </a:lnTo>
                  <a:lnTo>
                    <a:pt x="349110" y="119139"/>
                  </a:lnTo>
                  <a:lnTo>
                    <a:pt x="349966" y="116855"/>
                  </a:lnTo>
                  <a:lnTo>
                    <a:pt x="349205" y="115808"/>
                  </a:lnTo>
                  <a:lnTo>
                    <a:pt x="347018" y="114190"/>
                  </a:lnTo>
                  <a:lnTo>
                    <a:pt x="347018" y="112858"/>
                  </a:lnTo>
                  <a:lnTo>
                    <a:pt x="344736" y="112477"/>
                  </a:lnTo>
                  <a:lnTo>
                    <a:pt x="345782" y="109718"/>
                  </a:lnTo>
                  <a:lnTo>
                    <a:pt x="343975" y="109718"/>
                  </a:lnTo>
                  <a:lnTo>
                    <a:pt x="343690" y="109337"/>
                  </a:lnTo>
                  <a:lnTo>
                    <a:pt x="344355" y="106387"/>
                  </a:lnTo>
                  <a:lnTo>
                    <a:pt x="343880" y="104770"/>
                  </a:lnTo>
                  <a:lnTo>
                    <a:pt x="344736" y="104770"/>
                  </a:lnTo>
                  <a:lnTo>
                    <a:pt x="345497" y="103247"/>
                  </a:lnTo>
                  <a:lnTo>
                    <a:pt x="347589" y="103247"/>
                  </a:lnTo>
                  <a:lnTo>
                    <a:pt x="347113" y="101629"/>
                  </a:lnTo>
                  <a:lnTo>
                    <a:pt x="345592" y="101058"/>
                  </a:lnTo>
                  <a:lnTo>
                    <a:pt x="344070" y="102391"/>
                  </a:lnTo>
                  <a:lnTo>
                    <a:pt x="342548" y="100773"/>
                  </a:lnTo>
                  <a:lnTo>
                    <a:pt x="338459" y="100583"/>
                  </a:lnTo>
                  <a:lnTo>
                    <a:pt x="338935" y="98489"/>
                  </a:lnTo>
                  <a:lnTo>
                    <a:pt x="333990" y="98489"/>
                  </a:lnTo>
                  <a:lnTo>
                    <a:pt x="333514" y="97443"/>
                  </a:lnTo>
                  <a:lnTo>
                    <a:pt x="330376" y="97443"/>
                  </a:lnTo>
                  <a:lnTo>
                    <a:pt x="330661" y="98013"/>
                  </a:lnTo>
                  <a:lnTo>
                    <a:pt x="330186" y="99346"/>
                  </a:lnTo>
                  <a:lnTo>
                    <a:pt x="328093" y="99536"/>
                  </a:lnTo>
                  <a:lnTo>
                    <a:pt x="327047" y="101058"/>
                  </a:lnTo>
                  <a:lnTo>
                    <a:pt x="326001" y="99726"/>
                  </a:lnTo>
                  <a:lnTo>
                    <a:pt x="324955" y="99726"/>
                  </a:lnTo>
                  <a:lnTo>
                    <a:pt x="324480" y="98679"/>
                  </a:lnTo>
                  <a:lnTo>
                    <a:pt x="322197" y="99536"/>
                  </a:lnTo>
                  <a:lnTo>
                    <a:pt x="321912" y="100583"/>
                  </a:lnTo>
                  <a:lnTo>
                    <a:pt x="321436" y="100583"/>
                  </a:lnTo>
                  <a:lnTo>
                    <a:pt x="319154" y="98108"/>
                  </a:lnTo>
                  <a:lnTo>
                    <a:pt x="319629" y="96776"/>
                  </a:lnTo>
                  <a:lnTo>
                    <a:pt x="318298" y="95444"/>
                  </a:lnTo>
                  <a:lnTo>
                    <a:pt x="319629" y="94397"/>
                  </a:lnTo>
                  <a:lnTo>
                    <a:pt x="320105" y="93350"/>
                  </a:lnTo>
                  <a:lnTo>
                    <a:pt x="322578" y="91447"/>
                  </a:lnTo>
                  <a:lnTo>
                    <a:pt x="321532" y="90401"/>
                  </a:lnTo>
                  <a:lnTo>
                    <a:pt x="322197" y="89069"/>
                  </a:lnTo>
                  <a:lnTo>
                    <a:pt x="321722" y="88498"/>
                  </a:lnTo>
                  <a:lnTo>
                    <a:pt x="318869" y="88688"/>
                  </a:lnTo>
                  <a:lnTo>
                    <a:pt x="317347" y="87641"/>
                  </a:lnTo>
                  <a:lnTo>
                    <a:pt x="317347" y="86594"/>
                  </a:lnTo>
                  <a:lnTo>
                    <a:pt x="316016" y="85548"/>
                  </a:lnTo>
                  <a:lnTo>
                    <a:pt x="315730" y="84501"/>
                  </a:lnTo>
                  <a:lnTo>
                    <a:pt x="313638" y="84120"/>
                  </a:lnTo>
                  <a:lnTo>
                    <a:pt x="313638" y="82598"/>
                  </a:lnTo>
                  <a:lnTo>
                    <a:pt x="314970" y="82217"/>
                  </a:lnTo>
                  <a:lnTo>
                    <a:pt x="316777" y="80124"/>
                  </a:lnTo>
                  <a:lnTo>
                    <a:pt x="318108" y="80504"/>
                  </a:lnTo>
                  <a:lnTo>
                    <a:pt x="318108" y="80124"/>
                  </a:lnTo>
                  <a:lnTo>
                    <a:pt x="319629" y="79933"/>
                  </a:lnTo>
                  <a:lnTo>
                    <a:pt x="319629" y="79077"/>
                  </a:lnTo>
                  <a:lnTo>
                    <a:pt x="321151" y="76983"/>
                  </a:lnTo>
                  <a:lnTo>
                    <a:pt x="321436" y="75080"/>
                  </a:lnTo>
                  <a:lnTo>
                    <a:pt x="321151" y="73177"/>
                  </a:lnTo>
                  <a:lnTo>
                    <a:pt x="320105" y="72606"/>
                  </a:lnTo>
                  <a:lnTo>
                    <a:pt x="320105" y="72035"/>
                  </a:lnTo>
                  <a:lnTo>
                    <a:pt x="320961" y="71845"/>
                  </a:lnTo>
                  <a:lnTo>
                    <a:pt x="321436" y="70988"/>
                  </a:lnTo>
                  <a:lnTo>
                    <a:pt x="322482" y="71369"/>
                  </a:lnTo>
                  <a:lnTo>
                    <a:pt x="323529" y="73653"/>
                  </a:lnTo>
                  <a:lnTo>
                    <a:pt x="324384" y="73653"/>
                  </a:lnTo>
                  <a:lnTo>
                    <a:pt x="324384" y="73082"/>
                  </a:lnTo>
                  <a:lnTo>
                    <a:pt x="326191" y="72891"/>
                  </a:lnTo>
                  <a:lnTo>
                    <a:pt x="327523" y="74224"/>
                  </a:lnTo>
                  <a:lnTo>
                    <a:pt x="328854" y="74414"/>
                  </a:lnTo>
                  <a:lnTo>
                    <a:pt x="331517" y="72891"/>
                  </a:lnTo>
                  <a:lnTo>
                    <a:pt x="331802" y="71845"/>
                  </a:lnTo>
                  <a:lnTo>
                    <a:pt x="333324" y="71845"/>
                  </a:lnTo>
                  <a:lnTo>
                    <a:pt x="334655" y="72416"/>
                  </a:lnTo>
                  <a:lnTo>
                    <a:pt x="336462" y="70322"/>
                  </a:lnTo>
                  <a:lnTo>
                    <a:pt x="342739" y="70132"/>
                  </a:lnTo>
                  <a:lnTo>
                    <a:pt x="347399" y="66516"/>
                  </a:lnTo>
                  <a:lnTo>
                    <a:pt x="347399" y="66516"/>
                  </a:lnTo>
                  <a:close/>
                  <a:moveTo>
                    <a:pt x="869305" y="49577"/>
                  </a:moveTo>
                  <a:lnTo>
                    <a:pt x="873489" y="51195"/>
                  </a:lnTo>
                  <a:lnTo>
                    <a:pt x="872158" y="51195"/>
                  </a:lnTo>
                  <a:lnTo>
                    <a:pt x="872443" y="53670"/>
                  </a:lnTo>
                  <a:lnTo>
                    <a:pt x="871968" y="54050"/>
                  </a:lnTo>
                  <a:lnTo>
                    <a:pt x="872633" y="55097"/>
                  </a:lnTo>
                  <a:lnTo>
                    <a:pt x="871968" y="56143"/>
                  </a:lnTo>
                  <a:lnTo>
                    <a:pt x="873014" y="56524"/>
                  </a:lnTo>
                  <a:lnTo>
                    <a:pt x="873014" y="57095"/>
                  </a:lnTo>
                  <a:lnTo>
                    <a:pt x="873584" y="57095"/>
                  </a:lnTo>
                  <a:lnTo>
                    <a:pt x="873870" y="59189"/>
                  </a:lnTo>
                  <a:lnTo>
                    <a:pt x="874916" y="59569"/>
                  </a:lnTo>
                  <a:lnTo>
                    <a:pt x="874630" y="60426"/>
                  </a:lnTo>
                  <a:lnTo>
                    <a:pt x="875486" y="60806"/>
                  </a:lnTo>
                  <a:lnTo>
                    <a:pt x="875962" y="63947"/>
                  </a:lnTo>
                  <a:lnTo>
                    <a:pt x="881097" y="68038"/>
                  </a:lnTo>
                  <a:lnTo>
                    <a:pt x="881382" y="68800"/>
                  </a:lnTo>
                  <a:lnTo>
                    <a:pt x="882143" y="68990"/>
                  </a:lnTo>
                  <a:lnTo>
                    <a:pt x="884331" y="71464"/>
                  </a:lnTo>
                  <a:lnTo>
                    <a:pt x="886613" y="72796"/>
                  </a:lnTo>
                  <a:lnTo>
                    <a:pt x="888800" y="73367"/>
                  </a:lnTo>
                  <a:lnTo>
                    <a:pt x="889561" y="72511"/>
                  </a:lnTo>
                  <a:lnTo>
                    <a:pt x="890892" y="72321"/>
                  </a:lnTo>
                  <a:lnTo>
                    <a:pt x="891748" y="70703"/>
                  </a:lnTo>
                  <a:lnTo>
                    <a:pt x="893270" y="69846"/>
                  </a:lnTo>
                  <a:lnTo>
                    <a:pt x="893555" y="70417"/>
                  </a:lnTo>
                  <a:lnTo>
                    <a:pt x="892509" y="70798"/>
                  </a:lnTo>
                  <a:lnTo>
                    <a:pt x="892509" y="71369"/>
                  </a:lnTo>
                  <a:lnTo>
                    <a:pt x="891178" y="72416"/>
                  </a:lnTo>
                  <a:lnTo>
                    <a:pt x="890892" y="73462"/>
                  </a:lnTo>
                  <a:lnTo>
                    <a:pt x="892414" y="73843"/>
                  </a:lnTo>
                  <a:lnTo>
                    <a:pt x="893080" y="74890"/>
                  </a:lnTo>
                  <a:lnTo>
                    <a:pt x="893936" y="74890"/>
                  </a:lnTo>
                  <a:lnTo>
                    <a:pt x="893936" y="76793"/>
                  </a:lnTo>
                  <a:lnTo>
                    <a:pt x="894411" y="77649"/>
                  </a:lnTo>
                  <a:lnTo>
                    <a:pt x="895172" y="78030"/>
                  </a:lnTo>
                  <a:lnTo>
                    <a:pt x="896503" y="77840"/>
                  </a:lnTo>
                  <a:lnTo>
                    <a:pt x="897549" y="78886"/>
                  </a:lnTo>
                  <a:lnTo>
                    <a:pt x="899071" y="79267"/>
                  </a:lnTo>
                  <a:lnTo>
                    <a:pt x="899927" y="80028"/>
                  </a:lnTo>
                  <a:lnTo>
                    <a:pt x="899927" y="80599"/>
                  </a:lnTo>
                  <a:lnTo>
                    <a:pt x="903065" y="81932"/>
                  </a:lnTo>
                  <a:lnTo>
                    <a:pt x="903350" y="82693"/>
                  </a:lnTo>
                  <a:lnTo>
                    <a:pt x="903826" y="82693"/>
                  </a:lnTo>
                  <a:lnTo>
                    <a:pt x="903826" y="83549"/>
                  </a:lnTo>
                  <a:lnTo>
                    <a:pt x="904587" y="84120"/>
                  </a:lnTo>
                  <a:lnTo>
                    <a:pt x="909056" y="86214"/>
                  </a:lnTo>
                  <a:lnTo>
                    <a:pt x="909722" y="87070"/>
                  </a:lnTo>
                  <a:lnTo>
                    <a:pt x="910578" y="87070"/>
                  </a:lnTo>
                  <a:lnTo>
                    <a:pt x="910578" y="87451"/>
                  </a:lnTo>
                  <a:lnTo>
                    <a:pt x="911909" y="87831"/>
                  </a:lnTo>
                  <a:lnTo>
                    <a:pt x="916379" y="90591"/>
                  </a:lnTo>
                  <a:lnTo>
                    <a:pt x="918186" y="92685"/>
                  </a:lnTo>
                  <a:lnTo>
                    <a:pt x="918947" y="92875"/>
                  </a:lnTo>
                  <a:lnTo>
                    <a:pt x="921610" y="96396"/>
                  </a:lnTo>
                  <a:lnTo>
                    <a:pt x="923416" y="97252"/>
                  </a:lnTo>
                  <a:lnTo>
                    <a:pt x="923131" y="98584"/>
                  </a:lnTo>
                  <a:lnTo>
                    <a:pt x="923987" y="99631"/>
                  </a:lnTo>
                  <a:lnTo>
                    <a:pt x="924843" y="100012"/>
                  </a:lnTo>
                  <a:lnTo>
                    <a:pt x="927981" y="102962"/>
                  </a:lnTo>
                  <a:lnTo>
                    <a:pt x="928837" y="103152"/>
                  </a:lnTo>
                  <a:lnTo>
                    <a:pt x="929693" y="104199"/>
                  </a:lnTo>
                  <a:lnTo>
                    <a:pt x="932166" y="105721"/>
                  </a:lnTo>
                  <a:lnTo>
                    <a:pt x="932641" y="107244"/>
                  </a:lnTo>
                  <a:lnTo>
                    <a:pt x="934733" y="108861"/>
                  </a:lnTo>
                  <a:lnTo>
                    <a:pt x="934733" y="109432"/>
                  </a:lnTo>
                  <a:lnTo>
                    <a:pt x="937206" y="110194"/>
                  </a:lnTo>
                  <a:lnTo>
                    <a:pt x="938537" y="112668"/>
                  </a:lnTo>
                  <a:lnTo>
                    <a:pt x="940820" y="114285"/>
                  </a:lnTo>
                  <a:lnTo>
                    <a:pt x="945480" y="115332"/>
                  </a:lnTo>
                  <a:lnTo>
                    <a:pt x="945480" y="116664"/>
                  </a:lnTo>
                  <a:lnTo>
                    <a:pt x="946335" y="117996"/>
                  </a:lnTo>
                  <a:lnTo>
                    <a:pt x="946050" y="118567"/>
                  </a:lnTo>
                  <a:lnTo>
                    <a:pt x="948903" y="121518"/>
                  </a:lnTo>
                  <a:lnTo>
                    <a:pt x="952707" y="123421"/>
                  </a:lnTo>
                  <a:lnTo>
                    <a:pt x="953373" y="123230"/>
                  </a:lnTo>
                  <a:lnTo>
                    <a:pt x="954419" y="124753"/>
                  </a:lnTo>
                  <a:lnTo>
                    <a:pt x="955750" y="125800"/>
                  </a:lnTo>
                  <a:lnTo>
                    <a:pt x="957272" y="126370"/>
                  </a:lnTo>
                  <a:lnTo>
                    <a:pt x="959079" y="127988"/>
                  </a:lnTo>
                  <a:lnTo>
                    <a:pt x="960410" y="127988"/>
                  </a:lnTo>
                  <a:lnTo>
                    <a:pt x="963548" y="129035"/>
                  </a:lnTo>
                  <a:lnTo>
                    <a:pt x="967733" y="132746"/>
                  </a:lnTo>
                  <a:lnTo>
                    <a:pt x="970205" y="134269"/>
                  </a:lnTo>
                  <a:lnTo>
                    <a:pt x="971251" y="135791"/>
                  </a:lnTo>
                  <a:lnTo>
                    <a:pt x="971537" y="137123"/>
                  </a:lnTo>
                  <a:lnTo>
                    <a:pt x="973724" y="139598"/>
                  </a:lnTo>
                  <a:lnTo>
                    <a:pt x="979335" y="140169"/>
                  </a:lnTo>
                  <a:lnTo>
                    <a:pt x="982188" y="141786"/>
                  </a:lnTo>
                  <a:lnTo>
                    <a:pt x="982473" y="141025"/>
                  </a:lnTo>
                  <a:lnTo>
                    <a:pt x="980286" y="139693"/>
                  </a:lnTo>
                  <a:lnTo>
                    <a:pt x="974295" y="138361"/>
                  </a:lnTo>
                  <a:lnTo>
                    <a:pt x="973819" y="137028"/>
                  </a:lnTo>
                  <a:lnTo>
                    <a:pt x="972773" y="136267"/>
                  </a:lnTo>
                  <a:lnTo>
                    <a:pt x="972298" y="134935"/>
                  </a:lnTo>
                  <a:lnTo>
                    <a:pt x="971251" y="133603"/>
                  </a:lnTo>
                  <a:lnTo>
                    <a:pt x="967448" y="130843"/>
                  </a:lnTo>
                  <a:lnTo>
                    <a:pt x="963358" y="126561"/>
                  </a:lnTo>
                  <a:lnTo>
                    <a:pt x="963643" y="125514"/>
                  </a:lnTo>
                  <a:lnTo>
                    <a:pt x="965450" y="124753"/>
                  </a:lnTo>
                  <a:lnTo>
                    <a:pt x="966782" y="124943"/>
                  </a:lnTo>
                  <a:lnTo>
                    <a:pt x="967067" y="125704"/>
                  </a:lnTo>
                  <a:lnTo>
                    <a:pt x="967828" y="125514"/>
                  </a:lnTo>
                  <a:lnTo>
                    <a:pt x="968113" y="126085"/>
                  </a:lnTo>
                  <a:lnTo>
                    <a:pt x="967638" y="126466"/>
                  </a:lnTo>
                  <a:lnTo>
                    <a:pt x="968303" y="127037"/>
                  </a:lnTo>
                  <a:lnTo>
                    <a:pt x="968779" y="126656"/>
                  </a:lnTo>
                  <a:lnTo>
                    <a:pt x="968779" y="125800"/>
                  </a:lnTo>
                  <a:lnTo>
                    <a:pt x="971251" y="125609"/>
                  </a:lnTo>
                  <a:lnTo>
                    <a:pt x="971537" y="124753"/>
                  </a:lnTo>
                  <a:lnTo>
                    <a:pt x="967352" y="124372"/>
                  </a:lnTo>
                  <a:lnTo>
                    <a:pt x="966496" y="123611"/>
                  </a:lnTo>
                  <a:lnTo>
                    <a:pt x="965450" y="123611"/>
                  </a:lnTo>
                  <a:lnTo>
                    <a:pt x="965165" y="123040"/>
                  </a:lnTo>
                  <a:lnTo>
                    <a:pt x="963073" y="121993"/>
                  </a:lnTo>
                  <a:lnTo>
                    <a:pt x="960410" y="122183"/>
                  </a:lnTo>
                  <a:lnTo>
                    <a:pt x="957938" y="120090"/>
                  </a:lnTo>
                  <a:lnTo>
                    <a:pt x="958223" y="117140"/>
                  </a:lnTo>
                  <a:lnTo>
                    <a:pt x="961646" y="117521"/>
                  </a:lnTo>
                  <a:lnTo>
                    <a:pt x="963453" y="116664"/>
                  </a:lnTo>
                  <a:lnTo>
                    <a:pt x="963453" y="116284"/>
                  </a:lnTo>
                  <a:lnTo>
                    <a:pt x="961361" y="116379"/>
                  </a:lnTo>
                  <a:lnTo>
                    <a:pt x="961361" y="116379"/>
                  </a:lnTo>
                  <a:lnTo>
                    <a:pt x="962883" y="114190"/>
                  </a:lnTo>
                  <a:lnTo>
                    <a:pt x="965831" y="120566"/>
                  </a:lnTo>
                  <a:lnTo>
                    <a:pt x="983424" y="120185"/>
                  </a:lnTo>
                  <a:lnTo>
                    <a:pt x="997879" y="127988"/>
                  </a:lnTo>
                  <a:lnTo>
                    <a:pt x="1016424" y="143975"/>
                  </a:lnTo>
                  <a:lnTo>
                    <a:pt x="1033542" y="163482"/>
                  </a:lnTo>
                  <a:lnTo>
                    <a:pt x="1034873" y="173569"/>
                  </a:lnTo>
                  <a:lnTo>
                    <a:pt x="1015473" y="186796"/>
                  </a:lnTo>
                  <a:lnTo>
                    <a:pt x="1014807" y="189746"/>
                  </a:lnTo>
                  <a:lnTo>
                    <a:pt x="1023176" y="204876"/>
                  </a:lnTo>
                  <a:lnTo>
                    <a:pt x="1041054" y="218674"/>
                  </a:lnTo>
                  <a:lnTo>
                    <a:pt x="1040389" y="220958"/>
                  </a:lnTo>
                  <a:lnTo>
                    <a:pt x="1052847" y="252456"/>
                  </a:lnTo>
                  <a:lnTo>
                    <a:pt x="1055795" y="266444"/>
                  </a:lnTo>
                  <a:lnTo>
                    <a:pt x="1054369" y="273581"/>
                  </a:lnTo>
                  <a:lnTo>
                    <a:pt x="1067587" y="286713"/>
                  </a:lnTo>
                  <a:lnTo>
                    <a:pt x="1073388" y="298798"/>
                  </a:lnTo>
                  <a:lnTo>
                    <a:pt x="1088795" y="298227"/>
                  </a:lnTo>
                  <a:lnTo>
                    <a:pt x="1107624" y="310502"/>
                  </a:lnTo>
                  <a:lnTo>
                    <a:pt x="1107624" y="310502"/>
                  </a:lnTo>
                  <a:lnTo>
                    <a:pt x="1111904" y="324205"/>
                  </a:lnTo>
                  <a:lnTo>
                    <a:pt x="1110858" y="343427"/>
                  </a:lnTo>
                  <a:lnTo>
                    <a:pt x="1098685" y="345045"/>
                  </a:lnTo>
                  <a:lnTo>
                    <a:pt x="1085276" y="355798"/>
                  </a:lnTo>
                  <a:lnTo>
                    <a:pt x="1057031" y="328392"/>
                  </a:lnTo>
                  <a:lnTo>
                    <a:pt x="1046761" y="326870"/>
                  </a:lnTo>
                  <a:lnTo>
                    <a:pt x="1026980" y="332960"/>
                  </a:lnTo>
                  <a:lnTo>
                    <a:pt x="1013095" y="319733"/>
                  </a:lnTo>
                  <a:lnTo>
                    <a:pt x="1000542" y="319162"/>
                  </a:lnTo>
                  <a:lnTo>
                    <a:pt x="974390" y="338574"/>
                  </a:lnTo>
                  <a:lnTo>
                    <a:pt x="971917" y="337622"/>
                  </a:lnTo>
                  <a:lnTo>
                    <a:pt x="962217" y="346187"/>
                  </a:lnTo>
                  <a:lnTo>
                    <a:pt x="959364" y="358748"/>
                  </a:lnTo>
                  <a:lnTo>
                    <a:pt x="945384" y="365980"/>
                  </a:lnTo>
                  <a:lnTo>
                    <a:pt x="950425" y="384060"/>
                  </a:lnTo>
                  <a:lnTo>
                    <a:pt x="937491" y="398809"/>
                  </a:lnTo>
                  <a:lnTo>
                    <a:pt x="935684" y="406708"/>
                  </a:lnTo>
                  <a:lnTo>
                    <a:pt x="941676" y="423646"/>
                  </a:lnTo>
                  <a:lnTo>
                    <a:pt x="945384" y="428594"/>
                  </a:lnTo>
                  <a:lnTo>
                    <a:pt x="952517" y="431544"/>
                  </a:lnTo>
                  <a:lnTo>
                    <a:pt x="968018" y="433542"/>
                  </a:lnTo>
                  <a:lnTo>
                    <a:pt x="970966" y="440964"/>
                  </a:lnTo>
                  <a:lnTo>
                    <a:pt x="974675" y="443914"/>
                  </a:lnTo>
                  <a:lnTo>
                    <a:pt x="997879" y="449243"/>
                  </a:lnTo>
                  <a:lnTo>
                    <a:pt x="1001493" y="457522"/>
                  </a:lnTo>
                  <a:lnTo>
                    <a:pt x="1015473" y="465801"/>
                  </a:lnTo>
                  <a:lnTo>
                    <a:pt x="1015948" y="469893"/>
                  </a:lnTo>
                  <a:lnTo>
                    <a:pt x="1010813" y="476934"/>
                  </a:lnTo>
                  <a:lnTo>
                    <a:pt x="993885" y="480360"/>
                  </a:lnTo>
                  <a:lnTo>
                    <a:pt x="985136" y="499773"/>
                  </a:lnTo>
                  <a:lnTo>
                    <a:pt x="987799" y="513666"/>
                  </a:lnTo>
                  <a:lnTo>
                    <a:pt x="986562" y="518995"/>
                  </a:lnTo>
                  <a:lnTo>
                    <a:pt x="972678" y="528891"/>
                  </a:lnTo>
                  <a:lnTo>
                    <a:pt x="969254" y="547733"/>
                  </a:lnTo>
                  <a:lnTo>
                    <a:pt x="965831" y="553537"/>
                  </a:lnTo>
                  <a:lnTo>
                    <a:pt x="948332" y="566003"/>
                  </a:lnTo>
                  <a:lnTo>
                    <a:pt x="948047" y="576661"/>
                  </a:lnTo>
                  <a:lnTo>
                    <a:pt x="954990" y="590268"/>
                  </a:lnTo>
                  <a:lnTo>
                    <a:pt x="950425" y="601212"/>
                  </a:lnTo>
                  <a:lnTo>
                    <a:pt x="954134" y="603305"/>
                  </a:lnTo>
                  <a:lnTo>
                    <a:pt x="963643" y="601212"/>
                  </a:lnTo>
                  <a:lnTo>
                    <a:pt x="970966" y="589793"/>
                  </a:lnTo>
                  <a:lnTo>
                    <a:pt x="993980" y="574186"/>
                  </a:lnTo>
                  <a:lnTo>
                    <a:pt x="1006058" y="586462"/>
                  </a:lnTo>
                  <a:lnTo>
                    <a:pt x="1008626" y="592457"/>
                  </a:lnTo>
                  <a:lnTo>
                    <a:pt x="1001778" y="607492"/>
                  </a:lnTo>
                  <a:lnTo>
                    <a:pt x="990367" y="611203"/>
                  </a:lnTo>
                  <a:lnTo>
                    <a:pt x="986372" y="622147"/>
                  </a:lnTo>
                  <a:lnTo>
                    <a:pt x="954514" y="623764"/>
                  </a:lnTo>
                  <a:lnTo>
                    <a:pt x="938157" y="634422"/>
                  </a:lnTo>
                  <a:lnTo>
                    <a:pt x="919422" y="640893"/>
                  </a:lnTo>
                  <a:lnTo>
                    <a:pt x="912100" y="651550"/>
                  </a:lnTo>
                  <a:lnTo>
                    <a:pt x="912100" y="664492"/>
                  </a:lnTo>
                  <a:lnTo>
                    <a:pt x="914192" y="671819"/>
                  </a:lnTo>
                  <a:lnTo>
                    <a:pt x="919422" y="678385"/>
                  </a:lnTo>
                  <a:lnTo>
                    <a:pt x="931405" y="682763"/>
                  </a:lnTo>
                  <a:lnTo>
                    <a:pt x="941961" y="695704"/>
                  </a:lnTo>
                  <a:lnTo>
                    <a:pt x="956606" y="705791"/>
                  </a:lnTo>
                  <a:lnTo>
                    <a:pt x="971061" y="721302"/>
                  </a:lnTo>
                  <a:lnTo>
                    <a:pt x="989511" y="724347"/>
                  </a:lnTo>
                  <a:lnTo>
                    <a:pt x="1008245" y="720255"/>
                  </a:lnTo>
                  <a:lnTo>
                    <a:pt x="1015568" y="723681"/>
                  </a:lnTo>
                  <a:lnTo>
                    <a:pt x="1017090" y="729580"/>
                  </a:lnTo>
                  <a:lnTo>
                    <a:pt x="1015663" y="734529"/>
                  </a:lnTo>
                  <a:lnTo>
                    <a:pt x="1001493" y="744045"/>
                  </a:lnTo>
                  <a:lnTo>
                    <a:pt x="997879" y="759175"/>
                  </a:lnTo>
                  <a:lnTo>
                    <a:pt x="1002159" y="766597"/>
                  </a:lnTo>
                  <a:lnTo>
                    <a:pt x="1014712" y="770023"/>
                  </a:lnTo>
                  <a:lnTo>
                    <a:pt x="1017280" y="773353"/>
                  </a:lnTo>
                  <a:lnTo>
                    <a:pt x="1016709" y="776113"/>
                  </a:lnTo>
                  <a:lnTo>
                    <a:pt x="993029" y="780014"/>
                  </a:lnTo>
                  <a:lnTo>
                    <a:pt x="986658" y="788769"/>
                  </a:lnTo>
                  <a:lnTo>
                    <a:pt x="976102" y="796096"/>
                  </a:lnTo>
                  <a:lnTo>
                    <a:pt x="973439" y="806659"/>
                  </a:lnTo>
                  <a:lnTo>
                    <a:pt x="952612" y="838632"/>
                  </a:lnTo>
                  <a:lnTo>
                    <a:pt x="953087" y="843295"/>
                  </a:lnTo>
                  <a:lnTo>
                    <a:pt x="956321" y="846340"/>
                  </a:lnTo>
                  <a:lnTo>
                    <a:pt x="967733" y="843961"/>
                  </a:lnTo>
                  <a:lnTo>
                    <a:pt x="969064" y="845769"/>
                  </a:lnTo>
                  <a:lnTo>
                    <a:pt x="968018" y="850337"/>
                  </a:lnTo>
                  <a:lnTo>
                    <a:pt x="946145" y="864229"/>
                  </a:lnTo>
                  <a:lnTo>
                    <a:pt x="947096" y="868893"/>
                  </a:lnTo>
                  <a:lnTo>
                    <a:pt x="958033" y="873555"/>
                  </a:lnTo>
                  <a:lnTo>
                    <a:pt x="956321" y="875363"/>
                  </a:lnTo>
                  <a:lnTo>
                    <a:pt x="951756" y="882881"/>
                  </a:lnTo>
                  <a:lnTo>
                    <a:pt x="947191" y="900961"/>
                  </a:lnTo>
                  <a:lnTo>
                    <a:pt x="953087" y="901817"/>
                  </a:lnTo>
                  <a:lnTo>
                    <a:pt x="965260" y="916662"/>
                  </a:lnTo>
                  <a:lnTo>
                    <a:pt x="966496" y="923799"/>
                  </a:lnTo>
                  <a:lnTo>
                    <a:pt x="963548" y="932744"/>
                  </a:lnTo>
                  <a:lnTo>
                    <a:pt x="977718" y="958056"/>
                  </a:lnTo>
                  <a:lnTo>
                    <a:pt x="986658" y="971093"/>
                  </a:lnTo>
                  <a:lnTo>
                    <a:pt x="1000542" y="984129"/>
                  </a:lnTo>
                  <a:lnTo>
                    <a:pt x="1002729" y="995644"/>
                  </a:lnTo>
                  <a:lnTo>
                    <a:pt x="1011383" y="999736"/>
                  </a:lnTo>
                  <a:lnTo>
                    <a:pt x="1013951" y="1006111"/>
                  </a:lnTo>
                  <a:lnTo>
                    <a:pt x="1020893" y="1008110"/>
                  </a:lnTo>
                  <a:lnTo>
                    <a:pt x="1040294" y="995358"/>
                  </a:lnTo>
                  <a:lnTo>
                    <a:pt x="1051991" y="993740"/>
                  </a:lnTo>
                  <a:lnTo>
                    <a:pt x="1070250" y="1011440"/>
                  </a:lnTo>
                  <a:lnTo>
                    <a:pt x="1087178" y="1021717"/>
                  </a:lnTo>
                  <a:lnTo>
                    <a:pt x="1091743" y="1029330"/>
                  </a:lnTo>
                  <a:lnTo>
                    <a:pt x="1092028" y="1034373"/>
                  </a:lnTo>
                  <a:lnTo>
                    <a:pt x="1103915" y="1051882"/>
                  </a:lnTo>
                  <a:lnTo>
                    <a:pt x="1119702" y="1051882"/>
                  </a:lnTo>
                  <a:lnTo>
                    <a:pt x="1125883" y="1060732"/>
                  </a:lnTo>
                  <a:lnTo>
                    <a:pt x="1132921" y="1062255"/>
                  </a:lnTo>
                  <a:lnTo>
                    <a:pt x="1135488" y="1067964"/>
                  </a:lnTo>
                  <a:lnTo>
                    <a:pt x="1139863" y="1063206"/>
                  </a:lnTo>
                  <a:lnTo>
                    <a:pt x="1139863" y="1063206"/>
                  </a:lnTo>
                  <a:lnTo>
                    <a:pt x="1139388" y="1069677"/>
                  </a:lnTo>
                  <a:lnTo>
                    <a:pt x="1128071" y="1084331"/>
                  </a:lnTo>
                  <a:lnTo>
                    <a:pt x="1128927" y="1088804"/>
                  </a:lnTo>
                  <a:lnTo>
                    <a:pt x="1125123" y="1099937"/>
                  </a:lnTo>
                  <a:lnTo>
                    <a:pt x="1131209" y="1111641"/>
                  </a:lnTo>
                  <a:lnTo>
                    <a:pt x="1131494" y="1116495"/>
                  </a:lnTo>
                  <a:lnTo>
                    <a:pt x="1124362" y="1124964"/>
                  </a:lnTo>
                  <a:lnTo>
                    <a:pt x="1123791" y="1130197"/>
                  </a:lnTo>
                  <a:lnTo>
                    <a:pt x="1128927" y="1139523"/>
                  </a:lnTo>
                  <a:lnTo>
                    <a:pt x="1127690" y="1149420"/>
                  </a:lnTo>
                  <a:lnTo>
                    <a:pt x="1134823" y="1159887"/>
                  </a:lnTo>
                  <a:lnTo>
                    <a:pt x="1122935" y="1168356"/>
                  </a:lnTo>
                  <a:lnTo>
                    <a:pt x="1125027" y="1172163"/>
                  </a:lnTo>
                  <a:lnTo>
                    <a:pt x="1130353" y="1173019"/>
                  </a:lnTo>
                  <a:lnTo>
                    <a:pt x="1128166" y="1182725"/>
                  </a:lnTo>
                  <a:lnTo>
                    <a:pt x="1132635" y="1198236"/>
                  </a:lnTo>
                  <a:lnTo>
                    <a:pt x="1132635" y="1198236"/>
                  </a:lnTo>
                  <a:lnTo>
                    <a:pt x="1131780" y="1201662"/>
                  </a:lnTo>
                  <a:lnTo>
                    <a:pt x="1129497" y="1202233"/>
                  </a:lnTo>
                  <a:lnTo>
                    <a:pt x="1128831" y="1203279"/>
                  </a:lnTo>
                  <a:lnTo>
                    <a:pt x="1127310" y="1203279"/>
                  </a:lnTo>
                  <a:lnTo>
                    <a:pt x="1125503" y="1204041"/>
                  </a:lnTo>
                  <a:lnTo>
                    <a:pt x="1122840" y="1206039"/>
                  </a:lnTo>
                  <a:lnTo>
                    <a:pt x="1122555" y="1206895"/>
                  </a:lnTo>
                  <a:lnTo>
                    <a:pt x="1120272" y="1208323"/>
                  </a:lnTo>
                  <a:lnTo>
                    <a:pt x="1118466" y="1211558"/>
                  </a:lnTo>
                  <a:lnTo>
                    <a:pt x="1117990" y="1211558"/>
                  </a:lnTo>
                  <a:lnTo>
                    <a:pt x="1117990" y="1214603"/>
                  </a:lnTo>
                  <a:lnTo>
                    <a:pt x="1116659" y="1214889"/>
                  </a:lnTo>
                  <a:lnTo>
                    <a:pt x="1115898" y="1215745"/>
                  </a:lnTo>
                  <a:lnTo>
                    <a:pt x="1115042" y="1215745"/>
                  </a:lnTo>
                  <a:lnTo>
                    <a:pt x="1114757" y="1217553"/>
                  </a:lnTo>
                  <a:lnTo>
                    <a:pt x="1113996" y="1217743"/>
                  </a:lnTo>
                  <a:lnTo>
                    <a:pt x="1113996" y="1218314"/>
                  </a:lnTo>
                  <a:lnTo>
                    <a:pt x="1112665" y="1219361"/>
                  </a:lnTo>
                  <a:lnTo>
                    <a:pt x="1103725" y="1219551"/>
                  </a:lnTo>
                  <a:lnTo>
                    <a:pt x="1096593" y="1221169"/>
                  </a:lnTo>
                  <a:lnTo>
                    <a:pt x="1095927" y="1221930"/>
                  </a:lnTo>
                  <a:lnTo>
                    <a:pt x="1092313" y="1222977"/>
                  </a:lnTo>
                  <a:lnTo>
                    <a:pt x="1090221" y="1224595"/>
                  </a:lnTo>
                  <a:lnTo>
                    <a:pt x="1087748" y="1225166"/>
                  </a:lnTo>
                  <a:lnTo>
                    <a:pt x="1086702" y="1226403"/>
                  </a:lnTo>
                  <a:lnTo>
                    <a:pt x="1080901" y="1229067"/>
                  </a:lnTo>
                  <a:lnTo>
                    <a:pt x="1069299" y="1237346"/>
                  </a:lnTo>
                  <a:lnTo>
                    <a:pt x="1066827" y="1237917"/>
                  </a:lnTo>
                  <a:lnTo>
                    <a:pt x="1064354" y="1239916"/>
                  </a:lnTo>
                  <a:lnTo>
                    <a:pt x="1062832" y="1240105"/>
                  </a:lnTo>
                  <a:lnTo>
                    <a:pt x="1059028" y="1242961"/>
                  </a:lnTo>
                  <a:lnTo>
                    <a:pt x="1055224" y="1243532"/>
                  </a:lnTo>
                  <a:lnTo>
                    <a:pt x="1053132" y="1244388"/>
                  </a:lnTo>
                  <a:lnTo>
                    <a:pt x="1049328" y="1244578"/>
                  </a:lnTo>
                  <a:lnTo>
                    <a:pt x="1046190" y="1246577"/>
                  </a:lnTo>
                  <a:lnTo>
                    <a:pt x="1043527" y="1247148"/>
                  </a:lnTo>
                  <a:lnTo>
                    <a:pt x="1041340" y="1248956"/>
                  </a:lnTo>
                  <a:lnTo>
                    <a:pt x="1038867" y="1248575"/>
                  </a:lnTo>
                  <a:lnTo>
                    <a:pt x="1036680" y="1249336"/>
                  </a:lnTo>
                  <a:lnTo>
                    <a:pt x="1036204" y="1249621"/>
                  </a:lnTo>
                  <a:lnTo>
                    <a:pt x="1036204" y="1251049"/>
                  </a:lnTo>
                  <a:lnTo>
                    <a:pt x="1034112" y="1251049"/>
                  </a:lnTo>
                  <a:lnTo>
                    <a:pt x="1034112" y="1250668"/>
                  </a:lnTo>
                  <a:lnTo>
                    <a:pt x="1031830" y="1249431"/>
                  </a:lnTo>
                  <a:lnTo>
                    <a:pt x="1028216" y="1249050"/>
                  </a:lnTo>
                  <a:lnTo>
                    <a:pt x="1027931" y="1248479"/>
                  </a:lnTo>
                  <a:lnTo>
                    <a:pt x="1020608" y="1249050"/>
                  </a:lnTo>
                  <a:lnTo>
                    <a:pt x="1013951" y="1248860"/>
                  </a:lnTo>
                  <a:lnTo>
                    <a:pt x="1011098" y="1247242"/>
                  </a:lnTo>
                  <a:lnTo>
                    <a:pt x="1008245" y="1247433"/>
                  </a:lnTo>
                  <a:lnTo>
                    <a:pt x="1007199" y="1245435"/>
                  </a:lnTo>
                  <a:lnTo>
                    <a:pt x="1006533" y="1245435"/>
                  </a:lnTo>
                  <a:lnTo>
                    <a:pt x="1005678" y="1244388"/>
                  </a:lnTo>
                  <a:lnTo>
                    <a:pt x="1005678" y="1243627"/>
                  </a:lnTo>
                  <a:lnTo>
                    <a:pt x="1005012" y="1242865"/>
                  </a:lnTo>
                  <a:lnTo>
                    <a:pt x="1001398" y="1243056"/>
                  </a:lnTo>
                  <a:lnTo>
                    <a:pt x="1001113" y="1243817"/>
                  </a:lnTo>
                  <a:lnTo>
                    <a:pt x="1000257" y="1244007"/>
                  </a:lnTo>
                  <a:lnTo>
                    <a:pt x="999972" y="1245435"/>
                  </a:lnTo>
                  <a:lnTo>
                    <a:pt x="998925" y="1246862"/>
                  </a:lnTo>
                  <a:lnTo>
                    <a:pt x="999211" y="1248290"/>
                  </a:lnTo>
                  <a:lnTo>
                    <a:pt x="997879" y="1249717"/>
                  </a:lnTo>
                  <a:lnTo>
                    <a:pt x="997879" y="1250287"/>
                  </a:lnTo>
                  <a:lnTo>
                    <a:pt x="994075" y="1253523"/>
                  </a:lnTo>
                  <a:lnTo>
                    <a:pt x="989416" y="1255902"/>
                  </a:lnTo>
                  <a:lnTo>
                    <a:pt x="988750" y="1256949"/>
                  </a:lnTo>
                  <a:lnTo>
                    <a:pt x="984661" y="1259613"/>
                  </a:lnTo>
                  <a:lnTo>
                    <a:pt x="981808" y="1259423"/>
                  </a:lnTo>
                  <a:lnTo>
                    <a:pt x="980476" y="1262468"/>
                  </a:lnTo>
                  <a:lnTo>
                    <a:pt x="975341" y="1264656"/>
                  </a:lnTo>
                  <a:lnTo>
                    <a:pt x="973058" y="1266846"/>
                  </a:lnTo>
                  <a:lnTo>
                    <a:pt x="972203" y="1267035"/>
                  </a:lnTo>
                  <a:lnTo>
                    <a:pt x="970110" y="1268843"/>
                  </a:lnTo>
                  <a:lnTo>
                    <a:pt x="967923" y="1269700"/>
                  </a:lnTo>
                  <a:lnTo>
                    <a:pt x="967923" y="1270081"/>
                  </a:lnTo>
                  <a:lnTo>
                    <a:pt x="967067" y="1270081"/>
                  </a:lnTo>
                  <a:lnTo>
                    <a:pt x="966782" y="1270937"/>
                  </a:lnTo>
                  <a:lnTo>
                    <a:pt x="965926" y="1270937"/>
                  </a:lnTo>
                  <a:lnTo>
                    <a:pt x="963453" y="1272935"/>
                  </a:lnTo>
                  <a:lnTo>
                    <a:pt x="961932" y="1272935"/>
                  </a:lnTo>
                  <a:lnTo>
                    <a:pt x="961171" y="1273792"/>
                  </a:lnTo>
                  <a:lnTo>
                    <a:pt x="959079" y="1274553"/>
                  </a:lnTo>
                  <a:lnTo>
                    <a:pt x="958603" y="1275314"/>
                  </a:lnTo>
                  <a:lnTo>
                    <a:pt x="957272" y="1275505"/>
                  </a:lnTo>
                  <a:lnTo>
                    <a:pt x="953468" y="1277313"/>
                  </a:lnTo>
                  <a:lnTo>
                    <a:pt x="948808" y="1278169"/>
                  </a:lnTo>
                  <a:lnTo>
                    <a:pt x="947477" y="1282642"/>
                  </a:lnTo>
                  <a:lnTo>
                    <a:pt x="946716" y="1283022"/>
                  </a:lnTo>
                  <a:lnTo>
                    <a:pt x="946716" y="1285021"/>
                  </a:lnTo>
                  <a:lnTo>
                    <a:pt x="944624" y="1286638"/>
                  </a:lnTo>
                  <a:lnTo>
                    <a:pt x="944338" y="1288256"/>
                  </a:lnTo>
                  <a:lnTo>
                    <a:pt x="943007" y="1289683"/>
                  </a:lnTo>
                  <a:lnTo>
                    <a:pt x="942531" y="1289969"/>
                  </a:lnTo>
                  <a:lnTo>
                    <a:pt x="941485" y="1289778"/>
                  </a:lnTo>
                  <a:lnTo>
                    <a:pt x="941771" y="1290825"/>
                  </a:lnTo>
                  <a:lnTo>
                    <a:pt x="942531" y="1291016"/>
                  </a:lnTo>
                  <a:lnTo>
                    <a:pt x="943197" y="1292062"/>
                  </a:lnTo>
                  <a:lnTo>
                    <a:pt x="943197" y="1292824"/>
                  </a:lnTo>
                  <a:lnTo>
                    <a:pt x="939393" y="1297677"/>
                  </a:lnTo>
                  <a:lnTo>
                    <a:pt x="936255" y="1300341"/>
                  </a:lnTo>
                  <a:lnTo>
                    <a:pt x="934448" y="1303101"/>
                  </a:lnTo>
                  <a:lnTo>
                    <a:pt x="933402" y="1303291"/>
                  </a:lnTo>
                  <a:lnTo>
                    <a:pt x="932926" y="1302244"/>
                  </a:lnTo>
                  <a:lnTo>
                    <a:pt x="932071" y="1302435"/>
                  </a:lnTo>
                  <a:lnTo>
                    <a:pt x="931595" y="1301864"/>
                  </a:lnTo>
                  <a:lnTo>
                    <a:pt x="931119" y="1299675"/>
                  </a:lnTo>
                  <a:lnTo>
                    <a:pt x="931785" y="1299485"/>
                  </a:lnTo>
                  <a:lnTo>
                    <a:pt x="931785" y="1298438"/>
                  </a:lnTo>
                  <a:lnTo>
                    <a:pt x="932546" y="1297867"/>
                  </a:lnTo>
                  <a:lnTo>
                    <a:pt x="932546" y="1297011"/>
                  </a:lnTo>
                  <a:lnTo>
                    <a:pt x="931785" y="1296820"/>
                  </a:lnTo>
                  <a:lnTo>
                    <a:pt x="931500" y="1295583"/>
                  </a:lnTo>
                  <a:lnTo>
                    <a:pt x="930834" y="1295774"/>
                  </a:lnTo>
                  <a:lnTo>
                    <a:pt x="930359" y="1296630"/>
                  </a:lnTo>
                  <a:lnTo>
                    <a:pt x="930073" y="1298438"/>
                  </a:lnTo>
                  <a:lnTo>
                    <a:pt x="927981" y="1298628"/>
                  </a:lnTo>
                  <a:lnTo>
                    <a:pt x="927125" y="1298628"/>
                  </a:lnTo>
                  <a:lnTo>
                    <a:pt x="925604" y="1297772"/>
                  </a:lnTo>
                  <a:lnTo>
                    <a:pt x="926364" y="1295774"/>
                  </a:lnTo>
                  <a:lnTo>
                    <a:pt x="925509" y="1295583"/>
                  </a:lnTo>
                  <a:lnTo>
                    <a:pt x="925033" y="1295964"/>
                  </a:lnTo>
                  <a:lnTo>
                    <a:pt x="924748" y="1299199"/>
                  </a:lnTo>
                  <a:lnTo>
                    <a:pt x="925414" y="1300436"/>
                  </a:lnTo>
                  <a:lnTo>
                    <a:pt x="924938" y="1301864"/>
                  </a:lnTo>
                  <a:lnTo>
                    <a:pt x="925223" y="1304243"/>
                  </a:lnTo>
                  <a:lnTo>
                    <a:pt x="925699" y="1304814"/>
                  </a:lnTo>
                  <a:lnTo>
                    <a:pt x="926745" y="1304814"/>
                  </a:lnTo>
                  <a:lnTo>
                    <a:pt x="926745" y="1306241"/>
                  </a:lnTo>
                  <a:lnTo>
                    <a:pt x="927220" y="1306526"/>
                  </a:lnTo>
                  <a:lnTo>
                    <a:pt x="929503" y="1306336"/>
                  </a:lnTo>
                  <a:lnTo>
                    <a:pt x="929503" y="1306907"/>
                  </a:lnTo>
                  <a:lnTo>
                    <a:pt x="930359" y="1307193"/>
                  </a:lnTo>
                  <a:lnTo>
                    <a:pt x="931119" y="1309381"/>
                  </a:lnTo>
                  <a:lnTo>
                    <a:pt x="929313" y="1317184"/>
                  </a:lnTo>
                  <a:lnTo>
                    <a:pt x="928552" y="1317946"/>
                  </a:lnTo>
                  <a:lnTo>
                    <a:pt x="928266" y="1328127"/>
                  </a:lnTo>
                  <a:lnTo>
                    <a:pt x="928932" y="1330601"/>
                  </a:lnTo>
                  <a:lnTo>
                    <a:pt x="928932" y="1332409"/>
                  </a:lnTo>
                  <a:lnTo>
                    <a:pt x="928457" y="1332790"/>
                  </a:lnTo>
                  <a:lnTo>
                    <a:pt x="927125" y="1332790"/>
                  </a:lnTo>
                  <a:lnTo>
                    <a:pt x="925033" y="1334313"/>
                  </a:lnTo>
                  <a:lnTo>
                    <a:pt x="922180" y="1334884"/>
                  </a:lnTo>
                  <a:lnTo>
                    <a:pt x="921419" y="1335454"/>
                  </a:lnTo>
                  <a:lnTo>
                    <a:pt x="921419" y="1336216"/>
                  </a:lnTo>
                  <a:lnTo>
                    <a:pt x="920563" y="1336501"/>
                  </a:lnTo>
                  <a:lnTo>
                    <a:pt x="914287" y="1336311"/>
                  </a:lnTo>
                  <a:lnTo>
                    <a:pt x="912765" y="1335550"/>
                  </a:lnTo>
                  <a:lnTo>
                    <a:pt x="912005" y="1335740"/>
                  </a:lnTo>
                  <a:lnTo>
                    <a:pt x="909151" y="1334313"/>
                  </a:lnTo>
                  <a:lnTo>
                    <a:pt x="906489" y="1334122"/>
                  </a:lnTo>
                  <a:lnTo>
                    <a:pt x="905443" y="1334503"/>
                  </a:lnTo>
                  <a:lnTo>
                    <a:pt x="904967" y="1335264"/>
                  </a:lnTo>
                  <a:lnTo>
                    <a:pt x="903160" y="1336121"/>
                  </a:lnTo>
                  <a:lnTo>
                    <a:pt x="902875" y="1336977"/>
                  </a:lnTo>
                  <a:lnTo>
                    <a:pt x="900783" y="1338024"/>
                  </a:lnTo>
                  <a:lnTo>
                    <a:pt x="896123" y="1338785"/>
                  </a:lnTo>
                  <a:lnTo>
                    <a:pt x="894031" y="1340403"/>
                  </a:lnTo>
                  <a:lnTo>
                    <a:pt x="892224" y="1339832"/>
                  </a:lnTo>
                  <a:lnTo>
                    <a:pt x="892224" y="1341069"/>
                  </a:lnTo>
                  <a:lnTo>
                    <a:pt x="890132" y="1341259"/>
                  </a:lnTo>
                  <a:lnTo>
                    <a:pt x="890417" y="1344495"/>
                  </a:lnTo>
                  <a:lnTo>
                    <a:pt x="889085" y="1344495"/>
                  </a:lnTo>
                  <a:lnTo>
                    <a:pt x="887564" y="1342496"/>
                  </a:lnTo>
                  <a:lnTo>
                    <a:pt x="884901" y="1342687"/>
                  </a:lnTo>
                  <a:lnTo>
                    <a:pt x="884426" y="1343543"/>
                  </a:lnTo>
                  <a:lnTo>
                    <a:pt x="884901" y="1344780"/>
                  </a:lnTo>
                  <a:lnTo>
                    <a:pt x="884616" y="1345541"/>
                  </a:lnTo>
                  <a:lnTo>
                    <a:pt x="882143" y="1343067"/>
                  </a:lnTo>
                  <a:lnTo>
                    <a:pt x="882429" y="1342496"/>
                  </a:lnTo>
                  <a:lnTo>
                    <a:pt x="883475" y="1342211"/>
                  </a:lnTo>
                  <a:lnTo>
                    <a:pt x="883950" y="1341354"/>
                  </a:lnTo>
                  <a:lnTo>
                    <a:pt x="883665" y="1340593"/>
                  </a:lnTo>
                  <a:lnTo>
                    <a:pt x="881382" y="1340974"/>
                  </a:lnTo>
                  <a:lnTo>
                    <a:pt x="881097" y="1342972"/>
                  </a:lnTo>
                  <a:lnTo>
                    <a:pt x="880431" y="1343162"/>
                  </a:lnTo>
                  <a:lnTo>
                    <a:pt x="880431" y="1345066"/>
                  </a:lnTo>
                  <a:lnTo>
                    <a:pt x="879576" y="1345066"/>
                  </a:lnTo>
                  <a:lnTo>
                    <a:pt x="877769" y="1342877"/>
                  </a:lnTo>
                  <a:lnTo>
                    <a:pt x="875106" y="1341259"/>
                  </a:lnTo>
                  <a:lnTo>
                    <a:pt x="871682" y="1340688"/>
                  </a:lnTo>
                  <a:lnTo>
                    <a:pt x="867878" y="1344209"/>
                  </a:lnTo>
                  <a:lnTo>
                    <a:pt x="865786" y="1344399"/>
                  </a:lnTo>
                  <a:lnTo>
                    <a:pt x="862648" y="1346874"/>
                  </a:lnTo>
                  <a:lnTo>
                    <a:pt x="861316" y="1347064"/>
                  </a:lnTo>
                  <a:lnTo>
                    <a:pt x="859510" y="1348111"/>
                  </a:lnTo>
                  <a:lnTo>
                    <a:pt x="857703" y="1348111"/>
                  </a:lnTo>
                  <a:lnTo>
                    <a:pt x="857227" y="1347540"/>
                  </a:lnTo>
                  <a:lnTo>
                    <a:pt x="853043" y="1346303"/>
                  </a:lnTo>
                  <a:lnTo>
                    <a:pt x="839158" y="1347064"/>
                  </a:lnTo>
                  <a:lnTo>
                    <a:pt x="836876" y="1347635"/>
                  </a:lnTo>
                  <a:lnTo>
                    <a:pt x="835830" y="1347445"/>
                  </a:lnTo>
                  <a:lnTo>
                    <a:pt x="834784" y="1348206"/>
                  </a:lnTo>
                  <a:lnTo>
                    <a:pt x="833928" y="1348206"/>
                  </a:lnTo>
                  <a:lnTo>
                    <a:pt x="833642" y="1346778"/>
                  </a:lnTo>
                  <a:lnTo>
                    <a:pt x="832882" y="1346588"/>
                  </a:lnTo>
                  <a:lnTo>
                    <a:pt x="832882" y="1345066"/>
                  </a:lnTo>
                  <a:lnTo>
                    <a:pt x="831360" y="1344209"/>
                  </a:lnTo>
                  <a:lnTo>
                    <a:pt x="827556" y="1343448"/>
                  </a:lnTo>
                  <a:lnTo>
                    <a:pt x="825464" y="1344495"/>
                  </a:lnTo>
                  <a:lnTo>
                    <a:pt x="822611" y="1343448"/>
                  </a:lnTo>
                  <a:lnTo>
                    <a:pt x="817381" y="1344019"/>
                  </a:lnTo>
                  <a:lnTo>
                    <a:pt x="812721" y="1342972"/>
                  </a:lnTo>
                  <a:lnTo>
                    <a:pt x="807775" y="1340498"/>
                  </a:lnTo>
                  <a:lnTo>
                    <a:pt x="805969" y="1340688"/>
                  </a:lnTo>
                  <a:lnTo>
                    <a:pt x="805113" y="1341449"/>
                  </a:lnTo>
                  <a:lnTo>
                    <a:pt x="800168" y="1339166"/>
                  </a:lnTo>
                  <a:lnTo>
                    <a:pt x="795983" y="1338785"/>
                  </a:lnTo>
                  <a:lnTo>
                    <a:pt x="794937" y="1339356"/>
                  </a:lnTo>
                  <a:lnTo>
                    <a:pt x="793130" y="1337738"/>
                  </a:lnTo>
                  <a:lnTo>
                    <a:pt x="787805" y="1336311"/>
                  </a:lnTo>
                  <a:lnTo>
                    <a:pt x="784952" y="1336501"/>
                  </a:lnTo>
                  <a:lnTo>
                    <a:pt x="783430" y="1337072"/>
                  </a:lnTo>
                  <a:lnTo>
                    <a:pt x="782764" y="1337833"/>
                  </a:lnTo>
                  <a:lnTo>
                    <a:pt x="780957" y="1338214"/>
                  </a:lnTo>
                  <a:lnTo>
                    <a:pt x="777819" y="1337453"/>
                  </a:lnTo>
                  <a:lnTo>
                    <a:pt x="776012" y="1336216"/>
                  </a:lnTo>
                  <a:lnTo>
                    <a:pt x="772208" y="1335454"/>
                  </a:lnTo>
                  <a:lnTo>
                    <a:pt x="771162" y="1333456"/>
                  </a:lnTo>
                  <a:lnTo>
                    <a:pt x="770687" y="1330792"/>
                  </a:lnTo>
                  <a:lnTo>
                    <a:pt x="770211" y="1330601"/>
                  </a:lnTo>
                  <a:lnTo>
                    <a:pt x="769165" y="1328127"/>
                  </a:lnTo>
                  <a:lnTo>
                    <a:pt x="764981" y="1323845"/>
                  </a:lnTo>
                  <a:lnTo>
                    <a:pt x="763649" y="1319277"/>
                  </a:lnTo>
                  <a:lnTo>
                    <a:pt x="762603" y="1317660"/>
                  </a:lnTo>
                  <a:lnTo>
                    <a:pt x="761272" y="1317089"/>
                  </a:lnTo>
                  <a:lnTo>
                    <a:pt x="761272" y="1314519"/>
                  </a:lnTo>
                  <a:lnTo>
                    <a:pt x="759940" y="1312331"/>
                  </a:lnTo>
                  <a:lnTo>
                    <a:pt x="758419" y="1311094"/>
                  </a:lnTo>
                  <a:lnTo>
                    <a:pt x="757563" y="1309095"/>
                  </a:lnTo>
                  <a:lnTo>
                    <a:pt x="753759" y="1308715"/>
                  </a:lnTo>
                  <a:lnTo>
                    <a:pt x="753759" y="1307859"/>
                  </a:lnTo>
                  <a:lnTo>
                    <a:pt x="754425" y="1307668"/>
                  </a:lnTo>
                  <a:lnTo>
                    <a:pt x="753759" y="1305860"/>
                  </a:lnTo>
                  <a:lnTo>
                    <a:pt x="748148" y="1301388"/>
                  </a:lnTo>
                  <a:lnTo>
                    <a:pt x="742918" y="1299009"/>
                  </a:lnTo>
                  <a:lnTo>
                    <a:pt x="741396" y="1297391"/>
                  </a:lnTo>
                  <a:lnTo>
                    <a:pt x="741111" y="1296535"/>
                  </a:lnTo>
                  <a:lnTo>
                    <a:pt x="739779" y="1295678"/>
                  </a:lnTo>
                  <a:lnTo>
                    <a:pt x="739779" y="1294822"/>
                  </a:lnTo>
                  <a:lnTo>
                    <a:pt x="739304" y="1294536"/>
                  </a:lnTo>
                  <a:lnTo>
                    <a:pt x="739304" y="1288922"/>
                  </a:lnTo>
                  <a:lnTo>
                    <a:pt x="736451" y="1285496"/>
                  </a:lnTo>
                  <a:lnTo>
                    <a:pt x="730650" y="1284259"/>
                  </a:lnTo>
                  <a:lnTo>
                    <a:pt x="727036" y="1284830"/>
                  </a:lnTo>
                  <a:lnTo>
                    <a:pt x="726180" y="1285401"/>
                  </a:lnTo>
                  <a:lnTo>
                    <a:pt x="724468" y="1287970"/>
                  </a:lnTo>
                  <a:lnTo>
                    <a:pt x="723612" y="1288161"/>
                  </a:lnTo>
                  <a:lnTo>
                    <a:pt x="722947" y="1286162"/>
                  </a:lnTo>
                  <a:lnTo>
                    <a:pt x="722186" y="1285591"/>
                  </a:lnTo>
                  <a:lnTo>
                    <a:pt x="721330" y="1285591"/>
                  </a:lnTo>
                  <a:lnTo>
                    <a:pt x="721045" y="1287209"/>
                  </a:lnTo>
                  <a:lnTo>
                    <a:pt x="719999" y="1287209"/>
                  </a:lnTo>
                  <a:lnTo>
                    <a:pt x="719523" y="1286829"/>
                  </a:lnTo>
                  <a:lnTo>
                    <a:pt x="719523" y="1284830"/>
                  </a:lnTo>
                  <a:lnTo>
                    <a:pt x="718762" y="1284450"/>
                  </a:lnTo>
                  <a:lnTo>
                    <a:pt x="716099" y="1284640"/>
                  </a:lnTo>
                  <a:lnTo>
                    <a:pt x="715624" y="1285211"/>
                  </a:lnTo>
                  <a:lnTo>
                    <a:pt x="715909" y="1287685"/>
                  </a:lnTo>
                  <a:lnTo>
                    <a:pt x="714863" y="1287875"/>
                  </a:lnTo>
                  <a:lnTo>
                    <a:pt x="714007" y="1286829"/>
                  </a:lnTo>
                  <a:lnTo>
                    <a:pt x="711535" y="1286448"/>
                  </a:lnTo>
                  <a:lnTo>
                    <a:pt x="710203" y="1284640"/>
                  </a:lnTo>
                  <a:lnTo>
                    <a:pt x="708396" y="1284640"/>
                  </a:lnTo>
                  <a:lnTo>
                    <a:pt x="707541" y="1283783"/>
                  </a:lnTo>
                  <a:lnTo>
                    <a:pt x="707255" y="1281975"/>
                  </a:lnTo>
                  <a:lnTo>
                    <a:pt x="706589" y="1281595"/>
                  </a:lnTo>
                  <a:lnTo>
                    <a:pt x="706304" y="1280167"/>
                  </a:lnTo>
                  <a:lnTo>
                    <a:pt x="705448" y="1279121"/>
                  </a:lnTo>
                  <a:lnTo>
                    <a:pt x="705924" y="1277693"/>
                  </a:lnTo>
                  <a:lnTo>
                    <a:pt x="704592" y="1276837"/>
                  </a:lnTo>
                  <a:lnTo>
                    <a:pt x="703737" y="1274648"/>
                  </a:lnTo>
                  <a:lnTo>
                    <a:pt x="701644" y="1273411"/>
                  </a:lnTo>
                  <a:lnTo>
                    <a:pt x="701930" y="1271793"/>
                  </a:lnTo>
                  <a:lnTo>
                    <a:pt x="698316" y="1270176"/>
                  </a:lnTo>
                  <a:lnTo>
                    <a:pt x="697650" y="1269605"/>
                  </a:lnTo>
                  <a:lnTo>
                    <a:pt x="697175" y="1268177"/>
                  </a:lnTo>
                  <a:lnTo>
                    <a:pt x="695653" y="1268177"/>
                  </a:lnTo>
                  <a:lnTo>
                    <a:pt x="696984" y="1265703"/>
                  </a:lnTo>
                  <a:lnTo>
                    <a:pt x="694322" y="1261421"/>
                  </a:lnTo>
                  <a:lnTo>
                    <a:pt x="693846" y="1259423"/>
                  </a:lnTo>
                  <a:lnTo>
                    <a:pt x="694322" y="1257805"/>
                  </a:lnTo>
                  <a:lnTo>
                    <a:pt x="691469" y="1250954"/>
                  </a:lnTo>
                  <a:lnTo>
                    <a:pt x="690708" y="1248479"/>
                  </a:lnTo>
                  <a:lnTo>
                    <a:pt x="690708" y="1245054"/>
                  </a:lnTo>
                  <a:lnTo>
                    <a:pt x="690042" y="1244673"/>
                  </a:lnTo>
                  <a:lnTo>
                    <a:pt x="690042" y="1243627"/>
                  </a:lnTo>
                  <a:lnTo>
                    <a:pt x="689281" y="1243246"/>
                  </a:lnTo>
                  <a:lnTo>
                    <a:pt x="687475" y="1240582"/>
                  </a:lnTo>
                  <a:lnTo>
                    <a:pt x="685953" y="1237346"/>
                  </a:lnTo>
                  <a:lnTo>
                    <a:pt x="685953" y="1236490"/>
                  </a:lnTo>
                  <a:lnTo>
                    <a:pt x="684621" y="1234682"/>
                  </a:lnTo>
                  <a:lnTo>
                    <a:pt x="683956" y="1232208"/>
                  </a:lnTo>
                  <a:lnTo>
                    <a:pt x="683480" y="1232017"/>
                  </a:lnTo>
                  <a:lnTo>
                    <a:pt x="682434" y="1229163"/>
                  </a:lnTo>
                  <a:lnTo>
                    <a:pt x="681673" y="1228782"/>
                  </a:lnTo>
                  <a:lnTo>
                    <a:pt x="681198" y="1227355"/>
                  </a:lnTo>
                  <a:lnTo>
                    <a:pt x="680152" y="1226117"/>
                  </a:lnTo>
                  <a:lnTo>
                    <a:pt x="680152" y="1225356"/>
                  </a:lnTo>
                  <a:lnTo>
                    <a:pt x="678345" y="1224976"/>
                  </a:lnTo>
                  <a:lnTo>
                    <a:pt x="676253" y="1226593"/>
                  </a:lnTo>
                  <a:lnTo>
                    <a:pt x="674161" y="1226403"/>
                  </a:lnTo>
                  <a:lnTo>
                    <a:pt x="672829" y="1225642"/>
                  </a:lnTo>
                  <a:lnTo>
                    <a:pt x="671308" y="1225451"/>
                  </a:lnTo>
                  <a:lnTo>
                    <a:pt x="667884" y="1222597"/>
                  </a:lnTo>
                  <a:lnTo>
                    <a:pt x="668169" y="1222026"/>
                  </a:lnTo>
                  <a:lnTo>
                    <a:pt x="668835" y="1222026"/>
                  </a:lnTo>
                  <a:lnTo>
                    <a:pt x="671498" y="1224500"/>
                  </a:lnTo>
                  <a:lnTo>
                    <a:pt x="674921" y="1225737"/>
                  </a:lnTo>
                  <a:lnTo>
                    <a:pt x="676443" y="1225546"/>
                  </a:lnTo>
                  <a:lnTo>
                    <a:pt x="676158" y="1223929"/>
                  </a:lnTo>
                  <a:lnTo>
                    <a:pt x="673685" y="1223168"/>
                  </a:lnTo>
                  <a:lnTo>
                    <a:pt x="673685" y="1222311"/>
                  </a:lnTo>
                  <a:lnTo>
                    <a:pt x="675492" y="1222311"/>
                  </a:lnTo>
                  <a:lnTo>
                    <a:pt x="675777" y="1221740"/>
                  </a:lnTo>
                  <a:lnTo>
                    <a:pt x="673495" y="1218505"/>
                  </a:lnTo>
                  <a:lnTo>
                    <a:pt x="670357" y="1218124"/>
                  </a:lnTo>
                  <a:lnTo>
                    <a:pt x="669025" y="1219361"/>
                  </a:lnTo>
                  <a:lnTo>
                    <a:pt x="668169" y="1219171"/>
                  </a:lnTo>
                  <a:lnTo>
                    <a:pt x="668169" y="1218600"/>
                  </a:lnTo>
                  <a:lnTo>
                    <a:pt x="669976" y="1217363"/>
                  </a:lnTo>
                  <a:lnTo>
                    <a:pt x="672639" y="1216982"/>
                  </a:lnTo>
                  <a:lnTo>
                    <a:pt x="672354" y="1216221"/>
                  </a:lnTo>
                  <a:lnTo>
                    <a:pt x="673210" y="1215935"/>
                  </a:lnTo>
                  <a:lnTo>
                    <a:pt x="672544" y="1214508"/>
                  </a:lnTo>
                  <a:lnTo>
                    <a:pt x="671022" y="1213747"/>
                  </a:lnTo>
                  <a:lnTo>
                    <a:pt x="671022" y="1213176"/>
                  </a:lnTo>
                  <a:lnTo>
                    <a:pt x="668169" y="1209179"/>
                  </a:lnTo>
                  <a:lnTo>
                    <a:pt x="665031" y="1206515"/>
                  </a:lnTo>
                  <a:lnTo>
                    <a:pt x="662558" y="1205087"/>
                  </a:lnTo>
                  <a:lnTo>
                    <a:pt x="661702" y="1203470"/>
                  </a:lnTo>
                  <a:lnTo>
                    <a:pt x="659420" y="1202042"/>
                  </a:lnTo>
                  <a:lnTo>
                    <a:pt x="656757" y="1198046"/>
                  </a:lnTo>
                  <a:lnTo>
                    <a:pt x="656472" y="1196428"/>
                  </a:lnTo>
                  <a:lnTo>
                    <a:pt x="657138" y="1194810"/>
                  </a:lnTo>
                  <a:lnTo>
                    <a:pt x="657613" y="1194810"/>
                  </a:lnTo>
                  <a:lnTo>
                    <a:pt x="657613" y="1193002"/>
                  </a:lnTo>
                  <a:lnTo>
                    <a:pt x="658279" y="1192146"/>
                  </a:lnTo>
                  <a:lnTo>
                    <a:pt x="661702" y="1190719"/>
                  </a:lnTo>
                  <a:lnTo>
                    <a:pt x="662749" y="1188054"/>
                  </a:lnTo>
                  <a:lnTo>
                    <a:pt x="662463" y="1187197"/>
                  </a:lnTo>
                  <a:lnTo>
                    <a:pt x="661798" y="1187388"/>
                  </a:lnTo>
                  <a:lnTo>
                    <a:pt x="660752" y="1190433"/>
                  </a:lnTo>
                  <a:lnTo>
                    <a:pt x="659230" y="1191290"/>
                  </a:lnTo>
                  <a:lnTo>
                    <a:pt x="657708" y="1191480"/>
                  </a:lnTo>
                  <a:lnTo>
                    <a:pt x="657423" y="1192336"/>
                  </a:lnTo>
                  <a:lnTo>
                    <a:pt x="655901" y="1192717"/>
                  </a:lnTo>
                  <a:lnTo>
                    <a:pt x="655616" y="1193478"/>
                  </a:lnTo>
                  <a:lnTo>
                    <a:pt x="654950" y="1193669"/>
                  </a:lnTo>
                  <a:lnTo>
                    <a:pt x="648959" y="1194429"/>
                  </a:lnTo>
                  <a:lnTo>
                    <a:pt x="644870" y="1194240"/>
                  </a:lnTo>
                  <a:lnTo>
                    <a:pt x="644394" y="1194810"/>
                  </a:lnTo>
                  <a:lnTo>
                    <a:pt x="641922" y="1194810"/>
                  </a:lnTo>
                  <a:lnTo>
                    <a:pt x="637738" y="1193763"/>
                  </a:lnTo>
                  <a:lnTo>
                    <a:pt x="634599" y="1197379"/>
                  </a:lnTo>
                  <a:lnTo>
                    <a:pt x="630415" y="1198616"/>
                  </a:lnTo>
                  <a:lnTo>
                    <a:pt x="628323" y="1199854"/>
                  </a:lnTo>
                  <a:lnTo>
                    <a:pt x="624899" y="1199663"/>
                  </a:lnTo>
                  <a:lnTo>
                    <a:pt x="624614" y="1198616"/>
                  </a:lnTo>
                  <a:lnTo>
                    <a:pt x="623948" y="1198427"/>
                  </a:lnTo>
                  <a:lnTo>
                    <a:pt x="624233" y="1197379"/>
                  </a:lnTo>
                  <a:lnTo>
                    <a:pt x="622902" y="1196808"/>
                  </a:lnTo>
                  <a:lnTo>
                    <a:pt x="613107" y="1197379"/>
                  </a:lnTo>
                  <a:lnTo>
                    <a:pt x="610824" y="1198236"/>
                  </a:lnTo>
                  <a:lnTo>
                    <a:pt x="608637" y="1198046"/>
                  </a:lnTo>
                  <a:lnTo>
                    <a:pt x="602170" y="1202042"/>
                  </a:lnTo>
                  <a:lnTo>
                    <a:pt x="599317" y="1204897"/>
                  </a:lnTo>
                  <a:lnTo>
                    <a:pt x="595704" y="1210607"/>
                  </a:lnTo>
                  <a:lnTo>
                    <a:pt x="595989" y="1211368"/>
                  </a:lnTo>
                  <a:lnTo>
                    <a:pt x="595513" y="1211748"/>
                  </a:lnTo>
                  <a:lnTo>
                    <a:pt x="595228" y="1213366"/>
                  </a:lnTo>
                  <a:lnTo>
                    <a:pt x="595228" y="1220218"/>
                  </a:lnTo>
                  <a:lnTo>
                    <a:pt x="597320" y="1223072"/>
                  </a:lnTo>
                  <a:lnTo>
                    <a:pt x="601980" y="1224500"/>
                  </a:lnTo>
                  <a:lnTo>
                    <a:pt x="604643" y="1225737"/>
                  </a:lnTo>
                  <a:lnTo>
                    <a:pt x="604928" y="1226308"/>
                  </a:lnTo>
                  <a:lnTo>
                    <a:pt x="607115" y="1227069"/>
                  </a:lnTo>
                  <a:lnTo>
                    <a:pt x="607115" y="1227925"/>
                  </a:lnTo>
                  <a:lnTo>
                    <a:pt x="605784" y="1227164"/>
                  </a:lnTo>
                  <a:lnTo>
                    <a:pt x="603502" y="1226974"/>
                  </a:lnTo>
                  <a:lnTo>
                    <a:pt x="603026" y="1228592"/>
                  </a:lnTo>
                  <a:lnTo>
                    <a:pt x="602265" y="1228972"/>
                  </a:lnTo>
                  <a:lnTo>
                    <a:pt x="601409" y="1228211"/>
                  </a:lnTo>
                  <a:lnTo>
                    <a:pt x="600363" y="1228211"/>
                  </a:lnTo>
                  <a:lnTo>
                    <a:pt x="598842" y="1229448"/>
                  </a:lnTo>
                  <a:lnTo>
                    <a:pt x="597986" y="1229638"/>
                  </a:lnTo>
                  <a:lnTo>
                    <a:pt x="595799" y="1228782"/>
                  </a:lnTo>
                  <a:lnTo>
                    <a:pt x="593326" y="1228592"/>
                  </a:lnTo>
                  <a:lnTo>
                    <a:pt x="593326" y="1228021"/>
                  </a:lnTo>
                  <a:lnTo>
                    <a:pt x="592470" y="1227830"/>
                  </a:lnTo>
                  <a:lnTo>
                    <a:pt x="591995" y="1227069"/>
                  </a:lnTo>
                  <a:lnTo>
                    <a:pt x="589902" y="1226498"/>
                  </a:lnTo>
                  <a:lnTo>
                    <a:pt x="589142" y="1227069"/>
                  </a:lnTo>
                  <a:lnTo>
                    <a:pt x="589142" y="1228877"/>
                  </a:lnTo>
                  <a:lnTo>
                    <a:pt x="587335" y="1228687"/>
                  </a:lnTo>
                  <a:lnTo>
                    <a:pt x="584862" y="1229258"/>
                  </a:lnTo>
                  <a:lnTo>
                    <a:pt x="584196" y="1228496"/>
                  </a:lnTo>
                  <a:lnTo>
                    <a:pt x="584482" y="1227735"/>
                  </a:lnTo>
                  <a:lnTo>
                    <a:pt x="582199" y="1226498"/>
                  </a:lnTo>
                  <a:lnTo>
                    <a:pt x="582485" y="1225737"/>
                  </a:lnTo>
                  <a:lnTo>
                    <a:pt x="582009" y="1225166"/>
                  </a:lnTo>
                  <a:lnTo>
                    <a:pt x="580963" y="1224880"/>
                  </a:lnTo>
                  <a:lnTo>
                    <a:pt x="580107" y="1226308"/>
                  </a:lnTo>
                  <a:lnTo>
                    <a:pt x="577920" y="1226688"/>
                  </a:lnTo>
                  <a:lnTo>
                    <a:pt x="576874" y="1228116"/>
                  </a:lnTo>
                  <a:lnTo>
                    <a:pt x="575542" y="1227545"/>
                  </a:lnTo>
                  <a:lnTo>
                    <a:pt x="573735" y="1228782"/>
                  </a:lnTo>
                  <a:lnTo>
                    <a:pt x="572975" y="1228211"/>
                  </a:lnTo>
                  <a:lnTo>
                    <a:pt x="571643" y="1228782"/>
                  </a:lnTo>
                  <a:lnTo>
                    <a:pt x="571643" y="1231446"/>
                  </a:lnTo>
                  <a:lnTo>
                    <a:pt x="571168" y="1232208"/>
                  </a:lnTo>
                  <a:lnTo>
                    <a:pt x="570312" y="1232969"/>
                  </a:lnTo>
                  <a:lnTo>
                    <a:pt x="568220" y="1233254"/>
                  </a:lnTo>
                  <a:lnTo>
                    <a:pt x="565081" y="1230400"/>
                  </a:lnTo>
                  <a:lnTo>
                    <a:pt x="564225" y="1230780"/>
                  </a:lnTo>
                  <a:lnTo>
                    <a:pt x="563560" y="1230400"/>
                  </a:lnTo>
                  <a:lnTo>
                    <a:pt x="562514" y="1230780"/>
                  </a:lnTo>
                  <a:lnTo>
                    <a:pt x="560231" y="1230590"/>
                  </a:lnTo>
                  <a:lnTo>
                    <a:pt x="559185" y="1228782"/>
                  </a:lnTo>
                  <a:lnTo>
                    <a:pt x="557664" y="1228782"/>
                  </a:lnTo>
                  <a:lnTo>
                    <a:pt x="556808" y="1228211"/>
                  </a:lnTo>
                  <a:lnTo>
                    <a:pt x="553669" y="1228211"/>
                  </a:lnTo>
                  <a:lnTo>
                    <a:pt x="552148" y="1225737"/>
                  </a:lnTo>
                  <a:lnTo>
                    <a:pt x="550626" y="1225546"/>
                  </a:lnTo>
                  <a:lnTo>
                    <a:pt x="550341" y="1224785"/>
                  </a:lnTo>
                  <a:lnTo>
                    <a:pt x="551007" y="1224405"/>
                  </a:lnTo>
                  <a:lnTo>
                    <a:pt x="550531" y="1223834"/>
                  </a:lnTo>
                  <a:lnTo>
                    <a:pt x="550531" y="1222597"/>
                  </a:lnTo>
                  <a:lnTo>
                    <a:pt x="549485" y="1222216"/>
                  </a:lnTo>
                  <a:lnTo>
                    <a:pt x="549010" y="1224214"/>
                  </a:lnTo>
                  <a:lnTo>
                    <a:pt x="546157" y="1226213"/>
                  </a:lnTo>
                  <a:lnTo>
                    <a:pt x="545301" y="1226022"/>
                  </a:lnTo>
                  <a:lnTo>
                    <a:pt x="545301" y="1225261"/>
                  </a:lnTo>
                  <a:lnTo>
                    <a:pt x="543209" y="1225451"/>
                  </a:lnTo>
                  <a:lnTo>
                    <a:pt x="542733" y="1225166"/>
                  </a:lnTo>
                  <a:lnTo>
                    <a:pt x="541211" y="1225737"/>
                  </a:lnTo>
                  <a:lnTo>
                    <a:pt x="539880" y="1225356"/>
                  </a:lnTo>
                  <a:lnTo>
                    <a:pt x="536742" y="1225927"/>
                  </a:lnTo>
                  <a:lnTo>
                    <a:pt x="536456" y="1226784"/>
                  </a:lnTo>
                  <a:lnTo>
                    <a:pt x="534269" y="1228211"/>
                  </a:lnTo>
                  <a:lnTo>
                    <a:pt x="533223" y="1229258"/>
                  </a:lnTo>
                  <a:lnTo>
                    <a:pt x="533508" y="1229543"/>
                  </a:lnTo>
                  <a:lnTo>
                    <a:pt x="533033" y="1230304"/>
                  </a:lnTo>
                  <a:lnTo>
                    <a:pt x="532177" y="1230685"/>
                  </a:lnTo>
                  <a:lnTo>
                    <a:pt x="532177" y="1231542"/>
                  </a:lnTo>
                  <a:lnTo>
                    <a:pt x="531511" y="1231827"/>
                  </a:lnTo>
                  <a:lnTo>
                    <a:pt x="531226" y="1233254"/>
                  </a:lnTo>
                  <a:lnTo>
                    <a:pt x="530751" y="1233445"/>
                  </a:lnTo>
                  <a:lnTo>
                    <a:pt x="530751" y="1234682"/>
                  </a:lnTo>
                  <a:lnTo>
                    <a:pt x="531606" y="1234872"/>
                  </a:lnTo>
                  <a:lnTo>
                    <a:pt x="532652" y="1236299"/>
                  </a:lnTo>
                  <a:lnTo>
                    <a:pt x="535506" y="1238298"/>
                  </a:lnTo>
                  <a:lnTo>
                    <a:pt x="536171" y="1239154"/>
                  </a:lnTo>
                  <a:lnTo>
                    <a:pt x="536171" y="1240772"/>
                  </a:lnTo>
                  <a:lnTo>
                    <a:pt x="536647" y="1240962"/>
                  </a:lnTo>
                  <a:lnTo>
                    <a:pt x="536361" y="1241819"/>
                  </a:lnTo>
                  <a:lnTo>
                    <a:pt x="535506" y="1242199"/>
                  </a:lnTo>
                  <a:lnTo>
                    <a:pt x="534745" y="1243246"/>
                  </a:lnTo>
                  <a:lnTo>
                    <a:pt x="532272" y="1243532"/>
                  </a:lnTo>
                  <a:lnTo>
                    <a:pt x="530465" y="1242104"/>
                  </a:lnTo>
                  <a:lnTo>
                    <a:pt x="528278" y="1242104"/>
                  </a:lnTo>
                  <a:lnTo>
                    <a:pt x="527232" y="1241057"/>
                  </a:lnTo>
                  <a:lnTo>
                    <a:pt x="522572" y="1240296"/>
                  </a:lnTo>
                  <a:lnTo>
                    <a:pt x="521811" y="1239249"/>
                  </a:lnTo>
                  <a:lnTo>
                    <a:pt x="520765" y="1239440"/>
                  </a:lnTo>
                  <a:lnTo>
                    <a:pt x="520290" y="1240011"/>
                  </a:lnTo>
                  <a:lnTo>
                    <a:pt x="518483" y="1240201"/>
                  </a:lnTo>
                  <a:lnTo>
                    <a:pt x="518768" y="1239820"/>
                  </a:lnTo>
                  <a:lnTo>
                    <a:pt x="518293" y="1239535"/>
                  </a:lnTo>
                  <a:lnTo>
                    <a:pt x="516486" y="1239725"/>
                  </a:lnTo>
                  <a:lnTo>
                    <a:pt x="515439" y="1239154"/>
                  </a:lnTo>
                  <a:lnTo>
                    <a:pt x="512016" y="1240772"/>
                  </a:lnTo>
                  <a:lnTo>
                    <a:pt x="512301" y="1244388"/>
                  </a:lnTo>
                  <a:lnTo>
                    <a:pt x="512777" y="1245435"/>
                  </a:lnTo>
                  <a:lnTo>
                    <a:pt x="513633" y="1245815"/>
                  </a:lnTo>
                  <a:lnTo>
                    <a:pt x="512777" y="1246386"/>
                  </a:lnTo>
                  <a:lnTo>
                    <a:pt x="512491" y="1247242"/>
                  </a:lnTo>
                  <a:lnTo>
                    <a:pt x="511445" y="1247052"/>
                  </a:lnTo>
                  <a:lnTo>
                    <a:pt x="510589" y="1246291"/>
                  </a:lnTo>
                  <a:lnTo>
                    <a:pt x="508497" y="1246100"/>
                  </a:lnTo>
                  <a:lnTo>
                    <a:pt x="508022" y="1245244"/>
                  </a:lnTo>
                  <a:lnTo>
                    <a:pt x="507356" y="1245244"/>
                  </a:lnTo>
                  <a:lnTo>
                    <a:pt x="505834" y="1244198"/>
                  </a:lnTo>
                  <a:lnTo>
                    <a:pt x="503742" y="1243817"/>
                  </a:lnTo>
                  <a:lnTo>
                    <a:pt x="503077" y="1244388"/>
                  </a:lnTo>
                  <a:lnTo>
                    <a:pt x="502030" y="1243627"/>
                  </a:lnTo>
                  <a:lnTo>
                    <a:pt x="499558" y="1243056"/>
                  </a:lnTo>
                  <a:lnTo>
                    <a:pt x="496420" y="1240391"/>
                  </a:lnTo>
                  <a:lnTo>
                    <a:pt x="495373" y="1240201"/>
                  </a:lnTo>
                  <a:lnTo>
                    <a:pt x="493281" y="1238583"/>
                  </a:lnTo>
                  <a:lnTo>
                    <a:pt x="492616" y="1238774"/>
                  </a:lnTo>
                  <a:lnTo>
                    <a:pt x="492140" y="1238012"/>
                  </a:lnTo>
                  <a:lnTo>
                    <a:pt x="491284" y="1238012"/>
                  </a:lnTo>
                  <a:lnTo>
                    <a:pt x="490428" y="1237156"/>
                  </a:lnTo>
                  <a:lnTo>
                    <a:pt x="490428" y="1236109"/>
                  </a:lnTo>
                  <a:lnTo>
                    <a:pt x="489572" y="1236395"/>
                  </a:lnTo>
                  <a:lnTo>
                    <a:pt x="487765" y="1234872"/>
                  </a:lnTo>
                  <a:lnTo>
                    <a:pt x="485578" y="1234301"/>
                  </a:lnTo>
                  <a:lnTo>
                    <a:pt x="485293" y="1233540"/>
                  </a:lnTo>
                  <a:lnTo>
                    <a:pt x="484247" y="1233254"/>
                  </a:lnTo>
                  <a:lnTo>
                    <a:pt x="483771" y="1232493"/>
                  </a:lnTo>
                  <a:lnTo>
                    <a:pt x="482725" y="1232493"/>
                  </a:lnTo>
                  <a:lnTo>
                    <a:pt x="482250" y="1230875"/>
                  </a:lnTo>
                  <a:lnTo>
                    <a:pt x="481204" y="1230590"/>
                  </a:lnTo>
                  <a:lnTo>
                    <a:pt x="480443" y="1230875"/>
                  </a:lnTo>
                  <a:lnTo>
                    <a:pt x="479967" y="1230304"/>
                  </a:lnTo>
                  <a:lnTo>
                    <a:pt x="478921" y="1230495"/>
                  </a:lnTo>
                  <a:lnTo>
                    <a:pt x="477590" y="1229733"/>
                  </a:lnTo>
                  <a:lnTo>
                    <a:pt x="476734" y="1230590"/>
                  </a:lnTo>
                  <a:lnTo>
                    <a:pt x="477019" y="1231827"/>
                  </a:lnTo>
                  <a:lnTo>
                    <a:pt x="476163" y="1232017"/>
                  </a:lnTo>
                  <a:lnTo>
                    <a:pt x="474832" y="1230590"/>
                  </a:lnTo>
                  <a:lnTo>
                    <a:pt x="471979" y="1230400"/>
                  </a:lnTo>
                  <a:lnTo>
                    <a:pt x="471313" y="1229638"/>
                  </a:lnTo>
                  <a:lnTo>
                    <a:pt x="471313" y="1228782"/>
                  </a:lnTo>
                  <a:lnTo>
                    <a:pt x="475498" y="1225356"/>
                  </a:lnTo>
                  <a:lnTo>
                    <a:pt x="477970" y="1225166"/>
                  </a:lnTo>
                  <a:lnTo>
                    <a:pt x="477970" y="1224595"/>
                  </a:lnTo>
                  <a:lnTo>
                    <a:pt x="478826" y="1224024"/>
                  </a:lnTo>
                  <a:lnTo>
                    <a:pt x="479302" y="1222597"/>
                  </a:lnTo>
                  <a:lnTo>
                    <a:pt x="479016" y="1215935"/>
                  </a:lnTo>
                  <a:lnTo>
                    <a:pt x="476924" y="1208798"/>
                  </a:lnTo>
                  <a:lnTo>
                    <a:pt x="476449" y="1208608"/>
                  </a:lnTo>
                  <a:lnTo>
                    <a:pt x="475593" y="1206134"/>
                  </a:lnTo>
                  <a:lnTo>
                    <a:pt x="474547" y="1204516"/>
                  </a:lnTo>
                  <a:lnTo>
                    <a:pt x="474832" y="1203945"/>
                  </a:lnTo>
                  <a:lnTo>
                    <a:pt x="473786" y="1203089"/>
                  </a:lnTo>
                  <a:lnTo>
                    <a:pt x="472740" y="1199854"/>
                  </a:lnTo>
                  <a:lnTo>
                    <a:pt x="471979" y="1199473"/>
                  </a:lnTo>
                  <a:lnTo>
                    <a:pt x="470457" y="1200329"/>
                  </a:lnTo>
                  <a:lnTo>
                    <a:pt x="469411" y="1200329"/>
                  </a:lnTo>
                  <a:lnTo>
                    <a:pt x="468555" y="1200044"/>
                  </a:lnTo>
                  <a:lnTo>
                    <a:pt x="468270" y="1199187"/>
                  </a:lnTo>
                  <a:lnTo>
                    <a:pt x="468936" y="1198902"/>
                  </a:lnTo>
                  <a:lnTo>
                    <a:pt x="471028" y="1199187"/>
                  </a:lnTo>
                  <a:lnTo>
                    <a:pt x="473501" y="1196808"/>
                  </a:lnTo>
                  <a:lnTo>
                    <a:pt x="474832" y="1196999"/>
                  </a:lnTo>
                  <a:lnTo>
                    <a:pt x="475688" y="1195571"/>
                  </a:lnTo>
                  <a:lnTo>
                    <a:pt x="478160" y="1195571"/>
                  </a:lnTo>
                  <a:lnTo>
                    <a:pt x="478636" y="1196333"/>
                  </a:lnTo>
                  <a:lnTo>
                    <a:pt x="479682" y="1196142"/>
                  </a:lnTo>
                  <a:lnTo>
                    <a:pt x="480538" y="1196713"/>
                  </a:lnTo>
                  <a:lnTo>
                    <a:pt x="483201" y="1196333"/>
                  </a:lnTo>
                  <a:lnTo>
                    <a:pt x="483866" y="1195762"/>
                  </a:lnTo>
                  <a:lnTo>
                    <a:pt x="484722" y="1193763"/>
                  </a:lnTo>
                  <a:lnTo>
                    <a:pt x="484247" y="1192526"/>
                  </a:lnTo>
                  <a:lnTo>
                    <a:pt x="485293" y="1191955"/>
                  </a:lnTo>
                  <a:lnTo>
                    <a:pt x="485768" y="1190528"/>
                  </a:lnTo>
                  <a:lnTo>
                    <a:pt x="487290" y="1188340"/>
                  </a:lnTo>
                  <a:lnTo>
                    <a:pt x="487575" y="1188625"/>
                  </a:lnTo>
                  <a:lnTo>
                    <a:pt x="489382" y="1188625"/>
                  </a:lnTo>
                  <a:lnTo>
                    <a:pt x="492045" y="1186626"/>
                  </a:lnTo>
                  <a:lnTo>
                    <a:pt x="492330" y="1185866"/>
                  </a:lnTo>
                  <a:lnTo>
                    <a:pt x="493662" y="1184818"/>
                  </a:lnTo>
                  <a:lnTo>
                    <a:pt x="493376" y="1184058"/>
                  </a:lnTo>
                  <a:lnTo>
                    <a:pt x="494708" y="1181679"/>
                  </a:lnTo>
                  <a:lnTo>
                    <a:pt x="495564" y="1178443"/>
                  </a:lnTo>
                  <a:lnTo>
                    <a:pt x="495278" y="1176635"/>
                  </a:lnTo>
                  <a:lnTo>
                    <a:pt x="496134" y="1175779"/>
                  </a:lnTo>
                  <a:lnTo>
                    <a:pt x="496134" y="1174732"/>
                  </a:lnTo>
                  <a:lnTo>
                    <a:pt x="497656" y="1175113"/>
                  </a:lnTo>
                  <a:lnTo>
                    <a:pt x="499177" y="1177587"/>
                  </a:lnTo>
                  <a:lnTo>
                    <a:pt x="500509" y="1177016"/>
                  </a:lnTo>
                  <a:lnTo>
                    <a:pt x="501365" y="1177872"/>
                  </a:lnTo>
                  <a:lnTo>
                    <a:pt x="500319" y="1178729"/>
                  </a:lnTo>
                  <a:lnTo>
                    <a:pt x="500984" y="1180346"/>
                  </a:lnTo>
                  <a:lnTo>
                    <a:pt x="500319" y="1180917"/>
                  </a:lnTo>
                  <a:lnTo>
                    <a:pt x="500319" y="1182154"/>
                  </a:lnTo>
                  <a:lnTo>
                    <a:pt x="501175" y="1182916"/>
                  </a:lnTo>
                  <a:lnTo>
                    <a:pt x="501175" y="1183962"/>
                  </a:lnTo>
                  <a:lnTo>
                    <a:pt x="500128" y="1184724"/>
                  </a:lnTo>
                  <a:lnTo>
                    <a:pt x="501175" y="1184724"/>
                  </a:lnTo>
                  <a:lnTo>
                    <a:pt x="502221" y="1183867"/>
                  </a:lnTo>
                  <a:lnTo>
                    <a:pt x="504028" y="1186912"/>
                  </a:lnTo>
                  <a:lnTo>
                    <a:pt x="504503" y="1186912"/>
                  </a:lnTo>
                  <a:lnTo>
                    <a:pt x="504503" y="1186151"/>
                  </a:lnTo>
                  <a:lnTo>
                    <a:pt x="503457" y="1184343"/>
                  </a:lnTo>
                  <a:lnTo>
                    <a:pt x="503457" y="1183487"/>
                  </a:lnTo>
                  <a:lnTo>
                    <a:pt x="503932" y="1183296"/>
                  </a:lnTo>
                  <a:lnTo>
                    <a:pt x="504598" y="1184153"/>
                  </a:lnTo>
                  <a:lnTo>
                    <a:pt x="505454" y="1184153"/>
                  </a:lnTo>
                  <a:lnTo>
                    <a:pt x="505739" y="1183296"/>
                  </a:lnTo>
                  <a:lnTo>
                    <a:pt x="506500" y="1183106"/>
                  </a:lnTo>
                  <a:lnTo>
                    <a:pt x="507831" y="1184724"/>
                  </a:lnTo>
                  <a:lnTo>
                    <a:pt x="512016" y="1186151"/>
                  </a:lnTo>
                  <a:lnTo>
                    <a:pt x="512491" y="1187197"/>
                  </a:lnTo>
                  <a:lnTo>
                    <a:pt x="514583" y="1188054"/>
                  </a:lnTo>
                  <a:lnTo>
                    <a:pt x="516866" y="1187674"/>
                  </a:lnTo>
                  <a:lnTo>
                    <a:pt x="518673" y="1188054"/>
                  </a:lnTo>
                  <a:lnTo>
                    <a:pt x="520765" y="1187293"/>
                  </a:lnTo>
                  <a:lnTo>
                    <a:pt x="522287" y="1188054"/>
                  </a:lnTo>
                  <a:lnTo>
                    <a:pt x="523333" y="1186055"/>
                  </a:lnTo>
                  <a:lnTo>
                    <a:pt x="526756" y="1184818"/>
                  </a:lnTo>
                  <a:lnTo>
                    <a:pt x="527042" y="1184247"/>
                  </a:lnTo>
                  <a:lnTo>
                    <a:pt x="527898" y="1184628"/>
                  </a:lnTo>
                  <a:lnTo>
                    <a:pt x="528183" y="1186246"/>
                  </a:lnTo>
                  <a:lnTo>
                    <a:pt x="529039" y="1186817"/>
                  </a:lnTo>
                  <a:lnTo>
                    <a:pt x="528563" y="1186055"/>
                  </a:lnTo>
                  <a:lnTo>
                    <a:pt x="528848" y="1184247"/>
                  </a:lnTo>
                  <a:lnTo>
                    <a:pt x="530180" y="1183487"/>
                  </a:lnTo>
                  <a:lnTo>
                    <a:pt x="531701" y="1183296"/>
                  </a:lnTo>
                  <a:lnTo>
                    <a:pt x="532367" y="1182535"/>
                  </a:lnTo>
                  <a:lnTo>
                    <a:pt x="533413" y="1182535"/>
                  </a:lnTo>
                  <a:lnTo>
                    <a:pt x="534269" y="1181679"/>
                  </a:lnTo>
                  <a:lnTo>
                    <a:pt x="535315" y="1182439"/>
                  </a:lnTo>
                  <a:lnTo>
                    <a:pt x="535315" y="1180441"/>
                  </a:lnTo>
                  <a:lnTo>
                    <a:pt x="537788" y="1180822"/>
                  </a:lnTo>
                  <a:lnTo>
                    <a:pt x="538454" y="1179966"/>
                  </a:lnTo>
                  <a:lnTo>
                    <a:pt x="538454" y="1178538"/>
                  </a:lnTo>
                  <a:lnTo>
                    <a:pt x="539785" y="1177492"/>
                  </a:lnTo>
                  <a:lnTo>
                    <a:pt x="547583" y="1176635"/>
                  </a:lnTo>
                  <a:lnTo>
                    <a:pt x="548914" y="1173971"/>
                  </a:lnTo>
                  <a:lnTo>
                    <a:pt x="551387" y="1172924"/>
                  </a:lnTo>
                  <a:lnTo>
                    <a:pt x="551863" y="1171687"/>
                  </a:lnTo>
                  <a:lnTo>
                    <a:pt x="552909" y="1170926"/>
                  </a:lnTo>
                  <a:lnTo>
                    <a:pt x="556047" y="1170545"/>
                  </a:lnTo>
                  <a:lnTo>
                    <a:pt x="557378" y="1169118"/>
                  </a:lnTo>
                  <a:lnTo>
                    <a:pt x="558900" y="1168737"/>
                  </a:lnTo>
                  <a:lnTo>
                    <a:pt x="562514" y="1166739"/>
                  </a:lnTo>
                  <a:lnTo>
                    <a:pt x="563179" y="1167119"/>
                  </a:lnTo>
                  <a:lnTo>
                    <a:pt x="563465" y="1168547"/>
                  </a:lnTo>
                  <a:lnTo>
                    <a:pt x="564511" y="1168356"/>
                  </a:lnTo>
                  <a:lnTo>
                    <a:pt x="564511" y="1167500"/>
                  </a:lnTo>
                  <a:lnTo>
                    <a:pt x="563655" y="1166929"/>
                  </a:lnTo>
                  <a:lnTo>
                    <a:pt x="563370" y="1166072"/>
                  </a:lnTo>
                  <a:lnTo>
                    <a:pt x="562324" y="1165501"/>
                  </a:lnTo>
                  <a:lnTo>
                    <a:pt x="564986" y="1162647"/>
                  </a:lnTo>
                  <a:lnTo>
                    <a:pt x="566793" y="1161790"/>
                  </a:lnTo>
                  <a:lnTo>
                    <a:pt x="567078" y="1160934"/>
                  </a:lnTo>
                  <a:lnTo>
                    <a:pt x="567934" y="1160553"/>
                  </a:lnTo>
                  <a:lnTo>
                    <a:pt x="567934" y="1159316"/>
                  </a:lnTo>
                  <a:lnTo>
                    <a:pt x="567459" y="1158269"/>
                  </a:lnTo>
                  <a:lnTo>
                    <a:pt x="566603" y="1157698"/>
                  </a:lnTo>
                  <a:lnTo>
                    <a:pt x="566888" y="1157413"/>
                  </a:lnTo>
                  <a:lnTo>
                    <a:pt x="564606" y="1155224"/>
                  </a:lnTo>
                  <a:lnTo>
                    <a:pt x="564130" y="1152845"/>
                  </a:lnTo>
                  <a:lnTo>
                    <a:pt x="564416" y="1151037"/>
                  </a:lnTo>
                  <a:lnTo>
                    <a:pt x="565462" y="1150276"/>
                  </a:lnTo>
                  <a:lnTo>
                    <a:pt x="567554" y="1150657"/>
                  </a:lnTo>
                  <a:lnTo>
                    <a:pt x="568410" y="1148278"/>
                  </a:lnTo>
                  <a:lnTo>
                    <a:pt x="569456" y="1147041"/>
                  </a:lnTo>
                  <a:lnTo>
                    <a:pt x="569931" y="1145233"/>
                  </a:lnTo>
                  <a:lnTo>
                    <a:pt x="572024" y="1144376"/>
                  </a:lnTo>
                  <a:lnTo>
                    <a:pt x="571548" y="1143329"/>
                  </a:lnTo>
                  <a:lnTo>
                    <a:pt x="572024" y="1141521"/>
                  </a:lnTo>
                  <a:lnTo>
                    <a:pt x="574496" y="1141141"/>
                  </a:lnTo>
                  <a:lnTo>
                    <a:pt x="575162" y="1139333"/>
                  </a:lnTo>
                  <a:lnTo>
                    <a:pt x="574116" y="1138762"/>
                  </a:lnTo>
                  <a:lnTo>
                    <a:pt x="573640" y="1139809"/>
                  </a:lnTo>
                  <a:lnTo>
                    <a:pt x="571168" y="1140570"/>
                  </a:lnTo>
                  <a:lnTo>
                    <a:pt x="569836" y="1142188"/>
                  </a:lnTo>
                  <a:lnTo>
                    <a:pt x="568980" y="1142568"/>
                  </a:lnTo>
                  <a:lnTo>
                    <a:pt x="569456" y="1143425"/>
                  </a:lnTo>
                  <a:lnTo>
                    <a:pt x="570312" y="1143615"/>
                  </a:lnTo>
                  <a:lnTo>
                    <a:pt x="568505" y="1145423"/>
                  </a:lnTo>
                  <a:lnTo>
                    <a:pt x="568030" y="1147612"/>
                  </a:lnTo>
                  <a:lnTo>
                    <a:pt x="566698" y="1148183"/>
                  </a:lnTo>
                  <a:lnTo>
                    <a:pt x="565177" y="1148183"/>
                  </a:lnTo>
                  <a:lnTo>
                    <a:pt x="564130" y="1147612"/>
                  </a:lnTo>
                  <a:lnTo>
                    <a:pt x="563084" y="1147802"/>
                  </a:lnTo>
                  <a:lnTo>
                    <a:pt x="562609" y="1148373"/>
                  </a:lnTo>
                  <a:lnTo>
                    <a:pt x="562609" y="1150847"/>
                  </a:lnTo>
                  <a:lnTo>
                    <a:pt x="563465" y="1153321"/>
                  </a:lnTo>
                  <a:lnTo>
                    <a:pt x="562989" y="1157318"/>
                  </a:lnTo>
                  <a:lnTo>
                    <a:pt x="563655" y="1158365"/>
                  </a:lnTo>
                  <a:lnTo>
                    <a:pt x="563655" y="1159602"/>
                  </a:lnTo>
                  <a:lnTo>
                    <a:pt x="562799" y="1161219"/>
                  </a:lnTo>
                  <a:lnTo>
                    <a:pt x="564130" y="1161600"/>
                  </a:lnTo>
                  <a:lnTo>
                    <a:pt x="564416" y="1162647"/>
                  </a:lnTo>
                  <a:lnTo>
                    <a:pt x="563560" y="1163027"/>
                  </a:lnTo>
                  <a:lnTo>
                    <a:pt x="562038" y="1165026"/>
                  </a:lnTo>
                  <a:lnTo>
                    <a:pt x="557854" y="1164740"/>
                  </a:lnTo>
                  <a:lnTo>
                    <a:pt x="556332" y="1165787"/>
                  </a:lnTo>
                  <a:lnTo>
                    <a:pt x="552148" y="1166358"/>
                  </a:lnTo>
                  <a:lnTo>
                    <a:pt x="552433" y="1167595"/>
                  </a:lnTo>
                  <a:lnTo>
                    <a:pt x="547964" y="1167310"/>
                  </a:lnTo>
                  <a:lnTo>
                    <a:pt x="547203" y="1167880"/>
                  </a:lnTo>
                  <a:lnTo>
                    <a:pt x="545396" y="1168071"/>
                  </a:lnTo>
                  <a:lnTo>
                    <a:pt x="543113" y="1167880"/>
                  </a:lnTo>
                  <a:lnTo>
                    <a:pt x="542448" y="1167310"/>
                  </a:lnTo>
                  <a:lnTo>
                    <a:pt x="541972" y="1168071"/>
                  </a:lnTo>
                  <a:lnTo>
                    <a:pt x="540165" y="1168261"/>
                  </a:lnTo>
                  <a:lnTo>
                    <a:pt x="539880" y="1168642"/>
                  </a:lnTo>
                  <a:lnTo>
                    <a:pt x="538358" y="1168261"/>
                  </a:lnTo>
                  <a:lnTo>
                    <a:pt x="537312" y="1170069"/>
                  </a:lnTo>
                  <a:lnTo>
                    <a:pt x="535220" y="1170069"/>
                  </a:lnTo>
                  <a:lnTo>
                    <a:pt x="529895" y="1165216"/>
                  </a:lnTo>
                  <a:lnTo>
                    <a:pt x="530370" y="1164455"/>
                  </a:lnTo>
                  <a:lnTo>
                    <a:pt x="528848" y="1162266"/>
                  </a:lnTo>
                  <a:lnTo>
                    <a:pt x="527993" y="1161885"/>
                  </a:lnTo>
                  <a:lnTo>
                    <a:pt x="527707" y="1162742"/>
                  </a:lnTo>
                  <a:lnTo>
                    <a:pt x="526851" y="1162552"/>
                  </a:lnTo>
                  <a:lnTo>
                    <a:pt x="526186" y="1158936"/>
                  </a:lnTo>
                  <a:lnTo>
                    <a:pt x="525140" y="1158174"/>
                  </a:lnTo>
                  <a:lnTo>
                    <a:pt x="523808" y="1154368"/>
                  </a:lnTo>
                  <a:lnTo>
                    <a:pt x="522952" y="1153511"/>
                  </a:lnTo>
                  <a:lnTo>
                    <a:pt x="521431" y="1152465"/>
                  </a:lnTo>
                  <a:lnTo>
                    <a:pt x="512491" y="1150276"/>
                  </a:lnTo>
                  <a:lnTo>
                    <a:pt x="508687" y="1150086"/>
                  </a:lnTo>
                  <a:lnTo>
                    <a:pt x="507356" y="1150942"/>
                  </a:lnTo>
                  <a:lnTo>
                    <a:pt x="505834" y="1151132"/>
                  </a:lnTo>
                  <a:lnTo>
                    <a:pt x="505074" y="1151703"/>
                  </a:lnTo>
                  <a:lnTo>
                    <a:pt x="505549" y="1153892"/>
                  </a:lnTo>
                  <a:lnTo>
                    <a:pt x="503077" y="1154082"/>
                  </a:lnTo>
                  <a:lnTo>
                    <a:pt x="502411" y="1154653"/>
                  </a:lnTo>
                  <a:lnTo>
                    <a:pt x="495754" y="1154844"/>
                  </a:lnTo>
                  <a:lnTo>
                    <a:pt x="495469" y="1155415"/>
                  </a:lnTo>
                  <a:lnTo>
                    <a:pt x="493186" y="1154844"/>
                  </a:lnTo>
                  <a:lnTo>
                    <a:pt x="490333" y="1155605"/>
                  </a:lnTo>
                  <a:lnTo>
                    <a:pt x="489477" y="1155034"/>
                  </a:lnTo>
                  <a:lnTo>
                    <a:pt x="485673" y="1154463"/>
                  </a:lnTo>
                  <a:lnTo>
                    <a:pt x="485673" y="1155034"/>
                  </a:lnTo>
                  <a:lnTo>
                    <a:pt x="487480" y="1155224"/>
                  </a:lnTo>
                  <a:lnTo>
                    <a:pt x="489002" y="1155986"/>
                  </a:lnTo>
                  <a:lnTo>
                    <a:pt x="489477" y="1158174"/>
                  </a:lnTo>
                  <a:lnTo>
                    <a:pt x="487385" y="1159411"/>
                  </a:lnTo>
                  <a:lnTo>
                    <a:pt x="486339" y="1159602"/>
                  </a:lnTo>
                  <a:lnTo>
                    <a:pt x="484057" y="1161410"/>
                  </a:lnTo>
                  <a:lnTo>
                    <a:pt x="478065" y="1161410"/>
                  </a:lnTo>
                  <a:lnTo>
                    <a:pt x="474927" y="1159982"/>
                  </a:lnTo>
                  <a:lnTo>
                    <a:pt x="474071" y="1159982"/>
                  </a:lnTo>
                  <a:lnTo>
                    <a:pt x="472550" y="1158745"/>
                  </a:lnTo>
                  <a:lnTo>
                    <a:pt x="470743" y="1157984"/>
                  </a:lnTo>
                  <a:lnTo>
                    <a:pt x="465132" y="1153511"/>
                  </a:lnTo>
                  <a:lnTo>
                    <a:pt x="460662" y="1149229"/>
                  </a:lnTo>
                  <a:lnTo>
                    <a:pt x="460377" y="1148468"/>
                  </a:lnTo>
                  <a:lnTo>
                    <a:pt x="458855" y="1147612"/>
                  </a:lnTo>
                  <a:lnTo>
                    <a:pt x="456192" y="1143805"/>
                  </a:lnTo>
                  <a:lnTo>
                    <a:pt x="451533" y="1138571"/>
                  </a:lnTo>
                  <a:lnTo>
                    <a:pt x="451533" y="1137810"/>
                  </a:lnTo>
                  <a:lnTo>
                    <a:pt x="450677" y="1137430"/>
                  </a:lnTo>
                  <a:lnTo>
                    <a:pt x="450677" y="1136574"/>
                  </a:lnTo>
                  <a:lnTo>
                    <a:pt x="449821" y="1135812"/>
                  </a:lnTo>
                  <a:lnTo>
                    <a:pt x="449821" y="1134955"/>
                  </a:lnTo>
                  <a:lnTo>
                    <a:pt x="448014" y="1133338"/>
                  </a:lnTo>
                  <a:lnTo>
                    <a:pt x="446968" y="1129722"/>
                  </a:lnTo>
                  <a:lnTo>
                    <a:pt x="446207" y="1129341"/>
                  </a:lnTo>
                  <a:lnTo>
                    <a:pt x="446207" y="1128485"/>
                  </a:lnTo>
                  <a:lnTo>
                    <a:pt x="445351" y="1127058"/>
                  </a:lnTo>
                  <a:lnTo>
                    <a:pt x="445351" y="1125821"/>
                  </a:lnTo>
                  <a:lnTo>
                    <a:pt x="444590" y="1125059"/>
                  </a:lnTo>
                  <a:lnTo>
                    <a:pt x="444305" y="1122394"/>
                  </a:lnTo>
                  <a:lnTo>
                    <a:pt x="443639" y="1121823"/>
                  </a:lnTo>
                  <a:lnTo>
                    <a:pt x="444115" y="1119350"/>
                  </a:lnTo>
                  <a:lnTo>
                    <a:pt x="446778" y="1121538"/>
                  </a:lnTo>
                  <a:lnTo>
                    <a:pt x="448965" y="1122394"/>
                  </a:lnTo>
                  <a:lnTo>
                    <a:pt x="450772" y="1122014"/>
                  </a:lnTo>
                  <a:lnTo>
                    <a:pt x="452103" y="1120967"/>
                  </a:lnTo>
                  <a:lnTo>
                    <a:pt x="453910" y="1120777"/>
                  </a:lnTo>
                  <a:lnTo>
                    <a:pt x="454386" y="1120206"/>
                  </a:lnTo>
                  <a:lnTo>
                    <a:pt x="456573" y="1120586"/>
                  </a:lnTo>
                  <a:lnTo>
                    <a:pt x="457429" y="1120206"/>
                  </a:lnTo>
                  <a:lnTo>
                    <a:pt x="458094" y="1120586"/>
                  </a:lnTo>
                  <a:lnTo>
                    <a:pt x="458570" y="1121823"/>
                  </a:lnTo>
                  <a:lnTo>
                    <a:pt x="459236" y="1121634"/>
                  </a:lnTo>
                  <a:lnTo>
                    <a:pt x="459521" y="1120396"/>
                  </a:lnTo>
                  <a:lnTo>
                    <a:pt x="460377" y="1120396"/>
                  </a:lnTo>
                  <a:lnTo>
                    <a:pt x="461423" y="1121823"/>
                  </a:lnTo>
                  <a:lnTo>
                    <a:pt x="461708" y="1123061"/>
                  </a:lnTo>
                  <a:lnTo>
                    <a:pt x="462754" y="1123822"/>
                  </a:lnTo>
                  <a:lnTo>
                    <a:pt x="463800" y="1123822"/>
                  </a:lnTo>
                  <a:lnTo>
                    <a:pt x="464846" y="1124869"/>
                  </a:lnTo>
                  <a:lnTo>
                    <a:pt x="467319" y="1125440"/>
                  </a:lnTo>
                  <a:lnTo>
                    <a:pt x="468365" y="1124583"/>
                  </a:lnTo>
                  <a:lnTo>
                    <a:pt x="464181" y="1122775"/>
                  </a:lnTo>
                  <a:lnTo>
                    <a:pt x="463135" y="1121538"/>
                  </a:lnTo>
                  <a:lnTo>
                    <a:pt x="463610" y="1119540"/>
                  </a:lnTo>
                  <a:lnTo>
                    <a:pt x="465702" y="1119350"/>
                  </a:lnTo>
                  <a:lnTo>
                    <a:pt x="465702" y="1118588"/>
                  </a:lnTo>
                  <a:lnTo>
                    <a:pt x="461898" y="1117161"/>
                  </a:lnTo>
                  <a:lnTo>
                    <a:pt x="459426" y="1117161"/>
                  </a:lnTo>
                  <a:lnTo>
                    <a:pt x="458950" y="1117732"/>
                  </a:lnTo>
                  <a:lnTo>
                    <a:pt x="458285" y="1117732"/>
                  </a:lnTo>
                  <a:lnTo>
                    <a:pt x="456763" y="1116876"/>
                  </a:lnTo>
                  <a:lnTo>
                    <a:pt x="453149" y="1116876"/>
                  </a:lnTo>
                  <a:lnTo>
                    <a:pt x="452293" y="1116305"/>
                  </a:lnTo>
                  <a:lnTo>
                    <a:pt x="449631" y="1116495"/>
                  </a:lnTo>
                  <a:lnTo>
                    <a:pt x="448299" y="1115448"/>
                  </a:lnTo>
                  <a:lnTo>
                    <a:pt x="448014" y="1114211"/>
                  </a:lnTo>
                  <a:lnTo>
                    <a:pt x="445161" y="1113449"/>
                  </a:lnTo>
                  <a:lnTo>
                    <a:pt x="445827" y="1112403"/>
                  </a:lnTo>
                  <a:lnTo>
                    <a:pt x="444971" y="1112118"/>
                  </a:lnTo>
                  <a:lnTo>
                    <a:pt x="444971" y="1111071"/>
                  </a:lnTo>
                  <a:lnTo>
                    <a:pt x="443925" y="1110500"/>
                  </a:lnTo>
                  <a:lnTo>
                    <a:pt x="445256" y="1108311"/>
                  </a:lnTo>
                  <a:lnTo>
                    <a:pt x="444400" y="1105457"/>
                  </a:lnTo>
                  <a:lnTo>
                    <a:pt x="444876" y="1105076"/>
                  </a:lnTo>
                  <a:lnTo>
                    <a:pt x="444876" y="1103648"/>
                  </a:lnTo>
                  <a:lnTo>
                    <a:pt x="445636" y="1103078"/>
                  </a:lnTo>
                  <a:lnTo>
                    <a:pt x="446302" y="1101270"/>
                  </a:lnTo>
                  <a:lnTo>
                    <a:pt x="446302" y="1098605"/>
                  </a:lnTo>
                  <a:lnTo>
                    <a:pt x="447063" y="1097749"/>
                  </a:lnTo>
                  <a:lnTo>
                    <a:pt x="447063" y="1096131"/>
                  </a:lnTo>
                  <a:lnTo>
                    <a:pt x="449726" y="1093276"/>
                  </a:lnTo>
                  <a:lnTo>
                    <a:pt x="450201" y="1092039"/>
                  </a:lnTo>
                  <a:lnTo>
                    <a:pt x="450486" y="1088994"/>
                  </a:lnTo>
                  <a:lnTo>
                    <a:pt x="448680" y="1087567"/>
                  </a:lnTo>
                  <a:lnTo>
                    <a:pt x="448204" y="1084902"/>
                  </a:lnTo>
                  <a:lnTo>
                    <a:pt x="449250" y="1084331"/>
                  </a:lnTo>
                  <a:lnTo>
                    <a:pt x="451057" y="1084902"/>
                  </a:lnTo>
                  <a:lnTo>
                    <a:pt x="451533" y="1083475"/>
                  </a:lnTo>
                  <a:lnTo>
                    <a:pt x="455622" y="1080810"/>
                  </a:lnTo>
                  <a:lnTo>
                    <a:pt x="456383" y="1079193"/>
                  </a:lnTo>
                  <a:lnTo>
                    <a:pt x="458475" y="1077956"/>
                  </a:lnTo>
                  <a:lnTo>
                    <a:pt x="462279" y="1078336"/>
                  </a:lnTo>
                  <a:lnTo>
                    <a:pt x="466368" y="1075672"/>
                  </a:lnTo>
                  <a:lnTo>
                    <a:pt x="467034" y="1072056"/>
                  </a:lnTo>
                  <a:lnTo>
                    <a:pt x="466748" y="1069867"/>
                  </a:lnTo>
                  <a:lnTo>
                    <a:pt x="467604" y="1068440"/>
                  </a:lnTo>
                  <a:lnTo>
                    <a:pt x="467604" y="1067203"/>
                  </a:lnTo>
                  <a:lnTo>
                    <a:pt x="468270" y="1066441"/>
                  </a:lnTo>
                  <a:lnTo>
                    <a:pt x="467795" y="1065680"/>
                  </a:lnTo>
                  <a:lnTo>
                    <a:pt x="467034" y="1066441"/>
                  </a:lnTo>
                  <a:lnTo>
                    <a:pt x="467034" y="1067488"/>
                  </a:lnTo>
                  <a:lnTo>
                    <a:pt x="465988" y="1068725"/>
                  </a:lnTo>
                  <a:lnTo>
                    <a:pt x="465322" y="1075386"/>
                  </a:lnTo>
                  <a:lnTo>
                    <a:pt x="464656" y="1075577"/>
                  </a:lnTo>
                  <a:lnTo>
                    <a:pt x="463896" y="1076623"/>
                  </a:lnTo>
                  <a:lnTo>
                    <a:pt x="461803" y="1077194"/>
                  </a:lnTo>
                  <a:lnTo>
                    <a:pt x="459331" y="1076623"/>
                  </a:lnTo>
                  <a:lnTo>
                    <a:pt x="457999" y="1076814"/>
                  </a:lnTo>
                  <a:lnTo>
                    <a:pt x="452198" y="1080430"/>
                  </a:lnTo>
                  <a:lnTo>
                    <a:pt x="449535" y="1081191"/>
                  </a:lnTo>
                  <a:lnTo>
                    <a:pt x="447348" y="1082999"/>
                  </a:lnTo>
                  <a:lnTo>
                    <a:pt x="447063" y="1084617"/>
                  </a:lnTo>
                  <a:lnTo>
                    <a:pt x="446207" y="1085378"/>
                  </a:lnTo>
                  <a:lnTo>
                    <a:pt x="445922" y="1088233"/>
                  </a:lnTo>
                  <a:lnTo>
                    <a:pt x="445256" y="1088994"/>
                  </a:lnTo>
                  <a:lnTo>
                    <a:pt x="445256" y="1091373"/>
                  </a:lnTo>
                  <a:lnTo>
                    <a:pt x="443734" y="1092420"/>
                  </a:lnTo>
                  <a:lnTo>
                    <a:pt x="443449" y="1093181"/>
                  </a:lnTo>
                  <a:lnTo>
                    <a:pt x="442593" y="1093181"/>
                  </a:lnTo>
                  <a:lnTo>
                    <a:pt x="441262" y="1096416"/>
                  </a:lnTo>
                  <a:lnTo>
                    <a:pt x="440216" y="1097178"/>
                  </a:lnTo>
                  <a:lnTo>
                    <a:pt x="440501" y="1099176"/>
                  </a:lnTo>
                  <a:lnTo>
                    <a:pt x="438409" y="1100413"/>
                  </a:lnTo>
                  <a:lnTo>
                    <a:pt x="436602" y="1100413"/>
                  </a:lnTo>
                  <a:lnTo>
                    <a:pt x="435271" y="1103458"/>
                  </a:lnTo>
                  <a:lnTo>
                    <a:pt x="433939" y="1104505"/>
                  </a:lnTo>
                  <a:lnTo>
                    <a:pt x="431847" y="1104505"/>
                  </a:lnTo>
                  <a:lnTo>
                    <a:pt x="430991" y="1103744"/>
                  </a:lnTo>
                  <a:lnTo>
                    <a:pt x="428899" y="1103173"/>
                  </a:lnTo>
                  <a:lnTo>
                    <a:pt x="426426" y="1100794"/>
                  </a:lnTo>
                  <a:lnTo>
                    <a:pt x="425570" y="1100984"/>
                  </a:lnTo>
                  <a:lnTo>
                    <a:pt x="423764" y="1100128"/>
                  </a:lnTo>
                  <a:lnTo>
                    <a:pt x="421101" y="1100508"/>
                  </a:lnTo>
                  <a:lnTo>
                    <a:pt x="419579" y="1098510"/>
                  </a:lnTo>
                  <a:lnTo>
                    <a:pt x="415775" y="1096702"/>
                  </a:lnTo>
                  <a:lnTo>
                    <a:pt x="415300" y="1095274"/>
                  </a:lnTo>
                  <a:lnTo>
                    <a:pt x="416061" y="1094037"/>
                  </a:lnTo>
                  <a:lnTo>
                    <a:pt x="416536" y="1093466"/>
                  </a:lnTo>
                  <a:lnTo>
                    <a:pt x="418723" y="1092705"/>
                  </a:lnTo>
                  <a:lnTo>
                    <a:pt x="419484" y="1091278"/>
                  </a:lnTo>
                  <a:lnTo>
                    <a:pt x="420150" y="1091087"/>
                  </a:lnTo>
                  <a:lnTo>
                    <a:pt x="420150" y="1089470"/>
                  </a:lnTo>
                  <a:lnTo>
                    <a:pt x="419674" y="1088899"/>
                  </a:lnTo>
                  <a:lnTo>
                    <a:pt x="418343" y="1088899"/>
                  </a:lnTo>
                  <a:lnTo>
                    <a:pt x="418343" y="1087471"/>
                  </a:lnTo>
                  <a:lnTo>
                    <a:pt x="417677" y="1086425"/>
                  </a:lnTo>
                  <a:lnTo>
                    <a:pt x="416916" y="1086615"/>
                  </a:lnTo>
                  <a:lnTo>
                    <a:pt x="416061" y="1085854"/>
                  </a:lnTo>
                  <a:lnTo>
                    <a:pt x="414539" y="1085663"/>
                  </a:lnTo>
                  <a:lnTo>
                    <a:pt x="413207" y="1084046"/>
                  </a:lnTo>
                  <a:lnTo>
                    <a:pt x="412922" y="1082999"/>
                  </a:lnTo>
                  <a:lnTo>
                    <a:pt x="410259" y="1082809"/>
                  </a:lnTo>
                  <a:lnTo>
                    <a:pt x="409213" y="1083380"/>
                  </a:lnTo>
                  <a:lnTo>
                    <a:pt x="409499" y="1083951"/>
                  </a:lnTo>
                  <a:lnTo>
                    <a:pt x="412351" y="1083570"/>
                  </a:lnTo>
                  <a:lnTo>
                    <a:pt x="412827" y="1085188"/>
                  </a:lnTo>
                  <a:lnTo>
                    <a:pt x="415300" y="1087186"/>
                  </a:lnTo>
                  <a:lnTo>
                    <a:pt x="416346" y="1088994"/>
                  </a:lnTo>
                  <a:lnTo>
                    <a:pt x="416061" y="1090421"/>
                  </a:lnTo>
                  <a:lnTo>
                    <a:pt x="415014" y="1091278"/>
                  </a:lnTo>
                  <a:lnTo>
                    <a:pt x="414254" y="1093466"/>
                  </a:lnTo>
                  <a:lnTo>
                    <a:pt x="411781" y="1095465"/>
                  </a:lnTo>
                  <a:lnTo>
                    <a:pt x="411496" y="1097939"/>
                  </a:lnTo>
                  <a:lnTo>
                    <a:pt x="412827" y="1098986"/>
                  </a:lnTo>
                  <a:lnTo>
                    <a:pt x="412827" y="1099747"/>
                  </a:lnTo>
                  <a:lnTo>
                    <a:pt x="415490" y="1100984"/>
                  </a:lnTo>
                  <a:lnTo>
                    <a:pt x="418628" y="1103458"/>
                  </a:lnTo>
                  <a:lnTo>
                    <a:pt x="419959" y="1106503"/>
                  </a:lnTo>
                  <a:lnTo>
                    <a:pt x="422052" y="1107550"/>
                  </a:lnTo>
                  <a:lnTo>
                    <a:pt x="423383" y="1107740"/>
                  </a:lnTo>
                  <a:lnTo>
                    <a:pt x="425190" y="1109929"/>
                  </a:lnTo>
                  <a:lnTo>
                    <a:pt x="425190" y="1111547"/>
                  </a:lnTo>
                  <a:lnTo>
                    <a:pt x="424429" y="1111737"/>
                  </a:lnTo>
                  <a:lnTo>
                    <a:pt x="424905" y="1112498"/>
                  </a:lnTo>
                  <a:lnTo>
                    <a:pt x="424049" y="1113260"/>
                  </a:lnTo>
                  <a:lnTo>
                    <a:pt x="423764" y="1114116"/>
                  </a:lnTo>
                  <a:lnTo>
                    <a:pt x="421671" y="1115543"/>
                  </a:lnTo>
                  <a:lnTo>
                    <a:pt x="419579" y="1116305"/>
                  </a:lnTo>
                  <a:lnTo>
                    <a:pt x="419294" y="1116876"/>
                  </a:lnTo>
                  <a:lnTo>
                    <a:pt x="415490" y="1118303"/>
                  </a:lnTo>
                  <a:lnTo>
                    <a:pt x="414729" y="1118113"/>
                  </a:lnTo>
                  <a:lnTo>
                    <a:pt x="413873" y="1118969"/>
                  </a:lnTo>
                  <a:lnTo>
                    <a:pt x="406075" y="1118588"/>
                  </a:lnTo>
                  <a:lnTo>
                    <a:pt x="403412" y="1119159"/>
                  </a:lnTo>
                  <a:lnTo>
                    <a:pt x="395804" y="1117922"/>
                  </a:lnTo>
                  <a:lnTo>
                    <a:pt x="393332" y="1117922"/>
                  </a:lnTo>
                  <a:lnTo>
                    <a:pt x="386199" y="1115924"/>
                  </a:lnTo>
                  <a:lnTo>
                    <a:pt x="381064" y="1115353"/>
                  </a:lnTo>
                  <a:lnTo>
                    <a:pt x="376975" y="1114306"/>
                  </a:lnTo>
                  <a:lnTo>
                    <a:pt x="373171" y="1114306"/>
                  </a:lnTo>
                  <a:lnTo>
                    <a:pt x="372124" y="1113735"/>
                  </a:lnTo>
                  <a:lnTo>
                    <a:pt x="371839" y="1114116"/>
                  </a:lnTo>
                  <a:lnTo>
                    <a:pt x="370983" y="1113926"/>
                  </a:lnTo>
                  <a:lnTo>
                    <a:pt x="369937" y="1114782"/>
                  </a:lnTo>
                  <a:lnTo>
                    <a:pt x="369652" y="1115543"/>
                  </a:lnTo>
                  <a:lnTo>
                    <a:pt x="367845" y="1117161"/>
                  </a:lnTo>
                  <a:lnTo>
                    <a:pt x="366799" y="1117161"/>
                  </a:lnTo>
                  <a:lnTo>
                    <a:pt x="366323" y="1116399"/>
                  </a:lnTo>
                  <a:lnTo>
                    <a:pt x="365467" y="1116399"/>
                  </a:lnTo>
                  <a:lnTo>
                    <a:pt x="364612" y="1118017"/>
                  </a:lnTo>
                  <a:lnTo>
                    <a:pt x="363280" y="1119255"/>
                  </a:lnTo>
                  <a:lnTo>
                    <a:pt x="360142" y="1118398"/>
                  </a:lnTo>
                  <a:lnTo>
                    <a:pt x="358335" y="1117351"/>
                  </a:lnTo>
                  <a:lnTo>
                    <a:pt x="354151" y="1117161"/>
                  </a:lnTo>
                  <a:lnTo>
                    <a:pt x="353105" y="1116590"/>
                  </a:lnTo>
                  <a:lnTo>
                    <a:pt x="349301" y="1116590"/>
                  </a:lnTo>
                  <a:lnTo>
                    <a:pt x="344355" y="1118778"/>
                  </a:lnTo>
                  <a:lnTo>
                    <a:pt x="343595" y="1119540"/>
                  </a:lnTo>
                  <a:lnTo>
                    <a:pt x="342073" y="1119255"/>
                  </a:lnTo>
                  <a:lnTo>
                    <a:pt x="341598" y="1118684"/>
                  </a:lnTo>
                  <a:lnTo>
                    <a:pt x="338745" y="1118874"/>
                  </a:lnTo>
                  <a:lnTo>
                    <a:pt x="337698" y="1119635"/>
                  </a:lnTo>
                  <a:lnTo>
                    <a:pt x="335606" y="1119350"/>
                  </a:lnTo>
                  <a:lnTo>
                    <a:pt x="329805" y="1120967"/>
                  </a:lnTo>
                  <a:lnTo>
                    <a:pt x="327618" y="1122394"/>
                  </a:lnTo>
                  <a:lnTo>
                    <a:pt x="326096" y="1122775"/>
                  </a:lnTo>
                  <a:lnTo>
                    <a:pt x="319820" y="1127819"/>
                  </a:lnTo>
                  <a:lnTo>
                    <a:pt x="319820" y="1128866"/>
                  </a:lnTo>
                  <a:lnTo>
                    <a:pt x="319154" y="1129056"/>
                  </a:lnTo>
                  <a:lnTo>
                    <a:pt x="318869" y="1130293"/>
                  </a:lnTo>
                  <a:lnTo>
                    <a:pt x="316777" y="1130864"/>
                  </a:lnTo>
                  <a:lnTo>
                    <a:pt x="316491" y="1132481"/>
                  </a:lnTo>
                  <a:lnTo>
                    <a:pt x="315635" y="1133718"/>
                  </a:lnTo>
                  <a:lnTo>
                    <a:pt x="315921" y="1135717"/>
                  </a:lnTo>
                  <a:lnTo>
                    <a:pt x="316586" y="1136574"/>
                  </a:lnTo>
                  <a:lnTo>
                    <a:pt x="316301" y="1137620"/>
                  </a:lnTo>
                  <a:lnTo>
                    <a:pt x="317823" y="1138476"/>
                  </a:lnTo>
                  <a:lnTo>
                    <a:pt x="317823" y="1139333"/>
                  </a:lnTo>
                  <a:lnTo>
                    <a:pt x="318298" y="1139523"/>
                  </a:lnTo>
                  <a:lnTo>
                    <a:pt x="318584" y="1140570"/>
                  </a:lnTo>
                  <a:lnTo>
                    <a:pt x="319059" y="1140570"/>
                  </a:lnTo>
                  <a:lnTo>
                    <a:pt x="319344" y="1142188"/>
                  </a:lnTo>
                  <a:lnTo>
                    <a:pt x="323148" y="1142378"/>
                  </a:lnTo>
                  <a:lnTo>
                    <a:pt x="323909" y="1143234"/>
                  </a:lnTo>
                  <a:lnTo>
                    <a:pt x="321817" y="1142854"/>
                  </a:lnTo>
                  <a:lnTo>
                    <a:pt x="320961" y="1143425"/>
                  </a:lnTo>
                  <a:lnTo>
                    <a:pt x="320676" y="1145233"/>
                  </a:lnTo>
                  <a:lnTo>
                    <a:pt x="319629" y="1145994"/>
                  </a:lnTo>
                  <a:lnTo>
                    <a:pt x="318964" y="1147992"/>
                  </a:lnTo>
                  <a:lnTo>
                    <a:pt x="318964" y="1147992"/>
                  </a:lnTo>
                  <a:lnTo>
                    <a:pt x="318298" y="1149039"/>
                  </a:lnTo>
                  <a:lnTo>
                    <a:pt x="317537" y="1149039"/>
                  </a:lnTo>
                  <a:lnTo>
                    <a:pt x="316491" y="1151037"/>
                  </a:lnTo>
                  <a:lnTo>
                    <a:pt x="316491" y="1152655"/>
                  </a:lnTo>
                  <a:lnTo>
                    <a:pt x="316016" y="1152845"/>
                  </a:lnTo>
                  <a:lnTo>
                    <a:pt x="315730" y="1154273"/>
                  </a:lnTo>
                  <a:lnTo>
                    <a:pt x="314684" y="1155510"/>
                  </a:lnTo>
                  <a:lnTo>
                    <a:pt x="314684" y="1157984"/>
                  </a:lnTo>
                  <a:lnTo>
                    <a:pt x="317537" y="1158745"/>
                  </a:lnTo>
                  <a:lnTo>
                    <a:pt x="317537" y="1159316"/>
                  </a:lnTo>
                  <a:lnTo>
                    <a:pt x="316681" y="1159697"/>
                  </a:lnTo>
                  <a:lnTo>
                    <a:pt x="315160" y="1161505"/>
                  </a:lnTo>
                  <a:lnTo>
                    <a:pt x="313353" y="1162076"/>
                  </a:lnTo>
                  <a:lnTo>
                    <a:pt x="312307" y="1163123"/>
                  </a:lnTo>
                  <a:lnTo>
                    <a:pt x="308883" y="1168832"/>
                  </a:lnTo>
                  <a:lnTo>
                    <a:pt x="308408" y="1170069"/>
                  </a:lnTo>
                  <a:lnTo>
                    <a:pt x="310880" y="1171497"/>
                  </a:lnTo>
                  <a:lnTo>
                    <a:pt x="310595" y="1172353"/>
                  </a:lnTo>
                  <a:lnTo>
                    <a:pt x="307742" y="1172163"/>
                  </a:lnTo>
                  <a:lnTo>
                    <a:pt x="306411" y="1172734"/>
                  </a:lnTo>
                  <a:lnTo>
                    <a:pt x="301941" y="1171972"/>
                  </a:lnTo>
                  <a:lnTo>
                    <a:pt x="300134" y="1172353"/>
                  </a:lnTo>
                  <a:lnTo>
                    <a:pt x="300134" y="1171782"/>
                  </a:lnTo>
                  <a:lnTo>
                    <a:pt x="299278" y="1171211"/>
                  </a:lnTo>
                  <a:lnTo>
                    <a:pt x="297471" y="1171211"/>
                  </a:lnTo>
                  <a:lnTo>
                    <a:pt x="296711" y="1171972"/>
                  </a:lnTo>
                  <a:lnTo>
                    <a:pt x="295855" y="1171972"/>
                  </a:lnTo>
                  <a:lnTo>
                    <a:pt x="294999" y="1171211"/>
                  </a:lnTo>
                  <a:lnTo>
                    <a:pt x="293953" y="1171592"/>
                  </a:lnTo>
                  <a:lnTo>
                    <a:pt x="291860" y="1171401"/>
                  </a:lnTo>
                  <a:lnTo>
                    <a:pt x="290814" y="1172163"/>
                  </a:lnTo>
                  <a:lnTo>
                    <a:pt x="290529" y="1175017"/>
                  </a:lnTo>
                  <a:lnTo>
                    <a:pt x="292621" y="1176064"/>
                  </a:lnTo>
                  <a:lnTo>
                    <a:pt x="292621" y="1177301"/>
                  </a:lnTo>
                  <a:lnTo>
                    <a:pt x="291956" y="1177681"/>
                  </a:lnTo>
                  <a:lnTo>
                    <a:pt x="289863" y="1177492"/>
                  </a:lnTo>
                  <a:lnTo>
                    <a:pt x="289578" y="1177872"/>
                  </a:lnTo>
                  <a:lnTo>
                    <a:pt x="287391" y="1177301"/>
                  </a:lnTo>
                  <a:lnTo>
                    <a:pt x="286535" y="1178348"/>
                  </a:lnTo>
                  <a:lnTo>
                    <a:pt x="284348" y="1178348"/>
                  </a:lnTo>
                  <a:lnTo>
                    <a:pt x="284062" y="1179109"/>
                  </a:lnTo>
                  <a:lnTo>
                    <a:pt x="284728" y="1179490"/>
                  </a:lnTo>
                  <a:lnTo>
                    <a:pt x="284728" y="1180346"/>
                  </a:lnTo>
                  <a:lnTo>
                    <a:pt x="283397" y="1181108"/>
                  </a:lnTo>
                  <a:lnTo>
                    <a:pt x="282921" y="1181679"/>
                  </a:lnTo>
                  <a:lnTo>
                    <a:pt x="282921" y="1182916"/>
                  </a:lnTo>
                  <a:lnTo>
                    <a:pt x="282065" y="1183487"/>
                  </a:lnTo>
                  <a:lnTo>
                    <a:pt x="280544" y="1183296"/>
                  </a:lnTo>
                  <a:lnTo>
                    <a:pt x="279688" y="1182439"/>
                  </a:lnTo>
                  <a:lnTo>
                    <a:pt x="279688" y="1181679"/>
                  </a:lnTo>
                  <a:lnTo>
                    <a:pt x="278832" y="1181108"/>
                  </a:lnTo>
                  <a:lnTo>
                    <a:pt x="277976" y="1181679"/>
                  </a:lnTo>
                  <a:lnTo>
                    <a:pt x="276454" y="1181679"/>
                  </a:lnTo>
                  <a:lnTo>
                    <a:pt x="275979" y="1181108"/>
                  </a:lnTo>
                  <a:lnTo>
                    <a:pt x="272555" y="1180917"/>
                  </a:lnTo>
                  <a:lnTo>
                    <a:pt x="271699" y="1180156"/>
                  </a:lnTo>
                  <a:lnTo>
                    <a:pt x="271699" y="1179300"/>
                  </a:lnTo>
                  <a:lnTo>
                    <a:pt x="273031" y="1178729"/>
                  </a:lnTo>
                  <a:lnTo>
                    <a:pt x="272745" y="1177872"/>
                  </a:lnTo>
                  <a:lnTo>
                    <a:pt x="270653" y="1177872"/>
                  </a:lnTo>
                  <a:lnTo>
                    <a:pt x="268561" y="1177016"/>
                  </a:lnTo>
                  <a:lnTo>
                    <a:pt x="268561" y="1177872"/>
                  </a:lnTo>
                  <a:lnTo>
                    <a:pt x="267895" y="1178252"/>
                  </a:lnTo>
                  <a:lnTo>
                    <a:pt x="266849" y="1178538"/>
                  </a:lnTo>
                  <a:lnTo>
                    <a:pt x="264187" y="1178348"/>
                  </a:lnTo>
                  <a:lnTo>
                    <a:pt x="263711" y="1177587"/>
                  </a:lnTo>
                  <a:lnTo>
                    <a:pt x="264377" y="1175779"/>
                  </a:lnTo>
                  <a:lnTo>
                    <a:pt x="264091" y="1175493"/>
                  </a:lnTo>
                  <a:lnTo>
                    <a:pt x="260668" y="1175303"/>
                  </a:lnTo>
                  <a:lnTo>
                    <a:pt x="260382" y="1176730"/>
                  </a:lnTo>
                  <a:lnTo>
                    <a:pt x="258861" y="1177111"/>
                  </a:lnTo>
                  <a:lnTo>
                    <a:pt x="256388" y="1177111"/>
                  </a:lnTo>
                  <a:lnTo>
                    <a:pt x="255057" y="1175684"/>
                  </a:lnTo>
                  <a:lnTo>
                    <a:pt x="249256" y="1175493"/>
                  </a:lnTo>
                  <a:lnTo>
                    <a:pt x="247924" y="1176730"/>
                  </a:lnTo>
                  <a:lnTo>
                    <a:pt x="247449" y="1178538"/>
                  </a:lnTo>
                  <a:lnTo>
                    <a:pt x="250112" y="1179966"/>
                  </a:lnTo>
                  <a:lnTo>
                    <a:pt x="250397" y="1180537"/>
                  </a:lnTo>
                  <a:lnTo>
                    <a:pt x="249922" y="1181108"/>
                  </a:lnTo>
                  <a:lnTo>
                    <a:pt x="248876" y="1181488"/>
                  </a:lnTo>
                  <a:lnTo>
                    <a:pt x="247069" y="1181108"/>
                  </a:lnTo>
                  <a:lnTo>
                    <a:pt x="246593" y="1181679"/>
                  </a:lnTo>
                  <a:lnTo>
                    <a:pt x="244121" y="1181868"/>
                  </a:lnTo>
                  <a:lnTo>
                    <a:pt x="242789" y="1183106"/>
                  </a:lnTo>
                  <a:lnTo>
                    <a:pt x="242028" y="1185295"/>
                  </a:lnTo>
                  <a:lnTo>
                    <a:pt x="240507" y="1185295"/>
                  </a:lnTo>
                  <a:lnTo>
                    <a:pt x="239461" y="1186341"/>
                  </a:lnTo>
                  <a:lnTo>
                    <a:pt x="238415" y="1186151"/>
                  </a:lnTo>
                  <a:lnTo>
                    <a:pt x="236322" y="1187578"/>
                  </a:lnTo>
                  <a:lnTo>
                    <a:pt x="236322" y="1188340"/>
                  </a:lnTo>
                  <a:lnTo>
                    <a:pt x="235657" y="1188530"/>
                  </a:lnTo>
                  <a:lnTo>
                    <a:pt x="234801" y="1189957"/>
                  </a:lnTo>
                  <a:lnTo>
                    <a:pt x="235562" y="1190813"/>
                  </a:lnTo>
                  <a:lnTo>
                    <a:pt x="235562" y="1192051"/>
                  </a:lnTo>
                  <a:lnTo>
                    <a:pt x="234515" y="1192907"/>
                  </a:lnTo>
                  <a:lnTo>
                    <a:pt x="232708" y="1193478"/>
                  </a:lnTo>
                  <a:lnTo>
                    <a:pt x="233184" y="1194715"/>
                  </a:lnTo>
                  <a:lnTo>
                    <a:pt x="233850" y="1194525"/>
                  </a:lnTo>
                  <a:lnTo>
                    <a:pt x="234896" y="1195096"/>
                  </a:lnTo>
                  <a:lnTo>
                    <a:pt x="234420" y="1196333"/>
                  </a:lnTo>
                  <a:lnTo>
                    <a:pt x="235276" y="1197189"/>
                  </a:lnTo>
                  <a:lnTo>
                    <a:pt x="236132" y="1197379"/>
                  </a:lnTo>
                  <a:lnTo>
                    <a:pt x="236417" y="1199187"/>
                  </a:lnTo>
                  <a:lnTo>
                    <a:pt x="235562" y="1199378"/>
                  </a:lnTo>
                  <a:lnTo>
                    <a:pt x="233089" y="1197950"/>
                  </a:lnTo>
                  <a:lnTo>
                    <a:pt x="232233" y="1197950"/>
                  </a:lnTo>
                  <a:lnTo>
                    <a:pt x="230902" y="1198521"/>
                  </a:lnTo>
                  <a:lnTo>
                    <a:pt x="230902" y="1199092"/>
                  </a:lnTo>
                  <a:lnTo>
                    <a:pt x="229856" y="1199283"/>
                  </a:lnTo>
                  <a:lnTo>
                    <a:pt x="229380" y="1198902"/>
                  </a:lnTo>
                  <a:lnTo>
                    <a:pt x="229380" y="1200520"/>
                  </a:lnTo>
                  <a:lnTo>
                    <a:pt x="228524" y="1201091"/>
                  </a:lnTo>
                  <a:lnTo>
                    <a:pt x="227478" y="1200520"/>
                  </a:lnTo>
                  <a:lnTo>
                    <a:pt x="227003" y="1199473"/>
                  </a:lnTo>
                  <a:lnTo>
                    <a:pt x="225957" y="1199473"/>
                  </a:lnTo>
                  <a:lnTo>
                    <a:pt x="225671" y="1200900"/>
                  </a:lnTo>
                  <a:lnTo>
                    <a:pt x="226717" y="1201757"/>
                  </a:lnTo>
                  <a:lnTo>
                    <a:pt x="225957" y="1202137"/>
                  </a:lnTo>
                  <a:lnTo>
                    <a:pt x="226242" y="1204136"/>
                  </a:lnTo>
                  <a:lnTo>
                    <a:pt x="224720" y="1205373"/>
                  </a:lnTo>
                  <a:lnTo>
                    <a:pt x="224720" y="1206420"/>
                  </a:lnTo>
                  <a:lnTo>
                    <a:pt x="225576" y="1206990"/>
                  </a:lnTo>
                  <a:lnTo>
                    <a:pt x="225576" y="1208037"/>
                  </a:lnTo>
                  <a:lnTo>
                    <a:pt x="224245" y="1208608"/>
                  </a:lnTo>
                  <a:lnTo>
                    <a:pt x="222438" y="1206800"/>
                  </a:lnTo>
                  <a:lnTo>
                    <a:pt x="219965" y="1207181"/>
                  </a:lnTo>
                  <a:lnTo>
                    <a:pt x="219300" y="1207942"/>
                  </a:lnTo>
                  <a:lnTo>
                    <a:pt x="217493" y="1207181"/>
                  </a:lnTo>
                  <a:lnTo>
                    <a:pt x="216637" y="1207942"/>
                  </a:lnTo>
                  <a:lnTo>
                    <a:pt x="215591" y="1207942"/>
                  </a:lnTo>
                  <a:lnTo>
                    <a:pt x="214735" y="1206515"/>
                  </a:lnTo>
                  <a:lnTo>
                    <a:pt x="214259" y="1206515"/>
                  </a:lnTo>
                  <a:lnTo>
                    <a:pt x="214259" y="1205944"/>
                  </a:lnTo>
                  <a:lnTo>
                    <a:pt x="213594" y="1205753"/>
                  </a:lnTo>
                  <a:lnTo>
                    <a:pt x="213594" y="1205182"/>
                  </a:lnTo>
                  <a:lnTo>
                    <a:pt x="212072" y="1205182"/>
                  </a:lnTo>
                  <a:lnTo>
                    <a:pt x="211787" y="1203374"/>
                  </a:lnTo>
                  <a:lnTo>
                    <a:pt x="204464" y="1201757"/>
                  </a:lnTo>
                  <a:lnTo>
                    <a:pt x="204464" y="1199568"/>
                  </a:lnTo>
                  <a:lnTo>
                    <a:pt x="200660" y="1199949"/>
                  </a:lnTo>
                  <a:lnTo>
                    <a:pt x="200375" y="1198902"/>
                  </a:lnTo>
                  <a:lnTo>
                    <a:pt x="198853" y="1198141"/>
                  </a:lnTo>
                  <a:lnTo>
                    <a:pt x="198092" y="1199187"/>
                  </a:lnTo>
                  <a:lnTo>
                    <a:pt x="196761" y="1198616"/>
                  </a:lnTo>
                  <a:lnTo>
                    <a:pt x="194954" y="1199378"/>
                  </a:lnTo>
                  <a:lnTo>
                    <a:pt x="193432" y="1199378"/>
                  </a:lnTo>
                  <a:lnTo>
                    <a:pt x="192101" y="1200235"/>
                  </a:lnTo>
                  <a:lnTo>
                    <a:pt x="189819" y="1200044"/>
                  </a:lnTo>
                  <a:lnTo>
                    <a:pt x="187631" y="1198427"/>
                  </a:lnTo>
                  <a:lnTo>
                    <a:pt x="186585" y="1196428"/>
                  </a:lnTo>
                  <a:lnTo>
                    <a:pt x="184778" y="1196619"/>
                  </a:lnTo>
                  <a:lnTo>
                    <a:pt x="182306" y="1195762"/>
                  </a:lnTo>
                  <a:lnTo>
                    <a:pt x="181260" y="1194144"/>
                  </a:lnTo>
                  <a:lnTo>
                    <a:pt x="178787" y="1194715"/>
                  </a:lnTo>
                  <a:lnTo>
                    <a:pt x="178312" y="1193478"/>
                  </a:lnTo>
                  <a:lnTo>
                    <a:pt x="177646" y="1193098"/>
                  </a:lnTo>
                  <a:lnTo>
                    <a:pt x="175839" y="1193478"/>
                  </a:lnTo>
                  <a:lnTo>
                    <a:pt x="175078" y="1192907"/>
                  </a:lnTo>
                  <a:lnTo>
                    <a:pt x="171274" y="1192907"/>
                  </a:lnTo>
                  <a:lnTo>
                    <a:pt x="170513" y="1192526"/>
                  </a:lnTo>
                  <a:lnTo>
                    <a:pt x="168992" y="1190338"/>
                  </a:lnTo>
                  <a:lnTo>
                    <a:pt x="168992" y="1186722"/>
                  </a:lnTo>
                  <a:lnTo>
                    <a:pt x="170513" y="1184533"/>
                  </a:lnTo>
                  <a:lnTo>
                    <a:pt x="173366" y="1183487"/>
                  </a:lnTo>
                  <a:lnTo>
                    <a:pt x="173366" y="1182630"/>
                  </a:lnTo>
                  <a:lnTo>
                    <a:pt x="172701" y="1181774"/>
                  </a:lnTo>
                  <a:lnTo>
                    <a:pt x="173747" y="1181488"/>
                  </a:lnTo>
                  <a:lnTo>
                    <a:pt x="173747" y="1178252"/>
                  </a:lnTo>
                  <a:lnTo>
                    <a:pt x="171465" y="1175873"/>
                  </a:lnTo>
                  <a:lnTo>
                    <a:pt x="170799" y="1172638"/>
                  </a:lnTo>
                  <a:lnTo>
                    <a:pt x="169467" y="1171211"/>
                  </a:lnTo>
                  <a:lnTo>
                    <a:pt x="169182" y="1170355"/>
                  </a:lnTo>
                  <a:lnTo>
                    <a:pt x="169848" y="1170164"/>
                  </a:lnTo>
                  <a:lnTo>
                    <a:pt x="170133" y="1169118"/>
                  </a:lnTo>
                  <a:lnTo>
                    <a:pt x="168802" y="1167119"/>
                  </a:lnTo>
                  <a:lnTo>
                    <a:pt x="168516" y="1166072"/>
                  </a:lnTo>
                  <a:lnTo>
                    <a:pt x="166995" y="1164455"/>
                  </a:lnTo>
                  <a:lnTo>
                    <a:pt x="160338" y="1163884"/>
                  </a:lnTo>
                  <a:lnTo>
                    <a:pt x="158246" y="1162647"/>
                  </a:lnTo>
                  <a:lnTo>
                    <a:pt x="156724" y="1162837"/>
                  </a:lnTo>
                  <a:lnTo>
                    <a:pt x="156058" y="1161600"/>
                  </a:lnTo>
                  <a:lnTo>
                    <a:pt x="153776" y="1162456"/>
                  </a:lnTo>
                  <a:lnTo>
                    <a:pt x="151969" y="1161695"/>
                  </a:lnTo>
                  <a:lnTo>
                    <a:pt x="151684" y="1160934"/>
                  </a:lnTo>
                  <a:lnTo>
                    <a:pt x="150828" y="1161219"/>
                  </a:lnTo>
                  <a:lnTo>
                    <a:pt x="150162" y="1159697"/>
                  </a:lnTo>
                  <a:lnTo>
                    <a:pt x="147880" y="1158269"/>
                  </a:lnTo>
                  <a:lnTo>
                    <a:pt x="146358" y="1159031"/>
                  </a:lnTo>
                  <a:lnTo>
                    <a:pt x="146358" y="1159792"/>
                  </a:lnTo>
                  <a:lnTo>
                    <a:pt x="144551" y="1159982"/>
                  </a:lnTo>
                  <a:lnTo>
                    <a:pt x="144266" y="1159221"/>
                  </a:lnTo>
                  <a:lnTo>
                    <a:pt x="145597" y="1159031"/>
                  </a:lnTo>
                  <a:lnTo>
                    <a:pt x="145597" y="1158269"/>
                  </a:lnTo>
                  <a:lnTo>
                    <a:pt x="146453" y="1157698"/>
                  </a:lnTo>
                  <a:lnTo>
                    <a:pt x="146453" y="1156937"/>
                  </a:lnTo>
                  <a:lnTo>
                    <a:pt x="145788" y="1156557"/>
                  </a:lnTo>
                  <a:lnTo>
                    <a:pt x="145788" y="1155510"/>
                  </a:lnTo>
                  <a:lnTo>
                    <a:pt x="145027" y="1154273"/>
                  </a:lnTo>
                  <a:lnTo>
                    <a:pt x="143505" y="1153226"/>
                  </a:lnTo>
                  <a:lnTo>
                    <a:pt x="143505" y="1152465"/>
                  </a:lnTo>
                  <a:lnTo>
                    <a:pt x="145027" y="1151228"/>
                  </a:lnTo>
                  <a:lnTo>
                    <a:pt x="148165" y="1150657"/>
                  </a:lnTo>
                  <a:lnTo>
                    <a:pt x="148926" y="1149800"/>
                  </a:lnTo>
                  <a:lnTo>
                    <a:pt x="150733" y="1150371"/>
                  </a:lnTo>
                  <a:lnTo>
                    <a:pt x="150733" y="1149324"/>
                  </a:lnTo>
                  <a:lnTo>
                    <a:pt x="148926" y="1149134"/>
                  </a:lnTo>
                  <a:lnTo>
                    <a:pt x="149401" y="1148087"/>
                  </a:lnTo>
                  <a:lnTo>
                    <a:pt x="148355" y="1147516"/>
                  </a:lnTo>
                  <a:lnTo>
                    <a:pt x="148355" y="1146470"/>
                  </a:lnTo>
                  <a:lnTo>
                    <a:pt x="149877" y="1145708"/>
                  </a:lnTo>
                  <a:lnTo>
                    <a:pt x="152349" y="1145899"/>
                  </a:lnTo>
                  <a:lnTo>
                    <a:pt x="155963" y="1146945"/>
                  </a:lnTo>
                  <a:lnTo>
                    <a:pt x="160052" y="1146945"/>
                  </a:lnTo>
                  <a:lnTo>
                    <a:pt x="162525" y="1147516"/>
                  </a:lnTo>
                  <a:lnTo>
                    <a:pt x="164047" y="1148754"/>
                  </a:lnTo>
                  <a:lnTo>
                    <a:pt x="164047" y="1149515"/>
                  </a:lnTo>
                  <a:lnTo>
                    <a:pt x="161574" y="1151703"/>
                  </a:lnTo>
                  <a:lnTo>
                    <a:pt x="162335" y="1152465"/>
                  </a:lnTo>
                  <a:lnTo>
                    <a:pt x="162620" y="1153892"/>
                  </a:lnTo>
                  <a:lnTo>
                    <a:pt x="164142" y="1154939"/>
                  </a:lnTo>
                  <a:lnTo>
                    <a:pt x="165949" y="1155129"/>
                  </a:lnTo>
                  <a:lnTo>
                    <a:pt x="166234" y="1155700"/>
                  </a:lnTo>
                  <a:lnTo>
                    <a:pt x="168041" y="1155700"/>
                  </a:lnTo>
                  <a:lnTo>
                    <a:pt x="168897" y="1154844"/>
                  </a:lnTo>
                  <a:lnTo>
                    <a:pt x="171369" y="1154273"/>
                  </a:lnTo>
                  <a:lnTo>
                    <a:pt x="171655" y="1154653"/>
                  </a:lnTo>
                  <a:lnTo>
                    <a:pt x="170799" y="1155034"/>
                  </a:lnTo>
                  <a:lnTo>
                    <a:pt x="171084" y="1155890"/>
                  </a:lnTo>
                  <a:lnTo>
                    <a:pt x="174983" y="1155890"/>
                  </a:lnTo>
                  <a:lnTo>
                    <a:pt x="176790" y="1154273"/>
                  </a:lnTo>
                  <a:lnTo>
                    <a:pt x="177075" y="1152274"/>
                  </a:lnTo>
                  <a:lnTo>
                    <a:pt x="176600" y="1151418"/>
                  </a:lnTo>
                  <a:lnTo>
                    <a:pt x="174413" y="1149991"/>
                  </a:lnTo>
                  <a:lnTo>
                    <a:pt x="173366" y="1149991"/>
                  </a:lnTo>
                  <a:lnTo>
                    <a:pt x="171560" y="1149134"/>
                  </a:lnTo>
                  <a:lnTo>
                    <a:pt x="173747" y="1147326"/>
                  </a:lnTo>
                  <a:lnTo>
                    <a:pt x="173462" y="1145899"/>
                  </a:lnTo>
                  <a:lnTo>
                    <a:pt x="173937" y="1145708"/>
                  </a:lnTo>
                  <a:lnTo>
                    <a:pt x="173937" y="1144662"/>
                  </a:lnTo>
                  <a:lnTo>
                    <a:pt x="173462" y="1143044"/>
                  </a:lnTo>
                  <a:lnTo>
                    <a:pt x="177075" y="1142854"/>
                  </a:lnTo>
                  <a:lnTo>
                    <a:pt x="177741" y="1142092"/>
                  </a:lnTo>
                  <a:lnTo>
                    <a:pt x="180214" y="1142283"/>
                  </a:lnTo>
                  <a:lnTo>
                    <a:pt x="180499" y="1141902"/>
                  </a:lnTo>
                  <a:lnTo>
                    <a:pt x="181545" y="1141902"/>
                  </a:lnTo>
                  <a:lnTo>
                    <a:pt x="181260" y="1142758"/>
                  </a:lnTo>
                  <a:lnTo>
                    <a:pt x="174603" y="1143329"/>
                  </a:lnTo>
                  <a:lnTo>
                    <a:pt x="174317" y="1144567"/>
                  </a:lnTo>
                  <a:lnTo>
                    <a:pt x="183067" y="1144376"/>
                  </a:lnTo>
                  <a:lnTo>
                    <a:pt x="182306" y="1141902"/>
                  </a:lnTo>
                  <a:lnTo>
                    <a:pt x="183352" y="1141902"/>
                  </a:lnTo>
                  <a:lnTo>
                    <a:pt x="183637" y="1142473"/>
                  </a:lnTo>
                  <a:lnTo>
                    <a:pt x="184683" y="1142092"/>
                  </a:lnTo>
                  <a:lnTo>
                    <a:pt x="186015" y="1142663"/>
                  </a:lnTo>
                  <a:lnTo>
                    <a:pt x="185729" y="1143234"/>
                  </a:lnTo>
                  <a:lnTo>
                    <a:pt x="183257" y="1143044"/>
                  </a:lnTo>
                  <a:lnTo>
                    <a:pt x="183257" y="1143615"/>
                  </a:lnTo>
                  <a:lnTo>
                    <a:pt x="183542" y="1144662"/>
                  </a:lnTo>
                  <a:lnTo>
                    <a:pt x="186680" y="1146660"/>
                  </a:lnTo>
                  <a:lnTo>
                    <a:pt x="189343" y="1146850"/>
                  </a:lnTo>
                  <a:lnTo>
                    <a:pt x="192006" y="1147897"/>
                  </a:lnTo>
                  <a:lnTo>
                    <a:pt x="196190" y="1147516"/>
                  </a:lnTo>
                  <a:lnTo>
                    <a:pt x="198378" y="1148373"/>
                  </a:lnTo>
                  <a:lnTo>
                    <a:pt x="199709" y="1147802"/>
                  </a:lnTo>
                  <a:lnTo>
                    <a:pt x="201801" y="1147802"/>
                  </a:lnTo>
                  <a:lnTo>
                    <a:pt x="202467" y="1148373"/>
                  </a:lnTo>
                  <a:lnTo>
                    <a:pt x="202752" y="1149800"/>
                  </a:lnTo>
                  <a:lnTo>
                    <a:pt x="201231" y="1150181"/>
                  </a:lnTo>
                  <a:lnTo>
                    <a:pt x="200755" y="1150942"/>
                  </a:lnTo>
                  <a:lnTo>
                    <a:pt x="201611" y="1153416"/>
                  </a:lnTo>
                  <a:lnTo>
                    <a:pt x="202277" y="1153416"/>
                  </a:lnTo>
                  <a:lnTo>
                    <a:pt x="203133" y="1155034"/>
                  </a:lnTo>
                  <a:lnTo>
                    <a:pt x="203798" y="1155224"/>
                  </a:lnTo>
                  <a:lnTo>
                    <a:pt x="203513" y="1157032"/>
                  </a:lnTo>
                  <a:lnTo>
                    <a:pt x="204369" y="1157794"/>
                  </a:lnTo>
                  <a:lnTo>
                    <a:pt x="207507" y="1156937"/>
                  </a:lnTo>
                  <a:lnTo>
                    <a:pt x="208363" y="1156081"/>
                  </a:lnTo>
                  <a:lnTo>
                    <a:pt x="210170" y="1156842"/>
                  </a:lnTo>
                  <a:lnTo>
                    <a:pt x="211026" y="1156842"/>
                  </a:lnTo>
                  <a:lnTo>
                    <a:pt x="211501" y="1156271"/>
                  </a:lnTo>
                  <a:lnTo>
                    <a:pt x="213308" y="1156652"/>
                  </a:lnTo>
                  <a:lnTo>
                    <a:pt x="213784" y="1155795"/>
                  </a:lnTo>
                  <a:lnTo>
                    <a:pt x="215971" y="1155986"/>
                  </a:lnTo>
                  <a:lnTo>
                    <a:pt x="216827" y="1156557"/>
                  </a:lnTo>
                  <a:lnTo>
                    <a:pt x="217683" y="1155986"/>
                  </a:lnTo>
                  <a:lnTo>
                    <a:pt x="218729" y="1156366"/>
                  </a:lnTo>
                  <a:lnTo>
                    <a:pt x="219014" y="1154939"/>
                  </a:lnTo>
                  <a:lnTo>
                    <a:pt x="221202" y="1154082"/>
                  </a:lnTo>
                  <a:lnTo>
                    <a:pt x="220346" y="1153702"/>
                  </a:lnTo>
                  <a:lnTo>
                    <a:pt x="218824" y="1154558"/>
                  </a:lnTo>
                  <a:lnTo>
                    <a:pt x="217302" y="1154273"/>
                  </a:lnTo>
                  <a:lnTo>
                    <a:pt x="214164" y="1154463"/>
                  </a:lnTo>
                  <a:lnTo>
                    <a:pt x="210360" y="1152465"/>
                  </a:lnTo>
                  <a:lnTo>
                    <a:pt x="207888" y="1152465"/>
                  </a:lnTo>
                  <a:lnTo>
                    <a:pt x="206556" y="1151228"/>
                  </a:lnTo>
                  <a:lnTo>
                    <a:pt x="204369" y="1150847"/>
                  </a:lnTo>
                  <a:lnTo>
                    <a:pt x="203513" y="1149991"/>
                  </a:lnTo>
                  <a:lnTo>
                    <a:pt x="203513" y="1149134"/>
                  </a:lnTo>
                  <a:lnTo>
                    <a:pt x="206651" y="1148563"/>
                  </a:lnTo>
                  <a:lnTo>
                    <a:pt x="207412" y="1147326"/>
                  </a:lnTo>
                  <a:lnTo>
                    <a:pt x="210075" y="1145708"/>
                  </a:lnTo>
                  <a:lnTo>
                    <a:pt x="210360" y="1142854"/>
                  </a:lnTo>
                  <a:lnTo>
                    <a:pt x="211121" y="1141807"/>
                  </a:lnTo>
                  <a:lnTo>
                    <a:pt x="211977" y="1141997"/>
                  </a:lnTo>
                  <a:lnTo>
                    <a:pt x="212262" y="1143044"/>
                  </a:lnTo>
                  <a:lnTo>
                    <a:pt x="213594" y="1142188"/>
                  </a:lnTo>
                  <a:lnTo>
                    <a:pt x="214449" y="1142568"/>
                  </a:lnTo>
                  <a:lnTo>
                    <a:pt x="213974" y="1143139"/>
                  </a:lnTo>
                  <a:lnTo>
                    <a:pt x="214640" y="1143900"/>
                  </a:lnTo>
                  <a:lnTo>
                    <a:pt x="217302" y="1144091"/>
                  </a:lnTo>
                  <a:lnTo>
                    <a:pt x="216447" y="1142283"/>
                  </a:lnTo>
                  <a:lnTo>
                    <a:pt x="216732" y="1141712"/>
                  </a:lnTo>
                  <a:lnTo>
                    <a:pt x="218824" y="1141902"/>
                  </a:lnTo>
                  <a:lnTo>
                    <a:pt x="220631" y="1140855"/>
                  </a:lnTo>
                  <a:lnTo>
                    <a:pt x="221392" y="1138667"/>
                  </a:lnTo>
                  <a:lnTo>
                    <a:pt x="223864" y="1139238"/>
                  </a:lnTo>
                  <a:lnTo>
                    <a:pt x="224910" y="1140665"/>
                  </a:lnTo>
                  <a:lnTo>
                    <a:pt x="227003" y="1141236"/>
                  </a:lnTo>
                  <a:lnTo>
                    <a:pt x="226527" y="1143234"/>
                  </a:lnTo>
                  <a:lnTo>
                    <a:pt x="227288" y="1143996"/>
                  </a:lnTo>
                  <a:lnTo>
                    <a:pt x="227573" y="1145233"/>
                  </a:lnTo>
                  <a:lnTo>
                    <a:pt x="232899" y="1145423"/>
                  </a:lnTo>
                  <a:lnTo>
                    <a:pt x="232899" y="1144662"/>
                  </a:lnTo>
                  <a:lnTo>
                    <a:pt x="228429" y="1144091"/>
                  </a:lnTo>
                  <a:lnTo>
                    <a:pt x="227573" y="1143234"/>
                  </a:lnTo>
                  <a:lnTo>
                    <a:pt x="227573" y="1142378"/>
                  </a:lnTo>
                  <a:lnTo>
                    <a:pt x="230997" y="1139904"/>
                  </a:lnTo>
                  <a:lnTo>
                    <a:pt x="232328" y="1138096"/>
                  </a:lnTo>
                  <a:lnTo>
                    <a:pt x="232328" y="1136859"/>
                  </a:lnTo>
                  <a:lnTo>
                    <a:pt x="232804" y="1136478"/>
                  </a:lnTo>
                  <a:lnTo>
                    <a:pt x="236227" y="1136478"/>
                  </a:lnTo>
                  <a:lnTo>
                    <a:pt x="237559" y="1137049"/>
                  </a:lnTo>
                  <a:lnTo>
                    <a:pt x="238605" y="1136668"/>
                  </a:lnTo>
                  <a:lnTo>
                    <a:pt x="239936" y="1135241"/>
                  </a:lnTo>
                  <a:lnTo>
                    <a:pt x="240412" y="1131816"/>
                  </a:lnTo>
                  <a:lnTo>
                    <a:pt x="241268" y="1130768"/>
                  </a:lnTo>
                  <a:lnTo>
                    <a:pt x="248210" y="1130959"/>
                  </a:lnTo>
                  <a:lnTo>
                    <a:pt x="249731" y="1132196"/>
                  </a:lnTo>
                  <a:lnTo>
                    <a:pt x="250207" y="1133433"/>
                  </a:lnTo>
                  <a:lnTo>
                    <a:pt x="251538" y="1134289"/>
                  </a:lnTo>
                  <a:lnTo>
                    <a:pt x="251824" y="1134860"/>
                  </a:lnTo>
                  <a:lnTo>
                    <a:pt x="251348" y="1135431"/>
                  </a:lnTo>
                  <a:lnTo>
                    <a:pt x="252204" y="1136003"/>
                  </a:lnTo>
                  <a:lnTo>
                    <a:pt x="252204" y="1136763"/>
                  </a:lnTo>
                  <a:lnTo>
                    <a:pt x="252870" y="1136954"/>
                  </a:lnTo>
                  <a:lnTo>
                    <a:pt x="253535" y="1138571"/>
                  </a:lnTo>
                  <a:lnTo>
                    <a:pt x="254867" y="1139333"/>
                  </a:lnTo>
                  <a:lnTo>
                    <a:pt x="255913" y="1140950"/>
                  </a:lnTo>
                  <a:lnTo>
                    <a:pt x="256769" y="1141141"/>
                  </a:lnTo>
                  <a:lnTo>
                    <a:pt x="254677" y="1138286"/>
                  </a:lnTo>
                  <a:lnTo>
                    <a:pt x="254962" y="1137239"/>
                  </a:lnTo>
                  <a:lnTo>
                    <a:pt x="253630" y="1136668"/>
                  </a:lnTo>
                  <a:lnTo>
                    <a:pt x="253155" y="1135241"/>
                  </a:lnTo>
                  <a:lnTo>
                    <a:pt x="252489" y="1135051"/>
                  </a:lnTo>
                  <a:lnTo>
                    <a:pt x="252774" y="1133433"/>
                  </a:lnTo>
                  <a:lnTo>
                    <a:pt x="249922" y="1129341"/>
                  </a:lnTo>
                  <a:lnTo>
                    <a:pt x="251728" y="1128294"/>
                  </a:lnTo>
                  <a:lnTo>
                    <a:pt x="255532" y="1127723"/>
                  </a:lnTo>
                  <a:lnTo>
                    <a:pt x="256579" y="1126962"/>
                  </a:lnTo>
                  <a:lnTo>
                    <a:pt x="258100" y="1127152"/>
                  </a:lnTo>
                  <a:lnTo>
                    <a:pt x="258766" y="1126772"/>
                  </a:lnTo>
                  <a:lnTo>
                    <a:pt x="259812" y="1127819"/>
                  </a:lnTo>
                  <a:lnTo>
                    <a:pt x="261619" y="1126962"/>
                  </a:lnTo>
                  <a:lnTo>
                    <a:pt x="260953" y="1126962"/>
                  </a:lnTo>
                  <a:lnTo>
                    <a:pt x="259907" y="1126106"/>
                  </a:lnTo>
                  <a:lnTo>
                    <a:pt x="256483" y="1125725"/>
                  </a:lnTo>
                  <a:lnTo>
                    <a:pt x="255437" y="1125915"/>
                  </a:lnTo>
                  <a:lnTo>
                    <a:pt x="252299" y="1127723"/>
                  </a:lnTo>
                  <a:lnTo>
                    <a:pt x="251253" y="1127438"/>
                  </a:lnTo>
                  <a:lnTo>
                    <a:pt x="247449" y="1127629"/>
                  </a:lnTo>
                  <a:lnTo>
                    <a:pt x="246403" y="1129437"/>
                  </a:lnTo>
                  <a:lnTo>
                    <a:pt x="243930" y="1130483"/>
                  </a:lnTo>
                  <a:lnTo>
                    <a:pt x="241648" y="1129912"/>
                  </a:lnTo>
                  <a:lnTo>
                    <a:pt x="241172" y="1129531"/>
                  </a:lnTo>
                  <a:lnTo>
                    <a:pt x="241648" y="1128770"/>
                  </a:lnTo>
                  <a:lnTo>
                    <a:pt x="241648" y="1127152"/>
                  </a:lnTo>
                  <a:lnTo>
                    <a:pt x="240982" y="1125154"/>
                  </a:lnTo>
                  <a:lnTo>
                    <a:pt x="241458" y="1121348"/>
                  </a:lnTo>
                  <a:lnTo>
                    <a:pt x="242504" y="1120586"/>
                  </a:lnTo>
                  <a:lnTo>
                    <a:pt x="244786" y="1121157"/>
                  </a:lnTo>
                  <a:lnTo>
                    <a:pt x="245642" y="1121157"/>
                  </a:lnTo>
                  <a:lnTo>
                    <a:pt x="245927" y="1120586"/>
                  </a:lnTo>
                  <a:lnTo>
                    <a:pt x="244406" y="1120206"/>
                  </a:lnTo>
                  <a:lnTo>
                    <a:pt x="243360" y="1119159"/>
                  </a:lnTo>
                  <a:lnTo>
                    <a:pt x="241838" y="1119159"/>
                  </a:lnTo>
                  <a:lnTo>
                    <a:pt x="239746" y="1117351"/>
                  </a:lnTo>
                  <a:lnTo>
                    <a:pt x="236322" y="1116305"/>
                  </a:lnTo>
                  <a:lnTo>
                    <a:pt x="236322" y="1115258"/>
                  </a:lnTo>
                  <a:lnTo>
                    <a:pt x="236608" y="1114020"/>
                  </a:lnTo>
                  <a:lnTo>
                    <a:pt x="237273" y="1113449"/>
                  </a:lnTo>
                  <a:lnTo>
                    <a:pt x="237559" y="1110976"/>
                  </a:lnTo>
                  <a:lnTo>
                    <a:pt x="238224" y="1110405"/>
                  </a:lnTo>
                  <a:lnTo>
                    <a:pt x="237939" y="1108787"/>
                  </a:lnTo>
                  <a:lnTo>
                    <a:pt x="237178" y="1108502"/>
                  </a:lnTo>
                  <a:lnTo>
                    <a:pt x="237463" y="1105837"/>
                  </a:lnTo>
                  <a:lnTo>
                    <a:pt x="238795" y="1104600"/>
                  </a:lnTo>
                  <a:lnTo>
                    <a:pt x="238795" y="1103173"/>
                  </a:lnTo>
                  <a:lnTo>
                    <a:pt x="240126" y="1102602"/>
                  </a:lnTo>
                  <a:lnTo>
                    <a:pt x="239080" y="1101365"/>
                  </a:lnTo>
                  <a:lnTo>
                    <a:pt x="240126" y="1098129"/>
                  </a:lnTo>
                  <a:lnTo>
                    <a:pt x="241172" y="1097083"/>
                  </a:lnTo>
                  <a:lnTo>
                    <a:pt x="245262" y="1095845"/>
                  </a:lnTo>
                  <a:lnTo>
                    <a:pt x="246783" y="1094608"/>
                  </a:lnTo>
                  <a:lnTo>
                    <a:pt x="248305" y="1092800"/>
                  </a:lnTo>
                  <a:lnTo>
                    <a:pt x="248305" y="1090992"/>
                  </a:lnTo>
                  <a:lnTo>
                    <a:pt x="249066" y="1090231"/>
                  </a:lnTo>
                  <a:lnTo>
                    <a:pt x="249351" y="1088233"/>
                  </a:lnTo>
                  <a:lnTo>
                    <a:pt x="250397" y="1087376"/>
                  </a:lnTo>
                  <a:lnTo>
                    <a:pt x="254011" y="1085378"/>
                  </a:lnTo>
                  <a:lnTo>
                    <a:pt x="258671" y="1084807"/>
                  </a:lnTo>
                  <a:lnTo>
                    <a:pt x="260478" y="1083951"/>
                  </a:lnTo>
                  <a:lnTo>
                    <a:pt x="261999" y="1084141"/>
                  </a:lnTo>
                  <a:lnTo>
                    <a:pt x="261714" y="1083570"/>
                  </a:lnTo>
                  <a:lnTo>
                    <a:pt x="254391" y="1083951"/>
                  </a:lnTo>
                  <a:lnTo>
                    <a:pt x="253345" y="1084807"/>
                  </a:lnTo>
                  <a:lnTo>
                    <a:pt x="252299" y="1084807"/>
                  </a:lnTo>
                  <a:lnTo>
                    <a:pt x="250777" y="1086044"/>
                  </a:lnTo>
                  <a:lnTo>
                    <a:pt x="250492" y="1086900"/>
                  </a:lnTo>
                  <a:lnTo>
                    <a:pt x="249636" y="1087091"/>
                  </a:lnTo>
                  <a:lnTo>
                    <a:pt x="248590" y="1088138"/>
                  </a:lnTo>
                  <a:lnTo>
                    <a:pt x="248115" y="1090517"/>
                  </a:lnTo>
                  <a:lnTo>
                    <a:pt x="246023" y="1092896"/>
                  </a:lnTo>
                  <a:lnTo>
                    <a:pt x="244691" y="1093942"/>
                  </a:lnTo>
                  <a:lnTo>
                    <a:pt x="241838" y="1094133"/>
                  </a:lnTo>
                  <a:lnTo>
                    <a:pt x="241553" y="1095370"/>
                  </a:lnTo>
                  <a:lnTo>
                    <a:pt x="240031" y="1095370"/>
                  </a:lnTo>
                  <a:lnTo>
                    <a:pt x="236893" y="1098224"/>
                  </a:lnTo>
                  <a:lnTo>
                    <a:pt x="235562" y="1097368"/>
                  </a:lnTo>
                  <a:lnTo>
                    <a:pt x="234896" y="1096131"/>
                  </a:lnTo>
                  <a:lnTo>
                    <a:pt x="232804" y="1094894"/>
                  </a:lnTo>
                  <a:lnTo>
                    <a:pt x="232804" y="1094037"/>
                  </a:lnTo>
                  <a:lnTo>
                    <a:pt x="231948" y="1093181"/>
                  </a:lnTo>
                  <a:lnTo>
                    <a:pt x="232233" y="1092134"/>
                  </a:lnTo>
                  <a:lnTo>
                    <a:pt x="231758" y="1092134"/>
                  </a:lnTo>
                  <a:lnTo>
                    <a:pt x="231282" y="1092896"/>
                  </a:lnTo>
                  <a:lnTo>
                    <a:pt x="232043" y="1093942"/>
                  </a:lnTo>
                  <a:lnTo>
                    <a:pt x="231567" y="1095370"/>
                  </a:lnTo>
                  <a:lnTo>
                    <a:pt x="227954" y="1094323"/>
                  </a:lnTo>
                  <a:lnTo>
                    <a:pt x="225671" y="1094323"/>
                  </a:lnTo>
                  <a:lnTo>
                    <a:pt x="223864" y="1094894"/>
                  </a:lnTo>
                  <a:lnTo>
                    <a:pt x="221677" y="1096892"/>
                  </a:lnTo>
                  <a:lnTo>
                    <a:pt x="220916" y="1098320"/>
                  </a:lnTo>
                  <a:lnTo>
                    <a:pt x="218824" y="1099176"/>
                  </a:lnTo>
                  <a:lnTo>
                    <a:pt x="218063" y="1097939"/>
                  </a:lnTo>
                  <a:lnTo>
                    <a:pt x="217207" y="1097368"/>
                  </a:lnTo>
                  <a:lnTo>
                    <a:pt x="217493" y="1093371"/>
                  </a:lnTo>
                  <a:lnTo>
                    <a:pt x="217778" y="1092515"/>
                  </a:lnTo>
                  <a:lnTo>
                    <a:pt x="218634" y="1091944"/>
                  </a:lnTo>
                  <a:lnTo>
                    <a:pt x="218634" y="1091183"/>
                  </a:lnTo>
                  <a:lnTo>
                    <a:pt x="220821" y="1089755"/>
                  </a:lnTo>
                  <a:lnTo>
                    <a:pt x="221106" y="1088518"/>
                  </a:lnTo>
                  <a:lnTo>
                    <a:pt x="220441" y="1088518"/>
                  </a:lnTo>
                  <a:lnTo>
                    <a:pt x="219585" y="1089755"/>
                  </a:lnTo>
                  <a:lnTo>
                    <a:pt x="217112" y="1091373"/>
                  </a:lnTo>
                  <a:lnTo>
                    <a:pt x="216827" y="1092991"/>
                  </a:lnTo>
                  <a:lnTo>
                    <a:pt x="216352" y="1093371"/>
                  </a:lnTo>
                  <a:lnTo>
                    <a:pt x="216352" y="1095845"/>
                  </a:lnTo>
                  <a:lnTo>
                    <a:pt x="216827" y="1096416"/>
                  </a:lnTo>
                  <a:lnTo>
                    <a:pt x="216352" y="1097463"/>
                  </a:lnTo>
                  <a:lnTo>
                    <a:pt x="217683" y="1098224"/>
                  </a:lnTo>
                  <a:lnTo>
                    <a:pt x="218539" y="1100032"/>
                  </a:lnTo>
                  <a:lnTo>
                    <a:pt x="219585" y="1100032"/>
                  </a:lnTo>
                  <a:lnTo>
                    <a:pt x="221106" y="1098605"/>
                  </a:lnTo>
                  <a:lnTo>
                    <a:pt x="222152" y="1098415"/>
                  </a:lnTo>
                  <a:lnTo>
                    <a:pt x="226242" y="1096036"/>
                  </a:lnTo>
                  <a:lnTo>
                    <a:pt x="227098" y="1096226"/>
                  </a:lnTo>
                  <a:lnTo>
                    <a:pt x="228905" y="1095655"/>
                  </a:lnTo>
                  <a:lnTo>
                    <a:pt x="229570" y="1096702"/>
                  </a:lnTo>
                  <a:lnTo>
                    <a:pt x="230426" y="1096892"/>
                  </a:lnTo>
                  <a:lnTo>
                    <a:pt x="230711" y="1097463"/>
                  </a:lnTo>
                  <a:lnTo>
                    <a:pt x="232518" y="1098224"/>
                  </a:lnTo>
                  <a:lnTo>
                    <a:pt x="234325" y="1099652"/>
                  </a:lnTo>
                  <a:lnTo>
                    <a:pt x="235181" y="1101460"/>
                  </a:lnTo>
                  <a:lnTo>
                    <a:pt x="234896" y="1102221"/>
                  </a:lnTo>
                  <a:lnTo>
                    <a:pt x="233374" y="1102982"/>
                  </a:lnTo>
                  <a:lnTo>
                    <a:pt x="233374" y="1103553"/>
                  </a:lnTo>
                  <a:lnTo>
                    <a:pt x="233850" y="1103934"/>
                  </a:lnTo>
                  <a:lnTo>
                    <a:pt x="233850" y="1105932"/>
                  </a:lnTo>
                  <a:lnTo>
                    <a:pt x="234706" y="1107169"/>
                  </a:lnTo>
                  <a:lnTo>
                    <a:pt x="234420" y="1109358"/>
                  </a:lnTo>
                  <a:lnTo>
                    <a:pt x="235086" y="1109929"/>
                  </a:lnTo>
                  <a:lnTo>
                    <a:pt x="235371" y="1111927"/>
                  </a:lnTo>
                  <a:lnTo>
                    <a:pt x="234325" y="1112784"/>
                  </a:lnTo>
                  <a:lnTo>
                    <a:pt x="233469" y="1112593"/>
                  </a:lnTo>
                  <a:lnTo>
                    <a:pt x="232994" y="1113640"/>
                  </a:lnTo>
                  <a:lnTo>
                    <a:pt x="233660" y="1114211"/>
                  </a:lnTo>
                  <a:lnTo>
                    <a:pt x="233660" y="1115639"/>
                  </a:lnTo>
                  <a:lnTo>
                    <a:pt x="234991" y="1118684"/>
                  </a:lnTo>
                  <a:lnTo>
                    <a:pt x="238415" y="1120111"/>
                  </a:lnTo>
                  <a:lnTo>
                    <a:pt x="240221" y="1121538"/>
                  </a:lnTo>
                  <a:lnTo>
                    <a:pt x="240507" y="1122394"/>
                  </a:lnTo>
                  <a:lnTo>
                    <a:pt x="239651" y="1124773"/>
                  </a:lnTo>
                  <a:lnTo>
                    <a:pt x="240316" y="1126581"/>
                  </a:lnTo>
                  <a:lnTo>
                    <a:pt x="237844" y="1131054"/>
                  </a:lnTo>
                  <a:lnTo>
                    <a:pt x="238129" y="1134099"/>
                  </a:lnTo>
                  <a:lnTo>
                    <a:pt x="237273" y="1135526"/>
                  </a:lnTo>
                  <a:lnTo>
                    <a:pt x="236417" y="1135717"/>
                  </a:lnTo>
                  <a:lnTo>
                    <a:pt x="235657" y="1134955"/>
                  </a:lnTo>
                  <a:lnTo>
                    <a:pt x="232043" y="1134955"/>
                  </a:lnTo>
                  <a:lnTo>
                    <a:pt x="229570" y="1136954"/>
                  </a:lnTo>
                  <a:lnTo>
                    <a:pt x="229285" y="1137715"/>
                  </a:lnTo>
                  <a:lnTo>
                    <a:pt x="226812" y="1139333"/>
                  </a:lnTo>
                  <a:lnTo>
                    <a:pt x="225957" y="1139333"/>
                  </a:lnTo>
                  <a:lnTo>
                    <a:pt x="223484" y="1136859"/>
                  </a:lnTo>
                  <a:lnTo>
                    <a:pt x="221962" y="1136288"/>
                  </a:lnTo>
                  <a:lnTo>
                    <a:pt x="219870" y="1136478"/>
                  </a:lnTo>
                  <a:lnTo>
                    <a:pt x="218349" y="1137239"/>
                  </a:lnTo>
                  <a:lnTo>
                    <a:pt x="217873" y="1138001"/>
                  </a:lnTo>
                  <a:lnTo>
                    <a:pt x="217873" y="1139428"/>
                  </a:lnTo>
                  <a:lnTo>
                    <a:pt x="216542" y="1139999"/>
                  </a:lnTo>
                  <a:lnTo>
                    <a:pt x="213403" y="1139142"/>
                  </a:lnTo>
                  <a:lnTo>
                    <a:pt x="212928" y="1138571"/>
                  </a:lnTo>
                  <a:lnTo>
                    <a:pt x="210836" y="1138382"/>
                  </a:lnTo>
                  <a:lnTo>
                    <a:pt x="209790" y="1139238"/>
                  </a:lnTo>
                  <a:lnTo>
                    <a:pt x="207507" y="1139238"/>
                  </a:lnTo>
                  <a:lnTo>
                    <a:pt x="206176" y="1140665"/>
                  </a:lnTo>
                  <a:lnTo>
                    <a:pt x="201991" y="1142473"/>
                  </a:lnTo>
                  <a:lnTo>
                    <a:pt x="201991" y="1142758"/>
                  </a:lnTo>
                  <a:lnTo>
                    <a:pt x="201136" y="1143139"/>
                  </a:lnTo>
                  <a:lnTo>
                    <a:pt x="199043" y="1142949"/>
                  </a:lnTo>
                  <a:lnTo>
                    <a:pt x="198758" y="1143329"/>
                  </a:lnTo>
                  <a:lnTo>
                    <a:pt x="198092" y="1142568"/>
                  </a:lnTo>
                  <a:lnTo>
                    <a:pt x="197332" y="1142758"/>
                  </a:lnTo>
                  <a:lnTo>
                    <a:pt x="197046" y="1142473"/>
                  </a:lnTo>
                  <a:lnTo>
                    <a:pt x="195525" y="1142473"/>
                  </a:lnTo>
                  <a:lnTo>
                    <a:pt x="194859" y="1141712"/>
                  </a:lnTo>
                  <a:lnTo>
                    <a:pt x="193337" y="1141712"/>
                  </a:lnTo>
                  <a:lnTo>
                    <a:pt x="193052" y="1141141"/>
                  </a:lnTo>
                  <a:lnTo>
                    <a:pt x="188582" y="1139523"/>
                  </a:lnTo>
                  <a:lnTo>
                    <a:pt x="186490" y="1138286"/>
                  </a:lnTo>
                  <a:lnTo>
                    <a:pt x="186205" y="1137525"/>
                  </a:lnTo>
                  <a:lnTo>
                    <a:pt x="185539" y="1137525"/>
                  </a:lnTo>
                  <a:lnTo>
                    <a:pt x="186585" y="1135717"/>
                  </a:lnTo>
                  <a:lnTo>
                    <a:pt x="186871" y="1133528"/>
                  </a:lnTo>
                  <a:lnTo>
                    <a:pt x="186395" y="1133338"/>
                  </a:lnTo>
                  <a:lnTo>
                    <a:pt x="186205" y="1135717"/>
                  </a:lnTo>
                  <a:lnTo>
                    <a:pt x="185349" y="1136954"/>
                  </a:lnTo>
                  <a:lnTo>
                    <a:pt x="184303" y="1136383"/>
                  </a:lnTo>
                  <a:lnTo>
                    <a:pt x="182781" y="1136383"/>
                  </a:lnTo>
                  <a:lnTo>
                    <a:pt x="181450" y="1135336"/>
                  </a:lnTo>
                  <a:lnTo>
                    <a:pt x="180404" y="1135526"/>
                  </a:lnTo>
                  <a:lnTo>
                    <a:pt x="179072" y="1134670"/>
                  </a:lnTo>
                  <a:lnTo>
                    <a:pt x="177741" y="1134670"/>
                  </a:lnTo>
                  <a:lnTo>
                    <a:pt x="178216" y="1135431"/>
                  </a:lnTo>
                  <a:lnTo>
                    <a:pt x="179263" y="1135431"/>
                  </a:lnTo>
                  <a:lnTo>
                    <a:pt x="180309" y="1136288"/>
                  </a:lnTo>
                  <a:lnTo>
                    <a:pt x="178216" y="1137715"/>
                  </a:lnTo>
                  <a:lnTo>
                    <a:pt x="175078" y="1137144"/>
                  </a:lnTo>
                  <a:lnTo>
                    <a:pt x="174413" y="1138191"/>
                  </a:lnTo>
                  <a:lnTo>
                    <a:pt x="173937" y="1138191"/>
                  </a:lnTo>
                  <a:lnTo>
                    <a:pt x="171845" y="1137620"/>
                  </a:lnTo>
                  <a:lnTo>
                    <a:pt x="171179" y="1136003"/>
                  </a:lnTo>
                  <a:lnTo>
                    <a:pt x="170323" y="1135622"/>
                  </a:lnTo>
                  <a:lnTo>
                    <a:pt x="169658" y="1136193"/>
                  </a:lnTo>
                  <a:lnTo>
                    <a:pt x="169658" y="1137430"/>
                  </a:lnTo>
                  <a:lnTo>
                    <a:pt x="170513" y="1141712"/>
                  </a:lnTo>
                  <a:lnTo>
                    <a:pt x="171845" y="1140950"/>
                  </a:lnTo>
                  <a:lnTo>
                    <a:pt x="172701" y="1141141"/>
                  </a:lnTo>
                  <a:lnTo>
                    <a:pt x="170418" y="1142949"/>
                  </a:lnTo>
                  <a:lnTo>
                    <a:pt x="169372" y="1142758"/>
                  </a:lnTo>
                  <a:lnTo>
                    <a:pt x="170133" y="1141712"/>
                  </a:lnTo>
                  <a:lnTo>
                    <a:pt x="169277" y="1139713"/>
                  </a:lnTo>
                  <a:lnTo>
                    <a:pt x="168992" y="1137525"/>
                  </a:lnTo>
                  <a:lnTo>
                    <a:pt x="163666" y="1138096"/>
                  </a:lnTo>
                  <a:lnTo>
                    <a:pt x="162810" y="1142758"/>
                  </a:lnTo>
                  <a:lnTo>
                    <a:pt x="163857" y="1143139"/>
                  </a:lnTo>
                  <a:lnTo>
                    <a:pt x="167660" y="1142758"/>
                  </a:lnTo>
                  <a:lnTo>
                    <a:pt x="167375" y="1143329"/>
                  </a:lnTo>
                  <a:lnTo>
                    <a:pt x="163761" y="1143710"/>
                  </a:lnTo>
                  <a:lnTo>
                    <a:pt x="161099" y="1143139"/>
                  </a:lnTo>
                  <a:lnTo>
                    <a:pt x="161384" y="1142568"/>
                  </a:lnTo>
                  <a:lnTo>
                    <a:pt x="162050" y="1142758"/>
                  </a:lnTo>
                  <a:lnTo>
                    <a:pt x="162905" y="1138096"/>
                  </a:lnTo>
                  <a:lnTo>
                    <a:pt x="160813" y="1138476"/>
                  </a:lnTo>
                  <a:lnTo>
                    <a:pt x="159482" y="1137905"/>
                  </a:lnTo>
                  <a:lnTo>
                    <a:pt x="158721" y="1136668"/>
                  </a:lnTo>
                  <a:lnTo>
                    <a:pt x="159482" y="1134480"/>
                  </a:lnTo>
                  <a:lnTo>
                    <a:pt x="156058" y="1131435"/>
                  </a:lnTo>
                  <a:lnTo>
                    <a:pt x="155583" y="1128580"/>
                  </a:lnTo>
                  <a:lnTo>
                    <a:pt x="154061" y="1127723"/>
                  </a:lnTo>
                  <a:lnTo>
                    <a:pt x="153015" y="1127914"/>
                  </a:lnTo>
                  <a:lnTo>
                    <a:pt x="152349" y="1126867"/>
                  </a:lnTo>
                  <a:lnTo>
                    <a:pt x="151684" y="1127058"/>
                  </a:lnTo>
                  <a:lnTo>
                    <a:pt x="151969" y="1128104"/>
                  </a:lnTo>
                  <a:lnTo>
                    <a:pt x="152825" y="1128866"/>
                  </a:lnTo>
                  <a:lnTo>
                    <a:pt x="151779" y="1129722"/>
                  </a:lnTo>
                  <a:lnTo>
                    <a:pt x="152254" y="1131910"/>
                  </a:lnTo>
                  <a:lnTo>
                    <a:pt x="151494" y="1132481"/>
                  </a:lnTo>
                  <a:lnTo>
                    <a:pt x="150447" y="1131910"/>
                  </a:lnTo>
                  <a:lnTo>
                    <a:pt x="149687" y="1132291"/>
                  </a:lnTo>
                  <a:lnTo>
                    <a:pt x="148355" y="1133718"/>
                  </a:lnTo>
                  <a:lnTo>
                    <a:pt x="148831" y="1134480"/>
                  </a:lnTo>
                  <a:lnTo>
                    <a:pt x="148355" y="1135717"/>
                  </a:lnTo>
                  <a:lnTo>
                    <a:pt x="146834" y="1135431"/>
                  </a:lnTo>
                  <a:lnTo>
                    <a:pt x="146548" y="1133243"/>
                  </a:lnTo>
                  <a:lnTo>
                    <a:pt x="144266" y="1131245"/>
                  </a:lnTo>
                  <a:lnTo>
                    <a:pt x="143791" y="1131816"/>
                  </a:lnTo>
                  <a:lnTo>
                    <a:pt x="141318" y="1131816"/>
                  </a:lnTo>
                  <a:lnTo>
                    <a:pt x="141318" y="1132387"/>
                  </a:lnTo>
                  <a:lnTo>
                    <a:pt x="140462" y="1132767"/>
                  </a:lnTo>
                  <a:lnTo>
                    <a:pt x="140747" y="1134004"/>
                  </a:lnTo>
                  <a:lnTo>
                    <a:pt x="140272" y="1134384"/>
                  </a:lnTo>
                  <a:lnTo>
                    <a:pt x="138940" y="1134384"/>
                  </a:lnTo>
                  <a:lnTo>
                    <a:pt x="137134" y="1133624"/>
                  </a:lnTo>
                  <a:lnTo>
                    <a:pt x="135802" y="1133624"/>
                  </a:lnTo>
                  <a:lnTo>
                    <a:pt x="134756" y="1134384"/>
                  </a:lnTo>
                  <a:lnTo>
                    <a:pt x="132474" y="1134384"/>
                  </a:lnTo>
                  <a:lnTo>
                    <a:pt x="130952" y="1133624"/>
                  </a:lnTo>
                  <a:lnTo>
                    <a:pt x="130667" y="1132196"/>
                  </a:lnTo>
                  <a:lnTo>
                    <a:pt x="129811" y="1131149"/>
                  </a:lnTo>
                  <a:lnTo>
                    <a:pt x="126387" y="1130768"/>
                  </a:lnTo>
                  <a:lnTo>
                    <a:pt x="125056" y="1131625"/>
                  </a:lnTo>
                  <a:lnTo>
                    <a:pt x="124771" y="1132481"/>
                  </a:lnTo>
                  <a:lnTo>
                    <a:pt x="125817" y="1133243"/>
                  </a:lnTo>
                  <a:lnTo>
                    <a:pt x="125817" y="1134289"/>
                  </a:lnTo>
                  <a:lnTo>
                    <a:pt x="126482" y="1135051"/>
                  </a:lnTo>
                  <a:lnTo>
                    <a:pt x="127243" y="1135241"/>
                  </a:lnTo>
                  <a:lnTo>
                    <a:pt x="126768" y="1136478"/>
                  </a:lnTo>
                  <a:lnTo>
                    <a:pt x="127053" y="1137715"/>
                  </a:lnTo>
                  <a:lnTo>
                    <a:pt x="128099" y="1138096"/>
                  </a:lnTo>
                  <a:lnTo>
                    <a:pt x="129621" y="1139523"/>
                  </a:lnTo>
                  <a:lnTo>
                    <a:pt x="133805" y="1139904"/>
                  </a:lnTo>
                  <a:lnTo>
                    <a:pt x="134566" y="1140950"/>
                  </a:lnTo>
                  <a:lnTo>
                    <a:pt x="131713" y="1141807"/>
                  </a:lnTo>
                  <a:lnTo>
                    <a:pt x="131428" y="1143615"/>
                  </a:lnTo>
                  <a:lnTo>
                    <a:pt x="132759" y="1144471"/>
                  </a:lnTo>
                  <a:lnTo>
                    <a:pt x="133044" y="1145328"/>
                  </a:lnTo>
                  <a:lnTo>
                    <a:pt x="131523" y="1146755"/>
                  </a:lnTo>
                  <a:lnTo>
                    <a:pt x="130001" y="1147326"/>
                  </a:lnTo>
                  <a:lnTo>
                    <a:pt x="131047" y="1148183"/>
                  </a:lnTo>
                  <a:lnTo>
                    <a:pt x="131523" y="1150371"/>
                  </a:lnTo>
                  <a:lnTo>
                    <a:pt x="127719" y="1151132"/>
                  </a:lnTo>
                  <a:lnTo>
                    <a:pt x="126197" y="1150942"/>
                  </a:lnTo>
                  <a:lnTo>
                    <a:pt x="125531" y="1151799"/>
                  </a:lnTo>
                  <a:lnTo>
                    <a:pt x="126197" y="1153226"/>
                  </a:lnTo>
                  <a:lnTo>
                    <a:pt x="126197" y="1154463"/>
                  </a:lnTo>
                  <a:lnTo>
                    <a:pt x="124010" y="1155319"/>
                  </a:lnTo>
                  <a:lnTo>
                    <a:pt x="123249" y="1154558"/>
                  </a:lnTo>
                  <a:lnTo>
                    <a:pt x="122964" y="1153131"/>
                  </a:lnTo>
                  <a:lnTo>
                    <a:pt x="120491" y="1151513"/>
                  </a:lnTo>
                  <a:lnTo>
                    <a:pt x="120967" y="1149705"/>
                  </a:lnTo>
                  <a:lnTo>
                    <a:pt x="118684" y="1148849"/>
                  </a:lnTo>
                  <a:lnTo>
                    <a:pt x="119160" y="1146375"/>
                  </a:lnTo>
                  <a:lnTo>
                    <a:pt x="118304" y="1145804"/>
                  </a:lnTo>
                  <a:lnTo>
                    <a:pt x="118589" y="1143615"/>
                  </a:lnTo>
                  <a:lnTo>
                    <a:pt x="117733" y="1143044"/>
                  </a:lnTo>
                  <a:lnTo>
                    <a:pt x="117448" y="1142283"/>
                  </a:lnTo>
                  <a:lnTo>
                    <a:pt x="118970" y="1140475"/>
                  </a:lnTo>
                  <a:lnTo>
                    <a:pt x="118970" y="1138857"/>
                  </a:lnTo>
                  <a:lnTo>
                    <a:pt x="118304" y="1138476"/>
                  </a:lnTo>
                  <a:lnTo>
                    <a:pt x="118970" y="1136478"/>
                  </a:lnTo>
                  <a:lnTo>
                    <a:pt x="112503" y="1134860"/>
                  </a:lnTo>
                  <a:lnTo>
                    <a:pt x="112503" y="1133052"/>
                  </a:lnTo>
                  <a:lnTo>
                    <a:pt x="113168" y="1132481"/>
                  </a:lnTo>
                  <a:lnTo>
                    <a:pt x="112883" y="1130864"/>
                  </a:lnTo>
                  <a:lnTo>
                    <a:pt x="109460" y="1127819"/>
                  </a:lnTo>
                  <a:lnTo>
                    <a:pt x="107938" y="1127058"/>
                  </a:lnTo>
                  <a:lnTo>
                    <a:pt x="104134" y="1126867"/>
                  </a:lnTo>
                  <a:lnTo>
                    <a:pt x="103468" y="1127629"/>
                  </a:lnTo>
                  <a:lnTo>
                    <a:pt x="103183" y="1130102"/>
                  </a:lnTo>
                  <a:lnTo>
                    <a:pt x="102327" y="1130293"/>
                  </a:lnTo>
                  <a:lnTo>
                    <a:pt x="101852" y="1131054"/>
                  </a:lnTo>
                  <a:lnTo>
                    <a:pt x="100045" y="1130864"/>
                  </a:lnTo>
                  <a:lnTo>
                    <a:pt x="100045" y="1130008"/>
                  </a:lnTo>
                  <a:lnTo>
                    <a:pt x="102137" y="1129151"/>
                  </a:lnTo>
                  <a:lnTo>
                    <a:pt x="102422" y="1127533"/>
                  </a:lnTo>
                  <a:lnTo>
                    <a:pt x="99759" y="1125915"/>
                  </a:lnTo>
                  <a:lnTo>
                    <a:pt x="98238" y="1125725"/>
                  </a:lnTo>
                  <a:lnTo>
                    <a:pt x="98238" y="1125154"/>
                  </a:lnTo>
                  <a:lnTo>
                    <a:pt x="95765" y="1123536"/>
                  </a:lnTo>
                  <a:lnTo>
                    <a:pt x="95480" y="1122965"/>
                  </a:lnTo>
                  <a:lnTo>
                    <a:pt x="95955" y="1122204"/>
                  </a:lnTo>
                  <a:lnTo>
                    <a:pt x="95480" y="1121823"/>
                  </a:lnTo>
                  <a:lnTo>
                    <a:pt x="94149" y="1121634"/>
                  </a:lnTo>
                  <a:lnTo>
                    <a:pt x="93673" y="1120872"/>
                  </a:lnTo>
                  <a:lnTo>
                    <a:pt x="92342" y="1120872"/>
                  </a:lnTo>
                  <a:lnTo>
                    <a:pt x="93102" y="1118493"/>
                  </a:lnTo>
                  <a:lnTo>
                    <a:pt x="92247" y="1117922"/>
                  </a:lnTo>
                  <a:lnTo>
                    <a:pt x="92247" y="1117066"/>
                  </a:lnTo>
                  <a:lnTo>
                    <a:pt x="93102" y="1116876"/>
                  </a:lnTo>
                  <a:lnTo>
                    <a:pt x="93388" y="1117447"/>
                  </a:lnTo>
                  <a:lnTo>
                    <a:pt x="95480" y="1117256"/>
                  </a:lnTo>
                  <a:lnTo>
                    <a:pt x="97572" y="1117827"/>
                  </a:lnTo>
                  <a:lnTo>
                    <a:pt x="104039" y="1117636"/>
                  </a:lnTo>
                  <a:lnTo>
                    <a:pt x="105370" y="1118017"/>
                  </a:lnTo>
                  <a:lnTo>
                    <a:pt x="107177" y="1119445"/>
                  </a:lnTo>
                  <a:lnTo>
                    <a:pt x="108033" y="1119445"/>
                  </a:lnTo>
                  <a:lnTo>
                    <a:pt x="108699" y="1120015"/>
                  </a:lnTo>
                  <a:lnTo>
                    <a:pt x="110030" y="1119826"/>
                  </a:lnTo>
                  <a:lnTo>
                    <a:pt x="110791" y="1118207"/>
                  </a:lnTo>
                  <a:lnTo>
                    <a:pt x="112122" y="1116780"/>
                  </a:lnTo>
                  <a:lnTo>
                    <a:pt x="112122" y="1114401"/>
                  </a:lnTo>
                  <a:lnTo>
                    <a:pt x="112883" y="1113355"/>
                  </a:lnTo>
                  <a:lnTo>
                    <a:pt x="112883" y="1109929"/>
                  </a:lnTo>
                  <a:lnTo>
                    <a:pt x="113834" y="1109929"/>
                  </a:lnTo>
                  <a:lnTo>
                    <a:pt x="113834" y="1109073"/>
                  </a:lnTo>
                  <a:lnTo>
                    <a:pt x="112978" y="1108502"/>
                  </a:lnTo>
                  <a:lnTo>
                    <a:pt x="113644" y="1106123"/>
                  </a:lnTo>
                  <a:lnTo>
                    <a:pt x="115166" y="1106694"/>
                  </a:lnTo>
                  <a:lnTo>
                    <a:pt x="115926" y="1106313"/>
                  </a:lnTo>
                  <a:lnTo>
                    <a:pt x="116212" y="1105457"/>
                  </a:lnTo>
                  <a:lnTo>
                    <a:pt x="117543" y="1105266"/>
                  </a:lnTo>
                  <a:lnTo>
                    <a:pt x="118399" y="1106123"/>
                  </a:lnTo>
                  <a:lnTo>
                    <a:pt x="120681" y="1106503"/>
                  </a:lnTo>
                  <a:lnTo>
                    <a:pt x="121727" y="1103839"/>
                  </a:lnTo>
                  <a:lnTo>
                    <a:pt x="123534" y="1102982"/>
                  </a:lnTo>
                  <a:lnTo>
                    <a:pt x="123534" y="1101745"/>
                  </a:lnTo>
                  <a:lnTo>
                    <a:pt x="124580" y="1100889"/>
                  </a:lnTo>
                  <a:lnTo>
                    <a:pt x="124580" y="1100128"/>
                  </a:lnTo>
                  <a:lnTo>
                    <a:pt x="126673" y="1098510"/>
                  </a:lnTo>
                  <a:lnTo>
                    <a:pt x="128194" y="1097939"/>
                  </a:lnTo>
                  <a:lnTo>
                    <a:pt x="129050" y="1096512"/>
                  </a:lnTo>
                  <a:lnTo>
                    <a:pt x="130857" y="1095274"/>
                  </a:lnTo>
                  <a:lnTo>
                    <a:pt x="131903" y="1095845"/>
                  </a:lnTo>
                  <a:lnTo>
                    <a:pt x="134090" y="1095845"/>
                  </a:lnTo>
                  <a:lnTo>
                    <a:pt x="134566" y="1095274"/>
                  </a:lnTo>
                  <a:lnTo>
                    <a:pt x="135612" y="1095084"/>
                  </a:lnTo>
                  <a:lnTo>
                    <a:pt x="139036" y="1096131"/>
                  </a:lnTo>
                  <a:lnTo>
                    <a:pt x="139796" y="1094894"/>
                  </a:lnTo>
                  <a:lnTo>
                    <a:pt x="140842" y="1094704"/>
                  </a:lnTo>
                  <a:lnTo>
                    <a:pt x="142364" y="1095560"/>
                  </a:lnTo>
                  <a:lnTo>
                    <a:pt x="143030" y="1096987"/>
                  </a:lnTo>
                  <a:lnTo>
                    <a:pt x="147214" y="1097558"/>
                  </a:lnTo>
                  <a:lnTo>
                    <a:pt x="148260" y="1096702"/>
                  </a:lnTo>
                  <a:lnTo>
                    <a:pt x="148736" y="1095655"/>
                  </a:lnTo>
                  <a:lnTo>
                    <a:pt x="151399" y="1093657"/>
                  </a:lnTo>
                  <a:lnTo>
                    <a:pt x="151399" y="1092896"/>
                  </a:lnTo>
                  <a:lnTo>
                    <a:pt x="152064" y="1092515"/>
                  </a:lnTo>
                  <a:lnTo>
                    <a:pt x="151779" y="1091278"/>
                  </a:lnTo>
                  <a:lnTo>
                    <a:pt x="153110" y="1090707"/>
                  </a:lnTo>
                  <a:lnTo>
                    <a:pt x="153586" y="1089470"/>
                  </a:lnTo>
                  <a:lnTo>
                    <a:pt x="153586" y="1087852"/>
                  </a:lnTo>
                  <a:lnTo>
                    <a:pt x="152730" y="1087091"/>
                  </a:lnTo>
                  <a:lnTo>
                    <a:pt x="153015" y="1085283"/>
                  </a:lnTo>
                  <a:lnTo>
                    <a:pt x="152540" y="1083855"/>
                  </a:lnTo>
                  <a:lnTo>
                    <a:pt x="153015" y="1083665"/>
                  </a:lnTo>
                  <a:lnTo>
                    <a:pt x="153015" y="1082618"/>
                  </a:lnTo>
                  <a:lnTo>
                    <a:pt x="152540" y="1081191"/>
                  </a:lnTo>
                  <a:lnTo>
                    <a:pt x="151779" y="1080810"/>
                  </a:lnTo>
                  <a:lnTo>
                    <a:pt x="152540" y="1075101"/>
                  </a:lnTo>
                  <a:lnTo>
                    <a:pt x="153205" y="1074530"/>
                  </a:lnTo>
                  <a:lnTo>
                    <a:pt x="152730" y="1071865"/>
                  </a:lnTo>
                  <a:lnTo>
                    <a:pt x="153205" y="1069201"/>
                  </a:lnTo>
                  <a:lnTo>
                    <a:pt x="151874" y="1067203"/>
                  </a:lnTo>
                  <a:lnTo>
                    <a:pt x="151874" y="1065776"/>
                  </a:lnTo>
                  <a:lnTo>
                    <a:pt x="150543" y="1064538"/>
                  </a:lnTo>
                  <a:lnTo>
                    <a:pt x="150543" y="1063301"/>
                  </a:lnTo>
                  <a:lnTo>
                    <a:pt x="151589" y="1061874"/>
                  </a:lnTo>
                  <a:lnTo>
                    <a:pt x="150923" y="1061683"/>
                  </a:lnTo>
                  <a:lnTo>
                    <a:pt x="150638" y="1062445"/>
                  </a:lnTo>
                  <a:lnTo>
                    <a:pt x="149972" y="1062635"/>
                  </a:lnTo>
                  <a:lnTo>
                    <a:pt x="148926" y="1061589"/>
                  </a:lnTo>
                  <a:lnTo>
                    <a:pt x="148450" y="1058353"/>
                  </a:lnTo>
                  <a:lnTo>
                    <a:pt x="149306" y="1057497"/>
                  </a:lnTo>
                  <a:lnTo>
                    <a:pt x="149306" y="1054452"/>
                  </a:lnTo>
                  <a:lnTo>
                    <a:pt x="148641" y="1053690"/>
                  </a:lnTo>
                  <a:lnTo>
                    <a:pt x="148641" y="1052263"/>
                  </a:lnTo>
                  <a:lnTo>
                    <a:pt x="147975" y="1051407"/>
                  </a:lnTo>
                  <a:lnTo>
                    <a:pt x="146644" y="1046173"/>
                  </a:lnTo>
                  <a:lnTo>
                    <a:pt x="145122" y="1043794"/>
                  </a:lnTo>
                  <a:lnTo>
                    <a:pt x="144266" y="1041320"/>
                  </a:lnTo>
                  <a:lnTo>
                    <a:pt x="141603" y="1039131"/>
                  </a:lnTo>
                  <a:lnTo>
                    <a:pt x="140747" y="1037323"/>
                  </a:lnTo>
                  <a:lnTo>
                    <a:pt x="139701" y="1036467"/>
                  </a:lnTo>
                  <a:lnTo>
                    <a:pt x="138845" y="1036467"/>
                  </a:lnTo>
                  <a:lnTo>
                    <a:pt x="137799" y="1037513"/>
                  </a:lnTo>
                  <a:lnTo>
                    <a:pt x="132664" y="1037704"/>
                  </a:lnTo>
                  <a:lnTo>
                    <a:pt x="131998" y="1037323"/>
                  </a:lnTo>
                  <a:lnTo>
                    <a:pt x="131713" y="1039131"/>
                  </a:lnTo>
                  <a:lnTo>
                    <a:pt x="131237" y="1039512"/>
                  </a:lnTo>
                  <a:lnTo>
                    <a:pt x="130762" y="1039321"/>
                  </a:lnTo>
                  <a:lnTo>
                    <a:pt x="131047" y="1037704"/>
                  </a:lnTo>
                  <a:lnTo>
                    <a:pt x="128575" y="1036276"/>
                  </a:lnTo>
                  <a:lnTo>
                    <a:pt x="125151" y="1037037"/>
                  </a:lnTo>
                  <a:lnTo>
                    <a:pt x="124105" y="1036847"/>
                  </a:lnTo>
                  <a:lnTo>
                    <a:pt x="123059" y="1038084"/>
                  </a:lnTo>
                  <a:lnTo>
                    <a:pt x="122203" y="1038275"/>
                  </a:lnTo>
                  <a:lnTo>
                    <a:pt x="121918" y="1037513"/>
                  </a:lnTo>
                  <a:lnTo>
                    <a:pt x="123249" y="1036276"/>
                  </a:lnTo>
                  <a:lnTo>
                    <a:pt x="122393" y="1034088"/>
                  </a:lnTo>
                  <a:lnTo>
                    <a:pt x="118970" y="1033707"/>
                  </a:lnTo>
                  <a:lnTo>
                    <a:pt x="116877" y="1034278"/>
                  </a:lnTo>
                  <a:lnTo>
                    <a:pt x="116592" y="1033707"/>
                  </a:lnTo>
                  <a:lnTo>
                    <a:pt x="117067" y="1033136"/>
                  </a:lnTo>
                  <a:lnTo>
                    <a:pt x="116212" y="1032946"/>
                  </a:lnTo>
                  <a:lnTo>
                    <a:pt x="115736" y="1033992"/>
                  </a:lnTo>
                  <a:lnTo>
                    <a:pt x="114690" y="1033992"/>
                  </a:lnTo>
                  <a:lnTo>
                    <a:pt x="114405" y="1034373"/>
                  </a:lnTo>
                  <a:lnTo>
                    <a:pt x="113549" y="1034373"/>
                  </a:lnTo>
                  <a:lnTo>
                    <a:pt x="113549" y="1033326"/>
                  </a:lnTo>
                  <a:lnTo>
                    <a:pt x="109745" y="1034183"/>
                  </a:lnTo>
                  <a:lnTo>
                    <a:pt x="109460" y="1033612"/>
                  </a:lnTo>
                  <a:lnTo>
                    <a:pt x="109935" y="1033421"/>
                  </a:lnTo>
                  <a:lnTo>
                    <a:pt x="109935" y="1032660"/>
                  </a:lnTo>
                  <a:lnTo>
                    <a:pt x="107272" y="1030281"/>
                  </a:lnTo>
                  <a:lnTo>
                    <a:pt x="101471" y="1030472"/>
                  </a:lnTo>
                  <a:lnTo>
                    <a:pt x="98999" y="1031899"/>
                  </a:lnTo>
                  <a:lnTo>
                    <a:pt x="96146" y="1030662"/>
                  </a:lnTo>
                  <a:lnTo>
                    <a:pt x="94624" y="1032660"/>
                  </a:lnTo>
                  <a:lnTo>
                    <a:pt x="94909" y="1033517"/>
                  </a:lnTo>
                  <a:lnTo>
                    <a:pt x="94053" y="1033326"/>
                  </a:lnTo>
                  <a:lnTo>
                    <a:pt x="93768" y="1034088"/>
                  </a:lnTo>
                  <a:lnTo>
                    <a:pt x="93293" y="1033897"/>
                  </a:lnTo>
                  <a:lnTo>
                    <a:pt x="93578" y="1032850"/>
                  </a:lnTo>
                  <a:lnTo>
                    <a:pt x="93102" y="1032660"/>
                  </a:lnTo>
                  <a:lnTo>
                    <a:pt x="92817" y="1030662"/>
                  </a:lnTo>
                  <a:lnTo>
                    <a:pt x="91486" y="1031423"/>
                  </a:lnTo>
                  <a:lnTo>
                    <a:pt x="90820" y="1033041"/>
                  </a:lnTo>
                  <a:lnTo>
                    <a:pt x="89964" y="1033041"/>
                  </a:lnTo>
                  <a:lnTo>
                    <a:pt x="89489" y="1031994"/>
                  </a:lnTo>
                  <a:lnTo>
                    <a:pt x="87967" y="1031233"/>
                  </a:lnTo>
                  <a:lnTo>
                    <a:pt x="85114" y="1033231"/>
                  </a:lnTo>
                  <a:lnTo>
                    <a:pt x="83783" y="1033231"/>
                  </a:lnTo>
                  <a:lnTo>
                    <a:pt x="81976" y="1035039"/>
                  </a:lnTo>
                  <a:lnTo>
                    <a:pt x="78362" y="1035896"/>
                  </a:lnTo>
                  <a:lnTo>
                    <a:pt x="77696" y="1037133"/>
                  </a:lnTo>
                  <a:lnTo>
                    <a:pt x="76175" y="1037704"/>
                  </a:lnTo>
                  <a:lnTo>
                    <a:pt x="76175" y="1038750"/>
                  </a:lnTo>
                  <a:lnTo>
                    <a:pt x="76840" y="1039321"/>
                  </a:lnTo>
                  <a:lnTo>
                    <a:pt x="76175" y="1040083"/>
                  </a:lnTo>
                  <a:lnTo>
                    <a:pt x="75414" y="1039892"/>
                  </a:lnTo>
                  <a:lnTo>
                    <a:pt x="75414" y="1035610"/>
                  </a:lnTo>
                  <a:lnTo>
                    <a:pt x="74083" y="1036371"/>
                  </a:lnTo>
                  <a:lnTo>
                    <a:pt x="72561" y="1036181"/>
                  </a:lnTo>
                  <a:lnTo>
                    <a:pt x="71230" y="1038179"/>
                  </a:lnTo>
                  <a:lnTo>
                    <a:pt x="69042" y="1038941"/>
                  </a:lnTo>
                  <a:lnTo>
                    <a:pt x="68186" y="1038941"/>
                  </a:lnTo>
                  <a:lnTo>
                    <a:pt x="66380" y="1037133"/>
                  </a:lnTo>
                  <a:lnTo>
                    <a:pt x="66380" y="1035134"/>
                  </a:lnTo>
                  <a:lnTo>
                    <a:pt x="68567" y="1033707"/>
                  </a:lnTo>
                  <a:lnTo>
                    <a:pt x="68567" y="1032850"/>
                  </a:lnTo>
                  <a:lnTo>
                    <a:pt x="69042" y="1032470"/>
                  </a:lnTo>
                  <a:lnTo>
                    <a:pt x="70088" y="1032470"/>
                  </a:lnTo>
                  <a:lnTo>
                    <a:pt x="70564" y="1031899"/>
                  </a:lnTo>
                  <a:lnTo>
                    <a:pt x="70849" y="1029520"/>
                  </a:lnTo>
                  <a:lnTo>
                    <a:pt x="71515" y="1028949"/>
                  </a:lnTo>
                  <a:lnTo>
                    <a:pt x="71039" y="1026951"/>
                  </a:lnTo>
                  <a:lnTo>
                    <a:pt x="69993" y="1026570"/>
                  </a:lnTo>
                  <a:lnTo>
                    <a:pt x="69518" y="1025523"/>
                  </a:lnTo>
                  <a:lnTo>
                    <a:pt x="68472" y="1024762"/>
                  </a:lnTo>
                  <a:lnTo>
                    <a:pt x="67996" y="1022383"/>
                  </a:lnTo>
                  <a:lnTo>
                    <a:pt x="70279" y="1020575"/>
                  </a:lnTo>
                  <a:lnTo>
                    <a:pt x="71134" y="1020575"/>
                  </a:lnTo>
                  <a:lnTo>
                    <a:pt x="71610" y="1021336"/>
                  </a:lnTo>
                  <a:lnTo>
                    <a:pt x="72656" y="1021527"/>
                  </a:lnTo>
                  <a:lnTo>
                    <a:pt x="73702" y="1019148"/>
                  </a:lnTo>
                  <a:lnTo>
                    <a:pt x="75224" y="1018101"/>
                  </a:lnTo>
                  <a:lnTo>
                    <a:pt x="76080" y="1016483"/>
                  </a:lnTo>
                  <a:lnTo>
                    <a:pt x="75794" y="1014485"/>
                  </a:lnTo>
                  <a:lnTo>
                    <a:pt x="74273" y="1014294"/>
                  </a:lnTo>
                  <a:lnTo>
                    <a:pt x="74748" y="1013057"/>
                  </a:lnTo>
                  <a:lnTo>
                    <a:pt x="72466" y="1012297"/>
                  </a:lnTo>
                  <a:lnTo>
                    <a:pt x="72181" y="1010678"/>
                  </a:lnTo>
                  <a:lnTo>
                    <a:pt x="68567" y="1011440"/>
                  </a:lnTo>
                  <a:lnTo>
                    <a:pt x="68852" y="1010203"/>
                  </a:lnTo>
                  <a:lnTo>
                    <a:pt x="69518" y="1010012"/>
                  </a:lnTo>
                  <a:lnTo>
                    <a:pt x="71325" y="1007539"/>
                  </a:lnTo>
                  <a:lnTo>
                    <a:pt x="74748" y="1006301"/>
                  </a:lnTo>
                  <a:lnTo>
                    <a:pt x="75034" y="1005731"/>
                  </a:lnTo>
                  <a:lnTo>
                    <a:pt x="77126" y="1004969"/>
                  </a:lnTo>
                  <a:lnTo>
                    <a:pt x="77982" y="1003732"/>
                  </a:lnTo>
                  <a:lnTo>
                    <a:pt x="78838" y="1003352"/>
                  </a:lnTo>
                  <a:lnTo>
                    <a:pt x="80359" y="1003732"/>
                  </a:lnTo>
                  <a:lnTo>
                    <a:pt x="80074" y="1005160"/>
                  </a:lnTo>
                  <a:lnTo>
                    <a:pt x="80549" y="1005160"/>
                  </a:lnTo>
                  <a:lnTo>
                    <a:pt x="82356" y="1004112"/>
                  </a:lnTo>
                  <a:lnTo>
                    <a:pt x="84543" y="1004874"/>
                  </a:lnTo>
                  <a:lnTo>
                    <a:pt x="86350" y="1003446"/>
                  </a:lnTo>
                  <a:lnTo>
                    <a:pt x="91486" y="1002400"/>
                  </a:lnTo>
                  <a:lnTo>
                    <a:pt x="92342" y="1001829"/>
                  </a:lnTo>
                  <a:lnTo>
                    <a:pt x="92817" y="1000211"/>
                  </a:lnTo>
                  <a:lnTo>
                    <a:pt x="93863" y="999640"/>
                  </a:lnTo>
                  <a:lnTo>
                    <a:pt x="94339" y="998594"/>
                  </a:lnTo>
                  <a:lnTo>
                    <a:pt x="96811" y="998213"/>
                  </a:lnTo>
                  <a:lnTo>
                    <a:pt x="98618" y="996786"/>
                  </a:lnTo>
                  <a:lnTo>
                    <a:pt x="99094" y="994787"/>
                  </a:lnTo>
                  <a:lnTo>
                    <a:pt x="100140" y="994407"/>
                  </a:lnTo>
                  <a:lnTo>
                    <a:pt x="100615" y="993170"/>
                  </a:lnTo>
                  <a:lnTo>
                    <a:pt x="101661" y="993170"/>
                  </a:lnTo>
                  <a:lnTo>
                    <a:pt x="102137" y="992599"/>
                  </a:lnTo>
                  <a:lnTo>
                    <a:pt x="104990" y="992599"/>
                  </a:lnTo>
                  <a:lnTo>
                    <a:pt x="107843" y="991551"/>
                  </a:lnTo>
                  <a:lnTo>
                    <a:pt x="110125" y="991362"/>
                  </a:lnTo>
                  <a:lnTo>
                    <a:pt x="111457" y="990314"/>
                  </a:lnTo>
                  <a:lnTo>
                    <a:pt x="111457" y="989268"/>
                  </a:lnTo>
                  <a:lnTo>
                    <a:pt x="109174" y="988221"/>
                  </a:lnTo>
                  <a:lnTo>
                    <a:pt x="109174" y="987650"/>
                  </a:lnTo>
                  <a:lnTo>
                    <a:pt x="114785" y="985462"/>
                  </a:lnTo>
                  <a:lnTo>
                    <a:pt x="114785" y="984605"/>
                  </a:lnTo>
                  <a:lnTo>
                    <a:pt x="114119" y="984034"/>
                  </a:lnTo>
                  <a:lnTo>
                    <a:pt x="111457" y="984034"/>
                  </a:lnTo>
                  <a:lnTo>
                    <a:pt x="110696" y="983273"/>
                  </a:lnTo>
                  <a:lnTo>
                    <a:pt x="114880" y="983083"/>
                  </a:lnTo>
                  <a:lnTo>
                    <a:pt x="115166" y="982512"/>
                  </a:lnTo>
                  <a:lnTo>
                    <a:pt x="114310" y="981750"/>
                  </a:lnTo>
                  <a:lnTo>
                    <a:pt x="116497" y="981179"/>
                  </a:lnTo>
                  <a:lnTo>
                    <a:pt x="116212" y="980609"/>
                  </a:lnTo>
                  <a:lnTo>
                    <a:pt x="115356" y="980609"/>
                  </a:lnTo>
                  <a:lnTo>
                    <a:pt x="115641" y="979847"/>
                  </a:lnTo>
                  <a:lnTo>
                    <a:pt x="117828" y="979467"/>
                  </a:lnTo>
                  <a:lnTo>
                    <a:pt x="118114" y="979847"/>
                  </a:lnTo>
                  <a:lnTo>
                    <a:pt x="120967" y="980038"/>
                  </a:lnTo>
                  <a:lnTo>
                    <a:pt x="121822" y="979467"/>
                  </a:lnTo>
                  <a:lnTo>
                    <a:pt x="124675" y="979276"/>
                  </a:lnTo>
                  <a:lnTo>
                    <a:pt x="125151" y="980038"/>
                  </a:lnTo>
                  <a:lnTo>
                    <a:pt x="126482" y="979657"/>
                  </a:lnTo>
                  <a:lnTo>
                    <a:pt x="128955" y="981084"/>
                  </a:lnTo>
                  <a:lnTo>
                    <a:pt x="131428" y="981084"/>
                  </a:lnTo>
                  <a:lnTo>
                    <a:pt x="132283" y="980513"/>
                  </a:lnTo>
                  <a:lnTo>
                    <a:pt x="131808" y="978325"/>
                  </a:lnTo>
                  <a:lnTo>
                    <a:pt x="132664" y="977754"/>
                  </a:lnTo>
                  <a:lnTo>
                    <a:pt x="134471" y="977754"/>
                  </a:lnTo>
                  <a:lnTo>
                    <a:pt x="134471" y="976707"/>
                  </a:lnTo>
                  <a:lnTo>
                    <a:pt x="136658" y="976136"/>
                  </a:lnTo>
                  <a:lnTo>
                    <a:pt x="136183" y="975375"/>
                  </a:lnTo>
                  <a:lnTo>
                    <a:pt x="137038" y="974138"/>
                  </a:lnTo>
                  <a:lnTo>
                    <a:pt x="134946" y="973376"/>
                  </a:lnTo>
                  <a:lnTo>
                    <a:pt x="134661" y="972615"/>
                  </a:lnTo>
                  <a:lnTo>
                    <a:pt x="136468" y="972044"/>
                  </a:lnTo>
                  <a:lnTo>
                    <a:pt x="136468" y="971664"/>
                  </a:lnTo>
                  <a:lnTo>
                    <a:pt x="137989" y="971473"/>
                  </a:lnTo>
                  <a:lnTo>
                    <a:pt x="138275" y="970236"/>
                  </a:lnTo>
                  <a:lnTo>
                    <a:pt x="139036" y="970236"/>
                  </a:lnTo>
                  <a:lnTo>
                    <a:pt x="139701" y="971283"/>
                  </a:lnTo>
                  <a:lnTo>
                    <a:pt x="141508" y="972139"/>
                  </a:lnTo>
                  <a:lnTo>
                    <a:pt x="142364" y="971378"/>
                  </a:lnTo>
                  <a:lnTo>
                    <a:pt x="143220" y="972139"/>
                  </a:lnTo>
                  <a:lnTo>
                    <a:pt x="144266" y="971568"/>
                  </a:lnTo>
                  <a:lnTo>
                    <a:pt x="145027" y="972139"/>
                  </a:lnTo>
                  <a:lnTo>
                    <a:pt x="151018" y="971854"/>
                  </a:lnTo>
                  <a:lnTo>
                    <a:pt x="152540" y="970617"/>
                  </a:lnTo>
                  <a:lnTo>
                    <a:pt x="152540" y="968809"/>
                  </a:lnTo>
                  <a:lnTo>
                    <a:pt x="151874" y="968618"/>
                  </a:lnTo>
                  <a:lnTo>
                    <a:pt x="152159" y="967572"/>
                  </a:lnTo>
                  <a:lnTo>
                    <a:pt x="155012" y="966335"/>
                  </a:lnTo>
                  <a:lnTo>
                    <a:pt x="155488" y="967381"/>
                  </a:lnTo>
                  <a:lnTo>
                    <a:pt x="157960" y="967381"/>
                  </a:lnTo>
                  <a:lnTo>
                    <a:pt x="158436" y="967952"/>
                  </a:lnTo>
                  <a:lnTo>
                    <a:pt x="159197" y="967952"/>
                  </a:lnTo>
                  <a:lnTo>
                    <a:pt x="160718" y="966715"/>
                  </a:lnTo>
                  <a:lnTo>
                    <a:pt x="160718" y="964907"/>
                  </a:lnTo>
                  <a:lnTo>
                    <a:pt x="161194" y="964336"/>
                  </a:lnTo>
                  <a:lnTo>
                    <a:pt x="160338" y="963956"/>
                  </a:lnTo>
                  <a:lnTo>
                    <a:pt x="160623" y="962909"/>
                  </a:lnTo>
                  <a:lnTo>
                    <a:pt x="159957" y="962338"/>
                  </a:lnTo>
                  <a:lnTo>
                    <a:pt x="159957" y="961291"/>
                  </a:lnTo>
                  <a:lnTo>
                    <a:pt x="159292" y="960911"/>
                  </a:lnTo>
                  <a:lnTo>
                    <a:pt x="159292" y="960149"/>
                  </a:lnTo>
                  <a:lnTo>
                    <a:pt x="159767" y="959769"/>
                  </a:lnTo>
                  <a:lnTo>
                    <a:pt x="159767" y="958056"/>
                  </a:lnTo>
                  <a:lnTo>
                    <a:pt x="161099" y="957295"/>
                  </a:lnTo>
                  <a:lnTo>
                    <a:pt x="161955" y="955677"/>
                  </a:lnTo>
                  <a:lnTo>
                    <a:pt x="160623" y="955106"/>
                  </a:lnTo>
                  <a:lnTo>
                    <a:pt x="158150" y="955296"/>
                  </a:lnTo>
                  <a:lnTo>
                    <a:pt x="158816" y="953108"/>
                  </a:lnTo>
                  <a:lnTo>
                    <a:pt x="157485" y="951680"/>
                  </a:lnTo>
                  <a:lnTo>
                    <a:pt x="156439" y="951300"/>
                  </a:lnTo>
                  <a:lnTo>
                    <a:pt x="156439" y="950729"/>
                  </a:lnTo>
                  <a:lnTo>
                    <a:pt x="160908" y="947874"/>
                  </a:lnTo>
                  <a:lnTo>
                    <a:pt x="164998" y="944258"/>
                  </a:lnTo>
                  <a:lnTo>
                    <a:pt x="164998" y="943687"/>
                  </a:lnTo>
                  <a:lnTo>
                    <a:pt x="164142" y="943116"/>
                  </a:lnTo>
                  <a:lnTo>
                    <a:pt x="161479" y="943497"/>
                  </a:lnTo>
                  <a:lnTo>
                    <a:pt x="161479" y="942926"/>
                  </a:lnTo>
                  <a:lnTo>
                    <a:pt x="162145" y="942545"/>
                  </a:lnTo>
                  <a:lnTo>
                    <a:pt x="161859" y="941308"/>
                  </a:lnTo>
                  <a:lnTo>
                    <a:pt x="162620" y="941118"/>
                  </a:lnTo>
                  <a:lnTo>
                    <a:pt x="162145" y="940547"/>
                  </a:lnTo>
                  <a:lnTo>
                    <a:pt x="162620" y="939500"/>
                  </a:lnTo>
                  <a:lnTo>
                    <a:pt x="160813" y="939310"/>
                  </a:lnTo>
                  <a:lnTo>
                    <a:pt x="159482" y="937787"/>
                  </a:lnTo>
                  <a:lnTo>
                    <a:pt x="158626" y="937787"/>
                  </a:lnTo>
                  <a:lnTo>
                    <a:pt x="157865" y="937216"/>
                  </a:lnTo>
                  <a:lnTo>
                    <a:pt x="159197" y="935598"/>
                  </a:lnTo>
                  <a:lnTo>
                    <a:pt x="158911" y="934552"/>
                  </a:lnTo>
                  <a:lnTo>
                    <a:pt x="160433" y="933314"/>
                  </a:lnTo>
                  <a:lnTo>
                    <a:pt x="161194" y="931887"/>
                  </a:lnTo>
                  <a:lnTo>
                    <a:pt x="165378" y="929698"/>
                  </a:lnTo>
                  <a:lnTo>
                    <a:pt x="165854" y="928938"/>
                  </a:lnTo>
                  <a:lnTo>
                    <a:pt x="165568" y="928176"/>
                  </a:lnTo>
                  <a:lnTo>
                    <a:pt x="163761" y="928747"/>
                  </a:lnTo>
                  <a:lnTo>
                    <a:pt x="162430" y="928557"/>
                  </a:lnTo>
                  <a:lnTo>
                    <a:pt x="164617" y="926559"/>
                  </a:lnTo>
                  <a:lnTo>
                    <a:pt x="166139" y="926749"/>
                  </a:lnTo>
                  <a:lnTo>
                    <a:pt x="168231" y="926178"/>
                  </a:lnTo>
                  <a:lnTo>
                    <a:pt x="168707" y="925607"/>
                  </a:lnTo>
                  <a:lnTo>
                    <a:pt x="170038" y="925607"/>
                  </a:lnTo>
                  <a:lnTo>
                    <a:pt x="170894" y="927034"/>
                  </a:lnTo>
                  <a:lnTo>
                    <a:pt x="171369" y="926654"/>
                  </a:lnTo>
                  <a:lnTo>
                    <a:pt x="172225" y="927034"/>
                  </a:lnTo>
                  <a:lnTo>
                    <a:pt x="171750" y="928271"/>
                  </a:lnTo>
                  <a:lnTo>
                    <a:pt x="173271" y="928081"/>
                  </a:lnTo>
                  <a:lnTo>
                    <a:pt x="173747" y="928461"/>
                  </a:lnTo>
                  <a:lnTo>
                    <a:pt x="175268" y="927890"/>
                  </a:lnTo>
                  <a:lnTo>
                    <a:pt x="176600" y="928747"/>
                  </a:lnTo>
                  <a:lnTo>
                    <a:pt x="179263" y="927986"/>
                  </a:lnTo>
                  <a:lnTo>
                    <a:pt x="180309" y="929033"/>
                  </a:lnTo>
                  <a:lnTo>
                    <a:pt x="182116" y="928842"/>
                  </a:lnTo>
                  <a:lnTo>
                    <a:pt x="183923" y="929889"/>
                  </a:lnTo>
                  <a:lnTo>
                    <a:pt x="185254" y="929698"/>
                  </a:lnTo>
                  <a:lnTo>
                    <a:pt x="186110" y="932554"/>
                  </a:lnTo>
                  <a:lnTo>
                    <a:pt x="186776" y="932363"/>
                  </a:lnTo>
                  <a:lnTo>
                    <a:pt x="186776" y="931317"/>
                  </a:lnTo>
                  <a:lnTo>
                    <a:pt x="187822" y="930269"/>
                  </a:lnTo>
                  <a:lnTo>
                    <a:pt x="190104" y="931126"/>
                  </a:lnTo>
                  <a:lnTo>
                    <a:pt x="191150" y="930365"/>
                  </a:lnTo>
                  <a:lnTo>
                    <a:pt x="192481" y="930365"/>
                  </a:lnTo>
                  <a:lnTo>
                    <a:pt x="192481" y="929508"/>
                  </a:lnTo>
                  <a:lnTo>
                    <a:pt x="193242" y="929318"/>
                  </a:lnTo>
                  <a:lnTo>
                    <a:pt x="193242" y="929889"/>
                  </a:lnTo>
                  <a:lnTo>
                    <a:pt x="194098" y="930460"/>
                  </a:lnTo>
                  <a:lnTo>
                    <a:pt x="194859" y="930460"/>
                  </a:lnTo>
                  <a:lnTo>
                    <a:pt x="194859" y="929698"/>
                  </a:lnTo>
                  <a:lnTo>
                    <a:pt x="196381" y="929889"/>
                  </a:lnTo>
                  <a:lnTo>
                    <a:pt x="197236" y="931317"/>
                  </a:lnTo>
                  <a:lnTo>
                    <a:pt x="197522" y="929318"/>
                  </a:lnTo>
                  <a:lnTo>
                    <a:pt x="199329" y="930079"/>
                  </a:lnTo>
                  <a:lnTo>
                    <a:pt x="200184" y="931697"/>
                  </a:lnTo>
                  <a:lnTo>
                    <a:pt x="199709" y="932077"/>
                  </a:lnTo>
                  <a:lnTo>
                    <a:pt x="199424" y="935884"/>
                  </a:lnTo>
                  <a:lnTo>
                    <a:pt x="201896" y="935884"/>
                  </a:lnTo>
                  <a:lnTo>
                    <a:pt x="202182" y="936455"/>
                  </a:lnTo>
                  <a:lnTo>
                    <a:pt x="205986" y="937312"/>
                  </a:lnTo>
                  <a:lnTo>
                    <a:pt x="206746" y="937882"/>
                  </a:lnTo>
                  <a:lnTo>
                    <a:pt x="205890" y="938072"/>
                  </a:lnTo>
                  <a:lnTo>
                    <a:pt x="201801" y="937026"/>
                  </a:lnTo>
                  <a:lnTo>
                    <a:pt x="200280" y="940832"/>
                  </a:lnTo>
                  <a:lnTo>
                    <a:pt x="199519" y="940642"/>
                  </a:lnTo>
                  <a:lnTo>
                    <a:pt x="197427" y="942830"/>
                  </a:lnTo>
                  <a:lnTo>
                    <a:pt x="197712" y="945019"/>
                  </a:lnTo>
                  <a:lnTo>
                    <a:pt x="198758" y="945019"/>
                  </a:lnTo>
                  <a:lnTo>
                    <a:pt x="198473" y="945780"/>
                  </a:lnTo>
                  <a:lnTo>
                    <a:pt x="199519" y="946637"/>
                  </a:lnTo>
                  <a:lnTo>
                    <a:pt x="200375" y="946637"/>
                  </a:lnTo>
                  <a:lnTo>
                    <a:pt x="201896" y="945400"/>
                  </a:lnTo>
                  <a:lnTo>
                    <a:pt x="202752" y="946161"/>
                  </a:lnTo>
                  <a:lnTo>
                    <a:pt x="203608" y="945590"/>
                  </a:lnTo>
                  <a:lnTo>
                    <a:pt x="204084" y="946161"/>
                  </a:lnTo>
                  <a:lnTo>
                    <a:pt x="203798" y="947398"/>
                  </a:lnTo>
                  <a:lnTo>
                    <a:pt x="204654" y="947969"/>
                  </a:lnTo>
                  <a:lnTo>
                    <a:pt x="205320" y="949206"/>
                  </a:lnTo>
                  <a:lnTo>
                    <a:pt x="206176" y="948825"/>
                  </a:lnTo>
                  <a:lnTo>
                    <a:pt x="205320" y="948065"/>
                  </a:lnTo>
                  <a:lnTo>
                    <a:pt x="205795" y="947017"/>
                  </a:lnTo>
                  <a:lnTo>
                    <a:pt x="205510" y="945209"/>
                  </a:lnTo>
                  <a:lnTo>
                    <a:pt x="207983" y="945019"/>
                  </a:lnTo>
                  <a:lnTo>
                    <a:pt x="209029" y="946066"/>
                  </a:lnTo>
                  <a:lnTo>
                    <a:pt x="210360" y="946066"/>
                  </a:lnTo>
                  <a:lnTo>
                    <a:pt x="210075" y="945019"/>
                  </a:lnTo>
                  <a:lnTo>
                    <a:pt x="210931" y="944448"/>
                  </a:lnTo>
                  <a:lnTo>
                    <a:pt x="215115" y="943878"/>
                  </a:lnTo>
                  <a:lnTo>
                    <a:pt x="215591" y="942830"/>
                  </a:lnTo>
                  <a:lnTo>
                    <a:pt x="216922" y="942069"/>
                  </a:lnTo>
                  <a:lnTo>
                    <a:pt x="217397" y="940832"/>
                  </a:lnTo>
                  <a:lnTo>
                    <a:pt x="219490" y="941688"/>
                  </a:lnTo>
                  <a:lnTo>
                    <a:pt x="219775" y="939880"/>
                  </a:lnTo>
                  <a:lnTo>
                    <a:pt x="222057" y="940071"/>
                  </a:lnTo>
                  <a:lnTo>
                    <a:pt x="222913" y="938072"/>
                  </a:lnTo>
                  <a:lnTo>
                    <a:pt x="223769" y="938643"/>
                  </a:lnTo>
                  <a:lnTo>
                    <a:pt x="224625" y="938072"/>
                  </a:lnTo>
                  <a:lnTo>
                    <a:pt x="225481" y="939691"/>
                  </a:lnTo>
                  <a:lnTo>
                    <a:pt x="225957" y="939691"/>
                  </a:lnTo>
                  <a:lnTo>
                    <a:pt x="225481" y="936835"/>
                  </a:lnTo>
                  <a:lnTo>
                    <a:pt x="225005" y="936455"/>
                  </a:lnTo>
                  <a:lnTo>
                    <a:pt x="226527" y="935884"/>
                  </a:lnTo>
                  <a:lnTo>
                    <a:pt x="228049" y="934647"/>
                  </a:lnTo>
                  <a:lnTo>
                    <a:pt x="228524" y="933410"/>
                  </a:lnTo>
                  <a:lnTo>
                    <a:pt x="229856" y="932839"/>
                  </a:lnTo>
                  <a:lnTo>
                    <a:pt x="229570" y="932077"/>
                  </a:lnTo>
                  <a:lnTo>
                    <a:pt x="228239" y="931887"/>
                  </a:lnTo>
                  <a:lnTo>
                    <a:pt x="228239" y="930650"/>
                  </a:lnTo>
                  <a:lnTo>
                    <a:pt x="226717" y="929794"/>
                  </a:lnTo>
                  <a:lnTo>
                    <a:pt x="226432" y="928747"/>
                  </a:lnTo>
                  <a:lnTo>
                    <a:pt x="227098" y="927986"/>
                  </a:lnTo>
                  <a:lnTo>
                    <a:pt x="227383" y="926749"/>
                  </a:lnTo>
                  <a:lnTo>
                    <a:pt x="228239" y="926749"/>
                  </a:lnTo>
                  <a:lnTo>
                    <a:pt x="227954" y="926178"/>
                  </a:lnTo>
                  <a:lnTo>
                    <a:pt x="228810" y="925797"/>
                  </a:lnTo>
                  <a:lnTo>
                    <a:pt x="229285" y="923799"/>
                  </a:lnTo>
                  <a:lnTo>
                    <a:pt x="230141" y="923418"/>
                  </a:lnTo>
                  <a:lnTo>
                    <a:pt x="230902" y="923799"/>
                  </a:lnTo>
                  <a:lnTo>
                    <a:pt x="232994" y="923609"/>
                  </a:lnTo>
                  <a:lnTo>
                    <a:pt x="233850" y="924180"/>
                  </a:lnTo>
                  <a:lnTo>
                    <a:pt x="234325" y="925226"/>
                  </a:lnTo>
                  <a:lnTo>
                    <a:pt x="236608" y="925988"/>
                  </a:lnTo>
                  <a:lnTo>
                    <a:pt x="237273" y="927225"/>
                  </a:lnTo>
                  <a:lnTo>
                    <a:pt x="236798" y="930840"/>
                  </a:lnTo>
                  <a:lnTo>
                    <a:pt x="237463" y="930269"/>
                  </a:lnTo>
                  <a:lnTo>
                    <a:pt x="238510" y="930460"/>
                  </a:lnTo>
                  <a:lnTo>
                    <a:pt x="239556" y="932648"/>
                  </a:lnTo>
                  <a:lnTo>
                    <a:pt x="242218" y="932648"/>
                  </a:lnTo>
                  <a:lnTo>
                    <a:pt x="245642" y="931887"/>
                  </a:lnTo>
                  <a:lnTo>
                    <a:pt x="247164" y="932744"/>
                  </a:lnTo>
                  <a:lnTo>
                    <a:pt x="248210" y="932744"/>
                  </a:lnTo>
                  <a:lnTo>
                    <a:pt x="248685" y="931317"/>
                  </a:lnTo>
                  <a:lnTo>
                    <a:pt x="251538" y="930746"/>
                  </a:lnTo>
                  <a:lnTo>
                    <a:pt x="252204" y="931506"/>
                  </a:lnTo>
                  <a:lnTo>
                    <a:pt x="253060" y="931126"/>
                  </a:lnTo>
                  <a:lnTo>
                    <a:pt x="254106" y="931506"/>
                  </a:lnTo>
                  <a:lnTo>
                    <a:pt x="255628" y="930936"/>
                  </a:lnTo>
                  <a:lnTo>
                    <a:pt x="255342" y="931792"/>
                  </a:lnTo>
                  <a:lnTo>
                    <a:pt x="256864" y="932363"/>
                  </a:lnTo>
                  <a:lnTo>
                    <a:pt x="257339" y="931983"/>
                  </a:lnTo>
                  <a:lnTo>
                    <a:pt x="258385" y="932363"/>
                  </a:lnTo>
                  <a:lnTo>
                    <a:pt x="260478" y="932173"/>
                  </a:lnTo>
                  <a:lnTo>
                    <a:pt x="263140" y="933219"/>
                  </a:lnTo>
                  <a:lnTo>
                    <a:pt x="263140" y="932363"/>
                  </a:lnTo>
                  <a:lnTo>
                    <a:pt x="260953" y="931602"/>
                  </a:lnTo>
                  <a:lnTo>
                    <a:pt x="259622" y="930365"/>
                  </a:lnTo>
                  <a:lnTo>
                    <a:pt x="259146" y="927890"/>
                  </a:lnTo>
                  <a:lnTo>
                    <a:pt x="258481" y="926273"/>
                  </a:lnTo>
                  <a:lnTo>
                    <a:pt x="257720" y="925892"/>
                  </a:lnTo>
                  <a:lnTo>
                    <a:pt x="257720" y="924084"/>
                  </a:lnTo>
                  <a:lnTo>
                    <a:pt x="254581" y="922276"/>
                  </a:lnTo>
                  <a:lnTo>
                    <a:pt x="255057" y="921896"/>
                  </a:lnTo>
                  <a:lnTo>
                    <a:pt x="254581" y="919897"/>
                  </a:lnTo>
                  <a:lnTo>
                    <a:pt x="255342" y="919136"/>
                  </a:lnTo>
                  <a:lnTo>
                    <a:pt x="255342" y="918375"/>
                  </a:lnTo>
                  <a:lnTo>
                    <a:pt x="256388" y="917518"/>
                  </a:lnTo>
                  <a:lnTo>
                    <a:pt x="256388" y="916948"/>
                  </a:lnTo>
                  <a:lnTo>
                    <a:pt x="257244" y="916566"/>
                  </a:lnTo>
                  <a:lnTo>
                    <a:pt x="257244" y="915520"/>
                  </a:lnTo>
                  <a:lnTo>
                    <a:pt x="258290" y="914949"/>
                  </a:lnTo>
                  <a:lnTo>
                    <a:pt x="258766" y="913331"/>
                  </a:lnTo>
                  <a:lnTo>
                    <a:pt x="260097" y="912285"/>
                  </a:lnTo>
                  <a:lnTo>
                    <a:pt x="261429" y="912094"/>
                  </a:lnTo>
                  <a:lnTo>
                    <a:pt x="262475" y="911048"/>
                  </a:lnTo>
                  <a:lnTo>
                    <a:pt x="264947" y="910286"/>
                  </a:lnTo>
                  <a:lnTo>
                    <a:pt x="265423" y="909525"/>
                  </a:lnTo>
                  <a:lnTo>
                    <a:pt x="267990" y="909525"/>
                  </a:lnTo>
                  <a:lnTo>
                    <a:pt x="269797" y="908764"/>
                  </a:lnTo>
                  <a:lnTo>
                    <a:pt x="270558" y="908764"/>
                  </a:lnTo>
                  <a:lnTo>
                    <a:pt x="270558" y="909144"/>
                  </a:lnTo>
                  <a:lnTo>
                    <a:pt x="273031" y="908764"/>
                  </a:lnTo>
                  <a:lnTo>
                    <a:pt x="273506" y="909335"/>
                  </a:lnTo>
                  <a:lnTo>
                    <a:pt x="274172" y="909335"/>
                  </a:lnTo>
                  <a:lnTo>
                    <a:pt x="279402" y="906861"/>
                  </a:lnTo>
                  <a:lnTo>
                    <a:pt x="280734" y="903245"/>
                  </a:lnTo>
                  <a:lnTo>
                    <a:pt x="283206" y="902674"/>
                  </a:lnTo>
                  <a:lnTo>
                    <a:pt x="283206" y="901437"/>
                  </a:lnTo>
                  <a:lnTo>
                    <a:pt x="284062" y="900675"/>
                  </a:lnTo>
                  <a:lnTo>
                    <a:pt x="283777" y="899914"/>
                  </a:lnTo>
                  <a:lnTo>
                    <a:pt x="285584" y="899724"/>
                  </a:lnTo>
                  <a:lnTo>
                    <a:pt x="286250" y="897916"/>
                  </a:lnTo>
                  <a:lnTo>
                    <a:pt x="287296" y="897059"/>
                  </a:lnTo>
                  <a:lnTo>
                    <a:pt x="287296" y="896203"/>
                  </a:lnTo>
                  <a:lnTo>
                    <a:pt x="288342" y="895822"/>
                  </a:lnTo>
                  <a:lnTo>
                    <a:pt x="288342" y="895442"/>
                  </a:lnTo>
                  <a:lnTo>
                    <a:pt x="289198" y="895442"/>
                  </a:lnTo>
                  <a:lnTo>
                    <a:pt x="291005" y="890779"/>
                  </a:lnTo>
                  <a:lnTo>
                    <a:pt x="292811" y="888780"/>
                  </a:lnTo>
                  <a:lnTo>
                    <a:pt x="293477" y="887353"/>
                  </a:lnTo>
                  <a:lnTo>
                    <a:pt x="293192" y="885735"/>
                  </a:lnTo>
                  <a:lnTo>
                    <a:pt x="296330" y="883927"/>
                  </a:lnTo>
                  <a:lnTo>
                    <a:pt x="296615" y="882500"/>
                  </a:lnTo>
                  <a:lnTo>
                    <a:pt x="297091" y="882310"/>
                  </a:lnTo>
                  <a:lnTo>
                    <a:pt x="297091" y="880502"/>
                  </a:lnTo>
                  <a:lnTo>
                    <a:pt x="296045" y="879265"/>
                  </a:lnTo>
                  <a:lnTo>
                    <a:pt x="294713" y="879075"/>
                  </a:lnTo>
                  <a:lnTo>
                    <a:pt x="294428" y="878313"/>
                  </a:lnTo>
                  <a:lnTo>
                    <a:pt x="295474" y="877267"/>
                  </a:lnTo>
                  <a:lnTo>
                    <a:pt x="296520" y="877076"/>
                  </a:lnTo>
                  <a:lnTo>
                    <a:pt x="299659" y="875268"/>
                  </a:lnTo>
                  <a:lnTo>
                    <a:pt x="300705" y="871938"/>
                  </a:lnTo>
                  <a:lnTo>
                    <a:pt x="300419" y="870701"/>
                  </a:lnTo>
                  <a:lnTo>
                    <a:pt x="301751" y="869178"/>
                  </a:lnTo>
                  <a:lnTo>
                    <a:pt x="305555" y="871652"/>
                  </a:lnTo>
                  <a:lnTo>
                    <a:pt x="306030" y="873080"/>
                  </a:lnTo>
                  <a:lnTo>
                    <a:pt x="308693" y="873651"/>
                  </a:lnTo>
                  <a:lnTo>
                    <a:pt x="309359" y="874221"/>
                  </a:lnTo>
                  <a:lnTo>
                    <a:pt x="309359" y="875268"/>
                  </a:lnTo>
                  <a:lnTo>
                    <a:pt x="309834" y="875839"/>
                  </a:lnTo>
                  <a:lnTo>
                    <a:pt x="311166" y="875839"/>
                  </a:lnTo>
                  <a:lnTo>
                    <a:pt x="311641" y="876410"/>
                  </a:lnTo>
                  <a:lnTo>
                    <a:pt x="312973" y="876029"/>
                  </a:lnTo>
                  <a:lnTo>
                    <a:pt x="313448" y="876600"/>
                  </a:lnTo>
                  <a:lnTo>
                    <a:pt x="312973" y="876981"/>
                  </a:lnTo>
                  <a:lnTo>
                    <a:pt x="313258" y="877552"/>
                  </a:lnTo>
                  <a:lnTo>
                    <a:pt x="315540" y="877552"/>
                  </a:lnTo>
                  <a:lnTo>
                    <a:pt x="317632" y="878979"/>
                  </a:lnTo>
                  <a:lnTo>
                    <a:pt x="318108" y="880787"/>
                  </a:lnTo>
                  <a:lnTo>
                    <a:pt x="320200" y="882310"/>
                  </a:lnTo>
                  <a:lnTo>
                    <a:pt x="320866" y="883071"/>
                  </a:lnTo>
                  <a:lnTo>
                    <a:pt x="320866" y="883927"/>
                  </a:lnTo>
                  <a:lnTo>
                    <a:pt x="321722" y="884689"/>
                  </a:lnTo>
                  <a:lnTo>
                    <a:pt x="322007" y="886116"/>
                  </a:lnTo>
                  <a:lnTo>
                    <a:pt x="321532" y="886497"/>
                  </a:lnTo>
                  <a:lnTo>
                    <a:pt x="321246" y="888114"/>
                  </a:lnTo>
                  <a:lnTo>
                    <a:pt x="321722" y="888685"/>
                  </a:lnTo>
                  <a:lnTo>
                    <a:pt x="321722" y="890113"/>
                  </a:lnTo>
                  <a:lnTo>
                    <a:pt x="322197" y="890113"/>
                  </a:lnTo>
                  <a:lnTo>
                    <a:pt x="323053" y="889066"/>
                  </a:lnTo>
                  <a:lnTo>
                    <a:pt x="323053" y="885450"/>
                  </a:lnTo>
                  <a:lnTo>
                    <a:pt x="324384" y="884022"/>
                  </a:lnTo>
                  <a:lnTo>
                    <a:pt x="324384" y="881548"/>
                  </a:lnTo>
                  <a:lnTo>
                    <a:pt x="323624" y="879550"/>
                  </a:lnTo>
                  <a:lnTo>
                    <a:pt x="321532" y="878313"/>
                  </a:lnTo>
                  <a:lnTo>
                    <a:pt x="320485" y="878123"/>
                  </a:lnTo>
                  <a:lnTo>
                    <a:pt x="319439" y="878979"/>
                  </a:lnTo>
                  <a:lnTo>
                    <a:pt x="318584" y="878979"/>
                  </a:lnTo>
                  <a:lnTo>
                    <a:pt x="319629" y="876600"/>
                  </a:lnTo>
                  <a:lnTo>
                    <a:pt x="319915" y="874602"/>
                  </a:lnTo>
                  <a:lnTo>
                    <a:pt x="319059" y="872794"/>
                  </a:lnTo>
                  <a:lnTo>
                    <a:pt x="319059" y="870986"/>
                  </a:lnTo>
                  <a:lnTo>
                    <a:pt x="316967" y="868987"/>
                  </a:lnTo>
                  <a:lnTo>
                    <a:pt x="316967" y="868226"/>
                  </a:lnTo>
                  <a:lnTo>
                    <a:pt x="317823" y="867465"/>
                  </a:lnTo>
                  <a:lnTo>
                    <a:pt x="317823" y="865943"/>
                  </a:lnTo>
                  <a:lnTo>
                    <a:pt x="318584" y="864515"/>
                  </a:lnTo>
                  <a:lnTo>
                    <a:pt x="318298" y="863278"/>
                  </a:lnTo>
                  <a:lnTo>
                    <a:pt x="318774" y="863087"/>
                  </a:lnTo>
                  <a:lnTo>
                    <a:pt x="319059" y="861660"/>
                  </a:lnTo>
                  <a:lnTo>
                    <a:pt x="320105" y="861470"/>
                  </a:lnTo>
                  <a:lnTo>
                    <a:pt x="320581" y="862041"/>
                  </a:lnTo>
                  <a:lnTo>
                    <a:pt x="323719" y="862422"/>
                  </a:lnTo>
                  <a:lnTo>
                    <a:pt x="325240" y="861565"/>
                  </a:lnTo>
                  <a:lnTo>
                    <a:pt x="325240" y="860804"/>
                  </a:lnTo>
                  <a:lnTo>
                    <a:pt x="326001" y="860233"/>
                  </a:lnTo>
                  <a:lnTo>
                    <a:pt x="328189" y="860233"/>
                  </a:lnTo>
                  <a:lnTo>
                    <a:pt x="330661" y="858615"/>
                  </a:lnTo>
                  <a:lnTo>
                    <a:pt x="336652" y="859186"/>
                  </a:lnTo>
                  <a:lnTo>
                    <a:pt x="337318" y="858330"/>
                  </a:lnTo>
                  <a:lnTo>
                    <a:pt x="336272" y="857283"/>
                  </a:lnTo>
                  <a:lnTo>
                    <a:pt x="336272" y="856427"/>
                  </a:lnTo>
                  <a:lnTo>
                    <a:pt x="336747" y="856236"/>
                  </a:lnTo>
                  <a:lnTo>
                    <a:pt x="346543" y="856236"/>
                  </a:lnTo>
                  <a:lnTo>
                    <a:pt x="350727" y="855380"/>
                  </a:lnTo>
                  <a:lnTo>
                    <a:pt x="351773" y="854333"/>
                  </a:lnTo>
                  <a:lnTo>
                    <a:pt x="353295" y="855380"/>
                  </a:lnTo>
                  <a:lnTo>
                    <a:pt x="353295" y="855094"/>
                  </a:lnTo>
                  <a:lnTo>
                    <a:pt x="360237" y="855856"/>
                  </a:lnTo>
                  <a:lnTo>
                    <a:pt x="361568" y="854333"/>
                  </a:lnTo>
                  <a:lnTo>
                    <a:pt x="362424" y="854333"/>
                  </a:lnTo>
                  <a:lnTo>
                    <a:pt x="363280" y="852525"/>
                  </a:lnTo>
                  <a:lnTo>
                    <a:pt x="366704" y="851288"/>
                  </a:lnTo>
                  <a:lnTo>
                    <a:pt x="369842" y="851669"/>
                  </a:lnTo>
                  <a:lnTo>
                    <a:pt x="371649" y="852525"/>
                  </a:lnTo>
                  <a:lnTo>
                    <a:pt x="371934" y="853572"/>
                  </a:lnTo>
                  <a:lnTo>
                    <a:pt x="371459" y="854333"/>
                  </a:lnTo>
                  <a:lnTo>
                    <a:pt x="371934" y="855094"/>
                  </a:lnTo>
                  <a:lnTo>
                    <a:pt x="374217" y="855094"/>
                  </a:lnTo>
                  <a:lnTo>
                    <a:pt x="375072" y="855951"/>
                  </a:lnTo>
                  <a:lnTo>
                    <a:pt x="375833" y="857759"/>
                  </a:lnTo>
                  <a:lnTo>
                    <a:pt x="376309" y="857759"/>
                  </a:lnTo>
                  <a:lnTo>
                    <a:pt x="376784" y="856712"/>
                  </a:lnTo>
                  <a:lnTo>
                    <a:pt x="380874" y="857759"/>
                  </a:lnTo>
                  <a:lnTo>
                    <a:pt x="387531" y="856998"/>
                  </a:lnTo>
                  <a:lnTo>
                    <a:pt x="388862" y="855761"/>
                  </a:lnTo>
                  <a:lnTo>
                    <a:pt x="392951" y="854143"/>
                  </a:lnTo>
                  <a:lnTo>
                    <a:pt x="395424" y="851764"/>
                  </a:lnTo>
                  <a:lnTo>
                    <a:pt x="396280" y="851574"/>
                  </a:lnTo>
                  <a:lnTo>
                    <a:pt x="396755" y="849099"/>
                  </a:lnTo>
                  <a:lnTo>
                    <a:pt x="398087" y="847577"/>
                  </a:lnTo>
                  <a:lnTo>
                    <a:pt x="399133" y="844817"/>
                  </a:lnTo>
                  <a:lnTo>
                    <a:pt x="400654" y="843390"/>
                  </a:lnTo>
                  <a:lnTo>
                    <a:pt x="401700" y="843200"/>
                  </a:lnTo>
                  <a:lnTo>
                    <a:pt x="403032" y="841677"/>
                  </a:lnTo>
                  <a:lnTo>
                    <a:pt x="404553" y="841296"/>
                  </a:lnTo>
                  <a:lnTo>
                    <a:pt x="405409" y="840535"/>
                  </a:lnTo>
                  <a:lnTo>
                    <a:pt x="406931" y="837109"/>
                  </a:lnTo>
                  <a:lnTo>
                    <a:pt x="406931" y="835872"/>
                  </a:lnTo>
                  <a:lnTo>
                    <a:pt x="406170" y="835492"/>
                  </a:lnTo>
                  <a:lnTo>
                    <a:pt x="406170" y="834730"/>
                  </a:lnTo>
                  <a:lnTo>
                    <a:pt x="407026" y="834350"/>
                  </a:lnTo>
                  <a:lnTo>
                    <a:pt x="407501" y="832351"/>
                  </a:lnTo>
                  <a:lnTo>
                    <a:pt x="408548" y="832351"/>
                  </a:lnTo>
                  <a:lnTo>
                    <a:pt x="408262" y="834826"/>
                  </a:lnTo>
                  <a:lnTo>
                    <a:pt x="408738" y="835397"/>
                  </a:lnTo>
                  <a:lnTo>
                    <a:pt x="410069" y="835968"/>
                  </a:lnTo>
                  <a:lnTo>
                    <a:pt x="411876" y="835968"/>
                  </a:lnTo>
                  <a:lnTo>
                    <a:pt x="413398" y="835111"/>
                  </a:lnTo>
                  <a:lnTo>
                    <a:pt x="414254" y="835111"/>
                  </a:lnTo>
                  <a:lnTo>
                    <a:pt x="415109" y="833874"/>
                  </a:lnTo>
                  <a:lnTo>
                    <a:pt x="415965" y="833874"/>
                  </a:lnTo>
                  <a:lnTo>
                    <a:pt x="417297" y="831876"/>
                  </a:lnTo>
                  <a:lnTo>
                    <a:pt x="421101" y="830353"/>
                  </a:lnTo>
                  <a:lnTo>
                    <a:pt x="424714" y="826452"/>
                  </a:lnTo>
                  <a:lnTo>
                    <a:pt x="426521" y="823692"/>
                  </a:lnTo>
                  <a:lnTo>
                    <a:pt x="426807" y="822645"/>
                  </a:lnTo>
                  <a:lnTo>
                    <a:pt x="431752" y="819029"/>
                  </a:lnTo>
                  <a:lnTo>
                    <a:pt x="432227" y="817982"/>
                  </a:lnTo>
                  <a:lnTo>
                    <a:pt x="435080" y="815508"/>
                  </a:lnTo>
                  <a:lnTo>
                    <a:pt x="438219" y="811131"/>
                  </a:lnTo>
                  <a:lnTo>
                    <a:pt x="440691" y="809608"/>
                  </a:lnTo>
                  <a:lnTo>
                    <a:pt x="440977" y="807800"/>
                  </a:lnTo>
                  <a:lnTo>
                    <a:pt x="443449" y="804755"/>
                  </a:lnTo>
                  <a:lnTo>
                    <a:pt x="446587" y="803709"/>
                  </a:lnTo>
                  <a:lnTo>
                    <a:pt x="448680" y="802186"/>
                  </a:lnTo>
                  <a:lnTo>
                    <a:pt x="450201" y="802948"/>
                  </a:lnTo>
                  <a:lnTo>
                    <a:pt x="450486" y="803994"/>
                  </a:lnTo>
                  <a:lnTo>
                    <a:pt x="451342" y="804565"/>
                  </a:lnTo>
                  <a:lnTo>
                    <a:pt x="452103" y="807610"/>
                  </a:lnTo>
                  <a:lnTo>
                    <a:pt x="452959" y="808371"/>
                  </a:lnTo>
                  <a:lnTo>
                    <a:pt x="454481" y="808562"/>
                  </a:lnTo>
                  <a:lnTo>
                    <a:pt x="457143" y="807991"/>
                  </a:lnTo>
                  <a:lnTo>
                    <a:pt x="460567" y="804946"/>
                  </a:lnTo>
                  <a:lnTo>
                    <a:pt x="461328" y="805136"/>
                  </a:lnTo>
                  <a:lnTo>
                    <a:pt x="461613" y="806659"/>
                  </a:lnTo>
                  <a:lnTo>
                    <a:pt x="462089" y="806849"/>
                  </a:lnTo>
                  <a:lnTo>
                    <a:pt x="464561" y="806469"/>
                  </a:lnTo>
                  <a:lnTo>
                    <a:pt x="471218" y="802091"/>
                  </a:lnTo>
                  <a:lnTo>
                    <a:pt x="472074" y="800474"/>
                  </a:lnTo>
                  <a:lnTo>
                    <a:pt x="474356" y="799236"/>
                  </a:lnTo>
                  <a:lnTo>
                    <a:pt x="474642" y="798475"/>
                  </a:lnTo>
                  <a:lnTo>
                    <a:pt x="475688" y="797904"/>
                  </a:lnTo>
                  <a:lnTo>
                    <a:pt x="475688" y="797333"/>
                  </a:lnTo>
                  <a:lnTo>
                    <a:pt x="477019" y="796953"/>
                  </a:lnTo>
                  <a:lnTo>
                    <a:pt x="479302" y="795145"/>
                  </a:lnTo>
                  <a:lnTo>
                    <a:pt x="479587" y="794098"/>
                  </a:lnTo>
                  <a:lnTo>
                    <a:pt x="481679" y="793527"/>
                  </a:lnTo>
                  <a:lnTo>
                    <a:pt x="484532" y="790481"/>
                  </a:lnTo>
                  <a:lnTo>
                    <a:pt x="487956" y="788484"/>
                  </a:lnTo>
                  <a:lnTo>
                    <a:pt x="487956" y="787627"/>
                  </a:lnTo>
                  <a:lnTo>
                    <a:pt x="489287" y="786200"/>
                  </a:lnTo>
                  <a:lnTo>
                    <a:pt x="489572" y="785153"/>
                  </a:lnTo>
                  <a:lnTo>
                    <a:pt x="491094" y="783916"/>
                  </a:lnTo>
                  <a:lnTo>
                    <a:pt x="493947" y="782393"/>
                  </a:lnTo>
                  <a:lnTo>
                    <a:pt x="497370" y="782393"/>
                  </a:lnTo>
                  <a:lnTo>
                    <a:pt x="499463" y="781822"/>
                  </a:lnTo>
                  <a:lnTo>
                    <a:pt x="500224" y="781061"/>
                  </a:lnTo>
                  <a:lnTo>
                    <a:pt x="501555" y="781251"/>
                  </a:lnTo>
                  <a:lnTo>
                    <a:pt x="502601" y="780490"/>
                  </a:lnTo>
                  <a:lnTo>
                    <a:pt x="502886" y="779443"/>
                  </a:lnTo>
                  <a:lnTo>
                    <a:pt x="505359" y="777445"/>
                  </a:lnTo>
                  <a:lnTo>
                    <a:pt x="506880" y="776874"/>
                  </a:lnTo>
                  <a:lnTo>
                    <a:pt x="512682" y="772782"/>
                  </a:lnTo>
                  <a:lnTo>
                    <a:pt x="515154" y="768881"/>
                  </a:lnTo>
                  <a:lnTo>
                    <a:pt x="514869" y="766692"/>
                  </a:lnTo>
                  <a:lnTo>
                    <a:pt x="515630" y="766502"/>
                  </a:lnTo>
                  <a:lnTo>
                    <a:pt x="515630" y="765931"/>
                  </a:lnTo>
                  <a:lnTo>
                    <a:pt x="517151" y="764408"/>
                  </a:lnTo>
                  <a:lnTo>
                    <a:pt x="518007" y="764218"/>
                  </a:lnTo>
                  <a:lnTo>
                    <a:pt x="518007" y="763647"/>
                  </a:lnTo>
                  <a:lnTo>
                    <a:pt x="518768" y="763647"/>
                  </a:lnTo>
                  <a:lnTo>
                    <a:pt x="519053" y="762791"/>
                  </a:lnTo>
                  <a:lnTo>
                    <a:pt x="519529" y="762791"/>
                  </a:lnTo>
                  <a:lnTo>
                    <a:pt x="519529" y="762220"/>
                  </a:lnTo>
                  <a:lnTo>
                    <a:pt x="520385" y="761458"/>
                  </a:lnTo>
                  <a:lnTo>
                    <a:pt x="520670" y="759841"/>
                  </a:lnTo>
                  <a:lnTo>
                    <a:pt x="520194" y="758794"/>
                  </a:lnTo>
                  <a:lnTo>
                    <a:pt x="521716" y="757176"/>
                  </a:lnTo>
                  <a:lnTo>
                    <a:pt x="520860" y="756129"/>
                  </a:lnTo>
                  <a:lnTo>
                    <a:pt x="521145" y="755369"/>
                  </a:lnTo>
                  <a:lnTo>
                    <a:pt x="521906" y="754988"/>
                  </a:lnTo>
                  <a:lnTo>
                    <a:pt x="522191" y="754131"/>
                  </a:lnTo>
                  <a:lnTo>
                    <a:pt x="523238" y="753561"/>
                  </a:lnTo>
                  <a:lnTo>
                    <a:pt x="526661" y="753750"/>
                  </a:lnTo>
                  <a:lnTo>
                    <a:pt x="527327" y="752704"/>
                  </a:lnTo>
                  <a:lnTo>
                    <a:pt x="528088" y="752513"/>
                  </a:lnTo>
                  <a:lnTo>
                    <a:pt x="530560" y="746709"/>
                  </a:lnTo>
                  <a:lnTo>
                    <a:pt x="530275" y="745947"/>
                  </a:lnTo>
                  <a:lnTo>
                    <a:pt x="530751" y="744425"/>
                  </a:lnTo>
                  <a:lnTo>
                    <a:pt x="532938" y="744045"/>
                  </a:lnTo>
                  <a:lnTo>
                    <a:pt x="532938" y="743474"/>
                  </a:lnTo>
                  <a:lnTo>
                    <a:pt x="534269" y="742712"/>
                  </a:lnTo>
                  <a:lnTo>
                    <a:pt x="535315" y="739096"/>
                  </a:lnTo>
                  <a:lnTo>
                    <a:pt x="537407" y="737859"/>
                  </a:lnTo>
                  <a:lnTo>
                    <a:pt x="539880" y="733958"/>
                  </a:lnTo>
                  <a:lnTo>
                    <a:pt x="540546" y="732721"/>
                  </a:lnTo>
                  <a:lnTo>
                    <a:pt x="540546" y="730722"/>
                  </a:lnTo>
                  <a:lnTo>
                    <a:pt x="541307" y="730532"/>
                  </a:lnTo>
                  <a:lnTo>
                    <a:pt x="541307" y="729676"/>
                  </a:lnTo>
                  <a:lnTo>
                    <a:pt x="541782" y="729295"/>
                  </a:lnTo>
                  <a:lnTo>
                    <a:pt x="541782" y="727772"/>
                  </a:lnTo>
                  <a:lnTo>
                    <a:pt x="542638" y="726155"/>
                  </a:lnTo>
                  <a:lnTo>
                    <a:pt x="544730" y="724061"/>
                  </a:lnTo>
                  <a:lnTo>
                    <a:pt x="544730" y="723205"/>
                  </a:lnTo>
                  <a:lnTo>
                    <a:pt x="545776" y="721682"/>
                  </a:lnTo>
                  <a:lnTo>
                    <a:pt x="546632" y="717305"/>
                  </a:lnTo>
                  <a:lnTo>
                    <a:pt x="547488" y="716068"/>
                  </a:lnTo>
                  <a:lnTo>
                    <a:pt x="548154" y="713689"/>
                  </a:lnTo>
                  <a:lnTo>
                    <a:pt x="548914" y="707979"/>
                  </a:lnTo>
                  <a:lnTo>
                    <a:pt x="549390" y="707789"/>
                  </a:lnTo>
                  <a:lnTo>
                    <a:pt x="551482" y="703697"/>
                  </a:lnTo>
                  <a:lnTo>
                    <a:pt x="551767" y="700557"/>
                  </a:lnTo>
                  <a:lnTo>
                    <a:pt x="552623" y="699034"/>
                  </a:lnTo>
                  <a:lnTo>
                    <a:pt x="552623" y="697988"/>
                  </a:lnTo>
                  <a:lnTo>
                    <a:pt x="554906" y="694847"/>
                  </a:lnTo>
                  <a:lnTo>
                    <a:pt x="555191" y="693801"/>
                  </a:lnTo>
                  <a:lnTo>
                    <a:pt x="556047" y="693039"/>
                  </a:lnTo>
                  <a:lnTo>
                    <a:pt x="556047" y="691517"/>
                  </a:lnTo>
                  <a:lnTo>
                    <a:pt x="557093" y="689709"/>
                  </a:lnTo>
                  <a:lnTo>
                    <a:pt x="557378" y="688091"/>
                  </a:lnTo>
                  <a:lnTo>
                    <a:pt x="558234" y="687330"/>
                  </a:lnTo>
                  <a:lnTo>
                    <a:pt x="558520" y="686093"/>
                  </a:lnTo>
                  <a:lnTo>
                    <a:pt x="559280" y="685522"/>
                  </a:lnTo>
                  <a:lnTo>
                    <a:pt x="561373" y="685142"/>
                  </a:lnTo>
                  <a:lnTo>
                    <a:pt x="561848" y="684571"/>
                  </a:lnTo>
                  <a:lnTo>
                    <a:pt x="560517" y="682382"/>
                  </a:lnTo>
                  <a:lnTo>
                    <a:pt x="560517" y="680764"/>
                  </a:lnTo>
                  <a:lnTo>
                    <a:pt x="559661" y="679146"/>
                  </a:lnTo>
                  <a:lnTo>
                    <a:pt x="560992" y="677624"/>
                  </a:lnTo>
                  <a:lnTo>
                    <a:pt x="560992" y="676577"/>
                  </a:lnTo>
                  <a:lnTo>
                    <a:pt x="560231" y="676197"/>
                  </a:lnTo>
                  <a:lnTo>
                    <a:pt x="560707" y="674960"/>
                  </a:lnTo>
                  <a:lnTo>
                    <a:pt x="561182" y="674960"/>
                  </a:lnTo>
                  <a:lnTo>
                    <a:pt x="560136" y="674008"/>
                  </a:lnTo>
                  <a:lnTo>
                    <a:pt x="560136" y="672485"/>
                  </a:lnTo>
                  <a:lnTo>
                    <a:pt x="561468" y="672295"/>
                  </a:lnTo>
                  <a:lnTo>
                    <a:pt x="562228" y="671248"/>
                  </a:lnTo>
                  <a:lnTo>
                    <a:pt x="561753" y="670677"/>
                  </a:lnTo>
                  <a:lnTo>
                    <a:pt x="561277" y="666966"/>
                  </a:lnTo>
                  <a:lnTo>
                    <a:pt x="562133" y="665919"/>
                  </a:lnTo>
                  <a:lnTo>
                    <a:pt x="562609" y="663350"/>
                  </a:lnTo>
                  <a:lnTo>
                    <a:pt x="563940" y="662113"/>
                  </a:lnTo>
                  <a:lnTo>
                    <a:pt x="563940" y="661257"/>
                  </a:lnTo>
                  <a:lnTo>
                    <a:pt x="563275" y="661066"/>
                  </a:lnTo>
                  <a:lnTo>
                    <a:pt x="562989" y="660305"/>
                  </a:lnTo>
                  <a:lnTo>
                    <a:pt x="563275" y="659449"/>
                  </a:lnTo>
                  <a:lnTo>
                    <a:pt x="562514" y="658592"/>
                  </a:lnTo>
                  <a:lnTo>
                    <a:pt x="562989" y="657831"/>
                  </a:lnTo>
                  <a:lnTo>
                    <a:pt x="563465" y="653644"/>
                  </a:lnTo>
                  <a:lnTo>
                    <a:pt x="564511" y="651075"/>
                  </a:lnTo>
                  <a:lnTo>
                    <a:pt x="564225" y="649552"/>
                  </a:lnTo>
                  <a:lnTo>
                    <a:pt x="565272" y="648696"/>
                  </a:lnTo>
                  <a:lnTo>
                    <a:pt x="565747" y="645555"/>
                  </a:lnTo>
                  <a:lnTo>
                    <a:pt x="567839" y="640036"/>
                  </a:lnTo>
                  <a:lnTo>
                    <a:pt x="567839" y="638514"/>
                  </a:lnTo>
                  <a:lnTo>
                    <a:pt x="570502" y="634327"/>
                  </a:lnTo>
                  <a:lnTo>
                    <a:pt x="570502" y="632709"/>
                  </a:lnTo>
                  <a:lnTo>
                    <a:pt x="574972" y="630140"/>
                  </a:lnTo>
                  <a:lnTo>
                    <a:pt x="574972" y="625001"/>
                  </a:lnTo>
                  <a:lnTo>
                    <a:pt x="574496" y="623383"/>
                  </a:lnTo>
                  <a:lnTo>
                    <a:pt x="574782" y="618625"/>
                  </a:lnTo>
                  <a:lnTo>
                    <a:pt x="573926" y="611584"/>
                  </a:lnTo>
                  <a:lnTo>
                    <a:pt x="573260" y="609490"/>
                  </a:lnTo>
                  <a:lnTo>
                    <a:pt x="573260" y="606921"/>
                  </a:lnTo>
                  <a:lnTo>
                    <a:pt x="572214" y="601783"/>
                  </a:lnTo>
                  <a:lnTo>
                    <a:pt x="572689" y="598071"/>
                  </a:lnTo>
                  <a:lnTo>
                    <a:pt x="573450" y="597025"/>
                  </a:lnTo>
                  <a:lnTo>
                    <a:pt x="575638" y="596644"/>
                  </a:lnTo>
                  <a:lnTo>
                    <a:pt x="575923" y="599213"/>
                  </a:lnTo>
                  <a:lnTo>
                    <a:pt x="578015" y="599975"/>
                  </a:lnTo>
                  <a:lnTo>
                    <a:pt x="578490" y="600736"/>
                  </a:lnTo>
                  <a:lnTo>
                    <a:pt x="579346" y="600164"/>
                  </a:lnTo>
                  <a:lnTo>
                    <a:pt x="579822" y="600926"/>
                  </a:lnTo>
                  <a:lnTo>
                    <a:pt x="580488" y="600926"/>
                  </a:lnTo>
                  <a:lnTo>
                    <a:pt x="580963" y="600164"/>
                  </a:lnTo>
                  <a:lnTo>
                    <a:pt x="581819" y="600164"/>
                  </a:lnTo>
                  <a:lnTo>
                    <a:pt x="582865" y="599118"/>
                  </a:lnTo>
                  <a:lnTo>
                    <a:pt x="584672" y="599499"/>
                  </a:lnTo>
                  <a:lnTo>
                    <a:pt x="585528" y="600260"/>
                  </a:lnTo>
                  <a:lnTo>
                    <a:pt x="587049" y="600070"/>
                  </a:lnTo>
                  <a:lnTo>
                    <a:pt x="587049" y="600831"/>
                  </a:lnTo>
                  <a:lnTo>
                    <a:pt x="588096" y="600831"/>
                  </a:lnTo>
                  <a:lnTo>
                    <a:pt x="591709" y="598642"/>
                  </a:lnTo>
                  <a:lnTo>
                    <a:pt x="592470" y="597596"/>
                  </a:lnTo>
                  <a:lnTo>
                    <a:pt x="594562" y="596358"/>
                  </a:lnTo>
                  <a:lnTo>
                    <a:pt x="595418" y="595978"/>
                  </a:lnTo>
                  <a:lnTo>
                    <a:pt x="597225" y="596358"/>
                  </a:lnTo>
                  <a:lnTo>
                    <a:pt x="597510" y="595312"/>
                  </a:lnTo>
                  <a:lnTo>
                    <a:pt x="598842" y="594265"/>
                  </a:lnTo>
                  <a:lnTo>
                    <a:pt x="599888" y="594265"/>
                  </a:lnTo>
                  <a:lnTo>
                    <a:pt x="600554" y="593409"/>
                  </a:lnTo>
                  <a:lnTo>
                    <a:pt x="601885" y="593218"/>
                  </a:lnTo>
                  <a:lnTo>
                    <a:pt x="602170" y="592647"/>
                  </a:lnTo>
                  <a:lnTo>
                    <a:pt x="600839" y="591886"/>
                  </a:lnTo>
                  <a:lnTo>
                    <a:pt x="600839" y="590268"/>
                  </a:lnTo>
                  <a:lnTo>
                    <a:pt x="601600" y="589412"/>
                  </a:lnTo>
                  <a:lnTo>
                    <a:pt x="604262" y="589031"/>
                  </a:lnTo>
                  <a:lnTo>
                    <a:pt x="604262" y="588460"/>
                  </a:lnTo>
                  <a:lnTo>
                    <a:pt x="602931" y="588460"/>
                  </a:lnTo>
                  <a:lnTo>
                    <a:pt x="602931" y="588460"/>
                  </a:lnTo>
                  <a:lnTo>
                    <a:pt x="603977" y="587223"/>
                  </a:lnTo>
                  <a:lnTo>
                    <a:pt x="604833" y="587033"/>
                  </a:lnTo>
                  <a:lnTo>
                    <a:pt x="604548" y="585796"/>
                  </a:lnTo>
                  <a:lnTo>
                    <a:pt x="605879" y="585606"/>
                  </a:lnTo>
                  <a:lnTo>
                    <a:pt x="605594" y="586843"/>
                  </a:lnTo>
                  <a:lnTo>
                    <a:pt x="606069" y="587604"/>
                  </a:lnTo>
                  <a:lnTo>
                    <a:pt x="607401" y="588175"/>
                  </a:lnTo>
                  <a:lnTo>
                    <a:pt x="607686" y="587414"/>
                  </a:lnTo>
                  <a:lnTo>
                    <a:pt x="608162" y="587414"/>
                  </a:lnTo>
                  <a:lnTo>
                    <a:pt x="608447" y="588460"/>
                  </a:lnTo>
                  <a:lnTo>
                    <a:pt x="609208" y="588651"/>
                  </a:lnTo>
                  <a:lnTo>
                    <a:pt x="610064" y="587604"/>
                  </a:lnTo>
                  <a:lnTo>
                    <a:pt x="610824" y="585510"/>
                  </a:lnTo>
                  <a:lnTo>
                    <a:pt x="611490" y="585510"/>
                  </a:lnTo>
                  <a:lnTo>
                    <a:pt x="612821" y="583131"/>
                  </a:lnTo>
                  <a:lnTo>
                    <a:pt x="614628" y="581514"/>
                  </a:lnTo>
                  <a:lnTo>
                    <a:pt x="617101" y="580943"/>
                  </a:lnTo>
                  <a:lnTo>
                    <a:pt x="618622" y="580086"/>
                  </a:lnTo>
                  <a:lnTo>
                    <a:pt x="619954" y="580086"/>
                  </a:lnTo>
                  <a:lnTo>
                    <a:pt x="620620" y="580657"/>
                  </a:lnTo>
                  <a:lnTo>
                    <a:pt x="621475" y="582846"/>
                  </a:lnTo>
                  <a:lnTo>
                    <a:pt x="622807" y="583893"/>
                  </a:lnTo>
                  <a:lnTo>
                    <a:pt x="625089" y="583131"/>
                  </a:lnTo>
                  <a:lnTo>
                    <a:pt x="626135" y="581609"/>
                  </a:lnTo>
                  <a:lnTo>
                    <a:pt x="626135" y="579515"/>
                  </a:lnTo>
                  <a:lnTo>
                    <a:pt x="625470" y="579515"/>
                  </a:lnTo>
                  <a:lnTo>
                    <a:pt x="625184" y="581894"/>
                  </a:lnTo>
                  <a:lnTo>
                    <a:pt x="624328" y="582656"/>
                  </a:lnTo>
                  <a:lnTo>
                    <a:pt x="623282" y="582656"/>
                  </a:lnTo>
                  <a:lnTo>
                    <a:pt x="621951" y="581133"/>
                  </a:lnTo>
                  <a:lnTo>
                    <a:pt x="621285" y="578944"/>
                  </a:lnTo>
                  <a:lnTo>
                    <a:pt x="620525" y="578564"/>
                  </a:lnTo>
                  <a:lnTo>
                    <a:pt x="619003" y="578373"/>
                  </a:lnTo>
                  <a:lnTo>
                    <a:pt x="616815" y="579230"/>
                  </a:lnTo>
                  <a:lnTo>
                    <a:pt x="615484" y="579230"/>
                  </a:lnTo>
                  <a:lnTo>
                    <a:pt x="612061" y="578373"/>
                  </a:lnTo>
                  <a:lnTo>
                    <a:pt x="611300" y="578754"/>
                  </a:lnTo>
                  <a:lnTo>
                    <a:pt x="610634" y="579991"/>
                  </a:lnTo>
                  <a:lnTo>
                    <a:pt x="608352" y="581609"/>
                  </a:lnTo>
                  <a:lnTo>
                    <a:pt x="607496" y="581609"/>
                  </a:lnTo>
                  <a:lnTo>
                    <a:pt x="606735" y="581038"/>
                  </a:lnTo>
                  <a:lnTo>
                    <a:pt x="602931" y="581799"/>
                  </a:lnTo>
                  <a:lnTo>
                    <a:pt x="598842" y="583893"/>
                  </a:lnTo>
                  <a:lnTo>
                    <a:pt x="597986" y="583512"/>
                  </a:lnTo>
                  <a:lnTo>
                    <a:pt x="596654" y="584368"/>
                  </a:lnTo>
                  <a:lnTo>
                    <a:pt x="596654" y="584939"/>
                  </a:lnTo>
                  <a:lnTo>
                    <a:pt x="593801" y="585320"/>
                  </a:lnTo>
                  <a:lnTo>
                    <a:pt x="592470" y="586557"/>
                  </a:lnTo>
                  <a:lnTo>
                    <a:pt x="585813" y="587414"/>
                  </a:lnTo>
                  <a:lnTo>
                    <a:pt x="583626" y="588460"/>
                  </a:lnTo>
                  <a:lnTo>
                    <a:pt x="581819" y="588460"/>
                  </a:lnTo>
                  <a:lnTo>
                    <a:pt x="579346" y="589222"/>
                  </a:lnTo>
                  <a:lnTo>
                    <a:pt x="578490" y="589983"/>
                  </a:lnTo>
                  <a:lnTo>
                    <a:pt x="574686" y="590173"/>
                  </a:lnTo>
                  <a:lnTo>
                    <a:pt x="574401" y="590554"/>
                  </a:lnTo>
                  <a:lnTo>
                    <a:pt x="568125" y="589697"/>
                  </a:lnTo>
                  <a:lnTo>
                    <a:pt x="568125" y="589126"/>
                  </a:lnTo>
                  <a:lnTo>
                    <a:pt x="566032" y="587033"/>
                  </a:lnTo>
                  <a:lnTo>
                    <a:pt x="565557" y="583893"/>
                  </a:lnTo>
                  <a:lnTo>
                    <a:pt x="564891" y="583512"/>
                  </a:lnTo>
                  <a:lnTo>
                    <a:pt x="563370" y="578564"/>
                  </a:lnTo>
                  <a:lnTo>
                    <a:pt x="562324" y="577327"/>
                  </a:lnTo>
                  <a:lnTo>
                    <a:pt x="562324" y="575709"/>
                  </a:lnTo>
                  <a:lnTo>
                    <a:pt x="560992" y="574186"/>
                  </a:lnTo>
                  <a:lnTo>
                    <a:pt x="560326" y="571807"/>
                  </a:lnTo>
                  <a:lnTo>
                    <a:pt x="559470" y="571427"/>
                  </a:lnTo>
                  <a:lnTo>
                    <a:pt x="558995" y="570190"/>
                  </a:lnTo>
                  <a:lnTo>
                    <a:pt x="558520" y="569999"/>
                  </a:lnTo>
                  <a:lnTo>
                    <a:pt x="558234" y="568477"/>
                  </a:lnTo>
                  <a:lnTo>
                    <a:pt x="556713" y="566288"/>
                  </a:lnTo>
                  <a:lnTo>
                    <a:pt x="556237" y="564195"/>
                  </a:lnTo>
                  <a:lnTo>
                    <a:pt x="555381" y="563433"/>
                  </a:lnTo>
                  <a:lnTo>
                    <a:pt x="555381" y="562196"/>
                  </a:lnTo>
                  <a:lnTo>
                    <a:pt x="554716" y="561625"/>
                  </a:lnTo>
                  <a:lnTo>
                    <a:pt x="554240" y="559817"/>
                  </a:lnTo>
                  <a:lnTo>
                    <a:pt x="553194" y="558580"/>
                  </a:lnTo>
                  <a:lnTo>
                    <a:pt x="552909" y="556772"/>
                  </a:lnTo>
                  <a:lnTo>
                    <a:pt x="551863" y="556011"/>
                  </a:lnTo>
                  <a:lnTo>
                    <a:pt x="551102" y="554203"/>
                  </a:lnTo>
                  <a:lnTo>
                    <a:pt x="550056" y="552585"/>
                  </a:lnTo>
                  <a:lnTo>
                    <a:pt x="549200" y="552014"/>
                  </a:lnTo>
                  <a:lnTo>
                    <a:pt x="549200" y="551158"/>
                  </a:lnTo>
                  <a:lnTo>
                    <a:pt x="545015" y="547066"/>
                  </a:lnTo>
                  <a:lnTo>
                    <a:pt x="544730" y="545544"/>
                  </a:lnTo>
                  <a:lnTo>
                    <a:pt x="544064" y="544687"/>
                  </a:lnTo>
                  <a:lnTo>
                    <a:pt x="544730" y="540310"/>
                  </a:lnTo>
                  <a:lnTo>
                    <a:pt x="545396" y="539263"/>
                  </a:lnTo>
                  <a:lnTo>
                    <a:pt x="545681" y="537455"/>
                  </a:lnTo>
                  <a:lnTo>
                    <a:pt x="546347" y="536694"/>
                  </a:lnTo>
                  <a:lnTo>
                    <a:pt x="546062" y="535932"/>
                  </a:lnTo>
                  <a:lnTo>
                    <a:pt x="546727" y="535076"/>
                  </a:lnTo>
                  <a:lnTo>
                    <a:pt x="547012" y="532697"/>
                  </a:lnTo>
                  <a:lnTo>
                    <a:pt x="548059" y="531460"/>
                  </a:lnTo>
                  <a:lnTo>
                    <a:pt x="547773" y="530414"/>
                  </a:lnTo>
                  <a:lnTo>
                    <a:pt x="548819" y="528606"/>
                  </a:lnTo>
                  <a:lnTo>
                    <a:pt x="548534" y="525846"/>
                  </a:lnTo>
                  <a:lnTo>
                    <a:pt x="549200" y="525085"/>
                  </a:lnTo>
                  <a:lnTo>
                    <a:pt x="549675" y="522896"/>
                  </a:lnTo>
                  <a:lnTo>
                    <a:pt x="551767" y="520136"/>
                  </a:lnTo>
                  <a:lnTo>
                    <a:pt x="552623" y="516996"/>
                  </a:lnTo>
                  <a:lnTo>
                    <a:pt x="555096" y="513095"/>
                  </a:lnTo>
                  <a:lnTo>
                    <a:pt x="555381" y="512333"/>
                  </a:lnTo>
                  <a:lnTo>
                    <a:pt x="554906" y="511287"/>
                  </a:lnTo>
                  <a:lnTo>
                    <a:pt x="556713" y="510050"/>
                  </a:lnTo>
                  <a:lnTo>
                    <a:pt x="556998" y="508813"/>
                  </a:lnTo>
                  <a:lnTo>
                    <a:pt x="557759" y="508242"/>
                  </a:lnTo>
                  <a:lnTo>
                    <a:pt x="557473" y="506719"/>
                  </a:lnTo>
                  <a:lnTo>
                    <a:pt x="562419" y="504626"/>
                  </a:lnTo>
                  <a:lnTo>
                    <a:pt x="563750" y="503579"/>
                  </a:lnTo>
                  <a:lnTo>
                    <a:pt x="564416" y="501961"/>
                  </a:lnTo>
                  <a:lnTo>
                    <a:pt x="566223" y="500439"/>
                  </a:lnTo>
                  <a:lnTo>
                    <a:pt x="567269" y="498821"/>
                  </a:lnTo>
                  <a:lnTo>
                    <a:pt x="569076" y="498250"/>
                  </a:lnTo>
                  <a:lnTo>
                    <a:pt x="570883" y="496061"/>
                  </a:lnTo>
                  <a:lnTo>
                    <a:pt x="573355" y="494444"/>
                  </a:lnTo>
                  <a:lnTo>
                    <a:pt x="573640" y="488639"/>
                  </a:lnTo>
                  <a:lnTo>
                    <a:pt x="572880" y="486450"/>
                  </a:lnTo>
                  <a:lnTo>
                    <a:pt x="573165" y="484262"/>
                  </a:lnTo>
                  <a:lnTo>
                    <a:pt x="572309" y="481883"/>
                  </a:lnTo>
                  <a:lnTo>
                    <a:pt x="572594" y="480646"/>
                  </a:lnTo>
                  <a:lnTo>
                    <a:pt x="574686" y="479123"/>
                  </a:lnTo>
                  <a:lnTo>
                    <a:pt x="574972" y="478077"/>
                  </a:lnTo>
                  <a:lnTo>
                    <a:pt x="575828" y="477505"/>
                  </a:lnTo>
                  <a:lnTo>
                    <a:pt x="576303" y="476459"/>
                  </a:lnTo>
                  <a:lnTo>
                    <a:pt x="577159" y="476268"/>
                  </a:lnTo>
                  <a:lnTo>
                    <a:pt x="577159" y="477125"/>
                  </a:lnTo>
                  <a:lnTo>
                    <a:pt x="576303" y="477505"/>
                  </a:lnTo>
                  <a:lnTo>
                    <a:pt x="576303" y="478552"/>
                  </a:lnTo>
                  <a:lnTo>
                    <a:pt x="575447" y="479313"/>
                  </a:lnTo>
                  <a:lnTo>
                    <a:pt x="575923" y="481883"/>
                  </a:lnTo>
                  <a:lnTo>
                    <a:pt x="577730" y="482073"/>
                  </a:lnTo>
                  <a:lnTo>
                    <a:pt x="580868" y="481026"/>
                  </a:lnTo>
                  <a:lnTo>
                    <a:pt x="581629" y="480265"/>
                  </a:lnTo>
                  <a:lnTo>
                    <a:pt x="583150" y="479694"/>
                  </a:lnTo>
                  <a:lnTo>
                    <a:pt x="583150" y="478647"/>
                  </a:lnTo>
                  <a:lnTo>
                    <a:pt x="584006" y="478267"/>
                  </a:lnTo>
                  <a:lnTo>
                    <a:pt x="584291" y="477030"/>
                  </a:lnTo>
                  <a:lnTo>
                    <a:pt x="584767" y="476649"/>
                  </a:lnTo>
                  <a:lnTo>
                    <a:pt x="586574" y="477030"/>
                  </a:lnTo>
                  <a:lnTo>
                    <a:pt x="587620" y="476173"/>
                  </a:lnTo>
                  <a:lnTo>
                    <a:pt x="588476" y="474555"/>
                  </a:lnTo>
                  <a:lnTo>
                    <a:pt x="589332" y="474365"/>
                  </a:lnTo>
                  <a:lnTo>
                    <a:pt x="590188" y="473128"/>
                  </a:lnTo>
                  <a:lnTo>
                    <a:pt x="590853" y="472938"/>
                  </a:lnTo>
                  <a:lnTo>
                    <a:pt x="590853" y="473984"/>
                  </a:lnTo>
                  <a:lnTo>
                    <a:pt x="591709" y="474365"/>
                  </a:lnTo>
                  <a:lnTo>
                    <a:pt x="593041" y="473794"/>
                  </a:lnTo>
                  <a:lnTo>
                    <a:pt x="593516" y="472557"/>
                  </a:lnTo>
                  <a:lnTo>
                    <a:pt x="597320" y="471320"/>
                  </a:lnTo>
                  <a:lnTo>
                    <a:pt x="597320" y="470559"/>
                  </a:lnTo>
                  <a:lnTo>
                    <a:pt x="598176" y="469703"/>
                  </a:lnTo>
                  <a:lnTo>
                    <a:pt x="598176" y="468465"/>
                  </a:lnTo>
                  <a:lnTo>
                    <a:pt x="598937" y="467419"/>
                  </a:lnTo>
                  <a:lnTo>
                    <a:pt x="599983" y="466848"/>
                  </a:lnTo>
                  <a:lnTo>
                    <a:pt x="600839" y="463137"/>
                  </a:lnTo>
                  <a:lnTo>
                    <a:pt x="601505" y="462280"/>
                  </a:lnTo>
                  <a:lnTo>
                    <a:pt x="607115" y="461519"/>
                  </a:lnTo>
                  <a:lnTo>
                    <a:pt x="608922" y="459425"/>
                  </a:lnTo>
                  <a:lnTo>
                    <a:pt x="609968" y="459045"/>
                  </a:lnTo>
                  <a:lnTo>
                    <a:pt x="612441" y="455143"/>
                  </a:lnTo>
                  <a:lnTo>
                    <a:pt x="614533" y="454763"/>
                  </a:lnTo>
                  <a:lnTo>
                    <a:pt x="615009" y="454001"/>
                  </a:lnTo>
                  <a:lnTo>
                    <a:pt x="616340" y="453621"/>
                  </a:lnTo>
                  <a:lnTo>
                    <a:pt x="616625" y="452859"/>
                  </a:lnTo>
                  <a:lnTo>
                    <a:pt x="617957" y="453050"/>
                  </a:lnTo>
                  <a:lnTo>
                    <a:pt x="618622" y="453811"/>
                  </a:lnTo>
                  <a:lnTo>
                    <a:pt x="620144" y="454001"/>
                  </a:lnTo>
                  <a:lnTo>
                    <a:pt x="622426" y="455238"/>
                  </a:lnTo>
                  <a:lnTo>
                    <a:pt x="623282" y="454001"/>
                  </a:lnTo>
                  <a:lnTo>
                    <a:pt x="623282" y="453145"/>
                  </a:lnTo>
                  <a:lnTo>
                    <a:pt x="626135" y="451527"/>
                  </a:lnTo>
                  <a:lnTo>
                    <a:pt x="626135" y="451147"/>
                  </a:lnTo>
                  <a:lnTo>
                    <a:pt x="625470" y="451147"/>
                  </a:lnTo>
                  <a:lnTo>
                    <a:pt x="623187" y="452003"/>
                  </a:lnTo>
                  <a:lnTo>
                    <a:pt x="622522" y="452764"/>
                  </a:lnTo>
                  <a:lnTo>
                    <a:pt x="622236" y="454287"/>
                  </a:lnTo>
                  <a:lnTo>
                    <a:pt x="618432" y="452098"/>
                  </a:lnTo>
                  <a:lnTo>
                    <a:pt x="616340" y="451717"/>
                  </a:lnTo>
                  <a:lnTo>
                    <a:pt x="613487" y="453621"/>
                  </a:lnTo>
                  <a:lnTo>
                    <a:pt x="612156" y="453621"/>
                  </a:lnTo>
                  <a:lnTo>
                    <a:pt x="610824" y="454477"/>
                  </a:lnTo>
                  <a:lnTo>
                    <a:pt x="608352" y="455048"/>
                  </a:lnTo>
                  <a:lnTo>
                    <a:pt x="607496" y="455904"/>
                  </a:lnTo>
                  <a:lnTo>
                    <a:pt x="607020" y="457427"/>
                  </a:lnTo>
                  <a:lnTo>
                    <a:pt x="604357" y="458664"/>
                  </a:lnTo>
                  <a:lnTo>
                    <a:pt x="602170" y="460853"/>
                  </a:lnTo>
                  <a:lnTo>
                    <a:pt x="601124" y="460853"/>
                  </a:lnTo>
                  <a:lnTo>
                    <a:pt x="600839" y="460282"/>
                  </a:lnTo>
                  <a:lnTo>
                    <a:pt x="599793" y="460472"/>
                  </a:lnTo>
                  <a:lnTo>
                    <a:pt x="599793" y="460853"/>
                  </a:lnTo>
                  <a:lnTo>
                    <a:pt x="597701" y="460662"/>
                  </a:lnTo>
                  <a:lnTo>
                    <a:pt x="596940" y="461233"/>
                  </a:lnTo>
                  <a:lnTo>
                    <a:pt x="596940" y="462280"/>
                  </a:lnTo>
                  <a:lnTo>
                    <a:pt x="595133" y="462280"/>
                  </a:lnTo>
                  <a:lnTo>
                    <a:pt x="593801" y="462851"/>
                  </a:lnTo>
                  <a:lnTo>
                    <a:pt x="593326" y="464088"/>
                  </a:lnTo>
                  <a:lnTo>
                    <a:pt x="589522" y="464469"/>
                  </a:lnTo>
                  <a:lnTo>
                    <a:pt x="588856" y="465230"/>
                  </a:lnTo>
                  <a:lnTo>
                    <a:pt x="586384" y="465420"/>
                  </a:lnTo>
                  <a:lnTo>
                    <a:pt x="584577" y="467038"/>
                  </a:lnTo>
                  <a:lnTo>
                    <a:pt x="583721" y="470559"/>
                  </a:lnTo>
                  <a:lnTo>
                    <a:pt x="581439" y="473128"/>
                  </a:lnTo>
                  <a:lnTo>
                    <a:pt x="579632" y="472747"/>
                  </a:lnTo>
                  <a:lnTo>
                    <a:pt x="578300" y="473604"/>
                  </a:lnTo>
                  <a:lnTo>
                    <a:pt x="576208" y="473604"/>
                  </a:lnTo>
                  <a:lnTo>
                    <a:pt x="575923" y="474365"/>
                  </a:lnTo>
                  <a:lnTo>
                    <a:pt x="575257" y="474555"/>
                  </a:lnTo>
                  <a:lnTo>
                    <a:pt x="574401" y="473033"/>
                  </a:lnTo>
                  <a:lnTo>
                    <a:pt x="573355" y="472843"/>
                  </a:lnTo>
                  <a:lnTo>
                    <a:pt x="572880" y="472081"/>
                  </a:lnTo>
                  <a:lnTo>
                    <a:pt x="571358" y="471511"/>
                  </a:lnTo>
                  <a:lnTo>
                    <a:pt x="570883" y="469988"/>
                  </a:lnTo>
                  <a:lnTo>
                    <a:pt x="569076" y="467894"/>
                  </a:lnTo>
                  <a:lnTo>
                    <a:pt x="568600" y="465516"/>
                  </a:lnTo>
                  <a:lnTo>
                    <a:pt x="567934" y="463993"/>
                  </a:lnTo>
                  <a:lnTo>
                    <a:pt x="567174" y="463803"/>
                  </a:lnTo>
                  <a:lnTo>
                    <a:pt x="567174" y="462566"/>
                  </a:lnTo>
                  <a:lnTo>
                    <a:pt x="565652" y="461043"/>
                  </a:lnTo>
                  <a:lnTo>
                    <a:pt x="565367" y="459711"/>
                  </a:lnTo>
                  <a:lnTo>
                    <a:pt x="564321" y="457903"/>
                  </a:lnTo>
                  <a:lnTo>
                    <a:pt x="563655" y="454953"/>
                  </a:lnTo>
                  <a:lnTo>
                    <a:pt x="561848" y="451622"/>
                  </a:lnTo>
                  <a:lnTo>
                    <a:pt x="560517" y="449719"/>
                  </a:lnTo>
                  <a:lnTo>
                    <a:pt x="559470" y="448958"/>
                  </a:lnTo>
                  <a:lnTo>
                    <a:pt x="557378" y="445627"/>
                  </a:lnTo>
                  <a:lnTo>
                    <a:pt x="556522" y="445057"/>
                  </a:lnTo>
                  <a:lnTo>
                    <a:pt x="555857" y="442868"/>
                  </a:lnTo>
                  <a:lnTo>
                    <a:pt x="554050" y="441631"/>
                  </a:lnTo>
                  <a:lnTo>
                    <a:pt x="554050" y="441060"/>
                  </a:lnTo>
                  <a:lnTo>
                    <a:pt x="550246" y="436873"/>
                  </a:lnTo>
                  <a:lnTo>
                    <a:pt x="549200" y="434494"/>
                  </a:lnTo>
                  <a:lnTo>
                    <a:pt x="546727" y="431163"/>
                  </a:lnTo>
                  <a:lnTo>
                    <a:pt x="546727" y="430402"/>
                  </a:lnTo>
                  <a:lnTo>
                    <a:pt x="545871" y="429831"/>
                  </a:lnTo>
                  <a:lnTo>
                    <a:pt x="544350" y="427071"/>
                  </a:lnTo>
                  <a:lnTo>
                    <a:pt x="542067" y="424978"/>
                  </a:lnTo>
                  <a:lnTo>
                    <a:pt x="541021" y="422504"/>
                  </a:lnTo>
                  <a:lnTo>
                    <a:pt x="539500" y="420886"/>
                  </a:lnTo>
                  <a:lnTo>
                    <a:pt x="538644" y="418793"/>
                  </a:lnTo>
                  <a:lnTo>
                    <a:pt x="538168" y="418793"/>
                  </a:lnTo>
                  <a:lnTo>
                    <a:pt x="536837" y="415272"/>
                  </a:lnTo>
                  <a:lnTo>
                    <a:pt x="536076" y="414510"/>
                  </a:lnTo>
                  <a:lnTo>
                    <a:pt x="535791" y="412322"/>
                  </a:lnTo>
                  <a:lnTo>
                    <a:pt x="534459" y="411085"/>
                  </a:lnTo>
                  <a:lnTo>
                    <a:pt x="534459" y="409467"/>
                  </a:lnTo>
                  <a:lnTo>
                    <a:pt x="535315" y="409467"/>
                  </a:lnTo>
                  <a:lnTo>
                    <a:pt x="535601" y="408420"/>
                  </a:lnTo>
                  <a:lnTo>
                    <a:pt x="536647" y="407564"/>
                  </a:lnTo>
                  <a:lnTo>
                    <a:pt x="536647" y="406993"/>
                  </a:lnTo>
                  <a:lnTo>
                    <a:pt x="538834" y="405661"/>
                  </a:lnTo>
                  <a:lnTo>
                    <a:pt x="539309" y="404614"/>
                  </a:lnTo>
                  <a:lnTo>
                    <a:pt x="541592" y="403567"/>
                  </a:lnTo>
                  <a:lnTo>
                    <a:pt x="542257" y="402521"/>
                  </a:lnTo>
                  <a:lnTo>
                    <a:pt x="544064" y="401759"/>
                  </a:lnTo>
                  <a:lnTo>
                    <a:pt x="544920" y="400427"/>
                  </a:lnTo>
                  <a:lnTo>
                    <a:pt x="545396" y="400427"/>
                  </a:lnTo>
                  <a:lnTo>
                    <a:pt x="545111" y="402045"/>
                  </a:lnTo>
                  <a:lnTo>
                    <a:pt x="544255" y="402235"/>
                  </a:lnTo>
                  <a:lnTo>
                    <a:pt x="544255" y="402806"/>
                  </a:lnTo>
                  <a:lnTo>
                    <a:pt x="542733" y="403853"/>
                  </a:lnTo>
                  <a:lnTo>
                    <a:pt x="543209" y="404233"/>
                  </a:lnTo>
                  <a:lnTo>
                    <a:pt x="543874" y="403472"/>
                  </a:lnTo>
                  <a:lnTo>
                    <a:pt x="544730" y="403663"/>
                  </a:lnTo>
                  <a:lnTo>
                    <a:pt x="544064" y="405566"/>
                  </a:lnTo>
                  <a:lnTo>
                    <a:pt x="545871" y="404804"/>
                  </a:lnTo>
                  <a:lnTo>
                    <a:pt x="546727" y="403282"/>
                  </a:lnTo>
                  <a:lnTo>
                    <a:pt x="548249" y="402901"/>
                  </a:lnTo>
                  <a:lnTo>
                    <a:pt x="548249" y="400142"/>
                  </a:lnTo>
                  <a:lnTo>
                    <a:pt x="549010" y="399761"/>
                  </a:lnTo>
                  <a:lnTo>
                    <a:pt x="550531" y="399951"/>
                  </a:lnTo>
                  <a:lnTo>
                    <a:pt x="550056" y="399095"/>
                  </a:lnTo>
                  <a:lnTo>
                    <a:pt x="548249" y="399666"/>
                  </a:lnTo>
                  <a:lnTo>
                    <a:pt x="548249" y="400046"/>
                  </a:lnTo>
                  <a:lnTo>
                    <a:pt x="546727" y="399856"/>
                  </a:lnTo>
                  <a:lnTo>
                    <a:pt x="546062" y="400237"/>
                  </a:lnTo>
                  <a:lnTo>
                    <a:pt x="545015" y="399666"/>
                  </a:lnTo>
                  <a:lnTo>
                    <a:pt x="545301" y="398429"/>
                  </a:lnTo>
                  <a:lnTo>
                    <a:pt x="544825" y="398048"/>
                  </a:lnTo>
                  <a:lnTo>
                    <a:pt x="544825" y="397192"/>
                  </a:lnTo>
                  <a:lnTo>
                    <a:pt x="545301" y="394718"/>
                  </a:lnTo>
                  <a:lnTo>
                    <a:pt x="546157" y="393861"/>
                  </a:lnTo>
                  <a:lnTo>
                    <a:pt x="547012" y="391387"/>
                  </a:lnTo>
                  <a:lnTo>
                    <a:pt x="548534" y="389769"/>
                  </a:lnTo>
                  <a:lnTo>
                    <a:pt x="548819" y="386819"/>
                  </a:lnTo>
                  <a:lnTo>
                    <a:pt x="547773" y="382728"/>
                  </a:lnTo>
                  <a:lnTo>
                    <a:pt x="546727" y="381110"/>
                  </a:lnTo>
                  <a:lnTo>
                    <a:pt x="545206" y="376923"/>
                  </a:lnTo>
                  <a:lnTo>
                    <a:pt x="543874" y="375305"/>
                  </a:lnTo>
                  <a:lnTo>
                    <a:pt x="542543" y="372355"/>
                  </a:lnTo>
                  <a:lnTo>
                    <a:pt x="541497" y="371499"/>
                  </a:lnTo>
                  <a:lnTo>
                    <a:pt x="541497" y="370642"/>
                  </a:lnTo>
                  <a:lnTo>
                    <a:pt x="539214" y="366931"/>
                  </a:lnTo>
                  <a:lnTo>
                    <a:pt x="538358" y="362744"/>
                  </a:lnTo>
                  <a:lnTo>
                    <a:pt x="537693" y="361888"/>
                  </a:lnTo>
                  <a:lnTo>
                    <a:pt x="537978" y="359128"/>
                  </a:lnTo>
                  <a:lnTo>
                    <a:pt x="538739" y="357891"/>
                  </a:lnTo>
                  <a:lnTo>
                    <a:pt x="540831" y="356559"/>
                  </a:lnTo>
                  <a:lnTo>
                    <a:pt x="541687" y="356940"/>
                  </a:lnTo>
                  <a:lnTo>
                    <a:pt x="543779" y="356083"/>
                  </a:lnTo>
                  <a:lnTo>
                    <a:pt x="545301" y="356464"/>
                  </a:lnTo>
                  <a:lnTo>
                    <a:pt x="547773" y="355132"/>
                  </a:lnTo>
                  <a:lnTo>
                    <a:pt x="549105" y="355512"/>
                  </a:lnTo>
                  <a:lnTo>
                    <a:pt x="550912" y="355322"/>
                  </a:lnTo>
                  <a:lnTo>
                    <a:pt x="552719" y="353419"/>
                  </a:lnTo>
                  <a:lnTo>
                    <a:pt x="562133" y="352657"/>
                  </a:lnTo>
                  <a:lnTo>
                    <a:pt x="563655" y="352848"/>
                  </a:lnTo>
                  <a:lnTo>
                    <a:pt x="564130" y="353609"/>
                  </a:lnTo>
                  <a:lnTo>
                    <a:pt x="565177" y="353799"/>
                  </a:lnTo>
                  <a:lnTo>
                    <a:pt x="565462" y="352467"/>
                  </a:lnTo>
                  <a:lnTo>
                    <a:pt x="566128" y="351706"/>
                  </a:lnTo>
                  <a:lnTo>
                    <a:pt x="569931" y="348756"/>
                  </a:lnTo>
                  <a:lnTo>
                    <a:pt x="570407" y="346853"/>
                  </a:lnTo>
                  <a:lnTo>
                    <a:pt x="569076" y="346472"/>
                  </a:lnTo>
                  <a:lnTo>
                    <a:pt x="570122" y="344569"/>
                  </a:lnTo>
                  <a:lnTo>
                    <a:pt x="571643" y="343712"/>
                  </a:lnTo>
                  <a:lnTo>
                    <a:pt x="573165" y="343522"/>
                  </a:lnTo>
                  <a:lnTo>
                    <a:pt x="573450" y="341048"/>
                  </a:lnTo>
                  <a:lnTo>
                    <a:pt x="574496" y="339145"/>
                  </a:lnTo>
                  <a:lnTo>
                    <a:pt x="574496" y="338289"/>
                  </a:lnTo>
                  <a:lnTo>
                    <a:pt x="575162" y="338289"/>
                  </a:lnTo>
                  <a:lnTo>
                    <a:pt x="575923" y="337242"/>
                  </a:lnTo>
                  <a:lnTo>
                    <a:pt x="577444" y="337052"/>
                  </a:lnTo>
                  <a:lnTo>
                    <a:pt x="579251" y="336195"/>
                  </a:lnTo>
                  <a:lnTo>
                    <a:pt x="579536" y="334673"/>
                  </a:lnTo>
                  <a:lnTo>
                    <a:pt x="580392" y="333911"/>
                  </a:lnTo>
                  <a:lnTo>
                    <a:pt x="580392" y="331818"/>
                  </a:lnTo>
                  <a:lnTo>
                    <a:pt x="581724" y="330486"/>
                  </a:lnTo>
                  <a:lnTo>
                    <a:pt x="586194" y="329724"/>
                  </a:lnTo>
                  <a:lnTo>
                    <a:pt x="586479" y="329153"/>
                  </a:lnTo>
                  <a:lnTo>
                    <a:pt x="587525" y="329153"/>
                  </a:lnTo>
                  <a:lnTo>
                    <a:pt x="588191" y="328582"/>
                  </a:lnTo>
                  <a:lnTo>
                    <a:pt x="588666" y="328011"/>
                  </a:lnTo>
                  <a:lnTo>
                    <a:pt x="588381" y="327631"/>
                  </a:lnTo>
                  <a:lnTo>
                    <a:pt x="587335" y="327821"/>
                  </a:lnTo>
                  <a:lnTo>
                    <a:pt x="585243" y="329153"/>
                  </a:lnTo>
                  <a:lnTo>
                    <a:pt x="583911" y="328773"/>
                  </a:lnTo>
                  <a:lnTo>
                    <a:pt x="581819" y="328963"/>
                  </a:lnTo>
                  <a:lnTo>
                    <a:pt x="579727" y="331437"/>
                  </a:lnTo>
                  <a:lnTo>
                    <a:pt x="579727" y="332769"/>
                  </a:lnTo>
                  <a:lnTo>
                    <a:pt x="578871" y="334863"/>
                  </a:lnTo>
                  <a:lnTo>
                    <a:pt x="577064" y="336195"/>
                  </a:lnTo>
                  <a:lnTo>
                    <a:pt x="575733" y="335814"/>
                  </a:lnTo>
                  <a:lnTo>
                    <a:pt x="574211" y="337908"/>
                  </a:lnTo>
                  <a:lnTo>
                    <a:pt x="573450" y="337147"/>
                  </a:lnTo>
                  <a:lnTo>
                    <a:pt x="571643" y="336956"/>
                  </a:lnTo>
                  <a:lnTo>
                    <a:pt x="565842" y="339050"/>
                  </a:lnTo>
                  <a:lnTo>
                    <a:pt x="563179" y="341239"/>
                  </a:lnTo>
                  <a:lnTo>
                    <a:pt x="561848" y="341619"/>
                  </a:lnTo>
                  <a:lnTo>
                    <a:pt x="561373" y="342951"/>
                  </a:lnTo>
                  <a:lnTo>
                    <a:pt x="560707" y="343142"/>
                  </a:lnTo>
                  <a:lnTo>
                    <a:pt x="560992" y="343712"/>
                  </a:lnTo>
                  <a:lnTo>
                    <a:pt x="559470" y="345235"/>
                  </a:lnTo>
                  <a:lnTo>
                    <a:pt x="556998" y="345996"/>
                  </a:lnTo>
                  <a:lnTo>
                    <a:pt x="556998" y="347043"/>
                  </a:lnTo>
                  <a:lnTo>
                    <a:pt x="555952" y="348090"/>
                  </a:lnTo>
                  <a:lnTo>
                    <a:pt x="554145" y="347899"/>
                  </a:lnTo>
                  <a:lnTo>
                    <a:pt x="553479" y="346853"/>
                  </a:lnTo>
                  <a:lnTo>
                    <a:pt x="551672" y="346282"/>
                  </a:lnTo>
                  <a:lnTo>
                    <a:pt x="551672" y="345521"/>
                  </a:lnTo>
                  <a:lnTo>
                    <a:pt x="553194" y="343998"/>
                  </a:lnTo>
                  <a:lnTo>
                    <a:pt x="553669" y="341904"/>
                  </a:lnTo>
                  <a:lnTo>
                    <a:pt x="553384" y="340668"/>
                  </a:lnTo>
                  <a:lnTo>
                    <a:pt x="556047" y="338574"/>
                  </a:lnTo>
                  <a:lnTo>
                    <a:pt x="556047" y="337813"/>
                  </a:lnTo>
                  <a:lnTo>
                    <a:pt x="554240" y="337432"/>
                  </a:lnTo>
                  <a:lnTo>
                    <a:pt x="554716" y="335814"/>
                  </a:lnTo>
                  <a:lnTo>
                    <a:pt x="553860" y="335624"/>
                  </a:lnTo>
                  <a:lnTo>
                    <a:pt x="552053" y="337527"/>
                  </a:lnTo>
                  <a:lnTo>
                    <a:pt x="550246" y="338098"/>
                  </a:lnTo>
                  <a:lnTo>
                    <a:pt x="549961" y="336005"/>
                  </a:lnTo>
                  <a:lnTo>
                    <a:pt x="549295" y="335624"/>
                  </a:lnTo>
                  <a:lnTo>
                    <a:pt x="549295" y="334863"/>
                  </a:lnTo>
                  <a:lnTo>
                    <a:pt x="546632" y="334673"/>
                  </a:lnTo>
                  <a:lnTo>
                    <a:pt x="545966" y="334863"/>
                  </a:lnTo>
                  <a:lnTo>
                    <a:pt x="545491" y="335719"/>
                  </a:lnTo>
                  <a:lnTo>
                    <a:pt x="545491" y="337242"/>
                  </a:lnTo>
                  <a:lnTo>
                    <a:pt x="546252" y="337432"/>
                  </a:lnTo>
                  <a:lnTo>
                    <a:pt x="546537" y="336861"/>
                  </a:lnTo>
                  <a:lnTo>
                    <a:pt x="547203" y="337242"/>
                  </a:lnTo>
                  <a:lnTo>
                    <a:pt x="546157" y="339145"/>
                  </a:lnTo>
                  <a:lnTo>
                    <a:pt x="544825" y="339525"/>
                  </a:lnTo>
                  <a:lnTo>
                    <a:pt x="544350" y="342285"/>
                  </a:lnTo>
                  <a:lnTo>
                    <a:pt x="543018" y="343332"/>
                  </a:lnTo>
                  <a:lnTo>
                    <a:pt x="543018" y="345235"/>
                  </a:lnTo>
                  <a:lnTo>
                    <a:pt x="541687" y="345426"/>
                  </a:lnTo>
                  <a:lnTo>
                    <a:pt x="540926" y="346472"/>
                  </a:lnTo>
                  <a:lnTo>
                    <a:pt x="539595" y="346567"/>
                  </a:lnTo>
                  <a:lnTo>
                    <a:pt x="539309" y="347424"/>
                  </a:lnTo>
                  <a:lnTo>
                    <a:pt x="535696" y="347614"/>
                  </a:lnTo>
                  <a:lnTo>
                    <a:pt x="534840" y="347043"/>
                  </a:lnTo>
                  <a:lnTo>
                    <a:pt x="534079" y="348280"/>
                  </a:lnTo>
                  <a:lnTo>
                    <a:pt x="534840" y="348851"/>
                  </a:lnTo>
                  <a:lnTo>
                    <a:pt x="536171" y="349041"/>
                  </a:lnTo>
                  <a:lnTo>
                    <a:pt x="535886" y="349803"/>
                  </a:lnTo>
                  <a:lnTo>
                    <a:pt x="527137" y="349232"/>
                  </a:lnTo>
                  <a:lnTo>
                    <a:pt x="524474" y="347899"/>
                  </a:lnTo>
                  <a:lnTo>
                    <a:pt x="524189" y="347329"/>
                  </a:lnTo>
                  <a:lnTo>
                    <a:pt x="522857" y="346948"/>
                  </a:lnTo>
                  <a:lnTo>
                    <a:pt x="521336" y="345616"/>
                  </a:lnTo>
                  <a:lnTo>
                    <a:pt x="519243" y="344855"/>
                  </a:lnTo>
                  <a:lnTo>
                    <a:pt x="518958" y="344093"/>
                  </a:lnTo>
                  <a:lnTo>
                    <a:pt x="518102" y="344093"/>
                  </a:lnTo>
                  <a:lnTo>
                    <a:pt x="517246" y="344950"/>
                  </a:lnTo>
                  <a:lnTo>
                    <a:pt x="515439" y="344950"/>
                  </a:lnTo>
                  <a:lnTo>
                    <a:pt x="514108" y="343618"/>
                  </a:lnTo>
                  <a:lnTo>
                    <a:pt x="509924" y="342000"/>
                  </a:lnTo>
                  <a:lnTo>
                    <a:pt x="509448" y="341239"/>
                  </a:lnTo>
                  <a:lnTo>
                    <a:pt x="506310" y="341429"/>
                  </a:lnTo>
                  <a:lnTo>
                    <a:pt x="506025" y="341048"/>
                  </a:lnTo>
                  <a:lnTo>
                    <a:pt x="504978" y="341048"/>
                  </a:lnTo>
                  <a:lnTo>
                    <a:pt x="504503" y="341239"/>
                  </a:lnTo>
                  <a:lnTo>
                    <a:pt x="504788" y="341619"/>
                  </a:lnTo>
                  <a:lnTo>
                    <a:pt x="503457" y="343808"/>
                  </a:lnTo>
                  <a:lnTo>
                    <a:pt x="500604" y="343618"/>
                  </a:lnTo>
                  <a:lnTo>
                    <a:pt x="496800" y="344474"/>
                  </a:lnTo>
                  <a:lnTo>
                    <a:pt x="493947" y="344664"/>
                  </a:lnTo>
                  <a:lnTo>
                    <a:pt x="493472" y="344855"/>
                  </a:lnTo>
                  <a:lnTo>
                    <a:pt x="493186" y="346377"/>
                  </a:lnTo>
                  <a:lnTo>
                    <a:pt x="490904" y="346567"/>
                  </a:lnTo>
                  <a:lnTo>
                    <a:pt x="490619" y="347138"/>
                  </a:lnTo>
                  <a:lnTo>
                    <a:pt x="489097" y="347138"/>
                  </a:lnTo>
                  <a:lnTo>
                    <a:pt x="488431" y="346091"/>
                  </a:lnTo>
                  <a:lnTo>
                    <a:pt x="486910" y="345901"/>
                  </a:lnTo>
                  <a:lnTo>
                    <a:pt x="486624" y="346282"/>
                  </a:lnTo>
                  <a:lnTo>
                    <a:pt x="483201" y="346282"/>
                  </a:lnTo>
                  <a:lnTo>
                    <a:pt x="482155" y="346662"/>
                  </a:lnTo>
                  <a:lnTo>
                    <a:pt x="482155" y="347234"/>
                  </a:lnTo>
                  <a:lnTo>
                    <a:pt x="480633" y="346853"/>
                  </a:lnTo>
                  <a:lnTo>
                    <a:pt x="479302" y="347234"/>
                  </a:lnTo>
                  <a:lnTo>
                    <a:pt x="474832" y="347043"/>
                  </a:lnTo>
                  <a:lnTo>
                    <a:pt x="473976" y="347614"/>
                  </a:lnTo>
                  <a:lnTo>
                    <a:pt x="471884" y="347424"/>
                  </a:lnTo>
                  <a:lnTo>
                    <a:pt x="470362" y="348280"/>
                  </a:lnTo>
                  <a:lnTo>
                    <a:pt x="469316" y="348280"/>
                  </a:lnTo>
                  <a:lnTo>
                    <a:pt x="468651" y="349137"/>
                  </a:lnTo>
                  <a:lnTo>
                    <a:pt x="467319" y="349327"/>
                  </a:lnTo>
                  <a:lnTo>
                    <a:pt x="466463" y="350659"/>
                  </a:lnTo>
                  <a:lnTo>
                    <a:pt x="466939" y="353609"/>
                  </a:lnTo>
                  <a:lnTo>
                    <a:pt x="465132" y="355798"/>
                  </a:lnTo>
                  <a:lnTo>
                    <a:pt x="465132" y="356369"/>
                  </a:lnTo>
                  <a:lnTo>
                    <a:pt x="466178" y="356940"/>
                  </a:lnTo>
                  <a:lnTo>
                    <a:pt x="465702" y="357701"/>
                  </a:lnTo>
                  <a:lnTo>
                    <a:pt x="465988" y="359033"/>
                  </a:lnTo>
                  <a:lnTo>
                    <a:pt x="465512" y="359414"/>
                  </a:lnTo>
                  <a:lnTo>
                    <a:pt x="463230" y="359223"/>
                  </a:lnTo>
                  <a:lnTo>
                    <a:pt x="462374" y="358652"/>
                  </a:lnTo>
                  <a:lnTo>
                    <a:pt x="454766" y="357035"/>
                  </a:lnTo>
                  <a:lnTo>
                    <a:pt x="450296" y="357035"/>
                  </a:lnTo>
                  <a:lnTo>
                    <a:pt x="448489" y="356178"/>
                  </a:lnTo>
                  <a:lnTo>
                    <a:pt x="447824" y="356749"/>
                  </a:lnTo>
                  <a:lnTo>
                    <a:pt x="442879" y="356369"/>
                  </a:lnTo>
                  <a:lnTo>
                    <a:pt x="438409" y="357415"/>
                  </a:lnTo>
                  <a:lnTo>
                    <a:pt x="436602" y="358462"/>
                  </a:lnTo>
                  <a:lnTo>
                    <a:pt x="435080" y="360556"/>
                  </a:lnTo>
                  <a:lnTo>
                    <a:pt x="435080" y="360365"/>
                  </a:lnTo>
                  <a:lnTo>
                    <a:pt x="434415" y="360365"/>
                  </a:lnTo>
                  <a:lnTo>
                    <a:pt x="435271" y="362935"/>
                  </a:lnTo>
                  <a:lnTo>
                    <a:pt x="434795" y="363696"/>
                  </a:lnTo>
                  <a:lnTo>
                    <a:pt x="432608" y="362839"/>
                  </a:lnTo>
                  <a:lnTo>
                    <a:pt x="432322" y="360746"/>
                  </a:lnTo>
                  <a:lnTo>
                    <a:pt x="433369" y="360746"/>
                  </a:lnTo>
                  <a:lnTo>
                    <a:pt x="433844" y="359699"/>
                  </a:lnTo>
                  <a:lnTo>
                    <a:pt x="433559" y="359319"/>
                  </a:lnTo>
                  <a:lnTo>
                    <a:pt x="432227" y="359319"/>
                  </a:lnTo>
                  <a:lnTo>
                    <a:pt x="428423" y="361888"/>
                  </a:lnTo>
                  <a:lnTo>
                    <a:pt x="428423" y="362459"/>
                  </a:lnTo>
                  <a:lnTo>
                    <a:pt x="429755" y="362839"/>
                  </a:lnTo>
                  <a:lnTo>
                    <a:pt x="430040" y="363886"/>
                  </a:lnTo>
                  <a:lnTo>
                    <a:pt x="430896" y="364457"/>
                  </a:lnTo>
                  <a:lnTo>
                    <a:pt x="433559" y="364077"/>
                  </a:lnTo>
                  <a:lnTo>
                    <a:pt x="435080" y="364647"/>
                  </a:lnTo>
                  <a:lnTo>
                    <a:pt x="435936" y="364647"/>
                  </a:lnTo>
                  <a:lnTo>
                    <a:pt x="436792" y="363886"/>
                  </a:lnTo>
                  <a:lnTo>
                    <a:pt x="437077" y="362364"/>
                  </a:lnTo>
                  <a:lnTo>
                    <a:pt x="437743" y="362364"/>
                  </a:lnTo>
                  <a:lnTo>
                    <a:pt x="437077" y="365123"/>
                  </a:lnTo>
                  <a:lnTo>
                    <a:pt x="436317" y="365504"/>
                  </a:lnTo>
                  <a:lnTo>
                    <a:pt x="430991" y="365504"/>
                  </a:lnTo>
                  <a:lnTo>
                    <a:pt x="427187" y="366741"/>
                  </a:lnTo>
                  <a:lnTo>
                    <a:pt x="424334" y="367122"/>
                  </a:lnTo>
                  <a:lnTo>
                    <a:pt x="420150" y="368739"/>
                  </a:lnTo>
                  <a:lnTo>
                    <a:pt x="418818" y="368739"/>
                  </a:lnTo>
                  <a:lnTo>
                    <a:pt x="417011" y="370357"/>
                  </a:lnTo>
                  <a:lnTo>
                    <a:pt x="413207" y="371880"/>
                  </a:lnTo>
                  <a:lnTo>
                    <a:pt x="412542" y="372641"/>
                  </a:lnTo>
                  <a:lnTo>
                    <a:pt x="411686" y="372641"/>
                  </a:lnTo>
                  <a:lnTo>
                    <a:pt x="409499" y="374544"/>
                  </a:lnTo>
                  <a:lnTo>
                    <a:pt x="409974" y="377494"/>
                  </a:lnTo>
                  <a:lnTo>
                    <a:pt x="407121" y="378731"/>
                  </a:lnTo>
                  <a:lnTo>
                    <a:pt x="404934" y="381300"/>
                  </a:lnTo>
                  <a:lnTo>
                    <a:pt x="404173" y="383489"/>
                  </a:lnTo>
                  <a:lnTo>
                    <a:pt x="407787" y="385677"/>
                  </a:lnTo>
                  <a:lnTo>
                    <a:pt x="407787" y="388152"/>
                  </a:lnTo>
                  <a:lnTo>
                    <a:pt x="405980" y="389674"/>
                  </a:lnTo>
                  <a:lnTo>
                    <a:pt x="403507" y="389674"/>
                  </a:lnTo>
                  <a:lnTo>
                    <a:pt x="402651" y="390721"/>
                  </a:lnTo>
                  <a:lnTo>
                    <a:pt x="397992" y="393671"/>
                  </a:lnTo>
                  <a:lnTo>
                    <a:pt x="396660" y="396430"/>
                  </a:lnTo>
                  <a:lnTo>
                    <a:pt x="395139" y="398334"/>
                  </a:lnTo>
                  <a:lnTo>
                    <a:pt x="395424" y="399571"/>
                  </a:lnTo>
                  <a:lnTo>
                    <a:pt x="394568" y="400427"/>
                  </a:lnTo>
                  <a:lnTo>
                    <a:pt x="394568" y="401284"/>
                  </a:lnTo>
                  <a:lnTo>
                    <a:pt x="396660" y="401854"/>
                  </a:lnTo>
                  <a:lnTo>
                    <a:pt x="397136" y="402425"/>
                  </a:lnTo>
                  <a:lnTo>
                    <a:pt x="397136" y="403472"/>
                  </a:lnTo>
                  <a:lnTo>
                    <a:pt x="395329" y="404995"/>
                  </a:lnTo>
                  <a:lnTo>
                    <a:pt x="394853" y="407088"/>
                  </a:lnTo>
                  <a:lnTo>
                    <a:pt x="395139" y="410228"/>
                  </a:lnTo>
                  <a:lnTo>
                    <a:pt x="396185" y="410990"/>
                  </a:lnTo>
                  <a:lnTo>
                    <a:pt x="397041" y="412607"/>
                  </a:lnTo>
                  <a:lnTo>
                    <a:pt x="399323" y="412988"/>
                  </a:lnTo>
                  <a:lnTo>
                    <a:pt x="399989" y="412227"/>
                  </a:lnTo>
                  <a:lnTo>
                    <a:pt x="400845" y="412227"/>
                  </a:lnTo>
                  <a:lnTo>
                    <a:pt x="401510" y="413749"/>
                  </a:lnTo>
                  <a:lnTo>
                    <a:pt x="402271" y="414130"/>
                  </a:lnTo>
                  <a:lnTo>
                    <a:pt x="401986" y="415367"/>
                  </a:lnTo>
                  <a:lnTo>
                    <a:pt x="402842" y="417270"/>
                  </a:lnTo>
                  <a:lnTo>
                    <a:pt x="401510" y="419459"/>
                  </a:lnTo>
                  <a:lnTo>
                    <a:pt x="401225" y="423170"/>
                  </a:lnTo>
                  <a:lnTo>
                    <a:pt x="400179" y="423551"/>
                  </a:lnTo>
                  <a:lnTo>
                    <a:pt x="400179" y="424407"/>
                  </a:lnTo>
                  <a:lnTo>
                    <a:pt x="399513" y="425454"/>
                  </a:lnTo>
                  <a:lnTo>
                    <a:pt x="398657" y="425454"/>
                  </a:lnTo>
                  <a:lnTo>
                    <a:pt x="398182" y="424597"/>
                  </a:lnTo>
                  <a:lnTo>
                    <a:pt x="397136" y="423836"/>
                  </a:lnTo>
                  <a:lnTo>
                    <a:pt x="396660" y="422789"/>
                  </a:lnTo>
                  <a:lnTo>
                    <a:pt x="395139" y="422789"/>
                  </a:lnTo>
                  <a:lnTo>
                    <a:pt x="389908" y="424312"/>
                  </a:lnTo>
                  <a:lnTo>
                    <a:pt x="389052" y="425359"/>
                  </a:lnTo>
                  <a:lnTo>
                    <a:pt x="388767" y="427547"/>
                  </a:lnTo>
                  <a:lnTo>
                    <a:pt x="387911" y="429736"/>
                  </a:lnTo>
                  <a:lnTo>
                    <a:pt x="387435" y="429926"/>
                  </a:lnTo>
                  <a:lnTo>
                    <a:pt x="387435" y="430497"/>
                  </a:lnTo>
                  <a:lnTo>
                    <a:pt x="388291" y="430878"/>
                  </a:lnTo>
                  <a:lnTo>
                    <a:pt x="388577" y="431639"/>
                  </a:lnTo>
                  <a:lnTo>
                    <a:pt x="386770" y="432020"/>
                  </a:lnTo>
                  <a:lnTo>
                    <a:pt x="385914" y="433542"/>
                  </a:lnTo>
                  <a:lnTo>
                    <a:pt x="384392" y="434589"/>
                  </a:lnTo>
                  <a:lnTo>
                    <a:pt x="383346" y="434399"/>
                  </a:lnTo>
                  <a:lnTo>
                    <a:pt x="382490" y="432496"/>
                  </a:lnTo>
                  <a:lnTo>
                    <a:pt x="380683" y="431449"/>
                  </a:lnTo>
                  <a:lnTo>
                    <a:pt x="380398" y="430402"/>
                  </a:lnTo>
                  <a:lnTo>
                    <a:pt x="378591" y="430021"/>
                  </a:lnTo>
                  <a:lnTo>
                    <a:pt x="378116" y="428975"/>
                  </a:lnTo>
                  <a:lnTo>
                    <a:pt x="378877" y="428213"/>
                  </a:lnTo>
                  <a:lnTo>
                    <a:pt x="379162" y="426596"/>
                  </a:lnTo>
                  <a:lnTo>
                    <a:pt x="378686" y="425549"/>
                  </a:lnTo>
                  <a:lnTo>
                    <a:pt x="378972" y="424692"/>
                  </a:lnTo>
                  <a:lnTo>
                    <a:pt x="378496" y="424122"/>
                  </a:lnTo>
                  <a:lnTo>
                    <a:pt x="378781" y="423265"/>
                  </a:lnTo>
                  <a:lnTo>
                    <a:pt x="379637" y="423455"/>
                  </a:lnTo>
                  <a:lnTo>
                    <a:pt x="379637" y="422123"/>
                  </a:lnTo>
                  <a:lnTo>
                    <a:pt x="380113" y="422123"/>
                  </a:lnTo>
                  <a:lnTo>
                    <a:pt x="380588" y="421362"/>
                  </a:lnTo>
                  <a:lnTo>
                    <a:pt x="380303" y="420791"/>
                  </a:lnTo>
                  <a:lnTo>
                    <a:pt x="380969" y="420410"/>
                  </a:lnTo>
                  <a:lnTo>
                    <a:pt x="380969" y="418888"/>
                  </a:lnTo>
                  <a:lnTo>
                    <a:pt x="380113" y="417365"/>
                  </a:lnTo>
                  <a:lnTo>
                    <a:pt x="379257" y="416604"/>
                  </a:lnTo>
                  <a:lnTo>
                    <a:pt x="378496" y="416794"/>
                  </a:lnTo>
                  <a:lnTo>
                    <a:pt x="377640" y="415462"/>
                  </a:lnTo>
                  <a:lnTo>
                    <a:pt x="376309" y="414701"/>
                  </a:lnTo>
                  <a:lnTo>
                    <a:pt x="375453" y="413178"/>
                  </a:lnTo>
                  <a:lnTo>
                    <a:pt x="370793" y="410038"/>
                  </a:lnTo>
                  <a:lnTo>
                    <a:pt x="370318" y="409277"/>
                  </a:lnTo>
                  <a:lnTo>
                    <a:pt x="369271" y="409277"/>
                  </a:lnTo>
                  <a:lnTo>
                    <a:pt x="366133" y="406517"/>
                  </a:lnTo>
                  <a:lnTo>
                    <a:pt x="365277" y="406517"/>
                  </a:lnTo>
                  <a:lnTo>
                    <a:pt x="361188" y="404329"/>
                  </a:lnTo>
                  <a:lnTo>
                    <a:pt x="354911" y="402711"/>
                  </a:lnTo>
                  <a:lnTo>
                    <a:pt x="352819" y="402711"/>
                  </a:lnTo>
                  <a:lnTo>
                    <a:pt x="350727" y="404043"/>
                  </a:lnTo>
                  <a:lnTo>
                    <a:pt x="349966" y="404804"/>
                  </a:lnTo>
                  <a:lnTo>
                    <a:pt x="349491" y="406422"/>
                  </a:lnTo>
                  <a:lnTo>
                    <a:pt x="348445" y="407469"/>
                  </a:lnTo>
                  <a:lnTo>
                    <a:pt x="348445" y="408325"/>
                  </a:lnTo>
                  <a:lnTo>
                    <a:pt x="347589" y="409182"/>
                  </a:lnTo>
                  <a:lnTo>
                    <a:pt x="347874" y="409562"/>
                  </a:lnTo>
                  <a:lnTo>
                    <a:pt x="347018" y="410419"/>
                  </a:lnTo>
                  <a:lnTo>
                    <a:pt x="346257" y="412512"/>
                  </a:lnTo>
                  <a:lnTo>
                    <a:pt x="343119" y="414891"/>
                  </a:lnTo>
                  <a:lnTo>
                    <a:pt x="342644" y="415938"/>
                  </a:lnTo>
                  <a:lnTo>
                    <a:pt x="340551" y="416318"/>
                  </a:lnTo>
                  <a:lnTo>
                    <a:pt x="339030" y="418697"/>
                  </a:lnTo>
                  <a:lnTo>
                    <a:pt x="337698" y="419459"/>
                  </a:lnTo>
                  <a:lnTo>
                    <a:pt x="335416" y="419839"/>
                  </a:lnTo>
                  <a:lnTo>
                    <a:pt x="334750" y="416509"/>
                  </a:lnTo>
                  <a:lnTo>
                    <a:pt x="332278" y="416128"/>
                  </a:lnTo>
                  <a:lnTo>
                    <a:pt x="331422" y="415272"/>
                  </a:lnTo>
                  <a:lnTo>
                    <a:pt x="330566" y="415272"/>
                  </a:lnTo>
                  <a:lnTo>
                    <a:pt x="327142" y="417175"/>
                  </a:lnTo>
                  <a:lnTo>
                    <a:pt x="327428" y="418222"/>
                  </a:lnTo>
                  <a:lnTo>
                    <a:pt x="324575" y="418412"/>
                  </a:lnTo>
                  <a:lnTo>
                    <a:pt x="324289" y="419173"/>
                  </a:lnTo>
                  <a:lnTo>
                    <a:pt x="322768" y="420030"/>
                  </a:lnTo>
                  <a:lnTo>
                    <a:pt x="322292" y="421076"/>
                  </a:lnTo>
                  <a:lnTo>
                    <a:pt x="320961" y="421647"/>
                  </a:lnTo>
                  <a:lnTo>
                    <a:pt x="320676" y="422884"/>
                  </a:lnTo>
                  <a:lnTo>
                    <a:pt x="319820" y="423075"/>
                  </a:lnTo>
                  <a:lnTo>
                    <a:pt x="318298" y="422313"/>
                  </a:lnTo>
                  <a:lnTo>
                    <a:pt x="318013" y="421076"/>
                  </a:lnTo>
                  <a:lnTo>
                    <a:pt x="318774" y="420315"/>
                  </a:lnTo>
                  <a:lnTo>
                    <a:pt x="318298" y="419459"/>
                  </a:lnTo>
                  <a:lnTo>
                    <a:pt x="316967" y="418602"/>
                  </a:lnTo>
                  <a:lnTo>
                    <a:pt x="313353" y="417080"/>
                  </a:lnTo>
                  <a:lnTo>
                    <a:pt x="310690" y="416509"/>
                  </a:lnTo>
                  <a:lnTo>
                    <a:pt x="308218" y="416699"/>
                  </a:lnTo>
                  <a:lnTo>
                    <a:pt x="306696" y="417746"/>
                  </a:lnTo>
                  <a:lnTo>
                    <a:pt x="306696" y="420315"/>
                  </a:lnTo>
                  <a:lnTo>
                    <a:pt x="305650" y="421362"/>
                  </a:lnTo>
                  <a:lnTo>
                    <a:pt x="305935" y="423836"/>
                  </a:lnTo>
                  <a:lnTo>
                    <a:pt x="304414" y="427357"/>
                  </a:lnTo>
                  <a:lnTo>
                    <a:pt x="303368" y="428213"/>
                  </a:lnTo>
                  <a:lnTo>
                    <a:pt x="303368" y="430973"/>
                  </a:lnTo>
                  <a:lnTo>
                    <a:pt x="302892" y="431354"/>
                  </a:lnTo>
                  <a:lnTo>
                    <a:pt x="302131" y="431544"/>
                  </a:lnTo>
                  <a:lnTo>
                    <a:pt x="302131" y="431163"/>
                  </a:lnTo>
                  <a:lnTo>
                    <a:pt x="300324" y="430117"/>
                  </a:lnTo>
                  <a:lnTo>
                    <a:pt x="300039" y="429260"/>
                  </a:lnTo>
                  <a:lnTo>
                    <a:pt x="299183" y="430021"/>
                  </a:lnTo>
                  <a:lnTo>
                    <a:pt x="297661" y="430212"/>
                  </a:lnTo>
                  <a:lnTo>
                    <a:pt x="296615" y="429165"/>
                  </a:lnTo>
                  <a:lnTo>
                    <a:pt x="296901" y="428404"/>
                  </a:lnTo>
                  <a:lnTo>
                    <a:pt x="295379" y="427642"/>
                  </a:lnTo>
                  <a:lnTo>
                    <a:pt x="294333" y="426310"/>
                  </a:lnTo>
                  <a:lnTo>
                    <a:pt x="292811" y="427071"/>
                  </a:lnTo>
                  <a:lnTo>
                    <a:pt x="292336" y="426025"/>
                  </a:lnTo>
                  <a:lnTo>
                    <a:pt x="290529" y="424978"/>
                  </a:lnTo>
                  <a:lnTo>
                    <a:pt x="290054" y="423455"/>
                  </a:lnTo>
                  <a:lnTo>
                    <a:pt x="288532" y="423265"/>
                  </a:lnTo>
                  <a:lnTo>
                    <a:pt x="288817" y="422218"/>
                  </a:lnTo>
                  <a:lnTo>
                    <a:pt x="288152" y="420601"/>
                  </a:lnTo>
                  <a:lnTo>
                    <a:pt x="288627" y="419839"/>
                  </a:lnTo>
                  <a:lnTo>
                    <a:pt x="290434" y="419839"/>
                  </a:lnTo>
                  <a:lnTo>
                    <a:pt x="290910" y="417746"/>
                  </a:lnTo>
                  <a:lnTo>
                    <a:pt x="291575" y="416985"/>
                  </a:lnTo>
                  <a:lnTo>
                    <a:pt x="292621" y="417365"/>
                  </a:lnTo>
                  <a:lnTo>
                    <a:pt x="293477" y="415843"/>
                  </a:lnTo>
                  <a:lnTo>
                    <a:pt x="294809" y="415462"/>
                  </a:lnTo>
                  <a:lnTo>
                    <a:pt x="295094" y="413939"/>
                  </a:lnTo>
                  <a:lnTo>
                    <a:pt x="294048" y="413083"/>
                  </a:lnTo>
                  <a:lnTo>
                    <a:pt x="294713" y="413083"/>
                  </a:lnTo>
                  <a:lnTo>
                    <a:pt x="295474" y="412227"/>
                  </a:lnTo>
                  <a:lnTo>
                    <a:pt x="295474" y="408325"/>
                  </a:lnTo>
                  <a:lnTo>
                    <a:pt x="297281" y="407088"/>
                  </a:lnTo>
                  <a:lnTo>
                    <a:pt x="299754" y="404329"/>
                  </a:lnTo>
                  <a:lnTo>
                    <a:pt x="299468" y="403948"/>
                  </a:lnTo>
                  <a:lnTo>
                    <a:pt x="300515" y="402330"/>
                  </a:lnTo>
                  <a:lnTo>
                    <a:pt x="300515" y="401474"/>
                  </a:lnTo>
                  <a:lnTo>
                    <a:pt x="299659" y="401093"/>
                  </a:lnTo>
                  <a:lnTo>
                    <a:pt x="299659" y="400522"/>
                  </a:lnTo>
                  <a:lnTo>
                    <a:pt x="301751" y="400142"/>
                  </a:lnTo>
                  <a:lnTo>
                    <a:pt x="301751" y="399571"/>
                  </a:lnTo>
                  <a:lnTo>
                    <a:pt x="300895" y="398809"/>
                  </a:lnTo>
                  <a:lnTo>
                    <a:pt x="304509" y="396621"/>
                  </a:lnTo>
                  <a:lnTo>
                    <a:pt x="304794" y="395574"/>
                  </a:lnTo>
                  <a:lnTo>
                    <a:pt x="305650" y="395574"/>
                  </a:lnTo>
                  <a:lnTo>
                    <a:pt x="306125" y="396145"/>
                  </a:lnTo>
                  <a:lnTo>
                    <a:pt x="306981" y="395764"/>
                  </a:lnTo>
                  <a:lnTo>
                    <a:pt x="307267" y="393861"/>
                  </a:lnTo>
                  <a:lnTo>
                    <a:pt x="306601" y="393005"/>
                  </a:lnTo>
                  <a:lnTo>
                    <a:pt x="306886" y="390911"/>
                  </a:lnTo>
                  <a:lnTo>
                    <a:pt x="306030" y="390340"/>
                  </a:lnTo>
                  <a:lnTo>
                    <a:pt x="305269" y="388437"/>
                  </a:lnTo>
                  <a:lnTo>
                    <a:pt x="306125" y="385677"/>
                  </a:lnTo>
                  <a:lnTo>
                    <a:pt x="306125" y="384345"/>
                  </a:lnTo>
                  <a:lnTo>
                    <a:pt x="305650" y="384155"/>
                  </a:lnTo>
                  <a:lnTo>
                    <a:pt x="305365" y="383298"/>
                  </a:lnTo>
                  <a:lnTo>
                    <a:pt x="306125" y="383108"/>
                  </a:lnTo>
                  <a:lnTo>
                    <a:pt x="307171" y="381586"/>
                  </a:lnTo>
                  <a:lnTo>
                    <a:pt x="307932" y="381586"/>
                  </a:lnTo>
                  <a:lnTo>
                    <a:pt x="308218" y="382157"/>
                  </a:lnTo>
                  <a:lnTo>
                    <a:pt x="310690" y="382157"/>
                  </a:lnTo>
                  <a:lnTo>
                    <a:pt x="310976" y="381776"/>
                  </a:lnTo>
                  <a:lnTo>
                    <a:pt x="310215" y="381586"/>
                  </a:lnTo>
                  <a:lnTo>
                    <a:pt x="311546" y="381205"/>
                  </a:lnTo>
                  <a:lnTo>
                    <a:pt x="312592" y="380349"/>
                  </a:lnTo>
                  <a:lnTo>
                    <a:pt x="312307" y="379968"/>
                  </a:lnTo>
                  <a:lnTo>
                    <a:pt x="313638" y="379111"/>
                  </a:lnTo>
                  <a:lnTo>
                    <a:pt x="314304" y="379111"/>
                  </a:lnTo>
                  <a:lnTo>
                    <a:pt x="314779" y="379873"/>
                  </a:lnTo>
                  <a:lnTo>
                    <a:pt x="317442" y="379873"/>
                  </a:lnTo>
                  <a:lnTo>
                    <a:pt x="319249" y="376923"/>
                  </a:lnTo>
                  <a:lnTo>
                    <a:pt x="318964" y="373021"/>
                  </a:lnTo>
                  <a:lnTo>
                    <a:pt x="319439" y="372451"/>
                  </a:lnTo>
                  <a:lnTo>
                    <a:pt x="319439" y="370547"/>
                  </a:lnTo>
                  <a:lnTo>
                    <a:pt x="320105" y="369691"/>
                  </a:lnTo>
                  <a:lnTo>
                    <a:pt x="321627" y="368358"/>
                  </a:lnTo>
                  <a:lnTo>
                    <a:pt x="323909" y="369215"/>
                  </a:lnTo>
                  <a:lnTo>
                    <a:pt x="326572" y="368644"/>
                  </a:lnTo>
                  <a:lnTo>
                    <a:pt x="329044" y="366170"/>
                  </a:lnTo>
                  <a:lnTo>
                    <a:pt x="329044" y="365123"/>
                  </a:lnTo>
                  <a:lnTo>
                    <a:pt x="330090" y="363601"/>
                  </a:lnTo>
                  <a:lnTo>
                    <a:pt x="330090" y="361507"/>
                  </a:lnTo>
                  <a:lnTo>
                    <a:pt x="329044" y="360460"/>
                  </a:lnTo>
                  <a:lnTo>
                    <a:pt x="329520" y="359414"/>
                  </a:lnTo>
                  <a:lnTo>
                    <a:pt x="331327" y="357891"/>
                  </a:lnTo>
                  <a:lnTo>
                    <a:pt x="331802" y="356369"/>
                  </a:lnTo>
                  <a:lnTo>
                    <a:pt x="332658" y="356178"/>
                  </a:lnTo>
                  <a:lnTo>
                    <a:pt x="333324" y="353419"/>
                  </a:lnTo>
                  <a:lnTo>
                    <a:pt x="334655" y="353038"/>
                  </a:lnTo>
                  <a:lnTo>
                    <a:pt x="335131" y="351135"/>
                  </a:lnTo>
                  <a:lnTo>
                    <a:pt x="335796" y="350088"/>
                  </a:lnTo>
                  <a:lnTo>
                    <a:pt x="336462" y="349898"/>
                  </a:lnTo>
                  <a:lnTo>
                    <a:pt x="335987" y="349327"/>
                  </a:lnTo>
                  <a:lnTo>
                    <a:pt x="336272" y="348280"/>
                  </a:lnTo>
                  <a:lnTo>
                    <a:pt x="337318" y="348280"/>
                  </a:lnTo>
                  <a:lnTo>
                    <a:pt x="338649" y="349137"/>
                  </a:lnTo>
                  <a:lnTo>
                    <a:pt x="339981" y="349327"/>
                  </a:lnTo>
                  <a:lnTo>
                    <a:pt x="340837" y="349137"/>
                  </a:lnTo>
                  <a:lnTo>
                    <a:pt x="341312" y="348280"/>
                  </a:lnTo>
                  <a:lnTo>
                    <a:pt x="342358" y="349041"/>
                  </a:lnTo>
                  <a:lnTo>
                    <a:pt x="343214" y="348661"/>
                  </a:lnTo>
                  <a:lnTo>
                    <a:pt x="343975" y="346758"/>
                  </a:lnTo>
                  <a:lnTo>
                    <a:pt x="345306" y="345996"/>
                  </a:lnTo>
                  <a:lnTo>
                    <a:pt x="347399" y="342476"/>
                  </a:lnTo>
                  <a:lnTo>
                    <a:pt x="347399" y="340858"/>
                  </a:lnTo>
                  <a:lnTo>
                    <a:pt x="348445" y="339335"/>
                  </a:lnTo>
                  <a:lnTo>
                    <a:pt x="348445" y="337813"/>
                  </a:lnTo>
                  <a:lnTo>
                    <a:pt x="349491" y="337432"/>
                  </a:lnTo>
                  <a:lnTo>
                    <a:pt x="350252" y="336385"/>
                  </a:lnTo>
                  <a:lnTo>
                    <a:pt x="352058" y="336385"/>
                  </a:lnTo>
                  <a:lnTo>
                    <a:pt x="352344" y="335624"/>
                  </a:lnTo>
                  <a:lnTo>
                    <a:pt x="353675" y="334768"/>
                  </a:lnTo>
                  <a:lnTo>
                    <a:pt x="354531" y="335339"/>
                  </a:lnTo>
                  <a:lnTo>
                    <a:pt x="355862" y="335339"/>
                  </a:lnTo>
                  <a:lnTo>
                    <a:pt x="355862" y="334958"/>
                  </a:lnTo>
                  <a:lnTo>
                    <a:pt x="357384" y="335339"/>
                  </a:lnTo>
                  <a:lnTo>
                    <a:pt x="357384" y="336385"/>
                  </a:lnTo>
                  <a:lnTo>
                    <a:pt x="358715" y="336195"/>
                  </a:lnTo>
                  <a:lnTo>
                    <a:pt x="359001" y="335148"/>
                  </a:lnTo>
                  <a:lnTo>
                    <a:pt x="362805" y="332008"/>
                  </a:lnTo>
                  <a:lnTo>
                    <a:pt x="362805" y="331247"/>
                  </a:lnTo>
                  <a:lnTo>
                    <a:pt x="363566" y="330866"/>
                  </a:lnTo>
                  <a:lnTo>
                    <a:pt x="364231" y="329248"/>
                  </a:lnTo>
                  <a:lnTo>
                    <a:pt x="365087" y="328868"/>
                  </a:lnTo>
                  <a:lnTo>
                    <a:pt x="365087" y="328487"/>
                  </a:lnTo>
                  <a:lnTo>
                    <a:pt x="368511" y="328107"/>
                  </a:lnTo>
                  <a:lnTo>
                    <a:pt x="368225" y="324776"/>
                  </a:lnTo>
                  <a:lnTo>
                    <a:pt x="368891" y="324205"/>
                  </a:lnTo>
                  <a:lnTo>
                    <a:pt x="369176" y="322112"/>
                  </a:lnTo>
                  <a:lnTo>
                    <a:pt x="370508" y="321921"/>
                  </a:lnTo>
                  <a:lnTo>
                    <a:pt x="370983" y="322302"/>
                  </a:lnTo>
                  <a:lnTo>
                    <a:pt x="370983" y="323063"/>
                  </a:lnTo>
                  <a:lnTo>
                    <a:pt x="370127" y="322873"/>
                  </a:lnTo>
                  <a:lnTo>
                    <a:pt x="370888" y="323920"/>
                  </a:lnTo>
                  <a:lnTo>
                    <a:pt x="370603" y="324681"/>
                  </a:lnTo>
                  <a:lnTo>
                    <a:pt x="369842" y="325061"/>
                  </a:lnTo>
                  <a:lnTo>
                    <a:pt x="369842" y="325918"/>
                  </a:lnTo>
                  <a:lnTo>
                    <a:pt x="370603" y="326299"/>
                  </a:lnTo>
                  <a:lnTo>
                    <a:pt x="370318" y="327345"/>
                  </a:lnTo>
                  <a:lnTo>
                    <a:pt x="371078" y="328202"/>
                  </a:lnTo>
                  <a:lnTo>
                    <a:pt x="373266" y="328963"/>
                  </a:lnTo>
                  <a:lnTo>
                    <a:pt x="377450" y="329153"/>
                  </a:lnTo>
                  <a:lnTo>
                    <a:pt x="377735" y="328582"/>
                  </a:lnTo>
                  <a:lnTo>
                    <a:pt x="380588" y="328392"/>
                  </a:lnTo>
                  <a:lnTo>
                    <a:pt x="381444" y="326489"/>
                  </a:lnTo>
                  <a:lnTo>
                    <a:pt x="382490" y="326679"/>
                  </a:lnTo>
                  <a:lnTo>
                    <a:pt x="382015" y="326870"/>
                  </a:lnTo>
                  <a:lnTo>
                    <a:pt x="382490" y="329344"/>
                  </a:lnTo>
                  <a:lnTo>
                    <a:pt x="385153" y="328963"/>
                  </a:lnTo>
                  <a:lnTo>
                    <a:pt x="388767" y="327345"/>
                  </a:lnTo>
                  <a:lnTo>
                    <a:pt x="390574" y="326013"/>
                  </a:lnTo>
                  <a:lnTo>
                    <a:pt x="391905" y="323920"/>
                  </a:lnTo>
                  <a:lnTo>
                    <a:pt x="393237" y="323158"/>
                  </a:lnTo>
                  <a:lnTo>
                    <a:pt x="393237" y="322587"/>
                  </a:lnTo>
                  <a:lnTo>
                    <a:pt x="393712" y="322587"/>
                  </a:lnTo>
                  <a:lnTo>
                    <a:pt x="394568" y="320494"/>
                  </a:lnTo>
                  <a:lnTo>
                    <a:pt x="394283" y="319733"/>
                  </a:lnTo>
                  <a:lnTo>
                    <a:pt x="395139" y="320113"/>
                  </a:lnTo>
                  <a:lnTo>
                    <a:pt x="396945" y="319733"/>
                  </a:lnTo>
                  <a:lnTo>
                    <a:pt x="397992" y="318210"/>
                  </a:lnTo>
                  <a:lnTo>
                    <a:pt x="399798" y="316878"/>
                  </a:lnTo>
                  <a:lnTo>
                    <a:pt x="401986" y="313167"/>
                  </a:lnTo>
                  <a:lnTo>
                    <a:pt x="401700" y="312120"/>
                  </a:lnTo>
                  <a:lnTo>
                    <a:pt x="402746" y="311263"/>
                  </a:lnTo>
                  <a:lnTo>
                    <a:pt x="403222" y="309931"/>
                  </a:lnTo>
                  <a:lnTo>
                    <a:pt x="404553" y="309931"/>
                  </a:lnTo>
                  <a:lnTo>
                    <a:pt x="404839" y="309170"/>
                  </a:lnTo>
                  <a:lnTo>
                    <a:pt x="407121" y="309741"/>
                  </a:lnTo>
                  <a:lnTo>
                    <a:pt x="408167" y="308884"/>
                  </a:lnTo>
                  <a:lnTo>
                    <a:pt x="408643" y="307648"/>
                  </a:lnTo>
                  <a:lnTo>
                    <a:pt x="409308" y="307267"/>
                  </a:lnTo>
                  <a:lnTo>
                    <a:pt x="409308" y="305935"/>
                  </a:lnTo>
                  <a:lnTo>
                    <a:pt x="410354" y="304888"/>
                  </a:lnTo>
                  <a:lnTo>
                    <a:pt x="410830" y="302985"/>
                  </a:lnTo>
                  <a:lnTo>
                    <a:pt x="411591" y="302414"/>
                  </a:lnTo>
                  <a:lnTo>
                    <a:pt x="412447" y="298703"/>
                  </a:lnTo>
                  <a:lnTo>
                    <a:pt x="413207" y="297941"/>
                  </a:lnTo>
                  <a:lnTo>
                    <a:pt x="414063" y="298322"/>
                  </a:lnTo>
                  <a:lnTo>
                    <a:pt x="415109" y="296228"/>
                  </a:lnTo>
                  <a:lnTo>
                    <a:pt x="419199" y="293279"/>
                  </a:lnTo>
                  <a:lnTo>
                    <a:pt x="419484" y="291946"/>
                  </a:lnTo>
                  <a:lnTo>
                    <a:pt x="420150" y="291185"/>
                  </a:lnTo>
                  <a:lnTo>
                    <a:pt x="420625" y="289282"/>
                  </a:lnTo>
                  <a:lnTo>
                    <a:pt x="421291" y="288901"/>
                  </a:lnTo>
                  <a:lnTo>
                    <a:pt x="421576" y="287854"/>
                  </a:lnTo>
                  <a:lnTo>
                    <a:pt x="427567" y="287474"/>
                  </a:lnTo>
                  <a:lnTo>
                    <a:pt x="428328" y="287664"/>
                  </a:lnTo>
                  <a:lnTo>
                    <a:pt x="428328" y="288235"/>
                  </a:lnTo>
                  <a:lnTo>
                    <a:pt x="428994" y="288235"/>
                  </a:lnTo>
                  <a:lnTo>
                    <a:pt x="429850" y="287664"/>
                  </a:lnTo>
                  <a:lnTo>
                    <a:pt x="430896" y="289187"/>
                  </a:lnTo>
                  <a:lnTo>
                    <a:pt x="432417" y="288996"/>
                  </a:lnTo>
                  <a:lnTo>
                    <a:pt x="433749" y="287664"/>
                  </a:lnTo>
                  <a:lnTo>
                    <a:pt x="433749" y="286903"/>
                  </a:lnTo>
                  <a:lnTo>
                    <a:pt x="434795" y="286046"/>
                  </a:lnTo>
                  <a:lnTo>
                    <a:pt x="435651" y="283953"/>
                  </a:lnTo>
                  <a:lnTo>
                    <a:pt x="439265" y="280432"/>
                  </a:lnTo>
                  <a:lnTo>
                    <a:pt x="440596" y="277672"/>
                  </a:lnTo>
                  <a:lnTo>
                    <a:pt x="442879" y="276816"/>
                  </a:lnTo>
                  <a:lnTo>
                    <a:pt x="443734" y="275199"/>
                  </a:lnTo>
                  <a:lnTo>
                    <a:pt x="447824" y="272629"/>
                  </a:lnTo>
                  <a:lnTo>
                    <a:pt x="448680" y="269489"/>
                  </a:lnTo>
                  <a:lnTo>
                    <a:pt x="450867" y="268728"/>
                  </a:lnTo>
                  <a:lnTo>
                    <a:pt x="451913" y="267110"/>
                  </a:lnTo>
                  <a:lnTo>
                    <a:pt x="451913" y="266254"/>
                  </a:lnTo>
                  <a:lnTo>
                    <a:pt x="454195" y="266254"/>
                  </a:lnTo>
                  <a:lnTo>
                    <a:pt x="456383" y="262542"/>
                  </a:lnTo>
                  <a:lnTo>
                    <a:pt x="457143" y="259117"/>
                  </a:lnTo>
                  <a:lnTo>
                    <a:pt x="456858" y="257023"/>
                  </a:lnTo>
                  <a:lnTo>
                    <a:pt x="457714" y="256833"/>
                  </a:lnTo>
                  <a:lnTo>
                    <a:pt x="457999" y="256072"/>
                  </a:lnTo>
                  <a:lnTo>
                    <a:pt x="459521" y="255881"/>
                  </a:lnTo>
                  <a:lnTo>
                    <a:pt x="460567" y="252361"/>
                  </a:lnTo>
                  <a:lnTo>
                    <a:pt x="461613" y="236183"/>
                  </a:lnTo>
                  <a:lnTo>
                    <a:pt x="462279" y="234851"/>
                  </a:lnTo>
                  <a:lnTo>
                    <a:pt x="461993" y="231140"/>
                  </a:lnTo>
                  <a:lnTo>
                    <a:pt x="457904" y="217818"/>
                  </a:lnTo>
                  <a:lnTo>
                    <a:pt x="457238" y="210681"/>
                  </a:lnTo>
                  <a:lnTo>
                    <a:pt x="461423" y="204972"/>
                  </a:lnTo>
                  <a:lnTo>
                    <a:pt x="464561" y="204401"/>
                  </a:lnTo>
                  <a:lnTo>
                    <a:pt x="465037" y="204781"/>
                  </a:lnTo>
                  <a:lnTo>
                    <a:pt x="465037" y="206875"/>
                  </a:lnTo>
                  <a:lnTo>
                    <a:pt x="469126" y="206018"/>
                  </a:lnTo>
                  <a:lnTo>
                    <a:pt x="468651" y="206780"/>
                  </a:lnTo>
                  <a:lnTo>
                    <a:pt x="465988" y="208112"/>
                  </a:lnTo>
                  <a:lnTo>
                    <a:pt x="462849" y="211061"/>
                  </a:lnTo>
                  <a:lnTo>
                    <a:pt x="466939" y="215915"/>
                  </a:lnTo>
                  <a:lnTo>
                    <a:pt x="466653" y="220102"/>
                  </a:lnTo>
                  <a:lnTo>
                    <a:pt x="467699" y="222005"/>
                  </a:lnTo>
                  <a:lnTo>
                    <a:pt x="468460" y="222195"/>
                  </a:lnTo>
                  <a:lnTo>
                    <a:pt x="469126" y="221149"/>
                  </a:lnTo>
                  <a:lnTo>
                    <a:pt x="470172" y="220768"/>
                  </a:lnTo>
                  <a:lnTo>
                    <a:pt x="471694" y="217342"/>
                  </a:lnTo>
                  <a:lnTo>
                    <a:pt x="473025" y="216771"/>
                  </a:lnTo>
                  <a:lnTo>
                    <a:pt x="473025" y="215724"/>
                  </a:lnTo>
                  <a:lnTo>
                    <a:pt x="471503" y="215915"/>
                  </a:lnTo>
                  <a:lnTo>
                    <a:pt x="471979" y="214297"/>
                  </a:lnTo>
                  <a:lnTo>
                    <a:pt x="471979" y="210300"/>
                  </a:lnTo>
                  <a:lnTo>
                    <a:pt x="471123" y="209254"/>
                  </a:lnTo>
                  <a:lnTo>
                    <a:pt x="471884" y="208397"/>
                  </a:lnTo>
                  <a:lnTo>
                    <a:pt x="471408" y="203830"/>
                  </a:lnTo>
                  <a:lnTo>
                    <a:pt x="472454" y="201926"/>
                  </a:lnTo>
                  <a:lnTo>
                    <a:pt x="472740" y="200594"/>
                  </a:lnTo>
                  <a:lnTo>
                    <a:pt x="474547" y="199262"/>
                  </a:lnTo>
                  <a:lnTo>
                    <a:pt x="476068" y="199262"/>
                  </a:lnTo>
                  <a:lnTo>
                    <a:pt x="477400" y="197359"/>
                  </a:lnTo>
                  <a:lnTo>
                    <a:pt x="482535" y="194409"/>
                  </a:lnTo>
                  <a:lnTo>
                    <a:pt x="485198" y="194219"/>
                  </a:lnTo>
                  <a:lnTo>
                    <a:pt x="485198" y="191459"/>
                  </a:lnTo>
                  <a:lnTo>
                    <a:pt x="486054" y="190127"/>
                  </a:lnTo>
                  <a:lnTo>
                    <a:pt x="487861" y="189746"/>
                  </a:lnTo>
                  <a:lnTo>
                    <a:pt x="491665" y="183846"/>
                  </a:lnTo>
                  <a:lnTo>
                    <a:pt x="493757" y="179279"/>
                  </a:lnTo>
                  <a:lnTo>
                    <a:pt x="498702" y="175187"/>
                  </a:lnTo>
                  <a:lnTo>
                    <a:pt x="499558" y="173569"/>
                  </a:lnTo>
                  <a:lnTo>
                    <a:pt x="508307" y="168716"/>
                  </a:lnTo>
                  <a:lnTo>
                    <a:pt x="508592" y="167384"/>
                  </a:lnTo>
                  <a:lnTo>
                    <a:pt x="512016" y="165481"/>
                  </a:lnTo>
                  <a:lnTo>
                    <a:pt x="512491" y="163007"/>
                  </a:lnTo>
                  <a:lnTo>
                    <a:pt x="513347" y="162436"/>
                  </a:lnTo>
                  <a:lnTo>
                    <a:pt x="512872" y="161674"/>
                  </a:lnTo>
                  <a:lnTo>
                    <a:pt x="513538" y="157678"/>
                  </a:lnTo>
                  <a:lnTo>
                    <a:pt x="513538" y="156821"/>
                  </a:lnTo>
                  <a:lnTo>
                    <a:pt x="513062" y="156631"/>
                  </a:lnTo>
                  <a:lnTo>
                    <a:pt x="513062" y="152444"/>
                  </a:lnTo>
                  <a:lnTo>
                    <a:pt x="513538" y="152254"/>
                  </a:lnTo>
                  <a:lnTo>
                    <a:pt x="514583" y="149494"/>
                  </a:lnTo>
                  <a:lnTo>
                    <a:pt x="516676" y="148638"/>
                  </a:lnTo>
                  <a:lnTo>
                    <a:pt x="516676" y="147591"/>
                  </a:lnTo>
                  <a:lnTo>
                    <a:pt x="519814" y="145022"/>
                  </a:lnTo>
                  <a:lnTo>
                    <a:pt x="523618" y="143975"/>
                  </a:lnTo>
                  <a:lnTo>
                    <a:pt x="526756" y="141501"/>
                  </a:lnTo>
                  <a:lnTo>
                    <a:pt x="531987" y="141310"/>
                  </a:lnTo>
                  <a:lnTo>
                    <a:pt x="532652" y="140454"/>
                  </a:lnTo>
                  <a:lnTo>
                    <a:pt x="533984" y="139883"/>
                  </a:lnTo>
                  <a:lnTo>
                    <a:pt x="538073" y="135030"/>
                  </a:lnTo>
                  <a:lnTo>
                    <a:pt x="540165" y="133983"/>
                  </a:lnTo>
                  <a:lnTo>
                    <a:pt x="543018" y="133222"/>
                  </a:lnTo>
                  <a:lnTo>
                    <a:pt x="547678" y="129130"/>
                  </a:lnTo>
                  <a:lnTo>
                    <a:pt x="546632" y="127037"/>
                  </a:lnTo>
                  <a:lnTo>
                    <a:pt x="547488" y="127037"/>
                  </a:lnTo>
                  <a:lnTo>
                    <a:pt x="549010" y="129987"/>
                  </a:lnTo>
                  <a:lnTo>
                    <a:pt x="550531" y="130367"/>
                  </a:lnTo>
                  <a:lnTo>
                    <a:pt x="550056" y="131699"/>
                  </a:lnTo>
                  <a:lnTo>
                    <a:pt x="551102" y="132746"/>
                  </a:lnTo>
                  <a:lnTo>
                    <a:pt x="551767" y="132746"/>
                  </a:lnTo>
                  <a:lnTo>
                    <a:pt x="552243" y="131890"/>
                  </a:lnTo>
                  <a:lnTo>
                    <a:pt x="551577" y="129701"/>
                  </a:lnTo>
                  <a:lnTo>
                    <a:pt x="553384" y="130272"/>
                  </a:lnTo>
                  <a:lnTo>
                    <a:pt x="554430" y="132175"/>
                  </a:lnTo>
                  <a:lnTo>
                    <a:pt x="555476" y="131795"/>
                  </a:lnTo>
                  <a:lnTo>
                    <a:pt x="557569" y="130177"/>
                  </a:lnTo>
                  <a:lnTo>
                    <a:pt x="561848" y="130177"/>
                  </a:lnTo>
                  <a:lnTo>
                    <a:pt x="561848" y="130557"/>
                  </a:lnTo>
                  <a:lnTo>
                    <a:pt x="563179" y="131128"/>
                  </a:lnTo>
                  <a:lnTo>
                    <a:pt x="562704" y="133222"/>
                  </a:lnTo>
                  <a:lnTo>
                    <a:pt x="564796" y="134269"/>
                  </a:lnTo>
                  <a:lnTo>
                    <a:pt x="564796" y="135030"/>
                  </a:lnTo>
                  <a:lnTo>
                    <a:pt x="565557" y="135030"/>
                  </a:lnTo>
                  <a:lnTo>
                    <a:pt x="565842" y="133698"/>
                  </a:lnTo>
                  <a:lnTo>
                    <a:pt x="568505" y="133127"/>
                  </a:lnTo>
                  <a:lnTo>
                    <a:pt x="571643" y="131509"/>
                  </a:lnTo>
                  <a:lnTo>
                    <a:pt x="577635" y="131699"/>
                  </a:lnTo>
                  <a:lnTo>
                    <a:pt x="580297" y="131128"/>
                  </a:lnTo>
                  <a:lnTo>
                    <a:pt x="580963" y="130367"/>
                  </a:lnTo>
                  <a:lnTo>
                    <a:pt x="585052" y="129320"/>
                  </a:lnTo>
                  <a:lnTo>
                    <a:pt x="586098" y="128559"/>
                  </a:lnTo>
                  <a:lnTo>
                    <a:pt x="586954" y="127703"/>
                  </a:lnTo>
                  <a:lnTo>
                    <a:pt x="587430" y="126085"/>
                  </a:lnTo>
                  <a:lnTo>
                    <a:pt x="594087" y="124182"/>
                  </a:lnTo>
                  <a:lnTo>
                    <a:pt x="594943" y="122564"/>
                  </a:lnTo>
                  <a:lnTo>
                    <a:pt x="596750" y="122183"/>
                  </a:lnTo>
                  <a:lnTo>
                    <a:pt x="597796" y="121422"/>
                  </a:lnTo>
                  <a:lnTo>
                    <a:pt x="597035" y="120566"/>
                  </a:lnTo>
                  <a:lnTo>
                    <a:pt x="597796" y="118663"/>
                  </a:lnTo>
                  <a:lnTo>
                    <a:pt x="599127" y="118663"/>
                  </a:lnTo>
                  <a:lnTo>
                    <a:pt x="600934" y="117045"/>
                  </a:lnTo>
                  <a:lnTo>
                    <a:pt x="602456" y="117045"/>
                  </a:lnTo>
                  <a:lnTo>
                    <a:pt x="602456" y="116474"/>
                  </a:lnTo>
                  <a:lnTo>
                    <a:pt x="603311" y="116474"/>
                  </a:lnTo>
                  <a:lnTo>
                    <a:pt x="604833" y="115427"/>
                  </a:lnTo>
                  <a:lnTo>
                    <a:pt x="604833" y="114856"/>
                  </a:lnTo>
                  <a:lnTo>
                    <a:pt x="604357" y="114856"/>
                  </a:lnTo>
                  <a:lnTo>
                    <a:pt x="604643" y="114285"/>
                  </a:lnTo>
                  <a:lnTo>
                    <a:pt x="605974" y="114095"/>
                  </a:lnTo>
                  <a:lnTo>
                    <a:pt x="606830" y="114476"/>
                  </a:lnTo>
                  <a:lnTo>
                    <a:pt x="608162" y="113619"/>
                  </a:lnTo>
                  <a:lnTo>
                    <a:pt x="609968" y="113239"/>
                  </a:lnTo>
                  <a:lnTo>
                    <a:pt x="610729" y="112382"/>
                  </a:lnTo>
                  <a:lnTo>
                    <a:pt x="612917" y="111811"/>
                  </a:lnTo>
                  <a:lnTo>
                    <a:pt x="613963" y="110765"/>
                  </a:lnTo>
                  <a:lnTo>
                    <a:pt x="616625" y="109908"/>
                  </a:lnTo>
                  <a:lnTo>
                    <a:pt x="623092" y="109052"/>
                  </a:lnTo>
                  <a:lnTo>
                    <a:pt x="623853" y="108481"/>
                  </a:lnTo>
                  <a:lnTo>
                    <a:pt x="625945" y="108100"/>
                  </a:lnTo>
                  <a:lnTo>
                    <a:pt x="628798" y="106578"/>
                  </a:lnTo>
                  <a:lnTo>
                    <a:pt x="628513" y="106197"/>
                  </a:lnTo>
                  <a:lnTo>
                    <a:pt x="630320" y="105626"/>
                  </a:lnTo>
                  <a:lnTo>
                    <a:pt x="632602" y="103723"/>
                  </a:lnTo>
                  <a:lnTo>
                    <a:pt x="633268" y="103723"/>
                  </a:lnTo>
                  <a:lnTo>
                    <a:pt x="638213" y="99441"/>
                  </a:lnTo>
                  <a:lnTo>
                    <a:pt x="642302" y="97157"/>
                  </a:lnTo>
                  <a:lnTo>
                    <a:pt x="645916" y="94207"/>
                  </a:lnTo>
                  <a:lnTo>
                    <a:pt x="646772" y="94207"/>
                  </a:lnTo>
                  <a:lnTo>
                    <a:pt x="648294" y="95254"/>
                  </a:lnTo>
                  <a:lnTo>
                    <a:pt x="650100" y="95825"/>
                  </a:lnTo>
                  <a:lnTo>
                    <a:pt x="651432" y="95825"/>
                  </a:lnTo>
                  <a:lnTo>
                    <a:pt x="652953" y="94492"/>
                  </a:lnTo>
                  <a:lnTo>
                    <a:pt x="654285" y="94302"/>
                  </a:lnTo>
                  <a:lnTo>
                    <a:pt x="655331" y="93541"/>
                  </a:lnTo>
                  <a:lnTo>
                    <a:pt x="655616" y="92685"/>
                  </a:lnTo>
                  <a:lnTo>
                    <a:pt x="656092" y="92494"/>
                  </a:lnTo>
                  <a:lnTo>
                    <a:pt x="656092" y="91447"/>
                  </a:lnTo>
                  <a:lnTo>
                    <a:pt x="657138" y="90877"/>
                  </a:lnTo>
                  <a:lnTo>
                    <a:pt x="657994" y="89259"/>
                  </a:lnTo>
                  <a:lnTo>
                    <a:pt x="661607" y="90306"/>
                  </a:lnTo>
                  <a:lnTo>
                    <a:pt x="663414" y="89734"/>
                  </a:lnTo>
                  <a:lnTo>
                    <a:pt x="662939" y="86309"/>
                  </a:lnTo>
                  <a:lnTo>
                    <a:pt x="660847" y="81456"/>
                  </a:lnTo>
                  <a:lnTo>
                    <a:pt x="660561" y="74129"/>
                  </a:lnTo>
                  <a:lnTo>
                    <a:pt x="659705" y="73748"/>
                  </a:lnTo>
                  <a:lnTo>
                    <a:pt x="657899" y="71464"/>
                  </a:lnTo>
                  <a:lnTo>
                    <a:pt x="655236" y="70608"/>
                  </a:lnTo>
                  <a:lnTo>
                    <a:pt x="654950" y="69751"/>
                  </a:lnTo>
                  <a:lnTo>
                    <a:pt x="652478" y="67658"/>
                  </a:lnTo>
                  <a:lnTo>
                    <a:pt x="646677" y="65184"/>
                  </a:lnTo>
                  <a:lnTo>
                    <a:pt x="646011" y="61092"/>
                  </a:lnTo>
                  <a:lnTo>
                    <a:pt x="648674" y="59189"/>
                  </a:lnTo>
                  <a:lnTo>
                    <a:pt x="649340" y="59189"/>
                  </a:lnTo>
                  <a:lnTo>
                    <a:pt x="650100" y="58332"/>
                  </a:lnTo>
                  <a:lnTo>
                    <a:pt x="651146" y="58142"/>
                  </a:lnTo>
                  <a:lnTo>
                    <a:pt x="653619" y="59474"/>
                  </a:lnTo>
                  <a:lnTo>
                    <a:pt x="656282" y="59284"/>
                  </a:lnTo>
                  <a:lnTo>
                    <a:pt x="657804" y="60616"/>
                  </a:lnTo>
                  <a:lnTo>
                    <a:pt x="660942" y="61663"/>
                  </a:lnTo>
                  <a:lnTo>
                    <a:pt x="663224" y="61663"/>
                  </a:lnTo>
                  <a:lnTo>
                    <a:pt x="663700" y="62044"/>
                  </a:lnTo>
                  <a:lnTo>
                    <a:pt x="665507" y="61663"/>
                  </a:lnTo>
                  <a:lnTo>
                    <a:pt x="665982" y="62044"/>
                  </a:lnTo>
                  <a:lnTo>
                    <a:pt x="665507" y="64993"/>
                  </a:lnTo>
                  <a:lnTo>
                    <a:pt x="666267" y="65184"/>
                  </a:lnTo>
                  <a:lnTo>
                    <a:pt x="666743" y="67087"/>
                  </a:lnTo>
                  <a:lnTo>
                    <a:pt x="667218" y="67277"/>
                  </a:lnTo>
                  <a:lnTo>
                    <a:pt x="666553" y="69751"/>
                  </a:lnTo>
                  <a:lnTo>
                    <a:pt x="668360" y="71083"/>
                  </a:lnTo>
                  <a:lnTo>
                    <a:pt x="669025" y="70893"/>
                  </a:lnTo>
                  <a:lnTo>
                    <a:pt x="670832" y="71750"/>
                  </a:lnTo>
                  <a:lnTo>
                    <a:pt x="675302" y="72130"/>
                  </a:lnTo>
                  <a:lnTo>
                    <a:pt x="682434" y="70227"/>
                  </a:lnTo>
                  <a:lnTo>
                    <a:pt x="683100" y="69466"/>
                  </a:lnTo>
                  <a:lnTo>
                    <a:pt x="685382" y="68704"/>
                  </a:lnTo>
                  <a:lnTo>
                    <a:pt x="686238" y="67848"/>
                  </a:lnTo>
                  <a:lnTo>
                    <a:pt x="688521" y="67848"/>
                  </a:lnTo>
                  <a:lnTo>
                    <a:pt x="688806" y="68419"/>
                  </a:lnTo>
                  <a:lnTo>
                    <a:pt x="689472" y="68419"/>
                  </a:lnTo>
                  <a:lnTo>
                    <a:pt x="689186" y="69466"/>
                  </a:lnTo>
                  <a:lnTo>
                    <a:pt x="689662" y="70322"/>
                  </a:lnTo>
                  <a:lnTo>
                    <a:pt x="691469" y="71369"/>
                  </a:lnTo>
                  <a:lnTo>
                    <a:pt x="691754" y="72701"/>
                  </a:lnTo>
                  <a:lnTo>
                    <a:pt x="693276" y="74319"/>
                  </a:lnTo>
                  <a:lnTo>
                    <a:pt x="695463" y="74699"/>
                  </a:lnTo>
                  <a:lnTo>
                    <a:pt x="697270" y="75746"/>
                  </a:lnTo>
                  <a:lnTo>
                    <a:pt x="702881" y="76793"/>
                  </a:lnTo>
                  <a:lnTo>
                    <a:pt x="703641" y="78411"/>
                  </a:lnTo>
                  <a:lnTo>
                    <a:pt x="702881" y="81932"/>
                  </a:lnTo>
                  <a:lnTo>
                    <a:pt x="703641" y="84406"/>
                  </a:lnTo>
                  <a:lnTo>
                    <a:pt x="704973" y="84976"/>
                  </a:lnTo>
                  <a:lnTo>
                    <a:pt x="705639" y="86499"/>
                  </a:lnTo>
                  <a:lnTo>
                    <a:pt x="706970" y="87546"/>
                  </a:lnTo>
                  <a:lnTo>
                    <a:pt x="712295" y="90115"/>
                  </a:lnTo>
                  <a:lnTo>
                    <a:pt x="719618" y="91162"/>
                  </a:lnTo>
                  <a:lnTo>
                    <a:pt x="724278" y="90781"/>
                  </a:lnTo>
                  <a:lnTo>
                    <a:pt x="727131" y="90020"/>
                  </a:lnTo>
                  <a:lnTo>
                    <a:pt x="728938" y="90877"/>
                  </a:lnTo>
                  <a:lnTo>
                    <a:pt x="733122" y="91067"/>
                  </a:lnTo>
                  <a:lnTo>
                    <a:pt x="733788" y="91447"/>
                  </a:lnTo>
                  <a:lnTo>
                    <a:pt x="742727" y="90877"/>
                  </a:lnTo>
                  <a:lnTo>
                    <a:pt x="744249" y="90020"/>
                  </a:lnTo>
                  <a:lnTo>
                    <a:pt x="745580" y="90020"/>
                  </a:lnTo>
                  <a:lnTo>
                    <a:pt x="747863" y="91067"/>
                  </a:lnTo>
                  <a:lnTo>
                    <a:pt x="747387" y="91257"/>
                  </a:lnTo>
                  <a:lnTo>
                    <a:pt x="747673" y="92018"/>
                  </a:lnTo>
                  <a:lnTo>
                    <a:pt x="748338" y="91638"/>
                  </a:lnTo>
                  <a:lnTo>
                    <a:pt x="748338" y="92209"/>
                  </a:lnTo>
                  <a:lnTo>
                    <a:pt x="750621" y="92589"/>
                  </a:lnTo>
                  <a:lnTo>
                    <a:pt x="750621" y="92970"/>
                  </a:lnTo>
                  <a:lnTo>
                    <a:pt x="755090" y="92970"/>
                  </a:lnTo>
                  <a:lnTo>
                    <a:pt x="760035" y="91067"/>
                  </a:lnTo>
                  <a:lnTo>
                    <a:pt x="761842" y="90877"/>
                  </a:lnTo>
                  <a:lnTo>
                    <a:pt x="762128" y="90306"/>
                  </a:lnTo>
                  <a:lnTo>
                    <a:pt x="764220" y="89925"/>
                  </a:lnTo>
                  <a:lnTo>
                    <a:pt x="768309" y="88022"/>
                  </a:lnTo>
                  <a:lnTo>
                    <a:pt x="769640" y="88022"/>
                  </a:lnTo>
                  <a:lnTo>
                    <a:pt x="770116" y="87260"/>
                  </a:lnTo>
                  <a:lnTo>
                    <a:pt x="775251" y="85357"/>
                  </a:lnTo>
                  <a:lnTo>
                    <a:pt x="776773" y="84025"/>
                  </a:lnTo>
                  <a:lnTo>
                    <a:pt x="777439" y="84025"/>
                  </a:lnTo>
                  <a:lnTo>
                    <a:pt x="778104" y="83169"/>
                  </a:lnTo>
                  <a:lnTo>
                    <a:pt x="778865" y="83169"/>
                  </a:lnTo>
                  <a:lnTo>
                    <a:pt x="779531" y="82312"/>
                  </a:lnTo>
                  <a:lnTo>
                    <a:pt x="781338" y="81741"/>
                  </a:lnTo>
                  <a:lnTo>
                    <a:pt x="784191" y="79838"/>
                  </a:lnTo>
                  <a:lnTo>
                    <a:pt x="786378" y="79457"/>
                  </a:lnTo>
                  <a:lnTo>
                    <a:pt x="788660" y="77554"/>
                  </a:lnTo>
                  <a:lnTo>
                    <a:pt x="790182" y="77174"/>
                  </a:lnTo>
                  <a:lnTo>
                    <a:pt x="791989" y="75556"/>
                  </a:lnTo>
                  <a:lnTo>
                    <a:pt x="795413" y="74699"/>
                  </a:lnTo>
                  <a:lnTo>
                    <a:pt x="796173" y="75270"/>
                  </a:lnTo>
                  <a:lnTo>
                    <a:pt x="796173" y="76127"/>
                  </a:lnTo>
                  <a:lnTo>
                    <a:pt x="795413" y="76698"/>
                  </a:lnTo>
                  <a:lnTo>
                    <a:pt x="795888" y="77078"/>
                  </a:lnTo>
                  <a:lnTo>
                    <a:pt x="795603" y="78411"/>
                  </a:lnTo>
                  <a:lnTo>
                    <a:pt x="796934" y="80695"/>
                  </a:lnTo>
                  <a:lnTo>
                    <a:pt x="798456" y="81265"/>
                  </a:lnTo>
                  <a:lnTo>
                    <a:pt x="798741" y="83169"/>
                  </a:lnTo>
                  <a:lnTo>
                    <a:pt x="801023" y="85072"/>
                  </a:lnTo>
                  <a:lnTo>
                    <a:pt x="801689" y="86404"/>
                  </a:lnTo>
                  <a:lnTo>
                    <a:pt x="802450" y="86214"/>
                  </a:lnTo>
                  <a:lnTo>
                    <a:pt x="803496" y="87070"/>
                  </a:lnTo>
                  <a:lnTo>
                    <a:pt x="804827" y="87451"/>
                  </a:lnTo>
                  <a:lnTo>
                    <a:pt x="806349" y="89544"/>
                  </a:lnTo>
                  <a:lnTo>
                    <a:pt x="809202" y="90877"/>
                  </a:lnTo>
                  <a:lnTo>
                    <a:pt x="808726" y="90020"/>
                  </a:lnTo>
                  <a:lnTo>
                    <a:pt x="806064" y="88117"/>
                  </a:lnTo>
                  <a:lnTo>
                    <a:pt x="806064" y="87355"/>
                  </a:lnTo>
                  <a:lnTo>
                    <a:pt x="802450" y="85262"/>
                  </a:lnTo>
                  <a:lnTo>
                    <a:pt x="799597" y="81265"/>
                  </a:lnTo>
                  <a:lnTo>
                    <a:pt x="798075" y="80409"/>
                  </a:lnTo>
                  <a:lnTo>
                    <a:pt x="796554" y="78506"/>
                  </a:lnTo>
                  <a:lnTo>
                    <a:pt x="796839" y="78125"/>
                  </a:lnTo>
                  <a:lnTo>
                    <a:pt x="797124" y="78696"/>
                  </a:lnTo>
                  <a:lnTo>
                    <a:pt x="798170" y="79267"/>
                  </a:lnTo>
                  <a:lnTo>
                    <a:pt x="799692" y="78411"/>
                  </a:lnTo>
                  <a:lnTo>
                    <a:pt x="798170" y="76888"/>
                  </a:lnTo>
                  <a:lnTo>
                    <a:pt x="796839" y="77269"/>
                  </a:lnTo>
                  <a:lnTo>
                    <a:pt x="796554" y="76412"/>
                  </a:lnTo>
                  <a:lnTo>
                    <a:pt x="799977" y="73843"/>
                  </a:lnTo>
                  <a:lnTo>
                    <a:pt x="800263" y="72987"/>
                  </a:lnTo>
                  <a:lnTo>
                    <a:pt x="802069" y="71464"/>
                  </a:lnTo>
                  <a:lnTo>
                    <a:pt x="803401" y="69561"/>
                  </a:lnTo>
                  <a:lnTo>
                    <a:pt x="808061" y="67943"/>
                  </a:lnTo>
                  <a:lnTo>
                    <a:pt x="810724" y="66325"/>
                  </a:lnTo>
                  <a:lnTo>
                    <a:pt x="812055" y="66706"/>
                  </a:lnTo>
                  <a:lnTo>
                    <a:pt x="813576" y="66325"/>
                  </a:lnTo>
                  <a:lnTo>
                    <a:pt x="814052" y="66706"/>
                  </a:lnTo>
                  <a:lnTo>
                    <a:pt x="814337" y="66135"/>
                  </a:lnTo>
                  <a:lnTo>
                    <a:pt x="814052" y="67467"/>
                  </a:lnTo>
                  <a:lnTo>
                    <a:pt x="814527" y="67658"/>
                  </a:lnTo>
                  <a:lnTo>
                    <a:pt x="815574" y="67658"/>
                  </a:lnTo>
                  <a:lnTo>
                    <a:pt x="816049" y="67087"/>
                  </a:lnTo>
                  <a:lnTo>
                    <a:pt x="818712" y="66230"/>
                  </a:lnTo>
                  <a:lnTo>
                    <a:pt x="820234" y="66421"/>
                  </a:lnTo>
                  <a:lnTo>
                    <a:pt x="820519" y="65564"/>
                  </a:lnTo>
                  <a:lnTo>
                    <a:pt x="822801" y="63471"/>
                  </a:lnTo>
                  <a:lnTo>
                    <a:pt x="829268" y="60521"/>
                  </a:lnTo>
                  <a:lnTo>
                    <a:pt x="829934" y="59665"/>
                  </a:lnTo>
                  <a:lnTo>
                    <a:pt x="832026" y="59284"/>
                  </a:lnTo>
                  <a:lnTo>
                    <a:pt x="839634" y="55763"/>
                  </a:lnTo>
                  <a:lnTo>
                    <a:pt x="842487" y="55192"/>
                  </a:lnTo>
                  <a:lnTo>
                    <a:pt x="844674" y="53860"/>
                  </a:lnTo>
                  <a:lnTo>
                    <a:pt x="847337" y="53670"/>
                  </a:lnTo>
                  <a:lnTo>
                    <a:pt x="848098" y="52813"/>
                  </a:lnTo>
                  <a:lnTo>
                    <a:pt x="849429" y="52242"/>
                  </a:lnTo>
                  <a:lnTo>
                    <a:pt x="858178" y="52432"/>
                  </a:lnTo>
                  <a:lnTo>
                    <a:pt x="861602" y="50529"/>
                  </a:lnTo>
                  <a:lnTo>
                    <a:pt x="865025" y="49958"/>
                  </a:lnTo>
                  <a:lnTo>
                    <a:pt x="867118" y="49102"/>
                  </a:lnTo>
                  <a:lnTo>
                    <a:pt x="869590" y="49102"/>
                  </a:lnTo>
                  <a:lnTo>
                    <a:pt x="870351" y="48531"/>
                  </a:lnTo>
                  <a:lnTo>
                    <a:pt x="869305" y="49577"/>
                  </a:lnTo>
                  <a:lnTo>
                    <a:pt x="869305" y="49577"/>
                  </a:lnTo>
                  <a:close/>
                  <a:moveTo>
                    <a:pt x="424810" y="0"/>
                  </a:moveTo>
                  <a:lnTo>
                    <a:pt x="426331" y="1618"/>
                  </a:lnTo>
                  <a:lnTo>
                    <a:pt x="429469" y="2950"/>
                  </a:lnTo>
                  <a:lnTo>
                    <a:pt x="430516" y="2950"/>
                  </a:lnTo>
                  <a:lnTo>
                    <a:pt x="431181" y="1903"/>
                  </a:lnTo>
                  <a:lnTo>
                    <a:pt x="433369" y="2284"/>
                  </a:lnTo>
                  <a:lnTo>
                    <a:pt x="433654" y="3331"/>
                  </a:lnTo>
                  <a:lnTo>
                    <a:pt x="432893" y="4663"/>
                  </a:lnTo>
                  <a:lnTo>
                    <a:pt x="433749" y="5043"/>
                  </a:lnTo>
                  <a:lnTo>
                    <a:pt x="434224" y="5900"/>
                  </a:lnTo>
                  <a:lnTo>
                    <a:pt x="434890" y="5900"/>
                  </a:lnTo>
                  <a:lnTo>
                    <a:pt x="435175" y="5043"/>
                  </a:lnTo>
                  <a:lnTo>
                    <a:pt x="435841" y="4853"/>
                  </a:lnTo>
                  <a:lnTo>
                    <a:pt x="436317" y="2950"/>
                  </a:lnTo>
                  <a:lnTo>
                    <a:pt x="437077" y="2760"/>
                  </a:lnTo>
                  <a:lnTo>
                    <a:pt x="437743" y="3521"/>
                  </a:lnTo>
                  <a:lnTo>
                    <a:pt x="439075" y="3521"/>
                  </a:lnTo>
                  <a:lnTo>
                    <a:pt x="439360" y="3902"/>
                  </a:lnTo>
                  <a:lnTo>
                    <a:pt x="442783" y="3331"/>
                  </a:lnTo>
                  <a:lnTo>
                    <a:pt x="443449" y="2760"/>
                  </a:lnTo>
                  <a:lnTo>
                    <a:pt x="445541" y="3616"/>
                  </a:lnTo>
                  <a:lnTo>
                    <a:pt x="448394" y="3616"/>
                  </a:lnTo>
                  <a:lnTo>
                    <a:pt x="448870" y="3997"/>
                  </a:lnTo>
                  <a:lnTo>
                    <a:pt x="448585" y="5519"/>
                  </a:lnTo>
                  <a:lnTo>
                    <a:pt x="449440" y="6376"/>
                  </a:lnTo>
                  <a:lnTo>
                    <a:pt x="449440" y="8279"/>
                  </a:lnTo>
                  <a:lnTo>
                    <a:pt x="450486" y="8659"/>
                  </a:lnTo>
                  <a:lnTo>
                    <a:pt x="450962" y="9516"/>
                  </a:lnTo>
                  <a:lnTo>
                    <a:pt x="452293" y="10277"/>
                  </a:lnTo>
                  <a:lnTo>
                    <a:pt x="453340" y="10277"/>
                  </a:lnTo>
                  <a:lnTo>
                    <a:pt x="456953" y="8374"/>
                  </a:lnTo>
                  <a:lnTo>
                    <a:pt x="458190" y="8374"/>
                  </a:lnTo>
                  <a:lnTo>
                    <a:pt x="459045" y="7042"/>
                  </a:lnTo>
                  <a:lnTo>
                    <a:pt x="460567" y="7042"/>
                  </a:lnTo>
                  <a:lnTo>
                    <a:pt x="462754" y="9135"/>
                  </a:lnTo>
                  <a:lnTo>
                    <a:pt x="463800" y="8945"/>
                  </a:lnTo>
                  <a:lnTo>
                    <a:pt x="464276" y="8184"/>
                  </a:lnTo>
                  <a:lnTo>
                    <a:pt x="465132" y="7993"/>
                  </a:lnTo>
                  <a:lnTo>
                    <a:pt x="467414" y="9326"/>
                  </a:lnTo>
                  <a:lnTo>
                    <a:pt x="468460" y="9135"/>
                  </a:lnTo>
                  <a:lnTo>
                    <a:pt x="470743" y="9706"/>
                  </a:lnTo>
                  <a:lnTo>
                    <a:pt x="472930" y="11229"/>
                  </a:lnTo>
                  <a:lnTo>
                    <a:pt x="473691" y="11229"/>
                  </a:lnTo>
                  <a:lnTo>
                    <a:pt x="474166" y="10658"/>
                  </a:lnTo>
                  <a:lnTo>
                    <a:pt x="475688" y="10658"/>
                  </a:lnTo>
                  <a:lnTo>
                    <a:pt x="478541" y="12180"/>
                  </a:lnTo>
                  <a:lnTo>
                    <a:pt x="478541" y="8755"/>
                  </a:lnTo>
                  <a:lnTo>
                    <a:pt x="480633" y="8945"/>
                  </a:lnTo>
                  <a:lnTo>
                    <a:pt x="480348" y="10277"/>
                  </a:lnTo>
                  <a:lnTo>
                    <a:pt x="481109" y="10658"/>
                  </a:lnTo>
                  <a:lnTo>
                    <a:pt x="481584" y="12276"/>
                  </a:lnTo>
                  <a:lnTo>
                    <a:pt x="482440" y="13132"/>
                  </a:lnTo>
                  <a:lnTo>
                    <a:pt x="481394" y="15892"/>
                  </a:lnTo>
                  <a:lnTo>
                    <a:pt x="483486" y="16082"/>
                  </a:lnTo>
                  <a:lnTo>
                    <a:pt x="483962" y="16843"/>
                  </a:lnTo>
                  <a:lnTo>
                    <a:pt x="485008" y="17033"/>
                  </a:lnTo>
                  <a:lnTo>
                    <a:pt x="485008" y="18080"/>
                  </a:lnTo>
                  <a:lnTo>
                    <a:pt x="486054" y="18651"/>
                  </a:lnTo>
                  <a:lnTo>
                    <a:pt x="486054" y="19222"/>
                  </a:lnTo>
                  <a:lnTo>
                    <a:pt x="485198" y="20079"/>
                  </a:lnTo>
                  <a:lnTo>
                    <a:pt x="485483" y="21411"/>
                  </a:lnTo>
                  <a:lnTo>
                    <a:pt x="487670" y="23028"/>
                  </a:lnTo>
                  <a:lnTo>
                    <a:pt x="487385" y="25788"/>
                  </a:lnTo>
                  <a:lnTo>
                    <a:pt x="488146" y="26359"/>
                  </a:lnTo>
                  <a:lnTo>
                    <a:pt x="487670" y="29309"/>
                  </a:lnTo>
                  <a:lnTo>
                    <a:pt x="484817" y="33305"/>
                  </a:lnTo>
                  <a:lnTo>
                    <a:pt x="484817" y="34923"/>
                  </a:lnTo>
                  <a:lnTo>
                    <a:pt x="483486" y="35780"/>
                  </a:lnTo>
                  <a:lnTo>
                    <a:pt x="484817" y="36826"/>
                  </a:lnTo>
                  <a:lnTo>
                    <a:pt x="486910" y="36826"/>
                  </a:lnTo>
                  <a:lnTo>
                    <a:pt x="487195" y="37683"/>
                  </a:lnTo>
                  <a:lnTo>
                    <a:pt x="486719" y="38444"/>
                  </a:lnTo>
                  <a:lnTo>
                    <a:pt x="487195" y="39301"/>
                  </a:lnTo>
                  <a:lnTo>
                    <a:pt x="488526" y="39491"/>
                  </a:lnTo>
                  <a:lnTo>
                    <a:pt x="488526" y="40252"/>
                  </a:lnTo>
                  <a:lnTo>
                    <a:pt x="489192" y="40252"/>
                  </a:lnTo>
                  <a:lnTo>
                    <a:pt x="489192" y="41775"/>
                  </a:lnTo>
                  <a:lnTo>
                    <a:pt x="490238" y="42155"/>
                  </a:lnTo>
                  <a:lnTo>
                    <a:pt x="489572" y="44915"/>
                  </a:lnTo>
                  <a:lnTo>
                    <a:pt x="489097" y="45105"/>
                  </a:lnTo>
                  <a:lnTo>
                    <a:pt x="489858" y="47008"/>
                  </a:lnTo>
                  <a:lnTo>
                    <a:pt x="493662" y="47389"/>
                  </a:lnTo>
                  <a:lnTo>
                    <a:pt x="494137" y="46628"/>
                  </a:lnTo>
                  <a:lnTo>
                    <a:pt x="495659" y="46437"/>
                  </a:lnTo>
                  <a:lnTo>
                    <a:pt x="495944" y="47008"/>
                  </a:lnTo>
                  <a:lnTo>
                    <a:pt x="499368" y="47389"/>
                  </a:lnTo>
                  <a:lnTo>
                    <a:pt x="499843" y="48245"/>
                  </a:lnTo>
                  <a:lnTo>
                    <a:pt x="500889" y="49102"/>
                  </a:lnTo>
                  <a:lnTo>
                    <a:pt x="501935" y="49102"/>
                  </a:lnTo>
                  <a:lnTo>
                    <a:pt x="503267" y="48245"/>
                  </a:lnTo>
                  <a:lnTo>
                    <a:pt x="503932" y="48816"/>
                  </a:lnTo>
                  <a:lnTo>
                    <a:pt x="504218" y="49863"/>
                  </a:lnTo>
                  <a:lnTo>
                    <a:pt x="502030" y="52147"/>
                  </a:lnTo>
                  <a:lnTo>
                    <a:pt x="501745" y="53670"/>
                  </a:lnTo>
                  <a:lnTo>
                    <a:pt x="502030" y="55002"/>
                  </a:lnTo>
                  <a:lnTo>
                    <a:pt x="503837" y="55858"/>
                  </a:lnTo>
                  <a:lnTo>
                    <a:pt x="503362" y="56429"/>
                  </a:lnTo>
                  <a:lnTo>
                    <a:pt x="504408" y="56810"/>
                  </a:lnTo>
                  <a:lnTo>
                    <a:pt x="504883" y="58142"/>
                  </a:lnTo>
                  <a:lnTo>
                    <a:pt x="502601" y="60045"/>
                  </a:lnTo>
                  <a:lnTo>
                    <a:pt x="502601" y="60616"/>
                  </a:lnTo>
                  <a:lnTo>
                    <a:pt x="504123" y="62519"/>
                  </a:lnTo>
                  <a:lnTo>
                    <a:pt x="504883" y="62329"/>
                  </a:lnTo>
                  <a:lnTo>
                    <a:pt x="505359" y="61472"/>
                  </a:lnTo>
                  <a:lnTo>
                    <a:pt x="506120" y="61472"/>
                  </a:lnTo>
                  <a:lnTo>
                    <a:pt x="506595" y="62044"/>
                  </a:lnTo>
                  <a:lnTo>
                    <a:pt x="506880" y="66040"/>
                  </a:lnTo>
                  <a:lnTo>
                    <a:pt x="507736" y="67943"/>
                  </a:lnTo>
                  <a:lnTo>
                    <a:pt x="507736" y="69466"/>
                  </a:lnTo>
                  <a:lnTo>
                    <a:pt x="508212" y="69846"/>
                  </a:lnTo>
                  <a:lnTo>
                    <a:pt x="508497" y="74890"/>
                  </a:lnTo>
                  <a:lnTo>
                    <a:pt x="513157" y="77649"/>
                  </a:lnTo>
                  <a:lnTo>
                    <a:pt x="514488" y="77649"/>
                  </a:lnTo>
                  <a:lnTo>
                    <a:pt x="514964" y="78411"/>
                  </a:lnTo>
                  <a:lnTo>
                    <a:pt x="513157" y="84215"/>
                  </a:lnTo>
                  <a:lnTo>
                    <a:pt x="511065" y="85833"/>
                  </a:lnTo>
                  <a:lnTo>
                    <a:pt x="510399" y="87927"/>
                  </a:lnTo>
                  <a:lnTo>
                    <a:pt x="511065" y="89449"/>
                  </a:lnTo>
                  <a:lnTo>
                    <a:pt x="513538" y="90972"/>
                  </a:lnTo>
                  <a:lnTo>
                    <a:pt x="516200" y="91162"/>
                  </a:lnTo>
                  <a:lnTo>
                    <a:pt x="517056" y="89830"/>
                  </a:lnTo>
                  <a:lnTo>
                    <a:pt x="522667" y="89639"/>
                  </a:lnTo>
                  <a:lnTo>
                    <a:pt x="524759" y="88307"/>
                  </a:lnTo>
                  <a:lnTo>
                    <a:pt x="527232" y="88307"/>
                  </a:lnTo>
                  <a:lnTo>
                    <a:pt x="530846" y="86975"/>
                  </a:lnTo>
                  <a:lnTo>
                    <a:pt x="531606" y="85928"/>
                  </a:lnTo>
                  <a:lnTo>
                    <a:pt x="536932" y="85167"/>
                  </a:lnTo>
                  <a:lnTo>
                    <a:pt x="539024" y="84311"/>
                  </a:lnTo>
                  <a:lnTo>
                    <a:pt x="539880" y="80504"/>
                  </a:lnTo>
                  <a:lnTo>
                    <a:pt x="541402" y="79172"/>
                  </a:lnTo>
                  <a:lnTo>
                    <a:pt x="542067" y="77649"/>
                  </a:lnTo>
                  <a:lnTo>
                    <a:pt x="545871" y="75366"/>
                  </a:lnTo>
                  <a:lnTo>
                    <a:pt x="547964" y="75175"/>
                  </a:lnTo>
                  <a:lnTo>
                    <a:pt x="548629" y="74414"/>
                  </a:lnTo>
                  <a:lnTo>
                    <a:pt x="553955" y="74795"/>
                  </a:lnTo>
                  <a:lnTo>
                    <a:pt x="555001" y="75556"/>
                  </a:lnTo>
                  <a:lnTo>
                    <a:pt x="556808" y="75175"/>
                  </a:lnTo>
                  <a:lnTo>
                    <a:pt x="559661" y="76793"/>
                  </a:lnTo>
                  <a:lnTo>
                    <a:pt x="562133" y="76983"/>
                  </a:lnTo>
                  <a:lnTo>
                    <a:pt x="563179" y="78030"/>
                  </a:lnTo>
                  <a:lnTo>
                    <a:pt x="566603" y="78220"/>
                  </a:lnTo>
                  <a:lnTo>
                    <a:pt x="567269" y="78791"/>
                  </a:lnTo>
                  <a:lnTo>
                    <a:pt x="569931" y="78601"/>
                  </a:lnTo>
                  <a:lnTo>
                    <a:pt x="570407" y="77745"/>
                  </a:lnTo>
                  <a:lnTo>
                    <a:pt x="574021" y="76983"/>
                  </a:lnTo>
                  <a:lnTo>
                    <a:pt x="575352" y="78030"/>
                  </a:lnTo>
                  <a:lnTo>
                    <a:pt x="577444" y="78791"/>
                  </a:lnTo>
                  <a:lnTo>
                    <a:pt x="578966" y="79172"/>
                  </a:lnTo>
                  <a:lnTo>
                    <a:pt x="580297" y="78791"/>
                  </a:lnTo>
                  <a:lnTo>
                    <a:pt x="580297" y="79172"/>
                  </a:lnTo>
                  <a:lnTo>
                    <a:pt x="579441" y="79362"/>
                  </a:lnTo>
                  <a:lnTo>
                    <a:pt x="580297" y="79362"/>
                  </a:lnTo>
                  <a:lnTo>
                    <a:pt x="580773" y="80124"/>
                  </a:lnTo>
                  <a:lnTo>
                    <a:pt x="578966" y="82407"/>
                  </a:lnTo>
                  <a:lnTo>
                    <a:pt x="578490" y="84025"/>
                  </a:lnTo>
                  <a:lnTo>
                    <a:pt x="575828" y="84215"/>
                  </a:lnTo>
                  <a:lnTo>
                    <a:pt x="574306" y="84976"/>
                  </a:lnTo>
                  <a:lnTo>
                    <a:pt x="574306" y="86023"/>
                  </a:lnTo>
                  <a:lnTo>
                    <a:pt x="573450" y="86023"/>
                  </a:lnTo>
                  <a:lnTo>
                    <a:pt x="573450" y="90115"/>
                  </a:lnTo>
                  <a:lnTo>
                    <a:pt x="572594" y="90306"/>
                  </a:lnTo>
                  <a:lnTo>
                    <a:pt x="572309" y="90877"/>
                  </a:lnTo>
                  <a:lnTo>
                    <a:pt x="570502" y="90877"/>
                  </a:lnTo>
                  <a:lnTo>
                    <a:pt x="569646" y="91638"/>
                  </a:lnTo>
                  <a:lnTo>
                    <a:pt x="568600" y="93256"/>
                  </a:lnTo>
                  <a:lnTo>
                    <a:pt x="567839" y="96205"/>
                  </a:lnTo>
                  <a:lnTo>
                    <a:pt x="566318" y="100012"/>
                  </a:lnTo>
                  <a:lnTo>
                    <a:pt x="562133" y="104008"/>
                  </a:lnTo>
                  <a:lnTo>
                    <a:pt x="561848" y="106292"/>
                  </a:lnTo>
                  <a:lnTo>
                    <a:pt x="562324" y="110860"/>
                  </a:lnTo>
                  <a:lnTo>
                    <a:pt x="561563" y="112382"/>
                  </a:lnTo>
                  <a:lnTo>
                    <a:pt x="556903" y="113905"/>
                  </a:lnTo>
                  <a:lnTo>
                    <a:pt x="555857" y="116474"/>
                  </a:lnTo>
                  <a:lnTo>
                    <a:pt x="556142" y="117806"/>
                  </a:lnTo>
                  <a:lnTo>
                    <a:pt x="554335" y="117806"/>
                  </a:lnTo>
                  <a:lnTo>
                    <a:pt x="550912" y="120566"/>
                  </a:lnTo>
                  <a:lnTo>
                    <a:pt x="550151" y="120566"/>
                  </a:lnTo>
                  <a:lnTo>
                    <a:pt x="549485" y="121422"/>
                  </a:lnTo>
                  <a:lnTo>
                    <a:pt x="547012" y="122279"/>
                  </a:lnTo>
                  <a:lnTo>
                    <a:pt x="542543" y="126370"/>
                  </a:lnTo>
                  <a:lnTo>
                    <a:pt x="540736" y="127227"/>
                  </a:lnTo>
                  <a:lnTo>
                    <a:pt x="538549" y="129701"/>
                  </a:lnTo>
                  <a:lnTo>
                    <a:pt x="536266" y="130462"/>
                  </a:lnTo>
                  <a:lnTo>
                    <a:pt x="532843" y="132746"/>
                  </a:lnTo>
                  <a:lnTo>
                    <a:pt x="531797" y="139693"/>
                  </a:lnTo>
                  <a:lnTo>
                    <a:pt x="530275" y="140264"/>
                  </a:lnTo>
                  <a:lnTo>
                    <a:pt x="528468" y="139693"/>
                  </a:lnTo>
                  <a:lnTo>
                    <a:pt x="528468" y="137790"/>
                  </a:lnTo>
                  <a:lnTo>
                    <a:pt x="525330" y="138361"/>
                  </a:lnTo>
                  <a:lnTo>
                    <a:pt x="522667" y="141120"/>
                  </a:lnTo>
                  <a:lnTo>
                    <a:pt x="522382" y="141691"/>
                  </a:lnTo>
                  <a:lnTo>
                    <a:pt x="523047" y="141881"/>
                  </a:lnTo>
                  <a:lnTo>
                    <a:pt x="522762" y="142262"/>
                  </a:lnTo>
                  <a:lnTo>
                    <a:pt x="521431" y="142452"/>
                  </a:lnTo>
                  <a:lnTo>
                    <a:pt x="520385" y="143214"/>
                  </a:lnTo>
                  <a:lnTo>
                    <a:pt x="517722" y="143214"/>
                  </a:lnTo>
                  <a:lnTo>
                    <a:pt x="515059" y="144736"/>
                  </a:lnTo>
                  <a:lnTo>
                    <a:pt x="512396" y="147305"/>
                  </a:lnTo>
                  <a:lnTo>
                    <a:pt x="510589" y="151397"/>
                  </a:lnTo>
                  <a:lnTo>
                    <a:pt x="510304" y="155109"/>
                  </a:lnTo>
                  <a:lnTo>
                    <a:pt x="510780" y="158534"/>
                  </a:lnTo>
                  <a:lnTo>
                    <a:pt x="510019" y="160818"/>
                  </a:lnTo>
                  <a:lnTo>
                    <a:pt x="508687" y="162340"/>
                  </a:lnTo>
                  <a:lnTo>
                    <a:pt x="508687" y="163958"/>
                  </a:lnTo>
                  <a:lnTo>
                    <a:pt x="507166" y="163768"/>
                  </a:lnTo>
                  <a:lnTo>
                    <a:pt x="506500" y="165100"/>
                  </a:lnTo>
                  <a:lnTo>
                    <a:pt x="505454" y="165290"/>
                  </a:lnTo>
                  <a:lnTo>
                    <a:pt x="503362" y="166813"/>
                  </a:lnTo>
                  <a:lnTo>
                    <a:pt x="501079" y="166813"/>
                  </a:lnTo>
                  <a:lnTo>
                    <a:pt x="498226" y="168335"/>
                  </a:lnTo>
                  <a:lnTo>
                    <a:pt x="497370" y="170239"/>
                  </a:lnTo>
                  <a:lnTo>
                    <a:pt x="493567" y="172142"/>
                  </a:lnTo>
                  <a:lnTo>
                    <a:pt x="491760" y="174616"/>
                  </a:lnTo>
                  <a:lnTo>
                    <a:pt x="489667" y="176234"/>
                  </a:lnTo>
                  <a:lnTo>
                    <a:pt x="489382" y="176995"/>
                  </a:lnTo>
                  <a:lnTo>
                    <a:pt x="487575" y="176995"/>
                  </a:lnTo>
                  <a:lnTo>
                    <a:pt x="486529" y="177566"/>
                  </a:lnTo>
                  <a:lnTo>
                    <a:pt x="484342" y="180706"/>
                  </a:lnTo>
                  <a:lnTo>
                    <a:pt x="483011" y="184227"/>
                  </a:lnTo>
                  <a:lnTo>
                    <a:pt x="480918" y="185274"/>
                  </a:lnTo>
                  <a:lnTo>
                    <a:pt x="476449" y="188985"/>
                  </a:lnTo>
                  <a:lnTo>
                    <a:pt x="468841" y="191554"/>
                  </a:lnTo>
                  <a:lnTo>
                    <a:pt x="465988" y="191554"/>
                  </a:lnTo>
                  <a:lnTo>
                    <a:pt x="465702" y="190508"/>
                  </a:lnTo>
                  <a:lnTo>
                    <a:pt x="466748" y="189746"/>
                  </a:lnTo>
                  <a:lnTo>
                    <a:pt x="466463" y="189175"/>
                  </a:lnTo>
                  <a:lnTo>
                    <a:pt x="463610" y="189936"/>
                  </a:lnTo>
                  <a:lnTo>
                    <a:pt x="462089" y="189556"/>
                  </a:lnTo>
                  <a:lnTo>
                    <a:pt x="460282" y="188509"/>
                  </a:lnTo>
                  <a:lnTo>
                    <a:pt x="459236" y="188699"/>
                  </a:lnTo>
                  <a:lnTo>
                    <a:pt x="460567" y="189270"/>
                  </a:lnTo>
                  <a:lnTo>
                    <a:pt x="461043" y="190793"/>
                  </a:lnTo>
                  <a:lnTo>
                    <a:pt x="460187" y="194219"/>
                  </a:lnTo>
                  <a:lnTo>
                    <a:pt x="454386" y="198215"/>
                  </a:lnTo>
                  <a:lnTo>
                    <a:pt x="451723" y="198215"/>
                  </a:lnTo>
                  <a:lnTo>
                    <a:pt x="451723" y="198976"/>
                  </a:lnTo>
                  <a:lnTo>
                    <a:pt x="452769" y="198976"/>
                  </a:lnTo>
                  <a:lnTo>
                    <a:pt x="453815" y="199833"/>
                  </a:lnTo>
                  <a:lnTo>
                    <a:pt x="455337" y="200214"/>
                  </a:lnTo>
                  <a:lnTo>
                    <a:pt x="457999" y="200214"/>
                  </a:lnTo>
                  <a:lnTo>
                    <a:pt x="462659" y="202117"/>
                  </a:lnTo>
                  <a:lnTo>
                    <a:pt x="464466" y="201926"/>
                  </a:lnTo>
                  <a:lnTo>
                    <a:pt x="464942" y="203544"/>
                  </a:lnTo>
                  <a:lnTo>
                    <a:pt x="464466" y="204115"/>
                  </a:lnTo>
                  <a:lnTo>
                    <a:pt x="463610" y="204115"/>
                  </a:lnTo>
                  <a:lnTo>
                    <a:pt x="462089" y="202212"/>
                  </a:lnTo>
                  <a:lnTo>
                    <a:pt x="459616" y="201451"/>
                  </a:lnTo>
                  <a:lnTo>
                    <a:pt x="452293" y="200689"/>
                  </a:lnTo>
                  <a:lnTo>
                    <a:pt x="447348" y="196978"/>
                  </a:lnTo>
                  <a:lnTo>
                    <a:pt x="445066" y="194504"/>
                  </a:lnTo>
                  <a:lnTo>
                    <a:pt x="441452" y="192601"/>
                  </a:lnTo>
                  <a:lnTo>
                    <a:pt x="436126" y="191078"/>
                  </a:lnTo>
                  <a:lnTo>
                    <a:pt x="434795" y="191078"/>
                  </a:lnTo>
                  <a:lnTo>
                    <a:pt x="433274" y="191840"/>
                  </a:lnTo>
                  <a:lnTo>
                    <a:pt x="432798" y="193933"/>
                  </a:lnTo>
                  <a:lnTo>
                    <a:pt x="433464" y="194694"/>
                  </a:lnTo>
                  <a:lnTo>
                    <a:pt x="432608" y="195551"/>
                  </a:lnTo>
                  <a:lnTo>
                    <a:pt x="431562" y="195931"/>
                  </a:lnTo>
                  <a:lnTo>
                    <a:pt x="431562" y="197264"/>
                  </a:lnTo>
                  <a:lnTo>
                    <a:pt x="430706" y="199357"/>
                  </a:lnTo>
                  <a:lnTo>
                    <a:pt x="429660" y="199928"/>
                  </a:lnTo>
                  <a:lnTo>
                    <a:pt x="428804" y="198406"/>
                  </a:lnTo>
                  <a:lnTo>
                    <a:pt x="429660" y="195456"/>
                  </a:lnTo>
                  <a:lnTo>
                    <a:pt x="430516" y="194885"/>
                  </a:lnTo>
                  <a:lnTo>
                    <a:pt x="430516" y="194028"/>
                  </a:lnTo>
                  <a:lnTo>
                    <a:pt x="431276" y="193838"/>
                  </a:lnTo>
                  <a:lnTo>
                    <a:pt x="432798" y="191364"/>
                  </a:lnTo>
                  <a:lnTo>
                    <a:pt x="429945" y="185464"/>
                  </a:lnTo>
                  <a:lnTo>
                    <a:pt x="429184" y="181753"/>
                  </a:lnTo>
                  <a:lnTo>
                    <a:pt x="428709" y="181563"/>
                  </a:lnTo>
                  <a:lnTo>
                    <a:pt x="428994" y="180706"/>
                  </a:lnTo>
                  <a:lnTo>
                    <a:pt x="431276" y="177756"/>
                  </a:lnTo>
                  <a:lnTo>
                    <a:pt x="433083" y="178517"/>
                  </a:lnTo>
                  <a:lnTo>
                    <a:pt x="433939" y="176995"/>
                  </a:lnTo>
                  <a:lnTo>
                    <a:pt x="436412" y="176234"/>
                  </a:lnTo>
                  <a:lnTo>
                    <a:pt x="437458" y="175377"/>
                  </a:lnTo>
                  <a:lnTo>
                    <a:pt x="437743" y="176234"/>
                  </a:lnTo>
                  <a:lnTo>
                    <a:pt x="440881" y="176234"/>
                  </a:lnTo>
                  <a:lnTo>
                    <a:pt x="441737" y="174045"/>
                  </a:lnTo>
                  <a:lnTo>
                    <a:pt x="442023" y="171476"/>
                  </a:lnTo>
                  <a:lnTo>
                    <a:pt x="443830" y="167289"/>
                  </a:lnTo>
                  <a:lnTo>
                    <a:pt x="443164" y="164339"/>
                  </a:lnTo>
                  <a:lnTo>
                    <a:pt x="441642" y="160628"/>
                  </a:lnTo>
                  <a:lnTo>
                    <a:pt x="440786" y="160628"/>
                  </a:lnTo>
                  <a:lnTo>
                    <a:pt x="441072" y="161484"/>
                  </a:lnTo>
                  <a:lnTo>
                    <a:pt x="437648" y="162816"/>
                  </a:lnTo>
                  <a:lnTo>
                    <a:pt x="435556" y="165386"/>
                  </a:lnTo>
                  <a:lnTo>
                    <a:pt x="434700" y="168145"/>
                  </a:lnTo>
                  <a:lnTo>
                    <a:pt x="433369" y="169002"/>
                  </a:lnTo>
                  <a:lnTo>
                    <a:pt x="431562" y="169002"/>
                  </a:lnTo>
                  <a:lnTo>
                    <a:pt x="430801" y="171951"/>
                  </a:lnTo>
                  <a:lnTo>
                    <a:pt x="431086" y="172998"/>
                  </a:lnTo>
                  <a:lnTo>
                    <a:pt x="430230" y="174330"/>
                  </a:lnTo>
                  <a:lnTo>
                    <a:pt x="427948" y="176519"/>
                  </a:lnTo>
                  <a:lnTo>
                    <a:pt x="427187" y="176519"/>
                  </a:lnTo>
                  <a:lnTo>
                    <a:pt x="425666" y="178422"/>
                  </a:lnTo>
                  <a:lnTo>
                    <a:pt x="424810" y="181563"/>
                  </a:lnTo>
                  <a:lnTo>
                    <a:pt x="422622" y="182134"/>
                  </a:lnTo>
                  <a:lnTo>
                    <a:pt x="421291" y="182990"/>
                  </a:lnTo>
                  <a:lnTo>
                    <a:pt x="420815" y="183846"/>
                  </a:lnTo>
                  <a:lnTo>
                    <a:pt x="419769" y="183846"/>
                  </a:lnTo>
                  <a:lnTo>
                    <a:pt x="419009" y="184417"/>
                  </a:lnTo>
                  <a:lnTo>
                    <a:pt x="419009" y="185274"/>
                  </a:lnTo>
                  <a:lnTo>
                    <a:pt x="418153" y="183942"/>
                  </a:lnTo>
                  <a:lnTo>
                    <a:pt x="418818" y="183180"/>
                  </a:lnTo>
                  <a:lnTo>
                    <a:pt x="418818" y="181848"/>
                  </a:lnTo>
                  <a:lnTo>
                    <a:pt x="417772" y="181467"/>
                  </a:lnTo>
                  <a:lnTo>
                    <a:pt x="416726" y="178708"/>
                  </a:lnTo>
                  <a:lnTo>
                    <a:pt x="415205" y="178517"/>
                  </a:lnTo>
                  <a:lnTo>
                    <a:pt x="414158" y="179564"/>
                  </a:lnTo>
                  <a:lnTo>
                    <a:pt x="414158" y="178232"/>
                  </a:lnTo>
                  <a:lnTo>
                    <a:pt x="415014" y="176614"/>
                  </a:lnTo>
                  <a:lnTo>
                    <a:pt x="415014" y="174140"/>
                  </a:lnTo>
                  <a:lnTo>
                    <a:pt x="413968" y="174330"/>
                  </a:lnTo>
                  <a:lnTo>
                    <a:pt x="412637" y="171190"/>
                  </a:lnTo>
                  <a:lnTo>
                    <a:pt x="413112" y="167479"/>
                  </a:lnTo>
                  <a:lnTo>
                    <a:pt x="409974" y="165386"/>
                  </a:lnTo>
                  <a:lnTo>
                    <a:pt x="409499" y="166718"/>
                  </a:lnTo>
                  <a:lnTo>
                    <a:pt x="409023" y="166337"/>
                  </a:lnTo>
                  <a:lnTo>
                    <a:pt x="406836" y="166718"/>
                  </a:lnTo>
                  <a:lnTo>
                    <a:pt x="406360" y="168240"/>
                  </a:lnTo>
                  <a:lnTo>
                    <a:pt x="403698" y="167860"/>
                  </a:lnTo>
                  <a:lnTo>
                    <a:pt x="402651" y="169763"/>
                  </a:lnTo>
                  <a:lnTo>
                    <a:pt x="401320" y="170334"/>
                  </a:lnTo>
                  <a:lnTo>
                    <a:pt x="401320" y="169002"/>
                  </a:lnTo>
                  <a:lnTo>
                    <a:pt x="400559" y="169002"/>
                  </a:lnTo>
                  <a:lnTo>
                    <a:pt x="400559" y="166813"/>
                  </a:lnTo>
                  <a:lnTo>
                    <a:pt x="400084" y="166813"/>
                  </a:lnTo>
                  <a:lnTo>
                    <a:pt x="400084" y="165956"/>
                  </a:lnTo>
                  <a:lnTo>
                    <a:pt x="401130" y="165100"/>
                  </a:lnTo>
                  <a:lnTo>
                    <a:pt x="400845" y="164053"/>
                  </a:lnTo>
                  <a:lnTo>
                    <a:pt x="400179" y="163863"/>
                  </a:lnTo>
                  <a:lnTo>
                    <a:pt x="399703" y="165386"/>
                  </a:lnTo>
                  <a:lnTo>
                    <a:pt x="398657" y="165386"/>
                  </a:lnTo>
                  <a:lnTo>
                    <a:pt x="398182" y="164529"/>
                  </a:lnTo>
                  <a:lnTo>
                    <a:pt x="392856" y="163482"/>
                  </a:lnTo>
                  <a:lnTo>
                    <a:pt x="392571" y="162721"/>
                  </a:lnTo>
                  <a:lnTo>
                    <a:pt x="393427" y="162340"/>
                  </a:lnTo>
                  <a:lnTo>
                    <a:pt x="393902" y="161484"/>
                  </a:lnTo>
                  <a:lnTo>
                    <a:pt x="393902" y="160437"/>
                  </a:lnTo>
                  <a:lnTo>
                    <a:pt x="393046" y="159390"/>
                  </a:lnTo>
                  <a:lnTo>
                    <a:pt x="393332" y="157488"/>
                  </a:lnTo>
                  <a:lnTo>
                    <a:pt x="394092" y="156917"/>
                  </a:lnTo>
                  <a:lnTo>
                    <a:pt x="394092" y="155013"/>
                  </a:lnTo>
                  <a:lnTo>
                    <a:pt x="395614" y="153395"/>
                  </a:lnTo>
                  <a:lnTo>
                    <a:pt x="395899" y="150922"/>
                  </a:lnTo>
                  <a:lnTo>
                    <a:pt x="397706" y="150731"/>
                  </a:lnTo>
                  <a:lnTo>
                    <a:pt x="397992" y="149970"/>
                  </a:lnTo>
                  <a:lnTo>
                    <a:pt x="394378" y="150826"/>
                  </a:lnTo>
                  <a:lnTo>
                    <a:pt x="394092" y="148257"/>
                  </a:lnTo>
                  <a:lnTo>
                    <a:pt x="395899" y="147210"/>
                  </a:lnTo>
                  <a:lnTo>
                    <a:pt x="394378" y="144641"/>
                  </a:lnTo>
                  <a:lnTo>
                    <a:pt x="392095" y="143023"/>
                  </a:lnTo>
                  <a:lnTo>
                    <a:pt x="391049" y="140835"/>
                  </a:lnTo>
                  <a:lnTo>
                    <a:pt x="387911" y="139978"/>
                  </a:lnTo>
                  <a:lnTo>
                    <a:pt x="386580" y="137885"/>
                  </a:lnTo>
                  <a:lnTo>
                    <a:pt x="387055" y="135982"/>
                  </a:lnTo>
                  <a:lnTo>
                    <a:pt x="386770" y="134459"/>
                  </a:lnTo>
                  <a:lnTo>
                    <a:pt x="387816" y="133603"/>
                  </a:lnTo>
                  <a:lnTo>
                    <a:pt x="387531" y="132080"/>
                  </a:lnTo>
                  <a:lnTo>
                    <a:pt x="385343" y="131224"/>
                  </a:lnTo>
                  <a:lnTo>
                    <a:pt x="383822" y="131224"/>
                  </a:lnTo>
                  <a:lnTo>
                    <a:pt x="382300" y="130367"/>
                  </a:lnTo>
                  <a:lnTo>
                    <a:pt x="380779" y="127417"/>
                  </a:lnTo>
                  <a:lnTo>
                    <a:pt x="377355" y="125800"/>
                  </a:lnTo>
                  <a:lnTo>
                    <a:pt x="377640" y="125419"/>
                  </a:lnTo>
                  <a:lnTo>
                    <a:pt x="376594" y="124658"/>
                  </a:lnTo>
                  <a:lnTo>
                    <a:pt x="376309" y="123801"/>
                  </a:lnTo>
                  <a:lnTo>
                    <a:pt x="374217" y="122279"/>
                  </a:lnTo>
                  <a:lnTo>
                    <a:pt x="374977" y="121518"/>
                  </a:lnTo>
                  <a:lnTo>
                    <a:pt x="375263" y="119614"/>
                  </a:lnTo>
                  <a:lnTo>
                    <a:pt x="376119" y="118758"/>
                  </a:lnTo>
                  <a:lnTo>
                    <a:pt x="375072" y="118187"/>
                  </a:lnTo>
                  <a:lnTo>
                    <a:pt x="374217" y="116664"/>
                  </a:lnTo>
                  <a:lnTo>
                    <a:pt x="373361" y="116474"/>
                  </a:lnTo>
                  <a:lnTo>
                    <a:pt x="372980" y="114285"/>
                  </a:lnTo>
                  <a:lnTo>
                    <a:pt x="373456" y="114095"/>
                  </a:lnTo>
                  <a:lnTo>
                    <a:pt x="373171" y="113239"/>
                  </a:lnTo>
                  <a:lnTo>
                    <a:pt x="375358" y="110955"/>
                  </a:lnTo>
                  <a:lnTo>
                    <a:pt x="374882" y="109908"/>
                  </a:lnTo>
                  <a:lnTo>
                    <a:pt x="374122" y="110098"/>
                  </a:lnTo>
                  <a:lnTo>
                    <a:pt x="373266" y="111431"/>
                  </a:lnTo>
                  <a:lnTo>
                    <a:pt x="373266" y="112192"/>
                  </a:lnTo>
                  <a:lnTo>
                    <a:pt x="372505" y="112382"/>
                  </a:lnTo>
                  <a:lnTo>
                    <a:pt x="370983" y="110860"/>
                  </a:lnTo>
                  <a:lnTo>
                    <a:pt x="371269" y="109813"/>
                  </a:lnTo>
                  <a:lnTo>
                    <a:pt x="370603" y="109813"/>
                  </a:lnTo>
                  <a:lnTo>
                    <a:pt x="369747" y="108957"/>
                  </a:lnTo>
                  <a:lnTo>
                    <a:pt x="370032" y="108195"/>
                  </a:lnTo>
                  <a:lnTo>
                    <a:pt x="369557" y="107434"/>
                  </a:lnTo>
                  <a:lnTo>
                    <a:pt x="370603" y="107244"/>
                  </a:lnTo>
                  <a:lnTo>
                    <a:pt x="369747" y="106673"/>
                  </a:lnTo>
                  <a:lnTo>
                    <a:pt x="370032" y="105816"/>
                  </a:lnTo>
                  <a:lnTo>
                    <a:pt x="369367" y="105626"/>
                  </a:lnTo>
                  <a:lnTo>
                    <a:pt x="368606" y="106197"/>
                  </a:lnTo>
                  <a:lnTo>
                    <a:pt x="367750" y="106197"/>
                  </a:lnTo>
                  <a:lnTo>
                    <a:pt x="367750" y="107053"/>
                  </a:lnTo>
                  <a:lnTo>
                    <a:pt x="367274" y="107244"/>
                  </a:lnTo>
                  <a:lnTo>
                    <a:pt x="366419" y="106482"/>
                  </a:lnTo>
                  <a:lnTo>
                    <a:pt x="366419" y="106102"/>
                  </a:lnTo>
                  <a:lnTo>
                    <a:pt x="367274" y="105911"/>
                  </a:lnTo>
                  <a:lnTo>
                    <a:pt x="366514" y="105341"/>
                  </a:lnTo>
                  <a:lnTo>
                    <a:pt x="366799" y="104484"/>
                  </a:lnTo>
                  <a:lnTo>
                    <a:pt x="366323" y="104103"/>
                  </a:lnTo>
                  <a:lnTo>
                    <a:pt x="364992" y="105150"/>
                  </a:lnTo>
                  <a:lnTo>
                    <a:pt x="364516" y="104294"/>
                  </a:lnTo>
                  <a:lnTo>
                    <a:pt x="362710" y="103437"/>
                  </a:lnTo>
                  <a:lnTo>
                    <a:pt x="363375" y="100963"/>
                  </a:lnTo>
                  <a:lnTo>
                    <a:pt x="362519" y="100773"/>
                  </a:lnTo>
                  <a:lnTo>
                    <a:pt x="362234" y="101820"/>
                  </a:lnTo>
                  <a:lnTo>
                    <a:pt x="361188" y="102010"/>
                  </a:lnTo>
                  <a:lnTo>
                    <a:pt x="361473" y="100487"/>
                  </a:lnTo>
                  <a:lnTo>
                    <a:pt x="360998" y="100297"/>
                  </a:lnTo>
                  <a:lnTo>
                    <a:pt x="360998" y="99726"/>
                  </a:lnTo>
                  <a:lnTo>
                    <a:pt x="363090" y="99536"/>
                  </a:lnTo>
                  <a:lnTo>
                    <a:pt x="362805" y="98489"/>
                  </a:lnTo>
                  <a:lnTo>
                    <a:pt x="365467" y="97157"/>
                  </a:lnTo>
                  <a:lnTo>
                    <a:pt x="365467" y="95254"/>
                  </a:lnTo>
                  <a:lnTo>
                    <a:pt x="366514" y="94873"/>
                  </a:lnTo>
                  <a:lnTo>
                    <a:pt x="369937" y="91162"/>
                  </a:lnTo>
                  <a:lnTo>
                    <a:pt x="372029" y="89639"/>
                  </a:lnTo>
                  <a:lnTo>
                    <a:pt x="372505" y="87355"/>
                  </a:lnTo>
                  <a:lnTo>
                    <a:pt x="372980" y="87165"/>
                  </a:lnTo>
                  <a:lnTo>
                    <a:pt x="373741" y="88498"/>
                  </a:lnTo>
                  <a:lnTo>
                    <a:pt x="374597" y="88498"/>
                  </a:lnTo>
                  <a:lnTo>
                    <a:pt x="375929" y="87927"/>
                  </a:lnTo>
                  <a:lnTo>
                    <a:pt x="376214" y="87355"/>
                  </a:lnTo>
                  <a:lnTo>
                    <a:pt x="378021" y="86785"/>
                  </a:lnTo>
                  <a:lnTo>
                    <a:pt x="378306" y="84311"/>
                  </a:lnTo>
                  <a:lnTo>
                    <a:pt x="379827" y="82407"/>
                  </a:lnTo>
                  <a:lnTo>
                    <a:pt x="381159" y="82407"/>
                  </a:lnTo>
                  <a:lnTo>
                    <a:pt x="381159" y="82027"/>
                  </a:lnTo>
                  <a:lnTo>
                    <a:pt x="378686" y="82027"/>
                  </a:lnTo>
                  <a:lnTo>
                    <a:pt x="377355" y="84311"/>
                  </a:lnTo>
                  <a:lnTo>
                    <a:pt x="374692" y="84882"/>
                  </a:lnTo>
                  <a:lnTo>
                    <a:pt x="374026" y="84882"/>
                  </a:lnTo>
                  <a:lnTo>
                    <a:pt x="374026" y="84025"/>
                  </a:lnTo>
                  <a:lnTo>
                    <a:pt x="373551" y="84025"/>
                  </a:lnTo>
                  <a:lnTo>
                    <a:pt x="372220" y="86975"/>
                  </a:lnTo>
                  <a:lnTo>
                    <a:pt x="371174" y="87546"/>
                  </a:lnTo>
                  <a:lnTo>
                    <a:pt x="370318" y="86214"/>
                  </a:lnTo>
                  <a:lnTo>
                    <a:pt x="371839" y="82788"/>
                  </a:lnTo>
                  <a:lnTo>
                    <a:pt x="371364" y="81170"/>
                  </a:lnTo>
                  <a:lnTo>
                    <a:pt x="372124" y="79553"/>
                  </a:lnTo>
                  <a:lnTo>
                    <a:pt x="371649" y="76603"/>
                  </a:lnTo>
                  <a:lnTo>
                    <a:pt x="370793" y="75270"/>
                  </a:lnTo>
                  <a:lnTo>
                    <a:pt x="368511" y="75080"/>
                  </a:lnTo>
                  <a:lnTo>
                    <a:pt x="368511" y="72796"/>
                  </a:lnTo>
                  <a:lnTo>
                    <a:pt x="367845" y="70893"/>
                  </a:lnTo>
                  <a:lnTo>
                    <a:pt x="365753" y="70703"/>
                  </a:lnTo>
                  <a:lnTo>
                    <a:pt x="365087" y="71083"/>
                  </a:lnTo>
                  <a:lnTo>
                    <a:pt x="365087" y="70512"/>
                  </a:lnTo>
                  <a:lnTo>
                    <a:pt x="363566" y="69942"/>
                  </a:lnTo>
                  <a:lnTo>
                    <a:pt x="364231" y="67372"/>
                  </a:lnTo>
                  <a:lnTo>
                    <a:pt x="362900" y="67372"/>
                  </a:lnTo>
                  <a:lnTo>
                    <a:pt x="362424" y="66801"/>
                  </a:lnTo>
                  <a:lnTo>
                    <a:pt x="362710" y="65755"/>
                  </a:lnTo>
                  <a:lnTo>
                    <a:pt x="363566" y="65564"/>
                  </a:lnTo>
                  <a:lnTo>
                    <a:pt x="364041" y="64232"/>
                  </a:lnTo>
                  <a:lnTo>
                    <a:pt x="364897" y="64803"/>
                  </a:lnTo>
                  <a:lnTo>
                    <a:pt x="366704" y="64803"/>
                  </a:lnTo>
                  <a:lnTo>
                    <a:pt x="368511" y="62900"/>
                  </a:lnTo>
                  <a:lnTo>
                    <a:pt x="368511" y="60806"/>
                  </a:lnTo>
                  <a:lnTo>
                    <a:pt x="367845" y="59950"/>
                  </a:lnTo>
                  <a:lnTo>
                    <a:pt x="367845" y="59189"/>
                  </a:lnTo>
                  <a:lnTo>
                    <a:pt x="368701" y="57857"/>
                  </a:lnTo>
                  <a:lnTo>
                    <a:pt x="369557" y="57857"/>
                  </a:lnTo>
                  <a:lnTo>
                    <a:pt x="369842" y="56810"/>
                  </a:lnTo>
                  <a:lnTo>
                    <a:pt x="368321" y="56619"/>
                  </a:lnTo>
                  <a:lnTo>
                    <a:pt x="368321" y="55858"/>
                  </a:lnTo>
                  <a:lnTo>
                    <a:pt x="368606" y="55002"/>
                  </a:lnTo>
                  <a:lnTo>
                    <a:pt x="369937" y="53955"/>
                  </a:lnTo>
                  <a:lnTo>
                    <a:pt x="370413" y="52052"/>
                  </a:lnTo>
                  <a:lnTo>
                    <a:pt x="367940" y="51195"/>
                  </a:lnTo>
                  <a:lnTo>
                    <a:pt x="368796" y="50815"/>
                  </a:lnTo>
                  <a:lnTo>
                    <a:pt x="370888" y="48055"/>
                  </a:lnTo>
                  <a:lnTo>
                    <a:pt x="372410" y="47484"/>
                  </a:lnTo>
                  <a:lnTo>
                    <a:pt x="372695" y="44915"/>
                  </a:lnTo>
                  <a:lnTo>
                    <a:pt x="373361" y="44058"/>
                  </a:lnTo>
                  <a:lnTo>
                    <a:pt x="373646" y="38254"/>
                  </a:lnTo>
                  <a:lnTo>
                    <a:pt x="374692" y="38063"/>
                  </a:lnTo>
                  <a:lnTo>
                    <a:pt x="373361" y="35304"/>
                  </a:lnTo>
                  <a:lnTo>
                    <a:pt x="371839" y="35304"/>
                  </a:lnTo>
                  <a:lnTo>
                    <a:pt x="371174" y="34543"/>
                  </a:lnTo>
                  <a:lnTo>
                    <a:pt x="371174" y="32449"/>
                  </a:lnTo>
                  <a:lnTo>
                    <a:pt x="370318" y="32068"/>
                  </a:lnTo>
                  <a:lnTo>
                    <a:pt x="369652" y="31022"/>
                  </a:lnTo>
                  <a:lnTo>
                    <a:pt x="369652" y="29404"/>
                  </a:lnTo>
                  <a:lnTo>
                    <a:pt x="370318" y="28833"/>
                  </a:lnTo>
                  <a:lnTo>
                    <a:pt x="370603" y="27310"/>
                  </a:lnTo>
                  <a:lnTo>
                    <a:pt x="369937" y="26454"/>
                  </a:lnTo>
                  <a:lnTo>
                    <a:pt x="367845" y="25598"/>
                  </a:lnTo>
                  <a:lnTo>
                    <a:pt x="368130" y="24551"/>
                  </a:lnTo>
                  <a:lnTo>
                    <a:pt x="367274" y="24170"/>
                  </a:lnTo>
                  <a:lnTo>
                    <a:pt x="367274" y="23409"/>
                  </a:lnTo>
                  <a:lnTo>
                    <a:pt x="368130" y="23219"/>
                  </a:lnTo>
                  <a:lnTo>
                    <a:pt x="368130" y="21601"/>
                  </a:lnTo>
                  <a:lnTo>
                    <a:pt x="366323" y="20554"/>
                  </a:lnTo>
                  <a:lnTo>
                    <a:pt x="366323" y="18271"/>
                  </a:lnTo>
                  <a:lnTo>
                    <a:pt x="366799" y="17414"/>
                  </a:lnTo>
                  <a:lnTo>
                    <a:pt x="371269" y="14845"/>
                  </a:lnTo>
                  <a:lnTo>
                    <a:pt x="372600" y="15035"/>
                  </a:lnTo>
                  <a:lnTo>
                    <a:pt x="373075" y="16367"/>
                  </a:lnTo>
                  <a:lnTo>
                    <a:pt x="374122" y="17129"/>
                  </a:lnTo>
                  <a:lnTo>
                    <a:pt x="376594" y="16938"/>
                  </a:lnTo>
                  <a:lnTo>
                    <a:pt x="376879" y="16082"/>
                  </a:lnTo>
                  <a:lnTo>
                    <a:pt x="378401" y="15225"/>
                  </a:lnTo>
                  <a:lnTo>
                    <a:pt x="379257" y="15606"/>
                  </a:lnTo>
                  <a:lnTo>
                    <a:pt x="382395" y="15606"/>
                  </a:lnTo>
                  <a:lnTo>
                    <a:pt x="383251" y="15035"/>
                  </a:lnTo>
                  <a:lnTo>
                    <a:pt x="385058" y="15416"/>
                  </a:lnTo>
                  <a:lnTo>
                    <a:pt x="385343" y="14845"/>
                  </a:lnTo>
                  <a:lnTo>
                    <a:pt x="384678" y="13798"/>
                  </a:lnTo>
                  <a:lnTo>
                    <a:pt x="385534" y="12180"/>
                  </a:lnTo>
                  <a:lnTo>
                    <a:pt x="387340" y="11324"/>
                  </a:lnTo>
                  <a:lnTo>
                    <a:pt x="387626" y="12371"/>
                  </a:lnTo>
                  <a:lnTo>
                    <a:pt x="389147" y="12561"/>
                  </a:lnTo>
                  <a:lnTo>
                    <a:pt x="390479" y="9801"/>
                  </a:lnTo>
                  <a:lnTo>
                    <a:pt x="392286" y="8755"/>
                  </a:lnTo>
                  <a:lnTo>
                    <a:pt x="393332" y="9135"/>
                  </a:lnTo>
                  <a:lnTo>
                    <a:pt x="392571" y="9897"/>
                  </a:lnTo>
                  <a:lnTo>
                    <a:pt x="392571" y="10753"/>
                  </a:lnTo>
                  <a:lnTo>
                    <a:pt x="391715" y="11324"/>
                  </a:lnTo>
                  <a:lnTo>
                    <a:pt x="391715" y="12846"/>
                  </a:lnTo>
                  <a:lnTo>
                    <a:pt x="394188" y="14464"/>
                  </a:lnTo>
                  <a:lnTo>
                    <a:pt x="395043" y="14274"/>
                  </a:lnTo>
                  <a:lnTo>
                    <a:pt x="395329" y="13227"/>
                  </a:lnTo>
                  <a:lnTo>
                    <a:pt x="396850" y="11324"/>
                  </a:lnTo>
                  <a:lnTo>
                    <a:pt x="398182" y="11134"/>
                  </a:lnTo>
                  <a:lnTo>
                    <a:pt x="399513" y="12751"/>
                  </a:lnTo>
                  <a:lnTo>
                    <a:pt x="400274" y="12751"/>
                  </a:lnTo>
                  <a:lnTo>
                    <a:pt x="400559" y="12180"/>
                  </a:lnTo>
                  <a:lnTo>
                    <a:pt x="402081" y="12180"/>
                  </a:lnTo>
                  <a:lnTo>
                    <a:pt x="401225" y="10848"/>
                  </a:lnTo>
                  <a:lnTo>
                    <a:pt x="402081" y="9326"/>
                  </a:lnTo>
                  <a:lnTo>
                    <a:pt x="401320" y="7422"/>
                  </a:lnTo>
                  <a:lnTo>
                    <a:pt x="402176" y="7422"/>
                  </a:lnTo>
                  <a:lnTo>
                    <a:pt x="402842" y="6566"/>
                  </a:lnTo>
                  <a:lnTo>
                    <a:pt x="404648" y="7137"/>
                  </a:lnTo>
                  <a:lnTo>
                    <a:pt x="405504" y="5234"/>
                  </a:lnTo>
                  <a:lnTo>
                    <a:pt x="406265" y="4853"/>
                  </a:lnTo>
                  <a:lnTo>
                    <a:pt x="408453" y="5614"/>
                  </a:lnTo>
                  <a:lnTo>
                    <a:pt x="408453" y="6471"/>
                  </a:lnTo>
                  <a:lnTo>
                    <a:pt x="407121" y="8374"/>
                  </a:lnTo>
                  <a:lnTo>
                    <a:pt x="409784" y="9230"/>
                  </a:lnTo>
                  <a:lnTo>
                    <a:pt x="410069" y="9801"/>
                  </a:lnTo>
                  <a:lnTo>
                    <a:pt x="409594" y="10658"/>
                  </a:lnTo>
                  <a:lnTo>
                    <a:pt x="411115" y="10658"/>
                  </a:lnTo>
                  <a:lnTo>
                    <a:pt x="410830" y="9326"/>
                  </a:lnTo>
                  <a:lnTo>
                    <a:pt x="411306" y="9326"/>
                  </a:lnTo>
                  <a:lnTo>
                    <a:pt x="412161" y="9706"/>
                  </a:lnTo>
                  <a:lnTo>
                    <a:pt x="415300" y="9706"/>
                  </a:lnTo>
                  <a:lnTo>
                    <a:pt x="415585" y="11324"/>
                  </a:lnTo>
                  <a:lnTo>
                    <a:pt x="418058" y="10943"/>
                  </a:lnTo>
                  <a:lnTo>
                    <a:pt x="418343" y="10182"/>
                  </a:lnTo>
                  <a:lnTo>
                    <a:pt x="417487" y="10182"/>
                  </a:lnTo>
                  <a:lnTo>
                    <a:pt x="416156" y="8089"/>
                  </a:lnTo>
                  <a:lnTo>
                    <a:pt x="418818" y="6471"/>
                  </a:lnTo>
                  <a:lnTo>
                    <a:pt x="418818" y="5614"/>
                  </a:lnTo>
                  <a:lnTo>
                    <a:pt x="416631" y="6185"/>
                  </a:lnTo>
                  <a:lnTo>
                    <a:pt x="415775" y="6185"/>
                  </a:lnTo>
                  <a:lnTo>
                    <a:pt x="415490" y="5614"/>
                  </a:lnTo>
                  <a:lnTo>
                    <a:pt x="416156" y="5614"/>
                  </a:lnTo>
                  <a:lnTo>
                    <a:pt x="417202" y="4568"/>
                  </a:lnTo>
                  <a:lnTo>
                    <a:pt x="419864" y="4377"/>
                  </a:lnTo>
                  <a:lnTo>
                    <a:pt x="419864" y="3331"/>
                  </a:lnTo>
                  <a:lnTo>
                    <a:pt x="420720" y="2760"/>
                  </a:lnTo>
                  <a:lnTo>
                    <a:pt x="421766" y="2760"/>
                  </a:lnTo>
                  <a:lnTo>
                    <a:pt x="422242" y="1998"/>
                  </a:lnTo>
                  <a:lnTo>
                    <a:pt x="425095" y="2379"/>
                  </a:lnTo>
                  <a:lnTo>
                    <a:pt x="425095" y="1047"/>
                  </a:lnTo>
                  <a:lnTo>
                    <a:pt x="424810" y="0"/>
                  </a:lnTo>
                  <a:lnTo>
                    <a:pt x="424810" y="0"/>
                  </a:lnTo>
                  <a:close/>
                </a:path>
              </a:pathLst>
            </a:custGeom>
            <a:solidFill>
              <a:srgbClr val="DADADA"/>
            </a:solidFill>
            <a:ln w="8872"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21" name="Freeform: Shape 20">
              <a:extLst>
                <a:ext uri="{FF2B5EF4-FFF2-40B4-BE49-F238E27FC236}">
                  <a16:creationId xmlns:a16="http://schemas.microsoft.com/office/drawing/2014/main" id="{A380DAF6-CD63-74B6-5F20-0CCC4C1AFD8D}"/>
                </a:ext>
              </a:extLst>
            </p:cNvPr>
            <p:cNvSpPr/>
            <p:nvPr/>
          </p:nvSpPr>
          <p:spPr>
            <a:xfrm>
              <a:off x="6299798" y="141083"/>
              <a:ext cx="2371972" cy="3508684"/>
            </a:xfrm>
            <a:custGeom>
              <a:avLst/>
              <a:gdLst>
                <a:gd name="connsiteX0" fmla="*/ 1193214 w 2371972"/>
                <a:gd name="connsiteY0" fmla="*/ 3487083 h 3508684"/>
                <a:gd name="connsiteX1" fmla="*/ 1193499 w 2371972"/>
                <a:gd name="connsiteY1" fmla="*/ 3487940 h 3508684"/>
                <a:gd name="connsiteX2" fmla="*/ 1193024 w 2371972"/>
                <a:gd name="connsiteY2" fmla="*/ 3488320 h 3508684"/>
                <a:gd name="connsiteX3" fmla="*/ 1191978 w 2371972"/>
                <a:gd name="connsiteY3" fmla="*/ 3488320 h 3508684"/>
                <a:gd name="connsiteX4" fmla="*/ 1193214 w 2371972"/>
                <a:gd name="connsiteY4" fmla="*/ 3487083 h 3508684"/>
                <a:gd name="connsiteX5" fmla="*/ 1193214 w 2371972"/>
                <a:gd name="connsiteY5" fmla="*/ 3487083 h 3508684"/>
                <a:gd name="connsiteX6" fmla="*/ 968303 w 2371972"/>
                <a:gd name="connsiteY6" fmla="*/ 2744942 h 3508684"/>
                <a:gd name="connsiteX7" fmla="*/ 978099 w 2371972"/>
                <a:gd name="connsiteY7" fmla="*/ 2750176 h 3508684"/>
                <a:gd name="connsiteX8" fmla="*/ 981522 w 2371972"/>
                <a:gd name="connsiteY8" fmla="*/ 2752745 h 3508684"/>
                <a:gd name="connsiteX9" fmla="*/ 983995 w 2371972"/>
                <a:gd name="connsiteY9" fmla="*/ 2753126 h 3508684"/>
                <a:gd name="connsiteX10" fmla="*/ 986087 w 2371972"/>
                <a:gd name="connsiteY10" fmla="*/ 2754648 h 3508684"/>
                <a:gd name="connsiteX11" fmla="*/ 991032 w 2371972"/>
                <a:gd name="connsiteY11" fmla="*/ 2757218 h 3508684"/>
                <a:gd name="connsiteX12" fmla="*/ 994646 w 2371972"/>
                <a:gd name="connsiteY12" fmla="*/ 2761024 h 3508684"/>
                <a:gd name="connsiteX13" fmla="*/ 996453 w 2371972"/>
                <a:gd name="connsiteY13" fmla="*/ 2764450 h 3508684"/>
                <a:gd name="connsiteX14" fmla="*/ 998260 w 2371972"/>
                <a:gd name="connsiteY14" fmla="*/ 2765592 h 3508684"/>
                <a:gd name="connsiteX15" fmla="*/ 1001683 w 2371972"/>
                <a:gd name="connsiteY15" fmla="*/ 2769017 h 3508684"/>
                <a:gd name="connsiteX16" fmla="*/ 1005773 w 2371972"/>
                <a:gd name="connsiteY16" fmla="*/ 2771777 h 3508684"/>
                <a:gd name="connsiteX17" fmla="*/ 1008911 w 2371972"/>
                <a:gd name="connsiteY17" fmla="*/ 2775298 h 3508684"/>
                <a:gd name="connsiteX18" fmla="*/ 1009957 w 2371972"/>
                <a:gd name="connsiteY18" fmla="*/ 2778438 h 3508684"/>
                <a:gd name="connsiteX19" fmla="*/ 1009957 w 2371972"/>
                <a:gd name="connsiteY19" fmla="*/ 2779961 h 3508684"/>
                <a:gd name="connsiteX20" fmla="*/ 1010813 w 2371972"/>
                <a:gd name="connsiteY20" fmla="*/ 2780341 h 3508684"/>
                <a:gd name="connsiteX21" fmla="*/ 1010813 w 2371972"/>
                <a:gd name="connsiteY21" fmla="*/ 2781293 h 3508684"/>
                <a:gd name="connsiteX22" fmla="*/ 1012144 w 2371972"/>
                <a:gd name="connsiteY22" fmla="*/ 2782720 h 3508684"/>
                <a:gd name="connsiteX23" fmla="*/ 1012810 w 2371972"/>
                <a:gd name="connsiteY23" fmla="*/ 2784528 h 3508684"/>
                <a:gd name="connsiteX24" fmla="*/ 1012525 w 2371972"/>
                <a:gd name="connsiteY24" fmla="*/ 2786051 h 3508684"/>
                <a:gd name="connsiteX25" fmla="*/ 1011479 w 2371972"/>
                <a:gd name="connsiteY25" fmla="*/ 2786336 h 3508684"/>
                <a:gd name="connsiteX26" fmla="*/ 1011479 w 2371972"/>
                <a:gd name="connsiteY26" fmla="*/ 2786622 h 3508684"/>
                <a:gd name="connsiteX27" fmla="*/ 1013951 w 2371972"/>
                <a:gd name="connsiteY27" fmla="*/ 2791284 h 3508684"/>
                <a:gd name="connsiteX28" fmla="*/ 1014236 w 2371972"/>
                <a:gd name="connsiteY28" fmla="*/ 2793663 h 3508684"/>
                <a:gd name="connsiteX29" fmla="*/ 1016329 w 2371972"/>
                <a:gd name="connsiteY29" fmla="*/ 2795662 h 3508684"/>
                <a:gd name="connsiteX30" fmla="*/ 1016804 w 2371972"/>
                <a:gd name="connsiteY30" fmla="*/ 2798612 h 3508684"/>
                <a:gd name="connsiteX31" fmla="*/ 1018326 w 2371972"/>
                <a:gd name="connsiteY31" fmla="*/ 2800990 h 3508684"/>
                <a:gd name="connsiteX32" fmla="*/ 1018040 w 2371972"/>
                <a:gd name="connsiteY32" fmla="*/ 2806605 h 3508684"/>
                <a:gd name="connsiteX33" fmla="*/ 1018516 w 2371972"/>
                <a:gd name="connsiteY33" fmla="*/ 2809745 h 3508684"/>
                <a:gd name="connsiteX34" fmla="*/ 1020323 w 2371972"/>
                <a:gd name="connsiteY34" fmla="*/ 2814408 h 3508684"/>
                <a:gd name="connsiteX35" fmla="*/ 1020323 w 2371972"/>
                <a:gd name="connsiteY35" fmla="*/ 2817168 h 3508684"/>
                <a:gd name="connsiteX36" fmla="*/ 1021654 w 2371972"/>
                <a:gd name="connsiteY36" fmla="*/ 2819737 h 3508684"/>
                <a:gd name="connsiteX37" fmla="*/ 1022130 w 2371972"/>
                <a:gd name="connsiteY37" fmla="*/ 2823543 h 3508684"/>
                <a:gd name="connsiteX38" fmla="*/ 1021844 w 2371972"/>
                <a:gd name="connsiteY38" fmla="*/ 2826493 h 3508684"/>
                <a:gd name="connsiteX39" fmla="*/ 1020988 w 2371972"/>
                <a:gd name="connsiteY39" fmla="*/ 2828016 h 3508684"/>
                <a:gd name="connsiteX40" fmla="*/ 1020228 w 2371972"/>
                <a:gd name="connsiteY40" fmla="*/ 2830775 h 3508684"/>
                <a:gd name="connsiteX41" fmla="*/ 1018896 w 2371972"/>
                <a:gd name="connsiteY41" fmla="*/ 2831156 h 3508684"/>
                <a:gd name="connsiteX42" fmla="*/ 1017375 w 2371972"/>
                <a:gd name="connsiteY42" fmla="*/ 2832964 h 3508684"/>
                <a:gd name="connsiteX43" fmla="*/ 1015568 w 2371972"/>
                <a:gd name="connsiteY43" fmla="*/ 2833916 h 3508684"/>
                <a:gd name="connsiteX44" fmla="*/ 1014712 w 2371972"/>
                <a:gd name="connsiteY44" fmla="*/ 2836675 h 3508684"/>
                <a:gd name="connsiteX45" fmla="*/ 1012239 w 2371972"/>
                <a:gd name="connsiteY45" fmla="*/ 2837341 h 3508684"/>
                <a:gd name="connsiteX46" fmla="*/ 1011574 w 2371972"/>
                <a:gd name="connsiteY46" fmla="*/ 2838197 h 3508684"/>
                <a:gd name="connsiteX47" fmla="*/ 1011288 w 2371972"/>
                <a:gd name="connsiteY47" fmla="*/ 2841338 h 3508684"/>
                <a:gd name="connsiteX48" fmla="*/ 1011574 w 2371972"/>
                <a:gd name="connsiteY48" fmla="*/ 2842290 h 3508684"/>
                <a:gd name="connsiteX49" fmla="*/ 1012430 w 2371972"/>
                <a:gd name="connsiteY49" fmla="*/ 2843146 h 3508684"/>
                <a:gd name="connsiteX50" fmla="*/ 1011954 w 2371972"/>
                <a:gd name="connsiteY50" fmla="*/ 2844668 h 3508684"/>
                <a:gd name="connsiteX51" fmla="*/ 1013000 w 2371972"/>
                <a:gd name="connsiteY51" fmla="*/ 2846857 h 3508684"/>
                <a:gd name="connsiteX52" fmla="*/ 1016138 w 2371972"/>
                <a:gd name="connsiteY52" fmla="*/ 2847713 h 3508684"/>
                <a:gd name="connsiteX53" fmla="*/ 1016994 w 2371972"/>
                <a:gd name="connsiteY53" fmla="*/ 2847713 h 3508684"/>
                <a:gd name="connsiteX54" fmla="*/ 1017280 w 2371972"/>
                <a:gd name="connsiteY54" fmla="*/ 2847333 h 3508684"/>
                <a:gd name="connsiteX55" fmla="*/ 1018040 w 2371972"/>
                <a:gd name="connsiteY55" fmla="*/ 2847713 h 3508684"/>
                <a:gd name="connsiteX56" fmla="*/ 1020703 w 2371972"/>
                <a:gd name="connsiteY56" fmla="*/ 2847713 h 3508684"/>
                <a:gd name="connsiteX57" fmla="*/ 1029833 w 2371972"/>
                <a:gd name="connsiteY57" fmla="*/ 2851139 h 3508684"/>
                <a:gd name="connsiteX58" fmla="*/ 1031164 w 2371972"/>
                <a:gd name="connsiteY58" fmla="*/ 2852662 h 3508684"/>
                <a:gd name="connsiteX59" fmla="*/ 1031449 w 2371972"/>
                <a:gd name="connsiteY59" fmla="*/ 2854660 h 3508684"/>
                <a:gd name="connsiteX60" fmla="*/ 1031925 w 2371972"/>
                <a:gd name="connsiteY60" fmla="*/ 2855516 h 3508684"/>
                <a:gd name="connsiteX61" fmla="*/ 1032781 w 2371972"/>
                <a:gd name="connsiteY61" fmla="*/ 2855897 h 3508684"/>
                <a:gd name="connsiteX62" fmla="*/ 1033637 w 2371972"/>
                <a:gd name="connsiteY62" fmla="*/ 2858276 h 3508684"/>
                <a:gd name="connsiteX63" fmla="*/ 1037060 w 2371972"/>
                <a:gd name="connsiteY63" fmla="*/ 2861036 h 3508684"/>
                <a:gd name="connsiteX64" fmla="*/ 1040484 w 2371972"/>
                <a:gd name="connsiteY64" fmla="*/ 2865318 h 3508684"/>
                <a:gd name="connsiteX65" fmla="*/ 1040769 w 2371972"/>
                <a:gd name="connsiteY65" fmla="*/ 2866840 h 3508684"/>
                <a:gd name="connsiteX66" fmla="*/ 1040294 w 2371972"/>
                <a:gd name="connsiteY66" fmla="*/ 2867221 h 3508684"/>
                <a:gd name="connsiteX67" fmla="*/ 1036204 w 2371972"/>
                <a:gd name="connsiteY67" fmla="*/ 2867601 h 3508684"/>
                <a:gd name="connsiteX68" fmla="*/ 1034873 w 2371972"/>
                <a:gd name="connsiteY68" fmla="*/ 2870361 h 3508684"/>
                <a:gd name="connsiteX69" fmla="*/ 1033351 w 2371972"/>
                <a:gd name="connsiteY69" fmla="*/ 2870742 h 3508684"/>
                <a:gd name="connsiteX70" fmla="*/ 1032305 w 2371972"/>
                <a:gd name="connsiteY70" fmla="*/ 2872169 h 3508684"/>
                <a:gd name="connsiteX71" fmla="*/ 1029167 w 2371972"/>
                <a:gd name="connsiteY71" fmla="*/ 2872169 h 3508684"/>
                <a:gd name="connsiteX72" fmla="*/ 1027836 w 2371972"/>
                <a:gd name="connsiteY72" fmla="*/ 2873026 h 3508684"/>
                <a:gd name="connsiteX73" fmla="*/ 1026029 w 2371972"/>
                <a:gd name="connsiteY73" fmla="*/ 2874834 h 3508684"/>
                <a:gd name="connsiteX74" fmla="*/ 1025363 w 2371972"/>
                <a:gd name="connsiteY74" fmla="*/ 2876356 h 3508684"/>
                <a:gd name="connsiteX75" fmla="*/ 1021940 w 2371972"/>
                <a:gd name="connsiteY75" fmla="*/ 2880353 h 3508684"/>
                <a:gd name="connsiteX76" fmla="*/ 1022986 w 2371972"/>
                <a:gd name="connsiteY76" fmla="*/ 2884920 h 3508684"/>
                <a:gd name="connsiteX77" fmla="*/ 1024793 w 2371972"/>
                <a:gd name="connsiteY77" fmla="*/ 2885587 h 3508684"/>
                <a:gd name="connsiteX78" fmla="*/ 1026599 w 2371972"/>
                <a:gd name="connsiteY78" fmla="*/ 2887109 h 3508684"/>
                <a:gd name="connsiteX79" fmla="*/ 1029452 w 2371972"/>
                <a:gd name="connsiteY79" fmla="*/ 2888251 h 3508684"/>
                <a:gd name="connsiteX80" fmla="*/ 1033542 w 2371972"/>
                <a:gd name="connsiteY80" fmla="*/ 2892248 h 3508684"/>
                <a:gd name="connsiteX81" fmla="*/ 1035824 w 2371972"/>
                <a:gd name="connsiteY81" fmla="*/ 2893675 h 3508684"/>
                <a:gd name="connsiteX82" fmla="*/ 1038487 w 2371972"/>
                <a:gd name="connsiteY82" fmla="*/ 2894817 h 3508684"/>
                <a:gd name="connsiteX83" fmla="*/ 1040959 w 2371972"/>
                <a:gd name="connsiteY83" fmla="*/ 2895198 h 3508684"/>
                <a:gd name="connsiteX84" fmla="*/ 1041815 w 2371972"/>
                <a:gd name="connsiteY84" fmla="*/ 2896054 h 3508684"/>
                <a:gd name="connsiteX85" fmla="*/ 1041530 w 2371972"/>
                <a:gd name="connsiteY85" fmla="*/ 2898433 h 3508684"/>
                <a:gd name="connsiteX86" fmla="*/ 1040674 w 2371972"/>
                <a:gd name="connsiteY86" fmla="*/ 2900431 h 3508684"/>
                <a:gd name="connsiteX87" fmla="*/ 1038582 w 2371972"/>
                <a:gd name="connsiteY87" fmla="*/ 2901288 h 3508684"/>
                <a:gd name="connsiteX88" fmla="*/ 1037916 w 2371972"/>
                <a:gd name="connsiteY88" fmla="*/ 2902810 h 3508684"/>
                <a:gd name="connsiteX89" fmla="*/ 1037060 w 2371972"/>
                <a:gd name="connsiteY89" fmla="*/ 2902810 h 3508684"/>
                <a:gd name="connsiteX90" fmla="*/ 1036014 w 2371972"/>
                <a:gd name="connsiteY90" fmla="*/ 2904238 h 3508684"/>
                <a:gd name="connsiteX91" fmla="*/ 1036490 w 2371972"/>
                <a:gd name="connsiteY91" fmla="*/ 2905189 h 3508684"/>
                <a:gd name="connsiteX92" fmla="*/ 1036014 w 2371972"/>
                <a:gd name="connsiteY92" fmla="*/ 2908615 h 3508684"/>
                <a:gd name="connsiteX93" fmla="*/ 1036300 w 2371972"/>
                <a:gd name="connsiteY93" fmla="*/ 2913944 h 3508684"/>
                <a:gd name="connsiteX94" fmla="*/ 1037346 w 2371972"/>
                <a:gd name="connsiteY94" fmla="*/ 2915086 h 3508684"/>
                <a:gd name="connsiteX95" fmla="*/ 1037060 w 2371972"/>
                <a:gd name="connsiteY95" fmla="*/ 2916608 h 3508684"/>
                <a:gd name="connsiteX96" fmla="*/ 1038582 w 2371972"/>
                <a:gd name="connsiteY96" fmla="*/ 2917560 h 3508684"/>
                <a:gd name="connsiteX97" fmla="*/ 1039248 w 2371972"/>
                <a:gd name="connsiteY97" fmla="*/ 2923079 h 3508684"/>
                <a:gd name="connsiteX98" fmla="*/ 1041720 w 2371972"/>
                <a:gd name="connsiteY98" fmla="*/ 2927742 h 3508684"/>
                <a:gd name="connsiteX99" fmla="*/ 1040674 w 2371972"/>
                <a:gd name="connsiteY99" fmla="*/ 2928884 h 3508684"/>
                <a:gd name="connsiteX100" fmla="*/ 1040674 w 2371972"/>
                <a:gd name="connsiteY100" fmla="*/ 2932405 h 3508684"/>
                <a:gd name="connsiteX101" fmla="*/ 1039343 w 2371972"/>
                <a:gd name="connsiteY101" fmla="*/ 2936211 h 3508684"/>
                <a:gd name="connsiteX102" fmla="*/ 1035253 w 2371972"/>
                <a:gd name="connsiteY102" fmla="*/ 2938590 h 3508684"/>
                <a:gd name="connsiteX103" fmla="*/ 1033922 w 2371972"/>
                <a:gd name="connsiteY103" fmla="*/ 2940969 h 3508684"/>
                <a:gd name="connsiteX104" fmla="*/ 1033447 w 2371972"/>
                <a:gd name="connsiteY104" fmla="*/ 2942777 h 3508684"/>
                <a:gd name="connsiteX105" fmla="*/ 1031925 w 2371972"/>
                <a:gd name="connsiteY105" fmla="*/ 2943633 h 3508684"/>
                <a:gd name="connsiteX106" fmla="*/ 1031069 w 2371972"/>
                <a:gd name="connsiteY106" fmla="*/ 2944965 h 3508684"/>
                <a:gd name="connsiteX107" fmla="*/ 1026980 w 2371972"/>
                <a:gd name="connsiteY107" fmla="*/ 2945632 h 3508684"/>
                <a:gd name="connsiteX108" fmla="*/ 1025934 w 2371972"/>
                <a:gd name="connsiteY108" fmla="*/ 2945441 h 3508684"/>
                <a:gd name="connsiteX109" fmla="*/ 1023746 w 2371972"/>
                <a:gd name="connsiteY109" fmla="*/ 2943633 h 3508684"/>
                <a:gd name="connsiteX110" fmla="*/ 1019562 w 2371972"/>
                <a:gd name="connsiteY110" fmla="*/ 2943253 h 3508684"/>
                <a:gd name="connsiteX111" fmla="*/ 1017565 w 2371972"/>
                <a:gd name="connsiteY111" fmla="*/ 2943253 h 3508684"/>
                <a:gd name="connsiteX112" fmla="*/ 1017090 w 2371972"/>
                <a:gd name="connsiteY112" fmla="*/ 2943919 h 3508684"/>
                <a:gd name="connsiteX113" fmla="*/ 1010147 w 2371972"/>
                <a:gd name="connsiteY113" fmla="*/ 2944109 h 3508684"/>
                <a:gd name="connsiteX114" fmla="*/ 1008626 w 2371972"/>
                <a:gd name="connsiteY114" fmla="*/ 2945251 h 3508684"/>
                <a:gd name="connsiteX115" fmla="*/ 1008150 w 2371972"/>
                <a:gd name="connsiteY115" fmla="*/ 2946393 h 3508684"/>
                <a:gd name="connsiteX116" fmla="*/ 1006819 w 2371972"/>
                <a:gd name="connsiteY116" fmla="*/ 2947535 h 3508684"/>
                <a:gd name="connsiteX117" fmla="*/ 1005297 w 2371972"/>
                <a:gd name="connsiteY117" fmla="*/ 2947915 h 3508684"/>
                <a:gd name="connsiteX118" fmla="*/ 1003490 w 2371972"/>
                <a:gd name="connsiteY118" fmla="*/ 2949248 h 3508684"/>
                <a:gd name="connsiteX119" fmla="*/ 998545 w 2371972"/>
                <a:gd name="connsiteY119" fmla="*/ 2949628 h 3508684"/>
                <a:gd name="connsiteX120" fmla="*/ 990271 w 2371972"/>
                <a:gd name="connsiteY120" fmla="*/ 2949628 h 3508684"/>
                <a:gd name="connsiteX121" fmla="*/ 986182 w 2371972"/>
                <a:gd name="connsiteY121" fmla="*/ 2948677 h 3508684"/>
                <a:gd name="connsiteX122" fmla="*/ 983044 w 2371972"/>
                <a:gd name="connsiteY122" fmla="*/ 2947249 h 3508684"/>
                <a:gd name="connsiteX123" fmla="*/ 972488 w 2371972"/>
                <a:gd name="connsiteY123" fmla="*/ 2946107 h 3508684"/>
                <a:gd name="connsiteX124" fmla="*/ 970681 w 2371972"/>
                <a:gd name="connsiteY124" fmla="*/ 2944775 h 3508684"/>
                <a:gd name="connsiteX125" fmla="*/ 970205 w 2371972"/>
                <a:gd name="connsiteY125" fmla="*/ 2943633 h 3508684"/>
                <a:gd name="connsiteX126" fmla="*/ 967067 w 2371972"/>
                <a:gd name="connsiteY126" fmla="*/ 2941635 h 3508684"/>
                <a:gd name="connsiteX127" fmla="*/ 965260 w 2371972"/>
                <a:gd name="connsiteY127" fmla="*/ 2939827 h 3508684"/>
                <a:gd name="connsiteX128" fmla="*/ 956796 w 2371972"/>
                <a:gd name="connsiteY128" fmla="*/ 2936306 h 3508684"/>
                <a:gd name="connsiteX129" fmla="*/ 955750 w 2371972"/>
                <a:gd name="connsiteY129" fmla="*/ 2934308 h 3508684"/>
                <a:gd name="connsiteX130" fmla="*/ 950425 w 2371972"/>
                <a:gd name="connsiteY130" fmla="*/ 2929645 h 3508684"/>
                <a:gd name="connsiteX131" fmla="*/ 948333 w 2371972"/>
                <a:gd name="connsiteY131" fmla="*/ 2929645 h 3508684"/>
                <a:gd name="connsiteX132" fmla="*/ 946050 w 2371972"/>
                <a:gd name="connsiteY132" fmla="*/ 2927647 h 3508684"/>
                <a:gd name="connsiteX133" fmla="*/ 942246 w 2371972"/>
                <a:gd name="connsiteY133" fmla="*/ 2916894 h 3508684"/>
                <a:gd name="connsiteX134" fmla="*/ 940725 w 2371972"/>
                <a:gd name="connsiteY134" fmla="*/ 2910233 h 3508684"/>
                <a:gd name="connsiteX135" fmla="*/ 941010 w 2371972"/>
                <a:gd name="connsiteY135" fmla="*/ 2909281 h 3508684"/>
                <a:gd name="connsiteX136" fmla="*/ 942056 w 2371972"/>
                <a:gd name="connsiteY136" fmla="*/ 2908139 h 3508684"/>
                <a:gd name="connsiteX137" fmla="*/ 942056 w 2371972"/>
                <a:gd name="connsiteY137" fmla="*/ 2905760 h 3508684"/>
                <a:gd name="connsiteX138" fmla="*/ 941390 w 2371972"/>
                <a:gd name="connsiteY138" fmla="*/ 2905475 h 3508684"/>
                <a:gd name="connsiteX139" fmla="*/ 940915 w 2371972"/>
                <a:gd name="connsiteY139" fmla="*/ 2903952 h 3508684"/>
                <a:gd name="connsiteX140" fmla="*/ 939393 w 2371972"/>
                <a:gd name="connsiteY140" fmla="*/ 2903952 h 3508684"/>
                <a:gd name="connsiteX141" fmla="*/ 938918 w 2371972"/>
                <a:gd name="connsiteY141" fmla="*/ 2903571 h 3508684"/>
                <a:gd name="connsiteX142" fmla="*/ 936730 w 2371972"/>
                <a:gd name="connsiteY142" fmla="*/ 2900621 h 3508684"/>
                <a:gd name="connsiteX143" fmla="*/ 931500 w 2371972"/>
                <a:gd name="connsiteY143" fmla="*/ 2898813 h 3508684"/>
                <a:gd name="connsiteX144" fmla="*/ 929693 w 2371972"/>
                <a:gd name="connsiteY144" fmla="*/ 2898813 h 3508684"/>
                <a:gd name="connsiteX145" fmla="*/ 929978 w 2371972"/>
                <a:gd name="connsiteY145" fmla="*/ 2896815 h 3508684"/>
                <a:gd name="connsiteX146" fmla="*/ 930834 w 2371972"/>
                <a:gd name="connsiteY146" fmla="*/ 2895959 h 3508684"/>
                <a:gd name="connsiteX147" fmla="*/ 931690 w 2371972"/>
                <a:gd name="connsiteY147" fmla="*/ 2893580 h 3508684"/>
                <a:gd name="connsiteX148" fmla="*/ 931690 w 2371972"/>
                <a:gd name="connsiteY148" fmla="*/ 2892152 h 3508684"/>
                <a:gd name="connsiteX149" fmla="*/ 931024 w 2371972"/>
                <a:gd name="connsiteY149" fmla="*/ 2891011 h 3508684"/>
                <a:gd name="connsiteX150" fmla="*/ 931500 w 2371972"/>
                <a:gd name="connsiteY150" fmla="*/ 2887204 h 3508684"/>
                <a:gd name="connsiteX151" fmla="*/ 930168 w 2371972"/>
                <a:gd name="connsiteY151" fmla="*/ 2883683 h 3508684"/>
                <a:gd name="connsiteX152" fmla="*/ 931975 w 2371972"/>
                <a:gd name="connsiteY152" fmla="*/ 2876261 h 3508684"/>
                <a:gd name="connsiteX153" fmla="*/ 935399 w 2371972"/>
                <a:gd name="connsiteY153" fmla="*/ 2870742 h 3508684"/>
                <a:gd name="connsiteX154" fmla="*/ 935114 w 2371972"/>
                <a:gd name="connsiteY154" fmla="*/ 2868363 h 3508684"/>
                <a:gd name="connsiteX155" fmla="*/ 933782 w 2371972"/>
                <a:gd name="connsiteY155" fmla="*/ 2866174 h 3508684"/>
                <a:gd name="connsiteX156" fmla="*/ 934638 w 2371972"/>
                <a:gd name="connsiteY156" fmla="*/ 2864747 h 3508684"/>
                <a:gd name="connsiteX157" fmla="*/ 934923 w 2371972"/>
                <a:gd name="connsiteY157" fmla="*/ 2863319 h 3508684"/>
                <a:gd name="connsiteX158" fmla="*/ 932831 w 2371972"/>
                <a:gd name="connsiteY158" fmla="*/ 2857991 h 3508684"/>
                <a:gd name="connsiteX159" fmla="*/ 933117 w 2371972"/>
                <a:gd name="connsiteY159" fmla="*/ 2853423 h 3508684"/>
                <a:gd name="connsiteX160" fmla="*/ 932451 w 2371972"/>
                <a:gd name="connsiteY160" fmla="*/ 2851996 h 3508684"/>
                <a:gd name="connsiteX161" fmla="*/ 930644 w 2371972"/>
                <a:gd name="connsiteY161" fmla="*/ 2850473 h 3508684"/>
                <a:gd name="connsiteX162" fmla="*/ 929122 w 2371972"/>
                <a:gd name="connsiteY162" fmla="*/ 2847333 h 3508684"/>
                <a:gd name="connsiteX163" fmla="*/ 923892 w 2371972"/>
                <a:gd name="connsiteY163" fmla="*/ 2843051 h 3508684"/>
                <a:gd name="connsiteX164" fmla="*/ 918566 w 2371972"/>
                <a:gd name="connsiteY164" fmla="*/ 2832298 h 3508684"/>
                <a:gd name="connsiteX165" fmla="*/ 917520 w 2371972"/>
                <a:gd name="connsiteY165" fmla="*/ 2829158 h 3508684"/>
                <a:gd name="connsiteX166" fmla="*/ 914857 w 2371972"/>
                <a:gd name="connsiteY166" fmla="*/ 2826398 h 3508684"/>
                <a:gd name="connsiteX167" fmla="*/ 914002 w 2371972"/>
                <a:gd name="connsiteY167" fmla="*/ 2824875 h 3508684"/>
                <a:gd name="connsiteX168" fmla="*/ 913336 w 2371972"/>
                <a:gd name="connsiteY168" fmla="*/ 2821925 h 3508684"/>
                <a:gd name="connsiteX169" fmla="*/ 913336 w 2371972"/>
                <a:gd name="connsiteY169" fmla="*/ 2817263 h 3508684"/>
                <a:gd name="connsiteX170" fmla="*/ 914002 w 2371972"/>
                <a:gd name="connsiteY170" fmla="*/ 2815455 h 3508684"/>
                <a:gd name="connsiteX171" fmla="*/ 914002 w 2371972"/>
                <a:gd name="connsiteY171" fmla="*/ 2812314 h 3508684"/>
                <a:gd name="connsiteX172" fmla="*/ 914762 w 2371972"/>
                <a:gd name="connsiteY172" fmla="*/ 2810506 h 3508684"/>
                <a:gd name="connsiteX173" fmla="*/ 916094 w 2371972"/>
                <a:gd name="connsiteY173" fmla="*/ 2808984 h 3508684"/>
                <a:gd name="connsiteX174" fmla="*/ 916950 w 2371972"/>
                <a:gd name="connsiteY174" fmla="*/ 2808984 h 3508684"/>
                <a:gd name="connsiteX175" fmla="*/ 917806 w 2371972"/>
                <a:gd name="connsiteY175" fmla="*/ 2806986 h 3508684"/>
                <a:gd name="connsiteX176" fmla="*/ 919137 w 2371972"/>
                <a:gd name="connsiteY176" fmla="*/ 2800229 h 3508684"/>
                <a:gd name="connsiteX177" fmla="*/ 919993 w 2371972"/>
                <a:gd name="connsiteY177" fmla="*/ 2791284 h 3508684"/>
                <a:gd name="connsiteX178" fmla="*/ 921514 w 2371972"/>
                <a:gd name="connsiteY178" fmla="*/ 2786622 h 3508684"/>
                <a:gd name="connsiteX179" fmla="*/ 922846 w 2371972"/>
                <a:gd name="connsiteY179" fmla="*/ 2784052 h 3508684"/>
                <a:gd name="connsiteX180" fmla="*/ 923607 w 2371972"/>
                <a:gd name="connsiteY180" fmla="*/ 2780246 h 3508684"/>
                <a:gd name="connsiteX181" fmla="*/ 926745 w 2371972"/>
                <a:gd name="connsiteY181" fmla="*/ 2775298 h 3508684"/>
                <a:gd name="connsiteX182" fmla="*/ 929217 w 2371972"/>
                <a:gd name="connsiteY182" fmla="*/ 2774346 h 3508684"/>
                <a:gd name="connsiteX183" fmla="*/ 930264 w 2371972"/>
                <a:gd name="connsiteY183" fmla="*/ 2772919 h 3508684"/>
                <a:gd name="connsiteX184" fmla="*/ 932356 w 2371972"/>
                <a:gd name="connsiteY184" fmla="*/ 2771492 h 3508684"/>
                <a:gd name="connsiteX185" fmla="*/ 935019 w 2371972"/>
                <a:gd name="connsiteY185" fmla="*/ 2770349 h 3508684"/>
                <a:gd name="connsiteX186" fmla="*/ 939964 w 2371972"/>
                <a:gd name="connsiteY186" fmla="*/ 2769398 h 3508684"/>
                <a:gd name="connsiteX187" fmla="*/ 941485 w 2371972"/>
                <a:gd name="connsiteY187" fmla="*/ 2766448 h 3508684"/>
                <a:gd name="connsiteX188" fmla="*/ 941485 w 2371972"/>
                <a:gd name="connsiteY188" fmla="*/ 2763879 h 3508684"/>
                <a:gd name="connsiteX189" fmla="*/ 942151 w 2371972"/>
                <a:gd name="connsiteY189" fmla="*/ 2760929 h 3508684"/>
                <a:gd name="connsiteX190" fmla="*/ 943482 w 2371972"/>
                <a:gd name="connsiteY190" fmla="*/ 2759502 h 3508684"/>
                <a:gd name="connsiteX191" fmla="*/ 945004 w 2371972"/>
                <a:gd name="connsiteY191" fmla="*/ 2756742 h 3508684"/>
                <a:gd name="connsiteX192" fmla="*/ 951661 w 2371972"/>
                <a:gd name="connsiteY192" fmla="*/ 2754934 h 3508684"/>
                <a:gd name="connsiteX193" fmla="*/ 952707 w 2371972"/>
                <a:gd name="connsiteY193" fmla="*/ 2755315 h 3508684"/>
                <a:gd name="connsiteX194" fmla="*/ 954514 w 2371972"/>
                <a:gd name="connsiteY194" fmla="*/ 2757123 h 3508684"/>
                <a:gd name="connsiteX195" fmla="*/ 956036 w 2371972"/>
                <a:gd name="connsiteY195" fmla="*/ 2756742 h 3508684"/>
                <a:gd name="connsiteX196" fmla="*/ 956036 w 2371972"/>
                <a:gd name="connsiteY196" fmla="*/ 2757693 h 3508684"/>
                <a:gd name="connsiteX197" fmla="*/ 957082 w 2371972"/>
                <a:gd name="connsiteY197" fmla="*/ 2757693 h 3508684"/>
                <a:gd name="connsiteX198" fmla="*/ 958413 w 2371972"/>
                <a:gd name="connsiteY198" fmla="*/ 2756837 h 3508684"/>
                <a:gd name="connsiteX199" fmla="*/ 957938 w 2371972"/>
                <a:gd name="connsiteY199" fmla="*/ 2755981 h 3508684"/>
                <a:gd name="connsiteX200" fmla="*/ 957082 w 2371972"/>
                <a:gd name="connsiteY200" fmla="*/ 2755600 h 3508684"/>
                <a:gd name="connsiteX201" fmla="*/ 956796 w 2371972"/>
                <a:gd name="connsiteY201" fmla="*/ 2754744 h 3508684"/>
                <a:gd name="connsiteX202" fmla="*/ 954704 w 2371972"/>
                <a:gd name="connsiteY202" fmla="*/ 2754077 h 3508684"/>
                <a:gd name="connsiteX203" fmla="*/ 954419 w 2371972"/>
                <a:gd name="connsiteY203" fmla="*/ 2751889 h 3508684"/>
                <a:gd name="connsiteX204" fmla="*/ 953753 w 2371972"/>
                <a:gd name="connsiteY204" fmla="*/ 2751508 h 3508684"/>
                <a:gd name="connsiteX205" fmla="*/ 955560 w 2371972"/>
                <a:gd name="connsiteY205" fmla="*/ 2748749 h 3508684"/>
                <a:gd name="connsiteX206" fmla="*/ 957367 w 2371972"/>
                <a:gd name="connsiteY206" fmla="*/ 2746941 h 3508684"/>
                <a:gd name="connsiteX207" fmla="*/ 960791 w 2371972"/>
                <a:gd name="connsiteY207" fmla="*/ 2745799 h 3508684"/>
                <a:gd name="connsiteX208" fmla="*/ 968303 w 2371972"/>
                <a:gd name="connsiteY208" fmla="*/ 2744942 h 3508684"/>
                <a:gd name="connsiteX209" fmla="*/ 968303 w 2371972"/>
                <a:gd name="connsiteY209" fmla="*/ 2744942 h 3508684"/>
                <a:gd name="connsiteX210" fmla="*/ 782669 w 2371972"/>
                <a:gd name="connsiteY210" fmla="*/ 2738567 h 3508684"/>
                <a:gd name="connsiteX211" fmla="*/ 783335 w 2371972"/>
                <a:gd name="connsiteY211" fmla="*/ 2739423 h 3508684"/>
                <a:gd name="connsiteX212" fmla="*/ 783049 w 2371972"/>
                <a:gd name="connsiteY212" fmla="*/ 2740375 h 3508684"/>
                <a:gd name="connsiteX213" fmla="*/ 784381 w 2371972"/>
                <a:gd name="connsiteY213" fmla="*/ 2739709 h 3508684"/>
                <a:gd name="connsiteX214" fmla="*/ 783715 w 2371972"/>
                <a:gd name="connsiteY214" fmla="*/ 2742278 h 3508684"/>
                <a:gd name="connsiteX215" fmla="*/ 784381 w 2371972"/>
                <a:gd name="connsiteY215" fmla="*/ 2742278 h 3508684"/>
                <a:gd name="connsiteX216" fmla="*/ 784666 w 2371972"/>
                <a:gd name="connsiteY216" fmla="*/ 2742944 h 3508684"/>
                <a:gd name="connsiteX217" fmla="*/ 785522 w 2371972"/>
                <a:gd name="connsiteY217" fmla="*/ 2742944 h 3508684"/>
                <a:gd name="connsiteX218" fmla="*/ 785807 w 2371972"/>
                <a:gd name="connsiteY218" fmla="*/ 2742088 h 3508684"/>
                <a:gd name="connsiteX219" fmla="*/ 786663 w 2371972"/>
                <a:gd name="connsiteY219" fmla="*/ 2742373 h 3508684"/>
                <a:gd name="connsiteX220" fmla="*/ 787329 w 2371972"/>
                <a:gd name="connsiteY220" fmla="*/ 2742754 h 3508684"/>
                <a:gd name="connsiteX221" fmla="*/ 787614 w 2371972"/>
                <a:gd name="connsiteY221" fmla="*/ 2744562 h 3508684"/>
                <a:gd name="connsiteX222" fmla="*/ 786758 w 2371972"/>
                <a:gd name="connsiteY222" fmla="*/ 2745418 h 3508684"/>
                <a:gd name="connsiteX223" fmla="*/ 786758 w 2371972"/>
                <a:gd name="connsiteY223" fmla="*/ 2747226 h 3508684"/>
                <a:gd name="connsiteX224" fmla="*/ 784476 w 2371972"/>
                <a:gd name="connsiteY224" fmla="*/ 2749034 h 3508684"/>
                <a:gd name="connsiteX225" fmla="*/ 782669 w 2371972"/>
                <a:gd name="connsiteY225" fmla="*/ 2749890 h 3508684"/>
                <a:gd name="connsiteX226" fmla="*/ 782194 w 2371972"/>
                <a:gd name="connsiteY226" fmla="*/ 2751698 h 3508684"/>
                <a:gd name="connsiteX227" fmla="*/ 780672 w 2371972"/>
                <a:gd name="connsiteY227" fmla="*/ 2751698 h 3508684"/>
                <a:gd name="connsiteX228" fmla="*/ 779816 w 2371972"/>
                <a:gd name="connsiteY228" fmla="*/ 2752840 h 3508684"/>
                <a:gd name="connsiteX229" fmla="*/ 779816 w 2371972"/>
                <a:gd name="connsiteY229" fmla="*/ 2755219 h 3508684"/>
                <a:gd name="connsiteX230" fmla="*/ 778960 w 2371972"/>
                <a:gd name="connsiteY230" fmla="*/ 2755695 h 3508684"/>
                <a:gd name="connsiteX231" fmla="*/ 778960 w 2371972"/>
                <a:gd name="connsiteY231" fmla="*/ 2756361 h 3508684"/>
                <a:gd name="connsiteX232" fmla="*/ 779436 w 2371972"/>
                <a:gd name="connsiteY232" fmla="*/ 2756742 h 3508684"/>
                <a:gd name="connsiteX233" fmla="*/ 780292 w 2371972"/>
                <a:gd name="connsiteY233" fmla="*/ 2756361 h 3508684"/>
                <a:gd name="connsiteX234" fmla="*/ 780577 w 2371972"/>
                <a:gd name="connsiteY234" fmla="*/ 2757027 h 3508684"/>
                <a:gd name="connsiteX235" fmla="*/ 781433 w 2371972"/>
                <a:gd name="connsiteY235" fmla="*/ 2757408 h 3508684"/>
                <a:gd name="connsiteX236" fmla="*/ 781433 w 2371972"/>
                <a:gd name="connsiteY236" fmla="*/ 2760358 h 3508684"/>
                <a:gd name="connsiteX237" fmla="*/ 781908 w 2371972"/>
                <a:gd name="connsiteY237" fmla="*/ 2759692 h 3508684"/>
                <a:gd name="connsiteX238" fmla="*/ 782669 w 2371972"/>
                <a:gd name="connsiteY238" fmla="*/ 2759692 h 3508684"/>
                <a:gd name="connsiteX239" fmla="*/ 782954 w 2371972"/>
                <a:gd name="connsiteY239" fmla="*/ 2760072 h 3508684"/>
                <a:gd name="connsiteX240" fmla="*/ 782479 w 2371972"/>
                <a:gd name="connsiteY240" fmla="*/ 2760929 h 3508684"/>
                <a:gd name="connsiteX241" fmla="*/ 783145 w 2371972"/>
                <a:gd name="connsiteY241" fmla="*/ 2760548 h 3508684"/>
                <a:gd name="connsiteX242" fmla="*/ 783905 w 2371972"/>
                <a:gd name="connsiteY242" fmla="*/ 2760929 h 3508684"/>
                <a:gd name="connsiteX243" fmla="*/ 783145 w 2371972"/>
                <a:gd name="connsiteY243" fmla="*/ 2761595 h 3508684"/>
                <a:gd name="connsiteX244" fmla="*/ 783145 w 2371972"/>
                <a:gd name="connsiteY244" fmla="*/ 2762451 h 3508684"/>
                <a:gd name="connsiteX245" fmla="*/ 780672 w 2371972"/>
                <a:gd name="connsiteY245" fmla="*/ 2762832 h 3508684"/>
                <a:gd name="connsiteX246" fmla="*/ 780197 w 2371972"/>
                <a:gd name="connsiteY246" fmla="*/ 2766638 h 3508684"/>
                <a:gd name="connsiteX247" fmla="*/ 780957 w 2371972"/>
                <a:gd name="connsiteY247" fmla="*/ 2766638 h 3508684"/>
                <a:gd name="connsiteX248" fmla="*/ 781243 w 2371972"/>
                <a:gd name="connsiteY248" fmla="*/ 2767590 h 3508684"/>
                <a:gd name="connsiteX249" fmla="*/ 780387 w 2371972"/>
                <a:gd name="connsiteY249" fmla="*/ 2768446 h 3508684"/>
                <a:gd name="connsiteX250" fmla="*/ 778580 w 2371972"/>
                <a:gd name="connsiteY250" fmla="*/ 2772253 h 3508684"/>
                <a:gd name="connsiteX251" fmla="*/ 779246 w 2371972"/>
                <a:gd name="connsiteY251" fmla="*/ 2772633 h 3508684"/>
                <a:gd name="connsiteX252" fmla="*/ 779531 w 2371972"/>
                <a:gd name="connsiteY252" fmla="*/ 2771777 h 3508684"/>
                <a:gd name="connsiteX253" fmla="*/ 781052 w 2371972"/>
                <a:gd name="connsiteY253" fmla="*/ 2772157 h 3508684"/>
                <a:gd name="connsiteX254" fmla="*/ 781052 w 2371972"/>
                <a:gd name="connsiteY254" fmla="*/ 2771301 h 3508684"/>
                <a:gd name="connsiteX255" fmla="*/ 782574 w 2371972"/>
                <a:gd name="connsiteY255" fmla="*/ 2771301 h 3508684"/>
                <a:gd name="connsiteX256" fmla="*/ 782099 w 2371972"/>
                <a:gd name="connsiteY256" fmla="*/ 2770635 h 3508684"/>
                <a:gd name="connsiteX257" fmla="*/ 782574 w 2371972"/>
                <a:gd name="connsiteY257" fmla="*/ 2769493 h 3508684"/>
                <a:gd name="connsiteX258" fmla="*/ 783240 w 2371972"/>
                <a:gd name="connsiteY258" fmla="*/ 2769874 h 3508684"/>
                <a:gd name="connsiteX259" fmla="*/ 782954 w 2371972"/>
                <a:gd name="connsiteY259" fmla="*/ 2770540 h 3508684"/>
                <a:gd name="connsiteX260" fmla="*/ 783620 w 2371972"/>
                <a:gd name="connsiteY260" fmla="*/ 2770254 h 3508684"/>
                <a:gd name="connsiteX261" fmla="*/ 783620 w 2371972"/>
                <a:gd name="connsiteY261" fmla="*/ 2769398 h 3508684"/>
                <a:gd name="connsiteX262" fmla="*/ 784096 w 2371972"/>
                <a:gd name="connsiteY262" fmla="*/ 2769398 h 3508684"/>
                <a:gd name="connsiteX263" fmla="*/ 784096 w 2371972"/>
                <a:gd name="connsiteY263" fmla="*/ 2769779 h 3508684"/>
                <a:gd name="connsiteX264" fmla="*/ 785142 w 2371972"/>
                <a:gd name="connsiteY264" fmla="*/ 2769588 h 3508684"/>
                <a:gd name="connsiteX265" fmla="*/ 784856 w 2371972"/>
                <a:gd name="connsiteY265" fmla="*/ 2771967 h 3508684"/>
                <a:gd name="connsiteX266" fmla="*/ 783525 w 2371972"/>
                <a:gd name="connsiteY266" fmla="*/ 2772919 h 3508684"/>
                <a:gd name="connsiteX267" fmla="*/ 782003 w 2371972"/>
                <a:gd name="connsiteY267" fmla="*/ 2772919 h 3508684"/>
                <a:gd name="connsiteX268" fmla="*/ 782479 w 2371972"/>
                <a:gd name="connsiteY268" fmla="*/ 2774441 h 3508684"/>
                <a:gd name="connsiteX269" fmla="*/ 781148 w 2371972"/>
                <a:gd name="connsiteY269" fmla="*/ 2774441 h 3508684"/>
                <a:gd name="connsiteX270" fmla="*/ 781148 w 2371972"/>
                <a:gd name="connsiteY270" fmla="*/ 2775298 h 3508684"/>
                <a:gd name="connsiteX271" fmla="*/ 780387 w 2371972"/>
                <a:gd name="connsiteY271" fmla="*/ 2775298 h 3508684"/>
                <a:gd name="connsiteX272" fmla="*/ 780101 w 2371972"/>
                <a:gd name="connsiteY272" fmla="*/ 2774441 h 3508684"/>
                <a:gd name="connsiteX273" fmla="*/ 779816 w 2371972"/>
                <a:gd name="connsiteY273" fmla="*/ 2775393 h 3508684"/>
                <a:gd name="connsiteX274" fmla="*/ 778485 w 2371972"/>
                <a:gd name="connsiteY274" fmla="*/ 2776344 h 3508684"/>
                <a:gd name="connsiteX275" fmla="*/ 777629 w 2371972"/>
                <a:gd name="connsiteY275" fmla="*/ 2776344 h 3508684"/>
                <a:gd name="connsiteX276" fmla="*/ 777153 w 2371972"/>
                <a:gd name="connsiteY276" fmla="*/ 2777201 h 3508684"/>
                <a:gd name="connsiteX277" fmla="*/ 777439 w 2371972"/>
                <a:gd name="connsiteY277" fmla="*/ 2778628 h 3508684"/>
                <a:gd name="connsiteX278" fmla="*/ 776773 w 2371972"/>
                <a:gd name="connsiteY278" fmla="*/ 2778914 h 3508684"/>
                <a:gd name="connsiteX279" fmla="*/ 777248 w 2371972"/>
                <a:gd name="connsiteY279" fmla="*/ 2779580 h 3508684"/>
                <a:gd name="connsiteX280" fmla="*/ 776773 w 2371972"/>
                <a:gd name="connsiteY280" fmla="*/ 2780722 h 3508684"/>
                <a:gd name="connsiteX281" fmla="*/ 777248 w 2371972"/>
                <a:gd name="connsiteY281" fmla="*/ 2780722 h 3508684"/>
                <a:gd name="connsiteX282" fmla="*/ 777534 w 2371972"/>
                <a:gd name="connsiteY282" fmla="*/ 2781864 h 3508684"/>
                <a:gd name="connsiteX283" fmla="*/ 777058 w 2371972"/>
                <a:gd name="connsiteY283" fmla="*/ 2782815 h 3508684"/>
                <a:gd name="connsiteX284" fmla="*/ 778104 w 2371972"/>
                <a:gd name="connsiteY284" fmla="*/ 2782530 h 3508684"/>
                <a:gd name="connsiteX285" fmla="*/ 778104 w 2371972"/>
                <a:gd name="connsiteY285" fmla="*/ 2781578 h 3508684"/>
                <a:gd name="connsiteX286" fmla="*/ 778770 w 2371972"/>
                <a:gd name="connsiteY286" fmla="*/ 2780627 h 3508684"/>
                <a:gd name="connsiteX287" fmla="*/ 779816 w 2371972"/>
                <a:gd name="connsiteY287" fmla="*/ 2780627 h 3508684"/>
                <a:gd name="connsiteX288" fmla="*/ 778960 w 2371972"/>
                <a:gd name="connsiteY288" fmla="*/ 2783006 h 3508684"/>
                <a:gd name="connsiteX289" fmla="*/ 779436 w 2371972"/>
                <a:gd name="connsiteY289" fmla="*/ 2783862 h 3508684"/>
                <a:gd name="connsiteX290" fmla="*/ 780292 w 2371972"/>
                <a:gd name="connsiteY290" fmla="*/ 2783862 h 3508684"/>
                <a:gd name="connsiteX291" fmla="*/ 780006 w 2371972"/>
                <a:gd name="connsiteY291" fmla="*/ 2785004 h 3508684"/>
                <a:gd name="connsiteX292" fmla="*/ 779150 w 2371972"/>
                <a:gd name="connsiteY292" fmla="*/ 2785956 h 3508684"/>
                <a:gd name="connsiteX293" fmla="*/ 779816 w 2371972"/>
                <a:gd name="connsiteY293" fmla="*/ 2786241 h 3508684"/>
                <a:gd name="connsiteX294" fmla="*/ 779816 w 2371972"/>
                <a:gd name="connsiteY294" fmla="*/ 2786622 h 3508684"/>
                <a:gd name="connsiteX295" fmla="*/ 777724 w 2371972"/>
                <a:gd name="connsiteY295" fmla="*/ 2790143 h 3508684"/>
                <a:gd name="connsiteX296" fmla="*/ 776202 w 2371972"/>
                <a:gd name="connsiteY296" fmla="*/ 2789762 h 3508684"/>
                <a:gd name="connsiteX297" fmla="*/ 774681 w 2371972"/>
                <a:gd name="connsiteY297" fmla="*/ 2790143 h 3508684"/>
                <a:gd name="connsiteX298" fmla="*/ 774395 w 2371972"/>
                <a:gd name="connsiteY298" fmla="*/ 2791570 h 3508684"/>
                <a:gd name="connsiteX299" fmla="*/ 773349 w 2371972"/>
                <a:gd name="connsiteY299" fmla="*/ 2791570 h 3508684"/>
                <a:gd name="connsiteX300" fmla="*/ 772874 w 2371972"/>
                <a:gd name="connsiteY300" fmla="*/ 2794139 h 3508684"/>
                <a:gd name="connsiteX301" fmla="*/ 770782 w 2371972"/>
                <a:gd name="connsiteY301" fmla="*/ 2793759 h 3508684"/>
                <a:gd name="connsiteX302" fmla="*/ 769926 w 2371972"/>
                <a:gd name="connsiteY302" fmla="*/ 2794900 h 3508684"/>
                <a:gd name="connsiteX303" fmla="*/ 769450 w 2371972"/>
                <a:gd name="connsiteY303" fmla="*/ 2798041 h 3508684"/>
                <a:gd name="connsiteX304" fmla="*/ 766787 w 2371972"/>
                <a:gd name="connsiteY304" fmla="*/ 2799563 h 3508684"/>
                <a:gd name="connsiteX305" fmla="*/ 765741 w 2371972"/>
                <a:gd name="connsiteY305" fmla="*/ 2799563 h 3508684"/>
                <a:gd name="connsiteX306" fmla="*/ 765741 w 2371972"/>
                <a:gd name="connsiteY306" fmla="*/ 2795567 h 3508684"/>
                <a:gd name="connsiteX307" fmla="*/ 763935 w 2371972"/>
                <a:gd name="connsiteY307" fmla="*/ 2795567 h 3508684"/>
                <a:gd name="connsiteX308" fmla="*/ 763459 w 2371972"/>
                <a:gd name="connsiteY308" fmla="*/ 2792807 h 3508684"/>
                <a:gd name="connsiteX309" fmla="*/ 764790 w 2371972"/>
                <a:gd name="connsiteY309" fmla="*/ 2790618 h 3508684"/>
                <a:gd name="connsiteX310" fmla="*/ 764505 w 2371972"/>
                <a:gd name="connsiteY310" fmla="*/ 2789096 h 3508684"/>
                <a:gd name="connsiteX311" fmla="*/ 764981 w 2371972"/>
                <a:gd name="connsiteY311" fmla="*/ 2789096 h 3508684"/>
                <a:gd name="connsiteX312" fmla="*/ 765741 w 2371972"/>
                <a:gd name="connsiteY312" fmla="*/ 2787573 h 3508684"/>
                <a:gd name="connsiteX313" fmla="*/ 766597 w 2371972"/>
                <a:gd name="connsiteY313" fmla="*/ 2787573 h 3508684"/>
                <a:gd name="connsiteX314" fmla="*/ 766597 w 2371972"/>
                <a:gd name="connsiteY314" fmla="*/ 2787193 h 3508684"/>
                <a:gd name="connsiteX315" fmla="*/ 765741 w 2371972"/>
                <a:gd name="connsiteY315" fmla="*/ 2786907 h 3508684"/>
                <a:gd name="connsiteX316" fmla="*/ 765741 w 2371972"/>
                <a:gd name="connsiteY316" fmla="*/ 2785385 h 3508684"/>
                <a:gd name="connsiteX317" fmla="*/ 766787 w 2371972"/>
                <a:gd name="connsiteY317" fmla="*/ 2784243 h 3508684"/>
                <a:gd name="connsiteX318" fmla="*/ 767548 w 2371972"/>
                <a:gd name="connsiteY318" fmla="*/ 2784243 h 3508684"/>
                <a:gd name="connsiteX319" fmla="*/ 767548 w 2371972"/>
                <a:gd name="connsiteY319" fmla="*/ 2783862 h 3508684"/>
                <a:gd name="connsiteX320" fmla="*/ 767073 w 2371972"/>
                <a:gd name="connsiteY320" fmla="*/ 2783006 h 3508684"/>
                <a:gd name="connsiteX321" fmla="*/ 766597 w 2371972"/>
                <a:gd name="connsiteY321" fmla="*/ 2783386 h 3508684"/>
                <a:gd name="connsiteX322" fmla="*/ 765076 w 2371972"/>
                <a:gd name="connsiteY322" fmla="*/ 2783101 h 3508684"/>
                <a:gd name="connsiteX323" fmla="*/ 765361 w 2371972"/>
                <a:gd name="connsiteY323" fmla="*/ 2782720 h 3508684"/>
                <a:gd name="connsiteX324" fmla="*/ 764886 w 2371972"/>
                <a:gd name="connsiteY324" fmla="*/ 2782054 h 3508684"/>
                <a:gd name="connsiteX325" fmla="*/ 764220 w 2371972"/>
                <a:gd name="connsiteY325" fmla="*/ 2782340 h 3508684"/>
                <a:gd name="connsiteX326" fmla="*/ 764505 w 2371972"/>
                <a:gd name="connsiteY326" fmla="*/ 2783767 h 3508684"/>
                <a:gd name="connsiteX327" fmla="*/ 763174 w 2371972"/>
                <a:gd name="connsiteY327" fmla="*/ 2783767 h 3508684"/>
                <a:gd name="connsiteX328" fmla="*/ 762698 w 2371972"/>
                <a:gd name="connsiteY328" fmla="*/ 2781959 h 3508684"/>
                <a:gd name="connsiteX329" fmla="*/ 761652 w 2371972"/>
                <a:gd name="connsiteY329" fmla="*/ 2781673 h 3508684"/>
                <a:gd name="connsiteX330" fmla="*/ 761937 w 2371972"/>
                <a:gd name="connsiteY330" fmla="*/ 2780531 h 3508684"/>
                <a:gd name="connsiteX331" fmla="*/ 761177 w 2371972"/>
                <a:gd name="connsiteY331" fmla="*/ 2779675 h 3508684"/>
                <a:gd name="connsiteX332" fmla="*/ 761177 w 2371972"/>
                <a:gd name="connsiteY332" fmla="*/ 2778533 h 3508684"/>
                <a:gd name="connsiteX333" fmla="*/ 762033 w 2371972"/>
                <a:gd name="connsiteY333" fmla="*/ 2775583 h 3508684"/>
                <a:gd name="connsiteX334" fmla="*/ 764315 w 2371972"/>
                <a:gd name="connsiteY334" fmla="*/ 2773775 h 3508684"/>
                <a:gd name="connsiteX335" fmla="*/ 765171 w 2371972"/>
                <a:gd name="connsiteY335" fmla="*/ 2769969 h 3508684"/>
                <a:gd name="connsiteX336" fmla="*/ 766217 w 2371972"/>
                <a:gd name="connsiteY336" fmla="*/ 2767780 h 3508684"/>
                <a:gd name="connsiteX337" fmla="*/ 769831 w 2371972"/>
                <a:gd name="connsiteY337" fmla="*/ 2763689 h 3508684"/>
                <a:gd name="connsiteX338" fmla="*/ 770877 w 2371972"/>
                <a:gd name="connsiteY338" fmla="*/ 2760168 h 3508684"/>
                <a:gd name="connsiteX339" fmla="*/ 771733 w 2371972"/>
                <a:gd name="connsiteY339" fmla="*/ 2759787 h 3508684"/>
                <a:gd name="connsiteX340" fmla="*/ 772208 w 2371972"/>
                <a:gd name="connsiteY340" fmla="*/ 2758931 h 3508684"/>
                <a:gd name="connsiteX341" fmla="*/ 772208 w 2371972"/>
                <a:gd name="connsiteY341" fmla="*/ 2757503 h 3508684"/>
                <a:gd name="connsiteX342" fmla="*/ 771352 w 2371972"/>
                <a:gd name="connsiteY342" fmla="*/ 2756076 h 3508684"/>
                <a:gd name="connsiteX343" fmla="*/ 771352 w 2371972"/>
                <a:gd name="connsiteY343" fmla="*/ 2755029 h 3508684"/>
                <a:gd name="connsiteX344" fmla="*/ 772208 w 2371972"/>
                <a:gd name="connsiteY344" fmla="*/ 2755029 h 3508684"/>
                <a:gd name="connsiteX345" fmla="*/ 771923 w 2371972"/>
                <a:gd name="connsiteY345" fmla="*/ 2754363 h 3508684"/>
                <a:gd name="connsiteX346" fmla="*/ 772969 w 2371972"/>
                <a:gd name="connsiteY346" fmla="*/ 2753411 h 3508684"/>
                <a:gd name="connsiteX347" fmla="*/ 773635 w 2371972"/>
                <a:gd name="connsiteY347" fmla="*/ 2753411 h 3508684"/>
                <a:gd name="connsiteX348" fmla="*/ 774491 w 2371972"/>
                <a:gd name="connsiteY348" fmla="*/ 2754934 h 3508684"/>
                <a:gd name="connsiteX349" fmla="*/ 776012 w 2371972"/>
                <a:gd name="connsiteY349" fmla="*/ 2754934 h 3508684"/>
                <a:gd name="connsiteX350" fmla="*/ 776297 w 2371972"/>
                <a:gd name="connsiteY350" fmla="*/ 2754553 h 3508684"/>
                <a:gd name="connsiteX351" fmla="*/ 775537 w 2371972"/>
                <a:gd name="connsiteY351" fmla="*/ 2753602 h 3508684"/>
                <a:gd name="connsiteX352" fmla="*/ 775251 w 2371972"/>
                <a:gd name="connsiteY352" fmla="*/ 2751794 h 3508684"/>
                <a:gd name="connsiteX353" fmla="*/ 776583 w 2371972"/>
                <a:gd name="connsiteY353" fmla="*/ 2749034 h 3508684"/>
                <a:gd name="connsiteX354" fmla="*/ 776583 w 2371972"/>
                <a:gd name="connsiteY354" fmla="*/ 2747036 h 3508684"/>
                <a:gd name="connsiteX355" fmla="*/ 777344 w 2371972"/>
                <a:gd name="connsiteY355" fmla="*/ 2745608 h 3508684"/>
                <a:gd name="connsiteX356" fmla="*/ 777344 w 2371972"/>
                <a:gd name="connsiteY356" fmla="*/ 2744467 h 3508684"/>
                <a:gd name="connsiteX357" fmla="*/ 774871 w 2371972"/>
                <a:gd name="connsiteY357" fmla="*/ 2747607 h 3508684"/>
                <a:gd name="connsiteX358" fmla="*/ 773825 w 2371972"/>
                <a:gd name="connsiteY358" fmla="*/ 2747226 h 3508684"/>
                <a:gd name="connsiteX359" fmla="*/ 773349 w 2371972"/>
                <a:gd name="connsiteY359" fmla="*/ 2745228 h 3508684"/>
                <a:gd name="connsiteX360" fmla="*/ 775156 w 2371972"/>
                <a:gd name="connsiteY360" fmla="*/ 2742088 h 3508684"/>
                <a:gd name="connsiteX361" fmla="*/ 776012 w 2371972"/>
                <a:gd name="connsiteY361" fmla="*/ 2741707 h 3508684"/>
                <a:gd name="connsiteX362" fmla="*/ 776868 w 2371972"/>
                <a:gd name="connsiteY362" fmla="*/ 2741707 h 3508684"/>
                <a:gd name="connsiteX363" fmla="*/ 777629 w 2371972"/>
                <a:gd name="connsiteY363" fmla="*/ 2743705 h 3508684"/>
                <a:gd name="connsiteX364" fmla="*/ 778295 w 2371972"/>
                <a:gd name="connsiteY364" fmla="*/ 2743705 h 3508684"/>
                <a:gd name="connsiteX365" fmla="*/ 778770 w 2371972"/>
                <a:gd name="connsiteY365" fmla="*/ 2742849 h 3508684"/>
                <a:gd name="connsiteX366" fmla="*/ 779816 w 2371972"/>
                <a:gd name="connsiteY366" fmla="*/ 2742468 h 3508684"/>
                <a:gd name="connsiteX367" fmla="*/ 779531 w 2371972"/>
                <a:gd name="connsiteY367" fmla="*/ 2741041 h 3508684"/>
                <a:gd name="connsiteX368" fmla="*/ 780577 w 2371972"/>
                <a:gd name="connsiteY368" fmla="*/ 2739042 h 3508684"/>
                <a:gd name="connsiteX369" fmla="*/ 782669 w 2371972"/>
                <a:gd name="connsiteY369" fmla="*/ 2738567 h 3508684"/>
                <a:gd name="connsiteX370" fmla="*/ 782669 w 2371972"/>
                <a:gd name="connsiteY370" fmla="*/ 2738567 h 3508684"/>
                <a:gd name="connsiteX371" fmla="*/ 1111904 w 2371972"/>
                <a:gd name="connsiteY371" fmla="*/ 2693842 h 3508684"/>
                <a:gd name="connsiteX372" fmla="*/ 1112950 w 2371972"/>
                <a:gd name="connsiteY372" fmla="*/ 2694128 h 3508684"/>
                <a:gd name="connsiteX373" fmla="*/ 1113996 w 2371972"/>
                <a:gd name="connsiteY373" fmla="*/ 2695079 h 3508684"/>
                <a:gd name="connsiteX374" fmla="*/ 1114281 w 2371972"/>
                <a:gd name="connsiteY374" fmla="*/ 2697458 h 3508684"/>
                <a:gd name="connsiteX375" fmla="*/ 1113806 w 2371972"/>
                <a:gd name="connsiteY375" fmla="*/ 2697458 h 3508684"/>
                <a:gd name="connsiteX376" fmla="*/ 1113520 w 2371972"/>
                <a:gd name="connsiteY376" fmla="*/ 2699457 h 3508684"/>
                <a:gd name="connsiteX377" fmla="*/ 1113235 w 2371972"/>
                <a:gd name="connsiteY377" fmla="*/ 2710780 h 3508684"/>
                <a:gd name="connsiteX378" fmla="*/ 1114757 w 2371972"/>
                <a:gd name="connsiteY378" fmla="*/ 2711922 h 3508684"/>
                <a:gd name="connsiteX379" fmla="*/ 1114757 w 2371972"/>
                <a:gd name="connsiteY379" fmla="*/ 2712779 h 3508684"/>
                <a:gd name="connsiteX380" fmla="*/ 1115613 w 2371972"/>
                <a:gd name="connsiteY380" fmla="*/ 2713445 h 3508684"/>
                <a:gd name="connsiteX381" fmla="*/ 1115327 w 2371972"/>
                <a:gd name="connsiteY381" fmla="*/ 2715443 h 3508684"/>
                <a:gd name="connsiteX382" fmla="*/ 1113235 w 2371972"/>
                <a:gd name="connsiteY382" fmla="*/ 2719820 h 3508684"/>
                <a:gd name="connsiteX383" fmla="*/ 1113235 w 2371972"/>
                <a:gd name="connsiteY383" fmla="*/ 2720962 h 3508684"/>
                <a:gd name="connsiteX384" fmla="*/ 1112760 w 2371972"/>
                <a:gd name="connsiteY384" fmla="*/ 2721343 h 3508684"/>
                <a:gd name="connsiteX385" fmla="*/ 1113045 w 2371972"/>
                <a:gd name="connsiteY385" fmla="*/ 2722199 h 3508684"/>
                <a:gd name="connsiteX386" fmla="*/ 1111999 w 2371972"/>
                <a:gd name="connsiteY386" fmla="*/ 2723722 h 3508684"/>
                <a:gd name="connsiteX387" fmla="*/ 1111333 w 2371972"/>
                <a:gd name="connsiteY387" fmla="*/ 2723722 h 3508684"/>
                <a:gd name="connsiteX388" fmla="*/ 1111048 w 2371972"/>
                <a:gd name="connsiteY388" fmla="*/ 2724673 h 3508684"/>
                <a:gd name="connsiteX389" fmla="*/ 1110572 w 2371972"/>
                <a:gd name="connsiteY389" fmla="*/ 2724864 h 3508684"/>
                <a:gd name="connsiteX390" fmla="*/ 1110572 w 2371972"/>
                <a:gd name="connsiteY390" fmla="*/ 2725815 h 3508684"/>
                <a:gd name="connsiteX391" fmla="*/ 1109051 w 2371972"/>
                <a:gd name="connsiteY391" fmla="*/ 2726957 h 3508684"/>
                <a:gd name="connsiteX392" fmla="*/ 1108765 w 2371972"/>
                <a:gd name="connsiteY392" fmla="*/ 2727909 h 3508684"/>
                <a:gd name="connsiteX393" fmla="*/ 1107719 w 2371972"/>
                <a:gd name="connsiteY393" fmla="*/ 2728860 h 3508684"/>
                <a:gd name="connsiteX394" fmla="*/ 1106388 w 2371972"/>
                <a:gd name="connsiteY394" fmla="*/ 2728480 h 3508684"/>
                <a:gd name="connsiteX395" fmla="*/ 1106103 w 2371972"/>
                <a:gd name="connsiteY395" fmla="*/ 2724673 h 3508684"/>
                <a:gd name="connsiteX396" fmla="*/ 1106959 w 2371972"/>
                <a:gd name="connsiteY396" fmla="*/ 2721724 h 3508684"/>
                <a:gd name="connsiteX397" fmla="*/ 1105912 w 2371972"/>
                <a:gd name="connsiteY397" fmla="*/ 2721438 h 3508684"/>
                <a:gd name="connsiteX398" fmla="*/ 1105627 w 2371972"/>
                <a:gd name="connsiteY398" fmla="*/ 2722580 h 3508684"/>
                <a:gd name="connsiteX399" fmla="*/ 1101443 w 2371972"/>
                <a:gd name="connsiteY399" fmla="*/ 2722295 h 3508684"/>
                <a:gd name="connsiteX400" fmla="*/ 1100397 w 2371972"/>
                <a:gd name="connsiteY400" fmla="*/ 2723151 h 3508684"/>
                <a:gd name="connsiteX401" fmla="*/ 1098590 w 2371972"/>
                <a:gd name="connsiteY401" fmla="*/ 2725530 h 3508684"/>
                <a:gd name="connsiteX402" fmla="*/ 1098114 w 2371972"/>
                <a:gd name="connsiteY402" fmla="*/ 2725530 h 3508684"/>
                <a:gd name="connsiteX403" fmla="*/ 1098114 w 2371972"/>
                <a:gd name="connsiteY403" fmla="*/ 2727338 h 3508684"/>
                <a:gd name="connsiteX404" fmla="*/ 1097449 w 2371972"/>
                <a:gd name="connsiteY404" fmla="*/ 2727719 h 3508684"/>
                <a:gd name="connsiteX405" fmla="*/ 1097163 w 2371972"/>
                <a:gd name="connsiteY405" fmla="*/ 2729146 h 3508684"/>
                <a:gd name="connsiteX406" fmla="*/ 1096498 w 2371972"/>
                <a:gd name="connsiteY406" fmla="*/ 2729812 h 3508684"/>
                <a:gd name="connsiteX407" fmla="*/ 1095642 w 2371972"/>
                <a:gd name="connsiteY407" fmla="*/ 2729812 h 3508684"/>
                <a:gd name="connsiteX408" fmla="*/ 1095356 w 2371972"/>
                <a:gd name="connsiteY408" fmla="*/ 2730478 h 3508684"/>
                <a:gd name="connsiteX409" fmla="*/ 1093835 w 2371972"/>
                <a:gd name="connsiteY409" fmla="*/ 2730193 h 3508684"/>
                <a:gd name="connsiteX410" fmla="*/ 1092313 w 2371972"/>
                <a:gd name="connsiteY410" fmla="*/ 2728004 h 3508684"/>
                <a:gd name="connsiteX411" fmla="*/ 1092599 w 2371972"/>
                <a:gd name="connsiteY411" fmla="*/ 2726862 h 3508684"/>
                <a:gd name="connsiteX412" fmla="*/ 1091933 w 2371972"/>
                <a:gd name="connsiteY412" fmla="*/ 2725054 h 3508684"/>
                <a:gd name="connsiteX413" fmla="*/ 1092408 w 2371972"/>
                <a:gd name="connsiteY413" fmla="*/ 2721533 h 3508684"/>
                <a:gd name="connsiteX414" fmla="*/ 1092884 w 2371972"/>
                <a:gd name="connsiteY414" fmla="*/ 2719725 h 3508684"/>
                <a:gd name="connsiteX415" fmla="*/ 1094405 w 2371972"/>
                <a:gd name="connsiteY415" fmla="*/ 2717917 h 3508684"/>
                <a:gd name="connsiteX416" fmla="*/ 1095451 w 2371972"/>
                <a:gd name="connsiteY416" fmla="*/ 2712683 h 3508684"/>
                <a:gd name="connsiteX417" fmla="*/ 1097734 w 2371972"/>
                <a:gd name="connsiteY417" fmla="*/ 2710875 h 3508684"/>
                <a:gd name="connsiteX418" fmla="*/ 1097449 w 2371972"/>
                <a:gd name="connsiteY418" fmla="*/ 2709068 h 3508684"/>
                <a:gd name="connsiteX419" fmla="*/ 1098114 w 2371972"/>
                <a:gd name="connsiteY419" fmla="*/ 2709068 h 3508684"/>
                <a:gd name="connsiteX420" fmla="*/ 1098590 w 2371972"/>
                <a:gd name="connsiteY420" fmla="*/ 2708211 h 3508684"/>
                <a:gd name="connsiteX421" fmla="*/ 1098875 w 2371972"/>
                <a:gd name="connsiteY421" fmla="*/ 2706403 h 3508684"/>
                <a:gd name="connsiteX422" fmla="*/ 1100206 w 2371972"/>
                <a:gd name="connsiteY422" fmla="*/ 2704976 h 3508684"/>
                <a:gd name="connsiteX423" fmla="*/ 1099731 w 2371972"/>
                <a:gd name="connsiteY423" fmla="*/ 2703168 h 3508684"/>
                <a:gd name="connsiteX424" fmla="*/ 1100206 w 2371972"/>
                <a:gd name="connsiteY424" fmla="*/ 2703168 h 3508684"/>
                <a:gd name="connsiteX425" fmla="*/ 1100682 w 2371972"/>
                <a:gd name="connsiteY425" fmla="*/ 2702311 h 3508684"/>
                <a:gd name="connsiteX426" fmla="*/ 1100682 w 2371972"/>
                <a:gd name="connsiteY426" fmla="*/ 2699742 h 3508684"/>
                <a:gd name="connsiteX427" fmla="*/ 1101728 w 2371972"/>
                <a:gd name="connsiteY427" fmla="*/ 2698886 h 3508684"/>
                <a:gd name="connsiteX428" fmla="*/ 1102013 w 2371972"/>
                <a:gd name="connsiteY428" fmla="*/ 2697934 h 3508684"/>
                <a:gd name="connsiteX429" fmla="*/ 1103535 w 2371972"/>
                <a:gd name="connsiteY429" fmla="*/ 2696507 h 3508684"/>
                <a:gd name="connsiteX430" fmla="*/ 1104010 w 2371972"/>
                <a:gd name="connsiteY430" fmla="*/ 2695555 h 3508684"/>
                <a:gd name="connsiteX431" fmla="*/ 1105817 w 2371972"/>
                <a:gd name="connsiteY431" fmla="*/ 2695270 h 3508684"/>
                <a:gd name="connsiteX432" fmla="*/ 1106483 w 2371972"/>
                <a:gd name="connsiteY432" fmla="*/ 2694128 h 3508684"/>
                <a:gd name="connsiteX433" fmla="*/ 1108956 w 2371972"/>
                <a:gd name="connsiteY433" fmla="*/ 2694413 h 3508684"/>
                <a:gd name="connsiteX434" fmla="*/ 1110002 w 2371972"/>
                <a:gd name="connsiteY434" fmla="*/ 2695079 h 3508684"/>
                <a:gd name="connsiteX435" fmla="*/ 1110477 w 2371972"/>
                <a:gd name="connsiteY435" fmla="*/ 2693937 h 3508684"/>
                <a:gd name="connsiteX436" fmla="*/ 1111904 w 2371972"/>
                <a:gd name="connsiteY436" fmla="*/ 2693842 h 3508684"/>
                <a:gd name="connsiteX437" fmla="*/ 1111904 w 2371972"/>
                <a:gd name="connsiteY437" fmla="*/ 2693842 h 3508684"/>
                <a:gd name="connsiteX438" fmla="*/ 957272 w 2371972"/>
                <a:gd name="connsiteY438" fmla="*/ 2654066 h 3508684"/>
                <a:gd name="connsiteX439" fmla="*/ 957747 w 2371972"/>
                <a:gd name="connsiteY439" fmla="*/ 2655493 h 3508684"/>
                <a:gd name="connsiteX440" fmla="*/ 956701 w 2371972"/>
                <a:gd name="connsiteY440" fmla="*/ 2655779 h 3508684"/>
                <a:gd name="connsiteX441" fmla="*/ 956701 w 2371972"/>
                <a:gd name="connsiteY441" fmla="*/ 2654256 h 3508684"/>
                <a:gd name="connsiteX442" fmla="*/ 957272 w 2371972"/>
                <a:gd name="connsiteY442" fmla="*/ 2654066 h 3508684"/>
                <a:gd name="connsiteX443" fmla="*/ 957272 w 2371972"/>
                <a:gd name="connsiteY443" fmla="*/ 2654066 h 3508684"/>
                <a:gd name="connsiteX444" fmla="*/ 998355 w 2371972"/>
                <a:gd name="connsiteY444" fmla="*/ 2598018 h 3508684"/>
                <a:gd name="connsiteX445" fmla="*/ 999876 w 2371972"/>
                <a:gd name="connsiteY445" fmla="*/ 2599540 h 3508684"/>
                <a:gd name="connsiteX446" fmla="*/ 1001683 w 2371972"/>
                <a:gd name="connsiteY446" fmla="*/ 2599159 h 3508684"/>
                <a:gd name="connsiteX447" fmla="*/ 1002729 w 2371972"/>
                <a:gd name="connsiteY447" fmla="*/ 2600967 h 3508684"/>
                <a:gd name="connsiteX448" fmla="*/ 1004251 w 2371972"/>
                <a:gd name="connsiteY448" fmla="*/ 2601919 h 3508684"/>
                <a:gd name="connsiteX449" fmla="*/ 1005107 w 2371972"/>
                <a:gd name="connsiteY449" fmla="*/ 2601919 h 3508684"/>
                <a:gd name="connsiteX450" fmla="*/ 1005392 w 2371972"/>
                <a:gd name="connsiteY450" fmla="*/ 2601063 h 3508684"/>
                <a:gd name="connsiteX451" fmla="*/ 1006724 w 2371972"/>
                <a:gd name="connsiteY451" fmla="*/ 2601443 h 3508684"/>
                <a:gd name="connsiteX452" fmla="*/ 1008055 w 2371972"/>
                <a:gd name="connsiteY452" fmla="*/ 2601063 h 3508684"/>
                <a:gd name="connsiteX453" fmla="*/ 1008816 w 2371972"/>
                <a:gd name="connsiteY453" fmla="*/ 2601919 h 3508684"/>
                <a:gd name="connsiteX454" fmla="*/ 1009482 w 2371972"/>
                <a:gd name="connsiteY454" fmla="*/ 2601919 h 3508684"/>
                <a:gd name="connsiteX455" fmla="*/ 1010528 w 2371972"/>
                <a:gd name="connsiteY455" fmla="*/ 2605345 h 3508684"/>
                <a:gd name="connsiteX456" fmla="*/ 1011383 w 2371972"/>
                <a:gd name="connsiteY456" fmla="*/ 2606011 h 3508684"/>
                <a:gd name="connsiteX457" fmla="*/ 1011859 w 2371972"/>
                <a:gd name="connsiteY457" fmla="*/ 2606962 h 3508684"/>
                <a:gd name="connsiteX458" fmla="*/ 1013381 w 2371972"/>
                <a:gd name="connsiteY458" fmla="*/ 2607343 h 3508684"/>
                <a:gd name="connsiteX459" fmla="*/ 1016519 w 2371972"/>
                <a:gd name="connsiteY459" fmla="*/ 2612577 h 3508684"/>
                <a:gd name="connsiteX460" fmla="*/ 1022986 w 2371972"/>
                <a:gd name="connsiteY460" fmla="*/ 2618191 h 3508684"/>
                <a:gd name="connsiteX461" fmla="*/ 1025648 w 2371972"/>
                <a:gd name="connsiteY461" fmla="*/ 2620761 h 3508684"/>
                <a:gd name="connsiteX462" fmla="*/ 1025934 w 2371972"/>
                <a:gd name="connsiteY462" fmla="*/ 2621617 h 3508684"/>
                <a:gd name="connsiteX463" fmla="*/ 1026980 w 2371972"/>
                <a:gd name="connsiteY463" fmla="*/ 2621997 h 3508684"/>
                <a:gd name="connsiteX464" fmla="*/ 1027265 w 2371972"/>
                <a:gd name="connsiteY464" fmla="*/ 2622854 h 3508684"/>
                <a:gd name="connsiteX465" fmla="*/ 1028026 w 2371972"/>
                <a:gd name="connsiteY465" fmla="*/ 2622854 h 3508684"/>
                <a:gd name="connsiteX466" fmla="*/ 1028501 w 2371972"/>
                <a:gd name="connsiteY466" fmla="*/ 2623710 h 3508684"/>
                <a:gd name="connsiteX467" fmla="*/ 1031640 w 2371972"/>
                <a:gd name="connsiteY467" fmla="*/ 2625138 h 3508684"/>
                <a:gd name="connsiteX468" fmla="*/ 1034778 w 2371972"/>
                <a:gd name="connsiteY468" fmla="*/ 2626089 h 3508684"/>
                <a:gd name="connsiteX469" fmla="*/ 1036300 w 2371972"/>
                <a:gd name="connsiteY469" fmla="*/ 2627897 h 3508684"/>
                <a:gd name="connsiteX470" fmla="*/ 1036965 w 2371972"/>
                <a:gd name="connsiteY470" fmla="*/ 2629896 h 3508684"/>
                <a:gd name="connsiteX471" fmla="*/ 1037726 w 2371972"/>
                <a:gd name="connsiteY471" fmla="*/ 2630276 h 3508684"/>
                <a:gd name="connsiteX472" fmla="*/ 1041530 w 2371972"/>
                <a:gd name="connsiteY472" fmla="*/ 2630562 h 3508684"/>
                <a:gd name="connsiteX473" fmla="*/ 1042861 w 2371972"/>
                <a:gd name="connsiteY473" fmla="*/ 2632941 h 3508684"/>
                <a:gd name="connsiteX474" fmla="*/ 1043337 w 2371972"/>
                <a:gd name="connsiteY474" fmla="*/ 2636176 h 3508684"/>
                <a:gd name="connsiteX475" fmla="*/ 1042481 w 2371972"/>
                <a:gd name="connsiteY475" fmla="*/ 2637604 h 3508684"/>
                <a:gd name="connsiteX476" fmla="*/ 1040389 w 2371972"/>
                <a:gd name="connsiteY476" fmla="*/ 2638745 h 3508684"/>
                <a:gd name="connsiteX477" fmla="*/ 1039723 w 2371972"/>
                <a:gd name="connsiteY477" fmla="*/ 2640268 h 3508684"/>
                <a:gd name="connsiteX478" fmla="*/ 1038677 w 2371972"/>
                <a:gd name="connsiteY478" fmla="*/ 2641220 h 3508684"/>
                <a:gd name="connsiteX479" fmla="*/ 1036585 w 2371972"/>
                <a:gd name="connsiteY479" fmla="*/ 2641885 h 3508684"/>
                <a:gd name="connsiteX480" fmla="*/ 1036870 w 2371972"/>
                <a:gd name="connsiteY480" fmla="*/ 2644264 h 3508684"/>
                <a:gd name="connsiteX481" fmla="*/ 1037156 w 2371972"/>
                <a:gd name="connsiteY481" fmla="*/ 2645121 h 3508684"/>
                <a:gd name="connsiteX482" fmla="*/ 1038011 w 2371972"/>
                <a:gd name="connsiteY482" fmla="*/ 2645121 h 3508684"/>
                <a:gd name="connsiteX483" fmla="*/ 1040104 w 2371972"/>
                <a:gd name="connsiteY483" fmla="*/ 2646263 h 3508684"/>
                <a:gd name="connsiteX484" fmla="*/ 1041435 w 2371972"/>
                <a:gd name="connsiteY484" fmla="*/ 2645407 h 3508684"/>
                <a:gd name="connsiteX485" fmla="*/ 1044288 w 2371972"/>
                <a:gd name="connsiteY485" fmla="*/ 2645216 h 3508684"/>
                <a:gd name="connsiteX486" fmla="*/ 1045619 w 2371972"/>
                <a:gd name="connsiteY486" fmla="*/ 2646358 h 3508684"/>
                <a:gd name="connsiteX487" fmla="*/ 1048472 w 2371972"/>
                <a:gd name="connsiteY487" fmla="*/ 2646358 h 3508684"/>
                <a:gd name="connsiteX488" fmla="*/ 1047997 w 2371972"/>
                <a:gd name="connsiteY488" fmla="*/ 2655113 h 3508684"/>
                <a:gd name="connsiteX489" fmla="*/ 1048472 w 2371972"/>
                <a:gd name="connsiteY489" fmla="*/ 2656254 h 3508684"/>
                <a:gd name="connsiteX490" fmla="*/ 1048472 w 2371972"/>
                <a:gd name="connsiteY490" fmla="*/ 2659014 h 3508684"/>
                <a:gd name="connsiteX491" fmla="*/ 1049518 w 2371972"/>
                <a:gd name="connsiteY491" fmla="*/ 2661203 h 3508684"/>
                <a:gd name="connsiteX492" fmla="*/ 1050374 w 2371972"/>
                <a:gd name="connsiteY492" fmla="*/ 2661488 h 3508684"/>
                <a:gd name="connsiteX493" fmla="*/ 1051135 w 2371972"/>
                <a:gd name="connsiteY493" fmla="*/ 2660822 h 3508684"/>
                <a:gd name="connsiteX494" fmla="*/ 1052942 w 2371972"/>
                <a:gd name="connsiteY494" fmla="*/ 2661488 h 3508684"/>
                <a:gd name="connsiteX495" fmla="*/ 1055415 w 2371972"/>
                <a:gd name="connsiteY495" fmla="*/ 2658538 h 3508684"/>
                <a:gd name="connsiteX496" fmla="*/ 1059028 w 2371972"/>
                <a:gd name="connsiteY496" fmla="*/ 2657016 h 3508684"/>
                <a:gd name="connsiteX497" fmla="*/ 1061501 w 2371972"/>
                <a:gd name="connsiteY497" fmla="*/ 2656730 h 3508684"/>
                <a:gd name="connsiteX498" fmla="*/ 1062832 w 2371972"/>
                <a:gd name="connsiteY498" fmla="*/ 2657111 h 3508684"/>
                <a:gd name="connsiteX499" fmla="*/ 1063878 w 2371972"/>
                <a:gd name="connsiteY499" fmla="*/ 2658538 h 3508684"/>
                <a:gd name="connsiteX500" fmla="*/ 1063403 w 2371972"/>
                <a:gd name="connsiteY500" fmla="*/ 2665675 h 3508684"/>
                <a:gd name="connsiteX501" fmla="*/ 1063688 w 2371972"/>
                <a:gd name="connsiteY501" fmla="*/ 2669482 h 3508684"/>
                <a:gd name="connsiteX502" fmla="*/ 1064734 w 2371972"/>
                <a:gd name="connsiteY502" fmla="*/ 2670148 h 3508684"/>
                <a:gd name="connsiteX503" fmla="*/ 1064734 w 2371972"/>
                <a:gd name="connsiteY503" fmla="*/ 2671670 h 3508684"/>
                <a:gd name="connsiteX504" fmla="*/ 1064069 w 2371972"/>
                <a:gd name="connsiteY504" fmla="*/ 2673193 h 3508684"/>
                <a:gd name="connsiteX505" fmla="*/ 1064069 w 2371972"/>
                <a:gd name="connsiteY505" fmla="*/ 2678427 h 3508684"/>
                <a:gd name="connsiteX506" fmla="*/ 1064734 w 2371972"/>
                <a:gd name="connsiteY506" fmla="*/ 2679283 h 3508684"/>
                <a:gd name="connsiteX507" fmla="*/ 1064449 w 2371972"/>
                <a:gd name="connsiteY507" fmla="*/ 2682899 h 3508684"/>
                <a:gd name="connsiteX508" fmla="*/ 1065780 w 2371972"/>
                <a:gd name="connsiteY508" fmla="*/ 2684041 h 3508684"/>
                <a:gd name="connsiteX509" fmla="*/ 1066446 w 2371972"/>
                <a:gd name="connsiteY509" fmla="*/ 2686991 h 3508684"/>
                <a:gd name="connsiteX510" fmla="*/ 1067968 w 2371972"/>
                <a:gd name="connsiteY510" fmla="*/ 2689560 h 3508684"/>
                <a:gd name="connsiteX511" fmla="*/ 1068253 w 2371972"/>
                <a:gd name="connsiteY511" fmla="*/ 2695650 h 3508684"/>
                <a:gd name="connsiteX512" fmla="*/ 1067778 w 2371972"/>
                <a:gd name="connsiteY512" fmla="*/ 2697173 h 3508684"/>
                <a:gd name="connsiteX513" fmla="*/ 1068443 w 2371972"/>
                <a:gd name="connsiteY513" fmla="*/ 2698124 h 3508684"/>
                <a:gd name="connsiteX514" fmla="*/ 1068729 w 2371972"/>
                <a:gd name="connsiteY514" fmla="*/ 2699647 h 3508684"/>
                <a:gd name="connsiteX515" fmla="*/ 1070916 w 2371972"/>
                <a:gd name="connsiteY515" fmla="*/ 2703644 h 3508684"/>
                <a:gd name="connsiteX516" fmla="*/ 1071201 w 2371972"/>
                <a:gd name="connsiteY516" fmla="*/ 2705452 h 3508684"/>
                <a:gd name="connsiteX517" fmla="*/ 1072057 w 2371972"/>
                <a:gd name="connsiteY517" fmla="*/ 2706403 h 3508684"/>
                <a:gd name="connsiteX518" fmla="*/ 1072533 w 2371972"/>
                <a:gd name="connsiteY518" fmla="*/ 2708401 h 3508684"/>
                <a:gd name="connsiteX519" fmla="*/ 1072533 w 2371972"/>
                <a:gd name="connsiteY519" fmla="*/ 2712969 h 3508684"/>
                <a:gd name="connsiteX520" fmla="*/ 1069870 w 2371972"/>
                <a:gd name="connsiteY520" fmla="*/ 2715538 h 3508684"/>
                <a:gd name="connsiteX521" fmla="*/ 1064544 w 2371972"/>
                <a:gd name="connsiteY521" fmla="*/ 2715538 h 3508684"/>
                <a:gd name="connsiteX522" fmla="*/ 1063213 w 2371972"/>
                <a:gd name="connsiteY522" fmla="*/ 2715919 h 3508684"/>
                <a:gd name="connsiteX523" fmla="*/ 1061121 w 2371972"/>
                <a:gd name="connsiteY523" fmla="*/ 2717727 h 3508684"/>
                <a:gd name="connsiteX524" fmla="*/ 1060074 w 2371972"/>
                <a:gd name="connsiteY524" fmla="*/ 2721724 h 3508684"/>
                <a:gd name="connsiteX525" fmla="*/ 1067873 w 2371972"/>
                <a:gd name="connsiteY525" fmla="*/ 2727433 h 3508684"/>
                <a:gd name="connsiteX526" fmla="*/ 1069965 w 2371972"/>
                <a:gd name="connsiteY526" fmla="*/ 2730383 h 3508684"/>
                <a:gd name="connsiteX527" fmla="*/ 1070821 w 2371972"/>
                <a:gd name="connsiteY527" fmla="*/ 2732381 h 3508684"/>
                <a:gd name="connsiteX528" fmla="*/ 1071106 w 2371972"/>
                <a:gd name="connsiteY528" fmla="*/ 2735522 h 3508684"/>
                <a:gd name="connsiteX529" fmla="*/ 1071867 w 2371972"/>
                <a:gd name="connsiteY529" fmla="*/ 2737044 h 3508684"/>
                <a:gd name="connsiteX530" fmla="*/ 1071867 w 2371972"/>
                <a:gd name="connsiteY530" fmla="*/ 2739233 h 3508684"/>
                <a:gd name="connsiteX531" fmla="*/ 1069775 w 2371972"/>
                <a:gd name="connsiteY531" fmla="*/ 2738376 h 3508684"/>
                <a:gd name="connsiteX532" fmla="*/ 1070535 w 2371972"/>
                <a:gd name="connsiteY532" fmla="*/ 2741326 h 3508684"/>
                <a:gd name="connsiteX533" fmla="*/ 1065590 w 2371972"/>
                <a:gd name="connsiteY533" fmla="*/ 2741041 h 3508684"/>
                <a:gd name="connsiteX534" fmla="*/ 1065590 w 2371972"/>
                <a:gd name="connsiteY534" fmla="*/ 2742468 h 3508684"/>
                <a:gd name="connsiteX535" fmla="*/ 1064925 w 2371972"/>
                <a:gd name="connsiteY535" fmla="*/ 2742468 h 3508684"/>
                <a:gd name="connsiteX536" fmla="*/ 1064449 w 2371972"/>
                <a:gd name="connsiteY536" fmla="*/ 2743610 h 3508684"/>
                <a:gd name="connsiteX537" fmla="*/ 1062357 w 2371972"/>
                <a:gd name="connsiteY537" fmla="*/ 2743991 h 3508684"/>
                <a:gd name="connsiteX538" fmla="*/ 1062072 w 2371972"/>
                <a:gd name="connsiteY538" fmla="*/ 2744942 h 3508684"/>
                <a:gd name="connsiteX539" fmla="*/ 1060740 w 2371972"/>
                <a:gd name="connsiteY539" fmla="*/ 2744942 h 3508684"/>
                <a:gd name="connsiteX540" fmla="*/ 1057317 w 2371972"/>
                <a:gd name="connsiteY540" fmla="*/ 2741992 h 3508684"/>
                <a:gd name="connsiteX541" fmla="*/ 1057602 w 2371972"/>
                <a:gd name="connsiteY541" fmla="*/ 2741136 h 3508684"/>
                <a:gd name="connsiteX542" fmla="*/ 1056746 w 2371972"/>
                <a:gd name="connsiteY542" fmla="*/ 2740184 h 3508684"/>
                <a:gd name="connsiteX543" fmla="*/ 1051420 w 2371972"/>
                <a:gd name="connsiteY543" fmla="*/ 2736378 h 3508684"/>
                <a:gd name="connsiteX544" fmla="*/ 1051420 w 2371972"/>
                <a:gd name="connsiteY544" fmla="*/ 2735236 h 3508684"/>
                <a:gd name="connsiteX545" fmla="*/ 1052467 w 2371972"/>
                <a:gd name="connsiteY545" fmla="*/ 2734951 h 3508684"/>
                <a:gd name="connsiteX546" fmla="*/ 1053322 w 2371972"/>
                <a:gd name="connsiteY546" fmla="*/ 2733523 h 3508684"/>
                <a:gd name="connsiteX547" fmla="*/ 1052276 w 2371972"/>
                <a:gd name="connsiteY547" fmla="*/ 2733238 h 3508684"/>
                <a:gd name="connsiteX548" fmla="*/ 1050755 w 2371972"/>
                <a:gd name="connsiteY548" fmla="*/ 2732096 h 3508684"/>
                <a:gd name="connsiteX549" fmla="*/ 1050089 w 2371972"/>
                <a:gd name="connsiteY549" fmla="*/ 2730669 h 3508684"/>
                <a:gd name="connsiteX550" fmla="*/ 1050089 w 2371972"/>
                <a:gd name="connsiteY550" fmla="*/ 2730288 h 3508684"/>
                <a:gd name="connsiteX551" fmla="*/ 1050755 w 2371972"/>
                <a:gd name="connsiteY551" fmla="*/ 2730288 h 3508684"/>
                <a:gd name="connsiteX552" fmla="*/ 1050755 w 2371972"/>
                <a:gd name="connsiteY552" fmla="*/ 2729146 h 3508684"/>
                <a:gd name="connsiteX553" fmla="*/ 1048282 w 2371972"/>
                <a:gd name="connsiteY553" fmla="*/ 2726577 h 3508684"/>
                <a:gd name="connsiteX554" fmla="*/ 1048567 w 2371972"/>
                <a:gd name="connsiteY554" fmla="*/ 2723436 h 3508684"/>
                <a:gd name="connsiteX555" fmla="*/ 1048282 w 2371972"/>
                <a:gd name="connsiteY555" fmla="*/ 2721628 h 3508684"/>
                <a:gd name="connsiteX556" fmla="*/ 1047807 w 2371972"/>
                <a:gd name="connsiteY556" fmla="*/ 2721248 h 3508684"/>
                <a:gd name="connsiteX557" fmla="*/ 1048282 w 2371972"/>
                <a:gd name="connsiteY557" fmla="*/ 2717251 h 3508684"/>
                <a:gd name="connsiteX558" fmla="*/ 1047807 w 2371972"/>
                <a:gd name="connsiteY558" fmla="*/ 2715824 h 3508684"/>
                <a:gd name="connsiteX559" fmla="*/ 1045619 w 2371972"/>
                <a:gd name="connsiteY559" fmla="*/ 2715824 h 3508684"/>
                <a:gd name="connsiteX560" fmla="*/ 1044859 w 2371972"/>
                <a:gd name="connsiteY560" fmla="*/ 2716680 h 3508684"/>
                <a:gd name="connsiteX561" fmla="*/ 1044003 w 2371972"/>
                <a:gd name="connsiteY561" fmla="*/ 2716680 h 3508684"/>
                <a:gd name="connsiteX562" fmla="*/ 1042006 w 2371972"/>
                <a:gd name="connsiteY562" fmla="*/ 2712208 h 3508684"/>
                <a:gd name="connsiteX563" fmla="*/ 1039153 w 2371972"/>
                <a:gd name="connsiteY563" fmla="*/ 2711827 h 3508684"/>
                <a:gd name="connsiteX564" fmla="*/ 1036014 w 2371972"/>
                <a:gd name="connsiteY564" fmla="*/ 2709448 h 3508684"/>
                <a:gd name="connsiteX565" fmla="*/ 1034968 w 2371972"/>
                <a:gd name="connsiteY565" fmla="*/ 2707260 h 3508684"/>
                <a:gd name="connsiteX566" fmla="*/ 1035253 w 2371972"/>
                <a:gd name="connsiteY566" fmla="*/ 2704881 h 3508684"/>
                <a:gd name="connsiteX567" fmla="*/ 1035919 w 2371972"/>
                <a:gd name="connsiteY567" fmla="*/ 2703738 h 3508684"/>
                <a:gd name="connsiteX568" fmla="*/ 1031830 w 2371972"/>
                <a:gd name="connsiteY568" fmla="*/ 2703358 h 3508684"/>
                <a:gd name="connsiteX569" fmla="*/ 1031164 w 2371972"/>
                <a:gd name="connsiteY569" fmla="*/ 2704881 h 3508684"/>
                <a:gd name="connsiteX570" fmla="*/ 1030498 w 2371972"/>
                <a:gd name="connsiteY570" fmla="*/ 2704881 h 3508684"/>
                <a:gd name="connsiteX571" fmla="*/ 1028406 w 2371972"/>
                <a:gd name="connsiteY571" fmla="*/ 2706308 h 3508684"/>
                <a:gd name="connsiteX572" fmla="*/ 1026885 w 2371972"/>
                <a:gd name="connsiteY572" fmla="*/ 2709258 h 3508684"/>
                <a:gd name="connsiteX573" fmla="*/ 1024697 w 2371972"/>
                <a:gd name="connsiteY573" fmla="*/ 2708592 h 3508684"/>
                <a:gd name="connsiteX574" fmla="*/ 1024222 w 2371972"/>
                <a:gd name="connsiteY574" fmla="*/ 2706784 h 3508684"/>
                <a:gd name="connsiteX575" fmla="*/ 1024507 w 2371972"/>
                <a:gd name="connsiteY575" fmla="*/ 2702977 h 3508684"/>
                <a:gd name="connsiteX576" fmla="*/ 1022700 w 2371972"/>
                <a:gd name="connsiteY576" fmla="*/ 2701455 h 3508684"/>
                <a:gd name="connsiteX577" fmla="*/ 1021369 w 2371972"/>
                <a:gd name="connsiteY577" fmla="*/ 2696126 h 3508684"/>
                <a:gd name="connsiteX578" fmla="*/ 1021844 w 2371972"/>
                <a:gd name="connsiteY578" fmla="*/ 2693176 h 3508684"/>
                <a:gd name="connsiteX579" fmla="*/ 1023176 w 2371972"/>
                <a:gd name="connsiteY579" fmla="*/ 2692320 h 3508684"/>
                <a:gd name="connsiteX580" fmla="*/ 1022891 w 2371972"/>
                <a:gd name="connsiteY580" fmla="*/ 2690321 h 3508684"/>
                <a:gd name="connsiteX581" fmla="*/ 1023366 w 2371972"/>
                <a:gd name="connsiteY581" fmla="*/ 2687372 h 3508684"/>
                <a:gd name="connsiteX582" fmla="*/ 1022510 w 2371972"/>
                <a:gd name="connsiteY582" fmla="*/ 2685849 h 3508684"/>
                <a:gd name="connsiteX583" fmla="*/ 1022225 w 2371972"/>
                <a:gd name="connsiteY583" fmla="*/ 2682423 h 3508684"/>
                <a:gd name="connsiteX584" fmla="*/ 1020893 w 2371972"/>
                <a:gd name="connsiteY584" fmla="*/ 2682042 h 3508684"/>
                <a:gd name="connsiteX585" fmla="*/ 1019847 w 2371972"/>
                <a:gd name="connsiteY585" fmla="*/ 2682328 h 3508684"/>
                <a:gd name="connsiteX586" fmla="*/ 1018801 w 2371972"/>
                <a:gd name="connsiteY586" fmla="*/ 2684897 h 3508684"/>
                <a:gd name="connsiteX587" fmla="*/ 1019087 w 2371972"/>
                <a:gd name="connsiteY587" fmla="*/ 2686896 h 3508684"/>
                <a:gd name="connsiteX588" fmla="*/ 1018231 w 2371972"/>
                <a:gd name="connsiteY588" fmla="*/ 2687752 h 3508684"/>
                <a:gd name="connsiteX589" fmla="*/ 1017755 w 2371972"/>
                <a:gd name="connsiteY589" fmla="*/ 2686800 h 3508684"/>
                <a:gd name="connsiteX590" fmla="*/ 1017755 w 2371972"/>
                <a:gd name="connsiteY590" fmla="*/ 2682709 h 3508684"/>
                <a:gd name="connsiteX591" fmla="*/ 1016424 w 2371972"/>
                <a:gd name="connsiteY591" fmla="*/ 2682042 h 3508684"/>
                <a:gd name="connsiteX592" fmla="*/ 1015568 w 2371972"/>
                <a:gd name="connsiteY592" fmla="*/ 2679473 h 3508684"/>
                <a:gd name="connsiteX593" fmla="*/ 1016424 w 2371972"/>
                <a:gd name="connsiteY593" fmla="*/ 2677665 h 3508684"/>
                <a:gd name="connsiteX594" fmla="*/ 1016138 w 2371972"/>
                <a:gd name="connsiteY594" fmla="*/ 2674905 h 3508684"/>
                <a:gd name="connsiteX595" fmla="*/ 1016804 w 2371972"/>
                <a:gd name="connsiteY595" fmla="*/ 2674049 h 3508684"/>
                <a:gd name="connsiteX596" fmla="*/ 1016519 w 2371972"/>
                <a:gd name="connsiteY596" fmla="*/ 2670243 h 3508684"/>
                <a:gd name="connsiteX597" fmla="*/ 1017185 w 2371972"/>
                <a:gd name="connsiteY597" fmla="*/ 2662916 h 3508684"/>
                <a:gd name="connsiteX598" fmla="*/ 1018040 w 2371972"/>
                <a:gd name="connsiteY598" fmla="*/ 2660917 h 3508684"/>
                <a:gd name="connsiteX599" fmla="*/ 1021844 w 2371972"/>
                <a:gd name="connsiteY599" fmla="*/ 2659966 h 3508684"/>
                <a:gd name="connsiteX600" fmla="*/ 1022130 w 2371972"/>
                <a:gd name="connsiteY600" fmla="*/ 2657967 h 3508684"/>
                <a:gd name="connsiteX601" fmla="*/ 1021084 w 2371972"/>
                <a:gd name="connsiteY601" fmla="*/ 2655779 h 3508684"/>
                <a:gd name="connsiteX602" fmla="*/ 1019752 w 2371972"/>
                <a:gd name="connsiteY602" fmla="*/ 2655113 h 3508684"/>
                <a:gd name="connsiteX603" fmla="*/ 1020418 w 2371972"/>
                <a:gd name="connsiteY603" fmla="*/ 2654161 h 3508684"/>
                <a:gd name="connsiteX604" fmla="*/ 1017565 w 2371972"/>
                <a:gd name="connsiteY604" fmla="*/ 2652163 h 3508684"/>
                <a:gd name="connsiteX605" fmla="*/ 1014902 w 2371972"/>
                <a:gd name="connsiteY605" fmla="*/ 2651877 h 3508684"/>
                <a:gd name="connsiteX606" fmla="*/ 1013856 w 2371972"/>
                <a:gd name="connsiteY606" fmla="*/ 2652734 h 3508684"/>
                <a:gd name="connsiteX607" fmla="*/ 1011764 w 2371972"/>
                <a:gd name="connsiteY607" fmla="*/ 2655493 h 3508684"/>
                <a:gd name="connsiteX608" fmla="*/ 1010718 w 2371972"/>
                <a:gd name="connsiteY608" fmla="*/ 2655493 h 3508684"/>
                <a:gd name="connsiteX609" fmla="*/ 1009862 w 2371972"/>
                <a:gd name="connsiteY609" fmla="*/ 2654351 h 3508684"/>
                <a:gd name="connsiteX610" fmla="*/ 1009196 w 2371972"/>
                <a:gd name="connsiteY610" fmla="*/ 2654066 h 3508684"/>
                <a:gd name="connsiteX611" fmla="*/ 1008721 w 2371972"/>
                <a:gd name="connsiteY611" fmla="*/ 2652638 h 3508684"/>
                <a:gd name="connsiteX612" fmla="*/ 1005107 w 2371972"/>
                <a:gd name="connsiteY612" fmla="*/ 2651497 h 3508684"/>
                <a:gd name="connsiteX613" fmla="*/ 1004061 w 2371972"/>
                <a:gd name="connsiteY613" fmla="*/ 2649974 h 3508684"/>
                <a:gd name="connsiteX614" fmla="*/ 1001398 w 2371972"/>
                <a:gd name="connsiteY614" fmla="*/ 2643884 h 3508684"/>
                <a:gd name="connsiteX615" fmla="*/ 998925 w 2371972"/>
                <a:gd name="connsiteY615" fmla="*/ 2642076 h 3508684"/>
                <a:gd name="connsiteX616" fmla="*/ 996263 w 2371972"/>
                <a:gd name="connsiteY616" fmla="*/ 2640934 h 3508684"/>
                <a:gd name="connsiteX617" fmla="*/ 990842 w 2371972"/>
                <a:gd name="connsiteY617" fmla="*/ 2630181 h 3508684"/>
                <a:gd name="connsiteX618" fmla="*/ 989986 w 2371972"/>
                <a:gd name="connsiteY618" fmla="*/ 2629515 h 3508684"/>
                <a:gd name="connsiteX619" fmla="*/ 988465 w 2371972"/>
                <a:gd name="connsiteY619" fmla="*/ 2629515 h 3508684"/>
                <a:gd name="connsiteX620" fmla="*/ 987609 w 2371972"/>
                <a:gd name="connsiteY620" fmla="*/ 2626946 h 3508684"/>
                <a:gd name="connsiteX621" fmla="*/ 987609 w 2371972"/>
                <a:gd name="connsiteY621" fmla="*/ 2619618 h 3508684"/>
                <a:gd name="connsiteX622" fmla="*/ 986562 w 2371972"/>
                <a:gd name="connsiteY622" fmla="*/ 2617430 h 3508684"/>
                <a:gd name="connsiteX623" fmla="*/ 985041 w 2371972"/>
                <a:gd name="connsiteY623" fmla="*/ 2617430 h 3508684"/>
                <a:gd name="connsiteX624" fmla="*/ 984185 w 2371972"/>
                <a:gd name="connsiteY624" fmla="*/ 2616478 h 3508684"/>
                <a:gd name="connsiteX625" fmla="*/ 985231 w 2371972"/>
                <a:gd name="connsiteY625" fmla="*/ 2614290 h 3508684"/>
                <a:gd name="connsiteX626" fmla="*/ 986753 w 2371972"/>
                <a:gd name="connsiteY626" fmla="*/ 2613338 h 3508684"/>
                <a:gd name="connsiteX627" fmla="*/ 987609 w 2371972"/>
                <a:gd name="connsiteY627" fmla="*/ 2613338 h 3508684"/>
                <a:gd name="connsiteX628" fmla="*/ 988465 w 2371972"/>
                <a:gd name="connsiteY628" fmla="*/ 2609722 h 3508684"/>
                <a:gd name="connsiteX629" fmla="*/ 989986 w 2371972"/>
                <a:gd name="connsiteY629" fmla="*/ 2609341 h 3508684"/>
                <a:gd name="connsiteX630" fmla="*/ 990271 w 2371972"/>
                <a:gd name="connsiteY630" fmla="*/ 2608485 h 3508684"/>
                <a:gd name="connsiteX631" fmla="*/ 991317 w 2371972"/>
                <a:gd name="connsiteY631" fmla="*/ 2608200 h 3508684"/>
                <a:gd name="connsiteX632" fmla="*/ 992173 w 2371972"/>
                <a:gd name="connsiteY632" fmla="*/ 2607248 h 3508684"/>
                <a:gd name="connsiteX633" fmla="*/ 993980 w 2371972"/>
                <a:gd name="connsiteY633" fmla="*/ 2606962 h 3508684"/>
                <a:gd name="connsiteX634" fmla="*/ 993980 w 2371972"/>
                <a:gd name="connsiteY634" fmla="*/ 2604964 h 3508684"/>
                <a:gd name="connsiteX635" fmla="*/ 994456 w 2371972"/>
                <a:gd name="connsiteY635" fmla="*/ 2604013 h 3508684"/>
                <a:gd name="connsiteX636" fmla="*/ 994931 w 2371972"/>
                <a:gd name="connsiteY636" fmla="*/ 2603156 h 3508684"/>
                <a:gd name="connsiteX637" fmla="*/ 997023 w 2371972"/>
                <a:gd name="connsiteY637" fmla="*/ 2602300 h 3508684"/>
                <a:gd name="connsiteX638" fmla="*/ 997499 w 2371972"/>
                <a:gd name="connsiteY638" fmla="*/ 2599730 h 3508684"/>
                <a:gd name="connsiteX639" fmla="*/ 998355 w 2371972"/>
                <a:gd name="connsiteY639" fmla="*/ 2598018 h 3508684"/>
                <a:gd name="connsiteX640" fmla="*/ 998355 w 2371972"/>
                <a:gd name="connsiteY640" fmla="*/ 2598018 h 3508684"/>
                <a:gd name="connsiteX641" fmla="*/ 621285 w 2371972"/>
                <a:gd name="connsiteY641" fmla="*/ 2590120 h 3508684"/>
                <a:gd name="connsiteX642" fmla="*/ 622617 w 2371972"/>
                <a:gd name="connsiteY642" fmla="*/ 2592308 h 3508684"/>
                <a:gd name="connsiteX643" fmla="*/ 622046 w 2371972"/>
                <a:gd name="connsiteY643" fmla="*/ 2596495 h 3508684"/>
                <a:gd name="connsiteX644" fmla="*/ 622522 w 2371972"/>
                <a:gd name="connsiteY644" fmla="*/ 2603537 h 3508684"/>
                <a:gd name="connsiteX645" fmla="*/ 622046 w 2371972"/>
                <a:gd name="connsiteY645" fmla="*/ 2606677 h 3508684"/>
                <a:gd name="connsiteX646" fmla="*/ 621571 w 2371972"/>
                <a:gd name="connsiteY646" fmla="*/ 2606962 h 3508684"/>
                <a:gd name="connsiteX647" fmla="*/ 621856 w 2371972"/>
                <a:gd name="connsiteY647" fmla="*/ 2609151 h 3508684"/>
                <a:gd name="connsiteX648" fmla="*/ 621095 w 2371972"/>
                <a:gd name="connsiteY648" fmla="*/ 2610959 h 3508684"/>
                <a:gd name="connsiteX649" fmla="*/ 620334 w 2371972"/>
                <a:gd name="connsiteY649" fmla="*/ 2611340 h 3508684"/>
                <a:gd name="connsiteX650" fmla="*/ 620810 w 2371972"/>
                <a:gd name="connsiteY650" fmla="*/ 2614099 h 3508684"/>
                <a:gd name="connsiteX651" fmla="*/ 619764 w 2371972"/>
                <a:gd name="connsiteY651" fmla="*/ 2617906 h 3508684"/>
                <a:gd name="connsiteX652" fmla="*/ 620049 w 2371972"/>
                <a:gd name="connsiteY652" fmla="*/ 2619428 h 3508684"/>
                <a:gd name="connsiteX653" fmla="*/ 619573 w 2371972"/>
                <a:gd name="connsiteY653" fmla="*/ 2619428 h 3508684"/>
                <a:gd name="connsiteX654" fmla="*/ 618242 w 2371972"/>
                <a:gd name="connsiteY654" fmla="*/ 2621426 h 3508684"/>
                <a:gd name="connsiteX655" fmla="*/ 617957 w 2371972"/>
                <a:gd name="connsiteY655" fmla="*/ 2624852 h 3508684"/>
                <a:gd name="connsiteX656" fmla="*/ 618432 w 2371972"/>
                <a:gd name="connsiteY656" fmla="*/ 2625138 h 3508684"/>
                <a:gd name="connsiteX657" fmla="*/ 619193 w 2371972"/>
                <a:gd name="connsiteY657" fmla="*/ 2627897 h 3508684"/>
                <a:gd name="connsiteX658" fmla="*/ 620239 w 2371972"/>
                <a:gd name="connsiteY658" fmla="*/ 2629705 h 3508684"/>
                <a:gd name="connsiteX659" fmla="*/ 621095 w 2371972"/>
                <a:gd name="connsiteY659" fmla="*/ 2629705 h 3508684"/>
                <a:gd name="connsiteX660" fmla="*/ 621380 w 2371972"/>
                <a:gd name="connsiteY660" fmla="*/ 2630086 h 3508684"/>
                <a:gd name="connsiteX661" fmla="*/ 622236 w 2371972"/>
                <a:gd name="connsiteY661" fmla="*/ 2629420 h 3508684"/>
                <a:gd name="connsiteX662" fmla="*/ 622902 w 2371972"/>
                <a:gd name="connsiteY662" fmla="*/ 2629705 h 3508684"/>
                <a:gd name="connsiteX663" fmla="*/ 623187 w 2371972"/>
                <a:gd name="connsiteY663" fmla="*/ 2632084 h 3508684"/>
                <a:gd name="connsiteX664" fmla="*/ 624519 w 2371972"/>
                <a:gd name="connsiteY664" fmla="*/ 2635700 h 3508684"/>
                <a:gd name="connsiteX665" fmla="*/ 624519 w 2371972"/>
                <a:gd name="connsiteY665" fmla="*/ 2637889 h 3508684"/>
                <a:gd name="connsiteX666" fmla="*/ 625850 w 2371972"/>
                <a:gd name="connsiteY666" fmla="*/ 2639316 h 3508684"/>
                <a:gd name="connsiteX667" fmla="*/ 626611 w 2371972"/>
                <a:gd name="connsiteY667" fmla="*/ 2641695 h 3508684"/>
                <a:gd name="connsiteX668" fmla="*/ 626135 w 2371972"/>
                <a:gd name="connsiteY668" fmla="*/ 2642552 h 3508684"/>
                <a:gd name="connsiteX669" fmla="*/ 627181 w 2371972"/>
                <a:gd name="connsiteY669" fmla="*/ 2644550 h 3508684"/>
                <a:gd name="connsiteX670" fmla="*/ 627181 w 2371972"/>
                <a:gd name="connsiteY670" fmla="*/ 2649784 h 3508684"/>
                <a:gd name="connsiteX671" fmla="*/ 627657 w 2371972"/>
                <a:gd name="connsiteY671" fmla="*/ 2650926 h 3508684"/>
                <a:gd name="connsiteX672" fmla="*/ 628513 w 2371972"/>
                <a:gd name="connsiteY672" fmla="*/ 2651211 h 3508684"/>
                <a:gd name="connsiteX673" fmla="*/ 629274 w 2371972"/>
                <a:gd name="connsiteY673" fmla="*/ 2653780 h 3508684"/>
                <a:gd name="connsiteX674" fmla="*/ 628988 w 2371972"/>
                <a:gd name="connsiteY674" fmla="*/ 2654446 h 3508684"/>
                <a:gd name="connsiteX675" fmla="*/ 629464 w 2371972"/>
                <a:gd name="connsiteY675" fmla="*/ 2654637 h 3508684"/>
                <a:gd name="connsiteX676" fmla="*/ 629464 w 2371972"/>
                <a:gd name="connsiteY676" fmla="*/ 2655779 h 3508684"/>
                <a:gd name="connsiteX677" fmla="*/ 630225 w 2371972"/>
                <a:gd name="connsiteY677" fmla="*/ 2656635 h 3508684"/>
                <a:gd name="connsiteX678" fmla="*/ 630700 w 2371972"/>
                <a:gd name="connsiteY678" fmla="*/ 2661393 h 3508684"/>
                <a:gd name="connsiteX679" fmla="*/ 629369 w 2371972"/>
                <a:gd name="connsiteY679" fmla="*/ 2664343 h 3508684"/>
                <a:gd name="connsiteX680" fmla="*/ 629369 w 2371972"/>
                <a:gd name="connsiteY680" fmla="*/ 2667103 h 3508684"/>
                <a:gd name="connsiteX681" fmla="*/ 629844 w 2371972"/>
                <a:gd name="connsiteY681" fmla="*/ 2667293 h 3508684"/>
                <a:gd name="connsiteX682" fmla="*/ 630320 w 2371972"/>
                <a:gd name="connsiteY682" fmla="*/ 2672622 h 3508684"/>
                <a:gd name="connsiteX683" fmla="*/ 629464 w 2371972"/>
                <a:gd name="connsiteY683" fmla="*/ 2673002 h 3508684"/>
                <a:gd name="connsiteX684" fmla="*/ 628988 w 2371972"/>
                <a:gd name="connsiteY684" fmla="*/ 2674525 h 3508684"/>
                <a:gd name="connsiteX685" fmla="*/ 629749 w 2371972"/>
                <a:gd name="connsiteY685" fmla="*/ 2680139 h 3508684"/>
                <a:gd name="connsiteX686" fmla="*/ 630605 w 2371972"/>
                <a:gd name="connsiteY686" fmla="*/ 2681947 h 3508684"/>
                <a:gd name="connsiteX687" fmla="*/ 631080 w 2371972"/>
                <a:gd name="connsiteY687" fmla="*/ 2681947 h 3508684"/>
                <a:gd name="connsiteX688" fmla="*/ 631841 w 2371972"/>
                <a:gd name="connsiteY688" fmla="*/ 2682899 h 3508684"/>
                <a:gd name="connsiteX689" fmla="*/ 632317 w 2371972"/>
                <a:gd name="connsiteY689" fmla="*/ 2686991 h 3508684"/>
                <a:gd name="connsiteX690" fmla="*/ 633078 w 2371972"/>
                <a:gd name="connsiteY690" fmla="*/ 2687657 h 3508684"/>
                <a:gd name="connsiteX691" fmla="*/ 633363 w 2371972"/>
                <a:gd name="connsiteY691" fmla="*/ 2688608 h 3508684"/>
                <a:gd name="connsiteX692" fmla="*/ 634409 w 2371972"/>
                <a:gd name="connsiteY692" fmla="*/ 2688989 h 3508684"/>
                <a:gd name="connsiteX693" fmla="*/ 634124 w 2371972"/>
                <a:gd name="connsiteY693" fmla="*/ 2691368 h 3508684"/>
                <a:gd name="connsiteX694" fmla="*/ 634599 w 2371972"/>
                <a:gd name="connsiteY694" fmla="*/ 2691653 h 3508684"/>
                <a:gd name="connsiteX695" fmla="*/ 634314 w 2371972"/>
                <a:gd name="connsiteY695" fmla="*/ 2692320 h 3508684"/>
                <a:gd name="connsiteX696" fmla="*/ 634789 w 2371972"/>
                <a:gd name="connsiteY696" fmla="*/ 2693747 h 3508684"/>
                <a:gd name="connsiteX697" fmla="*/ 634314 w 2371972"/>
                <a:gd name="connsiteY697" fmla="*/ 2695745 h 3508684"/>
                <a:gd name="connsiteX698" fmla="*/ 635360 w 2371972"/>
                <a:gd name="connsiteY698" fmla="*/ 2697934 h 3508684"/>
                <a:gd name="connsiteX699" fmla="*/ 636216 w 2371972"/>
                <a:gd name="connsiteY699" fmla="*/ 2697648 h 3508684"/>
                <a:gd name="connsiteX700" fmla="*/ 636977 w 2371972"/>
                <a:gd name="connsiteY700" fmla="*/ 2698029 h 3508684"/>
                <a:gd name="connsiteX701" fmla="*/ 637452 w 2371972"/>
                <a:gd name="connsiteY701" fmla="*/ 2701455 h 3508684"/>
                <a:gd name="connsiteX702" fmla="*/ 638974 w 2371972"/>
                <a:gd name="connsiteY702" fmla="*/ 2703263 h 3508684"/>
                <a:gd name="connsiteX703" fmla="*/ 640305 w 2371972"/>
                <a:gd name="connsiteY703" fmla="*/ 2704119 h 3508684"/>
                <a:gd name="connsiteX704" fmla="*/ 641351 w 2371972"/>
                <a:gd name="connsiteY704" fmla="*/ 2704119 h 3508684"/>
                <a:gd name="connsiteX705" fmla="*/ 642112 w 2371972"/>
                <a:gd name="connsiteY705" fmla="*/ 2705071 h 3508684"/>
                <a:gd name="connsiteX706" fmla="*/ 642873 w 2371972"/>
                <a:gd name="connsiteY706" fmla="*/ 2705071 h 3508684"/>
                <a:gd name="connsiteX707" fmla="*/ 643348 w 2371972"/>
                <a:gd name="connsiteY707" fmla="*/ 2706022 h 3508684"/>
                <a:gd name="connsiteX708" fmla="*/ 644680 w 2371972"/>
                <a:gd name="connsiteY708" fmla="*/ 2706022 h 3508684"/>
                <a:gd name="connsiteX709" fmla="*/ 645441 w 2371972"/>
                <a:gd name="connsiteY709" fmla="*/ 2706879 h 3508684"/>
                <a:gd name="connsiteX710" fmla="*/ 646296 w 2371972"/>
                <a:gd name="connsiteY710" fmla="*/ 2706879 h 3508684"/>
                <a:gd name="connsiteX711" fmla="*/ 647152 w 2371972"/>
                <a:gd name="connsiteY711" fmla="*/ 2707735 h 3508684"/>
                <a:gd name="connsiteX712" fmla="*/ 647152 w 2371972"/>
                <a:gd name="connsiteY712" fmla="*/ 2708592 h 3508684"/>
                <a:gd name="connsiteX713" fmla="*/ 648959 w 2371972"/>
                <a:gd name="connsiteY713" fmla="*/ 2710019 h 3508684"/>
                <a:gd name="connsiteX714" fmla="*/ 649815 w 2371972"/>
                <a:gd name="connsiteY714" fmla="*/ 2712018 h 3508684"/>
                <a:gd name="connsiteX715" fmla="*/ 650671 w 2371972"/>
                <a:gd name="connsiteY715" fmla="*/ 2712874 h 3508684"/>
                <a:gd name="connsiteX716" fmla="*/ 650671 w 2371972"/>
                <a:gd name="connsiteY716" fmla="*/ 2714301 h 3508684"/>
                <a:gd name="connsiteX717" fmla="*/ 651337 w 2371972"/>
                <a:gd name="connsiteY717" fmla="*/ 2714587 h 3508684"/>
                <a:gd name="connsiteX718" fmla="*/ 651622 w 2371972"/>
                <a:gd name="connsiteY718" fmla="*/ 2715443 h 3508684"/>
                <a:gd name="connsiteX719" fmla="*/ 652953 w 2371972"/>
                <a:gd name="connsiteY719" fmla="*/ 2715824 h 3508684"/>
                <a:gd name="connsiteX720" fmla="*/ 652668 w 2371972"/>
                <a:gd name="connsiteY720" fmla="*/ 2716775 h 3508684"/>
                <a:gd name="connsiteX721" fmla="*/ 653144 w 2371972"/>
                <a:gd name="connsiteY721" fmla="*/ 2718964 h 3508684"/>
                <a:gd name="connsiteX722" fmla="*/ 652383 w 2371972"/>
                <a:gd name="connsiteY722" fmla="*/ 2720391 h 3508684"/>
                <a:gd name="connsiteX723" fmla="*/ 652668 w 2371972"/>
                <a:gd name="connsiteY723" fmla="*/ 2722199 h 3508684"/>
                <a:gd name="connsiteX724" fmla="*/ 652002 w 2371972"/>
                <a:gd name="connsiteY724" fmla="*/ 2722865 h 3508684"/>
                <a:gd name="connsiteX725" fmla="*/ 652002 w 2371972"/>
                <a:gd name="connsiteY725" fmla="*/ 2723817 h 3508684"/>
                <a:gd name="connsiteX726" fmla="*/ 652668 w 2371972"/>
                <a:gd name="connsiteY726" fmla="*/ 2724483 h 3508684"/>
                <a:gd name="connsiteX727" fmla="*/ 652002 w 2371972"/>
                <a:gd name="connsiteY727" fmla="*/ 2725435 h 3508684"/>
                <a:gd name="connsiteX728" fmla="*/ 652002 w 2371972"/>
                <a:gd name="connsiteY728" fmla="*/ 2726862 h 3508684"/>
                <a:gd name="connsiteX729" fmla="*/ 651432 w 2371972"/>
                <a:gd name="connsiteY729" fmla="*/ 2726482 h 3508684"/>
                <a:gd name="connsiteX730" fmla="*/ 651432 w 2371972"/>
                <a:gd name="connsiteY730" fmla="*/ 2728670 h 3508684"/>
                <a:gd name="connsiteX731" fmla="*/ 650576 w 2371972"/>
                <a:gd name="connsiteY731" fmla="*/ 2729336 h 3508684"/>
                <a:gd name="connsiteX732" fmla="*/ 650576 w 2371972"/>
                <a:gd name="connsiteY732" fmla="*/ 2731715 h 3508684"/>
                <a:gd name="connsiteX733" fmla="*/ 651622 w 2371972"/>
                <a:gd name="connsiteY733" fmla="*/ 2733143 h 3508684"/>
                <a:gd name="connsiteX734" fmla="*/ 651337 w 2371972"/>
                <a:gd name="connsiteY734" fmla="*/ 2734285 h 3508684"/>
                <a:gd name="connsiteX735" fmla="*/ 652383 w 2371972"/>
                <a:gd name="connsiteY735" fmla="*/ 2736854 h 3508684"/>
                <a:gd name="connsiteX736" fmla="*/ 653429 w 2371972"/>
                <a:gd name="connsiteY736" fmla="*/ 2736854 h 3508684"/>
                <a:gd name="connsiteX737" fmla="*/ 654475 w 2371972"/>
                <a:gd name="connsiteY737" fmla="*/ 2737996 h 3508684"/>
                <a:gd name="connsiteX738" fmla="*/ 654475 w 2371972"/>
                <a:gd name="connsiteY738" fmla="*/ 2738852 h 3508684"/>
                <a:gd name="connsiteX739" fmla="*/ 655806 w 2371972"/>
                <a:gd name="connsiteY739" fmla="*/ 2738852 h 3508684"/>
                <a:gd name="connsiteX740" fmla="*/ 656092 w 2371972"/>
                <a:gd name="connsiteY740" fmla="*/ 2739233 h 3508684"/>
                <a:gd name="connsiteX741" fmla="*/ 657613 w 2371972"/>
                <a:gd name="connsiteY741" fmla="*/ 2738852 h 3508684"/>
                <a:gd name="connsiteX742" fmla="*/ 658089 w 2371972"/>
                <a:gd name="connsiteY742" fmla="*/ 2739518 h 3508684"/>
                <a:gd name="connsiteX743" fmla="*/ 657803 w 2371972"/>
                <a:gd name="connsiteY743" fmla="*/ 2740375 h 3508684"/>
                <a:gd name="connsiteX744" fmla="*/ 658659 w 2371972"/>
                <a:gd name="connsiteY744" fmla="*/ 2740755 h 3508684"/>
                <a:gd name="connsiteX745" fmla="*/ 658659 w 2371972"/>
                <a:gd name="connsiteY745" fmla="*/ 2742183 h 3508684"/>
                <a:gd name="connsiteX746" fmla="*/ 659420 w 2371972"/>
                <a:gd name="connsiteY746" fmla="*/ 2742849 h 3508684"/>
                <a:gd name="connsiteX747" fmla="*/ 659420 w 2371972"/>
                <a:gd name="connsiteY747" fmla="*/ 2745038 h 3508684"/>
                <a:gd name="connsiteX748" fmla="*/ 658374 w 2371972"/>
                <a:gd name="connsiteY748" fmla="*/ 2745894 h 3508684"/>
                <a:gd name="connsiteX749" fmla="*/ 658374 w 2371972"/>
                <a:gd name="connsiteY749" fmla="*/ 2748273 h 3508684"/>
                <a:gd name="connsiteX750" fmla="*/ 656282 w 2371972"/>
                <a:gd name="connsiteY750" fmla="*/ 2750461 h 3508684"/>
                <a:gd name="connsiteX751" fmla="*/ 657328 w 2371972"/>
                <a:gd name="connsiteY751" fmla="*/ 2751128 h 3508684"/>
                <a:gd name="connsiteX752" fmla="*/ 657613 w 2371972"/>
                <a:gd name="connsiteY752" fmla="*/ 2751794 h 3508684"/>
                <a:gd name="connsiteX753" fmla="*/ 655806 w 2371972"/>
                <a:gd name="connsiteY753" fmla="*/ 2753221 h 3508684"/>
                <a:gd name="connsiteX754" fmla="*/ 654760 w 2371972"/>
                <a:gd name="connsiteY754" fmla="*/ 2755219 h 3508684"/>
                <a:gd name="connsiteX755" fmla="*/ 655046 w 2371972"/>
                <a:gd name="connsiteY755" fmla="*/ 2758169 h 3508684"/>
                <a:gd name="connsiteX756" fmla="*/ 655331 w 2371972"/>
                <a:gd name="connsiteY756" fmla="*/ 2758835 h 3508684"/>
                <a:gd name="connsiteX757" fmla="*/ 656377 w 2371972"/>
                <a:gd name="connsiteY757" fmla="*/ 2759502 h 3508684"/>
                <a:gd name="connsiteX758" fmla="*/ 656852 w 2371972"/>
                <a:gd name="connsiteY758" fmla="*/ 2760643 h 3508684"/>
                <a:gd name="connsiteX759" fmla="*/ 658659 w 2371972"/>
                <a:gd name="connsiteY759" fmla="*/ 2760643 h 3508684"/>
                <a:gd name="connsiteX760" fmla="*/ 658945 w 2371972"/>
                <a:gd name="connsiteY760" fmla="*/ 2761024 h 3508684"/>
                <a:gd name="connsiteX761" fmla="*/ 658089 w 2371972"/>
                <a:gd name="connsiteY761" fmla="*/ 2763022 h 3508684"/>
                <a:gd name="connsiteX762" fmla="*/ 657328 w 2371972"/>
                <a:gd name="connsiteY762" fmla="*/ 2763022 h 3508684"/>
                <a:gd name="connsiteX763" fmla="*/ 657328 w 2371972"/>
                <a:gd name="connsiteY763" fmla="*/ 2764545 h 3508684"/>
                <a:gd name="connsiteX764" fmla="*/ 656852 w 2371972"/>
                <a:gd name="connsiteY764" fmla="*/ 2764830 h 3508684"/>
                <a:gd name="connsiteX765" fmla="*/ 657138 w 2371972"/>
                <a:gd name="connsiteY765" fmla="*/ 2765972 h 3508684"/>
                <a:gd name="connsiteX766" fmla="*/ 658469 w 2371972"/>
                <a:gd name="connsiteY766" fmla="*/ 2766258 h 3508684"/>
                <a:gd name="connsiteX767" fmla="*/ 658469 w 2371972"/>
                <a:gd name="connsiteY767" fmla="*/ 2765877 h 3508684"/>
                <a:gd name="connsiteX768" fmla="*/ 659991 w 2371972"/>
                <a:gd name="connsiteY768" fmla="*/ 2764926 h 3508684"/>
                <a:gd name="connsiteX769" fmla="*/ 661322 w 2371972"/>
                <a:gd name="connsiteY769" fmla="*/ 2764926 h 3508684"/>
                <a:gd name="connsiteX770" fmla="*/ 661988 w 2371972"/>
                <a:gd name="connsiteY770" fmla="*/ 2765877 h 3508684"/>
                <a:gd name="connsiteX771" fmla="*/ 661703 w 2371972"/>
                <a:gd name="connsiteY771" fmla="*/ 2767305 h 3508684"/>
                <a:gd name="connsiteX772" fmla="*/ 660942 w 2371972"/>
                <a:gd name="connsiteY772" fmla="*/ 2767685 h 3508684"/>
                <a:gd name="connsiteX773" fmla="*/ 661798 w 2371972"/>
                <a:gd name="connsiteY773" fmla="*/ 2768827 h 3508684"/>
                <a:gd name="connsiteX774" fmla="*/ 661798 w 2371972"/>
                <a:gd name="connsiteY774" fmla="*/ 2770254 h 3508684"/>
                <a:gd name="connsiteX775" fmla="*/ 661132 w 2371972"/>
                <a:gd name="connsiteY775" fmla="*/ 2771396 h 3508684"/>
                <a:gd name="connsiteX776" fmla="*/ 660276 w 2371972"/>
                <a:gd name="connsiteY776" fmla="*/ 2771777 h 3508684"/>
                <a:gd name="connsiteX777" fmla="*/ 659991 w 2371972"/>
                <a:gd name="connsiteY777" fmla="*/ 2772633 h 3508684"/>
                <a:gd name="connsiteX778" fmla="*/ 659230 w 2371972"/>
                <a:gd name="connsiteY778" fmla="*/ 2773014 h 3508684"/>
                <a:gd name="connsiteX779" fmla="*/ 659230 w 2371972"/>
                <a:gd name="connsiteY779" fmla="*/ 2773966 h 3508684"/>
                <a:gd name="connsiteX780" fmla="*/ 660086 w 2371972"/>
                <a:gd name="connsiteY780" fmla="*/ 2773680 h 3508684"/>
                <a:gd name="connsiteX781" fmla="*/ 660561 w 2371972"/>
                <a:gd name="connsiteY781" fmla="*/ 2772728 h 3508684"/>
                <a:gd name="connsiteX782" fmla="*/ 661893 w 2371972"/>
                <a:gd name="connsiteY782" fmla="*/ 2772063 h 3508684"/>
                <a:gd name="connsiteX783" fmla="*/ 663224 w 2371972"/>
                <a:gd name="connsiteY783" fmla="*/ 2772348 h 3508684"/>
                <a:gd name="connsiteX784" fmla="*/ 662939 w 2371972"/>
                <a:gd name="connsiteY784" fmla="*/ 2773871 h 3508684"/>
                <a:gd name="connsiteX785" fmla="*/ 660752 w 2371972"/>
                <a:gd name="connsiteY785" fmla="*/ 2776250 h 3508684"/>
                <a:gd name="connsiteX786" fmla="*/ 660276 w 2371972"/>
                <a:gd name="connsiteY786" fmla="*/ 2777772 h 3508684"/>
                <a:gd name="connsiteX787" fmla="*/ 658469 w 2371972"/>
                <a:gd name="connsiteY787" fmla="*/ 2779199 h 3508684"/>
                <a:gd name="connsiteX788" fmla="*/ 657423 w 2371972"/>
                <a:gd name="connsiteY788" fmla="*/ 2779485 h 3508684"/>
                <a:gd name="connsiteX789" fmla="*/ 655331 w 2371972"/>
                <a:gd name="connsiteY789" fmla="*/ 2781864 h 3508684"/>
                <a:gd name="connsiteX790" fmla="*/ 654570 w 2371972"/>
                <a:gd name="connsiteY790" fmla="*/ 2781007 h 3508684"/>
                <a:gd name="connsiteX791" fmla="*/ 655331 w 2371972"/>
                <a:gd name="connsiteY791" fmla="*/ 2780722 h 3508684"/>
                <a:gd name="connsiteX792" fmla="*/ 655616 w 2371972"/>
                <a:gd name="connsiteY792" fmla="*/ 2779865 h 3508684"/>
                <a:gd name="connsiteX793" fmla="*/ 655141 w 2371972"/>
                <a:gd name="connsiteY793" fmla="*/ 2779580 h 3508684"/>
                <a:gd name="connsiteX794" fmla="*/ 654665 w 2371972"/>
                <a:gd name="connsiteY794" fmla="*/ 2779961 h 3508684"/>
                <a:gd name="connsiteX795" fmla="*/ 654190 w 2371972"/>
                <a:gd name="connsiteY795" fmla="*/ 2781483 h 3508684"/>
                <a:gd name="connsiteX796" fmla="*/ 652858 w 2371972"/>
                <a:gd name="connsiteY796" fmla="*/ 2781864 h 3508684"/>
                <a:gd name="connsiteX797" fmla="*/ 652858 w 2371972"/>
                <a:gd name="connsiteY797" fmla="*/ 2782815 h 3508684"/>
                <a:gd name="connsiteX798" fmla="*/ 652383 w 2371972"/>
                <a:gd name="connsiteY798" fmla="*/ 2783577 h 3508684"/>
                <a:gd name="connsiteX799" fmla="*/ 651717 w 2371972"/>
                <a:gd name="connsiteY799" fmla="*/ 2783577 h 3508684"/>
                <a:gd name="connsiteX800" fmla="*/ 650861 w 2371972"/>
                <a:gd name="connsiteY800" fmla="*/ 2782720 h 3508684"/>
                <a:gd name="connsiteX801" fmla="*/ 650005 w 2371972"/>
                <a:gd name="connsiteY801" fmla="*/ 2783006 h 3508684"/>
                <a:gd name="connsiteX802" fmla="*/ 648959 w 2371972"/>
                <a:gd name="connsiteY802" fmla="*/ 2784814 h 3508684"/>
                <a:gd name="connsiteX803" fmla="*/ 649244 w 2371972"/>
                <a:gd name="connsiteY803" fmla="*/ 2785765 h 3508684"/>
                <a:gd name="connsiteX804" fmla="*/ 650576 w 2371972"/>
                <a:gd name="connsiteY804" fmla="*/ 2785765 h 3508684"/>
                <a:gd name="connsiteX805" fmla="*/ 650861 w 2371972"/>
                <a:gd name="connsiteY805" fmla="*/ 2786717 h 3508684"/>
                <a:gd name="connsiteX806" fmla="*/ 651907 w 2371972"/>
                <a:gd name="connsiteY806" fmla="*/ 2785860 h 3508684"/>
                <a:gd name="connsiteX807" fmla="*/ 652573 w 2371972"/>
                <a:gd name="connsiteY807" fmla="*/ 2785860 h 3508684"/>
                <a:gd name="connsiteX808" fmla="*/ 652573 w 2371972"/>
                <a:gd name="connsiteY808" fmla="*/ 2786526 h 3508684"/>
                <a:gd name="connsiteX809" fmla="*/ 651527 w 2371972"/>
                <a:gd name="connsiteY809" fmla="*/ 2787954 h 3508684"/>
                <a:gd name="connsiteX810" fmla="*/ 650671 w 2371972"/>
                <a:gd name="connsiteY810" fmla="*/ 2788144 h 3508684"/>
                <a:gd name="connsiteX811" fmla="*/ 650196 w 2371972"/>
                <a:gd name="connsiteY811" fmla="*/ 2790143 h 3508684"/>
                <a:gd name="connsiteX812" fmla="*/ 649435 w 2371972"/>
                <a:gd name="connsiteY812" fmla="*/ 2790333 h 3508684"/>
                <a:gd name="connsiteX813" fmla="*/ 648579 w 2371972"/>
                <a:gd name="connsiteY813" fmla="*/ 2791475 h 3508684"/>
                <a:gd name="connsiteX814" fmla="*/ 647723 w 2371972"/>
                <a:gd name="connsiteY814" fmla="*/ 2791094 h 3508684"/>
                <a:gd name="connsiteX815" fmla="*/ 648008 w 2371972"/>
                <a:gd name="connsiteY815" fmla="*/ 2789952 h 3508684"/>
                <a:gd name="connsiteX816" fmla="*/ 646677 w 2371972"/>
                <a:gd name="connsiteY816" fmla="*/ 2789667 h 3508684"/>
                <a:gd name="connsiteX817" fmla="*/ 646201 w 2371972"/>
                <a:gd name="connsiteY817" fmla="*/ 2789667 h 3508684"/>
                <a:gd name="connsiteX818" fmla="*/ 646201 w 2371972"/>
                <a:gd name="connsiteY818" fmla="*/ 2790523 h 3508684"/>
                <a:gd name="connsiteX819" fmla="*/ 645726 w 2371972"/>
                <a:gd name="connsiteY819" fmla="*/ 2790523 h 3508684"/>
                <a:gd name="connsiteX820" fmla="*/ 645250 w 2371972"/>
                <a:gd name="connsiteY820" fmla="*/ 2791380 h 3508684"/>
                <a:gd name="connsiteX821" fmla="*/ 644489 w 2371972"/>
                <a:gd name="connsiteY821" fmla="*/ 2791380 h 3508684"/>
                <a:gd name="connsiteX822" fmla="*/ 643729 w 2371972"/>
                <a:gd name="connsiteY822" fmla="*/ 2790428 h 3508684"/>
                <a:gd name="connsiteX823" fmla="*/ 643729 w 2371972"/>
                <a:gd name="connsiteY823" fmla="*/ 2789286 h 3508684"/>
                <a:gd name="connsiteX824" fmla="*/ 644204 w 2371972"/>
                <a:gd name="connsiteY824" fmla="*/ 2789001 h 3508684"/>
                <a:gd name="connsiteX825" fmla="*/ 643919 w 2371972"/>
                <a:gd name="connsiteY825" fmla="*/ 2787573 h 3508684"/>
                <a:gd name="connsiteX826" fmla="*/ 642588 w 2371972"/>
                <a:gd name="connsiteY826" fmla="*/ 2786907 h 3508684"/>
                <a:gd name="connsiteX827" fmla="*/ 641732 w 2371972"/>
                <a:gd name="connsiteY827" fmla="*/ 2787573 h 3508684"/>
                <a:gd name="connsiteX828" fmla="*/ 641732 w 2371972"/>
                <a:gd name="connsiteY828" fmla="*/ 2787954 h 3508684"/>
                <a:gd name="connsiteX829" fmla="*/ 642588 w 2371972"/>
                <a:gd name="connsiteY829" fmla="*/ 2788335 h 3508684"/>
                <a:gd name="connsiteX830" fmla="*/ 642588 w 2371972"/>
                <a:gd name="connsiteY830" fmla="*/ 2789286 h 3508684"/>
                <a:gd name="connsiteX831" fmla="*/ 642112 w 2371972"/>
                <a:gd name="connsiteY831" fmla="*/ 2789667 h 3508684"/>
                <a:gd name="connsiteX832" fmla="*/ 641256 w 2371972"/>
                <a:gd name="connsiteY832" fmla="*/ 2789667 h 3508684"/>
                <a:gd name="connsiteX833" fmla="*/ 640971 w 2371972"/>
                <a:gd name="connsiteY833" fmla="*/ 2789286 h 3508684"/>
                <a:gd name="connsiteX834" fmla="*/ 639925 w 2371972"/>
                <a:gd name="connsiteY834" fmla="*/ 2789667 h 3508684"/>
                <a:gd name="connsiteX835" fmla="*/ 640400 w 2371972"/>
                <a:gd name="connsiteY835" fmla="*/ 2791475 h 3508684"/>
                <a:gd name="connsiteX836" fmla="*/ 641922 w 2371972"/>
                <a:gd name="connsiteY836" fmla="*/ 2791855 h 3508684"/>
                <a:gd name="connsiteX837" fmla="*/ 642207 w 2371972"/>
                <a:gd name="connsiteY837" fmla="*/ 2792522 h 3508684"/>
                <a:gd name="connsiteX838" fmla="*/ 641351 w 2371972"/>
                <a:gd name="connsiteY838" fmla="*/ 2795281 h 3508684"/>
                <a:gd name="connsiteX839" fmla="*/ 642873 w 2371972"/>
                <a:gd name="connsiteY839" fmla="*/ 2795471 h 3508684"/>
                <a:gd name="connsiteX840" fmla="*/ 642873 w 2371972"/>
                <a:gd name="connsiteY840" fmla="*/ 2796423 h 3508684"/>
                <a:gd name="connsiteX841" fmla="*/ 641827 w 2371972"/>
                <a:gd name="connsiteY841" fmla="*/ 2797946 h 3508684"/>
                <a:gd name="connsiteX842" fmla="*/ 642112 w 2371972"/>
                <a:gd name="connsiteY842" fmla="*/ 2800896 h 3508684"/>
                <a:gd name="connsiteX843" fmla="*/ 640590 w 2371972"/>
                <a:gd name="connsiteY843" fmla="*/ 2802894 h 3508684"/>
                <a:gd name="connsiteX844" fmla="*/ 639544 w 2371972"/>
                <a:gd name="connsiteY844" fmla="*/ 2803179 h 3508684"/>
                <a:gd name="connsiteX845" fmla="*/ 638213 w 2371972"/>
                <a:gd name="connsiteY845" fmla="*/ 2802799 h 3508684"/>
                <a:gd name="connsiteX846" fmla="*/ 638213 w 2371972"/>
                <a:gd name="connsiteY846" fmla="*/ 2804226 h 3508684"/>
                <a:gd name="connsiteX847" fmla="*/ 636691 w 2371972"/>
                <a:gd name="connsiteY847" fmla="*/ 2803941 h 3508684"/>
                <a:gd name="connsiteX848" fmla="*/ 635645 w 2371972"/>
                <a:gd name="connsiteY848" fmla="*/ 2804321 h 3508684"/>
                <a:gd name="connsiteX849" fmla="*/ 635170 w 2371972"/>
                <a:gd name="connsiteY849" fmla="*/ 2805177 h 3508684"/>
                <a:gd name="connsiteX850" fmla="*/ 634694 w 2371972"/>
                <a:gd name="connsiteY850" fmla="*/ 2804987 h 3508684"/>
                <a:gd name="connsiteX851" fmla="*/ 634694 w 2371972"/>
                <a:gd name="connsiteY851" fmla="*/ 2803560 h 3508684"/>
                <a:gd name="connsiteX852" fmla="*/ 635360 w 2371972"/>
                <a:gd name="connsiteY852" fmla="*/ 2802894 h 3508684"/>
                <a:gd name="connsiteX853" fmla="*/ 635075 w 2371972"/>
                <a:gd name="connsiteY853" fmla="*/ 2801086 h 3508684"/>
                <a:gd name="connsiteX854" fmla="*/ 635931 w 2371972"/>
                <a:gd name="connsiteY854" fmla="*/ 2800705 h 3508684"/>
                <a:gd name="connsiteX855" fmla="*/ 636596 w 2371972"/>
                <a:gd name="connsiteY855" fmla="*/ 2801562 h 3508684"/>
                <a:gd name="connsiteX856" fmla="*/ 637452 w 2371972"/>
                <a:gd name="connsiteY856" fmla="*/ 2801371 h 3508684"/>
                <a:gd name="connsiteX857" fmla="*/ 637167 w 2371972"/>
                <a:gd name="connsiteY857" fmla="*/ 2798992 h 3508684"/>
                <a:gd name="connsiteX858" fmla="*/ 637642 w 2371972"/>
                <a:gd name="connsiteY858" fmla="*/ 2797850 h 3508684"/>
                <a:gd name="connsiteX859" fmla="*/ 637357 w 2371972"/>
                <a:gd name="connsiteY859" fmla="*/ 2797184 h 3508684"/>
                <a:gd name="connsiteX860" fmla="*/ 636501 w 2371972"/>
                <a:gd name="connsiteY860" fmla="*/ 2797184 h 3508684"/>
                <a:gd name="connsiteX861" fmla="*/ 636026 w 2371972"/>
                <a:gd name="connsiteY861" fmla="*/ 2798612 h 3508684"/>
                <a:gd name="connsiteX862" fmla="*/ 634504 w 2371972"/>
                <a:gd name="connsiteY862" fmla="*/ 2799278 h 3508684"/>
                <a:gd name="connsiteX863" fmla="*/ 633078 w 2371972"/>
                <a:gd name="connsiteY863" fmla="*/ 2800610 h 3508684"/>
                <a:gd name="connsiteX864" fmla="*/ 631556 w 2371972"/>
                <a:gd name="connsiteY864" fmla="*/ 2801562 h 3508684"/>
                <a:gd name="connsiteX865" fmla="*/ 630510 w 2371972"/>
                <a:gd name="connsiteY865" fmla="*/ 2803084 h 3508684"/>
                <a:gd name="connsiteX866" fmla="*/ 629178 w 2371972"/>
                <a:gd name="connsiteY866" fmla="*/ 2803084 h 3508684"/>
                <a:gd name="connsiteX867" fmla="*/ 626991 w 2371972"/>
                <a:gd name="connsiteY867" fmla="*/ 2803941 h 3508684"/>
                <a:gd name="connsiteX868" fmla="*/ 626991 w 2371972"/>
                <a:gd name="connsiteY868" fmla="*/ 2805368 h 3508684"/>
                <a:gd name="connsiteX869" fmla="*/ 626135 w 2371972"/>
                <a:gd name="connsiteY869" fmla="*/ 2805748 h 3508684"/>
                <a:gd name="connsiteX870" fmla="*/ 624804 w 2371972"/>
                <a:gd name="connsiteY870" fmla="*/ 2807271 h 3508684"/>
                <a:gd name="connsiteX871" fmla="*/ 623758 w 2371972"/>
                <a:gd name="connsiteY871" fmla="*/ 2807556 h 3508684"/>
                <a:gd name="connsiteX872" fmla="*/ 622426 w 2371972"/>
                <a:gd name="connsiteY872" fmla="*/ 2808508 h 3508684"/>
                <a:gd name="connsiteX873" fmla="*/ 621666 w 2371972"/>
                <a:gd name="connsiteY873" fmla="*/ 2807842 h 3508684"/>
                <a:gd name="connsiteX874" fmla="*/ 621380 w 2371972"/>
                <a:gd name="connsiteY874" fmla="*/ 2806891 h 3508684"/>
                <a:gd name="connsiteX875" fmla="*/ 619573 w 2371972"/>
                <a:gd name="connsiteY875" fmla="*/ 2807556 h 3508684"/>
                <a:gd name="connsiteX876" fmla="*/ 618718 w 2371972"/>
                <a:gd name="connsiteY876" fmla="*/ 2808223 h 3508684"/>
                <a:gd name="connsiteX877" fmla="*/ 618718 w 2371972"/>
                <a:gd name="connsiteY877" fmla="*/ 2808889 h 3508684"/>
                <a:gd name="connsiteX878" fmla="*/ 619573 w 2371972"/>
                <a:gd name="connsiteY878" fmla="*/ 2809174 h 3508684"/>
                <a:gd name="connsiteX879" fmla="*/ 619288 w 2371972"/>
                <a:gd name="connsiteY879" fmla="*/ 2809840 h 3508684"/>
                <a:gd name="connsiteX880" fmla="*/ 616625 w 2371972"/>
                <a:gd name="connsiteY880" fmla="*/ 2810697 h 3508684"/>
                <a:gd name="connsiteX881" fmla="*/ 615865 w 2371972"/>
                <a:gd name="connsiteY881" fmla="*/ 2812219 h 3508684"/>
                <a:gd name="connsiteX882" fmla="*/ 615009 w 2371972"/>
                <a:gd name="connsiteY882" fmla="*/ 2812885 h 3508684"/>
                <a:gd name="connsiteX883" fmla="*/ 611205 w 2371972"/>
                <a:gd name="connsiteY883" fmla="*/ 2814313 h 3508684"/>
                <a:gd name="connsiteX884" fmla="*/ 610159 w 2371972"/>
                <a:gd name="connsiteY884" fmla="*/ 2814027 h 3508684"/>
                <a:gd name="connsiteX885" fmla="*/ 610444 w 2371972"/>
                <a:gd name="connsiteY885" fmla="*/ 2812219 h 3508684"/>
                <a:gd name="connsiteX886" fmla="*/ 607781 w 2371972"/>
                <a:gd name="connsiteY886" fmla="*/ 2812410 h 3508684"/>
                <a:gd name="connsiteX887" fmla="*/ 606925 w 2371972"/>
                <a:gd name="connsiteY887" fmla="*/ 2811268 h 3508684"/>
                <a:gd name="connsiteX888" fmla="*/ 604833 w 2371972"/>
                <a:gd name="connsiteY888" fmla="*/ 2810602 h 3508684"/>
                <a:gd name="connsiteX889" fmla="*/ 603311 w 2371972"/>
                <a:gd name="connsiteY889" fmla="*/ 2812600 h 3508684"/>
                <a:gd name="connsiteX890" fmla="*/ 601980 w 2371972"/>
                <a:gd name="connsiteY890" fmla="*/ 2812600 h 3508684"/>
                <a:gd name="connsiteX891" fmla="*/ 601980 w 2371972"/>
                <a:gd name="connsiteY891" fmla="*/ 2813742 h 3508684"/>
                <a:gd name="connsiteX892" fmla="*/ 600649 w 2371972"/>
                <a:gd name="connsiteY892" fmla="*/ 2814408 h 3508684"/>
                <a:gd name="connsiteX893" fmla="*/ 600173 w 2371972"/>
                <a:gd name="connsiteY893" fmla="*/ 2815264 h 3508684"/>
                <a:gd name="connsiteX894" fmla="*/ 598652 w 2371972"/>
                <a:gd name="connsiteY894" fmla="*/ 2815264 h 3508684"/>
                <a:gd name="connsiteX895" fmla="*/ 597320 w 2371972"/>
                <a:gd name="connsiteY895" fmla="*/ 2815930 h 3508684"/>
                <a:gd name="connsiteX896" fmla="*/ 595038 w 2371972"/>
                <a:gd name="connsiteY896" fmla="*/ 2815074 h 3508684"/>
                <a:gd name="connsiteX897" fmla="*/ 595323 w 2371972"/>
                <a:gd name="connsiteY897" fmla="*/ 2813932 h 3508684"/>
                <a:gd name="connsiteX898" fmla="*/ 597510 w 2371972"/>
                <a:gd name="connsiteY898" fmla="*/ 2813076 h 3508684"/>
                <a:gd name="connsiteX899" fmla="*/ 597796 w 2371972"/>
                <a:gd name="connsiteY899" fmla="*/ 2812124 h 3508684"/>
                <a:gd name="connsiteX900" fmla="*/ 597510 w 2371972"/>
                <a:gd name="connsiteY900" fmla="*/ 2811458 h 3508684"/>
                <a:gd name="connsiteX901" fmla="*/ 595418 w 2371972"/>
                <a:gd name="connsiteY901" fmla="*/ 2811839 h 3508684"/>
                <a:gd name="connsiteX902" fmla="*/ 595418 w 2371972"/>
                <a:gd name="connsiteY902" fmla="*/ 2812981 h 3508684"/>
                <a:gd name="connsiteX903" fmla="*/ 594657 w 2371972"/>
                <a:gd name="connsiteY903" fmla="*/ 2813361 h 3508684"/>
                <a:gd name="connsiteX904" fmla="*/ 594657 w 2371972"/>
                <a:gd name="connsiteY904" fmla="*/ 2809079 h 3508684"/>
                <a:gd name="connsiteX905" fmla="*/ 590188 w 2371972"/>
                <a:gd name="connsiteY905" fmla="*/ 2808794 h 3508684"/>
                <a:gd name="connsiteX906" fmla="*/ 589712 w 2371972"/>
                <a:gd name="connsiteY906" fmla="*/ 2809460 h 3508684"/>
                <a:gd name="connsiteX907" fmla="*/ 588666 w 2371972"/>
                <a:gd name="connsiteY907" fmla="*/ 2809460 h 3508684"/>
                <a:gd name="connsiteX908" fmla="*/ 587335 w 2371972"/>
                <a:gd name="connsiteY908" fmla="*/ 2810411 h 3508684"/>
                <a:gd name="connsiteX909" fmla="*/ 584482 w 2371972"/>
                <a:gd name="connsiteY909" fmla="*/ 2810792 h 3508684"/>
                <a:gd name="connsiteX910" fmla="*/ 583150 w 2371972"/>
                <a:gd name="connsiteY910" fmla="*/ 2811934 h 3508684"/>
                <a:gd name="connsiteX911" fmla="*/ 582865 w 2371972"/>
                <a:gd name="connsiteY911" fmla="*/ 2813932 h 3508684"/>
                <a:gd name="connsiteX912" fmla="*/ 583340 w 2371972"/>
                <a:gd name="connsiteY912" fmla="*/ 2814789 h 3508684"/>
                <a:gd name="connsiteX913" fmla="*/ 584387 w 2371972"/>
                <a:gd name="connsiteY913" fmla="*/ 2815169 h 3508684"/>
                <a:gd name="connsiteX914" fmla="*/ 584387 w 2371972"/>
                <a:gd name="connsiteY914" fmla="*/ 2816026 h 3508684"/>
                <a:gd name="connsiteX915" fmla="*/ 585147 w 2371972"/>
                <a:gd name="connsiteY915" fmla="*/ 2816406 h 3508684"/>
                <a:gd name="connsiteX916" fmla="*/ 585147 w 2371972"/>
                <a:gd name="connsiteY916" fmla="*/ 2817548 h 3508684"/>
                <a:gd name="connsiteX917" fmla="*/ 586289 w 2371972"/>
                <a:gd name="connsiteY917" fmla="*/ 2817548 h 3508684"/>
                <a:gd name="connsiteX918" fmla="*/ 586574 w 2371972"/>
                <a:gd name="connsiteY918" fmla="*/ 2818214 h 3508684"/>
                <a:gd name="connsiteX919" fmla="*/ 586098 w 2371972"/>
                <a:gd name="connsiteY919" fmla="*/ 2819071 h 3508684"/>
                <a:gd name="connsiteX920" fmla="*/ 584006 w 2371972"/>
                <a:gd name="connsiteY920" fmla="*/ 2819927 h 3508684"/>
                <a:gd name="connsiteX921" fmla="*/ 583721 w 2371972"/>
                <a:gd name="connsiteY921" fmla="*/ 2821069 h 3508684"/>
                <a:gd name="connsiteX922" fmla="*/ 582675 w 2371972"/>
                <a:gd name="connsiteY922" fmla="*/ 2822211 h 3508684"/>
                <a:gd name="connsiteX923" fmla="*/ 582390 w 2371972"/>
                <a:gd name="connsiteY923" fmla="*/ 2824019 h 3508684"/>
                <a:gd name="connsiteX924" fmla="*/ 581534 w 2371972"/>
                <a:gd name="connsiteY924" fmla="*/ 2824400 h 3508684"/>
                <a:gd name="connsiteX925" fmla="*/ 581058 w 2371972"/>
                <a:gd name="connsiteY925" fmla="*/ 2825256 h 3508684"/>
                <a:gd name="connsiteX926" fmla="*/ 581058 w 2371972"/>
                <a:gd name="connsiteY926" fmla="*/ 2826683 h 3508684"/>
                <a:gd name="connsiteX927" fmla="*/ 580297 w 2371972"/>
                <a:gd name="connsiteY927" fmla="*/ 2828111 h 3508684"/>
                <a:gd name="connsiteX928" fmla="*/ 578110 w 2371972"/>
                <a:gd name="connsiteY928" fmla="*/ 2828967 h 3508684"/>
                <a:gd name="connsiteX929" fmla="*/ 577349 w 2371972"/>
                <a:gd name="connsiteY929" fmla="*/ 2830775 h 3508684"/>
                <a:gd name="connsiteX930" fmla="*/ 576303 w 2371972"/>
                <a:gd name="connsiteY930" fmla="*/ 2832202 h 3508684"/>
                <a:gd name="connsiteX931" fmla="*/ 576779 w 2371972"/>
                <a:gd name="connsiteY931" fmla="*/ 2835724 h 3508684"/>
                <a:gd name="connsiteX932" fmla="*/ 576493 w 2371972"/>
                <a:gd name="connsiteY932" fmla="*/ 2836104 h 3508684"/>
                <a:gd name="connsiteX933" fmla="*/ 575067 w 2371972"/>
                <a:gd name="connsiteY933" fmla="*/ 2836104 h 3508684"/>
                <a:gd name="connsiteX934" fmla="*/ 575067 w 2371972"/>
                <a:gd name="connsiteY934" fmla="*/ 2837912 h 3508684"/>
                <a:gd name="connsiteX935" fmla="*/ 572594 w 2371972"/>
                <a:gd name="connsiteY935" fmla="*/ 2838864 h 3508684"/>
                <a:gd name="connsiteX936" fmla="*/ 570502 w 2371972"/>
                <a:gd name="connsiteY936" fmla="*/ 2838864 h 3508684"/>
                <a:gd name="connsiteX937" fmla="*/ 568695 w 2371972"/>
                <a:gd name="connsiteY937" fmla="*/ 2840386 h 3508684"/>
                <a:gd name="connsiteX938" fmla="*/ 566888 w 2371972"/>
                <a:gd name="connsiteY938" fmla="*/ 2841052 h 3508684"/>
                <a:gd name="connsiteX939" fmla="*/ 565842 w 2371972"/>
                <a:gd name="connsiteY939" fmla="*/ 2842480 h 3508684"/>
                <a:gd name="connsiteX940" fmla="*/ 565367 w 2371972"/>
                <a:gd name="connsiteY940" fmla="*/ 2844668 h 3508684"/>
                <a:gd name="connsiteX941" fmla="*/ 564035 w 2371972"/>
                <a:gd name="connsiteY941" fmla="*/ 2846096 h 3508684"/>
                <a:gd name="connsiteX942" fmla="*/ 563560 w 2371972"/>
                <a:gd name="connsiteY942" fmla="*/ 2847904 h 3508684"/>
                <a:gd name="connsiteX943" fmla="*/ 560897 w 2371972"/>
                <a:gd name="connsiteY943" fmla="*/ 2847523 h 3508684"/>
                <a:gd name="connsiteX944" fmla="*/ 560041 w 2371972"/>
                <a:gd name="connsiteY944" fmla="*/ 2846667 h 3508684"/>
                <a:gd name="connsiteX945" fmla="*/ 557188 w 2371972"/>
                <a:gd name="connsiteY945" fmla="*/ 2847047 h 3508684"/>
                <a:gd name="connsiteX946" fmla="*/ 556713 w 2371972"/>
                <a:gd name="connsiteY946" fmla="*/ 2846381 h 3508684"/>
                <a:gd name="connsiteX947" fmla="*/ 552053 w 2371972"/>
                <a:gd name="connsiteY947" fmla="*/ 2847238 h 3508684"/>
                <a:gd name="connsiteX948" fmla="*/ 550531 w 2371972"/>
                <a:gd name="connsiteY948" fmla="*/ 2846286 h 3508684"/>
                <a:gd name="connsiteX949" fmla="*/ 549200 w 2371972"/>
                <a:gd name="connsiteY949" fmla="*/ 2844478 h 3508684"/>
                <a:gd name="connsiteX950" fmla="*/ 546537 w 2371972"/>
                <a:gd name="connsiteY950" fmla="*/ 2845144 h 3508684"/>
                <a:gd name="connsiteX951" fmla="*/ 545871 w 2371972"/>
                <a:gd name="connsiteY951" fmla="*/ 2846096 h 3508684"/>
                <a:gd name="connsiteX952" fmla="*/ 545015 w 2371972"/>
                <a:gd name="connsiteY952" fmla="*/ 2846096 h 3508684"/>
                <a:gd name="connsiteX953" fmla="*/ 545301 w 2371972"/>
                <a:gd name="connsiteY953" fmla="*/ 2841147 h 3508684"/>
                <a:gd name="connsiteX954" fmla="*/ 543113 w 2371972"/>
                <a:gd name="connsiteY954" fmla="*/ 2840767 h 3508684"/>
                <a:gd name="connsiteX955" fmla="*/ 542067 w 2371972"/>
                <a:gd name="connsiteY955" fmla="*/ 2841433 h 3508684"/>
                <a:gd name="connsiteX956" fmla="*/ 539214 w 2371972"/>
                <a:gd name="connsiteY956" fmla="*/ 2841433 h 3508684"/>
                <a:gd name="connsiteX957" fmla="*/ 538454 w 2371972"/>
                <a:gd name="connsiteY957" fmla="*/ 2840481 h 3508684"/>
                <a:gd name="connsiteX958" fmla="*/ 535981 w 2371972"/>
                <a:gd name="connsiteY958" fmla="*/ 2840862 h 3508684"/>
                <a:gd name="connsiteX959" fmla="*/ 535220 w 2371972"/>
                <a:gd name="connsiteY959" fmla="*/ 2839720 h 3508684"/>
                <a:gd name="connsiteX960" fmla="*/ 535220 w 2371972"/>
                <a:gd name="connsiteY960" fmla="*/ 2838768 h 3508684"/>
                <a:gd name="connsiteX961" fmla="*/ 536552 w 2371972"/>
                <a:gd name="connsiteY961" fmla="*/ 2837627 h 3508684"/>
                <a:gd name="connsiteX962" fmla="*/ 536837 w 2371972"/>
                <a:gd name="connsiteY962" fmla="*/ 2835819 h 3508684"/>
                <a:gd name="connsiteX963" fmla="*/ 537598 w 2371972"/>
                <a:gd name="connsiteY963" fmla="*/ 2835819 h 3508684"/>
                <a:gd name="connsiteX964" fmla="*/ 537312 w 2371972"/>
                <a:gd name="connsiteY964" fmla="*/ 2832678 h 3508684"/>
                <a:gd name="connsiteX965" fmla="*/ 537788 w 2371972"/>
                <a:gd name="connsiteY965" fmla="*/ 2832012 h 3508684"/>
                <a:gd name="connsiteX966" fmla="*/ 537788 w 2371972"/>
                <a:gd name="connsiteY966" fmla="*/ 2830490 h 3508684"/>
                <a:gd name="connsiteX967" fmla="*/ 537122 w 2371972"/>
                <a:gd name="connsiteY967" fmla="*/ 2828682 h 3508684"/>
                <a:gd name="connsiteX968" fmla="*/ 537788 w 2371972"/>
                <a:gd name="connsiteY968" fmla="*/ 2827254 h 3508684"/>
                <a:gd name="connsiteX969" fmla="*/ 538834 w 2371972"/>
                <a:gd name="connsiteY969" fmla="*/ 2826874 h 3508684"/>
                <a:gd name="connsiteX970" fmla="*/ 539309 w 2371972"/>
                <a:gd name="connsiteY970" fmla="*/ 2825732 h 3508684"/>
                <a:gd name="connsiteX971" fmla="*/ 537503 w 2371972"/>
                <a:gd name="connsiteY971" fmla="*/ 2824590 h 3508684"/>
                <a:gd name="connsiteX972" fmla="*/ 537503 w 2371972"/>
                <a:gd name="connsiteY972" fmla="*/ 2823448 h 3508684"/>
                <a:gd name="connsiteX973" fmla="*/ 538263 w 2371972"/>
                <a:gd name="connsiteY973" fmla="*/ 2823448 h 3508684"/>
                <a:gd name="connsiteX974" fmla="*/ 537788 w 2371972"/>
                <a:gd name="connsiteY974" fmla="*/ 2822782 h 3508684"/>
                <a:gd name="connsiteX975" fmla="*/ 538073 w 2371972"/>
                <a:gd name="connsiteY975" fmla="*/ 2820403 h 3508684"/>
                <a:gd name="connsiteX976" fmla="*/ 537027 w 2371972"/>
                <a:gd name="connsiteY976" fmla="*/ 2820213 h 3508684"/>
                <a:gd name="connsiteX977" fmla="*/ 536742 w 2371972"/>
                <a:gd name="connsiteY977" fmla="*/ 2818785 h 3508684"/>
                <a:gd name="connsiteX978" fmla="*/ 537788 w 2371972"/>
                <a:gd name="connsiteY978" fmla="*/ 2817929 h 3508684"/>
                <a:gd name="connsiteX979" fmla="*/ 538644 w 2371972"/>
                <a:gd name="connsiteY979" fmla="*/ 2817929 h 3508684"/>
                <a:gd name="connsiteX980" fmla="*/ 539309 w 2371972"/>
                <a:gd name="connsiteY980" fmla="*/ 2814122 h 3508684"/>
                <a:gd name="connsiteX981" fmla="*/ 540070 w 2371972"/>
                <a:gd name="connsiteY981" fmla="*/ 2813837 h 3508684"/>
                <a:gd name="connsiteX982" fmla="*/ 540926 w 2371972"/>
                <a:gd name="connsiteY982" fmla="*/ 2812410 h 3508684"/>
                <a:gd name="connsiteX983" fmla="*/ 541782 w 2371972"/>
                <a:gd name="connsiteY983" fmla="*/ 2812410 h 3508684"/>
                <a:gd name="connsiteX984" fmla="*/ 541782 w 2371972"/>
                <a:gd name="connsiteY984" fmla="*/ 2810602 h 3508684"/>
                <a:gd name="connsiteX985" fmla="*/ 541116 w 2371972"/>
                <a:gd name="connsiteY985" fmla="*/ 2810887 h 3508684"/>
                <a:gd name="connsiteX986" fmla="*/ 540831 w 2371972"/>
                <a:gd name="connsiteY986" fmla="*/ 2809935 h 3508684"/>
                <a:gd name="connsiteX987" fmla="*/ 542162 w 2371972"/>
                <a:gd name="connsiteY987" fmla="*/ 2809555 h 3508684"/>
                <a:gd name="connsiteX988" fmla="*/ 543018 w 2371972"/>
                <a:gd name="connsiteY988" fmla="*/ 2808413 h 3508684"/>
                <a:gd name="connsiteX989" fmla="*/ 543779 w 2371972"/>
                <a:gd name="connsiteY989" fmla="*/ 2808127 h 3508684"/>
                <a:gd name="connsiteX990" fmla="*/ 543779 w 2371972"/>
                <a:gd name="connsiteY990" fmla="*/ 2805748 h 3508684"/>
                <a:gd name="connsiteX991" fmla="*/ 545586 w 2371972"/>
                <a:gd name="connsiteY991" fmla="*/ 2804892 h 3508684"/>
                <a:gd name="connsiteX992" fmla="*/ 546061 w 2371972"/>
                <a:gd name="connsiteY992" fmla="*/ 2801942 h 3508684"/>
                <a:gd name="connsiteX993" fmla="*/ 547393 w 2371972"/>
                <a:gd name="connsiteY993" fmla="*/ 2800420 h 3508684"/>
                <a:gd name="connsiteX994" fmla="*/ 547868 w 2371972"/>
                <a:gd name="connsiteY994" fmla="*/ 2800705 h 3508684"/>
                <a:gd name="connsiteX995" fmla="*/ 548724 w 2371972"/>
                <a:gd name="connsiteY995" fmla="*/ 2799754 h 3508684"/>
                <a:gd name="connsiteX996" fmla="*/ 548724 w 2371972"/>
                <a:gd name="connsiteY996" fmla="*/ 2798802 h 3508684"/>
                <a:gd name="connsiteX997" fmla="*/ 549580 w 2371972"/>
                <a:gd name="connsiteY997" fmla="*/ 2797850 h 3508684"/>
                <a:gd name="connsiteX998" fmla="*/ 549580 w 2371972"/>
                <a:gd name="connsiteY998" fmla="*/ 2796994 h 3508684"/>
                <a:gd name="connsiteX999" fmla="*/ 550436 w 2371972"/>
                <a:gd name="connsiteY999" fmla="*/ 2796709 h 3508684"/>
                <a:gd name="connsiteX1000" fmla="*/ 551292 w 2371972"/>
                <a:gd name="connsiteY1000" fmla="*/ 2797565 h 3508684"/>
                <a:gd name="connsiteX1001" fmla="*/ 555952 w 2371972"/>
                <a:gd name="connsiteY1001" fmla="*/ 2796899 h 3508684"/>
                <a:gd name="connsiteX1002" fmla="*/ 556427 w 2371972"/>
                <a:gd name="connsiteY1002" fmla="*/ 2796233 h 3508684"/>
                <a:gd name="connsiteX1003" fmla="*/ 558900 w 2371972"/>
                <a:gd name="connsiteY1003" fmla="*/ 2796518 h 3508684"/>
                <a:gd name="connsiteX1004" fmla="*/ 559661 w 2371972"/>
                <a:gd name="connsiteY1004" fmla="*/ 2797184 h 3508684"/>
                <a:gd name="connsiteX1005" fmla="*/ 562324 w 2371972"/>
                <a:gd name="connsiteY1005" fmla="*/ 2796899 h 3508684"/>
                <a:gd name="connsiteX1006" fmla="*/ 563655 w 2371972"/>
                <a:gd name="connsiteY1006" fmla="*/ 2793949 h 3508684"/>
                <a:gd name="connsiteX1007" fmla="*/ 565177 w 2371972"/>
                <a:gd name="connsiteY1007" fmla="*/ 2793759 h 3508684"/>
                <a:gd name="connsiteX1008" fmla="*/ 566223 w 2371972"/>
                <a:gd name="connsiteY1008" fmla="*/ 2792236 h 3508684"/>
                <a:gd name="connsiteX1009" fmla="*/ 565937 w 2371972"/>
                <a:gd name="connsiteY1009" fmla="*/ 2785860 h 3508684"/>
                <a:gd name="connsiteX1010" fmla="*/ 565462 w 2371972"/>
                <a:gd name="connsiteY1010" fmla="*/ 2782910 h 3508684"/>
                <a:gd name="connsiteX1011" fmla="*/ 564130 w 2371972"/>
                <a:gd name="connsiteY1011" fmla="*/ 2782530 h 3508684"/>
                <a:gd name="connsiteX1012" fmla="*/ 564130 w 2371972"/>
                <a:gd name="connsiteY1012" fmla="*/ 2781864 h 3508684"/>
                <a:gd name="connsiteX1013" fmla="*/ 564891 w 2371972"/>
                <a:gd name="connsiteY1013" fmla="*/ 2781198 h 3508684"/>
                <a:gd name="connsiteX1014" fmla="*/ 564891 w 2371972"/>
                <a:gd name="connsiteY1014" fmla="*/ 2780246 h 3508684"/>
                <a:gd name="connsiteX1015" fmla="*/ 564416 w 2371972"/>
                <a:gd name="connsiteY1015" fmla="*/ 2779961 h 3508684"/>
                <a:gd name="connsiteX1016" fmla="*/ 564416 w 2371972"/>
                <a:gd name="connsiteY1016" fmla="*/ 2778533 h 3508684"/>
                <a:gd name="connsiteX1017" fmla="*/ 563655 w 2371972"/>
                <a:gd name="connsiteY1017" fmla="*/ 2778533 h 3508684"/>
                <a:gd name="connsiteX1018" fmla="*/ 563940 w 2371972"/>
                <a:gd name="connsiteY1018" fmla="*/ 2777391 h 3508684"/>
                <a:gd name="connsiteX1019" fmla="*/ 562133 w 2371972"/>
                <a:gd name="connsiteY1019" fmla="*/ 2777391 h 3508684"/>
                <a:gd name="connsiteX1020" fmla="*/ 562419 w 2371972"/>
                <a:gd name="connsiteY1020" fmla="*/ 2775583 h 3508684"/>
                <a:gd name="connsiteX1021" fmla="*/ 563275 w 2371972"/>
                <a:gd name="connsiteY1021" fmla="*/ 2774632 h 3508684"/>
                <a:gd name="connsiteX1022" fmla="*/ 563275 w 2371972"/>
                <a:gd name="connsiteY1022" fmla="*/ 2773204 h 3508684"/>
                <a:gd name="connsiteX1023" fmla="*/ 562228 w 2371972"/>
                <a:gd name="connsiteY1023" fmla="*/ 2772253 h 3508684"/>
                <a:gd name="connsiteX1024" fmla="*/ 562514 w 2371972"/>
                <a:gd name="connsiteY1024" fmla="*/ 2771111 h 3508684"/>
                <a:gd name="connsiteX1025" fmla="*/ 561658 w 2371972"/>
                <a:gd name="connsiteY1025" fmla="*/ 2771111 h 3508684"/>
                <a:gd name="connsiteX1026" fmla="*/ 558995 w 2371972"/>
                <a:gd name="connsiteY1026" fmla="*/ 2765401 h 3508684"/>
                <a:gd name="connsiteX1027" fmla="*/ 555571 w 2371972"/>
                <a:gd name="connsiteY1027" fmla="*/ 2760072 h 3508684"/>
                <a:gd name="connsiteX1028" fmla="*/ 549295 w 2371972"/>
                <a:gd name="connsiteY1028" fmla="*/ 2752936 h 3508684"/>
                <a:gd name="connsiteX1029" fmla="*/ 544635 w 2371972"/>
                <a:gd name="connsiteY1029" fmla="*/ 2750176 h 3508684"/>
                <a:gd name="connsiteX1030" fmla="*/ 542733 w 2371972"/>
                <a:gd name="connsiteY1030" fmla="*/ 2750176 h 3508684"/>
                <a:gd name="connsiteX1031" fmla="*/ 542257 w 2371972"/>
                <a:gd name="connsiteY1031" fmla="*/ 2750842 h 3508684"/>
                <a:gd name="connsiteX1032" fmla="*/ 541402 w 2371972"/>
                <a:gd name="connsiteY1032" fmla="*/ 2750842 h 3508684"/>
                <a:gd name="connsiteX1033" fmla="*/ 541402 w 2371972"/>
                <a:gd name="connsiteY1033" fmla="*/ 2751794 h 3508684"/>
                <a:gd name="connsiteX1034" fmla="*/ 540070 w 2371972"/>
                <a:gd name="connsiteY1034" fmla="*/ 2751413 h 3508684"/>
                <a:gd name="connsiteX1035" fmla="*/ 539214 w 2371972"/>
                <a:gd name="connsiteY1035" fmla="*/ 2752555 h 3508684"/>
                <a:gd name="connsiteX1036" fmla="*/ 537407 w 2371972"/>
                <a:gd name="connsiteY1036" fmla="*/ 2752365 h 3508684"/>
                <a:gd name="connsiteX1037" fmla="*/ 536932 w 2371972"/>
                <a:gd name="connsiteY1037" fmla="*/ 2751413 h 3508684"/>
                <a:gd name="connsiteX1038" fmla="*/ 535125 w 2371972"/>
                <a:gd name="connsiteY1038" fmla="*/ 2752079 h 3508684"/>
                <a:gd name="connsiteX1039" fmla="*/ 533603 w 2371972"/>
                <a:gd name="connsiteY1039" fmla="*/ 2750937 h 3508684"/>
                <a:gd name="connsiteX1040" fmla="*/ 533603 w 2371972"/>
                <a:gd name="connsiteY1040" fmla="*/ 2748939 h 3508684"/>
                <a:gd name="connsiteX1041" fmla="*/ 534935 w 2371972"/>
                <a:gd name="connsiteY1041" fmla="*/ 2747987 h 3508684"/>
                <a:gd name="connsiteX1042" fmla="*/ 534650 w 2371972"/>
                <a:gd name="connsiteY1042" fmla="*/ 2746179 h 3508684"/>
                <a:gd name="connsiteX1043" fmla="*/ 535505 w 2371972"/>
                <a:gd name="connsiteY1043" fmla="*/ 2745323 h 3508684"/>
                <a:gd name="connsiteX1044" fmla="*/ 534745 w 2371972"/>
                <a:gd name="connsiteY1044" fmla="*/ 2744942 h 3508684"/>
                <a:gd name="connsiteX1045" fmla="*/ 534745 w 2371972"/>
                <a:gd name="connsiteY1045" fmla="*/ 2742373 h 3508684"/>
                <a:gd name="connsiteX1046" fmla="*/ 533984 w 2371972"/>
                <a:gd name="connsiteY1046" fmla="*/ 2742088 h 3508684"/>
                <a:gd name="connsiteX1047" fmla="*/ 533699 w 2371972"/>
                <a:gd name="connsiteY1047" fmla="*/ 2740660 h 3508684"/>
                <a:gd name="connsiteX1048" fmla="*/ 536552 w 2371972"/>
                <a:gd name="connsiteY1048" fmla="*/ 2738091 h 3508684"/>
                <a:gd name="connsiteX1049" fmla="*/ 537027 w 2371972"/>
                <a:gd name="connsiteY1049" fmla="*/ 2736664 h 3508684"/>
                <a:gd name="connsiteX1050" fmla="*/ 536552 w 2371972"/>
                <a:gd name="connsiteY1050" fmla="*/ 2733143 h 3508684"/>
                <a:gd name="connsiteX1051" fmla="*/ 537217 w 2371972"/>
                <a:gd name="connsiteY1051" fmla="*/ 2732191 h 3508684"/>
                <a:gd name="connsiteX1052" fmla="*/ 538263 w 2371972"/>
                <a:gd name="connsiteY1052" fmla="*/ 2731525 h 3508684"/>
                <a:gd name="connsiteX1053" fmla="*/ 538739 w 2371972"/>
                <a:gd name="connsiteY1053" fmla="*/ 2730383 h 3508684"/>
                <a:gd name="connsiteX1054" fmla="*/ 540260 w 2371972"/>
                <a:gd name="connsiteY1054" fmla="*/ 2730764 h 3508684"/>
                <a:gd name="connsiteX1055" fmla="*/ 540736 w 2371972"/>
                <a:gd name="connsiteY1055" fmla="*/ 2729622 h 3508684"/>
                <a:gd name="connsiteX1056" fmla="*/ 541211 w 2371972"/>
                <a:gd name="connsiteY1056" fmla="*/ 2730002 h 3508684"/>
                <a:gd name="connsiteX1057" fmla="*/ 543018 w 2371972"/>
                <a:gd name="connsiteY1057" fmla="*/ 2729717 h 3508684"/>
                <a:gd name="connsiteX1058" fmla="*/ 543018 w 2371972"/>
                <a:gd name="connsiteY1058" fmla="*/ 2728290 h 3508684"/>
                <a:gd name="connsiteX1059" fmla="*/ 544064 w 2371972"/>
                <a:gd name="connsiteY1059" fmla="*/ 2727909 h 3508684"/>
                <a:gd name="connsiteX1060" fmla="*/ 544064 w 2371972"/>
                <a:gd name="connsiteY1060" fmla="*/ 2726482 h 3508684"/>
                <a:gd name="connsiteX1061" fmla="*/ 547203 w 2371972"/>
                <a:gd name="connsiteY1061" fmla="*/ 2727623 h 3508684"/>
                <a:gd name="connsiteX1062" fmla="*/ 550341 w 2371972"/>
                <a:gd name="connsiteY1062" fmla="*/ 2725054 h 3508684"/>
                <a:gd name="connsiteX1063" fmla="*/ 551387 w 2371972"/>
                <a:gd name="connsiteY1063" fmla="*/ 2722675 h 3508684"/>
                <a:gd name="connsiteX1064" fmla="*/ 552148 w 2371972"/>
                <a:gd name="connsiteY1064" fmla="*/ 2721819 h 3508684"/>
                <a:gd name="connsiteX1065" fmla="*/ 552909 w 2371972"/>
                <a:gd name="connsiteY1065" fmla="*/ 2721819 h 3508684"/>
                <a:gd name="connsiteX1066" fmla="*/ 553384 w 2371972"/>
                <a:gd name="connsiteY1066" fmla="*/ 2720962 h 3508684"/>
                <a:gd name="connsiteX1067" fmla="*/ 554716 w 2371972"/>
                <a:gd name="connsiteY1067" fmla="*/ 2720296 h 3508684"/>
                <a:gd name="connsiteX1068" fmla="*/ 556522 w 2371972"/>
                <a:gd name="connsiteY1068" fmla="*/ 2720296 h 3508684"/>
                <a:gd name="connsiteX1069" fmla="*/ 557188 w 2371972"/>
                <a:gd name="connsiteY1069" fmla="*/ 2719154 h 3508684"/>
                <a:gd name="connsiteX1070" fmla="*/ 560992 w 2371972"/>
                <a:gd name="connsiteY1070" fmla="*/ 2718203 h 3508684"/>
                <a:gd name="connsiteX1071" fmla="*/ 562514 w 2371972"/>
                <a:gd name="connsiteY1071" fmla="*/ 2716775 h 3508684"/>
                <a:gd name="connsiteX1072" fmla="*/ 565652 w 2371972"/>
                <a:gd name="connsiteY1072" fmla="*/ 2715824 h 3508684"/>
                <a:gd name="connsiteX1073" fmla="*/ 566413 w 2371972"/>
                <a:gd name="connsiteY1073" fmla="*/ 2711827 h 3508684"/>
                <a:gd name="connsiteX1074" fmla="*/ 567174 w 2371972"/>
                <a:gd name="connsiteY1074" fmla="*/ 2711161 h 3508684"/>
                <a:gd name="connsiteX1075" fmla="*/ 568505 w 2371972"/>
                <a:gd name="connsiteY1075" fmla="*/ 2711161 h 3508684"/>
                <a:gd name="connsiteX1076" fmla="*/ 569361 w 2371972"/>
                <a:gd name="connsiteY1076" fmla="*/ 2710019 h 3508684"/>
                <a:gd name="connsiteX1077" fmla="*/ 569361 w 2371972"/>
                <a:gd name="connsiteY1077" fmla="*/ 2706879 h 3508684"/>
                <a:gd name="connsiteX1078" fmla="*/ 567174 w 2371972"/>
                <a:gd name="connsiteY1078" fmla="*/ 2705071 h 3508684"/>
                <a:gd name="connsiteX1079" fmla="*/ 566698 w 2371972"/>
                <a:gd name="connsiteY1079" fmla="*/ 2704214 h 3508684"/>
                <a:gd name="connsiteX1080" fmla="*/ 566698 w 2371972"/>
                <a:gd name="connsiteY1080" fmla="*/ 2702692 h 3508684"/>
                <a:gd name="connsiteX1081" fmla="*/ 564891 w 2371972"/>
                <a:gd name="connsiteY1081" fmla="*/ 2703073 h 3508684"/>
                <a:gd name="connsiteX1082" fmla="*/ 563560 w 2371972"/>
                <a:gd name="connsiteY1082" fmla="*/ 2702121 h 3508684"/>
                <a:gd name="connsiteX1083" fmla="*/ 560707 w 2371972"/>
                <a:gd name="connsiteY1083" fmla="*/ 2702502 h 3508684"/>
                <a:gd name="connsiteX1084" fmla="*/ 559851 w 2371972"/>
                <a:gd name="connsiteY1084" fmla="*/ 2703453 h 3508684"/>
                <a:gd name="connsiteX1085" fmla="*/ 557664 w 2371972"/>
                <a:gd name="connsiteY1085" fmla="*/ 2703834 h 3508684"/>
                <a:gd name="connsiteX1086" fmla="*/ 557664 w 2371972"/>
                <a:gd name="connsiteY1086" fmla="*/ 2703453 h 3508684"/>
                <a:gd name="connsiteX1087" fmla="*/ 555857 w 2371972"/>
                <a:gd name="connsiteY1087" fmla="*/ 2702787 h 3508684"/>
                <a:gd name="connsiteX1088" fmla="*/ 555096 w 2371972"/>
                <a:gd name="connsiteY1088" fmla="*/ 2701931 h 3508684"/>
                <a:gd name="connsiteX1089" fmla="*/ 550436 w 2371972"/>
                <a:gd name="connsiteY1089" fmla="*/ 2700979 h 3508684"/>
                <a:gd name="connsiteX1090" fmla="*/ 549675 w 2371972"/>
                <a:gd name="connsiteY1090" fmla="*/ 2701645 h 3508684"/>
                <a:gd name="connsiteX1091" fmla="*/ 549390 w 2371972"/>
                <a:gd name="connsiteY1091" fmla="*/ 2702597 h 3508684"/>
                <a:gd name="connsiteX1092" fmla="*/ 547583 w 2371972"/>
                <a:gd name="connsiteY1092" fmla="*/ 2702882 h 3508684"/>
                <a:gd name="connsiteX1093" fmla="*/ 545396 w 2371972"/>
                <a:gd name="connsiteY1093" fmla="*/ 2701074 h 3508684"/>
                <a:gd name="connsiteX1094" fmla="*/ 540451 w 2371972"/>
                <a:gd name="connsiteY1094" fmla="*/ 2699647 h 3508684"/>
                <a:gd name="connsiteX1095" fmla="*/ 533318 w 2371972"/>
                <a:gd name="connsiteY1095" fmla="*/ 2700598 h 3508684"/>
                <a:gd name="connsiteX1096" fmla="*/ 531226 w 2371972"/>
                <a:gd name="connsiteY1096" fmla="*/ 2701455 h 3508684"/>
                <a:gd name="connsiteX1097" fmla="*/ 529134 w 2371972"/>
                <a:gd name="connsiteY1097" fmla="*/ 2704024 h 3508684"/>
                <a:gd name="connsiteX1098" fmla="*/ 529609 w 2371972"/>
                <a:gd name="connsiteY1098" fmla="*/ 2704690 h 3508684"/>
                <a:gd name="connsiteX1099" fmla="*/ 529609 w 2371972"/>
                <a:gd name="connsiteY1099" fmla="*/ 2705356 h 3508684"/>
                <a:gd name="connsiteX1100" fmla="*/ 529134 w 2371972"/>
                <a:gd name="connsiteY1100" fmla="*/ 2705642 h 3508684"/>
                <a:gd name="connsiteX1101" fmla="*/ 529134 w 2371972"/>
                <a:gd name="connsiteY1101" fmla="*/ 2709163 h 3508684"/>
                <a:gd name="connsiteX1102" fmla="*/ 527802 w 2371972"/>
                <a:gd name="connsiteY1102" fmla="*/ 2710114 h 3508684"/>
                <a:gd name="connsiteX1103" fmla="*/ 527042 w 2371972"/>
                <a:gd name="connsiteY1103" fmla="*/ 2712874 h 3508684"/>
                <a:gd name="connsiteX1104" fmla="*/ 525520 w 2371972"/>
                <a:gd name="connsiteY1104" fmla="*/ 2714682 h 3508684"/>
                <a:gd name="connsiteX1105" fmla="*/ 525520 w 2371972"/>
                <a:gd name="connsiteY1105" fmla="*/ 2715824 h 3508684"/>
                <a:gd name="connsiteX1106" fmla="*/ 525995 w 2371972"/>
                <a:gd name="connsiteY1106" fmla="*/ 2716205 h 3508684"/>
                <a:gd name="connsiteX1107" fmla="*/ 525235 w 2371972"/>
                <a:gd name="connsiteY1107" fmla="*/ 2718012 h 3508684"/>
                <a:gd name="connsiteX1108" fmla="*/ 524379 w 2371972"/>
                <a:gd name="connsiteY1108" fmla="*/ 2718869 h 3508684"/>
                <a:gd name="connsiteX1109" fmla="*/ 524379 w 2371972"/>
                <a:gd name="connsiteY1109" fmla="*/ 2719820 h 3508684"/>
                <a:gd name="connsiteX1110" fmla="*/ 523618 w 2371972"/>
                <a:gd name="connsiteY1110" fmla="*/ 2720201 h 3508684"/>
                <a:gd name="connsiteX1111" fmla="*/ 523618 w 2371972"/>
                <a:gd name="connsiteY1111" fmla="*/ 2720867 h 3508684"/>
                <a:gd name="connsiteX1112" fmla="*/ 522287 w 2371972"/>
                <a:gd name="connsiteY1112" fmla="*/ 2721248 h 3508684"/>
                <a:gd name="connsiteX1113" fmla="*/ 522287 w 2371972"/>
                <a:gd name="connsiteY1113" fmla="*/ 2724007 h 3508684"/>
                <a:gd name="connsiteX1114" fmla="*/ 521431 w 2371972"/>
                <a:gd name="connsiteY1114" fmla="*/ 2725435 h 3508684"/>
                <a:gd name="connsiteX1115" fmla="*/ 520955 w 2371972"/>
                <a:gd name="connsiteY1115" fmla="*/ 2730193 h 3508684"/>
                <a:gd name="connsiteX1116" fmla="*/ 518958 w 2371972"/>
                <a:gd name="connsiteY1116" fmla="*/ 2731525 h 3508684"/>
                <a:gd name="connsiteX1117" fmla="*/ 518958 w 2371972"/>
                <a:gd name="connsiteY1117" fmla="*/ 2732381 h 3508684"/>
                <a:gd name="connsiteX1118" fmla="*/ 519624 w 2371972"/>
                <a:gd name="connsiteY1118" fmla="*/ 2732762 h 3508684"/>
                <a:gd name="connsiteX1119" fmla="*/ 519339 w 2371972"/>
                <a:gd name="connsiteY1119" fmla="*/ 2734189 h 3508684"/>
                <a:gd name="connsiteX1120" fmla="*/ 517246 w 2371972"/>
                <a:gd name="connsiteY1120" fmla="*/ 2735617 h 3508684"/>
                <a:gd name="connsiteX1121" fmla="*/ 516390 w 2371972"/>
                <a:gd name="connsiteY1121" fmla="*/ 2739613 h 3508684"/>
                <a:gd name="connsiteX1122" fmla="*/ 515344 w 2371972"/>
                <a:gd name="connsiteY1122" fmla="*/ 2740280 h 3508684"/>
                <a:gd name="connsiteX1123" fmla="*/ 514013 w 2371972"/>
                <a:gd name="connsiteY1123" fmla="*/ 2742659 h 3508684"/>
                <a:gd name="connsiteX1124" fmla="*/ 511921 w 2371972"/>
                <a:gd name="connsiteY1124" fmla="*/ 2744657 h 3508684"/>
                <a:gd name="connsiteX1125" fmla="*/ 510875 w 2371972"/>
                <a:gd name="connsiteY1125" fmla="*/ 2747226 h 3508684"/>
                <a:gd name="connsiteX1126" fmla="*/ 509353 w 2371972"/>
                <a:gd name="connsiteY1126" fmla="*/ 2748368 h 3508684"/>
                <a:gd name="connsiteX1127" fmla="*/ 508497 w 2371972"/>
                <a:gd name="connsiteY1127" fmla="*/ 2750366 h 3508684"/>
                <a:gd name="connsiteX1128" fmla="*/ 507451 w 2371972"/>
                <a:gd name="connsiteY1128" fmla="*/ 2751032 h 3508684"/>
                <a:gd name="connsiteX1129" fmla="*/ 506595 w 2371972"/>
                <a:gd name="connsiteY1129" fmla="*/ 2752840 h 3508684"/>
                <a:gd name="connsiteX1130" fmla="*/ 505549 w 2371972"/>
                <a:gd name="connsiteY1130" fmla="*/ 2753221 h 3508684"/>
                <a:gd name="connsiteX1131" fmla="*/ 504693 w 2371972"/>
                <a:gd name="connsiteY1131" fmla="*/ 2755600 h 3508684"/>
                <a:gd name="connsiteX1132" fmla="*/ 504978 w 2371972"/>
                <a:gd name="connsiteY1132" fmla="*/ 2757027 h 3508684"/>
                <a:gd name="connsiteX1133" fmla="*/ 503932 w 2371972"/>
                <a:gd name="connsiteY1133" fmla="*/ 2757408 h 3508684"/>
                <a:gd name="connsiteX1134" fmla="*/ 502411 w 2371972"/>
                <a:gd name="connsiteY1134" fmla="*/ 2759787 h 3508684"/>
                <a:gd name="connsiteX1135" fmla="*/ 498987 w 2371972"/>
                <a:gd name="connsiteY1135" fmla="*/ 2762356 h 3508684"/>
                <a:gd name="connsiteX1136" fmla="*/ 497180 w 2371972"/>
                <a:gd name="connsiteY1136" fmla="*/ 2764735 h 3508684"/>
                <a:gd name="connsiteX1137" fmla="*/ 495849 w 2371972"/>
                <a:gd name="connsiteY1137" fmla="*/ 2765592 h 3508684"/>
                <a:gd name="connsiteX1138" fmla="*/ 494518 w 2371972"/>
                <a:gd name="connsiteY1138" fmla="*/ 2767114 h 3508684"/>
                <a:gd name="connsiteX1139" fmla="*/ 493186 w 2371972"/>
                <a:gd name="connsiteY1139" fmla="*/ 2767495 h 3508684"/>
                <a:gd name="connsiteX1140" fmla="*/ 492140 w 2371972"/>
                <a:gd name="connsiteY1140" fmla="*/ 2768446 h 3508684"/>
                <a:gd name="connsiteX1141" fmla="*/ 490618 w 2371972"/>
                <a:gd name="connsiteY1141" fmla="*/ 2768637 h 3508684"/>
                <a:gd name="connsiteX1142" fmla="*/ 490333 w 2371972"/>
                <a:gd name="connsiteY1142" fmla="*/ 2770064 h 3508684"/>
                <a:gd name="connsiteX1143" fmla="*/ 488526 w 2371972"/>
                <a:gd name="connsiteY1143" fmla="*/ 2771206 h 3508684"/>
                <a:gd name="connsiteX1144" fmla="*/ 487195 w 2371972"/>
                <a:gd name="connsiteY1144" fmla="*/ 2771206 h 3508684"/>
                <a:gd name="connsiteX1145" fmla="*/ 486719 w 2371972"/>
                <a:gd name="connsiteY1145" fmla="*/ 2772157 h 3508684"/>
                <a:gd name="connsiteX1146" fmla="*/ 484057 w 2371972"/>
                <a:gd name="connsiteY1146" fmla="*/ 2774536 h 3508684"/>
                <a:gd name="connsiteX1147" fmla="*/ 483296 w 2371972"/>
                <a:gd name="connsiteY1147" fmla="*/ 2774917 h 3508684"/>
                <a:gd name="connsiteX1148" fmla="*/ 481299 w 2371972"/>
                <a:gd name="connsiteY1148" fmla="*/ 2774917 h 3508684"/>
                <a:gd name="connsiteX1149" fmla="*/ 480538 w 2371972"/>
                <a:gd name="connsiteY1149" fmla="*/ 2776915 h 3508684"/>
                <a:gd name="connsiteX1150" fmla="*/ 479682 w 2371972"/>
                <a:gd name="connsiteY1150" fmla="*/ 2777582 h 3508684"/>
                <a:gd name="connsiteX1151" fmla="*/ 479397 w 2371972"/>
                <a:gd name="connsiteY1151" fmla="*/ 2779009 h 3508684"/>
                <a:gd name="connsiteX1152" fmla="*/ 477590 w 2371972"/>
                <a:gd name="connsiteY1152" fmla="*/ 2779865 h 3508684"/>
                <a:gd name="connsiteX1153" fmla="*/ 477590 w 2371972"/>
                <a:gd name="connsiteY1153" fmla="*/ 2780817 h 3508684"/>
                <a:gd name="connsiteX1154" fmla="*/ 476258 w 2371972"/>
                <a:gd name="connsiteY1154" fmla="*/ 2781102 h 3508684"/>
                <a:gd name="connsiteX1155" fmla="*/ 475212 w 2371972"/>
                <a:gd name="connsiteY1155" fmla="*/ 2782244 h 3508684"/>
                <a:gd name="connsiteX1156" fmla="*/ 474452 w 2371972"/>
                <a:gd name="connsiteY1156" fmla="*/ 2782244 h 3508684"/>
                <a:gd name="connsiteX1157" fmla="*/ 471979 w 2371972"/>
                <a:gd name="connsiteY1157" fmla="*/ 2780722 h 3508684"/>
                <a:gd name="connsiteX1158" fmla="*/ 470648 w 2371972"/>
                <a:gd name="connsiteY1158" fmla="*/ 2780722 h 3508684"/>
                <a:gd name="connsiteX1159" fmla="*/ 470648 w 2371972"/>
                <a:gd name="connsiteY1159" fmla="*/ 2780056 h 3508684"/>
                <a:gd name="connsiteX1160" fmla="*/ 467224 w 2371972"/>
                <a:gd name="connsiteY1160" fmla="*/ 2779104 h 3508684"/>
                <a:gd name="connsiteX1161" fmla="*/ 466178 w 2371972"/>
                <a:gd name="connsiteY1161" fmla="*/ 2778153 h 3508684"/>
                <a:gd name="connsiteX1162" fmla="*/ 465893 w 2371972"/>
                <a:gd name="connsiteY1162" fmla="*/ 2777011 h 3508684"/>
                <a:gd name="connsiteX1163" fmla="*/ 466653 w 2371972"/>
                <a:gd name="connsiteY1163" fmla="*/ 2776059 h 3508684"/>
                <a:gd name="connsiteX1164" fmla="*/ 465322 w 2371972"/>
                <a:gd name="connsiteY1164" fmla="*/ 2775774 h 3508684"/>
                <a:gd name="connsiteX1165" fmla="*/ 464276 w 2371972"/>
                <a:gd name="connsiteY1165" fmla="*/ 2774632 h 3508684"/>
                <a:gd name="connsiteX1166" fmla="*/ 464276 w 2371972"/>
                <a:gd name="connsiteY1166" fmla="*/ 2773109 h 3508684"/>
                <a:gd name="connsiteX1167" fmla="*/ 463420 w 2371972"/>
                <a:gd name="connsiteY1167" fmla="*/ 2770921 h 3508684"/>
                <a:gd name="connsiteX1168" fmla="*/ 463895 w 2371972"/>
                <a:gd name="connsiteY1168" fmla="*/ 2770064 h 3508684"/>
                <a:gd name="connsiteX1169" fmla="*/ 463135 w 2371972"/>
                <a:gd name="connsiteY1169" fmla="*/ 2769208 h 3508684"/>
                <a:gd name="connsiteX1170" fmla="*/ 461328 w 2371972"/>
                <a:gd name="connsiteY1170" fmla="*/ 2769874 h 3508684"/>
                <a:gd name="connsiteX1171" fmla="*/ 461328 w 2371972"/>
                <a:gd name="connsiteY1171" fmla="*/ 2769017 h 3508684"/>
                <a:gd name="connsiteX1172" fmla="*/ 460852 w 2371972"/>
                <a:gd name="connsiteY1172" fmla="*/ 2769017 h 3508684"/>
                <a:gd name="connsiteX1173" fmla="*/ 460377 w 2371972"/>
                <a:gd name="connsiteY1173" fmla="*/ 2767590 h 3508684"/>
                <a:gd name="connsiteX1174" fmla="*/ 459521 w 2371972"/>
                <a:gd name="connsiteY1174" fmla="*/ 2766734 h 3508684"/>
                <a:gd name="connsiteX1175" fmla="*/ 459521 w 2371972"/>
                <a:gd name="connsiteY1175" fmla="*/ 2765592 h 3508684"/>
                <a:gd name="connsiteX1176" fmla="*/ 459806 w 2371972"/>
                <a:gd name="connsiteY1176" fmla="*/ 2764926 h 3508684"/>
                <a:gd name="connsiteX1177" fmla="*/ 460662 w 2371972"/>
                <a:gd name="connsiteY1177" fmla="*/ 2764926 h 3508684"/>
                <a:gd name="connsiteX1178" fmla="*/ 460947 w 2371972"/>
                <a:gd name="connsiteY1178" fmla="*/ 2764259 h 3508684"/>
                <a:gd name="connsiteX1179" fmla="*/ 461423 w 2371972"/>
                <a:gd name="connsiteY1179" fmla="*/ 2764640 h 3508684"/>
                <a:gd name="connsiteX1180" fmla="*/ 463230 w 2371972"/>
                <a:gd name="connsiteY1180" fmla="*/ 2764259 h 3508684"/>
                <a:gd name="connsiteX1181" fmla="*/ 463705 w 2371972"/>
                <a:gd name="connsiteY1181" fmla="*/ 2762071 h 3508684"/>
                <a:gd name="connsiteX1182" fmla="*/ 465037 w 2371972"/>
                <a:gd name="connsiteY1182" fmla="*/ 2761214 h 3508684"/>
                <a:gd name="connsiteX1183" fmla="*/ 466558 w 2371972"/>
                <a:gd name="connsiteY1183" fmla="*/ 2758835 h 3508684"/>
                <a:gd name="connsiteX1184" fmla="*/ 470172 w 2371972"/>
                <a:gd name="connsiteY1184" fmla="*/ 2756837 h 3508684"/>
                <a:gd name="connsiteX1185" fmla="*/ 469697 w 2371972"/>
                <a:gd name="connsiteY1185" fmla="*/ 2754458 h 3508684"/>
                <a:gd name="connsiteX1186" fmla="*/ 471028 w 2371972"/>
                <a:gd name="connsiteY1186" fmla="*/ 2752936 h 3508684"/>
                <a:gd name="connsiteX1187" fmla="*/ 471028 w 2371972"/>
                <a:gd name="connsiteY1187" fmla="*/ 2751984 h 3508684"/>
                <a:gd name="connsiteX1188" fmla="*/ 472074 w 2371972"/>
                <a:gd name="connsiteY1188" fmla="*/ 2751984 h 3508684"/>
                <a:gd name="connsiteX1189" fmla="*/ 473596 w 2371972"/>
                <a:gd name="connsiteY1189" fmla="*/ 2751128 h 3508684"/>
                <a:gd name="connsiteX1190" fmla="*/ 473310 w 2371972"/>
                <a:gd name="connsiteY1190" fmla="*/ 2750461 h 3508684"/>
                <a:gd name="connsiteX1191" fmla="*/ 472550 w 2371972"/>
                <a:gd name="connsiteY1191" fmla="*/ 2750461 h 3508684"/>
                <a:gd name="connsiteX1192" fmla="*/ 472264 w 2371972"/>
                <a:gd name="connsiteY1192" fmla="*/ 2749605 h 3508684"/>
                <a:gd name="connsiteX1193" fmla="*/ 471789 w 2371972"/>
                <a:gd name="connsiteY1193" fmla="*/ 2749986 h 3508684"/>
                <a:gd name="connsiteX1194" fmla="*/ 471028 w 2371972"/>
                <a:gd name="connsiteY1194" fmla="*/ 2749986 h 3508684"/>
                <a:gd name="connsiteX1195" fmla="*/ 470362 w 2371972"/>
                <a:gd name="connsiteY1195" fmla="*/ 2749129 h 3508684"/>
                <a:gd name="connsiteX1196" fmla="*/ 468555 w 2371972"/>
                <a:gd name="connsiteY1196" fmla="*/ 2749510 h 3508684"/>
                <a:gd name="connsiteX1197" fmla="*/ 467699 w 2371972"/>
                <a:gd name="connsiteY1197" fmla="*/ 2749129 h 3508684"/>
                <a:gd name="connsiteX1198" fmla="*/ 467224 w 2371972"/>
                <a:gd name="connsiteY1198" fmla="*/ 2748273 h 3508684"/>
                <a:gd name="connsiteX1199" fmla="*/ 466368 w 2371972"/>
                <a:gd name="connsiteY1199" fmla="*/ 2748273 h 3508684"/>
                <a:gd name="connsiteX1200" fmla="*/ 465607 w 2371972"/>
                <a:gd name="connsiteY1200" fmla="*/ 2747607 h 3508684"/>
                <a:gd name="connsiteX1201" fmla="*/ 466083 w 2371972"/>
                <a:gd name="connsiteY1201" fmla="*/ 2746465 h 3508684"/>
                <a:gd name="connsiteX1202" fmla="*/ 467129 w 2371972"/>
                <a:gd name="connsiteY1202" fmla="*/ 2745799 h 3508684"/>
                <a:gd name="connsiteX1203" fmla="*/ 467890 w 2371972"/>
                <a:gd name="connsiteY1203" fmla="*/ 2743039 h 3508684"/>
                <a:gd name="connsiteX1204" fmla="*/ 468650 w 2371972"/>
                <a:gd name="connsiteY1204" fmla="*/ 2742754 h 3508684"/>
                <a:gd name="connsiteX1205" fmla="*/ 467890 w 2371972"/>
                <a:gd name="connsiteY1205" fmla="*/ 2741612 h 3508684"/>
                <a:gd name="connsiteX1206" fmla="*/ 469411 w 2371972"/>
                <a:gd name="connsiteY1206" fmla="*/ 2739804 h 3508684"/>
                <a:gd name="connsiteX1207" fmla="*/ 469411 w 2371972"/>
                <a:gd name="connsiteY1207" fmla="*/ 2738281 h 3508684"/>
                <a:gd name="connsiteX1208" fmla="*/ 470267 w 2371972"/>
                <a:gd name="connsiteY1208" fmla="*/ 2737615 h 3508684"/>
                <a:gd name="connsiteX1209" fmla="*/ 470743 w 2371972"/>
                <a:gd name="connsiteY1209" fmla="*/ 2734475 h 3508684"/>
                <a:gd name="connsiteX1210" fmla="*/ 472074 w 2371972"/>
                <a:gd name="connsiteY1210" fmla="*/ 2734189 h 3508684"/>
                <a:gd name="connsiteX1211" fmla="*/ 473596 w 2371972"/>
                <a:gd name="connsiteY1211" fmla="*/ 2732381 h 3508684"/>
                <a:gd name="connsiteX1212" fmla="*/ 474452 w 2371972"/>
                <a:gd name="connsiteY1212" fmla="*/ 2731239 h 3508684"/>
                <a:gd name="connsiteX1213" fmla="*/ 475212 w 2371972"/>
                <a:gd name="connsiteY1213" fmla="*/ 2728670 h 3508684"/>
                <a:gd name="connsiteX1214" fmla="*/ 475688 w 2371972"/>
                <a:gd name="connsiteY1214" fmla="*/ 2728670 h 3508684"/>
                <a:gd name="connsiteX1215" fmla="*/ 477209 w 2371972"/>
                <a:gd name="connsiteY1215" fmla="*/ 2726672 h 3508684"/>
                <a:gd name="connsiteX1216" fmla="*/ 481013 w 2371972"/>
                <a:gd name="connsiteY1216" fmla="*/ 2724483 h 3508684"/>
                <a:gd name="connsiteX1217" fmla="*/ 482535 w 2371972"/>
                <a:gd name="connsiteY1217" fmla="*/ 2724198 h 3508684"/>
                <a:gd name="connsiteX1218" fmla="*/ 484057 w 2371972"/>
                <a:gd name="connsiteY1218" fmla="*/ 2724578 h 3508684"/>
                <a:gd name="connsiteX1219" fmla="*/ 484912 w 2371972"/>
                <a:gd name="connsiteY1219" fmla="*/ 2723627 h 3508684"/>
                <a:gd name="connsiteX1220" fmla="*/ 484912 w 2371972"/>
                <a:gd name="connsiteY1220" fmla="*/ 2723246 h 3508684"/>
                <a:gd name="connsiteX1221" fmla="*/ 484057 w 2371972"/>
                <a:gd name="connsiteY1221" fmla="*/ 2722865 h 3508684"/>
                <a:gd name="connsiteX1222" fmla="*/ 483011 w 2371972"/>
                <a:gd name="connsiteY1222" fmla="*/ 2723246 h 3508684"/>
                <a:gd name="connsiteX1223" fmla="*/ 482155 w 2371972"/>
                <a:gd name="connsiteY1223" fmla="*/ 2722580 h 3508684"/>
                <a:gd name="connsiteX1224" fmla="*/ 482155 w 2371972"/>
                <a:gd name="connsiteY1224" fmla="*/ 2721914 h 3508684"/>
                <a:gd name="connsiteX1225" fmla="*/ 481394 w 2371972"/>
                <a:gd name="connsiteY1225" fmla="*/ 2721914 h 3508684"/>
                <a:gd name="connsiteX1226" fmla="*/ 480918 w 2371972"/>
                <a:gd name="connsiteY1226" fmla="*/ 2721248 h 3508684"/>
                <a:gd name="connsiteX1227" fmla="*/ 480918 w 2371972"/>
                <a:gd name="connsiteY1227" fmla="*/ 2719820 h 3508684"/>
                <a:gd name="connsiteX1228" fmla="*/ 481679 w 2371972"/>
                <a:gd name="connsiteY1228" fmla="*/ 2718869 h 3508684"/>
                <a:gd name="connsiteX1229" fmla="*/ 481394 w 2371972"/>
                <a:gd name="connsiteY1229" fmla="*/ 2716490 h 3508684"/>
                <a:gd name="connsiteX1230" fmla="*/ 482440 w 2371972"/>
                <a:gd name="connsiteY1230" fmla="*/ 2715824 h 3508684"/>
                <a:gd name="connsiteX1231" fmla="*/ 483486 w 2371972"/>
                <a:gd name="connsiteY1231" fmla="*/ 2713826 h 3508684"/>
                <a:gd name="connsiteX1232" fmla="*/ 484247 w 2371972"/>
                <a:gd name="connsiteY1232" fmla="*/ 2713445 h 3508684"/>
                <a:gd name="connsiteX1233" fmla="*/ 485103 w 2371972"/>
                <a:gd name="connsiteY1233" fmla="*/ 2711447 h 3508684"/>
                <a:gd name="connsiteX1234" fmla="*/ 485103 w 2371972"/>
                <a:gd name="connsiteY1234" fmla="*/ 2709924 h 3508684"/>
                <a:gd name="connsiteX1235" fmla="*/ 487195 w 2371972"/>
                <a:gd name="connsiteY1235" fmla="*/ 2708401 h 3508684"/>
                <a:gd name="connsiteX1236" fmla="*/ 487195 w 2371972"/>
                <a:gd name="connsiteY1236" fmla="*/ 2700694 h 3508684"/>
                <a:gd name="connsiteX1237" fmla="*/ 485673 w 2371972"/>
                <a:gd name="connsiteY1237" fmla="*/ 2698315 h 3508684"/>
                <a:gd name="connsiteX1238" fmla="*/ 484342 w 2371972"/>
                <a:gd name="connsiteY1238" fmla="*/ 2698315 h 3508684"/>
                <a:gd name="connsiteX1239" fmla="*/ 484057 w 2371972"/>
                <a:gd name="connsiteY1239" fmla="*/ 2699171 h 3508684"/>
                <a:gd name="connsiteX1240" fmla="*/ 480633 w 2371972"/>
                <a:gd name="connsiteY1240" fmla="*/ 2699457 h 3508684"/>
                <a:gd name="connsiteX1241" fmla="*/ 479777 w 2371972"/>
                <a:gd name="connsiteY1241" fmla="*/ 2699457 h 3508684"/>
                <a:gd name="connsiteX1242" fmla="*/ 476924 w 2371972"/>
                <a:gd name="connsiteY1242" fmla="*/ 2697648 h 3508684"/>
                <a:gd name="connsiteX1243" fmla="*/ 476163 w 2371972"/>
                <a:gd name="connsiteY1243" fmla="*/ 2698505 h 3508684"/>
                <a:gd name="connsiteX1244" fmla="*/ 475212 w 2371972"/>
                <a:gd name="connsiteY1244" fmla="*/ 2698505 h 3508684"/>
                <a:gd name="connsiteX1245" fmla="*/ 474927 w 2371972"/>
                <a:gd name="connsiteY1245" fmla="*/ 2696697 h 3508684"/>
                <a:gd name="connsiteX1246" fmla="*/ 475403 w 2371972"/>
                <a:gd name="connsiteY1246" fmla="*/ 2696411 h 3508684"/>
                <a:gd name="connsiteX1247" fmla="*/ 475403 w 2371972"/>
                <a:gd name="connsiteY1247" fmla="*/ 2695745 h 3508684"/>
                <a:gd name="connsiteX1248" fmla="*/ 474547 w 2371972"/>
                <a:gd name="connsiteY1248" fmla="*/ 2696126 h 3508684"/>
                <a:gd name="connsiteX1249" fmla="*/ 473786 w 2371972"/>
                <a:gd name="connsiteY1249" fmla="*/ 2695460 h 3508684"/>
                <a:gd name="connsiteX1250" fmla="*/ 473786 w 2371972"/>
                <a:gd name="connsiteY1250" fmla="*/ 2694032 h 3508684"/>
                <a:gd name="connsiteX1251" fmla="*/ 475307 w 2371972"/>
                <a:gd name="connsiteY1251" fmla="*/ 2693366 h 3508684"/>
                <a:gd name="connsiteX1252" fmla="*/ 475307 w 2371972"/>
                <a:gd name="connsiteY1252" fmla="*/ 2692510 h 3508684"/>
                <a:gd name="connsiteX1253" fmla="*/ 474547 w 2371972"/>
                <a:gd name="connsiteY1253" fmla="*/ 2692224 h 3508684"/>
                <a:gd name="connsiteX1254" fmla="*/ 474547 w 2371972"/>
                <a:gd name="connsiteY1254" fmla="*/ 2691558 h 3508684"/>
                <a:gd name="connsiteX1255" fmla="*/ 475878 w 2371972"/>
                <a:gd name="connsiteY1255" fmla="*/ 2691178 h 3508684"/>
                <a:gd name="connsiteX1256" fmla="*/ 475878 w 2371972"/>
                <a:gd name="connsiteY1256" fmla="*/ 2689370 h 3508684"/>
                <a:gd name="connsiteX1257" fmla="*/ 476639 w 2371972"/>
                <a:gd name="connsiteY1257" fmla="*/ 2689179 h 3508684"/>
                <a:gd name="connsiteX1258" fmla="*/ 478731 w 2371972"/>
                <a:gd name="connsiteY1258" fmla="*/ 2686991 h 3508684"/>
                <a:gd name="connsiteX1259" fmla="*/ 481013 w 2371972"/>
                <a:gd name="connsiteY1259" fmla="*/ 2686515 h 3508684"/>
                <a:gd name="connsiteX1260" fmla="*/ 484627 w 2371972"/>
                <a:gd name="connsiteY1260" fmla="*/ 2682709 h 3508684"/>
                <a:gd name="connsiteX1261" fmla="*/ 486719 w 2371972"/>
                <a:gd name="connsiteY1261" fmla="*/ 2682042 h 3508684"/>
                <a:gd name="connsiteX1262" fmla="*/ 487195 w 2371972"/>
                <a:gd name="connsiteY1262" fmla="*/ 2681186 h 3508684"/>
                <a:gd name="connsiteX1263" fmla="*/ 487195 w 2371972"/>
                <a:gd name="connsiteY1263" fmla="*/ 2680044 h 3508684"/>
                <a:gd name="connsiteX1264" fmla="*/ 486149 w 2371972"/>
                <a:gd name="connsiteY1264" fmla="*/ 2678617 h 3508684"/>
                <a:gd name="connsiteX1265" fmla="*/ 486434 w 2371972"/>
                <a:gd name="connsiteY1265" fmla="*/ 2676619 h 3508684"/>
                <a:gd name="connsiteX1266" fmla="*/ 487290 w 2371972"/>
                <a:gd name="connsiteY1266" fmla="*/ 2676238 h 3508684"/>
                <a:gd name="connsiteX1267" fmla="*/ 487290 w 2371972"/>
                <a:gd name="connsiteY1267" fmla="*/ 2675857 h 3508684"/>
                <a:gd name="connsiteX1268" fmla="*/ 486434 w 2371972"/>
                <a:gd name="connsiteY1268" fmla="*/ 2675477 h 3508684"/>
                <a:gd name="connsiteX1269" fmla="*/ 486434 w 2371972"/>
                <a:gd name="connsiteY1269" fmla="*/ 2674525 h 3508684"/>
                <a:gd name="connsiteX1270" fmla="*/ 485673 w 2371972"/>
                <a:gd name="connsiteY1270" fmla="*/ 2674144 h 3508684"/>
                <a:gd name="connsiteX1271" fmla="*/ 485673 w 2371972"/>
                <a:gd name="connsiteY1271" fmla="*/ 2673193 h 3508684"/>
                <a:gd name="connsiteX1272" fmla="*/ 486529 w 2371972"/>
                <a:gd name="connsiteY1272" fmla="*/ 2672527 h 3508684"/>
                <a:gd name="connsiteX1273" fmla="*/ 486244 w 2371972"/>
                <a:gd name="connsiteY1273" fmla="*/ 2669957 h 3508684"/>
                <a:gd name="connsiteX1274" fmla="*/ 485388 w 2371972"/>
                <a:gd name="connsiteY1274" fmla="*/ 2669291 h 3508684"/>
                <a:gd name="connsiteX1275" fmla="*/ 484057 w 2371972"/>
                <a:gd name="connsiteY1275" fmla="*/ 2669291 h 3508684"/>
                <a:gd name="connsiteX1276" fmla="*/ 483581 w 2371972"/>
                <a:gd name="connsiteY1276" fmla="*/ 2668911 h 3508684"/>
                <a:gd name="connsiteX1277" fmla="*/ 483581 w 2371972"/>
                <a:gd name="connsiteY1277" fmla="*/ 2667959 h 3508684"/>
                <a:gd name="connsiteX1278" fmla="*/ 485768 w 2371972"/>
                <a:gd name="connsiteY1278" fmla="*/ 2666437 h 3508684"/>
                <a:gd name="connsiteX1279" fmla="*/ 486815 w 2371972"/>
                <a:gd name="connsiteY1279" fmla="*/ 2666246 h 3508684"/>
                <a:gd name="connsiteX1280" fmla="*/ 485483 w 2371972"/>
                <a:gd name="connsiteY1280" fmla="*/ 2664819 h 3508684"/>
                <a:gd name="connsiteX1281" fmla="*/ 487005 w 2371972"/>
                <a:gd name="connsiteY1281" fmla="*/ 2662820 h 3508684"/>
                <a:gd name="connsiteX1282" fmla="*/ 486719 w 2371972"/>
                <a:gd name="connsiteY1282" fmla="*/ 2661393 h 3508684"/>
                <a:gd name="connsiteX1283" fmla="*/ 486244 w 2371972"/>
                <a:gd name="connsiteY1283" fmla="*/ 2661774 h 3508684"/>
                <a:gd name="connsiteX1284" fmla="*/ 485768 w 2371972"/>
                <a:gd name="connsiteY1284" fmla="*/ 2661488 h 3508684"/>
                <a:gd name="connsiteX1285" fmla="*/ 486244 w 2371972"/>
                <a:gd name="connsiteY1285" fmla="*/ 2660822 h 3508684"/>
                <a:gd name="connsiteX1286" fmla="*/ 486149 w 2371972"/>
                <a:gd name="connsiteY1286" fmla="*/ 2659395 h 3508684"/>
                <a:gd name="connsiteX1287" fmla="*/ 486910 w 2371972"/>
                <a:gd name="connsiteY1287" fmla="*/ 2658443 h 3508684"/>
                <a:gd name="connsiteX1288" fmla="*/ 486624 w 2371972"/>
                <a:gd name="connsiteY1288" fmla="*/ 2657492 h 3508684"/>
                <a:gd name="connsiteX1289" fmla="*/ 487956 w 2371972"/>
                <a:gd name="connsiteY1289" fmla="*/ 2657111 h 3508684"/>
                <a:gd name="connsiteX1290" fmla="*/ 487956 w 2371972"/>
                <a:gd name="connsiteY1290" fmla="*/ 2655969 h 3508684"/>
                <a:gd name="connsiteX1291" fmla="*/ 487100 w 2371972"/>
                <a:gd name="connsiteY1291" fmla="*/ 2653971 h 3508684"/>
                <a:gd name="connsiteX1292" fmla="*/ 487100 w 2371972"/>
                <a:gd name="connsiteY1292" fmla="*/ 2652163 h 3508684"/>
                <a:gd name="connsiteX1293" fmla="*/ 487861 w 2371972"/>
                <a:gd name="connsiteY1293" fmla="*/ 2650355 h 3508684"/>
                <a:gd name="connsiteX1294" fmla="*/ 489953 w 2371972"/>
                <a:gd name="connsiteY1294" fmla="*/ 2649974 h 3508684"/>
                <a:gd name="connsiteX1295" fmla="*/ 490714 w 2371972"/>
                <a:gd name="connsiteY1295" fmla="*/ 2649118 h 3508684"/>
                <a:gd name="connsiteX1296" fmla="*/ 491760 w 2371972"/>
                <a:gd name="connsiteY1296" fmla="*/ 2649403 h 3508684"/>
                <a:gd name="connsiteX1297" fmla="*/ 492616 w 2371972"/>
                <a:gd name="connsiteY1297" fmla="*/ 2648451 h 3508684"/>
                <a:gd name="connsiteX1298" fmla="*/ 493947 w 2371972"/>
                <a:gd name="connsiteY1298" fmla="*/ 2648737 h 3508684"/>
                <a:gd name="connsiteX1299" fmla="*/ 495278 w 2371972"/>
                <a:gd name="connsiteY1299" fmla="*/ 2648071 h 3508684"/>
                <a:gd name="connsiteX1300" fmla="*/ 496039 w 2371972"/>
                <a:gd name="connsiteY1300" fmla="*/ 2646263 h 3508684"/>
                <a:gd name="connsiteX1301" fmla="*/ 497846 w 2371972"/>
                <a:gd name="connsiteY1301" fmla="*/ 2645597 h 3508684"/>
                <a:gd name="connsiteX1302" fmla="*/ 499368 w 2371972"/>
                <a:gd name="connsiteY1302" fmla="*/ 2644455 h 3508684"/>
                <a:gd name="connsiteX1303" fmla="*/ 500224 w 2371972"/>
                <a:gd name="connsiteY1303" fmla="*/ 2644645 h 3508684"/>
                <a:gd name="connsiteX1304" fmla="*/ 501079 w 2371972"/>
                <a:gd name="connsiteY1304" fmla="*/ 2645597 h 3508684"/>
                <a:gd name="connsiteX1305" fmla="*/ 501079 w 2371972"/>
                <a:gd name="connsiteY1305" fmla="*/ 2647595 h 3508684"/>
                <a:gd name="connsiteX1306" fmla="*/ 500319 w 2371972"/>
                <a:gd name="connsiteY1306" fmla="*/ 2648261 h 3508684"/>
                <a:gd name="connsiteX1307" fmla="*/ 501079 w 2371972"/>
                <a:gd name="connsiteY1307" fmla="*/ 2648547 h 3508684"/>
                <a:gd name="connsiteX1308" fmla="*/ 501840 w 2371972"/>
                <a:gd name="connsiteY1308" fmla="*/ 2648166 h 3508684"/>
                <a:gd name="connsiteX1309" fmla="*/ 502601 w 2371972"/>
                <a:gd name="connsiteY1309" fmla="*/ 2649118 h 3508684"/>
                <a:gd name="connsiteX1310" fmla="*/ 503457 w 2371972"/>
                <a:gd name="connsiteY1310" fmla="*/ 2649118 h 3508684"/>
                <a:gd name="connsiteX1311" fmla="*/ 503457 w 2371972"/>
                <a:gd name="connsiteY1311" fmla="*/ 2650926 h 3508684"/>
                <a:gd name="connsiteX1312" fmla="*/ 504218 w 2371972"/>
                <a:gd name="connsiteY1312" fmla="*/ 2651306 h 3508684"/>
                <a:gd name="connsiteX1313" fmla="*/ 505549 w 2371972"/>
                <a:gd name="connsiteY1313" fmla="*/ 2650450 h 3508684"/>
                <a:gd name="connsiteX1314" fmla="*/ 505074 w 2371972"/>
                <a:gd name="connsiteY1314" fmla="*/ 2648927 h 3508684"/>
                <a:gd name="connsiteX1315" fmla="*/ 506881 w 2371972"/>
                <a:gd name="connsiteY1315" fmla="*/ 2647976 h 3508684"/>
                <a:gd name="connsiteX1316" fmla="*/ 510684 w 2371972"/>
                <a:gd name="connsiteY1316" fmla="*/ 2647690 h 3508684"/>
                <a:gd name="connsiteX1317" fmla="*/ 513347 w 2371972"/>
                <a:gd name="connsiteY1317" fmla="*/ 2646834 h 3508684"/>
                <a:gd name="connsiteX1318" fmla="*/ 515439 w 2371972"/>
                <a:gd name="connsiteY1318" fmla="*/ 2641600 h 3508684"/>
                <a:gd name="connsiteX1319" fmla="*/ 517627 w 2371972"/>
                <a:gd name="connsiteY1319" fmla="*/ 2639221 h 3508684"/>
                <a:gd name="connsiteX1320" fmla="*/ 520290 w 2371972"/>
                <a:gd name="connsiteY1320" fmla="*/ 2638079 h 3508684"/>
                <a:gd name="connsiteX1321" fmla="*/ 519814 w 2371972"/>
                <a:gd name="connsiteY1321" fmla="*/ 2637128 h 3508684"/>
                <a:gd name="connsiteX1322" fmla="*/ 520860 w 2371972"/>
                <a:gd name="connsiteY1322" fmla="*/ 2636462 h 3508684"/>
                <a:gd name="connsiteX1323" fmla="*/ 521906 w 2371972"/>
                <a:gd name="connsiteY1323" fmla="*/ 2634654 h 3508684"/>
                <a:gd name="connsiteX1324" fmla="*/ 523998 w 2371972"/>
                <a:gd name="connsiteY1324" fmla="*/ 2633702 h 3508684"/>
                <a:gd name="connsiteX1325" fmla="*/ 527137 w 2371972"/>
                <a:gd name="connsiteY1325" fmla="*/ 2634368 h 3508684"/>
                <a:gd name="connsiteX1326" fmla="*/ 527422 w 2371972"/>
                <a:gd name="connsiteY1326" fmla="*/ 2633987 h 3508684"/>
                <a:gd name="connsiteX1327" fmla="*/ 525995 w 2371972"/>
                <a:gd name="connsiteY1327" fmla="*/ 2633987 h 3508684"/>
                <a:gd name="connsiteX1328" fmla="*/ 525995 w 2371972"/>
                <a:gd name="connsiteY1328" fmla="*/ 2633036 h 3508684"/>
                <a:gd name="connsiteX1329" fmla="*/ 526756 w 2371972"/>
                <a:gd name="connsiteY1329" fmla="*/ 2633036 h 3508684"/>
                <a:gd name="connsiteX1330" fmla="*/ 528088 w 2371972"/>
                <a:gd name="connsiteY1330" fmla="*/ 2630467 h 3508684"/>
                <a:gd name="connsiteX1331" fmla="*/ 528849 w 2371972"/>
                <a:gd name="connsiteY1331" fmla="*/ 2630181 h 3508684"/>
                <a:gd name="connsiteX1332" fmla="*/ 529324 w 2371972"/>
                <a:gd name="connsiteY1332" fmla="*/ 2631038 h 3508684"/>
                <a:gd name="connsiteX1333" fmla="*/ 529799 w 2371972"/>
                <a:gd name="connsiteY1333" fmla="*/ 2631038 h 3508684"/>
                <a:gd name="connsiteX1334" fmla="*/ 530846 w 2371972"/>
                <a:gd name="connsiteY1334" fmla="*/ 2628278 h 3508684"/>
                <a:gd name="connsiteX1335" fmla="*/ 532938 w 2371972"/>
                <a:gd name="connsiteY1335" fmla="*/ 2626470 h 3508684"/>
                <a:gd name="connsiteX1336" fmla="*/ 534459 w 2371972"/>
                <a:gd name="connsiteY1336" fmla="*/ 2625804 h 3508684"/>
                <a:gd name="connsiteX1337" fmla="*/ 536552 w 2371972"/>
                <a:gd name="connsiteY1337" fmla="*/ 2623234 h 3508684"/>
                <a:gd name="connsiteX1338" fmla="*/ 537312 w 2371972"/>
                <a:gd name="connsiteY1338" fmla="*/ 2622854 h 3508684"/>
                <a:gd name="connsiteX1339" fmla="*/ 540451 w 2371972"/>
                <a:gd name="connsiteY1339" fmla="*/ 2623044 h 3508684"/>
                <a:gd name="connsiteX1340" fmla="*/ 541782 w 2371972"/>
                <a:gd name="connsiteY1340" fmla="*/ 2624852 h 3508684"/>
                <a:gd name="connsiteX1341" fmla="*/ 541782 w 2371972"/>
                <a:gd name="connsiteY1341" fmla="*/ 2628468 h 3508684"/>
                <a:gd name="connsiteX1342" fmla="*/ 540736 w 2371972"/>
                <a:gd name="connsiteY1342" fmla="*/ 2629896 h 3508684"/>
                <a:gd name="connsiteX1343" fmla="*/ 541021 w 2371972"/>
                <a:gd name="connsiteY1343" fmla="*/ 2630847 h 3508684"/>
                <a:gd name="connsiteX1344" fmla="*/ 540546 w 2371972"/>
                <a:gd name="connsiteY1344" fmla="*/ 2631133 h 3508684"/>
                <a:gd name="connsiteX1345" fmla="*/ 540070 w 2371972"/>
                <a:gd name="connsiteY1345" fmla="*/ 2633892 h 3508684"/>
                <a:gd name="connsiteX1346" fmla="*/ 539024 w 2371972"/>
                <a:gd name="connsiteY1346" fmla="*/ 2634749 h 3508684"/>
                <a:gd name="connsiteX1347" fmla="*/ 538739 w 2371972"/>
                <a:gd name="connsiteY1347" fmla="*/ 2635891 h 3508684"/>
                <a:gd name="connsiteX1348" fmla="*/ 536932 w 2371972"/>
                <a:gd name="connsiteY1348" fmla="*/ 2638079 h 3508684"/>
                <a:gd name="connsiteX1349" fmla="*/ 537407 w 2371972"/>
                <a:gd name="connsiteY1349" fmla="*/ 2639031 h 3508684"/>
                <a:gd name="connsiteX1350" fmla="*/ 536361 w 2371972"/>
                <a:gd name="connsiteY1350" fmla="*/ 2639316 h 3508684"/>
                <a:gd name="connsiteX1351" fmla="*/ 535601 w 2371972"/>
                <a:gd name="connsiteY1351" fmla="*/ 2640458 h 3508684"/>
                <a:gd name="connsiteX1352" fmla="*/ 536076 w 2371972"/>
                <a:gd name="connsiteY1352" fmla="*/ 2650450 h 3508684"/>
                <a:gd name="connsiteX1353" fmla="*/ 535601 w 2371972"/>
                <a:gd name="connsiteY1353" fmla="*/ 2651592 h 3508684"/>
                <a:gd name="connsiteX1354" fmla="*/ 534745 w 2371972"/>
                <a:gd name="connsiteY1354" fmla="*/ 2651973 h 3508684"/>
                <a:gd name="connsiteX1355" fmla="*/ 534459 w 2371972"/>
                <a:gd name="connsiteY1355" fmla="*/ 2654161 h 3508684"/>
                <a:gd name="connsiteX1356" fmla="*/ 533984 w 2371972"/>
                <a:gd name="connsiteY1356" fmla="*/ 2654446 h 3508684"/>
                <a:gd name="connsiteX1357" fmla="*/ 533699 w 2371972"/>
                <a:gd name="connsiteY1357" fmla="*/ 2655398 h 3508684"/>
                <a:gd name="connsiteX1358" fmla="*/ 534459 w 2371972"/>
                <a:gd name="connsiteY1358" fmla="*/ 2657396 h 3508684"/>
                <a:gd name="connsiteX1359" fmla="*/ 533699 w 2371972"/>
                <a:gd name="connsiteY1359" fmla="*/ 2657777 h 3508684"/>
                <a:gd name="connsiteX1360" fmla="*/ 533699 w 2371972"/>
                <a:gd name="connsiteY1360" fmla="*/ 2658633 h 3508684"/>
                <a:gd name="connsiteX1361" fmla="*/ 532938 w 2371972"/>
                <a:gd name="connsiteY1361" fmla="*/ 2658919 h 3508684"/>
                <a:gd name="connsiteX1362" fmla="*/ 532938 w 2371972"/>
                <a:gd name="connsiteY1362" fmla="*/ 2660346 h 3508684"/>
                <a:gd name="connsiteX1363" fmla="*/ 532462 w 2371972"/>
                <a:gd name="connsiteY1363" fmla="*/ 2660632 h 3508684"/>
                <a:gd name="connsiteX1364" fmla="*/ 531987 w 2371972"/>
                <a:gd name="connsiteY1364" fmla="*/ 2663011 h 3508684"/>
                <a:gd name="connsiteX1365" fmla="*/ 531987 w 2371972"/>
                <a:gd name="connsiteY1365" fmla="*/ 2664153 h 3508684"/>
                <a:gd name="connsiteX1366" fmla="*/ 532843 w 2371972"/>
                <a:gd name="connsiteY1366" fmla="*/ 2665009 h 3508684"/>
                <a:gd name="connsiteX1367" fmla="*/ 533128 w 2371972"/>
                <a:gd name="connsiteY1367" fmla="*/ 2665961 h 3508684"/>
                <a:gd name="connsiteX1368" fmla="*/ 533984 w 2371972"/>
                <a:gd name="connsiteY1368" fmla="*/ 2666627 h 3508684"/>
                <a:gd name="connsiteX1369" fmla="*/ 534840 w 2371972"/>
                <a:gd name="connsiteY1369" fmla="*/ 2669767 h 3508684"/>
                <a:gd name="connsiteX1370" fmla="*/ 535886 w 2371972"/>
                <a:gd name="connsiteY1370" fmla="*/ 2670719 h 3508684"/>
                <a:gd name="connsiteX1371" fmla="*/ 536171 w 2371972"/>
                <a:gd name="connsiteY1371" fmla="*/ 2671575 h 3508684"/>
                <a:gd name="connsiteX1372" fmla="*/ 538834 w 2371972"/>
                <a:gd name="connsiteY1372" fmla="*/ 2671861 h 3508684"/>
                <a:gd name="connsiteX1373" fmla="*/ 539880 w 2371972"/>
                <a:gd name="connsiteY1373" fmla="*/ 2671480 h 3508684"/>
                <a:gd name="connsiteX1374" fmla="*/ 539880 w 2371972"/>
                <a:gd name="connsiteY1374" fmla="*/ 2670338 h 3508684"/>
                <a:gd name="connsiteX1375" fmla="*/ 540641 w 2371972"/>
                <a:gd name="connsiteY1375" fmla="*/ 2669957 h 3508684"/>
                <a:gd name="connsiteX1376" fmla="*/ 540926 w 2371972"/>
                <a:gd name="connsiteY1376" fmla="*/ 2668815 h 3508684"/>
                <a:gd name="connsiteX1377" fmla="*/ 540070 w 2371972"/>
                <a:gd name="connsiteY1377" fmla="*/ 2666627 h 3508684"/>
                <a:gd name="connsiteX1378" fmla="*/ 538739 w 2371972"/>
                <a:gd name="connsiteY1378" fmla="*/ 2665770 h 3508684"/>
                <a:gd name="connsiteX1379" fmla="*/ 538739 w 2371972"/>
                <a:gd name="connsiteY1379" fmla="*/ 2663962 h 3508684"/>
                <a:gd name="connsiteX1380" fmla="*/ 540260 w 2371972"/>
                <a:gd name="connsiteY1380" fmla="*/ 2661203 h 3508684"/>
                <a:gd name="connsiteX1381" fmla="*/ 541307 w 2371972"/>
                <a:gd name="connsiteY1381" fmla="*/ 2660251 h 3508684"/>
                <a:gd name="connsiteX1382" fmla="*/ 541592 w 2371972"/>
                <a:gd name="connsiteY1382" fmla="*/ 2659300 h 3508684"/>
                <a:gd name="connsiteX1383" fmla="*/ 542353 w 2371972"/>
                <a:gd name="connsiteY1383" fmla="*/ 2659014 h 3508684"/>
                <a:gd name="connsiteX1384" fmla="*/ 542067 w 2371972"/>
                <a:gd name="connsiteY1384" fmla="*/ 2653305 h 3508684"/>
                <a:gd name="connsiteX1385" fmla="*/ 542923 w 2371972"/>
                <a:gd name="connsiteY1385" fmla="*/ 2652353 h 3508684"/>
                <a:gd name="connsiteX1386" fmla="*/ 543779 w 2371972"/>
                <a:gd name="connsiteY1386" fmla="*/ 2650164 h 3508684"/>
                <a:gd name="connsiteX1387" fmla="*/ 546252 w 2371972"/>
                <a:gd name="connsiteY1387" fmla="*/ 2647976 h 3508684"/>
                <a:gd name="connsiteX1388" fmla="*/ 546252 w 2371972"/>
                <a:gd name="connsiteY1388" fmla="*/ 2646834 h 3508684"/>
                <a:gd name="connsiteX1389" fmla="*/ 547583 w 2371972"/>
                <a:gd name="connsiteY1389" fmla="*/ 2645977 h 3508684"/>
                <a:gd name="connsiteX1390" fmla="*/ 547298 w 2371972"/>
                <a:gd name="connsiteY1390" fmla="*/ 2643599 h 3508684"/>
                <a:gd name="connsiteX1391" fmla="*/ 548059 w 2371972"/>
                <a:gd name="connsiteY1391" fmla="*/ 2641029 h 3508684"/>
                <a:gd name="connsiteX1392" fmla="*/ 546252 w 2371972"/>
                <a:gd name="connsiteY1392" fmla="*/ 2639506 h 3508684"/>
                <a:gd name="connsiteX1393" fmla="*/ 545396 w 2371972"/>
                <a:gd name="connsiteY1393" fmla="*/ 2636271 h 3508684"/>
                <a:gd name="connsiteX1394" fmla="*/ 545871 w 2371972"/>
                <a:gd name="connsiteY1394" fmla="*/ 2635891 h 3508684"/>
                <a:gd name="connsiteX1395" fmla="*/ 552148 w 2371972"/>
                <a:gd name="connsiteY1395" fmla="*/ 2635510 h 3508684"/>
                <a:gd name="connsiteX1396" fmla="*/ 554240 w 2371972"/>
                <a:gd name="connsiteY1396" fmla="*/ 2635129 h 3508684"/>
                <a:gd name="connsiteX1397" fmla="*/ 554525 w 2371972"/>
                <a:gd name="connsiteY1397" fmla="*/ 2634749 h 3508684"/>
                <a:gd name="connsiteX1398" fmla="*/ 556332 w 2371972"/>
                <a:gd name="connsiteY1398" fmla="*/ 2634749 h 3508684"/>
                <a:gd name="connsiteX1399" fmla="*/ 556808 w 2371972"/>
                <a:gd name="connsiteY1399" fmla="*/ 2634083 h 3508684"/>
                <a:gd name="connsiteX1400" fmla="*/ 557569 w 2371972"/>
                <a:gd name="connsiteY1400" fmla="*/ 2634368 h 3508684"/>
                <a:gd name="connsiteX1401" fmla="*/ 558424 w 2371972"/>
                <a:gd name="connsiteY1401" fmla="*/ 2633702 h 3508684"/>
                <a:gd name="connsiteX1402" fmla="*/ 559185 w 2371972"/>
                <a:gd name="connsiteY1402" fmla="*/ 2634083 h 3508684"/>
                <a:gd name="connsiteX1403" fmla="*/ 559661 w 2371972"/>
                <a:gd name="connsiteY1403" fmla="*/ 2633131 h 3508684"/>
                <a:gd name="connsiteX1404" fmla="*/ 560707 w 2371972"/>
                <a:gd name="connsiteY1404" fmla="*/ 2632750 h 3508684"/>
                <a:gd name="connsiteX1405" fmla="*/ 560707 w 2371972"/>
                <a:gd name="connsiteY1405" fmla="*/ 2632084 h 3508684"/>
                <a:gd name="connsiteX1406" fmla="*/ 563179 w 2371972"/>
                <a:gd name="connsiteY1406" fmla="*/ 2630276 h 3508684"/>
                <a:gd name="connsiteX1407" fmla="*/ 563940 w 2371972"/>
                <a:gd name="connsiteY1407" fmla="*/ 2629134 h 3508684"/>
                <a:gd name="connsiteX1408" fmla="*/ 563940 w 2371972"/>
                <a:gd name="connsiteY1408" fmla="*/ 2626946 h 3508684"/>
                <a:gd name="connsiteX1409" fmla="*/ 562894 w 2371972"/>
                <a:gd name="connsiteY1409" fmla="*/ 2626280 h 3508684"/>
                <a:gd name="connsiteX1410" fmla="*/ 563750 w 2371972"/>
                <a:gd name="connsiteY1410" fmla="*/ 2624852 h 3508684"/>
                <a:gd name="connsiteX1411" fmla="*/ 565272 w 2371972"/>
                <a:gd name="connsiteY1411" fmla="*/ 2624472 h 3508684"/>
                <a:gd name="connsiteX1412" fmla="*/ 565272 w 2371972"/>
                <a:gd name="connsiteY1412" fmla="*/ 2623615 h 3508684"/>
                <a:gd name="connsiteX1413" fmla="*/ 567078 w 2371972"/>
                <a:gd name="connsiteY1413" fmla="*/ 2623425 h 3508684"/>
                <a:gd name="connsiteX1414" fmla="*/ 568600 w 2371972"/>
                <a:gd name="connsiteY1414" fmla="*/ 2622568 h 3508684"/>
                <a:gd name="connsiteX1415" fmla="*/ 568885 w 2371972"/>
                <a:gd name="connsiteY1415" fmla="*/ 2621712 h 3508684"/>
                <a:gd name="connsiteX1416" fmla="*/ 572499 w 2371972"/>
                <a:gd name="connsiteY1416" fmla="*/ 2619714 h 3508684"/>
                <a:gd name="connsiteX1417" fmla="*/ 572975 w 2371972"/>
                <a:gd name="connsiteY1417" fmla="*/ 2618857 h 3508684"/>
                <a:gd name="connsiteX1418" fmla="*/ 574306 w 2371972"/>
                <a:gd name="connsiteY1418" fmla="*/ 2618572 h 3508684"/>
                <a:gd name="connsiteX1419" fmla="*/ 574306 w 2371972"/>
                <a:gd name="connsiteY1419" fmla="*/ 2617906 h 3508684"/>
                <a:gd name="connsiteX1420" fmla="*/ 575637 w 2371972"/>
                <a:gd name="connsiteY1420" fmla="*/ 2616954 h 3508684"/>
                <a:gd name="connsiteX1421" fmla="*/ 575637 w 2371972"/>
                <a:gd name="connsiteY1421" fmla="*/ 2616003 h 3508684"/>
                <a:gd name="connsiteX1422" fmla="*/ 576493 w 2371972"/>
                <a:gd name="connsiteY1422" fmla="*/ 2615717 h 3508684"/>
                <a:gd name="connsiteX1423" fmla="*/ 578586 w 2371972"/>
                <a:gd name="connsiteY1423" fmla="*/ 2614195 h 3508684"/>
                <a:gd name="connsiteX1424" fmla="*/ 579441 w 2371972"/>
                <a:gd name="connsiteY1424" fmla="*/ 2612387 h 3508684"/>
                <a:gd name="connsiteX1425" fmla="*/ 580773 w 2371972"/>
                <a:gd name="connsiteY1425" fmla="*/ 2612006 h 3508684"/>
                <a:gd name="connsiteX1426" fmla="*/ 580773 w 2371972"/>
                <a:gd name="connsiteY1426" fmla="*/ 2611054 h 3508684"/>
                <a:gd name="connsiteX1427" fmla="*/ 580012 w 2371972"/>
                <a:gd name="connsiteY1427" fmla="*/ 2610769 h 3508684"/>
                <a:gd name="connsiteX1428" fmla="*/ 580012 w 2371972"/>
                <a:gd name="connsiteY1428" fmla="*/ 2610103 h 3508684"/>
                <a:gd name="connsiteX1429" fmla="*/ 582199 w 2371972"/>
                <a:gd name="connsiteY1429" fmla="*/ 2609722 h 3508684"/>
                <a:gd name="connsiteX1430" fmla="*/ 582675 w 2371972"/>
                <a:gd name="connsiteY1430" fmla="*/ 2608580 h 3508684"/>
                <a:gd name="connsiteX1431" fmla="*/ 586289 w 2371972"/>
                <a:gd name="connsiteY1431" fmla="*/ 2607153 h 3508684"/>
                <a:gd name="connsiteX1432" fmla="*/ 586574 w 2371972"/>
                <a:gd name="connsiteY1432" fmla="*/ 2606487 h 3508684"/>
                <a:gd name="connsiteX1433" fmla="*/ 587620 w 2371972"/>
                <a:gd name="connsiteY1433" fmla="*/ 2605821 h 3508684"/>
                <a:gd name="connsiteX1434" fmla="*/ 588476 w 2371972"/>
                <a:gd name="connsiteY1434" fmla="*/ 2602205 h 3508684"/>
                <a:gd name="connsiteX1435" fmla="*/ 589332 w 2371972"/>
                <a:gd name="connsiteY1435" fmla="*/ 2601538 h 3508684"/>
                <a:gd name="connsiteX1436" fmla="*/ 589332 w 2371972"/>
                <a:gd name="connsiteY1436" fmla="*/ 2600872 h 3508684"/>
                <a:gd name="connsiteX1437" fmla="*/ 590378 w 2371972"/>
                <a:gd name="connsiteY1437" fmla="*/ 2599445 h 3508684"/>
                <a:gd name="connsiteX1438" fmla="*/ 591709 w 2371972"/>
                <a:gd name="connsiteY1438" fmla="*/ 2599159 h 3508684"/>
                <a:gd name="connsiteX1439" fmla="*/ 592185 w 2371972"/>
                <a:gd name="connsiteY1439" fmla="*/ 2597637 h 3508684"/>
                <a:gd name="connsiteX1440" fmla="*/ 593231 w 2371972"/>
                <a:gd name="connsiteY1440" fmla="*/ 2597637 h 3508684"/>
                <a:gd name="connsiteX1441" fmla="*/ 593231 w 2371972"/>
                <a:gd name="connsiteY1441" fmla="*/ 2598303 h 3508684"/>
                <a:gd name="connsiteX1442" fmla="*/ 594087 w 2371972"/>
                <a:gd name="connsiteY1442" fmla="*/ 2598969 h 3508684"/>
                <a:gd name="connsiteX1443" fmla="*/ 597701 w 2371972"/>
                <a:gd name="connsiteY1443" fmla="*/ 2598303 h 3508684"/>
                <a:gd name="connsiteX1444" fmla="*/ 601505 w 2371972"/>
                <a:gd name="connsiteY1444" fmla="*/ 2598303 h 3508684"/>
                <a:gd name="connsiteX1445" fmla="*/ 602836 w 2371972"/>
                <a:gd name="connsiteY1445" fmla="*/ 2596876 h 3508684"/>
                <a:gd name="connsiteX1446" fmla="*/ 603882 w 2371972"/>
                <a:gd name="connsiteY1446" fmla="*/ 2596495 h 3508684"/>
                <a:gd name="connsiteX1447" fmla="*/ 604167 w 2371972"/>
                <a:gd name="connsiteY1447" fmla="*/ 2595829 h 3508684"/>
                <a:gd name="connsiteX1448" fmla="*/ 603692 w 2371972"/>
                <a:gd name="connsiteY1448" fmla="*/ 2595448 h 3508684"/>
                <a:gd name="connsiteX1449" fmla="*/ 604453 w 2371972"/>
                <a:gd name="connsiteY1449" fmla="*/ 2594021 h 3508684"/>
                <a:gd name="connsiteX1450" fmla="*/ 604928 w 2371972"/>
                <a:gd name="connsiteY1450" fmla="*/ 2594021 h 3508684"/>
                <a:gd name="connsiteX1451" fmla="*/ 605213 w 2371972"/>
                <a:gd name="connsiteY1451" fmla="*/ 2593164 h 3508684"/>
                <a:gd name="connsiteX1452" fmla="*/ 606260 w 2371972"/>
                <a:gd name="connsiteY1452" fmla="*/ 2592308 h 3508684"/>
                <a:gd name="connsiteX1453" fmla="*/ 608732 w 2371972"/>
                <a:gd name="connsiteY1453" fmla="*/ 2592689 h 3508684"/>
                <a:gd name="connsiteX1454" fmla="*/ 609017 w 2371972"/>
                <a:gd name="connsiteY1454" fmla="*/ 2592022 h 3508684"/>
                <a:gd name="connsiteX1455" fmla="*/ 609873 w 2371972"/>
                <a:gd name="connsiteY1455" fmla="*/ 2592022 h 3508684"/>
                <a:gd name="connsiteX1456" fmla="*/ 610349 w 2371972"/>
                <a:gd name="connsiteY1456" fmla="*/ 2592403 h 3508684"/>
                <a:gd name="connsiteX1457" fmla="*/ 613202 w 2371972"/>
                <a:gd name="connsiteY1457" fmla="*/ 2592403 h 3508684"/>
                <a:gd name="connsiteX1458" fmla="*/ 613487 w 2371972"/>
                <a:gd name="connsiteY1458" fmla="*/ 2592974 h 3508684"/>
                <a:gd name="connsiteX1459" fmla="*/ 614343 w 2371972"/>
                <a:gd name="connsiteY1459" fmla="*/ 2592974 h 3508684"/>
                <a:gd name="connsiteX1460" fmla="*/ 614818 w 2371972"/>
                <a:gd name="connsiteY1460" fmla="*/ 2592593 h 3508684"/>
                <a:gd name="connsiteX1461" fmla="*/ 614343 w 2371972"/>
                <a:gd name="connsiteY1461" fmla="*/ 2591927 h 3508684"/>
                <a:gd name="connsiteX1462" fmla="*/ 616816 w 2371972"/>
                <a:gd name="connsiteY1462" fmla="*/ 2589548 h 3508684"/>
                <a:gd name="connsiteX1463" fmla="*/ 621285 w 2371972"/>
                <a:gd name="connsiteY1463" fmla="*/ 2590120 h 3508684"/>
                <a:gd name="connsiteX1464" fmla="*/ 621285 w 2371972"/>
                <a:gd name="connsiteY1464" fmla="*/ 2590120 h 3508684"/>
                <a:gd name="connsiteX1465" fmla="*/ 1206433 w 2371972"/>
                <a:gd name="connsiteY1465" fmla="*/ 2578700 h 3508684"/>
                <a:gd name="connsiteX1466" fmla="*/ 1207193 w 2371972"/>
                <a:gd name="connsiteY1466" fmla="*/ 2581079 h 3508684"/>
                <a:gd name="connsiteX1467" fmla="*/ 1205862 w 2371972"/>
                <a:gd name="connsiteY1467" fmla="*/ 2581365 h 3508684"/>
                <a:gd name="connsiteX1468" fmla="*/ 1205386 w 2371972"/>
                <a:gd name="connsiteY1468" fmla="*/ 2580984 h 3508684"/>
                <a:gd name="connsiteX1469" fmla="*/ 1205386 w 2371972"/>
                <a:gd name="connsiteY1469" fmla="*/ 2579176 h 3508684"/>
                <a:gd name="connsiteX1470" fmla="*/ 1206433 w 2371972"/>
                <a:gd name="connsiteY1470" fmla="*/ 2578700 h 3508684"/>
                <a:gd name="connsiteX1471" fmla="*/ 580107 w 2371972"/>
                <a:gd name="connsiteY1471" fmla="*/ 2525221 h 3508684"/>
                <a:gd name="connsiteX1472" fmla="*/ 582580 w 2371972"/>
                <a:gd name="connsiteY1472" fmla="*/ 2525888 h 3508684"/>
                <a:gd name="connsiteX1473" fmla="*/ 582865 w 2371972"/>
                <a:gd name="connsiteY1473" fmla="*/ 2526553 h 3508684"/>
                <a:gd name="connsiteX1474" fmla="*/ 583721 w 2371972"/>
                <a:gd name="connsiteY1474" fmla="*/ 2526839 h 3508684"/>
                <a:gd name="connsiteX1475" fmla="*/ 586859 w 2371972"/>
                <a:gd name="connsiteY1475" fmla="*/ 2525982 h 3508684"/>
                <a:gd name="connsiteX1476" fmla="*/ 587144 w 2371972"/>
                <a:gd name="connsiteY1476" fmla="*/ 2526934 h 3508684"/>
                <a:gd name="connsiteX1477" fmla="*/ 586669 w 2371972"/>
                <a:gd name="connsiteY1477" fmla="*/ 2527220 h 3508684"/>
                <a:gd name="connsiteX1478" fmla="*/ 586669 w 2371972"/>
                <a:gd name="connsiteY1478" fmla="*/ 2528076 h 3508684"/>
                <a:gd name="connsiteX1479" fmla="*/ 587430 w 2371972"/>
                <a:gd name="connsiteY1479" fmla="*/ 2529218 h 3508684"/>
                <a:gd name="connsiteX1480" fmla="*/ 587430 w 2371972"/>
                <a:gd name="connsiteY1480" fmla="*/ 2530740 h 3508684"/>
                <a:gd name="connsiteX1481" fmla="*/ 588286 w 2371972"/>
                <a:gd name="connsiteY1481" fmla="*/ 2531121 h 3508684"/>
                <a:gd name="connsiteX1482" fmla="*/ 588000 w 2371972"/>
                <a:gd name="connsiteY1482" fmla="*/ 2532263 h 3508684"/>
                <a:gd name="connsiteX1483" fmla="*/ 587525 w 2371972"/>
                <a:gd name="connsiteY1483" fmla="*/ 2532548 h 3508684"/>
                <a:gd name="connsiteX1484" fmla="*/ 586479 w 2371972"/>
                <a:gd name="connsiteY1484" fmla="*/ 2531882 h 3508684"/>
                <a:gd name="connsiteX1485" fmla="*/ 586764 w 2371972"/>
                <a:gd name="connsiteY1485" fmla="*/ 2531216 h 3508684"/>
                <a:gd name="connsiteX1486" fmla="*/ 586098 w 2371972"/>
                <a:gd name="connsiteY1486" fmla="*/ 2530931 h 3508684"/>
                <a:gd name="connsiteX1487" fmla="*/ 585623 w 2371972"/>
                <a:gd name="connsiteY1487" fmla="*/ 2529503 h 3508684"/>
                <a:gd name="connsiteX1488" fmla="*/ 583150 w 2371972"/>
                <a:gd name="connsiteY1488" fmla="*/ 2531502 h 3508684"/>
                <a:gd name="connsiteX1489" fmla="*/ 583150 w 2371972"/>
                <a:gd name="connsiteY1489" fmla="*/ 2532168 h 3508684"/>
                <a:gd name="connsiteX1490" fmla="*/ 582294 w 2371972"/>
                <a:gd name="connsiteY1490" fmla="*/ 2531787 h 3508684"/>
                <a:gd name="connsiteX1491" fmla="*/ 578681 w 2371972"/>
                <a:gd name="connsiteY1491" fmla="*/ 2532073 h 3508684"/>
                <a:gd name="connsiteX1492" fmla="*/ 577349 w 2371972"/>
                <a:gd name="connsiteY1492" fmla="*/ 2533024 h 3508684"/>
                <a:gd name="connsiteX1493" fmla="*/ 576874 w 2371972"/>
                <a:gd name="connsiteY1493" fmla="*/ 2534166 h 3508684"/>
                <a:gd name="connsiteX1494" fmla="*/ 576874 w 2371972"/>
                <a:gd name="connsiteY1494" fmla="*/ 2537116 h 3508684"/>
                <a:gd name="connsiteX1495" fmla="*/ 576018 w 2371972"/>
                <a:gd name="connsiteY1495" fmla="*/ 2538734 h 3508684"/>
                <a:gd name="connsiteX1496" fmla="*/ 576018 w 2371972"/>
                <a:gd name="connsiteY1496" fmla="*/ 2539876 h 3508684"/>
                <a:gd name="connsiteX1497" fmla="*/ 576493 w 2371972"/>
                <a:gd name="connsiteY1497" fmla="*/ 2540256 h 3508684"/>
                <a:gd name="connsiteX1498" fmla="*/ 574401 w 2371972"/>
                <a:gd name="connsiteY1498" fmla="*/ 2541779 h 3508684"/>
                <a:gd name="connsiteX1499" fmla="*/ 573070 w 2371972"/>
                <a:gd name="connsiteY1499" fmla="*/ 2541493 h 3508684"/>
                <a:gd name="connsiteX1500" fmla="*/ 572594 w 2371972"/>
                <a:gd name="connsiteY1500" fmla="*/ 2542350 h 3508684"/>
                <a:gd name="connsiteX1501" fmla="*/ 571738 w 2371972"/>
                <a:gd name="connsiteY1501" fmla="*/ 2542350 h 3508684"/>
                <a:gd name="connsiteX1502" fmla="*/ 571738 w 2371972"/>
                <a:gd name="connsiteY1502" fmla="*/ 2543301 h 3508684"/>
                <a:gd name="connsiteX1503" fmla="*/ 569266 w 2371972"/>
                <a:gd name="connsiteY1503" fmla="*/ 2545109 h 3508684"/>
                <a:gd name="connsiteX1504" fmla="*/ 568220 w 2371972"/>
                <a:gd name="connsiteY1504" fmla="*/ 2545109 h 3508684"/>
                <a:gd name="connsiteX1505" fmla="*/ 567744 w 2371972"/>
                <a:gd name="connsiteY1505" fmla="*/ 2543587 h 3508684"/>
                <a:gd name="connsiteX1506" fmla="*/ 566983 w 2371972"/>
                <a:gd name="connsiteY1506" fmla="*/ 2543587 h 3508684"/>
                <a:gd name="connsiteX1507" fmla="*/ 566983 w 2371972"/>
                <a:gd name="connsiteY1507" fmla="*/ 2541398 h 3508684"/>
                <a:gd name="connsiteX1508" fmla="*/ 568505 w 2371972"/>
                <a:gd name="connsiteY1508" fmla="*/ 2541018 h 3508684"/>
                <a:gd name="connsiteX1509" fmla="*/ 568220 w 2371972"/>
                <a:gd name="connsiteY1509" fmla="*/ 2538639 h 3508684"/>
                <a:gd name="connsiteX1510" fmla="*/ 570027 w 2371972"/>
                <a:gd name="connsiteY1510" fmla="*/ 2536640 h 3508684"/>
                <a:gd name="connsiteX1511" fmla="*/ 569266 w 2371972"/>
                <a:gd name="connsiteY1511" fmla="*/ 2534832 h 3508684"/>
                <a:gd name="connsiteX1512" fmla="*/ 568220 w 2371972"/>
                <a:gd name="connsiteY1512" fmla="*/ 2534166 h 3508684"/>
                <a:gd name="connsiteX1513" fmla="*/ 564606 w 2371972"/>
                <a:gd name="connsiteY1513" fmla="*/ 2534166 h 3508684"/>
                <a:gd name="connsiteX1514" fmla="*/ 564321 w 2371972"/>
                <a:gd name="connsiteY1514" fmla="*/ 2535689 h 3508684"/>
                <a:gd name="connsiteX1515" fmla="*/ 562894 w 2371972"/>
                <a:gd name="connsiteY1515" fmla="*/ 2536165 h 3508684"/>
                <a:gd name="connsiteX1516" fmla="*/ 561087 w 2371972"/>
                <a:gd name="connsiteY1516" fmla="*/ 2533976 h 3508684"/>
                <a:gd name="connsiteX1517" fmla="*/ 558234 w 2371972"/>
                <a:gd name="connsiteY1517" fmla="*/ 2534261 h 3508684"/>
                <a:gd name="connsiteX1518" fmla="*/ 558520 w 2371972"/>
                <a:gd name="connsiteY1518" fmla="*/ 2533310 h 3508684"/>
                <a:gd name="connsiteX1519" fmla="*/ 559851 w 2371972"/>
                <a:gd name="connsiteY1519" fmla="*/ 2532358 h 3508684"/>
                <a:gd name="connsiteX1520" fmla="*/ 566793 w 2371972"/>
                <a:gd name="connsiteY1520" fmla="*/ 2533024 h 3508684"/>
                <a:gd name="connsiteX1521" fmla="*/ 566508 w 2371972"/>
                <a:gd name="connsiteY1521" fmla="*/ 2532073 h 3508684"/>
                <a:gd name="connsiteX1522" fmla="*/ 565462 w 2371972"/>
                <a:gd name="connsiteY1522" fmla="*/ 2532453 h 3508684"/>
                <a:gd name="connsiteX1523" fmla="*/ 561277 w 2371972"/>
                <a:gd name="connsiteY1523" fmla="*/ 2531597 h 3508684"/>
                <a:gd name="connsiteX1524" fmla="*/ 561563 w 2371972"/>
                <a:gd name="connsiteY1524" fmla="*/ 2530455 h 3508684"/>
                <a:gd name="connsiteX1525" fmla="*/ 562324 w 2371972"/>
                <a:gd name="connsiteY1525" fmla="*/ 2530169 h 3508684"/>
                <a:gd name="connsiteX1526" fmla="*/ 562324 w 2371972"/>
                <a:gd name="connsiteY1526" fmla="*/ 2528647 h 3508684"/>
                <a:gd name="connsiteX1527" fmla="*/ 563179 w 2371972"/>
                <a:gd name="connsiteY1527" fmla="*/ 2527981 h 3508684"/>
                <a:gd name="connsiteX1528" fmla="*/ 568220 w 2371972"/>
                <a:gd name="connsiteY1528" fmla="*/ 2527981 h 3508684"/>
                <a:gd name="connsiteX1529" fmla="*/ 570312 w 2371972"/>
                <a:gd name="connsiteY1529" fmla="*/ 2527029 h 3508684"/>
                <a:gd name="connsiteX1530" fmla="*/ 573450 w 2371972"/>
                <a:gd name="connsiteY1530" fmla="*/ 2527315 h 3508684"/>
                <a:gd name="connsiteX1531" fmla="*/ 573735 w 2371972"/>
                <a:gd name="connsiteY1531" fmla="*/ 2526649 h 3508684"/>
                <a:gd name="connsiteX1532" fmla="*/ 575067 w 2371972"/>
                <a:gd name="connsiteY1532" fmla="*/ 2526649 h 3508684"/>
                <a:gd name="connsiteX1533" fmla="*/ 575828 w 2371972"/>
                <a:gd name="connsiteY1533" fmla="*/ 2527505 h 3508684"/>
                <a:gd name="connsiteX1534" fmla="*/ 576684 w 2371972"/>
                <a:gd name="connsiteY1534" fmla="*/ 2527791 h 3508684"/>
                <a:gd name="connsiteX1535" fmla="*/ 576969 w 2371972"/>
                <a:gd name="connsiteY1535" fmla="*/ 2527410 h 3508684"/>
                <a:gd name="connsiteX1536" fmla="*/ 578300 w 2371972"/>
                <a:gd name="connsiteY1536" fmla="*/ 2527410 h 3508684"/>
                <a:gd name="connsiteX1537" fmla="*/ 578776 w 2371972"/>
                <a:gd name="connsiteY1537" fmla="*/ 2526268 h 3508684"/>
                <a:gd name="connsiteX1538" fmla="*/ 580107 w 2371972"/>
                <a:gd name="connsiteY1538" fmla="*/ 2525221 h 3508684"/>
                <a:gd name="connsiteX1539" fmla="*/ 580107 w 2371972"/>
                <a:gd name="connsiteY1539" fmla="*/ 2525221 h 3508684"/>
                <a:gd name="connsiteX1540" fmla="*/ 612251 w 2371972"/>
                <a:gd name="connsiteY1540" fmla="*/ 2450522 h 3508684"/>
                <a:gd name="connsiteX1541" fmla="*/ 613012 w 2371972"/>
                <a:gd name="connsiteY1541" fmla="*/ 2452330 h 3508684"/>
                <a:gd name="connsiteX1542" fmla="*/ 614818 w 2371972"/>
                <a:gd name="connsiteY1542" fmla="*/ 2452615 h 3508684"/>
                <a:gd name="connsiteX1543" fmla="*/ 614818 w 2371972"/>
                <a:gd name="connsiteY1543" fmla="*/ 2454138 h 3508684"/>
                <a:gd name="connsiteX1544" fmla="*/ 615579 w 2371972"/>
                <a:gd name="connsiteY1544" fmla="*/ 2454519 h 3508684"/>
                <a:gd name="connsiteX1545" fmla="*/ 615104 w 2371972"/>
                <a:gd name="connsiteY1545" fmla="*/ 2457469 h 3508684"/>
                <a:gd name="connsiteX1546" fmla="*/ 615579 w 2371972"/>
                <a:gd name="connsiteY1546" fmla="*/ 2457849 h 3508684"/>
                <a:gd name="connsiteX1547" fmla="*/ 617386 w 2371972"/>
                <a:gd name="connsiteY1547" fmla="*/ 2457849 h 3508684"/>
                <a:gd name="connsiteX1548" fmla="*/ 618147 w 2371972"/>
                <a:gd name="connsiteY1548" fmla="*/ 2459277 h 3508684"/>
                <a:gd name="connsiteX1549" fmla="*/ 616340 w 2371972"/>
                <a:gd name="connsiteY1549" fmla="*/ 2460228 h 3508684"/>
                <a:gd name="connsiteX1550" fmla="*/ 615865 w 2371972"/>
                <a:gd name="connsiteY1550" fmla="*/ 2462226 h 3508684"/>
                <a:gd name="connsiteX1551" fmla="*/ 614533 w 2371972"/>
                <a:gd name="connsiteY1551" fmla="*/ 2463368 h 3508684"/>
                <a:gd name="connsiteX1552" fmla="*/ 614818 w 2371972"/>
                <a:gd name="connsiteY1552" fmla="*/ 2465176 h 3508684"/>
                <a:gd name="connsiteX1553" fmla="*/ 613772 w 2371972"/>
                <a:gd name="connsiteY1553" fmla="*/ 2465557 h 3508684"/>
                <a:gd name="connsiteX1554" fmla="*/ 614248 w 2371972"/>
                <a:gd name="connsiteY1554" fmla="*/ 2466508 h 3508684"/>
                <a:gd name="connsiteX1555" fmla="*/ 613202 w 2371972"/>
                <a:gd name="connsiteY1555" fmla="*/ 2469268 h 3508684"/>
                <a:gd name="connsiteX1556" fmla="*/ 611395 w 2371972"/>
                <a:gd name="connsiteY1556" fmla="*/ 2469649 h 3508684"/>
                <a:gd name="connsiteX1557" fmla="*/ 611680 w 2371972"/>
                <a:gd name="connsiteY1557" fmla="*/ 2471457 h 3508684"/>
                <a:gd name="connsiteX1558" fmla="*/ 611395 w 2371972"/>
                <a:gd name="connsiteY1558" fmla="*/ 2472599 h 3508684"/>
                <a:gd name="connsiteX1559" fmla="*/ 610634 w 2371972"/>
                <a:gd name="connsiteY1559" fmla="*/ 2472884 h 3508684"/>
                <a:gd name="connsiteX1560" fmla="*/ 610919 w 2371972"/>
                <a:gd name="connsiteY1560" fmla="*/ 2474407 h 3508684"/>
                <a:gd name="connsiteX1561" fmla="*/ 609113 w 2371972"/>
                <a:gd name="connsiteY1561" fmla="*/ 2475358 h 3508684"/>
                <a:gd name="connsiteX1562" fmla="*/ 609398 w 2371972"/>
                <a:gd name="connsiteY1562" fmla="*/ 2476215 h 3508684"/>
                <a:gd name="connsiteX1563" fmla="*/ 608922 w 2371972"/>
                <a:gd name="connsiteY1563" fmla="*/ 2476881 h 3508684"/>
                <a:gd name="connsiteX1564" fmla="*/ 608161 w 2371972"/>
                <a:gd name="connsiteY1564" fmla="*/ 2476881 h 3508684"/>
                <a:gd name="connsiteX1565" fmla="*/ 607686 w 2371972"/>
                <a:gd name="connsiteY1565" fmla="*/ 2477737 h 3508684"/>
                <a:gd name="connsiteX1566" fmla="*/ 607686 w 2371972"/>
                <a:gd name="connsiteY1566" fmla="*/ 2479736 h 3508684"/>
                <a:gd name="connsiteX1567" fmla="*/ 607210 w 2371972"/>
                <a:gd name="connsiteY1567" fmla="*/ 2479450 h 3508684"/>
                <a:gd name="connsiteX1568" fmla="*/ 605879 w 2371972"/>
                <a:gd name="connsiteY1568" fmla="*/ 2480592 h 3508684"/>
                <a:gd name="connsiteX1569" fmla="*/ 605118 w 2371972"/>
                <a:gd name="connsiteY1569" fmla="*/ 2484018 h 3508684"/>
                <a:gd name="connsiteX1570" fmla="*/ 605594 w 2371972"/>
                <a:gd name="connsiteY1570" fmla="*/ 2485540 h 3508684"/>
                <a:gd name="connsiteX1571" fmla="*/ 604262 w 2371972"/>
                <a:gd name="connsiteY1571" fmla="*/ 2486682 h 3508684"/>
                <a:gd name="connsiteX1572" fmla="*/ 604548 w 2371972"/>
                <a:gd name="connsiteY1572" fmla="*/ 2488871 h 3508684"/>
                <a:gd name="connsiteX1573" fmla="*/ 604072 w 2371972"/>
                <a:gd name="connsiteY1573" fmla="*/ 2489822 h 3508684"/>
                <a:gd name="connsiteX1574" fmla="*/ 603597 w 2371972"/>
                <a:gd name="connsiteY1574" fmla="*/ 2490489 h 3508684"/>
                <a:gd name="connsiteX1575" fmla="*/ 602551 w 2371972"/>
                <a:gd name="connsiteY1575" fmla="*/ 2490774 h 3508684"/>
                <a:gd name="connsiteX1576" fmla="*/ 602075 w 2371972"/>
                <a:gd name="connsiteY1576" fmla="*/ 2491725 h 3508684"/>
                <a:gd name="connsiteX1577" fmla="*/ 599222 w 2371972"/>
                <a:gd name="connsiteY1577" fmla="*/ 2492582 h 3508684"/>
                <a:gd name="connsiteX1578" fmla="*/ 598747 w 2371972"/>
                <a:gd name="connsiteY1578" fmla="*/ 2493533 h 3508684"/>
                <a:gd name="connsiteX1579" fmla="*/ 597891 w 2371972"/>
                <a:gd name="connsiteY1579" fmla="*/ 2494200 h 3508684"/>
                <a:gd name="connsiteX1580" fmla="*/ 597415 w 2371972"/>
                <a:gd name="connsiteY1580" fmla="*/ 2495722 h 3508684"/>
                <a:gd name="connsiteX1581" fmla="*/ 597891 w 2371972"/>
                <a:gd name="connsiteY1581" fmla="*/ 2496008 h 3508684"/>
                <a:gd name="connsiteX1582" fmla="*/ 597891 w 2371972"/>
                <a:gd name="connsiteY1582" fmla="*/ 2496864 h 3508684"/>
                <a:gd name="connsiteX1583" fmla="*/ 598937 w 2371972"/>
                <a:gd name="connsiteY1583" fmla="*/ 2497530 h 3508684"/>
                <a:gd name="connsiteX1584" fmla="*/ 598652 w 2371972"/>
                <a:gd name="connsiteY1584" fmla="*/ 2498482 h 3508684"/>
                <a:gd name="connsiteX1585" fmla="*/ 597605 w 2371972"/>
                <a:gd name="connsiteY1585" fmla="*/ 2499148 h 3508684"/>
                <a:gd name="connsiteX1586" fmla="*/ 597605 w 2371972"/>
                <a:gd name="connsiteY1586" fmla="*/ 2499528 h 3508684"/>
                <a:gd name="connsiteX1587" fmla="*/ 594182 w 2371972"/>
                <a:gd name="connsiteY1587" fmla="*/ 2500480 h 3508684"/>
                <a:gd name="connsiteX1588" fmla="*/ 593897 w 2371972"/>
                <a:gd name="connsiteY1588" fmla="*/ 2501336 h 3508684"/>
                <a:gd name="connsiteX1589" fmla="*/ 592565 w 2371972"/>
                <a:gd name="connsiteY1589" fmla="*/ 2501622 h 3508684"/>
                <a:gd name="connsiteX1590" fmla="*/ 593326 w 2371972"/>
                <a:gd name="connsiteY1590" fmla="*/ 2502764 h 3508684"/>
                <a:gd name="connsiteX1591" fmla="*/ 595418 w 2371972"/>
                <a:gd name="connsiteY1591" fmla="*/ 2503144 h 3508684"/>
                <a:gd name="connsiteX1592" fmla="*/ 594943 w 2371972"/>
                <a:gd name="connsiteY1592" fmla="*/ 2505619 h 3508684"/>
                <a:gd name="connsiteX1593" fmla="*/ 597035 w 2371972"/>
                <a:gd name="connsiteY1593" fmla="*/ 2506475 h 3508684"/>
                <a:gd name="connsiteX1594" fmla="*/ 599127 w 2371972"/>
                <a:gd name="connsiteY1594" fmla="*/ 2508949 h 3508684"/>
                <a:gd name="connsiteX1595" fmla="*/ 599127 w 2371972"/>
                <a:gd name="connsiteY1595" fmla="*/ 2509330 h 3508684"/>
                <a:gd name="connsiteX1596" fmla="*/ 597796 w 2371972"/>
                <a:gd name="connsiteY1596" fmla="*/ 2509710 h 3508684"/>
                <a:gd name="connsiteX1597" fmla="*/ 597320 w 2371972"/>
                <a:gd name="connsiteY1597" fmla="*/ 2510662 h 3508684"/>
                <a:gd name="connsiteX1598" fmla="*/ 596464 w 2371972"/>
                <a:gd name="connsiteY1598" fmla="*/ 2511043 h 3508684"/>
                <a:gd name="connsiteX1599" fmla="*/ 596464 w 2371972"/>
                <a:gd name="connsiteY1599" fmla="*/ 2512851 h 3508684"/>
                <a:gd name="connsiteX1600" fmla="*/ 597796 w 2371972"/>
                <a:gd name="connsiteY1600" fmla="*/ 2512851 h 3508684"/>
                <a:gd name="connsiteX1601" fmla="*/ 597796 w 2371972"/>
                <a:gd name="connsiteY1601" fmla="*/ 2514849 h 3508684"/>
                <a:gd name="connsiteX1602" fmla="*/ 596940 w 2371972"/>
                <a:gd name="connsiteY1602" fmla="*/ 2515705 h 3508684"/>
                <a:gd name="connsiteX1603" fmla="*/ 596940 w 2371972"/>
                <a:gd name="connsiteY1603" fmla="*/ 2516372 h 3508684"/>
                <a:gd name="connsiteX1604" fmla="*/ 595608 w 2371972"/>
                <a:gd name="connsiteY1604" fmla="*/ 2517228 h 3508684"/>
                <a:gd name="connsiteX1605" fmla="*/ 594752 w 2371972"/>
                <a:gd name="connsiteY1605" fmla="*/ 2519226 h 3508684"/>
                <a:gd name="connsiteX1606" fmla="*/ 593992 w 2371972"/>
                <a:gd name="connsiteY1606" fmla="*/ 2519512 h 3508684"/>
                <a:gd name="connsiteX1607" fmla="*/ 593706 w 2371972"/>
                <a:gd name="connsiteY1607" fmla="*/ 2520178 h 3508684"/>
                <a:gd name="connsiteX1608" fmla="*/ 592660 w 2371972"/>
                <a:gd name="connsiteY1608" fmla="*/ 2520178 h 3508684"/>
                <a:gd name="connsiteX1609" fmla="*/ 591804 w 2371972"/>
                <a:gd name="connsiteY1609" fmla="*/ 2521701 h 3508684"/>
                <a:gd name="connsiteX1610" fmla="*/ 590473 w 2371972"/>
                <a:gd name="connsiteY1610" fmla="*/ 2522366 h 3508684"/>
                <a:gd name="connsiteX1611" fmla="*/ 589617 w 2371972"/>
                <a:gd name="connsiteY1611" fmla="*/ 2523509 h 3508684"/>
                <a:gd name="connsiteX1612" fmla="*/ 589332 w 2371972"/>
                <a:gd name="connsiteY1612" fmla="*/ 2524936 h 3508684"/>
                <a:gd name="connsiteX1613" fmla="*/ 587144 w 2371972"/>
                <a:gd name="connsiteY1613" fmla="*/ 2524650 h 3508684"/>
                <a:gd name="connsiteX1614" fmla="*/ 585528 w 2371972"/>
                <a:gd name="connsiteY1614" fmla="*/ 2525126 h 3508684"/>
                <a:gd name="connsiteX1615" fmla="*/ 585243 w 2371972"/>
                <a:gd name="connsiteY1615" fmla="*/ 2525982 h 3508684"/>
                <a:gd name="connsiteX1616" fmla="*/ 583436 w 2371972"/>
                <a:gd name="connsiteY1616" fmla="*/ 2525982 h 3508684"/>
                <a:gd name="connsiteX1617" fmla="*/ 582580 w 2371972"/>
                <a:gd name="connsiteY1617" fmla="*/ 2525031 h 3508684"/>
                <a:gd name="connsiteX1618" fmla="*/ 583436 w 2371972"/>
                <a:gd name="connsiteY1618" fmla="*/ 2523604 h 3508684"/>
                <a:gd name="connsiteX1619" fmla="*/ 582770 w 2371972"/>
                <a:gd name="connsiteY1619" fmla="*/ 2523223 h 3508684"/>
                <a:gd name="connsiteX1620" fmla="*/ 582485 w 2371972"/>
                <a:gd name="connsiteY1620" fmla="*/ 2522366 h 3508684"/>
                <a:gd name="connsiteX1621" fmla="*/ 582485 w 2371972"/>
                <a:gd name="connsiteY1621" fmla="*/ 2521701 h 3508684"/>
                <a:gd name="connsiteX1622" fmla="*/ 583340 w 2371972"/>
                <a:gd name="connsiteY1622" fmla="*/ 2520844 h 3508684"/>
                <a:gd name="connsiteX1623" fmla="*/ 583340 w 2371972"/>
                <a:gd name="connsiteY1623" fmla="*/ 2519036 h 3508684"/>
                <a:gd name="connsiteX1624" fmla="*/ 582675 w 2371972"/>
                <a:gd name="connsiteY1624" fmla="*/ 2518655 h 3508684"/>
                <a:gd name="connsiteX1625" fmla="*/ 582675 w 2371972"/>
                <a:gd name="connsiteY1625" fmla="*/ 2517704 h 3508684"/>
                <a:gd name="connsiteX1626" fmla="*/ 582199 w 2371972"/>
                <a:gd name="connsiteY1626" fmla="*/ 2517323 h 3508684"/>
                <a:gd name="connsiteX1627" fmla="*/ 580678 w 2371972"/>
                <a:gd name="connsiteY1627" fmla="*/ 2517989 h 3508684"/>
                <a:gd name="connsiteX1628" fmla="*/ 579346 w 2371972"/>
                <a:gd name="connsiteY1628" fmla="*/ 2519797 h 3508684"/>
                <a:gd name="connsiteX1629" fmla="*/ 580107 w 2371972"/>
                <a:gd name="connsiteY1629" fmla="*/ 2521605 h 3508684"/>
                <a:gd name="connsiteX1630" fmla="*/ 579251 w 2371972"/>
                <a:gd name="connsiteY1630" fmla="*/ 2521605 h 3508684"/>
                <a:gd name="connsiteX1631" fmla="*/ 578966 w 2371972"/>
                <a:gd name="connsiteY1631" fmla="*/ 2521986 h 3508684"/>
                <a:gd name="connsiteX1632" fmla="*/ 576779 w 2371972"/>
                <a:gd name="connsiteY1632" fmla="*/ 2521605 h 3508684"/>
                <a:gd name="connsiteX1633" fmla="*/ 576493 w 2371972"/>
                <a:gd name="connsiteY1633" fmla="*/ 2522557 h 3508684"/>
                <a:gd name="connsiteX1634" fmla="*/ 575733 w 2371972"/>
                <a:gd name="connsiteY1634" fmla="*/ 2522937 h 3508684"/>
                <a:gd name="connsiteX1635" fmla="*/ 574686 w 2371972"/>
                <a:gd name="connsiteY1635" fmla="*/ 2522937 h 3508684"/>
                <a:gd name="connsiteX1636" fmla="*/ 573831 w 2371972"/>
                <a:gd name="connsiteY1636" fmla="*/ 2521415 h 3508684"/>
                <a:gd name="connsiteX1637" fmla="*/ 570217 w 2371972"/>
                <a:gd name="connsiteY1637" fmla="*/ 2521701 h 3508684"/>
                <a:gd name="connsiteX1638" fmla="*/ 569931 w 2371972"/>
                <a:gd name="connsiteY1638" fmla="*/ 2521320 h 3508684"/>
                <a:gd name="connsiteX1639" fmla="*/ 568410 w 2371972"/>
                <a:gd name="connsiteY1639" fmla="*/ 2521320 h 3508684"/>
                <a:gd name="connsiteX1640" fmla="*/ 568410 w 2371972"/>
                <a:gd name="connsiteY1640" fmla="*/ 2520654 h 3508684"/>
                <a:gd name="connsiteX1641" fmla="*/ 569266 w 2371972"/>
                <a:gd name="connsiteY1641" fmla="*/ 2520368 h 3508684"/>
                <a:gd name="connsiteX1642" fmla="*/ 569266 w 2371972"/>
                <a:gd name="connsiteY1642" fmla="*/ 2519512 h 3508684"/>
                <a:gd name="connsiteX1643" fmla="*/ 570027 w 2371972"/>
                <a:gd name="connsiteY1643" fmla="*/ 2519512 h 3508684"/>
                <a:gd name="connsiteX1644" fmla="*/ 570502 w 2371972"/>
                <a:gd name="connsiteY1644" fmla="*/ 2518655 h 3508684"/>
                <a:gd name="connsiteX1645" fmla="*/ 573165 w 2371972"/>
                <a:gd name="connsiteY1645" fmla="*/ 2517228 h 3508684"/>
                <a:gd name="connsiteX1646" fmla="*/ 574496 w 2371972"/>
                <a:gd name="connsiteY1646" fmla="*/ 2515705 h 3508684"/>
                <a:gd name="connsiteX1647" fmla="*/ 574496 w 2371972"/>
                <a:gd name="connsiteY1647" fmla="*/ 2515039 h 3508684"/>
                <a:gd name="connsiteX1648" fmla="*/ 573640 w 2371972"/>
                <a:gd name="connsiteY1648" fmla="*/ 2514088 h 3508684"/>
                <a:gd name="connsiteX1649" fmla="*/ 572594 w 2371972"/>
                <a:gd name="connsiteY1649" fmla="*/ 2513707 h 3508684"/>
                <a:gd name="connsiteX1650" fmla="*/ 571073 w 2371972"/>
                <a:gd name="connsiteY1650" fmla="*/ 2514088 h 3508684"/>
                <a:gd name="connsiteX1651" fmla="*/ 570312 w 2371972"/>
                <a:gd name="connsiteY1651" fmla="*/ 2515515 h 3508684"/>
                <a:gd name="connsiteX1652" fmla="*/ 569551 w 2371972"/>
                <a:gd name="connsiteY1652" fmla="*/ 2515515 h 3508684"/>
                <a:gd name="connsiteX1653" fmla="*/ 568315 w 2371972"/>
                <a:gd name="connsiteY1653" fmla="*/ 2517133 h 3508684"/>
                <a:gd name="connsiteX1654" fmla="*/ 566793 w 2371972"/>
                <a:gd name="connsiteY1654" fmla="*/ 2517514 h 3508684"/>
                <a:gd name="connsiteX1655" fmla="*/ 566032 w 2371972"/>
                <a:gd name="connsiteY1655" fmla="*/ 2518179 h 3508684"/>
                <a:gd name="connsiteX1656" fmla="*/ 565747 w 2371972"/>
                <a:gd name="connsiteY1656" fmla="*/ 2519131 h 3508684"/>
                <a:gd name="connsiteX1657" fmla="*/ 564701 w 2371972"/>
                <a:gd name="connsiteY1657" fmla="*/ 2519797 h 3508684"/>
                <a:gd name="connsiteX1658" fmla="*/ 564701 w 2371972"/>
                <a:gd name="connsiteY1658" fmla="*/ 2520463 h 3508684"/>
                <a:gd name="connsiteX1659" fmla="*/ 563370 w 2371972"/>
                <a:gd name="connsiteY1659" fmla="*/ 2520749 h 3508684"/>
                <a:gd name="connsiteX1660" fmla="*/ 562514 w 2371972"/>
                <a:gd name="connsiteY1660" fmla="*/ 2521605 h 3508684"/>
                <a:gd name="connsiteX1661" fmla="*/ 559661 w 2371972"/>
                <a:gd name="connsiteY1661" fmla="*/ 2521225 h 3508684"/>
                <a:gd name="connsiteX1662" fmla="*/ 558805 w 2371972"/>
                <a:gd name="connsiteY1662" fmla="*/ 2520273 h 3508684"/>
                <a:gd name="connsiteX1663" fmla="*/ 559090 w 2371972"/>
                <a:gd name="connsiteY1663" fmla="*/ 2518465 h 3508684"/>
                <a:gd name="connsiteX1664" fmla="*/ 562228 w 2371972"/>
                <a:gd name="connsiteY1664" fmla="*/ 2517799 h 3508684"/>
                <a:gd name="connsiteX1665" fmla="*/ 563084 w 2371972"/>
                <a:gd name="connsiteY1665" fmla="*/ 2517133 h 3508684"/>
                <a:gd name="connsiteX1666" fmla="*/ 563370 w 2371972"/>
                <a:gd name="connsiteY1666" fmla="*/ 2514183 h 3508684"/>
                <a:gd name="connsiteX1667" fmla="*/ 564701 w 2371972"/>
                <a:gd name="connsiteY1667" fmla="*/ 2513802 h 3508684"/>
                <a:gd name="connsiteX1668" fmla="*/ 565747 w 2371972"/>
                <a:gd name="connsiteY1668" fmla="*/ 2512660 h 3508684"/>
                <a:gd name="connsiteX1669" fmla="*/ 567269 w 2371972"/>
                <a:gd name="connsiteY1669" fmla="*/ 2512470 h 3508684"/>
                <a:gd name="connsiteX1670" fmla="*/ 568315 w 2371972"/>
                <a:gd name="connsiteY1670" fmla="*/ 2511614 h 3508684"/>
                <a:gd name="connsiteX1671" fmla="*/ 567554 w 2371972"/>
                <a:gd name="connsiteY1671" fmla="*/ 2507998 h 3508684"/>
                <a:gd name="connsiteX1672" fmla="*/ 568885 w 2371972"/>
                <a:gd name="connsiteY1672" fmla="*/ 2507141 h 3508684"/>
                <a:gd name="connsiteX1673" fmla="*/ 571073 w 2371972"/>
                <a:gd name="connsiteY1673" fmla="*/ 2507141 h 3508684"/>
                <a:gd name="connsiteX1674" fmla="*/ 571073 w 2371972"/>
                <a:gd name="connsiteY1674" fmla="*/ 2506475 h 3508684"/>
                <a:gd name="connsiteX1675" fmla="*/ 571548 w 2371972"/>
                <a:gd name="connsiteY1675" fmla="*/ 2506190 h 3508684"/>
                <a:gd name="connsiteX1676" fmla="*/ 571263 w 2371972"/>
                <a:gd name="connsiteY1676" fmla="*/ 2505523 h 3508684"/>
                <a:gd name="connsiteX1677" fmla="*/ 570502 w 2371972"/>
                <a:gd name="connsiteY1677" fmla="*/ 2505523 h 3508684"/>
                <a:gd name="connsiteX1678" fmla="*/ 569741 w 2371972"/>
                <a:gd name="connsiteY1678" fmla="*/ 2506380 h 3508684"/>
                <a:gd name="connsiteX1679" fmla="*/ 567554 w 2371972"/>
                <a:gd name="connsiteY1679" fmla="*/ 2506665 h 3508684"/>
                <a:gd name="connsiteX1680" fmla="*/ 566793 w 2371972"/>
                <a:gd name="connsiteY1680" fmla="*/ 2505714 h 3508684"/>
                <a:gd name="connsiteX1681" fmla="*/ 566032 w 2371972"/>
                <a:gd name="connsiteY1681" fmla="*/ 2505999 h 3508684"/>
                <a:gd name="connsiteX1682" fmla="*/ 565747 w 2371972"/>
                <a:gd name="connsiteY1682" fmla="*/ 2504572 h 3508684"/>
                <a:gd name="connsiteX1683" fmla="*/ 566508 w 2371972"/>
                <a:gd name="connsiteY1683" fmla="*/ 2503715 h 3508684"/>
                <a:gd name="connsiteX1684" fmla="*/ 567934 w 2371972"/>
                <a:gd name="connsiteY1684" fmla="*/ 2503715 h 3508684"/>
                <a:gd name="connsiteX1685" fmla="*/ 568790 w 2371972"/>
                <a:gd name="connsiteY1685" fmla="*/ 2502764 h 3508684"/>
                <a:gd name="connsiteX1686" fmla="*/ 570978 w 2371972"/>
                <a:gd name="connsiteY1686" fmla="*/ 2501907 h 3508684"/>
                <a:gd name="connsiteX1687" fmla="*/ 571833 w 2371972"/>
                <a:gd name="connsiteY1687" fmla="*/ 2500766 h 3508684"/>
                <a:gd name="connsiteX1688" fmla="*/ 568981 w 2371972"/>
                <a:gd name="connsiteY1688" fmla="*/ 2500099 h 3508684"/>
                <a:gd name="connsiteX1689" fmla="*/ 568220 w 2371972"/>
                <a:gd name="connsiteY1689" fmla="*/ 2500480 h 3508684"/>
                <a:gd name="connsiteX1690" fmla="*/ 565367 w 2371972"/>
                <a:gd name="connsiteY1690" fmla="*/ 2500290 h 3508684"/>
                <a:gd name="connsiteX1691" fmla="*/ 565367 w 2371972"/>
                <a:gd name="connsiteY1691" fmla="*/ 2499909 h 3508684"/>
                <a:gd name="connsiteX1692" fmla="*/ 566888 w 2371972"/>
                <a:gd name="connsiteY1692" fmla="*/ 2499528 h 3508684"/>
                <a:gd name="connsiteX1693" fmla="*/ 567649 w 2371972"/>
                <a:gd name="connsiteY1693" fmla="*/ 2498672 h 3508684"/>
                <a:gd name="connsiteX1694" fmla="*/ 568981 w 2371972"/>
                <a:gd name="connsiteY1694" fmla="*/ 2498672 h 3508684"/>
                <a:gd name="connsiteX1695" fmla="*/ 569741 w 2371972"/>
                <a:gd name="connsiteY1695" fmla="*/ 2497530 h 3508684"/>
                <a:gd name="connsiteX1696" fmla="*/ 570597 w 2371972"/>
                <a:gd name="connsiteY1696" fmla="*/ 2497530 h 3508684"/>
                <a:gd name="connsiteX1697" fmla="*/ 571073 w 2371972"/>
                <a:gd name="connsiteY1697" fmla="*/ 2496008 h 3508684"/>
                <a:gd name="connsiteX1698" fmla="*/ 573735 w 2371972"/>
                <a:gd name="connsiteY1698" fmla="*/ 2494200 h 3508684"/>
                <a:gd name="connsiteX1699" fmla="*/ 572404 w 2371972"/>
                <a:gd name="connsiteY1699" fmla="*/ 2493343 h 3508684"/>
                <a:gd name="connsiteX1700" fmla="*/ 569266 w 2371972"/>
                <a:gd name="connsiteY1700" fmla="*/ 2492962 h 3508684"/>
                <a:gd name="connsiteX1701" fmla="*/ 569266 w 2371972"/>
                <a:gd name="connsiteY1701" fmla="*/ 2491821 h 3508684"/>
                <a:gd name="connsiteX1702" fmla="*/ 570597 w 2371972"/>
                <a:gd name="connsiteY1702" fmla="*/ 2490393 h 3508684"/>
                <a:gd name="connsiteX1703" fmla="*/ 570597 w 2371972"/>
                <a:gd name="connsiteY1703" fmla="*/ 2488205 h 3508684"/>
                <a:gd name="connsiteX1704" fmla="*/ 572119 w 2371972"/>
                <a:gd name="connsiteY1704" fmla="*/ 2485635 h 3508684"/>
                <a:gd name="connsiteX1705" fmla="*/ 572119 w 2371972"/>
                <a:gd name="connsiteY1705" fmla="*/ 2484779 h 3508684"/>
                <a:gd name="connsiteX1706" fmla="*/ 573640 w 2371972"/>
                <a:gd name="connsiteY1706" fmla="*/ 2483923 h 3508684"/>
                <a:gd name="connsiteX1707" fmla="*/ 575733 w 2371972"/>
                <a:gd name="connsiteY1707" fmla="*/ 2481163 h 3508684"/>
                <a:gd name="connsiteX1708" fmla="*/ 576493 w 2371972"/>
                <a:gd name="connsiteY1708" fmla="*/ 2480877 h 3508684"/>
                <a:gd name="connsiteX1709" fmla="*/ 576493 w 2371972"/>
                <a:gd name="connsiteY1709" fmla="*/ 2479736 h 3508684"/>
                <a:gd name="connsiteX1710" fmla="*/ 577349 w 2371972"/>
                <a:gd name="connsiteY1710" fmla="*/ 2478308 h 3508684"/>
                <a:gd name="connsiteX1711" fmla="*/ 578205 w 2371972"/>
                <a:gd name="connsiteY1711" fmla="*/ 2477928 h 3508684"/>
                <a:gd name="connsiteX1712" fmla="*/ 579251 w 2371972"/>
                <a:gd name="connsiteY1712" fmla="*/ 2478213 h 3508684"/>
                <a:gd name="connsiteX1713" fmla="*/ 581058 w 2371972"/>
                <a:gd name="connsiteY1713" fmla="*/ 2475739 h 3508684"/>
                <a:gd name="connsiteX1714" fmla="*/ 582580 w 2371972"/>
                <a:gd name="connsiteY1714" fmla="*/ 2475453 h 3508684"/>
                <a:gd name="connsiteX1715" fmla="*/ 583436 w 2371972"/>
                <a:gd name="connsiteY1715" fmla="*/ 2474597 h 3508684"/>
                <a:gd name="connsiteX1716" fmla="*/ 584196 w 2371972"/>
                <a:gd name="connsiteY1716" fmla="*/ 2474882 h 3508684"/>
                <a:gd name="connsiteX1717" fmla="*/ 586384 w 2371972"/>
                <a:gd name="connsiteY1717" fmla="*/ 2473074 h 3508684"/>
                <a:gd name="connsiteX1718" fmla="*/ 586098 w 2371972"/>
                <a:gd name="connsiteY1718" fmla="*/ 2472408 h 3508684"/>
                <a:gd name="connsiteX1719" fmla="*/ 584957 w 2371972"/>
                <a:gd name="connsiteY1719" fmla="*/ 2472408 h 3508684"/>
                <a:gd name="connsiteX1720" fmla="*/ 584957 w 2371972"/>
                <a:gd name="connsiteY1720" fmla="*/ 2470220 h 3508684"/>
                <a:gd name="connsiteX1721" fmla="*/ 585243 w 2371972"/>
                <a:gd name="connsiteY1721" fmla="*/ 2469839 h 3508684"/>
                <a:gd name="connsiteX1722" fmla="*/ 586289 w 2371972"/>
                <a:gd name="connsiteY1722" fmla="*/ 2470124 h 3508684"/>
                <a:gd name="connsiteX1723" fmla="*/ 587144 w 2371972"/>
                <a:gd name="connsiteY1723" fmla="*/ 2469744 h 3508684"/>
                <a:gd name="connsiteX1724" fmla="*/ 587430 w 2371972"/>
                <a:gd name="connsiteY1724" fmla="*/ 2469078 h 3508684"/>
                <a:gd name="connsiteX1725" fmla="*/ 588286 w 2371972"/>
                <a:gd name="connsiteY1725" fmla="*/ 2468792 h 3508684"/>
                <a:gd name="connsiteX1726" fmla="*/ 588761 w 2371972"/>
                <a:gd name="connsiteY1726" fmla="*/ 2467841 h 3508684"/>
                <a:gd name="connsiteX1727" fmla="*/ 589807 w 2371972"/>
                <a:gd name="connsiteY1727" fmla="*/ 2468126 h 3508684"/>
                <a:gd name="connsiteX1728" fmla="*/ 589807 w 2371972"/>
                <a:gd name="connsiteY1728" fmla="*/ 2468983 h 3508684"/>
                <a:gd name="connsiteX1729" fmla="*/ 590663 w 2371972"/>
                <a:gd name="connsiteY1729" fmla="*/ 2469268 h 3508684"/>
                <a:gd name="connsiteX1730" fmla="*/ 591139 w 2371972"/>
                <a:gd name="connsiteY1730" fmla="*/ 2470124 h 3508684"/>
                <a:gd name="connsiteX1731" fmla="*/ 593231 w 2371972"/>
                <a:gd name="connsiteY1731" fmla="*/ 2470124 h 3508684"/>
                <a:gd name="connsiteX1732" fmla="*/ 593992 w 2371972"/>
                <a:gd name="connsiteY1732" fmla="*/ 2470505 h 3508684"/>
                <a:gd name="connsiteX1733" fmla="*/ 594277 w 2371972"/>
                <a:gd name="connsiteY1733" fmla="*/ 2471457 h 3508684"/>
                <a:gd name="connsiteX1734" fmla="*/ 595133 w 2371972"/>
                <a:gd name="connsiteY1734" fmla="*/ 2472313 h 3508684"/>
                <a:gd name="connsiteX1735" fmla="*/ 597320 w 2371972"/>
                <a:gd name="connsiteY1735" fmla="*/ 2471933 h 3508684"/>
                <a:gd name="connsiteX1736" fmla="*/ 598842 w 2371972"/>
                <a:gd name="connsiteY1736" fmla="*/ 2470791 h 3508684"/>
                <a:gd name="connsiteX1737" fmla="*/ 599603 w 2371972"/>
                <a:gd name="connsiteY1737" fmla="*/ 2468792 h 3508684"/>
                <a:gd name="connsiteX1738" fmla="*/ 598747 w 2371972"/>
                <a:gd name="connsiteY1738" fmla="*/ 2467936 h 3508684"/>
                <a:gd name="connsiteX1739" fmla="*/ 599032 w 2371972"/>
                <a:gd name="connsiteY1739" fmla="*/ 2466413 h 3508684"/>
                <a:gd name="connsiteX1740" fmla="*/ 598271 w 2371972"/>
                <a:gd name="connsiteY1740" fmla="*/ 2465557 h 3508684"/>
                <a:gd name="connsiteX1741" fmla="*/ 599127 w 2371972"/>
                <a:gd name="connsiteY1741" fmla="*/ 2464891 h 3508684"/>
                <a:gd name="connsiteX1742" fmla="*/ 599412 w 2371972"/>
                <a:gd name="connsiteY1742" fmla="*/ 2464034 h 3508684"/>
                <a:gd name="connsiteX1743" fmla="*/ 597320 w 2371972"/>
                <a:gd name="connsiteY1743" fmla="*/ 2464225 h 3508684"/>
                <a:gd name="connsiteX1744" fmla="*/ 597320 w 2371972"/>
                <a:gd name="connsiteY1744" fmla="*/ 2463368 h 3508684"/>
                <a:gd name="connsiteX1745" fmla="*/ 597796 w 2371972"/>
                <a:gd name="connsiteY1745" fmla="*/ 2463368 h 3508684"/>
                <a:gd name="connsiteX1746" fmla="*/ 599603 w 2371972"/>
                <a:gd name="connsiteY1746" fmla="*/ 2459562 h 3508684"/>
                <a:gd name="connsiteX1747" fmla="*/ 600458 w 2371972"/>
                <a:gd name="connsiteY1747" fmla="*/ 2459277 h 3508684"/>
                <a:gd name="connsiteX1748" fmla="*/ 601790 w 2371972"/>
                <a:gd name="connsiteY1748" fmla="*/ 2460133 h 3508684"/>
                <a:gd name="connsiteX1749" fmla="*/ 602836 w 2371972"/>
                <a:gd name="connsiteY1749" fmla="*/ 2459847 h 3508684"/>
                <a:gd name="connsiteX1750" fmla="*/ 603121 w 2371972"/>
                <a:gd name="connsiteY1750" fmla="*/ 2459467 h 3508684"/>
                <a:gd name="connsiteX1751" fmla="*/ 602360 w 2371972"/>
                <a:gd name="connsiteY1751" fmla="*/ 2458039 h 3508684"/>
                <a:gd name="connsiteX1752" fmla="*/ 603406 w 2371972"/>
                <a:gd name="connsiteY1752" fmla="*/ 2456898 h 3508684"/>
                <a:gd name="connsiteX1753" fmla="*/ 604738 w 2371972"/>
                <a:gd name="connsiteY1753" fmla="*/ 2456517 h 3508684"/>
                <a:gd name="connsiteX1754" fmla="*/ 606545 w 2371972"/>
                <a:gd name="connsiteY1754" fmla="*/ 2456898 h 3508684"/>
                <a:gd name="connsiteX1755" fmla="*/ 607020 w 2371972"/>
                <a:gd name="connsiteY1755" fmla="*/ 2456517 h 3508684"/>
                <a:gd name="connsiteX1756" fmla="*/ 607020 w 2371972"/>
                <a:gd name="connsiteY1756" fmla="*/ 2454994 h 3508684"/>
                <a:gd name="connsiteX1757" fmla="*/ 608066 w 2371972"/>
                <a:gd name="connsiteY1757" fmla="*/ 2454043 h 3508684"/>
                <a:gd name="connsiteX1758" fmla="*/ 610254 w 2371972"/>
                <a:gd name="connsiteY1758" fmla="*/ 2453376 h 3508684"/>
                <a:gd name="connsiteX1759" fmla="*/ 610539 w 2371972"/>
                <a:gd name="connsiteY1759" fmla="*/ 2452425 h 3508684"/>
                <a:gd name="connsiteX1760" fmla="*/ 609493 w 2371972"/>
                <a:gd name="connsiteY1760" fmla="*/ 2452044 h 3508684"/>
                <a:gd name="connsiteX1761" fmla="*/ 609778 w 2371972"/>
                <a:gd name="connsiteY1761" fmla="*/ 2450617 h 3508684"/>
                <a:gd name="connsiteX1762" fmla="*/ 612441 w 2371972"/>
                <a:gd name="connsiteY1762" fmla="*/ 2450617 h 3508684"/>
                <a:gd name="connsiteX1763" fmla="*/ 612251 w 2371972"/>
                <a:gd name="connsiteY1763" fmla="*/ 2450522 h 3508684"/>
                <a:gd name="connsiteX1764" fmla="*/ 612251 w 2371972"/>
                <a:gd name="connsiteY1764" fmla="*/ 2450522 h 3508684"/>
                <a:gd name="connsiteX1765" fmla="*/ 788280 w 2371972"/>
                <a:gd name="connsiteY1765" fmla="*/ 2438437 h 3508684"/>
                <a:gd name="connsiteX1766" fmla="*/ 788946 w 2371972"/>
                <a:gd name="connsiteY1766" fmla="*/ 2439103 h 3508684"/>
                <a:gd name="connsiteX1767" fmla="*/ 790467 w 2371972"/>
                <a:gd name="connsiteY1767" fmla="*/ 2439388 h 3508684"/>
                <a:gd name="connsiteX1768" fmla="*/ 791989 w 2371972"/>
                <a:gd name="connsiteY1768" fmla="*/ 2442338 h 3508684"/>
                <a:gd name="connsiteX1769" fmla="*/ 792845 w 2371972"/>
                <a:gd name="connsiteY1769" fmla="*/ 2442719 h 3508684"/>
                <a:gd name="connsiteX1770" fmla="*/ 793130 w 2371972"/>
                <a:gd name="connsiteY1770" fmla="*/ 2444241 h 3508684"/>
                <a:gd name="connsiteX1771" fmla="*/ 793986 w 2371972"/>
                <a:gd name="connsiteY1771" fmla="*/ 2445193 h 3508684"/>
                <a:gd name="connsiteX1772" fmla="*/ 795032 w 2371972"/>
                <a:gd name="connsiteY1772" fmla="*/ 2447762 h 3508684"/>
                <a:gd name="connsiteX1773" fmla="*/ 794557 w 2371972"/>
                <a:gd name="connsiteY1773" fmla="*/ 2448904 h 3508684"/>
                <a:gd name="connsiteX1774" fmla="*/ 794842 w 2371972"/>
                <a:gd name="connsiteY1774" fmla="*/ 2452330 h 3508684"/>
                <a:gd name="connsiteX1775" fmla="*/ 796649 w 2371972"/>
                <a:gd name="connsiteY1775" fmla="*/ 2452996 h 3508684"/>
                <a:gd name="connsiteX1776" fmla="*/ 796363 w 2371972"/>
                <a:gd name="connsiteY1776" fmla="*/ 2456422 h 3508684"/>
                <a:gd name="connsiteX1777" fmla="*/ 794176 w 2371972"/>
                <a:gd name="connsiteY1777" fmla="*/ 2457278 h 3508684"/>
                <a:gd name="connsiteX1778" fmla="*/ 794176 w 2371972"/>
                <a:gd name="connsiteY1778" fmla="*/ 2458801 h 3508684"/>
                <a:gd name="connsiteX1779" fmla="*/ 794842 w 2371972"/>
                <a:gd name="connsiteY1779" fmla="*/ 2459181 h 3508684"/>
                <a:gd name="connsiteX1780" fmla="*/ 796173 w 2371972"/>
                <a:gd name="connsiteY1780" fmla="*/ 2462131 h 3508684"/>
                <a:gd name="connsiteX1781" fmla="*/ 796934 w 2371972"/>
                <a:gd name="connsiteY1781" fmla="*/ 2462797 h 3508684"/>
                <a:gd name="connsiteX1782" fmla="*/ 796173 w 2371972"/>
                <a:gd name="connsiteY1782" fmla="*/ 2467175 h 3508684"/>
                <a:gd name="connsiteX1783" fmla="*/ 795317 w 2371972"/>
                <a:gd name="connsiteY1783" fmla="*/ 2468697 h 3508684"/>
                <a:gd name="connsiteX1784" fmla="*/ 793986 w 2371972"/>
                <a:gd name="connsiteY1784" fmla="*/ 2468697 h 3508684"/>
                <a:gd name="connsiteX1785" fmla="*/ 793130 w 2371972"/>
                <a:gd name="connsiteY1785" fmla="*/ 2469363 h 3508684"/>
                <a:gd name="connsiteX1786" fmla="*/ 792845 w 2371972"/>
                <a:gd name="connsiteY1786" fmla="*/ 2473170 h 3508684"/>
                <a:gd name="connsiteX1787" fmla="*/ 791323 w 2371972"/>
                <a:gd name="connsiteY1787" fmla="*/ 2474597 h 3508684"/>
                <a:gd name="connsiteX1788" fmla="*/ 790848 w 2371972"/>
                <a:gd name="connsiteY1788" fmla="*/ 2475549 h 3508684"/>
                <a:gd name="connsiteX1789" fmla="*/ 790087 w 2371972"/>
                <a:gd name="connsiteY1789" fmla="*/ 2475739 h 3508684"/>
                <a:gd name="connsiteX1790" fmla="*/ 789231 w 2371972"/>
                <a:gd name="connsiteY1790" fmla="*/ 2477261 h 3508684"/>
                <a:gd name="connsiteX1791" fmla="*/ 788375 w 2371972"/>
                <a:gd name="connsiteY1791" fmla="*/ 2477642 h 3508684"/>
                <a:gd name="connsiteX1792" fmla="*/ 787519 w 2371972"/>
                <a:gd name="connsiteY1792" fmla="*/ 2481258 h 3508684"/>
                <a:gd name="connsiteX1793" fmla="*/ 785712 w 2371972"/>
                <a:gd name="connsiteY1793" fmla="*/ 2483447 h 3508684"/>
                <a:gd name="connsiteX1794" fmla="*/ 783905 w 2371972"/>
                <a:gd name="connsiteY1794" fmla="*/ 2487539 h 3508684"/>
                <a:gd name="connsiteX1795" fmla="*/ 782384 w 2371972"/>
                <a:gd name="connsiteY1795" fmla="*/ 2488490 h 3508684"/>
                <a:gd name="connsiteX1796" fmla="*/ 781623 w 2371972"/>
                <a:gd name="connsiteY1796" fmla="*/ 2491059 h 3508684"/>
                <a:gd name="connsiteX1797" fmla="*/ 779436 w 2371972"/>
                <a:gd name="connsiteY1797" fmla="*/ 2493058 h 3508684"/>
                <a:gd name="connsiteX1798" fmla="*/ 778390 w 2371972"/>
                <a:gd name="connsiteY1798" fmla="*/ 2496483 h 3508684"/>
                <a:gd name="connsiteX1799" fmla="*/ 775917 w 2371972"/>
                <a:gd name="connsiteY1799" fmla="*/ 2499909 h 3508684"/>
                <a:gd name="connsiteX1800" fmla="*/ 773254 w 2371972"/>
                <a:gd name="connsiteY1800" fmla="*/ 2505333 h 3508684"/>
                <a:gd name="connsiteX1801" fmla="*/ 772969 w 2371972"/>
                <a:gd name="connsiteY1801" fmla="*/ 2507141 h 3508684"/>
                <a:gd name="connsiteX1802" fmla="*/ 770877 w 2371972"/>
                <a:gd name="connsiteY1802" fmla="*/ 2509710 h 3508684"/>
                <a:gd name="connsiteX1803" fmla="*/ 770401 w 2371972"/>
                <a:gd name="connsiteY1803" fmla="*/ 2511233 h 3508684"/>
                <a:gd name="connsiteX1804" fmla="*/ 769640 w 2371972"/>
                <a:gd name="connsiteY1804" fmla="*/ 2511614 h 3508684"/>
                <a:gd name="connsiteX1805" fmla="*/ 769640 w 2371972"/>
                <a:gd name="connsiteY1805" fmla="*/ 2513136 h 3508684"/>
                <a:gd name="connsiteX1806" fmla="*/ 768785 w 2371972"/>
                <a:gd name="connsiteY1806" fmla="*/ 2515325 h 3508684"/>
                <a:gd name="connsiteX1807" fmla="*/ 769260 w 2371972"/>
                <a:gd name="connsiteY1807" fmla="*/ 2516181 h 3508684"/>
                <a:gd name="connsiteX1808" fmla="*/ 768975 w 2371972"/>
                <a:gd name="connsiteY1808" fmla="*/ 2518655 h 3508684"/>
                <a:gd name="connsiteX1809" fmla="*/ 767453 w 2371972"/>
                <a:gd name="connsiteY1809" fmla="*/ 2520178 h 3508684"/>
                <a:gd name="connsiteX1810" fmla="*/ 766122 w 2371972"/>
                <a:gd name="connsiteY1810" fmla="*/ 2520463 h 3508684"/>
                <a:gd name="connsiteX1811" fmla="*/ 766122 w 2371972"/>
                <a:gd name="connsiteY1811" fmla="*/ 2523413 h 3508684"/>
                <a:gd name="connsiteX1812" fmla="*/ 763649 w 2371972"/>
                <a:gd name="connsiteY1812" fmla="*/ 2524936 h 3508684"/>
                <a:gd name="connsiteX1813" fmla="*/ 764505 w 2371972"/>
                <a:gd name="connsiteY1813" fmla="*/ 2526363 h 3508684"/>
                <a:gd name="connsiteX1814" fmla="*/ 763649 w 2371972"/>
                <a:gd name="connsiteY1814" fmla="*/ 2527886 h 3508684"/>
                <a:gd name="connsiteX1815" fmla="*/ 763935 w 2371972"/>
                <a:gd name="connsiteY1815" fmla="*/ 2528837 h 3508684"/>
                <a:gd name="connsiteX1816" fmla="*/ 761747 w 2371972"/>
                <a:gd name="connsiteY1816" fmla="*/ 2531407 h 3508684"/>
                <a:gd name="connsiteX1817" fmla="*/ 760986 w 2371972"/>
                <a:gd name="connsiteY1817" fmla="*/ 2533786 h 3508684"/>
                <a:gd name="connsiteX1818" fmla="*/ 760131 w 2371972"/>
                <a:gd name="connsiteY1818" fmla="*/ 2534452 h 3508684"/>
                <a:gd name="connsiteX1819" fmla="*/ 759845 w 2371972"/>
                <a:gd name="connsiteY1819" fmla="*/ 2535308 h 3508684"/>
                <a:gd name="connsiteX1820" fmla="*/ 758989 w 2371972"/>
                <a:gd name="connsiteY1820" fmla="*/ 2535689 h 3508684"/>
                <a:gd name="connsiteX1821" fmla="*/ 758514 w 2371972"/>
                <a:gd name="connsiteY1821" fmla="*/ 2535689 h 3508684"/>
                <a:gd name="connsiteX1822" fmla="*/ 758229 w 2371972"/>
                <a:gd name="connsiteY1822" fmla="*/ 2535023 h 3508684"/>
                <a:gd name="connsiteX1823" fmla="*/ 757182 w 2371972"/>
                <a:gd name="connsiteY1823" fmla="*/ 2535023 h 3508684"/>
                <a:gd name="connsiteX1824" fmla="*/ 756422 w 2371972"/>
                <a:gd name="connsiteY1824" fmla="*/ 2535879 h 3508684"/>
                <a:gd name="connsiteX1825" fmla="*/ 754615 w 2371972"/>
                <a:gd name="connsiteY1825" fmla="*/ 2535498 h 3508684"/>
                <a:gd name="connsiteX1826" fmla="*/ 753949 w 2371972"/>
                <a:gd name="connsiteY1826" fmla="*/ 2536450 h 3508684"/>
                <a:gd name="connsiteX1827" fmla="*/ 753949 w 2371972"/>
                <a:gd name="connsiteY1827" fmla="*/ 2538639 h 3508684"/>
                <a:gd name="connsiteX1828" fmla="*/ 752903 w 2371972"/>
                <a:gd name="connsiteY1828" fmla="*/ 2540066 h 3508684"/>
                <a:gd name="connsiteX1829" fmla="*/ 752618 w 2371972"/>
                <a:gd name="connsiteY1829" fmla="*/ 2542635 h 3508684"/>
                <a:gd name="connsiteX1830" fmla="*/ 751572 w 2371972"/>
                <a:gd name="connsiteY1830" fmla="*/ 2543777 h 3508684"/>
                <a:gd name="connsiteX1831" fmla="*/ 751286 w 2371972"/>
                <a:gd name="connsiteY1831" fmla="*/ 2544729 h 3508684"/>
                <a:gd name="connsiteX1832" fmla="*/ 750525 w 2371972"/>
                <a:gd name="connsiteY1832" fmla="*/ 2545014 h 3508684"/>
                <a:gd name="connsiteX1833" fmla="*/ 749479 w 2371972"/>
                <a:gd name="connsiteY1833" fmla="*/ 2546441 h 3508684"/>
                <a:gd name="connsiteX1834" fmla="*/ 749004 w 2371972"/>
                <a:gd name="connsiteY1834" fmla="*/ 2549011 h 3508684"/>
                <a:gd name="connsiteX1835" fmla="*/ 748148 w 2371972"/>
                <a:gd name="connsiteY1835" fmla="*/ 2549963 h 3508684"/>
                <a:gd name="connsiteX1836" fmla="*/ 747863 w 2371972"/>
                <a:gd name="connsiteY1836" fmla="*/ 2554054 h 3508684"/>
                <a:gd name="connsiteX1837" fmla="*/ 747197 w 2371972"/>
                <a:gd name="connsiteY1837" fmla="*/ 2556243 h 3508684"/>
                <a:gd name="connsiteX1838" fmla="*/ 746721 w 2371972"/>
                <a:gd name="connsiteY1838" fmla="*/ 2557194 h 3508684"/>
                <a:gd name="connsiteX1839" fmla="*/ 746246 w 2371972"/>
                <a:gd name="connsiteY1839" fmla="*/ 2557194 h 3508684"/>
                <a:gd name="connsiteX1840" fmla="*/ 745770 w 2371972"/>
                <a:gd name="connsiteY1840" fmla="*/ 2559002 h 3508684"/>
                <a:gd name="connsiteX1841" fmla="*/ 745295 w 2371972"/>
                <a:gd name="connsiteY1841" fmla="*/ 2559002 h 3508684"/>
                <a:gd name="connsiteX1842" fmla="*/ 744249 w 2371972"/>
                <a:gd name="connsiteY1842" fmla="*/ 2562619 h 3508684"/>
                <a:gd name="connsiteX1843" fmla="*/ 742157 w 2371972"/>
                <a:gd name="connsiteY1843" fmla="*/ 2566235 h 3508684"/>
                <a:gd name="connsiteX1844" fmla="*/ 741111 w 2371972"/>
                <a:gd name="connsiteY1844" fmla="*/ 2566520 h 3508684"/>
                <a:gd name="connsiteX1845" fmla="*/ 741396 w 2371972"/>
                <a:gd name="connsiteY1845" fmla="*/ 2567186 h 3508684"/>
                <a:gd name="connsiteX1846" fmla="*/ 739589 w 2371972"/>
                <a:gd name="connsiteY1846" fmla="*/ 2568709 h 3508684"/>
                <a:gd name="connsiteX1847" fmla="*/ 738733 w 2371972"/>
                <a:gd name="connsiteY1847" fmla="*/ 2568328 h 3508684"/>
                <a:gd name="connsiteX1848" fmla="*/ 737877 w 2371972"/>
                <a:gd name="connsiteY1848" fmla="*/ 2566139 h 3508684"/>
                <a:gd name="connsiteX1849" fmla="*/ 736831 w 2371972"/>
                <a:gd name="connsiteY1849" fmla="*/ 2566139 h 3508684"/>
                <a:gd name="connsiteX1850" fmla="*/ 736546 w 2371972"/>
                <a:gd name="connsiteY1850" fmla="*/ 2566520 h 3508684"/>
                <a:gd name="connsiteX1851" fmla="*/ 737021 w 2371972"/>
                <a:gd name="connsiteY1851" fmla="*/ 2567947 h 3508684"/>
                <a:gd name="connsiteX1852" fmla="*/ 737782 w 2371972"/>
                <a:gd name="connsiteY1852" fmla="*/ 2568328 h 3508684"/>
                <a:gd name="connsiteX1853" fmla="*/ 737782 w 2371972"/>
                <a:gd name="connsiteY1853" fmla="*/ 2569185 h 3508684"/>
                <a:gd name="connsiteX1854" fmla="*/ 737307 w 2371972"/>
                <a:gd name="connsiteY1854" fmla="*/ 2569565 h 3508684"/>
                <a:gd name="connsiteX1855" fmla="*/ 737307 w 2371972"/>
                <a:gd name="connsiteY1855" fmla="*/ 2571373 h 3508684"/>
                <a:gd name="connsiteX1856" fmla="*/ 735785 w 2371972"/>
                <a:gd name="connsiteY1856" fmla="*/ 2578700 h 3508684"/>
                <a:gd name="connsiteX1857" fmla="*/ 733598 w 2371972"/>
                <a:gd name="connsiteY1857" fmla="*/ 2583268 h 3508684"/>
                <a:gd name="connsiteX1858" fmla="*/ 732837 w 2371972"/>
                <a:gd name="connsiteY1858" fmla="*/ 2583649 h 3508684"/>
                <a:gd name="connsiteX1859" fmla="*/ 731030 w 2371972"/>
                <a:gd name="connsiteY1859" fmla="*/ 2586884 h 3508684"/>
                <a:gd name="connsiteX1860" fmla="*/ 731315 w 2371972"/>
                <a:gd name="connsiteY1860" fmla="*/ 2587836 h 3508684"/>
                <a:gd name="connsiteX1861" fmla="*/ 730840 w 2371972"/>
                <a:gd name="connsiteY1861" fmla="*/ 2589358 h 3508684"/>
                <a:gd name="connsiteX1862" fmla="*/ 732932 w 2371972"/>
                <a:gd name="connsiteY1862" fmla="*/ 2588216 h 3508684"/>
                <a:gd name="connsiteX1863" fmla="*/ 733408 w 2371972"/>
                <a:gd name="connsiteY1863" fmla="*/ 2588216 h 3508684"/>
                <a:gd name="connsiteX1864" fmla="*/ 733408 w 2371972"/>
                <a:gd name="connsiteY1864" fmla="*/ 2588882 h 3508684"/>
                <a:gd name="connsiteX1865" fmla="*/ 732076 w 2371972"/>
                <a:gd name="connsiteY1865" fmla="*/ 2590881 h 3508684"/>
                <a:gd name="connsiteX1866" fmla="*/ 731410 w 2371972"/>
                <a:gd name="connsiteY1866" fmla="*/ 2593260 h 3508684"/>
                <a:gd name="connsiteX1867" fmla="*/ 730745 w 2371972"/>
                <a:gd name="connsiteY1867" fmla="*/ 2593260 h 3508684"/>
                <a:gd name="connsiteX1868" fmla="*/ 731220 w 2371972"/>
                <a:gd name="connsiteY1868" fmla="*/ 2594401 h 3508684"/>
                <a:gd name="connsiteX1869" fmla="*/ 730364 w 2371972"/>
                <a:gd name="connsiteY1869" fmla="*/ 2596971 h 3508684"/>
                <a:gd name="connsiteX1870" fmla="*/ 728558 w 2371972"/>
                <a:gd name="connsiteY1870" fmla="*/ 2599921 h 3508684"/>
                <a:gd name="connsiteX1871" fmla="*/ 727036 w 2371972"/>
                <a:gd name="connsiteY1871" fmla="*/ 2601348 h 3508684"/>
                <a:gd name="connsiteX1872" fmla="*/ 726180 w 2371972"/>
                <a:gd name="connsiteY1872" fmla="*/ 2604108 h 3508684"/>
                <a:gd name="connsiteX1873" fmla="*/ 724373 w 2371972"/>
                <a:gd name="connsiteY1873" fmla="*/ 2604774 h 3508684"/>
                <a:gd name="connsiteX1874" fmla="*/ 724088 w 2371972"/>
                <a:gd name="connsiteY1874" fmla="*/ 2608390 h 3508684"/>
                <a:gd name="connsiteX1875" fmla="*/ 723422 w 2371972"/>
                <a:gd name="connsiteY1875" fmla="*/ 2608770 h 3508684"/>
                <a:gd name="connsiteX1876" fmla="*/ 722947 w 2371972"/>
                <a:gd name="connsiteY1876" fmla="*/ 2609912 h 3508684"/>
                <a:gd name="connsiteX1877" fmla="*/ 722471 w 2371972"/>
                <a:gd name="connsiteY1877" fmla="*/ 2609912 h 3508684"/>
                <a:gd name="connsiteX1878" fmla="*/ 721805 w 2371972"/>
                <a:gd name="connsiteY1878" fmla="*/ 2612101 h 3508684"/>
                <a:gd name="connsiteX1879" fmla="*/ 720950 w 2371972"/>
                <a:gd name="connsiteY1879" fmla="*/ 2613052 h 3508684"/>
                <a:gd name="connsiteX1880" fmla="*/ 721425 w 2371972"/>
                <a:gd name="connsiteY1880" fmla="*/ 2614480 h 3508684"/>
                <a:gd name="connsiteX1881" fmla="*/ 720950 w 2371972"/>
                <a:gd name="connsiteY1881" fmla="*/ 2615622 h 3508684"/>
                <a:gd name="connsiteX1882" fmla="*/ 721710 w 2371972"/>
                <a:gd name="connsiteY1882" fmla="*/ 2616003 h 3508684"/>
                <a:gd name="connsiteX1883" fmla="*/ 721710 w 2371972"/>
                <a:gd name="connsiteY1883" fmla="*/ 2617430 h 3508684"/>
                <a:gd name="connsiteX1884" fmla="*/ 720950 w 2371972"/>
                <a:gd name="connsiteY1884" fmla="*/ 2619238 h 3508684"/>
                <a:gd name="connsiteX1885" fmla="*/ 720474 w 2371972"/>
                <a:gd name="connsiteY1885" fmla="*/ 2619428 h 3508684"/>
                <a:gd name="connsiteX1886" fmla="*/ 720759 w 2371972"/>
                <a:gd name="connsiteY1886" fmla="*/ 2620570 h 3508684"/>
                <a:gd name="connsiteX1887" fmla="*/ 719999 w 2371972"/>
                <a:gd name="connsiteY1887" fmla="*/ 2621522 h 3508684"/>
                <a:gd name="connsiteX1888" fmla="*/ 721045 w 2371972"/>
                <a:gd name="connsiteY1888" fmla="*/ 2622473 h 3508684"/>
                <a:gd name="connsiteX1889" fmla="*/ 721330 w 2371972"/>
                <a:gd name="connsiteY1889" fmla="*/ 2623615 h 3508684"/>
                <a:gd name="connsiteX1890" fmla="*/ 722186 w 2371972"/>
                <a:gd name="connsiteY1890" fmla="*/ 2623330 h 3508684"/>
                <a:gd name="connsiteX1891" fmla="*/ 722471 w 2371972"/>
                <a:gd name="connsiteY1891" fmla="*/ 2623710 h 3508684"/>
                <a:gd name="connsiteX1892" fmla="*/ 716860 w 2371972"/>
                <a:gd name="connsiteY1892" fmla="*/ 2631608 h 3508684"/>
                <a:gd name="connsiteX1893" fmla="*/ 716385 w 2371972"/>
                <a:gd name="connsiteY1893" fmla="*/ 2631608 h 3508684"/>
                <a:gd name="connsiteX1894" fmla="*/ 716385 w 2371972"/>
                <a:gd name="connsiteY1894" fmla="*/ 2630752 h 3508684"/>
                <a:gd name="connsiteX1895" fmla="*/ 718477 w 2371972"/>
                <a:gd name="connsiteY1895" fmla="*/ 2626660 h 3508684"/>
                <a:gd name="connsiteX1896" fmla="*/ 718192 w 2371972"/>
                <a:gd name="connsiteY1896" fmla="*/ 2622568 h 3508684"/>
                <a:gd name="connsiteX1897" fmla="*/ 716670 w 2371972"/>
                <a:gd name="connsiteY1897" fmla="*/ 2621712 h 3508684"/>
                <a:gd name="connsiteX1898" fmla="*/ 715339 w 2371972"/>
                <a:gd name="connsiteY1898" fmla="*/ 2621712 h 3508684"/>
                <a:gd name="connsiteX1899" fmla="*/ 714007 w 2371972"/>
                <a:gd name="connsiteY1899" fmla="*/ 2622568 h 3508684"/>
                <a:gd name="connsiteX1900" fmla="*/ 713722 w 2371972"/>
                <a:gd name="connsiteY1900" fmla="*/ 2623425 h 3508684"/>
                <a:gd name="connsiteX1901" fmla="*/ 712391 w 2371972"/>
                <a:gd name="connsiteY1901" fmla="*/ 2623710 h 3508684"/>
                <a:gd name="connsiteX1902" fmla="*/ 712866 w 2371972"/>
                <a:gd name="connsiteY1902" fmla="*/ 2624376 h 3508684"/>
                <a:gd name="connsiteX1903" fmla="*/ 712200 w 2371972"/>
                <a:gd name="connsiteY1903" fmla="*/ 2624662 h 3508684"/>
                <a:gd name="connsiteX1904" fmla="*/ 711915 w 2371972"/>
                <a:gd name="connsiteY1904" fmla="*/ 2625328 h 3508684"/>
                <a:gd name="connsiteX1905" fmla="*/ 711915 w 2371972"/>
                <a:gd name="connsiteY1905" fmla="*/ 2626470 h 3508684"/>
                <a:gd name="connsiteX1906" fmla="*/ 711059 w 2371972"/>
                <a:gd name="connsiteY1906" fmla="*/ 2627992 h 3508684"/>
                <a:gd name="connsiteX1907" fmla="*/ 711059 w 2371972"/>
                <a:gd name="connsiteY1907" fmla="*/ 2629800 h 3508684"/>
                <a:gd name="connsiteX1908" fmla="*/ 712581 w 2371972"/>
                <a:gd name="connsiteY1908" fmla="*/ 2632179 h 3508684"/>
                <a:gd name="connsiteX1909" fmla="*/ 713342 w 2371972"/>
                <a:gd name="connsiteY1909" fmla="*/ 2632465 h 3508684"/>
                <a:gd name="connsiteX1910" fmla="*/ 713056 w 2371972"/>
                <a:gd name="connsiteY1910" fmla="*/ 2635034 h 3508684"/>
                <a:gd name="connsiteX1911" fmla="*/ 712200 w 2371972"/>
                <a:gd name="connsiteY1911" fmla="*/ 2635415 h 3508684"/>
                <a:gd name="connsiteX1912" fmla="*/ 711915 w 2371972"/>
                <a:gd name="connsiteY1912" fmla="*/ 2636366 h 3508684"/>
                <a:gd name="connsiteX1913" fmla="*/ 714007 w 2371972"/>
                <a:gd name="connsiteY1913" fmla="*/ 2635700 h 3508684"/>
                <a:gd name="connsiteX1914" fmla="*/ 713532 w 2371972"/>
                <a:gd name="connsiteY1914" fmla="*/ 2637223 h 3508684"/>
                <a:gd name="connsiteX1915" fmla="*/ 712200 w 2371972"/>
                <a:gd name="connsiteY1915" fmla="*/ 2638174 h 3508684"/>
                <a:gd name="connsiteX1916" fmla="*/ 712676 w 2371972"/>
                <a:gd name="connsiteY1916" fmla="*/ 2638555 h 3508684"/>
                <a:gd name="connsiteX1917" fmla="*/ 712391 w 2371972"/>
                <a:gd name="connsiteY1917" fmla="*/ 2639412 h 3508684"/>
                <a:gd name="connsiteX1918" fmla="*/ 711345 w 2371972"/>
                <a:gd name="connsiteY1918" fmla="*/ 2639126 h 3508684"/>
                <a:gd name="connsiteX1919" fmla="*/ 710298 w 2371972"/>
                <a:gd name="connsiteY1919" fmla="*/ 2640839 h 3508684"/>
                <a:gd name="connsiteX1920" fmla="*/ 709823 w 2371972"/>
                <a:gd name="connsiteY1920" fmla="*/ 2640173 h 3508684"/>
                <a:gd name="connsiteX1921" fmla="*/ 710298 w 2371972"/>
                <a:gd name="connsiteY1921" fmla="*/ 2639221 h 3508684"/>
                <a:gd name="connsiteX1922" fmla="*/ 709538 w 2371972"/>
                <a:gd name="connsiteY1922" fmla="*/ 2639221 h 3508684"/>
                <a:gd name="connsiteX1923" fmla="*/ 709252 w 2371972"/>
                <a:gd name="connsiteY1923" fmla="*/ 2640173 h 3508684"/>
                <a:gd name="connsiteX1924" fmla="*/ 708587 w 2371972"/>
                <a:gd name="connsiteY1924" fmla="*/ 2639506 h 3508684"/>
                <a:gd name="connsiteX1925" fmla="*/ 708301 w 2371972"/>
                <a:gd name="connsiteY1925" fmla="*/ 2637318 h 3508684"/>
                <a:gd name="connsiteX1926" fmla="*/ 706970 w 2371972"/>
                <a:gd name="connsiteY1926" fmla="*/ 2637318 h 3508684"/>
                <a:gd name="connsiteX1927" fmla="*/ 706970 w 2371972"/>
                <a:gd name="connsiteY1927" fmla="*/ 2636937 h 3508684"/>
                <a:gd name="connsiteX1928" fmla="*/ 705924 w 2371972"/>
                <a:gd name="connsiteY1928" fmla="*/ 2636557 h 3508684"/>
                <a:gd name="connsiteX1929" fmla="*/ 702120 w 2371972"/>
                <a:gd name="connsiteY1929" fmla="*/ 2636557 h 3508684"/>
                <a:gd name="connsiteX1930" fmla="*/ 701074 w 2371972"/>
                <a:gd name="connsiteY1930" fmla="*/ 2637699 h 3508684"/>
                <a:gd name="connsiteX1931" fmla="*/ 698601 w 2371972"/>
                <a:gd name="connsiteY1931" fmla="*/ 2638079 h 3508684"/>
                <a:gd name="connsiteX1932" fmla="*/ 696509 w 2371972"/>
                <a:gd name="connsiteY1932" fmla="*/ 2640078 h 3508684"/>
                <a:gd name="connsiteX1933" fmla="*/ 695653 w 2371972"/>
                <a:gd name="connsiteY1933" fmla="*/ 2645026 h 3508684"/>
                <a:gd name="connsiteX1934" fmla="*/ 694131 w 2371972"/>
                <a:gd name="connsiteY1934" fmla="*/ 2648451 h 3508684"/>
                <a:gd name="connsiteX1935" fmla="*/ 694131 w 2371972"/>
                <a:gd name="connsiteY1935" fmla="*/ 2651021 h 3508684"/>
                <a:gd name="connsiteX1936" fmla="*/ 693085 w 2371972"/>
                <a:gd name="connsiteY1936" fmla="*/ 2652163 h 3508684"/>
                <a:gd name="connsiteX1937" fmla="*/ 693751 w 2371972"/>
                <a:gd name="connsiteY1937" fmla="*/ 2653305 h 3508684"/>
                <a:gd name="connsiteX1938" fmla="*/ 690898 w 2371972"/>
                <a:gd name="connsiteY1938" fmla="*/ 2662820 h 3508684"/>
                <a:gd name="connsiteX1939" fmla="*/ 691374 w 2371972"/>
                <a:gd name="connsiteY1939" fmla="*/ 2664248 h 3508684"/>
                <a:gd name="connsiteX1940" fmla="*/ 693180 w 2371972"/>
                <a:gd name="connsiteY1940" fmla="*/ 2664628 h 3508684"/>
                <a:gd name="connsiteX1941" fmla="*/ 692705 w 2371972"/>
                <a:gd name="connsiteY1941" fmla="*/ 2665009 h 3508684"/>
                <a:gd name="connsiteX1942" fmla="*/ 692990 w 2371972"/>
                <a:gd name="connsiteY1942" fmla="*/ 2665866 h 3508684"/>
                <a:gd name="connsiteX1943" fmla="*/ 694322 w 2371972"/>
                <a:gd name="connsiteY1943" fmla="*/ 2665675 h 3508684"/>
                <a:gd name="connsiteX1944" fmla="*/ 694607 w 2371972"/>
                <a:gd name="connsiteY1944" fmla="*/ 2666532 h 3508684"/>
                <a:gd name="connsiteX1945" fmla="*/ 694131 w 2371972"/>
                <a:gd name="connsiteY1945" fmla="*/ 2667674 h 3508684"/>
                <a:gd name="connsiteX1946" fmla="*/ 694797 w 2371972"/>
                <a:gd name="connsiteY1946" fmla="*/ 2667674 h 3508684"/>
                <a:gd name="connsiteX1947" fmla="*/ 694512 w 2371972"/>
                <a:gd name="connsiteY1947" fmla="*/ 2669386 h 3508684"/>
                <a:gd name="connsiteX1948" fmla="*/ 695368 w 2371972"/>
                <a:gd name="connsiteY1948" fmla="*/ 2669577 h 3508684"/>
                <a:gd name="connsiteX1949" fmla="*/ 695368 w 2371972"/>
                <a:gd name="connsiteY1949" fmla="*/ 2669957 h 3508684"/>
                <a:gd name="connsiteX1950" fmla="*/ 694512 w 2371972"/>
                <a:gd name="connsiteY1950" fmla="*/ 2671956 h 3508684"/>
                <a:gd name="connsiteX1951" fmla="*/ 693466 w 2371972"/>
                <a:gd name="connsiteY1951" fmla="*/ 2671956 h 3508684"/>
                <a:gd name="connsiteX1952" fmla="*/ 692800 w 2371972"/>
                <a:gd name="connsiteY1952" fmla="*/ 2673764 h 3508684"/>
                <a:gd name="connsiteX1953" fmla="*/ 690137 w 2371972"/>
                <a:gd name="connsiteY1953" fmla="*/ 2676619 h 3508684"/>
                <a:gd name="connsiteX1954" fmla="*/ 690423 w 2371972"/>
                <a:gd name="connsiteY1954" fmla="*/ 2677570 h 3508684"/>
                <a:gd name="connsiteX1955" fmla="*/ 691469 w 2371972"/>
                <a:gd name="connsiteY1955" fmla="*/ 2677856 h 3508684"/>
                <a:gd name="connsiteX1956" fmla="*/ 691469 w 2371972"/>
                <a:gd name="connsiteY1956" fmla="*/ 2678236 h 3508684"/>
                <a:gd name="connsiteX1957" fmla="*/ 689947 w 2371972"/>
                <a:gd name="connsiteY1957" fmla="*/ 2681662 h 3508684"/>
                <a:gd name="connsiteX1958" fmla="*/ 689186 w 2371972"/>
                <a:gd name="connsiteY1958" fmla="*/ 2681947 h 3508684"/>
                <a:gd name="connsiteX1959" fmla="*/ 688330 w 2371972"/>
                <a:gd name="connsiteY1959" fmla="*/ 2683470 h 3508684"/>
                <a:gd name="connsiteX1960" fmla="*/ 687855 w 2371972"/>
                <a:gd name="connsiteY1960" fmla="*/ 2685658 h 3508684"/>
                <a:gd name="connsiteX1961" fmla="*/ 688616 w 2371972"/>
                <a:gd name="connsiteY1961" fmla="*/ 2686515 h 3508684"/>
                <a:gd name="connsiteX1962" fmla="*/ 688616 w 2371972"/>
                <a:gd name="connsiteY1962" fmla="*/ 2687657 h 3508684"/>
                <a:gd name="connsiteX1963" fmla="*/ 687760 w 2371972"/>
                <a:gd name="connsiteY1963" fmla="*/ 2688037 h 3508684"/>
                <a:gd name="connsiteX1964" fmla="*/ 687475 w 2371972"/>
                <a:gd name="connsiteY1964" fmla="*/ 2690226 h 3508684"/>
                <a:gd name="connsiteX1965" fmla="*/ 686428 w 2371972"/>
                <a:gd name="connsiteY1965" fmla="*/ 2691749 h 3508684"/>
                <a:gd name="connsiteX1966" fmla="*/ 686143 w 2371972"/>
                <a:gd name="connsiteY1966" fmla="*/ 2693557 h 3508684"/>
                <a:gd name="connsiteX1967" fmla="*/ 683956 w 2371972"/>
                <a:gd name="connsiteY1967" fmla="*/ 2693937 h 3508684"/>
                <a:gd name="connsiteX1968" fmla="*/ 681103 w 2371972"/>
                <a:gd name="connsiteY1968" fmla="*/ 2693557 h 3508684"/>
                <a:gd name="connsiteX1969" fmla="*/ 680342 w 2371972"/>
                <a:gd name="connsiteY1969" fmla="*/ 2693937 h 3508684"/>
                <a:gd name="connsiteX1970" fmla="*/ 679867 w 2371972"/>
                <a:gd name="connsiteY1970" fmla="*/ 2692795 h 3508684"/>
                <a:gd name="connsiteX1971" fmla="*/ 679011 w 2371972"/>
                <a:gd name="connsiteY1971" fmla="*/ 2692795 h 3508684"/>
                <a:gd name="connsiteX1972" fmla="*/ 679296 w 2371972"/>
                <a:gd name="connsiteY1972" fmla="*/ 2691273 h 3508684"/>
                <a:gd name="connsiteX1973" fmla="*/ 675872 w 2371972"/>
                <a:gd name="connsiteY1973" fmla="*/ 2691653 h 3508684"/>
                <a:gd name="connsiteX1974" fmla="*/ 675016 w 2371972"/>
                <a:gd name="connsiteY1974" fmla="*/ 2693081 h 3508684"/>
                <a:gd name="connsiteX1975" fmla="*/ 674541 w 2371972"/>
                <a:gd name="connsiteY1975" fmla="*/ 2692415 h 3508684"/>
                <a:gd name="connsiteX1976" fmla="*/ 671688 w 2371972"/>
                <a:gd name="connsiteY1976" fmla="*/ 2692034 h 3508684"/>
                <a:gd name="connsiteX1977" fmla="*/ 671688 w 2371972"/>
                <a:gd name="connsiteY1977" fmla="*/ 2691653 h 3508684"/>
                <a:gd name="connsiteX1978" fmla="*/ 670927 w 2371972"/>
                <a:gd name="connsiteY1978" fmla="*/ 2691653 h 3508684"/>
                <a:gd name="connsiteX1979" fmla="*/ 670452 w 2371972"/>
                <a:gd name="connsiteY1979" fmla="*/ 2690512 h 3508684"/>
                <a:gd name="connsiteX1980" fmla="*/ 668645 w 2371972"/>
                <a:gd name="connsiteY1980" fmla="*/ 2690512 h 3508684"/>
                <a:gd name="connsiteX1981" fmla="*/ 665982 w 2371972"/>
                <a:gd name="connsiteY1981" fmla="*/ 2689655 h 3508684"/>
                <a:gd name="connsiteX1982" fmla="*/ 663129 w 2371972"/>
                <a:gd name="connsiteY1982" fmla="*/ 2690512 h 3508684"/>
                <a:gd name="connsiteX1983" fmla="*/ 662273 w 2371972"/>
                <a:gd name="connsiteY1983" fmla="*/ 2691368 h 3508684"/>
                <a:gd name="connsiteX1984" fmla="*/ 660752 w 2371972"/>
                <a:gd name="connsiteY1984" fmla="*/ 2691653 h 3508684"/>
                <a:gd name="connsiteX1985" fmla="*/ 659991 w 2371972"/>
                <a:gd name="connsiteY1985" fmla="*/ 2692320 h 3508684"/>
                <a:gd name="connsiteX1986" fmla="*/ 658659 w 2371972"/>
                <a:gd name="connsiteY1986" fmla="*/ 2691463 h 3508684"/>
                <a:gd name="connsiteX1987" fmla="*/ 657138 w 2371972"/>
                <a:gd name="connsiteY1987" fmla="*/ 2691463 h 3508684"/>
                <a:gd name="connsiteX1988" fmla="*/ 657138 w 2371972"/>
                <a:gd name="connsiteY1988" fmla="*/ 2689941 h 3508684"/>
                <a:gd name="connsiteX1989" fmla="*/ 656377 w 2371972"/>
                <a:gd name="connsiteY1989" fmla="*/ 2688513 h 3508684"/>
                <a:gd name="connsiteX1990" fmla="*/ 654570 w 2371972"/>
                <a:gd name="connsiteY1990" fmla="*/ 2687372 h 3508684"/>
                <a:gd name="connsiteX1991" fmla="*/ 650956 w 2371972"/>
                <a:gd name="connsiteY1991" fmla="*/ 2686420 h 3508684"/>
                <a:gd name="connsiteX1992" fmla="*/ 648103 w 2371972"/>
                <a:gd name="connsiteY1992" fmla="*/ 2686134 h 3508684"/>
                <a:gd name="connsiteX1993" fmla="*/ 645250 w 2371972"/>
                <a:gd name="connsiteY1993" fmla="*/ 2684326 h 3508684"/>
                <a:gd name="connsiteX1994" fmla="*/ 644965 w 2371972"/>
                <a:gd name="connsiteY1994" fmla="*/ 2682804 h 3508684"/>
                <a:gd name="connsiteX1995" fmla="*/ 643919 w 2371972"/>
                <a:gd name="connsiteY1995" fmla="*/ 2682138 h 3508684"/>
                <a:gd name="connsiteX1996" fmla="*/ 643919 w 2371972"/>
                <a:gd name="connsiteY1996" fmla="*/ 2681281 h 3508684"/>
                <a:gd name="connsiteX1997" fmla="*/ 643063 w 2371972"/>
                <a:gd name="connsiteY1997" fmla="*/ 2680615 h 3508684"/>
                <a:gd name="connsiteX1998" fmla="*/ 642017 w 2371972"/>
                <a:gd name="connsiteY1998" fmla="*/ 2678807 h 3508684"/>
                <a:gd name="connsiteX1999" fmla="*/ 642017 w 2371972"/>
                <a:gd name="connsiteY1999" fmla="*/ 2677856 h 3508684"/>
                <a:gd name="connsiteX2000" fmla="*/ 639544 w 2371972"/>
                <a:gd name="connsiteY2000" fmla="*/ 2675667 h 3508684"/>
                <a:gd name="connsiteX2001" fmla="*/ 639259 w 2371972"/>
                <a:gd name="connsiteY2001" fmla="*/ 2673859 h 3508684"/>
                <a:gd name="connsiteX2002" fmla="*/ 638213 w 2371972"/>
                <a:gd name="connsiteY2002" fmla="*/ 2673002 h 3508684"/>
                <a:gd name="connsiteX2003" fmla="*/ 638213 w 2371972"/>
                <a:gd name="connsiteY2003" fmla="*/ 2672336 h 3508684"/>
                <a:gd name="connsiteX2004" fmla="*/ 638688 w 2371972"/>
                <a:gd name="connsiteY2004" fmla="*/ 2672051 h 3508684"/>
                <a:gd name="connsiteX2005" fmla="*/ 638688 w 2371972"/>
                <a:gd name="connsiteY2005" fmla="*/ 2670528 h 3508684"/>
                <a:gd name="connsiteX2006" fmla="*/ 638213 w 2371972"/>
                <a:gd name="connsiteY2006" fmla="*/ 2670243 h 3508684"/>
                <a:gd name="connsiteX2007" fmla="*/ 637928 w 2371972"/>
                <a:gd name="connsiteY2007" fmla="*/ 2668054 h 3508684"/>
                <a:gd name="connsiteX2008" fmla="*/ 636121 w 2371972"/>
                <a:gd name="connsiteY2008" fmla="*/ 2665866 h 3508684"/>
                <a:gd name="connsiteX2009" fmla="*/ 636406 w 2371972"/>
                <a:gd name="connsiteY2009" fmla="*/ 2664724 h 3508684"/>
                <a:gd name="connsiteX2010" fmla="*/ 635931 w 2371972"/>
                <a:gd name="connsiteY2010" fmla="*/ 2664438 h 3508684"/>
                <a:gd name="connsiteX2011" fmla="*/ 635931 w 2371972"/>
                <a:gd name="connsiteY2011" fmla="*/ 2662916 h 3508684"/>
                <a:gd name="connsiteX2012" fmla="*/ 636406 w 2371972"/>
                <a:gd name="connsiteY2012" fmla="*/ 2659300 h 3508684"/>
                <a:gd name="connsiteX2013" fmla="*/ 635931 w 2371972"/>
                <a:gd name="connsiteY2013" fmla="*/ 2658443 h 3508684"/>
                <a:gd name="connsiteX2014" fmla="*/ 636216 w 2371972"/>
                <a:gd name="connsiteY2014" fmla="*/ 2657777 h 3508684"/>
                <a:gd name="connsiteX2015" fmla="*/ 635360 w 2371972"/>
                <a:gd name="connsiteY2015" fmla="*/ 2657111 h 3508684"/>
                <a:gd name="connsiteX2016" fmla="*/ 635645 w 2371972"/>
                <a:gd name="connsiteY2016" fmla="*/ 2656445 h 3508684"/>
                <a:gd name="connsiteX2017" fmla="*/ 634884 w 2371972"/>
                <a:gd name="connsiteY2017" fmla="*/ 2655493 h 3508684"/>
                <a:gd name="connsiteX2018" fmla="*/ 634599 w 2371972"/>
                <a:gd name="connsiteY2018" fmla="*/ 2653114 h 3508684"/>
                <a:gd name="connsiteX2019" fmla="*/ 635075 w 2371972"/>
                <a:gd name="connsiteY2019" fmla="*/ 2652829 h 3508684"/>
                <a:gd name="connsiteX2020" fmla="*/ 635075 w 2371972"/>
                <a:gd name="connsiteY2020" fmla="*/ 2651306 h 3508684"/>
                <a:gd name="connsiteX2021" fmla="*/ 635550 w 2371972"/>
                <a:gd name="connsiteY2021" fmla="*/ 2650450 h 3508684"/>
                <a:gd name="connsiteX2022" fmla="*/ 635265 w 2371972"/>
                <a:gd name="connsiteY2022" fmla="*/ 2649594 h 3508684"/>
                <a:gd name="connsiteX2023" fmla="*/ 636026 w 2371972"/>
                <a:gd name="connsiteY2023" fmla="*/ 2647595 h 3508684"/>
                <a:gd name="connsiteX2024" fmla="*/ 636501 w 2371972"/>
                <a:gd name="connsiteY2024" fmla="*/ 2641981 h 3508684"/>
                <a:gd name="connsiteX2025" fmla="*/ 636216 w 2371972"/>
                <a:gd name="connsiteY2025" fmla="*/ 2641315 h 3508684"/>
                <a:gd name="connsiteX2026" fmla="*/ 634029 w 2371972"/>
                <a:gd name="connsiteY2026" fmla="*/ 2639887 h 3508684"/>
                <a:gd name="connsiteX2027" fmla="*/ 633743 w 2371972"/>
                <a:gd name="connsiteY2027" fmla="*/ 2638460 h 3508684"/>
                <a:gd name="connsiteX2028" fmla="*/ 632887 w 2371972"/>
                <a:gd name="connsiteY2028" fmla="*/ 2637604 h 3508684"/>
                <a:gd name="connsiteX2029" fmla="*/ 632887 w 2371972"/>
                <a:gd name="connsiteY2029" fmla="*/ 2636652 h 3508684"/>
                <a:gd name="connsiteX2030" fmla="*/ 632412 w 2371972"/>
                <a:gd name="connsiteY2030" fmla="*/ 2636366 h 3508684"/>
                <a:gd name="connsiteX2031" fmla="*/ 633268 w 2371972"/>
                <a:gd name="connsiteY2031" fmla="*/ 2634558 h 3508684"/>
                <a:gd name="connsiteX2032" fmla="*/ 633743 w 2371972"/>
                <a:gd name="connsiteY2032" fmla="*/ 2631989 h 3508684"/>
                <a:gd name="connsiteX2033" fmla="*/ 634504 w 2371972"/>
                <a:gd name="connsiteY2033" fmla="*/ 2631323 h 3508684"/>
                <a:gd name="connsiteX2034" fmla="*/ 634029 w 2371972"/>
                <a:gd name="connsiteY2034" fmla="*/ 2628563 h 3508684"/>
                <a:gd name="connsiteX2035" fmla="*/ 633553 w 2371972"/>
                <a:gd name="connsiteY2035" fmla="*/ 2628183 h 3508684"/>
                <a:gd name="connsiteX2036" fmla="*/ 633553 w 2371972"/>
                <a:gd name="connsiteY2036" fmla="*/ 2627231 h 3508684"/>
                <a:gd name="connsiteX2037" fmla="*/ 634314 w 2371972"/>
                <a:gd name="connsiteY2037" fmla="*/ 2626565 h 3508684"/>
                <a:gd name="connsiteX2038" fmla="*/ 634029 w 2371972"/>
                <a:gd name="connsiteY2038" fmla="*/ 2621997 h 3508684"/>
                <a:gd name="connsiteX2039" fmla="*/ 634884 w 2371972"/>
                <a:gd name="connsiteY2039" fmla="*/ 2620856 h 3508684"/>
                <a:gd name="connsiteX2040" fmla="*/ 634884 w 2371972"/>
                <a:gd name="connsiteY2040" fmla="*/ 2619999 h 3508684"/>
                <a:gd name="connsiteX2041" fmla="*/ 635740 w 2371972"/>
                <a:gd name="connsiteY2041" fmla="*/ 2619143 h 3508684"/>
                <a:gd name="connsiteX2042" fmla="*/ 636216 w 2371972"/>
                <a:gd name="connsiteY2042" fmla="*/ 2616383 h 3508684"/>
                <a:gd name="connsiteX2043" fmla="*/ 637547 w 2371972"/>
                <a:gd name="connsiteY2043" fmla="*/ 2614575 h 3508684"/>
                <a:gd name="connsiteX2044" fmla="*/ 638023 w 2371972"/>
                <a:gd name="connsiteY2044" fmla="*/ 2614860 h 3508684"/>
                <a:gd name="connsiteX2045" fmla="*/ 639069 w 2371972"/>
                <a:gd name="connsiteY2045" fmla="*/ 2614195 h 3508684"/>
                <a:gd name="connsiteX2046" fmla="*/ 641541 w 2371972"/>
                <a:gd name="connsiteY2046" fmla="*/ 2611816 h 3508684"/>
                <a:gd name="connsiteX2047" fmla="*/ 641541 w 2371972"/>
                <a:gd name="connsiteY2047" fmla="*/ 2610293 h 3508684"/>
                <a:gd name="connsiteX2048" fmla="*/ 642207 w 2371972"/>
                <a:gd name="connsiteY2048" fmla="*/ 2609912 h 3508684"/>
                <a:gd name="connsiteX2049" fmla="*/ 642207 w 2371972"/>
                <a:gd name="connsiteY2049" fmla="*/ 2608770 h 3508684"/>
                <a:gd name="connsiteX2050" fmla="*/ 643253 w 2371972"/>
                <a:gd name="connsiteY2050" fmla="*/ 2607819 h 3508684"/>
                <a:gd name="connsiteX2051" fmla="*/ 643253 w 2371972"/>
                <a:gd name="connsiteY2051" fmla="*/ 2605821 h 3508684"/>
                <a:gd name="connsiteX2052" fmla="*/ 644775 w 2371972"/>
                <a:gd name="connsiteY2052" fmla="*/ 2603822 h 3508684"/>
                <a:gd name="connsiteX2053" fmla="*/ 644775 w 2371972"/>
                <a:gd name="connsiteY2053" fmla="*/ 2601634 h 3508684"/>
                <a:gd name="connsiteX2054" fmla="*/ 645631 w 2371972"/>
                <a:gd name="connsiteY2054" fmla="*/ 2600206 h 3508684"/>
                <a:gd name="connsiteX2055" fmla="*/ 645631 w 2371972"/>
                <a:gd name="connsiteY2055" fmla="*/ 2599350 h 3508684"/>
                <a:gd name="connsiteX2056" fmla="*/ 646487 w 2371972"/>
                <a:gd name="connsiteY2056" fmla="*/ 2598969 h 3508684"/>
                <a:gd name="connsiteX2057" fmla="*/ 647343 w 2371972"/>
                <a:gd name="connsiteY2057" fmla="*/ 2597827 h 3508684"/>
                <a:gd name="connsiteX2058" fmla="*/ 648198 w 2371972"/>
                <a:gd name="connsiteY2058" fmla="*/ 2597542 h 3508684"/>
                <a:gd name="connsiteX2059" fmla="*/ 648959 w 2371972"/>
                <a:gd name="connsiteY2059" fmla="*/ 2594782 h 3508684"/>
                <a:gd name="connsiteX2060" fmla="*/ 652953 w 2371972"/>
                <a:gd name="connsiteY2060" fmla="*/ 2589453 h 3508684"/>
                <a:gd name="connsiteX2061" fmla="*/ 653714 w 2371972"/>
                <a:gd name="connsiteY2061" fmla="*/ 2587265 h 3508684"/>
                <a:gd name="connsiteX2062" fmla="*/ 655046 w 2371972"/>
                <a:gd name="connsiteY2062" fmla="*/ 2586884 h 3508684"/>
                <a:gd name="connsiteX2063" fmla="*/ 655901 w 2371972"/>
                <a:gd name="connsiteY2063" fmla="*/ 2585933 h 3508684"/>
                <a:gd name="connsiteX2064" fmla="*/ 657423 w 2371972"/>
                <a:gd name="connsiteY2064" fmla="*/ 2585933 h 3508684"/>
                <a:gd name="connsiteX2065" fmla="*/ 658469 w 2371972"/>
                <a:gd name="connsiteY2065" fmla="*/ 2585076 h 3508684"/>
                <a:gd name="connsiteX2066" fmla="*/ 659325 w 2371972"/>
                <a:gd name="connsiteY2066" fmla="*/ 2583078 h 3508684"/>
                <a:gd name="connsiteX2067" fmla="*/ 660371 w 2371972"/>
                <a:gd name="connsiteY2067" fmla="*/ 2581936 h 3508684"/>
                <a:gd name="connsiteX2068" fmla="*/ 661417 w 2371972"/>
                <a:gd name="connsiteY2068" fmla="*/ 2581650 h 3508684"/>
                <a:gd name="connsiteX2069" fmla="*/ 662463 w 2371972"/>
                <a:gd name="connsiteY2069" fmla="*/ 2582316 h 3508684"/>
                <a:gd name="connsiteX2070" fmla="*/ 662463 w 2371972"/>
                <a:gd name="connsiteY2070" fmla="*/ 2582697 h 3508684"/>
                <a:gd name="connsiteX2071" fmla="*/ 664270 w 2371972"/>
                <a:gd name="connsiteY2071" fmla="*/ 2582411 h 3508684"/>
                <a:gd name="connsiteX2072" fmla="*/ 665126 w 2371972"/>
                <a:gd name="connsiteY2072" fmla="*/ 2581270 h 3508684"/>
                <a:gd name="connsiteX2073" fmla="*/ 666648 w 2371972"/>
                <a:gd name="connsiteY2073" fmla="*/ 2581936 h 3508684"/>
                <a:gd name="connsiteX2074" fmla="*/ 666933 w 2371972"/>
                <a:gd name="connsiteY2074" fmla="*/ 2580794 h 3508684"/>
                <a:gd name="connsiteX2075" fmla="*/ 669025 w 2371972"/>
                <a:gd name="connsiteY2075" fmla="*/ 2579652 h 3508684"/>
                <a:gd name="connsiteX2076" fmla="*/ 669501 w 2371972"/>
                <a:gd name="connsiteY2076" fmla="*/ 2578700 h 3508684"/>
                <a:gd name="connsiteX2077" fmla="*/ 670357 w 2371972"/>
                <a:gd name="connsiteY2077" fmla="*/ 2578415 h 3508684"/>
                <a:gd name="connsiteX2078" fmla="*/ 670357 w 2371972"/>
                <a:gd name="connsiteY2078" fmla="*/ 2578034 h 3508684"/>
                <a:gd name="connsiteX2079" fmla="*/ 671403 w 2371972"/>
                <a:gd name="connsiteY2079" fmla="*/ 2578320 h 3508684"/>
                <a:gd name="connsiteX2080" fmla="*/ 671688 w 2371972"/>
                <a:gd name="connsiteY2080" fmla="*/ 2580128 h 3508684"/>
                <a:gd name="connsiteX2081" fmla="*/ 674351 w 2371972"/>
                <a:gd name="connsiteY2081" fmla="*/ 2580128 h 3508684"/>
                <a:gd name="connsiteX2082" fmla="*/ 675397 w 2371972"/>
                <a:gd name="connsiteY2082" fmla="*/ 2579176 h 3508684"/>
                <a:gd name="connsiteX2083" fmla="*/ 676728 w 2371972"/>
                <a:gd name="connsiteY2083" fmla="*/ 2578796 h 3508684"/>
                <a:gd name="connsiteX2084" fmla="*/ 677014 w 2371972"/>
                <a:gd name="connsiteY2084" fmla="*/ 2579747 h 3508684"/>
                <a:gd name="connsiteX2085" fmla="*/ 678060 w 2371972"/>
                <a:gd name="connsiteY2085" fmla="*/ 2580128 h 3508684"/>
                <a:gd name="connsiteX2086" fmla="*/ 678345 w 2371972"/>
                <a:gd name="connsiteY2086" fmla="*/ 2580794 h 3508684"/>
                <a:gd name="connsiteX2087" fmla="*/ 679867 w 2371972"/>
                <a:gd name="connsiteY2087" fmla="*/ 2580794 h 3508684"/>
                <a:gd name="connsiteX2088" fmla="*/ 680913 w 2371972"/>
                <a:gd name="connsiteY2088" fmla="*/ 2580128 h 3508684"/>
                <a:gd name="connsiteX2089" fmla="*/ 681388 w 2371972"/>
                <a:gd name="connsiteY2089" fmla="*/ 2579176 h 3508684"/>
                <a:gd name="connsiteX2090" fmla="*/ 683480 w 2371972"/>
                <a:gd name="connsiteY2090" fmla="*/ 2579176 h 3508684"/>
                <a:gd name="connsiteX2091" fmla="*/ 686333 w 2371972"/>
                <a:gd name="connsiteY2091" fmla="*/ 2577653 h 3508684"/>
                <a:gd name="connsiteX2092" fmla="*/ 686333 w 2371972"/>
                <a:gd name="connsiteY2092" fmla="*/ 2576226 h 3508684"/>
                <a:gd name="connsiteX2093" fmla="*/ 686809 w 2371972"/>
                <a:gd name="connsiteY2093" fmla="*/ 2575846 h 3508684"/>
                <a:gd name="connsiteX2094" fmla="*/ 689472 w 2371972"/>
                <a:gd name="connsiteY2094" fmla="*/ 2575846 h 3508684"/>
                <a:gd name="connsiteX2095" fmla="*/ 691564 w 2371972"/>
                <a:gd name="connsiteY2095" fmla="*/ 2576797 h 3508684"/>
                <a:gd name="connsiteX2096" fmla="*/ 695368 w 2371972"/>
                <a:gd name="connsiteY2096" fmla="*/ 2576512 h 3508684"/>
                <a:gd name="connsiteX2097" fmla="*/ 696699 w 2371972"/>
                <a:gd name="connsiteY2097" fmla="*/ 2575846 h 3508684"/>
                <a:gd name="connsiteX2098" fmla="*/ 697555 w 2371972"/>
                <a:gd name="connsiteY2098" fmla="*/ 2573847 h 3508684"/>
                <a:gd name="connsiteX2099" fmla="*/ 698601 w 2371972"/>
                <a:gd name="connsiteY2099" fmla="*/ 2573847 h 3508684"/>
                <a:gd name="connsiteX2100" fmla="*/ 699077 w 2371972"/>
                <a:gd name="connsiteY2100" fmla="*/ 2572991 h 3508684"/>
                <a:gd name="connsiteX2101" fmla="*/ 700123 w 2371972"/>
                <a:gd name="connsiteY2101" fmla="*/ 2572991 h 3508684"/>
                <a:gd name="connsiteX2102" fmla="*/ 700408 w 2371972"/>
                <a:gd name="connsiteY2102" fmla="*/ 2573372 h 3508684"/>
                <a:gd name="connsiteX2103" fmla="*/ 701739 w 2371972"/>
                <a:gd name="connsiteY2103" fmla="*/ 2572991 h 3508684"/>
                <a:gd name="connsiteX2104" fmla="*/ 702025 w 2371972"/>
                <a:gd name="connsiteY2104" fmla="*/ 2573942 h 3508684"/>
                <a:gd name="connsiteX2105" fmla="*/ 703356 w 2371972"/>
                <a:gd name="connsiteY2105" fmla="*/ 2573562 h 3508684"/>
                <a:gd name="connsiteX2106" fmla="*/ 703071 w 2371972"/>
                <a:gd name="connsiteY2106" fmla="*/ 2575084 h 3508684"/>
                <a:gd name="connsiteX2107" fmla="*/ 703356 w 2371972"/>
                <a:gd name="connsiteY2107" fmla="*/ 2575465 h 3508684"/>
                <a:gd name="connsiteX2108" fmla="*/ 704212 w 2371972"/>
                <a:gd name="connsiteY2108" fmla="*/ 2575465 h 3508684"/>
                <a:gd name="connsiteX2109" fmla="*/ 705068 w 2371972"/>
                <a:gd name="connsiteY2109" fmla="*/ 2574799 h 3508684"/>
                <a:gd name="connsiteX2110" fmla="*/ 705353 w 2371972"/>
                <a:gd name="connsiteY2110" fmla="*/ 2573657 h 3508684"/>
                <a:gd name="connsiteX2111" fmla="*/ 706875 w 2371972"/>
                <a:gd name="connsiteY2111" fmla="*/ 2572230 h 3508684"/>
                <a:gd name="connsiteX2112" fmla="*/ 708682 w 2371972"/>
                <a:gd name="connsiteY2112" fmla="*/ 2572896 h 3508684"/>
                <a:gd name="connsiteX2113" fmla="*/ 709538 w 2371972"/>
                <a:gd name="connsiteY2113" fmla="*/ 2571373 h 3508684"/>
                <a:gd name="connsiteX2114" fmla="*/ 711630 w 2371972"/>
                <a:gd name="connsiteY2114" fmla="*/ 2569946 h 3508684"/>
                <a:gd name="connsiteX2115" fmla="*/ 712105 w 2371972"/>
                <a:gd name="connsiteY2115" fmla="*/ 2568804 h 3508684"/>
                <a:gd name="connsiteX2116" fmla="*/ 713912 w 2371972"/>
                <a:gd name="connsiteY2116" fmla="*/ 2568804 h 3508684"/>
                <a:gd name="connsiteX2117" fmla="*/ 714197 w 2371972"/>
                <a:gd name="connsiteY2117" fmla="*/ 2567376 h 3508684"/>
                <a:gd name="connsiteX2118" fmla="*/ 715529 w 2371972"/>
                <a:gd name="connsiteY2118" fmla="*/ 2565568 h 3508684"/>
                <a:gd name="connsiteX2119" fmla="*/ 716004 w 2371972"/>
                <a:gd name="connsiteY2119" fmla="*/ 2563760 h 3508684"/>
                <a:gd name="connsiteX2120" fmla="*/ 717050 w 2371972"/>
                <a:gd name="connsiteY2120" fmla="*/ 2563475 h 3508684"/>
                <a:gd name="connsiteX2121" fmla="*/ 717811 w 2371972"/>
                <a:gd name="connsiteY2121" fmla="*/ 2562523 h 3508684"/>
                <a:gd name="connsiteX2122" fmla="*/ 717526 w 2371972"/>
                <a:gd name="connsiteY2122" fmla="*/ 2562143 h 3508684"/>
                <a:gd name="connsiteX2123" fmla="*/ 716670 w 2371972"/>
                <a:gd name="connsiteY2123" fmla="*/ 2562523 h 3508684"/>
                <a:gd name="connsiteX2124" fmla="*/ 715814 w 2371972"/>
                <a:gd name="connsiteY2124" fmla="*/ 2562238 h 3508684"/>
                <a:gd name="connsiteX2125" fmla="*/ 717146 w 2371972"/>
                <a:gd name="connsiteY2125" fmla="*/ 2558812 h 3508684"/>
                <a:gd name="connsiteX2126" fmla="*/ 714293 w 2371972"/>
                <a:gd name="connsiteY2126" fmla="*/ 2560620 h 3508684"/>
                <a:gd name="connsiteX2127" fmla="*/ 714007 w 2371972"/>
                <a:gd name="connsiteY2127" fmla="*/ 2559478 h 3508684"/>
                <a:gd name="connsiteX2128" fmla="*/ 715339 w 2371972"/>
                <a:gd name="connsiteY2128" fmla="*/ 2558051 h 3508684"/>
                <a:gd name="connsiteX2129" fmla="*/ 714673 w 2371972"/>
                <a:gd name="connsiteY2129" fmla="*/ 2557194 h 3508684"/>
                <a:gd name="connsiteX2130" fmla="*/ 713912 w 2371972"/>
                <a:gd name="connsiteY2130" fmla="*/ 2557194 h 3508684"/>
                <a:gd name="connsiteX2131" fmla="*/ 712866 w 2371972"/>
                <a:gd name="connsiteY2131" fmla="*/ 2559573 h 3508684"/>
                <a:gd name="connsiteX2132" fmla="*/ 713627 w 2371972"/>
                <a:gd name="connsiteY2132" fmla="*/ 2559859 h 3508684"/>
                <a:gd name="connsiteX2133" fmla="*/ 714483 w 2371972"/>
                <a:gd name="connsiteY2133" fmla="*/ 2561001 h 3508684"/>
                <a:gd name="connsiteX2134" fmla="*/ 713627 w 2371972"/>
                <a:gd name="connsiteY2134" fmla="*/ 2562523 h 3508684"/>
                <a:gd name="connsiteX2135" fmla="*/ 711345 w 2371972"/>
                <a:gd name="connsiteY2135" fmla="*/ 2561001 h 3508684"/>
                <a:gd name="connsiteX2136" fmla="*/ 710679 w 2371972"/>
                <a:gd name="connsiteY2136" fmla="*/ 2561001 h 3508684"/>
                <a:gd name="connsiteX2137" fmla="*/ 709633 w 2371972"/>
                <a:gd name="connsiteY2137" fmla="*/ 2563189 h 3508684"/>
                <a:gd name="connsiteX2138" fmla="*/ 707826 w 2371972"/>
                <a:gd name="connsiteY2138" fmla="*/ 2562809 h 3508684"/>
                <a:gd name="connsiteX2139" fmla="*/ 707541 w 2371972"/>
                <a:gd name="connsiteY2139" fmla="*/ 2563665 h 3508684"/>
                <a:gd name="connsiteX2140" fmla="*/ 707065 w 2371972"/>
                <a:gd name="connsiteY2140" fmla="*/ 2563665 h 3508684"/>
                <a:gd name="connsiteX2141" fmla="*/ 706399 w 2371972"/>
                <a:gd name="connsiteY2141" fmla="*/ 2562714 h 3508684"/>
                <a:gd name="connsiteX2142" fmla="*/ 705068 w 2371972"/>
                <a:gd name="connsiteY2142" fmla="*/ 2563094 h 3508684"/>
                <a:gd name="connsiteX2143" fmla="*/ 705068 w 2371972"/>
                <a:gd name="connsiteY2143" fmla="*/ 2563951 h 3508684"/>
                <a:gd name="connsiteX2144" fmla="*/ 704402 w 2371972"/>
                <a:gd name="connsiteY2144" fmla="*/ 2564712 h 3508684"/>
                <a:gd name="connsiteX2145" fmla="*/ 704688 w 2371972"/>
                <a:gd name="connsiteY2145" fmla="*/ 2565664 h 3508684"/>
                <a:gd name="connsiteX2146" fmla="*/ 703166 w 2371972"/>
                <a:gd name="connsiteY2146" fmla="*/ 2566806 h 3508684"/>
                <a:gd name="connsiteX2147" fmla="*/ 703451 w 2371972"/>
                <a:gd name="connsiteY2147" fmla="*/ 2567662 h 3508684"/>
                <a:gd name="connsiteX2148" fmla="*/ 702976 w 2371972"/>
                <a:gd name="connsiteY2148" fmla="*/ 2568043 h 3508684"/>
                <a:gd name="connsiteX2149" fmla="*/ 703737 w 2371972"/>
                <a:gd name="connsiteY2149" fmla="*/ 2568328 h 3508684"/>
                <a:gd name="connsiteX2150" fmla="*/ 704592 w 2371972"/>
                <a:gd name="connsiteY2150" fmla="*/ 2570136 h 3508684"/>
                <a:gd name="connsiteX2151" fmla="*/ 703737 w 2371972"/>
                <a:gd name="connsiteY2151" fmla="*/ 2570802 h 3508684"/>
                <a:gd name="connsiteX2152" fmla="*/ 703261 w 2371972"/>
                <a:gd name="connsiteY2152" fmla="*/ 2569280 h 3508684"/>
                <a:gd name="connsiteX2153" fmla="*/ 702786 w 2371972"/>
                <a:gd name="connsiteY2153" fmla="*/ 2569280 h 3508684"/>
                <a:gd name="connsiteX2154" fmla="*/ 702120 w 2371972"/>
                <a:gd name="connsiteY2154" fmla="*/ 2571849 h 3508684"/>
                <a:gd name="connsiteX2155" fmla="*/ 700788 w 2371972"/>
                <a:gd name="connsiteY2155" fmla="*/ 2571563 h 3508684"/>
                <a:gd name="connsiteX2156" fmla="*/ 700313 w 2371972"/>
                <a:gd name="connsiteY2156" fmla="*/ 2572515 h 3508684"/>
                <a:gd name="connsiteX2157" fmla="*/ 699837 w 2371972"/>
                <a:gd name="connsiteY2157" fmla="*/ 2572515 h 3508684"/>
                <a:gd name="connsiteX2158" fmla="*/ 700123 w 2371972"/>
                <a:gd name="connsiteY2158" fmla="*/ 2571088 h 3508684"/>
                <a:gd name="connsiteX2159" fmla="*/ 699647 w 2371972"/>
                <a:gd name="connsiteY2159" fmla="*/ 2570422 h 3508684"/>
                <a:gd name="connsiteX2160" fmla="*/ 698791 w 2371972"/>
                <a:gd name="connsiteY2160" fmla="*/ 2570422 h 3508684"/>
                <a:gd name="connsiteX2161" fmla="*/ 698316 w 2371972"/>
                <a:gd name="connsiteY2161" fmla="*/ 2571563 h 3508684"/>
                <a:gd name="connsiteX2162" fmla="*/ 696984 w 2371972"/>
                <a:gd name="connsiteY2162" fmla="*/ 2571183 h 3508684"/>
                <a:gd name="connsiteX2163" fmla="*/ 696319 w 2371972"/>
                <a:gd name="connsiteY2163" fmla="*/ 2572705 h 3508684"/>
                <a:gd name="connsiteX2164" fmla="*/ 695463 w 2371972"/>
                <a:gd name="connsiteY2164" fmla="*/ 2572420 h 3508684"/>
                <a:gd name="connsiteX2165" fmla="*/ 695463 w 2371972"/>
                <a:gd name="connsiteY2165" fmla="*/ 2570993 h 3508684"/>
                <a:gd name="connsiteX2166" fmla="*/ 692610 w 2371972"/>
                <a:gd name="connsiteY2166" fmla="*/ 2570612 h 3508684"/>
                <a:gd name="connsiteX2167" fmla="*/ 692134 w 2371972"/>
                <a:gd name="connsiteY2167" fmla="*/ 2571563 h 3508684"/>
                <a:gd name="connsiteX2168" fmla="*/ 691374 w 2371972"/>
                <a:gd name="connsiteY2168" fmla="*/ 2571563 h 3508684"/>
                <a:gd name="connsiteX2169" fmla="*/ 691659 w 2371972"/>
                <a:gd name="connsiteY2169" fmla="*/ 2569755 h 3508684"/>
                <a:gd name="connsiteX2170" fmla="*/ 690803 w 2371972"/>
                <a:gd name="connsiteY2170" fmla="*/ 2569946 h 3508684"/>
                <a:gd name="connsiteX2171" fmla="*/ 687665 w 2371972"/>
                <a:gd name="connsiteY2171" fmla="*/ 2568138 h 3508684"/>
                <a:gd name="connsiteX2172" fmla="*/ 686619 w 2371972"/>
                <a:gd name="connsiteY2172" fmla="*/ 2568423 h 3508684"/>
                <a:gd name="connsiteX2173" fmla="*/ 685858 w 2371972"/>
                <a:gd name="connsiteY2173" fmla="*/ 2569280 h 3508684"/>
                <a:gd name="connsiteX2174" fmla="*/ 685002 w 2371972"/>
                <a:gd name="connsiteY2174" fmla="*/ 2569375 h 3508684"/>
                <a:gd name="connsiteX2175" fmla="*/ 685002 w 2371972"/>
                <a:gd name="connsiteY2175" fmla="*/ 2570517 h 3508684"/>
                <a:gd name="connsiteX2176" fmla="*/ 684146 w 2371972"/>
                <a:gd name="connsiteY2176" fmla="*/ 2570517 h 3508684"/>
                <a:gd name="connsiteX2177" fmla="*/ 682815 w 2371972"/>
                <a:gd name="connsiteY2177" fmla="*/ 2568709 h 3508684"/>
                <a:gd name="connsiteX2178" fmla="*/ 682529 w 2371972"/>
                <a:gd name="connsiteY2178" fmla="*/ 2567186 h 3508684"/>
                <a:gd name="connsiteX2179" fmla="*/ 681673 w 2371972"/>
                <a:gd name="connsiteY2179" fmla="*/ 2565759 h 3508684"/>
                <a:gd name="connsiteX2180" fmla="*/ 680818 w 2371972"/>
                <a:gd name="connsiteY2180" fmla="*/ 2565759 h 3508684"/>
                <a:gd name="connsiteX2181" fmla="*/ 679486 w 2371972"/>
                <a:gd name="connsiteY2181" fmla="*/ 2566901 h 3508684"/>
                <a:gd name="connsiteX2182" fmla="*/ 677299 w 2371972"/>
                <a:gd name="connsiteY2182" fmla="*/ 2566235 h 3508684"/>
                <a:gd name="connsiteX2183" fmla="*/ 675777 w 2371972"/>
                <a:gd name="connsiteY2183" fmla="*/ 2565093 h 3508684"/>
                <a:gd name="connsiteX2184" fmla="*/ 675016 w 2371972"/>
                <a:gd name="connsiteY2184" fmla="*/ 2563570 h 3508684"/>
                <a:gd name="connsiteX2185" fmla="*/ 674256 w 2371972"/>
                <a:gd name="connsiteY2185" fmla="*/ 2563285 h 3508684"/>
                <a:gd name="connsiteX2186" fmla="*/ 673970 w 2371972"/>
                <a:gd name="connsiteY2186" fmla="*/ 2562619 h 3508684"/>
                <a:gd name="connsiteX2187" fmla="*/ 672639 w 2371972"/>
                <a:gd name="connsiteY2187" fmla="*/ 2562428 h 3508684"/>
                <a:gd name="connsiteX2188" fmla="*/ 671878 w 2371972"/>
                <a:gd name="connsiteY2188" fmla="*/ 2562809 h 3508684"/>
                <a:gd name="connsiteX2189" fmla="*/ 672163 w 2371972"/>
                <a:gd name="connsiteY2189" fmla="*/ 2563665 h 3508684"/>
                <a:gd name="connsiteX2190" fmla="*/ 671688 w 2371972"/>
                <a:gd name="connsiteY2190" fmla="*/ 2564807 h 3508684"/>
                <a:gd name="connsiteX2191" fmla="*/ 670832 w 2371972"/>
                <a:gd name="connsiteY2191" fmla="*/ 2564522 h 3508684"/>
                <a:gd name="connsiteX2192" fmla="*/ 670071 w 2371972"/>
                <a:gd name="connsiteY2192" fmla="*/ 2563570 h 3508684"/>
                <a:gd name="connsiteX2193" fmla="*/ 669310 w 2371972"/>
                <a:gd name="connsiteY2193" fmla="*/ 2564427 h 3508684"/>
                <a:gd name="connsiteX2194" fmla="*/ 667979 w 2371972"/>
                <a:gd name="connsiteY2194" fmla="*/ 2564141 h 3508684"/>
                <a:gd name="connsiteX2195" fmla="*/ 667979 w 2371972"/>
                <a:gd name="connsiteY2195" fmla="*/ 2563285 h 3508684"/>
                <a:gd name="connsiteX2196" fmla="*/ 669310 w 2371972"/>
                <a:gd name="connsiteY2196" fmla="*/ 2561857 h 3508684"/>
                <a:gd name="connsiteX2197" fmla="*/ 670166 w 2371972"/>
                <a:gd name="connsiteY2197" fmla="*/ 2559288 h 3508684"/>
                <a:gd name="connsiteX2198" fmla="*/ 671213 w 2371972"/>
                <a:gd name="connsiteY2198" fmla="*/ 2559002 h 3508684"/>
                <a:gd name="connsiteX2199" fmla="*/ 671688 w 2371972"/>
                <a:gd name="connsiteY2199" fmla="*/ 2557861 h 3508684"/>
                <a:gd name="connsiteX2200" fmla="*/ 671213 w 2371972"/>
                <a:gd name="connsiteY2200" fmla="*/ 2557004 h 3508684"/>
                <a:gd name="connsiteX2201" fmla="*/ 669406 w 2371972"/>
                <a:gd name="connsiteY2201" fmla="*/ 2556624 h 3508684"/>
                <a:gd name="connsiteX2202" fmla="*/ 669881 w 2371972"/>
                <a:gd name="connsiteY2202" fmla="*/ 2553388 h 3508684"/>
                <a:gd name="connsiteX2203" fmla="*/ 670357 w 2371972"/>
                <a:gd name="connsiteY2203" fmla="*/ 2552437 h 3508684"/>
                <a:gd name="connsiteX2204" fmla="*/ 671213 w 2371972"/>
                <a:gd name="connsiteY2204" fmla="*/ 2552437 h 3508684"/>
                <a:gd name="connsiteX2205" fmla="*/ 671213 w 2371972"/>
                <a:gd name="connsiteY2205" fmla="*/ 2551009 h 3508684"/>
                <a:gd name="connsiteX2206" fmla="*/ 673400 w 2371972"/>
                <a:gd name="connsiteY2206" fmla="*/ 2548250 h 3508684"/>
                <a:gd name="connsiteX2207" fmla="*/ 673400 w 2371972"/>
                <a:gd name="connsiteY2207" fmla="*/ 2546251 h 3508684"/>
                <a:gd name="connsiteX2208" fmla="*/ 674256 w 2371972"/>
                <a:gd name="connsiteY2208" fmla="*/ 2544443 h 3508684"/>
                <a:gd name="connsiteX2209" fmla="*/ 676348 w 2371972"/>
                <a:gd name="connsiteY2209" fmla="*/ 2543587 h 3508684"/>
                <a:gd name="connsiteX2210" fmla="*/ 676348 w 2371972"/>
                <a:gd name="connsiteY2210" fmla="*/ 2542826 h 3508684"/>
                <a:gd name="connsiteX2211" fmla="*/ 676823 w 2371972"/>
                <a:gd name="connsiteY2211" fmla="*/ 2541874 h 3508684"/>
                <a:gd name="connsiteX2212" fmla="*/ 677584 w 2371972"/>
                <a:gd name="connsiteY2212" fmla="*/ 2541589 h 3508684"/>
                <a:gd name="connsiteX2213" fmla="*/ 677584 w 2371972"/>
                <a:gd name="connsiteY2213" fmla="*/ 2540922 h 3508684"/>
                <a:gd name="connsiteX2214" fmla="*/ 680057 w 2371972"/>
                <a:gd name="connsiteY2214" fmla="*/ 2539400 h 3508684"/>
                <a:gd name="connsiteX2215" fmla="*/ 680532 w 2371972"/>
                <a:gd name="connsiteY2215" fmla="*/ 2538448 h 3508684"/>
                <a:gd name="connsiteX2216" fmla="*/ 680532 w 2371972"/>
                <a:gd name="connsiteY2216" fmla="*/ 2536450 h 3508684"/>
                <a:gd name="connsiteX2217" fmla="*/ 681293 w 2371972"/>
                <a:gd name="connsiteY2217" fmla="*/ 2536069 h 3508684"/>
                <a:gd name="connsiteX2218" fmla="*/ 681578 w 2371972"/>
                <a:gd name="connsiteY2218" fmla="*/ 2535213 h 3508684"/>
                <a:gd name="connsiteX2219" fmla="*/ 682910 w 2371972"/>
                <a:gd name="connsiteY2219" fmla="*/ 2534261 h 3508684"/>
                <a:gd name="connsiteX2220" fmla="*/ 685002 w 2371972"/>
                <a:gd name="connsiteY2220" fmla="*/ 2534261 h 3508684"/>
                <a:gd name="connsiteX2221" fmla="*/ 685763 w 2371972"/>
                <a:gd name="connsiteY2221" fmla="*/ 2533595 h 3508684"/>
                <a:gd name="connsiteX2222" fmla="*/ 685763 w 2371972"/>
                <a:gd name="connsiteY2222" fmla="*/ 2531407 h 3508684"/>
                <a:gd name="connsiteX2223" fmla="*/ 685002 w 2371972"/>
                <a:gd name="connsiteY2223" fmla="*/ 2531026 h 3508684"/>
                <a:gd name="connsiteX2224" fmla="*/ 685002 w 2371972"/>
                <a:gd name="connsiteY2224" fmla="*/ 2529218 h 3508684"/>
                <a:gd name="connsiteX2225" fmla="*/ 685858 w 2371972"/>
                <a:gd name="connsiteY2225" fmla="*/ 2528266 h 3508684"/>
                <a:gd name="connsiteX2226" fmla="*/ 685858 w 2371972"/>
                <a:gd name="connsiteY2226" fmla="*/ 2524460 h 3508684"/>
                <a:gd name="connsiteX2227" fmla="*/ 688045 w 2371972"/>
                <a:gd name="connsiteY2227" fmla="*/ 2522652 h 3508684"/>
                <a:gd name="connsiteX2228" fmla="*/ 689852 w 2371972"/>
                <a:gd name="connsiteY2228" fmla="*/ 2519036 h 3508684"/>
                <a:gd name="connsiteX2229" fmla="*/ 690708 w 2371972"/>
                <a:gd name="connsiteY2229" fmla="*/ 2518655 h 3508684"/>
                <a:gd name="connsiteX2230" fmla="*/ 692039 w 2371972"/>
                <a:gd name="connsiteY2230" fmla="*/ 2517133 h 3508684"/>
                <a:gd name="connsiteX2231" fmla="*/ 693085 w 2371972"/>
                <a:gd name="connsiteY2231" fmla="*/ 2517418 h 3508684"/>
                <a:gd name="connsiteX2232" fmla="*/ 693751 w 2371972"/>
                <a:gd name="connsiteY2232" fmla="*/ 2516467 h 3508684"/>
                <a:gd name="connsiteX2233" fmla="*/ 695082 w 2371972"/>
                <a:gd name="connsiteY2233" fmla="*/ 2515610 h 3508684"/>
                <a:gd name="connsiteX2234" fmla="*/ 695368 w 2371972"/>
                <a:gd name="connsiteY2234" fmla="*/ 2514754 h 3508684"/>
                <a:gd name="connsiteX2235" fmla="*/ 697555 w 2371972"/>
                <a:gd name="connsiteY2235" fmla="*/ 2513897 h 3508684"/>
                <a:gd name="connsiteX2236" fmla="*/ 700693 w 2371972"/>
                <a:gd name="connsiteY2236" fmla="*/ 2510662 h 3508684"/>
                <a:gd name="connsiteX2237" fmla="*/ 704307 w 2371972"/>
                <a:gd name="connsiteY2237" fmla="*/ 2509235 h 3508684"/>
                <a:gd name="connsiteX2238" fmla="*/ 706970 w 2371972"/>
                <a:gd name="connsiteY2238" fmla="*/ 2506475 h 3508684"/>
                <a:gd name="connsiteX2239" fmla="*/ 707731 w 2371972"/>
                <a:gd name="connsiteY2239" fmla="*/ 2506475 h 3508684"/>
                <a:gd name="connsiteX2240" fmla="*/ 708587 w 2371972"/>
                <a:gd name="connsiteY2240" fmla="*/ 2505333 h 3508684"/>
                <a:gd name="connsiteX2241" fmla="*/ 709442 w 2371972"/>
                <a:gd name="connsiteY2241" fmla="*/ 2504953 h 3508684"/>
                <a:gd name="connsiteX2242" fmla="*/ 709728 w 2371972"/>
                <a:gd name="connsiteY2242" fmla="*/ 2501146 h 3508684"/>
                <a:gd name="connsiteX2243" fmla="*/ 710584 w 2371972"/>
                <a:gd name="connsiteY2243" fmla="*/ 2500480 h 3508684"/>
                <a:gd name="connsiteX2244" fmla="*/ 711059 w 2371972"/>
                <a:gd name="connsiteY2244" fmla="*/ 2499053 h 3508684"/>
                <a:gd name="connsiteX2245" fmla="*/ 713342 w 2371972"/>
                <a:gd name="connsiteY2245" fmla="*/ 2498101 h 3508684"/>
                <a:gd name="connsiteX2246" fmla="*/ 714673 w 2371972"/>
                <a:gd name="connsiteY2246" fmla="*/ 2496579 h 3508684"/>
                <a:gd name="connsiteX2247" fmla="*/ 716765 w 2371972"/>
                <a:gd name="connsiteY2247" fmla="*/ 2495627 h 3508684"/>
                <a:gd name="connsiteX2248" fmla="*/ 717811 w 2371972"/>
                <a:gd name="connsiteY2248" fmla="*/ 2495627 h 3508684"/>
                <a:gd name="connsiteX2249" fmla="*/ 718287 w 2371972"/>
                <a:gd name="connsiteY2249" fmla="*/ 2494770 h 3508684"/>
                <a:gd name="connsiteX2250" fmla="*/ 719333 w 2371972"/>
                <a:gd name="connsiteY2250" fmla="*/ 2494770 h 3508684"/>
                <a:gd name="connsiteX2251" fmla="*/ 721805 w 2371972"/>
                <a:gd name="connsiteY2251" fmla="*/ 2491821 h 3508684"/>
                <a:gd name="connsiteX2252" fmla="*/ 723898 w 2371972"/>
                <a:gd name="connsiteY2252" fmla="*/ 2490013 h 3508684"/>
                <a:gd name="connsiteX2253" fmla="*/ 725419 w 2371972"/>
                <a:gd name="connsiteY2253" fmla="*/ 2489346 h 3508684"/>
                <a:gd name="connsiteX2254" fmla="*/ 726085 w 2371972"/>
                <a:gd name="connsiteY2254" fmla="*/ 2488395 h 3508684"/>
                <a:gd name="connsiteX2255" fmla="*/ 728177 w 2371972"/>
                <a:gd name="connsiteY2255" fmla="*/ 2488014 h 3508684"/>
                <a:gd name="connsiteX2256" fmla="*/ 729699 w 2371972"/>
                <a:gd name="connsiteY2256" fmla="*/ 2486492 h 3508684"/>
                <a:gd name="connsiteX2257" fmla="*/ 731506 w 2371972"/>
                <a:gd name="connsiteY2257" fmla="*/ 2486492 h 3508684"/>
                <a:gd name="connsiteX2258" fmla="*/ 732171 w 2371972"/>
                <a:gd name="connsiteY2258" fmla="*/ 2484969 h 3508684"/>
                <a:gd name="connsiteX2259" fmla="*/ 733978 w 2371972"/>
                <a:gd name="connsiteY2259" fmla="*/ 2485350 h 3508684"/>
                <a:gd name="connsiteX2260" fmla="*/ 735785 w 2371972"/>
                <a:gd name="connsiteY2260" fmla="*/ 2483161 h 3508684"/>
                <a:gd name="connsiteX2261" fmla="*/ 735785 w 2371972"/>
                <a:gd name="connsiteY2261" fmla="*/ 2482495 h 3508684"/>
                <a:gd name="connsiteX2262" fmla="*/ 736451 w 2371972"/>
                <a:gd name="connsiteY2262" fmla="*/ 2482210 h 3508684"/>
                <a:gd name="connsiteX2263" fmla="*/ 736165 w 2371972"/>
                <a:gd name="connsiteY2263" fmla="*/ 2481258 h 3508684"/>
                <a:gd name="connsiteX2264" fmla="*/ 736641 w 2371972"/>
                <a:gd name="connsiteY2264" fmla="*/ 2480877 h 3508684"/>
                <a:gd name="connsiteX2265" fmla="*/ 741586 w 2371972"/>
                <a:gd name="connsiteY2265" fmla="*/ 2481163 h 3508684"/>
                <a:gd name="connsiteX2266" fmla="*/ 742918 w 2371972"/>
                <a:gd name="connsiteY2266" fmla="*/ 2480782 h 3508684"/>
                <a:gd name="connsiteX2267" fmla="*/ 743203 w 2371972"/>
                <a:gd name="connsiteY2267" fmla="*/ 2478213 h 3508684"/>
                <a:gd name="connsiteX2268" fmla="*/ 742537 w 2371972"/>
                <a:gd name="connsiteY2268" fmla="*/ 2476786 h 3508684"/>
                <a:gd name="connsiteX2269" fmla="*/ 742537 w 2371972"/>
                <a:gd name="connsiteY2269" fmla="*/ 2475644 h 3508684"/>
                <a:gd name="connsiteX2270" fmla="*/ 743393 w 2371972"/>
                <a:gd name="connsiteY2270" fmla="*/ 2474978 h 3508684"/>
                <a:gd name="connsiteX2271" fmla="*/ 744724 w 2371972"/>
                <a:gd name="connsiteY2271" fmla="*/ 2472408 h 3508684"/>
                <a:gd name="connsiteX2272" fmla="*/ 746246 w 2371972"/>
                <a:gd name="connsiteY2272" fmla="*/ 2472408 h 3508684"/>
                <a:gd name="connsiteX2273" fmla="*/ 746721 w 2371972"/>
                <a:gd name="connsiteY2273" fmla="*/ 2471457 h 3508684"/>
                <a:gd name="connsiteX2274" fmla="*/ 748053 w 2371972"/>
                <a:gd name="connsiteY2274" fmla="*/ 2470600 h 3508684"/>
                <a:gd name="connsiteX2275" fmla="*/ 749574 w 2371972"/>
                <a:gd name="connsiteY2275" fmla="*/ 2470886 h 3508684"/>
                <a:gd name="connsiteX2276" fmla="*/ 750335 w 2371972"/>
                <a:gd name="connsiteY2276" fmla="*/ 2470505 h 3508684"/>
                <a:gd name="connsiteX2277" fmla="*/ 750621 w 2371972"/>
                <a:gd name="connsiteY2277" fmla="*/ 2468031 h 3508684"/>
                <a:gd name="connsiteX2278" fmla="*/ 750145 w 2371972"/>
                <a:gd name="connsiteY2278" fmla="*/ 2466223 h 3508684"/>
                <a:gd name="connsiteX2279" fmla="*/ 751001 w 2371972"/>
                <a:gd name="connsiteY2279" fmla="*/ 2465842 h 3508684"/>
                <a:gd name="connsiteX2280" fmla="*/ 751001 w 2371972"/>
                <a:gd name="connsiteY2280" fmla="*/ 2465176 h 3508684"/>
                <a:gd name="connsiteX2281" fmla="*/ 752808 w 2371972"/>
                <a:gd name="connsiteY2281" fmla="*/ 2463749 h 3508684"/>
                <a:gd name="connsiteX2282" fmla="*/ 753854 w 2371972"/>
                <a:gd name="connsiteY2282" fmla="*/ 2463463 h 3508684"/>
                <a:gd name="connsiteX2283" fmla="*/ 755185 w 2371972"/>
                <a:gd name="connsiteY2283" fmla="*/ 2464320 h 3508684"/>
                <a:gd name="connsiteX2284" fmla="*/ 755661 w 2371972"/>
                <a:gd name="connsiteY2284" fmla="*/ 2466889 h 3508684"/>
                <a:gd name="connsiteX2285" fmla="*/ 756707 w 2371972"/>
                <a:gd name="connsiteY2285" fmla="*/ 2467746 h 3508684"/>
                <a:gd name="connsiteX2286" fmla="*/ 757563 w 2371972"/>
                <a:gd name="connsiteY2286" fmla="*/ 2467746 h 3508684"/>
                <a:gd name="connsiteX2287" fmla="*/ 758229 w 2371972"/>
                <a:gd name="connsiteY2287" fmla="*/ 2466223 h 3508684"/>
                <a:gd name="connsiteX2288" fmla="*/ 758229 w 2371972"/>
                <a:gd name="connsiteY2288" fmla="*/ 2464796 h 3508684"/>
                <a:gd name="connsiteX2289" fmla="*/ 759084 w 2371972"/>
                <a:gd name="connsiteY2289" fmla="*/ 2464415 h 3508684"/>
                <a:gd name="connsiteX2290" fmla="*/ 758799 w 2371972"/>
                <a:gd name="connsiteY2290" fmla="*/ 2462226 h 3508684"/>
                <a:gd name="connsiteX2291" fmla="*/ 759655 w 2371972"/>
                <a:gd name="connsiteY2291" fmla="*/ 2461846 h 3508684"/>
                <a:gd name="connsiteX2292" fmla="*/ 759940 w 2371972"/>
                <a:gd name="connsiteY2292" fmla="*/ 2460704 h 3508684"/>
                <a:gd name="connsiteX2293" fmla="*/ 760986 w 2371972"/>
                <a:gd name="connsiteY2293" fmla="*/ 2460704 h 3508684"/>
                <a:gd name="connsiteX2294" fmla="*/ 760986 w 2371972"/>
                <a:gd name="connsiteY2294" fmla="*/ 2459847 h 3508684"/>
                <a:gd name="connsiteX2295" fmla="*/ 762508 w 2371972"/>
                <a:gd name="connsiteY2295" fmla="*/ 2460228 h 3508684"/>
                <a:gd name="connsiteX2296" fmla="*/ 763364 w 2371972"/>
                <a:gd name="connsiteY2296" fmla="*/ 2458039 h 3508684"/>
                <a:gd name="connsiteX2297" fmla="*/ 764220 w 2371972"/>
                <a:gd name="connsiteY2297" fmla="*/ 2457754 h 3508684"/>
                <a:gd name="connsiteX2298" fmla="*/ 765551 w 2371972"/>
                <a:gd name="connsiteY2298" fmla="*/ 2456612 h 3508684"/>
                <a:gd name="connsiteX2299" fmla="*/ 766597 w 2371972"/>
                <a:gd name="connsiteY2299" fmla="*/ 2456326 h 3508684"/>
                <a:gd name="connsiteX2300" fmla="*/ 767358 w 2371972"/>
                <a:gd name="connsiteY2300" fmla="*/ 2455185 h 3508684"/>
                <a:gd name="connsiteX2301" fmla="*/ 767834 w 2371972"/>
                <a:gd name="connsiteY2301" fmla="*/ 2455470 h 3508684"/>
                <a:gd name="connsiteX2302" fmla="*/ 767834 w 2371972"/>
                <a:gd name="connsiteY2302" fmla="*/ 2456898 h 3508684"/>
                <a:gd name="connsiteX2303" fmla="*/ 768880 w 2371972"/>
                <a:gd name="connsiteY2303" fmla="*/ 2456612 h 3508684"/>
                <a:gd name="connsiteX2304" fmla="*/ 769355 w 2371972"/>
                <a:gd name="connsiteY2304" fmla="*/ 2455755 h 3508684"/>
                <a:gd name="connsiteX2305" fmla="*/ 769355 w 2371972"/>
                <a:gd name="connsiteY2305" fmla="*/ 2453757 h 3508684"/>
                <a:gd name="connsiteX2306" fmla="*/ 770021 w 2371972"/>
                <a:gd name="connsiteY2306" fmla="*/ 2452901 h 3508684"/>
                <a:gd name="connsiteX2307" fmla="*/ 770496 w 2371972"/>
                <a:gd name="connsiteY2307" fmla="*/ 2452520 h 3508684"/>
                <a:gd name="connsiteX2308" fmla="*/ 772589 w 2371972"/>
                <a:gd name="connsiteY2308" fmla="*/ 2452520 h 3508684"/>
                <a:gd name="connsiteX2309" fmla="*/ 773064 w 2371972"/>
                <a:gd name="connsiteY2309" fmla="*/ 2450332 h 3508684"/>
                <a:gd name="connsiteX2310" fmla="*/ 772208 w 2371972"/>
                <a:gd name="connsiteY2310" fmla="*/ 2448904 h 3508684"/>
                <a:gd name="connsiteX2311" fmla="*/ 772208 w 2371972"/>
                <a:gd name="connsiteY2311" fmla="*/ 2447382 h 3508684"/>
                <a:gd name="connsiteX2312" fmla="*/ 773254 w 2371972"/>
                <a:gd name="connsiteY2312" fmla="*/ 2447001 h 3508684"/>
                <a:gd name="connsiteX2313" fmla="*/ 773254 w 2371972"/>
                <a:gd name="connsiteY2313" fmla="*/ 2445859 h 3508684"/>
                <a:gd name="connsiteX2314" fmla="*/ 776107 w 2371972"/>
                <a:gd name="connsiteY2314" fmla="*/ 2445859 h 3508684"/>
                <a:gd name="connsiteX2315" fmla="*/ 776583 w 2371972"/>
                <a:gd name="connsiteY2315" fmla="*/ 2445478 h 3508684"/>
                <a:gd name="connsiteX2316" fmla="*/ 776107 w 2371972"/>
                <a:gd name="connsiteY2316" fmla="*/ 2443480 h 3508684"/>
                <a:gd name="connsiteX2317" fmla="*/ 776963 w 2371972"/>
                <a:gd name="connsiteY2317" fmla="*/ 2443195 h 3508684"/>
                <a:gd name="connsiteX2318" fmla="*/ 777819 w 2371972"/>
                <a:gd name="connsiteY2318" fmla="*/ 2443575 h 3508684"/>
                <a:gd name="connsiteX2319" fmla="*/ 778485 w 2371972"/>
                <a:gd name="connsiteY2319" fmla="*/ 2442909 h 3508684"/>
                <a:gd name="connsiteX2320" fmla="*/ 779816 w 2371972"/>
                <a:gd name="connsiteY2320" fmla="*/ 2442909 h 3508684"/>
                <a:gd name="connsiteX2321" fmla="*/ 781908 w 2371972"/>
                <a:gd name="connsiteY2321" fmla="*/ 2445669 h 3508684"/>
                <a:gd name="connsiteX2322" fmla="*/ 782669 w 2371972"/>
                <a:gd name="connsiteY2322" fmla="*/ 2445669 h 3508684"/>
                <a:gd name="connsiteX2323" fmla="*/ 783145 w 2371972"/>
                <a:gd name="connsiteY2323" fmla="*/ 2444812 h 3508684"/>
                <a:gd name="connsiteX2324" fmla="*/ 784191 w 2371972"/>
                <a:gd name="connsiteY2324" fmla="*/ 2445098 h 3508684"/>
                <a:gd name="connsiteX2325" fmla="*/ 784191 w 2371972"/>
                <a:gd name="connsiteY2325" fmla="*/ 2443670 h 3508684"/>
                <a:gd name="connsiteX2326" fmla="*/ 782859 w 2371972"/>
                <a:gd name="connsiteY2326" fmla="*/ 2442814 h 3508684"/>
                <a:gd name="connsiteX2327" fmla="*/ 781813 w 2371972"/>
                <a:gd name="connsiteY2327" fmla="*/ 2439579 h 3508684"/>
                <a:gd name="connsiteX2328" fmla="*/ 783335 w 2371972"/>
                <a:gd name="connsiteY2328" fmla="*/ 2438151 h 3508684"/>
                <a:gd name="connsiteX2329" fmla="*/ 787139 w 2371972"/>
                <a:gd name="connsiteY2329" fmla="*/ 2438151 h 3508684"/>
                <a:gd name="connsiteX2330" fmla="*/ 787424 w 2371972"/>
                <a:gd name="connsiteY2330" fmla="*/ 2437295 h 3508684"/>
                <a:gd name="connsiteX2331" fmla="*/ 788280 w 2371972"/>
                <a:gd name="connsiteY2331" fmla="*/ 2437295 h 3508684"/>
                <a:gd name="connsiteX2332" fmla="*/ 788280 w 2371972"/>
                <a:gd name="connsiteY2332" fmla="*/ 2438437 h 3508684"/>
                <a:gd name="connsiteX2333" fmla="*/ 788280 w 2371972"/>
                <a:gd name="connsiteY2333" fmla="*/ 2438437 h 3508684"/>
                <a:gd name="connsiteX2334" fmla="*/ 796078 w 2371972"/>
                <a:gd name="connsiteY2334" fmla="*/ 2401420 h 3508684"/>
                <a:gd name="connsiteX2335" fmla="*/ 796934 w 2371972"/>
                <a:gd name="connsiteY2335" fmla="*/ 2402562 h 3508684"/>
                <a:gd name="connsiteX2336" fmla="*/ 796649 w 2371972"/>
                <a:gd name="connsiteY2336" fmla="*/ 2402943 h 3508684"/>
                <a:gd name="connsiteX2337" fmla="*/ 798456 w 2371972"/>
                <a:gd name="connsiteY2337" fmla="*/ 2404370 h 3508684"/>
                <a:gd name="connsiteX2338" fmla="*/ 798741 w 2371972"/>
                <a:gd name="connsiteY2338" fmla="*/ 2405797 h 3508684"/>
                <a:gd name="connsiteX2339" fmla="*/ 799597 w 2371972"/>
                <a:gd name="connsiteY2339" fmla="*/ 2406939 h 3508684"/>
                <a:gd name="connsiteX2340" fmla="*/ 801784 w 2371972"/>
                <a:gd name="connsiteY2340" fmla="*/ 2407605 h 3508684"/>
                <a:gd name="connsiteX2341" fmla="*/ 800928 w 2371972"/>
                <a:gd name="connsiteY2341" fmla="*/ 2409413 h 3508684"/>
                <a:gd name="connsiteX2342" fmla="*/ 800643 w 2371972"/>
                <a:gd name="connsiteY2342" fmla="*/ 2411221 h 3508684"/>
                <a:gd name="connsiteX2343" fmla="*/ 799977 w 2371972"/>
                <a:gd name="connsiteY2343" fmla="*/ 2411888 h 3508684"/>
                <a:gd name="connsiteX2344" fmla="*/ 799977 w 2371972"/>
                <a:gd name="connsiteY2344" fmla="*/ 2412839 h 3508684"/>
                <a:gd name="connsiteX2345" fmla="*/ 801499 w 2371972"/>
                <a:gd name="connsiteY2345" fmla="*/ 2417216 h 3508684"/>
                <a:gd name="connsiteX2346" fmla="*/ 803306 w 2371972"/>
                <a:gd name="connsiteY2346" fmla="*/ 2420452 h 3508684"/>
                <a:gd name="connsiteX2347" fmla="*/ 803020 w 2371972"/>
                <a:gd name="connsiteY2347" fmla="*/ 2422260 h 3508684"/>
                <a:gd name="connsiteX2348" fmla="*/ 803496 w 2371972"/>
                <a:gd name="connsiteY2348" fmla="*/ 2422926 h 3508684"/>
                <a:gd name="connsiteX2349" fmla="*/ 803496 w 2371972"/>
                <a:gd name="connsiteY2349" fmla="*/ 2424734 h 3508684"/>
                <a:gd name="connsiteX2350" fmla="*/ 802450 w 2371972"/>
                <a:gd name="connsiteY2350" fmla="*/ 2425590 h 3508684"/>
                <a:gd name="connsiteX2351" fmla="*/ 800643 w 2371972"/>
                <a:gd name="connsiteY2351" fmla="*/ 2425305 h 3508684"/>
                <a:gd name="connsiteX2352" fmla="*/ 800167 w 2371972"/>
                <a:gd name="connsiteY2352" fmla="*/ 2426161 h 3508684"/>
                <a:gd name="connsiteX2353" fmla="*/ 799502 w 2371972"/>
                <a:gd name="connsiteY2353" fmla="*/ 2426161 h 3508684"/>
                <a:gd name="connsiteX2354" fmla="*/ 799026 w 2371972"/>
                <a:gd name="connsiteY2354" fmla="*/ 2425781 h 3508684"/>
                <a:gd name="connsiteX2355" fmla="*/ 799026 w 2371972"/>
                <a:gd name="connsiteY2355" fmla="*/ 2424829 h 3508684"/>
                <a:gd name="connsiteX2356" fmla="*/ 798170 w 2371972"/>
                <a:gd name="connsiteY2356" fmla="*/ 2424543 h 3508684"/>
                <a:gd name="connsiteX2357" fmla="*/ 796363 w 2371972"/>
                <a:gd name="connsiteY2357" fmla="*/ 2426352 h 3508684"/>
                <a:gd name="connsiteX2358" fmla="*/ 795698 w 2371972"/>
                <a:gd name="connsiteY2358" fmla="*/ 2427779 h 3508684"/>
                <a:gd name="connsiteX2359" fmla="*/ 793606 w 2371972"/>
                <a:gd name="connsiteY2359" fmla="*/ 2429206 h 3508684"/>
                <a:gd name="connsiteX2360" fmla="*/ 793320 w 2371972"/>
                <a:gd name="connsiteY2360" fmla="*/ 2430158 h 3508684"/>
                <a:gd name="connsiteX2361" fmla="*/ 791228 w 2371972"/>
                <a:gd name="connsiteY2361" fmla="*/ 2431300 h 3508684"/>
                <a:gd name="connsiteX2362" fmla="*/ 789897 w 2371972"/>
                <a:gd name="connsiteY2362" fmla="*/ 2430634 h 3508684"/>
                <a:gd name="connsiteX2363" fmla="*/ 787804 w 2371972"/>
                <a:gd name="connsiteY2363" fmla="*/ 2430634 h 3508684"/>
                <a:gd name="connsiteX2364" fmla="*/ 787329 w 2371972"/>
                <a:gd name="connsiteY2364" fmla="*/ 2431014 h 3508684"/>
                <a:gd name="connsiteX2365" fmla="*/ 784856 w 2371972"/>
                <a:gd name="connsiteY2365" fmla="*/ 2430729 h 3508684"/>
                <a:gd name="connsiteX2366" fmla="*/ 784571 w 2371972"/>
                <a:gd name="connsiteY2366" fmla="*/ 2431109 h 3508684"/>
                <a:gd name="connsiteX2367" fmla="*/ 781718 w 2371972"/>
                <a:gd name="connsiteY2367" fmla="*/ 2431490 h 3508684"/>
                <a:gd name="connsiteX2368" fmla="*/ 780387 w 2371972"/>
                <a:gd name="connsiteY2368" fmla="*/ 2430634 h 3508684"/>
                <a:gd name="connsiteX2369" fmla="*/ 778865 w 2371972"/>
                <a:gd name="connsiteY2369" fmla="*/ 2431585 h 3508684"/>
                <a:gd name="connsiteX2370" fmla="*/ 778104 w 2371972"/>
                <a:gd name="connsiteY2370" fmla="*/ 2430919 h 3508684"/>
                <a:gd name="connsiteX2371" fmla="*/ 775632 w 2371972"/>
                <a:gd name="connsiteY2371" fmla="*/ 2430919 h 3508684"/>
                <a:gd name="connsiteX2372" fmla="*/ 772969 w 2371972"/>
                <a:gd name="connsiteY2372" fmla="*/ 2430063 h 3508684"/>
                <a:gd name="connsiteX2373" fmla="*/ 772494 w 2371972"/>
                <a:gd name="connsiteY2373" fmla="*/ 2429206 h 3508684"/>
                <a:gd name="connsiteX2374" fmla="*/ 772018 w 2371972"/>
                <a:gd name="connsiteY2374" fmla="*/ 2429206 h 3508684"/>
                <a:gd name="connsiteX2375" fmla="*/ 771542 w 2371972"/>
                <a:gd name="connsiteY2375" fmla="*/ 2428065 h 3508684"/>
                <a:gd name="connsiteX2376" fmla="*/ 771257 w 2371972"/>
                <a:gd name="connsiteY2376" fmla="*/ 2425495 h 3508684"/>
                <a:gd name="connsiteX2377" fmla="*/ 770211 w 2371972"/>
                <a:gd name="connsiteY2377" fmla="*/ 2424829 h 3508684"/>
                <a:gd name="connsiteX2378" fmla="*/ 770496 w 2371972"/>
                <a:gd name="connsiteY2378" fmla="*/ 2422070 h 3508684"/>
                <a:gd name="connsiteX2379" fmla="*/ 771828 w 2371972"/>
                <a:gd name="connsiteY2379" fmla="*/ 2421118 h 3508684"/>
                <a:gd name="connsiteX2380" fmla="*/ 772113 w 2371972"/>
                <a:gd name="connsiteY2380" fmla="*/ 2420262 h 3508684"/>
                <a:gd name="connsiteX2381" fmla="*/ 771828 w 2371972"/>
                <a:gd name="connsiteY2381" fmla="*/ 2418834 h 3508684"/>
                <a:gd name="connsiteX2382" fmla="*/ 773349 w 2371972"/>
                <a:gd name="connsiteY2382" fmla="*/ 2417978 h 3508684"/>
                <a:gd name="connsiteX2383" fmla="*/ 773635 w 2371972"/>
                <a:gd name="connsiteY2383" fmla="*/ 2417121 h 3508684"/>
                <a:gd name="connsiteX2384" fmla="*/ 774966 w 2371972"/>
                <a:gd name="connsiteY2384" fmla="*/ 2416836 h 3508684"/>
                <a:gd name="connsiteX2385" fmla="*/ 775442 w 2371972"/>
                <a:gd name="connsiteY2385" fmla="*/ 2417692 h 3508684"/>
                <a:gd name="connsiteX2386" fmla="*/ 776202 w 2371972"/>
                <a:gd name="connsiteY2386" fmla="*/ 2417692 h 3508684"/>
                <a:gd name="connsiteX2387" fmla="*/ 777248 w 2371972"/>
                <a:gd name="connsiteY2387" fmla="*/ 2415884 h 3508684"/>
                <a:gd name="connsiteX2388" fmla="*/ 778295 w 2371972"/>
                <a:gd name="connsiteY2388" fmla="*/ 2415028 h 3508684"/>
                <a:gd name="connsiteX2389" fmla="*/ 778009 w 2371972"/>
                <a:gd name="connsiteY2389" fmla="*/ 2412268 h 3508684"/>
                <a:gd name="connsiteX2390" fmla="*/ 778770 w 2371972"/>
                <a:gd name="connsiteY2390" fmla="*/ 2411888 h 3508684"/>
                <a:gd name="connsiteX2391" fmla="*/ 779436 w 2371972"/>
                <a:gd name="connsiteY2391" fmla="*/ 2409318 h 3508684"/>
                <a:gd name="connsiteX2392" fmla="*/ 780767 w 2371972"/>
                <a:gd name="connsiteY2392" fmla="*/ 2408176 h 3508684"/>
                <a:gd name="connsiteX2393" fmla="*/ 782099 w 2371972"/>
                <a:gd name="connsiteY2393" fmla="*/ 2408176 h 3508684"/>
                <a:gd name="connsiteX2394" fmla="*/ 783145 w 2371972"/>
                <a:gd name="connsiteY2394" fmla="*/ 2407034 h 3508684"/>
                <a:gd name="connsiteX2395" fmla="*/ 786758 w 2371972"/>
                <a:gd name="connsiteY2395" fmla="*/ 2406654 h 3508684"/>
                <a:gd name="connsiteX2396" fmla="*/ 787234 w 2371972"/>
                <a:gd name="connsiteY2396" fmla="*/ 2405797 h 3508684"/>
                <a:gd name="connsiteX2397" fmla="*/ 788565 w 2371972"/>
                <a:gd name="connsiteY2397" fmla="*/ 2405797 h 3508684"/>
                <a:gd name="connsiteX2398" fmla="*/ 788851 w 2371972"/>
                <a:gd name="connsiteY2398" fmla="*/ 2405131 h 3508684"/>
                <a:gd name="connsiteX2399" fmla="*/ 789326 w 2371972"/>
                <a:gd name="connsiteY2399" fmla="*/ 2405417 h 3508684"/>
                <a:gd name="connsiteX2400" fmla="*/ 789992 w 2371972"/>
                <a:gd name="connsiteY2400" fmla="*/ 2404751 h 3508684"/>
                <a:gd name="connsiteX2401" fmla="*/ 790277 w 2371972"/>
                <a:gd name="connsiteY2401" fmla="*/ 2403799 h 3508684"/>
                <a:gd name="connsiteX2402" fmla="*/ 794366 w 2371972"/>
                <a:gd name="connsiteY2402" fmla="*/ 2403514 h 3508684"/>
                <a:gd name="connsiteX2403" fmla="*/ 795127 w 2371972"/>
                <a:gd name="connsiteY2403" fmla="*/ 2402847 h 3508684"/>
                <a:gd name="connsiteX2404" fmla="*/ 795127 w 2371972"/>
                <a:gd name="connsiteY2404" fmla="*/ 2401705 h 3508684"/>
                <a:gd name="connsiteX2405" fmla="*/ 796078 w 2371972"/>
                <a:gd name="connsiteY2405" fmla="*/ 2401420 h 3508684"/>
                <a:gd name="connsiteX2406" fmla="*/ 796078 w 2371972"/>
                <a:gd name="connsiteY2406" fmla="*/ 2401420 h 3508684"/>
                <a:gd name="connsiteX2407" fmla="*/ 828127 w 2371972"/>
                <a:gd name="connsiteY2407" fmla="*/ 2380485 h 3508684"/>
                <a:gd name="connsiteX2408" fmla="*/ 828602 w 2371972"/>
                <a:gd name="connsiteY2408" fmla="*/ 2381627 h 3508684"/>
                <a:gd name="connsiteX2409" fmla="*/ 829458 w 2371972"/>
                <a:gd name="connsiteY2409" fmla="*/ 2381627 h 3508684"/>
                <a:gd name="connsiteX2410" fmla="*/ 829934 w 2371972"/>
                <a:gd name="connsiteY2410" fmla="*/ 2380676 h 3508684"/>
                <a:gd name="connsiteX2411" fmla="*/ 830694 w 2371972"/>
                <a:gd name="connsiteY2411" fmla="*/ 2380676 h 3508684"/>
                <a:gd name="connsiteX2412" fmla="*/ 831740 w 2371972"/>
                <a:gd name="connsiteY2412" fmla="*/ 2382198 h 3508684"/>
                <a:gd name="connsiteX2413" fmla="*/ 833547 w 2371972"/>
                <a:gd name="connsiteY2413" fmla="*/ 2382579 h 3508684"/>
                <a:gd name="connsiteX2414" fmla="*/ 835354 w 2371972"/>
                <a:gd name="connsiteY2414" fmla="*/ 2384767 h 3508684"/>
                <a:gd name="connsiteX2415" fmla="*/ 834879 w 2371972"/>
                <a:gd name="connsiteY2415" fmla="*/ 2386956 h 3508684"/>
                <a:gd name="connsiteX2416" fmla="*/ 835544 w 2371972"/>
                <a:gd name="connsiteY2416" fmla="*/ 2387622 h 3508684"/>
                <a:gd name="connsiteX2417" fmla="*/ 835830 w 2371972"/>
                <a:gd name="connsiteY2417" fmla="*/ 2390096 h 3508684"/>
                <a:gd name="connsiteX2418" fmla="*/ 834974 w 2371972"/>
                <a:gd name="connsiteY2418" fmla="*/ 2391238 h 3508684"/>
                <a:gd name="connsiteX2419" fmla="*/ 834974 w 2371972"/>
                <a:gd name="connsiteY2419" fmla="*/ 2394474 h 3508684"/>
                <a:gd name="connsiteX2420" fmla="*/ 836305 w 2371972"/>
                <a:gd name="connsiteY2420" fmla="*/ 2395140 h 3508684"/>
                <a:gd name="connsiteX2421" fmla="*/ 836591 w 2371972"/>
                <a:gd name="connsiteY2421" fmla="*/ 2398090 h 3508684"/>
                <a:gd name="connsiteX2422" fmla="*/ 830599 w 2371972"/>
                <a:gd name="connsiteY2422" fmla="*/ 2402467 h 3508684"/>
                <a:gd name="connsiteX2423" fmla="*/ 828507 w 2371972"/>
                <a:gd name="connsiteY2423" fmla="*/ 2404655 h 3508684"/>
                <a:gd name="connsiteX2424" fmla="*/ 827461 w 2371972"/>
                <a:gd name="connsiteY2424" fmla="*/ 2404941 h 3508684"/>
                <a:gd name="connsiteX2425" fmla="*/ 826986 w 2371972"/>
                <a:gd name="connsiteY2425" fmla="*/ 2401325 h 3508684"/>
                <a:gd name="connsiteX2426" fmla="*/ 827271 w 2371972"/>
                <a:gd name="connsiteY2426" fmla="*/ 2397709 h 3508684"/>
                <a:gd name="connsiteX2427" fmla="*/ 826986 w 2371972"/>
                <a:gd name="connsiteY2427" fmla="*/ 2397328 h 3508684"/>
                <a:gd name="connsiteX2428" fmla="*/ 825464 w 2371972"/>
                <a:gd name="connsiteY2428" fmla="*/ 2397043 h 3508684"/>
                <a:gd name="connsiteX2429" fmla="*/ 824608 w 2371972"/>
                <a:gd name="connsiteY2429" fmla="*/ 2395901 h 3508684"/>
                <a:gd name="connsiteX2430" fmla="*/ 824608 w 2371972"/>
                <a:gd name="connsiteY2430" fmla="*/ 2393427 h 3508684"/>
                <a:gd name="connsiteX2431" fmla="*/ 825084 w 2371972"/>
                <a:gd name="connsiteY2431" fmla="*/ 2392285 h 3508684"/>
                <a:gd name="connsiteX2432" fmla="*/ 825084 w 2371972"/>
                <a:gd name="connsiteY2432" fmla="*/ 2389811 h 3508684"/>
                <a:gd name="connsiteX2433" fmla="*/ 825939 w 2371972"/>
                <a:gd name="connsiteY2433" fmla="*/ 2388383 h 3508684"/>
                <a:gd name="connsiteX2434" fmla="*/ 826415 w 2371972"/>
                <a:gd name="connsiteY2434" fmla="*/ 2385148 h 3508684"/>
                <a:gd name="connsiteX2435" fmla="*/ 827746 w 2371972"/>
                <a:gd name="connsiteY2435" fmla="*/ 2384006 h 3508684"/>
                <a:gd name="connsiteX2436" fmla="*/ 827746 w 2371972"/>
                <a:gd name="connsiteY2436" fmla="*/ 2383340 h 3508684"/>
                <a:gd name="connsiteX2437" fmla="*/ 826225 w 2371972"/>
                <a:gd name="connsiteY2437" fmla="*/ 2382959 h 3508684"/>
                <a:gd name="connsiteX2438" fmla="*/ 825939 w 2371972"/>
                <a:gd name="connsiteY2438" fmla="*/ 2382103 h 3508684"/>
                <a:gd name="connsiteX2439" fmla="*/ 826700 w 2371972"/>
                <a:gd name="connsiteY2439" fmla="*/ 2382103 h 3508684"/>
                <a:gd name="connsiteX2440" fmla="*/ 827556 w 2371972"/>
                <a:gd name="connsiteY2440" fmla="*/ 2380676 h 3508684"/>
                <a:gd name="connsiteX2441" fmla="*/ 828127 w 2371972"/>
                <a:gd name="connsiteY2441" fmla="*/ 2380485 h 3508684"/>
                <a:gd name="connsiteX2442" fmla="*/ 828127 w 2371972"/>
                <a:gd name="connsiteY2442" fmla="*/ 2380485 h 3508684"/>
                <a:gd name="connsiteX2443" fmla="*/ 795412 w 2371972"/>
                <a:gd name="connsiteY2443" fmla="*/ 2376584 h 3508684"/>
                <a:gd name="connsiteX2444" fmla="*/ 795412 w 2371972"/>
                <a:gd name="connsiteY2444" fmla="*/ 2380009 h 3508684"/>
                <a:gd name="connsiteX2445" fmla="*/ 794557 w 2371972"/>
                <a:gd name="connsiteY2445" fmla="*/ 2381151 h 3508684"/>
                <a:gd name="connsiteX2446" fmla="*/ 795222 w 2371972"/>
                <a:gd name="connsiteY2446" fmla="*/ 2382008 h 3508684"/>
                <a:gd name="connsiteX2447" fmla="*/ 795222 w 2371972"/>
                <a:gd name="connsiteY2447" fmla="*/ 2384958 h 3508684"/>
                <a:gd name="connsiteX2448" fmla="*/ 794747 w 2371972"/>
                <a:gd name="connsiteY2448" fmla="*/ 2386100 h 3508684"/>
                <a:gd name="connsiteX2449" fmla="*/ 795222 w 2371972"/>
                <a:gd name="connsiteY2449" fmla="*/ 2386385 h 3508684"/>
                <a:gd name="connsiteX2450" fmla="*/ 795508 w 2371972"/>
                <a:gd name="connsiteY2450" fmla="*/ 2387337 h 3508684"/>
                <a:gd name="connsiteX2451" fmla="*/ 795508 w 2371972"/>
                <a:gd name="connsiteY2451" fmla="*/ 2389906 h 3508684"/>
                <a:gd name="connsiteX2452" fmla="*/ 794747 w 2371972"/>
                <a:gd name="connsiteY2452" fmla="*/ 2390762 h 3508684"/>
                <a:gd name="connsiteX2453" fmla="*/ 795032 w 2371972"/>
                <a:gd name="connsiteY2453" fmla="*/ 2392285 h 3508684"/>
                <a:gd name="connsiteX2454" fmla="*/ 794557 w 2371972"/>
                <a:gd name="connsiteY2454" fmla="*/ 2395044 h 3508684"/>
                <a:gd name="connsiteX2455" fmla="*/ 795603 w 2371972"/>
                <a:gd name="connsiteY2455" fmla="*/ 2395711 h 3508684"/>
                <a:gd name="connsiteX2456" fmla="*/ 796268 w 2371972"/>
                <a:gd name="connsiteY2456" fmla="*/ 2397328 h 3508684"/>
                <a:gd name="connsiteX2457" fmla="*/ 797314 w 2371972"/>
                <a:gd name="connsiteY2457" fmla="*/ 2398280 h 3508684"/>
                <a:gd name="connsiteX2458" fmla="*/ 797600 w 2371972"/>
                <a:gd name="connsiteY2458" fmla="*/ 2400849 h 3508684"/>
                <a:gd name="connsiteX2459" fmla="*/ 795508 w 2371972"/>
                <a:gd name="connsiteY2459" fmla="*/ 2400469 h 3508684"/>
                <a:gd name="connsiteX2460" fmla="*/ 795032 w 2371972"/>
                <a:gd name="connsiteY2460" fmla="*/ 2399802 h 3508684"/>
                <a:gd name="connsiteX2461" fmla="*/ 793510 w 2371972"/>
                <a:gd name="connsiteY2461" fmla="*/ 2400088 h 3508684"/>
                <a:gd name="connsiteX2462" fmla="*/ 792845 w 2371972"/>
                <a:gd name="connsiteY2462" fmla="*/ 2400754 h 3508684"/>
                <a:gd name="connsiteX2463" fmla="*/ 791799 w 2371972"/>
                <a:gd name="connsiteY2463" fmla="*/ 2400373 h 3508684"/>
                <a:gd name="connsiteX2464" fmla="*/ 791513 w 2371972"/>
                <a:gd name="connsiteY2464" fmla="*/ 2399231 h 3508684"/>
                <a:gd name="connsiteX2465" fmla="*/ 792274 w 2371972"/>
                <a:gd name="connsiteY2465" fmla="*/ 2398565 h 3508684"/>
                <a:gd name="connsiteX2466" fmla="*/ 792274 w 2371972"/>
                <a:gd name="connsiteY2466" fmla="*/ 2397614 h 3508684"/>
                <a:gd name="connsiteX2467" fmla="*/ 791418 w 2371972"/>
                <a:gd name="connsiteY2467" fmla="*/ 2396662 h 3508684"/>
                <a:gd name="connsiteX2468" fmla="*/ 791418 w 2371972"/>
                <a:gd name="connsiteY2468" fmla="*/ 2394188 h 3508684"/>
                <a:gd name="connsiteX2469" fmla="*/ 790372 w 2371972"/>
                <a:gd name="connsiteY2469" fmla="*/ 2392665 h 3508684"/>
                <a:gd name="connsiteX2470" fmla="*/ 789516 w 2371972"/>
                <a:gd name="connsiteY2470" fmla="*/ 2392951 h 3508684"/>
                <a:gd name="connsiteX2471" fmla="*/ 789802 w 2371972"/>
                <a:gd name="connsiteY2471" fmla="*/ 2394569 h 3508684"/>
                <a:gd name="connsiteX2472" fmla="*/ 787329 w 2371972"/>
                <a:gd name="connsiteY2472" fmla="*/ 2396567 h 3508684"/>
                <a:gd name="connsiteX2473" fmla="*/ 786568 w 2371972"/>
                <a:gd name="connsiteY2473" fmla="*/ 2396282 h 3508684"/>
                <a:gd name="connsiteX2474" fmla="*/ 786568 w 2371972"/>
                <a:gd name="connsiteY2474" fmla="*/ 2395615 h 3508684"/>
                <a:gd name="connsiteX2475" fmla="*/ 785237 w 2371972"/>
                <a:gd name="connsiteY2475" fmla="*/ 2394664 h 3508684"/>
                <a:gd name="connsiteX2476" fmla="*/ 786758 w 2371972"/>
                <a:gd name="connsiteY2476" fmla="*/ 2390762 h 3508684"/>
                <a:gd name="connsiteX2477" fmla="*/ 787044 w 2371972"/>
                <a:gd name="connsiteY2477" fmla="*/ 2388669 h 3508684"/>
                <a:gd name="connsiteX2478" fmla="*/ 789707 w 2371972"/>
                <a:gd name="connsiteY2478" fmla="*/ 2388288 h 3508684"/>
                <a:gd name="connsiteX2479" fmla="*/ 791038 w 2371972"/>
                <a:gd name="connsiteY2479" fmla="*/ 2387146 h 3508684"/>
                <a:gd name="connsiteX2480" fmla="*/ 791513 w 2371972"/>
                <a:gd name="connsiteY2480" fmla="*/ 2386004 h 3508684"/>
                <a:gd name="connsiteX2481" fmla="*/ 791038 w 2371972"/>
                <a:gd name="connsiteY2481" fmla="*/ 2383245 h 3508684"/>
                <a:gd name="connsiteX2482" fmla="*/ 792369 w 2371972"/>
                <a:gd name="connsiteY2482" fmla="*/ 2382579 h 3508684"/>
                <a:gd name="connsiteX2483" fmla="*/ 791894 w 2371972"/>
                <a:gd name="connsiteY2483" fmla="*/ 2381437 h 3508684"/>
                <a:gd name="connsiteX2484" fmla="*/ 792655 w 2371972"/>
                <a:gd name="connsiteY2484" fmla="*/ 2381056 h 3508684"/>
                <a:gd name="connsiteX2485" fmla="*/ 792940 w 2371972"/>
                <a:gd name="connsiteY2485" fmla="*/ 2380200 h 3508684"/>
                <a:gd name="connsiteX2486" fmla="*/ 793606 w 2371972"/>
                <a:gd name="connsiteY2486" fmla="*/ 2380200 h 3508684"/>
                <a:gd name="connsiteX2487" fmla="*/ 793320 w 2371972"/>
                <a:gd name="connsiteY2487" fmla="*/ 2378772 h 3508684"/>
                <a:gd name="connsiteX2488" fmla="*/ 795412 w 2371972"/>
                <a:gd name="connsiteY2488" fmla="*/ 2375822 h 3508684"/>
                <a:gd name="connsiteX2489" fmla="*/ 795888 w 2371972"/>
                <a:gd name="connsiteY2489" fmla="*/ 2375822 h 3508684"/>
                <a:gd name="connsiteX2490" fmla="*/ 795412 w 2371972"/>
                <a:gd name="connsiteY2490" fmla="*/ 2376584 h 3508684"/>
                <a:gd name="connsiteX2491" fmla="*/ 795412 w 2371972"/>
                <a:gd name="connsiteY2491" fmla="*/ 2376584 h 3508684"/>
                <a:gd name="connsiteX2492" fmla="*/ 817000 w 2371972"/>
                <a:gd name="connsiteY2492" fmla="*/ 2350701 h 3508684"/>
                <a:gd name="connsiteX2493" fmla="*/ 818046 w 2371972"/>
                <a:gd name="connsiteY2493" fmla="*/ 2352794 h 3508684"/>
                <a:gd name="connsiteX2494" fmla="*/ 818046 w 2371972"/>
                <a:gd name="connsiteY2494" fmla="*/ 2353936 h 3508684"/>
                <a:gd name="connsiteX2495" fmla="*/ 819092 w 2371972"/>
                <a:gd name="connsiteY2495" fmla="*/ 2354317 h 3508684"/>
                <a:gd name="connsiteX2496" fmla="*/ 819378 w 2371972"/>
                <a:gd name="connsiteY2496" fmla="*/ 2355839 h 3508684"/>
                <a:gd name="connsiteX2497" fmla="*/ 819853 w 2371972"/>
                <a:gd name="connsiteY2497" fmla="*/ 2356220 h 3508684"/>
                <a:gd name="connsiteX2498" fmla="*/ 818997 w 2371972"/>
                <a:gd name="connsiteY2498" fmla="*/ 2358313 h 3508684"/>
                <a:gd name="connsiteX2499" fmla="*/ 819282 w 2371972"/>
                <a:gd name="connsiteY2499" fmla="*/ 2358979 h 3508684"/>
                <a:gd name="connsiteX2500" fmla="*/ 818807 w 2371972"/>
                <a:gd name="connsiteY2500" fmla="*/ 2359265 h 3508684"/>
                <a:gd name="connsiteX2501" fmla="*/ 819568 w 2371972"/>
                <a:gd name="connsiteY2501" fmla="*/ 2359645 h 3508684"/>
                <a:gd name="connsiteX2502" fmla="*/ 819568 w 2371972"/>
                <a:gd name="connsiteY2502" fmla="*/ 2360597 h 3508684"/>
                <a:gd name="connsiteX2503" fmla="*/ 818712 w 2371972"/>
                <a:gd name="connsiteY2503" fmla="*/ 2362024 h 3508684"/>
                <a:gd name="connsiteX2504" fmla="*/ 818997 w 2371972"/>
                <a:gd name="connsiteY2504" fmla="*/ 2362691 h 3508684"/>
                <a:gd name="connsiteX2505" fmla="*/ 820329 w 2371972"/>
                <a:gd name="connsiteY2505" fmla="*/ 2363071 h 3508684"/>
                <a:gd name="connsiteX2506" fmla="*/ 820329 w 2371972"/>
                <a:gd name="connsiteY2506" fmla="*/ 2364023 h 3508684"/>
                <a:gd name="connsiteX2507" fmla="*/ 820994 w 2371972"/>
                <a:gd name="connsiteY2507" fmla="*/ 2364403 h 3508684"/>
                <a:gd name="connsiteX2508" fmla="*/ 821660 w 2371972"/>
                <a:gd name="connsiteY2508" fmla="*/ 2364118 h 3508684"/>
                <a:gd name="connsiteX2509" fmla="*/ 821660 w 2371972"/>
                <a:gd name="connsiteY2509" fmla="*/ 2362881 h 3508684"/>
                <a:gd name="connsiteX2510" fmla="*/ 820994 w 2371972"/>
                <a:gd name="connsiteY2510" fmla="*/ 2361929 h 3508684"/>
                <a:gd name="connsiteX2511" fmla="*/ 822326 w 2371972"/>
                <a:gd name="connsiteY2511" fmla="*/ 2361929 h 3508684"/>
                <a:gd name="connsiteX2512" fmla="*/ 823182 w 2371972"/>
                <a:gd name="connsiteY2512" fmla="*/ 2361073 h 3508684"/>
                <a:gd name="connsiteX2513" fmla="*/ 824037 w 2371972"/>
                <a:gd name="connsiteY2513" fmla="*/ 2359550 h 3508684"/>
                <a:gd name="connsiteX2514" fmla="*/ 823182 w 2371972"/>
                <a:gd name="connsiteY2514" fmla="*/ 2358408 h 3508684"/>
                <a:gd name="connsiteX2515" fmla="*/ 824703 w 2371972"/>
                <a:gd name="connsiteY2515" fmla="*/ 2358123 h 3508684"/>
                <a:gd name="connsiteX2516" fmla="*/ 824703 w 2371972"/>
                <a:gd name="connsiteY2516" fmla="*/ 2356981 h 3508684"/>
                <a:gd name="connsiteX2517" fmla="*/ 826225 w 2371972"/>
                <a:gd name="connsiteY2517" fmla="*/ 2356315 h 3508684"/>
                <a:gd name="connsiteX2518" fmla="*/ 827271 w 2371972"/>
                <a:gd name="connsiteY2518" fmla="*/ 2354507 h 3508684"/>
                <a:gd name="connsiteX2519" fmla="*/ 828032 w 2371972"/>
                <a:gd name="connsiteY2519" fmla="*/ 2354792 h 3508684"/>
                <a:gd name="connsiteX2520" fmla="*/ 828032 w 2371972"/>
                <a:gd name="connsiteY2520" fmla="*/ 2355458 h 3508684"/>
                <a:gd name="connsiteX2521" fmla="*/ 828887 w 2371972"/>
                <a:gd name="connsiteY2521" fmla="*/ 2356410 h 3508684"/>
                <a:gd name="connsiteX2522" fmla="*/ 828887 w 2371972"/>
                <a:gd name="connsiteY2522" fmla="*/ 2358218 h 3508684"/>
                <a:gd name="connsiteX2523" fmla="*/ 829363 w 2371972"/>
                <a:gd name="connsiteY2523" fmla="*/ 2358884 h 3508684"/>
                <a:gd name="connsiteX2524" fmla="*/ 829078 w 2371972"/>
                <a:gd name="connsiteY2524" fmla="*/ 2361358 h 3508684"/>
                <a:gd name="connsiteX2525" fmla="*/ 827556 w 2371972"/>
                <a:gd name="connsiteY2525" fmla="*/ 2363452 h 3508684"/>
                <a:gd name="connsiteX2526" fmla="*/ 827081 w 2371972"/>
                <a:gd name="connsiteY2526" fmla="*/ 2365640 h 3508684"/>
                <a:gd name="connsiteX2527" fmla="*/ 824418 w 2371972"/>
                <a:gd name="connsiteY2527" fmla="*/ 2366497 h 3508684"/>
                <a:gd name="connsiteX2528" fmla="*/ 823372 w 2371972"/>
                <a:gd name="connsiteY2528" fmla="*/ 2365831 h 3508684"/>
                <a:gd name="connsiteX2529" fmla="*/ 823372 w 2371972"/>
                <a:gd name="connsiteY2529" fmla="*/ 2364879 h 3508684"/>
                <a:gd name="connsiteX2530" fmla="*/ 822516 w 2371972"/>
                <a:gd name="connsiteY2530" fmla="*/ 2365260 h 3508684"/>
                <a:gd name="connsiteX2531" fmla="*/ 822516 w 2371972"/>
                <a:gd name="connsiteY2531" fmla="*/ 2365926 h 3508684"/>
                <a:gd name="connsiteX2532" fmla="*/ 822991 w 2371972"/>
                <a:gd name="connsiteY2532" fmla="*/ 2366211 h 3508684"/>
                <a:gd name="connsiteX2533" fmla="*/ 822991 w 2371972"/>
                <a:gd name="connsiteY2533" fmla="*/ 2367829 h 3508684"/>
                <a:gd name="connsiteX2534" fmla="*/ 824798 w 2371972"/>
                <a:gd name="connsiteY2534" fmla="*/ 2367544 h 3508684"/>
                <a:gd name="connsiteX2535" fmla="*/ 825084 w 2371972"/>
                <a:gd name="connsiteY2535" fmla="*/ 2367924 h 3508684"/>
                <a:gd name="connsiteX2536" fmla="*/ 824798 w 2371972"/>
                <a:gd name="connsiteY2536" fmla="*/ 2369447 h 3508684"/>
                <a:gd name="connsiteX2537" fmla="*/ 825274 w 2371972"/>
                <a:gd name="connsiteY2537" fmla="*/ 2371540 h 3508684"/>
                <a:gd name="connsiteX2538" fmla="*/ 824798 w 2371972"/>
                <a:gd name="connsiteY2538" fmla="*/ 2372206 h 3508684"/>
                <a:gd name="connsiteX2539" fmla="*/ 825084 w 2371972"/>
                <a:gd name="connsiteY2539" fmla="*/ 2373158 h 3508684"/>
                <a:gd name="connsiteX2540" fmla="*/ 824037 w 2371972"/>
                <a:gd name="connsiteY2540" fmla="*/ 2374110 h 3508684"/>
                <a:gd name="connsiteX2541" fmla="*/ 824037 w 2371972"/>
                <a:gd name="connsiteY2541" fmla="*/ 2375727 h 3508684"/>
                <a:gd name="connsiteX2542" fmla="*/ 823182 w 2371972"/>
                <a:gd name="connsiteY2542" fmla="*/ 2377155 h 3508684"/>
                <a:gd name="connsiteX2543" fmla="*/ 823182 w 2371972"/>
                <a:gd name="connsiteY2543" fmla="*/ 2378677 h 3508684"/>
                <a:gd name="connsiteX2544" fmla="*/ 821660 w 2371972"/>
                <a:gd name="connsiteY2544" fmla="*/ 2380771 h 3508684"/>
                <a:gd name="connsiteX2545" fmla="*/ 821660 w 2371972"/>
                <a:gd name="connsiteY2545" fmla="*/ 2385148 h 3508684"/>
                <a:gd name="connsiteX2546" fmla="*/ 820329 w 2371972"/>
                <a:gd name="connsiteY2546" fmla="*/ 2386004 h 3508684"/>
                <a:gd name="connsiteX2547" fmla="*/ 820329 w 2371972"/>
                <a:gd name="connsiteY2547" fmla="*/ 2387146 h 3508684"/>
                <a:gd name="connsiteX2548" fmla="*/ 818522 w 2371972"/>
                <a:gd name="connsiteY2548" fmla="*/ 2388574 h 3508684"/>
                <a:gd name="connsiteX2549" fmla="*/ 818522 w 2371972"/>
                <a:gd name="connsiteY2549" fmla="*/ 2388954 h 3508684"/>
                <a:gd name="connsiteX2550" fmla="*/ 820043 w 2371972"/>
                <a:gd name="connsiteY2550" fmla="*/ 2389335 h 3508684"/>
                <a:gd name="connsiteX2551" fmla="*/ 820899 w 2371972"/>
                <a:gd name="connsiteY2551" fmla="*/ 2390287 h 3508684"/>
                <a:gd name="connsiteX2552" fmla="*/ 820043 w 2371972"/>
                <a:gd name="connsiteY2552" fmla="*/ 2394474 h 3508684"/>
                <a:gd name="connsiteX2553" fmla="*/ 819187 w 2371972"/>
                <a:gd name="connsiteY2553" fmla="*/ 2395140 h 3508684"/>
                <a:gd name="connsiteX2554" fmla="*/ 819187 w 2371972"/>
                <a:gd name="connsiteY2554" fmla="*/ 2396282 h 3508684"/>
                <a:gd name="connsiteX2555" fmla="*/ 820233 w 2371972"/>
                <a:gd name="connsiteY2555" fmla="*/ 2398756 h 3508684"/>
                <a:gd name="connsiteX2556" fmla="*/ 819758 w 2371972"/>
                <a:gd name="connsiteY2556" fmla="*/ 2399041 h 3508684"/>
                <a:gd name="connsiteX2557" fmla="*/ 818902 w 2371972"/>
                <a:gd name="connsiteY2557" fmla="*/ 2397899 h 3508684"/>
                <a:gd name="connsiteX2558" fmla="*/ 818046 w 2371972"/>
                <a:gd name="connsiteY2558" fmla="*/ 2398185 h 3508684"/>
                <a:gd name="connsiteX2559" fmla="*/ 818522 w 2371972"/>
                <a:gd name="connsiteY2559" fmla="*/ 2400373 h 3508684"/>
                <a:gd name="connsiteX2560" fmla="*/ 820329 w 2371972"/>
                <a:gd name="connsiteY2560" fmla="*/ 2400564 h 3508684"/>
                <a:gd name="connsiteX2561" fmla="*/ 821089 w 2371972"/>
                <a:gd name="connsiteY2561" fmla="*/ 2403989 h 3508684"/>
                <a:gd name="connsiteX2562" fmla="*/ 820614 w 2371972"/>
                <a:gd name="connsiteY2562" fmla="*/ 2404941 h 3508684"/>
                <a:gd name="connsiteX2563" fmla="*/ 820614 w 2371972"/>
                <a:gd name="connsiteY2563" fmla="*/ 2407415 h 3508684"/>
                <a:gd name="connsiteX2564" fmla="*/ 819282 w 2371972"/>
                <a:gd name="connsiteY2564" fmla="*/ 2408557 h 3508684"/>
                <a:gd name="connsiteX2565" fmla="*/ 820329 w 2371972"/>
                <a:gd name="connsiteY2565" fmla="*/ 2409984 h 3508684"/>
                <a:gd name="connsiteX2566" fmla="*/ 819663 w 2371972"/>
                <a:gd name="connsiteY2566" fmla="*/ 2411126 h 3508684"/>
                <a:gd name="connsiteX2567" fmla="*/ 818141 w 2371972"/>
                <a:gd name="connsiteY2567" fmla="*/ 2411507 h 3508684"/>
                <a:gd name="connsiteX2568" fmla="*/ 817856 w 2371972"/>
                <a:gd name="connsiteY2568" fmla="*/ 2412458 h 3508684"/>
                <a:gd name="connsiteX2569" fmla="*/ 815764 w 2371972"/>
                <a:gd name="connsiteY2569" fmla="*/ 2412078 h 3508684"/>
                <a:gd name="connsiteX2570" fmla="*/ 815764 w 2371972"/>
                <a:gd name="connsiteY2570" fmla="*/ 2411126 h 3508684"/>
                <a:gd name="connsiteX2571" fmla="*/ 816525 w 2371972"/>
                <a:gd name="connsiteY2571" fmla="*/ 2410460 h 3508684"/>
                <a:gd name="connsiteX2572" fmla="*/ 816525 w 2371972"/>
                <a:gd name="connsiteY2572" fmla="*/ 2409794 h 3508684"/>
                <a:gd name="connsiteX2573" fmla="*/ 814718 w 2371972"/>
                <a:gd name="connsiteY2573" fmla="*/ 2408938 h 3508684"/>
                <a:gd name="connsiteX2574" fmla="*/ 812055 w 2371972"/>
                <a:gd name="connsiteY2574" fmla="*/ 2404180 h 3508684"/>
                <a:gd name="connsiteX2575" fmla="*/ 812055 w 2371972"/>
                <a:gd name="connsiteY2575" fmla="*/ 2401230 h 3508684"/>
                <a:gd name="connsiteX2576" fmla="*/ 812530 w 2371972"/>
                <a:gd name="connsiteY2576" fmla="*/ 2400944 h 3508684"/>
                <a:gd name="connsiteX2577" fmla="*/ 812530 w 2371972"/>
                <a:gd name="connsiteY2577" fmla="*/ 2400088 h 3508684"/>
                <a:gd name="connsiteX2578" fmla="*/ 812055 w 2371972"/>
                <a:gd name="connsiteY2578" fmla="*/ 2399231 h 3508684"/>
                <a:gd name="connsiteX2579" fmla="*/ 811294 w 2371972"/>
                <a:gd name="connsiteY2579" fmla="*/ 2398946 h 3508684"/>
                <a:gd name="connsiteX2580" fmla="*/ 812055 w 2371972"/>
                <a:gd name="connsiteY2580" fmla="*/ 2396186 h 3508684"/>
                <a:gd name="connsiteX2581" fmla="*/ 811294 w 2371972"/>
                <a:gd name="connsiteY2581" fmla="*/ 2395330 h 3508684"/>
                <a:gd name="connsiteX2582" fmla="*/ 810248 w 2371972"/>
                <a:gd name="connsiteY2582" fmla="*/ 2395330 h 3508684"/>
                <a:gd name="connsiteX2583" fmla="*/ 809392 w 2371972"/>
                <a:gd name="connsiteY2583" fmla="*/ 2394474 h 3508684"/>
                <a:gd name="connsiteX2584" fmla="*/ 808346 w 2371972"/>
                <a:gd name="connsiteY2584" fmla="*/ 2392665 h 3508684"/>
                <a:gd name="connsiteX2585" fmla="*/ 808631 w 2371972"/>
                <a:gd name="connsiteY2585" fmla="*/ 2391809 h 3508684"/>
                <a:gd name="connsiteX2586" fmla="*/ 809963 w 2371972"/>
                <a:gd name="connsiteY2586" fmla="*/ 2390953 h 3508684"/>
                <a:gd name="connsiteX2587" fmla="*/ 809677 w 2371972"/>
                <a:gd name="connsiteY2587" fmla="*/ 2390001 h 3508684"/>
                <a:gd name="connsiteX2588" fmla="*/ 809202 w 2371972"/>
                <a:gd name="connsiteY2588" fmla="*/ 2389620 h 3508684"/>
                <a:gd name="connsiteX2589" fmla="*/ 807680 w 2371972"/>
                <a:gd name="connsiteY2589" fmla="*/ 2389620 h 3508684"/>
                <a:gd name="connsiteX2590" fmla="*/ 805873 w 2371972"/>
                <a:gd name="connsiteY2590" fmla="*/ 2388669 h 3508684"/>
                <a:gd name="connsiteX2591" fmla="*/ 805873 w 2371972"/>
                <a:gd name="connsiteY2591" fmla="*/ 2387812 h 3508684"/>
                <a:gd name="connsiteX2592" fmla="*/ 806539 w 2371972"/>
                <a:gd name="connsiteY2592" fmla="*/ 2387146 h 3508684"/>
                <a:gd name="connsiteX2593" fmla="*/ 806824 w 2371972"/>
                <a:gd name="connsiteY2593" fmla="*/ 2384958 h 3508684"/>
                <a:gd name="connsiteX2594" fmla="*/ 807680 w 2371972"/>
                <a:gd name="connsiteY2594" fmla="*/ 2383816 h 3508684"/>
                <a:gd name="connsiteX2595" fmla="*/ 807205 w 2371972"/>
                <a:gd name="connsiteY2595" fmla="*/ 2382388 h 3508684"/>
                <a:gd name="connsiteX2596" fmla="*/ 807205 w 2371972"/>
                <a:gd name="connsiteY2596" fmla="*/ 2381722 h 3508684"/>
                <a:gd name="connsiteX2597" fmla="*/ 807966 w 2371972"/>
                <a:gd name="connsiteY2597" fmla="*/ 2381056 h 3508684"/>
                <a:gd name="connsiteX2598" fmla="*/ 807490 w 2371972"/>
                <a:gd name="connsiteY2598" fmla="*/ 2378868 h 3508684"/>
                <a:gd name="connsiteX2599" fmla="*/ 808156 w 2371972"/>
                <a:gd name="connsiteY2599" fmla="*/ 2378201 h 3508684"/>
                <a:gd name="connsiteX2600" fmla="*/ 808441 w 2371972"/>
                <a:gd name="connsiteY2600" fmla="*/ 2376203 h 3508684"/>
                <a:gd name="connsiteX2601" fmla="*/ 807395 w 2371972"/>
                <a:gd name="connsiteY2601" fmla="*/ 2375537 h 3508684"/>
                <a:gd name="connsiteX2602" fmla="*/ 807680 w 2371972"/>
                <a:gd name="connsiteY2602" fmla="*/ 2377630 h 3508684"/>
                <a:gd name="connsiteX2603" fmla="*/ 806919 w 2371972"/>
                <a:gd name="connsiteY2603" fmla="*/ 2377916 h 3508684"/>
                <a:gd name="connsiteX2604" fmla="*/ 806064 w 2371972"/>
                <a:gd name="connsiteY2604" fmla="*/ 2377535 h 3508684"/>
                <a:gd name="connsiteX2605" fmla="*/ 806539 w 2371972"/>
                <a:gd name="connsiteY2605" fmla="*/ 2375918 h 3508684"/>
                <a:gd name="connsiteX2606" fmla="*/ 805683 w 2371972"/>
                <a:gd name="connsiteY2606" fmla="*/ 2375537 h 3508684"/>
                <a:gd name="connsiteX2607" fmla="*/ 805969 w 2371972"/>
                <a:gd name="connsiteY2607" fmla="*/ 2373063 h 3508684"/>
                <a:gd name="connsiteX2608" fmla="*/ 807490 w 2371972"/>
                <a:gd name="connsiteY2608" fmla="*/ 2373729 h 3508684"/>
                <a:gd name="connsiteX2609" fmla="*/ 807775 w 2371972"/>
                <a:gd name="connsiteY2609" fmla="*/ 2375347 h 3508684"/>
                <a:gd name="connsiteX2610" fmla="*/ 809107 w 2371972"/>
                <a:gd name="connsiteY2610" fmla="*/ 2375061 h 3508684"/>
                <a:gd name="connsiteX2611" fmla="*/ 809392 w 2371972"/>
                <a:gd name="connsiteY2611" fmla="*/ 2375442 h 3508684"/>
                <a:gd name="connsiteX2612" fmla="*/ 809868 w 2371972"/>
                <a:gd name="connsiteY2612" fmla="*/ 2374300 h 3508684"/>
                <a:gd name="connsiteX2613" fmla="*/ 810914 w 2371972"/>
                <a:gd name="connsiteY2613" fmla="*/ 2373634 h 3508684"/>
                <a:gd name="connsiteX2614" fmla="*/ 810058 w 2371972"/>
                <a:gd name="connsiteY2614" fmla="*/ 2372206 h 3508684"/>
                <a:gd name="connsiteX2615" fmla="*/ 809012 w 2371972"/>
                <a:gd name="connsiteY2615" fmla="*/ 2372206 h 3508684"/>
                <a:gd name="connsiteX2616" fmla="*/ 808536 w 2371972"/>
                <a:gd name="connsiteY2616" fmla="*/ 2373063 h 3508684"/>
                <a:gd name="connsiteX2617" fmla="*/ 808061 w 2371972"/>
                <a:gd name="connsiteY2617" fmla="*/ 2372777 h 3508684"/>
                <a:gd name="connsiteX2618" fmla="*/ 808061 w 2371972"/>
                <a:gd name="connsiteY2618" fmla="*/ 2370303 h 3508684"/>
                <a:gd name="connsiteX2619" fmla="*/ 808917 w 2371972"/>
                <a:gd name="connsiteY2619" fmla="*/ 2369637 h 3508684"/>
                <a:gd name="connsiteX2620" fmla="*/ 809392 w 2371972"/>
                <a:gd name="connsiteY2620" fmla="*/ 2368019 h 3508684"/>
                <a:gd name="connsiteX2621" fmla="*/ 810914 w 2371972"/>
                <a:gd name="connsiteY2621" fmla="*/ 2368019 h 3508684"/>
                <a:gd name="connsiteX2622" fmla="*/ 810628 w 2371972"/>
                <a:gd name="connsiteY2622" fmla="*/ 2370779 h 3508684"/>
                <a:gd name="connsiteX2623" fmla="*/ 811104 w 2371972"/>
                <a:gd name="connsiteY2623" fmla="*/ 2370779 h 3508684"/>
                <a:gd name="connsiteX2624" fmla="*/ 811104 w 2371972"/>
                <a:gd name="connsiteY2624" fmla="*/ 2369637 h 3508684"/>
                <a:gd name="connsiteX2625" fmla="*/ 811960 w 2371972"/>
                <a:gd name="connsiteY2625" fmla="*/ 2368685 h 3508684"/>
                <a:gd name="connsiteX2626" fmla="*/ 811294 w 2371972"/>
                <a:gd name="connsiteY2626" fmla="*/ 2366497 h 3508684"/>
                <a:gd name="connsiteX2627" fmla="*/ 810438 w 2371972"/>
                <a:gd name="connsiteY2627" fmla="*/ 2366116 h 3508684"/>
                <a:gd name="connsiteX2628" fmla="*/ 810438 w 2371972"/>
                <a:gd name="connsiteY2628" fmla="*/ 2361073 h 3508684"/>
                <a:gd name="connsiteX2629" fmla="*/ 811484 w 2371972"/>
                <a:gd name="connsiteY2629" fmla="*/ 2359931 h 3508684"/>
                <a:gd name="connsiteX2630" fmla="*/ 811484 w 2371972"/>
                <a:gd name="connsiteY2630" fmla="*/ 2357837 h 3508684"/>
                <a:gd name="connsiteX2631" fmla="*/ 812150 w 2371972"/>
                <a:gd name="connsiteY2631" fmla="*/ 2356696 h 3508684"/>
                <a:gd name="connsiteX2632" fmla="*/ 812911 w 2371972"/>
                <a:gd name="connsiteY2632" fmla="*/ 2356410 h 3508684"/>
                <a:gd name="connsiteX2633" fmla="*/ 813386 w 2371972"/>
                <a:gd name="connsiteY2633" fmla="*/ 2354602 h 3508684"/>
                <a:gd name="connsiteX2634" fmla="*/ 814242 w 2371972"/>
                <a:gd name="connsiteY2634" fmla="*/ 2354221 h 3508684"/>
                <a:gd name="connsiteX2635" fmla="*/ 814242 w 2371972"/>
                <a:gd name="connsiteY2635" fmla="*/ 2353555 h 3508684"/>
                <a:gd name="connsiteX2636" fmla="*/ 815098 w 2371972"/>
                <a:gd name="connsiteY2636" fmla="*/ 2353555 h 3508684"/>
                <a:gd name="connsiteX2637" fmla="*/ 815764 w 2371972"/>
                <a:gd name="connsiteY2637" fmla="*/ 2352889 h 3508684"/>
                <a:gd name="connsiteX2638" fmla="*/ 816620 w 2371972"/>
                <a:gd name="connsiteY2638" fmla="*/ 2350320 h 3508684"/>
                <a:gd name="connsiteX2639" fmla="*/ 817000 w 2371972"/>
                <a:gd name="connsiteY2639" fmla="*/ 2350701 h 3508684"/>
                <a:gd name="connsiteX2640" fmla="*/ 817000 w 2371972"/>
                <a:gd name="connsiteY2640" fmla="*/ 2350701 h 3508684"/>
                <a:gd name="connsiteX2641" fmla="*/ 515915 w 2371972"/>
                <a:gd name="connsiteY2641" fmla="*/ 2292368 h 3508684"/>
                <a:gd name="connsiteX2642" fmla="*/ 516676 w 2371972"/>
                <a:gd name="connsiteY2642" fmla="*/ 2292654 h 3508684"/>
                <a:gd name="connsiteX2643" fmla="*/ 516961 w 2371972"/>
                <a:gd name="connsiteY2643" fmla="*/ 2293510 h 3508684"/>
                <a:gd name="connsiteX2644" fmla="*/ 518292 w 2371972"/>
                <a:gd name="connsiteY2644" fmla="*/ 2294177 h 3508684"/>
                <a:gd name="connsiteX2645" fmla="*/ 517246 w 2371972"/>
                <a:gd name="connsiteY2645" fmla="*/ 2295699 h 3508684"/>
                <a:gd name="connsiteX2646" fmla="*/ 516771 w 2371972"/>
                <a:gd name="connsiteY2646" fmla="*/ 2302836 h 3508684"/>
                <a:gd name="connsiteX2647" fmla="*/ 516295 w 2371972"/>
                <a:gd name="connsiteY2647" fmla="*/ 2303978 h 3508684"/>
                <a:gd name="connsiteX2648" fmla="*/ 515439 w 2371972"/>
                <a:gd name="connsiteY2648" fmla="*/ 2304834 h 3508684"/>
                <a:gd name="connsiteX2649" fmla="*/ 515154 w 2371972"/>
                <a:gd name="connsiteY2649" fmla="*/ 2305976 h 3508684"/>
                <a:gd name="connsiteX2650" fmla="*/ 514298 w 2371972"/>
                <a:gd name="connsiteY2650" fmla="*/ 2306737 h 3508684"/>
                <a:gd name="connsiteX2651" fmla="*/ 512777 w 2371972"/>
                <a:gd name="connsiteY2651" fmla="*/ 2311115 h 3508684"/>
                <a:gd name="connsiteX2652" fmla="*/ 512016 w 2371972"/>
                <a:gd name="connsiteY2652" fmla="*/ 2311400 h 3508684"/>
                <a:gd name="connsiteX2653" fmla="*/ 511731 w 2371972"/>
                <a:gd name="connsiteY2653" fmla="*/ 2312352 h 3508684"/>
                <a:gd name="connsiteX2654" fmla="*/ 510970 w 2371972"/>
                <a:gd name="connsiteY2654" fmla="*/ 2312732 h 3508684"/>
                <a:gd name="connsiteX2655" fmla="*/ 509638 w 2371972"/>
                <a:gd name="connsiteY2655" fmla="*/ 2315968 h 3508684"/>
                <a:gd name="connsiteX2656" fmla="*/ 508782 w 2371972"/>
                <a:gd name="connsiteY2656" fmla="*/ 2316253 h 3508684"/>
                <a:gd name="connsiteX2657" fmla="*/ 509258 w 2371972"/>
                <a:gd name="connsiteY2657" fmla="*/ 2316919 h 3508684"/>
                <a:gd name="connsiteX2658" fmla="*/ 508212 w 2371972"/>
                <a:gd name="connsiteY2658" fmla="*/ 2318061 h 3508684"/>
                <a:gd name="connsiteX2659" fmla="*/ 507927 w 2371972"/>
                <a:gd name="connsiteY2659" fmla="*/ 2319203 h 3508684"/>
                <a:gd name="connsiteX2660" fmla="*/ 507071 w 2371972"/>
                <a:gd name="connsiteY2660" fmla="*/ 2319869 h 3508684"/>
                <a:gd name="connsiteX2661" fmla="*/ 506785 w 2371972"/>
                <a:gd name="connsiteY2661" fmla="*/ 2320726 h 3508684"/>
                <a:gd name="connsiteX2662" fmla="*/ 505929 w 2371972"/>
                <a:gd name="connsiteY2662" fmla="*/ 2320726 h 3508684"/>
                <a:gd name="connsiteX2663" fmla="*/ 505454 w 2371972"/>
                <a:gd name="connsiteY2663" fmla="*/ 2321677 h 3508684"/>
                <a:gd name="connsiteX2664" fmla="*/ 504123 w 2371972"/>
                <a:gd name="connsiteY2664" fmla="*/ 2322534 h 3508684"/>
                <a:gd name="connsiteX2665" fmla="*/ 502316 w 2371972"/>
                <a:gd name="connsiteY2665" fmla="*/ 2325293 h 3508684"/>
                <a:gd name="connsiteX2666" fmla="*/ 501270 w 2371972"/>
                <a:gd name="connsiteY2666" fmla="*/ 2325293 h 3508684"/>
                <a:gd name="connsiteX2667" fmla="*/ 500414 w 2371972"/>
                <a:gd name="connsiteY2667" fmla="*/ 2324342 h 3508684"/>
                <a:gd name="connsiteX2668" fmla="*/ 499558 w 2371972"/>
                <a:gd name="connsiteY2668" fmla="*/ 2324342 h 3508684"/>
                <a:gd name="connsiteX2669" fmla="*/ 499273 w 2371972"/>
                <a:gd name="connsiteY2669" fmla="*/ 2323485 h 3508684"/>
                <a:gd name="connsiteX2670" fmla="*/ 498797 w 2371972"/>
                <a:gd name="connsiteY2670" fmla="*/ 2323485 h 3508684"/>
                <a:gd name="connsiteX2671" fmla="*/ 498322 w 2371972"/>
                <a:gd name="connsiteY2671" fmla="*/ 2324342 h 3508684"/>
                <a:gd name="connsiteX2672" fmla="*/ 497085 w 2371972"/>
                <a:gd name="connsiteY2672" fmla="*/ 2324342 h 3508684"/>
                <a:gd name="connsiteX2673" fmla="*/ 496610 w 2371972"/>
                <a:gd name="connsiteY2673" fmla="*/ 2325198 h 3508684"/>
                <a:gd name="connsiteX2674" fmla="*/ 495564 w 2371972"/>
                <a:gd name="connsiteY2674" fmla="*/ 2325484 h 3508684"/>
                <a:gd name="connsiteX2675" fmla="*/ 495088 w 2371972"/>
                <a:gd name="connsiteY2675" fmla="*/ 2324342 h 3508684"/>
                <a:gd name="connsiteX2676" fmla="*/ 496610 w 2371972"/>
                <a:gd name="connsiteY2676" fmla="*/ 2324342 h 3508684"/>
                <a:gd name="connsiteX2677" fmla="*/ 496895 w 2371972"/>
                <a:gd name="connsiteY2677" fmla="*/ 2323676 h 3508684"/>
                <a:gd name="connsiteX2678" fmla="*/ 495564 w 2371972"/>
                <a:gd name="connsiteY2678" fmla="*/ 2323390 h 3508684"/>
                <a:gd name="connsiteX2679" fmla="*/ 494803 w 2371972"/>
                <a:gd name="connsiteY2679" fmla="*/ 2322534 h 3508684"/>
                <a:gd name="connsiteX2680" fmla="*/ 493757 w 2371972"/>
                <a:gd name="connsiteY2680" fmla="*/ 2322153 h 3508684"/>
                <a:gd name="connsiteX2681" fmla="*/ 493471 w 2371972"/>
                <a:gd name="connsiteY2681" fmla="*/ 2321297 h 3508684"/>
                <a:gd name="connsiteX2682" fmla="*/ 492616 w 2371972"/>
                <a:gd name="connsiteY2682" fmla="*/ 2321297 h 3508684"/>
                <a:gd name="connsiteX2683" fmla="*/ 491855 w 2371972"/>
                <a:gd name="connsiteY2683" fmla="*/ 2319203 h 3508684"/>
                <a:gd name="connsiteX2684" fmla="*/ 491379 w 2371972"/>
                <a:gd name="connsiteY2684" fmla="*/ 2318918 h 3508684"/>
                <a:gd name="connsiteX2685" fmla="*/ 491665 w 2371972"/>
                <a:gd name="connsiteY2685" fmla="*/ 2317490 h 3508684"/>
                <a:gd name="connsiteX2686" fmla="*/ 493186 w 2371972"/>
                <a:gd name="connsiteY2686" fmla="*/ 2317490 h 3508684"/>
                <a:gd name="connsiteX2687" fmla="*/ 493471 w 2371972"/>
                <a:gd name="connsiteY2687" fmla="*/ 2317110 h 3508684"/>
                <a:gd name="connsiteX2688" fmla="*/ 494993 w 2371972"/>
                <a:gd name="connsiteY2688" fmla="*/ 2317490 h 3508684"/>
                <a:gd name="connsiteX2689" fmla="*/ 495754 w 2371972"/>
                <a:gd name="connsiteY2689" fmla="*/ 2316634 h 3508684"/>
                <a:gd name="connsiteX2690" fmla="*/ 496515 w 2371972"/>
                <a:gd name="connsiteY2690" fmla="*/ 2316634 h 3508684"/>
                <a:gd name="connsiteX2691" fmla="*/ 498607 w 2371972"/>
                <a:gd name="connsiteY2691" fmla="*/ 2314160 h 3508684"/>
                <a:gd name="connsiteX2692" fmla="*/ 499368 w 2371972"/>
                <a:gd name="connsiteY2692" fmla="*/ 2314160 h 3508684"/>
                <a:gd name="connsiteX2693" fmla="*/ 500414 w 2371972"/>
                <a:gd name="connsiteY2693" fmla="*/ 2313208 h 3508684"/>
                <a:gd name="connsiteX2694" fmla="*/ 500128 w 2371972"/>
                <a:gd name="connsiteY2694" fmla="*/ 2312827 h 3508684"/>
                <a:gd name="connsiteX2695" fmla="*/ 500889 w 2371972"/>
                <a:gd name="connsiteY2695" fmla="*/ 2312447 h 3508684"/>
                <a:gd name="connsiteX2696" fmla="*/ 500889 w 2371972"/>
                <a:gd name="connsiteY2696" fmla="*/ 2311305 h 3508684"/>
                <a:gd name="connsiteX2697" fmla="*/ 501745 w 2371972"/>
                <a:gd name="connsiteY2697" fmla="*/ 2310449 h 3508684"/>
                <a:gd name="connsiteX2698" fmla="*/ 501460 w 2371972"/>
                <a:gd name="connsiteY2698" fmla="*/ 2308640 h 3508684"/>
                <a:gd name="connsiteX2699" fmla="*/ 499653 w 2371972"/>
                <a:gd name="connsiteY2699" fmla="*/ 2307499 h 3508684"/>
                <a:gd name="connsiteX2700" fmla="*/ 498702 w 2371972"/>
                <a:gd name="connsiteY2700" fmla="*/ 2307784 h 3508684"/>
                <a:gd name="connsiteX2701" fmla="*/ 499177 w 2371972"/>
                <a:gd name="connsiteY2701" fmla="*/ 2308450 h 3508684"/>
                <a:gd name="connsiteX2702" fmla="*/ 498892 w 2371972"/>
                <a:gd name="connsiteY2702" fmla="*/ 2309116 h 3508684"/>
                <a:gd name="connsiteX2703" fmla="*/ 498036 w 2371972"/>
                <a:gd name="connsiteY2703" fmla="*/ 2309116 h 3508684"/>
                <a:gd name="connsiteX2704" fmla="*/ 497561 w 2371972"/>
                <a:gd name="connsiteY2704" fmla="*/ 2308260 h 3508684"/>
                <a:gd name="connsiteX2705" fmla="*/ 496515 w 2371972"/>
                <a:gd name="connsiteY2705" fmla="*/ 2307974 h 3508684"/>
                <a:gd name="connsiteX2706" fmla="*/ 496990 w 2371972"/>
                <a:gd name="connsiteY2706" fmla="*/ 2307118 h 3508684"/>
                <a:gd name="connsiteX2707" fmla="*/ 498322 w 2371972"/>
                <a:gd name="connsiteY2707" fmla="*/ 2307118 h 3508684"/>
                <a:gd name="connsiteX2708" fmla="*/ 498607 w 2371972"/>
                <a:gd name="connsiteY2708" fmla="*/ 2306452 h 3508684"/>
                <a:gd name="connsiteX2709" fmla="*/ 498131 w 2371972"/>
                <a:gd name="connsiteY2709" fmla="*/ 2305786 h 3508684"/>
                <a:gd name="connsiteX2710" fmla="*/ 497085 w 2371972"/>
                <a:gd name="connsiteY2710" fmla="*/ 2306166 h 3508684"/>
                <a:gd name="connsiteX2711" fmla="*/ 496039 w 2371972"/>
                <a:gd name="connsiteY2711" fmla="*/ 2305881 h 3508684"/>
                <a:gd name="connsiteX2712" fmla="*/ 496039 w 2371972"/>
                <a:gd name="connsiteY2712" fmla="*/ 2305215 h 3508684"/>
                <a:gd name="connsiteX2713" fmla="*/ 497085 w 2371972"/>
                <a:gd name="connsiteY2713" fmla="*/ 2304929 h 3508684"/>
                <a:gd name="connsiteX2714" fmla="*/ 497941 w 2371972"/>
                <a:gd name="connsiteY2714" fmla="*/ 2304073 h 3508684"/>
                <a:gd name="connsiteX2715" fmla="*/ 498226 w 2371972"/>
                <a:gd name="connsiteY2715" fmla="*/ 2303121 h 3508684"/>
                <a:gd name="connsiteX2716" fmla="*/ 498987 w 2371972"/>
                <a:gd name="connsiteY2716" fmla="*/ 2302741 h 3508684"/>
                <a:gd name="connsiteX2717" fmla="*/ 498987 w 2371972"/>
                <a:gd name="connsiteY2717" fmla="*/ 2301884 h 3508684"/>
                <a:gd name="connsiteX2718" fmla="*/ 500509 w 2371972"/>
                <a:gd name="connsiteY2718" fmla="*/ 2300742 h 3508684"/>
                <a:gd name="connsiteX2719" fmla="*/ 504598 w 2371972"/>
                <a:gd name="connsiteY2719" fmla="*/ 2299600 h 3508684"/>
                <a:gd name="connsiteX2720" fmla="*/ 504883 w 2371972"/>
                <a:gd name="connsiteY2720" fmla="*/ 2298173 h 3508684"/>
                <a:gd name="connsiteX2721" fmla="*/ 506976 w 2371972"/>
                <a:gd name="connsiteY2721" fmla="*/ 2295699 h 3508684"/>
                <a:gd name="connsiteX2722" fmla="*/ 509638 w 2371972"/>
                <a:gd name="connsiteY2722" fmla="*/ 2295413 h 3508684"/>
                <a:gd name="connsiteX2723" fmla="*/ 509638 w 2371972"/>
                <a:gd name="connsiteY2723" fmla="*/ 2294462 h 3508684"/>
                <a:gd name="connsiteX2724" fmla="*/ 508307 w 2371972"/>
                <a:gd name="connsiteY2724" fmla="*/ 2293796 h 3508684"/>
                <a:gd name="connsiteX2725" fmla="*/ 509068 w 2371972"/>
                <a:gd name="connsiteY2725" fmla="*/ 2292368 h 3508684"/>
                <a:gd name="connsiteX2726" fmla="*/ 510399 w 2371972"/>
                <a:gd name="connsiteY2726" fmla="*/ 2292083 h 3508684"/>
                <a:gd name="connsiteX2727" fmla="*/ 510399 w 2371972"/>
                <a:gd name="connsiteY2727" fmla="*/ 2294557 h 3508684"/>
                <a:gd name="connsiteX2728" fmla="*/ 510875 w 2371972"/>
                <a:gd name="connsiteY2728" fmla="*/ 2294938 h 3508684"/>
                <a:gd name="connsiteX2729" fmla="*/ 513062 w 2371972"/>
                <a:gd name="connsiteY2729" fmla="*/ 2294938 h 3508684"/>
                <a:gd name="connsiteX2730" fmla="*/ 514108 w 2371972"/>
                <a:gd name="connsiteY2730" fmla="*/ 2294081 h 3508684"/>
                <a:gd name="connsiteX2731" fmla="*/ 514774 w 2371972"/>
                <a:gd name="connsiteY2731" fmla="*/ 2292464 h 3508684"/>
                <a:gd name="connsiteX2732" fmla="*/ 515820 w 2371972"/>
                <a:gd name="connsiteY2732" fmla="*/ 2292464 h 3508684"/>
                <a:gd name="connsiteX2733" fmla="*/ 515820 w 2371972"/>
                <a:gd name="connsiteY2733" fmla="*/ 2291798 h 3508684"/>
                <a:gd name="connsiteX2734" fmla="*/ 516105 w 2371972"/>
                <a:gd name="connsiteY2734" fmla="*/ 2291798 h 3508684"/>
                <a:gd name="connsiteX2735" fmla="*/ 515915 w 2371972"/>
                <a:gd name="connsiteY2735" fmla="*/ 2292368 h 3508684"/>
                <a:gd name="connsiteX2736" fmla="*/ 872348 w 2371972"/>
                <a:gd name="connsiteY2736" fmla="*/ 2238604 h 3508684"/>
                <a:gd name="connsiteX2737" fmla="*/ 876437 w 2371972"/>
                <a:gd name="connsiteY2737" fmla="*/ 2241078 h 3508684"/>
                <a:gd name="connsiteX2738" fmla="*/ 876913 w 2371972"/>
                <a:gd name="connsiteY2738" fmla="*/ 2242030 h 3508684"/>
                <a:gd name="connsiteX2739" fmla="*/ 876437 w 2371972"/>
                <a:gd name="connsiteY2739" fmla="*/ 2242410 h 3508684"/>
                <a:gd name="connsiteX2740" fmla="*/ 873299 w 2371972"/>
                <a:gd name="connsiteY2740" fmla="*/ 2242410 h 3508684"/>
                <a:gd name="connsiteX2741" fmla="*/ 873299 w 2371972"/>
                <a:gd name="connsiteY2741" fmla="*/ 2244504 h 3508684"/>
                <a:gd name="connsiteX2742" fmla="*/ 872538 w 2371972"/>
                <a:gd name="connsiteY2742" fmla="*/ 2244789 h 3508684"/>
                <a:gd name="connsiteX2743" fmla="*/ 872538 w 2371972"/>
                <a:gd name="connsiteY2743" fmla="*/ 2245455 h 3508684"/>
                <a:gd name="connsiteX2744" fmla="*/ 873394 w 2371972"/>
                <a:gd name="connsiteY2744" fmla="*/ 2245836 h 3508684"/>
                <a:gd name="connsiteX2745" fmla="*/ 872919 w 2371972"/>
                <a:gd name="connsiteY2745" fmla="*/ 2248310 h 3508684"/>
                <a:gd name="connsiteX2746" fmla="*/ 871397 w 2371972"/>
                <a:gd name="connsiteY2746" fmla="*/ 2248691 h 3508684"/>
                <a:gd name="connsiteX2747" fmla="*/ 869875 w 2371972"/>
                <a:gd name="connsiteY2747" fmla="*/ 2251260 h 3508684"/>
                <a:gd name="connsiteX2748" fmla="*/ 867403 w 2371972"/>
                <a:gd name="connsiteY2748" fmla="*/ 2252402 h 3508684"/>
                <a:gd name="connsiteX2749" fmla="*/ 867403 w 2371972"/>
                <a:gd name="connsiteY2749" fmla="*/ 2253544 h 3508684"/>
                <a:gd name="connsiteX2750" fmla="*/ 866927 w 2371972"/>
                <a:gd name="connsiteY2750" fmla="*/ 2253829 h 3508684"/>
                <a:gd name="connsiteX2751" fmla="*/ 865596 w 2371972"/>
                <a:gd name="connsiteY2751" fmla="*/ 2256779 h 3508684"/>
                <a:gd name="connsiteX2752" fmla="*/ 864740 w 2371972"/>
                <a:gd name="connsiteY2752" fmla="*/ 2257731 h 3508684"/>
                <a:gd name="connsiteX2753" fmla="*/ 862933 w 2371972"/>
                <a:gd name="connsiteY2753" fmla="*/ 2258397 h 3508684"/>
                <a:gd name="connsiteX2754" fmla="*/ 862172 w 2371972"/>
                <a:gd name="connsiteY2754" fmla="*/ 2259063 h 3508684"/>
                <a:gd name="connsiteX2755" fmla="*/ 862172 w 2371972"/>
                <a:gd name="connsiteY2755" fmla="*/ 2259729 h 3508684"/>
                <a:gd name="connsiteX2756" fmla="*/ 861126 w 2371972"/>
                <a:gd name="connsiteY2756" fmla="*/ 2260585 h 3508684"/>
                <a:gd name="connsiteX2757" fmla="*/ 861602 w 2371972"/>
                <a:gd name="connsiteY2757" fmla="*/ 2263345 h 3508684"/>
                <a:gd name="connsiteX2758" fmla="*/ 860556 w 2371972"/>
                <a:gd name="connsiteY2758" fmla="*/ 2264297 h 3508684"/>
                <a:gd name="connsiteX2759" fmla="*/ 860556 w 2371972"/>
                <a:gd name="connsiteY2759" fmla="*/ 2264963 h 3508684"/>
                <a:gd name="connsiteX2760" fmla="*/ 858463 w 2371972"/>
                <a:gd name="connsiteY2760" fmla="*/ 2265914 h 3508684"/>
                <a:gd name="connsiteX2761" fmla="*/ 857988 w 2371972"/>
                <a:gd name="connsiteY2761" fmla="*/ 2265534 h 3508684"/>
                <a:gd name="connsiteX2762" fmla="*/ 857132 w 2371972"/>
                <a:gd name="connsiteY2762" fmla="*/ 2265914 h 3508684"/>
                <a:gd name="connsiteX2763" fmla="*/ 856847 w 2371972"/>
                <a:gd name="connsiteY2763" fmla="*/ 2266771 h 3508684"/>
                <a:gd name="connsiteX2764" fmla="*/ 858178 w 2371972"/>
                <a:gd name="connsiteY2764" fmla="*/ 2267056 h 3508684"/>
                <a:gd name="connsiteX2765" fmla="*/ 858178 w 2371972"/>
                <a:gd name="connsiteY2765" fmla="*/ 2267913 h 3508684"/>
                <a:gd name="connsiteX2766" fmla="*/ 857132 w 2371972"/>
                <a:gd name="connsiteY2766" fmla="*/ 2269340 h 3508684"/>
                <a:gd name="connsiteX2767" fmla="*/ 856657 w 2371972"/>
                <a:gd name="connsiteY2767" fmla="*/ 2269340 h 3508684"/>
                <a:gd name="connsiteX2768" fmla="*/ 856371 w 2371972"/>
                <a:gd name="connsiteY2768" fmla="*/ 2270197 h 3508684"/>
                <a:gd name="connsiteX2769" fmla="*/ 855325 w 2371972"/>
                <a:gd name="connsiteY2769" fmla="*/ 2270577 h 3508684"/>
                <a:gd name="connsiteX2770" fmla="*/ 855325 w 2371972"/>
                <a:gd name="connsiteY2770" fmla="*/ 2273146 h 3508684"/>
                <a:gd name="connsiteX2771" fmla="*/ 854469 w 2371972"/>
                <a:gd name="connsiteY2771" fmla="*/ 2273812 h 3508684"/>
                <a:gd name="connsiteX2772" fmla="*/ 852377 w 2371972"/>
                <a:gd name="connsiteY2772" fmla="*/ 2276762 h 3508684"/>
                <a:gd name="connsiteX2773" fmla="*/ 849714 w 2371972"/>
                <a:gd name="connsiteY2773" fmla="*/ 2278856 h 3508684"/>
                <a:gd name="connsiteX2774" fmla="*/ 848193 w 2371972"/>
                <a:gd name="connsiteY2774" fmla="*/ 2279141 h 3508684"/>
                <a:gd name="connsiteX2775" fmla="*/ 847717 w 2371972"/>
                <a:gd name="connsiteY2775" fmla="*/ 2276953 h 3508684"/>
                <a:gd name="connsiteX2776" fmla="*/ 849524 w 2371972"/>
                <a:gd name="connsiteY2776" fmla="*/ 2274859 h 3508684"/>
                <a:gd name="connsiteX2777" fmla="*/ 849809 w 2371972"/>
                <a:gd name="connsiteY2777" fmla="*/ 2273717 h 3508684"/>
                <a:gd name="connsiteX2778" fmla="*/ 848478 w 2371972"/>
                <a:gd name="connsiteY2778" fmla="*/ 2273337 h 3508684"/>
                <a:gd name="connsiteX2779" fmla="*/ 846671 w 2371972"/>
                <a:gd name="connsiteY2779" fmla="*/ 2273717 h 3508684"/>
                <a:gd name="connsiteX2780" fmla="*/ 845910 w 2371972"/>
                <a:gd name="connsiteY2780" fmla="*/ 2273051 h 3508684"/>
                <a:gd name="connsiteX2781" fmla="*/ 845435 w 2371972"/>
                <a:gd name="connsiteY2781" fmla="*/ 2271433 h 3508684"/>
                <a:gd name="connsiteX2782" fmla="*/ 843343 w 2371972"/>
                <a:gd name="connsiteY2782" fmla="*/ 2272290 h 3508684"/>
                <a:gd name="connsiteX2783" fmla="*/ 843057 w 2371972"/>
                <a:gd name="connsiteY2783" fmla="*/ 2272956 h 3508684"/>
                <a:gd name="connsiteX2784" fmla="*/ 842011 w 2371972"/>
                <a:gd name="connsiteY2784" fmla="*/ 2273622 h 3508684"/>
                <a:gd name="connsiteX2785" fmla="*/ 841250 w 2371972"/>
                <a:gd name="connsiteY2785" fmla="*/ 2272766 h 3508684"/>
                <a:gd name="connsiteX2786" fmla="*/ 840585 w 2371972"/>
                <a:gd name="connsiteY2786" fmla="*/ 2272766 h 3508684"/>
                <a:gd name="connsiteX2787" fmla="*/ 840585 w 2371972"/>
                <a:gd name="connsiteY2787" fmla="*/ 2271814 h 3508684"/>
                <a:gd name="connsiteX2788" fmla="*/ 839539 w 2371972"/>
                <a:gd name="connsiteY2788" fmla="*/ 2271814 h 3508684"/>
                <a:gd name="connsiteX2789" fmla="*/ 838683 w 2371972"/>
                <a:gd name="connsiteY2789" fmla="*/ 2272480 h 3508684"/>
                <a:gd name="connsiteX2790" fmla="*/ 835830 w 2371972"/>
                <a:gd name="connsiteY2790" fmla="*/ 2272195 h 3508684"/>
                <a:gd name="connsiteX2791" fmla="*/ 836305 w 2371972"/>
                <a:gd name="connsiteY2791" fmla="*/ 2270577 h 3508684"/>
                <a:gd name="connsiteX2792" fmla="*/ 837351 w 2371972"/>
                <a:gd name="connsiteY2792" fmla="*/ 2269150 h 3508684"/>
                <a:gd name="connsiteX2793" fmla="*/ 837351 w 2371972"/>
                <a:gd name="connsiteY2793" fmla="*/ 2267532 h 3508684"/>
                <a:gd name="connsiteX2794" fmla="*/ 837827 w 2371972"/>
                <a:gd name="connsiteY2794" fmla="*/ 2267247 h 3508684"/>
                <a:gd name="connsiteX2795" fmla="*/ 837827 w 2371972"/>
                <a:gd name="connsiteY2795" fmla="*/ 2265819 h 3508684"/>
                <a:gd name="connsiteX2796" fmla="*/ 838493 w 2371972"/>
                <a:gd name="connsiteY2796" fmla="*/ 2264677 h 3508684"/>
                <a:gd name="connsiteX2797" fmla="*/ 840585 w 2371972"/>
                <a:gd name="connsiteY2797" fmla="*/ 2263535 h 3508684"/>
                <a:gd name="connsiteX2798" fmla="*/ 842106 w 2371972"/>
                <a:gd name="connsiteY2798" fmla="*/ 2263250 h 3508684"/>
                <a:gd name="connsiteX2799" fmla="*/ 841631 w 2371972"/>
                <a:gd name="connsiteY2799" fmla="*/ 2259158 h 3508684"/>
                <a:gd name="connsiteX2800" fmla="*/ 842106 w 2371972"/>
                <a:gd name="connsiteY2800" fmla="*/ 2258778 h 3508684"/>
                <a:gd name="connsiteX2801" fmla="*/ 843438 w 2371972"/>
                <a:gd name="connsiteY2801" fmla="*/ 2259444 h 3508684"/>
                <a:gd name="connsiteX2802" fmla="*/ 845245 w 2371972"/>
                <a:gd name="connsiteY2802" fmla="*/ 2259158 h 3508684"/>
                <a:gd name="connsiteX2803" fmla="*/ 844484 w 2371972"/>
                <a:gd name="connsiteY2803" fmla="*/ 2257350 h 3508684"/>
                <a:gd name="connsiteX2804" fmla="*/ 844484 w 2371972"/>
                <a:gd name="connsiteY2804" fmla="*/ 2254876 h 3508684"/>
                <a:gd name="connsiteX2805" fmla="*/ 845245 w 2371972"/>
                <a:gd name="connsiteY2805" fmla="*/ 2253449 h 3508684"/>
                <a:gd name="connsiteX2806" fmla="*/ 846101 w 2371972"/>
                <a:gd name="connsiteY2806" fmla="*/ 2252782 h 3508684"/>
                <a:gd name="connsiteX2807" fmla="*/ 846386 w 2371972"/>
                <a:gd name="connsiteY2807" fmla="*/ 2251355 h 3508684"/>
                <a:gd name="connsiteX2808" fmla="*/ 847147 w 2371972"/>
                <a:gd name="connsiteY2808" fmla="*/ 2251070 h 3508684"/>
                <a:gd name="connsiteX2809" fmla="*/ 847812 w 2371972"/>
                <a:gd name="connsiteY2809" fmla="*/ 2251450 h 3508684"/>
                <a:gd name="connsiteX2810" fmla="*/ 848668 w 2371972"/>
                <a:gd name="connsiteY2810" fmla="*/ 2250499 h 3508684"/>
                <a:gd name="connsiteX2811" fmla="*/ 850475 w 2371972"/>
                <a:gd name="connsiteY2811" fmla="*/ 2250879 h 3508684"/>
                <a:gd name="connsiteX2812" fmla="*/ 851806 w 2371972"/>
                <a:gd name="connsiteY2812" fmla="*/ 2250499 h 3508684"/>
                <a:gd name="connsiteX2813" fmla="*/ 853138 w 2371972"/>
                <a:gd name="connsiteY2813" fmla="*/ 2251450 h 3508684"/>
                <a:gd name="connsiteX2814" fmla="*/ 854945 w 2371972"/>
                <a:gd name="connsiteY2814" fmla="*/ 2251450 h 3508684"/>
                <a:gd name="connsiteX2815" fmla="*/ 856276 w 2371972"/>
                <a:gd name="connsiteY2815" fmla="*/ 2249262 h 3508684"/>
                <a:gd name="connsiteX2816" fmla="*/ 857322 w 2371972"/>
                <a:gd name="connsiteY2816" fmla="*/ 2248881 h 3508684"/>
                <a:gd name="connsiteX2817" fmla="*/ 859414 w 2371972"/>
                <a:gd name="connsiteY2817" fmla="*/ 2247073 h 3508684"/>
                <a:gd name="connsiteX2818" fmla="*/ 860270 w 2371972"/>
                <a:gd name="connsiteY2818" fmla="*/ 2247073 h 3508684"/>
                <a:gd name="connsiteX2819" fmla="*/ 859985 w 2371972"/>
                <a:gd name="connsiteY2819" fmla="*/ 2248691 h 3508684"/>
                <a:gd name="connsiteX2820" fmla="*/ 860461 w 2371972"/>
                <a:gd name="connsiteY2820" fmla="*/ 2249357 h 3508684"/>
                <a:gd name="connsiteX2821" fmla="*/ 862743 w 2371972"/>
                <a:gd name="connsiteY2821" fmla="*/ 2249357 h 3508684"/>
                <a:gd name="connsiteX2822" fmla="*/ 863218 w 2371972"/>
                <a:gd name="connsiteY2822" fmla="*/ 2248500 h 3508684"/>
                <a:gd name="connsiteX2823" fmla="*/ 866642 w 2371972"/>
                <a:gd name="connsiteY2823" fmla="*/ 2247073 h 3508684"/>
                <a:gd name="connsiteX2824" fmla="*/ 866927 w 2371972"/>
                <a:gd name="connsiteY2824" fmla="*/ 2244028 h 3508684"/>
                <a:gd name="connsiteX2825" fmla="*/ 869400 w 2371972"/>
                <a:gd name="connsiteY2825" fmla="*/ 2244409 h 3508684"/>
                <a:gd name="connsiteX2826" fmla="*/ 870446 w 2371972"/>
                <a:gd name="connsiteY2826" fmla="*/ 2243457 h 3508684"/>
                <a:gd name="connsiteX2827" fmla="*/ 870922 w 2371972"/>
                <a:gd name="connsiteY2827" fmla="*/ 2241649 h 3508684"/>
                <a:gd name="connsiteX2828" fmla="*/ 871587 w 2371972"/>
                <a:gd name="connsiteY2828" fmla="*/ 2241268 h 3508684"/>
                <a:gd name="connsiteX2829" fmla="*/ 871587 w 2371972"/>
                <a:gd name="connsiteY2829" fmla="*/ 2240602 h 3508684"/>
                <a:gd name="connsiteX2830" fmla="*/ 870731 w 2371972"/>
                <a:gd name="connsiteY2830" fmla="*/ 2240317 h 3508684"/>
                <a:gd name="connsiteX2831" fmla="*/ 870731 w 2371972"/>
                <a:gd name="connsiteY2831" fmla="*/ 2239936 h 3508684"/>
                <a:gd name="connsiteX2832" fmla="*/ 871587 w 2371972"/>
                <a:gd name="connsiteY2832" fmla="*/ 2238985 h 3508684"/>
                <a:gd name="connsiteX2833" fmla="*/ 872348 w 2371972"/>
                <a:gd name="connsiteY2833" fmla="*/ 2238604 h 3508684"/>
                <a:gd name="connsiteX2834" fmla="*/ 872348 w 2371972"/>
                <a:gd name="connsiteY2834" fmla="*/ 2238604 h 3508684"/>
                <a:gd name="connsiteX2835" fmla="*/ 909627 w 2371972"/>
                <a:gd name="connsiteY2835" fmla="*/ 2157719 h 3508684"/>
                <a:gd name="connsiteX2836" fmla="*/ 910388 w 2371972"/>
                <a:gd name="connsiteY2836" fmla="*/ 2158100 h 3508684"/>
                <a:gd name="connsiteX2837" fmla="*/ 911719 w 2371972"/>
                <a:gd name="connsiteY2837" fmla="*/ 2157814 h 3508684"/>
                <a:gd name="connsiteX2838" fmla="*/ 912195 w 2371972"/>
                <a:gd name="connsiteY2838" fmla="*/ 2159432 h 3508684"/>
                <a:gd name="connsiteX2839" fmla="*/ 909722 w 2371972"/>
                <a:gd name="connsiteY2839" fmla="*/ 2162667 h 3508684"/>
                <a:gd name="connsiteX2840" fmla="*/ 909056 w 2371972"/>
                <a:gd name="connsiteY2840" fmla="*/ 2165237 h 3508684"/>
                <a:gd name="connsiteX2841" fmla="*/ 904587 w 2371972"/>
                <a:gd name="connsiteY2841" fmla="*/ 2164951 h 3508684"/>
                <a:gd name="connsiteX2842" fmla="*/ 904301 w 2371972"/>
                <a:gd name="connsiteY2842" fmla="*/ 2164285 h 3508684"/>
                <a:gd name="connsiteX2843" fmla="*/ 903541 w 2371972"/>
                <a:gd name="connsiteY2843" fmla="*/ 2164285 h 3508684"/>
                <a:gd name="connsiteX2844" fmla="*/ 902495 w 2371972"/>
                <a:gd name="connsiteY2844" fmla="*/ 2165903 h 3508684"/>
                <a:gd name="connsiteX2845" fmla="*/ 900402 w 2371972"/>
                <a:gd name="connsiteY2845" fmla="*/ 2165903 h 3508684"/>
                <a:gd name="connsiteX2846" fmla="*/ 900878 w 2371972"/>
                <a:gd name="connsiteY2846" fmla="*/ 2163809 h 3508684"/>
                <a:gd name="connsiteX2847" fmla="*/ 901639 w 2371972"/>
                <a:gd name="connsiteY2847" fmla="*/ 2163429 h 3508684"/>
                <a:gd name="connsiteX2848" fmla="*/ 901639 w 2371972"/>
                <a:gd name="connsiteY2848" fmla="*/ 2162762 h 3508684"/>
                <a:gd name="connsiteX2849" fmla="*/ 902304 w 2371972"/>
                <a:gd name="connsiteY2849" fmla="*/ 2162477 h 3508684"/>
                <a:gd name="connsiteX2850" fmla="*/ 903636 w 2371972"/>
                <a:gd name="connsiteY2850" fmla="*/ 2160003 h 3508684"/>
                <a:gd name="connsiteX2851" fmla="*/ 904967 w 2371972"/>
                <a:gd name="connsiteY2851" fmla="*/ 2159337 h 3508684"/>
                <a:gd name="connsiteX2852" fmla="*/ 905252 w 2371972"/>
                <a:gd name="connsiteY2852" fmla="*/ 2158671 h 3508684"/>
                <a:gd name="connsiteX2853" fmla="*/ 907059 w 2371972"/>
                <a:gd name="connsiteY2853" fmla="*/ 2158290 h 3508684"/>
                <a:gd name="connsiteX2854" fmla="*/ 908105 w 2371972"/>
                <a:gd name="connsiteY2854" fmla="*/ 2157339 h 3508684"/>
                <a:gd name="connsiteX2855" fmla="*/ 909627 w 2371972"/>
                <a:gd name="connsiteY2855" fmla="*/ 2157719 h 3508684"/>
                <a:gd name="connsiteX2856" fmla="*/ 909627 w 2371972"/>
                <a:gd name="connsiteY2856" fmla="*/ 2157719 h 3508684"/>
                <a:gd name="connsiteX2857" fmla="*/ 368130 w 2371972"/>
                <a:gd name="connsiteY2857" fmla="*/ 2143445 h 3508684"/>
                <a:gd name="connsiteX2858" fmla="*/ 368986 w 2371972"/>
                <a:gd name="connsiteY2858" fmla="*/ 2144302 h 3508684"/>
                <a:gd name="connsiteX2859" fmla="*/ 369271 w 2371972"/>
                <a:gd name="connsiteY2859" fmla="*/ 2147061 h 3508684"/>
                <a:gd name="connsiteX2860" fmla="*/ 369747 w 2371972"/>
                <a:gd name="connsiteY2860" fmla="*/ 2147347 h 3508684"/>
                <a:gd name="connsiteX2861" fmla="*/ 369747 w 2371972"/>
                <a:gd name="connsiteY2861" fmla="*/ 2148299 h 3508684"/>
                <a:gd name="connsiteX2862" fmla="*/ 370413 w 2371972"/>
                <a:gd name="connsiteY2862" fmla="*/ 2149726 h 3508684"/>
                <a:gd name="connsiteX2863" fmla="*/ 371173 w 2371972"/>
                <a:gd name="connsiteY2863" fmla="*/ 2150106 h 3508684"/>
                <a:gd name="connsiteX2864" fmla="*/ 371459 w 2371972"/>
                <a:gd name="connsiteY2864" fmla="*/ 2151248 h 3508684"/>
                <a:gd name="connsiteX2865" fmla="*/ 373931 w 2371972"/>
                <a:gd name="connsiteY2865" fmla="*/ 2153056 h 3508684"/>
                <a:gd name="connsiteX2866" fmla="*/ 376119 w 2371972"/>
                <a:gd name="connsiteY2866" fmla="*/ 2154008 h 3508684"/>
                <a:gd name="connsiteX2867" fmla="*/ 378306 w 2371972"/>
                <a:gd name="connsiteY2867" fmla="*/ 2153627 h 3508684"/>
                <a:gd name="connsiteX2868" fmla="*/ 379067 w 2371972"/>
                <a:gd name="connsiteY2868" fmla="*/ 2155245 h 3508684"/>
                <a:gd name="connsiteX2869" fmla="*/ 379828 w 2371972"/>
                <a:gd name="connsiteY2869" fmla="*/ 2155626 h 3508684"/>
                <a:gd name="connsiteX2870" fmla="*/ 379828 w 2371972"/>
                <a:gd name="connsiteY2870" fmla="*/ 2161335 h 3508684"/>
                <a:gd name="connsiteX2871" fmla="*/ 380683 w 2371972"/>
                <a:gd name="connsiteY2871" fmla="*/ 2162192 h 3508684"/>
                <a:gd name="connsiteX2872" fmla="*/ 380683 w 2371972"/>
                <a:gd name="connsiteY2872" fmla="*/ 2163143 h 3508684"/>
                <a:gd name="connsiteX2873" fmla="*/ 379923 w 2371972"/>
                <a:gd name="connsiteY2873" fmla="*/ 2163809 h 3508684"/>
                <a:gd name="connsiteX2874" fmla="*/ 379447 w 2371972"/>
                <a:gd name="connsiteY2874" fmla="*/ 2165046 h 3508684"/>
                <a:gd name="connsiteX2875" fmla="*/ 378686 w 2371972"/>
                <a:gd name="connsiteY2875" fmla="*/ 2165903 h 3508684"/>
                <a:gd name="connsiteX2876" fmla="*/ 377640 w 2371972"/>
                <a:gd name="connsiteY2876" fmla="*/ 2165903 h 3508684"/>
                <a:gd name="connsiteX2877" fmla="*/ 377355 w 2371972"/>
                <a:gd name="connsiteY2877" fmla="*/ 2166569 h 3508684"/>
                <a:gd name="connsiteX2878" fmla="*/ 376594 w 2371972"/>
                <a:gd name="connsiteY2878" fmla="*/ 2166854 h 3508684"/>
                <a:gd name="connsiteX2879" fmla="*/ 372980 w 2371972"/>
                <a:gd name="connsiteY2879" fmla="*/ 2165998 h 3508684"/>
                <a:gd name="connsiteX2880" fmla="*/ 372695 w 2371972"/>
                <a:gd name="connsiteY2880" fmla="*/ 2165141 h 3508684"/>
                <a:gd name="connsiteX2881" fmla="*/ 371364 w 2371972"/>
                <a:gd name="connsiteY2881" fmla="*/ 2165141 h 3508684"/>
                <a:gd name="connsiteX2882" fmla="*/ 371078 w 2371972"/>
                <a:gd name="connsiteY2882" fmla="*/ 2167330 h 3508684"/>
                <a:gd name="connsiteX2883" fmla="*/ 370603 w 2371972"/>
                <a:gd name="connsiteY2883" fmla="*/ 2167330 h 3508684"/>
                <a:gd name="connsiteX2884" fmla="*/ 369557 w 2371972"/>
                <a:gd name="connsiteY2884" fmla="*/ 2165903 h 3508684"/>
                <a:gd name="connsiteX2885" fmla="*/ 368035 w 2371972"/>
                <a:gd name="connsiteY2885" fmla="*/ 2165903 h 3508684"/>
                <a:gd name="connsiteX2886" fmla="*/ 367179 w 2371972"/>
                <a:gd name="connsiteY2886" fmla="*/ 2166759 h 3508684"/>
                <a:gd name="connsiteX2887" fmla="*/ 365848 w 2371972"/>
                <a:gd name="connsiteY2887" fmla="*/ 2165903 h 3508684"/>
                <a:gd name="connsiteX2888" fmla="*/ 364992 w 2371972"/>
                <a:gd name="connsiteY2888" fmla="*/ 2166188 h 3508684"/>
                <a:gd name="connsiteX2889" fmla="*/ 363661 w 2371972"/>
                <a:gd name="connsiteY2889" fmla="*/ 2167330 h 3508684"/>
                <a:gd name="connsiteX2890" fmla="*/ 362805 w 2371972"/>
                <a:gd name="connsiteY2890" fmla="*/ 2167330 h 3508684"/>
                <a:gd name="connsiteX2891" fmla="*/ 362329 w 2371972"/>
                <a:gd name="connsiteY2891" fmla="*/ 2166379 h 3508684"/>
                <a:gd name="connsiteX2892" fmla="*/ 360998 w 2371972"/>
                <a:gd name="connsiteY2892" fmla="*/ 2166379 h 3508684"/>
                <a:gd name="connsiteX2893" fmla="*/ 361283 w 2371972"/>
                <a:gd name="connsiteY2893" fmla="*/ 2165427 h 3508684"/>
                <a:gd name="connsiteX2894" fmla="*/ 359952 w 2371972"/>
                <a:gd name="connsiteY2894" fmla="*/ 2164475 h 3508684"/>
                <a:gd name="connsiteX2895" fmla="*/ 357099 w 2371972"/>
                <a:gd name="connsiteY2895" fmla="*/ 2164475 h 3508684"/>
                <a:gd name="connsiteX2896" fmla="*/ 354246 w 2371972"/>
                <a:gd name="connsiteY2896" fmla="*/ 2164856 h 3508684"/>
                <a:gd name="connsiteX2897" fmla="*/ 352914 w 2371972"/>
                <a:gd name="connsiteY2897" fmla="*/ 2165713 h 3508684"/>
                <a:gd name="connsiteX2898" fmla="*/ 350822 w 2371972"/>
                <a:gd name="connsiteY2898" fmla="*/ 2166093 h 3508684"/>
                <a:gd name="connsiteX2899" fmla="*/ 350347 w 2371972"/>
                <a:gd name="connsiteY2899" fmla="*/ 2166759 h 3508684"/>
                <a:gd name="connsiteX2900" fmla="*/ 349015 w 2371972"/>
                <a:gd name="connsiteY2900" fmla="*/ 2166759 h 3508684"/>
                <a:gd name="connsiteX2901" fmla="*/ 348730 w 2371972"/>
                <a:gd name="connsiteY2901" fmla="*/ 2167425 h 3508684"/>
                <a:gd name="connsiteX2902" fmla="*/ 348254 w 2371972"/>
                <a:gd name="connsiteY2902" fmla="*/ 2167140 h 3508684"/>
                <a:gd name="connsiteX2903" fmla="*/ 347399 w 2371972"/>
                <a:gd name="connsiteY2903" fmla="*/ 2167806 h 3508684"/>
                <a:gd name="connsiteX2904" fmla="*/ 347113 w 2371972"/>
                <a:gd name="connsiteY2904" fmla="*/ 2168758 h 3508684"/>
                <a:gd name="connsiteX2905" fmla="*/ 345782 w 2371972"/>
                <a:gd name="connsiteY2905" fmla="*/ 2169614 h 3508684"/>
                <a:gd name="connsiteX2906" fmla="*/ 345021 w 2371972"/>
                <a:gd name="connsiteY2906" fmla="*/ 2171232 h 3508684"/>
                <a:gd name="connsiteX2907" fmla="*/ 344355 w 2371972"/>
                <a:gd name="connsiteY2907" fmla="*/ 2171612 h 3508684"/>
                <a:gd name="connsiteX2908" fmla="*/ 343880 w 2371972"/>
                <a:gd name="connsiteY2908" fmla="*/ 2175228 h 3508684"/>
                <a:gd name="connsiteX2909" fmla="*/ 344355 w 2371972"/>
                <a:gd name="connsiteY2909" fmla="*/ 2176085 h 3508684"/>
                <a:gd name="connsiteX2910" fmla="*/ 346162 w 2371972"/>
                <a:gd name="connsiteY2910" fmla="*/ 2175799 h 3508684"/>
                <a:gd name="connsiteX2911" fmla="*/ 347018 w 2371972"/>
                <a:gd name="connsiteY2911" fmla="*/ 2177893 h 3508684"/>
                <a:gd name="connsiteX2912" fmla="*/ 349205 w 2371972"/>
                <a:gd name="connsiteY2912" fmla="*/ 2178273 h 3508684"/>
                <a:gd name="connsiteX2913" fmla="*/ 349491 w 2371972"/>
                <a:gd name="connsiteY2913" fmla="*/ 2179225 h 3508684"/>
                <a:gd name="connsiteX2914" fmla="*/ 350252 w 2371972"/>
                <a:gd name="connsiteY2914" fmla="*/ 2179606 h 3508684"/>
                <a:gd name="connsiteX2915" fmla="*/ 350252 w 2371972"/>
                <a:gd name="connsiteY2915" fmla="*/ 2180747 h 3508684"/>
                <a:gd name="connsiteX2916" fmla="*/ 349205 w 2371972"/>
                <a:gd name="connsiteY2916" fmla="*/ 2181889 h 3508684"/>
                <a:gd name="connsiteX2917" fmla="*/ 349205 w 2371972"/>
                <a:gd name="connsiteY2917" fmla="*/ 2182746 h 3508684"/>
                <a:gd name="connsiteX2918" fmla="*/ 348445 w 2371972"/>
                <a:gd name="connsiteY2918" fmla="*/ 2182460 h 3508684"/>
                <a:gd name="connsiteX2919" fmla="*/ 347684 w 2371972"/>
                <a:gd name="connsiteY2919" fmla="*/ 2183126 h 3508684"/>
                <a:gd name="connsiteX2920" fmla="*/ 347399 w 2371972"/>
                <a:gd name="connsiteY2920" fmla="*/ 2184268 h 3508684"/>
                <a:gd name="connsiteX2921" fmla="*/ 346067 w 2371972"/>
                <a:gd name="connsiteY2921" fmla="*/ 2185125 h 3508684"/>
                <a:gd name="connsiteX2922" fmla="*/ 345782 w 2371972"/>
                <a:gd name="connsiteY2922" fmla="*/ 2187218 h 3508684"/>
                <a:gd name="connsiteX2923" fmla="*/ 346257 w 2371972"/>
                <a:gd name="connsiteY2923" fmla="*/ 2188836 h 3508684"/>
                <a:gd name="connsiteX2924" fmla="*/ 344165 w 2371972"/>
                <a:gd name="connsiteY2924" fmla="*/ 2189978 h 3508684"/>
                <a:gd name="connsiteX2925" fmla="*/ 344165 w 2371972"/>
                <a:gd name="connsiteY2925" fmla="*/ 2190834 h 3508684"/>
                <a:gd name="connsiteX2926" fmla="*/ 343690 w 2371972"/>
                <a:gd name="connsiteY2926" fmla="*/ 2191120 h 3508684"/>
                <a:gd name="connsiteX2927" fmla="*/ 343975 w 2371972"/>
                <a:gd name="connsiteY2927" fmla="*/ 2192928 h 3508684"/>
                <a:gd name="connsiteX2928" fmla="*/ 342929 w 2371972"/>
                <a:gd name="connsiteY2928" fmla="*/ 2193308 h 3508684"/>
                <a:gd name="connsiteX2929" fmla="*/ 342073 w 2371972"/>
                <a:gd name="connsiteY2929" fmla="*/ 2193023 h 3508684"/>
                <a:gd name="connsiteX2930" fmla="*/ 341407 w 2371972"/>
                <a:gd name="connsiteY2930" fmla="*/ 2191881 h 3508684"/>
                <a:gd name="connsiteX2931" fmla="*/ 340076 w 2371972"/>
                <a:gd name="connsiteY2931" fmla="*/ 2191215 h 3508684"/>
                <a:gd name="connsiteX2932" fmla="*/ 338269 w 2371972"/>
                <a:gd name="connsiteY2932" fmla="*/ 2191215 h 3508684"/>
                <a:gd name="connsiteX2933" fmla="*/ 337984 w 2371972"/>
                <a:gd name="connsiteY2933" fmla="*/ 2192071 h 3508684"/>
                <a:gd name="connsiteX2934" fmla="*/ 337508 w 2371972"/>
                <a:gd name="connsiteY2934" fmla="*/ 2192071 h 3508684"/>
                <a:gd name="connsiteX2935" fmla="*/ 335987 w 2371972"/>
                <a:gd name="connsiteY2935" fmla="*/ 2190929 h 3508684"/>
                <a:gd name="connsiteX2936" fmla="*/ 335701 w 2371972"/>
                <a:gd name="connsiteY2936" fmla="*/ 2191596 h 3508684"/>
                <a:gd name="connsiteX2937" fmla="*/ 336462 w 2371972"/>
                <a:gd name="connsiteY2937" fmla="*/ 2191881 h 3508684"/>
                <a:gd name="connsiteX2938" fmla="*/ 336462 w 2371972"/>
                <a:gd name="connsiteY2938" fmla="*/ 2192262 h 3508684"/>
                <a:gd name="connsiteX2939" fmla="*/ 332848 w 2371972"/>
                <a:gd name="connsiteY2939" fmla="*/ 2191405 h 3508684"/>
                <a:gd name="connsiteX2940" fmla="*/ 331802 w 2371972"/>
                <a:gd name="connsiteY2940" fmla="*/ 2192071 h 3508684"/>
                <a:gd name="connsiteX2941" fmla="*/ 331517 w 2371972"/>
                <a:gd name="connsiteY2941" fmla="*/ 2193499 h 3508684"/>
                <a:gd name="connsiteX2942" fmla="*/ 330471 w 2371972"/>
                <a:gd name="connsiteY2942" fmla="*/ 2193499 h 3508684"/>
                <a:gd name="connsiteX2943" fmla="*/ 330281 w 2371972"/>
                <a:gd name="connsiteY2943" fmla="*/ 2193023 h 3508684"/>
                <a:gd name="connsiteX2944" fmla="*/ 330281 w 2371972"/>
                <a:gd name="connsiteY2944" fmla="*/ 2191215 h 3508684"/>
                <a:gd name="connsiteX2945" fmla="*/ 328759 w 2371972"/>
                <a:gd name="connsiteY2945" fmla="*/ 2190263 h 3508684"/>
                <a:gd name="connsiteX2946" fmla="*/ 328284 w 2371972"/>
                <a:gd name="connsiteY2946" fmla="*/ 2190644 h 3508684"/>
                <a:gd name="connsiteX2947" fmla="*/ 325145 w 2371972"/>
                <a:gd name="connsiteY2947" fmla="*/ 2190644 h 3508684"/>
                <a:gd name="connsiteX2948" fmla="*/ 318583 w 2371972"/>
                <a:gd name="connsiteY2948" fmla="*/ 2193118 h 3508684"/>
                <a:gd name="connsiteX2949" fmla="*/ 317823 w 2371972"/>
                <a:gd name="connsiteY2949" fmla="*/ 2193784 h 3508684"/>
                <a:gd name="connsiteX2950" fmla="*/ 317823 w 2371972"/>
                <a:gd name="connsiteY2950" fmla="*/ 2196544 h 3508684"/>
                <a:gd name="connsiteX2951" fmla="*/ 316967 w 2371972"/>
                <a:gd name="connsiteY2951" fmla="*/ 2197400 h 3508684"/>
                <a:gd name="connsiteX2952" fmla="*/ 316206 w 2371972"/>
                <a:gd name="connsiteY2952" fmla="*/ 2199018 h 3508684"/>
                <a:gd name="connsiteX2953" fmla="*/ 313068 w 2371972"/>
                <a:gd name="connsiteY2953" fmla="*/ 2200826 h 3508684"/>
                <a:gd name="connsiteX2954" fmla="*/ 313068 w 2371972"/>
                <a:gd name="connsiteY2954" fmla="*/ 2201492 h 3508684"/>
                <a:gd name="connsiteX2955" fmla="*/ 310975 w 2371972"/>
                <a:gd name="connsiteY2955" fmla="*/ 2203110 h 3508684"/>
                <a:gd name="connsiteX2956" fmla="*/ 310975 w 2371972"/>
                <a:gd name="connsiteY2956" fmla="*/ 2204061 h 3508684"/>
                <a:gd name="connsiteX2957" fmla="*/ 310500 w 2371972"/>
                <a:gd name="connsiteY2957" fmla="*/ 2204347 h 3508684"/>
                <a:gd name="connsiteX2958" fmla="*/ 310215 w 2371972"/>
                <a:gd name="connsiteY2958" fmla="*/ 2206535 h 3508684"/>
                <a:gd name="connsiteX2959" fmla="*/ 311261 w 2371972"/>
                <a:gd name="connsiteY2959" fmla="*/ 2209295 h 3508684"/>
                <a:gd name="connsiteX2960" fmla="*/ 311261 w 2371972"/>
                <a:gd name="connsiteY2960" fmla="*/ 2212530 h 3508684"/>
                <a:gd name="connsiteX2961" fmla="*/ 312022 w 2371972"/>
                <a:gd name="connsiteY2961" fmla="*/ 2213197 h 3508684"/>
                <a:gd name="connsiteX2962" fmla="*/ 312497 w 2371972"/>
                <a:gd name="connsiteY2962" fmla="*/ 2214814 h 3508684"/>
                <a:gd name="connsiteX2963" fmla="*/ 312497 w 2371972"/>
                <a:gd name="connsiteY2963" fmla="*/ 2215956 h 3508684"/>
                <a:gd name="connsiteX2964" fmla="*/ 311641 w 2371972"/>
                <a:gd name="connsiteY2964" fmla="*/ 2215956 h 3508684"/>
                <a:gd name="connsiteX2965" fmla="*/ 311356 w 2371972"/>
                <a:gd name="connsiteY2965" fmla="*/ 2221761 h 3508684"/>
                <a:gd name="connsiteX2966" fmla="*/ 313448 w 2371972"/>
                <a:gd name="connsiteY2966" fmla="*/ 2222712 h 3508684"/>
                <a:gd name="connsiteX2967" fmla="*/ 313448 w 2371972"/>
                <a:gd name="connsiteY2967" fmla="*/ 2224140 h 3508684"/>
                <a:gd name="connsiteX2968" fmla="*/ 312687 w 2371972"/>
                <a:gd name="connsiteY2968" fmla="*/ 2224140 h 3508684"/>
                <a:gd name="connsiteX2969" fmla="*/ 312402 w 2371972"/>
                <a:gd name="connsiteY2969" fmla="*/ 2224996 h 3508684"/>
                <a:gd name="connsiteX2970" fmla="*/ 310880 w 2371972"/>
                <a:gd name="connsiteY2970" fmla="*/ 2224711 h 3508684"/>
                <a:gd name="connsiteX2971" fmla="*/ 310024 w 2371972"/>
                <a:gd name="connsiteY2971" fmla="*/ 2225091 h 3508684"/>
                <a:gd name="connsiteX2972" fmla="*/ 309739 w 2371972"/>
                <a:gd name="connsiteY2972" fmla="*/ 2225758 h 3508684"/>
                <a:gd name="connsiteX2973" fmla="*/ 307552 w 2371972"/>
                <a:gd name="connsiteY2973" fmla="*/ 2226424 h 3508684"/>
                <a:gd name="connsiteX2974" fmla="*/ 304889 w 2371972"/>
                <a:gd name="connsiteY2974" fmla="*/ 2228517 h 3508684"/>
                <a:gd name="connsiteX2975" fmla="*/ 302036 w 2371972"/>
                <a:gd name="connsiteY2975" fmla="*/ 2228232 h 3508684"/>
                <a:gd name="connsiteX2976" fmla="*/ 301275 w 2371972"/>
                <a:gd name="connsiteY2976" fmla="*/ 2227090 h 3508684"/>
                <a:gd name="connsiteX2977" fmla="*/ 300515 w 2371972"/>
                <a:gd name="connsiteY2977" fmla="*/ 2227470 h 3508684"/>
                <a:gd name="connsiteX2978" fmla="*/ 299468 w 2371972"/>
                <a:gd name="connsiteY2978" fmla="*/ 2227470 h 3508684"/>
                <a:gd name="connsiteX2979" fmla="*/ 299183 w 2371972"/>
                <a:gd name="connsiteY2979" fmla="*/ 2226804 h 3508684"/>
                <a:gd name="connsiteX2980" fmla="*/ 297376 w 2371972"/>
                <a:gd name="connsiteY2980" fmla="*/ 2227090 h 3508684"/>
                <a:gd name="connsiteX2981" fmla="*/ 296901 w 2371972"/>
                <a:gd name="connsiteY2981" fmla="*/ 2226424 h 3508684"/>
                <a:gd name="connsiteX2982" fmla="*/ 295379 w 2371972"/>
                <a:gd name="connsiteY2982" fmla="*/ 2226043 h 3508684"/>
                <a:gd name="connsiteX2983" fmla="*/ 294618 w 2371972"/>
                <a:gd name="connsiteY2983" fmla="*/ 2223283 h 3508684"/>
                <a:gd name="connsiteX2984" fmla="*/ 293287 w 2371972"/>
                <a:gd name="connsiteY2984" fmla="*/ 2222903 h 3508684"/>
                <a:gd name="connsiteX2985" fmla="*/ 293002 w 2371972"/>
                <a:gd name="connsiteY2985" fmla="*/ 2220429 h 3508684"/>
                <a:gd name="connsiteX2986" fmla="*/ 291956 w 2371972"/>
                <a:gd name="connsiteY2986" fmla="*/ 2219477 h 3508684"/>
                <a:gd name="connsiteX2987" fmla="*/ 291480 w 2371972"/>
                <a:gd name="connsiteY2987" fmla="*/ 2216717 h 3508684"/>
                <a:gd name="connsiteX2988" fmla="*/ 288817 w 2371972"/>
                <a:gd name="connsiteY2988" fmla="*/ 2215100 h 3508684"/>
                <a:gd name="connsiteX2989" fmla="*/ 283206 w 2371972"/>
                <a:gd name="connsiteY2989" fmla="*/ 2214814 h 3508684"/>
                <a:gd name="connsiteX2990" fmla="*/ 281875 w 2371972"/>
                <a:gd name="connsiteY2990" fmla="*/ 2215671 h 3508684"/>
                <a:gd name="connsiteX2991" fmla="*/ 281590 w 2371972"/>
                <a:gd name="connsiteY2991" fmla="*/ 2216622 h 3508684"/>
                <a:gd name="connsiteX2992" fmla="*/ 280829 w 2371972"/>
                <a:gd name="connsiteY2992" fmla="*/ 2216908 h 3508684"/>
                <a:gd name="connsiteX2993" fmla="*/ 279973 w 2371972"/>
                <a:gd name="connsiteY2993" fmla="*/ 2219667 h 3508684"/>
                <a:gd name="connsiteX2994" fmla="*/ 277500 w 2371972"/>
                <a:gd name="connsiteY2994" fmla="*/ 2219953 h 3508684"/>
                <a:gd name="connsiteX2995" fmla="*/ 277215 w 2371972"/>
                <a:gd name="connsiteY2995" fmla="*/ 2220333 h 3508684"/>
                <a:gd name="connsiteX2996" fmla="*/ 276359 w 2371972"/>
                <a:gd name="connsiteY2996" fmla="*/ 2219953 h 3508684"/>
                <a:gd name="connsiteX2997" fmla="*/ 276645 w 2371972"/>
                <a:gd name="connsiteY2997" fmla="*/ 2218145 h 3508684"/>
                <a:gd name="connsiteX2998" fmla="*/ 275884 w 2371972"/>
                <a:gd name="connsiteY2998" fmla="*/ 2217764 h 3508684"/>
                <a:gd name="connsiteX2999" fmla="*/ 276359 w 2371972"/>
                <a:gd name="connsiteY2999" fmla="*/ 2216813 h 3508684"/>
                <a:gd name="connsiteX3000" fmla="*/ 275598 w 2371972"/>
                <a:gd name="connsiteY3000" fmla="*/ 2216146 h 3508684"/>
                <a:gd name="connsiteX3001" fmla="*/ 275598 w 2371972"/>
                <a:gd name="connsiteY3001" fmla="*/ 2215290 h 3508684"/>
                <a:gd name="connsiteX3002" fmla="*/ 276074 w 2371972"/>
                <a:gd name="connsiteY3002" fmla="*/ 2215100 h 3508684"/>
                <a:gd name="connsiteX3003" fmla="*/ 276074 w 2371972"/>
                <a:gd name="connsiteY3003" fmla="*/ 2214243 h 3508684"/>
                <a:gd name="connsiteX3004" fmla="*/ 276740 w 2371972"/>
                <a:gd name="connsiteY3004" fmla="*/ 2213958 h 3508684"/>
                <a:gd name="connsiteX3005" fmla="*/ 277215 w 2371972"/>
                <a:gd name="connsiteY3005" fmla="*/ 2212530 h 3508684"/>
                <a:gd name="connsiteX3006" fmla="*/ 279402 w 2371972"/>
                <a:gd name="connsiteY3006" fmla="*/ 2210913 h 3508684"/>
                <a:gd name="connsiteX3007" fmla="*/ 279402 w 2371972"/>
                <a:gd name="connsiteY3007" fmla="*/ 2209485 h 3508684"/>
                <a:gd name="connsiteX3008" fmla="*/ 279878 w 2371972"/>
                <a:gd name="connsiteY3008" fmla="*/ 2209105 h 3508684"/>
                <a:gd name="connsiteX3009" fmla="*/ 279402 w 2371972"/>
                <a:gd name="connsiteY3009" fmla="*/ 2206631 h 3508684"/>
                <a:gd name="connsiteX3010" fmla="*/ 277881 w 2371972"/>
                <a:gd name="connsiteY3010" fmla="*/ 2205965 h 3508684"/>
                <a:gd name="connsiteX3011" fmla="*/ 277881 w 2371972"/>
                <a:gd name="connsiteY3011" fmla="*/ 2201968 h 3508684"/>
                <a:gd name="connsiteX3012" fmla="*/ 277405 w 2371972"/>
                <a:gd name="connsiteY3012" fmla="*/ 2201587 h 3508684"/>
                <a:gd name="connsiteX3013" fmla="*/ 277405 w 2371972"/>
                <a:gd name="connsiteY3013" fmla="*/ 2200636 h 3508684"/>
                <a:gd name="connsiteX3014" fmla="*/ 278451 w 2371972"/>
                <a:gd name="connsiteY3014" fmla="*/ 2199684 h 3508684"/>
                <a:gd name="connsiteX3015" fmla="*/ 278451 w 2371972"/>
                <a:gd name="connsiteY3015" fmla="*/ 2198542 h 3508684"/>
                <a:gd name="connsiteX3016" fmla="*/ 277596 w 2371972"/>
                <a:gd name="connsiteY3016" fmla="*/ 2198161 h 3508684"/>
                <a:gd name="connsiteX3017" fmla="*/ 277120 w 2371972"/>
                <a:gd name="connsiteY3017" fmla="*/ 2197210 h 3508684"/>
                <a:gd name="connsiteX3018" fmla="*/ 279212 w 2371972"/>
                <a:gd name="connsiteY3018" fmla="*/ 2193784 h 3508684"/>
                <a:gd name="connsiteX3019" fmla="*/ 277881 w 2371972"/>
                <a:gd name="connsiteY3019" fmla="*/ 2192167 h 3508684"/>
                <a:gd name="connsiteX3020" fmla="*/ 277120 w 2371972"/>
                <a:gd name="connsiteY3020" fmla="*/ 2191881 h 3508684"/>
                <a:gd name="connsiteX3021" fmla="*/ 277596 w 2371972"/>
                <a:gd name="connsiteY3021" fmla="*/ 2187789 h 3508684"/>
                <a:gd name="connsiteX3022" fmla="*/ 277120 w 2371972"/>
                <a:gd name="connsiteY3022" fmla="*/ 2187504 h 3508684"/>
                <a:gd name="connsiteX3023" fmla="*/ 276835 w 2371972"/>
                <a:gd name="connsiteY3023" fmla="*/ 2186076 h 3508684"/>
                <a:gd name="connsiteX3024" fmla="*/ 275979 w 2371972"/>
                <a:gd name="connsiteY3024" fmla="*/ 2184934 h 3508684"/>
                <a:gd name="connsiteX3025" fmla="*/ 275123 w 2371972"/>
                <a:gd name="connsiteY3025" fmla="*/ 2184554 h 3508684"/>
                <a:gd name="connsiteX3026" fmla="*/ 273792 w 2371972"/>
                <a:gd name="connsiteY3026" fmla="*/ 2184839 h 3508684"/>
                <a:gd name="connsiteX3027" fmla="*/ 274267 w 2371972"/>
                <a:gd name="connsiteY3027" fmla="*/ 2182651 h 3508684"/>
                <a:gd name="connsiteX3028" fmla="*/ 272936 w 2371972"/>
                <a:gd name="connsiteY3028" fmla="*/ 2182270 h 3508684"/>
                <a:gd name="connsiteX3029" fmla="*/ 271604 w 2371972"/>
                <a:gd name="connsiteY3029" fmla="*/ 2182555 h 3508684"/>
                <a:gd name="connsiteX3030" fmla="*/ 271129 w 2371972"/>
                <a:gd name="connsiteY3030" fmla="*/ 2183412 h 3508684"/>
                <a:gd name="connsiteX3031" fmla="*/ 269607 w 2371972"/>
                <a:gd name="connsiteY3031" fmla="*/ 2184078 h 3508684"/>
                <a:gd name="connsiteX3032" fmla="*/ 269607 w 2371972"/>
                <a:gd name="connsiteY3032" fmla="*/ 2184078 h 3508684"/>
                <a:gd name="connsiteX3033" fmla="*/ 268846 w 2371972"/>
                <a:gd name="connsiteY3033" fmla="*/ 2184078 h 3508684"/>
                <a:gd name="connsiteX3034" fmla="*/ 268846 w 2371972"/>
                <a:gd name="connsiteY3034" fmla="*/ 2182936 h 3508684"/>
                <a:gd name="connsiteX3035" fmla="*/ 269132 w 2371972"/>
                <a:gd name="connsiteY3035" fmla="*/ 2181985 h 3508684"/>
                <a:gd name="connsiteX3036" fmla="*/ 269797 w 2371972"/>
                <a:gd name="connsiteY3036" fmla="*/ 2181604 h 3508684"/>
                <a:gd name="connsiteX3037" fmla="*/ 269797 w 2371972"/>
                <a:gd name="connsiteY3037" fmla="*/ 2180747 h 3508684"/>
                <a:gd name="connsiteX3038" fmla="*/ 270558 w 2371972"/>
                <a:gd name="connsiteY3038" fmla="*/ 2180367 h 3508684"/>
                <a:gd name="connsiteX3039" fmla="*/ 272080 w 2371972"/>
                <a:gd name="connsiteY3039" fmla="*/ 2180747 h 3508684"/>
                <a:gd name="connsiteX3040" fmla="*/ 272745 w 2371972"/>
                <a:gd name="connsiteY3040" fmla="*/ 2180081 h 3508684"/>
                <a:gd name="connsiteX3041" fmla="*/ 273506 w 2371972"/>
                <a:gd name="connsiteY3041" fmla="*/ 2180367 h 3508684"/>
                <a:gd name="connsiteX3042" fmla="*/ 273506 w 2371972"/>
                <a:gd name="connsiteY3042" fmla="*/ 2181033 h 3508684"/>
                <a:gd name="connsiteX3043" fmla="*/ 274267 w 2371972"/>
                <a:gd name="connsiteY3043" fmla="*/ 2181414 h 3508684"/>
                <a:gd name="connsiteX3044" fmla="*/ 276074 w 2371972"/>
                <a:gd name="connsiteY3044" fmla="*/ 2179986 h 3508684"/>
                <a:gd name="connsiteX3045" fmla="*/ 277120 w 2371972"/>
                <a:gd name="connsiteY3045" fmla="*/ 2178368 h 3508684"/>
                <a:gd name="connsiteX3046" fmla="*/ 277120 w 2371972"/>
                <a:gd name="connsiteY3046" fmla="*/ 2177417 h 3508684"/>
                <a:gd name="connsiteX3047" fmla="*/ 277596 w 2371972"/>
                <a:gd name="connsiteY3047" fmla="*/ 2177132 h 3508684"/>
                <a:gd name="connsiteX3048" fmla="*/ 278071 w 2371972"/>
                <a:gd name="connsiteY3048" fmla="*/ 2173040 h 3508684"/>
                <a:gd name="connsiteX3049" fmla="*/ 280734 w 2371972"/>
                <a:gd name="connsiteY3049" fmla="*/ 2172659 h 3508684"/>
                <a:gd name="connsiteX3050" fmla="*/ 281209 w 2371972"/>
                <a:gd name="connsiteY3050" fmla="*/ 2170851 h 3508684"/>
                <a:gd name="connsiteX3051" fmla="*/ 281875 w 2371972"/>
                <a:gd name="connsiteY3051" fmla="*/ 2170566 h 3508684"/>
                <a:gd name="connsiteX3052" fmla="*/ 282160 w 2371972"/>
                <a:gd name="connsiteY3052" fmla="*/ 2169709 h 3508684"/>
                <a:gd name="connsiteX3053" fmla="*/ 287771 w 2371972"/>
                <a:gd name="connsiteY3053" fmla="*/ 2169995 h 3508684"/>
                <a:gd name="connsiteX3054" fmla="*/ 288627 w 2371972"/>
                <a:gd name="connsiteY3054" fmla="*/ 2168187 h 3508684"/>
                <a:gd name="connsiteX3055" fmla="*/ 287771 w 2371972"/>
                <a:gd name="connsiteY3055" fmla="*/ 2167806 h 3508684"/>
                <a:gd name="connsiteX3056" fmla="*/ 287486 w 2371972"/>
                <a:gd name="connsiteY3056" fmla="*/ 2165332 h 3508684"/>
                <a:gd name="connsiteX3057" fmla="*/ 288532 w 2371972"/>
                <a:gd name="connsiteY3057" fmla="*/ 2164380 h 3508684"/>
                <a:gd name="connsiteX3058" fmla="*/ 288532 w 2371972"/>
                <a:gd name="connsiteY3058" fmla="*/ 2163714 h 3508684"/>
                <a:gd name="connsiteX3059" fmla="*/ 295664 w 2371972"/>
                <a:gd name="connsiteY3059" fmla="*/ 2163048 h 3508684"/>
                <a:gd name="connsiteX3060" fmla="*/ 296425 w 2371972"/>
                <a:gd name="connsiteY3060" fmla="*/ 2163429 h 3508684"/>
                <a:gd name="connsiteX3061" fmla="*/ 296425 w 2371972"/>
                <a:gd name="connsiteY3061" fmla="*/ 2164380 h 3508684"/>
                <a:gd name="connsiteX3062" fmla="*/ 297186 w 2371972"/>
                <a:gd name="connsiteY3062" fmla="*/ 2165046 h 3508684"/>
                <a:gd name="connsiteX3063" fmla="*/ 300039 w 2371972"/>
                <a:gd name="connsiteY3063" fmla="*/ 2165903 h 3508684"/>
                <a:gd name="connsiteX3064" fmla="*/ 301085 w 2371972"/>
                <a:gd name="connsiteY3064" fmla="*/ 2165617 h 3508684"/>
                <a:gd name="connsiteX3065" fmla="*/ 301941 w 2371972"/>
                <a:gd name="connsiteY3065" fmla="*/ 2164475 h 3508684"/>
                <a:gd name="connsiteX3066" fmla="*/ 302797 w 2371972"/>
                <a:gd name="connsiteY3066" fmla="*/ 2164190 h 3508684"/>
                <a:gd name="connsiteX3067" fmla="*/ 303082 w 2371972"/>
                <a:gd name="connsiteY3067" fmla="*/ 2162572 h 3508684"/>
                <a:gd name="connsiteX3068" fmla="*/ 304889 w 2371972"/>
                <a:gd name="connsiteY3068" fmla="*/ 2162572 h 3508684"/>
                <a:gd name="connsiteX3069" fmla="*/ 305935 w 2371972"/>
                <a:gd name="connsiteY3069" fmla="*/ 2163714 h 3508684"/>
                <a:gd name="connsiteX3070" fmla="*/ 308027 w 2371972"/>
                <a:gd name="connsiteY3070" fmla="*/ 2163714 h 3508684"/>
                <a:gd name="connsiteX3071" fmla="*/ 308027 w 2371972"/>
                <a:gd name="connsiteY3071" fmla="*/ 2164380 h 3508684"/>
                <a:gd name="connsiteX3072" fmla="*/ 307267 w 2371972"/>
                <a:gd name="connsiteY3072" fmla="*/ 2164761 h 3508684"/>
                <a:gd name="connsiteX3073" fmla="*/ 307552 w 2371972"/>
                <a:gd name="connsiteY3073" fmla="*/ 2165713 h 3508684"/>
                <a:gd name="connsiteX3074" fmla="*/ 305460 w 2371972"/>
                <a:gd name="connsiteY3074" fmla="*/ 2166379 h 3508684"/>
                <a:gd name="connsiteX3075" fmla="*/ 305745 w 2371972"/>
                <a:gd name="connsiteY3075" fmla="*/ 2167806 h 3508684"/>
                <a:gd name="connsiteX3076" fmla="*/ 307267 w 2371972"/>
                <a:gd name="connsiteY3076" fmla="*/ 2167806 h 3508684"/>
                <a:gd name="connsiteX3077" fmla="*/ 307742 w 2371972"/>
                <a:gd name="connsiteY3077" fmla="*/ 2168758 h 3508684"/>
                <a:gd name="connsiteX3078" fmla="*/ 309834 w 2371972"/>
                <a:gd name="connsiteY3078" fmla="*/ 2169043 h 3508684"/>
                <a:gd name="connsiteX3079" fmla="*/ 310690 w 2371972"/>
                <a:gd name="connsiteY3079" fmla="*/ 2168091 h 3508684"/>
                <a:gd name="connsiteX3080" fmla="*/ 310690 w 2371972"/>
                <a:gd name="connsiteY3080" fmla="*/ 2167235 h 3508684"/>
                <a:gd name="connsiteX3081" fmla="*/ 311451 w 2371972"/>
                <a:gd name="connsiteY3081" fmla="*/ 2167520 h 3508684"/>
                <a:gd name="connsiteX3082" fmla="*/ 311736 w 2371972"/>
                <a:gd name="connsiteY3082" fmla="*/ 2166569 h 3508684"/>
                <a:gd name="connsiteX3083" fmla="*/ 313068 w 2371972"/>
                <a:gd name="connsiteY3083" fmla="*/ 2166283 h 3508684"/>
                <a:gd name="connsiteX3084" fmla="*/ 313924 w 2371972"/>
                <a:gd name="connsiteY3084" fmla="*/ 2166949 h 3508684"/>
                <a:gd name="connsiteX3085" fmla="*/ 314209 w 2371972"/>
                <a:gd name="connsiteY3085" fmla="*/ 2169709 h 3508684"/>
                <a:gd name="connsiteX3086" fmla="*/ 315255 w 2371972"/>
                <a:gd name="connsiteY3086" fmla="*/ 2171136 h 3508684"/>
                <a:gd name="connsiteX3087" fmla="*/ 317728 w 2371972"/>
                <a:gd name="connsiteY3087" fmla="*/ 2171136 h 3508684"/>
                <a:gd name="connsiteX3088" fmla="*/ 318203 w 2371972"/>
                <a:gd name="connsiteY3088" fmla="*/ 2171517 h 3508684"/>
                <a:gd name="connsiteX3089" fmla="*/ 320295 w 2371972"/>
                <a:gd name="connsiteY3089" fmla="*/ 2171232 h 3508684"/>
                <a:gd name="connsiteX3090" fmla="*/ 323433 w 2371972"/>
                <a:gd name="connsiteY3090" fmla="*/ 2169424 h 3508684"/>
                <a:gd name="connsiteX3091" fmla="*/ 324194 w 2371972"/>
                <a:gd name="connsiteY3091" fmla="*/ 2168472 h 3508684"/>
                <a:gd name="connsiteX3092" fmla="*/ 324194 w 2371972"/>
                <a:gd name="connsiteY3092" fmla="*/ 2167330 h 3508684"/>
                <a:gd name="connsiteX3093" fmla="*/ 326287 w 2371972"/>
                <a:gd name="connsiteY3093" fmla="*/ 2166188 h 3508684"/>
                <a:gd name="connsiteX3094" fmla="*/ 325811 w 2371972"/>
                <a:gd name="connsiteY3094" fmla="*/ 2163429 h 3508684"/>
                <a:gd name="connsiteX3095" fmla="*/ 326667 w 2371972"/>
                <a:gd name="connsiteY3095" fmla="*/ 2161335 h 3508684"/>
                <a:gd name="connsiteX3096" fmla="*/ 328759 w 2371972"/>
                <a:gd name="connsiteY3096" fmla="*/ 2161621 h 3508684"/>
                <a:gd name="connsiteX3097" fmla="*/ 329520 w 2371972"/>
                <a:gd name="connsiteY3097" fmla="*/ 2160669 h 3508684"/>
                <a:gd name="connsiteX3098" fmla="*/ 330851 w 2371972"/>
                <a:gd name="connsiteY3098" fmla="*/ 2160384 h 3508684"/>
                <a:gd name="connsiteX3099" fmla="*/ 331612 w 2371972"/>
                <a:gd name="connsiteY3099" fmla="*/ 2159527 h 3508684"/>
                <a:gd name="connsiteX3100" fmla="*/ 332943 w 2371972"/>
                <a:gd name="connsiteY3100" fmla="*/ 2159527 h 3508684"/>
                <a:gd name="connsiteX3101" fmla="*/ 333704 w 2371972"/>
                <a:gd name="connsiteY3101" fmla="*/ 2158671 h 3508684"/>
                <a:gd name="connsiteX3102" fmla="*/ 335036 w 2371972"/>
                <a:gd name="connsiteY3102" fmla="*/ 2158385 h 3508684"/>
                <a:gd name="connsiteX3103" fmla="*/ 336082 w 2371972"/>
                <a:gd name="connsiteY3103" fmla="*/ 2156958 h 3508684"/>
                <a:gd name="connsiteX3104" fmla="*/ 336938 w 2371972"/>
                <a:gd name="connsiteY3104" fmla="*/ 2156672 h 3508684"/>
                <a:gd name="connsiteX3105" fmla="*/ 336652 w 2371972"/>
                <a:gd name="connsiteY3105" fmla="*/ 2156006 h 3508684"/>
                <a:gd name="connsiteX3106" fmla="*/ 337508 w 2371972"/>
                <a:gd name="connsiteY3106" fmla="*/ 2155150 h 3508684"/>
                <a:gd name="connsiteX3107" fmla="*/ 341312 w 2371972"/>
                <a:gd name="connsiteY3107" fmla="*/ 2154484 h 3508684"/>
                <a:gd name="connsiteX3108" fmla="*/ 342358 w 2371972"/>
                <a:gd name="connsiteY3108" fmla="*/ 2152866 h 3508684"/>
                <a:gd name="connsiteX3109" fmla="*/ 346543 w 2371972"/>
                <a:gd name="connsiteY3109" fmla="*/ 2153152 h 3508684"/>
                <a:gd name="connsiteX3110" fmla="*/ 346257 w 2371972"/>
                <a:gd name="connsiteY3110" fmla="*/ 2153532 h 3508684"/>
                <a:gd name="connsiteX3111" fmla="*/ 347113 w 2371972"/>
                <a:gd name="connsiteY3111" fmla="*/ 2153818 h 3508684"/>
                <a:gd name="connsiteX3112" fmla="*/ 348159 w 2371972"/>
                <a:gd name="connsiteY3112" fmla="*/ 2154960 h 3508684"/>
                <a:gd name="connsiteX3113" fmla="*/ 348445 w 2371972"/>
                <a:gd name="connsiteY3113" fmla="*/ 2155911 h 3508684"/>
                <a:gd name="connsiteX3114" fmla="*/ 349491 w 2371972"/>
                <a:gd name="connsiteY3114" fmla="*/ 2156768 h 3508684"/>
                <a:gd name="connsiteX3115" fmla="*/ 349776 w 2371972"/>
                <a:gd name="connsiteY3115" fmla="*/ 2158385 h 3508684"/>
                <a:gd name="connsiteX3116" fmla="*/ 350822 w 2371972"/>
                <a:gd name="connsiteY3116" fmla="*/ 2159242 h 3508684"/>
                <a:gd name="connsiteX3117" fmla="*/ 352629 w 2371972"/>
                <a:gd name="connsiteY3117" fmla="*/ 2159242 h 3508684"/>
                <a:gd name="connsiteX3118" fmla="*/ 353675 w 2371972"/>
                <a:gd name="connsiteY3118" fmla="*/ 2158290 h 3508684"/>
                <a:gd name="connsiteX3119" fmla="*/ 353960 w 2371972"/>
                <a:gd name="connsiteY3119" fmla="*/ 2157148 h 3508684"/>
                <a:gd name="connsiteX3120" fmla="*/ 354816 w 2371972"/>
                <a:gd name="connsiteY3120" fmla="*/ 2157148 h 3508684"/>
                <a:gd name="connsiteX3121" fmla="*/ 355482 w 2371972"/>
                <a:gd name="connsiteY3121" fmla="*/ 2158100 h 3508684"/>
                <a:gd name="connsiteX3122" fmla="*/ 358145 w 2371972"/>
                <a:gd name="connsiteY3122" fmla="*/ 2158100 h 3508684"/>
                <a:gd name="connsiteX3123" fmla="*/ 359001 w 2371972"/>
                <a:gd name="connsiteY3123" fmla="*/ 2157719 h 3508684"/>
                <a:gd name="connsiteX3124" fmla="*/ 360332 w 2371972"/>
                <a:gd name="connsiteY3124" fmla="*/ 2155911 h 3508684"/>
                <a:gd name="connsiteX3125" fmla="*/ 359286 w 2371972"/>
                <a:gd name="connsiteY3125" fmla="*/ 2154293 h 3508684"/>
                <a:gd name="connsiteX3126" fmla="*/ 359571 w 2371972"/>
                <a:gd name="connsiteY3126" fmla="*/ 2151819 h 3508684"/>
                <a:gd name="connsiteX3127" fmla="*/ 360427 w 2371972"/>
                <a:gd name="connsiteY3127" fmla="*/ 2151153 h 3508684"/>
                <a:gd name="connsiteX3128" fmla="*/ 359952 w 2371972"/>
                <a:gd name="connsiteY3128" fmla="*/ 2150487 h 3508684"/>
                <a:gd name="connsiteX3129" fmla="*/ 360427 w 2371972"/>
                <a:gd name="connsiteY3129" fmla="*/ 2150106 h 3508684"/>
                <a:gd name="connsiteX3130" fmla="*/ 361759 w 2371972"/>
                <a:gd name="connsiteY3130" fmla="*/ 2150106 h 3508684"/>
                <a:gd name="connsiteX3131" fmla="*/ 362234 w 2371972"/>
                <a:gd name="connsiteY3131" fmla="*/ 2150963 h 3508684"/>
                <a:gd name="connsiteX3132" fmla="*/ 364041 w 2371972"/>
                <a:gd name="connsiteY3132" fmla="*/ 2150963 h 3508684"/>
                <a:gd name="connsiteX3133" fmla="*/ 366133 w 2371972"/>
                <a:gd name="connsiteY3133" fmla="*/ 2150011 h 3508684"/>
                <a:gd name="connsiteX3134" fmla="*/ 366894 w 2371972"/>
                <a:gd name="connsiteY3134" fmla="*/ 2144302 h 3508684"/>
                <a:gd name="connsiteX3135" fmla="*/ 368130 w 2371972"/>
                <a:gd name="connsiteY3135" fmla="*/ 2143445 h 3508684"/>
                <a:gd name="connsiteX3136" fmla="*/ 368130 w 2371972"/>
                <a:gd name="connsiteY3136" fmla="*/ 2143445 h 3508684"/>
                <a:gd name="connsiteX3137" fmla="*/ 901163 w 2371972"/>
                <a:gd name="connsiteY3137" fmla="*/ 2139925 h 3508684"/>
                <a:gd name="connsiteX3138" fmla="*/ 901448 w 2371972"/>
                <a:gd name="connsiteY3138" fmla="*/ 2141352 h 3508684"/>
                <a:gd name="connsiteX3139" fmla="*/ 900688 w 2371972"/>
                <a:gd name="connsiteY3139" fmla="*/ 2142018 h 3508684"/>
                <a:gd name="connsiteX3140" fmla="*/ 900402 w 2371972"/>
                <a:gd name="connsiteY3140" fmla="*/ 2143160 h 3508684"/>
                <a:gd name="connsiteX3141" fmla="*/ 898881 w 2371972"/>
                <a:gd name="connsiteY3141" fmla="*/ 2144587 h 3508684"/>
                <a:gd name="connsiteX3142" fmla="*/ 898881 w 2371972"/>
                <a:gd name="connsiteY3142" fmla="*/ 2147347 h 3508684"/>
                <a:gd name="connsiteX3143" fmla="*/ 896028 w 2371972"/>
                <a:gd name="connsiteY3143" fmla="*/ 2150392 h 3508684"/>
                <a:gd name="connsiteX3144" fmla="*/ 894696 w 2371972"/>
                <a:gd name="connsiteY3144" fmla="*/ 2151058 h 3508684"/>
                <a:gd name="connsiteX3145" fmla="*/ 892889 w 2371972"/>
                <a:gd name="connsiteY3145" fmla="*/ 2154484 h 3508684"/>
                <a:gd name="connsiteX3146" fmla="*/ 890702 w 2371972"/>
                <a:gd name="connsiteY3146" fmla="*/ 2155626 h 3508684"/>
                <a:gd name="connsiteX3147" fmla="*/ 889941 w 2371972"/>
                <a:gd name="connsiteY3147" fmla="*/ 2157719 h 3508684"/>
                <a:gd name="connsiteX3148" fmla="*/ 889085 w 2371972"/>
                <a:gd name="connsiteY3148" fmla="*/ 2158100 h 3508684"/>
                <a:gd name="connsiteX3149" fmla="*/ 888230 w 2371972"/>
                <a:gd name="connsiteY3149" fmla="*/ 2159908 h 3508684"/>
                <a:gd name="connsiteX3150" fmla="*/ 887184 w 2371972"/>
                <a:gd name="connsiteY3150" fmla="*/ 2160288 h 3508684"/>
                <a:gd name="connsiteX3151" fmla="*/ 885662 w 2371972"/>
                <a:gd name="connsiteY3151" fmla="*/ 2163714 h 3508684"/>
                <a:gd name="connsiteX3152" fmla="*/ 882048 w 2371972"/>
                <a:gd name="connsiteY3152" fmla="*/ 2166759 h 3508684"/>
                <a:gd name="connsiteX3153" fmla="*/ 880241 w 2371972"/>
                <a:gd name="connsiteY3153" fmla="*/ 2169519 h 3508684"/>
                <a:gd name="connsiteX3154" fmla="*/ 877578 w 2371972"/>
                <a:gd name="connsiteY3154" fmla="*/ 2171612 h 3508684"/>
                <a:gd name="connsiteX3155" fmla="*/ 876723 w 2371972"/>
                <a:gd name="connsiteY3155" fmla="*/ 2174086 h 3508684"/>
                <a:gd name="connsiteX3156" fmla="*/ 875676 w 2371972"/>
                <a:gd name="connsiteY3156" fmla="*/ 2175514 h 3508684"/>
                <a:gd name="connsiteX3157" fmla="*/ 875391 w 2371972"/>
                <a:gd name="connsiteY3157" fmla="*/ 2177702 h 3508684"/>
                <a:gd name="connsiteX3158" fmla="*/ 874060 w 2371972"/>
                <a:gd name="connsiteY3158" fmla="*/ 2179130 h 3508684"/>
                <a:gd name="connsiteX3159" fmla="*/ 873014 w 2371972"/>
                <a:gd name="connsiteY3159" fmla="*/ 2181604 h 3508684"/>
                <a:gd name="connsiteX3160" fmla="*/ 871682 w 2371972"/>
                <a:gd name="connsiteY3160" fmla="*/ 2182460 h 3508684"/>
                <a:gd name="connsiteX3161" fmla="*/ 870161 w 2371972"/>
                <a:gd name="connsiteY3161" fmla="*/ 2185886 h 3508684"/>
                <a:gd name="connsiteX3162" fmla="*/ 869115 w 2371972"/>
                <a:gd name="connsiteY3162" fmla="*/ 2186838 h 3508684"/>
                <a:gd name="connsiteX3163" fmla="*/ 865976 w 2371972"/>
                <a:gd name="connsiteY3163" fmla="*/ 2187980 h 3508684"/>
                <a:gd name="connsiteX3164" fmla="*/ 865501 w 2371972"/>
                <a:gd name="connsiteY3164" fmla="*/ 2188836 h 3508684"/>
                <a:gd name="connsiteX3165" fmla="*/ 861887 w 2371972"/>
                <a:gd name="connsiteY3165" fmla="*/ 2190644 h 3508684"/>
                <a:gd name="connsiteX3166" fmla="*/ 861031 w 2371972"/>
                <a:gd name="connsiteY3166" fmla="*/ 2191596 h 3508684"/>
                <a:gd name="connsiteX3167" fmla="*/ 858559 w 2371972"/>
                <a:gd name="connsiteY3167" fmla="*/ 2193023 h 3508684"/>
                <a:gd name="connsiteX3168" fmla="*/ 857227 w 2371972"/>
                <a:gd name="connsiteY3168" fmla="*/ 2194450 h 3508684"/>
                <a:gd name="connsiteX3169" fmla="*/ 857227 w 2371972"/>
                <a:gd name="connsiteY3169" fmla="*/ 2195116 h 3508684"/>
                <a:gd name="connsiteX3170" fmla="*/ 855420 w 2371972"/>
                <a:gd name="connsiteY3170" fmla="*/ 2197305 h 3508684"/>
                <a:gd name="connsiteX3171" fmla="*/ 854564 w 2371972"/>
                <a:gd name="connsiteY3171" fmla="*/ 2199399 h 3508684"/>
                <a:gd name="connsiteX3172" fmla="*/ 851711 w 2371972"/>
                <a:gd name="connsiteY3172" fmla="*/ 2202634 h 3508684"/>
                <a:gd name="connsiteX3173" fmla="*/ 850380 w 2371972"/>
                <a:gd name="connsiteY3173" fmla="*/ 2202634 h 3508684"/>
                <a:gd name="connsiteX3174" fmla="*/ 849524 w 2371972"/>
                <a:gd name="connsiteY3174" fmla="*/ 2204061 h 3508684"/>
                <a:gd name="connsiteX3175" fmla="*/ 843248 w 2371972"/>
                <a:gd name="connsiteY3175" fmla="*/ 2207677 h 3508684"/>
                <a:gd name="connsiteX3176" fmla="*/ 841060 w 2371972"/>
                <a:gd name="connsiteY3176" fmla="*/ 2209866 h 3508684"/>
                <a:gd name="connsiteX3177" fmla="*/ 838588 w 2371972"/>
                <a:gd name="connsiteY3177" fmla="*/ 2211293 h 3508684"/>
                <a:gd name="connsiteX3178" fmla="*/ 837542 w 2371972"/>
                <a:gd name="connsiteY3178" fmla="*/ 2212721 h 3508684"/>
                <a:gd name="connsiteX3179" fmla="*/ 833928 w 2371972"/>
                <a:gd name="connsiteY3179" fmla="*/ 2213101 h 3508684"/>
                <a:gd name="connsiteX3180" fmla="*/ 833642 w 2371972"/>
                <a:gd name="connsiteY3180" fmla="*/ 2213482 h 3508684"/>
                <a:gd name="connsiteX3181" fmla="*/ 832596 w 2371972"/>
                <a:gd name="connsiteY3181" fmla="*/ 2213101 h 3508684"/>
                <a:gd name="connsiteX3182" fmla="*/ 833928 w 2371972"/>
                <a:gd name="connsiteY3182" fmla="*/ 2210342 h 3508684"/>
                <a:gd name="connsiteX3183" fmla="*/ 834784 w 2371972"/>
                <a:gd name="connsiteY3183" fmla="*/ 2209961 h 3508684"/>
                <a:gd name="connsiteX3184" fmla="*/ 835069 w 2371972"/>
                <a:gd name="connsiteY3184" fmla="*/ 2209105 h 3508684"/>
                <a:gd name="connsiteX3185" fmla="*/ 837542 w 2371972"/>
                <a:gd name="connsiteY3185" fmla="*/ 2206535 h 3508684"/>
                <a:gd name="connsiteX3186" fmla="*/ 841536 w 2371972"/>
                <a:gd name="connsiteY3186" fmla="*/ 2203300 h 3508684"/>
                <a:gd name="connsiteX3187" fmla="*/ 842011 w 2371972"/>
                <a:gd name="connsiteY3187" fmla="*/ 2202348 h 3508684"/>
                <a:gd name="connsiteX3188" fmla="*/ 842487 w 2371972"/>
                <a:gd name="connsiteY3188" fmla="*/ 2199779 h 3508684"/>
                <a:gd name="connsiteX3189" fmla="*/ 841821 w 2371972"/>
                <a:gd name="connsiteY3189" fmla="*/ 2196353 h 3508684"/>
                <a:gd name="connsiteX3190" fmla="*/ 842867 w 2371972"/>
                <a:gd name="connsiteY3190" fmla="*/ 2193118 h 3508684"/>
                <a:gd name="connsiteX3191" fmla="*/ 842582 w 2371972"/>
                <a:gd name="connsiteY3191" fmla="*/ 2190929 h 3508684"/>
                <a:gd name="connsiteX3192" fmla="*/ 843057 w 2371972"/>
                <a:gd name="connsiteY3192" fmla="*/ 2190549 h 3508684"/>
                <a:gd name="connsiteX3193" fmla="*/ 843343 w 2371972"/>
                <a:gd name="connsiteY3193" fmla="*/ 2188741 h 3508684"/>
                <a:gd name="connsiteX3194" fmla="*/ 842867 w 2371972"/>
                <a:gd name="connsiteY3194" fmla="*/ 2187884 h 3508684"/>
                <a:gd name="connsiteX3195" fmla="*/ 842106 w 2371972"/>
                <a:gd name="connsiteY3195" fmla="*/ 2187884 h 3508684"/>
                <a:gd name="connsiteX3196" fmla="*/ 840299 w 2371972"/>
                <a:gd name="connsiteY3196" fmla="*/ 2190073 h 3508684"/>
                <a:gd name="connsiteX3197" fmla="*/ 838778 w 2371972"/>
                <a:gd name="connsiteY3197" fmla="*/ 2190359 h 3508684"/>
                <a:gd name="connsiteX3198" fmla="*/ 839253 w 2371972"/>
                <a:gd name="connsiteY3198" fmla="*/ 2190739 h 3508684"/>
                <a:gd name="connsiteX3199" fmla="*/ 838968 w 2371972"/>
                <a:gd name="connsiteY3199" fmla="*/ 2191596 h 3508684"/>
                <a:gd name="connsiteX3200" fmla="*/ 836305 w 2371972"/>
                <a:gd name="connsiteY3200" fmla="*/ 2191215 h 3508684"/>
                <a:gd name="connsiteX3201" fmla="*/ 833642 w 2371972"/>
                <a:gd name="connsiteY3201" fmla="*/ 2192833 h 3508684"/>
                <a:gd name="connsiteX3202" fmla="*/ 833357 w 2371972"/>
                <a:gd name="connsiteY3202" fmla="*/ 2192167 h 3508684"/>
                <a:gd name="connsiteX3203" fmla="*/ 834403 w 2371972"/>
                <a:gd name="connsiteY3203" fmla="*/ 2191310 h 3508684"/>
                <a:gd name="connsiteX3204" fmla="*/ 834118 w 2371972"/>
                <a:gd name="connsiteY3204" fmla="*/ 2190644 h 3508684"/>
                <a:gd name="connsiteX3205" fmla="*/ 835164 w 2371972"/>
                <a:gd name="connsiteY3205" fmla="*/ 2190359 h 3508684"/>
                <a:gd name="connsiteX3206" fmla="*/ 837351 w 2371972"/>
                <a:gd name="connsiteY3206" fmla="*/ 2188265 h 3508684"/>
                <a:gd name="connsiteX3207" fmla="*/ 837637 w 2371972"/>
                <a:gd name="connsiteY3207" fmla="*/ 2187409 h 3508684"/>
                <a:gd name="connsiteX3208" fmla="*/ 838683 w 2371972"/>
                <a:gd name="connsiteY3208" fmla="*/ 2187409 h 3508684"/>
                <a:gd name="connsiteX3209" fmla="*/ 840014 w 2371972"/>
                <a:gd name="connsiteY3209" fmla="*/ 2186267 h 3508684"/>
                <a:gd name="connsiteX3210" fmla="*/ 842867 w 2371972"/>
                <a:gd name="connsiteY3210" fmla="*/ 2186552 h 3508684"/>
                <a:gd name="connsiteX3211" fmla="*/ 843152 w 2371972"/>
                <a:gd name="connsiteY3211" fmla="*/ 2185696 h 3508684"/>
                <a:gd name="connsiteX3212" fmla="*/ 843913 w 2371972"/>
                <a:gd name="connsiteY3212" fmla="*/ 2185315 h 3508684"/>
                <a:gd name="connsiteX3213" fmla="*/ 844579 w 2371972"/>
                <a:gd name="connsiteY3213" fmla="*/ 2186742 h 3508684"/>
                <a:gd name="connsiteX3214" fmla="*/ 845435 w 2371972"/>
                <a:gd name="connsiteY3214" fmla="*/ 2186742 h 3508684"/>
                <a:gd name="connsiteX3215" fmla="*/ 847527 w 2371972"/>
                <a:gd name="connsiteY3215" fmla="*/ 2185791 h 3508684"/>
                <a:gd name="connsiteX3216" fmla="*/ 848383 w 2371972"/>
                <a:gd name="connsiteY3216" fmla="*/ 2184839 h 3508684"/>
                <a:gd name="connsiteX3217" fmla="*/ 849429 w 2371972"/>
                <a:gd name="connsiteY3217" fmla="*/ 2184554 h 3508684"/>
                <a:gd name="connsiteX3218" fmla="*/ 850760 w 2371972"/>
                <a:gd name="connsiteY3218" fmla="*/ 2183126 h 3508684"/>
                <a:gd name="connsiteX3219" fmla="*/ 854184 w 2371972"/>
                <a:gd name="connsiteY3219" fmla="*/ 2181985 h 3508684"/>
                <a:gd name="connsiteX3220" fmla="*/ 855230 w 2371972"/>
                <a:gd name="connsiteY3220" fmla="*/ 2181985 h 3508684"/>
                <a:gd name="connsiteX3221" fmla="*/ 857512 w 2371972"/>
                <a:gd name="connsiteY3221" fmla="*/ 2179796 h 3508684"/>
                <a:gd name="connsiteX3222" fmla="*/ 858844 w 2371972"/>
                <a:gd name="connsiteY3222" fmla="*/ 2179510 h 3508684"/>
                <a:gd name="connsiteX3223" fmla="*/ 860365 w 2371972"/>
                <a:gd name="connsiteY3223" fmla="*/ 2176941 h 3508684"/>
                <a:gd name="connsiteX3224" fmla="*/ 860080 w 2371972"/>
                <a:gd name="connsiteY3224" fmla="*/ 2175799 h 3508684"/>
                <a:gd name="connsiteX3225" fmla="*/ 860556 w 2371972"/>
                <a:gd name="connsiteY3225" fmla="*/ 2175133 h 3508684"/>
                <a:gd name="connsiteX3226" fmla="*/ 862838 w 2371972"/>
                <a:gd name="connsiteY3226" fmla="*/ 2174182 h 3508684"/>
                <a:gd name="connsiteX3227" fmla="*/ 862363 w 2371972"/>
                <a:gd name="connsiteY3227" fmla="*/ 2175609 h 3508684"/>
                <a:gd name="connsiteX3228" fmla="*/ 863218 w 2371972"/>
                <a:gd name="connsiteY3228" fmla="*/ 2175609 h 3508684"/>
                <a:gd name="connsiteX3229" fmla="*/ 863504 w 2371972"/>
                <a:gd name="connsiteY3229" fmla="*/ 2174657 h 3508684"/>
                <a:gd name="connsiteX3230" fmla="*/ 863979 w 2371972"/>
                <a:gd name="connsiteY3230" fmla="*/ 2174372 h 3508684"/>
                <a:gd name="connsiteX3231" fmla="*/ 863979 w 2371972"/>
                <a:gd name="connsiteY3231" fmla="*/ 2173515 h 3508684"/>
                <a:gd name="connsiteX3232" fmla="*/ 863314 w 2371972"/>
                <a:gd name="connsiteY3232" fmla="*/ 2172659 h 3508684"/>
                <a:gd name="connsiteX3233" fmla="*/ 867308 w 2371972"/>
                <a:gd name="connsiteY3233" fmla="*/ 2169614 h 3508684"/>
                <a:gd name="connsiteX3234" fmla="*/ 868639 w 2371972"/>
                <a:gd name="connsiteY3234" fmla="*/ 2168187 h 3508684"/>
                <a:gd name="connsiteX3235" fmla="*/ 869115 w 2371972"/>
                <a:gd name="connsiteY3235" fmla="*/ 2166569 h 3508684"/>
                <a:gd name="connsiteX3236" fmla="*/ 871302 w 2371972"/>
                <a:gd name="connsiteY3236" fmla="*/ 2165141 h 3508684"/>
                <a:gd name="connsiteX3237" fmla="*/ 873394 w 2371972"/>
                <a:gd name="connsiteY3237" fmla="*/ 2160574 h 3508684"/>
                <a:gd name="connsiteX3238" fmla="*/ 874916 w 2371972"/>
                <a:gd name="connsiteY3238" fmla="*/ 2158956 h 3508684"/>
                <a:gd name="connsiteX3239" fmla="*/ 874630 w 2371972"/>
                <a:gd name="connsiteY3239" fmla="*/ 2158005 h 3508684"/>
                <a:gd name="connsiteX3240" fmla="*/ 876437 w 2371972"/>
                <a:gd name="connsiteY3240" fmla="*/ 2156863 h 3508684"/>
                <a:gd name="connsiteX3241" fmla="*/ 876723 w 2371972"/>
                <a:gd name="connsiteY3241" fmla="*/ 2156006 h 3508684"/>
                <a:gd name="connsiteX3242" fmla="*/ 877578 w 2371972"/>
                <a:gd name="connsiteY3242" fmla="*/ 2155626 h 3508684"/>
                <a:gd name="connsiteX3243" fmla="*/ 879766 w 2371972"/>
                <a:gd name="connsiteY3243" fmla="*/ 2153152 h 3508684"/>
                <a:gd name="connsiteX3244" fmla="*/ 879290 w 2371972"/>
                <a:gd name="connsiteY3244" fmla="*/ 2151724 h 3508684"/>
                <a:gd name="connsiteX3245" fmla="*/ 879956 w 2371972"/>
                <a:gd name="connsiteY3245" fmla="*/ 2150868 h 3508684"/>
                <a:gd name="connsiteX3246" fmla="*/ 881287 w 2371972"/>
                <a:gd name="connsiteY3246" fmla="*/ 2149916 h 3508684"/>
                <a:gd name="connsiteX3247" fmla="*/ 881953 w 2371972"/>
                <a:gd name="connsiteY3247" fmla="*/ 2149916 h 3508684"/>
                <a:gd name="connsiteX3248" fmla="*/ 882238 w 2371972"/>
                <a:gd name="connsiteY3248" fmla="*/ 2150582 h 3508684"/>
                <a:gd name="connsiteX3249" fmla="*/ 882904 w 2371972"/>
                <a:gd name="connsiteY3249" fmla="*/ 2150868 h 3508684"/>
                <a:gd name="connsiteX3250" fmla="*/ 884235 w 2371972"/>
                <a:gd name="connsiteY3250" fmla="*/ 2150487 h 3508684"/>
                <a:gd name="connsiteX3251" fmla="*/ 884521 w 2371972"/>
                <a:gd name="connsiteY3251" fmla="*/ 2148869 h 3508684"/>
                <a:gd name="connsiteX3252" fmla="*/ 885567 w 2371972"/>
                <a:gd name="connsiteY3252" fmla="*/ 2147442 h 3508684"/>
                <a:gd name="connsiteX3253" fmla="*/ 884901 w 2371972"/>
                <a:gd name="connsiteY3253" fmla="*/ 2147061 h 3508684"/>
                <a:gd name="connsiteX3254" fmla="*/ 884045 w 2371972"/>
                <a:gd name="connsiteY3254" fmla="*/ 2147347 h 3508684"/>
                <a:gd name="connsiteX3255" fmla="*/ 883189 w 2371972"/>
                <a:gd name="connsiteY3255" fmla="*/ 2146681 h 3508684"/>
                <a:gd name="connsiteX3256" fmla="*/ 883475 w 2371972"/>
                <a:gd name="connsiteY3256" fmla="*/ 2145729 h 3508684"/>
                <a:gd name="connsiteX3257" fmla="*/ 884235 w 2371972"/>
                <a:gd name="connsiteY3257" fmla="*/ 2145063 h 3508684"/>
                <a:gd name="connsiteX3258" fmla="*/ 883950 w 2371972"/>
                <a:gd name="connsiteY3258" fmla="*/ 2144397 h 3508684"/>
                <a:gd name="connsiteX3259" fmla="*/ 883189 w 2371972"/>
                <a:gd name="connsiteY3259" fmla="*/ 2144112 h 3508684"/>
                <a:gd name="connsiteX3260" fmla="*/ 883950 w 2371972"/>
                <a:gd name="connsiteY3260" fmla="*/ 2142684 h 3508684"/>
                <a:gd name="connsiteX3261" fmla="*/ 886423 w 2371972"/>
                <a:gd name="connsiteY3261" fmla="*/ 2143350 h 3508684"/>
                <a:gd name="connsiteX3262" fmla="*/ 887184 w 2371972"/>
                <a:gd name="connsiteY3262" fmla="*/ 2145158 h 3508684"/>
                <a:gd name="connsiteX3263" fmla="*/ 886898 w 2371972"/>
                <a:gd name="connsiteY3263" fmla="*/ 2146110 h 3508684"/>
                <a:gd name="connsiteX3264" fmla="*/ 887754 w 2371972"/>
                <a:gd name="connsiteY3264" fmla="*/ 2147918 h 3508684"/>
                <a:gd name="connsiteX3265" fmla="*/ 889276 w 2371972"/>
                <a:gd name="connsiteY3265" fmla="*/ 2147632 h 3508684"/>
                <a:gd name="connsiteX3266" fmla="*/ 889941 w 2371972"/>
                <a:gd name="connsiteY3266" fmla="*/ 2146205 h 3508684"/>
                <a:gd name="connsiteX3267" fmla="*/ 890797 w 2371972"/>
                <a:gd name="connsiteY3267" fmla="*/ 2146871 h 3508684"/>
                <a:gd name="connsiteX3268" fmla="*/ 890797 w 2371972"/>
                <a:gd name="connsiteY3268" fmla="*/ 2147537 h 3508684"/>
                <a:gd name="connsiteX3269" fmla="*/ 891653 w 2371972"/>
                <a:gd name="connsiteY3269" fmla="*/ 2147823 h 3508684"/>
                <a:gd name="connsiteX3270" fmla="*/ 892699 w 2371972"/>
                <a:gd name="connsiteY3270" fmla="*/ 2147157 h 3508684"/>
                <a:gd name="connsiteX3271" fmla="*/ 892699 w 2371972"/>
                <a:gd name="connsiteY3271" fmla="*/ 2146015 h 3508684"/>
                <a:gd name="connsiteX3272" fmla="*/ 891368 w 2371972"/>
                <a:gd name="connsiteY3272" fmla="*/ 2145634 h 3508684"/>
                <a:gd name="connsiteX3273" fmla="*/ 891843 w 2371972"/>
                <a:gd name="connsiteY3273" fmla="*/ 2144968 h 3508684"/>
                <a:gd name="connsiteX3274" fmla="*/ 892699 w 2371972"/>
                <a:gd name="connsiteY3274" fmla="*/ 2144968 h 3508684"/>
                <a:gd name="connsiteX3275" fmla="*/ 892985 w 2371972"/>
                <a:gd name="connsiteY3275" fmla="*/ 2145824 h 3508684"/>
                <a:gd name="connsiteX3276" fmla="*/ 893840 w 2371972"/>
                <a:gd name="connsiteY3276" fmla="*/ 2145539 h 3508684"/>
                <a:gd name="connsiteX3277" fmla="*/ 894887 w 2371972"/>
                <a:gd name="connsiteY3277" fmla="*/ 2143921 h 3508684"/>
                <a:gd name="connsiteX3278" fmla="*/ 896693 w 2371972"/>
                <a:gd name="connsiteY3278" fmla="*/ 2143065 h 3508684"/>
                <a:gd name="connsiteX3279" fmla="*/ 897169 w 2371972"/>
                <a:gd name="connsiteY3279" fmla="*/ 2141923 h 3508684"/>
                <a:gd name="connsiteX3280" fmla="*/ 901163 w 2371972"/>
                <a:gd name="connsiteY3280" fmla="*/ 2139925 h 3508684"/>
                <a:gd name="connsiteX3281" fmla="*/ 901163 w 2371972"/>
                <a:gd name="connsiteY3281" fmla="*/ 2139925 h 3508684"/>
                <a:gd name="connsiteX3282" fmla="*/ 620334 w 2371972"/>
                <a:gd name="connsiteY3282" fmla="*/ 2070839 h 3508684"/>
                <a:gd name="connsiteX3283" fmla="*/ 621666 w 2371972"/>
                <a:gd name="connsiteY3283" fmla="*/ 2071696 h 3508684"/>
                <a:gd name="connsiteX3284" fmla="*/ 623758 w 2371972"/>
                <a:gd name="connsiteY3284" fmla="*/ 2071981 h 3508684"/>
                <a:gd name="connsiteX3285" fmla="*/ 624519 w 2371972"/>
                <a:gd name="connsiteY3285" fmla="*/ 2072647 h 3508684"/>
                <a:gd name="connsiteX3286" fmla="*/ 624804 w 2371972"/>
                <a:gd name="connsiteY3286" fmla="*/ 2075883 h 3508684"/>
                <a:gd name="connsiteX3287" fmla="*/ 624328 w 2371972"/>
                <a:gd name="connsiteY3287" fmla="*/ 2078547 h 3508684"/>
                <a:gd name="connsiteX3288" fmla="*/ 626421 w 2371972"/>
                <a:gd name="connsiteY3288" fmla="*/ 2080165 h 3508684"/>
                <a:gd name="connsiteX3289" fmla="*/ 632031 w 2371972"/>
                <a:gd name="connsiteY3289" fmla="*/ 2081021 h 3508684"/>
                <a:gd name="connsiteX3290" fmla="*/ 634219 w 2371972"/>
                <a:gd name="connsiteY3290" fmla="*/ 2082449 h 3508684"/>
                <a:gd name="connsiteX3291" fmla="*/ 635265 w 2371972"/>
                <a:gd name="connsiteY3291" fmla="*/ 2082449 h 3508684"/>
                <a:gd name="connsiteX3292" fmla="*/ 637072 w 2371972"/>
                <a:gd name="connsiteY3292" fmla="*/ 2083876 h 3508684"/>
                <a:gd name="connsiteX3293" fmla="*/ 642683 w 2371972"/>
                <a:gd name="connsiteY3293" fmla="*/ 2083591 h 3508684"/>
                <a:gd name="connsiteX3294" fmla="*/ 644870 w 2371972"/>
                <a:gd name="connsiteY3294" fmla="*/ 2084257 h 3508684"/>
                <a:gd name="connsiteX3295" fmla="*/ 645155 w 2371972"/>
                <a:gd name="connsiteY3295" fmla="*/ 2084923 h 3508684"/>
                <a:gd name="connsiteX3296" fmla="*/ 647343 w 2371972"/>
                <a:gd name="connsiteY3296" fmla="*/ 2086541 h 3508684"/>
                <a:gd name="connsiteX3297" fmla="*/ 647818 w 2371972"/>
                <a:gd name="connsiteY3297" fmla="*/ 2090728 h 3508684"/>
                <a:gd name="connsiteX3298" fmla="*/ 648579 w 2371972"/>
                <a:gd name="connsiteY3298" fmla="*/ 2092155 h 3508684"/>
                <a:gd name="connsiteX3299" fmla="*/ 648103 w 2371972"/>
                <a:gd name="connsiteY3299" fmla="*/ 2092155 h 3508684"/>
                <a:gd name="connsiteX3300" fmla="*/ 647818 w 2371972"/>
                <a:gd name="connsiteY3300" fmla="*/ 2093106 h 3508684"/>
                <a:gd name="connsiteX3301" fmla="*/ 646772 w 2371972"/>
                <a:gd name="connsiteY3301" fmla="*/ 2093773 h 3508684"/>
                <a:gd name="connsiteX3302" fmla="*/ 646487 w 2371972"/>
                <a:gd name="connsiteY3302" fmla="*/ 2095390 h 3508684"/>
                <a:gd name="connsiteX3303" fmla="*/ 646011 w 2371972"/>
                <a:gd name="connsiteY3303" fmla="*/ 2095771 h 3508684"/>
                <a:gd name="connsiteX3304" fmla="*/ 644204 w 2371972"/>
                <a:gd name="connsiteY3304" fmla="*/ 2095485 h 3508684"/>
                <a:gd name="connsiteX3305" fmla="*/ 643729 w 2371972"/>
                <a:gd name="connsiteY3305" fmla="*/ 2096627 h 3508684"/>
                <a:gd name="connsiteX3306" fmla="*/ 646201 w 2371972"/>
                <a:gd name="connsiteY3306" fmla="*/ 2098435 h 3508684"/>
                <a:gd name="connsiteX3307" fmla="*/ 646487 w 2371972"/>
                <a:gd name="connsiteY3307" fmla="*/ 2099387 h 3508684"/>
                <a:gd name="connsiteX3308" fmla="*/ 647343 w 2371972"/>
                <a:gd name="connsiteY3308" fmla="*/ 2099768 h 3508684"/>
                <a:gd name="connsiteX3309" fmla="*/ 649530 w 2371972"/>
                <a:gd name="connsiteY3309" fmla="*/ 2102432 h 3508684"/>
                <a:gd name="connsiteX3310" fmla="*/ 650291 w 2371972"/>
                <a:gd name="connsiteY3310" fmla="*/ 2102718 h 3508684"/>
                <a:gd name="connsiteX3311" fmla="*/ 651051 w 2371972"/>
                <a:gd name="connsiteY3311" fmla="*/ 2102337 h 3508684"/>
                <a:gd name="connsiteX3312" fmla="*/ 651337 w 2371972"/>
                <a:gd name="connsiteY3312" fmla="*/ 2100909 h 3508684"/>
                <a:gd name="connsiteX3313" fmla="*/ 653429 w 2371972"/>
                <a:gd name="connsiteY3313" fmla="*/ 2100624 h 3508684"/>
                <a:gd name="connsiteX3314" fmla="*/ 654475 w 2371972"/>
                <a:gd name="connsiteY3314" fmla="*/ 2102051 h 3508684"/>
                <a:gd name="connsiteX3315" fmla="*/ 657613 w 2371972"/>
                <a:gd name="connsiteY3315" fmla="*/ 2103479 h 3508684"/>
                <a:gd name="connsiteX3316" fmla="*/ 657899 w 2371972"/>
                <a:gd name="connsiteY3316" fmla="*/ 2104145 h 3508684"/>
                <a:gd name="connsiteX3317" fmla="*/ 659420 w 2371972"/>
                <a:gd name="connsiteY3317" fmla="*/ 2105001 h 3508684"/>
                <a:gd name="connsiteX3318" fmla="*/ 659420 w 2371972"/>
                <a:gd name="connsiteY3318" fmla="*/ 2105667 h 3508684"/>
                <a:gd name="connsiteX3319" fmla="*/ 661893 w 2371972"/>
                <a:gd name="connsiteY3319" fmla="*/ 2108427 h 3508684"/>
                <a:gd name="connsiteX3320" fmla="*/ 662368 w 2371972"/>
                <a:gd name="connsiteY3320" fmla="*/ 2111091 h 3508684"/>
                <a:gd name="connsiteX3321" fmla="*/ 664841 w 2371972"/>
                <a:gd name="connsiteY3321" fmla="*/ 2113280 h 3508684"/>
                <a:gd name="connsiteX3322" fmla="*/ 665126 w 2371972"/>
                <a:gd name="connsiteY3322" fmla="*/ 2117182 h 3508684"/>
                <a:gd name="connsiteX3323" fmla="*/ 666172 w 2371972"/>
                <a:gd name="connsiteY3323" fmla="*/ 2118609 h 3508684"/>
                <a:gd name="connsiteX3324" fmla="*/ 666172 w 2371972"/>
                <a:gd name="connsiteY3324" fmla="*/ 2119751 h 3508684"/>
                <a:gd name="connsiteX3325" fmla="*/ 669596 w 2371972"/>
                <a:gd name="connsiteY3325" fmla="*/ 2123367 h 3508684"/>
                <a:gd name="connsiteX3326" fmla="*/ 670642 w 2371972"/>
                <a:gd name="connsiteY3326" fmla="*/ 2123748 h 3508684"/>
                <a:gd name="connsiteX3327" fmla="*/ 671403 w 2371972"/>
                <a:gd name="connsiteY3327" fmla="*/ 2125365 h 3508684"/>
                <a:gd name="connsiteX3328" fmla="*/ 672449 w 2371972"/>
                <a:gd name="connsiteY3328" fmla="*/ 2125651 h 3508684"/>
                <a:gd name="connsiteX3329" fmla="*/ 673210 w 2371972"/>
                <a:gd name="connsiteY3329" fmla="*/ 2126507 h 3508684"/>
                <a:gd name="connsiteX3330" fmla="*/ 675682 w 2371972"/>
                <a:gd name="connsiteY3330" fmla="*/ 2126507 h 3508684"/>
                <a:gd name="connsiteX3331" fmla="*/ 676538 w 2371972"/>
                <a:gd name="connsiteY3331" fmla="*/ 2127459 h 3508684"/>
                <a:gd name="connsiteX3332" fmla="*/ 677014 w 2371972"/>
                <a:gd name="connsiteY3332" fmla="*/ 2130218 h 3508684"/>
                <a:gd name="connsiteX3333" fmla="*/ 678345 w 2371972"/>
                <a:gd name="connsiteY3333" fmla="*/ 2131646 h 3508684"/>
                <a:gd name="connsiteX3334" fmla="*/ 678060 w 2371972"/>
                <a:gd name="connsiteY3334" fmla="*/ 2132502 h 3508684"/>
                <a:gd name="connsiteX3335" fmla="*/ 677014 w 2371972"/>
                <a:gd name="connsiteY3335" fmla="*/ 2133359 h 3508684"/>
                <a:gd name="connsiteX3336" fmla="*/ 677489 w 2371972"/>
                <a:gd name="connsiteY3336" fmla="*/ 2134025 h 3508684"/>
                <a:gd name="connsiteX3337" fmla="*/ 677204 w 2371972"/>
                <a:gd name="connsiteY3337" fmla="*/ 2137070 h 3508684"/>
                <a:gd name="connsiteX3338" fmla="*/ 678725 w 2371972"/>
                <a:gd name="connsiteY3338" fmla="*/ 2138021 h 3508684"/>
                <a:gd name="connsiteX3339" fmla="*/ 679011 w 2371972"/>
                <a:gd name="connsiteY3339" fmla="*/ 2138973 h 3508684"/>
                <a:gd name="connsiteX3340" fmla="*/ 681198 w 2371972"/>
                <a:gd name="connsiteY3340" fmla="*/ 2140591 h 3508684"/>
                <a:gd name="connsiteX3341" fmla="*/ 682529 w 2371972"/>
                <a:gd name="connsiteY3341" fmla="*/ 2142399 h 3508684"/>
                <a:gd name="connsiteX3342" fmla="*/ 682529 w 2371972"/>
                <a:gd name="connsiteY3342" fmla="*/ 2144016 h 3508684"/>
                <a:gd name="connsiteX3343" fmla="*/ 683385 w 2371972"/>
                <a:gd name="connsiteY3343" fmla="*/ 2145158 h 3508684"/>
                <a:gd name="connsiteX3344" fmla="*/ 682910 w 2371972"/>
                <a:gd name="connsiteY3344" fmla="*/ 2149726 h 3508684"/>
                <a:gd name="connsiteX3345" fmla="*/ 685002 w 2371972"/>
                <a:gd name="connsiteY3345" fmla="*/ 2152200 h 3508684"/>
                <a:gd name="connsiteX3346" fmla="*/ 685002 w 2371972"/>
                <a:gd name="connsiteY3346" fmla="*/ 2153342 h 3508684"/>
                <a:gd name="connsiteX3347" fmla="*/ 685858 w 2371972"/>
                <a:gd name="connsiteY3347" fmla="*/ 2155816 h 3508684"/>
                <a:gd name="connsiteX3348" fmla="*/ 687189 w 2371972"/>
                <a:gd name="connsiteY3348" fmla="*/ 2156672 h 3508684"/>
                <a:gd name="connsiteX3349" fmla="*/ 686904 w 2371972"/>
                <a:gd name="connsiteY3349" fmla="*/ 2157624 h 3508684"/>
                <a:gd name="connsiteX3350" fmla="*/ 686333 w 2371972"/>
                <a:gd name="connsiteY3350" fmla="*/ 2158100 h 3508684"/>
                <a:gd name="connsiteX3351" fmla="*/ 686333 w 2371972"/>
                <a:gd name="connsiteY3351" fmla="*/ 2160859 h 3508684"/>
                <a:gd name="connsiteX3352" fmla="*/ 684146 w 2371972"/>
                <a:gd name="connsiteY3352" fmla="*/ 2161526 h 3508684"/>
                <a:gd name="connsiteX3353" fmla="*/ 683861 w 2371972"/>
                <a:gd name="connsiteY3353" fmla="*/ 2162382 h 3508684"/>
                <a:gd name="connsiteX3354" fmla="*/ 687475 w 2371972"/>
                <a:gd name="connsiteY3354" fmla="*/ 2162762 h 3508684"/>
                <a:gd name="connsiteX3355" fmla="*/ 687475 w 2371972"/>
                <a:gd name="connsiteY3355" fmla="*/ 2163714 h 3508684"/>
                <a:gd name="connsiteX3356" fmla="*/ 688235 w 2371972"/>
                <a:gd name="connsiteY3356" fmla="*/ 2165046 h 3508684"/>
                <a:gd name="connsiteX3357" fmla="*/ 688711 w 2371972"/>
                <a:gd name="connsiteY3357" fmla="*/ 2167520 h 3508684"/>
                <a:gd name="connsiteX3358" fmla="*/ 690518 w 2371972"/>
                <a:gd name="connsiteY3358" fmla="*/ 2168948 h 3508684"/>
                <a:gd name="connsiteX3359" fmla="*/ 690518 w 2371972"/>
                <a:gd name="connsiteY3359" fmla="*/ 2169614 h 3508684"/>
                <a:gd name="connsiteX3360" fmla="*/ 691564 w 2371972"/>
                <a:gd name="connsiteY3360" fmla="*/ 2169899 h 3508684"/>
                <a:gd name="connsiteX3361" fmla="*/ 692229 w 2371972"/>
                <a:gd name="connsiteY3361" fmla="*/ 2169233 h 3508684"/>
                <a:gd name="connsiteX3362" fmla="*/ 693561 w 2371972"/>
                <a:gd name="connsiteY3362" fmla="*/ 2168948 h 3508684"/>
                <a:gd name="connsiteX3363" fmla="*/ 694607 w 2371972"/>
                <a:gd name="connsiteY3363" fmla="*/ 2167806 h 3508684"/>
                <a:gd name="connsiteX3364" fmla="*/ 694607 w 2371972"/>
                <a:gd name="connsiteY3364" fmla="*/ 2166854 h 3508684"/>
                <a:gd name="connsiteX3365" fmla="*/ 695273 w 2371972"/>
                <a:gd name="connsiteY3365" fmla="*/ 2165998 h 3508684"/>
                <a:gd name="connsiteX3366" fmla="*/ 696794 w 2371972"/>
                <a:gd name="connsiteY3366" fmla="*/ 2166664 h 3508684"/>
                <a:gd name="connsiteX3367" fmla="*/ 699457 w 2371972"/>
                <a:gd name="connsiteY3367" fmla="*/ 2169233 h 3508684"/>
                <a:gd name="connsiteX3368" fmla="*/ 700979 w 2371972"/>
                <a:gd name="connsiteY3368" fmla="*/ 2169233 h 3508684"/>
                <a:gd name="connsiteX3369" fmla="*/ 701454 w 2371972"/>
                <a:gd name="connsiteY3369" fmla="*/ 2169614 h 3508684"/>
                <a:gd name="connsiteX3370" fmla="*/ 702310 w 2371972"/>
                <a:gd name="connsiteY3370" fmla="*/ 2171803 h 3508684"/>
                <a:gd name="connsiteX3371" fmla="*/ 702786 w 2371972"/>
                <a:gd name="connsiteY3371" fmla="*/ 2172088 h 3508684"/>
                <a:gd name="connsiteX3372" fmla="*/ 702310 w 2371972"/>
                <a:gd name="connsiteY3372" fmla="*/ 2173040 h 3508684"/>
                <a:gd name="connsiteX3373" fmla="*/ 707636 w 2371972"/>
                <a:gd name="connsiteY3373" fmla="*/ 2170566 h 3508684"/>
                <a:gd name="connsiteX3374" fmla="*/ 708967 w 2371972"/>
                <a:gd name="connsiteY3374" fmla="*/ 2169138 h 3508684"/>
                <a:gd name="connsiteX3375" fmla="*/ 711059 w 2371972"/>
                <a:gd name="connsiteY3375" fmla="*/ 2168758 h 3508684"/>
                <a:gd name="connsiteX3376" fmla="*/ 716004 w 2371972"/>
                <a:gd name="connsiteY3376" fmla="*/ 2168758 h 3508684"/>
                <a:gd name="connsiteX3377" fmla="*/ 719808 w 2371972"/>
                <a:gd name="connsiteY3377" fmla="*/ 2169614 h 3508684"/>
                <a:gd name="connsiteX3378" fmla="*/ 722281 w 2371972"/>
                <a:gd name="connsiteY3378" fmla="*/ 2169328 h 3508684"/>
                <a:gd name="connsiteX3379" fmla="*/ 722947 w 2371972"/>
                <a:gd name="connsiteY3379" fmla="*/ 2169709 h 3508684"/>
                <a:gd name="connsiteX3380" fmla="*/ 725229 w 2371972"/>
                <a:gd name="connsiteY3380" fmla="*/ 2168853 h 3508684"/>
                <a:gd name="connsiteX3381" fmla="*/ 726751 w 2371972"/>
                <a:gd name="connsiteY3381" fmla="*/ 2169233 h 3508684"/>
                <a:gd name="connsiteX3382" fmla="*/ 728938 w 2371972"/>
                <a:gd name="connsiteY3382" fmla="*/ 2168948 h 3508684"/>
                <a:gd name="connsiteX3383" fmla="*/ 731220 w 2371972"/>
                <a:gd name="connsiteY3383" fmla="*/ 2169804 h 3508684"/>
                <a:gd name="connsiteX3384" fmla="*/ 732076 w 2371972"/>
                <a:gd name="connsiteY3384" fmla="*/ 2170661 h 3508684"/>
                <a:gd name="connsiteX3385" fmla="*/ 732552 w 2371972"/>
                <a:gd name="connsiteY3385" fmla="*/ 2171803 h 3508684"/>
                <a:gd name="connsiteX3386" fmla="*/ 734739 w 2371972"/>
                <a:gd name="connsiteY3386" fmla="*/ 2173420 h 3508684"/>
                <a:gd name="connsiteX3387" fmla="*/ 735785 w 2371972"/>
                <a:gd name="connsiteY3387" fmla="*/ 2174848 h 3508684"/>
                <a:gd name="connsiteX3388" fmla="*/ 736831 w 2371972"/>
                <a:gd name="connsiteY3388" fmla="*/ 2177607 h 3508684"/>
                <a:gd name="connsiteX3389" fmla="*/ 739969 w 2371972"/>
                <a:gd name="connsiteY3389" fmla="*/ 2178749 h 3508684"/>
                <a:gd name="connsiteX3390" fmla="*/ 741016 w 2371972"/>
                <a:gd name="connsiteY3390" fmla="*/ 2178368 h 3508684"/>
                <a:gd name="connsiteX3391" fmla="*/ 741301 w 2371972"/>
                <a:gd name="connsiteY3391" fmla="*/ 2177512 h 3508684"/>
                <a:gd name="connsiteX3392" fmla="*/ 741016 w 2371972"/>
                <a:gd name="connsiteY3392" fmla="*/ 2172278 h 3508684"/>
                <a:gd name="connsiteX3393" fmla="*/ 741681 w 2371972"/>
                <a:gd name="connsiteY3393" fmla="*/ 2171612 h 3508684"/>
                <a:gd name="connsiteX3394" fmla="*/ 743013 w 2371972"/>
                <a:gd name="connsiteY3394" fmla="*/ 2171898 h 3508684"/>
                <a:gd name="connsiteX3395" fmla="*/ 745295 w 2371972"/>
                <a:gd name="connsiteY3395" fmla="*/ 2173706 h 3508684"/>
                <a:gd name="connsiteX3396" fmla="*/ 750906 w 2371972"/>
                <a:gd name="connsiteY3396" fmla="*/ 2172754 h 3508684"/>
                <a:gd name="connsiteX3397" fmla="*/ 753378 w 2371972"/>
                <a:gd name="connsiteY3397" fmla="*/ 2173135 h 3508684"/>
                <a:gd name="connsiteX3398" fmla="*/ 754139 w 2371972"/>
                <a:gd name="connsiteY3398" fmla="*/ 2174277 h 3508684"/>
                <a:gd name="connsiteX3399" fmla="*/ 753854 w 2371972"/>
                <a:gd name="connsiteY3399" fmla="*/ 2175419 h 3508684"/>
                <a:gd name="connsiteX3400" fmla="*/ 754900 w 2371972"/>
                <a:gd name="connsiteY3400" fmla="*/ 2176370 h 3508684"/>
                <a:gd name="connsiteX3401" fmla="*/ 755185 w 2371972"/>
                <a:gd name="connsiteY3401" fmla="*/ 2177227 h 3508684"/>
                <a:gd name="connsiteX3402" fmla="*/ 756231 w 2371972"/>
                <a:gd name="connsiteY3402" fmla="*/ 2177893 h 3508684"/>
                <a:gd name="connsiteX3403" fmla="*/ 756517 w 2371972"/>
                <a:gd name="connsiteY3403" fmla="*/ 2179035 h 3508684"/>
                <a:gd name="connsiteX3404" fmla="*/ 760701 w 2371972"/>
                <a:gd name="connsiteY3404" fmla="*/ 2180652 h 3508684"/>
                <a:gd name="connsiteX3405" fmla="*/ 760701 w 2371972"/>
                <a:gd name="connsiteY3405" fmla="*/ 2181319 h 3508684"/>
                <a:gd name="connsiteX3406" fmla="*/ 759845 w 2371972"/>
                <a:gd name="connsiteY3406" fmla="*/ 2181604 h 3508684"/>
                <a:gd name="connsiteX3407" fmla="*/ 759845 w 2371972"/>
                <a:gd name="connsiteY3407" fmla="*/ 2182270 h 3508684"/>
                <a:gd name="connsiteX3408" fmla="*/ 761367 w 2371972"/>
                <a:gd name="connsiteY3408" fmla="*/ 2183888 h 3508684"/>
                <a:gd name="connsiteX3409" fmla="*/ 762223 w 2371972"/>
                <a:gd name="connsiteY3409" fmla="*/ 2183888 h 3508684"/>
                <a:gd name="connsiteX3410" fmla="*/ 762223 w 2371972"/>
                <a:gd name="connsiteY3410" fmla="*/ 2187123 h 3508684"/>
                <a:gd name="connsiteX3411" fmla="*/ 763269 w 2371972"/>
                <a:gd name="connsiteY3411" fmla="*/ 2187980 h 3508684"/>
                <a:gd name="connsiteX3412" fmla="*/ 764125 w 2371972"/>
                <a:gd name="connsiteY3412" fmla="*/ 2190739 h 3508684"/>
                <a:gd name="connsiteX3413" fmla="*/ 765171 w 2371972"/>
                <a:gd name="connsiteY3413" fmla="*/ 2191120 h 3508684"/>
                <a:gd name="connsiteX3414" fmla="*/ 765171 w 2371972"/>
                <a:gd name="connsiteY3414" fmla="*/ 2192071 h 3508684"/>
                <a:gd name="connsiteX3415" fmla="*/ 767263 w 2371972"/>
                <a:gd name="connsiteY3415" fmla="*/ 2192357 h 3508684"/>
                <a:gd name="connsiteX3416" fmla="*/ 768309 w 2371972"/>
                <a:gd name="connsiteY3416" fmla="*/ 2193308 h 3508684"/>
                <a:gd name="connsiteX3417" fmla="*/ 771162 w 2371972"/>
                <a:gd name="connsiteY3417" fmla="*/ 2194165 h 3508684"/>
                <a:gd name="connsiteX3418" fmla="*/ 772969 w 2371972"/>
                <a:gd name="connsiteY3418" fmla="*/ 2196353 h 3508684"/>
                <a:gd name="connsiteX3419" fmla="*/ 773825 w 2371972"/>
                <a:gd name="connsiteY3419" fmla="*/ 2196353 h 3508684"/>
                <a:gd name="connsiteX3420" fmla="*/ 774681 w 2371972"/>
                <a:gd name="connsiteY3420" fmla="*/ 2197210 h 3508684"/>
                <a:gd name="connsiteX3421" fmla="*/ 778295 w 2371972"/>
                <a:gd name="connsiteY3421" fmla="*/ 2196544 h 3508684"/>
                <a:gd name="connsiteX3422" fmla="*/ 778295 w 2371972"/>
                <a:gd name="connsiteY3422" fmla="*/ 2195592 h 3508684"/>
                <a:gd name="connsiteX3423" fmla="*/ 778770 w 2371972"/>
                <a:gd name="connsiteY3423" fmla="*/ 2195212 h 3508684"/>
                <a:gd name="connsiteX3424" fmla="*/ 781908 w 2371972"/>
                <a:gd name="connsiteY3424" fmla="*/ 2194926 h 3508684"/>
                <a:gd name="connsiteX3425" fmla="*/ 782384 w 2371972"/>
                <a:gd name="connsiteY3425" fmla="*/ 2193974 h 3508684"/>
                <a:gd name="connsiteX3426" fmla="*/ 783905 w 2371972"/>
                <a:gd name="connsiteY3426" fmla="*/ 2194641 h 3508684"/>
                <a:gd name="connsiteX3427" fmla="*/ 787519 w 2371972"/>
                <a:gd name="connsiteY3427" fmla="*/ 2199874 h 3508684"/>
                <a:gd name="connsiteX3428" fmla="*/ 787804 w 2371972"/>
                <a:gd name="connsiteY3428" fmla="*/ 2201016 h 3508684"/>
                <a:gd name="connsiteX3429" fmla="*/ 786949 w 2371972"/>
                <a:gd name="connsiteY3429" fmla="*/ 2201016 h 3508684"/>
                <a:gd name="connsiteX3430" fmla="*/ 786473 w 2371972"/>
                <a:gd name="connsiteY3430" fmla="*/ 2201968 h 3508684"/>
                <a:gd name="connsiteX3431" fmla="*/ 787139 w 2371972"/>
                <a:gd name="connsiteY3431" fmla="*/ 2203395 h 3508684"/>
                <a:gd name="connsiteX3432" fmla="*/ 788660 w 2371972"/>
                <a:gd name="connsiteY3432" fmla="*/ 2204537 h 3508684"/>
                <a:gd name="connsiteX3433" fmla="*/ 788660 w 2371972"/>
                <a:gd name="connsiteY3433" fmla="*/ 2205203 h 3508684"/>
                <a:gd name="connsiteX3434" fmla="*/ 790753 w 2371972"/>
                <a:gd name="connsiteY3434" fmla="*/ 2206345 h 3508684"/>
                <a:gd name="connsiteX3435" fmla="*/ 793225 w 2371972"/>
                <a:gd name="connsiteY3435" fmla="*/ 2205489 h 3508684"/>
                <a:gd name="connsiteX3436" fmla="*/ 797410 w 2371972"/>
                <a:gd name="connsiteY3436" fmla="*/ 2210722 h 3508684"/>
                <a:gd name="connsiteX3437" fmla="*/ 800548 w 2371972"/>
                <a:gd name="connsiteY3437" fmla="*/ 2212530 h 3508684"/>
                <a:gd name="connsiteX3438" fmla="*/ 800263 w 2371972"/>
                <a:gd name="connsiteY3438" fmla="*/ 2214338 h 3508684"/>
                <a:gd name="connsiteX3439" fmla="*/ 799597 w 2371972"/>
                <a:gd name="connsiteY3439" fmla="*/ 2215480 h 3508684"/>
                <a:gd name="connsiteX3440" fmla="*/ 798265 w 2371972"/>
                <a:gd name="connsiteY3440" fmla="*/ 2216337 h 3508684"/>
                <a:gd name="connsiteX3441" fmla="*/ 798931 w 2371972"/>
                <a:gd name="connsiteY3441" fmla="*/ 2218430 h 3508684"/>
                <a:gd name="connsiteX3442" fmla="*/ 800453 w 2371972"/>
                <a:gd name="connsiteY3442" fmla="*/ 2218145 h 3508684"/>
                <a:gd name="connsiteX3443" fmla="*/ 801214 w 2371972"/>
                <a:gd name="connsiteY3443" fmla="*/ 2217288 h 3508684"/>
                <a:gd name="connsiteX3444" fmla="*/ 801879 w 2371972"/>
                <a:gd name="connsiteY3444" fmla="*/ 2217288 h 3508684"/>
                <a:gd name="connsiteX3445" fmla="*/ 801879 w 2371972"/>
                <a:gd name="connsiteY3445" fmla="*/ 2218716 h 3508684"/>
                <a:gd name="connsiteX3446" fmla="*/ 802355 w 2371972"/>
                <a:gd name="connsiteY3446" fmla="*/ 2219096 h 3508684"/>
                <a:gd name="connsiteX3447" fmla="*/ 804827 w 2371972"/>
                <a:gd name="connsiteY3447" fmla="*/ 2220524 h 3508684"/>
                <a:gd name="connsiteX3448" fmla="*/ 805873 w 2371972"/>
                <a:gd name="connsiteY3448" fmla="*/ 2220524 h 3508684"/>
                <a:gd name="connsiteX3449" fmla="*/ 806919 w 2371972"/>
                <a:gd name="connsiteY3449" fmla="*/ 2220143 h 3508684"/>
                <a:gd name="connsiteX3450" fmla="*/ 807966 w 2371972"/>
                <a:gd name="connsiteY3450" fmla="*/ 2218716 h 3508684"/>
                <a:gd name="connsiteX3451" fmla="*/ 807680 w 2371972"/>
                <a:gd name="connsiteY3451" fmla="*/ 2216242 h 3508684"/>
                <a:gd name="connsiteX3452" fmla="*/ 808441 w 2371972"/>
                <a:gd name="connsiteY3452" fmla="*/ 2215100 h 3508684"/>
                <a:gd name="connsiteX3453" fmla="*/ 810533 w 2371972"/>
                <a:gd name="connsiteY3453" fmla="*/ 2215385 h 3508684"/>
                <a:gd name="connsiteX3454" fmla="*/ 812625 w 2371972"/>
                <a:gd name="connsiteY3454" fmla="*/ 2218811 h 3508684"/>
                <a:gd name="connsiteX3455" fmla="*/ 813481 w 2371972"/>
                <a:gd name="connsiteY3455" fmla="*/ 2222046 h 3508684"/>
                <a:gd name="connsiteX3456" fmla="*/ 813006 w 2371972"/>
                <a:gd name="connsiteY3456" fmla="*/ 2223854 h 3508684"/>
                <a:gd name="connsiteX3457" fmla="*/ 813291 w 2371972"/>
                <a:gd name="connsiteY3457" fmla="*/ 2225948 h 3508684"/>
                <a:gd name="connsiteX3458" fmla="*/ 812816 w 2371972"/>
                <a:gd name="connsiteY3458" fmla="*/ 2226614 h 3508684"/>
                <a:gd name="connsiteX3459" fmla="*/ 813291 w 2371972"/>
                <a:gd name="connsiteY3459" fmla="*/ 2228041 h 3508684"/>
                <a:gd name="connsiteX3460" fmla="*/ 812530 w 2371972"/>
                <a:gd name="connsiteY3460" fmla="*/ 2228898 h 3508684"/>
                <a:gd name="connsiteX3461" fmla="*/ 812245 w 2371972"/>
                <a:gd name="connsiteY3461" fmla="*/ 2230706 h 3508684"/>
                <a:gd name="connsiteX3462" fmla="*/ 812245 w 2371972"/>
                <a:gd name="connsiteY3462" fmla="*/ 2235273 h 3508684"/>
                <a:gd name="connsiteX3463" fmla="*/ 813006 w 2371972"/>
                <a:gd name="connsiteY3463" fmla="*/ 2235654 h 3508684"/>
                <a:gd name="connsiteX3464" fmla="*/ 813006 w 2371972"/>
                <a:gd name="connsiteY3464" fmla="*/ 2238889 h 3508684"/>
                <a:gd name="connsiteX3465" fmla="*/ 812245 w 2371972"/>
                <a:gd name="connsiteY3465" fmla="*/ 2238889 h 3508684"/>
                <a:gd name="connsiteX3466" fmla="*/ 811960 w 2371972"/>
                <a:gd name="connsiteY3466" fmla="*/ 2235464 h 3508684"/>
                <a:gd name="connsiteX3467" fmla="*/ 811104 w 2371972"/>
                <a:gd name="connsiteY3467" fmla="*/ 2236606 h 3508684"/>
                <a:gd name="connsiteX3468" fmla="*/ 811579 w 2371972"/>
                <a:gd name="connsiteY3468" fmla="*/ 2238794 h 3508684"/>
                <a:gd name="connsiteX3469" fmla="*/ 810819 w 2371972"/>
                <a:gd name="connsiteY3469" fmla="*/ 2239746 h 3508684"/>
                <a:gd name="connsiteX3470" fmla="*/ 808631 w 2371972"/>
                <a:gd name="connsiteY3470" fmla="*/ 2239080 h 3508684"/>
                <a:gd name="connsiteX3471" fmla="*/ 807585 w 2371972"/>
                <a:gd name="connsiteY3471" fmla="*/ 2236986 h 3508684"/>
                <a:gd name="connsiteX3472" fmla="*/ 806254 w 2371972"/>
                <a:gd name="connsiteY3472" fmla="*/ 2237272 h 3508684"/>
                <a:gd name="connsiteX3473" fmla="*/ 805969 w 2371972"/>
                <a:gd name="connsiteY3473" fmla="*/ 2238414 h 3508684"/>
                <a:gd name="connsiteX3474" fmla="*/ 805113 w 2371972"/>
                <a:gd name="connsiteY3474" fmla="*/ 2236796 h 3508684"/>
                <a:gd name="connsiteX3475" fmla="*/ 803591 w 2371972"/>
                <a:gd name="connsiteY3475" fmla="*/ 2236415 h 3508684"/>
                <a:gd name="connsiteX3476" fmla="*/ 803306 w 2371972"/>
                <a:gd name="connsiteY3476" fmla="*/ 2235559 h 3508684"/>
                <a:gd name="connsiteX3477" fmla="*/ 805778 w 2371972"/>
                <a:gd name="connsiteY3477" fmla="*/ 2233941 h 3508684"/>
                <a:gd name="connsiteX3478" fmla="*/ 805778 w 2371972"/>
                <a:gd name="connsiteY3478" fmla="*/ 2232990 h 3508684"/>
                <a:gd name="connsiteX3479" fmla="*/ 804732 w 2371972"/>
                <a:gd name="connsiteY3479" fmla="*/ 2231562 h 3508684"/>
                <a:gd name="connsiteX3480" fmla="*/ 802925 w 2371972"/>
                <a:gd name="connsiteY3480" fmla="*/ 2231943 h 3508684"/>
                <a:gd name="connsiteX3481" fmla="*/ 800833 w 2371972"/>
                <a:gd name="connsiteY3481" fmla="*/ 2230325 h 3508684"/>
                <a:gd name="connsiteX3482" fmla="*/ 800072 w 2371972"/>
                <a:gd name="connsiteY3482" fmla="*/ 2226899 h 3508684"/>
                <a:gd name="connsiteX3483" fmla="*/ 799026 w 2371972"/>
                <a:gd name="connsiteY3483" fmla="*/ 2227280 h 3508684"/>
                <a:gd name="connsiteX3484" fmla="*/ 799787 w 2371972"/>
                <a:gd name="connsiteY3484" fmla="*/ 2229469 h 3508684"/>
                <a:gd name="connsiteX3485" fmla="*/ 799026 w 2371972"/>
                <a:gd name="connsiteY3485" fmla="*/ 2229183 h 3508684"/>
                <a:gd name="connsiteX3486" fmla="*/ 799026 w 2371972"/>
                <a:gd name="connsiteY3486" fmla="*/ 2228327 h 3508684"/>
                <a:gd name="connsiteX3487" fmla="*/ 798361 w 2371972"/>
                <a:gd name="connsiteY3487" fmla="*/ 2227946 h 3508684"/>
                <a:gd name="connsiteX3488" fmla="*/ 798075 w 2371972"/>
                <a:gd name="connsiteY3488" fmla="*/ 2228803 h 3508684"/>
                <a:gd name="connsiteX3489" fmla="*/ 796744 w 2371972"/>
                <a:gd name="connsiteY3489" fmla="*/ 2229659 h 3508684"/>
                <a:gd name="connsiteX3490" fmla="*/ 797219 w 2371972"/>
                <a:gd name="connsiteY3490" fmla="*/ 2230325 h 3508684"/>
                <a:gd name="connsiteX3491" fmla="*/ 796363 w 2371972"/>
                <a:gd name="connsiteY3491" fmla="*/ 2231277 h 3508684"/>
                <a:gd name="connsiteX3492" fmla="*/ 796649 w 2371972"/>
                <a:gd name="connsiteY3492" fmla="*/ 2231943 h 3508684"/>
                <a:gd name="connsiteX3493" fmla="*/ 797695 w 2371972"/>
                <a:gd name="connsiteY3493" fmla="*/ 2231943 h 3508684"/>
                <a:gd name="connsiteX3494" fmla="*/ 798170 w 2371972"/>
                <a:gd name="connsiteY3494" fmla="*/ 2231277 h 3508684"/>
                <a:gd name="connsiteX3495" fmla="*/ 799692 w 2371972"/>
                <a:gd name="connsiteY3495" fmla="*/ 2230896 h 3508684"/>
                <a:gd name="connsiteX3496" fmla="*/ 800738 w 2371972"/>
                <a:gd name="connsiteY3496" fmla="*/ 2230896 h 3508684"/>
                <a:gd name="connsiteX3497" fmla="*/ 801214 w 2371972"/>
                <a:gd name="connsiteY3497" fmla="*/ 2231562 h 3508684"/>
                <a:gd name="connsiteX3498" fmla="*/ 800738 w 2371972"/>
                <a:gd name="connsiteY3498" fmla="*/ 2232990 h 3508684"/>
                <a:gd name="connsiteX3499" fmla="*/ 801404 w 2371972"/>
                <a:gd name="connsiteY3499" fmla="*/ 2233656 h 3508684"/>
                <a:gd name="connsiteX3500" fmla="*/ 801404 w 2371972"/>
                <a:gd name="connsiteY3500" fmla="*/ 2235083 h 3508684"/>
                <a:gd name="connsiteX3501" fmla="*/ 801879 w 2371972"/>
                <a:gd name="connsiteY3501" fmla="*/ 2235464 h 3508684"/>
                <a:gd name="connsiteX3502" fmla="*/ 801404 w 2371972"/>
                <a:gd name="connsiteY3502" fmla="*/ 2236891 h 3508684"/>
                <a:gd name="connsiteX3503" fmla="*/ 801118 w 2371972"/>
                <a:gd name="connsiteY3503" fmla="*/ 2242125 h 3508684"/>
                <a:gd name="connsiteX3504" fmla="*/ 801784 w 2371972"/>
                <a:gd name="connsiteY3504" fmla="*/ 2242125 h 3508684"/>
                <a:gd name="connsiteX3505" fmla="*/ 801784 w 2371972"/>
                <a:gd name="connsiteY3505" fmla="*/ 2240983 h 3508684"/>
                <a:gd name="connsiteX3506" fmla="*/ 802545 w 2371972"/>
                <a:gd name="connsiteY3506" fmla="*/ 2240602 h 3508684"/>
                <a:gd name="connsiteX3507" fmla="*/ 803020 w 2371972"/>
                <a:gd name="connsiteY3507" fmla="*/ 2239460 h 3508684"/>
                <a:gd name="connsiteX3508" fmla="*/ 804067 w 2371972"/>
                <a:gd name="connsiteY3508" fmla="*/ 2239460 h 3508684"/>
                <a:gd name="connsiteX3509" fmla="*/ 804922 w 2371972"/>
                <a:gd name="connsiteY3509" fmla="*/ 2242505 h 3508684"/>
                <a:gd name="connsiteX3510" fmla="*/ 804637 w 2371972"/>
                <a:gd name="connsiteY3510" fmla="*/ 2243647 h 3508684"/>
                <a:gd name="connsiteX3511" fmla="*/ 805113 w 2371972"/>
                <a:gd name="connsiteY3511" fmla="*/ 2244028 h 3508684"/>
                <a:gd name="connsiteX3512" fmla="*/ 808536 w 2371972"/>
                <a:gd name="connsiteY3512" fmla="*/ 2242886 h 3508684"/>
                <a:gd name="connsiteX3513" fmla="*/ 808536 w 2371972"/>
                <a:gd name="connsiteY3513" fmla="*/ 2243742 h 3508684"/>
                <a:gd name="connsiteX3514" fmla="*/ 809202 w 2371972"/>
                <a:gd name="connsiteY3514" fmla="*/ 2244409 h 3508684"/>
                <a:gd name="connsiteX3515" fmla="*/ 810533 w 2371972"/>
                <a:gd name="connsiteY3515" fmla="*/ 2244694 h 3508684"/>
                <a:gd name="connsiteX3516" fmla="*/ 810533 w 2371972"/>
                <a:gd name="connsiteY3516" fmla="*/ 2245646 h 3508684"/>
                <a:gd name="connsiteX3517" fmla="*/ 809677 w 2371972"/>
                <a:gd name="connsiteY3517" fmla="*/ 2247073 h 3508684"/>
                <a:gd name="connsiteX3518" fmla="*/ 809963 w 2371972"/>
                <a:gd name="connsiteY3518" fmla="*/ 2248215 h 3508684"/>
                <a:gd name="connsiteX3519" fmla="*/ 809487 w 2371972"/>
                <a:gd name="connsiteY3519" fmla="*/ 2249833 h 3508684"/>
                <a:gd name="connsiteX3520" fmla="*/ 807300 w 2371972"/>
                <a:gd name="connsiteY3520" fmla="*/ 2253734 h 3508684"/>
                <a:gd name="connsiteX3521" fmla="*/ 806824 w 2371972"/>
                <a:gd name="connsiteY3521" fmla="*/ 2255923 h 3508684"/>
                <a:gd name="connsiteX3522" fmla="*/ 805018 w 2371972"/>
                <a:gd name="connsiteY3522" fmla="*/ 2257065 h 3508684"/>
                <a:gd name="connsiteX3523" fmla="*/ 805018 w 2371972"/>
                <a:gd name="connsiteY3523" fmla="*/ 2257921 h 3508684"/>
                <a:gd name="connsiteX3524" fmla="*/ 806064 w 2371972"/>
                <a:gd name="connsiteY3524" fmla="*/ 2258778 h 3508684"/>
                <a:gd name="connsiteX3525" fmla="*/ 806064 w 2371972"/>
                <a:gd name="connsiteY3525" fmla="*/ 2259444 h 3508684"/>
                <a:gd name="connsiteX3526" fmla="*/ 804732 w 2371972"/>
                <a:gd name="connsiteY3526" fmla="*/ 2264297 h 3508684"/>
                <a:gd name="connsiteX3527" fmla="*/ 802925 w 2371972"/>
                <a:gd name="connsiteY3527" fmla="*/ 2266105 h 3508684"/>
                <a:gd name="connsiteX3528" fmla="*/ 801594 w 2371972"/>
                <a:gd name="connsiteY3528" fmla="*/ 2266390 h 3508684"/>
                <a:gd name="connsiteX3529" fmla="*/ 800072 w 2371972"/>
                <a:gd name="connsiteY3529" fmla="*/ 2268864 h 3508684"/>
                <a:gd name="connsiteX3530" fmla="*/ 799216 w 2371972"/>
                <a:gd name="connsiteY3530" fmla="*/ 2268864 h 3508684"/>
                <a:gd name="connsiteX3531" fmla="*/ 798361 w 2371972"/>
                <a:gd name="connsiteY3531" fmla="*/ 2267722 h 3508684"/>
                <a:gd name="connsiteX3532" fmla="*/ 797029 w 2371972"/>
                <a:gd name="connsiteY3532" fmla="*/ 2266866 h 3508684"/>
                <a:gd name="connsiteX3533" fmla="*/ 794557 w 2371972"/>
                <a:gd name="connsiteY3533" fmla="*/ 2267247 h 3508684"/>
                <a:gd name="connsiteX3534" fmla="*/ 793225 w 2371972"/>
                <a:gd name="connsiteY3534" fmla="*/ 2266105 h 3508684"/>
                <a:gd name="connsiteX3535" fmla="*/ 787424 w 2371972"/>
                <a:gd name="connsiteY3535" fmla="*/ 2266771 h 3508684"/>
                <a:gd name="connsiteX3536" fmla="*/ 785903 w 2371972"/>
                <a:gd name="connsiteY3536" fmla="*/ 2265629 h 3508684"/>
                <a:gd name="connsiteX3537" fmla="*/ 784856 w 2371972"/>
                <a:gd name="connsiteY3537" fmla="*/ 2264011 h 3508684"/>
                <a:gd name="connsiteX3538" fmla="*/ 784096 w 2371972"/>
                <a:gd name="connsiteY3538" fmla="*/ 2263726 h 3508684"/>
                <a:gd name="connsiteX3539" fmla="*/ 784381 w 2371972"/>
                <a:gd name="connsiteY3539" fmla="*/ 2262584 h 3508684"/>
                <a:gd name="connsiteX3540" fmla="*/ 783905 w 2371972"/>
                <a:gd name="connsiteY3540" fmla="*/ 2262203 h 3508684"/>
                <a:gd name="connsiteX3541" fmla="*/ 783620 w 2371972"/>
                <a:gd name="connsiteY3541" fmla="*/ 2260585 h 3508684"/>
                <a:gd name="connsiteX3542" fmla="*/ 784476 w 2371972"/>
                <a:gd name="connsiteY3542" fmla="*/ 2259729 h 3508684"/>
                <a:gd name="connsiteX3543" fmla="*/ 784001 w 2371972"/>
                <a:gd name="connsiteY3543" fmla="*/ 2258111 h 3508684"/>
                <a:gd name="connsiteX3544" fmla="*/ 784856 w 2371972"/>
                <a:gd name="connsiteY3544" fmla="*/ 2257445 h 3508684"/>
                <a:gd name="connsiteX3545" fmla="*/ 784001 w 2371972"/>
                <a:gd name="connsiteY3545" fmla="*/ 2252878 h 3508684"/>
                <a:gd name="connsiteX3546" fmla="*/ 785807 w 2371972"/>
                <a:gd name="connsiteY3546" fmla="*/ 2253258 h 3508684"/>
                <a:gd name="connsiteX3547" fmla="*/ 786568 w 2371972"/>
                <a:gd name="connsiteY3547" fmla="*/ 2252592 h 3508684"/>
                <a:gd name="connsiteX3548" fmla="*/ 786093 w 2371972"/>
                <a:gd name="connsiteY3548" fmla="*/ 2250499 h 3508684"/>
                <a:gd name="connsiteX3549" fmla="*/ 786949 w 2371972"/>
                <a:gd name="connsiteY3549" fmla="*/ 2248691 h 3508684"/>
                <a:gd name="connsiteX3550" fmla="*/ 786663 w 2371972"/>
                <a:gd name="connsiteY3550" fmla="*/ 2247549 h 3508684"/>
                <a:gd name="connsiteX3551" fmla="*/ 785903 w 2371972"/>
                <a:gd name="connsiteY3551" fmla="*/ 2247549 h 3508684"/>
                <a:gd name="connsiteX3552" fmla="*/ 785047 w 2371972"/>
                <a:gd name="connsiteY3552" fmla="*/ 2246692 h 3508684"/>
                <a:gd name="connsiteX3553" fmla="*/ 782574 w 2371972"/>
                <a:gd name="connsiteY3553" fmla="*/ 2246692 h 3508684"/>
                <a:gd name="connsiteX3554" fmla="*/ 782099 w 2371972"/>
                <a:gd name="connsiteY3554" fmla="*/ 2247834 h 3508684"/>
                <a:gd name="connsiteX3555" fmla="*/ 782574 w 2371972"/>
                <a:gd name="connsiteY3555" fmla="*/ 2249452 h 3508684"/>
                <a:gd name="connsiteX3556" fmla="*/ 782099 w 2371972"/>
                <a:gd name="connsiteY3556" fmla="*/ 2250308 h 3508684"/>
                <a:gd name="connsiteX3557" fmla="*/ 780767 w 2371972"/>
                <a:gd name="connsiteY3557" fmla="*/ 2250308 h 3508684"/>
                <a:gd name="connsiteX3558" fmla="*/ 779436 w 2371972"/>
                <a:gd name="connsiteY3558" fmla="*/ 2249452 h 3508684"/>
                <a:gd name="connsiteX3559" fmla="*/ 778770 w 2371972"/>
                <a:gd name="connsiteY3559" fmla="*/ 2247358 h 3508684"/>
                <a:gd name="connsiteX3560" fmla="*/ 778009 w 2371972"/>
                <a:gd name="connsiteY3560" fmla="*/ 2247358 h 3508684"/>
                <a:gd name="connsiteX3561" fmla="*/ 776202 w 2371972"/>
                <a:gd name="connsiteY3561" fmla="*/ 2248786 h 3508684"/>
                <a:gd name="connsiteX3562" fmla="*/ 773920 w 2371972"/>
                <a:gd name="connsiteY3562" fmla="*/ 2248405 h 3508684"/>
                <a:gd name="connsiteX3563" fmla="*/ 773254 w 2371972"/>
                <a:gd name="connsiteY3563" fmla="*/ 2249071 h 3508684"/>
                <a:gd name="connsiteX3564" fmla="*/ 773254 w 2371972"/>
                <a:gd name="connsiteY3564" fmla="*/ 2250879 h 3508684"/>
                <a:gd name="connsiteX3565" fmla="*/ 773920 w 2371972"/>
                <a:gd name="connsiteY3565" fmla="*/ 2251545 h 3508684"/>
                <a:gd name="connsiteX3566" fmla="*/ 776583 w 2371972"/>
                <a:gd name="connsiteY3566" fmla="*/ 2251926 h 3508684"/>
                <a:gd name="connsiteX3567" fmla="*/ 778675 w 2371972"/>
                <a:gd name="connsiteY3567" fmla="*/ 2254686 h 3508684"/>
                <a:gd name="connsiteX3568" fmla="*/ 779150 w 2371972"/>
                <a:gd name="connsiteY3568" fmla="*/ 2256779 h 3508684"/>
                <a:gd name="connsiteX3569" fmla="*/ 778675 w 2371972"/>
                <a:gd name="connsiteY3569" fmla="*/ 2259539 h 3508684"/>
                <a:gd name="connsiteX3570" fmla="*/ 777819 w 2371972"/>
                <a:gd name="connsiteY3570" fmla="*/ 2260681 h 3508684"/>
                <a:gd name="connsiteX3571" fmla="*/ 775156 w 2371972"/>
                <a:gd name="connsiteY3571" fmla="*/ 2261823 h 3508684"/>
                <a:gd name="connsiteX3572" fmla="*/ 774300 w 2371972"/>
                <a:gd name="connsiteY3572" fmla="*/ 2262964 h 3508684"/>
                <a:gd name="connsiteX3573" fmla="*/ 769640 w 2371972"/>
                <a:gd name="connsiteY3573" fmla="*/ 2261823 h 3508684"/>
                <a:gd name="connsiteX3574" fmla="*/ 769355 w 2371972"/>
                <a:gd name="connsiteY3574" fmla="*/ 2263250 h 3508684"/>
                <a:gd name="connsiteX3575" fmla="*/ 768690 w 2371972"/>
                <a:gd name="connsiteY3575" fmla="*/ 2263916 h 3508684"/>
                <a:gd name="connsiteX3576" fmla="*/ 768975 w 2371972"/>
                <a:gd name="connsiteY3576" fmla="*/ 2266010 h 3508684"/>
                <a:gd name="connsiteX3577" fmla="*/ 768119 w 2371972"/>
                <a:gd name="connsiteY3577" fmla="*/ 2266961 h 3508684"/>
                <a:gd name="connsiteX3578" fmla="*/ 768119 w 2371972"/>
                <a:gd name="connsiteY3578" fmla="*/ 2270387 h 3508684"/>
                <a:gd name="connsiteX3579" fmla="*/ 767263 w 2371972"/>
                <a:gd name="connsiteY3579" fmla="*/ 2270767 h 3508684"/>
                <a:gd name="connsiteX3580" fmla="*/ 765741 w 2371972"/>
                <a:gd name="connsiteY3580" fmla="*/ 2273242 h 3508684"/>
                <a:gd name="connsiteX3581" fmla="*/ 765266 w 2371972"/>
                <a:gd name="connsiteY3581" fmla="*/ 2273242 h 3508684"/>
                <a:gd name="connsiteX3582" fmla="*/ 764410 w 2371972"/>
                <a:gd name="connsiteY3582" fmla="*/ 2275335 h 3508684"/>
                <a:gd name="connsiteX3583" fmla="*/ 761557 w 2371972"/>
                <a:gd name="connsiteY3583" fmla="*/ 2276477 h 3508684"/>
                <a:gd name="connsiteX3584" fmla="*/ 758133 w 2371972"/>
                <a:gd name="connsiteY3584" fmla="*/ 2279237 h 3508684"/>
                <a:gd name="connsiteX3585" fmla="*/ 756327 w 2371972"/>
                <a:gd name="connsiteY3585" fmla="*/ 2279237 h 3508684"/>
                <a:gd name="connsiteX3586" fmla="*/ 755851 w 2371972"/>
                <a:gd name="connsiteY3586" fmla="*/ 2279903 h 3508684"/>
                <a:gd name="connsiteX3587" fmla="*/ 754805 w 2371972"/>
                <a:gd name="connsiteY3587" fmla="*/ 2280188 h 3508684"/>
                <a:gd name="connsiteX3588" fmla="*/ 754139 w 2371972"/>
                <a:gd name="connsiteY3588" fmla="*/ 2280569 h 3508684"/>
                <a:gd name="connsiteX3589" fmla="*/ 754139 w 2371972"/>
                <a:gd name="connsiteY3589" fmla="*/ 2281520 h 3508684"/>
                <a:gd name="connsiteX3590" fmla="*/ 755185 w 2371972"/>
                <a:gd name="connsiteY3590" fmla="*/ 2282377 h 3508684"/>
                <a:gd name="connsiteX3591" fmla="*/ 757658 w 2371972"/>
                <a:gd name="connsiteY3591" fmla="*/ 2282377 h 3508684"/>
                <a:gd name="connsiteX3592" fmla="*/ 759180 w 2371972"/>
                <a:gd name="connsiteY3592" fmla="*/ 2281520 h 3508684"/>
                <a:gd name="connsiteX3593" fmla="*/ 762033 w 2371972"/>
                <a:gd name="connsiteY3593" fmla="*/ 2281140 h 3508684"/>
                <a:gd name="connsiteX3594" fmla="*/ 764125 w 2371972"/>
                <a:gd name="connsiteY3594" fmla="*/ 2279522 h 3508684"/>
                <a:gd name="connsiteX3595" fmla="*/ 768785 w 2371972"/>
                <a:gd name="connsiteY3595" fmla="*/ 2278666 h 3508684"/>
                <a:gd name="connsiteX3596" fmla="*/ 773730 w 2371972"/>
                <a:gd name="connsiteY3596" fmla="*/ 2274574 h 3508684"/>
                <a:gd name="connsiteX3597" fmla="*/ 774205 w 2371972"/>
                <a:gd name="connsiteY3597" fmla="*/ 2273432 h 3508684"/>
                <a:gd name="connsiteX3598" fmla="*/ 776012 w 2371972"/>
                <a:gd name="connsiteY3598" fmla="*/ 2272766 h 3508684"/>
                <a:gd name="connsiteX3599" fmla="*/ 777344 w 2371972"/>
                <a:gd name="connsiteY3599" fmla="*/ 2270958 h 3508684"/>
                <a:gd name="connsiteX3600" fmla="*/ 779816 w 2371972"/>
                <a:gd name="connsiteY3600" fmla="*/ 2269816 h 3508684"/>
                <a:gd name="connsiteX3601" fmla="*/ 783240 w 2371972"/>
                <a:gd name="connsiteY3601" fmla="*/ 2269435 h 3508684"/>
                <a:gd name="connsiteX3602" fmla="*/ 785427 w 2371972"/>
                <a:gd name="connsiteY3602" fmla="*/ 2270101 h 3508684"/>
                <a:gd name="connsiteX3603" fmla="*/ 786949 w 2371972"/>
                <a:gd name="connsiteY3603" fmla="*/ 2269150 h 3508684"/>
                <a:gd name="connsiteX3604" fmla="*/ 790753 w 2371972"/>
                <a:gd name="connsiteY3604" fmla="*/ 2268769 h 3508684"/>
                <a:gd name="connsiteX3605" fmla="*/ 794557 w 2371972"/>
                <a:gd name="connsiteY3605" fmla="*/ 2269435 h 3508684"/>
                <a:gd name="connsiteX3606" fmla="*/ 795603 w 2371972"/>
                <a:gd name="connsiteY3606" fmla="*/ 2272005 h 3508684"/>
                <a:gd name="connsiteX3607" fmla="*/ 794937 w 2371972"/>
                <a:gd name="connsiteY3607" fmla="*/ 2274764 h 3508684"/>
                <a:gd name="connsiteX3608" fmla="*/ 793891 w 2371972"/>
                <a:gd name="connsiteY3608" fmla="*/ 2275050 h 3508684"/>
                <a:gd name="connsiteX3609" fmla="*/ 793130 w 2371972"/>
                <a:gd name="connsiteY3609" fmla="*/ 2279141 h 3508684"/>
                <a:gd name="connsiteX3610" fmla="*/ 792655 w 2371972"/>
                <a:gd name="connsiteY3610" fmla="*/ 2279427 h 3508684"/>
                <a:gd name="connsiteX3611" fmla="*/ 792179 w 2371972"/>
                <a:gd name="connsiteY3611" fmla="*/ 2280854 h 3508684"/>
                <a:gd name="connsiteX3612" fmla="*/ 791323 w 2371972"/>
                <a:gd name="connsiteY3612" fmla="*/ 2281520 h 3508684"/>
                <a:gd name="connsiteX3613" fmla="*/ 791038 w 2371972"/>
                <a:gd name="connsiteY3613" fmla="*/ 2282662 h 3508684"/>
                <a:gd name="connsiteX3614" fmla="*/ 789231 w 2371972"/>
                <a:gd name="connsiteY3614" fmla="*/ 2284470 h 3508684"/>
                <a:gd name="connsiteX3615" fmla="*/ 788756 w 2371972"/>
                <a:gd name="connsiteY3615" fmla="*/ 2286088 h 3508684"/>
                <a:gd name="connsiteX3616" fmla="*/ 786663 w 2371972"/>
                <a:gd name="connsiteY3616" fmla="*/ 2286469 h 3508684"/>
                <a:gd name="connsiteX3617" fmla="*/ 784571 w 2371972"/>
                <a:gd name="connsiteY3617" fmla="*/ 2288562 h 3508684"/>
                <a:gd name="connsiteX3618" fmla="*/ 784286 w 2371972"/>
                <a:gd name="connsiteY3618" fmla="*/ 2289419 h 3508684"/>
                <a:gd name="connsiteX3619" fmla="*/ 782954 w 2371972"/>
                <a:gd name="connsiteY3619" fmla="*/ 2290370 h 3508684"/>
                <a:gd name="connsiteX3620" fmla="*/ 781148 w 2371972"/>
                <a:gd name="connsiteY3620" fmla="*/ 2291226 h 3508684"/>
                <a:gd name="connsiteX3621" fmla="*/ 779816 w 2371972"/>
                <a:gd name="connsiteY3621" fmla="*/ 2291226 h 3508684"/>
                <a:gd name="connsiteX3622" fmla="*/ 778009 w 2371972"/>
                <a:gd name="connsiteY3622" fmla="*/ 2294843 h 3508684"/>
                <a:gd name="connsiteX3623" fmla="*/ 776678 w 2371972"/>
                <a:gd name="connsiteY3623" fmla="*/ 2295509 h 3508684"/>
                <a:gd name="connsiteX3624" fmla="*/ 775632 w 2371972"/>
                <a:gd name="connsiteY3624" fmla="*/ 2296651 h 3508684"/>
                <a:gd name="connsiteX3625" fmla="*/ 774586 w 2371972"/>
                <a:gd name="connsiteY3625" fmla="*/ 2296936 h 3508684"/>
                <a:gd name="connsiteX3626" fmla="*/ 774871 w 2371972"/>
                <a:gd name="connsiteY3626" fmla="*/ 2297317 h 3508684"/>
                <a:gd name="connsiteX3627" fmla="*/ 774205 w 2371972"/>
                <a:gd name="connsiteY3627" fmla="*/ 2297697 h 3508684"/>
                <a:gd name="connsiteX3628" fmla="*/ 773444 w 2371972"/>
                <a:gd name="connsiteY3628" fmla="*/ 2299505 h 3508684"/>
                <a:gd name="connsiteX3629" fmla="*/ 772779 w 2371972"/>
                <a:gd name="connsiteY3629" fmla="*/ 2300171 h 3508684"/>
                <a:gd name="connsiteX3630" fmla="*/ 771923 w 2371972"/>
                <a:gd name="connsiteY3630" fmla="*/ 2300742 h 3508684"/>
                <a:gd name="connsiteX3631" fmla="*/ 770877 w 2371972"/>
                <a:gd name="connsiteY3631" fmla="*/ 2300742 h 3508684"/>
                <a:gd name="connsiteX3632" fmla="*/ 770211 w 2371972"/>
                <a:gd name="connsiteY3632" fmla="*/ 2301599 h 3508684"/>
                <a:gd name="connsiteX3633" fmla="*/ 767739 w 2371972"/>
                <a:gd name="connsiteY3633" fmla="*/ 2302265 h 3508684"/>
                <a:gd name="connsiteX3634" fmla="*/ 767263 w 2371972"/>
                <a:gd name="connsiteY3634" fmla="*/ 2303121 h 3508684"/>
                <a:gd name="connsiteX3635" fmla="*/ 764410 w 2371972"/>
                <a:gd name="connsiteY3635" fmla="*/ 2304549 h 3508684"/>
                <a:gd name="connsiteX3636" fmla="*/ 763935 w 2371972"/>
                <a:gd name="connsiteY3636" fmla="*/ 2305405 h 3508684"/>
                <a:gd name="connsiteX3637" fmla="*/ 762888 w 2371972"/>
                <a:gd name="connsiteY3637" fmla="*/ 2305786 h 3508684"/>
                <a:gd name="connsiteX3638" fmla="*/ 762033 w 2371972"/>
                <a:gd name="connsiteY3638" fmla="*/ 2306737 h 3508684"/>
                <a:gd name="connsiteX3639" fmla="*/ 760701 w 2371972"/>
                <a:gd name="connsiteY3639" fmla="*/ 2307023 h 3508684"/>
                <a:gd name="connsiteX3640" fmla="*/ 759370 w 2371972"/>
                <a:gd name="connsiteY3640" fmla="*/ 2309116 h 3508684"/>
                <a:gd name="connsiteX3641" fmla="*/ 756897 w 2371972"/>
                <a:gd name="connsiteY3641" fmla="*/ 2309782 h 3508684"/>
                <a:gd name="connsiteX3642" fmla="*/ 756136 w 2371972"/>
                <a:gd name="connsiteY3642" fmla="*/ 2311590 h 3508684"/>
                <a:gd name="connsiteX3643" fmla="*/ 755090 w 2371972"/>
                <a:gd name="connsiteY3643" fmla="*/ 2311971 h 3508684"/>
                <a:gd name="connsiteX3644" fmla="*/ 754329 w 2371972"/>
                <a:gd name="connsiteY3644" fmla="*/ 2311971 h 3508684"/>
                <a:gd name="connsiteX3645" fmla="*/ 754329 w 2371972"/>
                <a:gd name="connsiteY3645" fmla="*/ 2311590 h 3508684"/>
                <a:gd name="connsiteX3646" fmla="*/ 753474 w 2371972"/>
                <a:gd name="connsiteY3646" fmla="*/ 2311876 h 3508684"/>
                <a:gd name="connsiteX3647" fmla="*/ 752618 w 2371972"/>
                <a:gd name="connsiteY3647" fmla="*/ 2313018 h 3508684"/>
                <a:gd name="connsiteX3648" fmla="*/ 751572 w 2371972"/>
                <a:gd name="connsiteY3648" fmla="*/ 2313303 h 3508684"/>
                <a:gd name="connsiteX3649" fmla="*/ 751857 w 2371972"/>
                <a:gd name="connsiteY3649" fmla="*/ 2314160 h 3508684"/>
                <a:gd name="connsiteX3650" fmla="*/ 750050 w 2371972"/>
                <a:gd name="connsiteY3650" fmla="*/ 2314445 h 3508684"/>
                <a:gd name="connsiteX3651" fmla="*/ 748243 w 2371972"/>
                <a:gd name="connsiteY3651" fmla="*/ 2316539 h 3508684"/>
                <a:gd name="connsiteX3652" fmla="*/ 739114 w 2371972"/>
                <a:gd name="connsiteY3652" fmla="*/ 2319108 h 3508684"/>
                <a:gd name="connsiteX3653" fmla="*/ 738828 w 2371972"/>
                <a:gd name="connsiteY3653" fmla="*/ 2319489 h 3508684"/>
                <a:gd name="connsiteX3654" fmla="*/ 739874 w 2371972"/>
                <a:gd name="connsiteY3654" fmla="*/ 2320440 h 3508684"/>
                <a:gd name="connsiteX3655" fmla="*/ 739874 w 2371972"/>
                <a:gd name="connsiteY3655" fmla="*/ 2321392 h 3508684"/>
                <a:gd name="connsiteX3656" fmla="*/ 737687 w 2371972"/>
                <a:gd name="connsiteY3656" fmla="*/ 2322914 h 3508684"/>
                <a:gd name="connsiteX3657" fmla="*/ 732742 w 2371972"/>
                <a:gd name="connsiteY3657" fmla="*/ 2323200 h 3508684"/>
                <a:gd name="connsiteX3658" fmla="*/ 731886 w 2371972"/>
                <a:gd name="connsiteY3658" fmla="*/ 2322248 h 3508684"/>
                <a:gd name="connsiteX3659" fmla="*/ 730555 w 2371972"/>
                <a:gd name="connsiteY3659" fmla="*/ 2321963 h 3508684"/>
                <a:gd name="connsiteX3660" fmla="*/ 730555 w 2371972"/>
                <a:gd name="connsiteY3660" fmla="*/ 2321582 h 3508684"/>
                <a:gd name="connsiteX3661" fmla="*/ 729508 w 2371972"/>
                <a:gd name="connsiteY3661" fmla="*/ 2321963 h 3508684"/>
                <a:gd name="connsiteX3662" fmla="*/ 728843 w 2371972"/>
                <a:gd name="connsiteY3662" fmla="*/ 2321106 h 3508684"/>
                <a:gd name="connsiteX3663" fmla="*/ 726560 w 2371972"/>
                <a:gd name="connsiteY3663" fmla="*/ 2321392 h 3508684"/>
                <a:gd name="connsiteX3664" fmla="*/ 725039 w 2371972"/>
                <a:gd name="connsiteY3664" fmla="*/ 2320535 h 3508684"/>
                <a:gd name="connsiteX3665" fmla="*/ 721235 w 2371972"/>
                <a:gd name="connsiteY3665" fmla="*/ 2320250 h 3508684"/>
                <a:gd name="connsiteX3666" fmla="*/ 719143 w 2371972"/>
                <a:gd name="connsiteY3666" fmla="*/ 2318727 h 3508684"/>
                <a:gd name="connsiteX3667" fmla="*/ 717336 w 2371972"/>
                <a:gd name="connsiteY3667" fmla="*/ 2318347 h 3508684"/>
                <a:gd name="connsiteX3668" fmla="*/ 716290 w 2371972"/>
                <a:gd name="connsiteY3668" fmla="*/ 2315873 h 3508684"/>
                <a:gd name="connsiteX3669" fmla="*/ 715434 w 2371972"/>
                <a:gd name="connsiteY3669" fmla="*/ 2315206 h 3508684"/>
                <a:gd name="connsiteX3670" fmla="*/ 715434 w 2371972"/>
                <a:gd name="connsiteY3670" fmla="*/ 2314255 h 3508684"/>
                <a:gd name="connsiteX3671" fmla="*/ 716290 w 2371972"/>
                <a:gd name="connsiteY3671" fmla="*/ 2313589 h 3508684"/>
                <a:gd name="connsiteX3672" fmla="*/ 716004 w 2371972"/>
                <a:gd name="connsiteY3672" fmla="*/ 2313208 h 3508684"/>
                <a:gd name="connsiteX3673" fmla="*/ 719808 w 2371972"/>
                <a:gd name="connsiteY3673" fmla="*/ 2312352 h 3508684"/>
                <a:gd name="connsiteX3674" fmla="*/ 720569 w 2371972"/>
                <a:gd name="connsiteY3674" fmla="*/ 2311686 h 3508684"/>
                <a:gd name="connsiteX3675" fmla="*/ 720569 w 2371972"/>
                <a:gd name="connsiteY3675" fmla="*/ 2310829 h 3508684"/>
                <a:gd name="connsiteX3676" fmla="*/ 721615 w 2371972"/>
                <a:gd name="connsiteY3676" fmla="*/ 2309973 h 3508684"/>
                <a:gd name="connsiteX3677" fmla="*/ 721615 w 2371972"/>
                <a:gd name="connsiteY3677" fmla="*/ 2309116 h 3508684"/>
                <a:gd name="connsiteX3678" fmla="*/ 722471 w 2371972"/>
                <a:gd name="connsiteY3678" fmla="*/ 2309116 h 3508684"/>
                <a:gd name="connsiteX3679" fmla="*/ 724278 w 2371972"/>
                <a:gd name="connsiteY3679" fmla="*/ 2307689 h 3508684"/>
                <a:gd name="connsiteX3680" fmla="*/ 724278 w 2371972"/>
                <a:gd name="connsiteY3680" fmla="*/ 2306832 h 3508684"/>
                <a:gd name="connsiteX3681" fmla="*/ 725134 w 2371972"/>
                <a:gd name="connsiteY3681" fmla="*/ 2305881 h 3508684"/>
                <a:gd name="connsiteX3682" fmla="*/ 725419 w 2371972"/>
                <a:gd name="connsiteY3682" fmla="*/ 2303407 h 3508684"/>
                <a:gd name="connsiteX3683" fmla="*/ 726275 w 2371972"/>
                <a:gd name="connsiteY3683" fmla="*/ 2303121 h 3508684"/>
                <a:gd name="connsiteX3684" fmla="*/ 727036 w 2371972"/>
                <a:gd name="connsiteY3684" fmla="*/ 2302170 h 3508684"/>
                <a:gd name="connsiteX3685" fmla="*/ 726751 w 2371972"/>
                <a:gd name="connsiteY3685" fmla="*/ 2301313 h 3508684"/>
                <a:gd name="connsiteX3686" fmla="*/ 725895 w 2371972"/>
                <a:gd name="connsiteY3686" fmla="*/ 2302170 h 3508684"/>
                <a:gd name="connsiteX3687" fmla="*/ 725134 w 2371972"/>
                <a:gd name="connsiteY3687" fmla="*/ 2300742 h 3508684"/>
                <a:gd name="connsiteX3688" fmla="*/ 726941 w 2371972"/>
                <a:gd name="connsiteY3688" fmla="*/ 2301028 h 3508684"/>
                <a:gd name="connsiteX3689" fmla="*/ 727226 w 2371972"/>
                <a:gd name="connsiteY3689" fmla="*/ 2299886 h 3508684"/>
                <a:gd name="connsiteX3690" fmla="*/ 731315 w 2371972"/>
                <a:gd name="connsiteY3690" fmla="*/ 2299505 h 3508684"/>
                <a:gd name="connsiteX3691" fmla="*/ 731791 w 2371972"/>
                <a:gd name="connsiteY3691" fmla="*/ 2299125 h 3508684"/>
                <a:gd name="connsiteX3692" fmla="*/ 731506 w 2371972"/>
                <a:gd name="connsiteY3692" fmla="*/ 2297317 h 3508684"/>
                <a:gd name="connsiteX3693" fmla="*/ 731981 w 2371972"/>
                <a:gd name="connsiteY3693" fmla="*/ 2296936 h 3508684"/>
                <a:gd name="connsiteX3694" fmla="*/ 731220 w 2371972"/>
                <a:gd name="connsiteY3694" fmla="*/ 2296651 h 3508684"/>
                <a:gd name="connsiteX3695" fmla="*/ 730935 w 2371972"/>
                <a:gd name="connsiteY3695" fmla="*/ 2295984 h 3508684"/>
                <a:gd name="connsiteX3696" fmla="*/ 732266 w 2371972"/>
                <a:gd name="connsiteY3696" fmla="*/ 2295318 h 3508684"/>
                <a:gd name="connsiteX3697" fmla="*/ 731791 w 2371972"/>
                <a:gd name="connsiteY3697" fmla="*/ 2294938 h 3508684"/>
                <a:gd name="connsiteX3698" fmla="*/ 732266 w 2371972"/>
                <a:gd name="connsiteY3698" fmla="*/ 2292844 h 3508684"/>
                <a:gd name="connsiteX3699" fmla="*/ 730174 w 2371972"/>
                <a:gd name="connsiteY3699" fmla="*/ 2292464 h 3508684"/>
                <a:gd name="connsiteX3700" fmla="*/ 729128 w 2371972"/>
                <a:gd name="connsiteY3700" fmla="*/ 2291322 h 3508684"/>
                <a:gd name="connsiteX3701" fmla="*/ 727321 w 2371972"/>
                <a:gd name="connsiteY3701" fmla="*/ 2291607 h 3508684"/>
                <a:gd name="connsiteX3702" fmla="*/ 726846 w 2371972"/>
                <a:gd name="connsiteY3702" fmla="*/ 2290941 h 3508684"/>
                <a:gd name="connsiteX3703" fmla="*/ 725990 w 2371972"/>
                <a:gd name="connsiteY3703" fmla="*/ 2290941 h 3508684"/>
                <a:gd name="connsiteX3704" fmla="*/ 725990 w 2371972"/>
                <a:gd name="connsiteY3704" fmla="*/ 2291607 h 3508684"/>
                <a:gd name="connsiteX3705" fmla="*/ 724658 w 2371972"/>
                <a:gd name="connsiteY3705" fmla="*/ 2291988 h 3508684"/>
                <a:gd name="connsiteX3706" fmla="*/ 724373 w 2371972"/>
                <a:gd name="connsiteY3706" fmla="*/ 2293605 h 3508684"/>
                <a:gd name="connsiteX3707" fmla="*/ 722281 w 2371972"/>
                <a:gd name="connsiteY3707" fmla="*/ 2294272 h 3508684"/>
                <a:gd name="connsiteX3708" fmla="*/ 721615 w 2371972"/>
                <a:gd name="connsiteY3708" fmla="*/ 2293891 h 3508684"/>
                <a:gd name="connsiteX3709" fmla="*/ 721615 w 2371972"/>
                <a:gd name="connsiteY3709" fmla="*/ 2292939 h 3508684"/>
                <a:gd name="connsiteX3710" fmla="*/ 722091 w 2371972"/>
                <a:gd name="connsiteY3710" fmla="*/ 2292273 h 3508684"/>
                <a:gd name="connsiteX3711" fmla="*/ 723612 w 2371972"/>
                <a:gd name="connsiteY3711" fmla="*/ 2291893 h 3508684"/>
                <a:gd name="connsiteX3712" fmla="*/ 723612 w 2371972"/>
                <a:gd name="connsiteY3712" fmla="*/ 2291226 h 3508684"/>
                <a:gd name="connsiteX3713" fmla="*/ 722091 w 2371972"/>
                <a:gd name="connsiteY3713" fmla="*/ 2290846 h 3508684"/>
                <a:gd name="connsiteX3714" fmla="*/ 721615 w 2371972"/>
                <a:gd name="connsiteY3714" fmla="*/ 2289990 h 3508684"/>
                <a:gd name="connsiteX3715" fmla="*/ 720950 w 2371972"/>
                <a:gd name="connsiteY3715" fmla="*/ 2289704 h 3508684"/>
                <a:gd name="connsiteX3716" fmla="*/ 720474 w 2371972"/>
                <a:gd name="connsiteY3716" fmla="*/ 2290560 h 3508684"/>
                <a:gd name="connsiteX3717" fmla="*/ 719618 w 2371972"/>
                <a:gd name="connsiteY3717" fmla="*/ 2290846 h 3508684"/>
                <a:gd name="connsiteX3718" fmla="*/ 718287 w 2371972"/>
                <a:gd name="connsiteY3718" fmla="*/ 2291988 h 3508684"/>
                <a:gd name="connsiteX3719" fmla="*/ 715814 w 2371972"/>
                <a:gd name="connsiteY3719" fmla="*/ 2291322 h 3508684"/>
                <a:gd name="connsiteX3720" fmla="*/ 714483 w 2371972"/>
                <a:gd name="connsiteY3720" fmla="*/ 2291702 h 3508684"/>
                <a:gd name="connsiteX3721" fmla="*/ 714197 w 2371972"/>
                <a:gd name="connsiteY3721" fmla="*/ 2292083 h 3508684"/>
                <a:gd name="connsiteX3722" fmla="*/ 714673 w 2371972"/>
                <a:gd name="connsiteY3722" fmla="*/ 2292368 h 3508684"/>
                <a:gd name="connsiteX3723" fmla="*/ 714673 w 2371972"/>
                <a:gd name="connsiteY3723" fmla="*/ 2293035 h 3508684"/>
                <a:gd name="connsiteX3724" fmla="*/ 714197 w 2371972"/>
                <a:gd name="connsiteY3724" fmla="*/ 2294177 h 3508684"/>
                <a:gd name="connsiteX3725" fmla="*/ 711345 w 2371972"/>
                <a:gd name="connsiteY3725" fmla="*/ 2295128 h 3508684"/>
                <a:gd name="connsiteX3726" fmla="*/ 710584 w 2371972"/>
                <a:gd name="connsiteY3726" fmla="*/ 2296080 h 3508684"/>
                <a:gd name="connsiteX3727" fmla="*/ 709728 w 2371972"/>
                <a:gd name="connsiteY3727" fmla="*/ 2296460 h 3508684"/>
                <a:gd name="connsiteX3728" fmla="*/ 709728 w 2371972"/>
                <a:gd name="connsiteY3728" fmla="*/ 2297317 h 3508684"/>
                <a:gd name="connsiteX3729" fmla="*/ 708682 w 2371972"/>
                <a:gd name="connsiteY3729" fmla="*/ 2298268 h 3508684"/>
                <a:gd name="connsiteX3730" fmla="*/ 708682 w 2371972"/>
                <a:gd name="connsiteY3730" fmla="*/ 2298934 h 3508684"/>
                <a:gd name="connsiteX3731" fmla="*/ 706590 w 2371972"/>
                <a:gd name="connsiteY3731" fmla="*/ 2299886 h 3508684"/>
                <a:gd name="connsiteX3732" fmla="*/ 706304 w 2371972"/>
                <a:gd name="connsiteY3732" fmla="*/ 2301313 h 3508684"/>
                <a:gd name="connsiteX3733" fmla="*/ 702881 w 2371972"/>
                <a:gd name="connsiteY3733" fmla="*/ 2305215 h 3508684"/>
                <a:gd name="connsiteX3734" fmla="*/ 702025 w 2371972"/>
                <a:gd name="connsiteY3734" fmla="*/ 2307689 h 3508684"/>
                <a:gd name="connsiteX3735" fmla="*/ 700979 w 2371972"/>
                <a:gd name="connsiteY3735" fmla="*/ 2308640 h 3508684"/>
                <a:gd name="connsiteX3736" fmla="*/ 700979 w 2371972"/>
                <a:gd name="connsiteY3736" fmla="*/ 2309592 h 3508684"/>
                <a:gd name="connsiteX3737" fmla="*/ 700503 w 2371972"/>
                <a:gd name="connsiteY3737" fmla="*/ 2309878 h 3508684"/>
                <a:gd name="connsiteX3738" fmla="*/ 700218 w 2371972"/>
                <a:gd name="connsiteY3738" fmla="*/ 2310829 h 3508684"/>
                <a:gd name="connsiteX3739" fmla="*/ 698126 w 2371972"/>
                <a:gd name="connsiteY3739" fmla="*/ 2312637 h 3508684"/>
                <a:gd name="connsiteX3740" fmla="*/ 697270 w 2371972"/>
                <a:gd name="connsiteY3740" fmla="*/ 2314731 h 3508684"/>
                <a:gd name="connsiteX3741" fmla="*/ 694131 w 2371972"/>
                <a:gd name="connsiteY3741" fmla="*/ 2315111 h 3508684"/>
                <a:gd name="connsiteX3742" fmla="*/ 690518 w 2371972"/>
                <a:gd name="connsiteY3742" fmla="*/ 2316729 h 3508684"/>
                <a:gd name="connsiteX3743" fmla="*/ 686904 w 2371972"/>
                <a:gd name="connsiteY3743" fmla="*/ 2316444 h 3508684"/>
                <a:gd name="connsiteX3744" fmla="*/ 686428 w 2371972"/>
                <a:gd name="connsiteY3744" fmla="*/ 2316824 h 3508684"/>
                <a:gd name="connsiteX3745" fmla="*/ 684907 w 2371972"/>
                <a:gd name="connsiteY3745" fmla="*/ 2316824 h 3508684"/>
                <a:gd name="connsiteX3746" fmla="*/ 683385 w 2371972"/>
                <a:gd name="connsiteY3746" fmla="*/ 2315968 h 3508684"/>
                <a:gd name="connsiteX3747" fmla="*/ 681578 w 2371972"/>
                <a:gd name="connsiteY3747" fmla="*/ 2315968 h 3508684"/>
                <a:gd name="connsiteX3748" fmla="*/ 680722 w 2371972"/>
                <a:gd name="connsiteY3748" fmla="*/ 2314826 h 3508684"/>
                <a:gd name="connsiteX3749" fmla="*/ 679201 w 2371972"/>
                <a:gd name="connsiteY3749" fmla="*/ 2314445 h 3508684"/>
                <a:gd name="connsiteX3750" fmla="*/ 678916 w 2371972"/>
                <a:gd name="connsiteY3750" fmla="*/ 2313779 h 3508684"/>
                <a:gd name="connsiteX3751" fmla="*/ 675302 w 2371972"/>
                <a:gd name="connsiteY3751" fmla="*/ 2313779 h 3508684"/>
                <a:gd name="connsiteX3752" fmla="*/ 674541 w 2371972"/>
                <a:gd name="connsiteY3752" fmla="*/ 2314636 h 3508684"/>
                <a:gd name="connsiteX3753" fmla="*/ 673875 w 2371972"/>
                <a:gd name="connsiteY3753" fmla="*/ 2317395 h 3508684"/>
                <a:gd name="connsiteX3754" fmla="*/ 671403 w 2371972"/>
                <a:gd name="connsiteY3754" fmla="*/ 2320345 h 3508684"/>
                <a:gd name="connsiteX3755" fmla="*/ 670927 w 2371972"/>
                <a:gd name="connsiteY3755" fmla="*/ 2320726 h 3508684"/>
                <a:gd name="connsiteX3756" fmla="*/ 669596 w 2371972"/>
                <a:gd name="connsiteY3756" fmla="*/ 2320726 h 3508684"/>
                <a:gd name="connsiteX3757" fmla="*/ 668835 w 2371972"/>
                <a:gd name="connsiteY3757" fmla="*/ 2321677 h 3508684"/>
                <a:gd name="connsiteX3758" fmla="*/ 667789 w 2371972"/>
                <a:gd name="connsiteY3758" fmla="*/ 2322343 h 3508684"/>
                <a:gd name="connsiteX3759" fmla="*/ 667313 w 2371972"/>
                <a:gd name="connsiteY3759" fmla="*/ 2323295 h 3508684"/>
                <a:gd name="connsiteX3760" fmla="*/ 665792 w 2371972"/>
                <a:gd name="connsiteY3760" fmla="*/ 2324246 h 3508684"/>
                <a:gd name="connsiteX3761" fmla="*/ 665316 w 2371972"/>
                <a:gd name="connsiteY3761" fmla="*/ 2325674 h 3508684"/>
                <a:gd name="connsiteX3762" fmla="*/ 664460 w 2371972"/>
                <a:gd name="connsiteY3762" fmla="*/ 2325674 h 3508684"/>
                <a:gd name="connsiteX3763" fmla="*/ 663700 w 2371972"/>
                <a:gd name="connsiteY3763" fmla="*/ 2326340 h 3508684"/>
                <a:gd name="connsiteX3764" fmla="*/ 662654 w 2371972"/>
                <a:gd name="connsiteY3764" fmla="*/ 2328148 h 3508684"/>
                <a:gd name="connsiteX3765" fmla="*/ 659801 w 2371972"/>
                <a:gd name="connsiteY3765" fmla="*/ 2329100 h 3508684"/>
                <a:gd name="connsiteX3766" fmla="*/ 658945 w 2371972"/>
                <a:gd name="connsiteY3766" fmla="*/ 2330051 h 3508684"/>
                <a:gd name="connsiteX3767" fmla="*/ 658659 w 2371972"/>
                <a:gd name="connsiteY3767" fmla="*/ 2331003 h 3508684"/>
                <a:gd name="connsiteX3768" fmla="*/ 658089 w 2371972"/>
                <a:gd name="connsiteY3768" fmla="*/ 2331954 h 3508684"/>
                <a:gd name="connsiteX3769" fmla="*/ 657328 w 2371972"/>
                <a:gd name="connsiteY3769" fmla="*/ 2332906 h 3508684"/>
                <a:gd name="connsiteX3770" fmla="*/ 656472 w 2371972"/>
                <a:gd name="connsiteY3770" fmla="*/ 2333191 h 3508684"/>
                <a:gd name="connsiteX3771" fmla="*/ 654380 w 2371972"/>
                <a:gd name="connsiteY3771" fmla="*/ 2335285 h 3508684"/>
                <a:gd name="connsiteX3772" fmla="*/ 650956 w 2371972"/>
                <a:gd name="connsiteY3772" fmla="*/ 2335951 h 3508684"/>
                <a:gd name="connsiteX3773" fmla="*/ 647818 w 2371972"/>
                <a:gd name="connsiteY3773" fmla="*/ 2335665 h 3508684"/>
                <a:gd name="connsiteX3774" fmla="*/ 646772 w 2371972"/>
                <a:gd name="connsiteY3774" fmla="*/ 2334809 h 3508684"/>
                <a:gd name="connsiteX3775" fmla="*/ 644965 w 2371972"/>
                <a:gd name="connsiteY3775" fmla="*/ 2334429 h 3508684"/>
                <a:gd name="connsiteX3776" fmla="*/ 644109 w 2371972"/>
                <a:gd name="connsiteY3776" fmla="*/ 2333287 h 3508684"/>
                <a:gd name="connsiteX3777" fmla="*/ 643348 w 2371972"/>
                <a:gd name="connsiteY3777" fmla="*/ 2333287 h 3508684"/>
                <a:gd name="connsiteX3778" fmla="*/ 643063 w 2371972"/>
                <a:gd name="connsiteY3778" fmla="*/ 2332430 h 3508684"/>
                <a:gd name="connsiteX3779" fmla="*/ 642207 w 2371972"/>
                <a:gd name="connsiteY3779" fmla="*/ 2331764 h 3508684"/>
                <a:gd name="connsiteX3780" fmla="*/ 642207 w 2371972"/>
                <a:gd name="connsiteY3780" fmla="*/ 2331098 h 3508684"/>
                <a:gd name="connsiteX3781" fmla="*/ 641161 w 2371972"/>
                <a:gd name="connsiteY3781" fmla="*/ 2330717 h 3508684"/>
                <a:gd name="connsiteX3782" fmla="*/ 641446 w 2371972"/>
                <a:gd name="connsiteY3782" fmla="*/ 2330337 h 3508684"/>
                <a:gd name="connsiteX3783" fmla="*/ 640686 w 2371972"/>
                <a:gd name="connsiteY3783" fmla="*/ 2329956 h 3508684"/>
                <a:gd name="connsiteX3784" fmla="*/ 640400 w 2371972"/>
                <a:gd name="connsiteY3784" fmla="*/ 2329100 h 3508684"/>
                <a:gd name="connsiteX3785" fmla="*/ 638308 w 2371972"/>
                <a:gd name="connsiteY3785" fmla="*/ 2328814 h 3508684"/>
                <a:gd name="connsiteX3786" fmla="*/ 636786 w 2371972"/>
                <a:gd name="connsiteY3786" fmla="*/ 2331383 h 3508684"/>
                <a:gd name="connsiteX3787" fmla="*/ 635740 w 2371972"/>
                <a:gd name="connsiteY3787" fmla="*/ 2332240 h 3508684"/>
                <a:gd name="connsiteX3788" fmla="*/ 634884 w 2371972"/>
                <a:gd name="connsiteY3788" fmla="*/ 2332240 h 3508684"/>
                <a:gd name="connsiteX3789" fmla="*/ 634599 w 2371972"/>
                <a:gd name="connsiteY3789" fmla="*/ 2331859 h 3508684"/>
                <a:gd name="connsiteX3790" fmla="*/ 632127 w 2371972"/>
                <a:gd name="connsiteY3790" fmla="*/ 2332716 h 3508684"/>
                <a:gd name="connsiteX3791" fmla="*/ 628703 w 2371972"/>
                <a:gd name="connsiteY3791" fmla="*/ 2332335 h 3508684"/>
                <a:gd name="connsiteX3792" fmla="*/ 626611 w 2371972"/>
                <a:gd name="connsiteY3792" fmla="*/ 2333191 h 3508684"/>
                <a:gd name="connsiteX3793" fmla="*/ 623758 w 2371972"/>
                <a:gd name="connsiteY3793" fmla="*/ 2332906 h 3508684"/>
                <a:gd name="connsiteX3794" fmla="*/ 623473 w 2371972"/>
                <a:gd name="connsiteY3794" fmla="*/ 2332525 h 3508684"/>
                <a:gd name="connsiteX3795" fmla="*/ 619478 w 2371972"/>
                <a:gd name="connsiteY3795" fmla="*/ 2332811 h 3508684"/>
                <a:gd name="connsiteX3796" fmla="*/ 619003 w 2371972"/>
                <a:gd name="connsiteY3796" fmla="*/ 2333762 h 3508684"/>
                <a:gd name="connsiteX3797" fmla="*/ 616150 w 2371972"/>
                <a:gd name="connsiteY3797" fmla="*/ 2336522 h 3508684"/>
                <a:gd name="connsiteX3798" fmla="*/ 615674 w 2371972"/>
                <a:gd name="connsiteY3798" fmla="*/ 2339948 h 3508684"/>
                <a:gd name="connsiteX3799" fmla="*/ 613392 w 2371972"/>
                <a:gd name="connsiteY3799" fmla="*/ 2341375 h 3508684"/>
                <a:gd name="connsiteX3800" fmla="*/ 612061 w 2371972"/>
                <a:gd name="connsiteY3800" fmla="*/ 2341090 h 3508684"/>
                <a:gd name="connsiteX3801" fmla="*/ 612536 w 2371972"/>
                <a:gd name="connsiteY3801" fmla="*/ 2339662 h 3508684"/>
                <a:gd name="connsiteX3802" fmla="*/ 612251 w 2371972"/>
                <a:gd name="connsiteY3802" fmla="*/ 2338806 h 3508684"/>
                <a:gd name="connsiteX3803" fmla="*/ 611395 w 2371972"/>
                <a:gd name="connsiteY3803" fmla="*/ 2339186 h 3508684"/>
                <a:gd name="connsiteX3804" fmla="*/ 610919 w 2371972"/>
                <a:gd name="connsiteY3804" fmla="*/ 2340138 h 3508684"/>
                <a:gd name="connsiteX3805" fmla="*/ 605974 w 2371972"/>
                <a:gd name="connsiteY3805" fmla="*/ 2340519 h 3508684"/>
                <a:gd name="connsiteX3806" fmla="*/ 605689 w 2371972"/>
                <a:gd name="connsiteY3806" fmla="*/ 2339662 h 3508684"/>
                <a:gd name="connsiteX3807" fmla="*/ 604358 w 2371972"/>
                <a:gd name="connsiteY3807" fmla="*/ 2338996 h 3508684"/>
                <a:gd name="connsiteX3808" fmla="*/ 604833 w 2371972"/>
                <a:gd name="connsiteY3808" fmla="*/ 2338616 h 3508684"/>
                <a:gd name="connsiteX3809" fmla="*/ 604358 w 2371972"/>
                <a:gd name="connsiteY3809" fmla="*/ 2337759 h 3508684"/>
                <a:gd name="connsiteX3810" fmla="*/ 603026 w 2371972"/>
                <a:gd name="connsiteY3810" fmla="*/ 2337093 h 3508684"/>
                <a:gd name="connsiteX3811" fmla="*/ 601980 w 2371972"/>
                <a:gd name="connsiteY3811" fmla="*/ 2337759 h 3508684"/>
                <a:gd name="connsiteX3812" fmla="*/ 600458 w 2371972"/>
                <a:gd name="connsiteY3812" fmla="*/ 2337759 h 3508684"/>
                <a:gd name="connsiteX3813" fmla="*/ 599603 w 2371972"/>
                <a:gd name="connsiteY3813" fmla="*/ 2339948 h 3508684"/>
                <a:gd name="connsiteX3814" fmla="*/ 598556 w 2371972"/>
                <a:gd name="connsiteY3814" fmla="*/ 2340614 h 3508684"/>
                <a:gd name="connsiteX3815" fmla="*/ 596750 w 2371972"/>
                <a:gd name="connsiteY3815" fmla="*/ 2338044 h 3508684"/>
                <a:gd name="connsiteX3816" fmla="*/ 595989 w 2371972"/>
                <a:gd name="connsiteY3816" fmla="*/ 2338330 h 3508684"/>
                <a:gd name="connsiteX3817" fmla="*/ 595703 w 2371972"/>
                <a:gd name="connsiteY3817" fmla="*/ 2339852 h 3508684"/>
                <a:gd name="connsiteX3818" fmla="*/ 594372 w 2371972"/>
                <a:gd name="connsiteY3818" fmla="*/ 2339852 h 3508684"/>
                <a:gd name="connsiteX3819" fmla="*/ 594372 w 2371972"/>
                <a:gd name="connsiteY3819" fmla="*/ 2338711 h 3508684"/>
                <a:gd name="connsiteX3820" fmla="*/ 595133 w 2371972"/>
                <a:gd name="connsiteY3820" fmla="*/ 2338044 h 3508684"/>
                <a:gd name="connsiteX3821" fmla="*/ 595228 w 2371972"/>
                <a:gd name="connsiteY3821" fmla="*/ 2337664 h 3508684"/>
                <a:gd name="connsiteX3822" fmla="*/ 589902 w 2371972"/>
                <a:gd name="connsiteY3822" fmla="*/ 2338044 h 3508684"/>
                <a:gd name="connsiteX3823" fmla="*/ 589902 w 2371972"/>
                <a:gd name="connsiteY3823" fmla="*/ 2338711 h 3508684"/>
                <a:gd name="connsiteX3824" fmla="*/ 588381 w 2371972"/>
                <a:gd name="connsiteY3824" fmla="*/ 2338044 h 3508684"/>
                <a:gd name="connsiteX3825" fmla="*/ 587525 w 2371972"/>
                <a:gd name="connsiteY3825" fmla="*/ 2338711 h 3508684"/>
                <a:gd name="connsiteX3826" fmla="*/ 585718 w 2371972"/>
                <a:gd name="connsiteY3826" fmla="*/ 2337283 h 3508684"/>
                <a:gd name="connsiteX3827" fmla="*/ 584387 w 2371972"/>
                <a:gd name="connsiteY3827" fmla="*/ 2337283 h 3508684"/>
                <a:gd name="connsiteX3828" fmla="*/ 583531 w 2371972"/>
                <a:gd name="connsiteY3828" fmla="*/ 2338140 h 3508684"/>
                <a:gd name="connsiteX3829" fmla="*/ 583531 w 2371972"/>
                <a:gd name="connsiteY3829" fmla="*/ 2339948 h 3508684"/>
                <a:gd name="connsiteX3830" fmla="*/ 583055 w 2371972"/>
                <a:gd name="connsiteY3830" fmla="*/ 2340328 h 3508684"/>
                <a:gd name="connsiteX3831" fmla="*/ 581534 w 2371972"/>
                <a:gd name="connsiteY3831" fmla="*/ 2340328 h 3508684"/>
                <a:gd name="connsiteX3832" fmla="*/ 580678 w 2371972"/>
                <a:gd name="connsiteY3832" fmla="*/ 2342422 h 3508684"/>
                <a:gd name="connsiteX3833" fmla="*/ 579917 w 2371972"/>
                <a:gd name="connsiteY3833" fmla="*/ 2342422 h 3508684"/>
                <a:gd name="connsiteX3834" fmla="*/ 579061 w 2371972"/>
                <a:gd name="connsiteY3834" fmla="*/ 2341470 h 3508684"/>
                <a:gd name="connsiteX3835" fmla="*/ 576969 w 2371972"/>
                <a:gd name="connsiteY3835" fmla="*/ 2341090 h 3508684"/>
                <a:gd name="connsiteX3836" fmla="*/ 576684 w 2371972"/>
                <a:gd name="connsiteY3836" fmla="*/ 2338996 h 3508684"/>
                <a:gd name="connsiteX3837" fmla="*/ 575352 w 2371972"/>
                <a:gd name="connsiteY3837" fmla="*/ 2338616 h 3508684"/>
                <a:gd name="connsiteX3838" fmla="*/ 574021 w 2371972"/>
                <a:gd name="connsiteY3838" fmla="*/ 2338901 h 3508684"/>
                <a:gd name="connsiteX3839" fmla="*/ 572499 w 2371972"/>
                <a:gd name="connsiteY3839" fmla="*/ 2338235 h 3508684"/>
                <a:gd name="connsiteX3840" fmla="*/ 571453 w 2371972"/>
                <a:gd name="connsiteY3840" fmla="*/ 2338901 h 3508684"/>
                <a:gd name="connsiteX3841" fmla="*/ 571168 w 2371972"/>
                <a:gd name="connsiteY3841" fmla="*/ 2339852 h 3508684"/>
                <a:gd name="connsiteX3842" fmla="*/ 570122 w 2371972"/>
                <a:gd name="connsiteY3842" fmla="*/ 2340519 h 3508684"/>
                <a:gd name="connsiteX3843" fmla="*/ 568600 w 2371972"/>
                <a:gd name="connsiteY3843" fmla="*/ 2343088 h 3508684"/>
                <a:gd name="connsiteX3844" fmla="*/ 568600 w 2371972"/>
                <a:gd name="connsiteY3844" fmla="*/ 2347656 h 3508684"/>
                <a:gd name="connsiteX3845" fmla="*/ 567554 w 2371972"/>
                <a:gd name="connsiteY3845" fmla="*/ 2349083 h 3508684"/>
                <a:gd name="connsiteX3846" fmla="*/ 567554 w 2371972"/>
                <a:gd name="connsiteY3846" fmla="*/ 2351176 h 3508684"/>
                <a:gd name="connsiteX3847" fmla="*/ 566508 w 2371972"/>
                <a:gd name="connsiteY3847" fmla="*/ 2351652 h 3508684"/>
                <a:gd name="connsiteX3848" fmla="*/ 566793 w 2371972"/>
                <a:gd name="connsiteY3848" fmla="*/ 2353079 h 3508684"/>
                <a:gd name="connsiteX3849" fmla="*/ 565747 w 2371972"/>
                <a:gd name="connsiteY3849" fmla="*/ 2353365 h 3508684"/>
                <a:gd name="connsiteX3850" fmla="*/ 564986 w 2371972"/>
                <a:gd name="connsiteY3850" fmla="*/ 2354221 h 3508684"/>
                <a:gd name="connsiteX3851" fmla="*/ 564511 w 2371972"/>
                <a:gd name="connsiteY3851" fmla="*/ 2356791 h 3508684"/>
                <a:gd name="connsiteX3852" fmla="*/ 563465 w 2371972"/>
                <a:gd name="connsiteY3852" fmla="*/ 2356791 h 3508684"/>
                <a:gd name="connsiteX3853" fmla="*/ 562704 w 2371972"/>
                <a:gd name="connsiteY3853" fmla="*/ 2356125 h 3508684"/>
                <a:gd name="connsiteX3854" fmla="*/ 561373 w 2371972"/>
                <a:gd name="connsiteY3854" fmla="*/ 2356125 h 3508684"/>
                <a:gd name="connsiteX3855" fmla="*/ 560897 w 2371972"/>
                <a:gd name="connsiteY3855" fmla="*/ 2355744 h 3508684"/>
                <a:gd name="connsiteX3856" fmla="*/ 561373 w 2371972"/>
                <a:gd name="connsiteY3856" fmla="*/ 2355078 h 3508684"/>
                <a:gd name="connsiteX3857" fmla="*/ 561373 w 2371972"/>
                <a:gd name="connsiteY3857" fmla="*/ 2353936 h 3508684"/>
                <a:gd name="connsiteX3858" fmla="*/ 560612 w 2371972"/>
                <a:gd name="connsiteY3858" fmla="*/ 2353555 h 3508684"/>
                <a:gd name="connsiteX3859" fmla="*/ 560612 w 2371972"/>
                <a:gd name="connsiteY3859" fmla="*/ 2352413 h 3508684"/>
                <a:gd name="connsiteX3860" fmla="*/ 561943 w 2371972"/>
                <a:gd name="connsiteY3860" fmla="*/ 2352033 h 3508684"/>
                <a:gd name="connsiteX3861" fmla="*/ 562228 w 2371972"/>
                <a:gd name="connsiteY3861" fmla="*/ 2351081 h 3508684"/>
                <a:gd name="connsiteX3862" fmla="*/ 561373 w 2371972"/>
                <a:gd name="connsiteY3862" fmla="*/ 2351747 h 3508684"/>
                <a:gd name="connsiteX3863" fmla="*/ 560326 w 2371972"/>
                <a:gd name="connsiteY3863" fmla="*/ 2351747 h 3508684"/>
                <a:gd name="connsiteX3864" fmla="*/ 559471 w 2371972"/>
                <a:gd name="connsiteY3864" fmla="*/ 2350891 h 3508684"/>
                <a:gd name="connsiteX3865" fmla="*/ 558995 w 2371972"/>
                <a:gd name="connsiteY3865" fmla="*/ 2351176 h 3508684"/>
                <a:gd name="connsiteX3866" fmla="*/ 558710 w 2371972"/>
                <a:gd name="connsiteY3866" fmla="*/ 2350320 h 3508684"/>
                <a:gd name="connsiteX3867" fmla="*/ 557949 w 2371972"/>
                <a:gd name="connsiteY3867" fmla="*/ 2350605 h 3508684"/>
                <a:gd name="connsiteX3868" fmla="*/ 557949 w 2371972"/>
                <a:gd name="connsiteY3868" fmla="*/ 2352033 h 3508684"/>
                <a:gd name="connsiteX3869" fmla="*/ 557188 w 2371972"/>
                <a:gd name="connsiteY3869" fmla="*/ 2352033 h 3508684"/>
                <a:gd name="connsiteX3870" fmla="*/ 556713 w 2371972"/>
                <a:gd name="connsiteY3870" fmla="*/ 2352984 h 3508684"/>
                <a:gd name="connsiteX3871" fmla="*/ 555952 w 2371972"/>
                <a:gd name="connsiteY3871" fmla="*/ 2352984 h 3508684"/>
                <a:gd name="connsiteX3872" fmla="*/ 555191 w 2371972"/>
                <a:gd name="connsiteY3872" fmla="*/ 2352128 h 3508684"/>
                <a:gd name="connsiteX3873" fmla="*/ 553860 w 2371972"/>
                <a:gd name="connsiteY3873" fmla="*/ 2352128 h 3508684"/>
                <a:gd name="connsiteX3874" fmla="*/ 553860 w 2371972"/>
                <a:gd name="connsiteY3874" fmla="*/ 2351747 h 3508684"/>
                <a:gd name="connsiteX3875" fmla="*/ 553099 w 2371972"/>
                <a:gd name="connsiteY3875" fmla="*/ 2351462 h 3508684"/>
                <a:gd name="connsiteX3876" fmla="*/ 552814 w 2371972"/>
                <a:gd name="connsiteY3876" fmla="*/ 2352318 h 3508684"/>
                <a:gd name="connsiteX3877" fmla="*/ 553860 w 2371972"/>
                <a:gd name="connsiteY3877" fmla="*/ 2353175 h 3508684"/>
                <a:gd name="connsiteX3878" fmla="*/ 553574 w 2371972"/>
                <a:gd name="connsiteY3878" fmla="*/ 2354697 h 3508684"/>
                <a:gd name="connsiteX3879" fmla="*/ 552053 w 2371972"/>
                <a:gd name="connsiteY3879" fmla="*/ 2354697 h 3508684"/>
                <a:gd name="connsiteX3880" fmla="*/ 551577 w 2371972"/>
                <a:gd name="connsiteY3880" fmla="*/ 2354317 h 3508684"/>
                <a:gd name="connsiteX3881" fmla="*/ 551577 w 2371972"/>
                <a:gd name="connsiteY3881" fmla="*/ 2353175 h 3508684"/>
                <a:gd name="connsiteX3882" fmla="*/ 552338 w 2371972"/>
                <a:gd name="connsiteY3882" fmla="*/ 2352889 h 3508684"/>
                <a:gd name="connsiteX3883" fmla="*/ 552053 w 2371972"/>
                <a:gd name="connsiteY3883" fmla="*/ 2352223 h 3508684"/>
                <a:gd name="connsiteX3884" fmla="*/ 552528 w 2371972"/>
                <a:gd name="connsiteY3884" fmla="*/ 2351367 h 3508684"/>
                <a:gd name="connsiteX3885" fmla="*/ 551767 w 2371972"/>
                <a:gd name="connsiteY3885" fmla="*/ 2350986 h 3508684"/>
                <a:gd name="connsiteX3886" fmla="*/ 551767 w 2371972"/>
                <a:gd name="connsiteY3886" fmla="*/ 2350130 h 3508684"/>
                <a:gd name="connsiteX3887" fmla="*/ 550436 w 2371972"/>
                <a:gd name="connsiteY3887" fmla="*/ 2349273 h 3508684"/>
                <a:gd name="connsiteX3888" fmla="*/ 549865 w 2371972"/>
                <a:gd name="connsiteY3888" fmla="*/ 2353079 h 3508684"/>
                <a:gd name="connsiteX3889" fmla="*/ 549200 w 2371972"/>
                <a:gd name="connsiteY3889" fmla="*/ 2353365 h 3508684"/>
                <a:gd name="connsiteX3890" fmla="*/ 548439 w 2371972"/>
                <a:gd name="connsiteY3890" fmla="*/ 2354317 h 3508684"/>
                <a:gd name="connsiteX3891" fmla="*/ 546917 w 2371972"/>
                <a:gd name="connsiteY3891" fmla="*/ 2354317 h 3508684"/>
                <a:gd name="connsiteX3892" fmla="*/ 546632 w 2371972"/>
                <a:gd name="connsiteY3892" fmla="*/ 2353460 h 3508684"/>
                <a:gd name="connsiteX3893" fmla="*/ 545586 w 2371972"/>
                <a:gd name="connsiteY3893" fmla="*/ 2352604 h 3508684"/>
                <a:gd name="connsiteX3894" fmla="*/ 544255 w 2371972"/>
                <a:gd name="connsiteY3894" fmla="*/ 2352223 h 3508684"/>
                <a:gd name="connsiteX3895" fmla="*/ 540641 w 2371972"/>
                <a:gd name="connsiteY3895" fmla="*/ 2352509 h 3508684"/>
                <a:gd name="connsiteX3896" fmla="*/ 537978 w 2371972"/>
                <a:gd name="connsiteY3896" fmla="*/ 2350415 h 3508684"/>
                <a:gd name="connsiteX3897" fmla="*/ 537693 w 2371972"/>
                <a:gd name="connsiteY3897" fmla="*/ 2348226 h 3508684"/>
                <a:gd name="connsiteX3898" fmla="*/ 538168 w 2371972"/>
                <a:gd name="connsiteY3898" fmla="*/ 2347560 h 3508684"/>
                <a:gd name="connsiteX3899" fmla="*/ 537693 w 2371972"/>
                <a:gd name="connsiteY3899" fmla="*/ 2347275 h 3508684"/>
                <a:gd name="connsiteX3900" fmla="*/ 537693 w 2371972"/>
                <a:gd name="connsiteY3900" fmla="*/ 2345657 h 3508684"/>
                <a:gd name="connsiteX3901" fmla="*/ 537978 w 2371972"/>
                <a:gd name="connsiteY3901" fmla="*/ 2344991 h 3508684"/>
                <a:gd name="connsiteX3902" fmla="*/ 538834 w 2371972"/>
                <a:gd name="connsiteY3902" fmla="*/ 2344610 h 3508684"/>
                <a:gd name="connsiteX3903" fmla="*/ 538834 w 2371972"/>
                <a:gd name="connsiteY3903" fmla="*/ 2343469 h 3508684"/>
                <a:gd name="connsiteX3904" fmla="*/ 540165 w 2371972"/>
                <a:gd name="connsiteY3904" fmla="*/ 2343183 h 3508684"/>
                <a:gd name="connsiteX3905" fmla="*/ 539880 w 2371972"/>
                <a:gd name="connsiteY3905" fmla="*/ 2342327 h 3508684"/>
                <a:gd name="connsiteX3906" fmla="*/ 537217 w 2371972"/>
                <a:gd name="connsiteY3906" fmla="*/ 2341946 h 3508684"/>
                <a:gd name="connsiteX3907" fmla="*/ 536742 w 2371972"/>
                <a:gd name="connsiteY3907" fmla="*/ 2341280 h 3508684"/>
                <a:gd name="connsiteX3908" fmla="*/ 536266 w 2371972"/>
                <a:gd name="connsiteY3908" fmla="*/ 2342231 h 3508684"/>
                <a:gd name="connsiteX3909" fmla="*/ 535220 w 2371972"/>
                <a:gd name="connsiteY3909" fmla="*/ 2342517 h 3508684"/>
                <a:gd name="connsiteX3910" fmla="*/ 534935 w 2371972"/>
                <a:gd name="connsiteY3910" fmla="*/ 2343373 h 3508684"/>
                <a:gd name="connsiteX3911" fmla="*/ 533128 w 2371972"/>
                <a:gd name="connsiteY3911" fmla="*/ 2343659 h 3508684"/>
                <a:gd name="connsiteX3912" fmla="*/ 532843 w 2371972"/>
                <a:gd name="connsiteY3912" fmla="*/ 2343278 h 3508684"/>
                <a:gd name="connsiteX3913" fmla="*/ 531987 w 2371972"/>
                <a:gd name="connsiteY3913" fmla="*/ 2343278 h 3508684"/>
                <a:gd name="connsiteX3914" fmla="*/ 531797 w 2371972"/>
                <a:gd name="connsiteY3914" fmla="*/ 2343564 h 3508684"/>
                <a:gd name="connsiteX3915" fmla="*/ 530750 w 2371972"/>
                <a:gd name="connsiteY3915" fmla="*/ 2343564 h 3508684"/>
                <a:gd name="connsiteX3916" fmla="*/ 529895 w 2371972"/>
                <a:gd name="connsiteY3916" fmla="*/ 2343183 h 3508684"/>
                <a:gd name="connsiteX3917" fmla="*/ 529609 w 2371972"/>
                <a:gd name="connsiteY3917" fmla="*/ 2342041 h 3508684"/>
                <a:gd name="connsiteX3918" fmla="*/ 530085 w 2371972"/>
                <a:gd name="connsiteY3918" fmla="*/ 2341756 h 3508684"/>
                <a:gd name="connsiteX3919" fmla="*/ 530085 w 2371972"/>
                <a:gd name="connsiteY3919" fmla="*/ 2340138 h 3508684"/>
                <a:gd name="connsiteX3920" fmla="*/ 529039 w 2371972"/>
                <a:gd name="connsiteY3920" fmla="*/ 2340138 h 3508684"/>
                <a:gd name="connsiteX3921" fmla="*/ 528278 w 2371972"/>
                <a:gd name="connsiteY3921" fmla="*/ 2339282 h 3508684"/>
                <a:gd name="connsiteX3922" fmla="*/ 528278 w 2371972"/>
                <a:gd name="connsiteY3922" fmla="*/ 2338616 h 3508684"/>
                <a:gd name="connsiteX3923" fmla="*/ 529799 w 2371972"/>
                <a:gd name="connsiteY3923" fmla="*/ 2338330 h 3508684"/>
                <a:gd name="connsiteX3924" fmla="*/ 529799 w 2371972"/>
                <a:gd name="connsiteY3924" fmla="*/ 2336237 h 3508684"/>
                <a:gd name="connsiteX3925" fmla="*/ 528753 w 2371972"/>
                <a:gd name="connsiteY3925" fmla="*/ 2336237 h 3508684"/>
                <a:gd name="connsiteX3926" fmla="*/ 529039 w 2371972"/>
                <a:gd name="connsiteY3926" fmla="*/ 2335095 h 3508684"/>
                <a:gd name="connsiteX3927" fmla="*/ 528278 w 2371972"/>
                <a:gd name="connsiteY3927" fmla="*/ 2334238 h 3508684"/>
                <a:gd name="connsiteX3928" fmla="*/ 527802 w 2371972"/>
                <a:gd name="connsiteY3928" fmla="*/ 2334524 h 3508684"/>
                <a:gd name="connsiteX3929" fmla="*/ 527802 w 2371972"/>
                <a:gd name="connsiteY3929" fmla="*/ 2335475 h 3508684"/>
                <a:gd name="connsiteX3930" fmla="*/ 526471 w 2371972"/>
                <a:gd name="connsiteY3930" fmla="*/ 2338425 h 3508684"/>
                <a:gd name="connsiteX3931" fmla="*/ 526186 w 2371972"/>
                <a:gd name="connsiteY3931" fmla="*/ 2340233 h 3508684"/>
                <a:gd name="connsiteX3932" fmla="*/ 525615 w 2371972"/>
                <a:gd name="connsiteY3932" fmla="*/ 2340233 h 3508684"/>
                <a:gd name="connsiteX3933" fmla="*/ 525330 w 2371972"/>
                <a:gd name="connsiteY3933" fmla="*/ 2341090 h 3508684"/>
                <a:gd name="connsiteX3934" fmla="*/ 521336 w 2371972"/>
                <a:gd name="connsiteY3934" fmla="*/ 2341090 h 3508684"/>
                <a:gd name="connsiteX3935" fmla="*/ 521811 w 2371972"/>
                <a:gd name="connsiteY3935" fmla="*/ 2339472 h 3508684"/>
                <a:gd name="connsiteX3936" fmla="*/ 520480 w 2371972"/>
                <a:gd name="connsiteY3936" fmla="*/ 2339091 h 3508684"/>
                <a:gd name="connsiteX3937" fmla="*/ 520194 w 2371972"/>
                <a:gd name="connsiteY3937" fmla="*/ 2337664 h 3508684"/>
                <a:gd name="connsiteX3938" fmla="*/ 519719 w 2371972"/>
                <a:gd name="connsiteY3938" fmla="*/ 2337664 h 3508684"/>
                <a:gd name="connsiteX3939" fmla="*/ 518863 w 2371972"/>
                <a:gd name="connsiteY3939" fmla="*/ 2339852 h 3508684"/>
                <a:gd name="connsiteX3940" fmla="*/ 516676 w 2371972"/>
                <a:gd name="connsiteY3940" fmla="*/ 2339567 h 3508684"/>
                <a:gd name="connsiteX3941" fmla="*/ 515915 w 2371972"/>
                <a:gd name="connsiteY3941" fmla="*/ 2338901 h 3508684"/>
                <a:gd name="connsiteX3942" fmla="*/ 515630 w 2371972"/>
                <a:gd name="connsiteY3942" fmla="*/ 2337093 h 3508684"/>
                <a:gd name="connsiteX3943" fmla="*/ 515154 w 2371972"/>
                <a:gd name="connsiteY3943" fmla="*/ 2337093 h 3508684"/>
                <a:gd name="connsiteX3944" fmla="*/ 514869 w 2371972"/>
                <a:gd name="connsiteY3944" fmla="*/ 2337759 h 3508684"/>
                <a:gd name="connsiteX3945" fmla="*/ 514108 w 2371972"/>
                <a:gd name="connsiteY3945" fmla="*/ 2337474 h 3508684"/>
                <a:gd name="connsiteX3946" fmla="*/ 514108 w 2371972"/>
                <a:gd name="connsiteY3946" fmla="*/ 2337093 h 3508684"/>
                <a:gd name="connsiteX3947" fmla="*/ 514869 w 2371972"/>
                <a:gd name="connsiteY3947" fmla="*/ 2336903 h 3508684"/>
                <a:gd name="connsiteX3948" fmla="*/ 514108 w 2371972"/>
                <a:gd name="connsiteY3948" fmla="*/ 2335475 h 3508684"/>
                <a:gd name="connsiteX3949" fmla="*/ 514869 w 2371972"/>
                <a:gd name="connsiteY3949" fmla="*/ 2335095 h 3508684"/>
                <a:gd name="connsiteX3950" fmla="*/ 515154 w 2371972"/>
                <a:gd name="connsiteY3950" fmla="*/ 2334238 h 3508684"/>
                <a:gd name="connsiteX3951" fmla="*/ 517246 w 2371972"/>
                <a:gd name="connsiteY3951" fmla="*/ 2334238 h 3508684"/>
                <a:gd name="connsiteX3952" fmla="*/ 517722 w 2371972"/>
                <a:gd name="connsiteY3952" fmla="*/ 2333287 h 3508684"/>
                <a:gd name="connsiteX3953" fmla="*/ 518483 w 2371972"/>
                <a:gd name="connsiteY3953" fmla="*/ 2334143 h 3508684"/>
                <a:gd name="connsiteX3954" fmla="*/ 518958 w 2371972"/>
                <a:gd name="connsiteY3954" fmla="*/ 2333858 h 3508684"/>
                <a:gd name="connsiteX3955" fmla="*/ 518958 w 2371972"/>
                <a:gd name="connsiteY3955" fmla="*/ 2333001 h 3508684"/>
                <a:gd name="connsiteX3956" fmla="*/ 519434 w 2371972"/>
                <a:gd name="connsiteY3956" fmla="*/ 2332716 h 3508684"/>
                <a:gd name="connsiteX3957" fmla="*/ 518958 w 2371972"/>
                <a:gd name="connsiteY3957" fmla="*/ 2333191 h 3508684"/>
                <a:gd name="connsiteX3958" fmla="*/ 518958 w 2371972"/>
                <a:gd name="connsiteY3958" fmla="*/ 2330717 h 3508684"/>
                <a:gd name="connsiteX3959" fmla="*/ 520290 w 2371972"/>
                <a:gd name="connsiteY3959" fmla="*/ 2329861 h 3508684"/>
                <a:gd name="connsiteX3960" fmla="*/ 520290 w 2371972"/>
                <a:gd name="connsiteY3960" fmla="*/ 2329480 h 3508684"/>
                <a:gd name="connsiteX3961" fmla="*/ 524949 w 2371972"/>
                <a:gd name="connsiteY3961" fmla="*/ 2329766 h 3508684"/>
                <a:gd name="connsiteX3962" fmla="*/ 525425 w 2371972"/>
                <a:gd name="connsiteY3962" fmla="*/ 2330908 h 3508684"/>
                <a:gd name="connsiteX3963" fmla="*/ 528088 w 2371972"/>
                <a:gd name="connsiteY3963" fmla="*/ 2330908 h 3508684"/>
                <a:gd name="connsiteX3964" fmla="*/ 528563 w 2371972"/>
                <a:gd name="connsiteY3964" fmla="*/ 2331574 h 3508684"/>
                <a:gd name="connsiteX3965" fmla="*/ 529609 w 2371972"/>
                <a:gd name="connsiteY3965" fmla="*/ 2330717 h 3508684"/>
                <a:gd name="connsiteX3966" fmla="*/ 529609 w 2371972"/>
                <a:gd name="connsiteY3966" fmla="*/ 2328624 h 3508684"/>
                <a:gd name="connsiteX3967" fmla="*/ 530465 w 2371972"/>
                <a:gd name="connsiteY3967" fmla="*/ 2327006 h 3508684"/>
                <a:gd name="connsiteX3968" fmla="*/ 530180 w 2371972"/>
                <a:gd name="connsiteY3968" fmla="*/ 2326150 h 3508684"/>
                <a:gd name="connsiteX3969" fmla="*/ 529324 w 2371972"/>
                <a:gd name="connsiteY3969" fmla="*/ 2325864 h 3508684"/>
                <a:gd name="connsiteX3970" fmla="*/ 528849 w 2371972"/>
                <a:gd name="connsiteY3970" fmla="*/ 2326721 h 3508684"/>
                <a:gd name="connsiteX3971" fmla="*/ 528468 w 2371972"/>
                <a:gd name="connsiteY3971" fmla="*/ 2326625 h 3508684"/>
                <a:gd name="connsiteX3972" fmla="*/ 527993 w 2371972"/>
                <a:gd name="connsiteY3972" fmla="*/ 2327292 h 3508684"/>
                <a:gd name="connsiteX3973" fmla="*/ 526661 w 2371972"/>
                <a:gd name="connsiteY3973" fmla="*/ 2327292 h 3508684"/>
                <a:gd name="connsiteX3974" fmla="*/ 525615 w 2371972"/>
                <a:gd name="connsiteY3974" fmla="*/ 2327672 h 3508684"/>
                <a:gd name="connsiteX3975" fmla="*/ 525615 w 2371972"/>
                <a:gd name="connsiteY3975" fmla="*/ 2328053 h 3508684"/>
                <a:gd name="connsiteX3976" fmla="*/ 524759 w 2371972"/>
                <a:gd name="connsiteY3976" fmla="*/ 2328053 h 3508684"/>
                <a:gd name="connsiteX3977" fmla="*/ 521621 w 2371972"/>
                <a:gd name="connsiteY3977" fmla="*/ 2326625 h 3508684"/>
                <a:gd name="connsiteX3978" fmla="*/ 521621 w 2371972"/>
                <a:gd name="connsiteY3978" fmla="*/ 2325959 h 3508684"/>
                <a:gd name="connsiteX3979" fmla="*/ 522096 w 2371972"/>
                <a:gd name="connsiteY3979" fmla="*/ 2325674 h 3508684"/>
                <a:gd name="connsiteX3980" fmla="*/ 523238 w 2371972"/>
                <a:gd name="connsiteY3980" fmla="*/ 2325674 h 3508684"/>
                <a:gd name="connsiteX3981" fmla="*/ 523998 w 2371972"/>
                <a:gd name="connsiteY3981" fmla="*/ 2326340 h 3508684"/>
                <a:gd name="connsiteX3982" fmla="*/ 524664 w 2371972"/>
                <a:gd name="connsiteY3982" fmla="*/ 2326055 h 3508684"/>
                <a:gd name="connsiteX3983" fmla="*/ 524379 w 2371972"/>
                <a:gd name="connsiteY3983" fmla="*/ 2324627 h 3508684"/>
                <a:gd name="connsiteX3984" fmla="*/ 522857 w 2371972"/>
                <a:gd name="connsiteY3984" fmla="*/ 2324342 h 3508684"/>
                <a:gd name="connsiteX3985" fmla="*/ 522857 w 2371972"/>
                <a:gd name="connsiteY3985" fmla="*/ 2323961 h 3508684"/>
                <a:gd name="connsiteX3986" fmla="*/ 523713 w 2371972"/>
                <a:gd name="connsiteY3986" fmla="*/ 2323961 h 3508684"/>
                <a:gd name="connsiteX3987" fmla="*/ 523713 w 2371972"/>
                <a:gd name="connsiteY3987" fmla="*/ 2323580 h 3508684"/>
                <a:gd name="connsiteX3988" fmla="*/ 522952 w 2371972"/>
                <a:gd name="connsiteY3988" fmla="*/ 2323580 h 3508684"/>
                <a:gd name="connsiteX3989" fmla="*/ 523428 w 2371972"/>
                <a:gd name="connsiteY3989" fmla="*/ 2322153 h 3508684"/>
                <a:gd name="connsiteX3990" fmla="*/ 520955 w 2371972"/>
                <a:gd name="connsiteY3990" fmla="*/ 2323105 h 3508684"/>
                <a:gd name="connsiteX3991" fmla="*/ 520670 w 2371972"/>
                <a:gd name="connsiteY3991" fmla="*/ 2323961 h 3508684"/>
                <a:gd name="connsiteX3992" fmla="*/ 519814 w 2371972"/>
                <a:gd name="connsiteY3992" fmla="*/ 2323961 h 3508684"/>
                <a:gd name="connsiteX3993" fmla="*/ 519814 w 2371972"/>
                <a:gd name="connsiteY3993" fmla="*/ 2323010 h 3508684"/>
                <a:gd name="connsiteX3994" fmla="*/ 520860 w 2371972"/>
                <a:gd name="connsiteY3994" fmla="*/ 2322343 h 3508684"/>
                <a:gd name="connsiteX3995" fmla="*/ 520860 w 2371972"/>
                <a:gd name="connsiteY3995" fmla="*/ 2320250 h 3508684"/>
                <a:gd name="connsiteX3996" fmla="*/ 522191 w 2371972"/>
                <a:gd name="connsiteY3996" fmla="*/ 2319869 h 3508684"/>
                <a:gd name="connsiteX3997" fmla="*/ 522191 w 2371972"/>
                <a:gd name="connsiteY3997" fmla="*/ 2319489 h 3508684"/>
                <a:gd name="connsiteX3998" fmla="*/ 521431 w 2371972"/>
                <a:gd name="connsiteY3998" fmla="*/ 2319203 h 3508684"/>
                <a:gd name="connsiteX3999" fmla="*/ 521716 w 2371972"/>
                <a:gd name="connsiteY3999" fmla="*/ 2317585 h 3508684"/>
                <a:gd name="connsiteX4000" fmla="*/ 521431 w 2371972"/>
                <a:gd name="connsiteY4000" fmla="*/ 2316444 h 3508684"/>
                <a:gd name="connsiteX4001" fmla="*/ 520955 w 2371972"/>
                <a:gd name="connsiteY4001" fmla="*/ 2316158 h 3508684"/>
                <a:gd name="connsiteX4002" fmla="*/ 520955 w 2371972"/>
                <a:gd name="connsiteY4002" fmla="*/ 2315016 h 3508684"/>
                <a:gd name="connsiteX4003" fmla="*/ 521716 w 2371972"/>
                <a:gd name="connsiteY4003" fmla="*/ 2313208 h 3508684"/>
                <a:gd name="connsiteX4004" fmla="*/ 521431 w 2371972"/>
                <a:gd name="connsiteY4004" fmla="*/ 2311590 h 3508684"/>
                <a:gd name="connsiteX4005" fmla="*/ 521906 w 2371972"/>
                <a:gd name="connsiteY4005" fmla="*/ 2310449 h 3508684"/>
                <a:gd name="connsiteX4006" fmla="*/ 522382 w 2371972"/>
                <a:gd name="connsiteY4006" fmla="*/ 2311115 h 3508684"/>
                <a:gd name="connsiteX4007" fmla="*/ 523238 w 2371972"/>
                <a:gd name="connsiteY4007" fmla="*/ 2311115 h 3508684"/>
                <a:gd name="connsiteX4008" fmla="*/ 522477 w 2371972"/>
                <a:gd name="connsiteY4008" fmla="*/ 2306547 h 3508684"/>
                <a:gd name="connsiteX4009" fmla="*/ 523998 w 2371972"/>
                <a:gd name="connsiteY4009" fmla="*/ 2305405 h 3508684"/>
                <a:gd name="connsiteX4010" fmla="*/ 524759 w 2371972"/>
                <a:gd name="connsiteY4010" fmla="*/ 2302455 h 3508684"/>
                <a:gd name="connsiteX4011" fmla="*/ 525615 w 2371972"/>
                <a:gd name="connsiteY4011" fmla="*/ 2302170 h 3508684"/>
                <a:gd name="connsiteX4012" fmla="*/ 526376 w 2371972"/>
                <a:gd name="connsiteY4012" fmla="*/ 2301028 h 3508684"/>
                <a:gd name="connsiteX4013" fmla="*/ 527232 w 2371972"/>
                <a:gd name="connsiteY4013" fmla="*/ 2300742 h 3508684"/>
                <a:gd name="connsiteX4014" fmla="*/ 526946 w 2371972"/>
                <a:gd name="connsiteY4014" fmla="*/ 2300076 h 3508684"/>
                <a:gd name="connsiteX4015" fmla="*/ 527707 w 2371972"/>
                <a:gd name="connsiteY4015" fmla="*/ 2299696 h 3508684"/>
                <a:gd name="connsiteX4016" fmla="*/ 527993 w 2371972"/>
                <a:gd name="connsiteY4016" fmla="*/ 2298554 h 3508684"/>
                <a:gd name="connsiteX4017" fmla="*/ 530465 w 2371972"/>
                <a:gd name="connsiteY4017" fmla="*/ 2296746 h 3508684"/>
                <a:gd name="connsiteX4018" fmla="*/ 530465 w 2371972"/>
                <a:gd name="connsiteY4018" fmla="*/ 2295889 h 3508684"/>
                <a:gd name="connsiteX4019" fmla="*/ 534269 w 2371972"/>
                <a:gd name="connsiteY4019" fmla="*/ 2296746 h 3508684"/>
                <a:gd name="connsiteX4020" fmla="*/ 534745 w 2371972"/>
                <a:gd name="connsiteY4020" fmla="*/ 2295318 h 3508684"/>
                <a:gd name="connsiteX4021" fmla="*/ 535791 w 2371972"/>
                <a:gd name="connsiteY4021" fmla="*/ 2295033 h 3508684"/>
                <a:gd name="connsiteX4022" fmla="*/ 536266 w 2371972"/>
                <a:gd name="connsiteY4022" fmla="*/ 2295699 h 3508684"/>
                <a:gd name="connsiteX4023" fmla="*/ 537788 w 2371972"/>
                <a:gd name="connsiteY4023" fmla="*/ 2295984 h 3508684"/>
                <a:gd name="connsiteX4024" fmla="*/ 538073 w 2371972"/>
                <a:gd name="connsiteY4024" fmla="*/ 2296841 h 3508684"/>
                <a:gd name="connsiteX4025" fmla="*/ 540926 w 2371972"/>
                <a:gd name="connsiteY4025" fmla="*/ 2297222 h 3508684"/>
                <a:gd name="connsiteX4026" fmla="*/ 540641 w 2371972"/>
                <a:gd name="connsiteY4026" fmla="*/ 2297602 h 3508684"/>
                <a:gd name="connsiteX4027" fmla="*/ 541497 w 2371972"/>
                <a:gd name="connsiteY4027" fmla="*/ 2298459 h 3508684"/>
                <a:gd name="connsiteX4028" fmla="*/ 544920 w 2371972"/>
                <a:gd name="connsiteY4028" fmla="*/ 2298744 h 3508684"/>
                <a:gd name="connsiteX4029" fmla="*/ 545206 w 2371972"/>
                <a:gd name="connsiteY4029" fmla="*/ 2298078 h 3508684"/>
                <a:gd name="connsiteX4030" fmla="*/ 546061 w 2371972"/>
                <a:gd name="connsiteY4030" fmla="*/ 2298078 h 3508684"/>
                <a:gd name="connsiteX4031" fmla="*/ 547108 w 2371972"/>
                <a:gd name="connsiteY4031" fmla="*/ 2298459 h 3508684"/>
                <a:gd name="connsiteX4032" fmla="*/ 547393 w 2371972"/>
                <a:gd name="connsiteY4032" fmla="*/ 2299315 h 3508684"/>
                <a:gd name="connsiteX4033" fmla="*/ 548439 w 2371972"/>
                <a:gd name="connsiteY4033" fmla="*/ 2299981 h 3508684"/>
                <a:gd name="connsiteX4034" fmla="*/ 549200 w 2371972"/>
                <a:gd name="connsiteY4034" fmla="*/ 2299696 h 3508684"/>
                <a:gd name="connsiteX4035" fmla="*/ 548724 w 2371972"/>
                <a:gd name="connsiteY4035" fmla="*/ 2298744 h 3508684"/>
                <a:gd name="connsiteX4036" fmla="*/ 549580 w 2371972"/>
                <a:gd name="connsiteY4036" fmla="*/ 2297792 h 3508684"/>
                <a:gd name="connsiteX4037" fmla="*/ 551102 w 2371972"/>
                <a:gd name="connsiteY4037" fmla="*/ 2298744 h 3508684"/>
                <a:gd name="connsiteX4038" fmla="*/ 552623 w 2371972"/>
                <a:gd name="connsiteY4038" fmla="*/ 2298078 h 3508684"/>
                <a:gd name="connsiteX4039" fmla="*/ 553955 w 2371972"/>
                <a:gd name="connsiteY4039" fmla="*/ 2298934 h 3508684"/>
                <a:gd name="connsiteX4040" fmla="*/ 553669 w 2371972"/>
                <a:gd name="connsiteY4040" fmla="*/ 2300457 h 3508684"/>
                <a:gd name="connsiteX4041" fmla="*/ 554525 w 2371972"/>
                <a:gd name="connsiteY4041" fmla="*/ 2301313 h 3508684"/>
                <a:gd name="connsiteX4042" fmla="*/ 554811 w 2371972"/>
                <a:gd name="connsiteY4042" fmla="*/ 2303787 h 3508684"/>
                <a:gd name="connsiteX4043" fmla="*/ 555571 w 2371972"/>
                <a:gd name="connsiteY4043" fmla="*/ 2303407 h 3508684"/>
                <a:gd name="connsiteX4044" fmla="*/ 556332 w 2371972"/>
                <a:gd name="connsiteY4044" fmla="*/ 2301313 h 3508684"/>
                <a:gd name="connsiteX4045" fmla="*/ 557093 w 2371972"/>
                <a:gd name="connsiteY4045" fmla="*/ 2301313 h 3508684"/>
                <a:gd name="connsiteX4046" fmla="*/ 557949 w 2371972"/>
                <a:gd name="connsiteY4046" fmla="*/ 2302265 h 3508684"/>
                <a:gd name="connsiteX4047" fmla="*/ 560422 w 2371972"/>
                <a:gd name="connsiteY4047" fmla="*/ 2303217 h 3508684"/>
                <a:gd name="connsiteX4048" fmla="*/ 560707 w 2371972"/>
                <a:gd name="connsiteY4048" fmla="*/ 2304168 h 3508684"/>
                <a:gd name="connsiteX4049" fmla="*/ 561753 w 2371972"/>
                <a:gd name="connsiteY4049" fmla="*/ 2305310 h 3508684"/>
                <a:gd name="connsiteX4050" fmla="*/ 561468 w 2371972"/>
                <a:gd name="connsiteY4050" fmla="*/ 2306166 h 3508684"/>
                <a:gd name="connsiteX4051" fmla="*/ 562324 w 2371972"/>
                <a:gd name="connsiteY4051" fmla="*/ 2307308 h 3508684"/>
                <a:gd name="connsiteX4052" fmla="*/ 562609 w 2371972"/>
                <a:gd name="connsiteY4052" fmla="*/ 2309782 h 3508684"/>
                <a:gd name="connsiteX4053" fmla="*/ 563940 w 2371972"/>
                <a:gd name="connsiteY4053" fmla="*/ 2312542 h 3508684"/>
                <a:gd name="connsiteX4054" fmla="*/ 563940 w 2371972"/>
                <a:gd name="connsiteY4054" fmla="*/ 2312923 h 3508684"/>
                <a:gd name="connsiteX4055" fmla="*/ 562419 w 2371972"/>
                <a:gd name="connsiteY4055" fmla="*/ 2313303 h 3508684"/>
                <a:gd name="connsiteX4056" fmla="*/ 561373 w 2371972"/>
                <a:gd name="connsiteY4056" fmla="*/ 2312447 h 3508684"/>
                <a:gd name="connsiteX4057" fmla="*/ 556903 w 2371972"/>
                <a:gd name="connsiteY4057" fmla="*/ 2312161 h 3508684"/>
                <a:gd name="connsiteX4058" fmla="*/ 556427 w 2371972"/>
                <a:gd name="connsiteY4058" fmla="*/ 2311210 h 3508684"/>
                <a:gd name="connsiteX4059" fmla="*/ 554906 w 2371972"/>
                <a:gd name="connsiteY4059" fmla="*/ 2310829 h 3508684"/>
                <a:gd name="connsiteX4060" fmla="*/ 555191 w 2371972"/>
                <a:gd name="connsiteY4060" fmla="*/ 2312637 h 3508684"/>
                <a:gd name="connsiteX4061" fmla="*/ 554716 w 2371972"/>
                <a:gd name="connsiteY4061" fmla="*/ 2312923 h 3508684"/>
                <a:gd name="connsiteX4062" fmla="*/ 555191 w 2371972"/>
                <a:gd name="connsiteY4062" fmla="*/ 2314065 h 3508684"/>
                <a:gd name="connsiteX4063" fmla="*/ 555952 w 2371972"/>
                <a:gd name="connsiteY4063" fmla="*/ 2313779 h 3508684"/>
                <a:gd name="connsiteX4064" fmla="*/ 556427 w 2371972"/>
                <a:gd name="connsiteY4064" fmla="*/ 2312827 h 3508684"/>
                <a:gd name="connsiteX4065" fmla="*/ 556903 w 2371972"/>
                <a:gd name="connsiteY4065" fmla="*/ 2313208 h 3508684"/>
                <a:gd name="connsiteX4066" fmla="*/ 559375 w 2371972"/>
                <a:gd name="connsiteY4066" fmla="*/ 2313208 h 3508684"/>
                <a:gd name="connsiteX4067" fmla="*/ 561182 w 2371972"/>
                <a:gd name="connsiteY4067" fmla="*/ 2313589 h 3508684"/>
                <a:gd name="connsiteX4068" fmla="*/ 561943 w 2371972"/>
                <a:gd name="connsiteY4068" fmla="*/ 2314255 h 3508684"/>
                <a:gd name="connsiteX4069" fmla="*/ 562228 w 2371972"/>
                <a:gd name="connsiteY4069" fmla="*/ 2315682 h 3508684"/>
                <a:gd name="connsiteX4070" fmla="*/ 562989 w 2371972"/>
                <a:gd name="connsiteY4070" fmla="*/ 2315682 h 3508684"/>
                <a:gd name="connsiteX4071" fmla="*/ 562989 w 2371972"/>
                <a:gd name="connsiteY4071" fmla="*/ 2316348 h 3508684"/>
                <a:gd name="connsiteX4072" fmla="*/ 564035 w 2371972"/>
                <a:gd name="connsiteY4072" fmla="*/ 2317014 h 3508684"/>
                <a:gd name="connsiteX4073" fmla="*/ 566127 w 2371972"/>
                <a:gd name="connsiteY4073" fmla="*/ 2316634 h 3508684"/>
                <a:gd name="connsiteX4074" fmla="*/ 566603 w 2371972"/>
                <a:gd name="connsiteY4074" fmla="*/ 2315968 h 3508684"/>
                <a:gd name="connsiteX4075" fmla="*/ 569456 w 2371972"/>
                <a:gd name="connsiteY4075" fmla="*/ 2315587 h 3508684"/>
                <a:gd name="connsiteX4076" fmla="*/ 571263 w 2371972"/>
                <a:gd name="connsiteY4076" fmla="*/ 2316444 h 3508684"/>
                <a:gd name="connsiteX4077" fmla="*/ 575447 w 2371972"/>
                <a:gd name="connsiteY4077" fmla="*/ 2317110 h 3508684"/>
                <a:gd name="connsiteX4078" fmla="*/ 575447 w 2371972"/>
                <a:gd name="connsiteY4078" fmla="*/ 2317300 h 3508684"/>
                <a:gd name="connsiteX4079" fmla="*/ 576208 w 2371972"/>
                <a:gd name="connsiteY4079" fmla="*/ 2317966 h 3508684"/>
                <a:gd name="connsiteX4080" fmla="*/ 577254 w 2371972"/>
                <a:gd name="connsiteY4080" fmla="*/ 2318347 h 3508684"/>
                <a:gd name="connsiteX4081" fmla="*/ 577730 w 2371972"/>
                <a:gd name="connsiteY4081" fmla="*/ 2317205 h 3508684"/>
                <a:gd name="connsiteX4082" fmla="*/ 575923 w 2371972"/>
                <a:gd name="connsiteY4082" fmla="*/ 2316063 h 3508684"/>
                <a:gd name="connsiteX4083" fmla="*/ 575923 w 2371972"/>
                <a:gd name="connsiteY4083" fmla="*/ 2315111 h 3508684"/>
                <a:gd name="connsiteX4084" fmla="*/ 575447 w 2371972"/>
                <a:gd name="connsiteY4084" fmla="*/ 2314826 h 3508684"/>
                <a:gd name="connsiteX4085" fmla="*/ 574972 w 2371972"/>
                <a:gd name="connsiteY4085" fmla="*/ 2313398 h 3508684"/>
                <a:gd name="connsiteX4086" fmla="*/ 574972 w 2371972"/>
                <a:gd name="connsiteY4086" fmla="*/ 2311210 h 3508684"/>
                <a:gd name="connsiteX4087" fmla="*/ 576303 w 2371972"/>
                <a:gd name="connsiteY4087" fmla="*/ 2310353 h 3508684"/>
                <a:gd name="connsiteX4088" fmla="*/ 576018 w 2371972"/>
                <a:gd name="connsiteY4088" fmla="*/ 2307594 h 3508684"/>
                <a:gd name="connsiteX4089" fmla="*/ 574211 w 2371972"/>
                <a:gd name="connsiteY4089" fmla="*/ 2306928 h 3508684"/>
                <a:gd name="connsiteX4090" fmla="*/ 573735 w 2371972"/>
                <a:gd name="connsiteY4090" fmla="*/ 2307308 h 3508684"/>
                <a:gd name="connsiteX4091" fmla="*/ 574021 w 2371972"/>
                <a:gd name="connsiteY4091" fmla="*/ 2308450 h 3508684"/>
                <a:gd name="connsiteX4092" fmla="*/ 573545 w 2371972"/>
                <a:gd name="connsiteY4092" fmla="*/ 2308831 h 3508684"/>
                <a:gd name="connsiteX4093" fmla="*/ 572689 w 2371972"/>
                <a:gd name="connsiteY4093" fmla="*/ 2309116 h 3508684"/>
                <a:gd name="connsiteX4094" fmla="*/ 572214 w 2371972"/>
                <a:gd name="connsiteY4094" fmla="*/ 2308736 h 3508684"/>
                <a:gd name="connsiteX4095" fmla="*/ 571929 w 2371972"/>
                <a:gd name="connsiteY4095" fmla="*/ 2309402 h 3508684"/>
                <a:gd name="connsiteX4096" fmla="*/ 571073 w 2371972"/>
                <a:gd name="connsiteY4096" fmla="*/ 2309116 h 3508684"/>
                <a:gd name="connsiteX4097" fmla="*/ 572880 w 2371972"/>
                <a:gd name="connsiteY4097" fmla="*/ 2307308 h 3508684"/>
                <a:gd name="connsiteX4098" fmla="*/ 572119 w 2371972"/>
                <a:gd name="connsiteY4098" fmla="*/ 2306452 h 3508684"/>
                <a:gd name="connsiteX4099" fmla="*/ 572119 w 2371972"/>
                <a:gd name="connsiteY4099" fmla="*/ 2305310 h 3508684"/>
                <a:gd name="connsiteX4100" fmla="*/ 570787 w 2371972"/>
                <a:gd name="connsiteY4100" fmla="*/ 2304453 h 3508684"/>
                <a:gd name="connsiteX4101" fmla="*/ 570787 w 2371972"/>
                <a:gd name="connsiteY4101" fmla="*/ 2303312 h 3508684"/>
                <a:gd name="connsiteX4102" fmla="*/ 570312 w 2371972"/>
                <a:gd name="connsiteY4102" fmla="*/ 2302931 h 3508684"/>
                <a:gd name="connsiteX4103" fmla="*/ 570027 w 2371972"/>
                <a:gd name="connsiteY4103" fmla="*/ 2300171 h 3508684"/>
                <a:gd name="connsiteX4104" fmla="*/ 571548 w 2371972"/>
                <a:gd name="connsiteY4104" fmla="*/ 2298744 h 3508684"/>
                <a:gd name="connsiteX4105" fmla="*/ 578490 w 2371972"/>
                <a:gd name="connsiteY4105" fmla="*/ 2298363 h 3508684"/>
                <a:gd name="connsiteX4106" fmla="*/ 579822 w 2371972"/>
                <a:gd name="connsiteY4106" fmla="*/ 2299315 h 3508684"/>
                <a:gd name="connsiteX4107" fmla="*/ 580678 w 2371972"/>
                <a:gd name="connsiteY4107" fmla="*/ 2299315 h 3508684"/>
                <a:gd name="connsiteX4108" fmla="*/ 580963 w 2371972"/>
                <a:gd name="connsiteY4108" fmla="*/ 2300171 h 3508684"/>
                <a:gd name="connsiteX4109" fmla="*/ 582485 w 2371972"/>
                <a:gd name="connsiteY4109" fmla="*/ 2301123 h 3508684"/>
                <a:gd name="connsiteX4110" fmla="*/ 582770 w 2371972"/>
                <a:gd name="connsiteY4110" fmla="*/ 2302075 h 3508684"/>
                <a:gd name="connsiteX4111" fmla="*/ 583531 w 2371972"/>
                <a:gd name="connsiteY4111" fmla="*/ 2302360 h 3508684"/>
                <a:gd name="connsiteX4112" fmla="*/ 583531 w 2371972"/>
                <a:gd name="connsiteY4112" fmla="*/ 2303026 h 3508684"/>
                <a:gd name="connsiteX4113" fmla="*/ 584292 w 2371972"/>
                <a:gd name="connsiteY4113" fmla="*/ 2303692 h 3508684"/>
                <a:gd name="connsiteX4114" fmla="*/ 585528 w 2371972"/>
                <a:gd name="connsiteY4114" fmla="*/ 2303692 h 3508684"/>
                <a:gd name="connsiteX4115" fmla="*/ 586003 w 2371972"/>
                <a:gd name="connsiteY4115" fmla="*/ 2304834 h 3508684"/>
                <a:gd name="connsiteX4116" fmla="*/ 588666 w 2371972"/>
                <a:gd name="connsiteY4116" fmla="*/ 2304834 h 3508684"/>
                <a:gd name="connsiteX4117" fmla="*/ 588951 w 2371972"/>
                <a:gd name="connsiteY4117" fmla="*/ 2304168 h 3508684"/>
                <a:gd name="connsiteX4118" fmla="*/ 588476 w 2371972"/>
                <a:gd name="connsiteY4118" fmla="*/ 2303312 h 3508684"/>
                <a:gd name="connsiteX4119" fmla="*/ 590663 w 2371972"/>
                <a:gd name="connsiteY4119" fmla="*/ 2302931 h 3508684"/>
                <a:gd name="connsiteX4120" fmla="*/ 590663 w 2371972"/>
                <a:gd name="connsiteY4120" fmla="*/ 2303883 h 3508684"/>
                <a:gd name="connsiteX4121" fmla="*/ 591995 w 2371972"/>
                <a:gd name="connsiteY4121" fmla="*/ 2305500 h 3508684"/>
                <a:gd name="connsiteX4122" fmla="*/ 594182 w 2371972"/>
                <a:gd name="connsiteY4122" fmla="*/ 2305881 h 3508684"/>
                <a:gd name="connsiteX4123" fmla="*/ 594943 w 2371972"/>
                <a:gd name="connsiteY4123" fmla="*/ 2306547 h 3508684"/>
                <a:gd name="connsiteX4124" fmla="*/ 596274 w 2371972"/>
                <a:gd name="connsiteY4124" fmla="*/ 2305691 h 3508684"/>
                <a:gd name="connsiteX4125" fmla="*/ 596274 w 2371972"/>
                <a:gd name="connsiteY4125" fmla="*/ 2305025 h 3508684"/>
                <a:gd name="connsiteX4126" fmla="*/ 598461 w 2371972"/>
                <a:gd name="connsiteY4126" fmla="*/ 2305405 h 3508684"/>
                <a:gd name="connsiteX4127" fmla="*/ 599983 w 2371972"/>
                <a:gd name="connsiteY4127" fmla="*/ 2304739 h 3508684"/>
                <a:gd name="connsiteX4128" fmla="*/ 599698 w 2371972"/>
                <a:gd name="connsiteY4128" fmla="*/ 2304073 h 3508684"/>
                <a:gd name="connsiteX4129" fmla="*/ 598176 w 2371972"/>
                <a:gd name="connsiteY4129" fmla="*/ 2303787 h 3508684"/>
                <a:gd name="connsiteX4130" fmla="*/ 596845 w 2371972"/>
                <a:gd name="connsiteY4130" fmla="*/ 2302646 h 3508684"/>
                <a:gd name="connsiteX4131" fmla="*/ 597320 w 2371972"/>
                <a:gd name="connsiteY4131" fmla="*/ 2301789 h 3508684"/>
                <a:gd name="connsiteX4132" fmla="*/ 599127 w 2371972"/>
                <a:gd name="connsiteY4132" fmla="*/ 2301123 h 3508684"/>
                <a:gd name="connsiteX4133" fmla="*/ 599603 w 2371972"/>
                <a:gd name="connsiteY4133" fmla="*/ 2299696 h 3508684"/>
                <a:gd name="connsiteX4134" fmla="*/ 602456 w 2371972"/>
                <a:gd name="connsiteY4134" fmla="*/ 2299696 h 3508684"/>
                <a:gd name="connsiteX4135" fmla="*/ 604548 w 2371972"/>
                <a:gd name="connsiteY4135" fmla="*/ 2301313 h 3508684"/>
                <a:gd name="connsiteX4136" fmla="*/ 607210 w 2371972"/>
                <a:gd name="connsiteY4136" fmla="*/ 2302170 h 3508684"/>
                <a:gd name="connsiteX4137" fmla="*/ 607971 w 2371972"/>
                <a:gd name="connsiteY4137" fmla="*/ 2302836 h 3508684"/>
                <a:gd name="connsiteX4138" fmla="*/ 610064 w 2371972"/>
                <a:gd name="connsiteY4138" fmla="*/ 2302836 h 3508684"/>
                <a:gd name="connsiteX4139" fmla="*/ 610919 w 2371972"/>
                <a:gd name="connsiteY4139" fmla="*/ 2302170 h 3508684"/>
                <a:gd name="connsiteX4140" fmla="*/ 611680 w 2371972"/>
                <a:gd name="connsiteY4140" fmla="*/ 2302550 h 3508684"/>
                <a:gd name="connsiteX4141" fmla="*/ 614153 w 2371972"/>
                <a:gd name="connsiteY4141" fmla="*/ 2302550 h 3508684"/>
                <a:gd name="connsiteX4142" fmla="*/ 614818 w 2371972"/>
                <a:gd name="connsiteY4142" fmla="*/ 2302170 h 3508684"/>
                <a:gd name="connsiteX4143" fmla="*/ 615104 w 2371972"/>
                <a:gd name="connsiteY4143" fmla="*/ 2300742 h 3508684"/>
                <a:gd name="connsiteX4144" fmla="*/ 617196 w 2371972"/>
                <a:gd name="connsiteY4144" fmla="*/ 2300457 h 3508684"/>
                <a:gd name="connsiteX4145" fmla="*/ 618242 w 2371972"/>
                <a:gd name="connsiteY4145" fmla="*/ 2299505 h 3508684"/>
                <a:gd name="connsiteX4146" fmla="*/ 619573 w 2371972"/>
                <a:gd name="connsiteY4146" fmla="*/ 2299791 h 3508684"/>
                <a:gd name="connsiteX4147" fmla="*/ 620334 w 2371972"/>
                <a:gd name="connsiteY4147" fmla="*/ 2299125 h 3508684"/>
                <a:gd name="connsiteX4148" fmla="*/ 620334 w 2371972"/>
                <a:gd name="connsiteY4148" fmla="*/ 2297983 h 3508684"/>
                <a:gd name="connsiteX4149" fmla="*/ 618813 w 2371972"/>
                <a:gd name="connsiteY4149" fmla="*/ 2296555 h 3508684"/>
                <a:gd name="connsiteX4150" fmla="*/ 618813 w 2371972"/>
                <a:gd name="connsiteY4150" fmla="*/ 2295699 h 3508684"/>
                <a:gd name="connsiteX4151" fmla="*/ 620334 w 2371972"/>
                <a:gd name="connsiteY4151" fmla="*/ 2295699 h 3508684"/>
                <a:gd name="connsiteX4152" fmla="*/ 620334 w 2371972"/>
                <a:gd name="connsiteY4152" fmla="*/ 2296555 h 3508684"/>
                <a:gd name="connsiteX4153" fmla="*/ 621380 w 2371972"/>
                <a:gd name="connsiteY4153" fmla="*/ 2297412 h 3508684"/>
                <a:gd name="connsiteX4154" fmla="*/ 627847 w 2371972"/>
                <a:gd name="connsiteY4154" fmla="*/ 2297412 h 3508684"/>
                <a:gd name="connsiteX4155" fmla="*/ 628608 w 2371972"/>
                <a:gd name="connsiteY4155" fmla="*/ 2297697 h 3508684"/>
                <a:gd name="connsiteX4156" fmla="*/ 629083 w 2371972"/>
                <a:gd name="connsiteY4156" fmla="*/ 2298554 h 3508684"/>
                <a:gd name="connsiteX4157" fmla="*/ 630605 w 2371972"/>
                <a:gd name="connsiteY4157" fmla="*/ 2298934 h 3508684"/>
                <a:gd name="connsiteX4158" fmla="*/ 631651 w 2371972"/>
                <a:gd name="connsiteY4158" fmla="*/ 2297792 h 3508684"/>
                <a:gd name="connsiteX4159" fmla="*/ 631366 w 2371972"/>
                <a:gd name="connsiteY4159" fmla="*/ 2296936 h 3508684"/>
                <a:gd name="connsiteX4160" fmla="*/ 630510 w 2371972"/>
                <a:gd name="connsiteY4160" fmla="*/ 2296936 h 3508684"/>
                <a:gd name="connsiteX4161" fmla="*/ 630795 w 2371972"/>
                <a:gd name="connsiteY4161" fmla="*/ 2296080 h 3508684"/>
                <a:gd name="connsiteX4162" fmla="*/ 632317 w 2371972"/>
                <a:gd name="connsiteY4162" fmla="*/ 2296080 h 3508684"/>
                <a:gd name="connsiteX4163" fmla="*/ 633173 w 2371972"/>
                <a:gd name="connsiteY4163" fmla="*/ 2296936 h 3508684"/>
                <a:gd name="connsiteX4164" fmla="*/ 634219 w 2371972"/>
                <a:gd name="connsiteY4164" fmla="*/ 2296936 h 3508684"/>
                <a:gd name="connsiteX4165" fmla="*/ 636026 w 2371972"/>
                <a:gd name="connsiteY4165" fmla="*/ 2295794 h 3508684"/>
                <a:gd name="connsiteX4166" fmla="*/ 635550 w 2371972"/>
                <a:gd name="connsiteY4166" fmla="*/ 2293035 h 3508684"/>
                <a:gd name="connsiteX4167" fmla="*/ 636311 w 2371972"/>
                <a:gd name="connsiteY4167" fmla="*/ 2292749 h 3508684"/>
                <a:gd name="connsiteX4168" fmla="*/ 636596 w 2371972"/>
                <a:gd name="connsiteY4168" fmla="*/ 2292083 h 3508684"/>
                <a:gd name="connsiteX4169" fmla="*/ 640781 w 2371972"/>
                <a:gd name="connsiteY4169" fmla="*/ 2291131 h 3508684"/>
                <a:gd name="connsiteX4170" fmla="*/ 641637 w 2371972"/>
                <a:gd name="connsiteY4170" fmla="*/ 2290180 h 3508684"/>
                <a:gd name="connsiteX4171" fmla="*/ 644299 w 2371972"/>
                <a:gd name="connsiteY4171" fmla="*/ 2288752 h 3508684"/>
                <a:gd name="connsiteX4172" fmla="*/ 646106 w 2371972"/>
                <a:gd name="connsiteY4172" fmla="*/ 2289038 h 3508684"/>
                <a:gd name="connsiteX4173" fmla="*/ 646392 w 2371972"/>
                <a:gd name="connsiteY4173" fmla="*/ 2286944 h 3508684"/>
                <a:gd name="connsiteX4174" fmla="*/ 644870 w 2371972"/>
                <a:gd name="connsiteY4174" fmla="*/ 2286944 h 3508684"/>
                <a:gd name="connsiteX4175" fmla="*/ 645345 w 2371972"/>
                <a:gd name="connsiteY4175" fmla="*/ 2285803 h 3508684"/>
                <a:gd name="connsiteX4176" fmla="*/ 646201 w 2371972"/>
                <a:gd name="connsiteY4176" fmla="*/ 2285803 h 3508684"/>
                <a:gd name="connsiteX4177" fmla="*/ 646487 w 2371972"/>
                <a:gd name="connsiteY4177" fmla="*/ 2286469 h 3508684"/>
                <a:gd name="connsiteX4178" fmla="*/ 647247 w 2371972"/>
                <a:gd name="connsiteY4178" fmla="*/ 2286754 h 3508684"/>
                <a:gd name="connsiteX4179" fmla="*/ 647533 w 2371972"/>
                <a:gd name="connsiteY4179" fmla="*/ 2288848 h 3508684"/>
                <a:gd name="connsiteX4180" fmla="*/ 649625 w 2371972"/>
                <a:gd name="connsiteY4180" fmla="*/ 2288562 h 3508684"/>
                <a:gd name="connsiteX4181" fmla="*/ 650481 w 2371972"/>
                <a:gd name="connsiteY4181" fmla="*/ 2287611 h 3508684"/>
                <a:gd name="connsiteX4182" fmla="*/ 652002 w 2371972"/>
                <a:gd name="connsiteY4182" fmla="*/ 2287230 h 3508684"/>
                <a:gd name="connsiteX4183" fmla="*/ 652478 w 2371972"/>
                <a:gd name="connsiteY4183" fmla="*/ 2286564 h 3508684"/>
                <a:gd name="connsiteX4184" fmla="*/ 653999 w 2371972"/>
                <a:gd name="connsiteY4184" fmla="*/ 2286849 h 3508684"/>
                <a:gd name="connsiteX4185" fmla="*/ 654285 w 2371972"/>
                <a:gd name="connsiteY4185" fmla="*/ 2286183 h 3508684"/>
                <a:gd name="connsiteX4186" fmla="*/ 655141 w 2371972"/>
                <a:gd name="connsiteY4186" fmla="*/ 2285898 h 3508684"/>
                <a:gd name="connsiteX4187" fmla="*/ 655141 w 2371972"/>
                <a:gd name="connsiteY4187" fmla="*/ 2285232 h 3508684"/>
                <a:gd name="connsiteX4188" fmla="*/ 655901 w 2371972"/>
                <a:gd name="connsiteY4188" fmla="*/ 2284565 h 3508684"/>
                <a:gd name="connsiteX4189" fmla="*/ 658564 w 2371972"/>
                <a:gd name="connsiteY4189" fmla="*/ 2284185 h 3508684"/>
                <a:gd name="connsiteX4190" fmla="*/ 659230 w 2371972"/>
                <a:gd name="connsiteY4190" fmla="*/ 2283233 h 3508684"/>
                <a:gd name="connsiteX4191" fmla="*/ 659705 w 2371972"/>
                <a:gd name="connsiteY4191" fmla="*/ 2283614 h 3508684"/>
                <a:gd name="connsiteX4192" fmla="*/ 662178 w 2371972"/>
                <a:gd name="connsiteY4192" fmla="*/ 2283614 h 3508684"/>
                <a:gd name="connsiteX4193" fmla="*/ 664651 w 2371972"/>
                <a:gd name="connsiteY4193" fmla="*/ 2282757 h 3508684"/>
                <a:gd name="connsiteX4194" fmla="*/ 665982 w 2371972"/>
                <a:gd name="connsiteY4194" fmla="*/ 2280569 h 3508684"/>
                <a:gd name="connsiteX4195" fmla="*/ 666648 w 2371972"/>
                <a:gd name="connsiteY4195" fmla="*/ 2278380 h 3508684"/>
                <a:gd name="connsiteX4196" fmla="*/ 667979 w 2371972"/>
                <a:gd name="connsiteY4196" fmla="*/ 2277524 h 3508684"/>
                <a:gd name="connsiteX4197" fmla="*/ 668455 w 2371972"/>
                <a:gd name="connsiteY4197" fmla="*/ 2276382 h 3508684"/>
                <a:gd name="connsiteX4198" fmla="*/ 669215 w 2371972"/>
                <a:gd name="connsiteY4198" fmla="*/ 2276096 h 3508684"/>
                <a:gd name="connsiteX4199" fmla="*/ 669501 w 2371972"/>
                <a:gd name="connsiteY4199" fmla="*/ 2274669 h 3508684"/>
                <a:gd name="connsiteX4200" fmla="*/ 670832 w 2371972"/>
                <a:gd name="connsiteY4200" fmla="*/ 2273812 h 3508684"/>
                <a:gd name="connsiteX4201" fmla="*/ 669881 w 2371972"/>
                <a:gd name="connsiteY4201" fmla="*/ 2273146 h 3508684"/>
                <a:gd name="connsiteX4202" fmla="*/ 667599 w 2371972"/>
                <a:gd name="connsiteY4202" fmla="*/ 2273432 h 3508684"/>
                <a:gd name="connsiteX4203" fmla="*/ 667313 w 2371972"/>
                <a:gd name="connsiteY4203" fmla="*/ 2273051 h 3508684"/>
                <a:gd name="connsiteX4204" fmla="*/ 667313 w 2371972"/>
                <a:gd name="connsiteY4204" fmla="*/ 2270958 h 3508684"/>
                <a:gd name="connsiteX4205" fmla="*/ 666458 w 2371972"/>
                <a:gd name="connsiteY4205" fmla="*/ 2270292 h 3508684"/>
                <a:gd name="connsiteX4206" fmla="*/ 666172 w 2371972"/>
                <a:gd name="connsiteY4206" fmla="*/ 2269150 h 3508684"/>
                <a:gd name="connsiteX4207" fmla="*/ 665126 w 2371972"/>
                <a:gd name="connsiteY4207" fmla="*/ 2268008 h 3508684"/>
                <a:gd name="connsiteX4208" fmla="*/ 665126 w 2371972"/>
                <a:gd name="connsiteY4208" fmla="*/ 2266866 h 3508684"/>
                <a:gd name="connsiteX4209" fmla="*/ 665982 w 2371972"/>
                <a:gd name="connsiteY4209" fmla="*/ 2266200 h 3508684"/>
                <a:gd name="connsiteX4210" fmla="*/ 667504 w 2371972"/>
                <a:gd name="connsiteY4210" fmla="*/ 2265914 h 3508684"/>
                <a:gd name="connsiteX4211" fmla="*/ 668835 w 2371972"/>
                <a:gd name="connsiteY4211" fmla="*/ 2267342 h 3508684"/>
                <a:gd name="connsiteX4212" fmla="*/ 669881 w 2371972"/>
                <a:gd name="connsiteY4212" fmla="*/ 2267342 h 3508684"/>
                <a:gd name="connsiteX4213" fmla="*/ 670166 w 2371972"/>
                <a:gd name="connsiteY4213" fmla="*/ 2266961 h 3508684"/>
                <a:gd name="connsiteX4214" fmla="*/ 672259 w 2371972"/>
                <a:gd name="connsiteY4214" fmla="*/ 2267342 h 3508684"/>
                <a:gd name="connsiteX4215" fmla="*/ 672544 w 2371972"/>
                <a:gd name="connsiteY4215" fmla="*/ 2270292 h 3508684"/>
                <a:gd name="connsiteX4216" fmla="*/ 674065 w 2371972"/>
                <a:gd name="connsiteY4216" fmla="*/ 2269911 h 3508684"/>
                <a:gd name="connsiteX4217" fmla="*/ 674826 w 2371972"/>
                <a:gd name="connsiteY4217" fmla="*/ 2268959 h 3508684"/>
                <a:gd name="connsiteX4218" fmla="*/ 676348 w 2371972"/>
                <a:gd name="connsiteY4218" fmla="*/ 2269245 h 3508684"/>
                <a:gd name="connsiteX4219" fmla="*/ 677394 w 2371972"/>
                <a:gd name="connsiteY4219" fmla="*/ 2268388 h 3508684"/>
                <a:gd name="connsiteX4220" fmla="*/ 677109 w 2371972"/>
                <a:gd name="connsiteY4220" fmla="*/ 2268008 h 3508684"/>
                <a:gd name="connsiteX4221" fmla="*/ 676443 w 2371972"/>
                <a:gd name="connsiteY4221" fmla="*/ 2268293 h 3508684"/>
                <a:gd name="connsiteX4222" fmla="*/ 675587 w 2371972"/>
                <a:gd name="connsiteY4222" fmla="*/ 2268008 h 3508684"/>
                <a:gd name="connsiteX4223" fmla="*/ 675112 w 2371972"/>
                <a:gd name="connsiteY4223" fmla="*/ 2267342 h 3508684"/>
                <a:gd name="connsiteX4224" fmla="*/ 675112 w 2371972"/>
                <a:gd name="connsiteY4224" fmla="*/ 2266676 h 3508684"/>
                <a:gd name="connsiteX4225" fmla="*/ 675587 w 2371972"/>
                <a:gd name="connsiteY4225" fmla="*/ 2266390 h 3508684"/>
                <a:gd name="connsiteX4226" fmla="*/ 675302 w 2371972"/>
                <a:gd name="connsiteY4226" fmla="*/ 2266010 h 3508684"/>
                <a:gd name="connsiteX4227" fmla="*/ 674256 w 2371972"/>
                <a:gd name="connsiteY4227" fmla="*/ 2265724 h 3508684"/>
                <a:gd name="connsiteX4228" fmla="*/ 673970 w 2371972"/>
                <a:gd name="connsiteY4228" fmla="*/ 2266866 h 3508684"/>
                <a:gd name="connsiteX4229" fmla="*/ 673019 w 2371972"/>
                <a:gd name="connsiteY4229" fmla="*/ 2266866 h 3508684"/>
                <a:gd name="connsiteX4230" fmla="*/ 672734 w 2371972"/>
                <a:gd name="connsiteY4230" fmla="*/ 2265724 h 3508684"/>
                <a:gd name="connsiteX4231" fmla="*/ 671403 w 2371972"/>
                <a:gd name="connsiteY4231" fmla="*/ 2265343 h 3508684"/>
                <a:gd name="connsiteX4232" fmla="*/ 671403 w 2371972"/>
                <a:gd name="connsiteY4232" fmla="*/ 2264677 h 3508684"/>
                <a:gd name="connsiteX4233" fmla="*/ 670642 w 2371972"/>
                <a:gd name="connsiteY4233" fmla="*/ 2264677 h 3508684"/>
                <a:gd name="connsiteX4234" fmla="*/ 670357 w 2371972"/>
                <a:gd name="connsiteY4234" fmla="*/ 2263060 h 3508684"/>
                <a:gd name="connsiteX4235" fmla="*/ 669501 w 2371972"/>
                <a:gd name="connsiteY4235" fmla="*/ 2262108 h 3508684"/>
                <a:gd name="connsiteX4236" fmla="*/ 666362 w 2371972"/>
                <a:gd name="connsiteY4236" fmla="*/ 2263535 h 3508684"/>
                <a:gd name="connsiteX4237" fmla="*/ 664270 w 2371972"/>
                <a:gd name="connsiteY4237" fmla="*/ 2263535 h 3508684"/>
                <a:gd name="connsiteX4238" fmla="*/ 663224 w 2371972"/>
                <a:gd name="connsiteY4238" fmla="*/ 2261727 h 3508684"/>
                <a:gd name="connsiteX4239" fmla="*/ 661703 w 2371972"/>
                <a:gd name="connsiteY4239" fmla="*/ 2261347 h 3508684"/>
                <a:gd name="connsiteX4240" fmla="*/ 659896 w 2371972"/>
                <a:gd name="connsiteY4240" fmla="*/ 2262298 h 3508684"/>
                <a:gd name="connsiteX4241" fmla="*/ 659040 w 2371972"/>
                <a:gd name="connsiteY4241" fmla="*/ 2262298 h 3508684"/>
                <a:gd name="connsiteX4242" fmla="*/ 658564 w 2371972"/>
                <a:gd name="connsiteY4242" fmla="*/ 2263250 h 3508684"/>
                <a:gd name="connsiteX4243" fmla="*/ 656757 w 2371972"/>
                <a:gd name="connsiteY4243" fmla="*/ 2263631 h 3508684"/>
                <a:gd name="connsiteX4244" fmla="*/ 655901 w 2371972"/>
                <a:gd name="connsiteY4244" fmla="*/ 2264582 h 3508684"/>
                <a:gd name="connsiteX4245" fmla="*/ 654570 w 2371972"/>
                <a:gd name="connsiteY4245" fmla="*/ 2264963 h 3508684"/>
                <a:gd name="connsiteX4246" fmla="*/ 654570 w 2371972"/>
                <a:gd name="connsiteY4246" fmla="*/ 2265819 h 3508684"/>
                <a:gd name="connsiteX4247" fmla="*/ 653714 w 2371972"/>
                <a:gd name="connsiteY4247" fmla="*/ 2266961 h 3508684"/>
                <a:gd name="connsiteX4248" fmla="*/ 651907 w 2371972"/>
                <a:gd name="connsiteY4248" fmla="*/ 2268388 h 3508684"/>
                <a:gd name="connsiteX4249" fmla="*/ 651907 w 2371972"/>
                <a:gd name="connsiteY4249" fmla="*/ 2269721 h 3508684"/>
                <a:gd name="connsiteX4250" fmla="*/ 651146 w 2371972"/>
                <a:gd name="connsiteY4250" fmla="*/ 2270006 h 3508684"/>
                <a:gd name="connsiteX4251" fmla="*/ 650386 w 2371972"/>
                <a:gd name="connsiteY4251" fmla="*/ 2271433 h 3508684"/>
                <a:gd name="connsiteX4252" fmla="*/ 649625 w 2371972"/>
                <a:gd name="connsiteY4252" fmla="*/ 2271719 h 3508684"/>
                <a:gd name="connsiteX4253" fmla="*/ 649340 w 2371972"/>
                <a:gd name="connsiteY4253" fmla="*/ 2273812 h 3508684"/>
                <a:gd name="connsiteX4254" fmla="*/ 648864 w 2371972"/>
                <a:gd name="connsiteY4254" fmla="*/ 2273812 h 3508684"/>
                <a:gd name="connsiteX4255" fmla="*/ 647057 w 2371972"/>
                <a:gd name="connsiteY4255" fmla="*/ 2275906 h 3508684"/>
                <a:gd name="connsiteX4256" fmla="*/ 644585 w 2371972"/>
                <a:gd name="connsiteY4256" fmla="*/ 2275906 h 3508684"/>
                <a:gd name="connsiteX4257" fmla="*/ 645441 w 2371972"/>
                <a:gd name="connsiteY4257" fmla="*/ 2272671 h 3508684"/>
                <a:gd name="connsiteX4258" fmla="*/ 646487 w 2371972"/>
                <a:gd name="connsiteY4258" fmla="*/ 2271814 h 3508684"/>
                <a:gd name="connsiteX4259" fmla="*/ 642683 w 2371972"/>
                <a:gd name="connsiteY4259" fmla="*/ 2270387 h 3508684"/>
                <a:gd name="connsiteX4260" fmla="*/ 641637 w 2371972"/>
                <a:gd name="connsiteY4260" fmla="*/ 2271243 h 3508684"/>
                <a:gd name="connsiteX4261" fmla="*/ 641351 w 2371972"/>
                <a:gd name="connsiteY4261" fmla="*/ 2272861 h 3508684"/>
                <a:gd name="connsiteX4262" fmla="*/ 640686 w 2371972"/>
                <a:gd name="connsiteY4262" fmla="*/ 2273146 h 3508684"/>
                <a:gd name="connsiteX4263" fmla="*/ 640400 w 2371972"/>
                <a:gd name="connsiteY4263" fmla="*/ 2274574 h 3508684"/>
                <a:gd name="connsiteX4264" fmla="*/ 638213 w 2371972"/>
                <a:gd name="connsiteY4264" fmla="*/ 2277809 h 3508684"/>
                <a:gd name="connsiteX4265" fmla="*/ 636882 w 2371972"/>
                <a:gd name="connsiteY4265" fmla="*/ 2278666 h 3508684"/>
                <a:gd name="connsiteX4266" fmla="*/ 633268 w 2371972"/>
                <a:gd name="connsiteY4266" fmla="*/ 2279046 h 3508684"/>
                <a:gd name="connsiteX4267" fmla="*/ 630130 w 2371972"/>
                <a:gd name="connsiteY4267" fmla="*/ 2281996 h 3508684"/>
                <a:gd name="connsiteX4268" fmla="*/ 626516 w 2371972"/>
                <a:gd name="connsiteY4268" fmla="*/ 2282662 h 3508684"/>
                <a:gd name="connsiteX4269" fmla="*/ 625660 w 2371972"/>
                <a:gd name="connsiteY4269" fmla="*/ 2283328 h 3508684"/>
                <a:gd name="connsiteX4270" fmla="*/ 623568 w 2371972"/>
                <a:gd name="connsiteY4270" fmla="*/ 2283328 h 3508684"/>
                <a:gd name="connsiteX4271" fmla="*/ 622712 w 2371972"/>
                <a:gd name="connsiteY4271" fmla="*/ 2282948 h 3508684"/>
                <a:gd name="connsiteX4272" fmla="*/ 622712 w 2371972"/>
                <a:gd name="connsiteY4272" fmla="*/ 2282282 h 3508684"/>
                <a:gd name="connsiteX4273" fmla="*/ 622046 w 2371972"/>
                <a:gd name="connsiteY4273" fmla="*/ 2281901 h 3508684"/>
                <a:gd name="connsiteX4274" fmla="*/ 621190 w 2371972"/>
                <a:gd name="connsiteY4274" fmla="*/ 2281901 h 3508684"/>
                <a:gd name="connsiteX4275" fmla="*/ 619383 w 2371972"/>
                <a:gd name="connsiteY4275" fmla="*/ 2282853 h 3508684"/>
                <a:gd name="connsiteX4276" fmla="*/ 615199 w 2371972"/>
                <a:gd name="connsiteY4276" fmla="*/ 2282853 h 3508684"/>
                <a:gd name="connsiteX4277" fmla="*/ 614343 w 2371972"/>
                <a:gd name="connsiteY4277" fmla="*/ 2282186 h 3508684"/>
                <a:gd name="connsiteX4278" fmla="*/ 613012 w 2371972"/>
                <a:gd name="connsiteY4278" fmla="*/ 2282186 h 3508684"/>
                <a:gd name="connsiteX4279" fmla="*/ 608827 w 2371972"/>
                <a:gd name="connsiteY4279" fmla="*/ 2283709 h 3508684"/>
                <a:gd name="connsiteX4280" fmla="*/ 607971 w 2371972"/>
                <a:gd name="connsiteY4280" fmla="*/ 2284661 h 3508684"/>
                <a:gd name="connsiteX4281" fmla="*/ 606925 w 2371972"/>
                <a:gd name="connsiteY4281" fmla="*/ 2285041 h 3508684"/>
                <a:gd name="connsiteX4282" fmla="*/ 604833 w 2371972"/>
                <a:gd name="connsiteY4282" fmla="*/ 2287230 h 3508684"/>
                <a:gd name="connsiteX4283" fmla="*/ 603026 w 2371972"/>
                <a:gd name="connsiteY4283" fmla="*/ 2287230 h 3508684"/>
                <a:gd name="connsiteX4284" fmla="*/ 602741 w 2371972"/>
                <a:gd name="connsiteY4284" fmla="*/ 2288372 h 3508684"/>
                <a:gd name="connsiteX4285" fmla="*/ 597415 w 2371972"/>
                <a:gd name="connsiteY4285" fmla="*/ 2288657 h 3508684"/>
                <a:gd name="connsiteX4286" fmla="*/ 596940 w 2371972"/>
                <a:gd name="connsiteY4286" fmla="*/ 2287991 h 3508684"/>
                <a:gd name="connsiteX4287" fmla="*/ 592185 w 2371972"/>
                <a:gd name="connsiteY4287" fmla="*/ 2287991 h 3508684"/>
                <a:gd name="connsiteX4288" fmla="*/ 591424 w 2371972"/>
                <a:gd name="connsiteY4288" fmla="*/ 2286183 h 3508684"/>
                <a:gd name="connsiteX4289" fmla="*/ 590568 w 2371972"/>
                <a:gd name="connsiteY4289" fmla="*/ 2285517 h 3508684"/>
                <a:gd name="connsiteX4290" fmla="*/ 590283 w 2371972"/>
                <a:gd name="connsiteY4290" fmla="*/ 2284565 h 3508684"/>
                <a:gd name="connsiteX4291" fmla="*/ 589237 w 2371972"/>
                <a:gd name="connsiteY4291" fmla="*/ 2283614 h 3508684"/>
                <a:gd name="connsiteX4292" fmla="*/ 589522 w 2371972"/>
                <a:gd name="connsiteY4292" fmla="*/ 2282948 h 3508684"/>
                <a:gd name="connsiteX4293" fmla="*/ 589047 w 2371972"/>
                <a:gd name="connsiteY4293" fmla="*/ 2282662 h 3508684"/>
                <a:gd name="connsiteX4294" fmla="*/ 588761 w 2371972"/>
                <a:gd name="connsiteY4294" fmla="*/ 2281140 h 3508684"/>
                <a:gd name="connsiteX4295" fmla="*/ 587905 w 2371972"/>
                <a:gd name="connsiteY4295" fmla="*/ 2280283 h 3508684"/>
                <a:gd name="connsiteX4296" fmla="*/ 586859 w 2371972"/>
                <a:gd name="connsiteY4296" fmla="*/ 2277714 h 3508684"/>
                <a:gd name="connsiteX4297" fmla="*/ 587144 w 2371972"/>
                <a:gd name="connsiteY4297" fmla="*/ 2276287 h 3508684"/>
                <a:gd name="connsiteX4298" fmla="*/ 587905 w 2371972"/>
                <a:gd name="connsiteY4298" fmla="*/ 2275430 h 3508684"/>
                <a:gd name="connsiteX4299" fmla="*/ 587905 w 2371972"/>
                <a:gd name="connsiteY4299" fmla="*/ 2273622 h 3508684"/>
                <a:gd name="connsiteX4300" fmla="*/ 587620 w 2371972"/>
                <a:gd name="connsiteY4300" fmla="*/ 2273242 h 3508684"/>
                <a:gd name="connsiteX4301" fmla="*/ 587905 w 2371972"/>
                <a:gd name="connsiteY4301" fmla="*/ 2271053 h 3508684"/>
                <a:gd name="connsiteX4302" fmla="*/ 588761 w 2371972"/>
                <a:gd name="connsiteY4302" fmla="*/ 2270197 h 3508684"/>
                <a:gd name="connsiteX4303" fmla="*/ 588761 w 2371972"/>
                <a:gd name="connsiteY4303" fmla="*/ 2269055 h 3508684"/>
                <a:gd name="connsiteX4304" fmla="*/ 590568 w 2371972"/>
                <a:gd name="connsiteY4304" fmla="*/ 2266010 h 3508684"/>
                <a:gd name="connsiteX4305" fmla="*/ 591044 w 2371972"/>
                <a:gd name="connsiteY4305" fmla="*/ 2263916 h 3508684"/>
                <a:gd name="connsiteX4306" fmla="*/ 594182 w 2371972"/>
                <a:gd name="connsiteY4306" fmla="*/ 2262298 h 3508684"/>
                <a:gd name="connsiteX4307" fmla="*/ 595513 w 2371972"/>
                <a:gd name="connsiteY4307" fmla="*/ 2259539 h 3508684"/>
                <a:gd name="connsiteX4308" fmla="*/ 597035 w 2371972"/>
                <a:gd name="connsiteY4308" fmla="*/ 2258587 h 3508684"/>
                <a:gd name="connsiteX4309" fmla="*/ 597035 w 2371972"/>
                <a:gd name="connsiteY4309" fmla="*/ 2257921 h 3508684"/>
                <a:gd name="connsiteX4310" fmla="*/ 603311 w 2371972"/>
                <a:gd name="connsiteY4310" fmla="*/ 2255161 h 3508684"/>
                <a:gd name="connsiteX4311" fmla="*/ 603787 w 2371972"/>
                <a:gd name="connsiteY4311" fmla="*/ 2254210 h 3508684"/>
                <a:gd name="connsiteX4312" fmla="*/ 607876 w 2371972"/>
                <a:gd name="connsiteY4312" fmla="*/ 2251736 h 3508684"/>
                <a:gd name="connsiteX4313" fmla="*/ 609208 w 2371972"/>
                <a:gd name="connsiteY4313" fmla="*/ 2250118 h 3508684"/>
                <a:gd name="connsiteX4314" fmla="*/ 608922 w 2371972"/>
                <a:gd name="connsiteY4314" fmla="*/ 2249262 h 3508684"/>
                <a:gd name="connsiteX4315" fmla="*/ 610254 w 2371972"/>
                <a:gd name="connsiteY4315" fmla="*/ 2248596 h 3508684"/>
                <a:gd name="connsiteX4316" fmla="*/ 610254 w 2371972"/>
                <a:gd name="connsiteY4316" fmla="*/ 2247739 h 3508684"/>
                <a:gd name="connsiteX4317" fmla="*/ 611110 w 2371972"/>
                <a:gd name="connsiteY4317" fmla="*/ 2246883 h 3508684"/>
                <a:gd name="connsiteX4318" fmla="*/ 611110 w 2371972"/>
                <a:gd name="connsiteY4318" fmla="*/ 2243933 h 3508684"/>
                <a:gd name="connsiteX4319" fmla="*/ 612156 w 2371972"/>
                <a:gd name="connsiteY4319" fmla="*/ 2242315 h 3508684"/>
                <a:gd name="connsiteX4320" fmla="*/ 612156 w 2371972"/>
                <a:gd name="connsiteY4320" fmla="*/ 2241173 h 3508684"/>
                <a:gd name="connsiteX4321" fmla="*/ 613012 w 2371972"/>
                <a:gd name="connsiteY4321" fmla="*/ 2240507 h 3508684"/>
                <a:gd name="connsiteX4322" fmla="*/ 613012 w 2371972"/>
                <a:gd name="connsiteY4322" fmla="*/ 2237747 h 3508684"/>
                <a:gd name="connsiteX4323" fmla="*/ 613772 w 2371972"/>
                <a:gd name="connsiteY4323" fmla="*/ 2236891 h 3508684"/>
                <a:gd name="connsiteX4324" fmla="*/ 614628 w 2371972"/>
                <a:gd name="connsiteY4324" fmla="*/ 2236891 h 3508684"/>
                <a:gd name="connsiteX4325" fmla="*/ 615674 w 2371972"/>
                <a:gd name="connsiteY4325" fmla="*/ 2235464 h 3508684"/>
                <a:gd name="connsiteX4326" fmla="*/ 615674 w 2371972"/>
                <a:gd name="connsiteY4326" fmla="*/ 2233370 h 3508684"/>
                <a:gd name="connsiteX4327" fmla="*/ 615199 w 2371972"/>
                <a:gd name="connsiteY4327" fmla="*/ 2233085 h 3508684"/>
                <a:gd name="connsiteX4328" fmla="*/ 615674 w 2371972"/>
                <a:gd name="connsiteY4328" fmla="*/ 2231657 h 3508684"/>
                <a:gd name="connsiteX4329" fmla="*/ 614343 w 2371972"/>
                <a:gd name="connsiteY4329" fmla="*/ 2230801 h 3508684"/>
                <a:gd name="connsiteX4330" fmla="*/ 613868 w 2371972"/>
                <a:gd name="connsiteY4330" fmla="*/ 2229373 h 3508684"/>
                <a:gd name="connsiteX4331" fmla="*/ 614628 w 2371972"/>
                <a:gd name="connsiteY4331" fmla="*/ 2228993 h 3508684"/>
                <a:gd name="connsiteX4332" fmla="*/ 617291 w 2371972"/>
                <a:gd name="connsiteY4332" fmla="*/ 2229373 h 3508684"/>
                <a:gd name="connsiteX4333" fmla="*/ 618052 w 2371972"/>
                <a:gd name="connsiteY4333" fmla="*/ 2228707 h 3508684"/>
                <a:gd name="connsiteX4334" fmla="*/ 619573 w 2371972"/>
                <a:gd name="connsiteY4334" fmla="*/ 2225662 h 3508684"/>
                <a:gd name="connsiteX4335" fmla="*/ 619573 w 2371972"/>
                <a:gd name="connsiteY4335" fmla="*/ 2222427 h 3508684"/>
                <a:gd name="connsiteX4336" fmla="*/ 620429 w 2371972"/>
                <a:gd name="connsiteY4336" fmla="*/ 2221761 h 3508684"/>
                <a:gd name="connsiteX4337" fmla="*/ 620429 w 2371972"/>
                <a:gd name="connsiteY4337" fmla="*/ 2221095 h 3508684"/>
                <a:gd name="connsiteX4338" fmla="*/ 621475 w 2371972"/>
                <a:gd name="connsiteY4338" fmla="*/ 2220238 h 3508684"/>
                <a:gd name="connsiteX4339" fmla="*/ 622807 w 2371972"/>
                <a:gd name="connsiteY4339" fmla="*/ 2219953 h 3508684"/>
                <a:gd name="connsiteX4340" fmla="*/ 632222 w 2371972"/>
                <a:gd name="connsiteY4340" fmla="*/ 2220238 h 3508684"/>
                <a:gd name="connsiteX4341" fmla="*/ 632507 w 2371972"/>
                <a:gd name="connsiteY4341" fmla="*/ 2220904 h 3508684"/>
                <a:gd name="connsiteX4342" fmla="*/ 635170 w 2371972"/>
                <a:gd name="connsiteY4342" fmla="*/ 2221571 h 3508684"/>
                <a:gd name="connsiteX4343" fmla="*/ 636216 w 2371972"/>
                <a:gd name="connsiteY4343" fmla="*/ 2222427 h 3508684"/>
                <a:gd name="connsiteX4344" fmla="*/ 640305 w 2371972"/>
                <a:gd name="connsiteY4344" fmla="*/ 2222712 h 3508684"/>
                <a:gd name="connsiteX4345" fmla="*/ 643443 w 2371972"/>
                <a:gd name="connsiteY4345" fmla="*/ 2222332 h 3508684"/>
                <a:gd name="connsiteX4346" fmla="*/ 646106 w 2371972"/>
                <a:gd name="connsiteY4346" fmla="*/ 2220904 h 3508684"/>
                <a:gd name="connsiteX4347" fmla="*/ 649530 w 2371972"/>
                <a:gd name="connsiteY4347" fmla="*/ 2220048 h 3508684"/>
                <a:gd name="connsiteX4348" fmla="*/ 651051 w 2371972"/>
                <a:gd name="connsiteY4348" fmla="*/ 2218430 h 3508684"/>
                <a:gd name="connsiteX4349" fmla="*/ 651527 w 2371972"/>
                <a:gd name="connsiteY4349" fmla="*/ 2215671 h 3508684"/>
                <a:gd name="connsiteX4350" fmla="*/ 652288 w 2371972"/>
                <a:gd name="connsiteY4350" fmla="*/ 2215385 h 3508684"/>
                <a:gd name="connsiteX4351" fmla="*/ 653144 w 2371972"/>
                <a:gd name="connsiteY4351" fmla="*/ 2213767 h 3508684"/>
                <a:gd name="connsiteX4352" fmla="*/ 653999 w 2371972"/>
                <a:gd name="connsiteY4352" fmla="*/ 2213101 h 3508684"/>
                <a:gd name="connsiteX4353" fmla="*/ 654475 w 2371972"/>
                <a:gd name="connsiteY4353" fmla="*/ 2211484 h 3508684"/>
                <a:gd name="connsiteX4354" fmla="*/ 658279 w 2371972"/>
                <a:gd name="connsiteY4354" fmla="*/ 2209866 h 3508684"/>
                <a:gd name="connsiteX4355" fmla="*/ 659325 w 2371972"/>
                <a:gd name="connsiteY4355" fmla="*/ 2208724 h 3508684"/>
                <a:gd name="connsiteX4356" fmla="*/ 663129 w 2371972"/>
                <a:gd name="connsiteY4356" fmla="*/ 2208724 h 3508684"/>
                <a:gd name="connsiteX4357" fmla="*/ 663605 w 2371972"/>
                <a:gd name="connsiteY4357" fmla="*/ 2208058 h 3508684"/>
                <a:gd name="connsiteX4358" fmla="*/ 664460 w 2371972"/>
                <a:gd name="connsiteY4358" fmla="*/ 2207773 h 3508684"/>
                <a:gd name="connsiteX4359" fmla="*/ 664746 w 2371972"/>
                <a:gd name="connsiteY4359" fmla="*/ 2206155 h 3508684"/>
                <a:gd name="connsiteX4360" fmla="*/ 665792 w 2371972"/>
                <a:gd name="connsiteY4360" fmla="*/ 2205489 h 3508684"/>
                <a:gd name="connsiteX4361" fmla="*/ 666267 w 2371972"/>
                <a:gd name="connsiteY4361" fmla="*/ 2203681 h 3508684"/>
                <a:gd name="connsiteX4362" fmla="*/ 667123 w 2371972"/>
                <a:gd name="connsiteY4362" fmla="*/ 2203300 h 3508684"/>
                <a:gd name="connsiteX4363" fmla="*/ 667409 w 2371972"/>
                <a:gd name="connsiteY4363" fmla="*/ 2201682 h 3508684"/>
                <a:gd name="connsiteX4364" fmla="*/ 666743 w 2371972"/>
                <a:gd name="connsiteY4364" fmla="*/ 2201016 h 3508684"/>
                <a:gd name="connsiteX4365" fmla="*/ 666743 w 2371972"/>
                <a:gd name="connsiteY4365" fmla="*/ 2200160 h 3508684"/>
                <a:gd name="connsiteX4366" fmla="*/ 670547 w 2371972"/>
                <a:gd name="connsiteY4366" fmla="*/ 2200445 h 3508684"/>
                <a:gd name="connsiteX4367" fmla="*/ 671308 w 2371972"/>
                <a:gd name="connsiteY4367" fmla="*/ 2199494 h 3508684"/>
                <a:gd name="connsiteX4368" fmla="*/ 671308 w 2371972"/>
                <a:gd name="connsiteY4368" fmla="*/ 2198352 h 3508684"/>
                <a:gd name="connsiteX4369" fmla="*/ 672639 w 2371972"/>
                <a:gd name="connsiteY4369" fmla="*/ 2197495 h 3508684"/>
                <a:gd name="connsiteX4370" fmla="*/ 673305 w 2371972"/>
                <a:gd name="connsiteY4370" fmla="*/ 2195687 h 3508684"/>
                <a:gd name="connsiteX4371" fmla="*/ 673019 w 2371972"/>
                <a:gd name="connsiteY4371" fmla="*/ 2192642 h 3508684"/>
                <a:gd name="connsiteX4372" fmla="*/ 671688 w 2371972"/>
                <a:gd name="connsiteY4372" fmla="*/ 2190549 h 3508684"/>
                <a:gd name="connsiteX4373" fmla="*/ 670927 w 2371972"/>
                <a:gd name="connsiteY4373" fmla="*/ 2190263 h 3508684"/>
                <a:gd name="connsiteX4374" fmla="*/ 670927 w 2371972"/>
                <a:gd name="connsiteY4374" fmla="*/ 2189312 h 3508684"/>
                <a:gd name="connsiteX4375" fmla="*/ 669406 w 2371972"/>
                <a:gd name="connsiteY4375" fmla="*/ 2188646 h 3508684"/>
                <a:gd name="connsiteX4376" fmla="*/ 669406 w 2371972"/>
                <a:gd name="connsiteY4376" fmla="*/ 2187980 h 3508684"/>
                <a:gd name="connsiteX4377" fmla="*/ 670452 w 2371972"/>
                <a:gd name="connsiteY4377" fmla="*/ 2187980 h 3508684"/>
                <a:gd name="connsiteX4378" fmla="*/ 669406 w 2371972"/>
                <a:gd name="connsiteY4378" fmla="*/ 2185220 h 3508684"/>
                <a:gd name="connsiteX4379" fmla="*/ 668930 w 2371972"/>
                <a:gd name="connsiteY4379" fmla="*/ 2184839 h 3508684"/>
                <a:gd name="connsiteX4380" fmla="*/ 666362 w 2371972"/>
                <a:gd name="connsiteY4380" fmla="*/ 2184839 h 3508684"/>
                <a:gd name="connsiteX4381" fmla="*/ 665602 w 2371972"/>
                <a:gd name="connsiteY4381" fmla="*/ 2186267 h 3508684"/>
                <a:gd name="connsiteX4382" fmla="*/ 664746 w 2371972"/>
                <a:gd name="connsiteY4382" fmla="*/ 2186647 h 3508684"/>
                <a:gd name="connsiteX4383" fmla="*/ 661893 w 2371972"/>
                <a:gd name="connsiteY4383" fmla="*/ 2190073 h 3508684"/>
                <a:gd name="connsiteX4384" fmla="*/ 659040 w 2371972"/>
                <a:gd name="connsiteY4384" fmla="*/ 2191215 h 3508684"/>
                <a:gd name="connsiteX4385" fmla="*/ 658754 w 2371972"/>
                <a:gd name="connsiteY4385" fmla="*/ 2192071 h 3508684"/>
                <a:gd name="connsiteX4386" fmla="*/ 657899 w 2371972"/>
                <a:gd name="connsiteY4386" fmla="*/ 2192738 h 3508684"/>
                <a:gd name="connsiteX4387" fmla="*/ 657899 w 2371972"/>
                <a:gd name="connsiteY4387" fmla="*/ 2193404 h 3508684"/>
                <a:gd name="connsiteX4388" fmla="*/ 655046 w 2371972"/>
                <a:gd name="connsiteY4388" fmla="*/ 2193784 h 3508684"/>
                <a:gd name="connsiteX4389" fmla="*/ 654760 w 2371972"/>
                <a:gd name="connsiteY4389" fmla="*/ 2194450 h 3508684"/>
                <a:gd name="connsiteX4390" fmla="*/ 650956 w 2371972"/>
                <a:gd name="connsiteY4390" fmla="*/ 2194070 h 3508684"/>
                <a:gd name="connsiteX4391" fmla="*/ 650671 w 2371972"/>
                <a:gd name="connsiteY4391" fmla="*/ 2194450 h 3508684"/>
                <a:gd name="connsiteX4392" fmla="*/ 648008 w 2371972"/>
                <a:gd name="connsiteY4392" fmla="*/ 2195116 h 3508684"/>
                <a:gd name="connsiteX4393" fmla="*/ 647152 w 2371972"/>
                <a:gd name="connsiteY4393" fmla="*/ 2196068 h 3508684"/>
                <a:gd name="connsiteX4394" fmla="*/ 646392 w 2371972"/>
                <a:gd name="connsiteY4394" fmla="*/ 2196068 h 3508684"/>
                <a:gd name="connsiteX4395" fmla="*/ 646392 w 2371972"/>
                <a:gd name="connsiteY4395" fmla="*/ 2197020 h 3508684"/>
                <a:gd name="connsiteX4396" fmla="*/ 643253 w 2371972"/>
                <a:gd name="connsiteY4396" fmla="*/ 2197686 h 3508684"/>
                <a:gd name="connsiteX4397" fmla="*/ 642778 w 2371972"/>
                <a:gd name="connsiteY4397" fmla="*/ 2198352 h 3508684"/>
                <a:gd name="connsiteX4398" fmla="*/ 641446 w 2371972"/>
                <a:gd name="connsiteY4398" fmla="*/ 2198732 h 3508684"/>
                <a:gd name="connsiteX4399" fmla="*/ 639354 w 2371972"/>
                <a:gd name="connsiteY4399" fmla="*/ 2199018 h 3508684"/>
                <a:gd name="connsiteX4400" fmla="*/ 638879 w 2371972"/>
                <a:gd name="connsiteY4400" fmla="*/ 2200445 h 3508684"/>
                <a:gd name="connsiteX4401" fmla="*/ 637357 w 2371972"/>
                <a:gd name="connsiteY4401" fmla="*/ 2200065 h 3508684"/>
                <a:gd name="connsiteX4402" fmla="*/ 634694 w 2371972"/>
                <a:gd name="connsiteY4402" fmla="*/ 2200065 h 3508684"/>
                <a:gd name="connsiteX4403" fmla="*/ 633363 w 2371972"/>
                <a:gd name="connsiteY4403" fmla="*/ 2200350 h 3508684"/>
                <a:gd name="connsiteX4404" fmla="*/ 633078 w 2371972"/>
                <a:gd name="connsiteY4404" fmla="*/ 2200826 h 3508684"/>
                <a:gd name="connsiteX4405" fmla="*/ 629939 w 2371972"/>
                <a:gd name="connsiteY4405" fmla="*/ 2200445 h 3508684"/>
                <a:gd name="connsiteX4406" fmla="*/ 629178 w 2371972"/>
                <a:gd name="connsiteY4406" fmla="*/ 2200826 h 3508684"/>
                <a:gd name="connsiteX4407" fmla="*/ 628893 w 2371972"/>
                <a:gd name="connsiteY4407" fmla="*/ 2202253 h 3508684"/>
                <a:gd name="connsiteX4408" fmla="*/ 628037 w 2371972"/>
                <a:gd name="connsiteY4408" fmla="*/ 2202253 h 3508684"/>
                <a:gd name="connsiteX4409" fmla="*/ 626706 w 2371972"/>
                <a:gd name="connsiteY4409" fmla="*/ 2203871 h 3508684"/>
                <a:gd name="connsiteX4410" fmla="*/ 625660 w 2371972"/>
                <a:gd name="connsiteY4410" fmla="*/ 2203871 h 3508684"/>
                <a:gd name="connsiteX4411" fmla="*/ 623853 w 2371972"/>
                <a:gd name="connsiteY4411" fmla="*/ 2205489 h 3508684"/>
                <a:gd name="connsiteX4412" fmla="*/ 621666 w 2371972"/>
                <a:gd name="connsiteY4412" fmla="*/ 2205489 h 3508684"/>
                <a:gd name="connsiteX4413" fmla="*/ 620810 w 2371972"/>
                <a:gd name="connsiteY4413" fmla="*/ 2204347 h 3508684"/>
                <a:gd name="connsiteX4414" fmla="*/ 620810 w 2371972"/>
                <a:gd name="connsiteY4414" fmla="*/ 2203395 h 3508684"/>
                <a:gd name="connsiteX4415" fmla="*/ 619288 w 2371972"/>
                <a:gd name="connsiteY4415" fmla="*/ 2202539 h 3508684"/>
                <a:gd name="connsiteX4416" fmla="*/ 618813 w 2371972"/>
                <a:gd name="connsiteY4416" fmla="*/ 2203205 h 3508684"/>
                <a:gd name="connsiteX4417" fmla="*/ 619669 w 2371972"/>
                <a:gd name="connsiteY4417" fmla="*/ 2204061 h 3508684"/>
                <a:gd name="connsiteX4418" fmla="*/ 619383 w 2371972"/>
                <a:gd name="connsiteY4418" fmla="*/ 2204442 h 3508684"/>
                <a:gd name="connsiteX4419" fmla="*/ 617291 w 2371972"/>
                <a:gd name="connsiteY4419" fmla="*/ 2204061 h 3508684"/>
                <a:gd name="connsiteX4420" fmla="*/ 617006 w 2371972"/>
                <a:gd name="connsiteY4420" fmla="*/ 2203205 h 3508684"/>
                <a:gd name="connsiteX4421" fmla="*/ 617767 w 2371972"/>
                <a:gd name="connsiteY4421" fmla="*/ 2202348 h 3508684"/>
                <a:gd name="connsiteX4422" fmla="*/ 616530 w 2371972"/>
                <a:gd name="connsiteY4422" fmla="*/ 2201397 h 3508684"/>
                <a:gd name="connsiteX4423" fmla="*/ 616530 w 2371972"/>
                <a:gd name="connsiteY4423" fmla="*/ 2199874 h 3508684"/>
                <a:gd name="connsiteX4424" fmla="*/ 616055 w 2371972"/>
                <a:gd name="connsiteY4424" fmla="*/ 2199494 h 3508684"/>
                <a:gd name="connsiteX4425" fmla="*/ 614533 w 2371972"/>
                <a:gd name="connsiteY4425" fmla="*/ 2199494 h 3508684"/>
                <a:gd name="connsiteX4426" fmla="*/ 614248 w 2371972"/>
                <a:gd name="connsiteY4426" fmla="*/ 2200445 h 3508684"/>
                <a:gd name="connsiteX4427" fmla="*/ 613392 w 2371972"/>
                <a:gd name="connsiteY4427" fmla="*/ 2200065 h 3508684"/>
                <a:gd name="connsiteX4428" fmla="*/ 612536 w 2371972"/>
                <a:gd name="connsiteY4428" fmla="*/ 2200350 h 3508684"/>
                <a:gd name="connsiteX4429" fmla="*/ 612061 w 2371972"/>
                <a:gd name="connsiteY4429" fmla="*/ 2199684 h 3508684"/>
                <a:gd name="connsiteX4430" fmla="*/ 610729 w 2371972"/>
                <a:gd name="connsiteY4430" fmla="*/ 2199303 h 3508684"/>
                <a:gd name="connsiteX4431" fmla="*/ 610444 w 2371972"/>
                <a:gd name="connsiteY4431" fmla="*/ 2197876 h 3508684"/>
                <a:gd name="connsiteX4432" fmla="*/ 609588 w 2371972"/>
                <a:gd name="connsiteY4432" fmla="*/ 2197591 h 3508684"/>
                <a:gd name="connsiteX4433" fmla="*/ 609303 w 2371972"/>
                <a:gd name="connsiteY4433" fmla="*/ 2198447 h 3508684"/>
                <a:gd name="connsiteX4434" fmla="*/ 609778 w 2371972"/>
                <a:gd name="connsiteY4434" fmla="*/ 2198732 h 3508684"/>
                <a:gd name="connsiteX4435" fmla="*/ 609493 w 2371972"/>
                <a:gd name="connsiteY4435" fmla="*/ 2199874 h 3508684"/>
                <a:gd name="connsiteX4436" fmla="*/ 610254 w 2371972"/>
                <a:gd name="connsiteY4436" fmla="*/ 2200540 h 3508684"/>
                <a:gd name="connsiteX4437" fmla="*/ 610254 w 2371972"/>
                <a:gd name="connsiteY4437" fmla="*/ 2202348 h 3508684"/>
                <a:gd name="connsiteX4438" fmla="*/ 611110 w 2371972"/>
                <a:gd name="connsiteY4438" fmla="*/ 2202634 h 3508684"/>
                <a:gd name="connsiteX4439" fmla="*/ 611965 w 2371972"/>
                <a:gd name="connsiteY4439" fmla="*/ 2201778 h 3508684"/>
                <a:gd name="connsiteX4440" fmla="*/ 613297 w 2371972"/>
                <a:gd name="connsiteY4440" fmla="*/ 2202444 h 3508684"/>
                <a:gd name="connsiteX4441" fmla="*/ 613772 w 2371972"/>
                <a:gd name="connsiteY4441" fmla="*/ 2204252 h 3508684"/>
                <a:gd name="connsiteX4442" fmla="*/ 614248 w 2371972"/>
                <a:gd name="connsiteY4442" fmla="*/ 2204537 h 3508684"/>
                <a:gd name="connsiteX4443" fmla="*/ 614248 w 2371972"/>
                <a:gd name="connsiteY4443" fmla="*/ 2206345 h 3508684"/>
                <a:gd name="connsiteX4444" fmla="*/ 613107 w 2371972"/>
                <a:gd name="connsiteY4444" fmla="*/ 2206916 h 3508684"/>
                <a:gd name="connsiteX4445" fmla="*/ 612821 w 2371972"/>
                <a:gd name="connsiteY4445" fmla="*/ 2207582 h 3508684"/>
                <a:gd name="connsiteX4446" fmla="*/ 610729 w 2371972"/>
                <a:gd name="connsiteY4446" fmla="*/ 2207297 h 3508684"/>
                <a:gd name="connsiteX4447" fmla="*/ 610444 w 2371972"/>
                <a:gd name="connsiteY4447" fmla="*/ 2207677 h 3508684"/>
                <a:gd name="connsiteX4448" fmla="*/ 609588 w 2371972"/>
                <a:gd name="connsiteY4448" fmla="*/ 2207677 h 3508684"/>
                <a:gd name="connsiteX4449" fmla="*/ 609303 w 2371972"/>
                <a:gd name="connsiteY4449" fmla="*/ 2209771 h 3508684"/>
                <a:gd name="connsiteX4450" fmla="*/ 607971 w 2371972"/>
                <a:gd name="connsiteY4450" fmla="*/ 2210152 h 3508684"/>
                <a:gd name="connsiteX4451" fmla="*/ 607971 w 2371972"/>
                <a:gd name="connsiteY4451" fmla="*/ 2211103 h 3508684"/>
                <a:gd name="connsiteX4452" fmla="*/ 607115 w 2371972"/>
                <a:gd name="connsiteY4452" fmla="*/ 2211769 h 3508684"/>
                <a:gd name="connsiteX4453" fmla="*/ 603692 w 2371972"/>
                <a:gd name="connsiteY4453" fmla="*/ 2211388 h 3508684"/>
                <a:gd name="connsiteX4454" fmla="*/ 601600 w 2371972"/>
                <a:gd name="connsiteY4454" fmla="*/ 2211769 h 3508684"/>
                <a:gd name="connsiteX4455" fmla="*/ 600554 w 2371972"/>
                <a:gd name="connsiteY4455" fmla="*/ 2211103 h 3508684"/>
                <a:gd name="connsiteX4456" fmla="*/ 600554 w 2371972"/>
                <a:gd name="connsiteY4456" fmla="*/ 2210437 h 3508684"/>
                <a:gd name="connsiteX4457" fmla="*/ 599888 w 2371972"/>
                <a:gd name="connsiteY4457" fmla="*/ 2210056 h 3508684"/>
                <a:gd name="connsiteX4458" fmla="*/ 598842 w 2371972"/>
                <a:gd name="connsiteY4458" fmla="*/ 2211008 h 3508684"/>
                <a:gd name="connsiteX4459" fmla="*/ 596654 w 2371972"/>
                <a:gd name="connsiteY4459" fmla="*/ 2211008 h 3508684"/>
                <a:gd name="connsiteX4460" fmla="*/ 596369 w 2371972"/>
                <a:gd name="connsiteY4460" fmla="*/ 2210056 h 3508684"/>
                <a:gd name="connsiteX4461" fmla="*/ 595038 w 2371972"/>
                <a:gd name="connsiteY4461" fmla="*/ 2209771 h 3508684"/>
                <a:gd name="connsiteX4462" fmla="*/ 592850 w 2371972"/>
                <a:gd name="connsiteY4462" fmla="*/ 2210722 h 3508684"/>
                <a:gd name="connsiteX4463" fmla="*/ 593326 w 2371972"/>
                <a:gd name="connsiteY4463" fmla="*/ 2211388 h 3508684"/>
                <a:gd name="connsiteX4464" fmla="*/ 593041 w 2371972"/>
                <a:gd name="connsiteY4464" fmla="*/ 2212816 h 3508684"/>
                <a:gd name="connsiteX4465" fmla="*/ 593801 w 2371972"/>
                <a:gd name="connsiteY4465" fmla="*/ 2213197 h 3508684"/>
                <a:gd name="connsiteX4466" fmla="*/ 593801 w 2371972"/>
                <a:gd name="connsiteY4466" fmla="*/ 2214053 h 3508684"/>
                <a:gd name="connsiteX4467" fmla="*/ 588856 w 2371972"/>
                <a:gd name="connsiteY4467" fmla="*/ 2214338 h 3508684"/>
                <a:gd name="connsiteX4468" fmla="*/ 588571 w 2371972"/>
                <a:gd name="connsiteY4468" fmla="*/ 2212626 h 3508684"/>
                <a:gd name="connsiteX4469" fmla="*/ 587049 w 2371972"/>
                <a:gd name="connsiteY4469" fmla="*/ 2212911 h 3508684"/>
                <a:gd name="connsiteX4470" fmla="*/ 586574 w 2371972"/>
                <a:gd name="connsiteY4470" fmla="*/ 2212530 h 3508684"/>
                <a:gd name="connsiteX4471" fmla="*/ 586574 w 2371972"/>
                <a:gd name="connsiteY4471" fmla="*/ 2211579 h 3508684"/>
                <a:gd name="connsiteX4472" fmla="*/ 585718 w 2371972"/>
                <a:gd name="connsiteY4472" fmla="*/ 2211198 h 3508684"/>
                <a:gd name="connsiteX4473" fmla="*/ 586003 w 2371972"/>
                <a:gd name="connsiteY4473" fmla="*/ 2209010 h 3508684"/>
                <a:gd name="connsiteX4474" fmla="*/ 587049 w 2371972"/>
                <a:gd name="connsiteY4474" fmla="*/ 2208724 h 3508684"/>
                <a:gd name="connsiteX4475" fmla="*/ 587335 w 2371972"/>
                <a:gd name="connsiteY4475" fmla="*/ 2207106 h 3508684"/>
                <a:gd name="connsiteX4476" fmla="*/ 585243 w 2371972"/>
                <a:gd name="connsiteY4476" fmla="*/ 2206821 h 3508684"/>
                <a:gd name="connsiteX4477" fmla="*/ 584482 w 2371972"/>
                <a:gd name="connsiteY4477" fmla="*/ 2205965 h 3508684"/>
                <a:gd name="connsiteX4478" fmla="*/ 583721 w 2371972"/>
                <a:gd name="connsiteY4478" fmla="*/ 2206250 h 3508684"/>
                <a:gd name="connsiteX4479" fmla="*/ 583721 w 2371972"/>
                <a:gd name="connsiteY4479" fmla="*/ 2207106 h 3508684"/>
                <a:gd name="connsiteX4480" fmla="*/ 582960 w 2371972"/>
                <a:gd name="connsiteY4480" fmla="*/ 2207773 h 3508684"/>
                <a:gd name="connsiteX4481" fmla="*/ 581629 w 2371972"/>
                <a:gd name="connsiteY4481" fmla="*/ 2206345 h 3508684"/>
                <a:gd name="connsiteX4482" fmla="*/ 580107 w 2371972"/>
                <a:gd name="connsiteY4482" fmla="*/ 2207011 h 3508684"/>
                <a:gd name="connsiteX4483" fmla="*/ 580963 w 2371972"/>
                <a:gd name="connsiteY4483" fmla="*/ 2207868 h 3508684"/>
                <a:gd name="connsiteX4484" fmla="*/ 582009 w 2371972"/>
                <a:gd name="connsiteY4484" fmla="*/ 2207868 h 3508684"/>
                <a:gd name="connsiteX4485" fmla="*/ 582294 w 2371972"/>
                <a:gd name="connsiteY4485" fmla="*/ 2209485 h 3508684"/>
                <a:gd name="connsiteX4486" fmla="*/ 580963 w 2371972"/>
                <a:gd name="connsiteY4486" fmla="*/ 2208819 h 3508684"/>
                <a:gd name="connsiteX4487" fmla="*/ 580107 w 2371972"/>
                <a:gd name="connsiteY4487" fmla="*/ 2209200 h 3508684"/>
                <a:gd name="connsiteX4488" fmla="*/ 577920 w 2371972"/>
                <a:gd name="connsiteY4488" fmla="*/ 2208914 h 3508684"/>
                <a:gd name="connsiteX4489" fmla="*/ 577159 w 2371972"/>
                <a:gd name="connsiteY4489" fmla="*/ 2208248 h 3508684"/>
                <a:gd name="connsiteX4490" fmla="*/ 575828 w 2371972"/>
                <a:gd name="connsiteY4490" fmla="*/ 2208914 h 3508684"/>
                <a:gd name="connsiteX4491" fmla="*/ 575542 w 2371972"/>
                <a:gd name="connsiteY4491" fmla="*/ 2209580 h 3508684"/>
                <a:gd name="connsiteX4492" fmla="*/ 574496 w 2371972"/>
                <a:gd name="connsiteY4492" fmla="*/ 2209866 h 3508684"/>
                <a:gd name="connsiteX4493" fmla="*/ 574211 w 2371972"/>
                <a:gd name="connsiteY4493" fmla="*/ 2210532 h 3508684"/>
                <a:gd name="connsiteX4494" fmla="*/ 573165 w 2371972"/>
                <a:gd name="connsiteY4494" fmla="*/ 2210818 h 3508684"/>
                <a:gd name="connsiteX4495" fmla="*/ 572499 w 2371972"/>
                <a:gd name="connsiteY4495" fmla="*/ 2209390 h 3508684"/>
                <a:gd name="connsiteX4496" fmla="*/ 570978 w 2371972"/>
                <a:gd name="connsiteY4496" fmla="*/ 2209010 h 3508684"/>
                <a:gd name="connsiteX4497" fmla="*/ 571263 w 2371972"/>
                <a:gd name="connsiteY4497" fmla="*/ 2205584 h 3508684"/>
                <a:gd name="connsiteX4498" fmla="*/ 569931 w 2371972"/>
                <a:gd name="connsiteY4498" fmla="*/ 2205584 h 3508684"/>
                <a:gd name="connsiteX4499" fmla="*/ 569076 w 2371972"/>
                <a:gd name="connsiteY4499" fmla="*/ 2204727 h 3508684"/>
                <a:gd name="connsiteX4500" fmla="*/ 568220 w 2371972"/>
                <a:gd name="connsiteY4500" fmla="*/ 2205013 h 3508684"/>
                <a:gd name="connsiteX4501" fmla="*/ 567364 w 2371972"/>
                <a:gd name="connsiteY4501" fmla="*/ 2204347 h 3508684"/>
                <a:gd name="connsiteX4502" fmla="*/ 565272 w 2371972"/>
                <a:gd name="connsiteY4502" fmla="*/ 2204061 h 3508684"/>
                <a:gd name="connsiteX4503" fmla="*/ 563750 w 2371972"/>
                <a:gd name="connsiteY4503" fmla="*/ 2202634 h 3508684"/>
                <a:gd name="connsiteX4504" fmla="*/ 563275 w 2371972"/>
                <a:gd name="connsiteY4504" fmla="*/ 2203015 h 3508684"/>
                <a:gd name="connsiteX4505" fmla="*/ 562514 w 2371972"/>
                <a:gd name="connsiteY4505" fmla="*/ 2202729 h 3508684"/>
                <a:gd name="connsiteX4506" fmla="*/ 562228 w 2371972"/>
                <a:gd name="connsiteY4506" fmla="*/ 2201111 h 3508684"/>
                <a:gd name="connsiteX4507" fmla="*/ 564321 w 2371972"/>
                <a:gd name="connsiteY4507" fmla="*/ 2199684 h 3508684"/>
                <a:gd name="connsiteX4508" fmla="*/ 564321 w 2371972"/>
                <a:gd name="connsiteY4508" fmla="*/ 2198828 h 3508684"/>
                <a:gd name="connsiteX4509" fmla="*/ 565177 w 2371972"/>
                <a:gd name="connsiteY4509" fmla="*/ 2197876 h 3508684"/>
                <a:gd name="connsiteX4510" fmla="*/ 565177 w 2371972"/>
                <a:gd name="connsiteY4510" fmla="*/ 2196068 h 3508684"/>
                <a:gd name="connsiteX4511" fmla="*/ 564321 w 2371972"/>
                <a:gd name="connsiteY4511" fmla="*/ 2197495 h 3508684"/>
                <a:gd name="connsiteX4512" fmla="*/ 562989 w 2371972"/>
                <a:gd name="connsiteY4512" fmla="*/ 2197495 h 3508684"/>
                <a:gd name="connsiteX4513" fmla="*/ 561658 w 2371972"/>
                <a:gd name="connsiteY4513" fmla="*/ 2198447 h 3508684"/>
                <a:gd name="connsiteX4514" fmla="*/ 561182 w 2371972"/>
                <a:gd name="connsiteY4514" fmla="*/ 2200255 h 3508684"/>
                <a:gd name="connsiteX4515" fmla="*/ 561658 w 2371972"/>
                <a:gd name="connsiteY4515" fmla="*/ 2201397 h 3508684"/>
                <a:gd name="connsiteX4516" fmla="*/ 561373 w 2371972"/>
                <a:gd name="connsiteY4516" fmla="*/ 2202063 h 3508684"/>
                <a:gd name="connsiteX4517" fmla="*/ 560897 w 2371972"/>
                <a:gd name="connsiteY4517" fmla="*/ 2201778 h 3508684"/>
                <a:gd name="connsiteX4518" fmla="*/ 560422 w 2371972"/>
                <a:gd name="connsiteY4518" fmla="*/ 2202158 h 3508684"/>
                <a:gd name="connsiteX4519" fmla="*/ 559946 w 2371972"/>
                <a:gd name="connsiteY4519" fmla="*/ 2203776 h 3508684"/>
                <a:gd name="connsiteX4520" fmla="*/ 559471 w 2371972"/>
                <a:gd name="connsiteY4520" fmla="*/ 2204061 h 3508684"/>
                <a:gd name="connsiteX4521" fmla="*/ 559471 w 2371972"/>
                <a:gd name="connsiteY4521" fmla="*/ 2205869 h 3508684"/>
                <a:gd name="connsiteX4522" fmla="*/ 558424 w 2371972"/>
                <a:gd name="connsiteY4522" fmla="*/ 2205584 h 3508684"/>
                <a:gd name="connsiteX4523" fmla="*/ 558139 w 2371972"/>
                <a:gd name="connsiteY4523" fmla="*/ 2203015 h 3508684"/>
                <a:gd name="connsiteX4524" fmla="*/ 557093 w 2371972"/>
                <a:gd name="connsiteY4524" fmla="*/ 2201873 h 3508684"/>
                <a:gd name="connsiteX4525" fmla="*/ 557378 w 2371972"/>
                <a:gd name="connsiteY4525" fmla="*/ 2198447 h 3508684"/>
                <a:gd name="connsiteX4526" fmla="*/ 555191 w 2371972"/>
                <a:gd name="connsiteY4526" fmla="*/ 2198447 h 3508684"/>
                <a:gd name="connsiteX4527" fmla="*/ 554430 w 2371972"/>
                <a:gd name="connsiteY4527" fmla="*/ 2199303 h 3508684"/>
                <a:gd name="connsiteX4528" fmla="*/ 554430 w 2371972"/>
                <a:gd name="connsiteY4528" fmla="*/ 2200160 h 3508684"/>
                <a:gd name="connsiteX4529" fmla="*/ 552909 w 2371972"/>
                <a:gd name="connsiteY4529" fmla="*/ 2201778 h 3508684"/>
                <a:gd name="connsiteX4530" fmla="*/ 552433 w 2371972"/>
                <a:gd name="connsiteY4530" fmla="*/ 2201778 h 3508684"/>
                <a:gd name="connsiteX4531" fmla="*/ 552719 w 2371972"/>
                <a:gd name="connsiteY4531" fmla="*/ 2200826 h 3508684"/>
                <a:gd name="connsiteX4532" fmla="*/ 551958 w 2371972"/>
                <a:gd name="connsiteY4532" fmla="*/ 2199874 h 3508684"/>
                <a:gd name="connsiteX4533" fmla="*/ 549485 w 2371972"/>
                <a:gd name="connsiteY4533" fmla="*/ 2200160 h 3508684"/>
                <a:gd name="connsiteX4534" fmla="*/ 549200 w 2371972"/>
                <a:gd name="connsiteY4534" fmla="*/ 2201111 h 3508684"/>
                <a:gd name="connsiteX4535" fmla="*/ 549675 w 2371972"/>
                <a:gd name="connsiteY4535" fmla="*/ 2201397 h 3508684"/>
                <a:gd name="connsiteX4536" fmla="*/ 549675 w 2371972"/>
                <a:gd name="connsiteY4536" fmla="*/ 2202253 h 3508684"/>
                <a:gd name="connsiteX4537" fmla="*/ 549200 w 2371972"/>
                <a:gd name="connsiteY4537" fmla="*/ 2202539 h 3508684"/>
                <a:gd name="connsiteX4538" fmla="*/ 548439 w 2371972"/>
                <a:gd name="connsiteY4538" fmla="*/ 2201111 h 3508684"/>
                <a:gd name="connsiteX4539" fmla="*/ 547583 w 2371972"/>
                <a:gd name="connsiteY4539" fmla="*/ 2200826 h 3508684"/>
                <a:gd name="connsiteX4540" fmla="*/ 546822 w 2371972"/>
                <a:gd name="connsiteY4540" fmla="*/ 2199874 h 3508684"/>
                <a:gd name="connsiteX4541" fmla="*/ 547108 w 2371972"/>
                <a:gd name="connsiteY4541" fmla="*/ 2197305 h 3508684"/>
                <a:gd name="connsiteX4542" fmla="*/ 546632 w 2371972"/>
                <a:gd name="connsiteY4542" fmla="*/ 2196925 h 3508684"/>
                <a:gd name="connsiteX4543" fmla="*/ 546917 w 2371972"/>
                <a:gd name="connsiteY4543" fmla="*/ 2194355 h 3508684"/>
                <a:gd name="connsiteX4544" fmla="*/ 546727 w 2371972"/>
                <a:gd name="connsiteY4544" fmla="*/ 2193594 h 3508684"/>
                <a:gd name="connsiteX4545" fmla="*/ 546727 w 2371972"/>
                <a:gd name="connsiteY4545" fmla="*/ 2192452 h 3508684"/>
                <a:gd name="connsiteX4546" fmla="*/ 547203 w 2371972"/>
                <a:gd name="connsiteY4546" fmla="*/ 2191596 h 3508684"/>
                <a:gd name="connsiteX4547" fmla="*/ 547964 w 2371972"/>
                <a:gd name="connsiteY4547" fmla="*/ 2191310 h 3508684"/>
                <a:gd name="connsiteX4548" fmla="*/ 547964 w 2371972"/>
                <a:gd name="connsiteY4548" fmla="*/ 2189692 h 3508684"/>
                <a:gd name="connsiteX4549" fmla="*/ 545871 w 2371972"/>
                <a:gd name="connsiteY4549" fmla="*/ 2188551 h 3508684"/>
                <a:gd name="connsiteX4550" fmla="*/ 545586 w 2371972"/>
                <a:gd name="connsiteY4550" fmla="*/ 2187599 h 3508684"/>
                <a:gd name="connsiteX4551" fmla="*/ 546252 w 2371972"/>
                <a:gd name="connsiteY4551" fmla="*/ 2187313 h 3508684"/>
                <a:gd name="connsiteX4552" fmla="*/ 546537 w 2371972"/>
                <a:gd name="connsiteY4552" fmla="*/ 2186647 h 3508684"/>
                <a:gd name="connsiteX4553" fmla="*/ 547583 w 2371972"/>
                <a:gd name="connsiteY4553" fmla="*/ 2186647 h 3508684"/>
                <a:gd name="connsiteX4554" fmla="*/ 547583 w 2371972"/>
                <a:gd name="connsiteY4554" fmla="*/ 2187313 h 3508684"/>
                <a:gd name="connsiteX4555" fmla="*/ 548439 w 2371972"/>
                <a:gd name="connsiteY4555" fmla="*/ 2187313 h 3508684"/>
                <a:gd name="connsiteX4556" fmla="*/ 549485 w 2371972"/>
                <a:gd name="connsiteY4556" fmla="*/ 2189502 h 3508684"/>
                <a:gd name="connsiteX4557" fmla="*/ 549485 w 2371972"/>
                <a:gd name="connsiteY4557" fmla="*/ 2190168 h 3508684"/>
                <a:gd name="connsiteX4558" fmla="*/ 548724 w 2371972"/>
                <a:gd name="connsiteY4558" fmla="*/ 2190549 h 3508684"/>
                <a:gd name="connsiteX4559" fmla="*/ 549580 w 2371972"/>
                <a:gd name="connsiteY4559" fmla="*/ 2191500 h 3508684"/>
                <a:gd name="connsiteX4560" fmla="*/ 550436 w 2371972"/>
                <a:gd name="connsiteY4560" fmla="*/ 2190644 h 3508684"/>
                <a:gd name="connsiteX4561" fmla="*/ 550436 w 2371972"/>
                <a:gd name="connsiteY4561" fmla="*/ 2189692 h 3508684"/>
                <a:gd name="connsiteX4562" fmla="*/ 549390 w 2371972"/>
                <a:gd name="connsiteY4562" fmla="*/ 2188551 h 3508684"/>
                <a:gd name="connsiteX4563" fmla="*/ 549390 w 2371972"/>
                <a:gd name="connsiteY4563" fmla="*/ 2187599 h 3508684"/>
                <a:gd name="connsiteX4564" fmla="*/ 552243 w 2371972"/>
                <a:gd name="connsiteY4564" fmla="*/ 2187980 h 3508684"/>
                <a:gd name="connsiteX4565" fmla="*/ 553004 w 2371972"/>
                <a:gd name="connsiteY4565" fmla="*/ 2187123 h 3508684"/>
                <a:gd name="connsiteX4566" fmla="*/ 555191 w 2371972"/>
                <a:gd name="connsiteY4566" fmla="*/ 2187504 h 3508684"/>
                <a:gd name="connsiteX4567" fmla="*/ 556713 w 2371972"/>
                <a:gd name="connsiteY4567" fmla="*/ 2187123 h 3508684"/>
                <a:gd name="connsiteX4568" fmla="*/ 558805 w 2371972"/>
                <a:gd name="connsiteY4568" fmla="*/ 2187409 h 3508684"/>
                <a:gd name="connsiteX4569" fmla="*/ 558520 w 2371972"/>
                <a:gd name="connsiteY4569" fmla="*/ 2188075 h 3508684"/>
                <a:gd name="connsiteX4570" fmla="*/ 559280 w 2371972"/>
                <a:gd name="connsiteY4570" fmla="*/ 2188455 h 3508684"/>
                <a:gd name="connsiteX4571" fmla="*/ 559756 w 2371972"/>
                <a:gd name="connsiteY4571" fmla="*/ 2190073 h 3508684"/>
                <a:gd name="connsiteX4572" fmla="*/ 560231 w 2371972"/>
                <a:gd name="connsiteY4572" fmla="*/ 2190359 h 3508684"/>
                <a:gd name="connsiteX4573" fmla="*/ 560517 w 2371972"/>
                <a:gd name="connsiteY4573" fmla="*/ 2191976 h 3508684"/>
                <a:gd name="connsiteX4574" fmla="*/ 561563 w 2371972"/>
                <a:gd name="connsiteY4574" fmla="*/ 2192642 h 3508684"/>
                <a:gd name="connsiteX4575" fmla="*/ 562038 w 2371972"/>
                <a:gd name="connsiteY4575" fmla="*/ 2190549 h 3508684"/>
                <a:gd name="connsiteX4576" fmla="*/ 562894 w 2371972"/>
                <a:gd name="connsiteY4576" fmla="*/ 2190263 h 3508684"/>
                <a:gd name="connsiteX4577" fmla="*/ 563940 w 2371972"/>
                <a:gd name="connsiteY4577" fmla="*/ 2188836 h 3508684"/>
                <a:gd name="connsiteX4578" fmla="*/ 564796 w 2371972"/>
                <a:gd name="connsiteY4578" fmla="*/ 2188836 h 3508684"/>
                <a:gd name="connsiteX4579" fmla="*/ 565272 w 2371972"/>
                <a:gd name="connsiteY4579" fmla="*/ 2189978 h 3508684"/>
                <a:gd name="connsiteX4580" fmla="*/ 566318 w 2371972"/>
                <a:gd name="connsiteY4580" fmla="*/ 2189978 h 3508684"/>
                <a:gd name="connsiteX4581" fmla="*/ 567364 w 2371972"/>
                <a:gd name="connsiteY4581" fmla="*/ 2188836 h 3508684"/>
                <a:gd name="connsiteX4582" fmla="*/ 568220 w 2371972"/>
                <a:gd name="connsiteY4582" fmla="*/ 2189692 h 3508684"/>
                <a:gd name="connsiteX4583" fmla="*/ 569266 w 2371972"/>
                <a:gd name="connsiteY4583" fmla="*/ 2189978 h 3508684"/>
                <a:gd name="connsiteX4584" fmla="*/ 570027 w 2371972"/>
                <a:gd name="connsiteY4584" fmla="*/ 2189026 h 3508684"/>
                <a:gd name="connsiteX4585" fmla="*/ 570027 w 2371972"/>
                <a:gd name="connsiteY4585" fmla="*/ 2187884 h 3508684"/>
                <a:gd name="connsiteX4586" fmla="*/ 572880 w 2371972"/>
                <a:gd name="connsiteY4586" fmla="*/ 2187504 h 3508684"/>
                <a:gd name="connsiteX4587" fmla="*/ 574211 w 2371972"/>
                <a:gd name="connsiteY4587" fmla="*/ 2189312 h 3508684"/>
                <a:gd name="connsiteX4588" fmla="*/ 576874 w 2371972"/>
                <a:gd name="connsiteY4588" fmla="*/ 2190168 h 3508684"/>
                <a:gd name="connsiteX4589" fmla="*/ 577730 w 2371972"/>
                <a:gd name="connsiteY4589" fmla="*/ 2188741 h 3508684"/>
                <a:gd name="connsiteX4590" fmla="*/ 577254 w 2371972"/>
                <a:gd name="connsiteY4590" fmla="*/ 2185315 h 3508684"/>
                <a:gd name="connsiteX4591" fmla="*/ 579441 w 2371972"/>
                <a:gd name="connsiteY4591" fmla="*/ 2185315 h 3508684"/>
                <a:gd name="connsiteX4592" fmla="*/ 580202 w 2371972"/>
                <a:gd name="connsiteY4592" fmla="*/ 2185696 h 3508684"/>
                <a:gd name="connsiteX4593" fmla="*/ 581534 w 2371972"/>
                <a:gd name="connsiteY4593" fmla="*/ 2185315 h 3508684"/>
                <a:gd name="connsiteX4594" fmla="*/ 584957 w 2371972"/>
                <a:gd name="connsiteY4594" fmla="*/ 2187884 h 3508684"/>
                <a:gd name="connsiteX4595" fmla="*/ 586003 w 2371972"/>
                <a:gd name="connsiteY4595" fmla="*/ 2187884 h 3508684"/>
                <a:gd name="connsiteX4596" fmla="*/ 586479 w 2371972"/>
                <a:gd name="connsiteY4596" fmla="*/ 2188836 h 3508684"/>
                <a:gd name="connsiteX4597" fmla="*/ 588286 w 2371972"/>
                <a:gd name="connsiteY4597" fmla="*/ 2189788 h 3508684"/>
                <a:gd name="connsiteX4598" fmla="*/ 588761 w 2371972"/>
                <a:gd name="connsiteY4598" fmla="*/ 2191215 h 3508684"/>
                <a:gd name="connsiteX4599" fmla="*/ 589617 w 2371972"/>
                <a:gd name="connsiteY4599" fmla="*/ 2191215 h 3508684"/>
                <a:gd name="connsiteX4600" fmla="*/ 590663 w 2371972"/>
                <a:gd name="connsiteY4600" fmla="*/ 2190359 h 3508684"/>
                <a:gd name="connsiteX4601" fmla="*/ 590948 w 2371972"/>
                <a:gd name="connsiteY4601" fmla="*/ 2191215 h 3508684"/>
                <a:gd name="connsiteX4602" fmla="*/ 592470 w 2371972"/>
                <a:gd name="connsiteY4602" fmla="*/ 2192833 h 3508684"/>
                <a:gd name="connsiteX4603" fmla="*/ 592470 w 2371972"/>
                <a:gd name="connsiteY4603" fmla="*/ 2193784 h 3508684"/>
                <a:gd name="connsiteX4604" fmla="*/ 592946 w 2371972"/>
                <a:gd name="connsiteY4604" fmla="*/ 2194070 h 3508684"/>
                <a:gd name="connsiteX4605" fmla="*/ 593231 w 2371972"/>
                <a:gd name="connsiteY4605" fmla="*/ 2195021 h 3508684"/>
                <a:gd name="connsiteX4606" fmla="*/ 594277 w 2371972"/>
                <a:gd name="connsiteY4606" fmla="*/ 2195973 h 3508684"/>
                <a:gd name="connsiteX4607" fmla="*/ 596464 w 2371972"/>
                <a:gd name="connsiteY4607" fmla="*/ 2195973 h 3508684"/>
                <a:gd name="connsiteX4608" fmla="*/ 597796 w 2371972"/>
                <a:gd name="connsiteY4608" fmla="*/ 2196639 h 3508684"/>
                <a:gd name="connsiteX4609" fmla="*/ 597796 w 2371972"/>
                <a:gd name="connsiteY4609" fmla="*/ 2197305 h 3508684"/>
                <a:gd name="connsiteX4610" fmla="*/ 598842 w 2371972"/>
                <a:gd name="connsiteY4610" fmla="*/ 2197971 h 3508684"/>
                <a:gd name="connsiteX4611" fmla="*/ 599698 w 2371972"/>
                <a:gd name="connsiteY4611" fmla="*/ 2194736 h 3508684"/>
                <a:gd name="connsiteX4612" fmla="*/ 602170 w 2371972"/>
                <a:gd name="connsiteY4612" fmla="*/ 2194450 h 3508684"/>
                <a:gd name="connsiteX4613" fmla="*/ 603977 w 2371972"/>
                <a:gd name="connsiteY4613" fmla="*/ 2196925 h 3508684"/>
                <a:gd name="connsiteX4614" fmla="*/ 603977 w 2371972"/>
                <a:gd name="connsiteY4614" fmla="*/ 2198352 h 3508684"/>
                <a:gd name="connsiteX4615" fmla="*/ 605309 w 2371972"/>
                <a:gd name="connsiteY4615" fmla="*/ 2199208 h 3508684"/>
                <a:gd name="connsiteX4616" fmla="*/ 605784 w 2371972"/>
                <a:gd name="connsiteY4616" fmla="*/ 2198923 h 3508684"/>
                <a:gd name="connsiteX4617" fmla="*/ 605784 w 2371972"/>
                <a:gd name="connsiteY4617" fmla="*/ 2198066 h 3508684"/>
                <a:gd name="connsiteX4618" fmla="*/ 607591 w 2371972"/>
                <a:gd name="connsiteY4618" fmla="*/ 2198066 h 3508684"/>
                <a:gd name="connsiteX4619" fmla="*/ 607876 w 2371972"/>
                <a:gd name="connsiteY4619" fmla="*/ 2197400 h 3508684"/>
                <a:gd name="connsiteX4620" fmla="*/ 606545 w 2371972"/>
                <a:gd name="connsiteY4620" fmla="*/ 2196449 h 3508684"/>
                <a:gd name="connsiteX4621" fmla="*/ 604072 w 2371972"/>
                <a:gd name="connsiteY4621" fmla="*/ 2196068 h 3508684"/>
                <a:gd name="connsiteX4622" fmla="*/ 603597 w 2371972"/>
                <a:gd name="connsiteY4622" fmla="*/ 2195402 h 3508684"/>
                <a:gd name="connsiteX4623" fmla="*/ 603597 w 2371972"/>
                <a:gd name="connsiteY4623" fmla="*/ 2194546 h 3508684"/>
                <a:gd name="connsiteX4624" fmla="*/ 604072 w 2371972"/>
                <a:gd name="connsiteY4624" fmla="*/ 2194260 h 3508684"/>
                <a:gd name="connsiteX4625" fmla="*/ 603597 w 2371972"/>
                <a:gd name="connsiteY4625" fmla="*/ 2192642 h 3508684"/>
                <a:gd name="connsiteX4626" fmla="*/ 606450 w 2371972"/>
                <a:gd name="connsiteY4626" fmla="*/ 2193594 h 3508684"/>
                <a:gd name="connsiteX4627" fmla="*/ 608542 w 2371972"/>
                <a:gd name="connsiteY4627" fmla="*/ 2196068 h 3508684"/>
                <a:gd name="connsiteX4628" fmla="*/ 609588 w 2371972"/>
                <a:gd name="connsiteY4628" fmla="*/ 2196068 h 3508684"/>
                <a:gd name="connsiteX4629" fmla="*/ 610064 w 2371972"/>
                <a:gd name="connsiteY4629" fmla="*/ 2195212 h 3508684"/>
                <a:gd name="connsiteX4630" fmla="*/ 611110 w 2371972"/>
                <a:gd name="connsiteY4630" fmla="*/ 2195212 h 3508684"/>
                <a:gd name="connsiteX4631" fmla="*/ 612441 w 2371972"/>
                <a:gd name="connsiteY4631" fmla="*/ 2194070 h 3508684"/>
                <a:gd name="connsiteX4632" fmla="*/ 613772 w 2371972"/>
                <a:gd name="connsiteY4632" fmla="*/ 2193689 h 3508684"/>
                <a:gd name="connsiteX4633" fmla="*/ 613772 w 2371972"/>
                <a:gd name="connsiteY4633" fmla="*/ 2192833 h 3508684"/>
                <a:gd name="connsiteX4634" fmla="*/ 614533 w 2371972"/>
                <a:gd name="connsiteY4634" fmla="*/ 2192452 h 3508684"/>
                <a:gd name="connsiteX4635" fmla="*/ 614533 w 2371972"/>
                <a:gd name="connsiteY4635" fmla="*/ 2191500 h 3508684"/>
                <a:gd name="connsiteX4636" fmla="*/ 614058 w 2371972"/>
                <a:gd name="connsiteY4636" fmla="*/ 2191120 h 3508684"/>
                <a:gd name="connsiteX4637" fmla="*/ 612726 w 2371972"/>
                <a:gd name="connsiteY4637" fmla="*/ 2191405 h 3508684"/>
                <a:gd name="connsiteX4638" fmla="*/ 612441 w 2371972"/>
                <a:gd name="connsiteY4638" fmla="*/ 2190263 h 3508684"/>
                <a:gd name="connsiteX4639" fmla="*/ 611680 w 2371972"/>
                <a:gd name="connsiteY4639" fmla="*/ 2189883 h 3508684"/>
                <a:gd name="connsiteX4640" fmla="*/ 611395 w 2371972"/>
                <a:gd name="connsiteY4640" fmla="*/ 2189026 h 3508684"/>
                <a:gd name="connsiteX4641" fmla="*/ 610254 w 2371972"/>
                <a:gd name="connsiteY4641" fmla="*/ 2189026 h 3508684"/>
                <a:gd name="connsiteX4642" fmla="*/ 610539 w 2371972"/>
                <a:gd name="connsiteY4642" fmla="*/ 2187409 h 3508684"/>
                <a:gd name="connsiteX4643" fmla="*/ 611395 w 2371972"/>
                <a:gd name="connsiteY4643" fmla="*/ 2187123 h 3508684"/>
                <a:gd name="connsiteX4644" fmla="*/ 611110 w 2371972"/>
                <a:gd name="connsiteY4644" fmla="*/ 2185696 h 3508684"/>
                <a:gd name="connsiteX4645" fmla="*/ 610634 w 2371972"/>
                <a:gd name="connsiteY4645" fmla="*/ 2185981 h 3508684"/>
                <a:gd name="connsiteX4646" fmla="*/ 608161 w 2371972"/>
                <a:gd name="connsiteY4646" fmla="*/ 2183888 h 3508684"/>
                <a:gd name="connsiteX4647" fmla="*/ 605879 w 2371972"/>
                <a:gd name="connsiteY4647" fmla="*/ 2183602 h 3508684"/>
                <a:gd name="connsiteX4648" fmla="*/ 604833 w 2371972"/>
                <a:gd name="connsiteY4648" fmla="*/ 2182746 h 3508684"/>
                <a:gd name="connsiteX4649" fmla="*/ 603026 w 2371972"/>
                <a:gd name="connsiteY4649" fmla="*/ 2182460 h 3508684"/>
                <a:gd name="connsiteX4650" fmla="*/ 602170 w 2371972"/>
                <a:gd name="connsiteY4650" fmla="*/ 2181604 h 3508684"/>
                <a:gd name="connsiteX4651" fmla="*/ 600839 w 2371972"/>
                <a:gd name="connsiteY4651" fmla="*/ 2181604 h 3508684"/>
                <a:gd name="connsiteX4652" fmla="*/ 600078 w 2371972"/>
                <a:gd name="connsiteY4652" fmla="*/ 2180938 h 3508684"/>
                <a:gd name="connsiteX4653" fmla="*/ 599793 w 2371972"/>
                <a:gd name="connsiteY4653" fmla="*/ 2178368 h 3508684"/>
                <a:gd name="connsiteX4654" fmla="*/ 598271 w 2371972"/>
                <a:gd name="connsiteY4654" fmla="*/ 2177417 h 3508684"/>
                <a:gd name="connsiteX4655" fmla="*/ 597510 w 2371972"/>
                <a:gd name="connsiteY4655" fmla="*/ 2177702 h 3508684"/>
                <a:gd name="connsiteX4656" fmla="*/ 597796 w 2371972"/>
                <a:gd name="connsiteY4656" fmla="*/ 2178368 h 3508684"/>
                <a:gd name="connsiteX4657" fmla="*/ 597320 w 2371972"/>
                <a:gd name="connsiteY4657" fmla="*/ 2178654 h 3508684"/>
                <a:gd name="connsiteX4658" fmla="*/ 597320 w 2371972"/>
                <a:gd name="connsiteY4658" fmla="*/ 2179320 h 3508684"/>
                <a:gd name="connsiteX4659" fmla="*/ 595513 w 2371972"/>
                <a:gd name="connsiteY4659" fmla="*/ 2179035 h 3508684"/>
                <a:gd name="connsiteX4660" fmla="*/ 594657 w 2371972"/>
                <a:gd name="connsiteY4660" fmla="*/ 2178178 h 3508684"/>
                <a:gd name="connsiteX4661" fmla="*/ 594182 w 2371972"/>
                <a:gd name="connsiteY4661" fmla="*/ 2175990 h 3508684"/>
                <a:gd name="connsiteX4662" fmla="*/ 592850 w 2371972"/>
                <a:gd name="connsiteY4662" fmla="*/ 2175133 h 3508684"/>
                <a:gd name="connsiteX4663" fmla="*/ 592850 w 2371972"/>
                <a:gd name="connsiteY4663" fmla="*/ 2174277 h 3508684"/>
                <a:gd name="connsiteX4664" fmla="*/ 591519 w 2371972"/>
                <a:gd name="connsiteY4664" fmla="*/ 2174943 h 3508684"/>
                <a:gd name="connsiteX4665" fmla="*/ 590758 w 2371972"/>
                <a:gd name="connsiteY4665" fmla="*/ 2174657 h 3508684"/>
                <a:gd name="connsiteX4666" fmla="*/ 590283 w 2371972"/>
                <a:gd name="connsiteY4666" fmla="*/ 2173991 h 3508684"/>
                <a:gd name="connsiteX4667" fmla="*/ 590568 w 2371972"/>
                <a:gd name="connsiteY4667" fmla="*/ 2173325 h 3508684"/>
                <a:gd name="connsiteX4668" fmla="*/ 589047 w 2371972"/>
                <a:gd name="connsiteY4668" fmla="*/ 2172945 h 3508684"/>
                <a:gd name="connsiteX4669" fmla="*/ 588761 w 2371972"/>
                <a:gd name="connsiteY4669" fmla="*/ 2172088 h 3508684"/>
                <a:gd name="connsiteX4670" fmla="*/ 587905 w 2371972"/>
                <a:gd name="connsiteY4670" fmla="*/ 2171707 h 3508684"/>
                <a:gd name="connsiteX4671" fmla="*/ 587620 w 2371972"/>
                <a:gd name="connsiteY4671" fmla="*/ 2171041 h 3508684"/>
                <a:gd name="connsiteX4672" fmla="*/ 586289 w 2371972"/>
                <a:gd name="connsiteY4672" fmla="*/ 2171707 h 3508684"/>
                <a:gd name="connsiteX4673" fmla="*/ 586003 w 2371972"/>
                <a:gd name="connsiteY4673" fmla="*/ 2170756 h 3508684"/>
                <a:gd name="connsiteX4674" fmla="*/ 584482 w 2371972"/>
                <a:gd name="connsiteY4674" fmla="*/ 2169328 h 3508684"/>
                <a:gd name="connsiteX4675" fmla="*/ 581343 w 2371972"/>
                <a:gd name="connsiteY4675" fmla="*/ 2168948 h 3508684"/>
                <a:gd name="connsiteX4676" fmla="*/ 579251 w 2371972"/>
                <a:gd name="connsiteY4676" fmla="*/ 2166854 h 3508684"/>
                <a:gd name="connsiteX4677" fmla="*/ 579251 w 2371972"/>
                <a:gd name="connsiteY4677" fmla="*/ 2165141 h 3508684"/>
                <a:gd name="connsiteX4678" fmla="*/ 578395 w 2371972"/>
                <a:gd name="connsiteY4678" fmla="*/ 2164285 h 3508684"/>
                <a:gd name="connsiteX4679" fmla="*/ 577349 w 2371972"/>
                <a:gd name="connsiteY4679" fmla="*/ 2164666 h 3508684"/>
                <a:gd name="connsiteX4680" fmla="*/ 576493 w 2371972"/>
                <a:gd name="connsiteY4680" fmla="*/ 2164380 h 3508684"/>
                <a:gd name="connsiteX4681" fmla="*/ 575733 w 2371972"/>
                <a:gd name="connsiteY4681" fmla="*/ 2165237 h 3508684"/>
                <a:gd name="connsiteX4682" fmla="*/ 574211 w 2371972"/>
                <a:gd name="connsiteY4682" fmla="*/ 2165237 h 3508684"/>
                <a:gd name="connsiteX4683" fmla="*/ 573355 w 2371972"/>
                <a:gd name="connsiteY4683" fmla="*/ 2166093 h 3508684"/>
                <a:gd name="connsiteX4684" fmla="*/ 570787 w 2371972"/>
                <a:gd name="connsiteY4684" fmla="*/ 2166093 h 3508684"/>
                <a:gd name="connsiteX4685" fmla="*/ 570502 w 2371972"/>
                <a:gd name="connsiteY4685" fmla="*/ 2166474 h 3508684"/>
                <a:gd name="connsiteX4686" fmla="*/ 568410 w 2371972"/>
                <a:gd name="connsiteY4686" fmla="*/ 2166474 h 3508684"/>
                <a:gd name="connsiteX4687" fmla="*/ 566603 w 2371972"/>
                <a:gd name="connsiteY4687" fmla="*/ 2167330 h 3508684"/>
                <a:gd name="connsiteX4688" fmla="*/ 565272 w 2371972"/>
                <a:gd name="connsiteY4688" fmla="*/ 2167330 h 3508684"/>
                <a:gd name="connsiteX4689" fmla="*/ 564796 w 2371972"/>
                <a:gd name="connsiteY4689" fmla="*/ 2168948 h 3508684"/>
                <a:gd name="connsiteX4690" fmla="*/ 561943 w 2371972"/>
                <a:gd name="connsiteY4690" fmla="*/ 2168567 h 3508684"/>
                <a:gd name="connsiteX4691" fmla="*/ 559471 w 2371972"/>
                <a:gd name="connsiteY4691" fmla="*/ 2168948 h 3508684"/>
                <a:gd name="connsiteX4692" fmla="*/ 559185 w 2371972"/>
                <a:gd name="connsiteY4692" fmla="*/ 2168282 h 3508684"/>
                <a:gd name="connsiteX4693" fmla="*/ 558329 w 2371972"/>
                <a:gd name="connsiteY4693" fmla="*/ 2168282 h 3508684"/>
                <a:gd name="connsiteX4694" fmla="*/ 558044 w 2371972"/>
                <a:gd name="connsiteY4694" fmla="*/ 2167901 h 3508684"/>
                <a:gd name="connsiteX4695" fmla="*/ 555381 w 2371972"/>
                <a:gd name="connsiteY4695" fmla="*/ 2168567 h 3508684"/>
                <a:gd name="connsiteX4696" fmla="*/ 553099 w 2371972"/>
                <a:gd name="connsiteY4696" fmla="*/ 2167616 h 3508684"/>
                <a:gd name="connsiteX4697" fmla="*/ 553574 w 2371972"/>
                <a:gd name="connsiteY4697" fmla="*/ 2165998 h 3508684"/>
                <a:gd name="connsiteX4698" fmla="*/ 552528 w 2371972"/>
                <a:gd name="connsiteY4698" fmla="*/ 2165141 h 3508684"/>
                <a:gd name="connsiteX4699" fmla="*/ 552243 w 2371972"/>
                <a:gd name="connsiteY4699" fmla="*/ 2165141 h 3508684"/>
                <a:gd name="connsiteX4700" fmla="*/ 551958 w 2371972"/>
                <a:gd name="connsiteY4700" fmla="*/ 2164475 h 3508684"/>
                <a:gd name="connsiteX4701" fmla="*/ 546061 w 2371972"/>
                <a:gd name="connsiteY4701" fmla="*/ 2165046 h 3508684"/>
                <a:gd name="connsiteX4702" fmla="*/ 546061 w 2371972"/>
                <a:gd name="connsiteY4702" fmla="*/ 2164666 h 3508684"/>
                <a:gd name="connsiteX4703" fmla="*/ 545206 w 2371972"/>
                <a:gd name="connsiteY4703" fmla="*/ 2164285 h 3508684"/>
                <a:gd name="connsiteX4704" fmla="*/ 545206 w 2371972"/>
                <a:gd name="connsiteY4704" fmla="*/ 2163143 h 3508684"/>
                <a:gd name="connsiteX4705" fmla="*/ 544445 w 2371972"/>
                <a:gd name="connsiteY4705" fmla="*/ 2162762 h 3508684"/>
                <a:gd name="connsiteX4706" fmla="*/ 542353 w 2371972"/>
                <a:gd name="connsiteY4706" fmla="*/ 2162477 h 3508684"/>
                <a:gd name="connsiteX4707" fmla="*/ 541307 w 2371972"/>
                <a:gd name="connsiteY4707" fmla="*/ 2161621 h 3508684"/>
                <a:gd name="connsiteX4708" fmla="*/ 539975 w 2371972"/>
                <a:gd name="connsiteY4708" fmla="*/ 2162287 h 3508684"/>
                <a:gd name="connsiteX4709" fmla="*/ 537122 w 2371972"/>
                <a:gd name="connsiteY4709" fmla="*/ 2161906 h 3508684"/>
                <a:gd name="connsiteX4710" fmla="*/ 537122 w 2371972"/>
                <a:gd name="connsiteY4710" fmla="*/ 2161050 h 3508684"/>
                <a:gd name="connsiteX4711" fmla="*/ 535791 w 2371972"/>
                <a:gd name="connsiteY4711" fmla="*/ 2160669 h 3508684"/>
                <a:gd name="connsiteX4712" fmla="*/ 533984 w 2371972"/>
                <a:gd name="connsiteY4712" fmla="*/ 2158480 h 3508684"/>
                <a:gd name="connsiteX4713" fmla="*/ 534459 w 2371972"/>
                <a:gd name="connsiteY4713" fmla="*/ 2153913 h 3508684"/>
                <a:gd name="connsiteX4714" fmla="*/ 535315 w 2371972"/>
                <a:gd name="connsiteY4714" fmla="*/ 2152771 h 3508684"/>
                <a:gd name="connsiteX4715" fmla="*/ 535030 w 2371972"/>
                <a:gd name="connsiteY4715" fmla="*/ 2150297 h 3508684"/>
                <a:gd name="connsiteX4716" fmla="*/ 534554 w 2371972"/>
                <a:gd name="connsiteY4716" fmla="*/ 2150011 h 3508684"/>
                <a:gd name="connsiteX4717" fmla="*/ 534554 w 2371972"/>
                <a:gd name="connsiteY4717" fmla="*/ 2148869 h 3508684"/>
                <a:gd name="connsiteX4718" fmla="*/ 535315 w 2371972"/>
                <a:gd name="connsiteY4718" fmla="*/ 2148013 h 3508684"/>
                <a:gd name="connsiteX4719" fmla="*/ 535030 w 2371972"/>
                <a:gd name="connsiteY4719" fmla="*/ 2146871 h 3508684"/>
                <a:gd name="connsiteX4720" fmla="*/ 535791 w 2371972"/>
                <a:gd name="connsiteY4720" fmla="*/ 2146871 h 3508684"/>
                <a:gd name="connsiteX4721" fmla="*/ 537122 w 2371972"/>
                <a:gd name="connsiteY4721" fmla="*/ 2145253 h 3508684"/>
                <a:gd name="connsiteX4722" fmla="*/ 537978 w 2371972"/>
                <a:gd name="connsiteY4722" fmla="*/ 2145253 h 3508684"/>
                <a:gd name="connsiteX4723" fmla="*/ 539500 w 2371972"/>
                <a:gd name="connsiteY4723" fmla="*/ 2144302 h 3508684"/>
                <a:gd name="connsiteX4724" fmla="*/ 542353 w 2371972"/>
                <a:gd name="connsiteY4724" fmla="*/ 2144682 h 3508684"/>
                <a:gd name="connsiteX4725" fmla="*/ 543684 w 2371972"/>
                <a:gd name="connsiteY4725" fmla="*/ 2143731 h 3508684"/>
                <a:gd name="connsiteX4726" fmla="*/ 544730 w 2371972"/>
                <a:gd name="connsiteY4726" fmla="*/ 2143731 h 3508684"/>
                <a:gd name="connsiteX4727" fmla="*/ 545776 w 2371972"/>
                <a:gd name="connsiteY4727" fmla="*/ 2142874 h 3508684"/>
                <a:gd name="connsiteX4728" fmla="*/ 547108 w 2371972"/>
                <a:gd name="connsiteY4728" fmla="*/ 2142874 h 3508684"/>
                <a:gd name="connsiteX4729" fmla="*/ 547964 w 2371972"/>
                <a:gd name="connsiteY4729" fmla="*/ 2139829 h 3508684"/>
                <a:gd name="connsiteX4730" fmla="*/ 548724 w 2371972"/>
                <a:gd name="connsiteY4730" fmla="*/ 2138973 h 3508684"/>
                <a:gd name="connsiteX4731" fmla="*/ 549580 w 2371972"/>
                <a:gd name="connsiteY4731" fmla="*/ 2138973 h 3508684"/>
                <a:gd name="connsiteX4732" fmla="*/ 550341 w 2371972"/>
                <a:gd name="connsiteY4732" fmla="*/ 2138307 h 3508684"/>
                <a:gd name="connsiteX4733" fmla="*/ 550341 w 2371972"/>
                <a:gd name="connsiteY4733" fmla="*/ 2137641 h 3508684"/>
                <a:gd name="connsiteX4734" fmla="*/ 552148 w 2371972"/>
                <a:gd name="connsiteY4734" fmla="*/ 2135833 h 3508684"/>
                <a:gd name="connsiteX4735" fmla="*/ 552148 w 2371972"/>
                <a:gd name="connsiteY4735" fmla="*/ 2134025 h 3508684"/>
                <a:gd name="connsiteX4736" fmla="*/ 553955 w 2371972"/>
                <a:gd name="connsiteY4736" fmla="*/ 2133644 h 3508684"/>
                <a:gd name="connsiteX4737" fmla="*/ 554716 w 2371972"/>
                <a:gd name="connsiteY4737" fmla="*/ 2131170 h 3508684"/>
                <a:gd name="connsiteX4738" fmla="*/ 555476 w 2371972"/>
                <a:gd name="connsiteY4738" fmla="*/ 2130884 h 3508684"/>
                <a:gd name="connsiteX4739" fmla="*/ 555952 w 2371972"/>
                <a:gd name="connsiteY4739" fmla="*/ 2130028 h 3508684"/>
                <a:gd name="connsiteX4740" fmla="*/ 558615 w 2371972"/>
                <a:gd name="connsiteY4740" fmla="*/ 2129647 h 3508684"/>
                <a:gd name="connsiteX4741" fmla="*/ 558329 w 2371972"/>
                <a:gd name="connsiteY4741" fmla="*/ 2127459 h 3508684"/>
                <a:gd name="connsiteX4742" fmla="*/ 556142 w 2371972"/>
                <a:gd name="connsiteY4742" fmla="*/ 2126793 h 3508684"/>
                <a:gd name="connsiteX4743" fmla="*/ 553479 w 2371972"/>
                <a:gd name="connsiteY4743" fmla="*/ 2127078 h 3508684"/>
                <a:gd name="connsiteX4744" fmla="*/ 553004 w 2371972"/>
                <a:gd name="connsiteY4744" fmla="*/ 2128030 h 3508684"/>
                <a:gd name="connsiteX4745" fmla="*/ 550912 w 2371972"/>
                <a:gd name="connsiteY4745" fmla="*/ 2128315 h 3508684"/>
                <a:gd name="connsiteX4746" fmla="*/ 550626 w 2371972"/>
                <a:gd name="connsiteY4746" fmla="*/ 2129172 h 3508684"/>
                <a:gd name="connsiteX4747" fmla="*/ 549295 w 2371972"/>
                <a:gd name="connsiteY4747" fmla="*/ 2129457 h 3508684"/>
                <a:gd name="connsiteX4748" fmla="*/ 548439 w 2371972"/>
                <a:gd name="connsiteY4748" fmla="*/ 2130599 h 3508684"/>
                <a:gd name="connsiteX4749" fmla="*/ 545776 w 2371972"/>
                <a:gd name="connsiteY4749" fmla="*/ 2130599 h 3508684"/>
                <a:gd name="connsiteX4750" fmla="*/ 545015 w 2371972"/>
                <a:gd name="connsiteY4750" fmla="*/ 2130218 h 3508684"/>
                <a:gd name="connsiteX4751" fmla="*/ 545015 w 2371972"/>
                <a:gd name="connsiteY4751" fmla="*/ 2129552 h 3508684"/>
                <a:gd name="connsiteX4752" fmla="*/ 544255 w 2371972"/>
                <a:gd name="connsiteY4752" fmla="*/ 2129267 h 3508684"/>
                <a:gd name="connsiteX4753" fmla="*/ 543399 w 2371972"/>
                <a:gd name="connsiteY4753" fmla="*/ 2127459 h 3508684"/>
                <a:gd name="connsiteX4754" fmla="*/ 543684 w 2371972"/>
                <a:gd name="connsiteY4754" fmla="*/ 2121654 h 3508684"/>
                <a:gd name="connsiteX4755" fmla="*/ 543399 w 2371972"/>
                <a:gd name="connsiteY4755" fmla="*/ 2120702 h 3508684"/>
                <a:gd name="connsiteX4756" fmla="*/ 542923 w 2371972"/>
                <a:gd name="connsiteY4756" fmla="*/ 2120417 h 3508684"/>
                <a:gd name="connsiteX4757" fmla="*/ 543209 w 2371972"/>
                <a:gd name="connsiteY4757" fmla="*/ 2118799 h 3508684"/>
                <a:gd name="connsiteX4758" fmla="*/ 542162 w 2371972"/>
                <a:gd name="connsiteY4758" fmla="*/ 2118133 h 3508684"/>
                <a:gd name="connsiteX4759" fmla="*/ 542162 w 2371972"/>
                <a:gd name="connsiteY4759" fmla="*/ 2117182 h 3508684"/>
                <a:gd name="connsiteX4760" fmla="*/ 541402 w 2371972"/>
                <a:gd name="connsiteY4760" fmla="*/ 2116515 h 3508684"/>
                <a:gd name="connsiteX4761" fmla="*/ 541877 w 2371972"/>
                <a:gd name="connsiteY4761" fmla="*/ 2114041 h 3508684"/>
                <a:gd name="connsiteX4762" fmla="*/ 541021 w 2371972"/>
                <a:gd name="connsiteY4762" fmla="*/ 2112614 h 3508684"/>
                <a:gd name="connsiteX4763" fmla="*/ 541021 w 2371972"/>
                <a:gd name="connsiteY4763" fmla="*/ 2110425 h 3508684"/>
                <a:gd name="connsiteX4764" fmla="*/ 540260 w 2371972"/>
                <a:gd name="connsiteY4764" fmla="*/ 2109569 h 3508684"/>
                <a:gd name="connsiteX4765" fmla="*/ 540736 w 2371972"/>
                <a:gd name="connsiteY4765" fmla="*/ 2108142 h 3508684"/>
                <a:gd name="connsiteX4766" fmla="*/ 541497 w 2371972"/>
                <a:gd name="connsiteY4766" fmla="*/ 2108142 h 3508684"/>
                <a:gd name="connsiteX4767" fmla="*/ 542257 w 2371972"/>
                <a:gd name="connsiteY4767" fmla="*/ 2108998 h 3508684"/>
                <a:gd name="connsiteX4768" fmla="*/ 543304 w 2371972"/>
                <a:gd name="connsiteY4768" fmla="*/ 2108998 h 3508684"/>
                <a:gd name="connsiteX4769" fmla="*/ 544064 w 2371972"/>
                <a:gd name="connsiteY4769" fmla="*/ 2110806 h 3508684"/>
                <a:gd name="connsiteX4770" fmla="*/ 545111 w 2371972"/>
                <a:gd name="connsiteY4770" fmla="*/ 2111091 h 3508684"/>
                <a:gd name="connsiteX4771" fmla="*/ 545586 w 2371972"/>
                <a:gd name="connsiteY4771" fmla="*/ 2111758 h 3508684"/>
                <a:gd name="connsiteX4772" fmla="*/ 546632 w 2371972"/>
                <a:gd name="connsiteY4772" fmla="*/ 2111377 h 3508684"/>
                <a:gd name="connsiteX4773" fmla="*/ 546917 w 2371972"/>
                <a:gd name="connsiteY4773" fmla="*/ 2109950 h 3508684"/>
                <a:gd name="connsiteX4774" fmla="*/ 547393 w 2371972"/>
                <a:gd name="connsiteY4774" fmla="*/ 2109664 h 3508684"/>
                <a:gd name="connsiteX4775" fmla="*/ 548724 w 2371972"/>
                <a:gd name="connsiteY4775" fmla="*/ 2110330 h 3508684"/>
                <a:gd name="connsiteX4776" fmla="*/ 551197 w 2371972"/>
                <a:gd name="connsiteY4776" fmla="*/ 2109950 h 3508684"/>
                <a:gd name="connsiteX4777" fmla="*/ 551482 w 2371972"/>
                <a:gd name="connsiteY4777" fmla="*/ 2109093 h 3508684"/>
                <a:gd name="connsiteX4778" fmla="*/ 552338 w 2371972"/>
                <a:gd name="connsiteY4778" fmla="*/ 2108808 h 3508684"/>
                <a:gd name="connsiteX4779" fmla="*/ 552053 w 2371972"/>
                <a:gd name="connsiteY4779" fmla="*/ 2108427 h 3508684"/>
                <a:gd name="connsiteX4780" fmla="*/ 552814 w 2371972"/>
                <a:gd name="connsiteY4780" fmla="*/ 2107571 h 3508684"/>
                <a:gd name="connsiteX4781" fmla="*/ 555476 w 2371972"/>
                <a:gd name="connsiteY4781" fmla="*/ 2108237 h 3508684"/>
                <a:gd name="connsiteX4782" fmla="*/ 557569 w 2371972"/>
                <a:gd name="connsiteY4782" fmla="*/ 2107856 h 3508684"/>
                <a:gd name="connsiteX4783" fmla="*/ 558900 w 2371972"/>
                <a:gd name="connsiteY4783" fmla="*/ 2108522 h 3508684"/>
                <a:gd name="connsiteX4784" fmla="*/ 558900 w 2371972"/>
                <a:gd name="connsiteY4784" fmla="*/ 2109188 h 3508684"/>
                <a:gd name="connsiteX4785" fmla="*/ 559946 w 2371972"/>
                <a:gd name="connsiteY4785" fmla="*/ 2110330 h 3508684"/>
                <a:gd name="connsiteX4786" fmla="*/ 560992 w 2371972"/>
                <a:gd name="connsiteY4786" fmla="*/ 2110330 h 3508684"/>
                <a:gd name="connsiteX4787" fmla="*/ 561848 w 2371972"/>
                <a:gd name="connsiteY4787" fmla="*/ 2109950 h 3508684"/>
                <a:gd name="connsiteX4788" fmla="*/ 562133 w 2371972"/>
                <a:gd name="connsiteY4788" fmla="*/ 2109283 h 3508684"/>
                <a:gd name="connsiteX4789" fmla="*/ 563940 w 2371972"/>
                <a:gd name="connsiteY4789" fmla="*/ 2109283 h 3508684"/>
                <a:gd name="connsiteX4790" fmla="*/ 564416 w 2371972"/>
                <a:gd name="connsiteY4790" fmla="*/ 2108903 h 3508684"/>
                <a:gd name="connsiteX4791" fmla="*/ 564416 w 2371972"/>
                <a:gd name="connsiteY4791" fmla="*/ 2107951 h 3508684"/>
                <a:gd name="connsiteX4792" fmla="*/ 565177 w 2371972"/>
                <a:gd name="connsiteY4792" fmla="*/ 2107285 h 3508684"/>
                <a:gd name="connsiteX4793" fmla="*/ 565652 w 2371972"/>
                <a:gd name="connsiteY4793" fmla="*/ 2105477 h 3508684"/>
                <a:gd name="connsiteX4794" fmla="*/ 565177 w 2371972"/>
                <a:gd name="connsiteY4794" fmla="*/ 2103384 h 3508684"/>
                <a:gd name="connsiteX4795" fmla="*/ 565652 w 2371972"/>
                <a:gd name="connsiteY4795" fmla="*/ 2103098 h 3508684"/>
                <a:gd name="connsiteX4796" fmla="*/ 565652 w 2371972"/>
                <a:gd name="connsiteY4796" fmla="*/ 2102432 h 3508684"/>
                <a:gd name="connsiteX4797" fmla="*/ 566698 w 2371972"/>
                <a:gd name="connsiteY4797" fmla="*/ 2103098 h 3508684"/>
                <a:gd name="connsiteX4798" fmla="*/ 567459 w 2371972"/>
                <a:gd name="connsiteY4798" fmla="*/ 2102147 h 3508684"/>
                <a:gd name="connsiteX4799" fmla="*/ 568220 w 2371972"/>
                <a:gd name="connsiteY4799" fmla="*/ 2103098 h 3508684"/>
                <a:gd name="connsiteX4800" fmla="*/ 569266 w 2371972"/>
                <a:gd name="connsiteY4800" fmla="*/ 2102813 h 3508684"/>
                <a:gd name="connsiteX4801" fmla="*/ 570312 w 2371972"/>
                <a:gd name="connsiteY4801" fmla="*/ 2104240 h 3508684"/>
                <a:gd name="connsiteX4802" fmla="*/ 571833 w 2371972"/>
                <a:gd name="connsiteY4802" fmla="*/ 2105192 h 3508684"/>
                <a:gd name="connsiteX4803" fmla="*/ 571833 w 2371972"/>
                <a:gd name="connsiteY4803" fmla="*/ 2106143 h 3508684"/>
                <a:gd name="connsiteX4804" fmla="*/ 573355 w 2371972"/>
                <a:gd name="connsiteY4804" fmla="*/ 2106524 h 3508684"/>
                <a:gd name="connsiteX4805" fmla="*/ 574116 w 2371972"/>
                <a:gd name="connsiteY4805" fmla="*/ 2105858 h 3508684"/>
                <a:gd name="connsiteX4806" fmla="*/ 574116 w 2371972"/>
                <a:gd name="connsiteY4806" fmla="*/ 2105192 h 3508684"/>
                <a:gd name="connsiteX4807" fmla="*/ 574972 w 2371972"/>
                <a:gd name="connsiteY4807" fmla="*/ 2104906 h 3508684"/>
                <a:gd name="connsiteX4808" fmla="*/ 576303 w 2371972"/>
                <a:gd name="connsiteY4808" fmla="*/ 2107000 h 3508684"/>
                <a:gd name="connsiteX4809" fmla="*/ 576779 w 2371972"/>
                <a:gd name="connsiteY4809" fmla="*/ 2106334 h 3508684"/>
                <a:gd name="connsiteX4810" fmla="*/ 578110 w 2371972"/>
                <a:gd name="connsiteY4810" fmla="*/ 2106714 h 3508684"/>
                <a:gd name="connsiteX4811" fmla="*/ 578110 w 2371972"/>
                <a:gd name="connsiteY4811" fmla="*/ 2108522 h 3508684"/>
                <a:gd name="connsiteX4812" fmla="*/ 580583 w 2371972"/>
                <a:gd name="connsiteY4812" fmla="*/ 2109950 h 3508684"/>
                <a:gd name="connsiteX4813" fmla="*/ 580583 w 2371972"/>
                <a:gd name="connsiteY4813" fmla="*/ 2111758 h 3508684"/>
                <a:gd name="connsiteX4814" fmla="*/ 581058 w 2371972"/>
                <a:gd name="connsiteY4814" fmla="*/ 2112424 h 3508684"/>
                <a:gd name="connsiteX4815" fmla="*/ 583150 w 2371972"/>
                <a:gd name="connsiteY4815" fmla="*/ 2112804 h 3508684"/>
                <a:gd name="connsiteX4816" fmla="*/ 583436 w 2371972"/>
                <a:gd name="connsiteY4816" fmla="*/ 2113756 h 3508684"/>
                <a:gd name="connsiteX4817" fmla="*/ 584292 w 2371972"/>
                <a:gd name="connsiteY4817" fmla="*/ 2114136 h 3508684"/>
                <a:gd name="connsiteX4818" fmla="*/ 584577 w 2371972"/>
                <a:gd name="connsiteY4818" fmla="*/ 2111662 h 3508684"/>
                <a:gd name="connsiteX4819" fmla="*/ 583245 w 2371972"/>
                <a:gd name="connsiteY4819" fmla="*/ 2111377 h 3508684"/>
                <a:gd name="connsiteX4820" fmla="*/ 582390 w 2371972"/>
                <a:gd name="connsiteY4820" fmla="*/ 2110521 h 3508684"/>
                <a:gd name="connsiteX4821" fmla="*/ 582104 w 2371972"/>
                <a:gd name="connsiteY4821" fmla="*/ 2109379 h 3508684"/>
                <a:gd name="connsiteX4822" fmla="*/ 581058 w 2371972"/>
                <a:gd name="connsiteY4822" fmla="*/ 2108522 h 3508684"/>
                <a:gd name="connsiteX4823" fmla="*/ 581914 w 2371972"/>
                <a:gd name="connsiteY4823" fmla="*/ 2106904 h 3508684"/>
                <a:gd name="connsiteX4824" fmla="*/ 582960 w 2371972"/>
                <a:gd name="connsiteY4824" fmla="*/ 2107571 h 3508684"/>
                <a:gd name="connsiteX4825" fmla="*/ 583816 w 2371972"/>
                <a:gd name="connsiteY4825" fmla="*/ 2108998 h 3508684"/>
                <a:gd name="connsiteX4826" fmla="*/ 584292 w 2371972"/>
                <a:gd name="connsiteY4826" fmla="*/ 2108713 h 3508684"/>
                <a:gd name="connsiteX4827" fmla="*/ 583436 w 2371972"/>
                <a:gd name="connsiteY4827" fmla="*/ 2107095 h 3508684"/>
                <a:gd name="connsiteX4828" fmla="*/ 582390 w 2371972"/>
                <a:gd name="connsiteY4828" fmla="*/ 2106429 h 3508684"/>
                <a:gd name="connsiteX4829" fmla="*/ 581629 w 2371972"/>
                <a:gd name="connsiteY4829" fmla="*/ 2103955 h 3508684"/>
                <a:gd name="connsiteX4830" fmla="*/ 580868 w 2371972"/>
                <a:gd name="connsiteY4830" fmla="*/ 2103669 h 3508684"/>
                <a:gd name="connsiteX4831" fmla="*/ 580583 w 2371972"/>
                <a:gd name="connsiteY4831" fmla="*/ 2102242 h 3508684"/>
                <a:gd name="connsiteX4832" fmla="*/ 579727 w 2371972"/>
                <a:gd name="connsiteY4832" fmla="*/ 2101576 h 3508684"/>
                <a:gd name="connsiteX4833" fmla="*/ 579727 w 2371972"/>
                <a:gd name="connsiteY4833" fmla="*/ 2100624 h 3508684"/>
                <a:gd name="connsiteX4834" fmla="*/ 580583 w 2371972"/>
                <a:gd name="connsiteY4834" fmla="*/ 2099673 h 3508684"/>
                <a:gd name="connsiteX4835" fmla="*/ 579727 w 2371972"/>
                <a:gd name="connsiteY4835" fmla="*/ 2097484 h 3508684"/>
                <a:gd name="connsiteX4836" fmla="*/ 579251 w 2371972"/>
                <a:gd name="connsiteY4836" fmla="*/ 2097198 h 3508684"/>
                <a:gd name="connsiteX4837" fmla="*/ 579251 w 2371972"/>
                <a:gd name="connsiteY4837" fmla="*/ 2095390 h 3508684"/>
                <a:gd name="connsiteX4838" fmla="*/ 580107 w 2371972"/>
                <a:gd name="connsiteY4838" fmla="*/ 2094153 h 3508684"/>
                <a:gd name="connsiteX4839" fmla="*/ 580107 w 2371972"/>
                <a:gd name="connsiteY4839" fmla="*/ 2091394 h 3508684"/>
                <a:gd name="connsiteX4840" fmla="*/ 579346 w 2371972"/>
                <a:gd name="connsiteY4840" fmla="*/ 2091013 h 3508684"/>
                <a:gd name="connsiteX4841" fmla="*/ 579822 w 2371972"/>
                <a:gd name="connsiteY4841" fmla="*/ 2088539 h 3508684"/>
                <a:gd name="connsiteX4842" fmla="*/ 579061 w 2371972"/>
                <a:gd name="connsiteY4842" fmla="*/ 2087587 h 3508684"/>
                <a:gd name="connsiteX4843" fmla="*/ 581153 w 2371972"/>
                <a:gd name="connsiteY4843" fmla="*/ 2087207 h 3508684"/>
                <a:gd name="connsiteX4844" fmla="*/ 580868 w 2371972"/>
                <a:gd name="connsiteY4844" fmla="*/ 2088063 h 3508684"/>
                <a:gd name="connsiteX4845" fmla="*/ 581534 w 2371972"/>
                <a:gd name="connsiteY4845" fmla="*/ 2088349 h 3508684"/>
                <a:gd name="connsiteX4846" fmla="*/ 583340 w 2371972"/>
                <a:gd name="connsiteY4846" fmla="*/ 2086731 h 3508684"/>
                <a:gd name="connsiteX4847" fmla="*/ 584672 w 2371972"/>
                <a:gd name="connsiteY4847" fmla="*/ 2087016 h 3508684"/>
                <a:gd name="connsiteX4848" fmla="*/ 585147 w 2371972"/>
                <a:gd name="connsiteY4848" fmla="*/ 2088634 h 3508684"/>
                <a:gd name="connsiteX4849" fmla="*/ 586003 w 2371972"/>
                <a:gd name="connsiteY4849" fmla="*/ 2088634 h 3508684"/>
                <a:gd name="connsiteX4850" fmla="*/ 587810 w 2371972"/>
                <a:gd name="connsiteY4850" fmla="*/ 2090061 h 3508684"/>
                <a:gd name="connsiteX4851" fmla="*/ 588571 w 2371972"/>
                <a:gd name="connsiteY4851" fmla="*/ 2090061 h 3508684"/>
                <a:gd name="connsiteX4852" fmla="*/ 589047 w 2371972"/>
                <a:gd name="connsiteY4852" fmla="*/ 2091203 h 3508684"/>
                <a:gd name="connsiteX4853" fmla="*/ 590853 w 2371972"/>
                <a:gd name="connsiteY4853" fmla="*/ 2092440 h 3508684"/>
                <a:gd name="connsiteX4854" fmla="*/ 591139 w 2371972"/>
                <a:gd name="connsiteY4854" fmla="*/ 2092060 h 3508684"/>
                <a:gd name="connsiteX4855" fmla="*/ 590663 w 2371972"/>
                <a:gd name="connsiteY4855" fmla="*/ 2091203 h 3508684"/>
                <a:gd name="connsiteX4856" fmla="*/ 589807 w 2371972"/>
                <a:gd name="connsiteY4856" fmla="*/ 2090918 h 3508684"/>
                <a:gd name="connsiteX4857" fmla="*/ 589522 w 2371972"/>
                <a:gd name="connsiteY4857" fmla="*/ 2089776 h 3508684"/>
                <a:gd name="connsiteX4858" fmla="*/ 588191 w 2371972"/>
                <a:gd name="connsiteY4858" fmla="*/ 2088349 h 3508684"/>
                <a:gd name="connsiteX4859" fmla="*/ 587430 w 2371972"/>
                <a:gd name="connsiteY4859" fmla="*/ 2086160 h 3508684"/>
                <a:gd name="connsiteX4860" fmla="*/ 588286 w 2371972"/>
                <a:gd name="connsiteY4860" fmla="*/ 2086160 h 3508684"/>
                <a:gd name="connsiteX4861" fmla="*/ 588761 w 2371972"/>
                <a:gd name="connsiteY4861" fmla="*/ 2086826 h 3508684"/>
                <a:gd name="connsiteX4862" fmla="*/ 590283 w 2371972"/>
                <a:gd name="connsiteY4862" fmla="*/ 2086160 h 3508684"/>
                <a:gd name="connsiteX4863" fmla="*/ 590283 w 2371972"/>
                <a:gd name="connsiteY4863" fmla="*/ 2085208 h 3508684"/>
                <a:gd name="connsiteX4864" fmla="*/ 591139 w 2371972"/>
                <a:gd name="connsiteY4864" fmla="*/ 2083591 h 3508684"/>
                <a:gd name="connsiteX4865" fmla="*/ 590853 w 2371972"/>
                <a:gd name="connsiteY4865" fmla="*/ 2082163 h 3508684"/>
                <a:gd name="connsiteX4866" fmla="*/ 591614 w 2371972"/>
                <a:gd name="connsiteY4866" fmla="*/ 2081021 h 3508684"/>
                <a:gd name="connsiteX4867" fmla="*/ 592660 w 2371972"/>
                <a:gd name="connsiteY4867" fmla="*/ 2081402 h 3508684"/>
                <a:gd name="connsiteX4868" fmla="*/ 594467 w 2371972"/>
                <a:gd name="connsiteY4868" fmla="*/ 2080450 h 3508684"/>
                <a:gd name="connsiteX4869" fmla="*/ 595513 w 2371972"/>
                <a:gd name="connsiteY4869" fmla="*/ 2080450 h 3508684"/>
                <a:gd name="connsiteX4870" fmla="*/ 595989 w 2371972"/>
                <a:gd name="connsiteY4870" fmla="*/ 2081402 h 3508684"/>
                <a:gd name="connsiteX4871" fmla="*/ 596845 w 2371972"/>
                <a:gd name="connsiteY4871" fmla="*/ 2082068 h 3508684"/>
                <a:gd name="connsiteX4872" fmla="*/ 597510 w 2371972"/>
                <a:gd name="connsiteY4872" fmla="*/ 2082068 h 3508684"/>
                <a:gd name="connsiteX4873" fmla="*/ 597986 w 2371972"/>
                <a:gd name="connsiteY4873" fmla="*/ 2081402 h 3508684"/>
                <a:gd name="connsiteX4874" fmla="*/ 599032 w 2371972"/>
                <a:gd name="connsiteY4874" fmla="*/ 2081402 h 3508684"/>
                <a:gd name="connsiteX4875" fmla="*/ 598747 w 2371972"/>
                <a:gd name="connsiteY4875" fmla="*/ 2081783 h 3508684"/>
                <a:gd name="connsiteX4876" fmla="*/ 599222 w 2371972"/>
                <a:gd name="connsiteY4876" fmla="*/ 2082163 h 3508684"/>
                <a:gd name="connsiteX4877" fmla="*/ 600078 w 2371972"/>
                <a:gd name="connsiteY4877" fmla="*/ 2082163 h 3508684"/>
                <a:gd name="connsiteX4878" fmla="*/ 600363 w 2371972"/>
                <a:gd name="connsiteY4878" fmla="*/ 2081497 h 3508684"/>
                <a:gd name="connsiteX4879" fmla="*/ 601695 w 2371972"/>
                <a:gd name="connsiteY4879" fmla="*/ 2081878 h 3508684"/>
                <a:gd name="connsiteX4880" fmla="*/ 603882 w 2371972"/>
                <a:gd name="connsiteY4880" fmla="*/ 2081592 h 3508684"/>
                <a:gd name="connsiteX4881" fmla="*/ 604358 w 2371972"/>
                <a:gd name="connsiteY4881" fmla="*/ 2078928 h 3508684"/>
                <a:gd name="connsiteX4882" fmla="*/ 605879 w 2371972"/>
                <a:gd name="connsiteY4882" fmla="*/ 2078071 h 3508684"/>
                <a:gd name="connsiteX4883" fmla="*/ 606925 w 2371972"/>
                <a:gd name="connsiteY4883" fmla="*/ 2078357 h 3508684"/>
                <a:gd name="connsiteX4884" fmla="*/ 607401 w 2371972"/>
                <a:gd name="connsiteY4884" fmla="*/ 2076930 h 3508684"/>
                <a:gd name="connsiteX4885" fmla="*/ 610064 w 2371972"/>
                <a:gd name="connsiteY4885" fmla="*/ 2075502 h 3508684"/>
                <a:gd name="connsiteX4886" fmla="*/ 610064 w 2371972"/>
                <a:gd name="connsiteY4886" fmla="*/ 2074551 h 3508684"/>
                <a:gd name="connsiteX4887" fmla="*/ 611395 w 2371972"/>
                <a:gd name="connsiteY4887" fmla="*/ 2073123 h 3508684"/>
                <a:gd name="connsiteX4888" fmla="*/ 612726 w 2371972"/>
                <a:gd name="connsiteY4888" fmla="*/ 2073123 h 3508684"/>
                <a:gd name="connsiteX4889" fmla="*/ 613772 w 2371972"/>
                <a:gd name="connsiteY4889" fmla="*/ 2074551 h 3508684"/>
                <a:gd name="connsiteX4890" fmla="*/ 617576 w 2371972"/>
                <a:gd name="connsiteY4890" fmla="*/ 2074931 h 3508684"/>
                <a:gd name="connsiteX4891" fmla="*/ 618337 w 2371972"/>
                <a:gd name="connsiteY4891" fmla="*/ 2074265 h 3508684"/>
                <a:gd name="connsiteX4892" fmla="*/ 618337 w 2371972"/>
                <a:gd name="connsiteY4892" fmla="*/ 2071030 h 3508684"/>
                <a:gd name="connsiteX4893" fmla="*/ 620334 w 2371972"/>
                <a:gd name="connsiteY4893" fmla="*/ 2070839 h 3508684"/>
                <a:gd name="connsiteX4894" fmla="*/ 620334 w 2371972"/>
                <a:gd name="connsiteY4894" fmla="*/ 2070839 h 3508684"/>
                <a:gd name="connsiteX4895" fmla="*/ 483296 w 2371972"/>
                <a:gd name="connsiteY4895" fmla="*/ 2045051 h 3508684"/>
                <a:gd name="connsiteX4896" fmla="*/ 483771 w 2371972"/>
                <a:gd name="connsiteY4896" fmla="*/ 2045718 h 3508684"/>
                <a:gd name="connsiteX4897" fmla="*/ 484532 w 2371972"/>
                <a:gd name="connsiteY4897" fmla="*/ 2045718 h 3508684"/>
                <a:gd name="connsiteX4898" fmla="*/ 485293 w 2371972"/>
                <a:gd name="connsiteY4898" fmla="*/ 2046669 h 3508684"/>
                <a:gd name="connsiteX4899" fmla="*/ 485768 w 2371972"/>
                <a:gd name="connsiteY4899" fmla="*/ 2046384 h 3508684"/>
                <a:gd name="connsiteX4900" fmla="*/ 486054 w 2371972"/>
                <a:gd name="connsiteY4900" fmla="*/ 2045432 h 3508684"/>
                <a:gd name="connsiteX4901" fmla="*/ 486815 w 2371972"/>
                <a:gd name="connsiteY4901" fmla="*/ 2046098 h 3508684"/>
                <a:gd name="connsiteX4902" fmla="*/ 487480 w 2371972"/>
                <a:gd name="connsiteY4902" fmla="*/ 2047906 h 3508684"/>
                <a:gd name="connsiteX4903" fmla="*/ 488812 w 2371972"/>
                <a:gd name="connsiteY4903" fmla="*/ 2047525 h 3508684"/>
                <a:gd name="connsiteX4904" fmla="*/ 490333 w 2371972"/>
                <a:gd name="connsiteY4904" fmla="*/ 2048953 h 3508684"/>
                <a:gd name="connsiteX4905" fmla="*/ 490333 w 2371972"/>
                <a:gd name="connsiteY4905" fmla="*/ 2053521 h 3508684"/>
                <a:gd name="connsiteX4906" fmla="*/ 489002 w 2371972"/>
                <a:gd name="connsiteY4906" fmla="*/ 2053806 h 3508684"/>
                <a:gd name="connsiteX4907" fmla="*/ 489287 w 2371972"/>
                <a:gd name="connsiteY4907" fmla="*/ 2056280 h 3508684"/>
                <a:gd name="connsiteX4908" fmla="*/ 490048 w 2371972"/>
                <a:gd name="connsiteY4908" fmla="*/ 2056661 h 3508684"/>
                <a:gd name="connsiteX4909" fmla="*/ 490048 w 2371972"/>
                <a:gd name="connsiteY4909" fmla="*/ 2057517 h 3508684"/>
                <a:gd name="connsiteX4910" fmla="*/ 489192 w 2371972"/>
                <a:gd name="connsiteY4910" fmla="*/ 2057898 h 3508684"/>
                <a:gd name="connsiteX4911" fmla="*/ 489192 w 2371972"/>
                <a:gd name="connsiteY4911" fmla="*/ 2059706 h 3508684"/>
                <a:gd name="connsiteX4912" fmla="*/ 488431 w 2371972"/>
                <a:gd name="connsiteY4912" fmla="*/ 2060657 h 3508684"/>
                <a:gd name="connsiteX4913" fmla="*/ 488431 w 2371972"/>
                <a:gd name="connsiteY4913" fmla="*/ 2061609 h 3508684"/>
                <a:gd name="connsiteX4914" fmla="*/ 487575 w 2371972"/>
                <a:gd name="connsiteY4914" fmla="*/ 2062465 h 3508684"/>
                <a:gd name="connsiteX4915" fmla="*/ 487100 w 2371972"/>
                <a:gd name="connsiteY4915" fmla="*/ 2064559 h 3508684"/>
                <a:gd name="connsiteX4916" fmla="*/ 486054 w 2371972"/>
                <a:gd name="connsiteY4916" fmla="*/ 2065415 h 3508684"/>
                <a:gd name="connsiteX4917" fmla="*/ 486054 w 2371972"/>
                <a:gd name="connsiteY4917" fmla="*/ 2067033 h 3508684"/>
                <a:gd name="connsiteX4918" fmla="*/ 485008 w 2371972"/>
                <a:gd name="connsiteY4918" fmla="*/ 2067889 h 3508684"/>
                <a:gd name="connsiteX4919" fmla="*/ 484152 w 2371972"/>
                <a:gd name="connsiteY4919" fmla="*/ 2073409 h 3508684"/>
                <a:gd name="connsiteX4920" fmla="*/ 483486 w 2371972"/>
                <a:gd name="connsiteY4920" fmla="*/ 2073789 h 3508684"/>
                <a:gd name="connsiteX4921" fmla="*/ 483201 w 2371972"/>
                <a:gd name="connsiteY4921" fmla="*/ 2074741 h 3508684"/>
                <a:gd name="connsiteX4922" fmla="*/ 482155 w 2371972"/>
                <a:gd name="connsiteY4922" fmla="*/ 2074455 h 3508684"/>
                <a:gd name="connsiteX4923" fmla="*/ 482155 w 2371972"/>
                <a:gd name="connsiteY4923" fmla="*/ 2075122 h 3508684"/>
                <a:gd name="connsiteX4924" fmla="*/ 481299 w 2371972"/>
                <a:gd name="connsiteY4924" fmla="*/ 2076073 h 3508684"/>
                <a:gd name="connsiteX4925" fmla="*/ 481013 w 2371972"/>
                <a:gd name="connsiteY4925" fmla="*/ 2077691 h 3508684"/>
                <a:gd name="connsiteX4926" fmla="*/ 479207 w 2371972"/>
                <a:gd name="connsiteY4926" fmla="*/ 2079784 h 3508684"/>
                <a:gd name="connsiteX4927" fmla="*/ 479207 w 2371972"/>
                <a:gd name="connsiteY4927" fmla="*/ 2081402 h 3508684"/>
                <a:gd name="connsiteX4928" fmla="*/ 476354 w 2371972"/>
                <a:gd name="connsiteY4928" fmla="*/ 2084828 h 3508684"/>
                <a:gd name="connsiteX4929" fmla="*/ 476068 w 2371972"/>
                <a:gd name="connsiteY4929" fmla="*/ 2087016 h 3508684"/>
                <a:gd name="connsiteX4930" fmla="*/ 474737 w 2371972"/>
                <a:gd name="connsiteY4930" fmla="*/ 2087873 h 3508684"/>
                <a:gd name="connsiteX4931" fmla="*/ 474737 w 2371972"/>
                <a:gd name="connsiteY4931" fmla="*/ 2089490 h 3508684"/>
                <a:gd name="connsiteX4932" fmla="*/ 474261 w 2371972"/>
                <a:gd name="connsiteY4932" fmla="*/ 2089776 h 3508684"/>
                <a:gd name="connsiteX4933" fmla="*/ 473786 w 2371972"/>
                <a:gd name="connsiteY4933" fmla="*/ 2092440 h 3508684"/>
                <a:gd name="connsiteX4934" fmla="*/ 471599 w 2371972"/>
                <a:gd name="connsiteY4934" fmla="*/ 2093106 h 3508684"/>
                <a:gd name="connsiteX4935" fmla="*/ 471313 w 2371972"/>
                <a:gd name="connsiteY4935" fmla="*/ 2093963 h 3508684"/>
                <a:gd name="connsiteX4936" fmla="*/ 471789 w 2371972"/>
                <a:gd name="connsiteY4936" fmla="*/ 2094629 h 3508684"/>
                <a:gd name="connsiteX4937" fmla="*/ 471789 w 2371972"/>
                <a:gd name="connsiteY4937" fmla="*/ 2095866 h 3508684"/>
                <a:gd name="connsiteX4938" fmla="*/ 470743 w 2371972"/>
                <a:gd name="connsiteY4938" fmla="*/ 2096723 h 3508684"/>
                <a:gd name="connsiteX4939" fmla="*/ 470743 w 2371972"/>
                <a:gd name="connsiteY4939" fmla="*/ 2097579 h 3508684"/>
                <a:gd name="connsiteX4940" fmla="*/ 468841 w 2371972"/>
                <a:gd name="connsiteY4940" fmla="*/ 2098435 h 3508684"/>
                <a:gd name="connsiteX4941" fmla="*/ 468555 w 2371972"/>
                <a:gd name="connsiteY4941" fmla="*/ 2099577 h 3508684"/>
                <a:gd name="connsiteX4942" fmla="*/ 466749 w 2371972"/>
                <a:gd name="connsiteY4942" fmla="*/ 2099577 h 3508684"/>
                <a:gd name="connsiteX4943" fmla="*/ 466463 w 2371972"/>
                <a:gd name="connsiteY4943" fmla="*/ 2098721 h 3508684"/>
                <a:gd name="connsiteX4944" fmla="*/ 464371 w 2371972"/>
                <a:gd name="connsiteY4944" fmla="*/ 2096913 h 3508684"/>
                <a:gd name="connsiteX4945" fmla="*/ 463895 w 2371972"/>
                <a:gd name="connsiteY4945" fmla="*/ 2095295 h 3508684"/>
                <a:gd name="connsiteX4946" fmla="*/ 462849 w 2371972"/>
                <a:gd name="connsiteY4946" fmla="*/ 2094629 h 3508684"/>
                <a:gd name="connsiteX4947" fmla="*/ 462849 w 2371972"/>
                <a:gd name="connsiteY4947" fmla="*/ 2093963 h 3508684"/>
                <a:gd name="connsiteX4948" fmla="*/ 461803 w 2371972"/>
                <a:gd name="connsiteY4948" fmla="*/ 2093011 h 3508684"/>
                <a:gd name="connsiteX4949" fmla="*/ 461803 w 2371972"/>
                <a:gd name="connsiteY4949" fmla="*/ 2091869 h 3508684"/>
                <a:gd name="connsiteX4950" fmla="*/ 460472 w 2371972"/>
                <a:gd name="connsiteY4950" fmla="*/ 2091013 h 3508684"/>
                <a:gd name="connsiteX4951" fmla="*/ 460187 w 2371972"/>
                <a:gd name="connsiteY4951" fmla="*/ 2094629 h 3508684"/>
                <a:gd name="connsiteX4952" fmla="*/ 460947 w 2371972"/>
                <a:gd name="connsiteY4952" fmla="*/ 2095010 h 3508684"/>
                <a:gd name="connsiteX4953" fmla="*/ 461423 w 2371972"/>
                <a:gd name="connsiteY4953" fmla="*/ 2097674 h 3508684"/>
                <a:gd name="connsiteX4954" fmla="*/ 461138 w 2371972"/>
                <a:gd name="connsiteY4954" fmla="*/ 2102527 h 3508684"/>
                <a:gd name="connsiteX4955" fmla="*/ 460091 w 2371972"/>
                <a:gd name="connsiteY4955" fmla="*/ 2103479 h 3508684"/>
                <a:gd name="connsiteX4956" fmla="*/ 459616 w 2371972"/>
                <a:gd name="connsiteY4956" fmla="*/ 2103193 h 3508684"/>
                <a:gd name="connsiteX4957" fmla="*/ 459141 w 2371972"/>
                <a:gd name="connsiteY4957" fmla="*/ 2104050 h 3508684"/>
                <a:gd name="connsiteX4958" fmla="*/ 457619 w 2371972"/>
                <a:gd name="connsiteY4958" fmla="*/ 2104335 h 3508684"/>
                <a:gd name="connsiteX4959" fmla="*/ 458094 w 2371972"/>
                <a:gd name="connsiteY4959" fmla="*/ 2107095 h 3508684"/>
                <a:gd name="connsiteX4960" fmla="*/ 457334 w 2371972"/>
                <a:gd name="connsiteY4960" fmla="*/ 2107951 h 3508684"/>
                <a:gd name="connsiteX4961" fmla="*/ 455146 w 2371972"/>
                <a:gd name="connsiteY4961" fmla="*/ 2107666 h 3508684"/>
                <a:gd name="connsiteX4962" fmla="*/ 454861 w 2371972"/>
                <a:gd name="connsiteY4962" fmla="*/ 2110140 h 3508684"/>
                <a:gd name="connsiteX4963" fmla="*/ 452769 w 2371972"/>
                <a:gd name="connsiteY4963" fmla="*/ 2110521 h 3508684"/>
                <a:gd name="connsiteX4964" fmla="*/ 452769 w 2371972"/>
                <a:gd name="connsiteY4964" fmla="*/ 2110140 h 3508684"/>
                <a:gd name="connsiteX4965" fmla="*/ 452008 w 2371972"/>
                <a:gd name="connsiteY4965" fmla="*/ 2109854 h 3508684"/>
                <a:gd name="connsiteX4966" fmla="*/ 451533 w 2371972"/>
                <a:gd name="connsiteY4966" fmla="*/ 2110235 h 3508684"/>
                <a:gd name="connsiteX4967" fmla="*/ 451247 w 2371972"/>
                <a:gd name="connsiteY4967" fmla="*/ 2113661 h 3508684"/>
                <a:gd name="connsiteX4968" fmla="*/ 450486 w 2371972"/>
                <a:gd name="connsiteY4968" fmla="*/ 2113946 h 3508684"/>
                <a:gd name="connsiteX4969" fmla="*/ 450201 w 2371972"/>
                <a:gd name="connsiteY4969" fmla="*/ 2114803 h 3508684"/>
                <a:gd name="connsiteX4970" fmla="*/ 450486 w 2371972"/>
                <a:gd name="connsiteY4970" fmla="*/ 2115945 h 3508684"/>
                <a:gd name="connsiteX4971" fmla="*/ 448680 w 2371972"/>
                <a:gd name="connsiteY4971" fmla="*/ 2115659 h 3508684"/>
                <a:gd name="connsiteX4972" fmla="*/ 448204 w 2371972"/>
                <a:gd name="connsiteY4972" fmla="*/ 2116801 h 3508684"/>
                <a:gd name="connsiteX4973" fmla="*/ 447158 w 2371972"/>
                <a:gd name="connsiteY4973" fmla="*/ 2116801 h 3508684"/>
                <a:gd name="connsiteX4974" fmla="*/ 446302 w 2371972"/>
                <a:gd name="connsiteY4974" fmla="*/ 2116135 h 3508684"/>
                <a:gd name="connsiteX4975" fmla="*/ 446302 w 2371972"/>
                <a:gd name="connsiteY4975" fmla="*/ 2115183 h 3508684"/>
                <a:gd name="connsiteX4976" fmla="*/ 445256 w 2371972"/>
                <a:gd name="connsiteY4976" fmla="*/ 2114803 h 3508684"/>
                <a:gd name="connsiteX4977" fmla="*/ 443734 w 2371972"/>
                <a:gd name="connsiteY4977" fmla="*/ 2116230 h 3508684"/>
                <a:gd name="connsiteX4978" fmla="*/ 444210 w 2371972"/>
                <a:gd name="connsiteY4978" fmla="*/ 2119275 h 3508684"/>
                <a:gd name="connsiteX4979" fmla="*/ 443734 w 2371972"/>
                <a:gd name="connsiteY4979" fmla="*/ 2121464 h 3508684"/>
                <a:gd name="connsiteX4980" fmla="*/ 441262 w 2371972"/>
                <a:gd name="connsiteY4980" fmla="*/ 2120798 h 3508684"/>
                <a:gd name="connsiteX4981" fmla="*/ 440977 w 2371972"/>
                <a:gd name="connsiteY4981" fmla="*/ 2121940 h 3508684"/>
                <a:gd name="connsiteX4982" fmla="*/ 438789 w 2371972"/>
                <a:gd name="connsiteY4982" fmla="*/ 2121654 h 3508684"/>
                <a:gd name="connsiteX4983" fmla="*/ 439075 w 2371972"/>
                <a:gd name="connsiteY4983" fmla="*/ 2120512 h 3508684"/>
                <a:gd name="connsiteX4984" fmla="*/ 438314 w 2371972"/>
                <a:gd name="connsiteY4984" fmla="*/ 2120227 h 3508684"/>
                <a:gd name="connsiteX4985" fmla="*/ 438028 w 2371972"/>
                <a:gd name="connsiteY4985" fmla="*/ 2119561 h 3508684"/>
                <a:gd name="connsiteX4986" fmla="*/ 436697 w 2371972"/>
                <a:gd name="connsiteY4986" fmla="*/ 2119561 h 3508684"/>
                <a:gd name="connsiteX4987" fmla="*/ 435936 w 2371972"/>
                <a:gd name="connsiteY4987" fmla="*/ 2118704 h 3508684"/>
                <a:gd name="connsiteX4988" fmla="*/ 435175 w 2371972"/>
                <a:gd name="connsiteY4988" fmla="*/ 2121178 h 3508684"/>
                <a:gd name="connsiteX4989" fmla="*/ 432513 w 2371972"/>
                <a:gd name="connsiteY4989" fmla="*/ 2121464 h 3508684"/>
                <a:gd name="connsiteX4990" fmla="*/ 431752 w 2371972"/>
                <a:gd name="connsiteY4990" fmla="*/ 2121844 h 3508684"/>
                <a:gd name="connsiteX4991" fmla="*/ 431467 w 2371972"/>
                <a:gd name="connsiteY4991" fmla="*/ 2122796 h 3508684"/>
                <a:gd name="connsiteX4992" fmla="*/ 430611 w 2371972"/>
                <a:gd name="connsiteY4992" fmla="*/ 2122796 h 3508684"/>
                <a:gd name="connsiteX4993" fmla="*/ 430135 w 2371972"/>
                <a:gd name="connsiteY4993" fmla="*/ 2123652 h 3508684"/>
                <a:gd name="connsiteX4994" fmla="*/ 429565 w 2371972"/>
                <a:gd name="connsiteY4994" fmla="*/ 2123652 h 3508684"/>
                <a:gd name="connsiteX4995" fmla="*/ 429279 w 2371972"/>
                <a:gd name="connsiteY4995" fmla="*/ 2121559 h 3508684"/>
                <a:gd name="connsiteX4996" fmla="*/ 429755 w 2371972"/>
                <a:gd name="connsiteY4996" fmla="*/ 2119751 h 3508684"/>
                <a:gd name="connsiteX4997" fmla="*/ 428994 w 2371972"/>
                <a:gd name="connsiteY4997" fmla="*/ 2119465 h 3508684"/>
                <a:gd name="connsiteX4998" fmla="*/ 428233 w 2371972"/>
                <a:gd name="connsiteY4998" fmla="*/ 2123938 h 3508684"/>
                <a:gd name="connsiteX4999" fmla="*/ 426141 w 2371972"/>
                <a:gd name="connsiteY4999" fmla="*/ 2125080 h 3508684"/>
                <a:gd name="connsiteX5000" fmla="*/ 425666 w 2371972"/>
                <a:gd name="connsiteY5000" fmla="*/ 2126697 h 3508684"/>
                <a:gd name="connsiteX5001" fmla="*/ 425951 w 2371972"/>
                <a:gd name="connsiteY5001" fmla="*/ 2128886 h 3508684"/>
                <a:gd name="connsiteX5002" fmla="*/ 425095 w 2371972"/>
                <a:gd name="connsiteY5002" fmla="*/ 2128886 h 3508684"/>
                <a:gd name="connsiteX5003" fmla="*/ 424810 w 2371972"/>
                <a:gd name="connsiteY5003" fmla="*/ 2128506 h 3508684"/>
                <a:gd name="connsiteX5004" fmla="*/ 423859 w 2371972"/>
                <a:gd name="connsiteY5004" fmla="*/ 2129076 h 3508684"/>
                <a:gd name="connsiteX5005" fmla="*/ 423859 w 2371972"/>
                <a:gd name="connsiteY5005" fmla="*/ 2128220 h 3508684"/>
                <a:gd name="connsiteX5006" fmla="*/ 422812 w 2371972"/>
                <a:gd name="connsiteY5006" fmla="*/ 2127268 h 3508684"/>
                <a:gd name="connsiteX5007" fmla="*/ 421766 w 2371972"/>
                <a:gd name="connsiteY5007" fmla="*/ 2126983 h 3508684"/>
                <a:gd name="connsiteX5008" fmla="*/ 421766 w 2371972"/>
                <a:gd name="connsiteY5008" fmla="*/ 2123938 h 3508684"/>
                <a:gd name="connsiteX5009" fmla="*/ 422527 w 2371972"/>
                <a:gd name="connsiteY5009" fmla="*/ 2122130 h 3508684"/>
                <a:gd name="connsiteX5010" fmla="*/ 423003 w 2371972"/>
                <a:gd name="connsiteY5010" fmla="*/ 2121844 h 3508684"/>
                <a:gd name="connsiteX5011" fmla="*/ 423003 w 2371972"/>
                <a:gd name="connsiteY5011" fmla="*/ 2120893 h 3508684"/>
                <a:gd name="connsiteX5012" fmla="*/ 422242 w 2371972"/>
                <a:gd name="connsiteY5012" fmla="*/ 2119085 h 3508684"/>
                <a:gd name="connsiteX5013" fmla="*/ 420911 w 2371972"/>
                <a:gd name="connsiteY5013" fmla="*/ 2119085 h 3508684"/>
                <a:gd name="connsiteX5014" fmla="*/ 420911 w 2371972"/>
                <a:gd name="connsiteY5014" fmla="*/ 2116611 h 3508684"/>
                <a:gd name="connsiteX5015" fmla="*/ 420435 w 2371972"/>
                <a:gd name="connsiteY5015" fmla="*/ 2116325 h 3508684"/>
                <a:gd name="connsiteX5016" fmla="*/ 418343 w 2371972"/>
                <a:gd name="connsiteY5016" fmla="*/ 2118514 h 3508684"/>
                <a:gd name="connsiteX5017" fmla="*/ 418343 w 2371972"/>
                <a:gd name="connsiteY5017" fmla="*/ 2122606 h 3508684"/>
                <a:gd name="connsiteX5018" fmla="*/ 417582 w 2371972"/>
                <a:gd name="connsiteY5018" fmla="*/ 2122986 h 3508684"/>
                <a:gd name="connsiteX5019" fmla="*/ 417582 w 2371972"/>
                <a:gd name="connsiteY5019" fmla="*/ 2124414 h 3508684"/>
                <a:gd name="connsiteX5020" fmla="*/ 418058 w 2371972"/>
                <a:gd name="connsiteY5020" fmla="*/ 2125080 h 3508684"/>
                <a:gd name="connsiteX5021" fmla="*/ 417772 w 2371972"/>
                <a:gd name="connsiteY5021" fmla="*/ 2126888 h 3508684"/>
                <a:gd name="connsiteX5022" fmla="*/ 417487 w 2371972"/>
                <a:gd name="connsiteY5022" fmla="*/ 2127268 h 3508684"/>
                <a:gd name="connsiteX5023" fmla="*/ 415965 w 2371972"/>
                <a:gd name="connsiteY5023" fmla="*/ 2127268 h 3508684"/>
                <a:gd name="connsiteX5024" fmla="*/ 415965 w 2371972"/>
                <a:gd name="connsiteY5024" fmla="*/ 2128410 h 3508684"/>
                <a:gd name="connsiteX5025" fmla="*/ 415300 w 2371972"/>
                <a:gd name="connsiteY5025" fmla="*/ 2129647 h 3508684"/>
                <a:gd name="connsiteX5026" fmla="*/ 414824 w 2371972"/>
                <a:gd name="connsiteY5026" fmla="*/ 2131741 h 3508684"/>
                <a:gd name="connsiteX5027" fmla="*/ 413017 w 2371972"/>
                <a:gd name="connsiteY5027" fmla="*/ 2131360 h 3508684"/>
                <a:gd name="connsiteX5028" fmla="*/ 413017 w 2371972"/>
                <a:gd name="connsiteY5028" fmla="*/ 2132217 h 3508684"/>
                <a:gd name="connsiteX5029" fmla="*/ 412542 w 2371972"/>
                <a:gd name="connsiteY5029" fmla="*/ 2132217 h 3508684"/>
                <a:gd name="connsiteX5030" fmla="*/ 412066 w 2371972"/>
                <a:gd name="connsiteY5030" fmla="*/ 2131360 h 3508684"/>
                <a:gd name="connsiteX5031" fmla="*/ 411591 w 2371972"/>
                <a:gd name="connsiteY5031" fmla="*/ 2130980 h 3508684"/>
                <a:gd name="connsiteX5032" fmla="*/ 410830 w 2371972"/>
                <a:gd name="connsiteY5032" fmla="*/ 2131265 h 3508684"/>
                <a:gd name="connsiteX5033" fmla="*/ 410830 w 2371972"/>
                <a:gd name="connsiteY5033" fmla="*/ 2130599 h 3508684"/>
                <a:gd name="connsiteX5034" fmla="*/ 410354 w 2371972"/>
                <a:gd name="connsiteY5034" fmla="*/ 2130314 h 3508684"/>
                <a:gd name="connsiteX5035" fmla="*/ 410354 w 2371972"/>
                <a:gd name="connsiteY5035" fmla="*/ 2128696 h 3508684"/>
                <a:gd name="connsiteX5036" fmla="*/ 411876 w 2371972"/>
                <a:gd name="connsiteY5036" fmla="*/ 2127839 h 3508684"/>
                <a:gd name="connsiteX5037" fmla="*/ 411115 w 2371972"/>
                <a:gd name="connsiteY5037" fmla="*/ 2126697 h 3508684"/>
                <a:gd name="connsiteX5038" fmla="*/ 411401 w 2371972"/>
                <a:gd name="connsiteY5038" fmla="*/ 2124509 h 3508684"/>
                <a:gd name="connsiteX5039" fmla="*/ 410925 w 2371972"/>
                <a:gd name="connsiteY5039" fmla="*/ 2124128 h 3508684"/>
                <a:gd name="connsiteX5040" fmla="*/ 405790 w 2371972"/>
                <a:gd name="connsiteY5040" fmla="*/ 2122986 h 3508684"/>
                <a:gd name="connsiteX5041" fmla="*/ 400654 w 2371972"/>
                <a:gd name="connsiteY5041" fmla="*/ 2123652 h 3508684"/>
                <a:gd name="connsiteX5042" fmla="*/ 397992 w 2371972"/>
                <a:gd name="connsiteY5042" fmla="*/ 2125460 h 3508684"/>
                <a:gd name="connsiteX5043" fmla="*/ 397992 w 2371972"/>
                <a:gd name="connsiteY5043" fmla="*/ 2126888 h 3508684"/>
                <a:gd name="connsiteX5044" fmla="*/ 397136 w 2371972"/>
                <a:gd name="connsiteY5044" fmla="*/ 2128315 h 3508684"/>
                <a:gd name="connsiteX5045" fmla="*/ 397611 w 2371972"/>
                <a:gd name="connsiteY5045" fmla="*/ 2133359 h 3508684"/>
                <a:gd name="connsiteX5046" fmla="*/ 396565 w 2371972"/>
                <a:gd name="connsiteY5046" fmla="*/ 2134976 h 3508684"/>
                <a:gd name="connsiteX5047" fmla="*/ 396565 w 2371972"/>
                <a:gd name="connsiteY5047" fmla="*/ 2137070 h 3508684"/>
                <a:gd name="connsiteX5048" fmla="*/ 395709 w 2371972"/>
                <a:gd name="connsiteY5048" fmla="*/ 2137355 h 3508684"/>
                <a:gd name="connsiteX5049" fmla="*/ 395424 w 2371972"/>
                <a:gd name="connsiteY5049" fmla="*/ 2138307 h 3508684"/>
                <a:gd name="connsiteX5050" fmla="*/ 393902 w 2371972"/>
                <a:gd name="connsiteY5050" fmla="*/ 2139163 h 3508684"/>
                <a:gd name="connsiteX5051" fmla="*/ 391239 w 2371972"/>
                <a:gd name="connsiteY5051" fmla="*/ 2138497 h 3508684"/>
                <a:gd name="connsiteX5052" fmla="*/ 390479 w 2371972"/>
                <a:gd name="connsiteY5052" fmla="*/ 2134405 h 3508684"/>
                <a:gd name="connsiteX5053" fmla="*/ 389623 w 2371972"/>
                <a:gd name="connsiteY5053" fmla="*/ 2133739 h 3508684"/>
                <a:gd name="connsiteX5054" fmla="*/ 389908 w 2371972"/>
                <a:gd name="connsiteY5054" fmla="*/ 2130694 h 3508684"/>
                <a:gd name="connsiteX5055" fmla="*/ 389433 w 2371972"/>
                <a:gd name="connsiteY5055" fmla="*/ 2130314 h 3508684"/>
                <a:gd name="connsiteX5056" fmla="*/ 385438 w 2371972"/>
                <a:gd name="connsiteY5056" fmla="*/ 2130028 h 3508684"/>
                <a:gd name="connsiteX5057" fmla="*/ 385438 w 2371972"/>
                <a:gd name="connsiteY5057" fmla="*/ 2126412 h 3508684"/>
                <a:gd name="connsiteX5058" fmla="*/ 387911 w 2371972"/>
                <a:gd name="connsiteY5058" fmla="*/ 2124223 h 3508684"/>
                <a:gd name="connsiteX5059" fmla="*/ 391335 w 2371972"/>
                <a:gd name="connsiteY5059" fmla="*/ 2124509 h 3508684"/>
                <a:gd name="connsiteX5060" fmla="*/ 393807 w 2371972"/>
                <a:gd name="connsiteY5060" fmla="*/ 2120417 h 3508684"/>
                <a:gd name="connsiteX5061" fmla="*/ 395139 w 2371972"/>
                <a:gd name="connsiteY5061" fmla="*/ 2119561 h 3508684"/>
                <a:gd name="connsiteX5062" fmla="*/ 395614 w 2371972"/>
                <a:gd name="connsiteY5062" fmla="*/ 2117943 h 3508684"/>
                <a:gd name="connsiteX5063" fmla="*/ 396090 w 2371972"/>
                <a:gd name="connsiteY5063" fmla="*/ 2117657 h 3508684"/>
                <a:gd name="connsiteX5064" fmla="*/ 396090 w 2371972"/>
                <a:gd name="connsiteY5064" fmla="*/ 2116515 h 3508684"/>
                <a:gd name="connsiteX5065" fmla="*/ 397896 w 2371972"/>
                <a:gd name="connsiteY5065" fmla="*/ 2115374 h 3508684"/>
                <a:gd name="connsiteX5066" fmla="*/ 397896 w 2371972"/>
                <a:gd name="connsiteY5066" fmla="*/ 2114422 h 3508684"/>
                <a:gd name="connsiteX5067" fmla="*/ 398657 w 2371972"/>
                <a:gd name="connsiteY5067" fmla="*/ 2113280 h 3508684"/>
                <a:gd name="connsiteX5068" fmla="*/ 399418 w 2371972"/>
                <a:gd name="connsiteY5068" fmla="*/ 2113661 h 3508684"/>
                <a:gd name="connsiteX5069" fmla="*/ 399703 w 2371972"/>
                <a:gd name="connsiteY5069" fmla="*/ 2116706 h 3508684"/>
                <a:gd name="connsiteX5070" fmla="*/ 400559 w 2371972"/>
                <a:gd name="connsiteY5070" fmla="*/ 2118323 h 3508684"/>
                <a:gd name="connsiteX5071" fmla="*/ 404363 w 2371972"/>
                <a:gd name="connsiteY5071" fmla="*/ 2118609 h 3508684"/>
                <a:gd name="connsiteX5072" fmla="*/ 407787 w 2371972"/>
                <a:gd name="connsiteY5072" fmla="*/ 2116801 h 3508684"/>
                <a:gd name="connsiteX5073" fmla="*/ 408072 w 2371972"/>
                <a:gd name="connsiteY5073" fmla="*/ 2115374 h 3508684"/>
                <a:gd name="connsiteX5074" fmla="*/ 407311 w 2371972"/>
                <a:gd name="connsiteY5074" fmla="*/ 2114517 h 3508684"/>
                <a:gd name="connsiteX5075" fmla="*/ 407311 w 2371972"/>
                <a:gd name="connsiteY5075" fmla="*/ 2113090 h 3508684"/>
                <a:gd name="connsiteX5076" fmla="*/ 406550 w 2371972"/>
                <a:gd name="connsiteY5076" fmla="*/ 2111472 h 3508684"/>
                <a:gd name="connsiteX5077" fmla="*/ 407882 w 2371972"/>
                <a:gd name="connsiteY5077" fmla="*/ 2111282 h 3508684"/>
                <a:gd name="connsiteX5078" fmla="*/ 408928 w 2371972"/>
                <a:gd name="connsiteY5078" fmla="*/ 2110425 h 3508684"/>
                <a:gd name="connsiteX5079" fmla="*/ 409784 w 2371972"/>
                <a:gd name="connsiteY5079" fmla="*/ 2110425 h 3508684"/>
                <a:gd name="connsiteX5080" fmla="*/ 410069 w 2371972"/>
                <a:gd name="connsiteY5080" fmla="*/ 2110806 h 3508684"/>
                <a:gd name="connsiteX5081" fmla="*/ 411591 w 2371972"/>
                <a:gd name="connsiteY5081" fmla="*/ 2110521 h 3508684"/>
                <a:gd name="connsiteX5082" fmla="*/ 412352 w 2371972"/>
                <a:gd name="connsiteY5082" fmla="*/ 2108903 h 3508684"/>
                <a:gd name="connsiteX5083" fmla="*/ 412827 w 2371972"/>
                <a:gd name="connsiteY5083" fmla="*/ 2105001 h 3508684"/>
                <a:gd name="connsiteX5084" fmla="*/ 413683 w 2371972"/>
                <a:gd name="connsiteY5084" fmla="*/ 2104621 h 3508684"/>
                <a:gd name="connsiteX5085" fmla="*/ 414158 w 2371972"/>
                <a:gd name="connsiteY5085" fmla="*/ 2101005 h 3508684"/>
                <a:gd name="connsiteX5086" fmla="*/ 415490 w 2371972"/>
                <a:gd name="connsiteY5086" fmla="*/ 2100053 h 3508684"/>
                <a:gd name="connsiteX5087" fmla="*/ 415205 w 2371972"/>
                <a:gd name="connsiteY5087" fmla="*/ 2098435 h 3508684"/>
                <a:gd name="connsiteX5088" fmla="*/ 417297 w 2371972"/>
                <a:gd name="connsiteY5088" fmla="*/ 2098150 h 3508684"/>
                <a:gd name="connsiteX5089" fmla="*/ 418058 w 2371972"/>
                <a:gd name="connsiteY5089" fmla="*/ 2097484 h 3508684"/>
                <a:gd name="connsiteX5090" fmla="*/ 418058 w 2371972"/>
                <a:gd name="connsiteY5090" fmla="*/ 2096818 h 3508684"/>
                <a:gd name="connsiteX5091" fmla="*/ 420150 w 2371972"/>
                <a:gd name="connsiteY5091" fmla="*/ 2097198 h 3508684"/>
                <a:gd name="connsiteX5092" fmla="*/ 422812 w 2371972"/>
                <a:gd name="connsiteY5092" fmla="*/ 2096818 h 3508684"/>
                <a:gd name="connsiteX5093" fmla="*/ 424619 w 2371972"/>
                <a:gd name="connsiteY5093" fmla="*/ 2094058 h 3508684"/>
                <a:gd name="connsiteX5094" fmla="*/ 424334 w 2371972"/>
                <a:gd name="connsiteY5094" fmla="*/ 2091394 h 3508684"/>
                <a:gd name="connsiteX5095" fmla="*/ 423003 w 2371972"/>
                <a:gd name="connsiteY5095" fmla="*/ 2088919 h 3508684"/>
                <a:gd name="connsiteX5096" fmla="*/ 423763 w 2371972"/>
                <a:gd name="connsiteY5096" fmla="*/ 2087302 h 3508684"/>
                <a:gd name="connsiteX5097" fmla="*/ 425095 w 2371972"/>
                <a:gd name="connsiteY5097" fmla="*/ 2085874 h 3508684"/>
                <a:gd name="connsiteX5098" fmla="*/ 425380 w 2371972"/>
                <a:gd name="connsiteY5098" fmla="*/ 2084257 h 3508684"/>
                <a:gd name="connsiteX5099" fmla="*/ 428518 w 2371972"/>
                <a:gd name="connsiteY5099" fmla="*/ 2083400 h 3508684"/>
                <a:gd name="connsiteX5100" fmla="*/ 430611 w 2371972"/>
                <a:gd name="connsiteY5100" fmla="*/ 2084066 h 3508684"/>
                <a:gd name="connsiteX5101" fmla="*/ 431086 w 2371972"/>
                <a:gd name="connsiteY5101" fmla="*/ 2083686 h 3508684"/>
                <a:gd name="connsiteX5102" fmla="*/ 431086 w 2371972"/>
                <a:gd name="connsiteY5102" fmla="*/ 2081878 h 3508684"/>
                <a:gd name="connsiteX5103" fmla="*/ 432608 w 2371972"/>
                <a:gd name="connsiteY5103" fmla="*/ 2079213 h 3508684"/>
                <a:gd name="connsiteX5104" fmla="*/ 433369 w 2371972"/>
                <a:gd name="connsiteY5104" fmla="*/ 2079213 h 3508684"/>
                <a:gd name="connsiteX5105" fmla="*/ 433844 w 2371972"/>
                <a:gd name="connsiteY5105" fmla="*/ 2078547 h 3508684"/>
                <a:gd name="connsiteX5106" fmla="*/ 437268 w 2371972"/>
                <a:gd name="connsiteY5106" fmla="*/ 2078262 h 3508684"/>
                <a:gd name="connsiteX5107" fmla="*/ 436507 w 2371972"/>
                <a:gd name="connsiteY5107" fmla="*/ 2076834 h 3508684"/>
                <a:gd name="connsiteX5108" fmla="*/ 436507 w 2371972"/>
                <a:gd name="connsiteY5108" fmla="*/ 2075407 h 3508684"/>
                <a:gd name="connsiteX5109" fmla="*/ 437268 w 2371972"/>
                <a:gd name="connsiteY5109" fmla="*/ 2075026 h 3508684"/>
                <a:gd name="connsiteX5110" fmla="*/ 438789 w 2371972"/>
                <a:gd name="connsiteY5110" fmla="*/ 2074646 h 3508684"/>
                <a:gd name="connsiteX5111" fmla="*/ 440311 w 2371972"/>
                <a:gd name="connsiteY5111" fmla="*/ 2075026 h 3508684"/>
                <a:gd name="connsiteX5112" fmla="*/ 441072 w 2371972"/>
                <a:gd name="connsiteY5112" fmla="*/ 2075978 h 3508684"/>
                <a:gd name="connsiteX5113" fmla="*/ 441928 w 2371972"/>
                <a:gd name="connsiteY5113" fmla="*/ 2075978 h 3508684"/>
                <a:gd name="connsiteX5114" fmla="*/ 441928 w 2371972"/>
                <a:gd name="connsiteY5114" fmla="*/ 2075122 h 3508684"/>
                <a:gd name="connsiteX5115" fmla="*/ 443259 w 2371972"/>
                <a:gd name="connsiteY5115" fmla="*/ 2073028 h 3508684"/>
                <a:gd name="connsiteX5116" fmla="*/ 442879 w 2371972"/>
                <a:gd name="connsiteY5116" fmla="*/ 2070459 h 3508684"/>
                <a:gd name="connsiteX5117" fmla="*/ 443734 w 2371972"/>
                <a:gd name="connsiteY5117" fmla="*/ 2069507 h 3508684"/>
                <a:gd name="connsiteX5118" fmla="*/ 443734 w 2371972"/>
                <a:gd name="connsiteY5118" fmla="*/ 2068841 h 3508684"/>
                <a:gd name="connsiteX5119" fmla="*/ 444495 w 2371972"/>
                <a:gd name="connsiteY5119" fmla="*/ 2068556 h 3508684"/>
                <a:gd name="connsiteX5120" fmla="*/ 444495 w 2371972"/>
                <a:gd name="connsiteY5120" fmla="*/ 2068175 h 3508684"/>
                <a:gd name="connsiteX5121" fmla="*/ 446968 w 2371972"/>
                <a:gd name="connsiteY5121" fmla="*/ 2068556 h 3508684"/>
                <a:gd name="connsiteX5122" fmla="*/ 447729 w 2371972"/>
                <a:gd name="connsiteY5122" fmla="*/ 2067889 h 3508684"/>
                <a:gd name="connsiteX5123" fmla="*/ 448014 w 2371972"/>
                <a:gd name="connsiteY5123" fmla="*/ 2066652 h 3508684"/>
                <a:gd name="connsiteX5124" fmla="*/ 449535 w 2371972"/>
                <a:gd name="connsiteY5124" fmla="*/ 2067033 h 3508684"/>
                <a:gd name="connsiteX5125" fmla="*/ 450391 w 2371972"/>
                <a:gd name="connsiteY5125" fmla="*/ 2068270 h 3508684"/>
                <a:gd name="connsiteX5126" fmla="*/ 451152 w 2371972"/>
                <a:gd name="connsiteY5126" fmla="*/ 2067985 h 3508684"/>
                <a:gd name="connsiteX5127" fmla="*/ 452198 w 2371972"/>
                <a:gd name="connsiteY5127" fmla="*/ 2065225 h 3508684"/>
                <a:gd name="connsiteX5128" fmla="*/ 451913 w 2371972"/>
                <a:gd name="connsiteY5128" fmla="*/ 2063131 h 3508684"/>
                <a:gd name="connsiteX5129" fmla="*/ 452388 w 2371972"/>
                <a:gd name="connsiteY5129" fmla="*/ 2063131 h 3508684"/>
                <a:gd name="connsiteX5130" fmla="*/ 453149 w 2371972"/>
                <a:gd name="connsiteY5130" fmla="*/ 2061704 h 3508684"/>
                <a:gd name="connsiteX5131" fmla="*/ 454481 w 2371972"/>
                <a:gd name="connsiteY5131" fmla="*/ 2060848 h 3508684"/>
                <a:gd name="connsiteX5132" fmla="*/ 455812 w 2371972"/>
                <a:gd name="connsiteY5132" fmla="*/ 2061228 h 3508684"/>
                <a:gd name="connsiteX5133" fmla="*/ 456097 w 2371972"/>
                <a:gd name="connsiteY5133" fmla="*/ 2060562 h 3508684"/>
                <a:gd name="connsiteX5134" fmla="*/ 455241 w 2371972"/>
                <a:gd name="connsiteY5134" fmla="*/ 2060562 h 3508684"/>
                <a:gd name="connsiteX5135" fmla="*/ 455717 w 2371972"/>
                <a:gd name="connsiteY5135" fmla="*/ 2059611 h 3508684"/>
                <a:gd name="connsiteX5136" fmla="*/ 456573 w 2371972"/>
                <a:gd name="connsiteY5136" fmla="*/ 2059611 h 3508684"/>
                <a:gd name="connsiteX5137" fmla="*/ 457619 w 2371972"/>
                <a:gd name="connsiteY5137" fmla="*/ 2058659 h 3508684"/>
                <a:gd name="connsiteX5138" fmla="*/ 457619 w 2371972"/>
                <a:gd name="connsiteY5138" fmla="*/ 2058278 h 3508684"/>
                <a:gd name="connsiteX5139" fmla="*/ 457143 w 2371972"/>
                <a:gd name="connsiteY5139" fmla="*/ 2058278 h 3508684"/>
                <a:gd name="connsiteX5140" fmla="*/ 456858 w 2371972"/>
                <a:gd name="connsiteY5140" fmla="*/ 2056470 h 3508684"/>
                <a:gd name="connsiteX5141" fmla="*/ 457619 w 2371972"/>
                <a:gd name="connsiteY5141" fmla="*/ 2055804 h 3508684"/>
                <a:gd name="connsiteX5142" fmla="*/ 458950 w 2371972"/>
                <a:gd name="connsiteY5142" fmla="*/ 2056090 h 3508684"/>
                <a:gd name="connsiteX5143" fmla="*/ 460282 w 2371972"/>
                <a:gd name="connsiteY5143" fmla="*/ 2054472 h 3508684"/>
                <a:gd name="connsiteX5144" fmla="*/ 461613 w 2371972"/>
                <a:gd name="connsiteY5144" fmla="*/ 2055138 h 3508684"/>
                <a:gd name="connsiteX5145" fmla="*/ 461613 w 2371972"/>
                <a:gd name="connsiteY5145" fmla="*/ 2056280 h 3508684"/>
                <a:gd name="connsiteX5146" fmla="*/ 462374 w 2371972"/>
                <a:gd name="connsiteY5146" fmla="*/ 2056566 h 3508684"/>
                <a:gd name="connsiteX5147" fmla="*/ 462659 w 2371972"/>
                <a:gd name="connsiteY5147" fmla="*/ 2055709 h 3508684"/>
                <a:gd name="connsiteX5148" fmla="*/ 462184 w 2371972"/>
                <a:gd name="connsiteY5148" fmla="*/ 2054472 h 3508684"/>
                <a:gd name="connsiteX5149" fmla="*/ 462945 w 2371972"/>
                <a:gd name="connsiteY5149" fmla="*/ 2054187 h 3508684"/>
                <a:gd name="connsiteX5150" fmla="*/ 464276 w 2371972"/>
                <a:gd name="connsiteY5150" fmla="*/ 2052093 h 3508684"/>
                <a:gd name="connsiteX5151" fmla="*/ 465132 w 2371972"/>
                <a:gd name="connsiteY5151" fmla="*/ 2052093 h 3508684"/>
                <a:gd name="connsiteX5152" fmla="*/ 465417 w 2371972"/>
                <a:gd name="connsiteY5152" fmla="*/ 2053045 h 3508684"/>
                <a:gd name="connsiteX5153" fmla="*/ 465893 w 2371972"/>
                <a:gd name="connsiteY5153" fmla="*/ 2053330 h 3508684"/>
                <a:gd name="connsiteX5154" fmla="*/ 466558 w 2371972"/>
                <a:gd name="connsiteY5154" fmla="*/ 2052950 h 3508684"/>
                <a:gd name="connsiteX5155" fmla="*/ 466558 w 2371972"/>
                <a:gd name="connsiteY5155" fmla="*/ 2052093 h 3508684"/>
                <a:gd name="connsiteX5156" fmla="*/ 467890 w 2371972"/>
                <a:gd name="connsiteY5156" fmla="*/ 2051142 h 3508684"/>
                <a:gd name="connsiteX5157" fmla="*/ 469221 w 2371972"/>
                <a:gd name="connsiteY5157" fmla="*/ 2051142 h 3508684"/>
                <a:gd name="connsiteX5158" fmla="*/ 469221 w 2371972"/>
                <a:gd name="connsiteY5158" fmla="*/ 2050190 h 3508684"/>
                <a:gd name="connsiteX5159" fmla="*/ 468175 w 2371972"/>
                <a:gd name="connsiteY5159" fmla="*/ 2049809 h 3508684"/>
                <a:gd name="connsiteX5160" fmla="*/ 468175 w 2371972"/>
                <a:gd name="connsiteY5160" fmla="*/ 2048858 h 3508684"/>
                <a:gd name="connsiteX5161" fmla="*/ 469221 w 2371972"/>
                <a:gd name="connsiteY5161" fmla="*/ 2048477 h 3508684"/>
                <a:gd name="connsiteX5162" fmla="*/ 470077 w 2371972"/>
                <a:gd name="connsiteY5162" fmla="*/ 2049143 h 3508684"/>
                <a:gd name="connsiteX5163" fmla="*/ 470553 w 2371972"/>
                <a:gd name="connsiteY5163" fmla="*/ 2049143 h 3508684"/>
                <a:gd name="connsiteX5164" fmla="*/ 470838 w 2371972"/>
                <a:gd name="connsiteY5164" fmla="*/ 2048477 h 3508684"/>
                <a:gd name="connsiteX5165" fmla="*/ 471884 w 2371972"/>
                <a:gd name="connsiteY5165" fmla="*/ 2048763 h 3508684"/>
                <a:gd name="connsiteX5166" fmla="*/ 473215 w 2371972"/>
                <a:gd name="connsiteY5166" fmla="*/ 2046574 h 3508684"/>
                <a:gd name="connsiteX5167" fmla="*/ 473215 w 2371972"/>
                <a:gd name="connsiteY5167" fmla="*/ 2045718 h 3508684"/>
                <a:gd name="connsiteX5168" fmla="*/ 474737 w 2371972"/>
                <a:gd name="connsiteY5168" fmla="*/ 2046384 h 3508684"/>
                <a:gd name="connsiteX5169" fmla="*/ 475593 w 2371972"/>
                <a:gd name="connsiteY5169" fmla="*/ 2046098 h 3508684"/>
                <a:gd name="connsiteX5170" fmla="*/ 475593 w 2371972"/>
                <a:gd name="connsiteY5170" fmla="*/ 2046955 h 3508684"/>
                <a:gd name="connsiteX5171" fmla="*/ 477400 w 2371972"/>
                <a:gd name="connsiteY5171" fmla="*/ 2048763 h 3508684"/>
                <a:gd name="connsiteX5172" fmla="*/ 478921 w 2371972"/>
                <a:gd name="connsiteY5172" fmla="*/ 2047811 h 3508684"/>
                <a:gd name="connsiteX5173" fmla="*/ 478921 w 2371972"/>
                <a:gd name="connsiteY5173" fmla="*/ 2046859 h 3508684"/>
                <a:gd name="connsiteX5174" fmla="*/ 480443 w 2371972"/>
                <a:gd name="connsiteY5174" fmla="*/ 2046574 h 3508684"/>
                <a:gd name="connsiteX5175" fmla="*/ 480918 w 2371972"/>
                <a:gd name="connsiteY5175" fmla="*/ 2045622 h 3508684"/>
                <a:gd name="connsiteX5176" fmla="*/ 483296 w 2371972"/>
                <a:gd name="connsiteY5176" fmla="*/ 2045051 h 3508684"/>
                <a:gd name="connsiteX5177" fmla="*/ 483296 w 2371972"/>
                <a:gd name="connsiteY5177" fmla="*/ 2045051 h 3508684"/>
                <a:gd name="connsiteX5178" fmla="*/ 740255 w 2371972"/>
                <a:gd name="connsiteY5178" fmla="*/ 1973683 h 3508684"/>
                <a:gd name="connsiteX5179" fmla="*/ 741776 w 2371972"/>
                <a:gd name="connsiteY5179" fmla="*/ 1974539 h 3508684"/>
                <a:gd name="connsiteX5180" fmla="*/ 741491 w 2371972"/>
                <a:gd name="connsiteY5180" fmla="*/ 1975776 h 3508684"/>
                <a:gd name="connsiteX5181" fmla="*/ 740635 w 2371972"/>
                <a:gd name="connsiteY5181" fmla="*/ 1976442 h 3508684"/>
                <a:gd name="connsiteX5182" fmla="*/ 738543 w 2371972"/>
                <a:gd name="connsiteY5182" fmla="*/ 1974349 h 3508684"/>
                <a:gd name="connsiteX5183" fmla="*/ 738828 w 2371972"/>
                <a:gd name="connsiteY5183" fmla="*/ 1973683 h 3508684"/>
                <a:gd name="connsiteX5184" fmla="*/ 740255 w 2371972"/>
                <a:gd name="connsiteY5184" fmla="*/ 1973683 h 3508684"/>
                <a:gd name="connsiteX5185" fmla="*/ 14931 w 2371972"/>
                <a:gd name="connsiteY5185" fmla="*/ 1972921 h 3508684"/>
                <a:gd name="connsiteX5186" fmla="*/ 16738 w 2371972"/>
                <a:gd name="connsiteY5186" fmla="*/ 1974349 h 3508684"/>
                <a:gd name="connsiteX5187" fmla="*/ 21873 w 2371972"/>
                <a:gd name="connsiteY5187" fmla="*/ 1974634 h 3508684"/>
                <a:gd name="connsiteX5188" fmla="*/ 24060 w 2371972"/>
                <a:gd name="connsiteY5188" fmla="*/ 1977108 h 3508684"/>
                <a:gd name="connsiteX5189" fmla="*/ 25106 w 2371972"/>
                <a:gd name="connsiteY5189" fmla="*/ 1977108 h 3508684"/>
                <a:gd name="connsiteX5190" fmla="*/ 26438 w 2371972"/>
                <a:gd name="connsiteY5190" fmla="*/ 1977965 h 3508684"/>
                <a:gd name="connsiteX5191" fmla="*/ 19971 w 2371972"/>
                <a:gd name="connsiteY5191" fmla="*/ 1978631 h 3508684"/>
                <a:gd name="connsiteX5192" fmla="*/ 17879 w 2371972"/>
                <a:gd name="connsiteY5192" fmla="*/ 1980915 h 3508684"/>
                <a:gd name="connsiteX5193" fmla="*/ 16357 w 2371972"/>
                <a:gd name="connsiteY5193" fmla="*/ 1980629 h 3508684"/>
                <a:gd name="connsiteX5194" fmla="*/ 15501 w 2371972"/>
                <a:gd name="connsiteY5194" fmla="*/ 1982437 h 3508684"/>
                <a:gd name="connsiteX5195" fmla="*/ 13029 w 2371972"/>
                <a:gd name="connsiteY5195" fmla="*/ 1982437 h 3508684"/>
                <a:gd name="connsiteX5196" fmla="*/ 9890 w 2371972"/>
                <a:gd name="connsiteY5196" fmla="*/ 1981486 h 3508684"/>
                <a:gd name="connsiteX5197" fmla="*/ 9034 w 2371972"/>
                <a:gd name="connsiteY5197" fmla="*/ 1980248 h 3508684"/>
                <a:gd name="connsiteX5198" fmla="*/ 6942 w 2371972"/>
                <a:gd name="connsiteY5198" fmla="*/ 1978821 h 3508684"/>
                <a:gd name="connsiteX5199" fmla="*/ 5040 w 2371972"/>
                <a:gd name="connsiteY5199" fmla="*/ 1978631 h 3508684"/>
                <a:gd name="connsiteX5200" fmla="*/ 3709 w 2371972"/>
                <a:gd name="connsiteY5200" fmla="*/ 1977774 h 3508684"/>
                <a:gd name="connsiteX5201" fmla="*/ 3709 w 2371972"/>
                <a:gd name="connsiteY5201" fmla="*/ 1974729 h 3508684"/>
                <a:gd name="connsiteX5202" fmla="*/ 3233 w 2371972"/>
                <a:gd name="connsiteY5202" fmla="*/ 1973873 h 3508684"/>
                <a:gd name="connsiteX5203" fmla="*/ 14931 w 2371972"/>
                <a:gd name="connsiteY5203" fmla="*/ 1972921 h 3508684"/>
                <a:gd name="connsiteX5204" fmla="*/ 720854 w 2371972"/>
                <a:gd name="connsiteY5204" fmla="*/ 1957506 h 3508684"/>
                <a:gd name="connsiteX5205" fmla="*/ 721710 w 2371972"/>
                <a:gd name="connsiteY5205" fmla="*/ 1959314 h 3508684"/>
                <a:gd name="connsiteX5206" fmla="*/ 722756 w 2371972"/>
                <a:gd name="connsiteY5206" fmla="*/ 1959314 h 3508684"/>
                <a:gd name="connsiteX5207" fmla="*/ 724278 w 2371972"/>
                <a:gd name="connsiteY5207" fmla="*/ 1960265 h 3508684"/>
                <a:gd name="connsiteX5208" fmla="*/ 725324 w 2371972"/>
                <a:gd name="connsiteY5208" fmla="*/ 1960265 h 3508684"/>
                <a:gd name="connsiteX5209" fmla="*/ 725990 w 2371972"/>
                <a:gd name="connsiteY5209" fmla="*/ 1961217 h 3508684"/>
                <a:gd name="connsiteX5210" fmla="*/ 727036 w 2371972"/>
                <a:gd name="connsiteY5210" fmla="*/ 1961217 h 3508684"/>
                <a:gd name="connsiteX5211" fmla="*/ 727797 w 2371972"/>
                <a:gd name="connsiteY5211" fmla="*/ 1959980 h 3508684"/>
                <a:gd name="connsiteX5212" fmla="*/ 728653 w 2371972"/>
                <a:gd name="connsiteY5212" fmla="*/ 1959980 h 3508684"/>
                <a:gd name="connsiteX5213" fmla="*/ 729413 w 2371972"/>
                <a:gd name="connsiteY5213" fmla="*/ 1961217 h 3508684"/>
                <a:gd name="connsiteX5214" fmla="*/ 730745 w 2371972"/>
                <a:gd name="connsiteY5214" fmla="*/ 1961502 h 3508684"/>
                <a:gd name="connsiteX5215" fmla="*/ 731410 w 2371972"/>
                <a:gd name="connsiteY5215" fmla="*/ 1963120 h 3508684"/>
                <a:gd name="connsiteX5216" fmla="*/ 734073 w 2371972"/>
                <a:gd name="connsiteY5216" fmla="*/ 1963405 h 3508684"/>
                <a:gd name="connsiteX5217" fmla="*/ 735405 w 2371972"/>
                <a:gd name="connsiteY5217" fmla="*/ 1965499 h 3508684"/>
                <a:gd name="connsiteX5218" fmla="*/ 736261 w 2371972"/>
                <a:gd name="connsiteY5218" fmla="*/ 1965880 h 3508684"/>
                <a:gd name="connsiteX5219" fmla="*/ 736546 w 2371972"/>
                <a:gd name="connsiteY5219" fmla="*/ 1966546 h 3508684"/>
                <a:gd name="connsiteX5220" fmla="*/ 737212 w 2371972"/>
                <a:gd name="connsiteY5220" fmla="*/ 1966546 h 3508684"/>
                <a:gd name="connsiteX5221" fmla="*/ 737687 w 2371972"/>
                <a:gd name="connsiteY5221" fmla="*/ 1968163 h 3508684"/>
                <a:gd name="connsiteX5222" fmla="*/ 738448 w 2371972"/>
                <a:gd name="connsiteY5222" fmla="*/ 1967497 h 3508684"/>
                <a:gd name="connsiteX5223" fmla="*/ 738733 w 2371972"/>
                <a:gd name="connsiteY5223" fmla="*/ 1965404 h 3508684"/>
                <a:gd name="connsiteX5224" fmla="*/ 740920 w 2371972"/>
                <a:gd name="connsiteY5224" fmla="*/ 1965118 h 3508684"/>
                <a:gd name="connsiteX5225" fmla="*/ 744724 w 2371972"/>
                <a:gd name="connsiteY5225" fmla="*/ 1967592 h 3508684"/>
                <a:gd name="connsiteX5226" fmla="*/ 746531 w 2371972"/>
                <a:gd name="connsiteY5226" fmla="*/ 1968259 h 3508684"/>
                <a:gd name="connsiteX5227" fmla="*/ 746817 w 2371972"/>
                <a:gd name="connsiteY5227" fmla="*/ 1968925 h 3508684"/>
                <a:gd name="connsiteX5228" fmla="*/ 748148 w 2371972"/>
                <a:gd name="connsiteY5228" fmla="*/ 1969591 h 3508684"/>
                <a:gd name="connsiteX5229" fmla="*/ 748148 w 2371972"/>
                <a:gd name="connsiteY5229" fmla="*/ 1970447 h 3508684"/>
                <a:gd name="connsiteX5230" fmla="*/ 747102 w 2371972"/>
                <a:gd name="connsiteY5230" fmla="*/ 1971684 h 3508684"/>
                <a:gd name="connsiteX5231" fmla="*/ 742918 w 2371972"/>
                <a:gd name="connsiteY5231" fmla="*/ 1972636 h 3508684"/>
                <a:gd name="connsiteX5232" fmla="*/ 742157 w 2371972"/>
                <a:gd name="connsiteY5232" fmla="*/ 1973587 h 3508684"/>
                <a:gd name="connsiteX5233" fmla="*/ 741301 w 2371972"/>
                <a:gd name="connsiteY5233" fmla="*/ 1973587 h 3508684"/>
                <a:gd name="connsiteX5234" fmla="*/ 739779 w 2371972"/>
                <a:gd name="connsiteY5234" fmla="*/ 1972160 h 3508684"/>
                <a:gd name="connsiteX5235" fmla="*/ 739494 w 2371972"/>
                <a:gd name="connsiteY5235" fmla="*/ 1970542 h 3508684"/>
                <a:gd name="connsiteX5236" fmla="*/ 738828 w 2371972"/>
                <a:gd name="connsiteY5236" fmla="*/ 1970257 h 3508684"/>
                <a:gd name="connsiteX5237" fmla="*/ 737021 w 2371972"/>
                <a:gd name="connsiteY5237" fmla="*/ 1972541 h 3508684"/>
                <a:gd name="connsiteX5238" fmla="*/ 736261 w 2371972"/>
                <a:gd name="connsiteY5238" fmla="*/ 1974158 h 3508684"/>
                <a:gd name="connsiteX5239" fmla="*/ 736546 w 2371972"/>
                <a:gd name="connsiteY5239" fmla="*/ 1974539 h 3508684"/>
                <a:gd name="connsiteX5240" fmla="*/ 735690 w 2371972"/>
                <a:gd name="connsiteY5240" fmla="*/ 1975491 h 3508684"/>
                <a:gd name="connsiteX5241" fmla="*/ 733408 w 2371972"/>
                <a:gd name="connsiteY5241" fmla="*/ 1975110 h 3508684"/>
                <a:gd name="connsiteX5242" fmla="*/ 731601 w 2371972"/>
                <a:gd name="connsiteY5242" fmla="*/ 1976061 h 3508684"/>
                <a:gd name="connsiteX5243" fmla="*/ 727797 w 2371972"/>
                <a:gd name="connsiteY5243" fmla="*/ 1975681 h 3508684"/>
                <a:gd name="connsiteX5244" fmla="*/ 727036 w 2371972"/>
                <a:gd name="connsiteY5244" fmla="*/ 1974729 h 3508684"/>
                <a:gd name="connsiteX5245" fmla="*/ 726180 w 2371972"/>
                <a:gd name="connsiteY5245" fmla="*/ 1975015 h 3508684"/>
                <a:gd name="connsiteX5246" fmla="*/ 723993 w 2371972"/>
                <a:gd name="connsiteY5246" fmla="*/ 1972541 h 3508684"/>
                <a:gd name="connsiteX5247" fmla="*/ 722947 w 2371972"/>
                <a:gd name="connsiteY5247" fmla="*/ 1972826 h 3508684"/>
                <a:gd name="connsiteX5248" fmla="*/ 723232 w 2371972"/>
                <a:gd name="connsiteY5248" fmla="*/ 1973683 h 3508684"/>
                <a:gd name="connsiteX5249" fmla="*/ 722756 w 2371972"/>
                <a:gd name="connsiteY5249" fmla="*/ 1973968 h 3508684"/>
                <a:gd name="connsiteX5250" fmla="*/ 722756 w 2371972"/>
                <a:gd name="connsiteY5250" fmla="*/ 1973112 h 3508684"/>
                <a:gd name="connsiteX5251" fmla="*/ 721900 w 2371972"/>
                <a:gd name="connsiteY5251" fmla="*/ 1972160 h 3508684"/>
                <a:gd name="connsiteX5252" fmla="*/ 720854 w 2371972"/>
                <a:gd name="connsiteY5252" fmla="*/ 1972445 h 3508684"/>
                <a:gd name="connsiteX5253" fmla="*/ 719333 w 2371972"/>
                <a:gd name="connsiteY5253" fmla="*/ 1971779 h 3508684"/>
                <a:gd name="connsiteX5254" fmla="*/ 718572 w 2371972"/>
                <a:gd name="connsiteY5254" fmla="*/ 1972636 h 3508684"/>
                <a:gd name="connsiteX5255" fmla="*/ 719618 w 2371972"/>
                <a:gd name="connsiteY5255" fmla="*/ 1972921 h 3508684"/>
                <a:gd name="connsiteX5256" fmla="*/ 719618 w 2371972"/>
                <a:gd name="connsiteY5256" fmla="*/ 1973778 h 3508684"/>
                <a:gd name="connsiteX5257" fmla="*/ 716765 w 2371972"/>
                <a:gd name="connsiteY5257" fmla="*/ 1973112 h 3508684"/>
                <a:gd name="connsiteX5258" fmla="*/ 716290 w 2371972"/>
                <a:gd name="connsiteY5258" fmla="*/ 1972731 h 3508684"/>
                <a:gd name="connsiteX5259" fmla="*/ 716290 w 2371972"/>
                <a:gd name="connsiteY5259" fmla="*/ 1970257 h 3508684"/>
                <a:gd name="connsiteX5260" fmla="*/ 716765 w 2371972"/>
                <a:gd name="connsiteY5260" fmla="*/ 1970257 h 3508684"/>
                <a:gd name="connsiteX5261" fmla="*/ 717050 w 2371972"/>
                <a:gd name="connsiteY5261" fmla="*/ 1969400 h 3508684"/>
                <a:gd name="connsiteX5262" fmla="*/ 716765 w 2371972"/>
                <a:gd name="connsiteY5262" fmla="*/ 1968544 h 3508684"/>
                <a:gd name="connsiteX5263" fmla="*/ 717431 w 2371972"/>
                <a:gd name="connsiteY5263" fmla="*/ 1968544 h 3508684"/>
                <a:gd name="connsiteX5264" fmla="*/ 717431 w 2371972"/>
                <a:gd name="connsiteY5264" fmla="*/ 1967592 h 3508684"/>
                <a:gd name="connsiteX5265" fmla="*/ 718477 w 2371972"/>
                <a:gd name="connsiteY5265" fmla="*/ 1966165 h 3508684"/>
                <a:gd name="connsiteX5266" fmla="*/ 718192 w 2371972"/>
                <a:gd name="connsiteY5266" fmla="*/ 1965309 h 3508684"/>
                <a:gd name="connsiteX5267" fmla="*/ 719238 w 2371972"/>
                <a:gd name="connsiteY5267" fmla="*/ 1964072 h 3508684"/>
                <a:gd name="connsiteX5268" fmla="*/ 719238 w 2371972"/>
                <a:gd name="connsiteY5268" fmla="*/ 1963215 h 3508684"/>
                <a:gd name="connsiteX5269" fmla="*/ 720094 w 2371972"/>
                <a:gd name="connsiteY5269" fmla="*/ 1962834 h 3508684"/>
                <a:gd name="connsiteX5270" fmla="*/ 720094 w 2371972"/>
                <a:gd name="connsiteY5270" fmla="*/ 1961026 h 3508684"/>
                <a:gd name="connsiteX5271" fmla="*/ 720854 w 2371972"/>
                <a:gd name="connsiteY5271" fmla="*/ 1960075 h 3508684"/>
                <a:gd name="connsiteX5272" fmla="*/ 719808 w 2371972"/>
                <a:gd name="connsiteY5272" fmla="*/ 1959694 h 3508684"/>
                <a:gd name="connsiteX5273" fmla="*/ 719523 w 2371972"/>
                <a:gd name="connsiteY5273" fmla="*/ 1958743 h 3508684"/>
                <a:gd name="connsiteX5274" fmla="*/ 720854 w 2371972"/>
                <a:gd name="connsiteY5274" fmla="*/ 1957506 h 3508684"/>
                <a:gd name="connsiteX5275" fmla="*/ 720854 w 2371972"/>
                <a:gd name="connsiteY5275" fmla="*/ 1957506 h 3508684"/>
                <a:gd name="connsiteX5276" fmla="*/ 20446 w 2371972"/>
                <a:gd name="connsiteY5276" fmla="*/ 1942375 h 3508684"/>
                <a:gd name="connsiteX5277" fmla="*/ 20922 w 2371972"/>
                <a:gd name="connsiteY5277" fmla="*/ 1943232 h 3508684"/>
                <a:gd name="connsiteX5278" fmla="*/ 22729 w 2371972"/>
                <a:gd name="connsiteY5278" fmla="*/ 1942946 h 3508684"/>
                <a:gd name="connsiteX5279" fmla="*/ 23490 w 2371972"/>
                <a:gd name="connsiteY5279" fmla="*/ 1943327 h 3508684"/>
                <a:gd name="connsiteX5280" fmla="*/ 23965 w 2371972"/>
                <a:gd name="connsiteY5280" fmla="*/ 1943708 h 3508684"/>
                <a:gd name="connsiteX5281" fmla="*/ 23965 w 2371972"/>
                <a:gd name="connsiteY5281" fmla="*/ 1945135 h 3508684"/>
                <a:gd name="connsiteX5282" fmla="*/ 22634 w 2371972"/>
                <a:gd name="connsiteY5282" fmla="*/ 1945420 h 3508684"/>
                <a:gd name="connsiteX5283" fmla="*/ 22348 w 2371972"/>
                <a:gd name="connsiteY5283" fmla="*/ 1945040 h 3508684"/>
                <a:gd name="connsiteX5284" fmla="*/ 21492 w 2371972"/>
                <a:gd name="connsiteY5284" fmla="*/ 1945040 h 3508684"/>
                <a:gd name="connsiteX5285" fmla="*/ 20637 w 2371972"/>
                <a:gd name="connsiteY5285" fmla="*/ 1945420 h 3508684"/>
                <a:gd name="connsiteX5286" fmla="*/ 20351 w 2371972"/>
                <a:gd name="connsiteY5286" fmla="*/ 1946848 h 3508684"/>
                <a:gd name="connsiteX5287" fmla="*/ 19020 w 2371972"/>
                <a:gd name="connsiteY5287" fmla="*/ 1948656 h 3508684"/>
                <a:gd name="connsiteX5288" fmla="*/ 19020 w 2371972"/>
                <a:gd name="connsiteY5288" fmla="*/ 1949322 h 3508684"/>
                <a:gd name="connsiteX5289" fmla="*/ 20066 w 2371972"/>
                <a:gd name="connsiteY5289" fmla="*/ 1949607 h 3508684"/>
                <a:gd name="connsiteX5290" fmla="*/ 20351 w 2371972"/>
                <a:gd name="connsiteY5290" fmla="*/ 1950845 h 3508684"/>
                <a:gd name="connsiteX5291" fmla="*/ 21397 w 2371972"/>
                <a:gd name="connsiteY5291" fmla="*/ 1952082 h 3508684"/>
                <a:gd name="connsiteX5292" fmla="*/ 21112 w 2371972"/>
                <a:gd name="connsiteY5292" fmla="*/ 1953033 h 3508684"/>
                <a:gd name="connsiteX5293" fmla="*/ 20351 w 2371972"/>
                <a:gd name="connsiteY5293" fmla="*/ 1953414 h 3508684"/>
                <a:gd name="connsiteX5294" fmla="*/ 20637 w 2371972"/>
                <a:gd name="connsiteY5294" fmla="*/ 1955507 h 3508684"/>
                <a:gd name="connsiteX5295" fmla="*/ 19590 w 2371972"/>
                <a:gd name="connsiteY5295" fmla="*/ 1956173 h 3508684"/>
                <a:gd name="connsiteX5296" fmla="*/ 17784 w 2371972"/>
                <a:gd name="connsiteY5296" fmla="*/ 1955888 h 3508684"/>
                <a:gd name="connsiteX5297" fmla="*/ 17308 w 2371972"/>
                <a:gd name="connsiteY5297" fmla="*/ 1956554 h 3508684"/>
                <a:gd name="connsiteX5298" fmla="*/ 17593 w 2371972"/>
                <a:gd name="connsiteY5298" fmla="*/ 1959218 h 3508684"/>
                <a:gd name="connsiteX5299" fmla="*/ 18925 w 2371972"/>
                <a:gd name="connsiteY5299" fmla="*/ 1959599 h 3508684"/>
                <a:gd name="connsiteX5300" fmla="*/ 20446 w 2371972"/>
                <a:gd name="connsiteY5300" fmla="*/ 1961407 h 3508684"/>
                <a:gd name="connsiteX5301" fmla="*/ 19686 w 2371972"/>
                <a:gd name="connsiteY5301" fmla="*/ 1964452 h 3508684"/>
                <a:gd name="connsiteX5302" fmla="*/ 18925 w 2371972"/>
                <a:gd name="connsiteY5302" fmla="*/ 1964452 h 3508684"/>
                <a:gd name="connsiteX5303" fmla="*/ 17118 w 2371972"/>
                <a:gd name="connsiteY5303" fmla="*/ 1965880 h 3508684"/>
                <a:gd name="connsiteX5304" fmla="*/ 13980 w 2371972"/>
                <a:gd name="connsiteY5304" fmla="*/ 1966831 h 3508684"/>
                <a:gd name="connsiteX5305" fmla="*/ 13124 w 2371972"/>
                <a:gd name="connsiteY5305" fmla="*/ 1968449 h 3508684"/>
                <a:gd name="connsiteX5306" fmla="*/ 10461 w 2371972"/>
                <a:gd name="connsiteY5306" fmla="*/ 1969115 h 3508684"/>
                <a:gd name="connsiteX5307" fmla="*/ 7323 w 2371972"/>
                <a:gd name="connsiteY5307" fmla="*/ 1969115 h 3508684"/>
                <a:gd name="connsiteX5308" fmla="*/ 6562 w 2371972"/>
                <a:gd name="connsiteY5308" fmla="*/ 1970542 h 3508684"/>
                <a:gd name="connsiteX5309" fmla="*/ 5230 w 2371972"/>
                <a:gd name="connsiteY5309" fmla="*/ 1971208 h 3508684"/>
                <a:gd name="connsiteX5310" fmla="*/ 4755 w 2371972"/>
                <a:gd name="connsiteY5310" fmla="*/ 1970352 h 3508684"/>
                <a:gd name="connsiteX5311" fmla="*/ 6086 w 2371972"/>
                <a:gd name="connsiteY5311" fmla="*/ 1970066 h 3508684"/>
                <a:gd name="connsiteX5312" fmla="*/ 6562 w 2371972"/>
                <a:gd name="connsiteY5312" fmla="*/ 1969115 h 3508684"/>
                <a:gd name="connsiteX5313" fmla="*/ 5516 w 2371972"/>
                <a:gd name="connsiteY5313" fmla="*/ 1968259 h 3508684"/>
                <a:gd name="connsiteX5314" fmla="*/ 4755 w 2371972"/>
                <a:gd name="connsiteY5314" fmla="*/ 1966641 h 3508684"/>
                <a:gd name="connsiteX5315" fmla="*/ 285 w 2371972"/>
                <a:gd name="connsiteY5315" fmla="*/ 1966355 h 3508684"/>
                <a:gd name="connsiteX5316" fmla="*/ 0 w 2371972"/>
                <a:gd name="connsiteY5316" fmla="*/ 1965975 h 3508684"/>
                <a:gd name="connsiteX5317" fmla="*/ 0 w 2371972"/>
                <a:gd name="connsiteY5317" fmla="*/ 1965309 h 3508684"/>
                <a:gd name="connsiteX5318" fmla="*/ 2092 w 2371972"/>
                <a:gd name="connsiteY5318" fmla="*/ 1963881 h 3508684"/>
                <a:gd name="connsiteX5319" fmla="*/ 1617 w 2371972"/>
                <a:gd name="connsiteY5319" fmla="*/ 1961597 h 3508684"/>
                <a:gd name="connsiteX5320" fmla="*/ 2663 w 2371972"/>
                <a:gd name="connsiteY5320" fmla="*/ 1959314 h 3508684"/>
                <a:gd name="connsiteX5321" fmla="*/ 3709 w 2371972"/>
                <a:gd name="connsiteY5321" fmla="*/ 1959314 h 3508684"/>
                <a:gd name="connsiteX5322" fmla="*/ 3994 w 2371972"/>
                <a:gd name="connsiteY5322" fmla="*/ 1958457 h 3508684"/>
                <a:gd name="connsiteX5323" fmla="*/ 5326 w 2371972"/>
                <a:gd name="connsiteY5323" fmla="*/ 1957791 h 3508684"/>
                <a:gd name="connsiteX5324" fmla="*/ 5326 w 2371972"/>
                <a:gd name="connsiteY5324" fmla="*/ 1956364 h 3508684"/>
                <a:gd name="connsiteX5325" fmla="*/ 4279 w 2371972"/>
                <a:gd name="connsiteY5325" fmla="*/ 1955412 h 3508684"/>
                <a:gd name="connsiteX5326" fmla="*/ 4279 w 2371972"/>
                <a:gd name="connsiteY5326" fmla="*/ 1954556 h 3508684"/>
                <a:gd name="connsiteX5327" fmla="*/ 3424 w 2371972"/>
                <a:gd name="connsiteY5327" fmla="*/ 1954270 h 3508684"/>
                <a:gd name="connsiteX5328" fmla="*/ 2948 w 2371972"/>
                <a:gd name="connsiteY5328" fmla="*/ 1953414 h 3508684"/>
                <a:gd name="connsiteX5329" fmla="*/ 3424 w 2371972"/>
                <a:gd name="connsiteY5329" fmla="*/ 1952748 h 3508684"/>
                <a:gd name="connsiteX5330" fmla="*/ 4470 w 2371972"/>
                <a:gd name="connsiteY5330" fmla="*/ 1952748 h 3508684"/>
                <a:gd name="connsiteX5331" fmla="*/ 4184 w 2371972"/>
                <a:gd name="connsiteY5331" fmla="*/ 1951796 h 3508684"/>
                <a:gd name="connsiteX5332" fmla="*/ 3328 w 2371972"/>
                <a:gd name="connsiteY5332" fmla="*/ 1950845 h 3508684"/>
                <a:gd name="connsiteX5333" fmla="*/ 3614 w 2371972"/>
                <a:gd name="connsiteY5333" fmla="*/ 1948751 h 3508684"/>
                <a:gd name="connsiteX5334" fmla="*/ 4375 w 2371972"/>
                <a:gd name="connsiteY5334" fmla="*/ 1948085 h 3508684"/>
                <a:gd name="connsiteX5335" fmla="*/ 6562 w 2371972"/>
                <a:gd name="connsiteY5335" fmla="*/ 1947419 h 3508684"/>
                <a:gd name="connsiteX5336" fmla="*/ 7418 w 2371972"/>
                <a:gd name="connsiteY5336" fmla="*/ 1947704 h 3508684"/>
                <a:gd name="connsiteX5337" fmla="*/ 7703 w 2371972"/>
                <a:gd name="connsiteY5337" fmla="*/ 1949322 h 3508684"/>
                <a:gd name="connsiteX5338" fmla="*/ 8464 w 2371972"/>
                <a:gd name="connsiteY5338" fmla="*/ 1949607 h 3508684"/>
                <a:gd name="connsiteX5339" fmla="*/ 10651 w 2371972"/>
                <a:gd name="connsiteY5339" fmla="*/ 1947799 h 3508684"/>
                <a:gd name="connsiteX5340" fmla="*/ 14075 w 2371972"/>
                <a:gd name="connsiteY5340" fmla="*/ 1947514 h 3508684"/>
                <a:gd name="connsiteX5341" fmla="*/ 14836 w 2371972"/>
                <a:gd name="connsiteY5341" fmla="*/ 1947133 h 3508684"/>
                <a:gd name="connsiteX5342" fmla="*/ 15311 w 2371972"/>
                <a:gd name="connsiteY5342" fmla="*/ 1942280 h 3508684"/>
                <a:gd name="connsiteX5343" fmla="*/ 17784 w 2371972"/>
                <a:gd name="connsiteY5343" fmla="*/ 1943708 h 3508684"/>
                <a:gd name="connsiteX5344" fmla="*/ 18259 w 2371972"/>
                <a:gd name="connsiteY5344" fmla="*/ 1942471 h 3508684"/>
                <a:gd name="connsiteX5345" fmla="*/ 20446 w 2371972"/>
                <a:gd name="connsiteY5345" fmla="*/ 1942375 h 3508684"/>
                <a:gd name="connsiteX5346" fmla="*/ 20446 w 2371972"/>
                <a:gd name="connsiteY5346" fmla="*/ 1942375 h 3508684"/>
                <a:gd name="connsiteX5347" fmla="*/ 616150 w 2371972"/>
                <a:gd name="connsiteY5347" fmla="*/ 1859587 h 3508684"/>
                <a:gd name="connsiteX5348" fmla="*/ 617957 w 2371972"/>
                <a:gd name="connsiteY5348" fmla="*/ 1860444 h 3508684"/>
                <a:gd name="connsiteX5349" fmla="*/ 617957 w 2371972"/>
                <a:gd name="connsiteY5349" fmla="*/ 1861300 h 3508684"/>
                <a:gd name="connsiteX5350" fmla="*/ 619288 w 2371972"/>
                <a:gd name="connsiteY5350" fmla="*/ 1862157 h 3508684"/>
                <a:gd name="connsiteX5351" fmla="*/ 619573 w 2371972"/>
                <a:gd name="connsiteY5351" fmla="*/ 1863394 h 3508684"/>
                <a:gd name="connsiteX5352" fmla="*/ 621380 w 2371972"/>
                <a:gd name="connsiteY5352" fmla="*/ 1864060 h 3508684"/>
                <a:gd name="connsiteX5353" fmla="*/ 621380 w 2371972"/>
                <a:gd name="connsiteY5353" fmla="*/ 1864726 h 3508684"/>
                <a:gd name="connsiteX5354" fmla="*/ 623568 w 2371972"/>
                <a:gd name="connsiteY5354" fmla="*/ 1866344 h 3508684"/>
                <a:gd name="connsiteX5355" fmla="*/ 624423 w 2371972"/>
                <a:gd name="connsiteY5355" fmla="*/ 1870436 h 3508684"/>
                <a:gd name="connsiteX5356" fmla="*/ 625470 w 2371972"/>
                <a:gd name="connsiteY5356" fmla="*/ 1871292 h 3508684"/>
                <a:gd name="connsiteX5357" fmla="*/ 625470 w 2371972"/>
                <a:gd name="connsiteY5357" fmla="*/ 1873386 h 3508684"/>
                <a:gd name="connsiteX5358" fmla="*/ 626230 w 2371972"/>
                <a:gd name="connsiteY5358" fmla="*/ 1874242 h 3508684"/>
                <a:gd name="connsiteX5359" fmla="*/ 626230 w 2371972"/>
                <a:gd name="connsiteY5359" fmla="*/ 1874908 h 3508684"/>
                <a:gd name="connsiteX5360" fmla="*/ 625755 w 2371972"/>
                <a:gd name="connsiteY5360" fmla="*/ 1875193 h 3508684"/>
                <a:gd name="connsiteX5361" fmla="*/ 626040 w 2371972"/>
                <a:gd name="connsiteY5361" fmla="*/ 1879285 h 3508684"/>
                <a:gd name="connsiteX5362" fmla="*/ 625375 w 2371972"/>
                <a:gd name="connsiteY5362" fmla="*/ 1880903 h 3508684"/>
                <a:gd name="connsiteX5363" fmla="*/ 625375 w 2371972"/>
                <a:gd name="connsiteY5363" fmla="*/ 1886708 h 3508684"/>
                <a:gd name="connsiteX5364" fmla="*/ 625089 w 2371972"/>
                <a:gd name="connsiteY5364" fmla="*/ 1888135 h 3508684"/>
                <a:gd name="connsiteX5365" fmla="*/ 624614 w 2371972"/>
                <a:gd name="connsiteY5365" fmla="*/ 1888420 h 3508684"/>
                <a:gd name="connsiteX5366" fmla="*/ 624614 w 2371972"/>
                <a:gd name="connsiteY5366" fmla="*/ 1891846 h 3508684"/>
                <a:gd name="connsiteX5367" fmla="*/ 623758 w 2371972"/>
                <a:gd name="connsiteY5367" fmla="*/ 1895748 h 3508684"/>
                <a:gd name="connsiteX5368" fmla="*/ 624233 w 2371972"/>
                <a:gd name="connsiteY5368" fmla="*/ 1896128 h 3508684"/>
                <a:gd name="connsiteX5369" fmla="*/ 623948 w 2371972"/>
                <a:gd name="connsiteY5369" fmla="*/ 1897365 h 3508684"/>
                <a:gd name="connsiteX5370" fmla="*/ 624709 w 2371972"/>
                <a:gd name="connsiteY5370" fmla="*/ 1898317 h 3508684"/>
                <a:gd name="connsiteX5371" fmla="*/ 624994 w 2371972"/>
                <a:gd name="connsiteY5371" fmla="*/ 1901362 h 3508684"/>
                <a:gd name="connsiteX5372" fmla="*/ 624709 w 2371972"/>
                <a:gd name="connsiteY5372" fmla="*/ 1902314 h 3508684"/>
                <a:gd name="connsiteX5373" fmla="*/ 623377 w 2371972"/>
                <a:gd name="connsiteY5373" fmla="*/ 1902314 h 3508684"/>
                <a:gd name="connsiteX5374" fmla="*/ 623377 w 2371972"/>
                <a:gd name="connsiteY5374" fmla="*/ 1903741 h 3508684"/>
                <a:gd name="connsiteX5375" fmla="*/ 622522 w 2371972"/>
                <a:gd name="connsiteY5375" fmla="*/ 1903456 h 3508684"/>
                <a:gd name="connsiteX5376" fmla="*/ 622522 w 2371972"/>
                <a:gd name="connsiteY5376" fmla="*/ 1902599 h 3508684"/>
                <a:gd name="connsiteX5377" fmla="*/ 621666 w 2371972"/>
                <a:gd name="connsiteY5377" fmla="*/ 1901933 h 3508684"/>
                <a:gd name="connsiteX5378" fmla="*/ 620810 w 2371972"/>
                <a:gd name="connsiteY5378" fmla="*/ 1901933 h 3508684"/>
                <a:gd name="connsiteX5379" fmla="*/ 620524 w 2371972"/>
                <a:gd name="connsiteY5379" fmla="*/ 1900981 h 3508684"/>
                <a:gd name="connsiteX5380" fmla="*/ 619669 w 2371972"/>
                <a:gd name="connsiteY5380" fmla="*/ 1901648 h 3508684"/>
                <a:gd name="connsiteX5381" fmla="*/ 619669 w 2371972"/>
                <a:gd name="connsiteY5381" fmla="*/ 1903456 h 3508684"/>
                <a:gd name="connsiteX5382" fmla="*/ 620715 w 2371972"/>
                <a:gd name="connsiteY5382" fmla="*/ 1904693 h 3508684"/>
                <a:gd name="connsiteX5383" fmla="*/ 620429 w 2371972"/>
                <a:gd name="connsiteY5383" fmla="*/ 1905644 h 3508684"/>
                <a:gd name="connsiteX5384" fmla="*/ 619669 w 2371972"/>
                <a:gd name="connsiteY5384" fmla="*/ 1905930 h 3508684"/>
                <a:gd name="connsiteX5385" fmla="*/ 620429 w 2371972"/>
                <a:gd name="connsiteY5385" fmla="*/ 1906310 h 3508684"/>
                <a:gd name="connsiteX5386" fmla="*/ 620715 w 2371972"/>
                <a:gd name="connsiteY5386" fmla="*/ 1908118 h 3508684"/>
                <a:gd name="connsiteX5387" fmla="*/ 619954 w 2371972"/>
                <a:gd name="connsiteY5387" fmla="*/ 1907262 h 3508684"/>
                <a:gd name="connsiteX5388" fmla="*/ 619478 w 2371972"/>
                <a:gd name="connsiteY5388" fmla="*/ 1907262 h 3508684"/>
                <a:gd name="connsiteX5389" fmla="*/ 619193 w 2371972"/>
                <a:gd name="connsiteY5389" fmla="*/ 1906406 h 3508684"/>
                <a:gd name="connsiteX5390" fmla="*/ 618337 w 2371972"/>
                <a:gd name="connsiteY5390" fmla="*/ 1906406 h 3508684"/>
                <a:gd name="connsiteX5391" fmla="*/ 617481 w 2371972"/>
                <a:gd name="connsiteY5391" fmla="*/ 1907643 h 3508684"/>
                <a:gd name="connsiteX5392" fmla="*/ 618813 w 2371972"/>
                <a:gd name="connsiteY5392" fmla="*/ 1908309 h 3508684"/>
                <a:gd name="connsiteX5393" fmla="*/ 619669 w 2371972"/>
                <a:gd name="connsiteY5393" fmla="*/ 1909546 h 3508684"/>
                <a:gd name="connsiteX5394" fmla="*/ 616816 w 2371972"/>
                <a:gd name="connsiteY5394" fmla="*/ 1911354 h 3508684"/>
                <a:gd name="connsiteX5395" fmla="*/ 617101 w 2371972"/>
                <a:gd name="connsiteY5395" fmla="*/ 1912591 h 3508684"/>
                <a:gd name="connsiteX5396" fmla="*/ 615769 w 2371972"/>
                <a:gd name="connsiteY5396" fmla="*/ 1913542 h 3508684"/>
                <a:gd name="connsiteX5397" fmla="*/ 614438 w 2371972"/>
                <a:gd name="connsiteY5397" fmla="*/ 1913257 h 3508684"/>
                <a:gd name="connsiteX5398" fmla="*/ 613582 w 2371972"/>
                <a:gd name="connsiteY5398" fmla="*/ 1912305 h 3508684"/>
                <a:gd name="connsiteX5399" fmla="*/ 605309 w 2371972"/>
                <a:gd name="connsiteY5399" fmla="*/ 1913162 h 3508684"/>
                <a:gd name="connsiteX5400" fmla="*/ 603787 w 2371972"/>
                <a:gd name="connsiteY5400" fmla="*/ 1911734 h 3508684"/>
                <a:gd name="connsiteX5401" fmla="*/ 601600 w 2371972"/>
                <a:gd name="connsiteY5401" fmla="*/ 1911068 h 3508684"/>
                <a:gd name="connsiteX5402" fmla="*/ 597605 w 2371972"/>
                <a:gd name="connsiteY5402" fmla="*/ 1908023 h 3508684"/>
                <a:gd name="connsiteX5403" fmla="*/ 595799 w 2371972"/>
                <a:gd name="connsiteY5403" fmla="*/ 1907357 h 3508684"/>
                <a:gd name="connsiteX5404" fmla="*/ 594467 w 2371972"/>
                <a:gd name="connsiteY5404" fmla="*/ 1907643 h 3508684"/>
                <a:gd name="connsiteX5405" fmla="*/ 593136 w 2371972"/>
                <a:gd name="connsiteY5405" fmla="*/ 1906215 h 3508684"/>
                <a:gd name="connsiteX5406" fmla="*/ 593611 w 2371972"/>
                <a:gd name="connsiteY5406" fmla="*/ 1905359 h 3508684"/>
                <a:gd name="connsiteX5407" fmla="*/ 592565 w 2371972"/>
                <a:gd name="connsiteY5407" fmla="*/ 1904788 h 3508684"/>
                <a:gd name="connsiteX5408" fmla="*/ 592565 w 2371972"/>
                <a:gd name="connsiteY5408" fmla="*/ 1904407 h 3508684"/>
                <a:gd name="connsiteX5409" fmla="*/ 591709 w 2371972"/>
                <a:gd name="connsiteY5409" fmla="*/ 1904407 h 3508684"/>
                <a:gd name="connsiteX5410" fmla="*/ 590948 w 2371972"/>
                <a:gd name="connsiteY5410" fmla="*/ 1903170 h 3508684"/>
                <a:gd name="connsiteX5411" fmla="*/ 589617 w 2371972"/>
                <a:gd name="connsiteY5411" fmla="*/ 1902885 h 3508684"/>
                <a:gd name="connsiteX5412" fmla="*/ 587144 w 2371972"/>
                <a:gd name="connsiteY5412" fmla="*/ 1900791 h 3508684"/>
                <a:gd name="connsiteX5413" fmla="*/ 588476 w 2371972"/>
                <a:gd name="connsiteY5413" fmla="*/ 1897746 h 3508684"/>
                <a:gd name="connsiteX5414" fmla="*/ 588191 w 2371972"/>
                <a:gd name="connsiteY5414" fmla="*/ 1895082 h 3508684"/>
                <a:gd name="connsiteX5415" fmla="*/ 588666 w 2371972"/>
                <a:gd name="connsiteY5415" fmla="*/ 1891180 h 3508684"/>
                <a:gd name="connsiteX5416" fmla="*/ 587620 w 2371972"/>
                <a:gd name="connsiteY5416" fmla="*/ 1889943 h 3508684"/>
                <a:gd name="connsiteX5417" fmla="*/ 587905 w 2371972"/>
                <a:gd name="connsiteY5417" fmla="*/ 1888706 h 3508684"/>
                <a:gd name="connsiteX5418" fmla="*/ 588666 w 2371972"/>
                <a:gd name="connsiteY5418" fmla="*/ 1888040 h 3508684"/>
                <a:gd name="connsiteX5419" fmla="*/ 588191 w 2371972"/>
                <a:gd name="connsiteY5419" fmla="*/ 1887088 h 3508684"/>
                <a:gd name="connsiteX5420" fmla="*/ 589997 w 2371972"/>
                <a:gd name="connsiteY5420" fmla="*/ 1885851 h 3508684"/>
                <a:gd name="connsiteX5421" fmla="*/ 590283 w 2371972"/>
                <a:gd name="connsiteY5421" fmla="*/ 1884995 h 3508684"/>
                <a:gd name="connsiteX5422" fmla="*/ 591044 w 2371972"/>
                <a:gd name="connsiteY5422" fmla="*/ 1884614 h 3508684"/>
                <a:gd name="connsiteX5423" fmla="*/ 594182 w 2371972"/>
                <a:gd name="connsiteY5423" fmla="*/ 1883758 h 3508684"/>
                <a:gd name="connsiteX5424" fmla="*/ 594943 w 2371972"/>
                <a:gd name="connsiteY5424" fmla="*/ 1881664 h 3508684"/>
                <a:gd name="connsiteX5425" fmla="*/ 596750 w 2371972"/>
                <a:gd name="connsiteY5425" fmla="*/ 1881379 h 3508684"/>
                <a:gd name="connsiteX5426" fmla="*/ 597415 w 2371972"/>
                <a:gd name="connsiteY5426" fmla="*/ 1880522 h 3508684"/>
                <a:gd name="connsiteX5427" fmla="*/ 601600 w 2371972"/>
                <a:gd name="connsiteY5427" fmla="*/ 1880522 h 3508684"/>
                <a:gd name="connsiteX5428" fmla="*/ 605023 w 2371972"/>
                <a:gd name="connsiteY5428" fmla="*/ 1882330 h 3508684"/>
                <a:gd name="connsiteX5429" fmla="*/ 607210 w 2371972"/>
                <a:gd name="connsiteY5429" fmla="*/ 1882330 h 3508684"/>
                <a:gd name="connsiteX5430" fmla="*/ 608066 w 2371972"/>
                <a:gd name="connsiteY5430" fmla="*/ 1881474 h 3508684"/>
                <a:gd name="connsiteX5431" fmla="*/ 609113 w 2371972"/>
                <a:gd name="connsiteY5431" fmla="*/ 1880047 h 3508684"/>
                <a:gd name="connsiteX5432" fmla="*/ 609398 w 2371972"/>
                <a:gd name="connsiteY5432" fmla="*/ 1877382 h 3508684"/>
                <a:gd name="connsiteX5433" fmla="*/ 608922 w 2371972"/>
                <a:gd name="connsiteY5433" fmla="*/ 1875765 h 3508684"/>
                <a:gd name="connsiteX5434" fmla="*/ 607876 w 2371972"/>
                <a:gd name="connsiteY5434" fmla="*/ 1874813 h 3508684"/>
                <a:gd name="connsiteX5435" fmla="*/ 607401 w 2371972"/>
                <a:gd name="connsiteY5435" fmla="*/ 1873005 h 3508684"/>
                <a:gd name="connsiteX5436" fmla="*/ 607876 w 2371972"/>
                <a:gd name="connsiteY5436" fmla="*/ 1872719 h 3508684"/>
                <a:gd name="connsiteX5437" fmla="*/ 608732 w 2371972"/>
                <a:gd name="connsiteY5437" fmla="*/ 1870245 h 3508684"/>
                <a:gd name="connsiteX5438" fmla="*/ 609017 w 2371972"/>
                <a:gd name="connsiteY5438" fmla="*/ 1868152 h 3508684"/>
                <a:gd name="connsiteX5439" fmla="*/ 608542 w 2371972"/>
                <a:gd name="connsiteY5439" fmla="*/ 1867486 h 3508684"/>
                <a:gd name="connsiteX5440" fmla="*/ 607020 w 2371972"/>
                <a:gd name="connsiteY5440" fmla="*/ 1866820 h 3508684"/>
                <a:gd name="connsiteX5441" fmla="*/ 606735 w 2371972"/>
                <a:gd name="connsiteY5441" fmla="*/ 1865202 h 3508684"/>
                <a:gd name="connsiteX5442" fmla="*/ 608066 w 2371972"/>
                <a:gd name="connsiteY5442" fmla="*/ 1863774 h 3508684"/>
                <a:gd name="connsiteX5443" fmla="*/ 609588 w 2371972"/>
                <a:gd name="connsiteY5443" fmla="*/ 1863774 h 3508684"/>
                <a:gd name="connsiteX5444" fmla="*/ 610444 w 2371972"/>
                <a:gd name="connsiteY5444" fmla="*/ 1862823 h 3508684"/>
                <a:gd name="connsiteX5445" fmla="*/ 610729 w 2371972"/>
                <a:gd name="connsiteY5445" fmla="*/ 1861395 h 3508684"/>
                <a:gd name="connsiteX5446" fmla="*/ 611585 w 2371972"/>
                <a:gd name="connsiteY5446" fmla="*/ 1860729 h 3508684"/>
                <a:gd name="connsiteX5447" fmla="*/ 615389 w 2371972"/>
                <a:gd name="connsiteY5447" fmla="*/ 1860349 h 3508684"/>
                <a:gd name="connsiteX5448" fmla="*/ 616150 w 2371972"/>
                <a:gd name="connsiteY5448" fmla="*/ 1859397 h 3508684"/>
                <a:gd name="connsiteX5449" fmla="*/ 616150 w 2371972"/>
                <a:gd name="connsiteY5449" fmla="*/ 1859587 h 3508684"/>
                <a:gd name="connsiteX5450" fmla="*/ 616150 w 2371972"/>
                <a:gd name="connsiteY5450" fmla="*/ 1859587 h 3508684"/>
                <a:gd name="connsiteX5451" fmla="*/ 41273 w 2371972"/>
                <a:gd name="connsiteY5451" fmla="*/ 1855591 h 3508684"/>
                <a:gd name="connsiteX5452" fmla="*/ 41749 w 2371972"/>
                <a:gd name="connsiteY5452" fmla="*/ 1855972 h 3508684"/>
                <a:gd name="connsiteX5453" fmla="*/ 43936 w 2371972"/>
                <a:gd name="connsiteY5453" fmla="*/ 1855686 h 3508684"/>
                <a:gd name="connsiteX5454" fmla="*/ 44982 w 2371972"/>
                <a:gd name="connsiteY5454" fmla="*/ 1856067 h 3508684"/>
                <a:gd name="connsiteX5455" fmla="*/ 47074 w 2371972"/>
                <a:gd name="connsiteY5455" fmla="*/ 1857304 h 3508684"/>
                <a:gd name="connsiteX5456" fmla="*/ 47930 w 2371972"/>
                <a:gd name="connsiteY5456" fmla="*/ 1858541 h 3508684"/>
                <a:gd name="connsiteX5457" fmla="*/ 50022 w 2371972"/>
                <a:gd name="connsiteY5457" fmla="*/ 1858921 h 3508684"/>
                <a:gd name="connsiteX5458" fmla="*/ 51829 w 2371972"/>
                <a:gd name="connsiteY5458" fmla="*/ 1858921 h 3508684"/>
                <a:gd name="connsiteX5459" fmla="*/ 53351 w 2371972"/>
                <a:gd name="connsiteY5459" fmla="*/ 1857970 h 3508684"/>
                <a:gd name="connsiteX5460" fmla="*/ 55538 w 2371972"/>
                <a:gd name="connsiteY5460" fmla="*/ 1857970 h 3508684"/>
                <a:gd name="connsiteX5461" fmla="*/ 55823 w 2371972"/>
                <a:gd name="connsiteY5461" fmla="*/ 1859587 h 3508684"/>
                <a:gd name="connsiteX5462" fmla="*/ 56870 w 2371972"/>
                <a:gd name="connsiteY5462" fmla="*/ 1859968 h 3508684"/>
                <a:gd name="connsiteX5463" fmla="*/ 57725 w 2371972"/>
                <a:gd name="connsiteY5463" fmla="*/ 1859968 h 3508684"/>
                <a:gd name="connsiteX5464" fmla="*/ 58486 w 2371972"/>
                <a:gd name="connsiteY5464" fmla="*/ 1859017 h 3508684"/>
                <a:gd name="connsiteX5465" fmla="*/ 59532 w 2371972"/>
                <a:gd name="connsiteY5465" fmla="*/ 1859017 h 3508684"/>
                <a:gd name="connsiteX5466" fmla="*/ 60008 w 2371972"/>
                <a:gd name="connsiteY5466" fmla="*/ 1859683 h 3508684"/>
                <a:gd name="connsiteX5467" fmla="*/ 59722 w 2371972"/>
                <a:gd name="connsiteY5467" fmla="*/ 1860539 h 3508684"/>
                <a:gd name="connsiteX5468" fmla="*/ 58676 w 2371972"/>
                <a:gd name="connsiteY5468" fmla="*/ 1861491 h 3508684"/>
                <a:gd name="connsiteX5469" fmla="*/ 56584 w 2371972"/>
                <a:gd name="connsiteY5469" fmla="*/ 1861205 h 3508684"/>
                <a:gd name="connsiteX5470" fmla="*/ 55538 w 2371972"/>
                <a:gd name="connsiteY5470" fmla="*/ 1862823 h 3508684"/>
                <a:gd name="connsiteX5471" fmla="*/ 53731 w 2371972"/>
                <a:gd name="connsiteY5471" fmla="*/ 1863204 h 3508684"/>
                <a:gd name="connsiteX5472" fmla="*/ 53731 w 2371972"/>
                <a:gd name="connsiteY5472" fmla="*/ 1863584 h 3508684"/>
                <a:gd name="connsiteX5473" fmla="*/ 55823 w 2371972"/>
                <a:gd name="connsiteY5473" fmla="*/ 1864250 h 3508684"/>
                <a:gd name="connsiteX5474" fmla="*/ 60293 w 2371972"/>
                <a:gd name="connsiteY5474" fmla="*/ 1864536 h 3508684"/>
                <a:gd name="connsiteX5475" fmla="*/ 62480 w 2371972"/>
                <a:gd name="connsiteY5475" fmla="*/ 1865202 h 3508684"/>
                <a:gd name="connsiteX5476" fmla="*/ 63241 w 2371972"/>
                <a:gd name="connsiteY5476" fmla="*/ 1865868 h 3508684"/>
                <a:gd name="connsiteX5477" fmla="*/ 64287 w 2371972"/>
                <a:gd name="connsiteY5477" fmla="*/ 1865868 h 3508684"/>
                <a:gd name="connsiteX5478" fmla="*/ 65333 w 2371972"/>
                <a:gd name="connsiteY5478" fmla="*/ 1865202 h 3508684"/>
                <a:gd name="connsiteX5479" fmla="*/ 65809 w 2371972"/>
                <a:gd name="connsiteY5479" fmla="*/ 1865868 h 3508684"/>
                <a:gd name="connsiteX5480" fmla="*/ 67996 w 2371972"/>
                <a:gd name="connsiteY5480" fmla="*/ 1866724 h 3508684"/>
                <a:gd name="connsiteX5481" fmla="*/ 69328 w 2371972"/>
                <a:gd name="connsiteY5481" fmla="*/ 1865773 h 3508684"/>
                <a:gd name="connsiteX5482" fmla="*/ 70088 w 2371972"/>
                <a:gd name="connsiteY5482" fmla="*/ 1865773 h 3508684"/>
                <a:gd name="connsiteX5483" fmla="*/ 70849 w 2371972"/>
                <a:gd name="connsiteY5483" fmla="*/ 1867200 h 3508684"/>
                <a:gd name="connsiteX5484" fmla="*/ 71515 w 2371972"/>
                <a:gd name="connsiteY5484" fmla="*/ 1866344 h 3508684"/>
                <a:gd name="connsiteX5485" fmla="*/ 71990 w 2371972"/>
                <a:gd name="connsiteY5485" fmla="*/ 1866344 h 3508684"/>
                <a:gd name="connsiteX5486" fmla="*/ 72751 w 2371972"/>
                <a:gd name="connsiteY5486" fmla="*/ 1866724 h 3508684"/>
                <a:gd name="connsiteX5487" fmla="*/ 73512 w 2371972"/>
                <a:gd name="connsiteY5487" fmla="*/ 1868152 h 3508684"/>
                <a:gd name="connsiteX5488" fmla="*/ 75699 w 2371972"/>
                <a:gd name="connsiteY5488" fmla="*/ 1868152 h 3508684"/>
                <a:gd name="connsiteX5489" fmla="*/ 76460 w 2371972"/>
                <a:gd name="connsiteY5489" fmla="*/ 1869103 h 3508684"/>
                <a:gd name="connsiteX5490" fmla="*/ 76460 w 2371972"/>
                <a:gd name="connsiteY5490" fmla="*/ 1870055 h 3508684"/>
                <a:gd name="connsiteX5491" fmla="*/ 77791 w 2371972"/>
                <a:gd name="connsiteY5491" fmla="*/ 1870340 h 3508684"/>
                <a:gd name="connsiteX5492" fmla="*/ 79598 w 2371972"/>
                <a:gd name="connsiteY5492" fmla="*/ 1871768 h 3508684"/>
                <a:gd name="connsiteX5493" fmla="*/ 79598 w 2371972"/>
                <a:gd name="connsiteY5493" fmla="*/ 1872624 h 3508684"/>
                <a:gd name="connsiteX5494" fmla="*/ 79313 w 2371972"/>
                <a:gd name="connsiteY5494" fmla="*/ 1873005 h 3508684"/>
                <a:gd name="connsiteX5495" fmla="*/ 78267 w 2371972"/>
                <a:gd name="connsiteY5495" fmla="*/ 1873005 h 3508684"/>
                <a:gd name="connsiteX5496" fmla="*/ 76745 w 2371972"/>
                <a:gd name="connsiteY5496" fmla="*/ 1871768 h 3508684"/>
                <a:gd name="connsiteX5497" fmla="*/ 76745 w 2371972"/>
                <a:gd name="connsiteY5497" fmla="*/ 1871102 h 3508684"/>
                <a:gd name="connsiteX5498" fmla="*/ 76080 w 2371972"/>
                <a:gd name="connsiteY5498" fmla="*/ 1870436 h 3508684"/>
                <a:gd name="connsiteX5499" fmla="*/ 72276 w 2371972"/>
                <a:gd name="connsiteY5499" fmla="*/ 1871292 h 3508684"/>
                <a:gd name="connsiteX5500" fmla="*/ 70088 w 2371972"/>
                <a:gd name="connsiteY5500" fmla="*/ 1869865 h 3508684"/>
                <a:gd name="connsiteX5501" fmla="*/ 69613 w 2371972"/>
                <a:gd name="connsiteY5501" fmla="*/ 1870531 h 3508684"/>
                <a:gd name="connsiteX5502" fmla="*/ 68567 w 2371972"/>
                <a:gd name="connsiteY5502" fmla="*/ 1870816 h 3508684"/>
                <a:gd name="connsiteX5503" fmla="*/ 64953 w 2371972"/>
                <a:gd name="connsiteY5503" fmla="*/ 1870436 h 3508684"/>
                <a:gd name="connsiteX5504" fmla="*/ 63146 w 2371972"/>
                <a:gd name="connsiteY5504" fmla="*/ 1869199 h 3508684"/>
                <a:gd name="connsiteX5505" fmla="*/ 62385 w 2371972"/>
                <a:gd name="connsiteY5505" fmla="*/ 1868247 h 3508684"/>
                <a:gd name="connsiteX5506" fmla="*/ 61529 w 2371972"/>
                <a:gd name="connsiteY5506" fmla="*/ 1868247 h 3508684"/>
                <a:gd name="connsiteX5507" fmla="*/ 61054 w 2371972"/>
                <a:gd name="connsiteY5507" fmla="*/ 1869199 h 3508684"/>
                <a:gd name="connsiteX5508" fmla="*/ 57630 w 2371972"/>
                <a:gd name="connsiteY5508" fmla="*/ 1871958 h 3508684"/>
                <a:gd name="connsiteX5509" fmla="*/ 56299 w 2371972"/>
                <a:gd name="connsiteY5509" fmla="*/ 1872814 h 3508684"/>
                <a:gd name="connsiteX5510" fmla="*/ 54207 w 2371972"/>
                <a:gd name="connsiteY5510" fmla="*/ 1873195 h 3508684"/>
                <a:gd name="connsiteX5511" fmla="*/ 54492 w 2371972"/>
                <a:gd name="connsiteY5511" fmla="*/ 1876240 h 3508684"/>
                <a:gd name="connsiteX5512" fmla="*/ 54777 w 2371972"/>
                <a:gd name="connsiteY5512" fmla="*/ 1876621 h 3508684"/>
                <a:gd name="connsiteX5513" fmla="*/ 56299 w 2371972"/>
                <a:gd name="connsiteY5513" fmla="*/ 1876240 h 3508684"/>
                <a:gd name="connsiteX5514" fmla="*/ 58391 w 2371972"/>
                <a:gd name="connsiteY5514" fmla="*/ 1876526 h 3508684"/>
                <a:gd name="connsiteX5515" fmla="*/ 58676 w 2371972"/>
                <a:gd name="connsiteY5515" fmla="*/ 1876906 h 3508684"/>
                <a:gd name="connsiteX5516" fmla="*/ 60008 w 2371972"/>
                <a:gd name="connsiteY5516" fmla="*/ 1876906 h 3508684"/>
                <a:gd name="connsiteX5517" fmla="*/ 62195 w 2371972"/>
                <a:gd name="connsiteY5517" fmla="*/ 1876050 h 3508684"/>
                <a:gd name="connsiteX5518" fmla="*/ 63717 w 2371972"/>
                <a:gd name="connsiteY5518" fmla="*/ 1876431 h 3508684"/>
                <a:gd name="connsiteX5519" fmla="*/ 65048 w 2371972"/>
                <a:gd name="connsiteY5519" fmla="*/ 1876050 h 3508684"/>
                <a:gd name="connsiteX5520" fmla="*/ 67711 w 2371972"/>
                <a:gd name="connsiteY5520" fmla="*/ 1876335 h 3508684"/>
                <a:gd name="connsiteX5521" fmla="*/ 68472 w 2371972"/>
                <a:gd name="connsiteY5521" fmla="*/ 1877572 h 3508684"/>
                <a:gd name="connsiteX5522" fmla="*/ 67711 w 2371972"/>
                <a:gd name="connsiteY5522" fmla="*/ 1880047 h 3508684"/>
                <a:gd name="connsiteX5523" fmla="*/ 66379 w 2371972"/>
                <a:gd name="connsiteY5523" fmla="*/ 1880998 h 3508684"/>
                <a:gd name="connsiteX5524" fmla="*/ 66379 w 2371972"/>
                <a:gd name="connsiteY5524" fmla="*/ 1882806 h 3508684"/>
                <a:gd name="connsiteX5525" fmla="*/ 65524 w 2371972"/>
                <a:gd name="connsiteY5525" fmla="*/ 1882806 h 3508684"/>
                <a:gd name="connsiteX5526" fmla="*/ 64763 w 2371972"/>
                <a:gd name="connsiteY5526" fmla="*/ 1882140 h 3508684"/>
                <a:gd name="connsiteX5527" fmla="*/ 65048 w 2371972"/>
                <a:gd name="connsiteY5527" fmla="*/ 1881474 h 3508684"/>
                <a:gd name="connsiteX5528" fmla="*/ 64287 w 2371972"/>
                <a:gd name="connsiteY5528" fmla="*/ 1881188 h 3508684"/>
                <a:gd name="connsiteX5529" fmla="*/ 64002 w 2371972"/>
                <a:gd name="connsiteY5529" fmla="*/ 1881855 h 3508684"/>
                <a:gd name="connsiteX5530" fmla="*/ 63146 w 2371972"/>
                <a:gd name="connsiteY5530" fmla="*/ 1882140 h 3508684"/>
                <a:gd name="connsiteX5531" fmla="*/ 62671 w 2371972"/>
                <a:gd name="connsiteY5531" fmla="*/ 1883377 h 3508684"/>
                <a:gd name="connsiteX5532" fmla="*/ 61815 w 2371972"/>
                <a:gd name="connsiteY5532" fmla="*/ 1883663 h 3508684"/>
                <a:gd name="connsiteX5533" fmla="*/ 61339 w 2371972"/>
                <a:gd name="connsiteY5533" fmla="*/ 1884329 h 3508684"/>
                <a:gd name="connsiteX5534" fmla="*/ 60483 w 2371972"/>
                <a:gd name="connsiteY5534" fmla="*/ 1884329 h 3508684"/>
                <a:gd name="connsiteX5535" fmla="*/ 59437 w 2371972"/>
                <a:gd name="connsiteY5535" fmla="*/ 1883472 h 3508684"/>
                <a:gd name="connsiteX5536" fmla="*/ 57345 w 2371972"/>
                <a:gd name="connsiteY5536" fmla="*/ 1883472 h 3508684"/>
                <a:gd name="connsiteX5537" fmla="*/ 56584 w 2371972"/>
                <a:gd name="connsiteY5537" fmla="*/ 1882616 h 3508684"/>
                <a:gd name="connsiteX5538" fmla="*/ 55823 w 2371972"/>
                <a:gd name="connsiteY5538" fmla="*/ 1882616 h 3508684"/>
                <a:gd name="connsiteX5539" fmla="*/ 54968 w 2371972"/>
                <a:gd name="connsiteY5539" fmla="*/ 1884424 h 3508684"/>
                <a:gd name="connsiteX5540" fmla="*/ 55253 w 2371972"/>
                <a:gd name="connsiteY5540" fmla="*/ 1886041 h 3508684"/>
                <a:gd name="connsiteX5541" fmla="*/ 54207 w 2371972"/>
                <a:gd name="connsiteY5541" fmla="*/ 1886041 h 3508684"/>
                <a:gd name="connsiteX5542" fmla="*/ 52019 w 2371972"/>
                <a:gd name="connsiteY5542" fmla="*/ 1884805 h 3508684"/>
                <a:gd name="connsiteX5543" fmla="*/ 51164 w 2371972"/>
                <a:gd name="connsiteY5543" fmla="*/ 1885090 h 3508684"/>
                <a:gd name="connsiteX5544" fmla="*/ 50117 w 2371972"/>
                <a:gd name="connsiteY5544" fmla="*/ 1886327 h 3508684"/>
                <a:gd name="connsiteX5545" fmla="*/ 47930 w 2371972"/>
                <a:gd name="connsiteY5545" fmla="*/ 1886041 h 3508684"/>
                <a:gd name="connsiteX5546" fmla="*/ 45458 w 2371972"/>
                <a:gd name="connsiteY5546" fmla="*/ 1883758 h 3508684"/>
                <a:gd name="connsiteX5547" fmla="*/ 45458 w 2371972"/>
                <a:gd name="connsiteY5547" fmla="*/ 1883092 h 3508684"/>
                <a:gd name="connsiteX5548" fmla="*/ 46504 w 2371972"/>
                <a:gd name="connsiteY5548" fmla="*/ 1883092 h 3508684"/>
                <a:gd name="connsiteX5549" fmla="*/ 46979 w 2371972"/>
                <a:gd name="connsiteY5549" fmla="*/ 1881284 h 3508684"/>
                <a:gd name="connsiteX5550" fmla="*/ 45458 w 2371972"/>
                <a:gd name="connsiteY5550" fmla="*/ 1880427 h 3508684"/>
                <a:gd name="connsiteX5551" fmla="*/ 44126 w 2371972"/>
                <a:gd name="connsiteY5551" fmla="*/ 1877382 h 3508684"/>
                <a:gd name="connsiteX5552" fmla="*/ 43365 w 2371972"/>
                <a:gd name="connsiteY5552" fmla="*/ 1877382 h 3508684"/>
                <a:gd name="connsiteX5553" fmla="*/ 42509 w 2371972"/>
                <a:gd name="connsiteY5553" fmla="*/ 1876145 h 3508684"/>
                <a:gd name="connsiteX5554" fmla="*/ 43556 w 2371972"/>
                <a:gd name="connsiteY5554" fmla="*/ 1875289 h 3508684"/>
                <a:gd name="connsiteX5555" fmla="*/ 44221 w 2371972"/>
                <a:gd name="connsiteY5555" fmla="*/ 1875289 h 3508684"/>
                <a:gd name="connsiteX5556" fmla="*/ 44697 w 2371972"/>
                <a:gd name="connsiteY5556" fmla="*/ 1876145 h 3508684"/>
                <a:gd name="connsiteX5557" fmla="*/ 45553 w 2371972"/>
                <a:gd name="connsiteY5557" fmla="*/ 1876145 h 3508684"/>
                <a:gd name="connsiteX5558" fmla="*/ 45553 w 2371972"/>
                <a:gd name="connsiteY5558" fmla="*/ 1875479 h 3508684"/>
                <a:gd name="connsiteX5559" fmla="*/ 47360 w 2371972"/>
                <a:gd name="connsiteY5559" fmla="*/ 1876335 h 3508684"/>
                <a:gd name="connsiteX5560" fmla="*/ 48691 w 2371972"/>
                <a:gd name="connsiteY5560" fmla="*/ 1875669 h 3508684"/>
                <a:gd name="connsiteX5561" fmla="*/ 49737 w 2371972"/>
                <a:gd name="connsiteY5561" fmla="*/ 1876050 h 3508684"/>
                <a:gd name="connsiteX5562" fmla="*/ 50593 w 2371972"/>
                <a:gd name="connsiteY5562" fmla="*/ 1874813 h 3508684"/>
                <a:gd name="connsiteX5563" fmla="*/ 51354 w 2371972"/>
                <a:gd name="connsiteY5563" fmla="*/ 1874813 h 3508684"/>
                <a:gd name="connsiteX5564" fmla="*/ 51639 w 2371972"/>
                <a:gd name="connsiteY5564" fmla="*/ 1872339 h 3508684"/>
                <a:gd name="connsiteX5565" fmla="*/ 47835 w 2371972"/>
                <a:gd name="connsiteY5565" fmla="*/ 1870721 h 3508684"/>
                <a:gd name="connsiteX5566" fmla="*/ 47074 w 2371972"/>
                <a:gd name="connsiteY5566" fmla="*/ 1870721 h 3508684"/>
                <a:gd name="connsiteX5567" fmla="*/ 46409 w 2371972"/>
                <a:gd name="connsiteY5567" fmla="*/ 1871578 h 3508684"/>
                <a:gd name="connsiteX5568" fmla="*/ 45553 w 2371972"/>
                <a:gd name="connsiteY5568" fmla="*/ 1871578 h 3508684"/>
                <a:gd name="connsiteX5569" fmla="*/ 44507 w 2371972"/>
                <a:gd name="connsiteY5569" fmla="*/ 1870721 h 3508684"/>
                <a:gd name="connsiteX5570" fmla="*/ 42414 w 2371972"/>
                <a:gd name="connsiteY5570" fmla="*/ 1870721 h 3508684"/>
                <a:gd name="connsiteX5571" fmla="*/ 40608 w 2371972"/>
                <a:gd name="connsiteY5571" fmla="*/ 1869484 h 3508684"/>
                <a:gd name="connsiteX5572" fmla="*/ 40132 w 2371972"/>
                <a:gd name="connsiteY5572" fmla="*/ 1868247 h 3508684"/>
                <a:gd name="connsiteX5573" fmla="*/ 39371 w 2371972"/>
                <a:gd name="connsiteY5573" fmla="*/ 1868247 h 3508684"/>
                <a:gd name="connsiteX5574" fmla="*/ 38896 w 2371972"/>
                <a:gd name="connsiteY5574" fmla="*/ 1869103 h 3508684"/>
                <a:gd name="connsiteX5575" fmla="*/ 36233 w 2371972"/>
                <a:gd name="connsiteY5575" fmla="*/ 1869103 h 3508684"/>
                <a:gd name="connsiteX5576" fmla="*/ 35472 w 2371972"/>
                <a:gd name="connsiteY5576" fmla="*/ 1868818 h 3508684"/>
                <a:gd name="connsiteX5577" fmla="*/ 34616 w 2371972"/>
                <a:gd name="connsiteY5577" fmla="*/ 1867581 h 3508684"/>
                <a:gd name="connsiteX5578" fmla="*/ 34616 w 2371972"/>
                <a:gd name="connsiteY5578" fmla="*/ 1866629 h 3508684"/>
                <a:gd name="connsiteX5579" fmla="*/ 36708 w 2371972"/>
                <a:gd name="connsiteY5579" fmla="*/ 1865392 h 3508684"/>
                <a:gd name="connsiteX5580" fmla="*/ 39181 w 2371972"/>
                <a:gd name="connsiteY5580" fmla="*/ 1866058 h 3508684"/>
                <a:gd name="connsiteX5581" fmla="*/ 39657 w 2371972"/>
                <a:gd name="connsiteY5581" fmla="*/ 1863584 h 3508684"/>
                <a:gd name="connsiteX5582" fmla="*/ 41749 w 2371972"/>
                <a:gd name="connsiteY5582" fmla="*/ 1861966 h 3508684"/>
                <a:gd name="connsiteX5583" fmla="*/ 42034 w 2371972"/>
                <a:gd name="connsiteY5583" fmla="*/ 1860539 h 3508684"/>
                <a:gd name="connsiteX5584" fmla="*/ 41273 w 2371972"/>
                <a:gd name="connsiteY5584" fmla="*/ 1859587 h 3508684"/>
                <a:gd name="connsiteX5585" fmla="*/ 40417 w 2371972"/>
                <a:gd name="connsiteY5585" fmla="*/ 1859207 h 3508684"/>
                <a:gd name="connsiteX5586" fmla="*/ 39942 w 2371972"/>
                <a:gd name="connsiteY5586" fmla="*/ 1857780 h 3508684"/>
                <a:gd name="connsiteX5587" fmla="*/ 40227 w 2371972"/>
                <a:gd name="connsiteY5587" fmla="*/ 1855686 h 3508684"/>
                <a:gd name="connsiteX5588" fmla="*/ 41273 w 2371972"/>
                <a:gd name="connsiteY5588" fmla="*/ 1855591 h 3508684"/>
                <a:gd name="connsiteX5589" fmla="*/ 41273 w 2371972"/>
                <a:gd name="connsiteY5589" fmla="*/ 1855591 h 3508684"/>
                <a:gd name="connsiteX5590" fmla="*/ 129050 w 2371972"/>
                <a:gd name="connsiteY5590" fmla="*/ 1817147 h 3508684"/>
                <a:gd name="connsiteX5591" fmla="*/ 129335 w 2371972"/>
                <a:gd name="connsiteY5591" fmla="*/ 1817813 h 3508684"/>
                <a:gd name="connsiteX5592" fmla="*/ 128860 w 2371972"/>
                <a:gd name="connsiteY5592" fmla="*/ 1819050 h 3508684"/>
                <a:gd name="connsiteX5593" fmla="*/ 130952 w 2371972"/>
                <a:gd name="connsiteY5593" fmla="*/ 1819431 h 3508684"/>
                <a:gd name="connsiteX5594" fmla="*/ 131428 w 2371972"/>
                <a:gd name="connsiteY5594" fmla="*/ 1820382 h 3508684"/>
                <a:gd name="connsiteX5595" fmla="*/ 132283 w 2371972"/>
                <a:gd name="connsiteY5595" fmla="*/ 1820668 h 3508684"/>
                <a:gd name="connsiteX5596" fmla="*/ 132569 w 2371972"/>
                <a:gd name="connsiteY5596" fmla="*/ 1822095 h 3508684"/>
                <a:gd name="connsiteX5597" fmla="*/ 131237 w 2371972"/>
                <a:gd name="connsiteY5597" fmla="*/ 1824188 h 3508684"/>
                <a:gd name="connsiteX5598" fmla="*/ 130381 w 2371972"/>
                <a:gd name="connsiteY5598" fmla="*/ 1824188 h 3508684"/>
                <a:gd name="connsiteX5599" fmla="*/ 129621 w 2371972"/>
                <a:gd name="connsiteY5599" fmla="*/ 1823522 h 3508684"/>
                <a:gd name="connsiteX5600" fmla="*/ 126197 w 2371972"/>
                <a:gd name="connsiteY5600" fmla="*/ 1823903 h 3508684"/>
                <a:gd name="connsiteX5601" fmla="*/ 125436 w 2371972"/>
                <a:gd name="connsiteY5601" fmla="*/ 1822666 h 3508684"/>
                <a:gd name="connsiteX5602" fmla="*/ 125436 w 2371972"/>
                <a:gd name="connsiteY5602" fmla="*/ 1821239 h 3508684"/>
                <a:gd name="connsiteX5603" fmla="*/ 126958 w 2371972"/>
                <a:gd name="connsiteY5603" fmla="*/ 1820002 h 3508684"/>
                <a:gd name="connsiteX5604" fmla="*/ 127433 w 2371972"/>
                <a:gd name="connsiteY5604" fmla="*/ 1819050 h 3508684"/>
                <a:gd name="connsiteX5605" fmla="*/ 128194 w 2371972"/>
                <a:gd name="connsiteY5605" fmla="*/ 1819050 h 3508684"/>
                <a:gd name="connsiteX5606" fmla="*/ 127909 w 2371972"/>
                <a:gd name="connsiteY5606" fmla="*/ 1817813 h 3508684"/>
                <a:gd name="connsiteX5607" fmla="*/ 129050 w 2371972"/>
                <a:gd name="connsiteY5607" fmla="*/ 1817147 h 3508684"/>
                <a:gd name="connsiteX5608" fmla="*/ 129050 w 2371972"/>
                <a:gd name="connsiteY5608" fmla="*/ 1817147 h 3508684"/>
                <a:gd name="connsiteX5609" fmla="*/ 120967 w 2371972"/>
                <a:gd name="connsiteY5609" fmla="*/ 1816576 h 3508684"/>
                <a:gd name="connsiteX5610" fmla="*/ 121823 w 2371972"/>
                <a:gd name="connsiteY5610" fmla="*/ 1817242 h 3508684"/>
                <a:gd name="connsiteX5611" fmla="*/ 121537 w 2371972"/>
                <a:gd name="connsiteY5611" fmla="*/ 1817908 h 3508684"/>
                <a:gd name="connsiteX5612" fmla="*/ 122583 w 2371972"/>
                <a:gd name="connsiteY5612" fmla="*/ 1817908 h 3508684"/>
                <a:gd name="connsiteX5613" fmla="*/ 122583 w 2371972"/>
                <a:gd name="connsiteY5613" fmla="*/ 1818574 h 3508684"/>
                <a:gd name="connsiteX5614" fmla="*/ 123249 w 2371972"/>
                <a:gd name="connsiteY5614" fmla="*/ 1818574 h 3508684"/>
                <a:gd name="connsiteX5615" fmla="*/ 123249 w 2371972"/>
                <a:gd name="connsiteY5615" fmla="*/ 1820002 h 3508684"/>
                <a:gd name="connsiteX5616" fmla="*/ 124105 w 2371972"/>
                <a:gd name="connsiteY5616" fmla="*/ 1820858 h 3508684"/>
                <a:gd name="connsiteX5617" fmla="*/ 124771 w 2371972"/>
                <a:gd name="connsiteY5617" fmla="*/ 1824569 h 3508684"/>
                <a:gd name="connsiteX5618" fmla="*/ 123915 w 2371972"/>
                <a:gd name="connsiteY5618" fmla="*/ 1825521 h 3508684"/>
                <a:gd name="connsiteX5619" fmla="*/ 120776 w 2371972"/>
                <a:gd name="connsiteY5619" fmla="*/ 1825521 h 3508684"/>
                <a:gd name="connsiteX5620" fmla="*/ 119730 w 2371972"/>
                <a:gd name="connsiteY5620" fmla="*/ 1824855 h 3508684"/>
                <a:gd name="connsiteX5621" fmla="*/ 118969 w 2371972"/>
                <a:gd name="connsiteY5621" fmla="*/ 1823903 h 3508684"/>
                <a:gd name="connsiteX5622" fmla="*/ 117448 w 2371972"/>
                <a:gd name="connsiteY5622" fmla="*/ 1823522 h 3508684"/>
                <a:gd name="connsiteX5623" fmla="*/ 117448 w 2371972"/>
                <a:gd name="connsiteY5623" fmla="*/ 1821905 h 3508684"/>
                <a:gd name="connsiteX5624" fmla="*/ 116592 w 2371972"/>
                <a:gd name="connsiteY5624" fmla="*/ 1820668 h 3508684"/>
                <a:gd name="connsiteX5625" fmla="*/ 116877 w 2371972"/>
                <a:gd name="connsiteY5625" fmla="*/ 1819431 h 3508684"/>
                <a:gd name="connsiteX5626" fmla="*/ 116402 w 2371972"/>
                <a:gd name="connsiteY5626" fmla="*/ 1819145 h 3508684"/>
                <a:gd name="connsiteX5627" fmla="*/ 116402 w 2371972"/>
                <a:gd name="connsiteY5627" fmla="*/ 1818479 h 3508684"/>
                <a:gd name="connsiteX5628" fmla="*/ 119825 w 2371972"/>
                <a:gd name="connsiteY5628" fmla="*/ 1818479 h 3508684"/>
                <a:gd name="connsiteX5629" fmla="*/ 120111 w 2371972"/>
                <a:gd name="connsiteY5629" fmla="*/ 1817813 h 3508684"/>
                <a:gd name="connsiteX5630" fmla="*/ 119635 w 2371972"/>
                <a:gd name="connsiteY5630" fmla="*/ 1816861 h 3508684"/>
                <a:gd name="connsiteX5631" fmla="*/ 120967 w 2371972"/>
                <a:gd name="connsiteY5631" fmla="*/ 1816576 h 3508684"/>
                <a:gd name="connsiteX5632" fmla="*/ 120967 w 2371972"/>
                <a:gd name="connsiteY5632" fmla="*/ 1816576 h 3508684"/>
                <a:gd name="connsiteX5633" fmla="*/ 138845 w 2371972"/>
                <a:gd name="connsiteY5633" fmla="*/ 1798972 h 3508684"/>
                <a:gd name="connsiteX5634" fmla="*/ 139606 w 2371972"/>
                <a:gd name="connsiteY5634" fmla="*/ 1799257 h 3508684"/>
                <a:gd name="connsiteX5635" fmla="*/ 139321 w 2371972"/>
                <a:gd name="connsiteY5635" fmla="*/ 1799638 h 3508684"/>
                <a:gd name="connsiteX5636" fmla="*/ 140082 w 2371972"/>
                <a:gd name="connsiteY5636" fmla="*/ 1800589 h 3508684"/>
                <a:gd name="connsiteX5637" fmla="*/ 139036 w 2371972"/>
                <a:gd name="connsiteY5637" fmla="*/ 1800875 h 3508684"/>
                <a:gd name="connsiteX5638" fmla="*/ 138560 w 2371972"/>
                <a:gd name="connsiteY5638" fmla="*/ 1801826 h 3508684"/>
                <a:gd name="connsiteX5639" fmla="*/ 139036 w 2371972"/>
                <a:gd name="connsiteY5639" fmla="*/ 1802112 h 3508684"/>
                <a:gd name="connsiteX5640" fmla="*/ 139796 w 2371972"/>
                <a:gd name="connsiteY5640" fmla="*/ 1804396 h 3508684"/>
                <a:gd name="connsiteX5641" fmla="*/ 140652 w 2371972"/>
                <a:gd name="connsiteY5641" fmla="*/ 1805252 h 3508684"/>
                <a:gd name="connsiteX5642" fmla="*/ 140652 w 2371972"/>
                <a:gd name="connsiteY5642" fmla="*/ 1806489 h 3508684"/>
                <a:gd name="connsiteX5643" fmla="*/ 140177 w 2371972"/>
                <a:gd name="connsiteY5643" fmla="*/ 1806870 h 3508684"/>
                <a:gd name="connsiteX5644" fmla="*/ 141223 w 2371972"/>
                <a:gd name="connsiteY5644" fmla="*/ 1807726 h 3508684"/>
                <a:gd name="connsiteX5645" fmla="*/ 141223 w 2371972"/>
                <a:gd name="connsiteY5645" fmla="*/ 1808392 h 3508684"/>
                <a:gd name="connsiteX5646" fmla="*/ 137609 w 2371972"/>
                <a:gd name="connsiteY5646" fmla="*/ 1808773 h 3508684"/>
                <a:gd name="connsiteX5647" fmla="*/ 137324 w 2371972"/>
                <a:gd name="connsiteY5647" fmla="*/ 1811057 h 3508684"/>
                <a:gd name="connsiteX5648" fmla="*/ 136563 w 2371972"/>
                <a:gd name="connsiteY5648" fmla="*/ 1811437 h 3508684"/>
                <a:gd name="connsiteX5649" fmla="*/ 136278 w 2371972"/>
                <a:gd name="connsiteY5649" fmla="*/ 1812960 h 3508684"/>
                <a:gd name="connsiteX5650" fmla="*/ 137134 w 2371972"/>
                <a:gd name="connsiteY5650" fmla="*/ 1813245 h 3508684"/>
                <a:gd name="connsiteX5651" fmla="*/ 136848 w 2371972"/>
                <a:gd name="connsiteY5651" fmla="*/ 1814197 h 3508684"/>
                <a:gd name="connsiteX5652" fmla="*/ 134756 w 2371972"/>
                <a:gd name="connsiteY5652" fmla="*/ 1814482 h 3508684"/>
                <a:gd name="connsiteX5653" fmla="*/ 133710 w 2371972"/>
                <a:gd name="connsiteY5653" fmla="*/ 1813816 h 3508684"/>
                <a:gd name="connsiteX5654" fmla="*/ 133425 w 2371972"/>
                <a:gd name="connsiteY5654" fmla="*/ 1812865 h 3508684"/>
                <a:gd name="connsiteX5655" fmla="*/ 132664 w 2371972"/>
                <a:gd name="connsiteY5655" fmla="*/ 1813150 h 3508684"/>
                <a:gd name="connsiteX5656" fmla="*/ 131903 w 2371972"/>
                <a:gd name="connsiteY5656" fmla="*/ 1812484 h 3508684"/>
                <a:gd name="connsiteX5657" fmla="*/ 131618 w 2371972"/>
                <a:gd name="connsiteY5657" fmla="*/ 1811628 h 3508684"/>
                <a:gd name="connsiteX5658" fmla="*/ 129526 w 2371972"/>
                <a:gd name="connsiteY5658" fmla="*/ 1810961 h 3508684"/>
                <a:gd name="connsiteX5659" fmla="*/ 128004 w 2371972"/>
                <a:gd name="connsiteY5659" fmla="*/ 1811247 h 3508684"/>
                <a:gd name="connsiteX5660" fmla="*/ 127719 w 2371972"/>
                <a:gd name="connsiteY5660" fmla="*/ 1812103 h 3508684"/>
                <a:gd name="connsiteX5661" fmla="*/ 126387 w 2371972"/>
                <a:gd name="connsiteY5661" fmla="*/ 1812103 h 3508684"/>
                <a:gd name="connsiteX5662" fmla="*/ 124866 w 2371972"/>
                <a:gd name="connsiteY5662" fmla="*/ 1810866 h 3508684"/>
                <a:gd name="connsiteX5663" fmla="*/ 123820 w 2371972"/>
                <a:gd name="connsiteY5663" fmla="*/ 1810581 h 3508684"/>
                <a:gd name="connsiteX5664" fmla="*/ 122773 w 2371972"/>
                <a:gd name="connsiteY5664" fmla="*/ 1809344 h 3508684"/>
                <a:gd name="connsiteX5665" fmla="*/ 122488 w 2371972"/>
                <a:gd name="connsiteY5665" fmla="*/ 1808107 h 3508684"/>
                <a:gd name="connsiteX5666" fmla="*/ 123534 w 2371972"/>
                <a:gd name="connsiteY5666" fmla="*/ 1807726 h 3508684"/>
                <a:gd name="connsiteX5667" fmla="*/ 123249 w 2371972"/>
                <a:gd name="connsiteY5667" fmla="*/ 1806870 h 3508684"/>
                <a:gd name="connsiteX5668" fmla="*/ 125056 w 2371972"/>
                <a:gd name="connsiteY5668" fmla="*/ 1806013 h 3508684"/>
                <a:gd name="connsiteX5669" fmla="*/ 125056 w 2371972"/>
                <a:gd name="connsiteY5669" fmla="*/ 1805347 h 3508684"/>
                <a:gd name="connsiteX5670" fmla="*/ 125817 w 2371972"/>
                <a:gd name="connsiteY5670" fmla="*/ 1804681 h 3508684"/>
                <a:gd name="connsiteX5671" fmla="*/ 126292 w 2371972"/>
                <a:gd name="connsiteY5671" fmla="*/ 1805062 h 3508684"/>
                <a:gd name="connsiteX5672" fmla="*/ 128099 w 2371972"/>
                <a:gd name="connsiteY5672" fmla="*/ 1804396 h 3508684"/>
                <a:gd name="connsiteX5673" fmla="*/ 130952 w 2371972"/>
                <a:gd name="connsiteY5673" fmla="*/ 1804681 h 3508684"/>
                <a:gd name="connsiteX5674" fmla="*/ 131428 w 2371972"/>
                <a:gd name="connsiteY5674" fmla="*/ 1805062 h 3508684"/>
                <a:gd name="connsiteX5675" fmla="*/ 131428 w 2371972"/>
                <a:gd name="connsiteY5675" fmla="*/ 1806679 h 3508684"/>
                <a:gd name="connsiteX5676" fmla="*/ 132283 w 2371972"/>
                <a:gd name="connsiteY5676" fmla="*/ 1806679 h 3508684"/>
                <a:gd name="connsiteX5677" fmla="*/ 133044 w 2371972"/>
                <a:gd name="connsiteY5677" fmla="*/ 1805823 h 3508684"/>
                <a:gd name="connsiteX5678" fmla="*/ 133900 w 2371972"/>
                <a:gd name="connsiteY5678" fmla="*/ 1806204 h 3508684"/>
                <a:gd name="connsiteX5679" fmla="*/ 133900 w 2371972"/>
                <a:gd name="connsiteY5679" fmla="*/ 1809629 h 3508684"/>
                <a:gd name="connsiteX5680" fmla="*/ 133139 w 2371972"/>
                <a:gd name="connsiteY5680" fmla="*/ 1810010 h 3508684"/>
                <a:gd name="connsiteX5681" fmla="*/ 134471 w 2371972"/>
                <a:gd name="connsiteY5681" fmla="*/ 1810961 h 3508684"/>
                <a:gd name="connsiteX5682" fmla="*/ 134471 w 2371972"/>
                <a:gd name="connsiteY5682" fmla="*/ 1807916 h 3508684"/>
                <a:gd name="connsiteX5683" fmla="*/ 136563 w 2371972"/>
                <a:gd name="connsiteY5683" fmla="*/ 1807250 h 3508684"/>
                <a:gd name="connsiteX5684" fmla="*/ 135041 w 2371972"/>
                <a:gd name="connsiteY5684" fmla="*/ 1806394 h 3508684"/>
                <a:gd name="connsiteX5685" fmla="*/ 135517 w 2371972"/>
                <a:gd name="connsiteY5685" fmla="*/ 1805157 h 3508684"/>
                <a:gd name="connsiteX5686" fmla="*/ 132854 w 2371972"/>
                <a:gd name="connsiteY5686" fmla="*/ 1804871 h 3508684"/>
                <a:gd name="connsiteX5687" fmla="*/ 131047 w 2371972"/>
                <a:gd name="connsiteY5687" fmla="*/ 1803634 h 3508684"/>
                <a:gd name="connsiteX5688" fmla="*/ 128955 w 2371972"/>
                <a:gd name="connsiteY5688" fmla="*/ 1803634 h 3508684"/>
                <a:gd name="connsiteX5689" fmla="*/ 128955 w 2371972"/>
                <a:gd name="connsiteY5689" fmla="*/ 1803254 h 3508684"/>
                <a:gd name="connsiteX5690" fmla="*/ 129430 w 2371972"/>
                <a:gd name="connsiteY5690" fmla="*/ 1802588 h 3508684"/>
                <a:gd name="connsiteX5691" fmla="*/ 130477 w 2371972"/>
                <a:gd name="connsiteY5691" fmla="*/ 1802968 h 3508684"/>
                <a:gd name="connsiteX5692" fmla="*/ 130477 w 2371972"/>
                <a:gd name="connsiteY5692" fmla="*/ 1802112 h 3508684"/>
                <a:gd name="connsiteX5693" fmla="*/ 131237 w 2371972"/>
                <a:gd name="connsiteY5693" fmla="*/ 1802112 h 3508684"/>
                <a:gd name="connsiteX5694" fmla="*/ 131903 w 2371972"/>
                <a:gd name="connsiteY5694" fmla="*/ 1801255 h 3508684"/>
                <a:gd name="connsiteX5695" fmla="*/ 132949 w 2371972"/>
                <a:gd name="connsiteY5695" fmla="*/ 1801541 h 3508684"/>
                <a:gd name="connsiteX5696" fmla="*/ 132949 w 2371972"/>
                <a:gd name="connsiteY5696" fmla="*/ 1800589 h 3508684"/>
                <a:gd name="connsiteX5697" fmla="*/ 134281 w 2371972"/>
                <a:gd name="connsiteY5697" fmla="*/ 1800209 h 3508684"/>
                <a:gd name="connsiteX5698" fmla="*/ 135327 w 2371972"/>
                <a:gd name="connsiteY5698" fmla="*/ 1799257 h 3508684"/>
                <a:gd name="connsiteX5699" fmla="*/ 136658 w 2371972"/>
                <a:gd name="connsiteY5699" fmla="*/ 1799257 h 3508684"/>
                <a:gd name="connsiteX5700" fmla="*/ 137134 w 2371972"/>
                <a:gd name="connsiteY5700" fmla="*/ 1798401 h 3508684"/>
                <a:gd name="connsiteX5701" fmla="*/ 138845 w 2371972"/>
                <a:gd name="connsiteY5701" fmla="*/ 1798972 h 3508684"/>
                <a:gd name="connsiteX5702" fmla="*/ 138845 w 2371972"/>
                <a:gd name="connsiteY5702" fmla="*/ 1798972 h 3508684"/>
                <a:gd name="connsiteX5703" fmla="*/ 89489 w 2371972"/>
                <a:gd name="connsiteY5703" fmla="*/ 1775277 h 3508684"/>
                <a:gd name="connsiteX5704" fmla="*/ 91296 w 2371972"/>
                <a:gd name="connsiteY5704" fmla="*/ 1775563 h 3508684"/>
                <a:gd name="connsiteX5705" fmla="*/ 92151 w 2371972"/>
                <a:gd name="connsiteY5705" fmla="*/ 1776229 h 3508684"/>
                <a:gd name="connsiteX5706" fmla="*/ 92151 w 2371972"/>
                <a:gd name="connsiteY5706" fmla="*/ 1777466 h 3508684"/>
                <a:gd name="connsiteX5707" fmla="*/ 91296 w 2371972"/>
                <a:gd name="connsiteY5707" fmla="*/ 1777466 h 3508684"/>
                <a:gd name="connsiteX5708" fmla="*/ 92056 w 2371972"/>
                <a:gd name="connsiteY5708" fmla="*/ 1780321 h 3508684"/>
                <a:gd name="connsiteX5709" fmla="*/ 91010 w 2371972"/>
                <a:gd name="connsiteY5709" fmla="*/ 1781272 h 3508684"/>
                <a:gd name="connsiteX5710" fmla="*/ 91296 w 2371972"/>
                <a:gd name="connsiteY5710" fmla="*/ 1782699 h 3508684"/>
                <a:gd name="connsiteX5711" fmla="*/ 94149 w 2371972"/>
                <a:gd name="connsiteY5711" fmla="*/ 1783936 h 3508684"/>
                <a:gd name="connsiteX5712" fmla="*/ 99759 w 2371972"/>
                <a:gd name="connsiteY5712" fmla="*/ 1783556 h 3508684"/>
                <a:gd name="connsiteX5713" fmla="*/ 100805 w 2371972"/>
                <a:gd name="connsiteY5713" fmla="*/ 1786411 h 3508684"/>
                <a:gd name="connsiteX5714" fmla="*/ 100425 w 2371972"/>
                <a:gd name="connsiteY5714" fmla="*/ 1787648 h 3508684"/>
                <a:gd name="connsiteX5715" fmla="*/ 100710 w 2371972"/>
                <a:gd name="connsiteY5715" fmla="*/ 1788314 h 3508684"/>
                <a:gd name="connsiteX5716" fmla="*/ 101186 w 2371972"/>
                <a:gd name="connsiteY5716" fmla="*/ 1788314 h 3508684"/>
                <a:gd name="connsiteX5717" fmla="*/ 100901 w 2371972"/>
                <a:gd name="connsiteY5717" fmla="*/ 1788980 h 3508684"/>
                <a:gd name="connsiteX5718" fmla="*/ 100045 w 2371972"/>
                <a:gd name="connsiteY5718" fmla="*/ 1789265 h 3508684"/>
                <a:gd name="connsiteX5719" fmla="*/ 101091 w 2371972"/>
                <a:gd name="connsiteY5719" fmla="*/ 1790883 h 3508684"/>
                <a:gd name="connsiteX5720" fmla="*/ 100235 w 2371972"/>
                <a:gd name="connsiteY5720" fmla="*/ 1790502 h 3508684"/>
                <a:gd name="connsiteX5721" fmla="*/ 99379 w 2371972"/>
                <a:gd name="connsiteY5721" fmla="*/ 1790788 h 3508684"/>
                <a:gd name="connsiteX5722" fmla="*/ 99094 w 2371972"/>
                <a:gd name="connsiteY5722" fmla="*/ 1791454 h 3508684"/>
                <a:gd name="connsiteX5723" fmla="*/ 99855 w 2371972"/>
                <a:gd name="connsiteY5723" fmla="*/ 1791454 h 3508684"/>
                <a:gd name="connsiteX5724" fmla="*/ 99855 w 2371972"/>
                <a:gd name="connsiteY5724" fmla="*/ 1791835 h 3508684"/>
                <a:gd name="connsiteX5725" fmla="*/ 98523 w 2371972"/>
                <a:gd name="connsiteY5725" fmla="*/ 1792501 h 3508684"/>
                <a:gd name="connsiteX5726" fmla="*/ 98523 w 2371972"/>
                <a:gd name="connsiteY5726" fmla="*/ 1794975 h 3508684"/>
                <a:gd name="connsiteX5727" fmla="*/ 99569 w 2371972"/>
                <a:gd name="connsiteY5727" fmla="*/ 1795927 h 3508684"/>
                <a:gd name="connsiteX5728" fmla="*/ 98713 w 2371972"/>
                <a:gd name="connsiteY5728" fmla="*/ 1796593 h 3508684"/>
                <a:gd name="connsiteX5729" fmla="*/ 95575 w 2371972"/>
                <a:gd name="connsiteY5729" fmla="*/ 1796878 h 3508684"/>
                <a:gd name="connsiteX5730" fmla="*/ 94719 w 2371972"/>
                <a:gd name="connsiteY5730" fmla="*/ 1797734 h 3508684"/>
                <a:gd name="connsiteX5731" fmla="*/ 93863 w 2371972"/>
                <a:gd name="connsiteY5731" fmla="*/ 1797734 h 3508684"/>
                <a:gd name="connsiteX5732" fmla="*/ 92056 w 2371972"/>
                <a:gd name="connsiteY5732" fmla="*/ 1800018 h 3508684"/>
                <a:gd name="connsiteX5733" fmla="*/ 89869 w 2371972"/>
                <a:gd name="connsiteY5733" fmla="*/ 1800399 h 3508684"/>
                <a:gd name="connsiteX5734" fmla="*/ 89108 w 2371972"/>
                <a:gd name="connsiteY5734" fmla="*/ 1801255 h 3508684"/>
                <a:gd name="connsiteX5735" fmla="*/ 89108 w 2371972"/>
                <a:gd name="connsiteY5735" fmla="*/ 1802112 h 3508684"/>
                <a:gd name="connsiteX5736" fmla="*/ 89869 w 2371972"/>
                <a:gd name="connsiteY5736" fmla="*/ 1802778 h 3508684"/>
                <a:gd name="connsiteX5737" fmla="*/ 90154 w 2371972"/>
                <a:gd name="connsiteY5737" fmla="*/ 1804205 h 3508684"/>
                <a:gd name="connsiteX5738" fmla="*/ 91200 w 2371972"/>
                <a:gd name="connsiteY5738" fmla="*/ 1805157 h 3508684"/>
                <a:gd name="connsiteX5739" fmla="*/ 95004 w 2371972"/>
                <a:gd name="connsiteY5739" fmla="*/ 1806394 h 3508684"/>
                <a:gd name="connsiteX5740" fmla="*/ 95004 w 2371972"/>
                <a:gd name="connsiteY5740" fmla="*/ 1806775 h 3508684"/>
                <a:gd name="connsiteX5741" fmla="*/ 95860 w 2371972"/>
                <a:gd name="connsiteY5741" fmla="*/ 1807155 h 3508684"/>
                <a:gd name="connsiteX5742" fmla="*/ 95860 w 2371972"/>
                <a:gd name="connsiteY5742" fmla="*/ 1807821 h 3508684"/>
                <a:gd name="connsiteX5743" fmla="*/ 98143 w 2371972"/>
                <a:gd name="connsiteY5743" fmla="*/ 1809249 h 3508684"/>
                <a:gd name="connsiteX5744" fmla="*/ 98808 w 2371972"/>
                <a:gd name="connsiteY5744" fmla="*/ 1809249 h 3508684"/>
                <a:gd name="connsiteX5745" fmla="*/ 99094 w 2371972"/>
                <a:gd name="connsiteY5745" fmla="*/ 1808582 h 3508684"/>
                <a:gd name="connsiteX5746" fmla="*/ 99855 w 2371972"/>
                <a:gd name="connsiteY5746" fmla="*/ 1808963 h 3508684"/>
                <a:gd name="connsiteX5747" fmla="*/ 100330 w 2371972"/>
                <a:gd name="connsiteY5747" fmla="*/ 1808582 h 3508684"/>
                <a:gd name="connsiteX5748" fmla="*/ 102137 w 2371972"/>
                <a:gd name="connsiteY5748" fmla="*/ 1808963 h 3508684"/>
                <a:gd name="connsiteX5749" fmla="*/ 102612 w 2371972"/>
                <a:gd name="connsiteY5749" fmla="*/ 1809915 h 3508684"/>
                <a:gd name="connsiteX5750" fmla="*/ 103373 w 2371972"/>
                <a:gd name="connsiteY5750" fmla="*/ 1810200 h 3508684"/>
                <a:gd name="connsiteX5751" fmla="*/ 102898 w 2371972"/>
                <a:gd name="connsiteY5751" fmla="*/ 1810866 h 3508684"/>
                <a:gd name="connsiteX5752" fmla="*/ 103754 w 2371972"/>
                <a:gd name="connsiteY5752" fmla="*/ 1811723 h 3508684"/>
                <a:gd name="connsiteX5753" fmla="*/ 104800 w 2371972"/>
                <a:gd name="connsiteY5753" fmla="*/ 1811723 h 3508684"/>
                <a:gd name="connsiteX5754" fmla="*/ 104800 w 2371972"/>
                <a:gd name="connsiteY5754" fmla="*/ 1810295 h 3508684"/>
                <a:gd name="connsiteX5755" fmla="*/ 105560 w 2371972"/>
                <a:gd name="connsiteY5755" fmla="*/ 1810010 h 3508684"/>
                <a:gd name="connsiteX5756" fmla="*/ 105846 w 2371972"/>
                <a:gd name="connsiteY5756" fmla="*/ 1810676 h 3508684"/>
                <a:gd name="connsiteX5757" fmla="*/ 106511 w 2371972"/>
                <a:gd name="connsiteY5757" fmla="*/ 1810961 h 3508684"/>
                <a:gd name="connsiteX5758" fmla="*/ 106036 w 2371972"/>
                <a:gd name="connsiteY5758" fmla="*/ 1811913 h 3508684"/>
                <a:gd name="connsiteX5759" fmla="*/ 107367 w 2371972"/>
                <a:gd name="connsiteY5759" fmla="*/ 1811533 h 3508684"/>
                <a:gd name="connsiteX5760" fmla="*/ 107843 w 2371972"/>
                <a:gd name="connsiteY5760" fmla="*/ 1812484 h 3508684"/>
                <a:gd name="connsiteX5761" fmla="*/ 109174 w 2371972"/>
                <a:gd name="connsiteY5761" fmla="*/ 1813436 h 3508684"/>
                <a:gd name="connsiteX5762" fmla="*/ 109460 w 2371972"/>
                <a:gd name="connsiteY5762" fmla="*/ 1815244 h 3508684"/>
                <a:gd name="connsiteX5763" fmla="*/ 111266 w 2371972"/>
                <a:gd name="connsiteY5763" fmla="*/ 1816481 h 3508684"/>
                <a:gd name="connsiteX5764" fmla="*/ 112122 w 2371972"/>
                <a:gd name="connsiteY5764" fmla="*/ 1816195 h 3508684"/>
                <a:gd name="connsiteX5765" fmla="*/ 112408 w 2371972"/>
                <a:gd name="connsiteY5765" fmla="*/ 1815529 h 3508684"/>
                <a:gd name="connsiteX5766" fmla="*/ 110886 w 2371972"/>
                <a:gd name="connsiteY5766" fmla="*/ 1814863 h 3508684"/>
                <a:gd name="connsiteX5767" fmla="*/ 110601 w 2371972"/>
                <a:gd name="connsiteY5767" fmla="*/ 1814007 h 3508684"/>
                <a:gd name="connsiteX5768" fmla="*/ 111362 w 2371972"/>
                <a:gd name="connsiteY5768" fmla="*/ 1814387 h 3508684"/>
                <a:gd name="connsiteX5769" fmla="*/ 111362 w 2371972"/>
                <a:gd name="connsiteY5769" fmla="*/ 1813721 h 3508684"/>
                <a:gd name="connsiteX5770" fmla="*/ 112408 w 2371972"/>
                <a:gd name="connsiteY5770" fmla="*/ 1813436 h 3508684"/>
                <a:gd name="connsiteX5771" fmla="*/ 112883 w 2371972"/>
                <a:gd name="connsiteY5771" fmla="*/ 1814102 h 3508684"/>
                <a:gd name="connsiteX5772" fmla="*/ 114975 w 2371972"/>
                <a:gd name="connsiteY5772" fmla="*/ 1814102 h 3508684"/>
                <a:gd name="connsiteX5773" fmla="*/ 116021 w 2371972"/>
                <a:gd name="connsiteY5773" fmla="*/ 1815339 h 3508684"/>
                <a:gd name="connsiteX5774" fmla="*/ 116021 w 2371972"/>
                <a:gd name="connsiteY5774" fmla="*/ 1816290 h 3508684"/>
                <a:gd name="connsiteX5775" fmla="*/ 115546 w 2371972"/>
                <a:gd name="connsiteY5775" fmla="*/ 1816576 h 3508684"/>
                <a:gd name="connsiteX5776" fmla="*/ 115070 w 2371972"/>
                <a:gd name="connsiteY5776" fmla="*/ 1815339 h 3508684"/>
                <a:gd name="connsiteX5777" fmla="*/ 114595 w 2371972"/>
                <a:gd name="connsiteY5777" fmla="*/ 1814958 h 3508684"/>
                <a:gd name="connsiteX5778" fmla="*/ 114119 w 2371972"/>
                <a:gd name="connsiteY5778" fmla="*/ 1815244 h 3508684"/>
                <a:gd name="connsiteX5779" fmla="*/ 114880 w 2371972"/>
                <a:gd name="connsiteY5779" fmla="*/ 1817718 h 3508684"/>
                <a:gd name="connsiteX5780" fmla="*/ 113359 w 2371972"/>
                <a:gd name="connsiteY5780" fmla="*/ 1818098 h 3508684"/>
                <a:gd name="connsiteX5781" fmla="*/ 113359 w 2371972"/>
                <a:gd name="connsiteY5781" fmla="*/ 1819526 h 3508684"/>
                <a:gd name="connsiteX5782" fmla="*/ 112883 w 2371972"/>
                <a:gd name="connsiteY5782" fmla="*/ 1819906 h 3508684"/>
                <a:gd name="connsiteX5783" fmla="*/ 111076 w 2371972"/>
                <a:gd name="connsiteY5783" fmla="*/ 1819240 h 3508684"/>
                <a:gd name="connsiteX5784" fmla="*/ 110411 w 2371972"/>
                <a:gd name="connsiteY5784" fmla="*/ 1817623 h 3508684"/>
                <a:gd name="connsiteX5785" fmla="*/ 109555 w 2371972"/>
                <a:gd name="connsiteY5785" fmla="*/ 1817242 h 3508684"/>
                <a:gd name="connsiteX5786" fmla="*/ 108509 w 2371972"/>
                <a:gd name="connsiteY5786" fmla="*/ 1817527 h 3508684"/>
                <a:gd name="connsiteX5787" fmla="*/ 107653 w 2371972"/>
                <a:gd name="connsiteY5787" fmla="*/ 1816576 h 3508684"/>
                <a:gd name="connsiteX5788" fmla="*/ 107177 w 2371972"/>
                <a:gd name="connsiteY5788" fmla="*/ 1816861 h 3508684"/>
                <a:gd name="connsiteX5789" fmla="*/ 107462 w 2371972"/>
                <a:gd name="connsiteY5789" fmla="*/ 1817527 h 3508684"/>
                <a:gd name="connsiteX5790" fmla="*/ 106607 w 2371972"/>
                <a:gd name="connsiteY5790" fmla="*/ 1817908 h 3508684"/>
                <a:gd name="connsiteX5791" fmla="*/ 103944 w 2371972"/>
                <a:gd name="connsiteY5791" fmla="*/ 1817242 h 3508684"/>
                <a:gd name="connsiteX5792" fmla="*/ 103468 w 2371972"/>
                <a:gd name="connsiteY5792" fmla="*/ 1817623 h 3508684"/>
                <a:gd name="connsiteX5793" fmla="*/ 103468 w 2371972"/>
                <a:gd name="connsiteY5793" fmla="*/ 1818860 h 3508684"/>
                <a:gd name="connsiteX5794" fmla="*/ 104324 w 2371972"/>
                <a:gd name="connsiteY5794" fmla="*/ 1819526 h 3508684"/>
                <a:gd name="connsiteX5795" fmla="*/ 104609 w 2371972"/>
                <a:gd name="connsiteY5795" fmla="*/ 1818860 h 3508684"/>
                <a:gd name="connsiteX5796" fmla="*/ 106797 w 2371972"/>
                <a:gd name="connsiteY5796" fmla="*/ 1818860 h 3508684"/>
                <a:gd name="connsiteX5797" fmla="*/ 107272 w 2371972"/>
                <a:gd name="connsiteY5797" fmla="*/ 1818003 h 3508684"/>
                <a:gd name="connsiteX5798" fmla="*/ 108128 w 2371972"/>
                <a:gd name="connsiteY5798" fmla="*/ 1817718 h 3508684"/>
                <a:gd name="connsiteX5799" fmla="*/ 108604 w 2371972"/>
                <a:gd name="connsiteY5799" fmla="*/ 1818955 h 3508684"/>
                <a:gd name="connsiteX5800" fmla="*/ 109364 w 2371972"/>
                <a:gd name="connsiteY5800" fmla="*/ 1818955 h 3508684"/>
                <a:gd name="connsiteX5801" fmla="*/ 109840 w 2371972"/>
                <a:gd name="connsiteY5801" fmla="*/ 1819811 h 3508684"/>
                <a:gd name="connsiteX5802" fmla="*/ 111362 w 2371972"/>
                <a:gd name="connsiteY5802" fmla="*/ 1820097 h 3508684"/>
                <a:gd name="connsiteX5803" fmla="*/ 111362 w 2371972"/>
                <a:gd name="connsiteY5803" fmla="*/ 1821334 h 3508684"/>
                <a:gd name="connsiteX5804" fmla="*/ 110696 w 2371972"/>
                <a:gd name="connsiteY5804" fmla="*/ 1822000 h 3508684"/>
                <a:gd name="connsiteX5805" fmla="*/ 110696 w 2371972"/>
                <a:gd name="connsiteY5805" fmla="*/ 1822856 h 3508684"/>
                <a:gd name="connsiteX5806" fmla="*/ 112788 w 2371972"/>
                <a:gd name="connsiteY5806" fmla="*/ 1823522 h 3508684"/>
                <a:gd name="connsiteX5807" fmla="*/ 114119 w 2371972"/>
                <a:gd name="connsiteY5807" fmla="*/ 1823237 h 3508684"/>
                <a:gd name="connsiteX5808" fmla="*/ 114595 w 2371972"/>
                <a:gd name="connsiteY5808" fmla="*/ 1824093 h 3508684"/>
                <a:gd name="connsiteX5809" fmla="*/ 115926 w 2371972"/>
                <a:gd name="connsiteY5809" fmla="*/ 1824474 h 3508684"/>
                <a:gd name="connsiteX5810" fmla="*/ 116212 w 2371972"/>
                <a:gd name="connsiteY5810" fmla="*/ 1825711 h 3508684"/>
                <a:gd name="connsiteX5811" fmla="*/ 117733 w 2371972"/>
                <a:gd name="connsiteY5811" fmla="*/ 1825711 h 3508684"/>
                <a:gd name="connsiteX5812" fmla="*/ 118779 w 2371972"/>
                <a:gd name="connsiteY5812" fmla="*/ 1826377 h 3508684"/>
                <a:gd name="connsiteX5813" fmla="*/ 118779 w 2371972"/>
                <a:gd name="connsiteY5813" fmla="*/ 1828185 h 3508684"/>
                <a:gd name="connsiteX5814" fmla="*/ 119350 w 2371972"/>
                <a:gd name="connsiteY5814" fmla="*/ 1828185 h 3508684"/>
                <a:gd name="connsiteX5815" fmla="*/ 120206 w 2371972"/>
                <a:gd name="connsiteY5815" fmla="*/ 1829137 h 3508684"/>
                <a:gd name="connsiteX5816" fmla="*/ 119921 w 2371972"/>
                <a:gd name="connsiteY5816" fmla="*/ 1830088 h 3508684"/>
                <a:gd name="connsiteX5817" fmla="*/ 118589 w 2371972"/>
                <a:gd name="connsiteY5817" fmla="*/ 1830754 h 3508684"/>
                <a:gd name="connsiteX5818" fmla="*/ 118589 w 2371972"/>
                <a:gd name="connsiteY5818" fmla="*/ 1833229 h 3508684"/>
                <a:gd name="connsiteX5819" fmla="*/ 118114 w 2371972"/>
                <a:gd name="connsiteY5819" fmla="*/ 1833895 h 3508684"/>
                <a:gd name="connsiteX5820" fmla="*/ 118589 w 2371972"/>
                <a:gd name="connsiteY5820" fmla="*/ 1834275 h 3508684"/>
                <a:gd name="connsiteX5821" fmla="*/ 118874 w 2371972"/>
                <a:gd name="connsiteY5821" fmla="*/ 1835893 h 3508684"/>
                <a:gd name="connsiteX5822" fmla="*/ 117068 w 2371972"/>
                <a:gd name="connsiteY5822" fmla="*/ 1834941 h 3508684"/>
                <a:gd name="connsiteX5823" fmla="*/ 115736 w 2371972"/>
                <a:gd name="connsiteY5823" fmla="*/ 1835798 h 3508684"/>
                <a:gd name="connsiteX5824" fmla="*/ 115736 w 2371972"/>
                <a:gd name="connsiteY5824" fmla="*/ 1833704 h 3508684"/>
                <a:gd name="connsiteX5825" fmla="*/ 113644 w 2371972"/>
                <a:gd name="connsiteY5825" fmla="*/ 1834085 h 3508684"/>
                <a:gd name="connsiteX5826" fmla="*/ 110791 w 2371972"/>
                <a:gd name="connsiteY5826" fmla="*/ 1833704 h 3508684"/>
                <a:gd name="connsiteX5827" fmla="*/ 109269 w 2371972"/>
                <a:gd name="connsiteY5827" fmla="*/ 1832087 h 3508684"/>
                <a:gd name="connsiteX5828" fmla="*/ 108413 w 2371972"/>
                <a:gd name="connsiteY5828" fmla="*/ 1832087 h 3508684"/>
                <a:gd name="connsiteX5829" fmla="*/ 107558 w 2371972"/>
                <a:gd name="connsiteY5829" fmla="*/ 1831421 h 3508684"/>
                <a:gd name="connsiteX5830" fmla="*/ 107082 w 2371972"/>
                <a:gd name="connsiteY5830" fmla="*/ 1833229 h 3508684"/>
                <a:gd name="connsiteX5831" fmla="*/ 107938 w 2371972"/>
                <a:gd name="connsiteY5831" fmla="*/ 1833514 h 3508684"/>
                <a:gd name="connsiteX5832" fmla="*/ 108413 w 2371972"/>
                <a:gd name="connsiteY5832" fmla="*/ 1834180 h 3508684"/>
                <a:gd name="connsiteX5833" fmla="*/ 107748 w 2371972"/>
                <a:gd name="connsiteY5833" fmla="*/ 1835037 h 3508684"/>
                <a:gd name="connsiteX5834" fmla="*/ 108033 w 2371972"/>
                <a:gd name="connsiteY5834" fmla="*/ 1836274 h 3508684"/>
                <a:gd name="connsiteX5835" fmla="*/ 107558 w 2371972"/>
                <a:gd name="connsiteY5835" fmla="*/ 1836559 h 3508684"/>
                <a:gd name="connsiteX5836" fmla="*/ 107558 w 2371972"/>
                <a:gd name="connsiteY5836" fmla="*/ 1837225 h 3508684"/>
                <a:gd name="connsiteX5837" fmla="*/ 107082 w 2371972"/>
                <a:gd name="connsiteY5837" fmla="*/ 1837606 h 3508684"/>
                <a:gd name="connsiteX5838" fmla="*/ 103278 w 2371972"/>
                <a:gd name="connsiteY5838" fmla="*/ 1837320 h 3508684"/>
                <a:gd name="connsiteX5839" fmla="*/ 103754 w 2371972"/>
                <a:gd name="connsiteY5839" fmla="*/ 1839795 h 3508684"/>
                <a:gd name="connsiteX5840" fmla="*/ 102898 w 2371972"/>
                <a:gd name="connsiteY5840" fmla="*/ 1840080 h 3508684"/>
                <a:gd name="connsiteX5841" fmla="*/ 102898 w 2371972"/>
                <a:gd name="connsiteY5841" fmla="*/ 1839414 h 3508684"/>
                <a:gd name="connsiteX5842" fmla="*/ 102137 w 2371972"/>
                <a:gd name="connsiteY5842" fmla="*/ 1839033 h 3508684"/>
                <a:gd name="connsiteX5843" fmla="*/ 101852 w 2371972"/>
                <a:gd name="connsiteY5843" fmla="*/ 1839699 h 3508684"/>
                <a:gd name="connsiteX5844" fmla="*/ 102327 w 2371972"/>
                <a:gd name="connsiteY5844" fmla="*/ 1840366 h 3508684"/>
                <a:gd name="connsiteX5845" fmla="*/ 100235 w 2371972"/>
                <a:gd name="connsiteY5845" fmla="*/ 1840366 h 3508684"/>
                <a:gd name="connsiteX5846" fmla="*/ 100710 w 2371972"/>
                <a:gd name="connsiteY5846" fmla="*/ 1841983 h 3508684"/>
                <a:gd name="connsiteX5847" fmla="*/ 100425 w 2371972"/>
                <a:gd name="connsiteY5847" fmla="*/ 1842935 h 3508684"/>
                <a:gd name="connsiteX5848" fmla="*/ 101281 w 2371972"/>
                <a:gd name="connsiteY5848" fmla="*/ 1842554 h 3508684"/>
                <a:gd name="connsiteX5849" fmla="*/ 102327 w 2371972"/>
                <a:gd name="connsiteY5849" fmla="*/ 1842935 h 3508684"/>
                <a:gd name="connsiteX5850" fmla="*/ 102042 w 2371972"/>
                <a:gd name="connsiteY5850" fmla="*/ 1845694 h 3508684"/>
                <a:gd name="connsiteX5851" fmla="*/ 100235 w 2371972"/>
                <a:gd name="connsiteY5851" fmla="*/ 1845409 h 3508684"/>
                <a:gd name="connsiteX5852" fmla="*/ 99189 w 2371972"/>
                <a:gd name="connsiteY5852" fmla="*/ 1844172 h 3508684"/>
                <a:gd name="connsiteX5853" fmla="*/ 98333 w 2371972"/>
                <a:gd name="connsiteY5853" fmla="*/ 1844457 h 3508684"/>
                <a:gd name="connsiteX5854" fmla="*/ 98333 w 2371972"/>
                <a:gd name="connsiteY5854" fmla="*/ 1845314 h 3508684"/>
                <a:gd name="connsiteX5855" fmla="*/ 100140 w 2371972"/>
                <a:gd name="connsiteY5855" fmla="*/ 1846741 h 3508684"/>
                <a:gd name="connsiteX5856" fmla="*/ 100140 w 2371972"/>
                <a:gd name="connsiteY5856" fmla="*/ 1848168 h 3508684"/>
                <a:gd name="connsiteX5857" fmla="*/ 100615 w 2371972"/>
                <a:gd name="connsiteY5857" fmla="*/ 1848835 h 3508684"/>
                <a:gd name="connsiteX5858" fmla="*/ 99759 w 2371972"/>
                <a:gd name="connsiteY5858" fmla="*/ 1849215 h 3508684"/>
                <a:gd name="connsiteX5859" fmla="*/ 98428 w 2371972"/>
                <a:gd name="connsiteY5859" fmla="*/ 1848549 h 3508684"/>
                <a:gd name="connsiteX5860" fmla="*/ 96336 w 2371972"/>
                <a:gd name="connsiteY5860" fmla="*/ 1848835 h 3508684"/>
                <a:gd name="connsiteX5861" fmla="*/ 96051 w 2371972"/>
                <a:gd name="connsiteY5861" fmla="*/ 1847978 h 3508684"/>
                <a:gd name="connsiteX5862" fmla="*/ 94814 w 2371972"/>
                <a:gd name="connsiteY5862" fmla="*/ 1847978 h 3508684"/>
                <a:gd name="connsiteX5863" fmla="*/ 93958 w 2371972"/>
                <a:gd name="connsiteY5863" fmla="*/ 1847027 h 3508684"/>
                <a:gd name="connsiteX5864" fmla="*/ 93102 w 2371972"/>
                <a:gd name="connsiteY5864" fmla="*/ 1847027 h 3508684"/>
                <a:gd name="connsiteX5865" fmla="*/ 92627 w 2371972"/>
                <a:gd name="connsiteY5865" fmla="*/ 1847693 h 3508684"/>
                <a:gd name="connsiteX5866" fmla="*/ 92342 w 2371972"/>
                <a:gd name="connsiteY5866" fmla="*/ 1848644 h 3508684"/>
                <a:gd name="connsiteX5867" fmla="*/ 93102 w 2371972"/>
                <a:gd name="connsiteY5867" fmla="*/ 1850262 h 3508684"/>
                <a:gd name="connsiteX5868" fmla="*/ 95955 w 2371972"/>
                <a:gd name="connsiteY5868" fmla="*/ 1851499 h 3508684"/>
                <a:gd name="connsiteX5869" fmla="*/ 95955 w 2371972"/>
                <a:gd name="connsiteY5869" fmla="*/ 1852165 h 3508684"/>
                <a:gd name="connsiteX5870" fmla="*/ 97287 w 2371972"/>
                <a:gd name="connsiteY5870" fmla="*/ 1853593 h 3508684"/>
                <a:gd name="connsiteX5871" fmla="*/ 97287 w 2371972"/>
                <a:gd name="connsiteY5871" fmla="*/ 1854830 h 3508684"/>
                <a:gd name="connsiteX5872" fmla="*/ 95480 w 2371972"/>
                <a:gd name="connsiteY5872" fmla="*/ 1856067 h 3508684"/>
                <a:gd name="connsiteX5873" fmla="*/ 95004 w 2371972"/>
                <a:gd name="connsiteY5873" fmla="*/ 1857494 h 3508684"/>
                <a:gd name="connsiteX5874" fmla="*/ 94244 w 2371972"/>
                <a:gd name="connsiteY5874" fmla="*/ 1858160 h 3508684"/>
                <a:gd name="connsiteX5875" fmla="*/ 92722 w 2371972"/>
                <a:gd name="connsiteY5875" fmla="*/ 1858160 h 3508684"/>
                <a:gd name="connsiteX5876" fmla="*/ 91676 w 2371972"/>
                <a:gd name="connsiteY5876" fmla="*/ 1857494 h 3508684"/>
                <a:gd name="connsiteX5877" fmla="*/ 90915 w 2371972"/>
                <a:gd name="connsiteY5877" fmla="*/ 1856542 h 3508684"/>
                <a:gd name="connsiteX5878" fmla="*/ 89394 w 2371972"/>
                <a:gd name="connsiteY5878" fmla="*/ 1856828 h 3508684"/>
                <a:gd name="connsiteX5879" fmla="*/ 88633 w 2371972"/>
                <a:gd name="connsiteY5879" fmla="*/ 1857208 h 3508684"/>
                <a:gd name="connsiteX5880" fmla="*/ 89489 w 2371972"/>
                <a:gd name="connsiteY5880" fmla="*/ 1858160 h 3508684"/>
                <a:gd name="connsiteX5881" fmla="*/ 89203 w 2371972"/>
                <a:gd name="connsiteY5881" fmla="*/ 1859587 h 3508684"/>
                <a:gd name="connsiteX5882" fmla="*/ 87111 w 2371972"/>
                <a:gd name="connsiteY5882" fmla="*/ 1860254 h 3508684"/>
                <a:gd name="connsiteX5883" fmla="*/ 86636 w 2371972"/>
                <a:gd name="connsiteY5883" fmla="*/ 1860920 h 3508684"/>
                <a:gd name="connsiteX5884" fmla="*/ 85114 w 2371972"/>
                <a:gd name="connsiteY5884" fmla="*/ 1860634 h 3508684"/>
                <a:gd name="connsiteX5885" fmla="*/ 84448 w 2371972"/>
                <a:gd name="connsiteY5885" fmla="*/ 1859968 h 3508684"/>
                <a:gd name="connsiteX5886" fmla="*/ 82166 w 2371972"/>
                <a:gd name="connsiteY5886" fmla="*/ 1860254 h 3508684"/>
                <a:gd name="connsiteX5887" fmla="*/ 81500 w 2371972"/>
                <a:gd name="connsiteY5887" fmla="*/ 1859112 h 3508684"/>
                <a:gd name="connsiteX5888" fmla="*/ 80169 w 2371972"/>
                <a:gd name="connsiteY5888" fmla="*/ 1859968 h 3508684"/>
                <a:gd name="connsiteX5889" fmla="*/ 79123 w 2371972"/>
                <a:gd name="connsiteY5889" fmla="*/ 1859968 h 3508684"/>
                <a:gd name="connsiteX5890" fmla="*/ 78362 w 2371972"/>
                <a:gd name="connsiteY5890" fmla="*/ 1859302 h 3508684"/>
                <a:gd name="connsiteX5891" fmla="*/ 75699 w 2371972"/>
                <a:gd name="connsiteY5891" fmla="*/ 1859017 h 3508684"/>
                <a:gd name="connsiteX5892" fmla="*/ 75414 w 2371972"/>
                <a:gd name="connsiteY5892" fmla="*/ 1859683 h 3508684"/>
                <a:gd name="connsiteX5893" fmla="*/ 76175 w 2371972"/>
                <a:gd name="connsiteY5893" fmla="*/ 1860539 h 3508684"/>
                <a:gd name="connsiteX5894" fmla="*/ 75889 w 2371972"/>
                <a:gd name="connsiteY5894" fmla="*/ 1861395 h 3508684"/>
                <a:gd name="connsiteX5895" fmla="*/ 73702 w 2371972"/>
                <a:gd name="connsiteY5895" fmla="*/ 1860920 h 3508684"/>
                <a:gd name="connsiteX5896" fmla="*/ 72846 w 2371972"/>
                <a:gd name="connsiteY5896" fmla="*/ 1859683 h 3508684"/>
                <a:gd name="connsiteX5897" fmla="*/ 72846 w 2371972"/>
                <a:gd name="connsiteY5897" fmla="*/ 1858826 h 3508684"/>
                <a:gd name="connsiteX5898" fmla="*/ 73322 w 2371972"/>
                <a:gd name="connsiteY5898" fmla="*/ 1858541 h 3508684"/>
                <a:gd name="connsiteX5899" fmla="*/ 73036 w 2371972"/>
                <a:gd name="connsiteY5899" fmla="*/ 1856733 h 3508684"/>
                <a:gd name="connsiteX5900" fmla="*/ 73797 w 2371972"/>
                <a:gd name="connsiteY5900" fmla="*/ 1855876 h 3508684"/>
                <a:gd name="connsiteX5901" fmla="*/ 73797 w 2371972"/>
                <a:gd name="connsiteY5901" fmla="*/ 1854449 h 3508684"/>
                <a:gd name="connsiteX5902" fmla="*/ 74843 w 2371972"/>
                <a:gd name="connsiteY5902" fmla="*/ 1853212 h 3508684"/>
                <a:gd name="connsiteX5903" fmla="*/ 73797 w 2371972"/>
                <a:gd name="connsiteY5903" fmla="*/ 1852926 h 3508684"/>
                <a:gd name="connsiteX5904" fmla="*/ 73322 w 2371972"/>
                <a:gd name="connsiteY5904" fmla="*/ 1853593 h 3508684"/>
                <a:gd name="connsiteX5905" fmla="*/ 72561 w 2371972"/>
                <a:gd name="connsiteY5905" fmla="*/ 1853593 h 3508684"/>
                <a:gd name="connsiteX5906" fmla="*/ 71705 w 2371972"/>
                <a:gd name="connsiteY5906" fmla="*/ 1852165 h 3508684"/>
                <a:gd name="connsiteX5907" fmla="*/ 70849 w 2371972"/>
                <a:gd name="connsiteY5907" fmla="*/ 1852451 h 3508684"/>
                <a:gd name="connsiteX5908" fmla="*/ 70564 w 2371972"/>
                <a:gd name="connsiteY5908" fmla="*/ 1854259 h 3508684"/>
                <a:gd name="connsiteX5909" fmla="*/ 69803 w 2371972"/>
                <a:gd name="connsiteY5909" fmla="*/ 1854925 h 3508684"/>
                <a:gd name="connsiteX5910" fmla="*/ 68947 w 2371972"/>
                <a:gd name="connsiteY5910" fmla="*/ 1855591 h 3508684"/>
                <a:gd name="connsiteX5911" fmla="*/ 67426 w 2371972"/>
                <a:gd name="connsiteY5911" fmla="*/ 1855876 h 3508684"/>
                <a:gd name="connsiteX5912" fmla="*/ 67140 w 2371972"/>
                <a:gd name="connsiteY5912" fmla="*/ 1858350 h 3508684"/>
                <a:gd name="connsiteX5913" fmla="*/ 66284 w 2371972"/>
                <a:gd name="connsiteY5913" fmla="*/ 1859207 h 3508684"/>
                <a:gd name="connsiteX5914" fmla="*/ 64097 w 2371972"/>
                <a:gd name="connsiteY5914" fmla="*/ 1859587 h 3508684"/>
                <a:gd name="connsiteX5915" fmla="*/ 63336 w 2371972"/>
                <a:gd name="connsiteY5915" fmla="*/ 1859587 h 3508684"/>
                <a:gd name="connsiteX5916" fmla="*/ 62005 w 2371972"/>
                <a:gd name="connsiteY5916" fmla="*/ 1858350 h 3508684"/>
                <a:gd name="connsiteX5917" fmla="*/ 59913 w 2371972"/>
                <a:gd name="connsiteY5917" fmla="*/ 1858350 h 3508684"/>
                <a:gd name="connsiteX5918" fmla="*/ 59437 w 2371972"/>
                <a:gd name="connsiteY5918" fmla="*/ 1857684 h 3508684"/>
                <a:gd name="connsiteX5919" fmla="*/ 56014 w 2371972"/>
                <a:gd name="connsiteY5919" fmla="*/ 1858350 h 3508684"/>
                <a:gd name="connsiteX5920" fmla="*/ 53541 w 2371972"/>
                <a:gd name="connsiteY5920" fmla="*/ 1857399 h 3508684"/>
                <a:gd name="connsiteX5921" fmla="*/ 51449 w 2371972"/>
                <a:gd name="connsiteY5921" fmla="*/ 1857113 h 3508684"/>
                <a:gd name="connsiteX5922" fmla="*/ 50688 w 2371972"/>
                <a:gd name="connsiteY5922" fmla="*/ 1855876 h 3508684"/>
                <a:gd name="connsiteX5923" fmla="*/ 44411 w 2371972"/>
                <a:gd name="connsiteY5923" fmla="*/ 1855020 h 3508684"/>
                <a:gd name="connsiteX5924" fmla="*/ 44126 w 2371972"/>
                <a:gd name="connsiteY5924" fmla="*/ 1854068 h 3508684"/>
                <a:gd name="connsiteX5925" fmla="*/ 42034 w 2371972"/>
                <a:gd name="connsiteY5925" fmla="*/ 1853117 h 3508684"/>
                <a:gd name="connsiteX5926" fmla="*/ 41178 w 2371972"/>
                <a:gd name="connsiteY5926" fmla="*/ 1851880 h 3508684"/>
                <a:gd name="connsiteX5927" fmla="*/ 42509 w 2371972"/>
                <a:gd name="connsiteY5927" fmla="*/ 1849406 h 3508684"/>
                <a:gd name="connsiteX5928" fmla="*/ 43841 w 2371972"/>
                <a:gd name="connsiteY5928" fmla="*/ 1849025 h 3508684"/>
                <a:gd name="connsiteX5929" fmla="*/ 43556 w 2371972"/>
                <a:gd name="connsiteY5929" fmla="*/ 1848644 h 3508684"/>
                <a:gd name="connsiteX5930" fmla="*/ 44602 w 2371972"/>
                <a:gd name="connsiteY5930" fmla="*/ 1847407 h 3508684"/>
                <a:gd name="connsiteX5931" fmla="*/ 43746 w 2371972"/>
                <a:gd name="connsiteY5931" fmla="*/ 1842459 h 3508684"/>
                <a:gd name="connsiteX5932" fmla="*/ 45838 w 2371972"/>
                <a:gd name="connsiteY5932" fmla="*/ 1841507 h 3508684"/>
                <a:gd name="connsiteX5933" fmla="*/ 45553 w 2371972"/>
                <a:gd name="connsiteY5933" fmla="*/ 1840556 h 3508684"/>
                <a:gd name="connsiteX5934" fmla="*/ 46884 w 2371972"/>
                <a:gd name="connsiteY5934" fmla="*/ 1839128 h 3508684"/>
                <a:gd name="connsiteX5935" fmla="*/ 49071 w 2371972"/>
                <a:gd name="connsiteY5935" fmla="*/ 1838272 h 3508684"/>
                <a:gd name="connsiteX5936" fmla="*/ 51924 w 2371972"/>
                <a:gd name="connsiteY5936" fmla="*/ 1838557 h 3508684"/>
                <a:gd name="connsiteX5937" fmla="*/ 52400 w 2371972"/>
                <a:gd name="connsiteY5937" fmla="*/ 1837701 h 3508684"/>
                <a:gd name="connsiteX5938" fmla="*/ 53446 w 2371972"/>
                <a:gd name="connsiteY5938" fmla="*/ 1837035 h 3508684"/>
                <a:gd name="connsiteX5939" fmla="*/ 54777 w 2371972"/>
                <a:gd name="connsiteY5939" fmla="*/ 1837701 h 3508684"/>
                <a:gd name="connsiteX5940" fmla="*/ 55823 w 2371972"/>
                <a:gd name="connsiteY5940" fmla="*/ 1838938 h 3508684"/>
                <a:gd name="connsiteX5941" fmla="*/ 56870 w 2371972"/>
                <a:gd name="connsiteY5941" fmla="*/ 1838938 h 3508684"/>
                <a:gd name="connsiteX5942" fmla="*/ 56109 w 2371972"/>
                <a:gd name="connsiteY5942" fmla="*/ 1838272 h 3508684"/>
                <a:gd name="connsiteX5943" fmla="*/ 56109 w 2371972"/>
                <a:gd name="connsiteY5943" fmla="*/ 1837606 h 3508684"/>
                <a:gd name="connsiteX5944" fmla="*/ 56870 w 2371972"/>
                <a:gd name="connsiteY5944" fmla="*/ 1837320 h 3508684"/>
                <a:gd name="connsiteX5945" fmla="*/ 57725 w 2371972"/>
                <a:gd name="connsiteY5945" fmla="*/ 1838177 h 3508684"/>
                <a:gd name="connsiteX5946" fmla="*/ 57725 w 2371972"/>
                <a:gd name="connsiteY5946" fmla="*/ 1839985 h 3508684"/>
                <a:gd name="connsiteX5947" fmla="*/ 59247 w 2371972"/>
                <a:gd name="connsiteY5947" fmla="*/ 1839604 h 3508684"/>
                <a:gd name="connsiteX5948" fmla="*/ 59722 w 2371972"/>
                <a:gd name="connsiteY5948" fmla="*/ 1837987 h 3508684"/>
                <a:gd name="connsiteX5949" fmla="*/ 58867 w 2371972"/>
                <a:gd name="connsiteY5949" fmla="*/ 1837606 h 3508684"/>
                <a:gd name="connsiteX5950" fmla="*/ 58581 w 2371972"/>
                <a:gd name="connsiteY5950" fmla="*/ 1836749 h 3508684"/>
                <a:gd name="connsiteX5951" fmla="*/ 60769 w 2371972"/>
                <a:gd name="connsiteY5951" fmla="*/ 1834275 h 3508684"/>
                <a:gd name="connsiteX5952" fmla="*/ 60769 w 2371972"/>
                <a:gd name="connsiteY5952" fmla="*/ 1833419 h 3508684"/>
                <a:gd name="connsiteX5953" fmla="*/ 59722 w 2371972"/>
                <a:gd name="connsiteY5953" fmla="*/ 1832753 h 3508684"/>
                <a:gd name="connsiteX5954" fmla="*/ 59437 w 2371972"/>
                <a:gd name="connsiteY5954" fmla="*/ 1831896 h 3508684"/>
                <a:gd name="connsiteX5955" fmla="*/ 58486 w 2371972"/>
                <a:gd name="connsiteY5955" fmla="*/ 1831896 h 3508684"/>
                <a:gd name="connsiteX5956" fmla="*/ 56965 w 2371972"/>
                <a:gd name="connsiteY5956" fmla="*/ 1830088 h 3508684"/>
                <a:gd name="connsiteX5957" fmla="*/ 57440 w 2371972"/>
                <a:gd name="connsiteY5957" fmla="*/ 1827234 h 3508684"/>
                <a:gd name="connsiteX5958" fmla="*/ 58962 w 2371972"/>
                <a:gd name="connsiteY5958" fmla="*/ 1826567 h 3508684"/>
                <a:gd name="connsiteX5959" fmla="*/ 59722 w 2371972"/>
                <a:gd name="connsiteY5959" fmla="*/ 1827234 h 3508684"/>
                <a:gd name="connsiteX5960" fmla="*/ 62195 w 2371972"/>
                <a:gd name="connsiteY5960" fmla="*/ 1827234 h 3508684"/>
                <a:gd name="connsiteX5961" fmla="*/ 64287 w 2371972"/>
                <a:gd name="connsiteY5961" fmla="*/ 1827900 h 3508684"/>
                <a:gd name="connsiteX5962" fmla="*/ 64287 w 2371972"/>
                <a:gd name="connsiteY5962" fmla="*/ 1827234 h 3508684"/>
                <a:gd name="connsiteX5963" fmla="*/ 63431 w 2371972"/>
                <a:gd name="connsiteY5963" fmla="*/ 1826853 h 3508684"/>
                <a:gd name="connsiteX5964" fmla="*/ 63431 w 2371972"/>
                <a:gd name="connsiteY5964" fmla="*/ 1825997 h 3508684"/>
                <a:gd name="connsiteX5965" fmla="*/ 64477 w 2371972"/>
                <a:gd name="connsiteY5965" fmla="*/ 1824760 h 3508684"/>
                <a:gd name="connsiteX5966" fmla="*/ 64763 w 2371972"/>
                <a:gd name="connsiteY5966" fmla="*/ 1823142 h 3508684"/>
                <a:gd name="connsiteX5967" fmla="*/ 64477 w 2371972"/>
                <a:gd name="connsiteY5967" fmla="*/ 1822476 h 3508684"/>
                <a:gd name="connsiteX5968" fmla="*/ 63431 w 2371972"/>
                <a:gd name="connsiteY5968" fmla="*/ 1821810 h 3508684"/>
                <a:gd name="connsiteX5969" fmla="*/ 63431 w 2371972"/>
                <a:gd name="connsiteY5969" fmla="*/ 1819335 h 3508684"/>
                <a:gd name="connsiteX5970" fmla="*/ 64287 w 2371972"/>
                <a:gd name="connsiteY5970" fmla="*/ 1819335 h 3508684"/>
                <a:gd name="connsiteX5971" fmla="*/ 64287 w 2371972"/>
                <a:gd name="connsiteY5971" fmla="*/ 1818479 h 3508684"/>
                <a:gd name="connsiteX5972" fmla="*/ 64763 w 2371972"/>
                <a:gd name="connsiteY5972" fmla="*/ 1818194 h 3508684"/>
                <a:gd name="connsiteX5973" fmla="*/ 64477 w 2371972"/>
                <a:gd name="connsiteY5973" fmla="*/ 1817242 h 3508684"/>
                <a:gd name="connsiteX5974" fmla="*/ 65524 w 2371972"/>
                <a:gd name="connsiteY5974" fmla="*/ 1816861 h 3508684"/>
                <a:gd name="connsiteX5975" fmla="*/ 65524 w 2371972"/>
                <a:gd name="connsiteY5975" fmla="*/ 1815624 h 3508684"/>
                <a:gd name="connsiteX5976" fmla="*/ 66570 w 2371972"/>
                <a:gd name="connsiteY5976" fmla="*/ 1816005 h 3508684"/>
                <a:gd name="connsiteX5977" fmla="*/ 66284 w 2371972"/>
                <a:gd name="connsiteY5977" fmla="*/ 1817242 h 3508684"/>
                <a:gd name="connsiteX5978" fmla="*/ 67140 w 2371972"/>
                <a:gd name="connsiteY5978" fmla="*/ 1817242 h 3508684"/>
                <a:gd name="connsiteX5979" fmla="*/ 67140 w 2371972"/>
                <a:gd name="connsiteY5979" fmla="*/ 1815815 h 3508684"/>
                <a:gd name="connsiteX5980" fmla="*/ 64953 w 2371972"/>
                <a:gd name="connsiteY5980" fmla="*/ 1814387 h 3508684"/>
                <a:gd name="connsiteX5981" fmla="*/ 64192 w 2371972"/>
                <a:gd name="connsiteY5981" fmla="*/ 1814768 h 3508684"/>
                <a:gd name="connsiteX5982" fmla="*/ 63717 w 2371972"/>
                <a:gd name="connsiteY5982" fmla="*/ 1813340 h 3508684"/>
                <a:gd name="connsiteX5983" fmla="*/ 62671 w 2371972"/>
                <a:gd name="connsiteY5983" fmla="*/ 1812484 h 3508684"/>
                <a:gd name="connsiteX5984" fmla="*/ 62195 w 2371972"/>
                <a:gd name="connsiteY5984" fmla="*/ 1811533 h 3508684"/>
                <a:gd name="connsiteX5985" fmla="*/ 61434 w 2371972"/>
                <a:gd name="connsiteY5985" fmla="*/ 1811533 h 3508684"/>
                <a:gd name="connsiteX5986" fmla="*/ 60959 w 2371972"/>
                <a:gd name="connsiteY5986" fmla="*/ 1812199 h 3508684"/>
                <a:gd name="connsiteX5987" fmla="*/ 60483 w 2371972"/>
                <a:gd name="connsiteY5987" fmla="*/ 1811533 h 3508684"/>
                <a:gd name="connsiteX5988" fmla="*/ 59722 w 2371972"/>
                <a:gd name="connsiteY5988" fmla="*/ 1811818 h 3508684"/>
                <a:gd name="connsiteX5989" fmla="*/ 57250 w 2371972"/>
                <a:gd name="connsiteY5989" fmla="*/ 1811152 h 3508684"/>
                <a:gd name="connsiteX5990" fmla="*/ 56489 w 2371972"/>
                <a:gd name="connsiteY5990" fmla="*/ 1810771 h 3508684"/>
                <a:gd name="connsiteX5991" fmla="*/ 56014 w 2371972"/>
                <a:gd name="connsiteY5991" fmla="*/ 1809344 h 3508684"/>
                <a:gd name="connsiteX5992" fmla="*/ 56774 w 2371972"/>
                <a:gd name="connsiteY5992" fmla="*/ 1808487 h 3508684"/>
                <a:gd name="connsiteX5993" fmla="*/ 59913 w 2371972"/>
                <a:gd name="connsiteY5993" fmla="*/ 1808773 h 3508684"/>
                <a:gd name="connsiteX5994" fmla="*/ 59913 w 2371972"/>
                <a:gd name="connsiteY5994" fmla="*/ 1808107 h 3508684"/>
                <a:gd name="connsiteX5995" fmla="*/ 60959 w 2371972"/>
                <a:gd name="connsiteY5995" fmla="*/ 1807726 h 3508684"/>
                <a:gd name="connsiteX5996" fmla="*/ 64573 w 2371972"/>
                <a:gd name="connsiteY5996" fmla="*/ 1808107 h 3508684"/>
                <a:gd name="connsiteX5997" fmla="*/ 64858 w 2371972"/>
                <a:gd name="connsiteY5997" fmla="*/ 1808487 h 3508684"/>
                <a:gd name="connsiteX5998" fmla="*/ 66665 w 2371972"/>
                <a:gd name="connsiteY5998" fmla="*/ 1808202 h 3508684"/>
                <a:gd name="connsiteX5999" fmla="*/ 67330 w 2371972"/>
                <a:gd name="connsiteY5999" fmla="*/ 1809058 h 3508684"/>
                <a:gd name="connsiteX6000" fmla="*/ 68852 w 2371972"/>
                <a:gd name="connsiteY6000" fmla="*/ 1808773 h 3508684"/>
                <a:gd name="connsiteX6001" fmla="*/ 68567 w 2371972"/>
                <a:gd name="connsiteY6001" fmla="*/ 1808107 h 3508684"/>
                <a:gd name="connsiteX6002" fmla="*/ 69042 w 2371972"/>
                <a:gd name="connsiteY6002" fmla="*/ 1808392 h 3508684"/>
                <a:gd name="connsiteX6003" fmla="*/ 69328 w 2371972"/>
                <a:gd name="connsiteY6003" fmla="*/ 1807441 h 3508684"/>
                <a:gd name="connsiteX6004" fmla="*/ 69803 w 2371972"/>
                <a:gd name="connsiteY6004" fmla="*/ 1807821 h 3508684"/>
                <a:gd name="connsiteX6005" fmla="*/ 71134 w 2371972"/>
                <a:gd name="connsiteY6005" fmla="*/ 1807441 h 3508684"/>
                <a:gd name="connsiteX6006" fmla="*/ 71610 w 2371972"/>
                <a:gd name="connsiteY6006" fmla="*/ 1808297 h 3508684"/>
                <a:gd name="connsiteX6007" fmla="*/ 73892 w 2371972"/>
                <a:gd name="connsiteY6007" fmla="*/ 1808582 h 3508684"/>
                <a:gd name="connsiteX6008" fmla="*/ 77696 w 2371972"/>
                <a:gd name="connsiteY6008" fmla="*/ 1804871 h 3508684"/>
                <a:gd name="connsiteX6009" fmla="*/ 79789 w 2371972"/>
                <a:gd name="connsiteY6009" fmla="*/ 1804871 h 3508684"/>
                <a:gd name="connsiteX6010" fmla="*/ 82451 w 2371972"/>
                <a:gd name="connsiteY6010" fmla="*/ 1803254 h 3508684"/>
                <a:gd name="connsiteX6011" fmla="*/ 82166 w 2371972"/>
                <a:gd name="connsiteY6011" fmla="*/ 1802588 h 3508684"/>
                <a:gd name="connsiteX6012" fmla="*/ 82641 w 2371972"/>
                <a:gd name="connsiteY6012" fmla="*/ 1802588 h 3508684"/>
                <a:gd name="connsiteX6013" fmla="*/ 83497 w 2371972"/>
                <a:gd name="connsiteY6013" fmla="*/ 1800494 h 3508684"/>
                <a:gd name="connsiteX6014" fmla="*/ 83973 w 2371972"/>
                <a:gd name="connsiteY6014" fmla="*/ 1800494 h 3508684"/>
                <a:gd name="connsiteX6015" fmla="*/ 84258 w 2371972"/>
                <a:gd name="connsiteY6015" fmla="*/ 1801160 h 3508684"/>
                <a:gd name="connsiteX6016" fmla="*/ 85780 w 2371972"/>
                <a:gd name="connsiteY6016" fmla="*/ 1800780 h 3508684"/>
                <a:gd name="connsiteX6017" fmla="*/ 85780 w 2371972"/>
                <a:gd name="connsiteY6017" fmla="*/ 1800113 h 3508684"/>
                <a:gd name="connsiteX6018" fmla="*/ 86541 w 2371972"/>
                <a:gd name="connsiteY6018" fmla="*/ 1799733 h 3508684"/>
                <a:gd name="connsiteX6019" fmla="*/ 86826 w 2371972"/>
                <a:gd name="connsiteY6019" fmla="*/ 1796402 h 3508684"/>
                <a:gd name="connsiteX6020" fmla="*/ 88918 w 2371972"/>
                <a:gd name="connsiteY6020" fmla="*/ 1788694 h 3508684"/>
                <a:gd name="connsiteX6021" fmla="*/ 88157 w 2371972"/>
                <a:gd name="connsiteY6021" fmla="*/ 1788314 h 3508684"/>
                <a:gd name="connsiteX6022" fmla="*/ 87872 w 2371972"/>
                <a:gd name="connsiteY6022" fmla="*/ 1787077 h 3508684"/>
                <a:gd name="connsiteX6023" fmla="*/ 86826 w 2371972"/>
                <a:gd name="connsiteY6023" fmla="*/ 1787077 h 3508684"/>
                <a:gd name="connsiteX6024" fmla="*/ 86541 w 2371972"/>
                <a:gd name="connsiteY6024" fmla="*/ 1786220 h 3508684"/>
                <a:gd name="connsiteX6025" fmla="*/ 86255 w 2371972"/>
                <a:gd name="connsiteY6025" fmla="*/ 1786220 h 3508684"/>
                <a:gd name="connsiteX6026" fmla="*/ 86541 w 2371972"/>
                <a:gd name="connsiteY6026" fmla="*/ 1784983 h 3508684"/>
                <a:gd name="connsiteX6027" fmla="*/ 87587 w 2371972"/>
                <a:gd name="connsiteY6027" fmla="*/ 1784127 h 3508684"/>
                <a:gd name="connsiteX6028" fmla="*/ 87111 w 2371972"/>
                <a:gd name="connsiteY6028" fmla="*/ 1783841 h 3508684"/>
                <a:gd name="connsiteX6029" fmla="*/ 86636 w 2371972"/>
                <a:gd name="connsiteY6029" fmla="*/ 1781177 h 3508684"/>
                <a:gd name="connsiteX6030" fmla="*/ 85875 w 2371972"/>
                <a:gd name="connsiteY6030" fmla="*/ 1781177 h 3508684"/>
                <a:gd name="connsiteX6031" fmla="*/ 85399 w 2371972"/>
                <a:gd name="connsiteY6031" fmla="*/ 1780321 h 3508684"/>
                <a:gd name="connsiteX6032" fmla="*/ 85399 w 2371972"/>
                <a:gd name="connsiteY6032" fmla="*/ 1779654 h 3508684"/>
                <a:gd name="connsiteX6033" fmla="*/ 85875 w 2371972"/>
                <a:gd name="connsiteY6033" fmla="*/ 1779654 h 3508684"/>
                <a:gd name="connsiteX6034" fmla="*/ 85399 w 2371972"/>
                <a:gd name="connsiteY6034" fmla="*/ 1776324 h 3508684"/>
                <a:gd name="connsiteX6035" fmla="*/ 86731 w 2371972"/>
                <a:gd name="connsiteY6035" fmla="*/ 1775087 h 3508684"/>
                <a:gd name="connsiteX6036" fmla="*/ 89394 w 2371972"/>
                <a:gd name="connsiteY6036" fmla="*/ 1775087 h 3508684"/>
                <a:gd name="connsiteX6037" fmla="*/ 89489 w 2371972"/>
                <a:gd name="connsiteY6037" fmla="*/ 1775277 h 3508684"/>
                <a:gd name="connsiteX6038" fmla="*/ 89489 w 2371972"/>
                <a:gd name="connsiteY6038" fmla="*/ 1775277 h 3508684"/>
                <a:gd name="connsiteX6039" fmla="*/ 538834 w 2371972"/>
                <a:gd name="connsiteY6039" fmla="*/ 1773945 h 3508684"/>
                <a:gd name="connsiteX6040" fmla="*/ 540356 w 2371972"/>
                <a:gd name="connsiteY6040" fmla="*/ 1775372 h 3508684"/>
                <a:gd name="connsiteX6041" fmla="*/ 541116 w 2371972"/>
                <a:gd name="connsiteY6041" fmla="*/ 1777180 h 3508684"/>
                <a:gd name="connsiteX6042" fmla="*/ 542923 w 2371972"/>
                <a:gd name="connsiteY6042" fmla="*/ 1777180 h 3508684"/>
                <a:gd name="connsiteX6043" fmla="*/ 543684 w 2371972"/>
                <a:gd name="connsiteY6043" fmla="*/ 1778417 h 3508684"/>
                <a:gd name="connsiteX6044" fmla="*/ 545206 w 2371972"/>
                <a:gd name="connsiteY6044" fmla="*/ 1778417 h 3508684"/>
                <a:gd name="connsiteX6045" fmla="*/ 546061 w 2371972"/>
                <a:gd name="connsiteY6045" fmla="*/ 1777751 h 3508684"/>
                <a:gd name="connsiteX6046" fmla="*/ 547108 w 2371972"/>
                <a:gd name="connsiteY6046" fmla="*/ 1778417 h 3508684"/>
                <a:gd name="connsiteX6047" fmla="*/ 546822 w 2371972"/>
                <a:gd name="connsiteY6047" fmla="*/ 1779369 h 3508684"/>
                <a:gd name="connsiteX6048" fmla="*/ 548154 w 2371972"/>
                <a:gd name="connsiteY6048" fmla="*/ 1782414 h 3508684"/>
                <a:gd name="connsiteX6049" fmla="*/ 549675 w 2371972"/>
                <a:gd name="connsiteY6049" fmla="*/ 1781748 h 3508684"/>
                <a:gd name="connsiteX6050" fmla="*/ 550151 w 2371972"/>
                <a:gd name="connsiteY6050" fmla="*/ 1783366 h 3508684"/>
                <a:gd name="connsiteX6051" fmla="*/ 551482 w 2371972"/>
                <a:gd name="connsiteY6051" fmla="*/ 1783366 h 3508684"/>
                <a:gd name="connsiteX6052" fmla="*/ 551958 w 2371972"/>
                <a:gd name="connsiteY6052" fmla="*/ 1782699 h 3508684"/>
                <a:gd name="connsiteX6053" fmla="*/ 553289 w 2371972"/>
                <a:gd name="connsiteY6053" fmla="*/ 1782985 h 3508684"/>
                <a:gd name="connsiteX6054" fmla="*/ 554145 w 2371972"/>
                <a:gd name="connsiteY6054" fmla="*/ 1786315 h 3508684"/>
                <a:gd name="connsiteX6055" fmla="*/ 556332 w 2371972"/>
                <a:gd name="connsiteY6055" fmla="*/ 1788599 h 3508684"/>
                <a:gd name="connsiteX6056" fmla="*/ 558805 w 2371972"/>
                <a:gd name="connsiteY6056" fmla="*/ 1789265 h 3508684"/>
                <a:gd name="connsiteX6057" fmla="*/ 559090 w 2371972"/>
                <a:gd name="connsiteY6057" fmla="*/ 1788885 h 3508684"/>
                <a:gd name="connsiteX6058" fmla="*/ 560422 w 2371972"/>
                <a:gd name="connsiteY6058" fmla="*/ 1788885 h 3508684"/>
                <a:gd name="connsiteX6059" fmla="*/ 561277 w 2371972"/>
                <a:gd name="connsiteY6059" fmla="*/ 1788219 h 3508684"/>
                <a:gd name="connsiteX6060" fmla="*/ 563370 w 2371972"/>
                <a:gd name="connsiteY6060" fmla="*/ 1789170 h 3508684"/>
                <a:gd name="connsiteX6061" fmla="*/ 565462 w 2371972"/>
                <a:gd name="connsiteY6061" fmla="*/ 1790978 h 3508684"/>
                <a:gd name="connsiteX6062" fmla="*/ 566318 w 2371972"/>
                <a:gd name="connsiteY6062" fmla="*/ 1790978 h 3508684"/>
                <a:gd name="connsiteX6063" fmla="*/ 567078 w 2371972"/>
                <a:gd name="connsiteY6063" fmla="*/ 1791644 h 3508684"/>
                <a:gd name="connsiteX6064" fmla="*/ 567554 w 2371972"/>
                <a:gd name="connsiteY6064" fmla="*/ 1793072 h 3508684"/>
                <a:gd name="connsiteX6065" fmla="*/ 569076 w 2371972"/>
                <a:gd name="connsiteY6065" fmla="*/ 1794023 h 3508684"/>
                <a:gd name="connsiteX6066" fmla="*/ 569361 w 2371972"/>
                <a:gd name="connsiteY6066" fmla="*/ 1795641 h 3508684"/>
                <a:gd name="connsiteX6067" fmla="*/ 570407 w 2371972"/>
                <a:gd name="connsiteY6067" fmla="*/ 1796593 h 3508684"/>
                <a:gd name="connsiteX6068" fmla="*/ 570407 w 2371972"/>
                <a:gd name="connsiteY6068" fmla="*/ 1797830 h 3508684"/>
                <a:gd name="connsiteX6069" fmla="*/ 571738 w 2371972"/>
                <a:gd name="connsiteY6069" fmla="*/ 1800304 h 3508684"/>
                <a:gd name="connsiteX6070" fmla="*/ 571738 w 2371972"/>
                <a:gd name="connsiteY6070" fmla="*/ 1801731 h 3508684"/>
                <a:gd name="connsiteX6071" fmla="*/ 572499 w 2371972"/>
                <a:gd name="connsiteY6071" fmla="*/ 1802588 h 3508684"/>
                <a:gd name="connsiteX6072" fmla="*/ 572214 w 2371972"/>
                <a:gd name="connsiteY6072" fmla="*/ 1803825 h 3508684"/>
                <a:gd name="connsiteX6073" fmla="*/ 570217 w 2371972"/>
                <a:gd name="connsiteY6073" fmla="*/ 1805537 h 3508684"/>
                <a:gd name="connsiteX6074" fmla="*/ 568410 w 2371972"/>
                <a:gd name="connsiteY6074" fmla="*/ 1805823 h 3508684"/>
                <a:gd name="connsiteX6075" fmla="*/ 567554 w 2371972"/>
                <a:gd name="connsiteY6075" fmla="*/ 1806489 h 3508684"/>
                <a:gd name="connsiteX6076" fmla="*/ 560897 w 2371972"/>
                <a:gd name="connsiteY6076" fmla="*/ 1806775 h 3508684"/>
                <a:gd name="connsiteX6077" fmla="*/ 559375 w 2371972"/>
                <a:gd name="connsiteY6077" fmla="*/ 1808202 h 3508684"/>
                <a:gd name="connsiteX6078" fmla="*/ 559375 w 2371972"/>
                <a:gd name="connsiteY6078" fmla="*/ 1809439 h 3508684"/>
                <a:gd name="connsiteX6079" fmla="*/ 560422 w 2371972"/>
                <a:gd name="connsiteY6079" fmla="*/ 1811057 h 3508684"/>
                <a:gd name="connsiteX6080" fmla="*/ 562894 w 2371972"/>
                <a:gd name="connsiteY6080" fmla="*/ 1811437 h 3508684"/>
                <a:gd name="connsiteX6081" fmla="*/ 567364 w 2371972"/>
                <a:gd name="connsiteY6081" fmla="*/ 1811152 h 3508684"/>
                <a:gd name="connsiteX6082" fmla="*/ 568695 w 2371972"/>
                <a:gd name="connsiteY6082" fmla="*/ 1812008 h 3508684"/>
                <a:gd name="connsiteX6083" fmla="*/ 573831 w 2371972"/>
                <a:gd name="connsiteY6083" fmla="*/ 1812389 h 3508684"/>
                <a:gd name="connsiteX6084" fmla="*/ 574877 w 2371972"/>
                <a:gd name="connsiteY6084" fmla="*/ 1813245 h 3508684"/>
                <a:gd name="connsiteX6085" fmla="*/ 575733 w 2371972"/>
                <a:gd name="connsiteY6085" fmla="*/ 1814863 h 3508684"/>
                <a:gd name="connsiteX6086" fmla="*/ 575733 w 2371972"/>
                <a:gd name="connsiteY6086" fmla="*/ 1816481 h 3508684"/>
                <a:gd name="connsiteX6087" fmla="*/ 574972 w 2371972"/>
                <a:gd name="connsiteY6087" fmla="*/ 1817337 h 3508684"/>
                <a:gd name="connsiteX6088" fmla="*/ 574972 w 2371972"/>
                <a:gd name="connsiteY6088" fmla="*/ 1818194 h 3508684"/>
                <a:gd name="connsiteX6089" fmla="*/ 574211 w 2371972"/>
                <a:gd name="connsiteY6089" fmla="*/ 1818479 h 3508684"/>
                <a:gd name="connsiteX6090" fmla="*/ 574211 w 2371972"/>
                <a:gd name="connsiteY6090" fmla="*/ 1819906 h 3508684"/>
                <a:gd name="connsiteX6091" fmla="*/ 573735 w 2371972"/>
                <a:gd name="connsiteY6091" fmla="*/ 1820192 h 3508684"/>
                <a:gd name="connsiteX6092" fmla="*/ 573450 w 2371972"/>
                <a:gd name="connsiteY6092" fmla="*/ 1821619 h 3508684"/>
                <a:gd name="connsiteX6093" fmla="*/ 571263 w 2371972"/>
                <a:gd name="connsiteY6093" fmla="*/ 1823047 h 3508684"/>
                <a:gd name="connsiteX6094" fmla="*/ 570787 w 2371972"/>
                <a:gd name="connsiteY6094" fmla="*/ 1825140 h 3508684"/>
                <a:gd name="connsiteX6095" fmla="*/ 571073 w 2371972"/>
                <a:gd name="connsiteY6095" fmla="*/ 1839509 h 3508684"/>
                <a:gd name="connsiteX6096" fmla="*/ 570597 w 2371972"/>
                <a:gd name="connsiteY6096" fmla="*/ 1840746 h 3508684"/>
                <a:gd name="connsiteX6097" fmla="*/ 569551 w 2371972"/>
                <a:gd name="connsiteY6097" fmla="*/ 1841412 h 3508684"/>
                <a:gd name="connsiteX6098" fmla="*/ 569551 w 2371972"/>
                <a:gd name="connsiteY6098" fmla="*/ 1842269 h 3508684"/>
                <a:gd name="connsiteX6099" fmla="*/ 567459 w 2371972"/>
                <a:gd name="connsiteY6099" fmla="*/ 1843220 h 3508684"/>
                <a:gd name="connsiteX6100" fmla="*/ 566983 w 2371972"/>
                <a:gd name="connsiteY6100" fmla="*/ 1844648 h 3508684"/>
                <a:gd name="connsiteX6101" fmla="*/ 566508 w 2371972"/>
                <a:gd name="connsiteY6101" fmla="*/ 1844933 h 3508684"/>
                <a:gd name="connsiteX6102" fmla="*/ 566508 w 2371972"/>
                <a:gd name="connsiteY6102" fmla="*/ 1847788 h 3508684"/>
                <a:gd name="connsiteX6103" fmla="*/ 565462 w 2371972"/>
                <a:gd name="connsiteY6103" fmla="*/ 1849215 h 3508684"/>
                <a:gd name="connsiteX6104" fmla="*/ 564701 w 2371972"/>
                <a:gd name="connsiteY6104" fmla="*/ 1849501 h 3508684"/>
                <a:gd name="connsiteX6105" fmla="*/ 564416 w 2371972"/>
                <a:gd name="connsiteY6105" fmla="*/ 1850452 h 3508684"/>
                <a:gd name="connsiteX6106" fmla="*/ 561943 w 2371972"/>
                <a:gd name="connsiteY6106" fmla="*/ 1852260 h 3508684"/>
                <a:gd name="connsiteX6107" fmla="*/ 561943 w 2371972"/>
                <a:gd name="connsiteY6107" fmla="*/ 1852926 h 3508684"/>
                <a:gd name="connsiteX6108" fmla="*/ 559756 w 2371972"/>
                <a:gd name="connsiteY6108" fmla="*/ 1853212 h 3508684"/>
                <a:gd name="connsiteX6109" fmla="*/ 555286 w 2371972"/>
                <a:gd name="connsiteY6109" fmla="*/ 1855305 h 3508684"/>
                <a:gd name="connsiteX6110" fmla="*/ 555001 w 2371972"/>
                <a:gd name="connsiteY6110" fmla="*/ 1858065 h 3508684"/>
                <a:gd name="connsiteX6111" fmla="*/ 554335 w 2371972"/>
                <a:gd name="connsiteY6111" fmla="*/ 1858446 h 3508684"/>
                <a:gd name="connsiteX6112" fmla="*/ 554620 w 2371972"/>
                <a:gd name="connsiteY6112" fmla="*/ 1859683 h 3508684"/>
                <a:gd name="connsiteX6113" fmla="*/ 553860 w 2371972"/>
                <a:gd name="connsiteY6113" fmla="*/ 1860920 h 3508684"/>
                <a:gd name="connsiteX6114" fmla="*/ 553099 w 2371972"/>
                <a:gd name="connsiteY6114" fmla="*/ 1861205 h 3508684"/>
                <a:gd name="connsiteX6115" fmla="*/ 552814 w 2371972"/>
                <a:gd name="connsiteY6115" fmla="*/ 1862442 h 3508684"/>
                <a:gd name="connsiteX6116" fmla="*/ 551958 w 2371972"/>
                <a:gd name="connsiteY6116" fmla="*/ 1862823 h 3508684"/>
                <a:gd name="connsiteX6117" fmla="*/ 551292 w 2371972"/>
                <a:gd name="connsiteY6117" fmla="*/ 1864060 h 3508684"/>
                <a:gd name="connsiteX6118" fmla="*/ 549961 w 2371972"/>
                <a:gd name="connsiteY6118" fmla="*/ 1864726 h 3508684"/>
                <a:gd name="connsiteX6119" fmla="*/ 549675 w 2371972"/>
                <a:gd name="connsiteY6119" fmla="*/ 1865392 h 3508684"/>
                <a:gd name="connsiteX6120" fmla="*/ 548819 w 2371972"/>
                <a:gd name="connsiteY6120" fmla="*/ 1865392 h 3508684"/>
                <a:gd name="connsiteX6121" fmla="*/ 548534 w 2371972"/>
                <a:gd name="connsiteY6121" fmla="*/ 1866249 h 3508684"/>
                <a:gd name="connsiteX6122" fmla="*/ 546442 w 2371972"/>
                <a:gd name="connsiteY6122" fmla="*/ 1866249 h 3508684"/>
                <a:gd name="connsiteX6123" fmla="*/ 546442 w 2371972"/>
                <a:gd name="connsiteY6123" fmla="*/ 1867105 h 3508684"/>
                <a:gd name="connsiteX6124" fmla="*/ 545966 w 2371972"/>
                <a:gd name="connsiteY6124" fmla="*/ 1867105 h 3508684"/>
                <a:gd name="connsiteX6125" fmla="*/ 545681 w 2371972"/>
                <a:gd name="connsiteY6125" fmla="*/ 1867771 h 3508684"/>
                <a:gd name="connsiteX6126" fmla="*/ 544825 w 2371972"/>
                <a:gd name="connsiteY6126" fmla="*/ 1867105 h 3508684"/>
                <a:gd name="connsiteX6127" fmla="*/ 541402 w 2371972"/>
                <a:gd name="connsiteY6127" fmla="*/ 1867105 h 3508684"/>
                <a:gd name="connsiteX6128" fmla="*/ 541402 w 2371972"/>
                <a:gd name="connsiteY6128" fmla="*/ 1867486 h 3508684"/>
                <a:gd name="connsiteX6129" fmla="*/ 540831 w 2371972"/>
                <a:gd name="connsiteY6129" fmla="*/ 1867486 h 3508684"/>
                <a:gd name="connsiteX6130" fmla="*/ 539500 w 2371972"/>
                <a:gd name="connsiteY6130" fmla="*/ 1866820 h 3508684"/>
                <a:gd name="connsiteX6131" fmla="*/ 538644 w 2371972"/>
                <a:gd name="connsiteY6131" fmla="*/ 1867200 h 3508684"/>
                <a:gd name="connsiteX6132" fmla="*/ 538168 w 2371972"/>
                <a:gd name="connsiteY6132" fmla="*/ 1864916 h 3508684"/>
                <a:gd name="connsiteX6133" fmla="*/ 537312 w 2371972"/>
                <a:gd name="connsiteY6133" fmla="*/ 1864250 h 3508684"/>
                <a:gd name="connsiteX6134" fmla="*/ 537027 w 2371972"/>
                <a:gd name="connsiteY6134" fmla="*/ 1861966 h 3508684"/>
                <a:gd name="connsiteX6135" fmla="*/ 534174 w 2371972"/>
                <a:gd name="connsiteY6135" fmla="*/ 1862252 h 3508684"/>
                <a:gd name="connsiteX6136" fmla="*/ 533699 w 2371972"/>
                <a:gd name="connsiteY6136" fmla="*/ 1861586 h 3508684"/>
                <a:gd name="connsiteX6137" fmla="*/ 533984 w 2371972"/>
                <a:gd name="connsiteY6137" fmla="*/ 1860634 h 3508684"/>
                <a:gd name="connsiteX6138" fmla="*/ 533508 w 2371972"/>
                <a:gd name="connsiteY6138" fmla="*/ 1859397 h 3508684"/>
                <a:gd name="connsiteX6139" fmla="*/ 532462 w 2371972"/>
                <a:gd name="connsiteY6139" fmla="*/ 1857780 h 3508684"/>
                <a:gd name="connsiteX6140" fmla="*/ 531701 w 2371972"/>
                <a:gd name="connsiteY6140" fmla="*/ 1858160 h 3508684"/>
                <a:gd name="connsiteX6141" fmla="*/ 530180 w 2371972"/>
                <a:gd name="connsiteY6141" fmla="*/ 1857875 h 3508684"/>
                <a:gd name="connsiteX6142" fmla="*/ 528088 w 2371972"/>
                <a:gd name="connsiteY6142" fmla="*/ 1856638 h 3508684"/>
                <a:gd name="connsiteX6143" fmla="*/ 527232 w 2371972"/>
                <a:gd name="connsiteY6143" fmla="*/ 1856638 h 3508684"/>
                <a:gd name="connsiteX6144" fmla="*/ 527232 w 2371972"/>
                <a:gd name="connsiteY6144" fmla="*/ 1856257 h 3508684"/>
                <a:gd name="connsiteX6145" fmla="*/ 525900 w 2371972"/>
                <a:gd name="connsiteY6145" fmla="*/ 1855401 h 3508684"/>
                <a:gd name="connsiteX6146" fmla="*/ 525140 w 2371972"/>
                <a:gd name="connsiteY6146" fmla="*/ 1855686 h 3508684"/>
                <a:gd name="connsiteX6147" fmla="*/ 524284 w 2371972"/>
                <a:gd name="connsiteY6147" fmla="*/ 1854830 h 3508684"/>
                <a:gd name="connsiteX6148" fmla="*/ 522191 w 2371972"/>
                <a:gd name="connsiteY6148" fmla="*/ 1854163 h 3508684"/>
                <a:gd name="connsiteX6149" fmla="*/ 521906 w 2371972"/>
                <a:gd name="connsiteY6149" fmla="*/ 1851499 h 3508684"/>
                <a:gd name="connsiteX6150" fmla="*/ 522382 w 2371972"/>
                <a:gd name="connsiteY6150" fmla="*/ 1851214 h 3508684"/>
                <a:gd name="connsiteX6151" fmla="*/ 522382 w 2371972"/>
                <a:gd name="connsiteY6151" fmla="*/ 1849406 h 3508684"/>
                <a:gd name="connsiteX6152" fmla="*/ 521906 w 2371972"/>
                <a:gd name="connsiteY6152" fmla="*/ 1849120 h 3508684"/>
                <a:gd name="connsiteX6153" fmla="*/ 521906 w 2371972"/>
                <a:gd name="connsiteY6153" fmla="*/ 1846646 h 3508684"/>
                <a:gd name="connsiteX6154" fmla="*/ 521050 w 2371972"/>
                <a:gd name="connsiteY6154" fmla="*/ 1845789 h 3508684"/>
                <a:gd name="connsiteX6155" fmla="*/ 521050 w 2371972"/>
                <a:gd name="connsiteY6155" fmla="*/ 1844172 h 3508684"/>
                <a:gd name="connsiteX6156" fmla="*/ 520194 w 2371972"/>
                <a:gd name="connsiteY6156" fmla="*/ 1843506 h 3508684"/>
                <a:gd name="connsiteX6157" fmla="*/ 519719 w 2371972"/>
                <a:gd name="connsiteY6157" fmla="*/ 1841698 h 3508684"/>
                <a:gd name="connsiteX6158" fmla="*/ 518673 w 2371972"/>
                <a:gd name="connsiteY6158" fmla="*/ 1841032 h 3508684"/>
                <a:gd name="connsiteX6159" fmla="*/ 519529 w 2371972"/>
                <a:gd name="connsiteY6159" fmla="*/ 1838557 h 3508684"/>
                <a:gd name="connsiteX6160" fmla="*/ 518007 w 2371972"/>
                <a:gd name="connsiteY6160" fmla="*/ 1837606 h 3508684"/>
                <a:gd name="connsiteX6161" fmla="*/ 516961 w 2371972"/>
                <a:gd name="connsiteY6161" fmla="*/ 1837606 h 3508684"/>
                <a:gd name="connsiteX6162" fmla="*/ 516295 w 2371972"/>
                <a:gd name="connsiteY6162" fmla="*/ 1838557 h 3508684"/>
                <a:gd name="connsiteX6163" fmla="*/ 514013 w 2371972"/>
                <a:gd name="connsiteY6163" fmla="*/ 1837701 h 3508684"/>
                <a:gd name="connsiteX6164" fmla="*/ 512682 w 2371972"/>
                <a:gd name="connsiteY6164" fmla="*/ 1837701 h 3508684"/>
                <a:gd name="connsiteX6165" fmla="*/ 511921 w 2371972"/>
                <a:gd name="connsiteY6165" fmla="*/ 1835893 h 3508684"/>
                <a:gd name="connsiteX6166" fmla="*/ 509733 w 2371972"/>
                <a:gd name="connsiteY6166" fmla="*/ 1834656 h 3508684"/>
                <a:gd name="connsiteX6167" fmla="*/ 509733 w 2371972"/>
                <a:gd name="connsiteY6167" fmla="*/ 1834275 h 3508684"/>
                <a:gd name="connsiteX6168" fmla="*/ 508973 w 2371972"/>
                <a:gd name="connsiteY6168" fmla="*/ 1834275 h 3508684"/>
                <a:gd name="connsiteX6169" fmla="*/ 508497 w 2371972"/>
                <a:gd name="connsiteY6169" fmla="*/ 1833324 h 3508684"/>
                <a:gd name="connsiteX6170" fmla="*/ 507641 w 2371972"/>
                <a:gd name="connsiteY6170" fmla="*/ 1832943 h 3508684"/>
                <a:gd name="connsiteX6171" fmla="*/ 507641 w 2371972"/>
                <a:gd name="connsiteY6171" fmla="*/ 1832277 h 3508684"/>
                <a:gd name="connsiteX6172" fmla="*/ 506120 w 2371972"/>
                <a:gd name="connsiteY6172" fmla="*/ 1831325 h 3508684"/>
                <a:gd name="connsiteX6173" fmla="*/ 505359 w 2371972"/>
                <a:gd name="connsiteY6173" fmla="*/ 1829898 h 3508684"/>
                <a:gd name="connsiteX6174" fmla="*/ 501935 w 2371972"/>
                <a:gd name="connsiteY6174" fmla="*/ 1827424 h 3508684"/>
                <a:gd name="connsiteX6175" fmla="*/ 501460 w 2371972"/>
                <a:gd name="connsiteY6175" fmla="*/ 1825806 h 3508684"/>
                <a:gd name="connsiteX6176" fmla="*/ 498987 w 2371972"/>
                <a:gd name="connsiteY6176" fmla="*/ 1824950 h 3508684"/>
                <a:gd name="connsiteX6177" fmla="*/ 498512 w 2371972"/>
                <a:gd name="connsiteY6177" fmla="*/ 1823713 h 3508684"/>
                <a:gd name="connsiteX6178" fmla="*/ 497466 w 2371972"/>
                <a:gd name="connsiteY6178" fmla="*/ 1823047 h 3508684"/>
                <a:gd name="connsiteX6179" fmla="*/ 497180 w 2371972"/>
                <a:gd name="connsiteY6179" fmla="*/ 1822095 h 3508684"/>
                <a:gd name="connsiteX6180" fmla="*/ 496134 w 2371972"/>
                <a:gd name="connsiteY6180" fmla="*/ 1822381 h 3508684"/>
                <a:gd name="connsiteX6181" fmla="*/ 496134 w 2371972"/>
                <a:gd name="connsiteY6181" fmla="*/ 1823237 h 3508684"/>
                <a:gd name="connsiteX6182" fmla="*/ 494613 w 2371972"/>
                <a:gd name="connsiteY6182" fmla="*/ 1822856 h 3508684"/>
                <a:gd name="connsiteX6183" fmla="*/ 493757 w 2371972"/>
                <a:gd name="connsiteY6183" fmla="*/ 1820382 h 3508684"/>
                <a:gd name="connsiteX6184" fmla="*/ 490618 w 2371972"/>
                <a:gd name="connsiteY6184" fmla="*/ 1818765 h 3508684"/>
                <a:gd name="connsiteX6185" fmla="*/ 489858 w 2371972"/>
                <a:gd name="connsiteY6185" fmla="*/ 1817908 h 3508684"/>
                <a:gd name="connsiteX6186" fmla="*/ 488526 w 2371972"/>
                <a:gd name="connsiteY6186" fmla="*/ 1817527 h 3508684"/>
                <a:gd name="connsiteX6187" fmla="*/ 487195 w 2371972"/>
                <a:gd name="connsiteY6187" fmla="*/ 1816100 h 3508684"/>
                <a:gd name="connsiteX6188" fmla="*/ 485673 w 2371972"/>
                <a:gd name="connsiteY6188" fmla="*/ 1813055 h 3508684"/>
                <a:gd name="connsiteX6189" fmla="*/ 485959 w 2371972"/>
                <a:gd name="connsiteY6189" fmla="*/ 1812389 h 3508684"/>
                <a:gd name="connsiteX6190" fmla="*/ 488146 w 2371972"/>
                <a:gd name="connsiteY6190" fmla="*/ 1811152 h 3508684"/>
                <a:gd name="connsiteX6191" fmla="*/ 489572 w 2371972"/>
                <a:gd name="connsiteY6191" fmla="*/ 1811152 h 3508684"/>
                <a:gd name="connsiteX6192" fmla="*/ 490428 w 2371972"/>
                <a:gd name="connsiteY6192" fmla="*/ 1812008 h 3508684"/>
                <a:gd name="connsiteX6193" fmla="*/ 491760 w 2371972"/>
                <a:gd name="connsiteY6193" fmla="*/ 1812008 h 3508684"/>
                <a:gd name="connsiteX6194" fmla="*/ 492235 w 2371972"/>
                <a:gd name="connsiteY6194" fmla="*/ 1811628 h 3508684"/>
                <a:gd name="connsiteX6195" fmla="*/ 492711 w 2371972"/>
                <a:gd name="connsiteY6195" fmla="*/ 1810200 h 3508684"/>
                <a:gd name="connsiteX6196" fmla="*/ 494803 w 2371972"/>
                <a:gd name="connsiteY6196" fmla="*/ 1808582 h 3508684"/>
                <a:gd name="connsiteX6197" fmla="*/ 495564 w 2371972"/>
                <a:gd name="connsiteY6197" fmla="*/ 1804871 h 3508684"/>
                <a:gd name="connsiteX6198" fmla="*/ 496610 w 2371972"/>
                <a:gd name="connsiteY6198" fmla="*/ 1804205 h 3508684"/>
                <a:gd name="connsiteX6199" fmla="*/ 497941 w 2371972"/>
                <a:gd name="connsiteY6199" fmla="*/ 1802588 h 3508684"/>
                <a:gd name="connsiteX6200" fmla="*/ 499273 w 2371972"/>
                <a:gd name="connsiteY6200" fmla="*/ 1801921 h 3508684"/>
                <a:gd name="connsiteX6201" fmla="*/ 500128 w 2371972"/>
                <a:gd name="connsiteY6201" fmla="*/ 1800684 h 3508684"/>
                <a:gd name="connsiteX6202" fmla="*/ 500984 w 2371972"/>
                <a:gd name="connsiteY6202" fmla="*/ 1800304 h 3508684"/>
                <a:gd name="connsiteX6203" fmla="*/ 502316 w 2371972"/>
                <a:gd name="connsiteY6203" fmla="*/ 1800589 h 3508684"/>
                <a:gd name="connsiteX6204" fmla="*/ 504408 w 2371972"/>
                <a:gd name="connsiteY6204" fmla="*/ 1797925 h 3508684"/>
                <a:gd name="connsiteX6205" fmla="*/ 506881 w 2371972"/>
                <a:gd name="connsiteY6205" fmla="*/ 1796973 h 3508684"/>
                <a:gd name="connsiteX6206" fmla="*/ 507166 w 2371972"/>
                <a:gd name="connsiteY6206" fmla="*/ 1795546 h 3508684"/>
                <a:gd name="connsiteX6207" fmla="*/ 508022 w 2371972"/>
                <a:gd name="connsiteY6207" fmla="*/ 1794880 h 3508684"/>
                <a:gd name="connsiteX6208" fmla="*/ 508307 w 2371972"/>
                <a:gd name="connsiteY6208" fmla="*/ 1793643 h 3508684"/>
                <a:gd name="connsiteX6209" fmla="*/ 508782 w 2371972"/>
                <a:gd name="connsiteY6209" fmla="*/ 1793357 h 3508684"/>
                <a:gd name="connsiteX6210" fmla="*/ 509068 w 2371972"/>
                <a:gd name="connsiteY6210" fmla="*/ 1790693 h 3508684"/>
                <a:gd name="connsiteX6211" fmla="*/ 510114 w 2371972"/>
                <a:gd name="connsiteY6211" fmla="*/ 1789836 h 3508684"/>
                <a:gd name="connsiteX6212" fmla="*/ 511445 w 2371972"/>
                <a:gd name="connsiteY6212" fmla="*/ 1787553 h 3508684"/>
                <a:gd name="connsiteX6213" fmla="*/ 512967 w 2371972"/>
                <a:gd name="connsiteY6213" fmla="*/ 1787172 h 3508684"/>
                <a:gd name="connsiteX6214" fmla="*/ 513252 w 2371972"/>
                <a:gd name="connsiteY6214" fmla="*/ 1786315 h 3508684"/>
                <a:gd name="connsiteX6215" fmla="*/ 515915 w 2371972"/>
                <a:gd name="connsiteY6215" fmla="*/ 1784412 h 3508684"/>
                <a:gd name="connsiteX6216" fmla="*/ 516961 w 2371972"/>
                <a:gd name="connsiteY6216" fmla="*/ 1784127 h 3508684"/>
                <a:gd name="connsiteX6217" fmla="*/ 522762 w 2371972"/>
                <a:gd name="connsiteY6217" fmla="*/ 1779179 h 3508684"/>
                <a:gd name="connsiteX6218" fmla="*/ 527422 w 2371972"/>
                <a:gd name="connsiteY6218" fmla="*/ 1779559 h 3508684"/>
                <a:gd name="connsiteX6219" fmla="*/ 528753 w 2371972"/>
                <a:gd name="connsiteY6219" fmla="*/ 1780416 h 3508684"/>
                <a:gd name="connsiteX6220" fmla="*/ 528753 w 2371972"/>
                <a:gd name="connsiteY6220" fmla="*/ 1781272 h 3508684"/>
                <a:gd name="connsiteX6221" fmla="*/ 529609 w 2371972"/>
                <a:gd name="connsiteY6221" fmla="*/ 1781653 h 3508684"/>
                <a:gd name="connsiteX6222" fmla="*/ 530085 w 2371972"/>
                <a:gd name="connsiteY6222" fmla="*/ 1780701 h 3508684"/>
                <a:gd name="connsiteX6223" fmla="*/ 530941 w 2371972"/>
                <a:gd name="connsiteY6223" fmla="*/ 1780701 h 3508684"/>
                <a:gd name="connsiteX6224" fmla="*/ 531701 w 2371972"/>
                <a:gd name="connsiteY6224" fmla="*/ 1779845 h 3508684"/>
                <a:gd name="connsiteX6225" fmla="*/ 531701 w 2371972"/>
                <a:gd name="connsiteY6225" fmla="*/ 1778988 h 3508684"/>
                <a:gd name="connsiteX6226" fmla="*/ 532177 w 2371972"/>
                <a:gd name="connsiteY6226" fmla="*/ 1778703 h 3508684"/>
                <a:gd name="connsiteX6227" fmla="*/ 532177 w 2371972"/>
                <a:gd name="connsiteY6227" fmla="*/ 1778037 h 3508684"/>
                <a:gd name="connsiteX6228" fmla="*/ 531416 w 2371972"/>
                <a:gd name="connsiteY6228" fmla="*/ 1777751 h 3508684"/>
                <a:gd name="connsiteX6229" fmla="*/ 531701 w 2371972"/>
                <a:gd name="connsiteY6229" fmla="*/ 1777370 h 3508684"/>
                <a:gd name="connsiteX6230" fmla="*/ 533508 w 2371972"/>
                <a:gd name="connsiteY6230" fmla="*/ 1777085 h 3508684"/>
                <a:gd name="connsiteX6231" fmla="*/ 535601 w 2371972"/>
                <a:gd name="connsiteY6231" fmla="*/ 1774611 h 3508684"/>
                <a:gd name="connsiteX6232" fmla="*/ 538073 w 2371972"/>
                <a:gd name="connsiteY6232" fmla="*/ 1774326 h 3508684"/>
                <a:gd name="connsiteX6233" fmla="*/ 538834 w 2371972"/>
                <a:gd name="connsiteY6233" fmla="*/ 1773945 h 3508684"/>
                <a:gd name="connsiteX6234" fmla="*/ 538834 w 2371972"/>
                <a:gd name="connsiteY6234" fmla="*/ 1773945 h 3508684"/>
                <a:gd name="connsiteX6235" fmla="*/ 113454 w 2371972"/>
                <a:gd name="connsiteY6235" fmla="*/ 1772803 h 3508684"/>
                <a:gd name="connsiteX6236" fmla="*/ 113929 w 2371972"/>
                <a:gd name="connsiteY6236" fmla="*/ 1774706 h 3508684"/>
                <a:gd name="connsiteX6237" fmla="*/ 117923 w 2371972"/>
                <a:gd name="connsiteY6237" fmla="*/ 1775087 h 3508684"/>
                <a:gd name="connsiteX6238" fmla="*/ 118399 w 2371972"/>
                <a:gd name="connsiteY6238" fmla="*/ 1777561 h 3508684"/>
                <a:gd name="connsiteX6239" fmla="*/ 119160 w 2371972"/>
                <a:gd name="connsiteY6239" fmla="*/ 1778417 h 3508684"/>
                <a:gd name="connsiteX6240" fmla="*/ 119921 w 2371972"/>
                <a:gd name="connsiteY6240" fmla="*/ 1778417 h 3508684"/>
                <a:gd name="connsiteX6241" fmla="*/ 119635 w 2371972"/>
                <a:gd name="connsiteY6241" fmla="*/ 1779083 h 3508684"/>
                <a:gd name="connsiteX6242" fmla="*/ 120491 w 2371972"/>
                <a:gd name="connsiteY6242" fmla="*/ 1779749 h 3508684"/>
                <a:gd name="connsiteX6243" fmla="*/ 120776 w 2371972"/>
                <a:gd name="connsiteY6243" fmla="*/ 1780701 h 3508684"/>
                <a:gd name="connsiteX6244" fmla="*/ 120111 w 2371972"/>
                <a:gd name="connsiteY6244" fmla="*/ 1781557 h 3508684"/>
                <a:gd name="connsiteX6245" fmla="*/ 118019 w 2371972"/>
                <a:gd name="connsiteY6245" fmla="*/ 1782509 h 3508684"/>
                <a:gd name="connsiteX6246" fmla="*/ 117163 w 2371972"/>
                <a:gd name="connsiteY6246" fmla="*/ 1782509 h 3508684"/>
                <a:gd name="connsiteX6247" fmla="*/ 118019 w 2371972"/>
                <a:gd name="connsiteY6247" fmla="*/ 1782890 h 3508684"/>
                <a:gd name="connsiteX6248" fmla="*/ 117733 w 2371972"/>
                <a:gd name="connsiteY6248" fmla="*/ 1784127 h 3508684"/>
                <a:gd name="connsiteX6249" fmla="*/ 116687 w 2371972"/>
                <a:gd name="connsiteY6249" fmla="*/ 1784412 h 3508684"/>
                <a:gd name="connsiteX6250" fmla="*/ 115926 w 2371972"/>
                <a:gd name="connsiteY6250" fmla="*/ 1786315 h 3508684"/>
                <a:gd name="connsiteX6251" fmla="*/ 113834 w 2371972"/>
                <a:gd name="connsiteY6251" fmla="*/ 1788123 h 3508684"/>
                <a:gd name="connsiteX6252" fmla="*/ 112027 w 2371972"/>
                <a:gd name="connsiteY6252" fmla="*/ 1787743 h 3508684"/>
                <a:gd name="connsiteX6253" fmla="*/ 110696 w 2371972"/>
                <a:gd name="connsiteY6253" fmla="*/ 1788409 h 3508684"/>
                <a:gd name="connsiteX6254" fmla="*/ 110220 w 2371972"/>
                <a:gd name="connsiteY6254" fmla="*/ 1787743 h 3508684"/>
                <a:gd name="connsiteX6255" fmla="*/ 109840 w 2371972"/>
                <a:gd name="connsiteY6255" fmla="*/ 1787933 h 3508684"/>
                <a:gd name="connsiteX6256" fmla="*/ 108318 w 2371972"/>
                <a:gd name="connsiteY6256" fmla="*/ 1786982 h 3508684"/>
                <a:gd name="connsiteX6257" fmla="*/ 107462 w 2371972"/>
                <a:gd name="connsiteY6257" fmla="*/ 1784507 h 3508684"/>
                <a:gd name="connsiteX6258" fmla="*/ 107462 w 2371972"/>
                <a:gd name="connsiteY6258" fmla="*/ 1783080 h 3508684"/>
                <a:gd name="connsiteX6259" fmla="*/ 109935 w 2371972"/>
                <a:gd name="connsiteY6259" fmla="*/ 1781653 h 3508684"/>
                <a:gd name="connsiteX6260" fmla="*/ 111457 w 2371972"/>
                <a:gd name="connsiteY6260" fmla="*/ 1779369 h 3508684"/>
                <a:gd name="connsiteX6261" fmla="*/ 111457 w 2371972"/>
                <a:gd name="connsiteY6261" fmla="*/ 1778132 h 3508684"/>
                <a:gd name="connsiteX6262" fmla="*/ 109650 w 2371972"/>
                <a:gd name="connsiteY6262" fmla="*/ 1777275 h 3508684"/>
                <a:gd name="connsiteX6263" fmla="*/ 108794 w 2371972"/>
                <a:gd name="connsiteY6263" fmla="*/ 1775848 h 3508684"/>
                <a:gd name="connsiteX6264" fmla="*/ 110886 w 2371972"/>
                <a:gd name="connsiteY6264" fmla="*/ 1774611 h 3508684"/>
                <a:gd name="connsiteX6265" fmla="*/ 111742 w 2371972"/>
                <a:gd name="connsiteY6265" fmla="*/ 1773374 h 3508684"/>
                <a:gd name="connsiteX6266" fmla="*/ 112217 w 2371972"/>
                <a:gd name="connsiteY6266" fmla="*/ 1773659 h 3508684"/>
                <a:gd name="connsiteX6267" fmla="*/ 112693 w 2371972"/>
                <a:gd name="connsiteY6267" fmla="*/ 1772993 h 3508684"/>
                <a:gd name="connsiteX6268" fmla="*/ 113454 w 2371972"/>
                <a:gd name="connsiteY6268" fmla="*/ 1772993 h 3508684"/>
                <a:gd name="connsiteX6269" fmla="*/ 113454 w 2371972"/>
                <a:gd name="connsiteY6269" fmla="*/ 1772803 h 3508684"/>
                <a:gd name="connsiteX6270" fmla="*/ 157580 w 2371972"/>
                <a:gd name="connsiteY6270" fmla="*/ 1750821 h 3508684"/>
                <a:gd name="connsiteX6271" fmla="*/ 158055 w 2371972"/>
                <a:gd name="connsiteY6271" fmla="*/ 1751773 h 3508684"/>
                <a:gd name="connsiteX6272" fmla="*/ 159577 w 2371972"/>
                <a:gd name="connsiteY6272" fmla="*/ 1751773 h 3508684"/>
                <a:gd name="connsiteX6273" fmla="*/ 159862 w 2371972"/>
                <a:gd name="connsiteY6273" fmla="*/ 1751392 h 3508684"/>
                <a:gd name="connsiteX6274" fmla="*/ 160338 w 2371972"/>
                <a:gd name="connsiteY6274" fmla="*/ 1751773 h 3508684"/>
                <a:gd name="connsiteX6275" fmla="*/ 160813 w 2371972"/>
                <a:gd name="connsiteY6275" fmla="*/ 1751392 h 3508684"/>
                <a:gd name="connsiteX6276" fmla="*/ 161859 w 2371972"/>
                <a:gd name="connsiteY6276" fmla="*/ 1751773 h 3508684"/>
                <a:gd name="connsiteX6277" fmla="*/ 161099 w 2371972"/>
                <a:gd name="connsiteY6277" fmla="*/ 1754628 h 3508684"/>
                <a:gd name="connsiteX6278" fmla="*/ 161859 w 2371972"/>
                <a:gd name="connsiteY6278" fmla="*/ 1756531 h 3508684"/>
                <a:gd name="connsiteX6279" fmla="*/ 160052 w 2371972"/>
                <a:gd name="connsiteY6279" fmla="*/ 1756816 h 3508684"/>
                <a:gd name="connsiteX6280" fmla="*/ 160052 w 2371972"/>
                <a:gd name="connsiteY6280" fmla="*/ 1757768 h 3508684"/>
                <a:gd name="connsiteX6281" fmla="*/ 159577 w 2371972"/>
                <a:gd name="connsiteY6281" fmla="*/ 1758053 h 3508684"/>
                <a:gd name="connsiteX6282" fmla="*/ 159577 w 2371972"/>
                <a:gd name="connsiteY6282" fmla="*/ 1758720 h 3508684"/>
                <a:gd name="connsiteX6283" fmla="*/ 160338 w 2371972"/>
                <a:gd name="connsiteY6283" fmla="*/ 1759100 h 3508684"/>
                <a:gd name="connsiteX6284" fmla="*/ 159862 w 2371972"/>
                <a:gd name="connsiteY6284" fmla="*/ 1761194 h 3508684"/>
                <a:gd name="connsiteX6285" fmla="*/ 160623 w 2371972"/>
                <a:gd name="connsiteY6285" fmla="*/ 1761860 h 3508684"/>
                <a:gd name="connsiteX6286" fmla="*/ 160623 w 2371972"/>
                <a:gd name="connsiteY6286" fmla="*/ 1762526 h 3508684"/>
                <a:gd name="connsiteX6287" fmla="*/ 157770 w 2371972"/>
                <a:gd name="connsiteY6287" fmla="*/ 1764810 h 3508684"/>
                <a:gd name="connsiteX6288" fmla="*/ 158246 w 2371972"/>
                <a:gd name="connsiteY6288" fmla="*/ 1767284 h 3508684"/>
                <a:gd name="connsiteX6289" fmla="*/ 157580 w 2371972"/>
                <a:gd name="connsiteY6289" fmla="*/ 1768330 h 3508684"/>
                <a:gd name="connsiteX6290" fmla="*/ 158341 w 2371972"/>
                <a:gd name="connsiteY6290" fmla="*/ 1770614 h 3508684"/>
                <a:gd name="connsiteX6291" fmla="*/ 157485 w 2371972"/>
                <a:gd name="connsiteY6291" fmla="*/ 1770900 h 3508684"/>
                <a:gd name="connsiteX6292" fmla="*/ 156724 w 2371972"/>
                <a:gd name="connsiteY6292" fmla="*/ 1769472 h 3508684"/>
                <a:gd name="connsiteX6293" fmla="*/ 155963 w 2371972"/>
                <a:gd name="connsiteY6293" fmla="*/ 1769758 h 3508684"/>
                <a:gd name="connsiteX6294" fmla="*/ 155678 w 2371972"/>
                <a:gd name="connsiteY6294" fmla="*/ 1770614 h 3508684"/>
                <a:gd name="connsiteX6295" fmla="*/ 154822 w 2371972"/>
                <a:gd name="connsiteY6295" fmla="*/ 1770900 h 3508684"/>
                <a:gd name="connsiteX6296" fmla="*/ 152159 w 2371972"/>
                <a:gd name="connsiteY6296" fmla="*/ 1770234 h 3508684"/>
                <a:gd name="connsiteX6297" fmla="*/ 151303 w 2371972"/>
                <a:gd name="connsiteY6297" fmla="*/ 1769853 h 3508684"/>
                <a:gd name="connsiteX6298" fmla="*/ 151018 w 2371972"/>
                <a:gd name="connsiteY6298" fmla="*/ 1769187 h 3508684"/>
                <a:gd name="connsiteX6299" fmla="*/ 149211 w 2371972"/>
                <a:gd name="connsiteY6299" fmla="*/ 1769568 h 3508684"/>
                <a:gd name="connsiteX6300" fmla="*/ 151303 w 2371972"/>
                <a:gd name="connsiteY6300" fmla="*/ 1771185 h 3508684"/>
                <a:gd name="connsiteX6301" fmla="*/ 152635 w 2371972"/>
                <a:gd name="connsiteY6301" fmla="*/ 1771471 h 3508684"/>
                <a:gd name="connsiteX6302" fmla="*/ 152635 w 2371972"/>
                <a:gd name="connsiteY6302" fmla="*/ 1770805 h 3508684"/>
                <a:gd name="connsiteX6303" fmla="*/ 154156 w 2371972"/>
                <a:gd name="connsiteY6303" fmla="*/ 1771090 h 3508684"/>
                <a:gd name="connsiteX6304" fmla="*/ 155202 w 2371972"/>
                <a:gd name="connsiteY6304" fmla="*/ 1771471 h 3508684"/>
                <a:gd name="connsiteX6305" fmla="*/ 155678 w 2371972"/>
                <a:gd name="connsiteY6305" fmla="*/ 1772137 h 3508684"/>
                <a:gd name="connsiteX6306" fmla="*/ 155393 w 2371972"/>
                <a:gd name="connsiteY6306" fmla="*/ 1772993 h 3508684"/>
                <a:gd name="connsiteX6307" fmla="*/ 157485 w 2371972"/>
                <a:gd name="connsiteY6307" fmla="*/ 1772993 h 3508684"/>
                <a:gd name="connsiteX6308" fmla="*/ 157960 w 2371972"/>
                <a:gd name="connsiteY6308" fmla="*/ 1773374 h 3508684"/>
                <a:gd name="connsiteX6309" fmla="*/ 157104 w 2371972"/>
                <a:gd name="connsiteY6309" fmla="*/ 1774801 h 3508684"/>
                <a:gd name="connsiteX6310" fmla="*/ 155583 w 2371972"/>
                <a:gd name="connsiteY6310" fmla="*/ 1774801 h 3508684"/>
                <a:gd name="connsiteX6311" fmla="*/ 156058 w 2371972"/>
                <a:gd name="connsiteY6311" fmla="*/ 1775753 h 3508684"/>
                <a:gd name="connsiteX6312" fmla="*/ 155583 w 2371972"/>
                <a:gd name="connsiteY6312" fmla="*/ 1776134 h 3508684"/>
                <a:gd name="connsiteX6313" fmla="*/ 156344 w 2371972"/>
                <a:gd name="connsiteY6313" fmla="*/ 1776419 h 3508684"/>
                <a:gd name="connsiteX6314" fmla="*/ 156629 w 2371972"/>
                <a:gd name="connsiteY6314" fmla="*/ 1777275 h 3508684"/>
                <a:gd name="connsiteX6315" fmla="*/ 155107 w 2371972"/>
                <a:gd name="connsiteY6315" fmla="*/ 1778132 h 3508684"/>
                <a:gd name="connsiteX6316" fmla="*/ 155583 w 2371972"/>
                <a:gd name="connsiteY6316" fmla="*/ 1779083 h 3508684"/>
                <a:gd name="connsiteX6317" fmla="*/ 155107 w 2371972"/>
                <a:gd name="connsiteY6317" fmla="*/ 1779369 h 3508684"/>
                <a:gd name="connsiteX6318" fmla="*/ 154632 w 2371972"/>
                <a:gd name="connsiteY6318" fmla="*/ 1778988 h 3508684"/>
                <a:gd name="connsiteX6319" fmla="*/ 152445 w 2371972"/>
                <a:gd name="connsiteY6319" fmla="*/ 1780891 h 3508684"/>
                <a:gd name="connsiteX6320" fmla="*/ 151589 w 2371972"/>
                <a:gd name="connsiteY6320" fmla="*/ 1780891 h 3508684"/>
                <a:gd name="connsiteX6321" fmla="*/ 150067 w 2371972"/>
                <a:gd name="connsiteY6321" fmla="*/ 1779274 h 3508684"/>
                <a:gd name="connsiteX6322" fmla="*/ 147975 w 2371972"/>
                <a:gd name="connsiteY6322" fmla="*/ 1778893 h 3508684"/>
                <a:gd name="connsiteX6323" fmla="*/ 146929 w 2371972"/>
                <a:gd name="connsiteY6323" fmla="*/ 1778037 h 3508684"/>
                <a:gd name="connsiteX6324" fmla="*/ 146168 w 2371972"/>
                <a:gd name="connsiteY6324" fmla="*/ 1777085 h 3508684"/>
                <a:gd name="connsiteX6325" fmla="*/ 145692 w 2371972"/>
                <a:gd name="connsiteY6325" fmla="*/ 1777085 h 3508684"/>
                <a:gd name="connsiteX6326" fmla="*/ 145217 w 2371972"/>
                <a:gd name="connsiteY6326" fmla="*/ 1775277 h 3508684"/>
                <a:gd name="connsiteX6327" fmla="*/ 144741 w 2371972"/>
                <a:gd name="connsiteY6327" fmla="*/ 1775277 h 3508684"/>
                <a:gd name="connsiteX6328" fmla="*/ 145027 w 2371972"/>
                <a:gd name="connsiteY6328" fmla="*/ 1772613 h 3508684"/>
                <a:gd name="connsiteX6329" fmla="*/ 144551 w 2371972"/>
                <a:gd name="connsiteY6329" fmla="*/ 1772327 h 3508684"/>
                <a:gd name="connsiteX6330" fmla="*/ 144837 w 2371972"/>
                <a:gd name="connsiteY6330" fmla="*/ 1771661 h 3508684"/>
                <a:gd name="connsiteX6331" fmla="*/ 144361 w 2371972"/>
                <a:gd name="connsiteY6331" fmla="*/ 1771280 h 3508684"/>
                <a:gd name="connsiteX6332" fmla="*/ 144837 w 2371972"/>
                <a:gd name="connsiteY6332" fmla="*/ 1769853 h 3508684"/>
                <a:gd name="connsiteX6333" fmla="*/ 144551 w 2371972"/>
                <a:gd name="connsiteY6333" fmla="*/ 1768901 h 3508684"/>
                <a:gd name="connsiteX6334" fmla="*/ 145407 w 2371972"/>
                <a:gd name="connsiteY6334" fmla="*/ 1768235 h 3508684"/>
                <a:gd name="connsiteX6335" fmla="*/ 146453 w 2371972"/>
                <a:gd name="connsiteY6335" fmla="*/ 1766427 h 3508684"/>
                <a:gd name="connsiteX6336" fmla="*/ 146929 w 2371972"/>
                <a:gd name="connsiteY6336" fmla="*/ 1764524 h 3508684"/>
                <a:gd name="connsiteX6337" fmla="*/ 145883 w 2371972"/>
                <a:gd name="connsiteY6337" fmla="*/ 1762240 h 3508684"/>
                <a:gd name="connsiteX6338" fmla="*/ 144361 w 2371972"/>
                <a:gd name="connsiteY6338" fmla="*/ 1761860 h 3508684"/>
                <a:gd name="connsiteX6339" fmla="*/ 143315 w 2371972"/>
                <a:gd name="connsiteY6339" fmla="*/ 1760432 h 3508684"/>
                <a:gd name="connsiteX6340" fmla="*/ 144076 w 2371972"/>
                <a:gd name="connsiteY6340" fmla="*/ 1760052 h 3508684"/>
                <a:gd name="connsiteX6341" fmla="*/ 144076 w 2371972"/>
                <a:gd name="connsiteY6341" fmla="*/ 1758624 h 3508684"/>
                <a:gd name="connsiteX6342" fmla="*/ 144837 w 2371972"/>
                <a:gd name="connsiteY6342" fmla="*/ 1757197 h 3508684"/>
                <a:gd name="connsiteX6343" fmla="*/ 144837 w 2371972"/>
                <a:gd name="connsiteY6343" fmla="*/ 1756341 h 3508684"/>
                <a:gd name="connsiteX6344" fmla="*/ 143505 w 2371972"/>
                <a:gd name="connsiteY6344" fmla="*/ 1755103 h 3508684"/>
                <a:gd name="connsiteX6345" fmla="*/ 143505 w 2371972"/>
                <a:gd name="connsiteY6345" fmla="*/ 1754247 h 3508684"/>
                <a:gd name="connsiteX6346" fmla="*/ 144266 w 2371972"/>
                <a:gd name="connsiteY6346" fmla="*/ 1753962 h 3508684"/>
                <a:gd name="connsiteX6347" fmla="*/ 143790 w 2371972"/>
                <a:gd name="connsiteY6347" fmla="*/ 1753010 h 3508684"/>
                <a:gd name="connsiteX6348" fmla="*/ 145312 w 2371972"/>
                <a:gd name="connsiteY6348" fmla="*/ 1753295 h 3508684"/>
                <a:gd name="connsiteX6349" fmla="*/ 148926 w 2371972"/>
                <a:gd name="connsiteY6349" fmla="*/ 1755199 h 3508684"/>
                <a:gd name="connsiteX6350" fmla="*/ 149687 w 2371972"/>
                <a:gd name="connsiteY6350" fmla="*/ 1754533 h 3508684"/>
                <a:gd name="connsiteX6351" fmla="*/ 149972 w 2371972"/>
                <a:gd name="connsiteY6351" fmla="*/ 1753581 h 3508684"/>
                <a:gd name="connsiteX6352" fmla="*/ 151779 w 2371972"/>
                <a:gd name="connsiteY6352" fmla="*/ 1752344 h 3508684"/>
                <a:gd name="connsiteX6353" fmla="*/ 151494 w 2371972"/>
                <a:gd name="connsiteY6353" fmla="*/ 1751963 h 3508684"/>
                <a:gd name="connsiteX6354" fmla="*/ 153300 w 2371972"/>
                <a:gd name="connsiteY6354" fmla="*/ 1752249 h 3508684"/>
                <a:gd name="connsiteX6355" fmla="*/ 153776 w 2371972"/>
                <a:gd name="connsiteY6355" fmla="*/ 1753105 h 3508684"/>
                <a:gd name="connsiteX6356" fmla="*/ 154251 w 2371972"/>
                <a:gd name="connsiteY6356" fmla="*/ 1753105 h 3508684"/>
                <a:gd name="connsiteX6357" fmla="*/ 153966 w 2371972"/>
                <a:gd name="connsiteY6357" fmla="*/ 1753486 h 3508684"/>
                <a:gd name="connsiteX6358" fmla="*/ 154442 w 2371972"/>
                <a:gd name="connsiteY6358" fmla="*/ 1753486 h 3508684"/>
                <a:gd name="connsiteX6359" fmla="*/ 154727 w 2371972"/>
                <a:gd name="connsiteY6359" fmla="*/ 1753105 h 3508684"/>
                <a:gd name="connsiteX6360" fmla="*/ 156249 w 2371972"/>
                <a:gd name="connsiteY6360" fmla="*/ 1753391 h 3508684"/>
                <a:gd name="connsiteX6361" fmla="*/ 156724 w 2371972"/>
                <a:gd name="connsiteY6361" fmla="*/ 1752439 h 3508684"/>
                <a:gd name="connsiteX6362" fmla="*/ 157580 w 2371972"/>
                <a:gd name="connsiteY6362" fmla="*/ 1750821 h 3508684"/>
                <a:gd name="connsiteX6363" fmla="*/ 157580 w 2371972"/>
                <a:gd name="connsiteY6363" fmla="*/ 1750821 h 3508684"/>
                <a:gd name="connsiteX6364" fmla="*/ 589047 w 2371972"/>
                <a:gd name="connsiteY6364" fmla="*/ 1696200 h 3508684"/>
                <a:gd name="connsiteX6365" fmla="*/ 590568 w 2371972"/>
                <a:gd name="connsiteY6365" fmla="*/ 1696486 h 3508684"/>
                <a:gd name="connsiteX6366" fmla="*/ 591329 w 2371972"/>
                <a:gd name="connsiteY6366" fmla="*/ 1697723 h 3508684"/>
                <a:gd name="connsiteX6367" fmla="*/ 592660 w 2371972"/>
                <a:gd name="connsiteY6367" fmla="*/ 1697057 h 3508684"/>
                <a:gd name="connsiteX6368" fmla="*/ 596084 w 2371972"/>
                <a:gd name="connsiteY6368" fmla="*/ 1697342 h 3508684"/>
                <a:gd name="connsiteX6369" fmla="*/ 597891 w 2371972"/>
                <a:gd name="connsiteY6369" fmla="*/ 1698770 h 3508684"/>
                <a:gd name="connsiteX6370" fmla="*/ 599412 w 2371972"/>
                <a:gd name="connsiteY6370" fmla="*/ 1702861 h 3508684"/>
                <a:gd name="connsiteX6371" fmla="*/ 599412 w 2371972"/>
                <a:gd name="connsiteY6371" fmla="*/ 1703528 h 3508684"/>
                <a:gd name="connsiteX6372" fmla="*/ 598081 w 2371972"/>
                <a:gd name="connsiteY6372" fmla="*/ 1704479 h 3508684"/>
                <a:gd name="connsiteX6373" fmla="*/ 598081 w 2371972"/>
                <a:gd name="connsiteY6373" fmla="*/ 1707144 h 3508684"/>
                <a:gd name="connsiteX6374" fmla="*/ 595608 w 2371972"/>
                <a:gd name="connsiteY6374" fmla="*/ 1709237 h 3508684"/>
                <a:gd name="connsiteX6375" fmla="*/ 593801 w 2371972"/>
                <a:gd name="connsiteY6375" fmla="*/ 1709523 h 3508684"/>
                <a:gd name="connsiteX6376" fmla="*/ 593516 w 2371972"/>
                <a:gd name="connsiteY6376" fmla="*/ 1710189 h 3508684"/>
                <a:gd name="connsiteX6377" fmla="*/ 591424 w 2371972"/>
                <a:gd name="connsiteY6377" fmla="*/ 1710474 h 3508684"/>
                <a:gd name="connsiteX6378" fmla="*/ 589902 w 2371972"/>
                <a:gd name="connsiteY6378" fmla="*/ 1710189 h 3508684"/>
                <a:gd name="connsiteX6379" fmla="*/ 589142 w 2371972"/>
                <a:gd name="connsiteY6379" fmla="*/ 1709237 h 3508684"/>
                <a:gd name="connsiteX6380" fmla="*/ 588286 w 2371972"/>
                <a:gd name="connsiteY6380" fmla="*/ 1708952 h 3508684"/>
                <a:gd name="connsiteX6381" fmla="*/ 587525 w 2371972"/>
                <a:gd name="connsiteY6381" fmla="*/ 1707715 h 3508684"/>
                <a:gd name="connsiteX6382" fmla="*/ 587049 w 2371972"/>
                <a:gd name="connsiteY6382" fmla="*/ 1707715 h 3508684"/>
                <a:gd name="connsiteX6383" fmla="*/ 585718 w 2371972"/>
                <a:gd name="connsiteY6383" fmla="*/ 1710760 h 3508684"/>
                <a:gd name="connsiteX6384" fmla="*/ 586479 w 2371972"/>
                <a:gd name="connsiteY6384" fmla="*/ 1712187 h 3508684"/>
                <a:gd name="connsiteX6385" fmla="*/ 588000 w 2371972"/>
                <a:gd name="connsiteY6385" fmla="*/ 1713614 h 3508684"/>
                <a:gd name="connsiteX6386" fmla="*/ 588286 w 2371972"/>
                <a:gd name="connsiteY6386" fmla="*/ 1715042 h 3508684"/>
                <a:gd name="connsiteX6387" fmla="*/ 589617 w 2371972"/>
                <a:gd name="connsiteY6387" fmla="*/ 1715993 h 3508684"/>
                <a:gd name="connsiteX6388" fmla="*/ 589332 w 2371972"/>
                <a:gd name="connsiteY6388" fmla="*/ 1716374 h 3508684"/>
                <a:gd name="connsiteX6389" fmla="*/ 590093 w 2371972"/>
                <a:gd name="connsiteY6389" fmla="*/ 1717040 h 3508684"/>
                <a:gd name="connsiteX6390" fmla="*/ 589712 w 2371972"/>
                <a:gd name="connsiteY6390" fmla="*/ 1717801 h 3508684"/>
                <a:gd name="connsiteX6391" fmla="*/ 589997 w 2371972"/>
                <a:gd name="connsiteY6391" fmla="*/ 1718468 h 3508684"/>
                <a:gd name="connsiteX6392" fmla="*/ 587525 w 2371972"/>
                <a:gd name="connsiteY6392" fmla="*/ 1720371 h 3508684"/>
                <a:gd name="connsiteX6393" fmla="*/ 586003 w 2371972"/>
                <a:gd name="connsiteY6393" fmla="*/ 1720656 h 3508684"/>
                <a:gd name="connsiteX6394" fmla="*/ 585528 w 2371972"/>
                <a:gd name="connsiteY6394" fmla="*/ 1721893 h 3508684"/>
                <a:gd name="connsiteX6395" fmla="*/ 585052 w 2371972"/>
                <a:gd name="connsiteY6395" fmla="*/ 1721893 h 3508684"/>
                <a:gd name="connsiteX6396" fmla="*/ 584577 w 2371972"/>
                <a:gd name="connsiteY6396" fmla="*/ 1722845 h 3508684"/>
                <a:gd name="connsiteX6397" fmla="*/ 583531 w 2371972"/>
                <a:gd name="connsiteY6397" fmla="*/ 1723701 h 3508684"/>
                <a:gd name="connsiteX6398" fmla="*/ 582199 w 2371972"/>
                <a:gd name="connsiteY6398" fmla="*/ 1723701 h 3508684"/>
                <a:gd name="connsiteX6399" fmla="*/ 581724 w 2371972"/>
                <a:gd name="connsiteY6399" fmla="*/ 1724082 h 3508684"/>
                <a:gd name="connsiteX6400" fmla="*/ 577920 w 2371972"/>
                <a:gd name="connsiteY6400" fmla="*/ 1723701 h 3508684"/>
                <a:gd name="connsiteX6401" fmla="*/ 576588 w 2371972"/>
                <a:gd name="connsiteY6401" fmla="*/ 1722274 h 3508684"/>
                <a:gd name="connsiteX6402" fmla="*/ 575828 w 2371972"/>
                <a:gd name="connsiteY6402" fmla="*/ 1722274 h 3508684"/>
                <a:gd name="connsiteX6403" fmla="*/ 574972 w 2371972"/>
                <a:gd name="connsiteY6403" fmla="*/ 1721417 h 3508684"/>
                <a:gd name="connsiteX6404" fmla="*/ 574972 w 2371972"/>
                <a:gd name="connsiteY6404" fmla="*/ 1720466 h 3508684"/>
                <a:gd name="connsiteX6405" fmla="*/ 574496 w 2371972"/>
                <a:gd name="connsiteY6405" fmla="*/ 1720085 h 3508684"/>
                <a:gd name="connsiteX6406" fmla="*/ 573165 w 2371972"/>
                <a:gd name="connsiteY6406" fmla="*/ 1719704 h 3508684"/>
                <a:gd name="connsiteX6407" fmla="*/ 570027 w 2371972"/>
                <a:gd name="connsiteY6407" fmla="*/ 1716659 h 3508684"/>
                <a:gd name="connsiteX6408" fmla="*/ 569551 w 2371972"/>
                <a:gd name="connsiteY6408" fmla="*/ 1714566 h 3508684"/>
                <a:gd name="connsiteX6409" fmla="*/ 568220 w 2371972"/>
                <a:gd name="connsiteY6409" fmla="*/ 1712282 h 3508684"/>
                <a:gd name="connsiteX6410" fmla="*/ 567934 w 2371972"/>
                <a:gd name="connsiteY6410" fmla="*/ 1708571 h 3508684"/>
                <a:gd name="connsiteX6411" fmla="*/ 570122 w 2371972"/>
                <a:gd name="connsiteY6411" fmla="*/ 1706953 h 3508684"/>
                <a:gd name="connsiteX6412" fmla="*/ 573735 w 2371972"/>
                <a:gd name="connsiteY6412" fmla="*/ 1706002 h 3508684"/>
                <a:gd name="connsiteX6413" fmla="*/ 574591 w 2371972"/>
                <a:gd name="connsiteY6413" fmla="*/ 1704384 h 3508684"/>
                <a:gd name="connsiteX6414" fmla="*/ 575637 w 2371972"/>
                <a:gd name="connsiteY6414" fmla="*/ 1703528 h 3508684"/>
                <a:gd name="connsiteX6415" fmla="*/ 576113 w 2371972"/>
                <a:gd name="connsiteY6415" fmla="*/ 1703908 h 3508684"/>
                <a:gd name="connsiteX6416" fmla="*/ 576874 w 2371972"/>
                <a:gd name="connsiteY6416" fmla="*/ 1703623 h 3508684"/>
                <a:gd name="connsiteX6417" fmla="*/ 578681 w 2371972"/>
                <a:gd name="connsiteY6417" fmla="*/ 1702195 h 3508684"/>
                <a:gd name="connsiteX6418" fmla="*/ 581153 w 2371972"/>
                <a:gd name="connsiteY6418" fmla="*/ 1702481 h 3508684"/>
                <a:gd name="connsiteX6419" fmla="*/ 583340 w 2371972"/>
                <a:gd name="connsiteY6419" fmla="*/ 1704765 h 3508684"/>
                <a:gd name="connsiteX6420" fmla="*/ 583816 w 2371972"/>
                <a:gd name="connsiteY6420" fmla="*/ 1706002 h 3508684"/>
                <a:gd name="connsiteX6421" fmla="*/ 584292 w 2371972"/>
                <a:gd name="connsiteY6421" fmla="*/ 1706002 h 3508684"/>
                <a:gd name="connsiteX6422" fmla="*/ 584006 w 2371972"/>
                <a:gd name="connsiteY6422" fmla="*/ 1704574 h 3508684"/>
                <a:gd name="connsiteX6423" fmla="*/ 581914 w 2371972"/>
                <a:gd name="connsiteY6423" fmla="*/ 1702671 h 3508684"/>
                <a:gd name="connsiteX6424" fmla="*/ 582199 w 2371972"/>
                <a:gd name="connsiteY6424" fmla="*/ 1701720 h 3508684"/>
                <a:gd name="connsiteX6425" fmla="*/ 583531 w 2371972"/>
                <a:gd name="connsiteY6425" fmla="*/ 1701720 h 3508684"/>
                <a:gd name="connsiteX6426" fmla="*/ 583055 w 2371972"/>
                <a:gd name="connsiteY6426" fmla="*/ 1701053 h 3508684"/>
                <a:gd name="connsiteX6427" fmla="*/ 583055 w 2371972"/>
                <a:gd name="connsiteY6427" fmla="*/ 1698579 h 3508684"/>
                <a:gd name="connsiteX6428" fmla="*/ 584862 w 2371972"/>
                <a:gd name="connsiteY6428" fmla="*/ 1696962 h 3508684"/>
                <a:gd name="connsiteX6429" fmla="*/ 586384 w 2371972"/>
                <a:gd name="connsiteY6429" fmla="*/ 1697247 h 3508684"/>
                <a:gd name="connsiteX6430" fmla="*/ 589047 w 2371972"/>
                <a:gd name="connsiteY6430" fmla="*/ 1696200 h 3508684"/>
                <a:gd name="connsiteX6431" fmla="*/ 589047 w 2371972"/>
                <a:gd name="connsiteY6431" fmla="*/ 1696200 h 3508684"/>
                <a:gd name="connsiteX6432" fmla="*/ 671783 w 2371972"/>
                <a:gd name="connsiteY6432" fmla="*/ 1577918 h 3508684"/>
                <a:gd name="connsiteX6433" fmla="*/ 673114 w 2371972"/>
                <a:gd name="connsiteY6433" fmla="*/ 1579346 h 3508684"/>
                <a:gd name="connsiteX6434" fmla="*/ 675777 w 2371972"/>
                <a:gd name="connsiteY6434" fmla="*/ 1578965 h 3508684"/>
                <a:gd name="connsiteX6435" fmla="*/ 676633 w 2371972"/>
                <a:gd name="connsiteY6435" fmla="*/ 1578965 h 3508684"/>
                <a:gd name="connsiteX6436" fmla="*/ 676918 w 2371972"/>
                <a:gd name="connsiteY6436" fmla="*/ 1579631 h 3508684"/>
                <a:gd name="connsiteX6437" fmla="*/ 677679 w 2371972"/>
                <a:gd name="connsiteY6437" fmla="*/ 1578965 h 3508684"/>
                <a:gd name="connsiteX6438" fmla="*/ 680342 w 2371972"/>
                <a:gd name="connsiteY6438" fmla="*/ 1579346 h 3508684"/>
                <a:gd name="connsiteX6439" fmla="*/ 680818 w 2371972"/>
                <a:gd name="connsiteY6439" fmla="*/ 1580773 h 3508684"/>
                <a:gd name="connsiteX6440" fmla="*/ 682910 w 2371972"/>
                <a:gd name="connsiteY6440" fmla="*/ 1581725 h 3508684"/>
                <a:gd name="connsiteX6441" fmla="*/ 685002 w 2371972"/>
                <a:gd name="connsiteY6441" fmla="*/ 1581725 h 3508684"/>
                <a:gd name="connsiteX6442" fmla="*/ 685763 w 2371972"/>
                <a:gd name="connsiteY6442" fmla="*/ 1580773 h 3508684"/>
                <a:gd name="connsiteX6443" fmla="*/ 686809 w 2371972"/>
                <a:gd name="connsiteY6443" fmla="*/ 1580773 h 3508684"/>
                <a:gd name="connsiteX6444" fmla="*/ 688140 w 2371972"/>
                <a:gd name="connsiteY6444" fmla="*/ 1582676 h 3508684"/>
                <a:gd name="connsiteX6445" fmla="*/ 689472 w 2371972"/>
                <a:gd name="connsiteY6445" fmla="*/ 1582391 h 3508684"/>
                <a:gd name="connsiteX6446" fmla="*/ 690327 w 2371972"/>
                <a:gd name="connsiteY6446" fmla="*/ 1584009 h 3508684"/>
                <a:gd name="connsiteX6447" fmla="*/ 691088 w 2371972"/>
                <a:gd name="connsiteY6447" fmla="*/ 1583723 h 3508684"/>
                <a:gd name="connsiteX6448" fmla="*/ 691088 w 2371972"/>
                <a:gd name="connsiteY6448" fmla="*/ 1583057 h 3508684"/>
                <a:gd name="connsiteX6449" fmla="*/ 692420 w 2371972"/>
                <a:gd name="connsiteY6449" fmla="*/ 1582771 h 3508684"/>
                <a:gd name="connsiteX6450" fmla="*/ 692705 w 2371972"/>
                <a:gd name="connsiteY6450" fmla="*/ 1583628 h 3508684"/>
                <a:gd name="connsiteX6451" fmla="*/ 694227 w 2371972"/>
                <a:gd name="connsiteY6451" fmla="*/ 1585246 h 3508684"/>
                <a:gd name="connsiteX6452" fmla="*/ 696033 w 2371972"/>
                <a:gd name="connsiteY6452" fmla="*/ 1585912 h 3508684"/>
                <a:gd name="connsiteX6453" fmla="*/ 697555 w 2371972"/>
                <a:gd name="connsiteY6453" fmla="*/ 1588005 h 3508684"/>
                <a:gd name="connsiteX6454" fmla="*/ 702025 w 2371972"/>
                <a:gd name="connsiteY6454" fmla="*/ 1591050 h 3508684"/>
                <a:gd name="connsiteX6455" fmla="*/ 702310 w 2371972"/>
                <a:gd name="connsiteY6455" fmla="*/ 1592668 h 3508684"/>
                <a:gd name="connsiteX6456" fmla="*/ 703641 w 2371972"/>
                <a:gd name="connsiteY6456" fmla="*/ 1594952 h 3508684"/>
                <a:gd name="connsiteX6457" fmla="*/ 704117 w 2371972"/>
                <a:gd name="connsiteY6457" fmla="*/ 1597426 h 3508684"/>
                <a:gd name="connsiteX6458" fmla="*/ 703641 w 2371972"/>
                <a:gd name="connsiteY6458" fmla="*/ 1597426 h 3508684"/>
                <a:gd name="connsiteX6459" fmla="*/ 703641 w 2371972"/>
                <a:gd name="connsiteY6459" fmla="*/ 1599900 h 3508684"/>
                <a:gd name="connsiteX6460" fmla="*/ 702881 w 2371972"/>
                <a:gd name="connsiteY6460" fmla="*/ 1600185 h 3508684"/>
                <a:gd name="connsiteX6461" fmla="*/ 702881 w 2371972"/>
                <a:gd name="connsiteY6461" fmla="*/ 1601137 h 3508684"/>
                <a:gd name="connsiteX6462" fmla="*/ 701359 w 2371972"/>
                <a:gd name="connsiteY6462" fmla="*/ 1602755 h 3508684"/>
                <a:gd name="connsiteX6463" fmla="*/ 700693 w 2371972"/>
                <a:gd name="connsiteY6463" fmla="*/ 1604182 h 3508684"/>
                <a:gd name="connsiteX6464" fmla="*/ 701359 w 2371972"/>
                <a:gd name="connsiteY6464" fmla="*/ 1606085 h 3508684"/>
                <a:gd name="connsiteX6465" fmla="*/ 701074 w 2371972"/>
                <a:gd name="connsiteY6465" fmla="*/ 1607703 h 3508684"/>
                <a:gd name="connsiteX6466" fmla="*/ 701549 w 2371972"/>
                <a:gd name="connsiteY6466" fmla="*/ 1609796 h 3508684"/>
                <a:gd name="connsiteX6467" fmla="*/ 700693 w 2371972"/>
                <a:gd name="connsiteY6467" fmla="*/ 1609796 h 3508684"/>
                <a:gd name="connsiteX6468" fmla="*/ 700408 w 2371972"/>
                <a:gd name="connsiteY6468" fmla="*/ 1610463 h 3508684"/>
                <a:gd name="connsiteX6469" fmla="*/ 699077 w 2371972"/>
                <a:gd name="connsiteY6469" fmla="*/ 1610843 h 3508684"/>
                <a:gd name="connsiteX6470" fmla="*/ 698791 w 2371972"/>
                <a:gd name="connsiteY6470" fmla="*/ 1610177 h 3508684"/>
                <a:gd name="connsiteX6471" fmla="*/ 698316 w 2371972"/>
                <a:gd name="connsiteY6471" fmla="*/ 1610177 h 3508684"/>
                <a:gd name="connsiteX6472" fmla="*/ 698031 w 2371972"/>
                <a:gd name="connsiteY6472" fmla="*/ 1612080 h 3508684"/>
                <a:gd name="connsiteX6473" fmla="*/ 696699 w 2371972"/>
                <a:gd name="connsiteY6473" fmla="*/ 1612746 h 3508684"/>
                <a:gd name="connsiteX6474" fmla="*/ 695178 w 2371972"/>
                <a:gd name="connsiteY6474" fmla="*/ 1614840 h 3508684"/>
                <a:gd name="connsiteX6475" fmla="*/ 693846 w 2371972"/>
                <a:gd name="connsiteY6475" fmla="*/ 1615506 h 3508684"/>
                <a:gd name="connsiteX6476" fmla="*/ 691183 w 2371972"/>
                <a:gd name="connsiteY6476" fmla="*/ 1615506 h 3508684"/>
                <a:gd name="connsiteX6477" fmla="*/ 690708 w 2371972"/>
                <a:gd name="connsiteY6477" fmla="*/ 1616172 h 3508684"/>
                <a:gd name="connsiteX6478" fmla="*/ 687855 w 2371972"/>
                <a:gd name="connsiteY6478" fmla="*/ 1616553 h 3508684"/>
                <a:gd name="connsiteX6479" fmla="*/ 681864 w 2371972"/>
                <a:gd name="connsiteY6479" fmla="*/ 1615316 h 3508684"/>
                <a:gd name="connsiteX6480" fmla="*/ 681008 w 2371972"/>
                <a:gd name="connsiteY6480" fmla="*/ 1615316 h 3508684"/>
                <a:gd name="connsiteX6481" fmla="*/ 680152 w 2371972"/>
                <a:gd name="connsiteY6481" fmla="*/ 1616172 h 3508684"/>
                <a:gd name="connsiteX6482" fmla="*/ 678725 w 2371972"/>
                <a:gd name="connsiteY6482" fmla="*/ 1616172 h 3508684"/>
                <a:gd name="connsiteX6483" fmla="*/ 678440 w 2371972"/>
                <a:gd name="connsiteY6483" fmla="*/ 1615316 h 3508684"/>
                <a:gd name="connsiteX6484" fmla="*/ 676348 w 2371972"/>
                <a:gd name="connsiteY6484" fmla="*/ 1613888 h 3508684"/>
                <a:gd name="connsiteX6485" fmla="*/ 675967 w 2371972"/>
                <a:gd name="connsiteY6485" fmla="*/ 1612366 h 3508684"/>
                <a:gd name="connsiteX6486" fmla="*/ 673875 w 2371972"/>
                <a:gd name="connsiteY6486" fmla="*/ 1610272 h 3508684"/>
                <a:gd name="connsiteX6487" fmla="*/ 672829 w 2371972"/>
                <a:gd name="connsiteY6487" fmla="*/ 1607417 h 3508684"/>
                <a:gd name="connsiteX6488" fmla="*/ 672163 w 2371972"/>
                <a:gd name="connsiteY6488" fmla="*/ 1606751 h 3508684"/>
                <a:gd name="connsiteX6489" fmla="*/ 670832 w 2371972"/>
                <a:gd name="connsiteY6489" fmla="*/ 1606751 h 3508684"/>
                <a:gd name="connsiteX6490" fmla="*/ 669501 w 2371972"/>
                <a:gd name="connsiteY6490" fmla="*/ 1605324 h 3508684"/>
                <a:gd name="connsiteX6491" fmla="*/ 668455 w 2371972"/>
                <a:gd name="connsiteY6491" fmla="*/ 1605324 h 3508684"/>
                <a:gd name="connsiteX6492" fmla="*/ 668930 w 2371972"/>
                <a:gd name="connsiteY6492" fmla="*/ 1603897 h 3508684"/>
                <a:gd name="connsiteX6493" fmla="*/ 668169 w 2371972"/>
                <a:gd name="connsiteY6493" fmla="*/ 1603611 h 3508684"/>
                <a:gd name="connsiteX6494" fmla="*/ 668169 w 2371972"/>
                <a:gd name="connsiteY6494" fmla="*/ 1602945 h 3508684"/>
                <a:gd name="connsiteX6495" fmla="*/ 663700 w 2371972"/>
                <a:gd name="connsiteY6495" fmla="*/ 1597711 h 3508684"/>
                <a:gd name="connsiteX6496" fmla="*/ 662844 w 2371972"/>
                <a:gd name="connsiteY6496" fmla="*/ 1595237 h 3508684"/>
                <a:gd name="connsiteX6497" fmla="*/ 662368 w 2371972"/>
                <a:gd name="connsiteY6497" fmla="*/ 1594952 h 3508684"/>
                <a:gd name="connsiteX6498" fmla="*/ 662368 w 2371972"/>
                <a:gd name="connsiteY6498" fmla="*/ 1594000 h 3508684"/>
                <a:gd name="connsiteX6499" fmla="*/ 661607 w 2371972"/>
                <a:gd name="connsiteY6499" fmla="*/ 1593334 h 3508684"/>
                <a:gd name="connsiteX6500" fmla="*/ 661893 w 2371972"/>
                <a:gd name="connsiteY6500" fmla="*/ 1590479 h 3508684"/>
                <a:gd name="connsiteX6501" fmla="*/ 662749 w 2371972"/>
                <a:gd name="connsiteY6501" fmla="*/ 1589528 h 3508684"/>
                <a:gd name="connsiteX6502" fmla="*/ 662749 w 2371972"/>
                <a:gd name="connsiteY6502" fmla="*/ 1586673 h 3508684"/>
                <a:gd name="connsiteX6503" fmla="*/ 663605 w 2371972"/>
                <a:gd name="connsiteY6503" fmla="*/ 1585055 h 3508684"/>
                <a:gd name="connsiteX6504" fmla="*/ 663319 w 2371972"/>
                <a:gd name="connsiteY6504" fmla="*/ 1583152 h 3508684"/>
                <a:gd name="connsiteX6505" fmla="*/ 664365 w 2371972"/>
                <a:gd name="connsiteY6505" fmla="*/ 1581249 h 3508684"/>
                <a:gd name="connsiteX6506" fmla="*/ 666838 w 2371972"/>
                <a:gd name="connsiteY6506" fmla="*/ 1580963 h 3508684"/>
                <a:gd name="connsiteX6507" fmla="*/ 668359 w 2371972"/>
                <a:gd name="connsiteY6507" fmla="*/ 1581630 h 3508684"/>
                <a:gd name="connsiteX6508" fmla="*/ 668074 w 2371972"/>
                <a:gd name="connsiteY6508" fmla="*/ 1579155 h 3508684"/>
                <a:gd name="connsiteX6509" fmla="*/ 669596 w 2371972"/>
                <a:gd name="connsiteY6509" fmla="*/ 1577918 h 3508684"/>
                <a:gd name="connsiteX6510" fmla="*/ 671783 w 2371972"/>
                <a:gd name="connsiteY6510" fmla="*/ 1577918 h 3508684"/>
                <a:gd name="connsiteX6511" fmla="*/ 671783 w 2371972"/>
                <a:gd name="connsiteY6511" fmla="*/ 1577918 h 3508684"/>
                <a:gd name="connsiteX6512" fmla="*/ 184873 w 2371972"/>
                <a:gd name="connsiteY6512" fmla="*/ 1560314 h 3508684"/>
                <a:gd name="connsiteX6513" fmla="*/ 185159 w 2371972"/>
                <a:gd name="connsiteY6513" fmla="*/ 1560980 h 3508684"/>
                <a:gd name="connsiteX6514" fmla="*/ 186680 w 2371972"/>
                <a:gd name="connsiteY6514" fmla="*/ 1561932 h 3508684"/>
                <a:gd name="connsiteX6515" fmla="*/ 186680 w 2371972"/>
                <a:gd name="connsiteY6515" fmla="*/ 1563549 h 3508684"/>
                <a:gd name="connsiteX6516" fmla="*/ 185349 w 2371972"/>
                <a:gd name="connsiteY6516" fmla="*/ 1564786 h 3508684"/>
                <a:gd name="connsiteX6517" fmla="*/ 183257 w 2371972"/>
                <a:gd name="connsiteY6517" fmla="*/ 1564120 h 3508684"/>
                <a:gd name="connsiteX6518" fmla="*/ 182496 w 2371972"/>
                <a:gd name="connsiteY6518" fmla="*/ 1566024 h 3508684"/>
                <a:gd name="connsiteX6519" fmla="*/ 182020 w 2371972"/>
                <a:gd name="connsiteY6519" fmla="*/ 1566024 h 3508684"/>
                <a:gd name="connsiteX6520" fmla="*/ 181735 w 2371972"/>
                <a:gd name="connsiteY6520" fmla="*/ 1566690 h 3508684"/>
                <a:gd name="connsiteX6521" fmla="*/ 180879 w 2371972"/>
                <a:gd name="connsiteY6521" fmla="*/ 1566690 h 3508684"/>
                <a:gd name="connsiteX6522" fmla="*/ 180594 w 2371972"/>
                <a:gd name="connsiteY6522" fmla="*/ 1565262 h 3508684"/>
                <a:gd name="connsiteX6523" fmla="*/ 181640 w 2371972"/>
                <a:gd name="connsiteY6523" fmla="*/ 1562217 h 3508684"/>
                <a:gd name="connsiteX6524" fmla="*/ 183447 w 2371972"/>
                <a:gd name="connsiteY6524" fmla="*/ 1560314 h 3508684"/>
                <a:gd name="connsiteX6525" fmla="*/ 184873 w 2371972"/>
                <a:gd name="connsiteY6525" fmla="*/ 1560314 h 3508684"/>
                <a:gd name="connsiteX6526" fmla="*/ 184873 w 2371972"/>
                <a:gd name="connsiteY6526" fmla="*/ 1560314 h 3508684"/>
                <a:gd name="connsiteX6527" fmla="*/ 193528 w 2371972"/>
                <a:gd name="connsiteY6527" fmla="*/ 1513781 h 3508684"/>
                <a:gd name="connsiteX6528" fmla="*/ 194003 w 2371972"/>
                <a:gd name="connsiteY6528" fmla="*/ 1515875 h 3508684"/>
                <a:gd name="connsiteX6529" fmla="*/ 192481 w 2371972"/>
                <a:gd name="connsiteY6529" fmla="*/ 1515875 h 3508684"/>
                <a:gd name="connsiteX6530" fmla="*/ 192006 w 2371972"/>
                <a:gd name="connsiteY6530" fmla="*/ 1516256 h 3508684"/>
                <a:gd name="connsiteX6531" fmla="*/ 192481 w 2371972"/>
                <a:gd name="connsiteY6531" fmla="*/ 1518539 h 3508684"/>
                <a:gd name="connsiteX6532" fmla="*/ 191435 w 2371972"/>
                <a:gd name="connsiteY6532" fmla="*/ 1522060 h 3508684"/>
                <a:gd name="connsiteX6533" fmla="*/ 192196 w 2371972"/>
                <a:gd name="connsiteY6533" fmla="*/ 1522917 h 3508684"/>
                <a:gd name="connsiteX6534" fmla="*/ 192862 w 2371972"/>
                <a:gd name="connsiteY6534" fmla="*/ 1522631 h 3508684"/>
                <a:gd name="connsiteX6535" fmla="*/ 192577 w 2371972"/>
                <a:gd name="connsiteY6535" fmla="*/ 1521204 h 3508684"/>
                <a:gd name="connsiteX6536" fmla="*/ 193052 w 2371972"/>
                <a:gd name="connsiteY6536" fmla="*/ 1519586 h 3508684"/>
                <a:gd name="connsiteX6537" fmla="*/ 193528 w 2371972"/>
                <a:gd name="connsiteY6537" fmla="*/ 1518349 h 3508684"/>
                <a:gd name="connsiteX6538" fmla="*/ 194193 w 2371972"/>
                <a:gd name="connsiteY6538" fmla="*/ 1518635 h 3508684"/>
                <a:gd name="connsiteX6539" fmla="*/ 195049 w 2371972"/>
                <a:gd name="connsiteY6539" fmla="*/ 1520157 h 3508684"/>
                <a:gd name="connsiteX6540" fmla="*/ 194193 w 2371972"/>
                <a:gd name="connsiteY6540" fmla="*/ 1521109 h 3508684"/>
                <a:gd name="connsiteX6541" fmla="*/ 194669 w 2371972"/>
                <a:gd name="connsiteY6541" fmla="*/ 1525676 h 3508684"/>
                <a:gd name="connsiteX6542" fmla="*/ 194193 w 2371972"/>
                <a:gd name="connsiteY6542" fmla="*/ 1526628 h 3508684"/>
                <a:gd name="connsiteX6543" fmla="*/ 193147 w 2371972"/>
                <a:gd name="connsiteY6543" fmla="*/ 1526342 h 3508684"/>
                <a:gd name="connsiteX6544" fmla="*/ 191816 w 2371972"/>
                <a:gd name="connsiteY6544" fmla="*/ 1527865 h 3508684"/>
                <a:gd name="connsiteX6545" fmla="*/ 190484 w 2371972"/>
                <a:gd name="connsiteY6545" fmla="*/ 1527865 h 3508684"/>
                <a:gd name="connsiteX6546" fmla="*/ 190009 w 2371972"/>
                <a:gd name="connsiteY6546" fmla="*/ 1529483 h 3508684"/>
                <a:gd name="connsiteX6547" fmla="*/ 188963 w 2371972"/>
                <a:gd name="connsiteY6547" fmla="*/ 1530149 h 3508684"/>
                <a:gd name="connsiteX6548" fmla="*/ 188202 w 2371972"/>
                <a:gd name="connsiteY6548" fmla="*/ 1531100 h 3508684"/>
                <a:gd name="connsiteX6549" fmla="*/ 186871 w 2371972"/>
                <a:gd name="connsiteY6549" fmla="*/ 1531100 h 3508684"/>
                <a:gd name="connsiteX6550" fmla="*/ 186015 w 2371972"/>
                <a:gd name="connsiteY6550" fmla="*/ 1530149 h 3508684"/>
                <a:gd name="connsiteX6551" fmla="*/ 184969 w 2371972"/>
                <a:gd name="connsiteY6551" fmla="*/ 1530434 h 3508684"/>
                <a:gd name="connsiteX6552" fmla="*/ 185254 w 2371972"/>
                <a:gd name="connsiteY6552" fmla="*/ 1530815 h 3508684"/>
                <a:gd name="connsiteX6553" fmla="*/ 186110 w 2371972"/>
                <a:gd name="connsiteY6553" fmla="*/ 1530815 h 3508684"/>
                <a:gd name="connsiteX6554" fmla="*/ 186966 w 2371972"/>
                <a:gd name="connsiteY6554" fmla="*/ 1531766 h 3508684"/>
                <a:gd name="connsiteX6555" fmla="*/ 188012 w 2371972"/>
                <a:gd name="connsiteY6555" fmla="*/ 1531766 h 3508684"/>
                <a:gd name="connsiteX6556" fmla="*/ 187536 w 2371972"/>
                <a:gd name="connsiteY6556" fmla="*/ 1532718 h 3508684"/>
                <a:gd name="connsiteX6557" fmla="*/ 186205 w 2371972"/>
                <a:gd name="connsiteY6557" fmla="*/ 1533384 h 3508684"/>
                <a:gd name="connsiteX6558" fmla="*/ 183922 w 2371972"/>
                <a:gd name="connsiteY6558" fmla="*/ 1533384 h 3508684"/>
                <a:gd name="connsiteX6559" fmla="*/ 185254 w 2371972"/>
                <a:gd name="connsiteY6559" fmla="*/ 1534812 h 3508684"/>
                <a:gd name="connsiteX6560" fmla="*/ 182116 w 2371972"/>
                <a:gd name="connsiteY6560" fmla="*/ 1534431 h 3508684"/>
                <a:gd name="connsiteX6561" fmla="*/ 181830 w 2371972"/>
                <a:gd name="connsiteY6561" fmla="*/ 1533004 h 3508684"/>
                <a:gd name="connsiteX6562" fmla="*/ 178407 w 2371972"/>
                <a:gd name="connsiteY6562" fmla="*/ 1532052 h 3508684"/>
                <a:gd name="connsiteX6563" fmla="*/ 178692 w 2371972"/>
                <a:gd name="connsiteY6563" fmla="*/ 1531100 h 3508684"/>
                <a:gd name="connsiteX6564" fmla="*/ 177931 w 2371972"/>
                <a:gd name="connsiteY6564" fmla="*/ 1530815 h 3508684"/>
                <a:gd name="connsiteX6565" fmla="*/ 177931 w 2371972"/>
                <a:gd name="connsiteY6565" fmla="*/ 1530434 h 3508684"/>
                <a:gd name="connsiteX6566" fmla="*/ 177170 w 2371972"/>
                <a:gd name="connsiteY6566" fmla="*/ 1530720 h 3508684"/>
                <a:gd name="connsiteX6567" fmla="*/ 177170 w 2371972"/>
                <a:gd name="connsiteY6567" fmla="*/ 1530339 h 3508684"/>
                <a:gd name="connsiteX6568" fmla="*/ 175078 w 2371972"/>
                <a:gd name="connsiteY6568" fmla="*/ 1529673 h 3508684"/>
                <a:gd name="connsiteX6569" fmla="*/ 175078 w 2371972"/>
                <a:gd name="connsiteY6569" fmla="*/ 1528721 h 3508684"/>
                <a:gd name="connsiteX6570" fmla="*/ 175839 w 2371972"/>
                <a:gd name="connsiteY6570" fmla="*/ 1528721 h 3508684"/>
                <a:gd name="connsiteX6571" fmla="*/ 176600 w 2371972"/>
                <a:gd name="connsiteY6571" fmla="*/ 1528055 h 3508684"/>
                <a:gd name="connsiteX6572" fmla="*/ 176600 w 2371972"/>
                <a:gd name="connsiteY6572" fmla="*/ 1527484 h 3508684"/>
                <a:gd name="connsiteX6573" fmla="*/ 177361 w 2371972"/>
                <a:gd name="connsiteY6573" fmla="*/ 1527484 h 3508684"/>
                <a:gd name="connsiteX6574" fmla="*/ 177361 w 2371972"/>
                <a:gd name="connsiteY6574" fmla="*/ 1526533 h 3508684"/>
                <a:gd name="connsiteX6575" fmla="*/ 178216 w 2371972"/>
                <a:gd name="connsiteY6575" fmla="*/ 1526818 h 3508684"/>
                <a:gd name="connsiteX6576" fmla="*/ 178216 w 2371972"/>
                <a:gd name="connsiteY6576" fmla="*/ 1525962 h 3508684"/>
                <a:gd name="connsiteX6577" fmla="*/ 177741 w 2371972"/>
                <a:gd name="connsiteY6577" fmla="*/ 1525676 h 3508684"/>
                <a:gd name="connsiteX6578" fmla="*/ 177741 w 2371972"/>
                <a:gd name="connsiteY6578" fmla="*/ 1525010 h 3508684"/>
                <a:gd name="connsiteX6579" fmla="*/ 178216 w 2371972"/>
                <a:gd name="connsiteY6579" fmla="*/ 1524725 h 3508684"/>
                <a:gd name="connsiteX6580" fmla="*/ 177931 w 2371972"/>
                <a:gd name="connsiteY6580" fmla="*/ 1524059 h 3508684"/>
                <a:gd name="connsiteX6581" fmla="*/ 179263 w 2371972"/>
                <a:gd name="connsiteY6581" fmla="*/ 1524059 h 3508684"/>
                <a:gd name="connsiteX6582" fmla="*/ 180118 w 2371972"/>
                <a:gd name="connsiteY6582" fmla="*/ 1523107 h 3508684"/>
                <a:gd name="connsiteX6583" fmla="*/ 179833 w 2371972"/>
                <a:gd name="connsiteY6583" fmla="*/ 1522155 h 3508684"/>
                <a:gd name="connsiteX6584" fmla="*/ 179358 w 2371972"/>
                <a:gd name="connsiteY6584" fmla="*/ 1521870 h 3508684"/>
                <a:gd name="connsiteX6585" fmla="*/ 179358 w 2371972"/>
                <a:gd name="connsiteY6585" fmla="*/ 1520633 h 3508684"/>
                <a:gd name="connsiteX6586" fmla="*/ 180689 w 2371972"/>
                <a:gd name="connsiteY6586" fmla="*/ 1519967 h 3508684"/>
                <a:gd name="connsiteX6587" fmla="*/ 182020 w 2371972"/>
                <a:gd name="connsiteY6587" fmla="*/ 1518349 h 3508684"/>
                <a:gd name="connsiteX6588" fmla="*/ 183542 w 2371972"/>
                <a:gd name="connsiteY6588" fmla="*/ 1518349 h 3508684"/>
                <a:gd name="connsiteX6589" fmla="*/ 183542 w 2371972"/>
                <a:gd name="connsiteY6589" fmla="*/ 1516922 h 3508684"/>
                <a:gd name="connsiteX6590" fmla="*/ 185349 w 2371972"/>
                <a:gd name="connsiteY6590" fmla="*/ 1516065 h 3508684"/>
                <a:gd name="connsiteX6591" fmla="*/ 188963 w 2371972"/>
                <a:gd name="connsiteY6591" fmla="*/ 1516922 h 3508684"/>
                <a:gd name="connsiteX6592" fmla="*/ 189248 w 2371972"/>
                <a:gd name="connsiteY6592" fmla="*/ 1516541 h 3508684"/>
                <a:gd name="connsiteX6593" fmla="*/ 188677 w 2371972"/>
                <a:gd name="connsiteY6593" fmla="*/ 1515685 h 3508684"/>
                <a:gd name="connsiteX6594" fmla="*/ 188963 w 2371972"/>
                <a:gd name="connsiteY6594" fmla="*/ 1514733 h 3508684"/>
                <a:gd name="connsiteX6595" fmla="*/ 190009 w 2371972"/>
                <a:gd name="connsiteY6595" fmla="*/ 1514733 h 3508684"/>
                <a:gd name="connsiteX6596" fmla="*/ 190770 w 2371972"/>
                <a:gd name="connsiteY6596" fmla="*/ 1515590 h 3508684"/>
                <a:gd name="connsiteX6597" fmla="*/ 191530 w 2371972"/>
                <a:gd name="connsiteY6597" fmla="*/ 1515590 h 3508684"/>
                <a:gd name="connsiteX6598" fmla="*/ 192006 w 2371972"/>
                <a:gd name="connsiteY6598" fmla="*/ 1514352 h 3508684"/>
                <a:gd name="connsiteX6599" fmla="*/ 193052 w 2371972"/>
                <a:gd name="connsiteY6599" fmla="*/ 1514638 h 3508684"/>
                <a:gd name="connsiteX6600" fmla="*/ 193528 w 2371972"/>
                <a:gd name="connsiteY6600" fmla="*/ 1513781 h 3508684"/>
                <a:gd name="connsiteX6601" fmla="*/ 193528 w 2371972"/>
                <a:gd name="connsiteY6601" fmla="*/ 1513781 h 3508684"/>
                <a:gd name="connsiteX6602" fmla="*/ 122298 w 2371972"/>
                <a:gd name="connsiteY6602" fmla="*/ 1512925 h 3508684"/>
                <a:gd name="connsiteX6603" fmla="*/ 122583 w 2371972"/>
                <a:gd name="connsiteY6603" fmla="*/ 1514543 h 3508684"/>
                <a:gd name="connsiteX6604" fmla="*/ 121823 w 2371972"/>
                <a:gd name="connsiteY6604" fmla="*/ 1515399 h 3508684"/>
                <a:gd name="connsiteX6605" fmla="*/ 120967 w 2371972"/>
                <a:gd name="connsiteY6605" fmla="*/ 1515685 h 3508684"/>
                <a:gd name="connsiteX6606" fmla="*/ 120681 w 2371972"/>
                <a:gd name="connsiteY6606" fmla="*/ 1518539 h 3508684"/>
                <a:gd name="connsiteX6607" fmla="*/ 121062 w 2371972"/>
                <a:gd name="connsiteY6607" fmla="*/ 1518539 h 3508684"/>
                <a:gd name="connsiteX6608" fmla="*/ 121347 w 2371972"/>
                <a:gd name="connsiteY6608" fmla="*/ 1519206 h 3508684"/>
                <a:gd name="connsiteX6609" fmla="*/ 120016 w 2371972"/>
                <a:gd name="connsiteY6609" fmla="*/ 1520062 h 3508684"/>
                <a:gd name="connsiteX6610" fmla="*/ 119160 w 2371972"/>
                <a:gd name="connsiteY6610" fmla="*/ 1523202 h 3508684"/>
                <a:gd name="connsiteX6611" fmla="*/ 116687 w 2371972"/>
                <a:gd name="connsiteY6611" fmla="*/ 1524439 h 3508684"/>
                <a:gd name="connsiteX6612" fmla="*/ 117448 w 2371972"/>
                <a:gd name="connsiteY6612" fmla="*/ 1525391 h 3508684"/>
                <a:gd name="connsiteX6613" fmla="*/ 118969 w 2371972"/>
                <a:gd name="connsiteY6613" fmla="*/ 1525772 h 3508684"/>
                <a:gd name="connsiteX6614" fmla="*/ 120301 w 2371972"/>
                <a:gd name="connsiteY6614" fmla="*/ 1524820 h 3508684"/>
                <a:gd name="connsiteX6615" fmla="*/ 121157 w 2371972"/>
                <a:gd name="connsiteY6615" fmla="*/ 1523297 h 3508684"/>
                <a:gd name="connsiteX6616" fmla="*/ 124295 w 2371972"/>
                <a:gd name="connsiteY6616" fmla="*/ 1523012 h 3508684"/>
                <a:gd name="connsiteX6617" fmla="*/ 124771 w 2371972"/>
                <a:gd name="connsiteY6617" fmla="*/ 1520728 h 3508684"/>
                <a:gd name="connsiteX6618" fmla="*/ 126577 w 2371972"/>
                <a:gd name="connsiteY6618" fmla="*/ 1520443 h 3508684"/>
                <a:gd name="connsiteX6619" fmla="*/ 126863 w 2371972"/>
                <a:gd name="connsiteY6619" fmla="*/ 1520823 h 3508684"/>
                <a:gd name="connsiteX6620" fmla="*/ 128670 w 2371972"/>
                <a:gd name="connsiteY6620" fmla="*/ 1520823 h 3508684"/>
                <a:gd name="connsiteX6621" fmla="*/ 128670 w 2371972"/>
                <a:gd name="connsiteY6621" fmla="*/ 1521204 h 3508684"/>
                <a:gd name="connsiteX6622" fmla="*/ 130001 w 2371972"/>
                <a:gd name="connsiteY6622" fmla="*/ 1521489 h 3508684"/>
                <a:gd name="connsiteX6623" fmla="*/ 131047 w 2371972"/>
                <a:gd name="connsiteY6623" fmla="*/ 1520062 h 3508684"/>
                <a:gd name="connsiteX6624" fmla="*/ 133139 w 2371972"/>
                <a:gd name="connsiteY6624" fmla="*/ 1519777 h 3508684"/>
                <a:gd name="connsiteX6625" fmla="*/ 135992 w 2371972"/>
                <a:gd name="connsiteY6625" fmla="*/ 1521394 h 3508684"/>
                <a:gd name="connsiteX6626" fmla="*/ 136848 w 2371972"/>
                <a:gd name="connsiteY6626" fmla="*/ 1522822 h 3508684"/>
                <a:gd name="connsiteX6627" fmla="*/ 139987 w 2371972"/>
                <a:gd name="connsiteY6627" fmla="*/ 1525296 h 3508684"/>
                <a:gd name="connsiteX6628" fmla="*/ 140462 w 2371972"/>
                <a:gd name="connsiteY6628" fmla="*/ 1526913 h 3508684"/>
                <a:gd name="connsiteX6629" fmla="*/ 142269 w 2371972"/>
                <a:gd name="connsiteY6629" fmla="*/ 1527770 h 3508684"/>
                <a:gd name="connsiteX6630" fmla="*/ 141984 w 2371972"/>
                <a:gd name="connsiteY6630" fmla="*/ 1528721 h 3508684"/>
                <a:gd name="connsiteX6631" fmla="*/ 142459 w 2371972"/>
                <a:gd name="connsiteY6631" fmla="*/ 1529007 h 3508684"/>
                <a:gd name="connsiteX6632" fmla="*/ 142459 w 2371972"/>
                <a:gd name="connsiteY6632" fmla="*/ 1530625 h 3508684"/>
                <a:gd name="connsiteX6633" fmla="*/ 143505 w 2371972"/>
                <a:gd name="connsiteY6633" fmla="*/ 1531481 h 3508684"/>
                <a:gd name="connsiteX6634" fmla="*/ 144266 w 2371972"/>
                <a:gd name="connsiteY6634" fmla="*/ 1531100 h 3508684"/>
                <a:gd name="connsiteX6635" fmla="*/ 147880 w 2371972"/>
                <a:gd name="connsiteY6635" fmla="*/ 1531481 h 3508684"/>
                <a:gd name="connsiteX6636" fmla="*/ 148641 w 2371972"/>
                <a:gd name="connsiteY6636" fmla="*/ 1532337 h 3508684"/>
                <a:gd name="connsiteX6637" fmla="*/ 151303 w 2371972"/>
                <a:gd name="connsiteY6637" fmla="*/ 1533289 h 3508684"/>
                <a:gd name="connsiteX6638" fmla="*/ 151779 w 2371972"/>
                <a:gd name="connsiteY6638" fmla="*/ 1534907 h 3508684"/>
                <a:gd name="connsiteX6639" fmla="*/ 152540 w 2371972"/>
                <a:gd name="connsiteY6639" fmla="*/ 1534907 h 3508684"/>
                <a:gd name="connsiteX6640" fmla="*/ 152254 w 2371972"/>
                <a:gd name="connsiteY6640" fmla="*/ 1533004 h 3508684"/>
                <a:gd name="connsiteX6641" fmla="*/ 152730 w 2371972"/>
                <a:gd name="connsiteY6641" fmla="*/ 1532623 h 3508684"/>
                <a:gd name="connsiteX6642" fmla="*/ 156153 w 2371972"/>
                <a:gd name="connsiteY6642" fmla="*/ 1533479 h 3508684"/>
                <a:gd name="connsiteX6643" fmla="*/ 157200 w 2371972"/>
                <a:gd name="connsiteY6643" fmla="*/ 1534145 h 3508684"/>
                <a:gd name="connsiteX6644" fmla="*/ 157675 w 2371972"/>
                <a:gd name="connsiteY6644" fmla="*/ 1535002 h 3508684"/>
                <a:gd name="connsiteX6645" fmla="*/ 159482 w 2371972"/>
                <a:gd name="connsiteY6645" fmla="*/ 1535668 h 3508684"/>
                <a:gd name="connsiteX6646" fmla="*/ 161004 w 2371972"/>
                <a:gd name="connsiteY6646" fmla="*/ 1536905 h 3508684"/>
                <a:gd name="connsiteX6647" fmla="*/ 163096 w 2371972"/>
                <a:gd name="connsiteY6647" fmla="*/ 1541663 h 3508684"/>
                <a:gd name="connsiteX6648" fmla="*/ 163096 w 2371972"/>
                <a:gd name="connsiteY6648" fmla="*/ 1543090 h 3508684"/>
                <a:gd name="connsiteX6649" fmla="*/ 162240 w 2371972"/>
                <a:gd name="connsiteY6649" fmla="*/ 1542805 h 3508684"/>
                <a:gd name="connsiteX6650" fmla="*/ 161479 w 2371972"/>
                <a:gd name="connsiteY6650" fmla="*/ 1543185 h 3508684"/>
                <a:gd name="connsiteX6651" fmla="*/ 161194 w 2371972"/>
                <a:gd name="connsiteY6651" fmla="*/ 1544803 h 3508684"/>
                <a:gd name="connsiteX6652" fmla="*/ 159672 w 2371972"/>
                <a:gd name="connsiteY6652" fmla="*/ 1544803 h 3508684"/>
                <a:gd name="connsiteX6653" fmla="*/ 159197 w 2371972"/>
                <a:gd name="connsiteY6653" fmla="*/ 1544137 h 3508684"/>
                <a:gd name="connsiteX6654" fmla="*/ 158341 w 2371972"/>
                <a:gd name="connsiteY6654" fmla="*/ 1543852 h 3508684"/>
                <a:gd name="connsiteX6655" fmla="*/ 159672 w 2371972"/>
                <a:gd name="connsiteY6655" fmla="*/ 1543185 h 3508684"/>
                <a:gd name="connsiteX6656" fmla="*/ 159672 w 2371972"/>
                <a:gd name="connsiteY6656" fmla="*/ 1542234 h 3508684"/>
                <a:gd name="connsiteX6657" fmla="*/ 158816 w 2371972"/>
                <a:gd name="connsiteY6657" fmla="*/ 1541568 h 3508684"/>
                <a:gd name="connsiteX6658" fmla="*/ 157009 w 2371972"/>
                <a:gd name="connsiteY6658" fmla="*/ 1541568 h 3508684"/>
                <a:gd name="connsiteX6659" fmla="*/ 155678 w 2371972"/>
                <a:gd name="connsiteY6659" fmla="*/ 1542519 h 3508684"/>
                <a:gd name="connsiteX6660" fmla="*/ 156153 w 2371972"/>
                <a:gd name="connsiteY6660" fmla="*/ 1543756 h 3508684"/>
                <a:gd name="connsiteX6661" fmla="*/ 159006 w 2371972"/>
                <a:gd name="connsiteY6661" fmla="*/ 1545850 h 3508684"/>
                <a:gd name="connsiteX6662" fmla="*/ 159862 w 2371972"/>
                <a:gd name="connsiteY6662" fmla="*/ 1545850 h 3508684"/>
                <a:gd name="connsiteX6663" fmla="*/ 163001 w 2371972"/>
                <a:gd name="connsiteY6663" fmla="*/ 1547468 h 3508684"/>
                <a:gd name="connsiteX6664" fmla="*/ 163001 w 2371972"/>
                <a:gd name="connsiteY6664" fmla="*/ 1548134 h 3508684"/>
                <a:gd name="connsiteX6665" fmla="*/ 164332 w 2371972"/>
                <a:gd name="connsiteY6665" fmla="*/ 1549371 h 3508684"/>
                <a:gd name="connsiteX6666" fmla="*/ 164332 w 2371972"/>
                <a:gd name="connsiteY6666" fmla="*/ 1550608 h 3508684"/>
                <a:gd name="connsiteX6667" fmla="*/ 163286 w 2371972"/>
                <a:gd name="connsiteY6667" fmla="*/ 1550608 h 3508684"/>
                <a:gd name="connsiteX6668" fmla="*/ 162810 w 2371972"/>
                <a:gd name="connsiteY6668" fmla="*/ 1549751 h 3508684"/>
                <a:gd name="connsiteX6669" fmla="*/ 162335 w 2371972"/>
                <a:gd name="connsiteY6669" fmla="*/ 1550037 h 3508684"/>
                <a:gd name="connsiteX6670" fmla="*/ 162620 w 2371972"/>
                <a:gd name="connsiteY6670" fmla="*/ 1550703 h 3508684"/>
                <a:gd name="connsiteX6671" fmla="*/ 164427 w 2371972"/>
                <a:gd name="connsiteY6671" fmla="*/ 1551655 h 3508684"/>
                <a:gd name="connsiteX6672" fmla="*/ 165188 w 2371972"/>
                <a:gd name="connsiteY6672" fmla="*/ 1552606 h 3508684"/>
                <a:gd name="connsiteX6673" fmla="*/ 166234 w 2371972"/>
                <a:gd name="connsiteY6673" fmla="*/ 1552226 h 3508684"/>
                <a:gd name="connsiteX6674" fmla="*/ 166709 w 2371972"/>
                <a:gd name="connsiteY6674" fmla="*/ 1553843 h 3508684"/>
                <a:gd name="connsiteX6675" fmla="*/ 169372 w 2371972"/>
                <a:gd name="connsiteY6675" fmla="*/ 1553843 h 3508684"/>
                <a:gd name="connsiteX6676" fmla="*/ 169848 w 2371972"/>
                <a:gd name="connsiteY6676" fmla="*/ 1554700 h 3508684"/>
                <a:gd name="connsiteX6677" fmla="*/ 170894 w 2371972"/>
                <a:gd name="connsiteY6677" fmla="*/ 1554985 h 3508684"/>
                <a:gd name="connsiteX6678" fmla="*/ 171179 w 2371972"/>
                <a:gd name="connsiteY6678" fmla="*/ 1556222 h 3508684"/>
                <a:gd name="connsiteX6679" fmla="*/ 172511 w 2371972"/>
                <a:gd name="connsiteY6679" fmla="*/ 1556222 h 3508684"/>
                <a:gd name="connsiteX6680" fmla="*/ 173366 w 2371972"/>
                <a:gd name="connsiteY6680" fmla="*/ 1557079 h 3508684"/>
                <a:gd name="connsiteX6681" fmla="*/ 173652 w 2371972"/>
                <a:gd name="connsiteY6681" fmla="*/ 1557745 h 3508684"/>
                <a:gd name="connsiteX6682" fmla="*/ 173176 w 2371972"/>
                <a:gd name="connsiteY6682" fmla="*/ 1558411 h 3508684"/>
                <a:gd name="connsiteX6683" fmla="*/ 173652 w 2371972"/>
                <a:gd name="connsiteY6683" fmla="*/ 1558696 h 3508684"/>
                <a:gd name="connsiteX6684" fmla="*/ 173652 w 2371972"/>
                <a:gd name="connsiteY6684" fmla="*/ 1560599 h 3508684"/>
                <a:gd name="connsiteX6685" fmla="*/ 173366 w 2371972"/>
                <a:gd name="connsiteY6685" fmla="*/ 1561266 h 3508684"/>
                <a:gd name="connsiteX6686" fmla="*/ 170228 w 2371972"/>
                <a:gd name="connsiteY6686" fmla="*/ 1561551 h 3508684"/>
                <a:gd name="connsiteX6687" fmla="*/ 168897 w 2371972"/>
                <a:gd name="connsiteY6687" fmla="*/ 1562978 h 3508684"/>
                <a:gd name="connsiteX6688" fmla="*/ 167565 w 2371972"/>
                <a:gd name="connsiteY6688" fmla="*/ 1562312 h 3508684"/>
                <a:gd name="connsiteX6689" fmla="*/ 167565 w 2371972"/>
                <a:gd name="connsiteY6689" fmla="*/ 1561361 h 3508684"/>
                <a:gd name="connsiteX6690" fmla="*/ 166805 w 2371972"/>
                <a:gd name="connsiteY6690" fmla="*/ 1561361 h 3508684"/>
                <a:gd name="connsiteX6691" fmla="*/ 166044 w 2371972"/>
                <a:gd name="connsiteY6691" fmla="*/ 1560124 h 3508684"/>
                <a:gd name="connsiteX6692" fmla="*/ 163571 w 2371972"/>
                <a:gd name="connsiteY6692" fmla="*/ 1560790 h 3508684"/>
                <a:gd name="connsiteX6693" fmla="*/ 162810 w 2371972"/>
                <a:gd name="connsiteY6693" fmla="*/ 1559838 h 3508684"/>
                <a:gd name="connsiteX6694" fmla="*/ 161954 w 2371972"/>
                <a:gd name="connsiteY6694" fmla="*/ 1559838 h 3508684"/>
                <a:gd name="connsiteX6695" fmla="*/ 160433 w 2371972"/>
                <a:gd name="connsiteY6695" fmla="*/ 1560219 h 3508684"/>
                <a:gd name="connsiteX6696" fmla="*/ 160433 w 2371972"/>
                <a:gd name="connsiteY6696" fmla="*/ 1561075 h 3508684"/>
                <a:gd name="connsiteX6697" fmla="*/ 162525 w 2371972"/>
                <a:gd name="connsiteY6697" fmla="*/ 1561075 h 3508684"/>
                <a:gd name="connsiteX6698" fmla="*/ 163381 w 2371972"/>
                <a:gd name="connsiteY6698" fmla="*/ 1561741 h 3508684"/>
                <a:gd name="connsiteX6699" fmla="*/ 163666 w 2371972"/>
                <a:gd name="connsiteY6699" fmla="*/ 1562598 h 3508684"/>
                <a:gd name="connsiteX6700" fmla="*/ 165854 w 2371972"/>
                <a:gd name="connsiteY6700" fmla="*/ 1563264 h 3508684"/>
                <a:gd name="connsiteX6701" fmla="*/ 167375 w 2371972"/>
                <a:gd name="connsiteY6701" fmla="*/ 1564691 h 3508684"/>
                <a:gd name="connsiteX6702" fmla="*/ 168421 w 2371972"/>
                <a:gd name="connsiteY6702" fmla="*/ 1564691 h 3508684"/>
                <a:gd name="connsiteX6703" fmla="*/ 169182 w 2371972"/>
                <a:gd name="connsiteY6703" fmla="*/ 1563264 h 3508684"/>
                <a:gd name="connsiteX6704" fmla="*/ 170513 w 2371972"/>
                <a:gd name="connsiteY6704" fmla="*/ 1562598 h 3508684"/>
                <a:gd name="connsiteX6705" fmla="*/ 173366 w 2371972"/>
                <a:gd name="connsiteY6705" fmla="*/ 1562312 h 3508684"/>
                <a:gd name="connsiteX6706" fmla="*/ 173842 w 2371972"/>
                <a:gd name="connsiteY6706" fmla="*/ 1563169 h 3508684"/>
                <a:gd name="connsiteX6707" fmla="*/ 175173 w 2371972"/>
                <a:gd name="connsiteY6707" fmla="*/ 1563169 h 3508684"/>
                <a:gd name="connsiteX6708" fmla="*/ 175173 w 2371972"/>
                <a:gd name="connsiteY6708" fmla="*/ 1562788 h 3508684"/>
                <a:gd name="connsiteX6709" fmla="*/ 174317 w 2371972"/>
                <a:gd name="connsiteY6709" fmla="*/ 1562407 h 3508684"/>
                <a:gd name="connsiteX6710" fmla="*/ 174793 w 2371972"/>
                <a:gd name="connsiteY6710" fmla="*/ 1561170 h 3508684"/>
                <a:gd name="connsiteX6711" fmla="*/ 176600 w 2371972"/>
                <a:gd name="connsiteY6711" fmla="*/ 1561837 h 3508684"/>
                <a:gd name="connsiteX6712" fmla="*/ 176600 w 2371972"/>
                <a:gd name="connsiteY6712" fmla="*/ 1560599 h 3508684"/>
                <a:gd name="connsiteX6713" fmla="*/ 178121 w 2371972"/>
                <a:gd name="connsiteY6713" fmla="*/ 1561266 h 3508684"/>
                <a:gd name="connsiteX6714" fmla="*/ 178597 w 2371972"/>
                <a:gd name="connsiteY6714" fmla="*/ 1560029 h 3508684"/>
                <a:gd name="connsiteX6715" fmla="*/ 179928 w 2371972"/>
                <a:gd name="connsiteY6715" fmla="*/ 1560029 h 3508684"/>
                <a:gd name="connsiteX6716" fmla="*/ 180689 w 2371972"/>
                <a:gd name="connsiteY6716" fmla="*/ 1559362 h 3508684"/>
                <a:gd name="connsiteX6717" fmla="*/ 181450 w 2371972"/>
                <a:gd name="connsiteY6717" fmla="*/ 1559743 h 3508684"/>
                <a:gd name="connsiteX6718" fmla="*/ 181735 w 2371972"/>
                <a:gd name="connsiteY6718" fmla="*/ 1558887 h 3508684"/>
                <a:gd name="connsiteX6719" fmla="*/ 183257 w 2371972"/>
                <a:gd name="connsiteY6719" fmla="*/ 1558601 h 3508684"/>
                <a:gd name="connsiteX6720" fmla="*/ 182971 w 2371972"/>
                <a:gd name="connsiteY6720" fmla="*/ 1559267 h 3508684"/>
                <a:gd name="connsiteX6721" fmla="*/ 183447 w 2371972"/>
                <a:gd name="connsiteY6721" fmla="*/ 1559267 h 3508684"/>
                <a:gd name="connsiteX6722" fmla="*/ 183732 w 2371972"/>
                <a:gd name="connsiteY6722" fmla="*/ 1559933 h 3508684"/>
                <a:gd name="connsiteX6723" fmla="*/ 182686 w 2371972"/>
                <a:gd name="connsiteY6723" fmla="*/ 1560599 h 3508684"/>
                <a:gd name="connsiteX6724" fmla="*/ 182971 w 2371972"/>
                <a:gd name="connsiteY6724" fmla="*/ 1561266 h 3508684"/>
                <a:gd name="connsiteX6725" fmla="*/ 182116 w 2371972"/>
                <a:gd name="connsiteY6725" fmla="*/ 1561266 h 3508684"/>
                <a:gd name="connsiteX6726" fmla="*/ 181355 w 2371972"/>
                <a:gd name="connsiteY6726" fmla="*/ 1562503 h 3508684"/>
                <a:gd name="connsiteX6727" fmla="*/ 180689 w 2371972"/>
                <a:gd name="connsiteY6727" fmla="*/ 1566214 h 3508684"/>
                <a:gd name="connsiteX6728" fmla="*/ 179833 w 2371972"/>
                <a:gd name="connsiteY6728" fmla="*/ 1565928 h 3508684"/>
                <a:gd name="connsiteX6729" fmla="*/ 179548 w 2371972"/>
                <a:gd name="connsiteY6729" fmla="*/ 1566594 h 3508684"/>
                <a:gd name="connsiteX6730" fmla="*/ 180023 w 2371972"/>
                <a:gd name="connsiteY6730" fmla="*/ 1566594 h 3508684"/>
                <a:gd name="connsiteX6731" fmla="*/ 180023 w 2371972"/>
                <a:gd name="connsiteY6731" fmla="*/ 1566975 h 3508684"/>
                <a:gd name="connsiteX6732" fmla="*/ 179263 w 2371972"/>
                <a:gd name="connsiteY6732" fmla="*/ 1567261 h 3508684"/>
                <a:gd name="connsiteX6733" fmla="*/ 179263 w 2371972"/>
                <a:gd name="connsiteY6733" fmla="*/ 1567641 h 3508684"/>
                <a:gd name="connsiteX6734" fmla="*/ 177931 w 2371972"/>
                <a:gd name="connsiteY6734" fmla="*/ 1567356 h 3508684"/>
                <a:gd name="connsiteX6735" fmla="*/ 177075 w 2371972"/>
                <a:gd name="connsiteY6735" fmla="*/ 1568593 h 3508684"/>
                <a:gd name="connsiteX6736" fmla="*/ 177075 w 2371972"/>
                <a:gd name="connsiteY6736" fmla="*/ 1569259 h 3508684"/>
                <a:gd name="connsiteX6737" fmla="*/ 177836 w 2371972"/>
                <a:gd name="connsiteY6737" fmla="*/ 1569925 h 3508684"/>
                <a:gd name="connsiteX6738" fmla="*/ 177551 w 2371972"/>
                <a:gd name="connsiteY6738" fmla="*/ 1570591 h 3508684"/>
                <a:gd name="connsiteX6739" fmla="*/ 176695 w 2371972"/>
                <a:gd name="connsiteY6739" fmla="*/ 1570877 h 3508684"/>
                <a:gd name="connsiteX6740" fmla="*/ 175364 w 2371972"/>
                <a:gd name="connsiteY6740" fmla="*/ 1570211 h 3508684"/>
                <a:gd name="connsiteX6741" fmla="*/ 175078 w 2371972"/>
                <a:gd name="connsiteY6741" fmla="*/ 1571067 h 3508684"/>
                <a:gd name="connsiteX6742" fmla="*/ 172225 w 2371972"/>
                <a:gd name="connsiteY6742" fmla="*/ 1571352 h 3508684"/>
                <a:gd name="connsiteX6743" fmla="*/ 171369 w 2371972"/>
                <a:gd name="connsiteY6743" fmla="*/ 1572780 h 3508684"/>
                <a:gd name="connsiteX6744" fmla="*/ 169277 w 2371972"/>
                <a:gd name="connsiteY6744" fmla="*/ 1573160 h 3508684"/>
                <a:gd name="connsiteX6745" fmla="*/ 168992 w 2371972"/>
                <a:gd name="connsiteY6745" fmla="*/ 1574112 h 3508684"/>
                <a:gd name="connsiteX6746" fmla="*/ 166709 w 2371972"/>
                <a:gd name="connsiteY6746" fmla="*/ 1575064 h 3508684"/>
                <a:gd name="connsiteX6747" fmla="*/ 163286 w 2371972"/>
                <a:gd name="connsiteY6747" fmla="*/ 1572780 h 3508684"/>
                <a:gd name="connsiteX6748" fmla="*/ 163001 w 2371972"/>
                <a:gd name="connsiteY6748" fmla="*/ 1573636 h 3508684"/>
                <a:gd name="connsiteX6749" fmla="*/ 163286 w 2371972"/>
                <a:gd name="connsiteY6749" fmla="*/ 1575064 h 3508684"/>
                <a:gd name="connsiteX6750" fmla="*/ 164047 w 2371972"/>
                <a:gd name="connsiteY6750" fmla="*/ 1575349 h 3508684"/>
                <a:gd name="connsiteX6751" fmla="*/ 163761 w 2371972"/>
                <a:gd name="connsiteY6751" fmla="*/ 1576205 h 3508684"/>
                <a:gd name="connsiteX6752" fmla="*/ 161574 w 2371972"/>
                <a:gd name="connsiteY6752" fmla="*/ 1576205 h 3508684"/>
                <a:gd name="connsiteX6753" fmla="*/ 160908 w 2371972"/>
                <a:gd name="connsiteY6753" fmla="*/ 1575539 h 3508684"/>
                <a:gd name="connsiteX6754" fmla="*/ 159862 w 2371972"/>
                <a:gd name="connsiteY6754" fmla="*/ 1575539 h 3508684"/>
                <a:gd name="connsiteX6755" fmla="*/ 159387 w 2371972"/>
                <a:gd name="connsiteY6755" fmla="*/ 1575159 h 3508684"/>
                <a:gd name="connsiteX6756" fmla="*/ 159862 w 2371972"/>
                <a:gd name="connsiteY6756" fmla="*/ 1572875 h 3508684"/>
                <a:gd name="connsiteX6757" fmla="*/ 159102 w 2371972"/>
                <a:gd name="connsiteY6757" fmla="*/ 1572018 h 3508684"/>
                <a:gd name="connsiteX6758" fmla="*/ 158246 w 2371972"/>
                <a:gd name="connsiteY6758" fmla="*/ 1572399 h 3508684"/>
                <a:gd name="connsiteX6759" fmla="*/ 156914 w 2371972"/>
                <a:gd name="connsiteY6759" fmla="*/ 1572114 h 3508684"/>
                <a:gd name="connsiteX6760" fmla="*/ 152920 w 2371972"/>
                <a:gd name="connsiteY6760" fmla="*/ 1569639 h 3508684"/>
                <a:gd name="connsiteX6761" fmla="*/ 151874 w 2371972"/>
                <a:gd name="connsiteY6761" fmla="*/ 1568212 h 3508684"/>
                <a:gd name="connsiteX6762" fmla="*/ 151113 w 2371972"/>
                <a:gd name="connsiteY6762" fmla="*/ 1568593 h 3508684"/>
                <a:gd name="connsiteX6763" fmla="*/ 152445 w 2371972"/>
                <a:gd name="connsiteY6763" fmla="*/ 1569544 h 3508684"/>
                <a:gd name="connsiteX6764" fmla="*/ 152445 w 2371972"/>
                <a:gd name="connsiteY6764" fmla="*/ 1570401 h 3508684"/>
                <a:gd name="connsiteX6765" fmla="*/ 154917 w 2371972"/>
                <a:gd name="connsiteY6765" fmla="*/ 1571257 h 3508684"/>
                <a:gd name="connsiteX6766" fmla="*/ 155963 w 2371972"/>
                <a:gd name="connsiteY6766" fmla="*/ 1572494 h 3508684"/>
                <a:gd name="connsiteX6767" fmla="*/ 157485 w 2371972"/>
                <a:gd name="connsiteY6767" fmla="*/ 1572780 h 3508684"/>
                <a:gd name="connsiteX6768" fmla="*/ 157485 w 2371972"/>
                <a:gd name="connsiteY6768" fmla="*/ 1573636 h 3508684"/>
                <a:gd name="connsiteX6769" fmla="*/ 158531 w 2371972"/>
                <a:gd name="connsiteY6769" fmla="*/ 1574302 h 3508684"/>
                <a:gd name="connsiteX6770" fmla="*/ 158531 w 2371972"/>
                <a:gd name="connsiteY6770" fmla="*/ 1575159 h 3508684"/>
                <a:gd name="connsiteX6771" fmla="*/ 159292 w 2371972"/>
                <a:gd name="connsiteY6771" fmla="*/ 1576015 h 3508684"/>
                <a:gd name="connsiteX6772" fmla="*/ 161384 w 2371972"/>
                <a:gd name="connsiteY6772" fmla="*/ 1576681 h 3508684"/>
                <a:gd name="connsiteX6773" fmla="*/ 160623 w 2371972"/>
                <a:gd name="connsiteY6773" fmla="*/ 1577918 h 3508684"/>
                <a:gd name="connsiteX6774" fmla="*/ 160623 w 2371972"/>
                <a:gd name="connsiteY6774" fmla="*/ 1578584 h 3508684"/>
                <a:gd name="connsiteX6775" fmla="*/ 161384 w 2371972"/>
                <a:gd name="connsiteY6775" fmla="*/ 1578965 h 3508684"/>
                <a:gd name="connsiteX6776" fmla="*/ 165854 w 2371972"/>
                <a:gd name="connsiteY6776" fmla="*/ 1577538 h 3508684"/>
                <a:gd name="connsiteX6777" fmla="*/ 167185 w 2371972"/>
                <a:gd name="connsiteY6777" fmla="*/ 1578394 h 3508684"/>
                <a:gd name="connsiteX6778" fmla="*/ 167660 w 2371972"/>
                <a:gd name="connsiteY6778" fmla="*/ 1580012 h 3508684"/>
                <a:gd name="connsiteX6779" fmla="*/ 168326 w 2371972"/>
                <a:gd name="connsiteY6779" fmla="*/ 1580012 h 3508684"/>
                <a:gd name="connsiteX6780" fmla="*/ 168611 w 2371972"/>
                <a:gd name="connsiteY6780" fmla="*/ 1579346 h 3508684"/>
                <a:gd name="connsiteX6781" fmla="*/ 168897 w 2371972"/>
                <a:gd name="connsiteY6781" fmla="*/ 1579726 h 3508684"/>
                <a:gd name="connsiteX6782" fmla="*/ 169753 w 2371972"/>
                <a:gd name="connsiteY6782" fmla="*/ 1579441 h 3508684"/>
                <a:gd name="connsiteX6783" fmla="*/ 170513 w 2371972"/>
                <a:gd name="connsiteY6783" fmla="*/ 1578489 h 3508684"/>
                <a:gd name="connsiteX6784" fmla="*/ 170513 w 2371972"/>
                <a:gd name="connsiteY6784" fmla="*/ 1577538 h 3508684"/>
                <a:gd name="connsiteX6785" fmla="*/ 170038 w 2371972"/>
                <a:gd name="connsiteY6785" fmla="*/ 1577157 h 3508684"/>
                <a:gd name="connsiteX6786" fmla="*/ 169562 w 2371972"/>
                <a:gd name="connsiteY6786" fmla="*/ 1577157 h 3508684"/>
                <a:gd name="connsiteX6787" fmla="*/ 169277 w 2371972"/>
                <a:gd name="connsiteY6787" fmla="*/ 1577823 h 3508684"/>
                <a:gd name="connsiteX6788" fmla="*/ 168231 w 2371972"/>
                <a:gd name="connsiteY6788" fmla="*/ 1577443 h 3508684"/>
                <a:gd name="connsiteX6789" fmla="*/ 167185 w 2371972"/>
                <a:gd name="connsiteY6789" fmla="*/ 1577823 h 3508684"/>
                <a:gd name="connsiteX6790" fmla="*/ 166709 w 2371972"/>
                <a:gd name="connsiteY6790" fmla="*/ 1577157 h 3508684"/>
                <a:gd name="connsiteX6791" fmla="*/ 168041 w 2371972"/>
                <a:gd name="connsiteY6791" fmla="*/ 1575730 h 3508684"/>
                <a:gd name="connsiteX6792" fmla="*/ 169848 w 2371972"/>
                <a:gd name="connsiteY6792" fmla="*/ 1575444 h 3508684"/>
                <a:gd name="connsiteX6793" fmla="*/ 170894 w 2371972"/>
                <a:gd name="connsiteY6793" fmla="*/ 1574588 h 3508684"/>
                <a:gd name="connsiteX6794" fmla="*/ 172701 w 2371972"/>
                <a:gd name="connsiteY6794" fmla="*/ 1574873 h 3508684"/>
                <a:gd name="connsiteX6795" fmla="*/ 172415 w 2371972"/>
                <a:gd name="connsiteY6795" fmla="*/ 1577538 h 3508684"/>
                <a:gd name="connsiteX6796" fmla="*/ 173462 w 2371972"/>
                <a:gd name="connsiteY6796" fmla="*/ 1578204 h 3508684"/>
                <a:gd name="connsiteX6797" fmla="*/ 173176 w 2371972"/>
                <a:gd name="connsiteY6797" fmla="*/ 1579155 h 3508684"/>
                <a:gd name="connsiteX6798" fmla="*/ 171369 w 2371972"/>
                <a:gd name="connsiteY6798" fmla="*/ 1579155 h 3508684"/>
                <a:gd name="connsiteX6799" fmla="*/ 170894 w 2371972"/>
                <a:gd name="connsiteY6799" fmla="*/ 1580012 h 3508684"/>
                <a:gd name="connsiteX6800" fmla="*/ 170894 w 2371972"/>
                <a:gd name="connsiteY6800" fmla="*/ 1580773 h 3508684"/>
                <a:gd name="connsiteX6801" fmla="*/ 171940 w 2371972"/>
                <a:gd name="connsiteY6801" fmla="*/ 1581059 h 3508684"/>
                <a:gd name="connsiteX6802" fmla="*/ 172415 w 2371972"/>
                <a:gd name="connsiteY6802" fmla="*/ 1581725 h 3508684"/>
                <a:gd name="connsiteX6803" fmla="*/ 173462 w 2371972"/>
                <a:gd name="connsiteY6803" fmla="*/ 1581344 h 3508684"/>
                <a:gd name="connsiteX6804" fmla="*/ 174317 w 2371972"/>
                <a:gd name="connsiteY6804" fmla="*/ 1578013 h 3508684"/>
                <a:gd name="connsiteX6805" fmla="*/ 175649 w 2371972"/>
                <a:gd name="connsiteY6805" fmla="*/ 1578680 h 3508684"/>
                <a:gd name="connsiteX6806" fmla="*/ 178502 w 2371972"/>
                <a:gd name="connsiteY6806" fmla="*/ 1578680 h 3508684"/>
                <a:gd name="connsiteX6807" fmla="*/ 178216 w 2371972"/>
                <a:gd name="connsiteY6807" fmla="*/ 1579631 h 3508684"/>
                <a:gd name="connsiteX6808" fmla="*/ 179738 w 2371972"/>
                <a:gd name="connsiteY6808" fmla="*/ 1580488 h 3508684"/>
                <a:gd name="connsiteX6809" fmla="*/ 181070 w 2371972"/>
                <a:gd name="connsiteY6809" fmla="*/ 1581915 h 3508684"/>
                <a:gd name="connsiteX6810" fmla="*/ 181070 w 2371972"/>
                <a:gd name="connsiteY6810" fmla="*/ 1582296 h 3508684"/>
                <a:gd name="connsiteX6811" fmla="*/ 180023 w 2371972"/>
                <a:gd name="connsiteY6811" fmla="*/ 1582010 h 3508684"/>
                <a:gd name="connsiteX6812" fmla="*/ 179738 w 2371972"/>
                <a:gd name="connsiteY6812" fmla="*/ 1582391 h 3508684"/>
                <a:gd name="connsiteX6813" fmla="*/ 178407 w 2371972"/>
                <a:gd name="connsiteY6813" fmla="*/ 1582391 h 3508684"/>
                <a:gd name="connsiteX6814" fmla="*/ 179738 w 2371972"/>
                <a:gd name="connsiteY6814" fmla="*/ 1583247 h 3508684"/>
                <a:gd name="connsiteX6815" fmla="*/ 179263 w 2371972"/>
                <a:gd name="connsiteY6815" fmla="*/ 1583628 h 3508684"/>
                <a:gd name="connsiteX6816" fmla="*/ 179263 w 2371972"/>
                <a:gd name="connsiteY6816" fmla="*/ 1584579 h 3508684"/>
                <a:gd name="connsiteX6817" fmla="*/ 178787 w 2371972"/>
                <a:gd name="connsiteY6817" fmla="*/ 1584865 h 3508684"/>
                <a:gd name="connsiteX6818" fmla="*/ 178787 w 2371972"/>
                <a:gd name="connsiteY6818" fmla="*/ 1586292 h 3508684"/>
                <a:gd name="connsiteX6819" fmla="*/ 179548 w 2371972"/>
                <a:gd name="connsiteY6819" fmla="*/ 1586578 h 3508684"/>
                <a:gd name="connsiteX6820" fmla="*/ 179548 w 2371972"/>
                <a:gd name="connsiteY6820" fmla="*/ 1587244 h 3508684"/>
                <a:gd name="connsiteX6821" fmla="*/ 180879 w 2371972"/>
                <a:gd name="connsiteY6821" fmla="*/ 1588195 h 3508684"/>
                <a:gd name="connsiteX6822" fmla="*/ 180404 w 2371972"/>
                <a:gd name="connsiteY6822" fmla="*/ 1590479 h 3508684"/>
                <a:gd name="connsiteX6823" fmla="*/ 180404 w 2371972"/>
                <a:gd name="connsiteY6823" fmla="*/ 1593810 h 3508684"/>
                <a:gd name="connsiteX6824" fmla="*/ 180879 w 2371972"/>
                <a:gd name="connsiteY6824" fmla="*/ 1594666 h 3508684"/>
                <a:gd name="connsiteX6825" fmla="*/ 181640 w 2371972"/>
                <a:gd name="connsiteY6825" fmla="*/ 1594952 h 3508684"/>
                <a:gd name="connsiteX6826" fmla="*/ 181925 w 2371972"/>
                <a:gd name="connsiteY6826" fmla="*/ 1594095 h 3508684"/>
                <a:gd name="connsiteX6827" fmla="*/ 182686 w 2371972"/>
                <a:gd name="connsiteY6827" fmla="*/ 1593715 h 3508684"/>
                <a:gd name="connsiteX6828" fmla="*/ 184493 w 2371972"/>
                <a:gd name="connsiteY6828" fmla="*/ 1594000 h 3508684"/>
                <a:gd name="connsiteX6829" fmla="*/ 185349 w 2371972"/>
                <a:gd name="connsiteY6829" fmla="*/ 1593334 h 3508684"/>
                <a:gd name="connsiteX6830" fmla="*/ 185824 w 2371972"/>
                <a:gd name="connsiteY6830" fmla="*/ 1592382 h 3508684"/>
                <a:gd name="connsiteX6831" fmla="*/ 187346 w 2371972"/>
                <a:gd name="connsiteY6831" fmla="*/ 1592382 h 3508684"/>
                <a:gd name="connsiteX6832" fmla="*/ 187346 w 2371972"/>
                <a:gd name="connsiteY6832" fmla="*/ 1592763 h 3508684"/>
                <a:gd name="connsiteX6833" fmla="*/ 187822 w 2371972"/>
                <a:gd name="connsiteY6833" fmla="*/ 1592763 h 3508684"/>
                <a:gd name="connsiteX6834" fmla="*/ 188297 w 2371972"/>
                <a:gd name="connsiteY6834" fmla="*/ 1591907 h 3508684"/>
                <a:gd name="connsiteX6835" fmla="*/ 189819 w 2371972"/>
                <a:gd name="connsiteY6835" fmla="*/ 1592192 h 3508684"/>
                <a:gd name="connsiteX6836" fmla="*/ 190675 w 2371972"/>
                <a:gd name="connsiteY6836" fmla="*/ 1594286 h 3508684"/>
                <a:gd name="connsiteX6837" fmla="*/ 190960 w 2371972"/>
                <a:gd name="connsiteY6837" fmla="*/ 1596379 h 3508684"/>
                <a:gd name="connsiteX6838" fmla="*/ 190960 w 2371972"/>
                <a:gd name="connsiteY6838" fmla="*/ 1596379 h 3508684"/>
                <a:gd name="connsiteX6839" fmla="*/ 191816 w 2371972"/>
                <a:gd name="connsiteY6839" fmla="*/ 1597806 h 3508684"/>
                <a:gd name="connsiteX6840" fmla="*/ 191340 w 2371972"/>
                <a:gd name="connsiteY6840" fmla="*/ 1598758 h 3508684"/>
                <a:gd name="connsiteX6841" fmla="*/ 190484 w 2371972"/>
                <a:gd name="connsiteY6841" fmla="*/ 1598473 h 3508684"/>
                <a:gd name="connsiteX6842" fmla="*/ 189724 w 2371972"/>
                <a:gd name="connsiteY6842" fmla="*/ 1599710 h 3508684"/>
                <a:gd name="connsiteX6843" fmla="*/ 188677 w 2371972"/>
                <a:gd name="connsiteY6843" fmla="*/ 1599424 h 3508684"/>
                <a:gd name="connsiteX6844" fmla="*/ 188392 w 2371972"/>
                <a:gd name="connsiteY6844" fmla="*/ 1600661 h 3508684"/>
                <a:gd name="connsiteX6845" fmla="*/ 187536 w 2371972"/>
                <a:gd name="connsiteY6845" fmla="*/ 1600661 h 3508684"/>
                <a:gd name="connsiteX6846" fmla="*/ 187536 w 2371972"/>
                <a:gd name="connsiteY6846" fmla="*/ 1602279 h 3508684"/>
                <a:gd name="connsiteX6847" fmla="*/ 189058 w 2371972"/>
                <a:gd name="connsiteY6847" fmla="*/ 1602945 h 3508684"/>
                <a:gd name="connsiteX6848" fmla="*/ 189533 w 2371972"/>
                <a:gd name="connsiteY6848" fmla="*/ 1603801 h 3508684"/>
                <a:gd name="connsiteX6849" fmla="*/ 188487 w 2371972"/>
                <a:gd name="connsiteY6849" fmla="*/ 1604182 h 3508684"/>
                <a:gd name="connsiteX6850" fmla="*/ 188963 w 2371972"/>
                <a:gd name="connsiteY6850" fmla="*/ 1604563 h 3508684"/>
                <a:gd name="connsiteX6851" fmla="*/ 188487 w 2371972"/>
                <a:gd name="connsiteY6851" fmla="*/ 1606466 h 3508684"/>
                <a:gd name="connsiteX6852" fmla="*/ 188012 w 2371972"/>
                <a:gd name="connsiteY6852" fmla="*/ 1606466 h 3508684"/>
                <a:gd name="connsiteX6853" fmla="*/ 188487 w 2371972"/>
                <a:gd name="connsiteY6853" fmla="*/ 1608369 h 3508684"/>
                <a:gd name="connsiteX6854" fmla="*/ 187441 w 2371972"/>
                <a:gd name="connsiteY6854" fmla="*/ 1609796 h 3508684"/>
                <a:gd name="connsiteX6855" fmla="*/ 187156 w 2371972"/>
                <a:gd name="connsiteY6855" fmla="*/ 1611414 h 3508684"/>
                <a:gd name="connsiteX6856" fmla="*/ 186300 w 2371972"/>
                <a:gd name="connsiteY6856" fmla="*/ 1611795 h 3508684"/>
                <a:gd name="connsiteX6857" fmla="*/ 185444 w 2371972"/>
                <a:gd name="connsiteY6857" fmla="*/ 1610938 h 3508684"/>
                <a:gd name="connsiteX6858" fmla="*/ 184683 w 2371972"/>
                <a:gd name="connsiteY6858" fmla="*/ 1610938 h 3508684"/>
                <a:gd name="connsiteX6859" fmla="*/ 184398 w 2371972"/>
                <a:gd name="connsiteY6859" fmla="*/ 1612366 h 3508684"/>
                <a:gd name="connsiteX6860" fmla="*/ 182971 w 2371972"/>
                <a:gd name="connsiteY6860" fmla="*/ 1612746 h 3508684"/>
                <a:gd name="connsiteX6861" fmla="*/ 181450 w 2371972"/>
                <a:gd name="connsiteY6861" fmla="*/ 1612366 h 3508684"/>
                <a:gd name="connsiteX6862" fmla="*/ 180594 w 2371972"/>
                <a:gd name="connsiteY6862" fmla="*/ 1613032 h 3508684"/>
                <a:gd name="connsiteX6863" fmla="*/ 178787 w 2371972"/>
                <a:gd name="connsiteY6863" fmla="*/ 1611604 h 3508684"/>
                <a:gd name="connsiteX6864" fmla="*/ 178026 w 2371972"/>
                <a:gd name="connsiteY6864" fmla="*/ 1610367 h 3508684"/>
                <a:gd name="connsiteX6865" fmla="*/ 177551 w 2371972"/>
                <a:gd name="connsiteY6865" fmla="*/ 1610367 h 3508684"/>
                <a:gd name="connsiteX6866" fmla="*/ 177075 w 2371972"/>
                <a:gd name="connsiteY6866" fmla="*/ 1611224 h 3508684"/>
                <a:gd name="connsiteX6867" fmla="*/ 177075 w 2371972"/>
                <a:gd name="connsiteY6867" fmla="*/ 1613317 h 3508684"/>
                <a:gd name="connsiteX6868" fmla="*/ 175744 w 2371972"/>
                <a:gd name="connsiteY6868" fmla="*/ 1613698 h 3508684"/>
                <a:gd name="connsiteX6869" fmla="*/ 176505 w 2371972"/>
                <a:gd name="connsiteY6869" fmla="*/ 1614554 h 3508684"/>
                <a:gd name="connsiteX6870" fmla="*/ 176029 w 2371972"/>
                <a:gd name="connsiteY6870" fmla="*/ 1615982 h 3508684"/>
                <a:gd name="connsiteX6871" fmla="*/ 174983 w 2371972"/>
                <a:gd name="connsiteY6871" fmla="*/ 1617409 h 3508684"/>
                <a:gd name="connsiteX6872" fmla="*/ 174508 w 2371972"/>
                <a:gd name="connsiteY6872" fmla="*/ 1617029 h 3508684"/>
                <a:gd name="connsiteX6873" fmla="*/ 173462 w 2371972"/>
                <a:gd name="connsiteY6873" fmla="*/ 1617314 h 3508684"/>
                <a:gd name="connsiteX6874" fmla="*/ 174317 w 2371972"/>
                <a:gd name="connsiteY6874" fmla="*/ 1618265 h 3508684"/>
                <a:gd name="connsiteX6875" fmla="*/ 174317 w 2371972"/>
                <a:gd name="connsiteY6875" fmla="*/ 1618932 h 3508684"/>
                <a:gd name="connsiteX6876" fmla="*/ 172986 w 2371972"/>
                <a:gd name="connsiteY6876" fmla="*/ 1618932 h 3508684"/>
                <a:gd name="connsiteX6877" fmla="*/ 172986 w 2371972"/>
                <a:gd name="connsiteY6877" fmla="*/ 1620359 h 3508684"/>
                <a:gd name="connsiteX6878" fmla="*/ 172225 w 2371972"/>
                <a:gd name="connsiteY6878" fmla="*/ 1621311 h 3508684"/>
                <a:gd name="connsiteX6879" fmla="*/ 169562 w 2371972"/>
                <a:gd name="connsiteY6879" fmla="*/ 1623214 h 3508684"/>
                <a:gd name="connsiteX6880" fmla="*/ 169562 w 2371972"/>
                <a:gd name="connsiteY6880" fmla="*/ 1625117 h 3508684"/>
                <a:gd name="connsiteX6881" fmla="*/ 167090 w 2371972"/>
                <a:gd name="connsiteY6881" fmla="*/ 1626354 h 3508684"/>
                <a:gd name="connsiteX6882" fmla="*/ 167375 w 2371972"/>
                <a:gd name="connsiteY6882" fmla="*/ 1627210 h 3508684"/>
                <a:gd name="connsiteX6883" fmla="*/ 171369 w 2371972"/>
                <a:gd name="connsiteY6883" fmla="*/ 1628828 h 3508684"/>
                <a:gd name="connsiteX6884" fmla="*/ 171655 w 2371972"/>
                <a:gd name="connsiteY6884" fmla="*/ 1630065 h 3508684"/>
                <a:gd name="connsiteX6885" fmla="*/ 170133 w 2371972"/>
                <a:gd name="connsiteY6885" fmla="*/ 1630065 h 3508684"/>
                <a:gd name="connsiteX6886" fmla="*/ 169658 w 2371972"/>
                <a:gd name="connsiteY6886" fmla="*/ 1629399 h 3508684"/>
                <a:gd name="connsiteX6887" fmla="*/ 168802 w 2371972"/>
                <a:gd name="connsiteY6887" fmla="*/ 1629399 h 3508684"/>
                <a:gd name="connsiteX6888" fmla="*/ 168802 w 2371972"/>
                <a:gd name="connsiteY6888" fmla="*/ 1630351 h 3508684"/>
                <a:gd name="connsiteX6889" fmla="*/ 169658 w 2371972"/>
                <a:gd name="connsiteY6889" fmla="*/ 1631302 h 3508684"/>
                <a:gd name="connsiteX6890" fmla="*/ 170989 w 2371972"/>
                <a:gd name="connsiteY6890" fmla="*/ 1635299 h 3508684"/>
                <a:gd name="connsiteX6891" fmla="*/ 168802 w 2371972"/>
                <a:gd name="connsiteY6891" fmla="*/ 1635965 h 3508684"/>
                <a:gd name="connsiteX6892" fmla="*/ 166709 w 2371972"/>
                <a:gd name="connsiteY6892" fmla="*/ 1637392 h 3508684"/>
                <a:gd name="connsiteX6893" fmla="*/ 166709 w 2371972"/>
                <a:gd name="connsiteY6893" fmla="*/ 1638058 h 3508684"/>
                <a:gd name="connsiteX6894" fmla="*/ 165663 w 2371972"/>
                <a:gd name="connsiteY6894" fmla="*/ 1638439 h 3508684"/>
                <a:gd name="connsiteX6895" fmla="*/ 165949 w 2371972"/>
                <a:gd name="connsiteY6895" fmla="*/ 1638820 h 3508684"/>
                <a:gd name="connsiteX6896" fmla="*/ 165473 w 2371972"/>
                <a:gd name="connsiteY6896" fmla="*/ 1639676 h 3508684"/>
                <a:gd name="connsiteX6897" fmla="*/ 165949 w 2371972"/>
                <a:gd name="connsiteY6897" fmla="*/ 1640342 h 3508684"/>
                <a:gd name="connsiteX6898" fmla="*/ 165188 w 2371972"/>
                <a:gd name="connsiteY6898" fmla="*/ 1641579 h 3508684"/>
                <a:gd name="connsiteX6899" fmla="*/ 164522 w 2371972"/>
                <a:gd name="connsiteY6899" fmla="*/ 1641865 h 3508684"/>
                <a:gd name="connsiteX6900" fmla="*/ 164807 w 2371972"/>
                <a:gd name="connsiteY6900" fmla="*/ 1643768 h 3508684"/>
                <a:gd name="connsiteX6901" fmla="*/ 165568 w 2371972"/>
                <a:gd name="connsiteY6901" fmla="*/ 1644053 h 3508684"/>
                <a:gd name="connsiteX6902" fmla="*/ 166044 w 2371972"/>
                <a:gd name="connsiteY6902" fmla="*/ 1643387 h 3508684"/>
                <a:gd name="connsiteX6903" fmla="*/ 166805 w 2371972"/>
                <a:gd name="connsiteY6903" fmla="*/ 1644815 h 3508684"/>
                <a:gd name="connsiteX6904" fmla="*/ 165473 w 2371972"/>
                <a:gd name="connsiteY6904" fmla="*/ 1645195 h 3508684"/>
                <a:gd name="connsiteX6905" fmla="*/ 164807 w 2371972"/>
                <a:gd name="connsiteY6905" fmla="*/ 1646052 h 3508684"/>
                <a:gd name="connsiteX6906" fmla="*/ 163761 w 2371972"/>
                <a:gd name="connsiteY6906" fmla="*/ 1646052 h 3508684"/>
                <a:gd name="connsiteX6907" fmla="*/ 163761 w 2371972"/>
                <a:gd name="connsiteY6907" fmla="*/ 1647003 h 3508684"/>
                <a:gd name="connsiteX6908" fmla="*/ 165093 w 2371972"/>
                <a:gd name="connsiteY6908" fmla="*/ 1649858 h 3508684"/>
                <a:gd name="connsiteX6909" fmla="*/ 164332 w 2371972"/>
                <a:gd name="connsiteY6909" fmla="*/ 1650715 h 3508684"/>
                <a:gd name="connsiteX6910" fmla="*/ 164617 w 2371972"/>
                <a:gd name="connsiteY6910" fmla="*/ 1652618 h 3508684"/>
                <a:gd name="connsiteX6911" fmla="*/ 163286 w 2371972"/>
                <a:gd name="connsiteY6911" fmla="*/ 1652903 h 3508684"/>
                <a:gd name="connsiteX6912" fmla="*/ 162430 w 2371972"/>
                <a:gd name="connsiteY6912" fmla="*/ 1652523 h 3508684"/>
                <a:gd name="connsiteX6913" fmla="*/ 161574 w 2371972"/>
                <a:gd name="connsiteY6913" fmla="*/ 1653474 h 3508684"/>
                <a:gd name="connsiteX6914" fmla="*/ 160243 w 2371972"/>
                <a:gd name="connsiteY6914" fmla="*/ 1653760 h 3508684"/>
                <a:gd name="connsiteX6915" fmla="*/ 159767 w 2371972"/>
                <a:gd name="connsiteY6915" fmla="*/ 1654426 h 3508684"/>
                <a:gd name="connsiteX6916" fmla="*/ 158911 w 2371972"/>
                <a:gd name="connsiteY6916" fmla="*/ 1654426 h 3508684"/>
                <a:gd name="connsiteX6917" fmla="*/ 157865 w 2371972"/>
                <a:gd name="connsiteY6917" fmla="*/ 1653569 h 3508684"/>
                <a:gd name="connsiteX6918" fmla="*/ 157104 w 2371972"/>
                <a:gd name="connsiteY6918" fmla="*/ 1653855 h 3508684"/>
                <a:gd name="connsiteX6919" fmla="*/ 156629 w 2371972"/>
                <a:gd name="connsiteY6919" fmla="*/ 1653569 h 3508684"/>
                <a:gd name="connsiteX6920" fmla="*/ 156629 w 2371972"/>
                <a:gd name="connsiteY6920" fmla="*/ 1652903 h 3508684"/>
                <a:gd name="connsiteX6921" fmla="*/ 156534 w 2371972"/>
                <a:gd name="connsiteY6921" fmla="*/ 1652903 h 3508684"/>
                <a:gd name="connsiteX6922" fmla="*/ 155678 w 2371972"/>
                <a:gd name="connsiteY6922" fmla="*/ 1654140 h 3508684"/>
                <a:gd name="connsiteX6923" fmla="*/ 156439 w 2371972"/>
                <a:gd name="connsiteY6923" fmla="*/ 1655092 h 3508684"/>
                <a:gd name="connsiteX6924" fmla="*/ 155678 w 2371972"/>
                <a:gd name="connsiteY6924" fmla="*/ 1655472 h 3508684"/>
                <a:gd name="connsiteX6925" fmla="*/ 154632 w 2371972"/>
                <a:gd name="connsiteY6925" fmla="*/ 1654806 h 3508684"/>
                <a:gd name="connsiteX6926" fmla="*/ 153586 w 2371972"/>
                <a:gd name="connsiteY6926" fmla="*/ 1654806 h 3508684"/>
                <a:gd name="connsiteX6927" fmla="*/ 151494 w 2371972"/>
                <a:gd name="connsiteY6927" fmla="*/ 1653189 h 3508684"/>
                <a:gd name="connsiteX6928" fmla="*/ 148355 w 2371972"/>
                <a:gd name="connsiteY6928" fmla="*/ 1652713 h 3508684"/>
                <a:gd name="connsiteX6929" fmla="*/ 146834 w 2371972"/>
                <a:gd name="connsiteY6929" fmla="*/ 1651761 h 3508684"/>
                <a:gd name="connsiteX6930" fmla="*/ 146834 w 2371972"/>
                <a:gd name="connsiteY6930" fmla="*/ 1649287 h 3508684"/>
                <a:gd name="connsiteX6931" fmla="*/ 147880 w 2371972"/>
                <a:gd name="connsiteY6931" fmla="*/ 1649287 h 3508684"/>
                <a:gd name="connsiteX6932" fmla="*/ 148070 w 2371972"/>
                <a:gd name="connsiteY6932" fmla="*/ 1650239 h 3508684"/>
                <a:gd name="connsiteX6933" fmla="*/ 148926 w 2371972"/>
                <a:gd name="connsiteY6933" fmla="*/ 1649858 h 3508684"/>
                <a:gd name="connsiteX6934" fmla="*/ 148926 w 2371972"/>
                <a:gd name="connsiteY6934" fmla="*/ 1649192 h 3508684"/>
                <a:gd name="connsiteX6935" fmla="*/ 147404 w 2371972"/>
                <a:gd name="connsiteY6935" fmla="*/ 1647955 h 3508684"/>
                <a:gd name="connsiteX6936" fmla="*/ 147119 w 2371972"/>
                <a:gd name="connsiteY6936" fmla="*/ 1646718 h 3508684"/>
                <a:gd name="connsiteX6937" fmla="*/ 147594 w 2371972"/>
                <a:gd name="connsiteY6937" fmla="*/ 1645766 h 3508684"/>
                <a:gd name="connsiteX6938" fmla="*/ 147119 w 2371972"/>
                <a:gd name="connsiteY6938" fmla="*/ 1645386 h 3508684"/>
                <a:gd name="connsiteX6939" fmla="*/ 145692 w 2371972"/>
                <a:gd name="connsiteY6939" fmla="*/ 1646052 h 3508684"/>
                <a:gd name="connsiteX6940" fmla="*/ 146168 w 2371972"/>
                <a:gd name="connsiteY6940" fmla="*/ 1646908 h 3508684"/>
                <a:gd name="connsiteX6941" fmla="*/ 145883 w 2371972"/>
                <a:gd name="connsiteY6941" fmla="*/ 1647860 h 3508684"/>
                <a:gd name="connsiteX6942" fmla="*/ 144361 w 2371972"/>
                <a:gd name="connsiteY6942" fmla="*/ 1647194 h 3508684"/>
                <a:gd name="connsiteX6943" fmla="*/ 143886 w 2371972"/>
                <a:gd name="connsiteY6943" fmla="*/ 1645291 h 3508684"/>
                <a:gd name="connsiteX6944" fmla="*/ 143030 w 2371972"/>
                <a:gd name="connsiteY6944" fmla="*/ 1645291 h 3508684"/>
                <a:gd name="connsiteX6945" fmla="*/ 140938 w 2371972"/>
                <a:gd name="connsiteY6945" fmla="*/ 1645671 h 3508684"/>
                <a:gd name="connsiteX6946" fmla="*/ 140652 w 2371972"/>
                <a:gd name="connsiteY6946" fmla="*/ 1648145 h 3508684"/>
                <a:gd name="connsiteX6947" fmla="*/ 139606 w 2371972"/>
                <a:gd name="connsiteY6947" fmla="*/ 1647479 h 3508684"/>
                <a:gd name="connsiteX6948" fmla="*/ 138560 w 2371972"/>
                <a:gd name="connsiteY6948" fmla="*/ 1647479 h 3508684"/>
                <a:gd name="connsiteX6949" fmla="*/ 138560 w 2371972"/>
                <a:gd name="connsiteY6949" fmla="*/ 1647860 h 3508684"/>
                <a:gd name="connsiteX6950" fmla="*/ 137514 w 2371972"/>
                <a:gd name="connsiteY6950" fmla="*/ 1648526 h 3508684"/>
                <a:gd name="connsiteX6951" fmla="*/ 134661 w 2371972"/>
                <a:gd name="connsiteY6951" fmla="*/ 1648526 h 3508684"/>
                <a:gd name="connsiteX6952" fmla="*/ 133805 w 2371972"/>
                <a:gd name="connsiteY6952" fmla="*/ 1647670 h 3508684"/>
                <a:gd name="connsiteX6953" fmla="*/ 133044 w 2371972"/>
                <a:gd name="connsiteY6953" fmla="*/ 1645386 h 3508684"/>
                <a:gd name="connsiteX6954" fmla="*/ 130381 w 2371972"/>
                <a:gd name="connsiteY6954" fmla="*/ 1644434 h 3508684"/>
                <a:gd name="connsiteX6955" fmla="*/ 131237 w 2371972"/>
                <a:gd name="connsiteY6955" fmla="*/ 1645671 h 3508684"/>
                <a:gd name="connsiteX6956" fmla="*/ 130477 w 2371972"/>
                <a:gd name="connsiteY6956" fmla="*/ 1647099 h 3508684"/>
                <a:gd name="connsiteX6957" fmla="*/ 130952 w 2371972"/>
                <a:gd name="connsiteY6957" fmla="*/ 1648050 h 3508684"/>
                <a:gd name="connsiteX6958" fmla="*/ 130286 w 2371972"/>
                <a:gd name="connsiteY6958" fmla="*/ 1648907 h 3508684"/>
                <a:gd name="connsiteX6959" fmla="*/ 130286 w 2371972"/>
                <a:gd name="connsiteY6959" fmla="*/ 1649763 h 3508684"/>
                <a:gd name="connsiteX6960" fmla="*/ 131618 w 2371972"/>
                <a:gd name="connsiteY6960" fmla="*/ 1650144 h 3508684"/>
                <a:gd name="connsiteX6961" fmla="*/ 131903 w 2371972"/>
                <a:gd name="connsiteY6961" fmla="*/ 1651095 h 3508684"/>
                <a:gd name="connsiteX6962" fmla="*/ 133710 w 2371972"/>
                <a:gd name="connsiteY6962" fmla="*/ 1651476 h 3508684"/>
                <a:gd name="connsiteX6963" fmla="*/ 133710 w 2371972"/>
                <a:gd name="connsiteY6963" fmla="*/ 1652903 h 3508684"/>
                <a:gd name="connsiteX6964" fmla="*/ 134185 w 2371972"/>
                <a:gd name="connsiteY6964" fmla="*/ 1652903 h 3508684"/>
                <a:gd name="connsiteX6965" fmla="*/ 134661 w 2371972"/>
                <a:gd name="connsiteY6965" fmla="*/ 1650810 h 3508684"/>
                <a:gd name="connsiteX6966" fmla="*/ 135707 w 2371972"/>
                <a:gd name="connsiteY6966" fmla="*/ 1650810 h 3508684"/>
                <a:gd name="connsiteX6967" fmla="*/ 136468 w 2371972"/>
                <a:gd name="connsiteY6967" fmla="*/ 1652047 h 3508684"/>
                <a:gd name="connsiteX6968" fmla="*/ 137229 w 2371972"/>
                <a:gd name="connsiteY6968" fmla="*/ 1652047 h 3508684"/>
                <a:gd name="connsiteX6969" fmla="*/ 137514 w 2371972"/>
                <a:gd name="connsiteY6969" fmla="*/ 1651666 h 3508684"/>
                <a:gd name="connsiteX6970" fmla="*/ 138845 w 2371972"/>
                <a:gd name="connsiteY6970" fmla="*/ 1651381 h 3508684"/>
                <a:gd name="connsiteX6971" fmla="*/ 139321 w 2371972"/>
                <a:gd name="connsiteY6971" fmla="*/ 1649953 h 3508684"/>
                <a:gd name="connsiteX6972" fmla="*/ 141128 w 2371972"/>
                <a:gd name="connsiteY6972" fmla="*/ 1649573 h 3508684"/>
                <a:gd name="connsiteX6973" fmla="*/ 141128 w 2371972"/>
                <a:gd name="connsiteY6973" fmla="*/ 1648716 h 3508684"/>
                <a:gd name="connsiteX6974" fmla="*/ 145597 w 2371972"/>
                <a:gd name="connsiteY6974" fmla="*/ 1648336 h 3508684"/>
                <a:gd name="connsiteX6975" fmla="*/ 146358 w 2371972"/>
                <a:gd name="connsiteY6975" fmla="*/ 1649763 h 3508684"/>
                <a:gd name="connsiteX6976" fmla="*/ 146358 w 2371972"/>
                <a:gd name="connsiteY6976" fmla="*/ 1651381 h 3508684"/>
                <a:gd name="connsiteX6977" fmla="*/ 145883 w 2371972"/>
                <a:gd name="connsiteY6977" fmla="*/ 1652142 h 3508684"/>
                <a:gd name="connsiteX6978" fmla="*/ 147690 w 2371972"/>
                <a:gd name="connsiteY6978" fmla="*/ 1653760 h 3508684"/>
                <a:gd name="connsiteX6979" fmla="*/ 149877 w 2371972"/>
                <a:gd name="connsiteY6979" fmla="*/ 1654140 h 3508684"/>
                <a:gd name="connsiteX6980" fmla="*/ 149592 w 2371972"/>
                <a:gd name="connsiteY6980" fmla="*/ 1654806 h 3508684"/>
                <a:gd name="connsiteX6981" fmla="*/ 148545 w 2371972"/>
                <a:gd name="connsiteY6981" fmla="*/ 1655092 h 3508684"/>
                <a:gd name="connsiteX6982" fmla="*/ 148070 w 2371972"/>
                <a:gd name="connsiteY6982" fmla="*/ 1655758 h 3508684"/>
                <a:gd name="connsiteX6983" fmla="*/ 148070 w 2371972"/>
                <a:gd name="connsiteY6983" fmla="*/ 1656614 h 3508684"/>
                <a:gd name="connsiteX6984" fmla="*/ 149116 w 2371972"/>
                <a:gd name="connsiteY6984" fmla="*/ 1656900 h 3508684"/>
                <a:gd name="connsiteX6985" fmla="*/ 149116 w 2371972"/>
                <a:gd name="connsiteY6985" fmla="*/ 1659374 h 3508684"/>
                <a:gd name="connsiteX6986" fmla="*/ 150923 w 2371972"/>
                <a:gd name="connsiteY6986" fmla="*/ 1659374 h 3508684"/>
                <a:gd name="connsiteX6987" fmla="*/ 153015 w 2371972"/>
                <a:gd name="connsiteY6987" fmla="*/ 1660992 h 3508684"/>
                <a:gd name="connsiteX6988" fmla="*/ 157960 w 2371972"/>
                <a:gd name="connsiteY6988" fmla="*/ 1659374 h 3508684"/>
                <a:gd name="connsiteX6989" fmla="*/ 159767 w 2371972"/>
                <a:gd name="connsiteY6989" fmla="*/ 1659374 h 3508684"/>
                <a:gd name="connsiteX6990" fmla="*/ 161099 w 2371972"/>
                <a:gd name="connsiteY6990" fmla="*/ 1661658 h 3508684"/>
                <a:gd name="connsiteX6991" fmla="*/ 161099 w 2371972"/>
                <a:gd name="connsiteY6991" fmla="*/ 1663942 h 3508684"/>
                <a:gd name="connsiteX6992" fmla="*/ 162906 w 2371972"/>
                <a:gd name="connsiteY6992" fmla="*/ 1663561 h 3508684"/>
                <a:gd name="connsiteX6993" fmla="*/ 163571 w 2371972"/>
                <a:gd name="connsiteY6993" fmla="*/ 1664988 h 3508684"/>
                <a:gd name="connsiteX6994" fmla="*/ 165093 w 2371972"/>
                <a:gd name="connsiteY6994" fmla="*/ 1665274 h 3508684"/>
                <a:gd name="connsiteX6995" fmla="*/ 164807 w 2371972"/>
                <a:gd name="connsiteY6995" fmla="*/ 1666130 h 3508684"/>
                <a:gd name="connsiteX6996" fmla="*/ 165283 w 2371972"/>
                <a:gd name="connsiteY6996" fmla="*/ 1667558 h 3508684"/>
                <a:gd name="connsiteX6997" fmla="*/ 164522 w 2371972"/>
                <a:gd name="connsiteY6997" fmla="*/ 1667938 h 3508684"/>
                <a:gd name="connsiteX6998" fmla="*/ 164522 w 2371972"/>
                <a:gd name="connsiteY6998" fmla="*/ 1668795 h 3508684"/>
                <a:gd name="connsiteX6999" fmla="*/ 163761 w 2371972"/>
                <a:gd name="connsiteY6999" fmla="*/ 1669651 h 3508684"/>
                <a:gd name="connsiteX7000" fmla="*/ 163001 w 2371972"/>
                <a:gd name="connsiteY7000" fmla="*/ 1674980 h 3508684"/>
                <a:gd name="connsiteX7001" fmla="*/ 164332 w 2371972"/>
                <a:gd name="connsiteY7001" fmla="*/ 1675646 h 3508684"/>
                <a:gd name="connsiteX7002" fmla="*/ 163856 w 2371972"/>
                <a:gd name="connsiteY7002" fmla="*/ 1676598 h 3508684"/>
                <a:gd name="connsiteX7003" fmla="*/ 164332 w 2371972"/>
                <a:gd name="connsiteY7003" fmla="*/ 1676312 h 3508684"/>
                <a:gd name="connsiteX7004" fmla="*/ 165188 w 2371972"/>
                <a:gd name="connsiteY7004" fmla="*/ 1677549 h 3508684"/>
                <a:gd name="connsiteX7005" fmla="*/ 165949 w 2371972"/>
                <a:gd name="connsiteY7005" fmla="*/ 1677549 h 3508684"/>
                <a:gd name="connsiteX7006" fmla="*/ 166709 w 2371972"/>
                <a:gd name="connsiteY7006" fmla="*/ 1680023 h 3508684"/>
                <a:gd name="connsiteX7007" fmla="*/ 166234 w 2371972"/>
                <a:gd name="connsiteY7007" fmla="*/ 1680975 h 3508684"/>
                <a:gd name="connsiteX7008" fmla="*/ 168326 w 2371972"/>
                <a:gd name="connsiteY7008" fmla="*/ 1682212 h 3508684"/>
                <a:gd name="connsiteX7009" fmla="*/ 169372 w 2371972"/>
                <a:gd name="connsiteY7009" fmla="*/ 1683830 h 3508684"/>
                <a:gd name="connsiteX7010" fmla="*/ 169658 w 2371972"/>
                <a:gd name="connsiteY7010" fmla="*/ 1686494 h 3508684"/>
                <a:gd name="connsiteX7011" fmla="*/ 169182 w 2371972"/>
                <a:gd name="connsiteY7011" fmla="*/ 1686780 h 3508684"/>
                <a:gd name="connsiteX7012" fmla="*/ 169182 w 2371972"/>
                <a:gd name="connsiteY7012" fmla="*/ 1688207 h 3508684"/>
                <a:gd name="connsiteX7013" fmla="*/ 170038 w 2371972"/>
                <a:gd name="connsiteY7013" fmla="*/ 1690110 h 3508684"/>
                <a:gd name="connsiteX7014" fmla="*/ 170038 w 2371972"/>
                <a:gd name="connsiteY7014" fmla="*/ 1691728 h 3508684"/>
                <a:gd name="connsiteX7015" fmla="*/ 170799 w 2371972"/>
                <a:gd name="connsiteY7015" fmla="*/ 1692394 h 3508684"/>
                <a:gd name="connsiteX7016" fmla="*/ 170513 w 2371972"/>
                <a:gd name="connsiteY7016" fmla="*/ 1694297 h 3508684"/>
                <a:gd name="connsiteX7017" fmla="*/ 170038 w 2371972"/>
                <a:gd name="connsiteY7017" fmla="*/ 1694583 h 3508684"/>
                <a:gd name="connsiteX7018" fmla="*/ 170513 w 2371972"/>
                <a:gd name="connsiteY7018" fmla="*/ 1696010 h 3508684"/>
                <a:gd name="connsiteX7019" fmla="*/ 170038 w 2371972"/>
                <a:gd name="connsiteY7019" fmla="*/ 1696391 h 3508684"/>
                <a:gd name="connsiteX7020" fmla="*/ 170323 w 2371972"/>
                <a:gd name="connsiteY7020" fmla="*/ 1697057 h 3508684"/>
                <a:gd name="connsiteX7021" fmla="*/ 171369 w 2371972"/>
                <a:gd name="connsiteY7021" fmla="*/ 1697342 h 3508684"/>
                <a:gd name="connsiteX7022" fmla="*/ 171369 w 2371972"/>
                <a:gd name="connsiteY7022" fmla="*/ 1698579 h 3508684"/>
                <a:gd name="connsiteX7023" fmla="*/ 170894 w 2371972"/>
                <a:gd name="connsiteY7023" fmla="*/ 1698865 h 3508684"/>
                <a:gd name="connsiteX7024" fmla="*/ 170894 w 2371972"/>
                <a:gd name="connsiteY7024" fmla="*/ 1699531 h 3508684"/>
                <a:gd name="connsiteX7025" fmla="*/ 169562 w 2371972"/>
                <a:gd name="connsiteY7025" fmla="*/ 1699816 h 3508684"/>
                <a:gd name="connsiteX7026" fmla="*/ 169277 w 2371972"/>
                <a:gd name="connsiteY7026" fmla="*/ 1701244 h 3508684"/>
                <a:gd name="connsiteX7027" fmla="*/ 168421 w 2371972"/>
                <a:gd name="connsiteY7027" fmla="*/ 1702195 h 3508684"/>
                <a:gd name="connsiteX7028" fmla="*/ 167090 w 2371972"/>
                <a:gd name="connsiteY7028" fmla="*/ 1701624 h 3508684"/>
                <a:gd name="connsiteX7029" fmla="*/ 166614 w 2371972"/>
                <a:gd name="connsiteY7029" fmla="*/ 1702005 h 3508684"/>
                <a:gd name="connsiteX7030" fmla="*/ 167375 w 2371972"/>
                <a:gd name="connsiteY7030" fmla="*/ 1705716 h 3508684"/>
                <a:gd name="connsiteX7031" fmla="*/ 166614 w 2371972"/>
                <a:gd name="connsiteY7031" fmla="*/ 1705716 h 3508684"/>
                <a:gd name="connsiteX7032" fmla="*/ 165758 w 2371972"/>
                <a:gd name="connsiteY7032" fmla="*/ 1706573 h 3508684"/>
                <a:gd name="connsiteX7033" fmla="*/ 164427 w 2371972"/>
                <a:gd name="connsiteY7033" fmla="*/ 1706573 h 3508684"/>
                <a:gd name="connsiteX7034" fmla="*/ 161954 w 2371972"/>
                <a:gd name="connsiteY7034" fmla="*/ 1708666 h 3508684"/>
                <a:gd name="connsiteX7035" fmla="*/ 158816 w 2371972"/>
                <a:gd name="connsiteY7035" fmla="*/ 1708285 h 3508684"/>
                <a:gd name="connsiteX7036" fmla="*/ 154822 w 2371972"/>
                <a:gd name="connsiteY7036" fmla="*/ 1708571 h 3508684"/>
                <a:gd name="connsiteX7037" fmla="*/ 148545 w 2371972"/>
                <a:gd name="connsiteY7037" fmla="*/ 1703623 h 3508684"/>
                <a:gd name="connsiteX7038" fmla="*/ 147214 w 2371972"/>
                <a:gd name="connsiteY7038" fmla="*/ 1703623 h 3508684"/>
                <a:gd name="connsiteX7039" fmla="*/ 146739 w 2371972"/>
                <a:gd name="connsiteY7039" fmla="*/ 1704003 h 3508684"/>
                <a:gd name="connsiteX7040" fmla="*/ 147024 w 2371972"/>
                <a:gd name="connsiteY7040" fmla="*/ 1704669 h 3508684"/>
                <a:gd name="connsiteX7041" fmla="*/ 147880 w 2371972"/>
                <a:gd name="connsiteY7041" fmla="*/ 1704955 h 3508684"/>
                <a:gd name="connsiteX7042" fmla="*/ 148641 w 2371972"/>
                <a:gd name="connsiteY7042" fmla="*/ 1705811 h 3508684"/>
                <a:gd name="connsiteX7043" fmla="*/ 148355 w 2371972"/>
                <a:gd name="connsiteY7043" fmla="*/ 1708285 h 3508684"/>
                <a:gd name="connsiteX7044" fmla="*/ 149211 w 2371972"/>
                <a:gd name="connsiteY7044" fmla="*/ 1709523 h 3508684"/>
                <a:gd name="connsiteX7045" fmla="*/ 148355 w 2371972"/>
                <a:gd name="connsiteY7045" fmla="*/ 1710189 h 3508684"/>
                <a:gd name="connsiteX7046" fmla="*/ 146263 w 2371972"/>
                <a:gd name="connsiteY7046" fmla="*/ 1709903 h 3508684"/>
                <a:gd name="connsiteX7047" fmla="*/ 145978 w 2371972"/>
                <a:gd name="connsiteY7047" fmla="*/ 1709523 h 3508684"/>
                <a:gd name="connsiteX7048" fmla="*/ 144646 w 2371972"/>
                <a:gd name="connsiteY7048" fmla="*/ 1709808 h 3508684"/>
                <a:gd name="connsiteX7049" fmla="*/ 144646 w 2371972"/>
                <a:gd name="connsiteY7049" fmla="*/ 1708856 h 3508684"/>
                <a:gd name="connsiteX7050" fmla="*/ 143886 w 2371972"/>
                <a:gd name="connsiteY7050" fmla="*/ 1708190 h 3508684"/>
                <a:gd name="connsiteX7051" fmla="*/ 142840 w 2371972"/>
                <a:gd name="connsiteY7051" fmla="*/ 1707810 h 3508684"/>
                <a:gd name="connsiteX7052" fmla="*/ 141318 w 2371972"/>
                <a:gd name="connsiteY7052" fmla="*/ 1708190 h 3508684"/>
                <a:gd name="connsiteX7053" fmla="*/ 139796 w 2371972"/>
                <a:gd name="connsiteY7053" fmla="*/ 1707239 h 3508684"/>
                <a:gd name="connsiteX7054" fmla="*/ 139796 w 2371972"/>
                <a:gd name="connsiteY7054" fmla="*/ 1706382 h 3508684"/>
                <a:gd name="connsiteX7055" fmla="*/ 139131 w 2371972"/>
                <a:gd name="connsiteY7055" fmla="*/ 1706382 h 3508684"/>
                <a:gd name="connsiteX7056" fmla="*/ 139416 w 2371972"/>
                <a:gd name="connsiteY7056" fmla="*/ 1707619 h 3508684"/>
                <a:gd name="connsiteX7057" fmla="*/ 138940 w 2371972"/>
                <a:gd name="connsiteY7057" fmla="*/ 1708285 h 3508684"/>
                <a:gd name="connsiteX7058" fmla="*/ 137419 w 2371972"/>
                <a:gd name="connsiteY7058" fmla="*/ 1708285 h 3508684"/>
                <a:gd name="connsiteX7059" fmla="*/ 136563 w 2371972"/>
                <a:gd name="connsiteY7059" fmla="*/ 1707619 h 3508684"/>
                <a:gd name="connsiteX7060" fmla="*/ 135707 w 2371972"/>
                <a:gd name="connsiteY7060" fmla="*/ 1708000 h 3508684"/>
                <a:gd name="connsiteX7061" fmla="*/ 134661 w 2371972"/>
                <a:gd name="connsiteY7061" fmla="*/ 1707144 h 3508684"/>
                <a:gd name="connsiteX7062" fmla="*/ 134376 w 2371972"/>
                <a:gd name="connsiteY7062" fmla="*/ 1705716 h 3508684"/>
                <a:gd name="connsiteX7063" fmla="*/ 132283 w 2371972"/>
                <a:gd name="connsiteY7063" fmla="*/ 1706097 h 3508684"/>
                <a:gd name="connsiteX7064" fmla="*/ 131808 w 2371972"/>
                <a:gd name="connsiteY7064" fmla="*/ 1706953 h 3508684"/>
                <a:gd name="connsiteX7065" fmla="*/ 130477 w 2371972"/>
                <a:gd name="connsiteY7065" fmla="*/ 1706668 h 3508684"/>
                <a:gd name="connsiteX7066" fmla="*/ 130001 w 2371972"/>
                <a:gd name="connsiteY7066" fmla="*/ 1707905 h 3508684"/>
                <a:gd name="connsiteX7067" fmla="*/ 130857 w 2371972"/>
                <a:gd name="connsiteY7067" fmla="*/ 1708190 h 3508684"/>
                <a:gd name="connsiteX7068" fmla="*/ 132379 w 2371972"/>
                <a:gd name="connsiteY7068" fmla="*/ 1707524 h 3508684"/>
                <a:gd name="connsiteX7069" fmla="*/ 135232 w 2371972"/>
                <a:gd name="connsiteY7069" fmla="*/ 1709618 h 3508684"/>
                <a:gd name="connsiteX7070" fmla="*/ 136563 w 2371972"/>
                <a:gd name="connsiteY7070" fmla="*/ 1709332 h 3508684"/>
                <a:gd name="connsiteX7071" fmla="*/ 137038 w 2371972"/>
                <a:gd name="connsiteY7071" fmla="*/ 1710950 h 3508684"/>
                <a:gd name="connsiteX7072" fmla="*/ 137894 w 2371972"/>
                <a:gd name="connsiteY7072" fmla="*/ 1711331 h 3508684"/>
                <a:gd name="connsiteX7073" fmla="*/ 138370 w 2371972"/>
                <a:gd name="connsiteY7073" fmla="*/ 1711331 h 3508684"/>
                <a:gd name="connsiteX7074" fmla="*/ 137894 w 2371972"/>
                <a:gd name="connsiteY7074" fmla="*/ 1710474 h 3508684"/>
                <a:gd name="connsiteX7075" fmla="*/ 138370 w 2371972"/>
                <a:gd name="connsiteY7075" fmla="*/ 1709047 h 3508684"/>
                <a:gd name="connsiteX7076" fmla="*/ 140557 w 2371972"/>
                <a:gd name="connsiteY7076" fmla="*/ 1709047 h 3508684"/>
                <a:gd name="connsiteX7077" fmla="*/ 141033 w 2371972"/>
                <a:gd name="connsiteY7077" fmla="*/ 1709713 h 3508684"/>
                <a:gd name="connsiteX7078" fmla="*/ 143695 w 2371972"/>
                <a:gd name="connsiteY7078" fmla="*/ 1709998 h 3508684"/>
                <a:gd name="connsiteX7079" fmla="*/ 144171 w 2371972"/>
                <a:gd name="connsiteY7079" fmla="*/ 1710664 h 3508684"/>
                <a:gd name="connsiteX7080" fmla="*/ 144932 w 2371972"/>
                <a:gd name="connsiteY7080" fmla="*/ 1710379 h 3508684"/>
                <a:gd name="connsiteX7081" fmla="*/ 146739 w 2371972"/>
                <a:gd name="connsiteY7081" fmla="*/ 1711045 h 3508684"/>
                <a:gd name="connsiteX7082" fmla="*/ 147499 w 2371972"/>
                <a:gd name="connsiteY7082" fmla="*/ 1711426 h 3508684"/>
                <a:gd name="connsiteX7083" fmla="*/ 147499 w 2371972"/>
                <a:gd name="connsiteY7083" fmla="*/ 1712377 h 3508684"/>
                <a:gd name="connsiteX7084" fmla="*/ 147975 w 2371972"/>
                <a:gd name="connsiteY7084" fmla="*/ 1712377 h 3508684"/>
                <a:gd name="connsiteX7085" fmla="*/ 147975 w 2371972"/>
                <a:gd name="connsiteY7085" fmla="*/ 1711997 h 3508684"/>
                <a:gd name="connsiteX7086" fmla="*/ 149021 w 2371972"/>
                <a:gd name="connsiteY7086" fmla="*/ 1712282 h 3508684"/>
                <a:gd name="connsiteX7087" fmla="*/ 146929 w 2371972"/>
                <a:gd name="connsiteY7087" fmla="*/ 1714376 h 3508684"/>
                <a:gd name="connsiteX7088" fmla="*/ 144837 w 2371972"/>
                <a:gd name="connsiteY7088" fmla="*/ 1714090 h 3508684"/>
                <a:gd name="connsiteX7089" fmla="*/ 144837 w 2371972"/>
                <a:gd name="connsiteY7089" fmla="*/ 1714471 h 3508684"/>
                <a:gd name="connsiteX7090" fmla="*/ 144361 w 2371972"/>
                <a:gd name="connsiteY7090" fmla="*/ 1714471 h 3508684"/>
                <a:gd name="connsiteX7091" fmla="*/ 144361 w 2371972"/>
                <a:gd name="connsiteY7091" fmla="*/ 1713805 h 3508684"/>
                <a:gd name="connsiteX7092" fmla="*/ 143886 w 2371972"/>
                <a:gd name="connsiteY7092" fmla="*/ 1713805 h 3508684"/>
                <a:gd name="connsiteX7093" fmla="*/ 143600 w 2371972"/>
                <a:gd name="connsiteY7093" fmla="*/ 1713139 h 3508684"/>
                <a:gd name="connsiteX7094" fmla="*/ 142269 w 2371972"/>
                <a:gd name="connsiteY7094" fmla="*/ 1713519 h 3508684"/>
                <a:gd name="connsiteX7095" fmla="*/ 142269 w 2371972"/>
                <a:gd name="connsiteY7095" fmla="*/ 1714185 h 3508684"/>
                <a:gd name="connsiteX7096" fmla="*/ 140747 w 2371972"/>
                <a:gd name="connsiteY7096" fmla="*/ 1713900 h 3508684"/>
                <a:gd name="connsiteX7097" fmla="*/ 138560 w 2371972"/>
                <a:gd name="connsiteY7097" fmla="*/ 1711997 h 3508684"/>
                <a:gd name="connsiteX7098" fmla="*/ 139416 w 2371972"/>
                <a:gd name="connsiteY7098" fmla="*/ 1716279 h 3508684"/>
                <a:gd name="connsiteX7099" fmla="*/ 141603 w 2371972"/>
                <a:gd name="connsiteY7099" fmla="*/ 1716279 h 3508684"/>
                <a:gd name="connsiteX7100" fmla="*/ 143790 w 2371972"/>
                <a:gd name="connsiteY7100" fmla="*/ 1717135 h 3508684"/>
                <a:gd name="connsiteX7101" fmla="*/ 144551 w 2371972"/>
                <a:gd name="connsiteY7101" fmla="*/ 1716850 h 3508684"/>
                <a:gd name="connsiteX7102" fmla="*/ 145312 w 2371972"/>
                <a:gd name="connsiteY7102" fmla="*/ 1715613 h 3508684"/>
                <a:gd name="connsiteX7103" fmla="*/ 146168 w 2371972"/>
                <a:gd name="connsiteY7103" fmla="*/ 1716279 h 3508684"/>
                <a:gd name="connsiteX7104" fmla="*/ 148641 w 2371972"/>
                <a:gd name="connsiteY7104" fmla="*/ 1715898 h 3508684"/>
                <a:gd name="connsiteX7105" fmla="*/ 148165 w 2371972"/>
                <a:gd name="connsiteY7105" fmla="*/ 1714281 h 3508684"/>
                <a:gd name="connsiteX7106" fmla="*/ 151969 w 2371972"/>
                <a:gd name="connsiteY7106" fmla="*/ 1714947 h 3508684"/>
                <a:gd name="connsiteX7107" fmla="*/ 152445 w 2371972"/>
                <a:gd name="connsiteY7107" fmla="*/ 1713995 h 3508684"/>
                <a:gd name="connsiteX7108" fmla="*/ 153776 w 2371972"/>
                <a:gd name="connsiteY7108" fmla="*/ 1713614 h 3508684"/>
                <a:gd name="connsiteX7109" fmla="*/ 154822 w 2371972"/>
                <a:gd name="connsiteY7109" fmla="*/ 1713995 h 3508684"/>
                <a:gd name="connsiteX7110" fmla="*/ 157009 w 2371972"/>
                <a:gd name="connsiteY7110" fmla="*/ 1713614 h 3508684"/>
                <a:gd name="connsiteX7111" fmla="*/ 158055 w 2371972"/>
                <a:gd name="connsiteY7111" fmla="*/ 1714281 h 3508684"/>
                <a:gd name="connsiteX7112" fmla="*/ 158341 w 2371972"/>
                <a:gd name="connsiteY7112" fmla="*/ 1714947 h 3508684"/>
                <a:gd name="connsiteX7113" fmla="*/ 161479 w 2371972"/>
                <a:gd name="connsiteY7113" fmla="*/ 1714566 h 3508684"/>
                <a:gd name="connsiteX7114" fmla="*/ 162240 w 2371972"/>
                <a:gd name="connsiteY7114" fmla="*/ 1715232 h 3508684"/>
                <a:gd name="connsiteX7115" fmla="*/ 164332 w 2371972"/>
                <a:gd name="connsiteY7115" fmla="*/ 1715613 h 3508684"/>
                <a:gd name="connsiteX7116" fmla="*/ 165663 w 2371972"/>
                <a:gd name="connsiteY7116" fmla="*/ 1716564 h 3508684"/>
                <a:gd name="connsiteX7117" fmla="*/ 166424 w 2371972"/>
                <a:gd name="connsiteY7117" fmla="*/ 1718468 h 3508684"/>
                <a:gd name="connsiteX7118" fmla="*/ 167185 w 2371972"/>
                <a:gd name="connsiteY7118" fmla="*/ 1718848 h 3508684"/>
                <a:gd name="connsiteX7119" fmla="*/ 168231 w 2371972"/>
                <a:gd name="connsiteY7119" fmla="*/ 1718563 h 3508684"/>
                <a:gd name="connsiteX7120" fmla="*/ 168707 w 2371972"/>
                <a:gd name="connsiteY7120" fmla="*/ 1719229 h 3508684"/>
                <a:gd name="connsiteX7121" fmla="*/ 170799 w 2371972"/>
                <a:gd name="connsiteY7121" fmla="*/ 1718848 h 3508684"/>
                <a:gd name="connsiteX7122" fmla="*/ 171560 w 2371972"/>
                <a:gd name="connsiteY7122" fmla="*/ 1719800 h 3508684"/>
                <a:gd name="connsiteX7123" fmla="*/ 171274 w 2371972"/>
                <a:gd name="connsiteY7123" fmla="*/ 1722274 h 3508684"/>
                <a:gd name="connsiteX7124" fmla="*/ 170799 w 2371972"/>
                <a:gd name="connsiteY7124" fmla="*/ 1723225 h 3508684"/>
                <a:gd name="connsiteX7125" fmla="*/ 169943 w 2371972"/>
                <a:gd name="connsiteY7125" fmla="*/ 1723511 h 3508684"/>
                <a:gd name="connsiteX7126" fmla="*/ 169658 w 2371972"/>
                <a:gd name="connsiteY7126" fmla="*/ 1724462 h 3508684"/>
                <a:gd name="connsiteX7127" fmla="*/ 168802 w 2371972"/>
                <a:gd name="connsiteY7127" fmla="*/ 1724843 h 3508684"/>
                <a:gd name="connsiteX7128" fmla="*/ 169658 w 2371972"/>
                <a:gd name="connsiteY7128" fmla="*/ 1725129 h 3508684"/>
                <a:gd name="connsiteX7129" fmla="*/ 170133 w 2371972"/>
                <a:gd name="connsiteY7129" fmla="*/ 1724462 h 3508684"/>
                <a:gd name="connsiteX7130" fmla="*/ 171464 w 2371972"/>
                <a:gd name="connsiteY7130" fmla="*/ 1724462 h 3508684"/>
                <a:gd name="connsiteX7131" fmla="*/ 171940 w 2371972"/>
                <a:gd name="connsiteY7131" fmla="*/ 1725890 h 3508684"/>
                <a:gd name="connsiteX7132" fmla="*/ 172796 w 2371972"/>
                <a:gd name="connsiteY7132" fmla="*/ 1725224 h 3508684"/>
                <a:gd name="connsiteX7133" fmla="*/ 172511 w 2371972"/>
                <a:gd name="connsiteY7133" fmla="*/ 1726651 h 3508684"/>
                <a:gd name="connsiteX7134" fmla="*/ 173366 w 2371972"/>
                <a:gd name="connsiteY7134" fmla="*/ 1726651 h 3508684"/>
                <a:gd name="connsiteX7135" fmla="*/ 173652 w 2371972"/>
                <a:gd name="connsiteY7135" fmla="*/ 1725985 h 3508684"/>
                <a:gd name="connsiteX7136" fmla="*/ 173937 w 2371972"/>
                <a:gd name="connsiteY7136" fmla="*/ 1727888 h 3508684"/>
                <a:gd name="connsiteX7137" fmla="*/ 174983 w 2371972"/>
                <a:gd name="connsiteY7137" fmla="*/ 1726937 h 3508684"/>
                <a:gd name="connsiteX7138" fmla="*/ 174983 w 2371972"/>
                <a:gd name="connsiteY7138" fmla="*/ 1725700 h 3508684"/>
                <a:gd name="connsiteX7139" fmla="*/ 177836 w 2371972"/>
                <a:gd name="connsiteY7139" fmla="*/ 1726366 h 3508684"/>
                <a:gd name="connsiteX7140" fmla="*/ 178121 w 2371972"/>
                <a:gd name="connsiteY7140" fmla="*/ 1728459 h 3508684"/>
                <a:gd name="connsiteX7141" fmla="*/ 178597 w 2371972"/>
                <a:gd name="connsiteY7141" fmla="*/ 1728459 h 3508684"/>
                <a:gd name="connsiteX7142" fmla="*/ 178597 w 2371972"/>
                <a:gd name="connsiteY7142" fmla="*/ 1729125 h 3508684"/>
                <a:gd name="connsiteX7143" fmla="*/ 179072 w 2371972"/>
                <a:gd name="connsiteY7143" fmla="*/ 1729411 h 3508684"/>
                <a:gd name="connsiteX7144" fmla="*/ 178787 w 2371972"/>
                <a:gd name="connsiteY7144" fmla="*/ 1729791 h 3508684"/>
                <a:gd name="connsiteX7145" fmla="*/ 179263 w 2371972"/>
                <a:gd name="connsiteY7145" fmla="*/ 1730077 h 3508684"/>
                <a:gd name="connsiteX7146" fmla="*/ 179738 w 2371972"/>
                <a:gd name="connsiteY7146" fmla="*/ 1731504 h 3508684"/>
                <a:gd name="connsiteX7147" fmla="*/ 183352 w 2371972"/>
                <a:gd name="connsiteY7147" fmla="*/ 1731885 h 3508684"/>
                <a:gd name="connsiteX7148" fmla="*/ 184018 w 2371972"/>
                <a:gd name="connsiteY7148" fmla="*/ 1732551 h 3508684"/>
                <a:gd name="connsiteX7149" fmla="*/ 184873 w 2371972"/>
                <a:gd name="connsiteY7149" fmla="*/ 1732551 h 3508684"/>
                <a:gd name="connsiteX7150" fmla="*/ 185349 w 2371972"/>
                <a:gd name="connsiteY7150" fmla="*/ 1733407 h 3508684"/>
                <a:gd name="connsiteX7151" fmla="*/ 185254 w 2371972"/>
                <a:gd name="connsiteY7151" fmla="*/ 1734454 h 3508684"/>
                <a:gd name="connsiteX7152" fmla="*/ 184493 w 2371972"/>
                <a:gd name="connsiteY7152" fmla="*/ 1734835 h 3508684"/>
                <a:gd name="connsiteX7153" fmla="*/ 184969 w 2371972"/>
                <a:gd name="connsiteY7153" fmla="*/ 1735215 h 3508684"/>
                <a:gd name="connsiteX7154" fmla="*/ 184683 w 2371972"/>
                <a:gd name="connsiteY7154" fmla="*/ 1735881 h 3508684"/>
                <a:gd name="connsiteX7155" fmla="*/ 183922 w 2371972"/>
                <a:gd name="connsiteY7155" fmla="*/ 1735881 h 3508684"/>
                <a:gd name="connsiteX7156" fmla="*/ 183257 w 2371972"/>
                <a:gd name="connsiteY7156" fmla="*/ 1736738 h 3508684"/>
                <a:gd name="connsiteX7157" fmla="*/ 183542 w 2371972"/>
                <a:gd name="connsiteY7157" fmla="*/ 1738356 h 3508684"/>
                <a:gd name="connsiteX7158" fmla="*/ 181450 w 2371972"/>
                <a:gd name="connsiteY7158" fmla="*/ 1738070 h 3508684"/>
                <a:gd name="connsiteX7159" fmla="*/ 179928 w 2371972"/>
                <a:gd name="connsiteY7159" fmla="*/ 1739022 h 3508684"/>
                <a:gd name="connsiteX7160" fmla="*/ 182401 w 2371972"/>
                <a:gd name="connsiteY7160" fmla="*/ 1739878 h 3508684"/>
                <a:gd name="connsiteX7161" fmla="*/ 182686 w 2371972"/>
                <a:gd name="connsiteY7161" fmla="*/ 1740735 h 3508684"/>
                <a:gd name="connsiteX7162" fmla="*/ 181830 w 2371972"/>
                <a:gd name="connsiteY7162" fmla="*/ 1740449 h 3508684"/>
                <a:gd name="connsiteX7163" fmla="*/ 181070 w 2371972"/>
                <a:gd name="connsiteY7163" fmla="*/ 1740830 h 3508684"/>
                <a:gd name="connsiteX7164" fmla="*/ 180404 w 2371972"/>
                <a:gd name="connsiteY7164" fmla="*/ 1740449 h 3508684"/>
                <a:gd name="connsiteX7165" fmla="*/ 180118 w 2371972"/>
                <a:gd name="connsiteY7165" fmla="*/ 1741876 h 3508684"/>
                <a:gd name="connsiteX7166" fmla="*/ 179358 w 2371972"/>
                <a:gd name="connsiteY7166" fmla="*/ 1742733 h 3508684"/>
                <a:gd name="connsiteX7167" fmla="*/ 176885 w 2371972"/>
                <a:gd name="connsiteY7167" fmla="*/ 1742352 h 3508684"/>
                <a:gd name="connsiteX7168" fmla="*/ 176600 w 2371972"/>
                <a:gd name="connsiteY7168" fmla="*/ 1742162 h 3508684"/>
                <a:gd name="connsiteX7169" fmla="*/ 176124 w 2371972"/>
                <a:gd name="connsiteY7169" fmla="*/ 1742162 h 3508684"/>
                <a:gd name="connsiteX7170" fmla="*/ 176885 w 2371972"/>
                <a:gd name="connsiteY7170" fmla="*/ 1744255 h 3508684"/>
                <a:gd name="connsiteX7171" fmla="*/ 177741 w 2371972"/>
                <a:gd name="connsiteY7171" fmla="*/ 1745112 h 3508684"/>
                <a:gd name="connsiteX7172" fmla="*/ 178216 w 2371972"/>
                <a:gd name="connsiteY7172" fmla="*/ 1748442 h 3508684"/>
                <a:gd name="connsiteX7173" fmla="*/ 172891 w 2371972"/>
                <a:gd name="connsiteY7173" fmla="*/ 1748062 h 3508684"/>
                <a:gd name="connsiteX7174" fmla="*/ 172035 w 2371972"/>
                <a:gd name="connsiteY7174" fmla="*/ 1747396 h 3508684"/>
                <a:gd name="connsiteX7175" fmla="*/ 172320 w 2371972"/>
                <a:gd name="connsiteY7175" fmla="*/ 1747015 h 3508684"/>
                <a:gd name="connsiteX7176" fmla="*/ 171274 w 2371972"/>
                <a:gd name="connsiteY7176" fmla="*/ 1746634 h 3508684"/>
                <a:gd name="connsiteX7177" fmla="*/ 170513 w 2371972"/>
                <a:gd name="connsiteY7177" fmla="*/ 1745778 h 3508684"/>
                <a:gd name="connsiteX7178" fmla="*/ 168326 w 2371972"/>
                <a:gd name="connsiteY7178" fmla="*/ 1746063 h 3508684"/>
                <a:gd name="connsiteX7179" fmla="*/ 167851 w 2371972"/>
                <a:gd name="connsiteY7179" fmla="*/ 1745397 h 3508684"/>
                <a:gd name="connsiteX7180" fmla="*/ 165758 w 2371972"/>
                <a:gd name="connsiteY7180" fmla="*/ 1745778 h 3508684"/>
                <a:gd name="connsiteX7181" fmla="*/ 163096 w 2371972"/>
                <a:gd name="connsiteY7181" fmla="*/ 1742923 h 3508684"/>
                <a:gd name="connsiteX7182" fmla="*/ 162050 w 2371972"/>
                <a:gd name="connsiteY7182" fmla="*/ 1742638 h 3508684"/>
                <a:gd name="connsiteX7183" fmla="*/ 157865 w 2371972"/>
                <a:gd name="connsiteY7183" fmla="*/ 1739212 h 3508684"/>
                <a:gd name="connsiteX7184" fmla="*/ 156058 w 2371972"/>
                <a:gd name="connsiteY7184" fmla="*/ 1738927 h 3508684"/>
                <a:gd name="connsiteX7185" fmla="*/ 153871 w 2371972"/>
                <a:gd name="connsiteY7185" fmla="*/ 1739307 h 3508684"/>
                <a:gd name="connsiteX7186" fmla="*/ 153586 w 2371972"/>
                <a:gd name="connsiteY7186" fmla="*/ 1738927 h 3508684"/>
                <a:gd name="connsiteX7187" fmla="*/ 153586 w 2371972"/>
                <a:gd name="connsiteY7187" fmla="*/ 1739307 h 3508684"/>
                <a:gd name="connsiteX7188" fmla="*/ 150447 w 2371972"/>
                <a:gd name="connsiteY7188" fmla="*/ 1739593 h 3508684"/>
                <a:gd name="connsiteX7189" fmla="*/ 149592 w 2371972"/>
                <a:gd name="connsiteY7189" fmla="*/ 1739212 h 3508684"/>
                <a:gd name="connsiteX7190" fmla="*/ 149592 w 2371972"/>
                <a:gd name="connsiteY7190" fmla="*/ 1738260 h 3508684"/>
                <a:gd name="connsiteX7191" fmla="*/ 149116 w 2371972"/>
                <a:gd name="connsiteY7191" fmla="*/ 1737880 h 3508684"/>
                <a:gd name="connsiteX7192" fmla="*/ 148070 w 2371972"/>
                <a:gd name="connsiteY7192" fmla="*/ 1738546 h 3508684"/>
                <a:gd name="connsiteX7193" fmla="*/ 148355 w 2371972"/>
                <a:gd name="connsiteY7193" fmla="*/ 1739973 h 3508684"/>
                <a:gd name="connsiteX7194" fmla="*/ 146263 w 2371972"/>
                <a:gd name="connsiteY7194" fmla="*/ 1740639 h 3508684"/>
                <a:gd name="connsiteX7195" fmla="*/ 146548 w 2371972"/>
                <a:gd name="connsiteY7195" fmla="*/ 1741876 h 3508684"/>
                <a:gd name="connsiteX7196" fmla="*/ 147880 w 2371972"/>
                <a:gd name="connsiteY7196" fmla="*/ 1742162 h 3508684"/>
                <a:gd name="connsiteX7197" fmla="*/ 147880 w 2371972"/>
                <a:gd name="connsiteY7197" fmla="*/ 1742543 h 3508684"/>
                <a:gd name="connsiteX7198" fmla="*/ 146834 w 2371972"/>
                <a:gd name="connsiteY7198" fmla="*/ 1743209 h 3508684"/>
                <a:gd name="connsiteX7199" fmla="*/ 146834 w 2371972"/>
                <a:gd name="connsiteY7199" fmla="*/ 1743875 h 3508684"/>
                <a:gd name="connsiteX7200" fmla="*/ 144646 w 2371972"/>
                <a:gd name="connsiteY7200" fmla="*/ 1743875 h 3508684"/>
                <a:gd name="connsiteX7201" fmla="*/ 143790 w 2371972"/>
                <a:gd name="connsiteY7201" fmla="*/ 1743018 h 3508684"/>
                <a:gd name="connsiteX7202" fmla="*/ 143030 w 2371972"/>
                <a:gd name="connsiteY7202" fmla="*/ 1743018 h 3508684"/>
                <a:gd name="connsiteX7203" fmla="*/ 142554 w 2371972"/>
                <a:gd name="connsiteY7203" fmla="*/ 1743875 h 3508684"/>
                <a:gd name="connsiteX7204" fmla="*/ 140367 w 2371972"/>
                <a:gd name="connsiteY7204" fmla="*/ 1744160 h 3508684"/>
                <a:gd name="connsiteX7205" fmla="*/ 140082 w 2371972"/>
                <a:gd name="connsiteY7205" fmla="*/ 1742352 h 3508684"/>
                <a:gd name="connsiteX7206" fmla="*/ 140557 w 2371972"/>
                <a:gd name="connsiteY7206" fmla="*/ 1741972 h 3508684"/>
                <a:gd name="connsiteX7207" fmla="*/ 139796 w 2371972"/>
                <a:gd name="connsiteY7207" fmla="*/ 1741591 h 3508684"/>
                <a:gd name="connsiteX7208" fmla="*/ 138940 w 2371972"/>
                <a:gd name="connsiteY7208" fmla="*/ 1741972 h 3508684"/>
                <a:gd name="connsiteX7209" fmla="*/ 139416 w 2371972"/>
                <a:gd name="connsiteY7209" fmla="*/ 1742638 h 3508684"/>
                <a:gd name="connsiteX7210" fmla="*/ 138845 w 2371972"/>
                <a:gd name="connsiteY7210" fmla="*/ 1742923 h 3508684"/>
                <a:gd name="connsiteX7211" fmla="*/ 137799 w 2371972"/>
                <a:gd name="connsiteY7211" fmla="*/ 1743304 h 3508684"/>
                <a:gd name="connsiteX7212" fmla="*/ 134946 w 2371972"/>
                <a:gd name="connsiteY7212" fmla="*/ 1742923 h 3508684"/>
                <a:gd name="connsiteX7213" fmla="*/ 133425 w 2371972"/>
                <a:gd name="connsiteY7213" fmla="*/ 1743875 h 3508684"/>
                <a:gd name="connsiteX7214" fmla="*/ 132093 w 2371972"/>
                <a:gd name="connsiteY7214" fmla="*/ 1743589 h 3508684"/>
                <a:gd name="connsiteX7215" fmla="*/ 131618 w 2371972"/>
                <a:gd name="connsiteY7215" fmla="*/ 1742352 h 3508684"/>
                <a:gd name="connsiteX7216" fmla="*/ 130286 w 2371972"/>
                <a:gd name="connsiteY7216" fmla="*/ 1742352 h 3508684"/>
                <a:gd name="connsiteX7217" fmla="*/ 128479 w 2371972"/>
                <a:gd name="connsiteY7217" fmla="*/ 1743780 h 3508684"/>
                <a:gd name="connsiteX7218" fmla="*/ 125341 w 2371972"/>
                <a:gd name="connsiteY7218" fmla="*/ 1743399 h 3508684"/>
                <a:gd name="connsiteX7219" fmla="*/ 125341 w 2371972"/>
                <a:gd name="connsiteY7219" fmla="*/ 1743114 h 3508684"/>
                <a:gd name="connsiteX7220" fmla="*/ 123154 w 2371972"/>
                <a:gd name="connsiteY7220" fmla="*/ 1742257 h 3508684"/>
                <a:gd name="connsiteX7221" fmla="*/ 122393 w 2371972"/>
                <a:gd name="connsiteY7221" fmla="*/ 1742638 h 3508684"/>
                <a:gd name="connsiteX7222" fmla="*/ 119730 w 2371972"/>
                <a:gd name="connsiteY7222" fmla="*/ 1742638 h 3508684"/>
                <a:gd name="connsiteX7223" fmla="*/ 117638 w 2371972"/>
                <a:gd name="connsiteY7223" fmla="*/ 1741210 h 3508684"/>
                <a:gd name="connsiteX7224" fmla="*/ 117923 w 2371972"/>
                <a:gd name="connsiteY7224" fmla="*/ 1739973 h 3508684"/>
                <a:gd name="connsiteX7225" fmla="*/ 116877 w 2371972"/>
                <a:gd name="connsiteY7225" fmla="*/ 1737499 h 3508684"/>
                <a:gd name="connsiteX7226" fmla="*/ 115546 w 2371972"/>
                <a:gd name="connsiteY7226" fmla="*/ 1737118 h 3508684"/>
                <a:gd name="connsiteX7227" fmla="*/ 113454 w 2371972"/>
                <a:gd name="connsiteY7227" fmla="*/ 1735025 h 3508684"/>
                <a:gd name="connsiteX7228" fmla="*/ 112788 w 2371972"/>
                <a:gd name="connsiteY7228" fmla="*/ 1735406 h 3508684"/>
                <a:gd name="connsiteX7229" fmla="*/ 111742 w 2371972"/>
                <a:gd name="connsiteY7229" fmla="*/ 1735120 h 3508684"/>
                <a:gd name="connsiteX7230" fmla="*/ 111457 w 2371972"/>
                <a:gd name="connsiteY7230" fmla="*/ 1732836 h 3508684"/>
                <a:gd name="connsiteX7231" fmla="*/ 112122 w 2371972"/>
                <a:gd name="connsiteY7231" fmla="*/ 1732551 h 3508684"/>
                <a:gd name="connsiteX7232" fmla="*/ 112122 w 2371972"/>
                <a:gd name="connsiteY7232" fmla="*/ 1731885 h 3508684"/>
                <a:gd name="connsiteX7233" fmla="*/ 112598 w 2371972"/>
                <a:gd name="connsiteY7233" fmla="*/ 1731599 h 3508684"/>
                <a:gd name="connsiteX7234" fmla="*/ 112313 w 2371972"/>
                <a:gd name="connsiteY7234" fmla="*/ 1729696 h 3508684"/>
                <a:gd name="connsiteX7235" fmla="*/ 111552 w 2371972"/>
                <a:gd name="connsiteY7235" fmla="*/ 1728840 h 3508684"/>
                <a:gd name="connsiteX7236" fmla="*/ 111266 w 2371972"/>
                <a:gd name="connsiteY7236" fmla="*/ 1726746 h 3508684"/>
                <a:gd name="connsiteX7237" fmla="*/ 109460 w 2371972"/>
                <a:gd name="connsiteY7237" fmla="*/ 1724462 h 3508684"/>
                <a:gd name="connsiteX7238" fmla="*/ 109745 w 2371972"/>
                <a:gd name="connsiteY7238" fmla="*/ 1723606 h 3508684"/>
                <a:gd name="connsiteX7239" fmla="*/ 108223 w 2371972"/>
                <a:gd name="connsiteY7239" fmla="*/ 1722369 h 3508684"/>
                <a:gd name="connsiteX7240" fmla="*/ 107748 w 2371972"/>
                <a:gd name="connsiteY7240" fmla="*/ 1722750 h 3508684"/>
                <a:gd name="connsiteX7241" fmla="*/ 107272 w 2371972"/>
                <a:gd name="connsiteY7241" fmla="*/ 1722083 h 3508684"/>
                <a:gd name="connsiteX7242" fmla="*/ 106416 w 2371972"/>
                <a:gd name="connsiteY7242" fmla="*/ 1722369 h 3508684"/>
                <a:gd name="connsiteX7243" fmla="*/ 105370 w 2371972"/>
                <a:gd name="connsiteY7243" fmla="*/ 1723987 h 3508684"/>
                <a:gd name="connsiteX7244" fmla="*/ 103278 w 2371972"/>
                <a:gd name="connsiteY7244" fmla="*/ 1723987 h 3508684"/>
                <a:gd name="connsiteX7245" fmla="*/ 102803 w 2371972"/>
                <a:gd name="connsiteY7245" fmla="*/ 1723606 h 3508684"/>
                <a:gd name="connsiteX7246" fmla="*/ 102803 w 2371972"/>
                <a:gd name="connsiteY7246" fmla="*/ 1722369 h 3508684"/>
                <a:gd name="connsiteX7247" fmla="*/ 103563 w 2371972"/>
                <a:gd name="connsiteY7247" fmla="*/ 1721417 h 3508684"/>
                <a:gd name="connsiteX7248" fmla="*/ 105370 w 2371972"/>
                <a:gd name="connsiteY7248" fmla="*/ 1721417 h 3508684"/>
                <a:gd name="connsiteX7249" fmla="*/ 105656 w 2371972"/>
                <a:gd name="connsiteY7249" fmla="*/ 1722083 h 3508684"/>
                <a:gd name="connsiteX7250" fmla="*/ 106987 w 2371972"/>
                <a:gd name="connsiteY7250" fmla="*/ 1721417 h 3508684"/>
                <a:gd name="connsiteX7251" fmla="*/ 107272 w 2371972"/>
                <a:gd name="connsiteY7251" fmla="*/ 1718372 h 3508684"/>
                <a:gd name="connsiteX7252" fmla="*/ 108033 w 2371972"/>
                <a:gd name="connsiteY7252" fmla="*/ 1716279 h 3508684"/>
                <a:gd name="connsiteX7253" fmla="*/ 107558 w 2371972"/>
                <a:gd name="connsiteY7253" fmla="*/ 1715993 h 3508684"/>
                <a:gd name="connsiteX7254" fmla="*/ 107558 w 2371972"/>
                <a:gd name="connsiteY7254" fmla="*/ 1714566 h 3508684"/>
                <a:gd name="connsiteX7255" fmla="*/ 107082 w 2371972"/>
                <a:gd name="connsiteY7255" fmla="*/ 1714566 h 3508684"/>
                <a:gd name="connsiteX7256" fmla="*/ 107082 w 2371972"/>
                <a:gd name="connsiteY7256" fmla="*/ 1713139 h 3508684"/>
                <a:gd name="connsiteX7257" fmla="*/ 105560 w 2371972"/>
                <a:gd name="connsiteY7257" fmla="*/ 1711521 h 3508684"/>
                <a:gd name="connsiteX7258" fmla="*/ 105085 w 2371972"/>
                <a:gd name="connsiteY7258" fmla="*/ 1710284 h 3508684"/>
                <a:gd name="connsiteX7259" fmla="*/ 105370 w 2371972"/>
                <a:gd name="connsiteY7259" fmla="*/ 1709618 h 3508684"/>
                <a:gd name="connsiteX7260" fmla="*/ 104039 w 2371972"/>
                <a:gd name="connsiteY7260" fmla="*/ 1708666 h 3508684"/>
                <a:gd name="connsiteX7261" fmla="*/ 103754 w 2371972"/>
                <a:gd name="connsiteY7261" fmla="*/ 1707239 h 3508684"/>
                <a:gd name="connsiteX7262" fmla="*/ 105941 w 2371972"/>
                <a:gd name="connsiteY7262" fmla="*/ 1700197 h 3508684"/>
                <a:gd name="connsiteX7263" fmla="*/ 105560 w 2371972"/>
                <a:gd name="connsiteY7263" fmla="*/ 1698770 h 3508684"/>
                <a:gd name="connsiteX7264" fmla="*/ 104800 w 2371972"/>
                <a:gd name="connsiteY7264" fmla="*/ 1697342 h 3508684"/>
                <a:gd name="connsiteX7265" fmla="*/ 104039 w 2371972"/>
                <a:gd name="connsiteY7265" fmla="*/ 1696962 h 3508684"/>
                <a:gd name="connsiteX7266" fmla="*/ 104324 w 2371972"/>
                <a:gd name="connsiteY7266" fmla="*/ 1696296 h 3508684"/>
                <a:gd name="connsiteX7267" fmla="*/ 103563 w 2371972"/>
                <a:gd name="connsiteY7267" fmla="*/ 1695629 h 3508684"/>
                <a:gd name="connsiteX7268" fmla="*/ 103563 w 2371972"/>
                <a:gd name="connsiteY7268" fmla="*/ 1694202 h 3508684"/>
                <a:gd name="connsiteX7269" fmla="*/ 103088 w 2371972"/>
                <a:gd name="connsiteY7269" fmla="*/ 1693917 h 3508684"/>
                <a:gd name="connsiteX7270" fmla="*/ 102612 w 2371972"/>
                <a:gd name="connsiteY7270" fmla="*/ 1691252 h 3508684"/>
                <a:gd name="connsiteX7271" fmla="*/ 101566 w 2371972"/>
                <a:gd name="connsiteY7271" fmla="*/ 1689825 h 3508684"/>
                <a:gd name="connsiteX7272" fmla="*/ 100710 w 2371972"/>
                <a:gd name="connsiteY7272" fmla="*/ 1686304 h 3508684"/>
                <a:gd name="connsiteX7273" fmla="*/ 100235 w 2371972"/>
                <a:gd name="connsiteY7273" fmla="*/ 1686018 h 3508684"/>
                <a:gd name="connsiteX7274" fmla="*/ 99759 w 2371972"/>
                <a:gd name="connsiteY7274" fmla="*/ 1682973 h 3508684"/>
                <a:gd name="connsiteX7275" fmla="*/ 100045 w 2371972"/>
                <a:gd name="connsiteY7275" fmla="*/ 1681546 h 3508684"/>
                <a:gd name="connsiteX7276" fmla="*/ 99569 w 2371972"/>
                <a:gd name="connsiteY7276" fmla="*/ 1681261 h 3508684"/>
                <a:gd name="connsiteX7277" fmla="*/ 99855 w 2371972"/>
                <a:gd name="connsiteY7277" fmla="*/ 1680404 h 3508684"/>
                <a:gd name="connsiteX7278" fmla="*/ 98808 w 2371972"/>
                <a:gd name="connsiteY7278" fmla="*/ 1677359 h 3508684"/>
                <a:gd name="connsiteX7279" fmla="*/ 98808 w 2371972"/>
                <a:gd name="connsiteY7279" fmla="*/ 1675932 h 3508684"/>
                <a:gd name="connsiteX7280" fmla="*/ 99664 w 2371972"/>
                <a:gd name="connsiteY7280" fmla="*/ 1673077 h 3508684"/>
                <a:gd name="connsiteX7281" fmla="*/ 98904 w 2371972"/>
                <a:gd name="connsiteY7281" fmla="*/ 1670222 h 3508684"/>
                <a:gd name="connsiteX7282" fmla="*/ 99189 w 2371972"/>
                <a:gd name="connsiteY7282" fmla="*/ 1668319 h 3508684"/>
                <a:gd name="connsiteX7283" fmla="*/ 97857 w 2371972"/>
                <a:gd name="connsiteY7283" fmla="*/ 1667463 h 3508684"/>
                <a:gd name="connsiteX7284" fmla="*/ 97857 w 2371972"/>
                <a:gd name="connsiteY7284" fmla="*/ 1666796 h 3508684"/>
                <a:gd name="connsiteX7285" fmla="*/ 98523 w 2371972"/>
                <a:gd name="connsiteY7285" fmla="*/ 1666130 h 3508684"/>
                <a:gd name="connsiteX7286" fmla="*/ 98238 w 2371972"/>
                <a:gd name="connsiteY7286" fmla="*/ 1665750 h 3508684"/>
                <a:gd name="connsiteX7287" fmla="*/ 99284 w 2371972"/>
                <a:gd name="connsiteY7287" fmla="*/ 1663656 h 3508684"/>
                <a:gd name="connsiteX7288" fmla="*/ 99284 w 2371972"/>
                <a:gd name="connsiteY7288" fmla="*/ 1658042 h 3508684"/>
                <a:gd name="connsiteX7289" fmla="*/ 97953 w 2371972"/>
                <a:gd name="connsiteY7289" fmla="*/ 1656614 h 3508684"/>
                <a:gd name="connsiteX7290" fmla="*/ 95100 w 2371972"/>
                <a:gd name="connsiteY7290" fmla="*/ 1656329 h 3508684"/>
                <a:gd name="connsiteX7291" fmla="*/ 94814 w 2371972"/>
                <a:gd name="connsiteY7291" fmla="*/ 1654426 h 3508684"/>
                <a:gd name="connsiteX7292" fmla="*/ 95670 w 2371972"/>
                <a:gd name="connsiteY7292" fmla="*/ 1654426 h 3508684"/>
                <a:gd name="connsiteX7293" fmla="*/ 95385 w 2371972"/>
                <a:gd name="connsiteY7293" fmla="*/ 1653569 h 3508684"/>
                <a:gd name="connsiteX7294" fmla="*/ 95860 w 2371972"/>
                <a:gd name="connsiteY7294" fmla="*/ 1653569 h 3508684"/>
                <a:gd name="connsiteX7295" fmla="*/ 95575 w 2371972"/>
                <a:gd name="connsiteY7295" fmla="*/ 1651476 h 3508684"/>
                <a:gd name="connsiteX7296" fmla="*/ 96051 w 2371972"/>
                <a:gd name="connsiteY7296" fmla="*/ 1651095 h 3508684"/>
                <a:gd name="connsiteX7297" fmla="*/ 96051 w 2371972"/>
                <a:gd name="connsiteY7297" fmla="*/ 1649478 h 3508684"/>
                <a:gd name="connsiteX7298" fmla="*/ 95575 w 2371972"/>
                <a:gd name="connsiteY7298" fmla="*/ 1645481 h 3508684"/>
                <a:gd name="connsiteX7299" fmla="*/ 94814 w 2371972"/>
                <a:gd name="connsiteY7299" fmla="*/ 1645100 h 3508684"/>
                <a:gd name="connsiteX7300" fmla="*/ 94814 w 2371972"/>
                <a:gd name="connsiteY7300" fmla="*/ 1644434 h 3508684"/>
                <a:gd name="connsiteX7301" fmla="*/ 94339 w 2371972"/>
                <a:gd name="connsiteY7301" fmla="*/ 1644434 h 3508684"/>
                <a:gd name="connsiteX7302" fmla="*/ 94624 w 2371972"/>
                <a:gd name="connsiteY7302" fmla="*/ 1643768 h 3508684"/>
                <a:gd name="connsiteX7303" fmla="*/ 94149 w 2371972"/>
                <a:gd name="connsiteY7303" fmla="*/ 1644053 h 3508684"/>
                <a:gd name="connsiteX7304" fmla="*/ 94149 w 2371972"/>
                <a:gd name="connsiteY7304" fmla="*/ 1643197 h 3508684"/>
                <a:gd name="connsiteX7305" fmla="*/ 91961 w 2371972"/>
                <a:gd name="connsiteY7305" fmla="*/ 1641294 h 3508684"/>
                <a:gd name="connsiteX7306" fmla="*/ 90440 w 2371972"/>
                <a:gd name="connsiteY7306" fmla="*/ 1640437 h 3508684"/>
                <a:gd name="connsiteX7307" fmla="*/ 89394 w 2371972"/>
                <a:gd name="connsiteY7307" fmla="*/ 1640723 h 3508684"/>
                <a:gd name="connsiteX7308" fmla="*/ 88918 w 2371972"/>
                <a:gd name="connsiteY7308" fmla="*/ 1640342 h 3508684"/>
                <a:gd name="connsiteX7309" fmla="*/ 87872 w 2371972"/>
                <a:gd name="connsiteY7309" fmla="*/ 1640723 h 3508684"/>
                <a:gd name="connsiteX7310" fmla="*/ 88157 w 2371972"/>
                <a:gd name="connsiteY7310" fmla="*/ 1641675 h 3508684"/>
                <a:gd name="connsiteX7311" fmla="*/ 87682 w 2371972"/>
                <a:gd name="connsiteY7311" fmla="*/ 1642341 h 3508684"/>
                <a:gd name="connsiteX7312" fmla="*/ 86160 w 2371972"/>
                <a:gd name="connsiteY7312" fmla="*/ 1642341 h 3508684"/>
                <a:gd name="connsiteX7313" fmla="*/ 85685 w 2371972"/>
                <a:gd name="connsiteY7313" fmla="*/ 1641389 h 3508684"/>
                <a:gd name="connsiteX7314" fmla="*/ 84163 w 2371972"/>
                <a:gd name="connsiteY7314" fmla="*/ 1639962 h 3508684"/>
                <a:gd name="connsiteX7315" fmla="*/ 84163 w 2371972"/>
                <a:gd name="connsiteY7315" fmla="*/ 1639296 h 3508684"/>
                <a:gd name="connsiteX7316" fmla="*/ 85494 w 2371972"/>
                <a:gd name="connsiteY7316" fmla="*/ 1638439 h 3508684"/>
                <a:gd name="connsiteX7317" fmla="*/ 85494 w 2371972"/>
                <a:gd name="connsiteY7317" fmla="*/ 1638058 h 3508684"/>
                <a:gd name="connsiteX7318" fmla="*/ 86350 w 2371972"/>
                <a:gd name="connsiteY7318" fmla="*/ 1638058 h 3508684"/>
                <a:gd name="connsiteX7319" fmla="*/ 87206 w 2371972"/>
                <a:gd name="connsiteY7319" fmla="*/ 1637392 h 3508684"/>
                <a:gd name="connsiteX7320" fmla="*/ 92817 w 2371972"/>
                <a:gd name="connsiteY7320" fmla="*/ 1638820 h 3508684"/>
                <a:gd name="connsiteX7321" fmla="*/ 93102 w 2371972"/>
                <a:gd name="connsiteY7321" fmla="*/ 1638154 h 3508684"/>
                <a:gd name="connsiteX7322" fmla="*/ 93578 w 2371972"/>
                <a:gd name="connsiteY7322" fmla="*/ 1638154 h 3508684"/>
                <a:gd name="connsiteX7323" fmla="*/ 93578 w 2371972"/>
                <a:gd name="connsiteY7323" fmla="*/ 1637297 h 3508684"/>
                <a:gd name="connsiteX7324" fmla="*/ 94624 w 2371972"/>
                <a:gd name="connsiteY7324" fmla="*/ 1637012 h 3508684"/>
                <a:gd name="connsiteX7325" fmla="*/ 94339 w 2371972"/>
                <a:gd name="connsiteY7325" fmla="*/ 1636631 h 3508684"/>
                <a:gd name="connsiteX7326" fmla="*/ 95004 w 2371972"/>
                <a:gd name="connsiteY7326" fmla="*/ 1636631 h 3508684"/>
                <a:gd name="connsiteX7327" fmla="*/ 95480 w 2371972"/>
                <a:gd name="connsiteY7327" fmla="*/ 1635775 h 3508684"/>
                <a:gd name="connsiteX7328" fmla="*/ 95955 w 2371972"/>
                <a:gd name="connsiteY7328" fmla="*/ 1635775 h 3508684"/>
                <a:gd name="connsiteX7329" fmla="*/ 95955 w 2371972"/>
                <a:gd name="connsiteY7329" fmla="*/ 1634918 h 3508684"/>
                <a:gd name="connsiteX7330" fmla="*/ 96431 w 2371972"/>
                <a:gd name="connsiteY7330" fmla="*/ 1634918 h 3508684"/>
                <a:gd name="connsiteX7331" fmla="*/ 96431 w 2371972"/>
                <a:gd name="connsiteY7331" fmla="*/ 1634062 h 3508684"/>
                <a:gd name="connsiteX7332" fmla="*/ 97477 w 2371972"/>
                <a:gd name="connsiteY7332" fmla="*/ 1632444 h 3508684"/>
                <a:gd name="connsiteX7333" fmla="*/ 97002 w 2371972"/>
                <a:gd name="connsiteY7333" fmla="*/ 1631588 h 3508684"/>
                <a:gd name="connsiteX7334" fmla="*/ 97477 w 2371972"/>
                <a:gd name="connsiteY7334" fmla="*/ 1631207 h 3508684"/>
                <a:gd name="connsiteX7335" fmla="*/ 97477 w 2371972"/>
                <a:gd name="connsiteY7335" fmla="*/ 1629780 h 3508684"/>
                <a:gd name="connsiteX7336" fmla="*/ 97953 w 2371972"/>
                <a:gd name="connsiteY7336" fmla="*/ 1629780 h 3508684"/>
                <a:gd name="connsiteX7337" fmla="*/ 97953 w 2371972"/>
                <a:gd name="connsiteY7337" fmla="*/ 1628162 h 3508684"/>
                <a:gd name="connsiteX7338" fmla="*/ 97477 w 2371972"/>
                <a:gd name="connsiteY7338" fmla="*/ 1627877 h 3508684"/>
                <a:gd name="connsiteX7339" fmla="*/ 97762 w 2371972"/>
                <a:gd name="connsiteY7339" fmla="*/ 1623309 h 3508684"/>
                <a:gd name="connsiteX7340" fmla="*/ 98618 w 2371972"/>
                <a:gd name="connsiteY7340" fmla="*/ 1622072 h 3508684"/>
                <a:gd name="connsiteX7341" fmla="*/ 98618 w 2371972"/>
                <a:gd name="connsiteY7341" fmla="*/ 1616743 h 3508684"/>
                <a:gd name="connsiteX7342" fmla="*/ 96431 w 2371972"/>
                <a:gd name="connsiteY7342" fmla="*/ 1615887 h 3508684"/>
                <a:gd name="connsiteX7343" fmla="*/ 95955 w 2371972"/>
                <a:gd name="connsiteY7343" fmla="*/ 1614650 h 3508684"/>
                <a:gd name="connsiteX7344" fmla="*/ 96241 w 2371972"/>
                <a:gd name="connsiteY7344" fmla="*/ 1613793 h 3508684"/>
                <a:gd name="connsiteX7345" fmla="*/ 97287 w 2371972"/>
                <a:gd name="connsiteY7345" fmla="*/ 1614650 h 3508684"/>
                <a:gd name="connsiteX7346" fmla="*/ 98333 w 2371972"/>
                <a:gd name="connsiteY7346" fmla="*/ 1614364 h 3508684"/>
                <a:gd name="connsiteX7347" fmla="*/ 98808 w 2371972"/>
                <a:gd name="connsiteY7347" fmla="*/ 1613983 h 3508684"/>
                <a:gd name="connsiteX7348" fmla="*/ 99094 w 2371972"/>
                <a:gd name="connsiteY7348" fmla="*/ 1612080 h 3508684"/>
                <a:gd name="connsiteX7349" fmla="*/ 100140 w 2371972"/>
                <a:gd name="connsiteY7349" fmla="*/ 1611224 h 3508684"/>
                <a:gd name="connsiteX7350" fmla="*/ 99855 w 2371972"/>
                <a:gd name="connsiteY7350" fmla="*/ 1608750 h 3508684"/>
                <a:gd name="connsiteX7351" fmla="*/ 99094 w 2371972"/>
                <a:gd name="connsiteY7351" fmla="*/ 1606846 h 3508684"/>
                <a:gd name="connsiteX7352" fmla="*/ 98618 w 2371972"/>
                <a:gd name="connsiteY7352" fmla="*/ 1606561 h 3508684"/>
                <a:gd name="connsiteX7353" fmla="*/ 99284 w 2371972"/>
                <a:gd name="connsiteY7353" fmla="*/ 1604658 h 3508684"/>
                <a:gd name="connsiteX7354" fmla="*/ 98999 w 2371972"/>
                <a:gd name="connsiteY7354" fmla="*/ 1603421 h 3508684"/>
                <a:gd name="connsiteX7355" fmla="*/ 100520 w 2371972"/>
                <a:gd name="connsiteY7355" fmla="*/ 1603040 h 3508684"/>
                <a:gd name="connsiteX7356" fmla="*/ 100235 w 2371972"/>
                <a:gd name="connsiteY7356" fmla="*/ 1602374 h 3508684"/>
                <a:gd name="connsiteX7357" fmla="*/ 101091 w 2371972"/>
                <a:gd name="connsiteY7357" fmla="*/ 1600756 h 3508684"/>
                <a:gd name="connsiteX7358" fmla="*/ 102612 w 2371972"/>
                <a:gd name="connsiteY7358" fmla="*/ 1601042 h 3508684"/>
                <a:gd name="connsiteX7359" fmla="*/ 102898 w 2371972"/>
                <a:gd name="connsiteY7359" fmla="*/ 1600661 h 3508684"/>
                <a:gd name="connsiteX7360" fmla="*/ 102898 w 2371972"/>
                <a:gd name="connsiteY7360" fmla="*/ 1601042 h 3508684"/>
                <a:gd name="connsiteX7361" fmla="*/ 103563 w 2371972"/>
                <a:gd name="connsiteY7361" fmla="*/ 1601327 h 3508684"/>
                <a:gd name="connsiteX7362" fmla="*/ 104609 w 2371972"/>
                <a:gd name="connsiteY7362" fmla="*/ 1600661 h 3508684"/>
                <a:gd name="connsiteX7363" fmla="*/ 104609 w 2371972"/>
                <a:gd name="connsiteY7363" fmla="*/ 1599805 h 3508684"/>
                <a:gd name="connsiteX7364" fmla="*/ 105656 w 2371972"/>
                <a:gd name="connsiteY7364" fmla="*/ 1599139 h 3508684"/>
                <a:gd name="connsiteX7365" fmla="*/ 105370 w 2371972"/>
                <a:gd name="connsiteY7365" fmla="*/ 1598758 h 3508684"/>
                <a:gd name="connsiteX7366" fmla="*/ 106226 w 2371972"/>
                <a:gd name="connsiteY7366" fmla="*/ 1597806 h 3508684"/>
                <a:gd name="connsiteX7367" fmla="*/ 105941 w 2371972"/>
                <a:gd name="connsiteY7367" fmla="*/ 1597140 h 3508684"/>
                <a:gd name="connsiteX7368" fmla="*/ 106416 w 2371972"/>
                <a:gd name="connsiteY7368" fmla="*/ 1596855 h 3508684"/>
                <a:gd name="connsiteX7369" fmla="*/ 107177 w 2371972"/>
                <a:gd name="connsiteY7369" fmla="*/ 1594761 h 3508684"/>
                <a:gd name="connsiteX7370" fmla="*/ 108699 w 2371972"/>
                <a:gd name="connsiteY7370" fmla="*/ 1593524 h 3508684"/>
                <a:gd name="connsiteX7371" fmla="*/ 107938 w 2371972"/>
                <a:gd name="connsiteY7371" fmla="*/ 1592573 h 3508684"/>
                <a:gd name="connsiteX7372" fmla="*/ 107938 w 2371972"/>
                <a:gd name="connsiteY7372" fmla="*/ 1590479 h 3508684"/>
                <a:gd name="connsiteX7373" fmla="*/ 107462 w 2371972"/>
                <a:gd name="connsiteY7373" fmla="*/ 1590194 h 3508684"/>
                <a:gd name="connsiteX7374" fmla="*/ 107177 w 2371972"/>
                <a:gd name="connsiteY7374" fmla="*/ 1587910 h 3508684"/>
                <a:gd name="connsiteX7375" fmla="*/ 106702 w 2371972"/>
                <a:gd name="connsiteY7375" fmla="*/ 1587910 h 3508684"/>
                <a:gd name="connsiteX7376" fmla="*/ 106702 w 2371972"/>
                <a:gd name="connsiteY7376" fmla="*/ 1587244 h 3508684"/>
                <a:gd name="connsiteX7377" fmla="*/ 106226 w 2371972"/>
                <a:gd name="connsiteY7377" fmla="*/ 1586958 h 3508684"/>
                <a:gd name="connsiteX7378" fmla="*/ 107272 w 2371972"/>
                <a:gd name="connsiteY7378" fmla="*/ 1585721 h 3508684"/>
                <a:gd name="connsiteX7379" fmla="*/ 107272 w 2371972"/>
                <a:gd name="connsiteY7379" fmla="*/ 1584104 h 3508684"/>
                <a:gd name="connsiteX7380" fmla="*/ 107748 w 2371972"/>
                <a:gd name="connsiteY7380" fmla="*/ 1583818 h 3508684"/>
                <a:gd name="connsiteX7381" fmla="*/ 107462 w 2371972"/>
                <a:gd name="connsiteY7381" fmla="*/ 1581534 h 3508684"/>
                <a:gd name="connsiteX7382" fmla="*/ 107938 w 2371972"/>
                <a:gd name="connsiteY7382" fmla="*/ 1581249 h 3508684"/>
                <a:gd name="connsiteX7383" fmla="*/ 107653 w 2371972"/>
                <a:gd name="connsiteY7383" fmla="*/ 1579346 h 3508684"/>
                <a:gd name="connsiteX7384" fmla="*/ 108699 w 2371972"/>
                <a:gd name="connsiteY7384" fmla="*/ 1571733 h 3508684"/>
                <a:gd name="connsiteX7385" fmla="*/ 108413 w 2371972"/>
                <a:gd name="connsiteY7385" fmla="*/ 1568878 h 3508684"/>
                <a:gd name="connsiteX7386" fmla="*/ 107938 w 2371972"/>
                <a:gd name="connsiteY7386" fmla="*/ 1568593 h 3508684"/>
                <a:gd name="connsiteX7387" fmla="*/ 108223 w 2371972"/>
                <a:gd name="connsiteY7387" fmla="*/ 1567165 h 3508684"/>
                <a:gd name="connsiteX7388" fmla="*/ 107748 w 2371972"/>
                <a:gd name="connsiteY7388" fmla="*/ 1566880 h 3508684"/>
                <a:gd name="connsiteX7389" fmla="*/ 108033 w 2371972"/>
                <a:gd name="connsiteY7389" fmla="*/ 1566024 h 3508684"/>
                <a:gd name="connsiteX7390" fmla="*/ 107558 w 2371972"/>
                <a:gd name="connsiteY7390" fmla="*/ 1564596 h 3508684"/>
                <a:gd name="connsiteX7391" fmla="*/ 107177 w 2371972"/>
                <a:gd name="connsiteY7391" fmla="*/ 1564596 h 3508684"/>
                <a:gd name="connsiteX7392" fmla="*/ 107653 w 2371972"/>
                <a:gd name="connsiteY7392" fmla="*/ 1563930 h 3508684"/>
                <a:gd name="connsiteX7393" fmla="*/ 107177 w 2371972"/>
                <a:gd name="connsiteY7393" fmla="*/ 1561646 h 3508684"/>
                <a:gd name="connsiteX7394" fmla="*/ 107462 w 2371972"/>
                <a:gd name="connsiteY7394" fmla="*/ 1560409 h 3508684"/>
                <a:gd name="connsiteX7395" fmla="*/ 106987 w 2371972"/>
                <a:gd name="connsiteY7395" fmla="*/ 1560029 h 3508684"/>
                <a:gd name="connsiteX7396" fmla="*/ 107272 w 2371972"/>
                <a:gd name="connsiteY7396" fmla="*/ 1559362 h 3508684"/>
                <a:gd name="connsiteX7397" fmla="*/ 105465 w 2371972"/>
                <a:gd name="connsiteY7397" fmla="*/ 1552511 h 3508684"/>
                <a:gd name="connsiteX7398" fmla="*/ 105751 w 2371972"/>
                <a:gd name="connsiteY7398" fmla="*/ 1551655 h 3508684"/>
                <a:gd name="connsiteX7399" fmla="*/ 101947 w 2371972"/>
                <a:gd name="connsiteY7399" fmla="*/ 1541948 h 3508684"/>
                <a:gd name="connsiteX7400" fmla="*/ 101091 w 2371972"/>
                <a:gd name="connsiteY7400" fmla="*/ 1541663 h 3508684"/>
                <a:gd name="connsiteX7401" fmla="*/ 101376 w 2371972"/>
                <a:gd name="connsiteY7401" fmla="*/ 1540806 h 3508684"/>
                <a:gd name="connsiteX7402" fmla="*/ 98713 w 2371972"/>
                <a:gd name="connsiteY7402" fmla="*/ 1537666 h 3508684"/>
                <a:gd name="connsiteX7403" fmla="*/ 97382 w 2371972"/>
                <a:gd name="connsiteY7403" fmla="*/ 1533955 h 3508684"/>
                <a:gd name="connsiteX7404" fmla="*/ 94529 w 2371972"/>
                <a:gd name="connsiteY7404" fmla="*/ 1532718 h 3508684"/>
                <a:gd name="connsiteX7405" fmla="*/ 94529 w 2371972"/>
                <a:gd name="connsiteY7405" fmla="*/ 1531291 h 3508684"/>
                <a:gd name="connsiteX7406" fmla="*/ 95290 w 2371972"/>
                <a:gd name="connsiteY7406" fmla="*/ 1530910 h 3508684"/>
                <a:gd name="connsiteX7407" fmla="*/ 95575 w 2371972"/>
                <a:gd name="connsiteY7407" fmla="*/ 1529673 h 3508684"/>
                <a:gd name="connsiteX7408" fmla="*/ 97097 w 2371972"/>
                <a:gd name="connsiteY7408" fmla="*/ 1527770 h 3508684"/>
                <a:gd name="connsiteX7409" fmla="*/ 98904 w 2371972"/>
                <a:gd name="connsiteY7409" fmla="*/ 1528055 h 3508684"/>
                <a:gd name="connsiteX7410" fmla="*/ 100235 w 2371972"/>
                <a:gd name="connsiteY7410" fmla="*/ 1529483 h 3508684"/>
                <a:gd name="connsiteX7411" fmla="*/ 102898 w 2371972"/>
                <a:gd name="connsiteY7411" fmla="*/ 1529197 h 3508684"/>
                <a:gd name="connsiteX7412" fmla="*/ 103754 w 2371972"/>
                <a:gd name="connsiteY7412" fmla="*/ 1528341 h 3508684"/>
                <a:gd name="connsiteX7413" fmla="*/ 104229 w 2371972"/>
                <a:gd name="connsiteY7413" fmla="*/ 1527104 h 3508684"/>
                <a:gd name="connsiteX7414" fmla="*/ 104705 w 2371972"/>
                <a:gd name="connsiteY7414" fmla="*/ 1527104 h 3508684"/>
                <a:gd name="connsiteX7415" fmla="*/ 104705 w 2371972"/>
                <a:gd name="connsiteY7415" fmla="*/ 1526438 h 3508684"/>
                <a:gd name="connsiteX7416" fmla="*/ 105560 w 2371972"/>
                <a:gd name="connsiteY7416" fmla="*/ 1526057 h 3508684"/>
                <a:gd name="connsiteX7417" fmla="*/ 105560 w 2371972"/>
                <a:gd name="connsiteY7417" fmla="*/ 1525391 h 3508684"/>
                <a:gd name="connsiteX7418" fmla="*/ 106607 w 2371972"/>
                <a:gd name="connsiteY7418" fmla="*/ 1524534 h 3508684"/>
                <a:gd name="connsiteX7419" fmla="*/ 106892 w 2371972"/>
                <a:gd name="connsiteY7419" fmla="*/ 1523297 h 3508684"/>
                <a:gd name="connsiteX7420" fmla="*/ 107367 w 2371972"/>
                <a:gd name="connsiteY7420" fmla="*/ 1523012 h 3508684"/>
                <a:gd name="connsiteX7421" fmla="*/ 107367 w 2371972"/>
                <a:gd name="connsiteY7421" fmla="*/ 1520728 h 3508684"/>
                <a:gd name="connsiteX7422" fmla="*/ 108128 w 2371972"/>
                <a:gd name="connsiteY7422" fmla="*/ 1520443 h 3508684"/>
                <a:gd name="connsiteX7423" fmla="*/ 108128 w 2371972"/>
                <a:gd name="connsiteY7423" fmla="*/ 1519777 h 3508684"/>
                <a:gd name="connsiteX7424" fmla="*/ 108604 w 2371972"/>
                <a:gd name="connsiteY7424" fmla="*/ 1519777 h 3508684"/>
                <a:gd name="connsiteX7425" fmla="*/ 108604 w 2371972"/>
                <a:gd name="connsiteY7425" fmla="*/ 1520443 h 3508684"/>
                <a:gd name="connsiteX7426" fmla="*/ 109269 w 2371972"/>
                <a:gd name="connsiteY7426" fmla="*/ 1520157 h 3508684"/>
                <a:gd name="connsiteX7427" fmla="*/ 109269 w 2371972"/>
                <a:gd name="connsiteY7427" fmla="*/ 1521014 h 3508684"/>
                <a:gd name="connsiteX7428" fmla="*/ 111552 w 2371972"/>
                <a:gd name="connsiteY7428" fmla="*/ 1520062 h 3508684"/>
                <a:gd name="connsiteX7429" fmla="*/ 113073 w 2371972"/>
                <a:gd name="connsiteY7429" fmla="*/ 1520728 h 3508684"/>
                <a:gd name="connsiteX7430" fmla="*/ 113739 w 2371972"/>
                <a:gd name="connsiteY7430" fmla="*/ 1521585 h 3508684"/>
                <a:gd name="connsiteX7431" fmla="*/ 114785 w 2371972"/>
                <a:gd name="connsiteY7431" fmla="*/ 1521299 h 3508684"/>
                <a:gd name="connsiteX7432" fmla="*/ 115261 w 2371972"/>
                <a:gd name="connsiteY7432" fmla="*/ 1520633 h 3508684"/>
                <a:gd name="connsiteX7433" fmla="*/ 116021 w 2371972"/>
                <a:gd name="connsiteY7433" fmla="*/ 1520918 h 3508684"/>
                <a:gd name="connsiteX7434" fmla="*/ 117543 w 2371972"/>
                <a:gd name="connsiteY7434" fmla="*/ 1518635 h 3508684"/>
                <a:gd name="connsiteX7435" fmla="*/ 117828 w 2371972"/>
                <a:gd name="connsiteY7435" fmla="*/ 1517683 h 3508684"/>
                <a:gd name="connsiteX7436" fmla="*/ 118684 w 2371972"/>
                <a:gd name="connsiteY7436" fmla="*/ 1516827 h 3508684"/>
                <a:gd name="connsiteX7437" fmla="*/ 118399 w 2371972"/>
                <a:gd name="connsiteY7437" fmla="*/ 1516160 h 3508684"/>
                <a:gd name="connsiteX7438" fmla="*/ 118874 w 2371972"/>
                <a:gd name="connsiteY7438" fmla="*/ 1516160 h 3508684"/>
                <a:gd name="connsiteX7439" fmla="*/ 119350 w 2371972"/>
                <a:gd name="connsiteY7439" fmla="*/ 1509309 h 3508684"/>
                <a:gd name="connsiteX7440" fmla="*/ 121537 w 2371972"/>
                <a:gd name="connsiteY7440" fmla="*/ 1507691 h 3508684"/>
                <a:gd name="connsiteX7441" fmla="*/ 122013 w 2371972"/>
                <a:gd name="connsiteY7441" fmla="*/ 1506169 h 3508684"/>
                <a:gd name="connsiteX7442" fmla="*/ 123059 w 2371972"/>
                <a:gd name="connsiteY7442" fmla="*/ 1506169 h 3508684"/>
                <a:gd name="connsiteX7443" fmla="*/ 122298 w 2371972"/>
                <a:gd name="connsiteY7443" fmla="*/ 1506835 h 3508684"/>
                <a:gd name="connsiteX7444" fmla="*/ 122298 w 2371972"/>
                <a:gd name="connsiteY7444" fmla="*/ 1508928 h 3508684"/>
                <a:gd name="connsiteX7445" fmla="*/ 122298 w 2371972"/>
                <a:gd name="connsiteY7445" fmla="*/ 1512925 h 3508684"/>
                <a:gd name="connsiteX7446" fmla="*/ 122298 w 2371972"/>
                <a:gd name="connsiteY7446" fmla="*/ 1512925 h 3508684"/>
                <a:gd name="connsiteX7447" fmla="*/ 175649 w 2371972"/>
                <a:gd name="connsiteY7447" fmla="*/ 1477621 h 3508684"/>
                <a:gd name="connsiteX7448" fmla="*/ 177836 w 2371972"/>
                <a:gd name="connsiteY7448" fmla="*/ 1479239 h 3508684"/>
                <a:gd name="connsiteX7449" fmla="*/ 178312 w 2371972"/>
                <a:gd name="connsiteY7449" fmla="*/ 1480095 h 3508684"/>
                <a:gd name="connsiteX7450" fmla="*/ 179072 w 2371972"/>
                <a:gd name="connsiteY7450" fmla="*/ 1480095 h 3508684"/>
                <a:gd name="connsiteX7451" fmla="*/ 179548 w 2371972"/>
                <a:gd name="connsiteY7451" fmla="*/ 1480952 h 3508684"/>
                <a:gd name="connsiteX7452" fmla="*/ 181070 w 2371972"/>
                <a:gd name="connsiteY7452" fmla="*/ 1481237 h 3508684"/>
                <a:gd name="connsiteX7453" fmla="*/ 180309 w 2371972"/>
                <a:gd name="connsiteY7453" fmla="*/ 1481903 h 3508684"/>
                <a:gd name="connsiteX7454" fmla="*/ 180309 w 2371972"/>
                <a:gd name="connsiteY7454" fmla="*/ 1482570 h 3508684"/>
                <a:gd name="connsiteX7455" fmla="*/ 180784 w 2371972"/>
                <a:gd name="connsiteY7455" fmla="*/ 1482855 h 3508684"/>
                <a:gd name="connsiteX7456" fmla="*/ 180784 w 2371972"/>
                <a:gd name="connsiteY7456" fmla="*/ 1483807 h 3508684"/>
                <a:gd name="connsiteX7457" fmla="*/ 180309 w 2371972"/>
                <a:gd name="connsiteY7457" fmla="*/ 1483807 h 3508684"/>
                <a:gd name="connsiteX7458" fmla="*/ 180309 w 2371972"/>
                <a:gd name="connsiteY7458" fmla="*/ 1484187 h 3508684"/>
                <a:gd name="connsiteX7459" fmla="*/ 176885 w 2371972"/>
                <a:gd name="connsiteY7459" fmla="*/ 1483236 h 3508684"/>
                <a:gd name="connsiteX7460" fmla="*/ 176885 w 2371972"/>
                <a:gd name="connsiteY7460" fmla="*/ 1481999 h 3508684"/>
                <a:gd name="connsiteX7461" fmla="*/ 176410 w 2371972"/>
                <a:gd name="connsiteY7461" fmla="*/ 1481618 h 3508684"/>
                <a:gd name="connsiteX7462" fmla="*/ 174888 w 2371972"/>
                <a:gd name="connsiteY7462" fmla="*/ 1481332 h 3508684"/>
                <a:gd name="connsiteX7463" fmla="*/ 174888 w 2371972"/>
                <a:gd name="connsiteY7463" fmla="*/ 1479049 h 3508684"/>
                <a:gd name="connsiteX7464" fmla="*/ 174413 w 2371972"/>
                <a:gd name="connsiteY7464" fmla="*/ 1478668 h 3508684"/>
                <a:gd name="connsiteX7465" fmla="*/ 174888 w 2371972"/>
                <a:gd name="connsiteY7465" fmla="*/ 1478383 h 3508684"/>
                <a:gd name="connsiteX7466" fmla="*/ 174888 w 2371972"/>
                <a:gd name="connsiteY7466" fmla="*/ 1477716 h 3508684"/>
                <a:gd name="connsiteX7467" fmla="*/ 175649 w 2371972"/>
                <a:gd name="connsiteY7467" fmla="*/ 1477621 h 3508684"/>
                <a:gd name="connsiteX7468" fmla="*/ 175649 w 2371972"/>
                <a:gd name="connsiteY7468" fmla="*/ 1477621 h 3508684"/>
                <a:gd name="connsiteX7469" fmla="*/ 161669 w 2371972"/>
                <a:gd name="connsiteY7469" fmla="*/ 1469723 h 3508684"/>
                <a:gd name="connsiteX7470" fmla="*/ 162525 w 2371972"/>
                <a:gd name="connsiteY7470" fmla="*/ 1470389 h 3508684"/>
                <a:gd name="connsiteX7471" fmla="*/ 163856 w 2371972"/>
                <a:gd name="connsiteY7471" fmla="*/ 1470389 h 3508684"/>
                <a:gd name="connsiteX7472" fmla="*/ 163856 w 2371972"/>
                <a:gd name="connsiteY7472" fmla="*/ 1471246 h 3508684"/>
                <a:gd name="connsiteX7473" fmla="*/ 163096 w 2371972"/>
                <a:gd name="connsiteY7473" fmla="*/ 1471626 h 3508684"/>
                <a:gd name="connsiteX7474" fmla="*/ 162810 w 2371972"/>
                <a:gd name="connsiteY7474" fmla="*/ 1472578 h 3508684"/>
                <a:gd name="connsiteX7475" fmla="*/ 162050 w 2371972"/>
                <a:gd name="connsiteY7475" fmla="*/ 1472578 h 3508684"/>
                <a:gd name="connsiteX7476" fmla="*/ 161574 w 2371972"/>
                <a:gd name="connsiteY7476" fmla="*/ 1470960 h 3508684"/>
                <a:gd name="connsiteX7477" fmla="*/ 160813 w 2371972"/>
                <a:gd name="connsiteY7477" fmla="*/ 1470675 h 3508684"/>
                <a:gd name="connsiteX7478" fmla="*/ 160528 w 2371972"/>
                <a:gd name="connsiteY7478" fmla="*/ 1469723 h 3508684"/>
                <a:gd name="connsiteX7479" fmla="*/ 161669 w 2371972"/>
                <a:gd name="connsiteY7479" fmla="*/ 1469723 h 3508684"/>
                <a:gd name="connsiteX7480" fmla="*/ 161669 w 2371972"/>
                <a:gd name="connsiteY7480" fmla="*/ 1469723 h 3508684"/>
                <a:gd name="connsiteX7481" fmla="*/ 158721 w 2371972"/>
                <a:gd name="connsiteY7481" fmla="*/ 1460398 h 3508684"/>
                <a:gd name="connsiteX7482" fmla="*/ 159767 w 2371972"/>
                <a:gd name="connsiteY7482" fmla="*/ 1461349 h 3508684"/>
                <a:gd name="connsiteX7483" fmla="*/ 161099 w 2371972"/>
                <a:gd name="connsiteY7483" fmla="*/ 1461349 h 3508684"/>
                <a:gd name="connsiteX7484" fmla="*/ 163191 w 2371972"/>
                <a:gd name="connsiteY7484" fmla="*/ 1463633 h 3508684"/>
                <a:gd name="connsiteX7485" fmla="*/ 164998 w 2371972"/>
                <a:gd name="connsiteY7485" fmla="*/ 1462777 h 3508684"/>
                <a:gd name="connsiteX7486" fmla="*/ 166044 w 2371972"/>
                <a:gd name="connsiteY7486" fmla="*/ 1463633 h 3508684"/>
                <a:gd name="connsiteX7487" fmla="*/ 165188 w 2371972"/>
                <a:gd name="connsiteY7487" fmla="*/ 1465917 h 3508684"/>
                <a:gd name="connsiteX7488" fmla="*/ 166044 w 2371972"/>
                <a:gd name="connsiteY7488" fmla="*/ 1466297 h 3508684"/>
                <a:gd name="connsiteX7489" fmla="*/ 166329 w 2371972"/>
                <a:gd name="connsiteY7489" fmla="*/ 1468391 h 3508684"/>
                <a:gd name="connsiteX7490" fmla="*/ 165854 w 2371972"/>
                <a:gd name="connsiteY7490" fmla="*/ 1469057 h 3508684"/>
                <a:gd name="connsiteX7491" fmla="*/ 164522 w 2371972"/>
                <a:gd name="connsiteY7491" fmla="*/ 1469057 h 3508684"/>
                <a:gd name="connsiteX7492" fmla="*/ 164522 w 2371972"/>
                <a:gd name="connsiteY7492" fmla="*/ 1469438 h 3508684"/>
                <a:gd name="connsiteX7493" fmla="*/ 165854 w 2371972"/>
                <a:gd name="connsiteY7493" fmla="*/ 1470294 h 3508684"/>
                <a:gd name="connsiteX7494" fmla="*/ 165378 w 2371972"/>
                <a:gd name="connsiteY7494" fmla="*/ 1470960 h 3508684"/>
                <a:gd name="connsiteX7495" fmla="*/ 164617 w 2371972"/>
                <a:gd name="connsiteY7495" fmla="*/ 1470960 h 3508684"/>
                <a:gd name="connsiteX7496" fmla="*/ 163571 w 2371972"/>
                <a:gd name="connsiteY7496" fmla="*/ 1469723 h 3508684"/>
                <a:gd name="connsiteX7497" fmla="*/ 160433 w 2371972"/>
                <a:gd name="connsiteY7497" fmla="*/ 1469057 h 3508684"/>
                <a:gd name="connsiteX7498" fmla="*/ 160433 w 2371972"/>
                <a:gd name="connsiteY7498" fmla="*/ 1466773 h 3508684"/>
                <a:gd name="connsiteX7499" fmla="*/ 159387 w 2371972"/>
                <a:gd name="connsiteY7499" fmla="*/ 1465251 h 3508684"/>
                <a:gd name="connsiteX7500" fmla="*/ 159387 w 2371972"/>
                <a:gd name="connsiteY7500" fmla="*/ 1464394 h 3508684"/>
                <a:gd name="connsiteX7501" fmla="*/ 158341 w 2371972"/>
                <a:gd name="connsiteY7501" fmla="*/ 1463157 h 3508684"/>
                <a:gd name="connsiteX7502" fmla="*/ 156249 w 2371972"/>
                <a:gd name="connsiteY7502" fmla="*/ 1462491 h 3508684"/>
                <a:gd name="connsiteX7503" fmla="*/ 156534 w 2371972"/>
                <a:gd name="connsiteY7503" fmla="*/ 1460968 h 3508684"/>
                <a:gd name="connsiteX7504" fmla="*/ 157865 w 2371972"/>
                <a:gd name="connsiteY7504" fmla="*/ 1460968 h 3508684"/>
                <a:gd name="connsiteX7505" fmla="*/ 158151 w 2371972"/>
                <a:gd name="connsiteY7505" fmla="*/ 1460302 h 3508684"/>
                <a:gd name="connsiteX7506" fmla="*/ 158721 w 2371972"/>
                <a:gd name="connsiteY7506" fmla="*/ 1460302 h 3508684"/>
                <a:gd name="connsiteX7507" fmla="*/ 158721 w 2371972"/>
                <a:gd name="connsiteY7507" fmla="*/ 1460398 h 3508684"/>
                <a:gd name="connsiteX7508" fmla="*/ 190199 w 2371972"/>
                <a:gd name="connsiteY7508" fmla="*/ 1459827 h 3508684"/>
                <a:gd name="connsiteX7509" fmla="*/ 190484 w 2371972"/>
                <a:gd name="connsiteY7509" fmla="*/ 1461064 h 3508684"/>
                <a:gd name="connsiteX7510" fmla="*/ 191530 w 2371972"/>
                <a:gd name="connsiteY7510" fmla="*/ 1461920 h 3508684"/>
                <a:gd name="connsiteX7511" fmla="*/ 191530 w 2371972"/>
                <a:gd name="connsiteY7511" fmla="*/ 1462777 h 3508684"/>
                <a:gd name="connsiteX7512" fmla="*/ 189058 w 2371972"/>
                <a:gd name="connsiteY7512" fmla="*/ 1462491 h 3508684"/>
                <a:gd name="connsiteX7513" fmla="*/ 188012 w 2371972"/>
                <a:gd name="connsiteY7513" fmla="*/ 1461825 h 3508684"/>
                <a:gd name="connsiteX7514" fmla="*/ 188773 w 2371972"/>
                <a:gd name="connsiteY7514" fmla="*/ 1459922 h 3508684"/>
                <a:gd name="connsiteX7515" fmla="*/ 190199 w 2371972"/>
                <a:gd name="connsiteY7515" fmla="*/ 1459827 h 3508684"/>
                <a:gd name="connsiteX7516" fmla="*/ 141698 w 2371972"/>
                <a:gd name="connsiteY7516" fmla="*/ 1451453 h 3508684"/>
                <a:gd name="connsiteX7517" fmla="*/ 144837 w 2371972"/>
                <a:gd name="connsiteY7517" fmla="*/ 1453546 h 3508684"/>
                <a:gd name="connsiteX7518" fmla="*/ 145122 w 2371972"/>
                <a:gd name="connsiteY7518" fmla="*/ 1454212 h 3508684"/>
                <a:gd name="connsiteX7519" fmla="*/ 141984 w 2371972"/>
                <a:gd name="connsiteY7519" fmla="*/ 1455830 h 3508684"/>
                <a:gd name="connsiteX7520" fmla="*/ 141508 w 2371972"/>
                <a:gd name="connsiteY7520" fmla="*/ 1456686 h 3508684"/>
                <a:gd name="connsiteX7521" fmla="*/ 141508 w 2371972"/>
                <a:gd name="connsiteY7521" fmla="*/ 1458590 h 3508684"/>
                <a:gd name="connsiteX7522" fmla="*/ 136563 w 2371972"/>
                <a:gd name="connsiteY7522" fmla="*/ 1459256 h 3508684"/>
                <a:gd name="connsiteX7523" fmla="*/ 136278 w 2371972"/>
                <a:gd name="connsiteY7523" fmla="*/ 1460493 h 3508684"/>
                <a:gd name="connsiteX7524" fmla="*/ 134185 w 2371972"/>
                <a:gd name="connsiteY7524" fmla="*/ 1462015 h 3508684"/>
                <a:gd name="connsiteX7525" fmla="*/ 134185 w 2371972"/>
                <a:gd name="connsiteY7525" fmla="*/ 1462396 h 3508684"/>
                <a:gd name="connsiteX7526" fmla="*/ 136658 w 2371972"/>
                <a:gd name="connsiteY7526" fmla="*/ 1461540 h 3508684"/>
                <a:gd name="connsiteX7527" fmla="*/ 137989 w 2371972"/>
                <a:gd name="connsiteY7527" fmla="*/ 1461920 h 3508684"/>
                <a:gd name="connsiteX7528" fmla="*/ 138465 w 2371972"/>
                <a:gd name="connsiteY7528" fmla="*/ 1460968 h 3508684"/>
                <a:gd name="connsiteX7529" fmla="*/ 139321 w 2371972"/>
                <a:gd name="connsiteY7529" fmla="*/ 1460968 h 3508684"/>
                <a:gd name="connsiteX7530" fmla="*/ 142935 w 2371972"/>
                <a:gd name="connsiteY7530" fmla="*/ 1461254 h 3508684"/>
                <a:gd name="connsiteX7531" fmla="*/ 143790 w 2371972"/>
                <a:gd name="connsiteY7531" fmla="*/ 1462491 h 3508684"/>
                <a:gd name="connsiteX7532" fmla="*/ 144837 w 2371972"/>
                <a:gd name="connsiteY7532" fmla="*/ 1462777 h 3508684"/>
                <a:gd name="connsiteX7533" fmla="*/ 144837 w 2371972"/>
                <a:gd name="connsiteY7533" fmla="*/ 1461540 h 3508684"/>
                <a:gd name="connsiteX7534" fmla="*/ 145692 w 2371972"/>
                <a:gd name="connsiteY7534" fmla="*/ 1460873 h 3508684"/>
                <a:gd name="connsiteX7535" fmla="*/ 145692 w 2371972"/>
                <a:gd name="connsiteY7535" fmla="*/ 1458970 h 3508684"/>
                <a:gd name="connsiteX7536" fmla="*/ 146548 w 2371972"/>
                <a:gd name="connsiteY7536" fmla="*/ 1458970 h 3508684"/>
                <a:gd name="connsiteX7537" fmla="*/ 145788 w 2371972"/>
                <a:gd name="connsiteY7537" fmla="*/ 1458114 h 3508684"/>
                <a:gd name="connsiteX7538" fmla="*/ 144932 w 2371972"/>
                <a:gd name="connsiteY7538" fmla="*/ 1458114 h 3508684"/>
                <a:gd name="connsiteX7539" fmla="*/ 144646 w 2371972"/>
                <a:gd name="connsiteY7539" fmla="*/ 1457448 h 3508684"/>
                <a:gd name="connsiteX7540" fmla="*/ 145978 w 2371972"/>
                <a:gd name="connsiteY7540" fmla="*/ 1456211 h 3508684"/>
                <a:gd name="connsiteX7541" fmla="*/ 147309 w 2371972"/>
                <a:gd name="connsiteY7541" fmla="*/ 1456877 h 3508684"/>
                <a:gd name="connsiteX7542" fmla="*/ 148165 w 2371972"/>
                <a:gd name="connsiteY7542" fmla="*/ 1456496 h 3508684"/>
                <a:gd name="connsiteX7543" fmla="*/ 149021 w 2371972"/>
                <a:gd name="connsiteY7543" fmla="*/ 1457353 h 3508684"/>
                <a:gd name="connsiteX7544" fmla="*/ 148545 w 2371972"/>
                <a:gd name="connsiteY7544" fmla="*/ 1458304 h 3508684"/>
                <a:gd name="connsiteX7545" fmla="*/ 149877 w 2371972"/>
                <a:gd name="connsiteY7545" fmla="*/ 1458019 h 3508684"/>
                <a:gd name="connsiteX7546" fmla="*/ 150923 w 2371972"/>
                <a:gd name="connsiteY7546" fmla="*/ 1459256 h 3508684"/>
                <a:gd name="connsiteX7547" fmla="*/ 153110 w 2371972"/>
                <a:gd name="connsiteY7547" fmla="*/ 1458875 h 3508684"/>
                <a:gd name="connsiteX7548" fmla="*/ 153396 w 2371972"/>
                <a:gd name="connsiteY7548" fmla="*/ 1460112 h 3508684"/>
                <a:gd name="connsiteX7549" fmla="*/ 154442 w 2371972"/>
                <a:gd name="connsiteY7549" fmla="*/ 1460968 h 3508684"/>
                <a:gd name="connsiteX7550" fmla="*/ 154442 w 2371972"/>
                <a:gd name="connsiteY7550" fmla="*/ 1462872 h 3508684"/>
                <a:gd name="connsiteX7551" fmla="*/ 157580 w 2371972"/>
                <a:gd name="connsiteY7551" fmla="*/ 1464299 h 3508684"/>
                <a:gd name="connsiteX7552" fmla="*/ 158626 w 2371972"/>
                <a:gd name="connsiteY7552" fmla="*/ 1467630 h 3508684"/>
                <a:gd name="connsiteX7553" fmla="*/ 159102 w 2371972"/>
                <a:gd name="connsiteY7553" fmla="*/ 1467915 h 3508684"/>
                <a:gd name="connsiteX7554" fmla="*/ 159102 w 2371972"/>
                <a:gd name="connsiteY7554" fmla="*/ 1470199 h 3508684"/>
                <a:gd name="connsiteX7555" fmla="*/ 159862 w 2371972"/>
                <a:gd name="connsiteY7555" fmla="*/ 1470484 h 3508684"/>
                <a:gd name="connsiteX7556" fmla="*/ 159862 w 2371972"/>
                <a:gd name="connsiteY7556" fmla="*/ 1471341 h 3508684"/>
                <a:gd name="connsiteX7557" fmla="*/ 160623 w 2371972"/>
                <a:gd name="connsiteY7557" fmla="*/ 1471626 h 3508684"/>
                <a:gd name="connsiteX7558" fmla="*/ 161479 w 2371972"/>
                <a:gd name="connsiteY7558" fmla="*/ 1473720 h 3508684"/>
                <a:gd name="connsiteX7559" fmla="*/ 162335 w 2371972"/>
                <a:gd name="connsiteY7559" fmla="*/ 1473720 h 3508684"/>
                <a:gd name="connsiteX7560" fmla="*/ 163096 w 2371972"/>
                <a:gd name="connsiteY7560" fmla="*/ 1473054 h 3508684"/>
                <a:gd name="connsiteX7561" fmla="*/ 163096 w 2371972"/>
                <a:gd name="connsiteY7561" fmla="*/ 1472388 h 3508684"/>
                <a:gd name="connsiteX7562" fmla="*/ 164142 w 2371972"/>
                <a:gd name="connsiteY7562" fmla="*/ 1472768 h 3508684"/>
                <a:gd name="connsiteX7563" fmla="*/ 164617 w 2371972"/>
                <a:gd name="connsiteY7563" fmla="*/ 1473625 h 3508684"/>
                <a:gd name="connsiteX7564" fmla="*/ 165949 w 2371972"/>
                <a:gd name="connsiteY7564" fmla="*/ 1472959 h 3508684"/>
                <a:gd name="connsiteX7565" fmla="*/ 165949 w 2371972"/>
                <a:gd name="connsiteY7565" fmla="*/ 1469818 h 3508684"/>
                <a:gd name="connsiteX7566" fmla="*/ 166995 w 2371972"/>
                <a:gd name="connsiteY7566" fmla="*/ 1469533 h 3508684"/>
                <a:gd name="connsiteX7567" fmla="*/ 166519 w 2371972"/>
                <a:gd name="connsiteY7567" fmla="*/ 1466868 h 3508684"/>
                <a:gd name="connsiteX7568" fmla="*/ 165758 w 2371972"/>
                <a:gd name="connsiteY7568" fmla="*/ 1466202 h 3508684"/>
                <a:gd name="connsiteX7569" fmla="*/ 166044 w 2371972"/>
                <a:gd name="connsiteY7569" fmla="*/ 1464965 h 3508684"/>
                <a:gd name="connsiteX7570" fmla="*/ 169658 w 2371972"/>
                <a:gd name="connsiteY7570" fmla="*/ 1465917 h 3508684"/>
                <a:gd name="connsiteX7571" fmla="*/ 170989 w 2371972"/>
                <a:gd name="connsiteY7571" fmla="*/ 1465536 h 3508684"/>
                <a:gd name="connsiteX7572" fmla="*/ 173081 w 2371972"/>
                <a:gd name="connsiteY7572" fmla="*/ 1467059 h 3508684"/>
                <a:gd name="connsiteX7573" fmla="*/ 173081 w 2371972"/>
                <a:gd name="connsiteY7573" fmla="*/ 1467725 h 3508684"/>
                <a:gd name="connsiteX7574" fmla="*/ 172225 w 2371972"/>
                <a:gd name="connsiteY7574" fmla="*/ 1468105 h 3508684"/>
                <a:gd name="connsiteX7575" fmla="*/ 172701 w 2371972"/>
                <a:gd name="connsiteY7575" fmla="*/ 1468105 h 3508684"/>
                <a:gd name="connsiteX7576" fmla="*/ 173176 w 2371972"/>
                <a:gd name="connsiteY7576" fmla="*/ 1468962 h 3508684"/>
                <a:gd name="connsiteX7577" fmla="*/ 173176 w 2371972"/>
                <a:gd name="connsiteY7577" fmla="*/ 1470199 h 3508684"/>
                <a:gd name="connsiteX7578" fmla="*/ 173937 w 2371972"/>
                <a:gd name="connsiteY7578" fmla="*/ 1470484 h 3508684"/>
                <a:gd name="connsiteX7579" fmla="*/ 174698 w 2371972"/>
                <a:gd name="connsiteY7579" fmla="*/ 1472388 h 3508684"/>
                <a:gd name="connsiteX7580" fmla="*/ 173937 w 2371972"/>
                <a:gd name="connsiteY7580" fmla="*/ 1473625 h 3508684"/>
                <a:gd name="connsiteX7581" fmla="*/ 174222 w 2371972"/>
                <a:gd name="connsiteY7581" fmla="*/ 1474005 h 3508684"/>
                <a:gd name="connsiteX7582" fmla="*/ 175268 w 2371972"/>
                <a:gd name="connsiteY7582" fmla="*/ 1473054 h 3508684"/>
                <a:gd name="connsiteX7583" fmla="*/ 174793 w 2371972"/>
                <a:gd name="connsiteY7583" fmla="*/ 1471436 h 3508684"/>
                <a:gd name="connsiteX7584" fmla="*/ 175268 w 2371972"/>
                <a:gd name="connsiteY7584" fmla="*/ 1470199 h 3508684"/>
                <a:gd name="connsiteX7585" fmla="*/ 176600 w 2371972"/>
                <a:gd name="connsiteY7585" fmla="*/ 1469913 h 3508684"/>
                <a:gd name="connsiteX7586" fmla="*/ 179263 w 2371972"/>
                <a:gd name="connsiteY7586" fmla="*/ 1471436 h 3508684"/>
                <a:gd name="connsiteX7587" fmla="*/ 180309 w 2371972"/>
                <a:gd name="connsiteY7587" fmla="*/ 1472673 h 3508684"/>
                <a:gd name="connsiteX7588" fmla="*/ 181830 w 2371972"/>
                <a:gd name="connsiteY7588" fmla="*/ 1472673 h 3508684"/>
                <a:gd name="connsiteX7589" fmla="*/ 184303 w 2371972"/>
                <a:gd name="connsiteY7589" fmla="*/ 1475528 h 3508684"/>
                <a:gd name="connsiteX7590" fmla="*/ 185159 w 2371972"/>
                <a:gd name="connsiteY7590" fmla="*/ 1475813 h 3508684"/>
                <a:gd name="connsiteX7591" fmla="*/ 187251 w 2371972"/>
                <a:gd name="connsiteY7591" fmla="*/ 1477907 h 3508684"/>
                <a:gd name="connsiteX7592" fmla="*/ 188297 w 2371972"/>
                <a:gd name="connsiteY7592" fmla="*/ 1478192 h 3508684"/>
                <a:gd name="connsiteX7593" fmla="*/ 188297 w 2371972"/>
                <a:gd name="connsiteY7593" fmla="*/ 1478573 h 3508684"/>
                <a:gd name="connsiteX7594" fmla="*/ 185634 w 2371972"/>
                <a:gd name="connsiteY7594" fmla="*/ 1480191 h 3508684"/>
                <a:gd name="connsiteX7595" fmla="*/ 185634 w 2371972"/>
                <a:gd name="connsiteY7595" fmla="*/ 1481142 h 3508684"/>
                <a:gd name="connsiteX7596" fmla="*/ 185159 w 2371972"/>
                <a:gd name="connsiteY7596" fmla="*/ 1481142 h 3508684"/>
                <a:gd name="connsiteX7597" fmla="*/ 184398 w 2371972"/>
                <a:gd name="connsiteY7597" fmla="*/ 1482379 h 3508684"/>
                <a:gd name="connsiteX7598" fmla="*/ 184018 w 2371972"/>
                <a:gd name="connsiteY7598" fmla="*/ 1482379 h 3508684"/>
                <a:gd name="connsiteX7599" fmla="*/ 184018 w 2371972"/>
                <a:gd name="connsiteY7599" fmla="*/ 1481713 h 3508684"/>
                <a:gd name="connsiteX7600" fmla="*/ 182971 w 2371972"/>
                <a:gd name="connsiteY7600" fmla="*/ 1481047 h 3508684"/>
                <a:gd name="connsiteX7601" fmla="*/ 183257 w 2371972"/>
                <a:gd name="connsiteY7601" fmla="*/ 1480191 h 3508684"/>
                <a:gd name="connsiteX7602" fmla="*/ 182401 w 2371972"/>
                <a:gd name="connsiteY7602" fmla="*/ 1479525 h 3508684"/>
                <a:gd name="connsiteX7603" fmla="*/ 181545 w 2371972"/>
                <a:gd name="connsiteY7603" fmla="*/ 1479239 h 3508684"/>
                <a:gd name="connsiteX7604" fmla="*/ 181830 w 2371972"/>
                <a:gd name="connsiteY7604" fmla="*/ 1479905 h 3508684"/>
                <a:gd name="connsiteX7605" fmla="*/ 181070 w 2371972"/>
                <a:gd name="connsiteY7605" fmla="*/ 1479620 h 3508684"/>
                <a:gd name="connsiteX7606" fmla="*/ 180784 w 2371972"/>
                <a:gd name="connsiteY7606" fmla="*/ 1480286 h 3508684"/>
                <a:gd name="connsiteX7607" fmla="*/ 180023 w 2371972"/>
                <a:gd name="connsiteY7607" fmla="*/ 1480571 h 3508684"/>
                <a:gd name="connsiteX7608" fmla="*/ 179263 w 2371972"/>
                <a:gd name="connsiteY7608" fmla="*/ 1479715 h 3508684"/>
                <a:gd name="connsiteX7609" fmla="*/ 178407 w 2371972"/>
                <a:gd name="connsiteY7609" fmla="*/ 1479429 h 3508684"/>
                <a:gd name="connsiteX7610" fmla="*/ 177931 w 2371972"/>
                <a:gd name="connsiteY7610" fmla="*/ 1478573 h 3508684"/>
                <a:gd name="connsiteX7611" fmla="*/ 176600 w 2371972"/>
                <a:gd name="connsiteY7611" fmla="*/ 1477907 h 3508684"/>
                <a:gd name="connsiteX7612" fmla="*/ 176124 w 2371972"/>
                <a:gd name="connsiteY7612" fmla="*/ 1477050 h 3508684"/>
                <a:gd name="connsiteX7613" fmla="*/ 175078 w 2371972"/>
                <a:gd name="connsiteY7613" fmla="*/ 1477050 h 3508684"/>
                <a:gd name="connsiteX7614" fmla="*/ 174032 w 2371972"/>
                <a:gd name="connsiteY7614" fmla="*/ 1478002 h 3508684"/>
                <a:gd name="connsiteX7615" fmla="*/ 174508 w 2371972"/>
                <a:gd name="connsiteY7615" fmla="*/ 1479620 h 3508684"/>
                <a:gd name="connsiteX7616" fmla="*/ 174222 w 2371972"/>
                <a:gd name="connsiteY7616" fmla="*/ 1481237 h 3508684"/>
                <a:gd name="connsiteX7617" fmla="*/ 174983 w 2371972"/>
                <a:gd name="connsiteY7617" fmla="*/ 1481618 h 3508684"/>
                <a:gd name="connsiteX7618" fmla="*/ 174508 w 2371972"/>
                <a:gd name="connsiteY7618" fmla="*/ 1481903 h 3508684"/>
                <a:gd name="connsiteX7619" fmla="*/ 174508 w 2371972"/>
                <a:gd name="connsiteY7619" fmla="*/ 1483140 h 3508684"/>
                <a:gd name="connsiteX7620" fmla="*/ 172796 w 2371972"/>
                <a:gd name="connsiteY7620" fmla="*/ 1483807 h 3508684"/>
                <a:gd name="connsiteX7621" fmla="*/ 172796 w 2371972"/>
                <a:gd name="connsiteY7621" fmla="*/ 1484663 h 3508684"/>
                <a:gd name="connsiteX7622" fmla="*/ 174127 w 2371972"/>
                <a:gd name="connsiteY7622" fmla="*/ 1484948 h 3508684"/>
                <a:gd name="connsiteX7623" fmla="*/ 174983 w 2371972"/>
                <a:gd name="connsiteY7623" fmla="*/ 1482474 h 3508684"/>
                <a:gd name="connsiteX7624" fmla="*/ 175744 w 2371972"/>
                <a:gd name="connsiteY7624" fmla="*/ 1482474 h 3508684"/>
                <a:gd name="connsiteX7625" fmla="*/ 177075 w 2371972"/>
                <a:gd name="connsiteY7625" fmla="*/ 1483711 h 3508684"/>
                <a:gd name="connsiteX7626" fmla="*/ 180214 w 2371972"/>
                <a:gd name="connsiteY7626" fmla="*/ 1484568 h 3508684"/>
                <a:gd name="connsiteX7627" fmla="*/ 180689 w 2371972"/>
                <a:gd name="connsiteY7627" fmla="*/ 1485234 h 3508684"/>
                <a:gd name="connsiteX7628" fmla="*/ 181450 w 2371972"/>
                <a:gd name="connsiteY7628" fmla="*/ 1485234 h 3508684"/>
                <a:gd name="connsiteX7629" fmla="*/ 181450 w 2371972"/>
                <a:gd name="connsiteY7629" fmla="*/ 1485615 h 3508684"/>
                <a:gd name="connsiteX7630" fmla="*/ 182971 w 2371972"/>
                <a:gd name="connsiteY7630" fmla="*/ 1485329 h 3508684"/>
                <a:gd name="connsiteX7631" fmla="*/ 185064 w 2371972"/>
                <a:gd name="connsiteY7631" fmla="*/ 1485995 h 3508684"/>
                <a:gd name="connsiteX7632" fmla="*/ 186110 w 2371972"/>
                <a:gd name="connsiteY7632" fmla="*/ 1488660 h 3508684"/>
                <a:gd name="connsiteX7633" fmla="*/ 185254 w 2371972"/>
                <a:gd name="connsiteY7633" fmla="*/ 1489326 h 3508684"/>
                <a:gd name="connsiteX7634" fmla="*/ 184493 w 2371972"/>
                <a:gd name="connsiteY7634" fmla="*/ 1488660 h 3508684"/>
                <a:gd name="connsiteX7635" fmla="*/ 184778 w 2371972"/>
                <a:gd name="connsiteY7635" fmla="*/ 1487803 h 3508684"/>
                <a:gd name="connsiteX7636" fmla="*/ 182116 w 2371972"/>
                <a:gd name="connsiteY7636" fmla="*/ 1486566 h 3508684"/>
                <a:gd name="connsiteX7637" fmla="*/ 181830 w 2371972"/>
                <a:gd name="connsiteY7637" fmla="*/ 1487232 h 3508684"/>
                <a:gd name="connsiteX7638" fmla="*/ 181355 w 2371972"/>
                <a:gd name="connsiteY7638" fmla="*/ 1487232 h 3508684"/>
                <a:gd name="connsiteX7639" fmla="*/ 181355 w 2371972"/>
                <a:gd name="connsiteY7639" fmla="*/ 1487613 h 3508684"/>
                <a:gd name="connsiteX7640" fmla="*/ 182116 w 2371972"/>
                <a:gd name="connsiteY7640" fmla="*/ 1487898 h 3508684"/>
                <a:gd name="connsiteX7641" fmla="*/ 182116 w 2371972"/>
                <a:gd name="connsiteY7641" fmla="*/ 1488565 h 3508684"/>
                <a:gd name="connsiteX7642" fmla="*/ 179643 w 2371972"/>
                <a:gd name="connsiteY7642" fmla="*/ 1488850 h 3508684"/>
                <a:gd name="connsiteX7643" fmla="*/ 178882 w 2371972"/>
                <a:gd name="connsiteY7643" fmla="*/ 1489706 h 3508684"/>
                <a:gd name="connsiteX7644" fmla="*/ 174793 w 2371972"/>
                <a:gd name="connsiteY7644" fmla="*/ 1489421 h 3508684"/>
                <a:gd name="connsiteX7645" fmla="*/ 174317 w 2371972"/>
                <a:gd name="connsiteY7645" fmla="*/ 1488565 h 3508684"/>
                <a:gd name="connsiteX7646" fmla="*/ 173842 w 2371972"/>
                <a:gd name="connsiteY7646" fmla="*/ 1488565 h 3508684"/>
                <a:gd name="connsiteX7647" fmla="*/ 174127 w 2371972"/>
                <a:gd name="connsiteY7647" fmla="*/ 1488184 h 3508684"/>
                <a:gd name="connsiteX7648" fmla="*/ 171655 w 2371972"/>
                <a:gd name="connsiteY7648" fmla="*/ 1487898 h 3508684"/>
                <a:gd name="connsiteX7649" fmla="*/ 171369 w 2371972"/>
                <a:gd name="connsiteY7649" fmla="*/ 1486471 h 3508684"/>
                <a:gd name="connsiteX7650" fmla="*/ 169277 w 2371972"/>
                <a:gd name="connsiteY7650" fmla="*/ 1484187 h 3508684"/>
                <a:gd name="connsiteX7651" fmla="*/ 168802 w 2371972"/>
                <a:gd name="connsiteY7651" fmla="*/ 1482950 h 3508684"/>
                <a:gd name="connsiteX7652" fmla="*/ 168326 w 2371972"/>
                <a:gd name="connsiteY7652" fmla="*/ 1483236 h 3508684"/>
                <a:gd name="connsiteX7653" fmla="*/ 168326 w 2371972"/>
                <a:gd name="connsiteY7653" fmla="*/ 1483902 h 3508684"/>
                <a:gd name="connsiteX7654" fmla="*/ 170513 w 2371972"/>
                <a:gd name="connsiteY7654" fmla="*/ 1486566 h 3508684"/>
                <a:gd name="connsiteX7655" fmla="*/ 170989 w 2371972"/>
                <a:gd name="connsiteY7655" fmla="*/ 1487994 h 3508684"/>
                <a:gd name="connsiteX7656" fmla="*/ 170989 w 2371972"/>
                <a:gd name="connsiteY7656" fmla="*/ 1488850 h 3508684"/>
                <a:gd name="connsiteX7657" fmla="*/ 169658 w 2371972"/>
                <a:gd name="connsiteY7657" fmla="*/ 1489231 h 3508684"/>
                <a:gd name="connsiteX7658" fmla="*/ 168802 w 2371972"/>
                <a:gd name="connsiteY7658" fmla="*/ 1488850 h 3508684"/>
                <a:gd name="connsiteX7659" fmla="*/ 168802 w 2371972"/>
                <a:gd name="connsiteY7659" fmla="*/ 1488469 h 3508684"/>
                <a:gd name="connsiteX7660" fmla="*/ 169562 w 2371972"/>
                <a:gd name="connsiteY7660" fmla="*/ 1488469 h 3508684"/>
                <a:gd name="connsiteX7661" fmla="*/ 168802 w 2371972"/>
                <a:gd name="connsiteY7661" fmla="*/ 1487518 h 3508684"/>
                <a:gd name="connsiteX7662" fmla="*/ 167756 w 2371972"/>
                <a:gd name="connsiteY7662" fmla="*/ 1487898 h 3508684"/>
                <a:gd name="connsiteX7663" fmla="*/ 167756 w 2371972"/>
                <a:gd name="connsiteY7663" fmla="*/ 1489326 h 3508684"/>
                <a:gd name="connsiteX7664" fmla="*/ 169087 w 2371972"/>
                <a:gd name="connsiteY7664" fmla="*/ 1489992 h 3508684"/>
                <a:gd name="connsiteX7665" fmla="*/ 168611 w 2371972"/>
                <a:gd name="connsiteY7665" fmla="*/ 1492085 h 3508684"/>
                <a:gd name="connsiteX7666" fmla="*/ 169372 w 2371972"/>
                <a:gd name="connsiteY7666" fmla="*/ 1493513 h 3508684"/>
                <a:gd name="connsiteX7667" fmla="*/ 168611 w 2371972"/>
                <a:gd name="connsiteY7667" fmla="*/ 1493513 h 3508684"/>
                <a:gd name="connsiteX7668" fmla="*/ 168326 w 2371972"/>
                <a:gd name="connsiteY7668" fmla="*/ 1494179 h 3508684"/>
                <a:gd name="connsiteX7669" fmla="*/ 167470 w 2371972"/>
                <a:gd name="connsiteY7669" fmla="*/ 1494179 h 3508684"/>
                <a:gd name="connsiteX7670" fmla="*/ 167185 w 2371972"/>
                <a:gd name="connsiteY7670" fmla="*/ 1493322 h 3508684"/>
                <a:gd name="connsiteX7671" fmla="*/ 166139 w 2371972"/>
                <a:gd name="connsiteY7671" fmla="*/ 1493608 h 3508684"/>
                <a:gd name="connsiteX7672" fmla="*/ 166139 w 2371972"/>
                <a:gd name="connsiteY7672" fmla="*/ 1491324 h 3508684"/>
                <a:gd name="connsiteX7673" fmla="*/ 164332 w 2371972"/>
                <a:gd name="connsiteY7673" fmla="*/ 1490373 h 3508684"/>
                <a:gd name="connsiteX7674" fmla="*/ 163856 w 2371972"/>
                <a:gd name="connsiteY7674" fmla="*/ 1488469 h 3508684"/>
                <a:gd name="connsiteX7675" fmla="*/ 163381 w 2371972"/>
                <a:gd name="connsiteY7675" fmla="*/ 1488184 h 3508684"/>
                <a:gd name="connsiteX7676" fmla="*/ 164237 w 2371972"/>
                <a:gd name="connsiteY7676" fmla="*/ 1488184 h 3508684"/>
                <a:gd name="connsiteX7677" fmla="*/ 164522 w 2371972"/>
                <a:gd name="connsiteY7677" fmla="*/ 1487327 h 3508684"/>
                <a:gd name="connsiteX7678" fmla="*/ 163476 w 2371972"/>
                <a:gd name="connsiteY7678" fmla="*/ 1486947 h 3508684"/>
                <a:gd name="connsiteX7679" fmla="*/ 163476 w 2371972"/>
                <a:gd name="connsiteY7679" fmla="*/ 1486281 h 3508684"/>
                <a:gd name="connsiteX7680" fmla="*/ 162620 w 2371972"/>
                <a:gd name="connsiteY7680" fmla="*/ 1485615 h 3508684"/>
                <a:gd name="connsiteX7681" fmla="*/ 162145 w 2371972"/>
                <a:gd name="connsiteY7681" fmla="*/ 1485615 h 3508684"/>
                <a:gd name="connsiteX7682" fmla="*/ 162430 w 2371972"/>
                <a:gd name="connsiteY7682" fmla="*/ 1487232 h 3508684"/>
                <a:gd name="connsiteX7683" fmla="*/ 161574 w 2371972"/>
                <a:gd name="connsiteY7683" fmla="*/ 1486947 h 3508684"/>
                <a:gd name="connsiteX7684" fmla="*/ 161574 w 2371972"/>
                <a:gd name="connsiteY7684" fmla="*/ 1487613 h 3508684"/>
                <a:gd name="connsiteX7685" fmla="*/ 163096 w 2371972"/>
                <a:gd name="connsiteY7685" fmla="*/ 1488469 h 3508684"/>
                <a:gd name="connsiteX7686" fmla="*/ 163096 w 2371972"/>
                <a:gd name="connsiteY7686" fmla="*/ 1489421 h 3508684"/>
                <a:gd name="connsiteX7687" fmla="*/ 163856 w 2371972"/>
                <a:gd name="connsiteY7687" fmla="*/ 1490373 h 3508684"/>
                <a:gd name="connsiteX7688" fmla="*/ 163001 w 2371972"/>
                <a:gd name="connsiteY7688" fmla="*/ 1490658 h 3508684"/>
                <a:gd name="connsiteX7689" fmla="*/ 162145 w 2371972"/>
                <a:gd name="connsiteY7689" fmla="*/ 1489706 h 3508684"/>
                <a:gd name="connsiteX7690" fmla="*/ 160338 w 2371972"/>
                <a:gd name="connsiteY7690" fmla="*/ 1489421 h 3508684"/>
                <a:gd name="connsiteX7691" fmla="*/ 160813 w 2371972"/>
                <a:gd name="connsiteY7691" fmla="*/ 1490848 h 3508684"/>
                <a:gd name="connsiteX7692" fmla="*/ 161669 w 2371972"/>
                <a:gd name="connsiteY7692" fmla="*/ 1491514 h 3508684"/>
                <a:gd name="connsiteX7693" fmla="*/ 162715 w 2371972"/>
                <a:gd name="connsiteY7693" fmla="*/ 1491800 h 3508684"/>
                <a:gd name="connsiteX7694" fmla="*/ 162715 w 2371972"/>
                <a:gd name="connsiteY7694" fmla="*/ 1491134 h 3508684"/>
                <a:gd name="connsiteX7695" fmla="*/ 163571 w 2371972"/>
                <a:gd name="connsiteY7695" fmla="*/ 1491134 h 3508684"/>
                <a:gd name="connsiteX7696" fmla="*/ 163571 w 2371972"/>
                <a:gd name="connsiteY7696" fmla="*/ 1491800 h 3508684"/>
                <a:gd name="connsiteX7697" fmla="*/ 162810 w 2371972"/>
                <a:gd name="connsiteY7697" fmla="*/ 1492085 h 3508684"/>
                <a:gd name="connsiteX7698" fmla="*/ 163096 w 2371972"/>
                <a:gd name="connsiteY7698" fmla="*/ 1493513 h 3508684"/>
                <a:gd name="connsiteX7699" fmla="*/ 162240 w 2371972"/>
                <a:gd name="connsiteY7699" fmla="*/ 1493513 h 3508684"/>
                <a:gd name="connsiteX7700" fmla="*/ 161764 w 2371972"/>
                <a:gd name="connsiteY7700" fmla="*/ 1494369 h 3508684"/>
                <a:gd name="connsiteX7701" fmla="*/ 162810 w 2371972"/>
                <a:gd name="connsiteY7701" fmla="*/ 1494750 h 3508684"/>
                <a:gd name="connsiteX7702" fmla="*/ 164617 w 2371972"/>
                <a:gd name="connsiteY7702" fmla="*/ 1493893 h 3508684"/>
                <a:gd name="connsiteX7703" fmla="*/ 165949 w 2371972"/>
                <a:gd name="connsiteY7703" fmla="*/ 1494559 h 3508684"/>
                <a:gd name="connsiteX7704" fmla="*/ 166234 w 2371972"/>
                <a:gd name="connsiteY7704" fmla="*/ 1494940 h 3508684"/>
                <a:gd name="connsiteX7705" fmla="*/ 164427 w 2371972"/>
                <a:gd name="connsiteY7705" fmla="*/ 1496177 h 3508684"/>
                <a:gd name="connsiteX7706" fmla="*/ 165949 w 2371972"/>
                <a:gd name="connsiteY7706" fmla="*/ 1497795 h 3508684"/>
                <a:gd name="connsiteX7707" fmla="*/ 167280 w 2371972"/>
                <a:gd name="connsiteY7707" fmla="*/ 1497509 h 3508684"/>
                <a:gd name="connsiteX7708" fmla="*/ 168326 w 2371972"/>
                <a:gd name="connsiteY7708" fmla="*/ 1499413 h 3508684"/>
                <a:gd name="connsiteX7709" fmla="*/ 168802 w 2371972"/>
                <a:gd name="connsiteY7709" fmla="*/ 1499413 h 3508684"/>
                <a:gd name="connsiteX7710" fmla="*/ 168516 w 2371972"/>
                <a:gd name="connsiteY7710" fmla="*/ 1498746 h 3508684"/>
                <a:gd name="connsiteX7711" fmla="*/ 169277 w 2371972"/>
                <a:gd name="connsiteY7711" fmla="*/ 1499032 h 3508684"/>
                <a:gd name="connsiteX7712" fmla="*/ 171369 w 2371972"/>
                <a:gd name="connsiteY7712" fmla="*/ 1498175 h 3508684"/>
                <a:gd name="connsiteX7713" fmla="*/ 171369 w 2371972"/>
                <a:gd name="connsiteY7713" fmla="*/ 1497509 h 3508684"/>
                <a:gd name="connsiteX7714" fmla="*/ 170609 w 2371972"/>
                <a:gd name="connsiteY7714" fmla="*/ 1497795 h 3508684"/>
                <a:gd name="connsiteX7715" fmla="*/ 170609 w 2371972"/>
                <a:gd name="connsiteY7715" fmla="*/ 1496938 h 3508684"/>
                <a:gd name="connsiteX7716" fmla="*/ 169562 w 2371972"/>
                <a:gd name="connsiteY7716" fmla="*/ 1496653 h 3508684"/>
                <a:gd name="connsiteX7717" fmla="*/ 169562 w 2371972"/>
                <a:gd name="connsiteY7717" fmla="*/ 1495797 h 3508684"/>
                <a:gd name="connsiteX7718" fmla="*/ 168707 w 2371972"/>
                <a:gd name="connsiteY7718" fmla="*/ 1495797 h 3508684"/>
                <a:gd name="connsiteX7719" fmla="*/ 169467 w 2371972"/>
                <a:gd name="connsiteY7719" fmla="*/ 1494845 h 3508684"/>
                <a:gd name="connsiteX7720" fmla="*/ 171274 w 2371972"/>
                <a:gd name="connsiteY7720" fmla="*/ 1493893 h 3508684"/>
                <a:gd name="connsiteX7721" fmla="*/ 172796 w 2371972"/>
                <a:gd name="connsiteY7721" fmla="*/ 1494845 h 3508684"/>
                <a:gd name="connsiteX7722" fmla="*/ 174317 w 2371972"/>
                <a:gd name="connsiteY7722" fmla="*/ 1495130 h 3508684"/>
                <a:gd name="connsiteX7723" fmla="*/ 175649 w 2371972"/>
                <a:gd name="connsiteY7723" fmla="*/ 1495130 h 3508684"/>
                <a:gd name="connsiteX7724" fmla="*/ 177456 w 2371972"/>
                <a:gd name="connsiteY7724" fmla="*/ 1493703 h 3508684"/>
                <a:gd name="connsiteX7725" fmla="*/ 179548 w 2371972"/>
                <a:gd name="connsiteY7725" fmla="*/ 1494084 h 3508684"/>
                <a:gd name="connsiteX7726" fmla="*/ 181070 w 2371972"/>
                <a:gd name="connsiteY7726" fmla="*/ 1493798 h 3508684"/>
                <a:gd name="connsiteX7727" fmla="*/ 181355 w 2371972"/>
                <a:gd name="connsiteY7727" fmla="*/ 1494464 h 3508684"/>
                <a:gd name="connsiteX7728" fmla="*/ 180594 w 2371972"/>
                <a:gd name="connsiteY7728" fmla="*/ 1495321 h 3508684"/>
                <a:gd name="connsiteX7729" fmla="*/ 181450 w 2371972"/>
                <a:gd name="connsiteY7729" fmla="*/ 1495987 h 3508684"/>
                <a:gd name="connsiteX7730" fmla="*/ 182971 w 2371972"/>
                <a:gd name="connsiteY7730" fmla="*/ 1495701 h 3508684"/>
                <a:gd name="connsiteX7731" fmla="*/ 183637 w 2371972"/>
                <a:gd name="connsiteY7731" fmla="*/ 1496082 h 3508684"/>
                <a:gd name="connsiteX7732" fmla="*/ 183922 w 2371972"/>
                <a:gd name="connsiteY7732" fmla="*/ 1497509 h 3508684"/>
                <a:gd name="connsiteX7733" fmla="*/ 184778 w 2371972"/>
                <a:gd name="connsiteY7733" fmla="*/ 1497890 h 3508684"/>
                <a:gd name="connsiteX7734" fmla="*/ 185824 w 2371972"/>
                <a:gd name="connsiteY7734" fmla="*/ 1499508 h 3508684"/>
                <a:gd name="connsiteX7735" fmla="*/ 186680 w 2371972"/>
                <a:gd name="connsiteY7735" fmla="*/ 1499793 h 3508684"/>
                <a:gd name="connsiteX7736" fmla="*/ 186966 w 2371972"/>
                <a:gd name="connsiteY7736" fmla="*/ 1500745 h 3508684"/>
                <a:gd name="connsiteX7737" fmla="*/ 187822 w 2371972"/>
                <a:gd name="connsiteY7737" fmla="*/ 1501411 h 3508684"/>
                <a:gd name="connsiteX7738" fmla="*/ 187822 w 2371972"/>
                <a:gd name="connsiteY7738" fmla="*/ 1503885 h 3508684"/>
                <a:gd name="connsiteX7739" fmla="*/ 188868 w 2371972"/>
                <a:gd name="connsiteY7739" fmla="*/ 1504266 h 3508684"/>
                <a:gd name="connsiteX7740" fmla="*/ 188868 w 2371972"/>
                <a:gd name="connsiteY7740" fmla="*/ 1505122 h 3508684"/>
                <a:gd name="connsiteX7741" fmla="*/ 187822 w 2371972"/>
                <a:gd name="connsiteY7741" fmla="*/ 1505788 h 3508684"/>
                <a:gd name="connsiteX7742" fmla="*/ 187061 w 2371972"/>
                <a:gd name="connsiteY7742" fmla="*/ 1505503 h 3508684"/>
                <a:gd name="connsiteX7743" fmla="*/ 186300 w 2371972"/>
                <a:gd name="connsiteY7743" fmla="*/ 1505883 h 3508684"/>
                <a:gd name="connsiteX7744" fmla="*/ 185634 w 2371972"/>
                <a:gd name="connsiteY7744" fmla="*/ 1505217 h 3508684"/>
                <a:gd name="connsiteX7745" fmla="*/ 184873 w 2371972"/>
                <a:gd name="connsiteY7745" fmla="*/ 1505503 h 3508684"/>
                <a:gd name="connsiteX7746" fmla="*/ 184873 w 2371972"/>
                <a:gd name="connsiteY7746" fmla="*/ 1506169 h 3508684"/>
                <a:gd name="connsiteX7747" fmla="*/ 185634 w 2371972"/>
                <a:gd name="connsiteY7747" fmla="*/ 1506454 h 3508684"/>
                <a:gd name="connsiteX7748" fmla="*/ 185920 w 2371972"/>
                <a:gd name="connsiteY7748" fmla="*/ 1507311 h 3508684"/>
                <a:gd name="connsiteX7749" fmla="*/ 186680 w 2371972"/>
                <a:gd name="connsiteY7749" fmla="*/ 1507596 h 3508684"/>
                <a:gd name="connsiteX7750" fmla="*/ 187156 w 2371972"/>
                <a:gd name="connsiteY7750" fmla="*/ 1508453 h 3508684"/>
                <a:gd name="connsiteX7751" fmla="*/ 189248 w 2371972"/>
                <a:gd name="connsiteY7751" fmla="*/ 1508738 h 3508684"/>
                <a:gd name="connsiteX7752" fmla="*/ 188392 w 2371972"/>
                <a:gd name="connsiteY7752" fmla="*/ 1509975 h 3508684"/>
                <a:gd name="connsiteX7753" fmla="*/ 187061 w 2371972"/>
                <a:gd name="connsiteY7753" fmla="*/ 1510641 h 3508684"/>
                <a:gd name="connsiteX7754" fmla="*/ 186775 w 2371972"/>
                <a:gd name="connsiteY7754" fmla="*/ 1511878 h 3508684"/>
                <a:gd name="connsiteX7755" fmla="*/ 187822 w 2371972"/>
                <a:gd name="connsiteY7755" fmla="*/ 1512735 h 3508684"/>
                <a:gd name="connsiteX7756" fmla="*/ 190294 w 2371972"/>
                <a:gd name="connsiteY7756" fmla="*/ 1512449 h 3508684"/>
                <a:gd name="connsiteX7757" fmla="*/ 190294 w 2371972"/>
                <a:gd name="connsiteY7757" fmla="*/ 1513306 h 3508684"/>
                <a:gd name="connsiteX7758" fmla="*/ 185824 w 2371972"/>
                <a:gd name="connsiteY7758" fmla="*/ 1515209 h 3508684"/>
                <a:gd name="connsiteX7759" fmla="*/ 184018 w 2371972"/>
                <a:gd name="connsiteY7759" fmla="*/ 1515209 h 3508684"/>
                <a:gd name="connsiteX7760" fmla="*/ 183542 w 2371972"/>
                <a:gd name="connsiteY7760" fmla="*/ 1514543 h 3508684"/>
                <a:gd name="connsiteX7761" fmla="*/ 183542 w 2371972"/>
                <a:gd name="connsiteY7761" fmla="*/ 1516065 h 3508684"/>
                <a:gd name="connsiteX7762" fmla="*/ 182020 w 2371972"/>
                <a:gd name="connsiteY7762" fmla="*/ 1516731 h 3508684"/>
                <a:gd name="connsiteX7763" fmla="*/ 181165 w 2371972"/>
                <a:gd name="connsiteY7763" fmla="*/ 1516351 h 3508684"/>
                <a:gd name="connsiteX7764" fmla="*/ 178502 w 2371972"/>
                <a:gd name="connsiteY7764" fmla="*/ 1516731 h 3508684"/>
                <a:gd name="connsiteX7765" fmla="*/ 177741 w 2371972"/>
                <a:gd name="connsiteY7765" fmla="*/ 1515875 h 3508684"/>
                <a:gd name="connsiteX7766" fmla="*/ 175649 w 2371972"/>
                <a:gd name="connsiteY7766" fmla="*/ 1515019 h 3508684"/>
                <a:gd name="connsiteX7767" fmla="*/ 175364 w 2371972"/>
                <a:gd name="connsiteY7767" fmla="*/ 1516541 h 3508684"/>
                <a:gd name="connsiteX7768" fmla="*/ 174508 w 2371972"/>
                <a:gd name="connsiteY7768" fmla="*/ 1516827 h 3508684"/>
                <a:gd name="connsiteX7769" fmla="*/ 174793 w 2371972"/>
                <a:gd name="connsiteY7769" fmla="*/ 1518730 h 3508684"/>
                <a:gd name="connsiteX7770" fmla="*/ 174508 w 2371972"/>
                <a:gd name="connsiteY7770" fmla="*/ 1518730 h 3508684"/>
                <a:gd name="connsiteX7771" fmla="*/ 174793 w 2371972"/>
                <a:gd name="connsiteY7771" fmla="*/ 1519396 h 3508684"/>
                <a:gd name="connsiteX7772" fmla="*/ 175554 w 2371972"/>
                <a:gd name="connsiteY7772" fmla="*/ 1519681 h 3508684"/>
                <a:gd name="connsiteX7773" fmla="*/ 175554 w 2371972"/>
                <a:gd name="connsiteY7773" fmla="*/ 1521299 h 3508684"/>
                <a:gd name="connsiteX7774" fmla="*/ 173081 w 2371972"/>
                <a:gd name="connsiteY7774" fmla="*/ 1522251 h 3508684"/>
                <a:gd name="connsiteX7775" fmla="*/ 168897 w 2371972"/>
                <a:gd name="connsiteY7775" fmla="*/ 1520157 h 3508684"/>
                <a:gd name="connsiteX7776" fmla="*/ 167375 w 2371972"/>
                <a:gd name="connsiteY7776" fmla="*/ 1520157 h 3508684"/>
                <a:gd name="connsiteX7777" fmla="*/ 166519 w 2371972"/>
                <a:gd name="connsiteY7777" fmla="*/ 1518730 h 3508684"/>
                <a:gd name="connsiteX7778" fmla="*/ 164617 w 2371972"/>
                <a:gd name="connsiteY7778" fmla="*/ 1517968 h 3508684"/>
                <a:gd name="connsiteX7779" fmla="*/ 164142 w 2371972"/>
                <a:gd name="connsiteY7779" fmla="*/ 1517112 h 3508684"/>
                <a:gd name="connsiteX7780" fmla="*/ 161669 w 2371972"/>
                <a:gd name="connsiteY7780" fmla="*/ 1517493 h 3508684"/>
                <a:gd name="connsiteX7781" fmla="*/ 162145 w 2371972"/>
                <a:gd name="connsiteY7781" fmla="*/ 1517778 h 3508684"/>
                <a:gd name="connsiteX7782" fmla="*/ 162145 w 2371972"/>
                <a:gd name="connsiteY7782" fmla="*/ 1518444 h 3508684"/>
                <a:gd name="connsiteX7783" fmla="*/ 161384 w 2371972"/>
                <a:gd name="connsiteY7783" fmla="*/ 1518730 h 3508684"/>
                <a:gd name="connsiteX7784" fmla="*/ 161384 w 2371972"/>
                <a:gd name="connsiteY7784" fmla="*/ 1519681 h 3508684"/>
                <a:gd name="connsiteX7785" fmla="*/ 162715 w 2371972"/>
                <a:gd name="connsiteY7785" fmla="*/ 1520347 h 3508684"/>
                <a:gd name="connsiteX7786" fmla="*/ 162715 w 2371972"/>
                <a:gd name="connsiteY7786" fmla="*/ 1521965 h 3508684"/>
                <a:gd name="connsiteX7787" fmla="*/ 163191 w 2371972"/>
                <a:gd name="connsiteY7787" fmla="*/ 1522631 h 3508684"/>
                <a:gd name="connsiteX7788" fmla="*/ 163666 w 2371972"/>
                <a:gd name="connsiteY7788" fmla="*/ 1522631 h 3508684"/>
                <a:gd name="connsiteX7789" fmla="*/ 164142 w 2371972"/>
                <a:gd name="connsiteY7789" fmla="*/ 1521680 h 3508684"/>
                <a:gd name="connsiteX7790" fmla="*/ 164903 w 2371972"/>
                <a:gd name="connsiteY7790" fmla="*/ 1521680 h 3508684"/>
                <a:gd name="connsiteX7791" fmla="*/ 165758 w 2371972"/>
                <a:gd name="connsiteY7791" fmla="*/ 1522917 h 3508684"/>
                <a:gd name="connsiteX7792" fmla="*/ 167946 w 2371972"/>
                <a:gd name="connsiteY7792" fmla="*/ 1522917 h 3508684"/>
                <a:gd name="connsiteX7793" fmla="*/ 168421 w 2371972"/>
                <a:gd name="connsiteY7793" fmla="*/ 1523773 h 3508684"/>
                <a:gd name="connsiteX7794" fmla="*/ 171084 w 2371972"/>
                <a:gd name="connsiteY7794" fmla="*/ 1523107 h 3508684"/>
                <a:gd name="connsiteX7795" fmla="*/ 171940 w 2371972"/>
                <a:gd name="connsiteY7795" fmla="*/ 1523964 h 3508684"/>
                <a:gd name="connsiteX7796" fmla="*/ 171940 w 2371972"/>
                <a:gd name="connsiteY7796" fmla="*/ 1524630 h 3508684"/>
                <a:gd name="connsiteX7797" fmla="*/ 172796 w 2371972"/>
                <a:gd name="connsiteY7797" fmla="*/ 1525010 h 3508684"/>
                <a:gd name="connsiteX7798" fmla="*/ 173652 w 2371972"/>
                <a:gd name="connsiteY7798" fmla="*/ 1526628 h 3508684"/>
                <a:gd name="connsiteX7799" fmla="*/ 173366 w 2371972"/>
                <a:gd name="connsiteY7799" fmla="*/ 1528246 h 3508684"/>
                <a:gd name="connsiteX7800" fmla="*/ 170704 w 2371972"/>
                <a:gd name="connsiteY7800" fmla="*/ 1528246 h 3508684"/>
                <a:gd name="connsiteX7801" fmla="*/ 170704 w 2371972"/>
                <a:gd name="connsiteY7801" fmla="*/ 1528912 h 3508684"/>
                <a:gd name="connsiteX7802" fmla="*/ 169943 w 2371972"/>
                <a:gd name="connsiteY7802" fmla="*/ 1529197 h 3508684"/>
                <a:gd name="connsiteX7803" fmla="*/ 169658 w 2371972"/>
                <a:gd name="connsiteY7803" fmla="*/ 1530625 h 3508684"/>
                <a:gd name="connsiteX7804" fmla="*/ 166805 w 2371972"/>
                <a:gd name="connsiteY7804" fmla="*/ 1530244 h 3508684"/>
                <a:gd name="connsiteX7805" fmla="*/ 165949 w 2371972"/>
                <a:gd name="connsiteY7805" fmla="*/ 1531481 h 3508684"/>
                <a:gd name="connsiteX7806" fmla="*/ 165188 w 2371972"/>
                <a:gd name="connsiteY7806" fmla="*/ 1531481 h 3508684"/>
                <a:gd name="connsiteX7807" fmla="*/ 165473 w 2371972"/>
                <a:gd name="connsiteY7807" fmla="*/ 1532337 h 3508684"/>
                <a:gd name="connsiteX7808" fmla="*/ 164427 w 2371972"/>
                <a:gd name="connsiteY7808" fmla="*/ 1532718 h 3508684"/>
                <a:gd name="connsiteX7809" fmla="*/ 163666 w 2371972"/>
                <a:gd name="connsiteY7809" fmla="*/ 1532337 h 3508684"/>
                <a:gd name="connsiteX7810" fmla="*/ 162906 w 2371972"/>
                <a:gd name="connsiteY7810" fmla="*/ 1532623 h 3508684"/>
                <a:gd name="connsiteX7811" fmla="*/ 163191 w 2371972"/>
                <a:gd name="connsiteY7811" fmla="*/ 1530529 h 3508684"/>
                <a:gd name="connsiteX7812" fmla="*/ 162335 w 2371972"/>
                <a:gd name="connsiteY7812" fmla="*/ 1530529 h 3508684"/>
                <a:gd name="connsiteX7813" fmla="*/ 161479 w 2371972"/>
                <a:gd name="connsiteY7813" fmla="*/ 1529578 h 3508684"/>
                <a:gd name="connsiteX7814" fmla="*/ 162335 w 2371972"/>
                <a:gd name="connsiteY7814" fmla="*/ 1529292 h 3508684"/>
                <a:gd name="connsiteX7815" fmla="*/ 163191 w 2371972"/>
                <a:gd name="connsiteY7815" fmla="*/ 1529958 h 3508684"/>
                <a:gd name="connsiteX7816" fmla="*/ 163476 w 2371972"/>
                <a:gd name="connsiteY7816" fmla="*/ 1529102 h 3508684"/>
                <a:gd name="connsiteX7817" fmla="*/ 162145 w 2371972"/>
                <a:gd name="connsiteY7817" fmla="*/ 1527199 h 3508684"/>
                <a:gd name="connsiteX7818" fmla="*/ 163476 w 2371972"/>
                <a:gd name="connsiteY7818" fmla="*/ 1526913 h 3508684"/>
                <a:gd name="connsiteX7819" fmla="*/ 163952 w 2371972"/>
                <a:gd name="connsiteY7819" fmla="*/ 1525962 h 3508684"/>
                <a:gd name="connsiteX7820" fmla="*/ 164807 w 2371972"/>
                <a:gd name="connsiteY7820" fmla="*/ 1525962 h 3508684"/>
                <a:gd name="connsiteX7821" fmla="*/ 164807 w 2371972"/>
                <a:gd name="connsiteY7821" fmla="*/ 1526628 h 3508684"/>
                <a:gd name="connsiteX7822" fmla="*/ 165568 w 2371972"/>
                <a:gd name="connsiteY7822" fmla="*/ 1527009 h 3508684"/>
                <a:gd name="connsiteX7823" fmla="*/ 165568 w 2371972"/>
                <a:gd name="connsiteY7823" fmla="*/ 1526057 h 3508684"/>
                <a:gd name="connsiteX7824" fmla="*/ 166424 w 2371972"/>
                <a:gd name="connsiteY7824" fmla="*/ 1525391 h 3508684"/>
                <a:gd name="connsiteX7825" fmla="*/ 165949 w 2371972"/>
                <a:gd name="connsiteY7825" fmla="*/ 1524534 h 3508684"/>
                <a:gd name="connsiteX7826" fmla="*/ 164142 w 2371972"/>
                <a:gd name="connsiteY7826" fmla="*/ 1524534 h 3508684"/>
                <a:gd name="connsiteX7827" fmla="*/ 164142 w 2371972"/>
                <a:gd name="connsiteY7827" fmla="*/ 1525391 h 3508684"/>
                <a:gd name="connsiteX7828" fmla="*/ 161954 w 2371972"/>
                <a:gd name="connsiteY7828" fmla="*/ 1525105 h 3508684"/>
                <a:gd name="connsiteX7829" fmla="*/ 161669 w 2371972"/>
                <a:gd name="connsiteY7829" fmla="*/ 1525772 h 3508684"/>
                <a:gd name="connsiteX7830" fmla="*/ 160813 w 2371972"/>
                <a:gd name="connsiteY7830" fmla="*/ 1524820 h 3508684"/>
                <a:gd name="connsiteX7831" fmla="*/ 161099 w 2371972"/>
                <a:gd name="connsiteY7831" fmla="*/ 1523868 h 3508684"/>
                <a:gd name="connsiteX7832" fmla="*/ 160052 w 2371972"/>
                <a:gd name="connsiteY7832" fmla="*/ 1523202 h 3508684"/>
                <a:gd name="connsiteX7833" fmla="*/ 159767 w 2371972"/>
                <a:gd name="connsiteY7833" fmla="*/ 1524059 h 3508684"/>
                <a:gd name="connsiteX7834" fmla="*/ 158246 w 2371972"/>
                <a:gd name="connsiteY7834" fmla="*/ 1524344 h 3508684"/>
                <a:gd name="connsiteX7835" fmla="*/ 157770 w 2371972"/>
                <a:gd name="connsiteY7835" fmla="*/ 1522441 h 3508684"/>
                <a:gd name="connsiteX7836" fmla="*/ 157009 w 2371972"/>
                <a:gd name="connsiteY7836" fmla="*/ 1522060 h 3508684"/>
                <a:gd name="connsiteX7837" fmla="*/ 156153 w 2371972"/>
                <a:gd name="connsiteY7837" fmla="*/ 1522346 h 3508684"/>
                <a:gd name="connsiteX7838" fmla="*/ 155298 w 2371972"/>
                <a:gd name="connsiteY7838" fmla="*/ 1521394 h 3508684"/>
                <a:gd name="connsiteX7839" fmla="*/ 154822 w 2371972"/>
                <a:gd name="connsiteY7839" fmla="*/ 1521680 h 3508684"/>
                <a:gd name="connsiteX7840" fmla="*/ 154822 w 2371972"/>
                <a:gd name="connsiteY7840" fmla="*/ 1522631 h 3508684"/>
                <a:gd name="connsiteX7841" fmla="*/ 156153 w 2371972"/>
                <a:gd name="connsiteY7841" fmla="*/ 1523488 h 3508684"/>
                <a:gd name="connsiteX7842" fmla="*/ 156153 w 2371972"/>
                <a:gd name="connsiteY7842" fmla="*/ 1524154 h 3508684"/>
                <a:gd name="connsiteX7843" fmla="*/ 154347 w 2371972"/>
                <a:gd name="connsiteY7843" fmla="*/ 1524154 h 3508684"/>
                <a:gd name="connsiteX7844" fmla="*/ 153300 w 2371972"/>
                <a:gd name="connsiteY7844" fmla="*/ 1523297 h 3508684"/>
                <a:gd name="connsiteX7845" fmla="*/ 153586 w 2371972"/>
                <a:gd name="connsiteY7845" fmla="*/ 1520633 h 3508684"/>
                <a:gd name="connsiteX7846" fmla="*/ 151113 w 2371972"/>
                <a:gd name="connsiteY7846" fmla="*/ 1519777 h 3508684"/>
                <a:gd name="connsiteX7847" fmla="*/ 149782 w 2371972"/>
                <a:gd name="connsiteY7847" fmla="*/ 1520062 h 3508684"/>
                <a:gd name="connsiteX7848" fmla="*/ 149306 w 2371972"/>
                <a:gd name="connsiteY7848" fmla="*/ 1519396 h 3508684"/>
                <a:gd name="connsiteX7849" fmla="*/ 148545 w 2371972"/>
                <a:gd name="connsiteY7849" fmla="*/ 1519396 h 3508684"/>
                <a:gd name="connsiteX7850" fmla="*/ 145883 w 2371972"/>
                <a:gd name="connsiteY7850" fmla="*/ 1521014 h 3508684"/>
                <a:gd name="connsiteX7851" fmla="*/ 146358 w 2371972"/>
                <a:gd name="connsiteY7851" fmla="*/ 1521870 h 3508684"/>
                <a:gd name="connsiteX7852" fmla="*/ 148450 w 2371972"/>
                <a:gd name="connsiteY7852" fmla="*/ 1522822 h 3508684"/>
                <a:gd name="connsiteX7853" fmla="*/ 148450 w 2371972"/>
                <a:gd name="connsiteY7853" fmla="*/ 1525296 h 3508684"/>
                <a:gd name="connsiteX7854" fmla="*/ 147404 w 2371972"/>
                <a:gd name="connsiteY7854" fmla="*/ 1525581 h 3508684"/>
                <a:gd name="connsiteX7855" fmla="*/ 146929 w 2371972"/>
                <a:gd name="connsiteY7855" fmla="*/ 1524630 h 3508684"/>
                <a:gd name="connsiteX7856" fmla="*/ 143315 w 2371972"/>
                <a:gd name="connsiteY7856" fmla="*/ 1523393 h 3508684"/>
                <a:gd name="connsiteX7857" fmla="*/ 142840 w 2371972"/>
                <a:gd name="connsiteY7857" fmla="*/ 1522726 h 3508684"/>
                <a:gd name="connsiteX7858" fmla="*/ 141984 w 2371972"/>
                <a:gd name="connsiteY7858" fmla="*/ 1522726 h 3508684"/>
                <a:gd name="connsiteX7859" fmla="*/ 141698 w 2371972"/>
                <a:gd name="connsiteY7859" fmla="*/ 1521299 h 3508684"/>
                <a:gd name="connsiteX7860" fmla="*/ 140938 w 2371972"/>
                <a:gd name="connsiteY7860" fmla="*/ 1521014 h 3508684"/>
                <a:gd name="connsiteX7861" fmla="*/ 140938 w 2371972"/>
                <a:gd name="connsiteY7861" fmla="*/ 1520062 h 3508684"/>
                <a:gd name="connsiteX7862" fmla="*/ 138275 w 2371972"/>
                <a:gd name="connsiteY7862" fmla="*/ 1519110 h 3508684"/>
                <a:gd name="connsiteX7863" fmla="*/ 136468 w 2371972"/>
                <a:gd name="connsiteY7863" fmla="*/ 1517207 h 3508684"/>
                <a:gd name="connsiteX7864" fmla="*/ 132283 w 2371972"/>
                <a:gd name="connsiteY7864" fmla="*/ 1516827 h 3508684"/>
                <a:gd name="connsiteX7865" fmla="*/ 131998 w 2371972"/>
                <a:gd name="connsiteY7865" fmla="*/ 1515970 h 3508684"/>
                <a:gd name="connsiteX7866" fmla="*/ 130667 w 2371972"/>
                <a:gd name="connsiteY7866" fmla="*/ 1515590 h 3508684"/>
                <a:gd name="connsiteX7867" fmla="*/ 129811 w 2371972"/>
                <a:gd name="connsiteY7867" fmla="*/ 1514352 h 3508684"/>
                <a:gd name="connsiteX7868" fmla="*/ 126197 w 2371972"/>
                <a:gd name="connsiteY7868" fmla="*/ 1514067 h 3508684"/>
                <a:gd name="connsiteX7869" fmla="*/ 125341 w 2371972"/>
                <a:gd name="connsiteY7869" fmla="*/ 1513401 h 3508684"/>
                <a:gd name="connsiteX7870" fmla="*/ 125341 w 2371972"/>
                <a:gd name="connsiteY7870" fmla="*/ 1512449 h 3508684"/>
                <a:gd name="connsiteX7871" fmla="*/ 126387 w 2371972"/>
                <a:gd name="connsiteY7871" fmla="*/ 1512449 h 3508684"/>
                <a:gd name="connsiteX7872" fmla="*/ 127148 w 2371972"/>
                <a:gd name="connsiteY7872" fmla="*/ 1511783 h 3508684"/>
                <a:gd name="connsiteX7873" fmla="*/ 129811 w 2371972"/>
                <a:gd name="connsiteY7873" fmla="*/ 1512640 h 3508684"/>
                <a:gd name="connsiteX7874" fmla="*/ 131332 w 2371972"/>
                <a:gd name="connsiteY7874" fmla="*/ 1512354 h 3508684"/>
                <a:gd name="connsiteX7875" fmla="*/ 132188 w 2371972"/>
                <a:gd name="connsiteY7875" fmla="*/ 1510451 h 3508684"/>
                <a:gd name="connsiteX7876" fmla="*/ 127719 w 2371972"/>
                <a:gd name="connsiteY7876" fmla="*/ 1510165 h 3508684"/>
                <a:gd name="connsiteX7877" fmla="*/ 127719 w 2371972"/>
                <a:gd name="connsiteY7877" fmla="*/ 1509309 h 3508684"/>
                <a:gd name="connsiteX7878" fmla="*/ 126958 w 2371972"/>
                <a:gd name="connsiteY7878" fmla="*/ 1508643 h 3508684"/>
                <a:gd name="connsiteX7879" fmla="*/ 124485 w 2371972"/>
                <a:gd name="connsiteY7879" fmla="*/ 1508358 h 3508684"/>
                <a:gd name="connsiteX7880" fmla="*/ 122393 w 2371972"/>
                <a:gd name="connsiteY7880" fmla="*/ 1506835 h 3508684"/>
                <a:gd name="connsiteX7881" fmla="*/ 121157 w 2371972"/>
                <a:gd name="connsiteY7881" fmla="*/ 1506835 h 3508684"/>
                <a:gd name="connsiteX7882" fmla="*/ 120111 w 2371972"/>
                <a:gd name="connsiteY7882" fmla="*/ 1506169 h 3508684"/>
                <a:gd name="connsiteX7883" fmla="*/ 118779 w 2371972"/>
                <a:gd name="connsiteY7883" fmla="*/ 1506169 h 3508684"/>
                <a:gd name="connsiteX7884" fmla="*/ 118019 w 2371972"/>
                <a:gd name="connsiteY7884" fmla="*/ 1507786 h 3508684"/>
                <a:gd name="connsiteX7885" fmla="*/ 117163 w 2371972"/>
                <a:gd name="connsiteY7885" fmla="*/ 1506549 h 3508684"/>
                <a:gd name="connsiteX7886" fmla="*/ 115356 w 2371972"/>
                <a:gd name="connsiteY7886" fmla="*/ 1506549 h 3508684"/>
                <a:gd name="connsiteX7887" fmla="*/ 114880 w 2371972"/>
                <a:gd name="connsiteY7887" fmla="*/ 1505312 h 3508684"/>
                <a:gd name="connsiteX7888" fmla="*/ 113834 w 2371972"/>
                <a:gd name="connsiteY7888" fmla="*/ 1505312 h 3508684"/>
                <a:gd name="connsiteX7889" fmla="*/ 112978 w 2371972"/>
                <a:gd name="connsiteY7889" fmla="*/ 1506549 h 3508684"/>
                <a:gd name="connsiteX7890" fmla="*/ 111647 w 2371972"/>
                <a:gd name="connsiteY7890" fmla="*/ 1506549 h 3508684"/>
                <a:gd name="connsiteX7891" fmla="*/ 110886 w 2371972"/>
                <a:gd name="connsiteY7891" fmla="*/ 1504646 h 3508684"/>
                <a:gd name="connsiteX7892" fmla="*/ 111362 w 2371972"/>
                <a:gd name="connsiteY7892" fmla="*/ 1496843 h 3508684"/>
                <a:gd name="connsiteX7893" fmla="*/ 111076 w 2371972"/>
                <a:gd name="connsiteY7893" fmla="*/ 1495892 h 3508684"/>
                <a:gd name="connsiteX7894" fmla="*/ 110601 w 2371972"/>
                <a:gd name="connsiteY7894" fmla="*/ 1495606 h 3508684"/>
                <a:gd name="connsiteX7895" fmla="*/ 110315 w 2371972"/>
                <a:gd name="connsiteY7895" fmla="*/ 1492752 h 3508684"/>
                <a:gd name="connsiteX7896" fmla="*/ 109460 w 2371972"/>
                <a:gd name="connsiteY7896" fmla="*/ 1490658 h 3508684"/>
                <a:gd name="connsiteX7897" fmla="*/ 107367 w 2371972"/>
                <a:gd name="connsiteY7897" fmla="*/ 1489706 h 3508684"/>
                <a:gd name="connsiteX7898" fmla="*/ 108128 w 2371972"/>
                <a:gd name="connsiteY7898" fmla="*/ 1489421 h 3508684"/>
                <a:gd name="connsiteX7899" fmla="*/ 108413 w 2371972"/>
                <a:gd name="connsiteY7899" fmla="*/ 1488755 h 3508684"/>
                <a:gd name="connsiteX7900" fmla="*/ 107367 w 2371972"/>
                <a:gd name="connsiteY7900" fmla="*/ 1488089 h 3508684"/>
                <a:gd name="connsiteX7901" fmla="*/ 106511 w 2371972"/>
                <a:gd name="connsiteY7901" fmla="*/ 1489040 h 3508684"/>
                <a:gd name="connsiteX7902" fmla="*/ 104039 w 2371972"/>
                <a:gd name="connsiteY7902" fmla="*/ 1485900 h 3508684"/>
                <a:gd name="connsiteX7903" fmla="*/ 103754 w 2371972"/>
                <a:gd name="connsiteY7903" fmla="*/ 1482094 h 3508684"/>
                <a:gd name="connsiteX7904" fmla="*/ 104229 w 2371972"/>
                <a:gd name="connsiteY7904" fmla="*/ 1481808 h 3508684"/>
                <a:gd name="connsiteX7905" fmla="*/ 104229 w 2371972"/>
                <a:gd name="connsiteY7905" fmla="*/ 1480857 h 3508684"/>
                <a:gd name="connsiteX7906" fmla="*/ 104990 w 2371972"/>
                <a:gd name="connsiteY7906" fmla="*/ 1480571 h 3508684"/>
                <a:gd name="connsiteX7907" fmla="*/ 107082 w 2371972"/>
                <a:gd name="connsiteY7907" fmla="*/ 1481237 h 3508684"/>
                <a:gd name="connsiteX7908" fmla="*/ 107082 w 2371972"/>
                <a:gd name="connsiteY7908" fmla="*/ 1480381 h 3508684"/>
                <a:gd name="connsiteX7909" fmla="*/ 107558 w 2371972"/>
                <a:gd name="connsiteY7909" fmla="*/ 1480381 h 3508684"/>
                <a:gd name="connsiteX7910" fmla="*/ 107558 w 2371972"/>
                <a:gd name="connsiteY7910" fmla="*/ 1479715 h 3508684"/>
                <a:gd name="connsiteX7911" fmla="*/ 108318 w 2371972"/>
                <a:gd name="connsiteY7911" fmla="*/ 1479334 h 3508684"/>
                <a:gd name="connsiteX7912" fmla="*/ 108318 w 2371972"/>
                <a:gd name="connsiteY7912" fmla="*/ 1477241 h 3508684"/>
                <a:gd name="connsiteX7913" fmla="*/ 107558 w 2371972"/>
                <a:gd name="connsiteY7913" fmla="*/ 1476289 h 3508684"/>
                <a:gd name="connsiteX7914" fmla="*/ 103088 w 2371972"/>
                <a:gd name="connsiteY7914" fmla="*/ 1476004 h 3508684"/>
                <a:gd name="connsiteX7915" fmla="*/ 103088 w 2371972"/>
                <a:gd name="connsiteY7915" fmla="*/ 1475338 h 3508684"/>
                <a:gd name="connsiteX7916" fmla="*/ 103944 w 2371972"/>
                <a:gd name="connsiteY7916" fmla="*/ 1475052 h 3508684"/>
                <a:gd name="connsiteX7917" fmla="*/ 103659 w 2371972"/>
                <a:gd name="connsiteY7917" fmla="*/ 1474196 h 3508684"/>
                <a:gd name="connsiteX7918" fmla="*/ 104990 w 2371972"/>
                <a:gd name="connsiteY7918" fmla="*/ 1473244 h 3508684"/>
                <a:gd name="connsiteX7919" fmla="*/ 104990 w 2371972"/>
                <a:gd name="connsiteY7919" fmla="*/ 1472388 h 3508684"/>
                <a:gd name="connsiteX7920" fmla="*/ 104229 w 2371972"/>
                <a:gd name="connsiteY7920" fmla="*/ 1472102 h 3508684"/>
                <a:gd name="connsiteX7921" fmla="*/ 103754 w 2371972"/>
                <a:gd name="connsiteY7921" fmla="*/ 1471151 h 3508684"/>
                <a:gd name="connsiteX7922" fmla="*/ 104229 w 2371972"/>
                <a:gd name="connsiteY7922" fmla="*/ 1469057 h 3508684"/>
                <a:gd name="connsiteX7923" fmla="*/ 105751 w 2371972"/>
                <a:gd name="connsiteY7923" fmla="*/ 1469342 h 3508684"/>
                <a:gd name="connsiteX7924" fmla="*/ 106036 w 2371972"/>
                <a:gd name="connsiteY7924" fmla="*/ 1468486 h 3508684"/>
                <a:gd name="connsiteX7925" fmla="*/ 106892 w 2371972"/>
                <a:gd name="connsiteY7925" fmla="*/ 1468201 h 3508684"/>
                <a:gd name="connsiteX7926" fmla="*/ 107367 w 2371972"/>
                <a:gd name="connsiteY7926" fmla="*/ 1467249 h 3508684"/>
                <a:gd name="connsiteX7927" fmla="*/ 108223 w 2371972"/>
                <a:gd name="connsiteY7927" fmla="*/ 1466868 h 3508684"/>
                <a:gd name="connsiteX7928" fmla="*/ 109269 w 2371972"/>
                <a:gd name="connsiteY7928" fmla="*/ 1466868 h 3508684"/>
                <a:gd name="connsiteX7929" fmla="*/ 109269 w 2371972"/>
                <a:gd name="connsiteY7929" fmla="*/ 1467249 h 3508684"/>
                <a:gd name="connsiteX7930" fmla="*/ 110601 w 2371972"/>
                <a:gd name="connsiteY7930" fmla="*/ 1466868 h 3508684"/>
                <a:gd name="connsiteX7931" fmla="*/ 111932 w 2371972"/>
                <a:gd name="connsiteY7931" fmla="*/ 1467534 h 3508684"/>
                <a:gd name="connsiteX7932" fmla="*/ 112693 w 2371972"/>
                <a:gd name="connsiteY7932" fmla="*/ 1467534 h 3508684"/>
                <a:gd name="connsiteX7933" fmla="*/ 113549 w 2371972"/>
                <a:gd name="connsiteY7933" fmla="*/ 1466678 h 3508684"/>
                <a:gd name="connsiteX7934" fmla="*/ 115736 w 2371972"/>
                <a:gd name="connsiteY7934" fmla="*/ 1467344 h 3508684"/>
                <a:gd name="connsiteX7935" fmla="*/ 116592 w 2371972"/>
                <a:gd name="connsiteY7935" fmla="*/ 1466964 h 3508684"/>
                <a:gd name="connsiteX7936" fmla="*/ 117448 w 2371972"/>
                <a:gd name="connsiteY7936" fmla="*/ 1465726 h 3508684"/>
                <a:gd name="connsiteX7937" fmla="*/ 117448 w 2371972"/>
                <a:gd name="connsiteY7937" fmla="*/ 1464489 h 3508684"/>
                <a:gd name="connsiteX7938" fmla="*/ 118209 w 2371972"/>
                <a:gd name="connsiteY7938" fmla="*/ 1463252 h 3508684"/>
                <a:gd name="connsiteX7939" fmla="*/ 119730 w 2371972"/>
                <a:gd name="connsiteY7939" fmla="*/ 1461349 h 3508684"/>
                <a:gd name="connsiteX7940" fmla="*/ 119730 w 2371972"/>
                <a:gd name="connsiteY7940" fmla="*/ 1458494 h 3508684"/>
                <a:gd name="connsiteX7941" fmla="*/ 120396 w 2371972"/>
                <a:gd name="connsiteY7941" fmla="*/ 1458209 h 3508684"/>
                <a:gd name="connsiteX7942" fmla="*/ 121727 w 2371972"/>
                <a:gd name="connsiteY7942" fmla="*/ 1454212 h 3508684"/>
                <a:gd name="connsiteX7943" fmla="*/ 123249 w 2371972"/>
                <a:gd name="connsiteY7943" fmla="*/ 1453927 h 3508684"/>
                <a:gd name="connsiteX7944" fmla="*/ 123724 w 2371972"/>
                <a:gd name="connsiteY7944" fmla="*/ 1453261 h 3508684"/>
                <a:gd name="connsiteX7945" fmla="*/ 125531 w 2371972"/>
                <a:gd name="connsiteY7945" fmla="*/ 1452595 h 3508684"/>
                <a:gd name="connsiteX7946" fmla="*/ 130667 w 2371972"/>
                <a:gd name="connsiteY7946" fmla="*/ 1452595 h 3508684"/>
                <a:gd name="connsiteX7947" fmla="*/ 130191 w 2371972"/>
                <a:gd name="connsiteY7947" fmla="*/ 1459732 h 3508684"/>
                <a:gd name="connsiteX7948" fmla="*/ 131523 w 2371972"/>
                <a:gd name="connsiteY7948" fmla="*/ 1460017 h 3508684"/>
                <a:gd name="connsiteX7949" fmla="*/ 132379 w 2371972"/>
                <a:gd name="connsiteY7949" fmla="*/ 1459161 h 3508684"/>
                <a:gd name="connsiteX7950" fmla="*/ 133425 w 2371972"/>
                <a:gd name="connsiteY7950" fmla="*/ 1459161 h 3508684"/>
                <a:gd name="connsiteX7951" fmla="*/ 133425 w 2371972"/>
                <a:gd name="connsiteY7951" fmla="*/ 1458209 h 3508684"/>
                <a:gd name="connsiteX7952" fmla="*/ 132093 w 2371972"/>
                <a:gd name="connsiteY7952" fmla="*/ 1458209 h 3508684"/>
                <a:gd name="connsiteX7953" fmla="*/ 132093 w 2371972"/>
                <a:gd name="connsiteY7953" fmla="*/ 1455069 h 3508684"/>
                <a:gd name="connsiteX7954" fmla="*/ 134185 w 2371972"/>
                <a:gd name="connsiteY7954" fmla="*/ 1454212 h 3508684"/>
                <a:gd name="connsiteX7955" fmla="*/ 134185 w 2371972"/>
                <a:gd name="connsiteY7955" fmla="*/ 1454878 h 3508684"/>
                <a:gd name="connsiteX7956" fmla="*/ 135232 w 2371972"/>
                <a:gd name="connsiteY7956" fmla="*/ 1455735 h 3508684"/>
                <a:gd name="connsiteX7957" fmla="*/ 137894 w 2371972"/>
                <a:gd name="connsiteY7957" fmla="*/ 1456020 h 3508684"/>
                <a:gd name="connsiteX7958" fmla="*/ 137894 w 2371972"/>
                <a:gd name="connsiteY7958" fmla="*/ 1456686 h 3508684"/>
                <a:gd name="connsiteX7959" fmla="*/ 140082 w 2371972"/>
                <a:gd name="connsiteY7959" fmla="*/ 1456401 h 3508684"/>
                <a:gd name="connsiteX7960" fmla="*/ 140082 w 2371972"/>
                <a:gd name="connsiteY7960" fmla="*/ 1455640 h 3508684"/>
                <a:gd name="connsiteX7961" fmla="*/ 140557 w 2371972"/>
                <a:gd name="connsiteY7961" fmla="*/ 1455640 h 3508684"/>
                <a:gd name="connsiteX7962" fmla="*/ 140272 w 2371972"/>
                <a:gd name="connsiteY7962" fmla="*/ 1454974 h 3508684"/>
                <a:gd name="connsiteX7963" fmla="*/ 142079 w 2371972"/>
                <a:gd name="connsiteY7963" fmla="*/ 1454117 h 3508684"/>
                <a:gd name="connsiteX7964" fmla="*/ 139987 w 2371972"/>
                <a:gd name="connsiteY7964" fmla="*/ 1452880 h 3508684"/>
                <a:gd name="connsiteX7965" fmla="*/ 139987 w 2371972"/>
                <a:gd name="connsiteY7965" fmla="*/ 1451358 h 3508684"/>
                <a:gd name="connsiteX7966" fmla="*/ 141698 w 2371972"/>
                <a:gd name="connsiteY7966" fmla="*/ 1451453 h 3508684"/>
                <a:gd name="connsiteX7967" fmla="*/ 141698 w 2371972"/>
                <a:gd name="connsiteY7967" fmla="*/ 1451453 h 3508684"/>
                <a:gd name="connsiteX7968" fmla="*/ 186966 w 2371972"/>
                <a:gd name="connsiteY7968" fmla="*/ 1445458 h 3508684"/>
                <a:gd name="connsiteX7969" fmla="*/ 190960 w 2371972"/>
                <a:gd name="connsiteY7969" fmla="*/ 1445838 h 3508684"/>
                <a:gd name="connsiteX7970" fmla="*/ 192006 w 2371972"/>
                <a:gd name="connsiteY7970" fmla="*/ 1446219 h 3508684"/>
                <a:gd name="connsiteX7971" fmla="*/ 192291 w 2371972"/>
                <a:gd name="connsiteY7971" fmla="*/ 1447075 h 3508684"/>
                <a:gd name="connsiteX7972" fmla="*/ 192767 w 2371972"/>
                <a:gd name="connsiteY7972" fmla="*/ 1447075 h 3508684"/>
                <a:gd name="connsiteX7973" fmla="*/ 193242 w 2371972"/>
                <a:gd name="connsiteY7973" fmla="*/ 1446219 h 3508684"/>
                <a:gd name="connsiteX7974" fmla="*/ 193908 w 2371972"/>
                <a:gd name="connsiteY7974" fmla="*/ 1446885 h 3508684"/>
                <a:gd name="connsiteX7975" fmla="*/ 194669 w 2371972"/>
                <a:gd name="connsiteY7975" fmla="*/ 1446600 h 3508684"/>
                <a:gd name="connsiteX7976" fmla="*/ 194479 w 2371972"/>
                <a:gd name="connsiteY7976" fmla="*/ 1446029 h 3508684"/>
                <a:gd name="connsiteX7977" fmla="*/ 195239 w 2371972"/>
                <a:gd name="connsiteY7977" fmla="*/ 1445648 h 3508684"/>
                <a:gd name="connsiteX7978" fmla="*/ 196000 w 2371972"/>
                <a:gd name="connsiteY7978" fmla="*/ 1445933 h 3508684"/>
                <a:gd name="connsiteX7979" fmla="*/ 196000 w 2371972"/>
                <a:gd name="connsiteY7979" fmla="*/ 1446314 h 3508684"/>
                <a:gd name="connsiteX7980" fmla="*/ 198187 w 2371972"/>
                <a:gd name="connsiteY7980" fmla="*/ 1445648 h 3508684"/>
                <a:gd name="connsiteX7981" fmla="*/ 200660 w 2371972"/>
                <a:gd name="connsiteY7981" fmla="*/ 1445648 h 3508684"/>
                <a:gd name="connsiteX7982" fmla="*/ 202467 w 2371972"/>
                <a:gd name="connsiteY7982" fmla="*/ 1446314 h 3508684"/>
                <a:gd name="connsiteX7983" fmla="*/ 203133 w 2371972"/>
                <a:gd name="connsiteY7983" fmla="*/ 1447171 h 3508684"/>
                <a:gd name="connsiteX7984" fmla="*/ 202657 w 2371972"/>
                <a:gd name="connsiteY7984" fmla="*/ 1449645 h 3508684"/>
                <a:gd name="connsiteX7985" fmla="*/ 203418 w 2371972"/>
                <a:gd name="connsiteY7985" fmla="*/ 1450596 h 3508684"/>
                <a:gd name="connsiteX7986" fmla="*/ 204939 w 2371972"/>
                <a:gd name="connsiteY7986" fmla="*/ 1451262 h 3508684"/>
                <a:gd name="connsiteX7987" fmla="*/ 205415 w 2371972"/>
                <a:gd name="connsiteY7987" fmla="*/ 1451928 h 3508684"/>
                <a:gd name="connsiteX7988" fmla="*/ 204939 w 2371972"/>
                <a:gd name="connsiteY7988" fmla="*/ 1453166 h 3508684"/>
                <a:gd name="connsiteX7989" fmla="*/ 206271 w 2371972"/>
                <a:gd name="connsiteY7989" fmla="*/ 1454117 h 3508684"/>
                <a:gd name="connsiteX7990" fmla="*/ 206271 w 2371972"/>
                <a:gd name="connsiteY7990" fmla="*/ 1454974 h 3508684"/>
                <a:gd name="connsiteX7991" fmla="*/ 205225 w 2371972"/>
                <a:gd name="connsiteY7991" fmla="*/ 1455259 h 3508684"/>
                <a:gd name="connsiteX7992" fmla="*/ 204939 w 2371972"/>
                <a:gd name="connsiteY7992" fmla="*/ 1455925 h 3508684"/>
                <a:gd name="connsiteX7993" fmla="*/ 204179 w 2371972"/>
                <a:gd name="connsiteY7993" fmla="*/ 1455925 h 3508684"/>
                <a:gd name="connsiteX7994" fmla="*/ 203418 w 2371972"/>
                <a:gd name="connsiteY7994" fmla="*/ 1454974 h 3508684"/>
                <a:gd name="connsiteX7995" fmla="*/ 202562 w 2371972"/>
                <a:gd name="connsiteY7995" fmla="*/ 1454593 h 3508684"/>
                <a:gd name="connsiteX7996" fmla="*/ 202562 w 2371972"/>
                <a:gd name="connsiteY7996" fmla="*/ 1456020 h 3508684"/>
                <a:gd name="connsiteX7997" fmla="*/ 200375 w 2371972"/>
                <a:gd name="connsiteY7997" fmla="*/ 1456401 h 3508684"/>
                <a:gd name="connsiteX7998" fmla="*/ 200660 w 2371972"/>
                <a:gd name="connsiteY7998" fmla="*/ 1457257 h 3508684"/>
                <a:gd name="connsiteX7999" fmla="*/ 203323 w 2371972"/>
                <a:gd name="connsiteY7999" fmla="*/ 1456972 h 3508684"/>
                <a:gd name="connsiteX8000" fmla="*/ 204179 w 2371972"/>
                <a:gd name="connsiteY8000" fmla="*/ 1457638 h 3508684"/>
                <a:gd name="connsiteX8001" fmla="*/ 205035 w 2371972"/>
                <a:gd name="connsiteY8001" fmla="*/ 1457353 h 3508684"/>
                <a:gd name="connsiteX8002" fmla="*/ 205320 w 2371972"/>
                <a:gd name="connsiteY8002" fmla="*/ 1458304 h 3508684"/>
                <a:gd name="connsiteX8003" fmla="*/ 206176 w 2371972"/>
                <a:gd name="connsiteY8003" fmla="*/ 1458970 h 3508684"/>
                <a:gd name="connsiteX8004" fmla="*/ 206176 w 2371972"/>
                <a:gd name="connsiteY8004" fmla="*/ 1460398 h 3508684"/>
                <a:gd name="connsiteX8005" fmla="*/ 205130 w 2371972"/>
                <a:gd name="connsiteY8005" fmla="*/ 1461349 h 3508684"/>
                <a:gd name="connsiteX8006" fmla="*/ 205130 w 2371972"/>
                <a:gd name="connsiteY8006" fmla="*/ 1462206 h 3508684"/>
                <a:gd name="connsiteX8007" fmla="*/ 204274 w 2371972"/>
                <a:gd name="connsiteY8007" fmla="*/ 1462206 h 3508684"/>
                <a:gd name="connsiteX8008" fmla="*/ 204274 w 2371972"/>
                <a:gd name="connsiteY8008" fmla="*/ 1463728 h 3508684"/>
                <a:gd name="connsiteX8009" fmla="*/ 205035 w 2371972"/>
                <a:gd name="connsiteY8009" fmla="*/ 1464014 h 3508684"/>
                <a:gd name="connsiteX8010" fmla="*/ 204749 w 2371972"/>
                <a:gd name="connsiteY8010" fmla="*/ 1464680 h 3508684"/>
                <a:gd name="connsiteX8011" fmla="*/ 203703 w 2371972"/>
                <a:gd name="connsiteY8011" fmla="*/ 1464299 h 3508684"/>
                <a:gd name="connsiteX8012" fmla="*/ 203703 w 2371972"/>
                <a:gd name="connsiteY8012" fmla="*/ 1464680 h 3508684"/>
                <a:gd name="connsiteX8013" fmla="*/ 202657 w 2371972"/>
                <a:gd name="connsiteY8013" fmla="*/ 1464680 h 3508684"/>
                <a:gd name="connsiteX8014" fmla="*/ 202182 w 2371972"/>
                <a:gd name="connsiteY8014" fmla="*/ 1465536 h 3508684"/>
                <a:gd name="connsiteX8015" fmla="*/ 202657 w 2371972"/>
                <a:gd name="connsiteY8015" fmla="*/ 1465917 h 3508684"/>
                <a:gd name="connsiteX8016" fmla="*/ 202182 w 2371972"/>
                <a:gd name="connsiteY8016" fmla="*/ 1466773 h 3508684"/>
                <a:gd name="connsiteX8017" fmla="*/ 202182 w 2371972"/>
                <a:gd name="connsiteY8017" fmla="*/ 1468676 h 3508684"/>
                <a:gd name="connsiteX8018" fmla="*/ 200850 w 2371972"/>
                <a:gd name="connsiteY8018" fmla="*/ 1468010 h 3508684"/>
                <a:gd name="connsiteX8019" fmla="*/ 200089 w 2371972"/>
                <a:gd name="connsiteY8019" fmla="*/ 1468296 h 3508684"/>
                <a:gd name="connsiteX8020" fmla="*/ 199614 w 2371972"/>
                <a:gd name="connsiteY8020" fmla="*/ 1468676 h 3508684"/>
                <a:gd name="connsiteX8021" fmla="*/ 199614 w 2371972"/>
                <a:gd name="connsiteY8021" fmla="*/ 1470294 h 3508684"/>
                <a:gd name="connsiteX8022" fmla="*/ 199138 w 2371972"/>
                <a:gd name="connsiteY8022" fmla="*/ 1470960 h 3508684"/>
                <a:gd name="connsiteX8023" fmla="*/ 198283 w 2371972"/>
                <a:gd name="connsiteY8023" fmla="*/ 1470675 h 3508684"/>
                <a:gd name="connsiteX8024" fmla="*/ 197427 w 2371972"/>
                <a:gd name="connsiteY8024" fmla="*/ 1471912 h 3508684"/>
                <a:gd name="connsiteX8025" fmla="*/ 196571 w 2371972"/>
                <a:gd name="connsiteY8025" fmla="*/ 1471626 h 3508684"/>
                <a:gd name="connsiteX8026" fmla="*/ 196285 w 2371972"/>
                <a:gd name="connsiteY8026" fmla="*/ 1470389 h 3508684"/>
                <a:gd name="connsiteX8027" fmla="*/ 195239 w 2371972"/>
                <a:gd name="connsiteY8027" fmla="*/ 1469152 h 3508684"/>
                <a:gd name="connsiteX8028" fmla="*/ 193718 w 2371972"/>
                <a:gd name="connsiteY8028" fmla="*/ 1469533 h 3508684"/>
                <a:gd name="connsiteX8029" fmla="*/ 193242 w 2371972"/>
                <a:gd name="connsiteY8029" fmla="*/ 1468676 h 3508684"/>
                <a:gd name="connsiteX8030" fmla="*/ 191435 w 2371972"/>
                <a:gd name="connsiteY8030" fmla="*/ 1468391 h 3508684"/>
                <a:gd name="connsiteX8031" fmla="*/ 191911 w 2371972"/>
                <a:gd name="connsiteY8031" fmla="*/ 1466488 h 3508684"/>
                <a:gd name="connsiteX8032" fmla="*/ 193242 w 2371972"/>
                <a:gd name="connsiteY8032" fmla="*/ 1466202 h 3508684"/>
                <a:gd name="connsiteX8033" fmla="*/ 193528 w 2371972"/>
                <a:gd name="connsiteY8033" fmla="*/ 1465822 h 3508684"/>
                <a:gd name="connsiteX8034" fmla="*/ 192481 w 2371972"/>
                <a:gd name="connsiteY8034" fmla="*/ 1464299 h 3508684"/>
                <a:gd name="connsiteX8035" fmla="*/ 193813 w 2371972"/>
                <a:gd name="connsiteY8035" fmla="*/ 1463919 h 3508684"/>
                <a:gd name="connsiteX8036" fmla="*/ 193813 w 2371972"/>
                <a:gd name="connsiteY8036" fmla="*/ 1463062 h 3508684"/>
                <a:gd name="connsiteX8037" fmla="*/ 194288 w 2371972"/>
                <a:gd name="connsiteY8037" fmla="*/ 1463062 h 3508684"/>
                <a:gd name="connsiteX8038" fmla="*/ 194003 w 2371972"/>
                <a:gd name="connsiteY8038" fmla="*/ 1461444 h 3508684"/>
                <a:gd name="connsiteX8039" fmla="*/ 193528 w 2371972"/>
                <a:gd name="connsiteY8039" fmla="*/ 1460778 h 3508684"/>
                <a:gd name="connsiteX8040" fmla="*/ 191435 w 2371972"/>
                <a:gd name="connsiteY8040" fmla="*/ 1460778 h 3508684"/>
                <a:gd name="connsiteX8041" fmla="*/ 191435 w 2371972"/>
                <a:gd name="connsiteY8041" fmla="*/ 1458494 h 3508684"/>
                <a:gd name="connsiteX8042" fmla="*/ 190579 w 2371972"/>
                <a:gd name="connsiteY8042" fmla="*/ 1457828 h 3508684"/>
                <a:gd name="connsiteX8043" fmla="*/ 189819 w 2371972"/>
                <a:gd name="connsiteY8043" fmla="*/ 1457828 h 3508684"/>
                <a:gd name="connsiteX8044" fmla="*/ 188963 w 2371972"/>
                <a:gd name="connsiteY8044" fmla="*/ 1458780 h 3508684"/>
                <a:gd name="connsiteX8045" fmla="*/ 188107 w 2371972"/>
                <a:gd name="connsiteY8045" fmla="*/ 1458494 h 3508684"/>
                <a:gd name="connsiteX8046" fmla="*/ 187631 w 2371972"/>
                <a:gd name="connsiteY8046" fmla="*/ 1457638 h 3508684"/>
                <a:gd name="connsiteX8047" fmla="*/ 187917 w 2371972"/>
                <a:gd name="connsiteY8047" fmla="*/ 1456020 h 3508684"/>
                <a:gd name="connsiteX8048" fmla="*/ 186871 w 2371972"/>
                <a:gd name="connsiteY8048" fmla="*/ 1455735 h 3508684"/>
                <a:gd name="connsiteX8049" fmla="*/ 186395 w 2371972"/>
                <a:gd name="connsiteY8049" fmla="*/ 1455069 h 3508684"/>
                <a:gd name="connsiteX8050" fmla="*/ 186395 w 2371972"/>
                <a:gd name="connsiteY8050" fmla="*/ 1453832 h 3508684"/>
                <a:gd name="connsiteX8051" fmla="*/ 187251 w 2371972"/>
                <a:gd name="connsiteY8051" fmla="*/ 1453166 h 3508684"/>
                <a:gd name="connsiteX8052" fmla="*/ 188107 w 2371972"/>
                <a:gd name="connsiteY8052" fmla="*/ 1450691 h 3508684"/>
                <a:gd name="connsiteX8053" fmla="*/ 187631 w 2371972"/>
                <a:gd name="connsiteY8053" fmla="*/ 1449074 h 3508684"/>
                <a:gd name="connsiteX8054" fmla="*/ 190770 w 2371972"/>
                <a:gd name="connsiteY8054" fmla="*/ 1449740 h 3508684"/>
                <a:gd name="connsiteX8055" fmla="*/ 193623 w 2371972"/>
                <a:gd name="connsiteY8055" fmla="*/ 1452024 h 3508684"/>
                <a:gd name="connsiteX8056" fmla="*/ 194479 w 2371972"/>
                <a:gd name="connsiteY8056" fmla="*/ 1452024 h 3508684"/>
                <a:gd name="connsiteX8057" fmla="*/ 195525 w 2371972"/>
                <a:gd name="connsiteY8057" fmla="*/ 1452880 h 3508684"/>
                <a:gd name="connsiteX8058" fmla="*/ 197046 w 2371972"/>
                <a:gd name="connsiteY8058" fmla="*/ 1452499 h 3508684"/>
                <a:gd name="connsiteX8059" fmla="*/ 197046 w 2371972"/>
                <a:gd name="connsiteY8059" fmla="*/ 1451358 h 3508684"/>
                <a:gd name="connsiteX8060" fmla="*/ 195715 w 2371972"/>
                <a:gd name="connsiteY8060" fmla="*/ 1450406 h 3508684"/>
                <a:gd name="connsiteX8061" fmla="*/ 191721 w 2371972"/>
                <a:gd name="connsiteY8061" fmla="*/ 1449549 h 3508684"/>
                <a:gd name="connsiteX8062" fmla="*/ 190865 w 2371972"/>
                <a:gd name="connsiteY8062" fmla="*/ 1448979 h 3508684"/>
                <a:gd name="connsiteX8063" fmla="*/ 190579 w 2371972"/>
                <a:gd name="connsiteY8063" fmla="*/ 1447361 h 3508684"/>
                <a:gd name="connsiteX8064" fmla="*/ 187441 w 2371972"/>
                <a:gd name="connsiteY8064" fmla="*/ 1447361 h 3508684"/>
                <a:gd name="connsiteX8065" fmla="*/ 186110 w 2371972"/>
                <a:gd name="connsiteY8065" fmla="*/ 1446124 h 3508684"/>
                <a:gd name="connsiteX8066" fmla="*/ 186395 w 2371972"/>
                <a:gd name="connsiteY8066" fmla="*/ 1445458 h 3508684"/>
                <a:gd name="connsiteX8067" fmla="*/ 186966 w 2371972"/>
                <a:gd name="connsiteY8067" fmla="*/ 1445458 h 3508684"/>
                <a:gd name="connsiteX8068" fmla="*/ 186966 w 2371972"/>
                <a:gd name="connsiteY8068" fmla="*/ 1445458 h 3508684"/>
                <a:gd name="connsiteX8069" fmla="*/ 412352 w 2371972"/>
                <a:gd name="connsiteY8069" fmla="*/ 1445458 h 3508684"/>
                <a:gd name="connsiteX8070" fmla="*/ 413873 w 2371972"/>
                <a:gd name="connsiteY8070" fmla="*/ 1446885 h 3508684"/>
                <a:gd name="connsiteX8071" fmla="*/ 413588 w 2371972"/>
                <a:gd name="connsiteY8071" fmla="*/ 1448503 h 3508684"/>
                <a:gd name="connsiteX8072" fmla="*/ 412827 w 2371972"/>
                <a:gd name="connsiteY8072" fmla="*/ 1448122 h 3508684"/>
                <a:gd name="connsiteX8073" fmla="*/ 412827 w 2371972"/>
                <a:gd name="connsiteY8073" fmla="*/ 1447266 h 3508684"/>
                <a:gd name="connsiteX8074" fmla="*/ 412066 w 2371972"/>
                <a:gd name="connsiteY8074" fmla="*/ 1446409 h 3508684"/>
                <a:gd name="connsiteX8075" fmla="*/ 411210 w 2371972"/>
                <a:gd name="connsiteY8075" fmla="*/ 1446029 h 3508684"/>
                <a:gd name="connsiteX8076" fmla="*/ 412352 w 2371972"/>
                <a:gd name="connsiteY8076" fmla="*/ 1445458 h 3508684"/>
                <a:gd name="connsiteX8077" fmla="*/ 412352 w 2371972"/>
                <a:gd name="connsiteY8077" fmla="*/ 1445458 h 3508684"/>
                <a:gd name="connsiteX8078" fmla="*/ 162240 w 2371972"/>
                <a:gd name="connsiteY8078" fmla="*/ 1439653 h 3508684"/>
                <a:gd name="connsiteX8079" fmla="*/ 162240 w 2371972"/>
                <a:gd name="connsiteY8079" fmla="*/ 1440034 h 3508684"/>
                <a:gd name="connsiteX8080" fmla="*/ 163571 w 2371972"/>
                <a:gd name="connsiteY8080" fmla="*/ 1440890 h 3508684"/>
                <a:gd name="connsiteX8081" fmla="*/ 163571 w 2371972"/>
                <a:gd name="connsiteY8081" fmla="*/ 1442127 h 3508684"/>
                <a:gd name="connsiteX8082" fmla="*/ 165378 w 2371972"/>
                <a:gd name="connsiteY8082" fmla="*/ 1442413 h 3508684"/>
                <a:gd name="connsiteX8083" fmla="*/ 165378 w 2371972"/>
                <a:gd name="connsiteY8083" fmla="*/ 1445077 h 3508684"/>
                <a:gd name="connsiteX8084" fmla="*/ 164522 w 2371972"/>
                <a:gd name="connsiteY8084" fmla="*/ 1445077 h 3508684"/>
                <a:gd name="connsiteX8085" fmla="*/ 163856 w 2371972"/>
                <a:gd name="connsiteY8085" fmla="*/ 1445933 h 3508684"/>
                <a:gd name="connsiteX8086" fmla="*/ 163856 w 2371972"/>
                <a:gd name="connsiteY8086" fmla="*/ 1446600 h 3508684"/>
                <a:gd name="connsiteX8087" fmla="*/ 164903 w 2371972"/>
                <a:gd name="connsiteY8087" fmla="*/ 1447456 h 3508684"/>
                <a:gd name="connsiteX8088" fmla="*/ 168041 w 2371972"/>
                <a:gd name="connsiteY8088" fmla="*/ 1447456 h 3508684"/>
                <a:gd name="connsiteX8089" fmla="*/ 167565 w 2371972"/>
                <a:gd name="connsiteY8089" fmla="*/ 1445553 h 3508684"/>
                <a:gd name="connsiteX8090" fmla="*/ 166234 w 2371972"/>
                <a:gd name="connsiteY8090" fmla="*/ 1444887 h 3508684"/>
                <a:gd name="connsiteX8091" fmla="*/ 166234 w 2371972"/>
                <a:gd name="connsiteY8091" fmla="*/ 1442793 h 3508684"/>
                <a:gd name="connsiteX8092" fmla="*/ 167280 w 2371972"/>
                <a:gd name="connsiteY8092" fmla="*/ 1443459 h 3508684"/>
                <a:gd name="connsiteX8093" fmla="*/ 168611 w 2371972"/>
                <a:gd name="connsiteY8093" fmla="*/ 1443079 h 3508684"/>
                <a:gd name="connsiteX8094" fmla="*/ 172415 w 2371972"/>
                <a:gd name="connsiteY8094" fmla="*/ 1443364 h 3508684"/>
                <a:gd name="connsiteX8095" fmla="*/ 172701 w 2371972"/>
                <a:gd name="connsiteY8095" fmla="*/ 1443745 h 3508684"/>
                <a:gd name="connsiteX8096" fmla="*/ 173557 w 2371972"/>
                <a:gd name="connsiteY8096" fmla="*/ 1443745 h 3508684"/>
                <a:gd name="connsiteX8097" fmla="*/ 174032 w 2371972"/>
                <a:gd name="connsiteY8097" fmla="*/ 1444601 h 3508684"/>
                <a:gd name="connsiteX8098" fmla="*/ 176219 w 2371972"/>
                <a:gd name="connsiteY8098" fmla="*/ 1444316 h 3508684"/>
                <a:gd name="connsiteX8099" fmla="*/ 176219 w 2371972"/>
                <a:gd name="connsiteY8099" fmla="*/ 1445172 h 3508684"/>
                <a:gd name="connsiteX8100" fmla="*/ 177266 w 2371972"/>
                <a:gd name="connsiteY8100" fmla="*/ 1446029 h 3508684"/>
                <a:gd name="connsiteX8101" fmla="*/ 176790 w 2371972"/>
                <a:gd name="connsiteY8101" fmla="*/ 1446980 h 3508684"/>
                <a:gd name="connsiteX8102" fmla="*/ 177266 w 2371972"/>
                <a:gd name="connsiteY8102" fmla="*/ 1447646 h 3508684"/>
                <a:gd name="connsiteX8103" fmla="*/ 176790 w 2371972"/>
                <a:gd name="connsiteY8103" fmla="*/ 1448312 h 3508684"/>
                <a:gd name="connsiteX8104" fmla="*/ 178882 w 2371972"/>
                <a:gd name="connsiteY8104" fmla="*/ 1449264 h 3508684"/>
                <a:gd name="connsiteX8105" fmla="*/ 179358 w 2371972"/>
                <a:gd name="connsiteY8105" fmla="*/ 1448598 h 3508684"/>
                <a:gd name="connsiteX8106" fmla="*/ 178597 w 2371972"/>
                <a:gd name="connsiteY8106" fmla="*/ 1448312 h 3508684"/>
                <a:gd name="connsiteX8107" fmla="*/ 178597 w 2371972"/>
                <a:gd name="connsiteY8107" fmla="*/ 1447646 h 3508684"/>
                <a:gd name="connsiteX8108" fmla="*/ 177741 w 2371972"/>
                <a:gd name="connsiteY8108" fmla="*/ 1446980 h 3508684"/>
                <a:gd name="connsiteX8109" fmla="*/ 177741 w 2371972"/>
                <a:gd name="connsiteY8109" fmla="*/ 1446029 h 3508684"/>
                <a:gd name="connsiteX8110" fmla="*/ 179833 w 2371972"/>
                <a:gd name="connsiteY8110" fmla="*/ 1445362 h 3508684"/>
                <a:gd name="connsiteX8111" fmla="*/ 180118 w 2371972"/>
                <a:gd name="connsiteY8111" fmla="*/ 1443459 h 3508684"/>
                <a:gd name="connsiteX8112" fmla="*/ 180974 w 2371972"/>
                <a:gd name="connsiteY8112" fmla="*/ 1443459 h 3508684"/>
                <a:gd name="connsiteX8113" fmla="*/ 181830 w 2371972"/>
                <a:gd name="connsiteY8113" fmla="*/ 1444316 h 3508684"/>
                <a:gd name="connsiteX8114" fmla="*/ 181830 w 2371972"/>
                <a:gd name="connsiteY8114" fmla="*/ 1445172 h 3508684"/>
                <a:gd name="connsiteX8115" fmla="*/ 183162 w 2371972"/>
                <a:gd name="connsiteY8115" fmla="*/ 1445838 h 3508684"/>
                <a:gd name="connsiteX8116" fmla="*/ 182876 w 2371972"/>
                <a:gd name="connsiteY8116" fmla="*/ 1446504 h 3508684"/>
                <a:gd name="connsiteX8117" fmla="*/ 180689 w 2371972"/>
                <a:gd name="connsiteY8117" fmla="*/ 1446504 h 3508684"/>
                <a:gd name="connsiteX8118" fmla="*/ 180974 w 2371972"/>
                <a:gd name="connsiteY8118" fmla="*/ 1448122 h 3508684"/>
                <a:gd name="connsiteX8119" fmla="*/ 183067 w 2371972"/>
                <a:gd name="connsiteY8119" fmla="*/ 1448979 h 3508684"/>
                <a:gd name="connsiteX8120" fmla="*/ 182306 w 2371972"/>
                <a:gd name="connsiteY8120" fmla="*/ 1450216 h 3508684"/>
                <a:gd name="connsiteX8121" fmla="*/ 183162 w 2371972"/>
                <a:gd name="connsiteY8121" fmla="*/ 1453070 h 3508684"/>
                <a:gd name="connsiteX8122" fmla="*/ 183637 w 2371972"/>
                <a:gd name="connsiteY8122" fmla="*/ 1453356 h 3508684"/>
                <a:gd name="connsiteX8123" fmla="*/ 182876 w 2371972"/>
                <a:gd name="connsiteY8123" fmla="*/ 1455449 h 3508684"/>
                <a:gd name="connsiteX8124" fmla="*/ 183732 w 2371972"/>
                <a:gd name="connsiteY8124" fmla="*/ 1455735 h 3508684"/>
                <a:gd name="connsiteX8125" fmla="*/ 184018 w 2371972"/>
                <a:gd name="connsiteY8125" fmla="*/ 1457638 h 3508684"/>
                <a:gd name="connsiteX8126" fmla="*/ 186490 w 2371972"/>
                <a:gd name="connsiteY8126" fmla="*/ 1458019 h 3508684"/>
                <a:gd name="connsiteX8127" fmla="*/ 186775 w 2371972"/>
                <a:gd name="connsiteY8127" fmla="*/ 1459541 h 3508684"/>
                <a:gd name="connsiteX8128" fmla="*/ 187536 w 2371972"/>
                <a:gd name="connsiteY8128" fmla="*/ 1459922 h 3508684"/>
                <a:gd name="connsiteX8129" fmla="*/ 187061 w 2371972"/>
                <a:gd name="connsiteY8129" fmla="*/ 1462015 h 3508684"/>
                <a:gd name="connsiteX8130" fmla="*/ 187917 w 2371972"/>
                <a:gd name="connsiteY8130" fmla="*/ 1462872 h 3508684"/>
                <a:gd name="connsiteX8131" fmla="*/ 188677 w 2371972"/>
                <a:gd name="connsiteY8131" fmla="*/ 1462872 h 3508684"/>
                <a:gd name="connsiteX8132" fmla="*/ 188963 w 2371972"/>
                <a:gd name="connsiteY8132" fmla="*/ 1463538 h 3508684"/>
                <a:gd name="connsiteX8133" fmla="*/ 187631 w 2371972"/>
                <a:gd name="connsiteY8133" fmla="*/ 1464489 h 3508684"/>
                <a:gd name="connsiteX8134" fmla="*/ 188107 w 2371972"/>
                <a:gd name="connsiteY8134" fmla="*/ 1466773 h 3508684"/>
                <a:gd name="connsiteX8135" fmla="*/ 187441 w 2371972"/>
                <a:gd name="connsiteY8135" fmla="*/ 1466773 h 3508684"/>
                <a:gd name="connsiteX8136" fmla="*/ 187726 w 2371972"/>
                <a:gd name="connsiteY8136" fmla="*/ 1467439 h 3508684"/>
                <a:gd name="connsiteX8137" fmla="*/ 187251 w 2371972"/>
                <a:gd name="connsiteY8137" fmla="*/ 1468105 h 3508684"/>
                <a:gd name="connsiteX8138" fmla="*/ 186205 w 2371972"/>
                <a:gd name="connsiteY8138" fmla="*/ 1468391 h 3508684"/>
                <a:gd name="connsiteX8139" fmla="*/ 185349 w 2371972"/>
                <a:gd name="connsiteY8139" fmla="*/ 1467534 h 3508684"/>
                <a:gd name="connsiteX8140" fmla="*/ 183827 w 2371972"/>
                <a:gd name="connsiteY8140" fmla="*/ 1467820 h 3508684"/>
                <a:gd name="connsiteX8141" fmla="*/ 183162 w 2371972"/>
                <a:gd name="connsiteY8141" fmla="*/ 1466964 h 3508684"/>
                <a:gd name="connsiteX8142" fmla="*/ 180879 w 2371972"/>
                <a:gd name="connsiteY8142" fmla="*/ 1466297 h 3508684"/>
                <a:gd name="connsiteX8143" fmla="*/ 180879 w 2371972"/>
                <a:gd name="connsiteY8143" fmla="*/ 1465631 h 3508684"/>
                <a:gd name="connsiteX8144" fmla="*/ 180404 w 2371972"/>
                <a:gd name="connsiteY8144" fmla="*/ 1465631 h 3508684"/>
                <a:gd name="connsiteX8145" fmla="*/ 179643 w 2371972"/>
                <a:gd name="connsiteY8145" fmla="*/ 1464680 h 3508684"/>
                <a:gd name="connsiteX8146" fmla="*/ 179168 w 2371972"/>
                <a:gd name="connsiteY8146" fmla="*/ 1465346 h 3508684"/>
                <a:gd name="connsiteX8147" fmla="*/ 177361 w 2371972"/>
                <a:gd name="connsiteY8147" fmla="*/ 1465060 h 3508684"/>
                <a:gd name="connsiteX8148" fmla="*/ 176315 w 2371972"/>
                <a:gd name="connsiteY8148" fmla="*/ 1463443 h 3508684"/>
                <a:gd name="connsiteX8149" fmla="*/ 177075 w 2371972"/>
                <a:gd name="connsiteY8149" fmla="*/ 1462491 h 3508684"/>
                <a:gd name="connsiteX8150" fmla="*/ 176315 w 2371972"/>
                <a:gd name="connsiteY8150" fmla="*/ 1460588 h 3508684"/>
                <a:gd name="connsiteX8151" fmla="*/ 174698 w 2371972"/>
                <a:gd name="connsiteY8151" fmla="*/ 1460588 h 3508684"/>
                <a:gd name="connsiteX8152" fmla="*/ 174222 w 2371972"/>
                <a:gd name="connsiteY8152" fmla="*/ 1461444 h 3508684"/>
                <a:gd name="connsiteX8153" fmla="*/ 174698 w 2371972"/>
                <a:gd name="connsiteY8153" fmla="*/ 1462681 h 3508684"/>
                <a:gd name="connsiteX8154" fmla="*/ 173652 w 2371972"/>
                <a:gd name="connsiteY8154" fmla="*/ 1463062 h 3508684"/>
                <a:gd name="connsiteX8155" fmla="*/ 173937 w 2371972"/>
                <a:gd name="connsiteY8155" fmla="*/ 1463728 h 3508684"/>
                <a:gd name="connsiteX8156" fmla="*/ 172796 w 2371972"/>
                <a:gd name="connsiteY8156" fmla="*/ 1463919 h 3508684"/>
                <a:gd name="connsiteX8157" fmla="*/ 170323 w 2371972"/>
                <a:gd name="connsiteY8157" fmla="*/ 1464204 h 3508684"/>
                <a:gd name="connsiteX8158" fmla="*/ 168992 w 2371972"/>
                <a:gd name="connsiteY8158" fmla="*/ 1463538 h 3508684"/>
                <a:gd name="connsiteX8159" fmla="*/ 167185 w 2371972"/>
                <a:gd name="connsiteY8159" fmla="*/ 1461254 h 3508684"/>
                <a:gd name="connsiteX8160" fmla="*/ 167660 w 2371972"/>
                <a:gd name="connsiteY8160" fmla="*/ 1459732 h 3508684"/>
                <a:gd name="connsiteX8161" fmla="*/ 165854 w 2371972"/>
                <a:gd name="connsiteY8161" fmla="*/ 1459065 h 3508684"/>
                <a:gd name="connsiteX8162" fmla="*/ 165854 w 2371972"/>
                <a:gd name="connsiteY8162" fmla="*/ 1457543 h 3508684"/>
                <a:gd name="connsiteX8163" fmla="*/ 165378 w 2371972"/>
                <a:gd name="connsiteY8163" fmla="*/ 1457162 h 3508684"/>
                <a:gd name="connsiteX8164" fmla="*/ 164522 w 2371972"/>
                <a:gd name="connsiteY8164" fmla="*/ 1457448 h 3508684"/>
                <a:gd name="connsiteX8165" fmla="*/ 163761 w 2371972"/>
                <a:gd name="connsiteY8165" fmla="*/ 1456496 h 3508684"/>
                <a:gd name="connsiteX8166" fmla="*/ 164047 w 2371972"/>
                <a:gd name="connsiteY8166" fmla="*/ 1455830 h 3508684"/>
                <a:gd name="connsiteX8167" fmla="*/ 163191 w 2371972"/>
                <a:gd name="connsiteY8167" fmla="*/ 1455545 h 3508684"/>
                <a:gd name="connsiteX8168" fmla="*/ 163191 w 2371972"/>
                <a:gd name="connsiteY8168" fmla="*/ 1455164 h 3508684"/>
                <a:gd name="connsiteX8169" fmla="*/ 160338 w 2371972"/>
                <a:gd name="connsiteY8169" fmla="*/ 1455164 h 3508684"/>
                <a:gd name="connsiteX8170" fmla="*/ 160623 w 2371972"/>
                <a:gd name="connsiteY8170" fmla="*/ 1456115 h 3508684"/>
                <a:gd name="connsiteX8171" fmla="*/ 161479 w 2371972"/>
                <a:gd name="connsiteY8171" fmla="*/ 1456496 h 3508684"/>
                <a:gd name="connsiteX8172" fmla="*/ 161479 w 2371972"/>
                <a:gd name="connsiteY8172" fmla="*/ 1457448 h 3508684"/>
                <a:gd name="connsiteX8173" fmla="*/ 160813 w 2371972"/>
                <a:gd name="connsiteY8173" fmla="*/ 1458114 h 3508684"/>
                <a:gd name="connsiteX8174" fmla="*/ 158341 w 2371972"/>
                <a:gd name="connsiteY8174" fmla="*/ 1457448 h 3508684"/>
                <a:gd name="connsiteX8175" fmla="*/ 157865 w 2371972"/>
                <a:gd name="connsiteY8175" fmla="*/ 1456496 h 3508684"/>
                <a:gd name="connsiteX8176" fmla="*/ 157200 w 2371972"/>
                <a:gd name="connsiteY8176" fmla="*/ 1456211 h 3508684"/>
                <a:gd name="connsiteX8177" fmla="*/ 157200 w 2371972"/>
                <a:gd name="connsiteY8177" fmla="*/ 1455545 h 3508684"/>
                <a:gd name="connsiteX8178" fmla="*/ 158531 w 2371972"/>
                <a:gd name="connsiteY8178" fmla="*/ 1454878 h 3508684"/>
                <a:gd name="connsiteX8179" fmla="*/ 157770 w 2371972"/>
                <a:gd name="connsiteY8179" fmla="*/ 1454593 h 3508684"/>
                <a:gd name="connsiteX8180" fmla="*/ 157580 w 2371972"/>
                <a:gd name="connsiteY8180" fmla="*/ 1453451 h 3508684"/>
                <a:gd name="connsiteX8181" fmla="*/ 156724 w 2371972"/>
                <a:gd name="connsiteY8181" fmla="*/ 1453451 h 3508684"/>
                <a:gd name="connsiteX8182" fmla="*/ 155393 w 2371972"/>
                <a:gd name="connsiteY8182" fmla="*/ 1454688 h 3508684"/>
                <a:gd name="connsiteX8183" fmla="*/ 154537 w 2371972"/>
                <a:gd name="connsiteY8183" fmla="*/ 1454307 h 3508684"/>
                <a:gd name="connsiteX8184" fmla="*/ 154061 w 2371972"/>
                <a:gd name="connsiteY8184" fmla="*/ 1455545 h 3508684"/>
                <a:gd name="connsiteX8185" fmla="*/ 151589 w 2371972"/>
                <a:gd name="connsiteY8185" fmla="*/ 1455164 h 3508684"/>
                <a:gd name="connsiteX8186" fmla="*/ 148736 w 2371972"/>
                <a:gd name="connsiteY8186" fmla="*/ 1455830 h 3508684"/>
                <a:gd name="connsiteX8187" fmla="*/ 148736 w 2371972"/>
                <a:gd name="connsiteY8187" fmla="*/ 1455164 h 3508684"/>
                <a:gd name="connsiteX8188" fmla="*/ 152730 w 2371972"/>
                <a:gd name="connsiteY8188" fmla="*/ 1454307 h 3508684"/>
                <a:gd name="connsiteX8189" fmla="*/ 152730 w 2371972"/>
                <a:gd name="connsiteY8189" fmla="*/ 1453641 h 3508684"/>
                <a:gd name="connsiteX8190" fmla="*/ 152064 w 2371972"/>
                <a:gd name="connsiteY8190" fmla="*/ 1453927 h 3508684"/>
                <a:gd name="connsiteX8191" fmla="*/ 152540 w 2371972"/>
                <a:gd name="connsiteY8191" fmla="*/ 1452975 h 3508684"/>
                <a:gd name="connsiteX8192" fmla="*/ 153015 w 2371972"/>
                <a:gd name="connsiteY8192" fmla="*/ 1453356 h 3508684"/>
                <a:gd name="connsiteX8193" fmla="*/ 153491 w 2371972"/>
                <a:gd name="connsiteY8193" fmla="*/ 1453356 h 3508684"/>
                <a:gd name="connsiteX8194" fmla="*/ 153491 w 2371972"/>
                <a:gd name="connsiteY8194" fmla="*/ 1452975 h 3508684"/>
                <a:gd name="connsiteX8195" fmla="*/ 154347 w 2371972"/>
                <a:gd name="connsiteY8195" fmla="*/ 1453356 h 3508684"/>
                <a:gd name="connsiteX8196" fmla="*/ 154822 w 2371972"/>
                <a:gd name="connsiteY8196" fmla="*/ 1452499 h 3508684"/>
                <a:gd name="connsiteX8197" fmla="*/ 153015 w 2371972"/>
                <a:gd name="connsiteY8197" fmla="*/ 1451548 h 3508684"/>
                <a:gd name="connsiteX8198" fmla="*/ 152730 w 2371972"/>
                <a:gd name="connsiteY8198" fmla="*/ 1450882 h 3508684"/>
                <a:gd name="connsiteX8199" fmla="*/ 151874 w 2371972"/>
                <a:gd name="connsiteY8199" fmla="*/ 1450882 h 3508684"/>
                <a:gd name="connsiteX8200" fmla="*/ 152159 w 2371972"/>
                <a:gd name="connsiteY8200" fmla="*/ 1450501 h 3508684"/>
                <a:gd name="connsiteX8201" fmla="*/ 151684 w 2371972"/>
                <a:gd name="connsiteY8201" fmla="*/ 1450120 h 3508684"/>
                <a:gd name="connsiteX8202" fmla="*/ 149496 w 2371972"/>
                <a:gd name="connsiteY8202" fmla="*/ 1449835 h 3508684"/>
                <a:gd name="connsiteX8203" fmla="*/ 149496 w 2371972"/>
                <a:gd name="connsiteY8203" fmla="*/ 1448883 h 3508684"/>
                <a:gd name="connsiteX8204" fmla="*/ 148736 w 2371972"/>
                <a:gd name="connsiteY8204" fmla="*/ 1449169 h 3508684"/>
                <a:gd name="connsiteX8205" fmla="*/ 148450 w 2371972"/>
                <a:gd name="connsiteY8205" fmla="*/ 1448217 h 3508684"/>
                <a:gd name="connsiteX8206" fmla="*/ 147119 w 2371972"/>
                <a:gd name="connsiteY8206" fmla="*/ 1447837 h 3508684"/>
                <a:gd name="connsiteX8207" fmla="*/ 146834 w 2371972"/>
                <a:gd name="connsiteY8207" fmla="*/ 1447171 h 3508684"/>
                <a:gd name="connsiteX8208" fmla="*/ 147880 w 2371972"/>
                <a:gd name="connsiteY8208" fmla="*/ 1446314 h 3508684"/>
                <a:gd name="connsiteX8209" fmla="*/ 148641 w 2371972"/>
                <a:gd name="connsiteY8209" fmla="*/ 1445077 h 3508684"/>
                <a:gd name="connsiteX8210" fmla="*/ 149496 w 2371972"/>
                <a:gd name="connsiteY8210" fmla="*/ 1445077 h 3508684"/>
                <a:gd name="connsiteX8211" fmla="*/ 149496 w 2371972"/>
                <a:gd name="connsiteY8211" fmla="*/ 1446980 h 3508684"/>
                <a:gd name="connsiteX8212" fmla="*/ 149972 w 2371972"/>
                <a:gd name="connsiteY8212" fmla="*/ 1447837 h 3508684"/>
                <a:gd name="connsiteX8213" fmla="*/ 150257 w 2371972"/>
                <a:gd name="connsiteY8213" fmla="*/ 1446980 h 3508684"/>
                <a:gd name="connsiteX8214" fmla="*/ 152730 w 2371972"/>
                <a:gd name="connsiteY8214" fmla="*/ 1447361 h 3508684"/>
                <a:gd name="connsiteX8215" fmla="*/ 153205 w 2371972"/>
                <a:gd name="connsiteY8215" fmla="*/ 1447646 h 3508684"/>
                <a:gd name="connsiteX8216" fmla="*/ 152920 w 2371972"/>
                <a:gd name="connsiteY8216" fmla="*/ 1448312 h 3508684"/>
                <a:gd name="connsiteX8217" fmla="*/ 153776 w 2371972"/>
                <a:gd name="connsiteY8217" fmla="*/ 1448027 h 3508684"/>
                <a:gd name="connsiteX8218" fmla="*/ 154822 w 2371972"/>
                <a:gd name="connsiteY8218" fmla="*/ 1448693 h 3508684"/>
                <a:gd name="connsiteX8219" fmla="*/ 154537 w 2371972"/>
                <a:gd name="connsiteY8219" fmla="*/ 1449074 h 3508684"/>
                <a:gd name="connsiteX8220" fmla="*/ 155393 w 2371972"/>
                <a:gd name="connsiteY8220" fmla="*/ 1449454 h 3508684"/>
                <a:gd name="connsiteX8221" fmla="*/ 155868 w 2371972"/>
                <a:gd name="connsiteY8221" fmla="*/ 1450691 h 3508684"/>
                <a:gd name="connsiteX8222" fmla="*/ 157675 w 2371972"/>
                <a:gd name="connsiteY8222" fmla="*/ 1450406 h 3508684"/>
                <a:gd name="connsiteX8223" fmla="*/ 157675 w 2371972"/>
                <a:gd name="connsiteY8223" fmla="*/ 1449169 h 3508684"/>
                <a:gd name="connsiteX8224" fmla="*/ 158151 w 2371972"/>
                <a:gd name="connsiteY8224" fmla="*/ 1448788 h 3508684"/>
                <a:gd name="connsiteX8225" fmla="*/ 158151 w 2371972"/>
                <a:gd name="connsiteY8225" fmla="*/ 1448408 h 3508684"/>
                <a:gd name="connsiteX8226" fmla="*/ 157675 w 2371972"/>
                <a:gd name="connsiteY8226" fmla="*/ 1448693 h 3508684"/>
                <a:gd name="connsiteX8227" fmla="*/ 157675 w 2371972"/>
                <a:gd name="connsiteY8227" fmla="*/ 1447075 h 3508684"/>
                <a:gd name="connsiteX8228" fmla="*/ 158531 w 2371972"/>
                <a:gd name="connsiteY8228" fmla="*/ 1446695 h 3508684"/>
                <a:gd name="connsiteX8229" fmla="*/ 160052 w 2371972"/>
                <a:gd name="connsiteY8229" fmla="*/ 1446980 h 3508684"/>
                <a:gd name="connsiteX8230" fmla="*/ 160338 w 2371972"/>
                <a:gd name="connsiteY8230" fmla="*/ 1448503 h 3508684"/>
                <a:gd name="connsiteX8231" fmla="*/ 161669 w 2371972"/>
                <a:gd name="connsiteY8231" fmla="*/ 1448503 h 3508684"/>
                <a:gd name="connsiteX8232" fmla="*/ 162525 w 2371972"/>
                <a:gd name="connsiteY8232" fmla="*/ 1448122 h 3508684"/>
                <a:gd name="connsiteX8233" fmla="*/ 162810 w 2371972"/>
                <a:gd name="connsiteY8233" fmla="*/ 1447456 h 3508684"/>
                <a:gd name="connsiteX8234" fmla="*/ 161289 w 2371972"/>
                <a:gd name="connsiteY8234" fmla="*/ 1447075 h 3508684"/>
                <a:gd name="connsiteX8235" fmla="*/ 160813 w 2371972"/>
                <a:gd name="connsiteY8235" fmla="*/ 1446409 h 3508684"/>
                <a:gd name="connsiteX8236" fmla="*/ 162906 w 2371972"/>
                <a:gd name="connsiteY8236" fmla="*/ 1446409 h 3508684"/>
                <a:gd name="connsiteX8237" fmla="*/ 163191 w 2371972"/>
                <a:gd name="connsiteY8237" fmla="*/ 1445743 h 3508684"/>
                <a:gd name="connsiteX8238" fmla="*/ 159387 w 2371972"/>
                <a:gd name="connsiteY8238" fmla="*/ 1445743 h 3508684"/>
                <a:gd name="connsiteX8239" fmla="*/ 159862 w 2371972"/>
                <a:gd name="connsiteY8239" fmla="*/ 1445077 h 3508684"/>
                <a:gd name="connsiteX8240" fmla="*/ 159577 w 2371972"/>
                <a:gd name="connsiteY8240" fmla="*/ 1444221 h 3508684"/>
                <a:gd name="connsiteX8241" fmla="*/ 156914 w 2371972"/>
                <a:gd name="connsiteY8241" fmla="*/ 1443554 h 3508684"/>
                <a:gd name="connsiteX8242" fmla="*/ 157200 w 2371972"/>
                <a:gd name="connsiteY8242" fmla="*/ 1442888 h 3508684"/>
                <a:gd name="connsiteX8243" fmla="*/ 158246 w 2371972"/>
                <a:gd name="connsiteY8243" fmla="*/ 1442603 h 3508684"/>
                <a:gd name="connsiteX8244" fmla="*/ 158246 w 2371972"/>
                <a:gd name="connsiteY8244" fmla="*/ 1442222 h 3508684"/>
                <a:gd name="connsiteX8245" fmla="*/ 157390 w 2371972"/>
                <a:gd name="connsiteY8245" fmla="*/ 1441842 h 3508684"/>
                <a:gd name="connsiteX8246" fmla="*/ 155298 w 2371972"/>
                <a:gd name="connsiteY8246" fmla="*/ 1442127 h 3508684"/>
                <a:gd name="connsiteX8247" fmla="*/ 154537 w 2371972"/>
                <a:gd name="connsiteY8247" fmla="*/ 1441461 h 3508684"/>
                <a:gd name="connsiteX8248" fmla="*/ 153776 w 2371972"/>
                <a:gd name="connsiteY8248" fmla="*/ 1441461 h 3508684"/>
                <a:gd name="connsiteX8249" fmla="*/ 153776 w 2371972"/>
                <a:gd name="connsiteY8249" fmla="*/ 1440795 h 3508684"/>
                <a:gd name="connsiteX8250" fmla="*/ 156249 w 2371972"/>
                <a:gd name="connsiteY8250" fmla="*/ 1439939 h 3508684"/>
                <a:gd name="connsiteX8251" fmla="*/ 157770 w 2371972"/>
                <a:gd name="connsiteY8251" fmla="*/ 1440319 h 3508684"/>
                <a:gd name="connsiteX8252" fmla="*/ 162240 w 2371972"/>
                <a:gd name="connsiteY8252" fmla="*/ 1439653 h 3508684"/>
                <a:gd name="connsiteX8253" fmla="*/ 162240 w 2371972"/>
                <a:gd name="connsiteY8253" fmla="*/ 1439653 h 3508684"/>
                <a:gd name="connsiteX8254" fmla="*/ 669691 w 2371972"/>
                <a:gd name="connsiteY8254" fmla="*/ 1435466 h 3508684"/>
                <a:gd name="connsiteX8255" fmla="*/ 671498 w 2371972"/>
                <a:gd name="connsiteY8255" fmla="*/ 1436322 h 3508684"/>
                <a:gd name="connsiteX8256" fmla="*/ 671498 w 2371972"/>
                <a:gd name="connsiteY8256" fmla="*/ 1437560 h 3508684"/>
                <a:gd name="connsiteX8257" fmla="*/ 673305 w 2371972"/>
                <a:gd name="connsiteY8257" fmla="*/ 1439177 h 3508684"/>
                <a:gd name="connsiteX8258" fmla="*/ 674636 w 2371972"/>
                <a:gd name="connsiteY8258" fmla="*/ 1443174 h 3508684"/>
                <a:gd name="connsiteX8259" fmla="*/ 675492 w 2371972"/>
                <a:gd name="connsiteY8259" fmla="*/ 1444030 h 3508684"/>
                <a:gd name="connsiteX8260" fmla="*/ 675492 w 2371972"/>
                <a:gd name="connsiteY8260" fmla="*/ 1444982 h 3508684"/>
                <a:gd name="connsiteX8261" fmla="*/ 676823 w 2371972"/>
                <a:gd name="connsiteY8261" fmla="*/ 1445838 h 3508684"/>
                <a:gd name="connsiteX8262" fmla="*/ 677109 w 2371972"/>
                <a:gd name="connsiteY8262" fmla="*/ 1447361 h 3508684"/>
                <a:gd name="connsiteX8263" fmla="*/ 677869 w 2371972"/>
                <a:gd name="connsiteY8263" fmla="*/ 1447646 h 3508684"/>
                <a:gd name="connsiteX8264" fmla="*/ 677869 w 2371972"/>
                <a:gd name="connsiteY8264" fmla="*/ 1450787 h 3508684"/>
                <a:gd name="connsiteX8265" fmla="*/ 679201 w 2371972"/>
                <a:gd name="connsiteY8265" fmla="*/ 1451167 h 3508684"/>
                <a:gd name="connsiteX8266" fmla="*/ 680057 w 2371972"/>
                <a:gd name="connsiteY8266" fmla="*/ 1453451 h 3508684"/>
                <a:gd name="connsiteX8267" fmla="*/ 679296 w 2371972"/>
                <a:gd name="connsiteY8267" fmla="*/ 1454307 h 3508684"/>
                <a:gd name="connsiteX8268" fmla="*/ 678725 w 2371972"/>
                <a:gd name="connsiteY8268" fmla="*/ 1454307 h 3508684"/>
                <a:gd name="connsiteX8269" fmla="*/ 679201 w 2371972"/>
                <a:gd name="connsiteY8269" fmla="*/ 1456591 h 3508684"/>
                <a:gd name="connsiteX8270" fmla="*/ 677869 w 2371972"/>
                <a:gd name="connsiteY8270" fmla="*/ 1459922 h 3508684"/>
                <a:gd name="connsiteX8271" fmla="*/ 678345 w 2371972"/>
                <a:gd name="connsiteY8271" fmla="*/ 1463443 h 3508684"/>
                <a:gd name="connsiteX8272" fmla="*/ 677584 w 2371972"/>
                <a:gd name="connsiteY8272" fmla="*/ 1463443 h 3508684"/>
                <a:gd name="connsiteX8273" fmla="*/ 677109 w 2371972"/>
                <a:gd name="connsiteY8273" fmla="*/ 1464109 h 3508684"/>
                <a:gd name="connsiteX8274" fmla="*/ 677394 w 2371972"/>
                <a:gd name="connsiteY8274" fmla="*/ 1466393 h 3508684"/>
                <a:gd name="connsiteX8275" fmla="*/ 676728 w 2371972"/>
                <a:gd name="connsiteY8275" fmla="*/ 1466773 h 3508684"/>
                <a:gd name="connsiteX8276" fmla="*/ 676443 w 2371972"/>
                <a:gd name="connsiteY8276" fmla="*/ 1468010 h 3508684"/>
                <a:gd name="connsiteX8277" fmla="*/ 675682 w 2371972"/>
                <a:gd name="connsiteY8277" fmla="*/ 1468676 h 3508684"/>
                <a:gd name="connsiteX8278" fmla="*/ 675397 w 2371972"/>
                <a:gd name="connsiteY8278" fmla="*/ 1471531 h 3508684"/>
                <a:gd name="connsiteX8279" fmla="*/ 674541 w 2371972"/>
                <a:gd name="connsiteY8279" fmla="*/ 1474005 h 3508684"/>
                <a:gd name="connsiteX8280" fmla="*/ 673495 w 2371972"/>
                <a:gd name="connsiteY8280" fmla="*/ 1475433 h 3508684"/>
                <a:gd name="connsiteX8281" fmla="*/ 673019 w 2371972"/>
                <a:gd name="connsiteY8281" fmla="*/ 1478953 h 3508684"/>
                <a:gd name="connsiteX8282" fmla="*/ 671973 w 2371972"/>
                <a:gd name="connsiteY8282" fmla="*/ 1479334 h 3508684"/>
                <a:gd name="connsiteX8283" fmla="*/ 671688 w 2371972"/>
                <a:gd name="connsiteY8283" fmla="*/ 1481618 h 3508684"/>
                <a:gd name="connsiteX8284" fmla="*/ 670642 w 2371972"/>
                <a:gd name="connsiteY8284" fmla="*/ 1481903 h 3508684"/>
                <a:gd name="connsiteX8285" fmla="*/ 670357 w 2371972"/>
                <a:gd name="connsiteY8285" fmla="*/ 1483426 h 3508684"/>
                <a:gd name="connsiteX8286" fmla="*/ 669310 w 2371972"/>
                <a:gd name="connsiteY8286" fmla="*/ 1484378 h 3508684"/>
                <a:gd name="connsiteX8287" fmla="*/ 669025 w 2371972"/>
                <a:gd name="connsiteY8287" fmla="*/ 1485234 h 3508684"/>
                <a:gd name="connsiteX8288" fmla="*/ 667979 w 2371972"/>
                <a:gd name="connsiteY8288" fmla="*/ 1485234 h 3508684"/>
                <a:gd name="connsiteX8289" fmla="*/ 667504 w 2371972"/>
                <a:gd name="connsiteY8289" fmla="*/ 1486471 h 3508684"/>
                <a:gd name="connsiteX8290" fmla="*/ 667789 w 2371972"/>
                <a:gd name="connsiteY8290" fmla="*/ 1487137 h 3508684"/>
                <a:gd name="connsiteX8291" fmla="*/ 666267 w 2371972"/>
                <a:gd name="connsiteY8291" fmla="*/ 1487518 h 3508684"/>
                <a:gd name="connsiteX8292" fmla="*/ 665982 w 2371972"/>
                <a:gd name="connsiteY8292" fmla="*/ 1488374 h 3508684"/>
                <a:gd name="connsiteX8293" fmla="*/ 665221 w 2371972"/>
                <a:gd name="connsiteY8293" fmla="*/ 1488660 h 3508684"/>
                <a:gd name="connsiteX8294" fmla="*/ 665221 w 2371972"/>
                <a:gd name="connsiteY8294" fmla="*/ 1489611 h 3508684"/>
                <a:gd name="connsiteX8295" fmla="*/ 663414 w 2371972"/>
                <a:gd name="connsiteY8295" fmla="*/ 1489611 h 3508684"/>
                <a:gd name="connsiteX8296" fmla="*/ 660942 w 2371972"/>
                <a:gd name="connsiteY8296" fmla="*/ 1491229 h 3508684"/>
                <a:gd name="connsiteX8297" fmla="*/ 661227 w 2371972"/>
                <a:gd name="connsiteY8297" fmla="*/ 1492847 h 3508684"/>
                <a:gd name="connsiteX8298" fmla="*/ 660466 w 2371972"/>
                <a:gd name="connsiteY8298" fmla="*/ 1493798 h 3508684"/>
                <a:gd name="connsiteX8299" fmla="*/ 660752 w 2371972"/>
                <a:gd name="connsiteY8299" fmla="*/ 1494179 h 3508684"/>
                <a:gd name="connsiteX8300" fmla="*/ 659896 w 2371972"/>
                <a:gd name="connsiteY8300" fmla="*/ 1494845 h 3508684"/>
                <a:gd name="connsiteX8301" fmla="*/ 659040 w 2371972"/>
                <a:gd name="connsiteY8301" fmla="*/ 1496082 h 3508684"/>
                <a:gd name="connsiteX8302" fmla="*/ 659325 w 2371972"/>
                <a:gd name="connsiteY8302" fmla="*/ 1496748 h 3508684"/>
                <a:gd name="connsiteX8303" fmla="*/ 658850 w 2371972"/>
                <a:gd name="connsiteY8303" fmla="*/ 1497034 h 3508684"/>
                <a:gd name="connsiteX8304" fmla="*/ 658945 w 2371972"/>
                <a:gd name="connsiteY8304" fmla="*/ 1499888 h 3508684"/>
                <a:gd name="connsiteX8305" fmla="*/ 658469 w 2371972"/>
                <a:gd name="connsiteY8305" fmla="*/ 1500174 h 3508684"/>
                <a:gd name="connsiteX8306" fmla="*/ 658469 w 2371972"/>
                <a:gd name="connsiteY8306" fmla="*/ 1501125 h 3508684"/>
                <a:gd name="connsiteX8307" fmla="*/ 660942 w 2371972"/>
                <a:gd name="connsiteY8307" fmla="*/ 1505122 h 3508684"/>
                <a:gd name="connsiteX8308" fmla="*/ 661227 w 2371972"/>
                <a:gd name="connsiteY8308" fmla="*/ 1506549 h 3508684"/>
                <a:gd name="connsiteX8309" fmla="*/ 662273 w 2371972"/>
                <a:gd name="connsiteY8309" fmla="*/ 1507501 h 3508684"/>
                <a:gd name="connsiteX8310" fmla="*/ 661988 w 2371972"/>
                <a:gd name="connsiteY8310" fmla="*/ 1507882 h 3508684"/>
                <a:gd name="connsiteX8311" fmla="*/ 661512 w 2371972"/>
                <a:gd name="connsiteY8311" fmla="*/ 1507596 h 3508684"/>
                <a:gd name="connsiteX8312" fmla="*/ 661512 w 2371972"/>
                <a:gd name="connsiteY8312" fmla="*/ 1508262 h 3508684"/>
                <a:gd name="connsiteX8313" fmla="*/ 662368 w 2371972"/>
                <a:gd name="connsiteY8313" fmla="*/ 1509214 h 3508684"/>
                <a:gd name="connsiteX8314" fmla="*/ 662368 w 2371972"/>
                <a:gd name="connsiteY8314" fmla="*/ 1511498 h 3508684"/>
                <a:gd name="connsiteX8315" fmla="*/ 663129 w 2371972"/>
                <a:gd name="connsiteY8315" fmla="*/ 1513115 h 3508684"/>
                <a:gd name="connsiteX8316" fmla="*/ 663129 w 2371972"/>
                <a:gd name="connsiteY8316" fmla="*/ 1517112 h 3508684"/>
                <a:gd name="connsiteX8317" fmla="*/ 663605 w 2371972"/>
                <a:gd name="connsiteY8317" fmla="*/ 1517778 h 3508684"/>
                <a:gd name="connsiteX8318" fmla="*/ 663319 w 2371972"/>
                <a:gd name="connsiteY8318" fmla="*/ 1520062 h 3508684"/>
                <a:gd name="connsiteX8319" fmla="*/ 664365 w 2371972"/>
                <a:gd name="connsiteY8319" fmla="*/ 1526628 h 3508684"/>
                <a:gd name="connsiteX8320" fmla="*/ 663890 w 2371972"/>
                <a:gd name="connsiteY8320" fmla="*/ 1530910 h 3508684"/>
                <a:gd name="connsiteX8321" fmla="*/ 664746 w 2371972"/>
                <a:gd name="connsiteY8321" fmla="*/ 1531862 h 3508684"/>
                <a:gd name="connsiteX8322" fmla="*/ 664746 w 2371972"/>
                <a:gd name="connsiteY8322" fmla="*/ 1532813 h 3508684"/>
                <a:gd name="connsiteX8323" fmla="*/ 665792 w 2371972"/>
                <a:gd name="connsiteY8323" fmla="*/ 1534716 h 3508684"/>
                <a:gd name="connsiteX8324" fmla="*/ 665316 w 2371972"/>
                <a:gd name="connsiteY8324" fmla="*/ 1535097 h 3508684"/>
                <a:gd name="connsiteX8325" fmla="*/ 665602 w 2371972"/>
                <a:gd name="connsiteY8325" fmla="*/ 1535953 h 3508684"/>
                <a:gd name="connsiteX8326" fmla="*/ 667789 w 2371972"/>
                <a:gd name="connsiteY8326" fmla="*/ 1539665 h 3508684"/>
                <a:gd name="connsiteX8327" fmla="*/ 669310 w 2371972"/>
                <a:gd name="connsiteY8327" fmla="*/ 1540616 h 3508684"/>
                <a:gd name="connsiteX8328" fmla="*/ 669596 w 2371972"/>
                <a:gd name="connsiteY8328" fmla="*/ 1542519 h 3508684"/>
                <a:gd name="connsiteX8329" fmla="*/ 670452 w 2371972"/>
                <a:gd name="connsiteY8329" fmla="*/ 1544423 h 3508684"/>
                <a:gd name="connsiteX8330" fmla="*/ 671498 w 2371972"/>
                <a:gd name="connsiteY8330" fmla="*/ 1544423 h 3508684"/>
                <a:gd name="connsiteX8331" fmla="*/ 672544 w 2371972"/>
                <a:gd name="connsiteY8331" fmla="*/ 1543756 h 3508684"/>
                <a:gd name="connsiteX8332" fmla="*/ 673305 w 2371972"/>
                <a:gd name="connsiteY8332" fmla="*/ 1543756 h 3508684"/>
                <a:gd name="connsiteX8333" fmla="*/ 673780 w 2371972"/>
                <a:gd name="connsiteY8333" fmla="*/ 1544423 h 3508684"/>
                <a:gd name="connsiteX8334" fmla="*/ 674256 w 2371972"/>
                <a:gd name="connsiteY8334" fmla="*/ 1546040 h 3508684"/>
                <a:gd name="connsiteX8335" fmla="*/ 673970 w 2371972"/>
                <a:gd name="connsiteY8335" fmla="*/ 1551940 h 3508684"/>
                <a:gd name="connsiteX8336" fmla="*/ 673114 w 2371972"/>
                <a:gd name="connsiteY8336" fmla="*/ 1555651 h 3508684"/>
                <a:gd name="connsiteX8337" fmla="*/ 671117 w 2371972"/>
                <a:gd name="connsiteY8337" fmla="*/ 1558791 h 3508684"/>
                <a:gd name="connsiteX8338" fmla="*/ 671117 w 2371972"/>
                <a:gd name="connsiteY8338" fmla="*/ 1559458 h 3508684"/>
                <a:gd name="connsiteX8339" fmla="*/ 670357 w 2371972"/>
                <a:gd name="connsiteY8339" fmla="*/ 1559743 h 3508684"/>
                <a:gd name="connsiteX8340" fmla="*/ 669881 w 2371972"/>
                <a:gd name="connsiteY8340" fmla="*/ 1560695 h 3508684"/>
                <a:gd name="connsiteX8341" fmla="*/ 669025 w 2371972"/>
                <a:gd name="connsiteY8341" fmla="*/ 1560980 h 3508684"/>
                <a:gd name="connsiteX8342" fmla="*/ 669025 w 2371972"/>
                <a:gd name="connsiteY8342" fmla="*/ 1561646 h 3508684"/>
                <a:gd name="connsiteX8343" fmla="*/ 668169 w 2371972"/>
                <a:gd name="connsiteY8343" fmla="*/ 1562312 h 3508684"/>
                <a:gd name="connsiteX8344" fmla="*/ 668455 w 2371972"/>
                <a:gd name="connsiteY8344" fmla="*/ 1562693 h 3508684"/>
                <a:gd name="connsiteX8345" fmla="*/ 665982 w 2371972"/>
                <a:gd name="connsiteY8345" fmla="*/ 1564786 h 3508684"/>
                <a:gd name="connsiteX8346" fmla="*/ 664936 w 2371972"/>
                <a:gd name="connsiteY8346" fmla="*/ 1568307 h 3508684"/>
                <a:gd name="connsiteX8347" fmla="*/ 664080 w 2371972"/>
                <a:gd name="connsiteY8347" fmla="*/ 1569259 h 3508684"/>
                <a:gd name="connsiteX8348" fmla="*/ 663795 w 2371972"/>
                <a:gd name="connsiteY8348" fmla="*/ 1570211 h 3508684"/>
                <a:gd name="connsiteX8349" fmla="*/ 663034 w 2371972"/>
                <a:gd name="connsiteY8349" fmla="*/ 1570591 h 3508684"/>
                <a:gd name="connsiteX8350" fmla="*/ 662558 w 2371972"/>
                <a:gd name="connsiteY8350" fmla="*/ 1572209 h 3508684"/>
                <a:gd name="connsiteX8351" fmla="*/ 661037 w 2371972"/>
                <a:gd name="connsiteY8351" fmla="*/ 1572494 h 3508684"/>
                <a:gd name="connsiteX8352" fmla="*/ 660752 w 2371972"/>
                <a:gd name="connsiteY8352" fmla="*/ 1572875 h 3508684"/>
                <a:gd name="connsiteX8353" fmla="*/ 658279 w 2371972"/>
                <a:gd name="connsiteY8353" fmla="*/ 1572590 h 3508684"/>
                <a:gd name="connsiteX8354" fmla="*/ 656472 w 2371972"/>
                <a:gd name="connsiteY8354" fmla="*/ 1573446 h 3508684"/>
                <a:gd name="connsiteX8355" fmla="*/ 655616 w 2371972"/>
                <a:gd name="connsiteY8355" fmla="*/ 1574302 h 3508684"/>
                <a:gd name="connsiteX8356" fmla="*/ 655616 w 2371972"/>
                <a:gd name="connsiteY8356" fmla="*/ 1574968 h 3508684"/>
                <a:gd name="connsiteX8357" fmla="*/ 654760 w 2371972"/>
                <a:gd name="connsiteY8357" fmla="*/ 1574683 h 3508684"/>
                <a:gd name="connsiteX8358" fmla="*/ 652953 w 2371972"/>
                <a:gd name="connsiteY8358" fmla="*/ 1575539 h 3508684"/>
                <a:gd name="connsiteX8359" fmla="*/ 649530 w 2371972"/>
                <a:gd name="connsiteY8359" fmla="*/ 1575539 h 3508684"/>
                <a:gd name="connsiteX8360" fmla="*/ 647438 w 2371972"/>
                <a:gd name="connsiteY8360" fmla="*/ 1574112 h 3508684"/>
                <a:gd name="connsiteX8361" fmla="*/ 645345 w 2371972"/>
                <a:gd name="connsiteY8361" fmla="*/ 1573731 h 3508684"/>
                <a:gd name="connsiteX8362" fmla="*/ 645060 w 2371972"/>
                <a:gd name="connsiteY8362" fmla="*/ 1572875 h 3508684"/>
                <a:gd name="connsiteX8363" fmla="*/ 644489 w 2371972"/>
                <a:gd name="connsiteY8363" fmla="*/ 1572875 h 3508684"/>
                <a:gd name="connsiteX8364" fmla="*/ 642968 w 2371972"/>
                <a:gd name="connsiteY8364" fmla="*/ 1571638 h 3508684"/>
                <a:gd name="connsiteX8365" fmla="*/ 643253 w 2371972"/>
                <a:gd name="connsiteY8365" fmla="*/ 1569164 h 3508684"/>
                <a:gd name="connsiteX8366" fmla="*/ 642588 w 2371972"/>
                <a:gd name="connsiteY8366" fmla="*/ 1567451 h 3508684"/>
                <a:gd name="connsiteX8367" fmla="*/ 641827 w 2371972"/>
                <a:gd name="connsiteY8367" fmla="*/ 1567070 h 3508684"/>
                <a:gd name="connsiteX8368" fmla="*/ 641827 w 2371972"/>
                <a:gd name="connsiteY8368" fmla="*/ 1565453 h 3508684"/>
                <a:gd name="connsiteX8369" fmla="*/ 642873 w 2371972"/>
                <a:gd name="connsiteY8369" fmla="*/ 1562312 h 3508684"/>
                <a:gd name="connsiteX8370" fmla="*/ 640686 w 2371972"/>
                <a:gd name="connsiteY8370" fmla="*/ 1561456 h 3508684"/>
                <a:gd name="connsiteX8371" fmla="*/ 639639 w 2371972"/>
                <a:gd name="connsiteY8371" fmla="*/ 1558982 h 3508684"/>
                <a:gd name="connsiteX8372" fmla="*/ 637547 w 2371972"/>
                <a:gd name="connsiteY8372" fmla="*/ 1559267 h 3508684"/>
                <a:gd name="connsiteX8373" fmla="*/ 637072 w 2371972"/>
                <a:gd name="connsiteY8373" fmla="*/ 1558030 h 3508684"/>
                <a:gd name="connsiteX8374" fmla="*/ 636311 w 2371972"/>
                <a:gd name="connsiteY8374" fmla="*/ 1558316 h 3508684"/>
                <a:gd name="connsiteX8375" fmla="*/ 636311 w 2371972"/>
                <a:gd name="connsiteY8375" fmla="*/ 1558982 h 3508684"/>
                <a:gd name="connsiteX8376" fmla="*/ 635835 w 2371972"/>
                <a:gd name="connsiteY8376" fmla="*/ 1558982 h 3508684"/>
                <a:gd name="connsiteX8377" fmla="*/ 635550 w 2371972"/>
                <a:gd name="connsiteY8377" fmla="*/ 1559648 h 3508684"/>
                <a:gd name="connsiteX8378" fmla="*/ 634694 w 2371972"/>
                <a:gd name="connsiteY8378" fmla="*/ 1559362 h 3508684"/>
                <a:gd name="connsiteX8379" fmla="*/ 635550 w 2371972"/>
                <a:gd name="connsiteY8379" fmla="*/ 1556032 h 3508684"/>
                <a:gd name="connsiteX8380" fmla="*/ 637072 w 2371972"/>
                <a:gd name="connsiteY8380" fmla="*/ 1555651 h 3508684"/>
                <a:gd name="connsiteX8381" fmla="*/ 637072 w 2371972"/>
                <a:gd name="connsiteY8381" fmla="*/ 1553748 h 3508684"/>
                <a:gd name="connsiteX8382" fmla="*/ 637547 w 2371972"/>
                <a:gd name="connsiteY8382" fmla="*/ 1553367 h 3508684"/>
                <a:gd name="connsiteX8383" fmla="*/ 637072 w 2371972"/>
                <a:gd name="connsiteY8383" fmla="*/ 1551464 h 3508684"/>
                <a:gd name="connsiteX8384" fmla="*/ 637833 w 2371972"/>
                <a:gd name="connsiteY8384" fmla="*/ 1551084 h 3508684"/>
                <a:gd name="connsiteX8385" fmla="*/ 637833 w 2371972"/>
                <a:gd name="connsiteY8385" fmla="*/ 1548800 h 3508684"/>
                <a:gd name="connsiteX8386" fmla="*/ 637072 w 2371972"/>
                <a:gd name="connsiteY8386" fmla="*/ 1548514 h 3508684"/>
                <a:gd name="connsiteX8387" fmla="*/ 637072 w 2371972"/>
                <a:gd name="connsiteY8387" fmla="*/ 1547087 h 3508684"/>
                <a:gd name="connsiteX8388" fmla="*/ 636026 w 2371972"/>
                <a:gd name="connsiteY8388" fmla="*/ 1547372 h 3508684"/>
                <a:gd name="connsiteX8389" fmla="*/ 635931 w 2371972"/>
                <a:gd name="connsiteY8389" fmla="*/ 1546516 h 3508684"/>
                <a:gd name="connsiteX8390" fmla="*/ 636977 w 2371972"/>
                <a:gd name="connsiteY8390" fmla="*/ 1545564 h 3508684"/>
                <a:gd name="connsiteX8391" fmla="*/ 636977 w 2371972"/>
                <a:gd name="connsiteY8391" fmla="*/ 1544327 h 3508684"/>
                <a:gd name="connsiteX8392" fmla="*/ 637833 w 2371972"/>
                <a:gd name="connsiteY8392" fmla="*/ 1543090 h 3508684"/>
                <a:gd name="connsiteX8393" fmla="*/ 639164 w 2371972"/>
                <a:gd name="connsiteY8393" fmla="*/ 1542234 h 3508684"/>
                <a:gd name="connsiteX8394" fmla="*/ 639639 w 2371972"/>
                <a:gd name="connsiteY8394" fmla="*/ 1539094 h 3508684"/>
                <a:gd name="connsiteX8395" fmla="*/ 640115 w 2371972"/>
                <a:gd name="connsiteY8395" fmla="*/ 1538808 h 3508684"/>
                <a:gd name="connsiteX8396" fmla="*/ 640115 w 2371972"/>
                <a:gd name="connsiteY8396" fmla="*/ 1534526 h 3508684"/>
                <a:gd name="connsiteX8397" fmla="*/ 639354 w 2371972"/>
                <a:gd name="connsiteY8397" fmla="*/ 1533860 h 3508684"/>
                <a:gd name="connsiteX8398" fmla="*/ 639354 w 2371972"/>
                <a:gd name="connsiteY8398" fmla="*/ 1530339 h 3508684"/>
                <a:gd name="connsiteX8399" fmla="*/ 638593 w 2371972"/>
                <a:gd name="connsiteY8399" fmla="*/ 1529958 h 3508684"/>
                <a:gd name="connsiteX8400" fmla="*/ 639069 w 2371972"/>
                <a:gd name="connsiteY8400" fmla="*/ 1526818 h 3508684"/>
                <a:gd name="connsiteX8401" fmla="*/ 638023 w 2371972"/>
                <a:gd name="connsiteY8401" fmla="*/ 1525867 h 3508684"/>
                <a:gd name="connsiteX8402" fmla="*/ 636977 w 2371972"/>
                <a:gd name="connsiteY8402" fmla="*/ 1522155 h 3508684"/>
                <a:gd name="connsiteX8403" fmla="*/ 636977 w 2371972"/>
                <a:gd name="connsiteY8403" fmla="*/ 1519681 h 3508684"/>
                <a:gd name="connsiteX8404" fmla="*/ 637262 w 2371972"/>
                <a:gd name="connsiteY8404" fmla="*/ 1518825 h 3508684"/>
                <a:gd name="connsiteX8405" fmla="*/ 638023 w 2371972"/>
                <a:gd name="connsiteY8405" fmla="*/ 1518539 h 3508684"/>
                <a:gd name="connsiteX8406" fmla="*/ 638023 w 2371972"/>
                <a:gd name="connsiteY8406" fmla="*/ 1517588 h 3508684"/>
                <a:gd name="connsiteX8407" fmla="*/ 637262 w 2371972"/>
                <a:gd name="connsiteY8407" fmla="*/ 1516922 h 3508684"/>
                <a:gd name="connsiteX8408" fmla="*/ 636786 w 2371972"/>
                <a:gd name="connsiteY8408" fmla="*/ 1511973 h 3508684"/>
                <a:gd name="connsiteX8409" fmla="*/ 635931 w 2371972"/>
                <a:gd name="connsiteY8409" fmla="*/ 1511117 h 3508684"/>
                <a:gd name="connsiteX8410" fmla="*/ 636216 w 2371972"/>
                <a:gd name="connsiteY8410" fmla="*/ 1506169 h 3508684"/>
                <a:gd name="connsiteX8411" fmla="*/ 636691 w 2371972"/>
                <a:gd name="connsiteY8411" fmla="*/ 1505883 h 3508684"/>
                <a:gd name="connsiteX8412" fmla="*/ 636691 w 2371972"/>
                <a:gd name="connsiteY8412" fmla="*/ 1504456 h 3508684"/>
                <a:gd name="connsiteX8413" fmla="*/ 637737 w 2371972"/>
                <a:gd name="connsiteY8413" fmla="*/ 1501982 h 3508684"/>
                <a:gd name="connsiteX8414" fmla="*/ 637737 w 2371972"/>
                <a:gd name="connsiteY8414" fmla="*/ 1499127 h 3508684"/>
                <a:gd name="connsiteX8415" fmla="*/ 638213 w 2371972"/>
                <a:gd name="connsiteY8415" fmla="*/ 1498842 h 3508684"/>
                <a:gd name="connsiteX8416" fmla="*/ 637928 w 2371972"/>
                <a:gd name="connsiteY8416" fmla="*/ 1495511 h 3508684"/>
                <a:gd name="connsiteX8417" fmla="*/ 639449 w 2371972"/>
                <a:gd name="connsiteY8417" fmla="*/ 1494084 h 3508684"/>
                <a:gd name="connsiteX8418" fmla="*/ 639164 w 2371972"/>
                <a:gd name="connsiteY8418" fmla="*/ 1491800 h 3508684"/>
                <a:gd name="connsiteX8419" fmla="*/ 639925 w 2371972"/>
                <a:gd name="connsiteY8419" fmla="*/ 1489897 h 3508684"/>
                <a:gd name="connsiteX8420" fmla="*/ 641256 w 2371972"/>
                <a:gd name="connsiteY8420" fmla="*/ 1488279 h 3508684"/>
                <a:gd name="connsiteX8421" fmla="*/ 641256 w 2371972"/>
                <a:gd name="connsiteY8421" fmla="*/ 1487042 h 3508684"/>
                <a:gd name="connsiteX8422" fmla="*/ 644394 w 2371972"/>
                <a:gd name="connsiteY8422" fmla="*/ 1484568 h 3508684"/>
                <a:gd name="connsiteX8423" fmla="*/ 644394 w 2371972"/>
                <a:gd name="connsiteY8423" fmla="*/ 1481047 h 3508684"/>
                <a:gd name="connsiteX8424" fmla="*/ 646201 w 2371972"/>
                <a:gd name="connsiteY8424" fmla="*/ 1480666 h 3508684"/>
                <a:gd name="connsiteX8425" fmla="*/ 646201 w 2371972"/>
                <a:gd name="connsiteY8425" fmla="*/ 1478763 h 3508684"/>
                <a:gd name="connsiteX8426" fmla="*/ 647533 w 2371972"/>
                <a:gd name="connsiteY8426" fmla="*/ 1477907 h 3508684"/>
                <a:gd name="connsiteX8427" fmla="*/ 648008 w 2371972"/>
                <a:gd name="connsiteY8427" fmla="*/ 1476004 h 3508684"/>
                <a:gd name="connsiteX8428" fmla="*/ 648484 w 2371972"/>
                <a:gd name="connsiteY8428" fmla="*/ 1475718 h 3508684"/>
                <a:gd name="connsiteX8429" fmla="*/ 649815 w 2371972"/>
                <a:gd name="connsiteY8429" fmla="*/ 1476384 h 3508684"/>
                <a:gd name="connsiteX8430" fmla="*/ 650576 w 2371972"/>
                <a:gd name="connsiteY8430" fmla="*/ 1475528 h 3508684"/>
                <a:gd name="connsiteX8431" fmla="*/ 651051 w 2371972"/>
                <a:gd name="connsiteY8431" fmla="*/ 1476479 h 3508684"/>
                <a:gd name="connsiteX8432" fmla="*/ 653524 w 2371972"/>
                <a:gd name="connsiteY8432" fmla="*/ 1478097 h 3508684"/>
                <a:gd name="connsiteX8433" fmla="*/ 653999 w 2371972"/>
                <a:gd name="connsiteY8433" fmla="*/ 1478097 h 3508684"/>
                <a:gd name="connsiteX8434" fmla="*/ 654475 w 2371972"/>
                <a:gd name="connsiteY8434" fmla="*/ 1477241 h 3508684"/>
                <a:gd name="connsiteX8435" fmla="*/ 655521 w 2371972"/>
                <a:gd name="connsiteY8435" fmla="*/ 1477907 h 3508684"/>
                <a:gd name="connsiteX8436" fmla="*/ 658184 w 2371972"/>
                <a:gd name="connsiteY8436" fmla="*/ 1477526 h 3508684"/>
                <a:gd name="connsiteX8437" fmla="*/ 660276 w 2371972"/>
                <a:gd name="connsiteY8437" fmla="*/ 1480381 h 3508684"/>
                <a:gd name="connsiteX8438" fmla="*/ 662749 w 2371972"/>
                <a:gd name="connsiteY8438" fmla="*/ 1480381 h 3508684"/>
                <a:gd name="connsiteX8439" fmla="*/ 662749 w 2371972"/>
                <a:gd name="connsiteY8439" fmla="*/ 1478478 h 3508684"/>
                <a:gd name="connsiteX8440" fmla="*/ 663795 w 2371972"/>
                <a:gd name="connsiteY8440" fmla="*/ 1477621 h 3508684"/>
                <a:gd name="connsiteX8441" fmla="*/ 664270 w 2371972"/>
                <a:gd name="connsiteY8441" fmla="*/ 1476384 h 3508684"/>
                <a:gd name="connsiteX8442" fmla="*/ 665316 w 2371972"/>
                <a:gd name="connsiteY8442" fmla="*/ 1475433 h 3508684"/>
                <a:gd name="connsiteX8443" fmla="*/ 665792 w 2371972"/>
                <a:gd name="connsiteY8443" fmla="*/ 1474196 h 3508684"/>
                <a:gd name="connsiteX8444" fmla="*/ 665316 w 2371972"/>
                <a:gd name="connsiteY8444" fmla="*/ 1473244 h 3508684"/>
                <a:gd name="connsiteX8445" fmla="*/ 664555 w 2371972"/>
                <a:gd name="connsiteY8445" fmla="*/ 1473244 h 3508684"/>
                <a:gd name="connsiteX8446" fmla="*/ 663034 w 2371972"/>
                <a:gd name="connsiteY8446" fmla="*/ 1472007 h 3508684"/>
                <a:gd name="connsiteX8447" fmla="*/ 659420 w 2371972"/>
                <a:gd name="connsiteY8447" fmla="*/ 1471626 h 3508684"/>
                <a:gd name="connsiteX8448" fmla="*/ 658374 w 2371972"/>
                <a:gd name="connsiteY8448" fmla="*/ 1470770 h 3508684"/>
                <a:gd name="connsiteX8449" fmla="*/ 658659 w 2371972"/>
                <a:gd name="connsiteY8449" fmla="*/ 1469818 h 3508684"/>
                <a:gd name="connsiteX8450" fmla="*/ 659991 w 2371972"/>
                <a:gd name="connsiteY8450" fmla="*/ 1469438 h 3508684"/>
                <a:gd name="connsiteX8451" fmla="*/ 660466 w 2371972"/>
                <a:gd name="connsiteY8451" fmla="*/ 1468581 h 3508684"/>
                <a:gd name="connsiteX8452" fmla="*/ 661512 w 2371972"/>
                <a:gd name="connsiteY8452" fmla="*/ 1468581 h 3508684"/>
                <a:gd name="connsiteX8453" fmla="*/ 662368 w 2371972"/>
                <a:gd name="connsiteY8453" fmla="*/ 1467915 h 3508684"/>
                <a:gd name="connsiteX8454" fmla="*/ 662368 w 2371972"/>
                <a:gd name="connsiteY8454" fmla="*/ 1466012 h 3508684"/>
                <a:gd name="connsiteX8455" fmla="*/ 661893 w 2371972"/>
                <a:gd name="connsiteY8455" fmla="*/ 1465726 h 3508684"/>
                <a:gd name="connsiteX8456" fmla="*/ 662178 w 2371972"/>
                <a:gd name="connsiteY8456" fmla="*/ 1463823 h 3508684"/>
                <a:gd name="connsiteX8457" fmla="*/ 661417 w 2371972"/>
                <a:gd name="connsiteY8457" fmla="*/ 1463823 h 3508684"/>
                <a:gd name="connsiteX8458" fmla="*/ 660942 w 2371972"/>
                <a:gd name="connsiteY8458" fmla="*/ 1466297 h 3508684"/>
                <a:gd name="connsiteX8459" fmla="*/ 659896 w 2371972"/>
                <a:gd name="connsiteY8459" fmla="*/ 1465631 h 3508684"/>
                <a:gd name="connsiteX8460" fmla="*/ 659896 w 2371972"/>
                <a:gd name="connsiteY8460" fmla="*/ 1464680 h 3508684"/>
                <a:gd name="connsiteX8461" fmla="*/ 658089 w 2371972"/>
                <a:gd name="connsiteY8461" fmla="*/ 1463252 h 3508684"/>
                <a:gd name="connsiteX8462" fmla="*/ 658089 w 2371972"/>
                <a:gd name="connsiteY8462" fmla="*/ 1460588 h 3508684"/>
                <a:gd name="connsiteX8463" fmla="*/ 657328 w 2371972"/>
                <a:gd name="connsiteY8463" fmla="*/ 1459351 h 3508684"/>
                <a:gd name="connsiteX8464" fmla="*/ 656852 w 2371972"/>
                <a:gd name="connsiteY8464" fmla="*/ 1454783 h 3508684"/>
                <a:gd name="connsiteX8465" fmla="*/ 657328 w 2371972"/>
                <a:gd name="connsiteY8465" fmla="*/ 1453927 h 3508684"/>
                <a:gd name="connsiteX8466" fmla="*/ 658374 w 2371972"/>
                <a:gd name="connsiteY8466" fmla="*/ 1453641 h 3508684"/>
                <a:gd name="connsiteX8467" fmla="*/ 658659 w 2371972"/>
                <a:gd name="connsiteY8467" fmla="*/ 1452975 h 3508684"/>
                <a:gd name="connsiteX8468" fmla="*/ 659325 w 2371972"/>
                <a:gd name="connsiteY8468" fmla="*/ 1452975 h 3508684"/>
                <a:gd name="connsiteX8469" fmla="*/ 659610 w 2371972"/>
                <a:gd name="connsiteY8469" fmla="*/ 1453832 h 3508684"/>
                <a:gd name="connsiteX8470" fmla="*/ 660371 w 2371972"/>
                <a:gd name="connsiteY8470" fmla="*/ 1453832 h 3508684"/>
                <a:gd name="connsiteX8471" fmla="*/ 660371 w 2371972"/>
                <a:gd name="connsiteY8471" fmla="*/ 1452214 h 3508684"/>
                <a:gd name="connsiteX8472" fmla="*/ 661132 w 2371972"/>
                <a:gd name="connsiteY8472" fmla="*/ 1450977 h 3508684"/>
                <a:gd name="connsiteX8473" fmla="*/ 663224 w 2371972"/>
                <a:gd name="connsiteY8473" fmla="*/ 1452499 h 3508684"/>
                <a:gd name="connsiteX8474" fmla="*/ 663224 w 2371972"/>
                <a:gd name="connsiteY8474" fmla="*/ 1453166 h 3508684"/>
                <a:gd name="connsiteX8475" fmla="*/ 663985 w 2371972"/>
                <a:gd name="connsiteY8475" fmla="*/ 1453832 h 3508684"/>
                <a:gd name="connsiteX8476" fmla="*/ 664460 w 2371972"/>
                <a:gd name="connsiteY8476" fmla="*/ 1456496 h 3508684"/>
                <a:gd name="connsiteX8477" fmla="*/ 663985 w 2371972"/>
                <a:gd name="connsiteY8477" fmla="*/ 1458780 h 3508684"/>
                <a:gd name="connsiteX8478" fmla="*/ 664270 w 2371972"/>
                <a:gd name="connsiteY8478" fmla="*/ 1459732 h 3508684"/>
                <a:gd name="connsiteX8479" fmla="*/ 663224 w 2371972"/>
                <a:gd name="connsiteY8479" fmla="*/ 1462396 h 3508684"/>
                <a:gd name="connsiteX8480" fmla="*/ 663700 w 2371972"/>
                <a:gd name="connsiteY8480" fmla="*/ 1462681 h 3508684"/>
                <a:gd name="connsiteX8481" fmla="*/ 665031 w 2371972"/>
                <a:gd name="connsiteY8481" fmla="*/ 1461444 h 3508684"/>
                <a:gd name="connsiteX8482" fmla="*/ 664746 w 2371972"/>
                <a:gd name="connsiteY8482" fmla="*/ 1459541 h 3508684"/>
                <a:gd name="connsiteX8483" fmla="*/ 665792 w 2371972"/>
                <a:gd name="connsiteY8483" fmla="*/ 1457448 h 3508684"/>
                <a:gd name="connsiteX8484" fmla="*/ 665507 w 2371972"/>
                <a:gd name="connsiteY8484" fmla="*/ 1456591 h 3508684"/>
                <a:gd name="connsiteX8485" fmla="*/ 666362 w 2371972"/>
                <a:gd name="connsiteY8485" fmla="*/ 1455640 h 3508684"/>
                <a:gd name="connsiteX8486" fmla="*/ 667409 w 2371972"/>
                <a:gd name="connsiteY8486" fmla="*/ 1456020 h 3508684"/>
                <a:gd name="connsiteX8487" fmla="*/ 669215 w 2371972"/>
                <a:gd name="connsiteY8487" fmla="*/ 1455164 h 3508684"/>
                <a:gd name="connsiteX8488" fmla="*/ 671688 w 2371972"/>
                <a:gd name="connsiteY8488" fmla="*/ 1455164 h 3508684"/>
                <a:gd name="connsiteX8489" fmla="*/ 673780 w 2371972"/>
                <a:gd name="connsiteY8489" fmla="*/ 1453070 h 3508684"/>
                <a:gd name="connsiteX8490" fmla="*/ 674256 w 2371972"/>
                <a:gd name="connsiteY8490" fmla="*/ 1453356 h 3508684"/>
                <a:gd name="connsiteX8491" fmla="*/ 674256 w 2371972"/>
                <a:gd name="connsiteY8491" fmla="*/ 1452499 h 3508684"/>
                <a:gd name="connsiteX8492" fmla="*/ 672068 w 2371972"/>
                <a:gd name="connsiteY8492" fmla="*/ 1452119 h 3508684"/>
                <a:gd name="connsiteX8493" fmla="*/ 672068 w 2371972"/>
                <a:gd name="connsiteY8493" fmla="*/ 1451262 h 3508684"/>
                <a:gd name="connsiteX8494" fmla="*/ 672829 w 2371972"/>
                <a:gd name="connsiteY8494" fmla="*/ 1450977 h 3508684"/>
                <a:gd name="connsiteX8495" fmla="*/ 673590 w 2371972"/>
                <a:gd name="connsiteY8495" fmla="*/ 1449740 h 3508684"/>
                <a:gd name="connsiteX8496" fmla="*/ 673305 w 2371972"/>
                <a:gd name="connsiteY8496" fmla="*/ 1448217 h 3508684"/>
                <a:gd name="connsiteX8497" fmla="*/ 673780 w 2371972"/>
                <a:gd name="connsiteY8497" fmla="*/ 1446314 h 3508684"/>
                <a:gd name="connsiteX8498" fmla="*/ 671973 w 2371972"/>
                <a:gd name="connsiteY8498" fmla="*/ 1444030 h 3508684"/>
                <a:gd name="connsiteX8499" fmla="*/ 671688 w 2371972"/>
                <a:gd name="connsiteY8499" fmla="*/ 1442413 h 3508684"/>
                <a:gd name="connsiteX8500" fmla="*/ 670642 w 2371972"/>
                <a:gd name="connsiteY8500" fmla="*/ 1442413 h 3508684"/>
                <a:gd name="connsiteX8501" fmla="*/ 669120 w 2371972"/>
                <a:gd name="connsiteY8501" fmla="*/ 1441461 h 3508684"/>
                <a:gd name="connsiteX8502" fmla="*/ 668835 w 2371972"/>
                <a:gd name="connsiteY8502" fmla="*/ 1438797 h 3508684"/>
                <a:gd name="connsiteX8503" fmla="*/ 666743 w 2371972"/>
                <a:gd name="connsiteY8503" fmla="*/ 1438797 h 3508684"/>
                <a:gd name="connsiteX8504" fmla="*/ 665411 w 2371972"/>
                <a:gd name="connsiteY8504" fmla="*/ 1437274 h 3508684"/>
                <a:gd name="connsiteX8505" fmla="*/ 665697 w 2371972"/>
                <a:gd name="connsiteY8505" fmla="*/ 1436608 h 3508684"/>
                <a:gd name="connsiteX8506" fmla="*/ 667504 w 2371972"/>
                <a:gd name="connsiteY8506" fmla="*/ 1436608 h 3508684"/>
                <a:gd name="connsiteX8507" fmla="*/ 667979 w 2371972"/>
                <a:gd name="connsiteY8507" fmla="*/ 1435752 h 3508684"/>
                <a:gd name="connsiteX8508" fmla="*/ 669691 w 2371972"/>
                <a:gd name="connsiteY8508" fmla="*/ 1435466 h 3508684"/>
                <a:gd name="connsiteX8509" fmla="*/ 669691 w 2371972"/>
                <a:gd name="connsiteY8509" fmla="*/ 1435466 h 3508684"/>
                <a:gd name="connsiteX8510" fmla="*/ 107748 w 2371972"/>
                <a:gd name="connsiteY8510" fmla="*/ 1409107 h 3508684"/>
                <a:gd name="connsiteX8511" fmla="*/ 108509 w 2371972"/>
                <a:gd name="connsiteY8511" fmla="*/ 1409488 h 3508684"/>
                <a:gd name="connsiteX8512" fmla="*/ 108509 w 2371972"/>
                <a:gd name="connsiteY8512" fmla="*/ 1411106 h 3508684"/>
                <a:gd name="connsiteX8513" fmla="*/ 107653 w 2371972"/>
                <a:gd name="connsiteY8513" fmla="*/ 1412342 h 3508684"/>
                <a:gd name="connsiteX8514" fmla="*/ 107177 w 2371972"/>
                <a:gd name="connsiteY8514" fmla="*/ 1414246 h 3508684"/>
                <a:gd name="connsiteX8515" fmla="*/ 107938 w 2371972"/>
                <a:gd name="connsiteY8515" fmla="*/ 1414912 h 3508684"/>
                <a:gd name="connsiteX8516" fmla="*/ 108794 w 2371972"/>
                <a:gd name="connsiteY8516" fmla="*/ 1414912 h 3508684"/>
                <a:gd name="connsiteX8517" fmla="*/ 108509 w 2371972"/>
                <a:gd name="connsiteY8517" fmla="*/ 1417005 h 3508684"/>
                <a:gd name="connsiteX8518" fmla="*/ 111932 w 2371972"/>
                <a:gd name="connsiteY8518" fmla="*/ 1417957 h 3508684"/>
                <a:gd name="connsiteX8519" fmla="*/ 111932 w 2371972"/>
                <a:gd name="connsiteY8519" fmla="*/ 1418623 h 3508684"/>
                <a:gd name="connsiteX8520" fmla="*/ 112693 w 2371972"/>
                <a:gd name="connsiteY8520" fmla="*/ 1418908 h 3508684"/>
                <a:gd name="connsiteX8521" fmla="*/ 112978 w 2371972"/>
                <a:gd name="connsiteY8521" fmla="*/ 1419765 h 3508684"/>
                <a:gd name="connsiteX8522" fmla="*/ 114310 w 2371972"/>
                <a:gd name="connsiteY8522" fmla="*/ 1419765 h 3508684"/>
                <a:gd name="connsiteX8523" fmla="*/ 114310 w 2371972"/>
                <a:gd name="connsiteY8523" fmla="*/ 1418147 h 3508684"/>
                <a:gd name="connsiteX8524" fmla="*/ 115641 w 2371972"/>
                <a:gd name="connsiteY8524" fmla="*/ 1416625 h 3508684"/>
                <a:gd name="connsiteX8525" fmla="*/ 115926 w 2371972"/>
                <a:gd name="connsiteY8525" fmla="*/ 1413484 h 3508684"/>
                <a:gd name="connsiteX8526" fmla="*/ 117448 w 2371972"/>
                <a:gd name="connsiteY8526" fmla="*/ 1413104 h 3508684"/>
                <a:gd name="connsiteX8527" fmla="*/ 118494 w 2371972"/>
                <a:gd name="connsiteY8527" fmla="*/ 1411867 h 3508684"/>
                <a:gd name="connsiteX8528" fmla="*/ 121632 w 2371972"/>
                <a:gd name="connsiteY8528" fmla="*/ 1411010 h 3508684"/>
                <a:gd name="connsiteX8529" fmla="*/ 122488 w 2371972"/>
                <a:gd name="connsiteY8529" fmla="*/ 1411391 h 3508684"/>
                <a:gd name="connsiteX8530" fmla="*/ 122964 w 2371972"/>
                <a:gd name="connsiteY8530" fmla="*/ 1413865 h 3508684"/>
                <a:gd name="connsiteX8531" fmla="*/ 123439 w 2371972"/>
                <a:gd name="connsiteY8531" fmla="*/ 1414246 h 3508684"/>
                <a:gd name="connsiteX8532" fmla="*/ 124961 w 2371972"/>
                <a:gd name="connsiteY8532" fmla="*/ 1413865 h 3508684"/>
                <a:gd name="connsiteX8533" fmla="*/ 124485 w 2371972"/>
                <a:gd name="connsiteY8533" fmla="*/ 1414817 h 3508684"/>
                <a:gd name="connsiteX8534" fmla="*/ 122964 w 2371972"/>
                <a:gd name="connsiteY8534" fmla="*/ 1415102 h 3508684"/>
                <a:gd name="connsiteX8535" fmla="*/ 123249 w 2371972"/>
                <a:gd name="connsiteY8535" fmla="*/ 1416625 h 3508684"/>
                <a:gd name="connsiteX8536" fmla="*/ 124771 w 2371972"/>
                <a:gd name="connsiteY8536" fmla="*/ 1415959 h 3508684"/>
                <a:gd name="connsiteX8537" fmla="*/ 125246 w 2371972"/>
                <a:gd name="connsiteY8537" fmla="*/ 1415102 h 3508684"/>
                <a:gd name="connsiteX8538" fmla="*/ 127719 w 2371972"/>
                <a:gd name="connsiteY8538" fmla="*/ 1415483 h 3508684"/>
                <a:gd name="connsiteX8539" fmla="*/ 128004 w 2371972"/>
                <a:gd name="connsiteY8539" fmla="*/ 1418147 h 3508684"/>
                <a:gd name="connsiteX8540" fmla="*/ 128765 w 2371972"/>
                <a:gd name="connsiteY8540" fmla="*/ 1418528 h 3508684"/>
                <a:gd name="connsiteX8541" fmla="*/ 129526 w 2371972"/>
                <a:gd name="connsiteY8541" fmla="*/ 1420621 h 3508684"/>
                <a:gd name="connsiteX8542" fmla="*/ 130857 w 2371972"/>
                <a:gd name="connsiteY8542" fmla="*/ 1421002 h 3508684"/>
                <a:gd name="connsiteX8543" fmla="*/ 132664 w 2371972"/>
                <a:gd name="connsiteY8543" fmla="*/ 1420050 h 3508684"/>
                <a:gd name="connsiteX8544" fmla="*/ 132949 w 2371972"/>
                <a:gd name="connsiteY8544" fmla="*/ 1421002 h 3508684"/>
                <a:gd name="connsiteX8545" fmla="*/ 134756 w 2371972"/>
                <a:gd name="connsiteY8545" fmla="*/ 1422905 h 3508684"/>
                <a:gd name="connsiteX8546" fmla="*/ 134281 w 2371972"/>
                <a:gd name="connsiteY8546" fmla="*/ 1425570 h 3508684"/>
                <a:gd name="connsiteX8547" fmla="*/ 132759 w 2371972"/>
                <a:gd name="connsiteY8547" fmla="*/ 1426521 h 3508684"/>
                <a:gd name="connsiteX8548" fmla="*/ 132759 w 2371972"/>
                <a:gd name="connsiteY8548" fmla="*/ 1427187 h 3508684"/>
                <a:gd name="connsiteX8549" fmla="*/ 131998 w 2371972"/>
                <a:gd name="connsiteY8549" fmla="*/ 1427853 h 3508684"/>
                <a:gd name="connsiteX8550" fmla="*/ 130667 w 2371972"/>
                <a:gd name="connsiteY8550" fmla="*/ 1427473 h 3508684"/>
                <a:gd name="connsiteX8551" fmla="*/ 130667 w 2371972"/>
                <a:gd name="connsiteY8551" fmla="*/ 1428329 h 3508684"/>
                <a:gd name="connsiteX8552" fmla="*/ 129906 w 2371972"/>
                <a:gd name="connsiteY8552" fmla="*/ 1428710 h 3508684"/>
                <a:gd name="connsiteX8553" fmla="*/ 129430 w 2371972"/>
                <a:gd name="connsiteY8553" fmla="*/ 1428044 h 3508684"/>
                <a:gd name="connsiteX8554" fmla="*/ 128575 w 2371972"/>
                <a:gd name="connsiteY8554" fmla="*/ 1427758 h 3508684"/>
                <a:gd name="connsiteX8555" fmla="*/ 129430 w 2371972"/>
                <a:gd name="connsiteY8555" fmla="*/ 1427378 h 3508684"/>
                <a:gd name="connsiteX8556" fmla="*/ 129430 w 2371972"/>
                <a:gd name="connsiteY8556" fmla="*/ 1426997 h 3508684"/>
                <a:gd name="connsiteX8557" fmla="*/ 128670 w 2371972"/>
                <a:gd name="connsiteY8557" fmla="*/ 1426997 h 3508684"/>
                <a:gd name="connsiteX8558" fmla="*/ 127624 w 2371972"/>
                <a:gd name="connsiteY8558" fmla="*/ 1427378 h 3508684"/>
                <a:gd name="connsiteX8559" fmla="*/ 125817 w 2371972"/>
                <a:gd name="connsiteY8559" fmla="*/ 1429661 h 3508684"/>
                <a:gd name="connsiteX8560" fmla="*/ 125817 w 2371972"/>
                <a:gd name="connsiteY8560" fmla="*/ 1430518 h 3508684"/>
                <a:gd name="connsiteX8561" fmla="*/ 126673 w 2371972"/>
                <a:gd name="connsiteY8561" fmla="*/ 1430803 h 3508684"/>
                <a:gd name="connsiteX8562" fmla="*/ 128194 w 2371972"/>
                <a:gd name="connsiteY8562" fmla="*/ 1432326 h 3508684"/>
                <a:gd name="connsiteX8563" fmla="*/ 128955 w 2371972"/>
                <a:gd name="connsiteY8563" fmla="*/ 1434419 h 3508684"/>
                <a:gd name="connsiteX8564" fmla="*/ 129716 w 2371972"/>
                <a:gd name="connsiteY8564" fmla="*/ 1434800 h 3508684"/>
                <a:gd name="connsiteX8565" fmla="*/ 129716 w 2371972"/>
                <a:gd name="connsiteY8565" fmla="*/ 1438131 h 3508684"/>
                <a:gd name="connsiteX8566" fmla="*/ 128860 w 2371972"/>
                <a:gd name="connsiteY8566" fmla="*/ 1439748 h 3508684"/>
                <a:gd name="connsiteX8567" fmla="*/ 127814 w 2371972"/>
                <a:gd name="connsiteY8567" fmla="*/ 1440605 h 3508684"/>
                <a:gd name="connsiteX8568" fmla="*/ 126958 w 2371972"/>
                <a:gd name="connsiteY8568" fmla="*/ 1442698 h 3508684"/>
                <a:gd name="connsiteX8569" fmla="*/ 126958 w 2371972"/>
                <a:gd name="connsiteY8569" fmla="*/ 1444982 h 3508684"/>
                <a:gd name="connsiteX8570" fmla="*/ 128479 w 2371972"/>
                <a:gd name="connsiteY8570" fmla="*/ 1445648 h 3508684"/>
                <a:gd name="connsiteX8571" fmla="*/ 128479 w 2371972"/>
                <a:gd name="connsiteY8571" fmla="*/ 1447266 h 3508684"/>
                <a:gd name="connsiteX8572" fmla="*/ 128004 w 2371972"/>
                <a:gd name="connsiteY8572" fmla="*/ 1447266 h 3508684"/>
                <a:gd name="connsiteX8573" fmla="*/ 128289 w 2371972"/>
                <a:gd name="connsiteY8573" fmla="*/ 1447932 h 3508684"/>
                <a:gd name="connsiteX8574" fmla="*/ 127814 w 2371972"/>
                <a:gd name="connsiteY8574" fmla="*/ 1448217 h 3508684"/>
                <a:gd name="connsiteX8575" fmla="*/ 127814 w 2371972"/>
                <a:gd name="connsiteY8575" fmla="*/ 1450311 h 3508684"/>
                <a:gd name="connsiteX8576" fmla="*/ 125341 w 2371972"/>
                <a:gd name="connsiteY8576" fmla="*/ 1449930 h 3508684"/>
                <a:gd name="connsiteX8577" fmla="*/ 125056 w 2371972"/>
                <a:gd name="connsiteY8577" fmla="*/ 1449074 h 3508684"/>
                <a:gd name="connsiteX8578" fmla="*/ 123724 w 2371972"/>
                <a:gd name="connsiteY8578" fmla="*/ 1448122 h 3508684"/>
                <a:gd name="connsiteX8579" fmla="*/ 122203 w 2371972"/>
                <a:gd name="connsiteY8579" fmla="*/ 1447837 h 3508684"/>
                <a:gd name="connsiteX8580" fmla="*/ 122203 w 2371972"/>
                <a:gd name="connsiteY8580" fmla="*/ 1447456 h 3508684"/>
                <a:gd name="connsiteX8581" fmla="*/ 121442 w 2371972"/>
                <a:gd name="connsiteY8581" fmla="*/ 1447171 h 3508684"/>
                <a:gd name="connsiteX8582" fmla="*/ 120586 w 2371972"/>
                <a:gd name="connsiteY8582" fmla="*/ 1444316 h 3508684"/>
                <a:gd name="connsiteX8583" fmla="*/ 120586 w 2371972"/>
                <a:gd name="connsiteY8583" fmla="*/ 1441461 h 3508684"/>
                <a:gd name="connsiteX8584" fmla="*/ 119825 w 2371972"/>
                <a:gd name="connsiteY8584" fmla="*/ 1440509 h 3508684"/>
                <a:gd name="connsiteX8585" fmla="*/ 119350 w 2371972"/>
                <a:gd name="connsiteY8585" fmla="*/ 1435276 h 3508684"/>
                <a:gd name="connsiteX8586" fmla="*/ 118589 w 2371972"/>
                <a:gd name="connsiteY8586" fmla="*/ 1434419 h 3508684"/>
                <a:gd name="connsiteX8587" fmla="*/ 118589 w 2371972"/>
                <a:gd name="connsiteY8587" fmla="*/ 1433182 h 3508684"/>
                <a:gd name="connsiteX8588" fmla="*/ 116117 w 2371972"/>
                <a:gd name="connsiteY8588" fmla="*/ 1428805 h 3508684"/>
                <a:gd name="connsiteX8589" fmla="*/ 112693 w 2371972"/>
                <a:gd name="connsiteY8589" fmla="*/ 1426141 h 3508684"/>
                <a:gd name="connsiteX8590" fmla="*/ 110220 w 2371972"/>
                <a:gd name="connsiteY8590" fmla="*/ 1420907 h 3508684"/>
                <a:gd name="connsiteX8591" fmla="*/ 108889 w 2371972"/>
                <a:gd name="connsiteY8591" fmla="*/ 1419955 h 3508684"/>
                <a:gd name="connsiteX8592" fmla="*/ 108604 w 2371972"/>
                <a:gd name="connsiteY8592" fmla="*/ 1419004 h 3508684"/>
                <a:gd name="connsiteX8593" fmla="*/ 105941 w 2371972"/>
                <a:gd name="connsiteY8593" fmla="*/ 1416149 h 3508684"/>
                <a:gd name="connsiteX8594" fmla="*/ 105656 w 2371972"/>
                <a:gd name="connsiteY8594" fmla="*/ 1415197 h 3508684"/>
                <a:gd name="connsiteX8595" fmla="*/ 106131 w 2371972"/>
                <a:gd name="connsiteY8595" fmla="*/ 1414817 h 3508684"/>
                <a:gd name="connsiteX8596" fmla="*/ 106131 w 2371972"/>
                <a:gd name="connsiteY8596" fmla="*/ 1413294 h 3508684"/>
                <a:gd name="connsiteX8597" fmla="*/ 107177 w 2371972"/>
                <a:gd name="connsiteY8597" fmla="*/ 1411010 h 3508684"/>
                <a:gd name="connsiteX8598" fmla="*/ 107177 w 2371972"/>
                <a:gd name="connsiteY8598" fmla="*/ 1409773 h 3508684"/>
                <a:gd name="connsiteX8599" fmla="*/ 107748 w 2371972"/>
                <a:gd name="connsiteY8599" fmla="*/ 1409107 h 3508684"/>
                <a:gd name="connsiteX8600" fmla="*/ 107748 w 2371972"/>
                <a:gd name="connsiteY8600" fmla="*/ 1409107 h 3508684"/>
                <a:gd name="connsiteX8601" fmla="*/ 95480 w 2371972"/>
                <a:gd name="connsiteY8601" fmla="*/ 1395880 h 3508684"/>
                <a:gd name="connsiteX8602" fmla="*/ 96241 w 2371972"/>
                <a:gd name="connsiteY8602" fmla="*/ 1396261 h 3508684"/>
                <a:gd name="connsiteX8603" fmla="*/ 96526 w 2371972"/>
                <a:gd name="connsiteY8603" fmla="*/ 1397212 h 3508684"/>
                <a:gd name="connsiteX8604" fmla="*/ 97572 w 2371972"/>
                <a:gd name="connsiteY8604" fmla="*/ 1397878 h 3508684"/>
                <a:gd name="connsiteX8605" fmla="*/ 97572 w 2371972"/>
                <a:gd name="connsiteY8605" fmla="*/ 1399401 h 3508684"/>
                <a:gd name="connsiteX8606" fmla="*/ 98618 w 2371972"/>
                <a:gd name="connsiteY8606" fmla="*/ 1401304 h 3508684"/>
                <a:gd name="connsiteX8607" fmla="*/ 99474 w 2371972"/>
                <a:gd name="connsiteY8607" fmla="*/ 1401685 h 3508684"/>
                <a:gd name="connsiteX8608" fmla="*/ 99759 w 2371972"/>
                <a:gd name="connsiteY8608" fmla="*/ 1402636 h 3508684"/>
                <a:gd name="connsiteX8609" fmla="*/ 100615 w 2371972"/>
                <a:gd name="connsiteY8609" fmla="*/ 1402351 h 3508684"/>
                <a:gd name="connsiteX8610" fmla="*/ 101091 w 2371972"/>
                <a:gd name="connsiteY8610" fmla="*/ 1400733 h 3508684"/>
                <a:gd name="connsiteX8611" fmla="*/ 107367 w 2371972"/>
                <a:gd name="connsiteY8611" fmla="*/ 1401399 h 3508684"/>
                <a:gd name="connsiteX8612" fmla="*/ 106036 w 2371972"/>
                <a:gd name="connsiteY8612" fmla="*/ 1404064 h 3508684"/>
                <a:gd name="connsiteX8613" fmla="*/ 106797 w 2371972"/>
                <a:gd name="connsiteY8613" fmla="*/ 1405967 h 3508684"/>
                <a:gd name="connsiteX8614" fmla="*/ 104514 w 2371972"/>
                <a:gd name="connsiteY8614" fmla="*/ 1405110 h 3508684"/>
                <a:gd name="connsiteX8615" fmla="*/ 105275 w 2371972"/>
                <a:gd name="connsiteY8615" fmla="*/ 1403778 h 3508684"/>
                <a:gd name="connsiteX8616" fmla="*/ 102803 w 2371972"/>
                <a:gd name="connsiteY8616" fmla="*/ 1403778 h 3508684"/>
                <a:gd name="connsiteX8617" fmla="*/ 102803 w 2371972"/>
                <a:gd name="connsiteY8617" fmla="*/ 1405396 h 3508684"/>
                <a:gd name="connsiteX8618" fmla="*/ 103278 w 2371972"/>
                <a:gd name="connsiteY8618" fmla="*/ 1406252 h 3508684"/>
                <a:gd name="connsiteX8619" fmla="*/ 104800 w 2371972"/>
                <a:gd name="connsiteY8619" fmla="*/ 1406538 h 3508684"/>
                <a:gd name="connsiteX8620" fmla="*/ 105656 w 2371972"/>
                <a:gd name="connsiteY8620" fmla="*/ 1407775 h 3508684"/>
                <a:gd name="connsiteX8621" fmla="*/ 108128 w 2371972"/>
                <a:gd name="connsiteY8621" fmla="*/ 1407775 h 3508684"/>
                <a:gd name="connsiteX8622" fmla="*/ 108128 w 2371972"/>
                <a:gd name="connsiteY8622" fmla="*/ 1408156 h 3508684"/>
                <a:gd name="connsiteX8623" fmla="*/ 104324 w 2371972"/>
                <a:gd name="connsiteY8623" fmla="*/ 1410439 h 3508684"/>
                <a:gd name="connsiteX8624" fmla="*/ 102232 w 2371972"/>
                <a:gd name="connsiteY8624" fmla="*/ 1410439 h 3508684"/>
                <a:gd name="connsiteX8625" fmla="*/ 101947 w 2371972"/>
                <a:gd name="connsiteY8625" fmla="*/ 1410059 h 3508684"/>
                <a:gd name="connsiteX8626" fmla="*/ 101091 w 2371972"/>
                <a:gd name="connsiteY8626" fmla="*/ 1410439 h 3508684"/>
                <a:gd name="connsiteX8627" fmla="*/ 100615 w 2371972"/>
                <a:gd name="connsiteY8627" fmla="*/ 1410439 h 3508684"/>
                <a:gd name="connsiteX8628" fmla="*/ 100615 w 2371972"/>
                <a:gd name="connsiteY8628" fmla="*/ 1410059 h 3508684"/>
                <a:gd name="connsiteX8629" fmla="*/ 99759 w 2371972"/>
                <a:gd name="connsiteY8629" fmla="*/ 1410344 h 3508684"/>
                <a:gd name="connsiteX8630" fmla="*/ 99474 w 2371972"/>
                <a:gd name="connsiteY8630" fmla="*/ 1409678 h 3508684"/>
                <a:gd name="connsiteX8631" fmla="*/ 97953 w 2371972"/>
                <a:gd name="connsiteY8631" fmla="*/ 1408822 h 3508684"/>
                <a:gd name="connsiteX8632" fmla="*/ 97667 w 2371972"/>
                <a:gd name="connsiteY8632" fmla="*/ 1407585 h 3508684"/>
                <a:gd name="connsiteX8633" fmla="*/ 96336 w 2371972"/>
                <a:gd name="connsiteY8633" fmla="*/ 1406728 h 3508684"/>
                <a:gd name="connsiteX8634" fmla="*/ 96051 w 2371972"/>
                <a:gd name="connsiteY8634" fmla="*/ 1405777 h 3508684"/>
                <a:gd name="connsiteX8635" fmla="*/ 95290 w 2371972"/>
                <a:gd name="connsiteY8635" fmla="*/ 1405491 h 3508684"/>
                <a:gd name="connsiteX8636" fmla="*/ 94814 w 2371972"/>
                <a:gd name="connsiteY8636" fmla="*/ 1404254 h 3508684"/>
                <a:gd name="connsiteX8637" fmla="*/ 94244 w 2371972"/>
                <a:gd name="connsiteY8637" fmla="*/ 1403778 h 3508684"/>
                <a:gd name="connsiteX8638" fmla="*/ 93388 w 2371972"/>
                <a:gd name="connsiteY8638" fmla="*/ 1400257 h 3508684"/>
                <a:gd name="connsiteX8639" fmla="*/ 93673 w 2371972"/>
                <a:gd name="connsiteY8639" fmla="*/ 1396927 h 3508684"/>
                <a:gd name="connsiteX8640" fmla="*/ 94719 w 2371972"/>
                <a:gd name="connsiteY8640" fmla="*/ 1395690 h 3508684"/>
                <a:gd name="connsiteX8641" fmla="*/ 95480 w 2371972"/>
                <a:gd name="connsiteY8641" fmla="*/ 1395880 h 3508684"/>
                <a:gd name="connsiteX8642" fmla="*/ 95480 w 2371972"/>
                <a:gd name="connsiteY8642" fmla="*/ 1395880 h 3508684"/>
                <a:gd name="connsiteX8643" fmla="*/ 678820 w 2371972"/>
                <a:gd name="connsiteY8643" fmla="*/ 1437179 h 3508684"/>
                <a:gd name="connsiteX8644" fmla="*/ 678060 w 2371972"/>
                <a:gd name="connsiteY8644" fmla="*/ 1435942 h 3508684"/>
                <a:gd name="connsiteX8645" fmla="*/ 675587 w 2371972"/>
                <a:gd name="connsiteY8645" fmla="*/ 1435276 h 3508684"/>
                <a:gd name="connsiteX8646" fmla="*/ 675112 w 2371972"/>
                <a:gd name="connsiteY8646" fmla="*/ 1434419 h 3508684"/>
                <a:gd name="connsiteX8647" fmla="*/ 674256 w 2371972"/>
                <a:gd name="connsiteY8647" fmla="*/ 1434134 h 3508684"/>
                <a:gd name="connsiteX8648" fmla="*/ 673590 w 2371972"/>
                <a:gd name="connsiteY8648" fmla="*/ 1432897 h 3508684"/>
                <a:gd name="connsiteX8649" fmla="*/ 672544 w 2371972"/>
                <a:gd name="connsiteY8649" fmla="*/ 1432231 h 3508684"/>
                <a:gd name="connsiteX8650" fmla="*/ 672544 w 2371972"/>
                <a:gd name="connsiteY8650" fmla="*/ 1431850 h 3508684"/>
                <a:gd name="connsiteX8651" fmla="*/ 676348 w 2371972"/>
                <a:gd name="connsiteY8651" fmla="*/ 1432135 h 3508684"/>
                <a:gd name="connsiteX8652" fmla="*/ 676348 w 2371972"/>
                <a:gd name="connsiteY8652" fmla="*/ 1431755 h 3508684"/>
                <a:gd name="connsiteX8653" fmla="*/ 675587 w 2371972"/>
                <a:gd name="connsiteY8653" fmla="*/ 1430899 h 3508684"/>
                <a:gd name="connsiteX8654" fmla="*/ 673400 w 2371972"/>
                <a:gd name="connsiteY8654" fmla="*/ 1430518 h 3508684"/>
                <a:gd name="connsiteX8655" fmla="*/ 671593 w 2371972"/>
                <a:gd name="connsiteY8655" fmla="*/ 1426997 h 3508684"/>
                <a:gd name="connsiteX8656" fmla="*/ 671593 w 2371972"/>
                <a:gd name="connsiteY8656" fmla="*/ 1426616 h 3508684"/>
                <a:gd name="connsiteX8657" fmla="*/ 672068 w 2371972"/>
                <a:gd name="connsiteY8657" fmla="*/ 1426616 h 3508684"/>
                <a:gd name="connsiteX8658" fmla="*/ 671593 w 2371972"/>
                <a:gd name="connsiteY8658" fmla="*/ 1425665 h 3508684"/>
                <a:gd name="connsiteX8659" fmla="*/ 671878 w 2371972"/>
                <a:gd name="connsiteY8659" fmla="*/ 1424142 h 3508684"/>
                <a:gd name="connsiteX8660" fmla="*/ 672924 w 2371972"/>
                <a:gd name="connsiteY8660" fmla="*/ 1423476 h 3508684"/>
                <a:gd name="connsiteX8661" fmla="*/ 672924 w 2371972"/>
                <a:gd name="connsiteY8661" fmla="*/ 1422810 h 3508684"/>
                <a:gd name="connsiteX8662" fmla="*/ 674446 w 2371972"/>
                <a:gd name="connsiteY8662" fmla="*/ 1423095 h 3508684"/>
                <a:gd name="connsiteX8663" fmla="*/ 676918 w 2371972"/>
                <a:gd name="connsiteY8663" fmla="*/ 1420241 h 3508684"/>
                <a:gd name="connsiteX8664" fmla="*/ 677679 w 2371972"/>
                <a:gd name="connsiteY8664" fmla="*/ 1420241 h 3508684"/>
                <a:gd name="connsiteX8665" fmla="*/ 678535 w 2371972"/>
                <a:gd name="connsiteY8665" fmla="*/ 1418147 h 3508684"/>
                <a:gd name="connsiteX8666" fmla="*/ 677489 w 2371972"/>
                <a:gd name="connsiteY8666" fmla="*/ 1419004 h 3508684"/>
                <a:gd name="connsiteX8667" fmla="*/ 675872 w 2371972"/>
                <a:gd name="connsiteY8667" fmla="*/ 1418433 h 3508684"/>
                <a:gd name="connsiteX8668" fmla="*/ 675112 w 2371972"/>
                <a:gd name="connsiteY8668" fmla="*/ 1421097 h 3508684"/>
                <a:gd name="connsiteX8669" fmla="*/ 672924 w 2371972"/>
                <a:gd name="connsiteY8669" fmla="*/ 1421478 h 3508684"/>
                <a:gd name="connsiteX8670" fmla="*/ 672639 w 2371972"/>
                <a:gd name="connsiteY8670" fmla="*/ 1420526 h 3508684"/>
                <a:gd name="connsiteX8671" fmla="*/ 671308 w 2371972"/>
                <a:gd name="connsiteY8671" fmla="*/ 1419860 h 3508684"/>
                <a:gd name="connsiteX8672" fmla="*/ 671308 w 2371972"/>
                <a:gd name="connsiteY8672" fmla="*/ 1416339 h 3508684"/>
                <a:gd name="connsiteX8673" fmla="*/ 670262 w 2371972"/>
                <a:gd name="connsiteY8673" fmla="*/ 1416339 h 3508684"/>
                <a:gd name="connsiteX8674" fmla="*/ 670262 w 2371972"/>
                <a:gd name="connsiteY8674" fmla="*/ 1414817 h 3508684"/>
                <a:gd name="connsiteX8675" fmla="*/ 670737 w 2371972"/>
                <a:gd name="connsiteY8675" fmla="*/ 1414817 h 3508684"/>
                <a:gd name="connsiteX8676" fmla="*/ 670737 w 2371972"/>
                <a:gd name="connsiteY8676" fmla="*/ 1413580 h 3508684"/>
                <a:gd name="connsiteX8677" fmla="*/ 672829 w 2371972"/>
                <a:gd name="connsiteY8677" fmla="*/ 1413580 h 3508684"/>
                <a:gd name="connsiteX8678" fmla="*/ 673685 w 2371972"/>
                <a:gd name="connsiteY8678" fmla="*/ 1415102 h 3508684"/>
                <a:gd name="connsiteX8679" fmla="*/ 674731 w 2371972"/>
                <a:gd name="connsiteY8679" fmla="*/ 1415483 h 3508684"/>
                <a:gd name="connsiteX8680" fmla="*/ 676063 w 2371972"/>
                <a:gd name="connsiteY8680" fmla="*/ 1414246 h 3508684"/>
                <a:gd name="connsiteX8681" fmla="*/ 677869 w 2371972"/>
                <a:gd name="connsiteY8681" fmla="*/ 1413865 h 3508684"/>
                <a:gd name="connsiteX8682" fmla="*/ 678916 w 2371972"/>
                <a:gd name="connsiteY8682" fmla="*/ 1413009 h 3508684"/>
                <a:gd name="connsiteX8683" fmla="*/ 678916 w 2371972"/>
                <a:gd name="connsiteY8683" fmla="*/ 1412342 h 3508684"/>
                <a:gd name="connsiteX8684" fmla="*/ 678440 w 2371972"/>
                <a:gd name="connsiteY8684" fmla="*/ 1412057 h 3508684"/>
                <a:gd name="connsiteX8685" fmla="*/ 678916 w 2371972"/>
                <a:gd name="connsiteY8685" fmla="*/ 1411391 h 3508684"/>
                <a:gd name="connsiteX8686" fmla="*/ 678440 w 2371972"/>
                <a:gd name="connsiteY8686" fmla="*/ 1409868 h 3508684"/>
                <a:gd name="connsiteX8687" fmla="*/ 676918 w 2371972"/>
                <a:gd name="connsiteY8687" fmla="*/ 1408917 h 3508684"/>
                <a:gd name="connsiteX8688" fmla="*/ 677394 w 2371972"/>
                <a:gd name="connsiteY8688" fmla="*/ 1407680 h 3508684"/>
                <a:gd name="connsiteX8689" fmla="*/ 676063 w 2371972"/>
                <a:gd name="connsiteY8689" fmla="*/ 1405491 h 3508684"/>
                <a:gd name="connsiteX8690" fmla="*/ 676823 w 2371972"/>
                <a:gd name="connsiteY8690" fmla="*/ 1403398 h 3508684"/>
                <a:gd name="connsiteX8691" fmla="*/ 675777 w 2371972"/>
                <a:gd name="connsiteY8691" fmla="*/ 1403112 h 3508684"/>
                <a:gd name="connsiteX8692" fmla="*/ 676538 w 2371972"/>
                <a:gd name="connsiteY8692" fmla="*/ 1402256 h 3508684"/>
                <a:gd name="connsiteX8693" fmla="*/ 676063 w 2371972"/>
                <a:gd name="connsiteY8693" fmla="*/ 1401019 h 3508684"/>
                <a:gd name="connsiteX8694" fmla="*/ 677109 w 2371972"/>
                <a:gd name="connsiteY8694" fmla="*/ 1398735 h 3508684"/>
                <a:gd name="connsiteX8695" fmla="*/ 676253 w 2371972"/>
                <a:gd name="connsiteY8695" fmla="*/ 1398354 h 3508684"/>
                <a:gd name="connsiteX8696" fmla="*/ 676538 w 2371972"/>
                <a:gd name="connsiteY8696" fmla="*/ 1397117 h 3508684"/>
                <a:gd name="connsiteX8697" fmla="*/ 675207 w 2371972"/>
                <a:gd name="connsiteY8697" fmla="*/ 1397117 h 3508684"/>
                <a:gd name="connsiteX8698" fmla="*/ 674921 w 2371972"/>
                <a:gd name="connsiteY8698" fmla="*/ 1395880 h 3508684"/>
                <a:gd name="connsiteX8699" fmla="*/ 675397 w 2371972"/>
                <a:gd name="connsiteY8699" fmla="*/ 1394643 h 3508684"/>
                <a:gd name="connsiteX8700" fmla="*/ 676728 w 2371972"/>
                <a:gd name="connsiteY8700" fmla="*/ 1393977 h 3508684"/>
                <a:gd name="connsiteX8701" fmla="*/ 676443 w 2371972"/>
                <a:gd name="connsiteY8701" fmla="*/ 1392074 h 3508684"/>
                <a:gd name="connsiteX8702" fmla="*/ 677204 w 2371972"/>
                <a:gd name="connsiteY8702" fmla="*/ 1390837 h 3508684"/>
                <a:gd name="connsiteX8703" fmla="*/ 678535 w 2371972"/>
                <a:gd name="connsiteY8703" fmla="*/ 1390551 h 3508684"/>
                <a:gd name="connsiteX8704" fmla="*/ 678820 w 2371972"/>
                <a:gd name="connsiteY8704" fmla="*/ 1389695 h 3508684"/>
                <a:gd name="connsiteX8705" fmla="*/ 681008 w 2371972"/>
                <a:gd name="connsiteY8705" fmla="*/ 1389695 h 3508684"/>
                <a:gd name="connsiteX8706" fmla="*/ 682339 w 2371972"/>
                <a:gd name="connsiteY8706" fmla="*/ 1391217 h 3508684"/>
                <a:gd name="connsiteX8707" fmla="*/ 683195 w 2371972"/>
                <a:gd name="connsiteY8707" fmla="*/ 1393691 h 3508684"/>
                <a:gd name="connsiteX8708" fmla="*/ 684051 w 2371972"/>
                <a:gd name="connsiteY8708" fmla="*/ 1393977 h 3508684"/>
                <a:gd name="connsiteX8709" fmla="*/ 684336 w 2371972"/>
                <a:gd name="connsiteY8709" fmla="*/ 1393121 h 3508684"/>
                <a:gd name="connsiteX8710" fmla="*/ 685382 w 2371972"/>
                <a:gd name="connsiteY8710" fmla="*/ 1392835 h 3508684"/>
                <a:gd name="connsiteX8711" fmla="*/ 684621 w 2371972"/>
                <a:gd name="connsiteY8711" fmla="*/ 1391598 h 3508684"/>
                <a:gd name="connsiteX8712" fmla="*/ 685097 w 2371972"/>
                <a:gd name="connsiteY8712" fmla="*/ 1389980 h 3508684"/>
                <a:gd name="connsiteX8713" fmla="*/ 682910 w 2371972"/>
                <a:gd name="connsiteY8713" fmla="*/ 1388458 h 3508684"/>
                <a:gd name="connsiteX8714" fmla="*/ 682434 w 2371972"/>
                <a:gd name="connsiteY8714" fmla="*/ 1387601 h 3508684"/>
                <a:gd name="connsiteX8715" fmla="*/ 681578 w 2371972"/>
                <a:gd name="connsiteY8715" fmla="*/ 1387316 h 3508684"/>
                <a:gd name="connsiteX8716" fmla="*/ 681578 w 2371972"/>
                <a:gd name="connsiteY8716" fmla="*/ 1385413 h 3508684"/>
                <a:gd name="connsiteX8717" fmla="*/ 682054 w 2371972"/>
                <a:gd name="connsiteY8717" fmla="*/ 1384556 h 3508684"/>
                <a:gd name="connsiteX8718" fmla="*/ 685477 w 2371972"/>
                <a:gd name="connsiteY8718" fmla="*/ 1384937 h 3508684"/>
                <a:gd name="connsiteX8719" fmla="*/ 686143 w 2371972"/>
                <a:gd name="connsiteY8719" fmla="*/ 1384271 h 3508684"/>
                <a:gd name="connsiteX8720" fmla="*/ 686999 w 2371972"/>
                <a:gd name="connsiteY8720" fmla="*/ 1384271 h 3508684"/>
                <a:gd name="connsiteX8721" fmla="*/ 688330 w 2371972"/>
                <a:gd name="connsiteY8721" fmla="*/ 1385888 h 3508684"/>
                <a:gd name="connsiteX8722" fmla="*/ 688330 w 2371972"/>
                <a:gd name="connsiteY8722" fmla="*/ 1387126 h 3508684"/>
                <a:gd name="connsiteX8723" fmla="*/ 689186 w 2371972"/>
                <a:gd name="connsiteY8723" fmla="*/ 1389600 h 3508684"/>
                <a:gd name="connsiteX8724" fmla="*/ 688521 w 2371972"/>
                <a:gd name="connsiteY8724" fmla="*/ 1390456 h 3508684"/>
                <a:gd name="connsiteX8725" fmla="*/ 689186 w 2371972"/>
                <a:gd name="connsiteY8725" fmla="*/ 1394548 h 3508684"/>
                <a:gd name="connsiteX8726" fmla="*/ 690518 w 2371972"/>
                <a:gd name="connsiteY8726" fmla="*/ 1395404 h 3508684"/>
                <a:gd name="connsiteX8727" fmla="*/ 690518 w 2371972"/>
                <a:gd name="connsiteY8727" fmla="*/ 1396070 h 3508684"/>
                <a:gd name="connsiteX8728" fmla="*/ 689662 w 2371972"/>
                <a:gd name="connsiteY8728" fmla="*/ 1397022 h 3508684"/>
                <a:gd name="connsiteX8729" fmla="*/ 689947 w 2371972"/>
                <a:gd name="connsiteY8729" fmla="*/ 1398925 h 3508684"/>
                <a:gd name="connsiteX8730" fmla="*/ 688616 w 2371972"/>
                <a:gd name="connsiteY8730" fmla="*/ 1399211 h 3508684"/>
                <a:gd name="connsiteX8731" fmla="*/ 688616 w 2371972"/>
                <a:gd name="connsiteY8731" fmla="*/ 1400733 h 3508684"/>
                <a:gd name="connsiteX8732" fmla="*/ 689281 w 2371972"/>
                <a:gd name="connsiteY8732" fmla="*/ 1401019 h 3508684"/>
                <a:gd name="connsiteX8733" fmla="*/ 689281 w 2371972"/>
                <a:gd name="connsiteY8733" fmla="*/ 1401875 h 3508684"/>
                <a:gd name="connsiteX8734" fmla="*/ 688425 w 2371972"/>
                <a:gd name="connsiteY8734" fmla="*/ 1402541 h 3508684"/>
                <a:gd name="connsiteX8735" fmla="*/ 688425 w 2371972"/>
                <a:gd name="connsiteY8735" fmla="*/ 1403493 h 3508684"/>
                <a:gd name="connsiteX8736" fmla="*/ 687570 w 2371972"/>
                <a:gd name="connsiteY8736" fmla="*/ 1403778 h 3508684"/>
                <a:gd name="connsiteX8737" fmla="*/ 687284 w 2371972"/>
                <a:gd name="connsiteY8737" fmla="*/ 1407585 h 3508684"/>
                <a:gd name="connsiteX8738" fmla="*/ 688045 w 2371972"/>
                <a:gd name="connsiteY8738" fmla="*/ 1407585 h 3508684"/>
                <a:gd name="connsiteX8739" fmla="*/ 688045 w 2371972"/>
                <a:gd name="connsiteY8739" fmla="*/ 1408536 h 3508684"/>
                <a:gd name="connsiteX8740" fmla="*/ 687189 w 2371972"/>
                <a:gd name="connsiteY8740" fmla="*/ 1409202 h 3508684"/>
                <a:gd name="connsiteX8741" fmla="*/ 685858 w 2371972"/>
                <a:gd name="connsiteY8741" fmla="*/ 1409202 h 3508684"/>
                <a:gd name="connsiteX8742" fmla="*/ 685002 w 2371972"/>
                <a:gd name="connsiteY8742" fmla="*/ 1411867 h 3508684"/>
                <a:gd name="connsiteX8743" fmla="*/ 685002 w 2371972"/>
                <a:gd name="connsiteY8743" fmla="*/ 1412533 h 3508684"/>
                <a:gd name="connsiteX8744" fmla="*/ 685858 w 2371972"/>
                <a:gd name="connsiteY8744" fmla="*/ 1412914 h 3508684"/>
                <a:gd name="connsiteX8745" fmla="*/ 686143 w 2371972"/>
                <a:gd name="connsiteY8745" fmla="*/ 1414531 h 3508684"/>
                <a:gd name="connsiteX8746" fmla="*/ 685858 w 2371972"/>
                <a:gd name="connsiteY8746" fmla="*/ 1416149 h 3508684"/>
                <a:gd name="connsiteX8747" fmla="*/ 685097 w 2371972"/>
                <a:gd name="connsiteY8747" fmla="*/ 1417005 h 3508684"/>
                <a:gd name="connsiteX8748" fmla="*/ 685097 w 2371972"/>
                <a:gd name="connsiteY8748" fmla="*/ 1418623 h 3508684"/>
                <a:gd name="connsiteX8749" fmla="*/ 684241 w 2371972"/>
                <a:gd name="connsiteY8749" fmla="*/ 1419289 h 3508684"/>
                <a:gd name="connsiteX8750" fmla="*/ 684526 w 2371972"/>
                <a:gd name="connsiteY8750" fmla="*/ 1420812 h 3508684"/>
                <a:gd name="connsiteX8751" fmla="*/ 683671 w 2371972"/>
                <a:gd name="connsiteY8751" fmla="*/ 1423476 h 3508684"/>
                <a:gd name="connsiteX8752" fmla="*/ 681864 w 2371972"/>
                <a:gd name="connsiteY8752" fmla="*/ 1424142 h 3508684"/>
                <a:gd name="connsiteX8753" fmla="*/ 681864 w 2371972"/>
                <a:gd name="connsiteY8753" fmla="*/ 1424808 h 3508684"/>
                <a:gd name="connsiteX8754" fmla="*/ 682910 w 2371972"/>
                <a:gd name="connsiteY8754" fmla="*/ 1424808 h 3508684"/>
                <a:gd name="connsiteX8755" fmla="*/ 684241 w 2371972"/>
                <a:gd name="connsiteY8755" fmla="*/ 1427092 h 3508684"/>
                <a:gd name="connsiteX8756" fmla="*/ 683956 w 2371972"/>
                <a:gd name="connsiteY8756" fmla="*/ 1428329 h 3508684"/>
                <a:gd name="connsiteX8757" fmla="*/ 682910 w 2371972"/>
                <a:gd name="connsiteY8757" fmla="*/ 1428995 h 3508684"/>
                <a:gd name="connsiteX8758" fmla="*/ 682910 w 2371972"/>
                <a:gd name="connsiteY8758" fmla="*/ 1429852 h 3508684"/>
                <a:gd name="connsiteX8759" fmla="*/ 682149 w 2371972"/>
                <a:gd name="connsiteY8759" fmla="*/ 1430137 h 3508684"/>
                <a:gd name="connsiteX8760" fmla="*/ 682624 w 2371972"/>
                <a:gd name="connsiteY8760" fmla="*/ 1431755 h 3508684"/>
                <a:gd name="connsiteX8761" fmla="*/ 683290 w 2371972"/>
                <a:gd name="connsiteY8761" fmla="*/ 1432135 h 3508684"/>
                <a:gd name="connsiteX8762" fmla="*/ 683290 w 2371972"/>
                <a:gd name="connsiteY8762" fmla="*/ 1432992 h 3508684"/>
                <a:gd name="connsiteX8763" fmla="*/ 681198 w 2371972"/>
                <a:gd name="connsiteY8763" fmla="*/ 1433658 h 3508684"/>
                <a:gd name="connsiteX8764" fmla="*/ 681864 w 2371972"/>
                <a:gd name="connsiteY8764" fmla="*/ 1434514 h 3508684"/>
                <a:gd name="connsiteX8765" fmla="*/ 681864 w 2371972"/>
                <a:gd name="connsiteY8765" fmla="*/ 1435371 h 3508684"/>
                <a:gd name="connsiteX8766" fmla="*/ 681008 w 2371972"/>
                <a:gd name="connsiteY8766" fmla="*/ 1436893 h 3508684"/>
                <a:gd name="connsiteX8767" fmla="*/ 678820 w 2371972"/>
                <a:gd name="connsiteY8767" fmla="*/ 1437179 h 3508684"/>
                <a:gd name="connsiteX8768" fmla="*/ 678820 w 2371972"/>
                <a:gd name="connsiteY8768" fmla="*/ 1437179 h 3508684"/>
                <a:gd name="connsiteX8769" fmla="*/ 208648 w 2371972"/>
                <a:gd name="connsiteY8769" fmla="*/ 1355628 h 3508684"/>
                <a:gd name="connsiteX8770" fmla="*/ 209409 w 2371972"/>
                <a:gd name="connsiteY8770" fmla="*/ 1356484 h 3508684"/>
                <a:gd name="connsiteX8771" fmla="*/ 213023 w 2371972"/>
                <a:gd name="connsiteY8771" fmla="*/ 1357151 h 3508684"/>
                <a:gd name="connsiteX8772" fmla="*/ 213498 w 2371972"/>
                <a:gd name="connsiteY8772" fmla="*/ 1358007 h 3508684"/>
                <a:gd name="connsiteX8773" fmla="*/ 215686 w 2371972"/>
                <a:gd name="connsiteY8773" fmla="*/ 1359530 h 3508684"/>
                <a:gd name="connsiteX8774" fmla="*/ 215686 w 2371972"/>
                <a:gd name="connsiteY8774" fmla="*/ 1360481 h 3508684"/>
                <a:gd name="connsiteX8775" fmla="*/ 214925 w 2371972"/>
                <a:gd name="connsiteY8775" fmla="*/ 1361147 h 3508684"/>
                <a:gd name="connsiteX8776" fmla="*/ 214069 w 2371972"/>
                <a:gd name="connsiteY8776" fmla="*/ 1360862 h 3508684"/>
                <a:gd name="connsiteX8777" fmla="*/ 214545 w 2371972"/>
                <a:gd name="connsiteY8777" fmla="*/ 1361528 h 3508684"/>
                <a:gd name="connsiteX8778" fmla="*/ 214545 w 2371972"/>
                <a:gd name="connsiteY8778" fmla="*/ 1362765 h 3508684"/>
                <a:gd name="connsiteX8779" fmla="*/ 214069 w 2371972"/>
                <a:gd name="connsiteY8779" fmla="*/ 1363146 h 3508684"/>
                <a:gd name="connsiteX8780" fmla="*/ 211406 w 2371972"/>
                <a:gd name="connsiteY8780" fmla="*/ 1362765 h 3508684"/>
                <a:gd name="connsiteX8781" fmla="*/ 210550 w 2371972"/>
                <a:gd name="connsiteY8781" fmla="*/ 1361242 h 3508684"/>
                <a:gd name="connsiteX8782" fmla="*/ 209694 w 2371972"/>
                <a:gd name="connsiteY8782" fmla="*/ 1360576 h 3508684"/>
                <a:gd name="connsiteX8783" fmla="*/ 208839 w 2371972"/>
                <a:gd name="connsiteY8783" fmla="*/ 1360576 h 3508684"/>
                <a:gd name="connsiteX8784" fmla="*/ 208553 w 2371972"/>
                <a:gd name="connsiteY8784" fmla="*/ 1359910 h 3508684"/>
                <a:gd name="connsiteX8785" fmla="*/ 205700 w 2371972"/>
                <a:gd name="connsiteY8785" fmla="*/ 1359530 h 3508684"/>
                <a:gd name="connsiteX8786" fmla="*/ 205700 w 2371972"/>
                <a:gd name="connsiteY8786" fmla="*/ 1358863 h 3508684"/>
                <a:gd name="connsiteX8787" fmla="*/ 206556 w 2371972"/>
                <a:gd name="connsiteY8787" fmla="*/ 1358197 h 3508684"/>
                <a:gd name="connsiteX8788" fmla="*/ 208078 w 2371972"/>
                <a:gd name="connsiteY8788" fmla="*/ 1357912 h 3508684"/>
                <a:gd name="connsiteX8789" fmla="*/ 207792 w 2371972"/>
                <a:gd name="connsiteY8789" fmla="*/ 1356389 h 3508684"/>
                <a:gd name="connsiteX8790" fmla="*/ 207317 w 2371972"/>
                <a:gd name="connsiteY8790" fmla="*/ 1356389 h 3508684"/>
                <a:gd name="connsiteX8791" fmla="*/ 206841 w 2371972"/>
                <a:gd name="connsiteY8791" fmla="*/ 1355533 h 3508684"/>
                <a:gd name="connsiteX8792" fmla="*/ 208648 w 2371972"/>
                <a:gd name="connsiteY8792" fmla="*/ 1355628 h 3508684"/>
                <a:gd name="connsiteX8793" fmla="*/ 208648 w 2371972"/>
                <a:gd name="connsiteY8793" fmla="*/ 1355628 h 3508684"/>
                <a:gd name="connsiteX8794" fmla="*/ 110886 w 2371972"/>
                <a:gd name="connsiteY8794" fmla="*/ 1320515 h 3508684"/>
                <a:gd name="connsiteX8795" fmla="*/ 114690 w 2371972"/>
                <a:gd name="connsiteY8795" fmla="*/ 1321466 h 3508684"/>
                <a:gd name="connsiteX8796" fmla="*/ 114975 w 2371972"/>
                <a:gd name="connsiteY8796" fmla="*/ 1322323 h 3508684"/>
                <a:gd name="connsiteX8797" fmla="*/ 117163 w 2371972"/>
                <a:gd name="connsiteY8797" fmla="*/ 1321656 h 3508684"/>
                <a:gd name="connsiteX8798" fmla="*/ 117638 w 2371972"/>
                <a:gd name="connsiteY8798" fmla="*/ 1320800 h 3508684"/>
                <a:gd name="connsiteX8799" fmla="*/ 118494 w 2371972"/>
                <a:gd name="connsiteY8799" fmla="*/ 1322037 h 3508684"/>
                <a:gd name="connsiteX8800" fmla="*/ 118209 w 2371972"/>
                <a:gd name="connsiteY8800" fmla="*/ 1323274 h 3508684"/>
                <a:gd name="connsiteX8801" fmla="*/ 117163 w 2371972"/>
                <a:gd name="connsiteY8801" fmla="*/ 1323940 h 3508684"/>
                <a:gd name="connsiteX8802" fmla="*/ 116307 w 2371972"/>
                <a:gd name="connsiteY8802" fmla="*/ 1325463 h 3508684"/>
                <a:gd name="connsiteX8803" fmla="*/ 114500 w 2371972"/>
                <a:gd name="connsiteY8803" fmla="*/ 1325843 h 3508684"/>
                <a:gd name="connsiteX8804" fmla="*/ 113168 w 2371972"/>
                <a:gd name="connsiteY8804" fmla="*/ 1327747 h 3508684"/>
                <a:gd name="connsiteX8805" fmla="*/ 112122 w 2371972"/>
                <a:gd name="connsiteY8805" fmla="*/ 1328032 h 3508684"/>
                <a:gd name="connsiteX8806" fmla="*/ 112408 w 2371972"/>
                <a:gd name="connsiteY8806" fmla="*/ 1330792 h 3508684"/>
                <a:gd name="connsiteX8807" fmla="*/ 111932 w 2371972"/>
                <a:gd name="connsiteY8807" fmla="*/ 1331077 h 3508684"/>
                <a:gd name="connsiteX8808" fmla="*/ 111647 w 2371972"/>
                <a:gd name="connsiteY8808" fmla="*/ 1332980 h 3508684"/>
                <a:gd name="connsiteX8809" fmla="*/ 110886 w 2371972"/>
                <a:gd name="connsiteY8809" fmla="*/ 1333361 h 3508684"/>
                <a:gd name="connsiteX8810" fmla="*/ 110030 w 2371972"/>
                <a:gd name="connsiteY8810" fmla="*/ 1332980 h 3508684"/>
                <a:gd name="connsiteX8811" fmla="*/ 109555 w 2371972"/>
                <a:gd name="connsiteY8811" fmla="*/ 1332029 h 3508684"/>
                <a:gd name="connsiteX8812" fmla="*/ 109555 w 2371972"/>
                <a:gd name="connsiteY8812" fmla="*/ 1330792 h 3508684"/>
                <a:gd name="connsiteX8813" fmla="*/ 110220 w 2371972"/>
                <a:gd name="connsiteY8813" fmla="*/ 1330411 h 3508684"/>
                <a:gd name="connsiteX8814" fmla="*/ 109935 w 2371972"/>
                <a:gd name="connsiteY8814" fmla="*/ 1329460 h 3508684"/>
                <a:gd name="connsiteX8815" fmla="*/ 108604 w 2371972"/>
                <a:gd name="connsiteY8815" fmla="*/ 1328603 h 3508684"/>
                <a:gd name="connsiteX8816" fmla="*/ 105941 w 2371972"/>
                <a:gd name="connsiteY8816" fmla="*/ 1328984 h 3508684"/>
                <a:gd name="connsiteX8817" fmla="*/ 105941 w 2371972"/>
                <a:gd name="connsiteY8817" fmla="*/ 1330601 h 3508684"/>
                <a:gd name="connsiteX8818" fmla="*/ 103278 w 2371972"/>
                <a:gd name="connsiteY8818" fmla="*/ 1332124 h 3508684"/>
                <a:gd name="connsiteX8819" fmla="*/ 102517 w 2371972"/>
                <a:gd name="connsiteY8819" fmla="*/ 1331838 h 3508684"/>
                <a:gd name="connsiteX8820" fmla="*/ 101661 w 2371972"/>
                <a:gd name="connsiteY8820" fmla="*/ 1330316 h 3508684"/>
                <a:gd name="connsiteX8821" fmla="*/ 100520 w 2371972"/>
                <a:gd name="connsiteY8821" fmla="*/ 1330316 h 3508684"/>
                <a:gd name="connsiteX8822" fmla="*/ 101376 w 2371972"/>
                <a:gd name="connsiteY8822" fmla="*/ 1331268 h 3508684"/>
                <a:gd name="connsiteX8823" fmla="*/ 101376 w 2371972"/>
                <a:gd name="connsiteY8823" fmla="*/ 1331934 h 3508684"/>
                <a:gd name="connsiteX8824" fmla="*/ 99855 w 2371972"/>
                <a:gd name="connsiteY8824" fmla="*/ 1331934 h 3508684"/>
                <a:gd name="connsiteX8825" fmla="*/ 99855 w 2371972"/>
                <a:gd name="connsiteY8825" fmla="*/ 1331553 h 3508684"/>
                <a:gd name="connsiteX8826" fmla="*/ 97762 w 2371972"/>
                <a:gd name="connsiteY8826" fmla="*/ 1331268 h 3508684"/>
                <a:gd name="connsiteX8827" fmla="*/ 97287 w 2371972"/>
                <a:gd name="connsiteY8827" fmla="*/ 1329745 h 3508684"/>
                <a:gd name="connsiteX8828" fmla="*/ 96526 w 2371972"/>
                <a:gd name="connsiteY8828" fmla="*/ 1330030 h 3508684"/>
                <a:gd name="connsiteX8829" fmla="*/ 96241 w 2371972"/>
                <a:gd name="connsiteY8829" fmla="*/ 1331553 h 3508684"/>
                <a:gd name="connsiteX8830" fmla="*/ 94909 w 2371972"/>
                <a:gd name="connsiteY8830" fmla="*/ 1331838 h 3508684"/>
                <a:gd name="connsiteX8831" fmla="*/ 93578 w 2371972"/>
                <a:gd name="connsiteY8831" fmla="*/ 1331458 h 3508684"/>
                <a:gd name="connsiteX8832" fmla="*/ 92532 w 2371972"/>
                <a:gd name="connsiteY8832" fmla="*/ 1328698 h 3508684"/>
                <a:gd name="connsiteX8833" fmla="*/ 91486 w 2371972"/>
                <a:gd name="connsiteY8833" fmla="*/ 1328032 h 3508684"/>
                <a:gd name="connsiteX8834" fmla="*/ 91961 w 2371972"/>
                <a:gd name="connsiteY8834" fmla="*/ 1326129 h 3508684"/>
                <a:gd name="connsiteX8835" fmla="*/ 93483 w 2371972"/>
                <a:gd name="connsiteY8835" fmla="*/ 1326414 h 3508684"/>
                <a:gd name="connsiteX8836" fmla="*/ 94244 w 2371972"/>
                <a:gd name="connsiteY8836" fmla="*/ 1327081 h 3508684"/>
                <a:gd name="connsiteX8837" fmla="*/ 95765 w 2371972"/>
                <a:gd name="connsiteY8837" fmla="*/ 1326795 h 3508684"/>
                <a:gd name="connsiteX8838" fmla="*/ 95480 w 2371972"/>
                <a:gd name="connsiteY8838" fmla="*/ 1327651 h 3508684"/>
                <a:gd name="connsiteX8839" fmla="*/ 95955 w 2371972"/>
                <a:gd name="connsiteY8839" fmla="*/ 1327366 h 3508684"/>
                <a:gd name="connsiteX8840" fmla="*/ 96241 w 2371972"/>
                <a:gd name="connsiteY8840" fmla="*/ 1327747 h 3508684"/>
                <a:gd name="connsiteX8841" fmla="*/ 99379 w 2371972"/>
                <a:gd name="connsiteY8841" fmla="*/ 1327366 h 3508684"/>
                <a:gd name="connsiteX8842" fmla="*/ 101186 w 2371972"/>
                <a:gd name="connsiteY8842" fmla="*/ 1325082 h 3508684"/>
                <a:gd name="connsiteX8843" fmla="*/ 102707 w 2371972"/>
                <a:gd name="connsiteY8843" fmla="*/ 1324702 h 3508684"/>
                <a:gd name="connsiteX8844" fmla="*/ 102707 w 2371972"/>
                <a:gd name="connsiteY8844" fmla="*/ 1324035 h 3508684"/>
                <a:gd name="connsiteX8845" fmla="*/ 101376 w 2371972"/>
                <a:gd name="connsiteY8845" fmla="*/ 1323369 h 3508684"/>
                <a:gd name="connsiteX8846" fmla="*/ 100901 w 2371972"/>
                <a:gd name="connsiteY8846" fmla="*/ 1322132 h 3508684"/>
                <a:gd name="connsiteX8847" fmla="*/ 101186 w 2371972"/>
                <a:gd name="connsiteY8847" fmla="*/ 1321466 h 3508684"/>
                <a:gd name="connsiteX8848" fmla="*/ 102707 w 2371972"/>
                <a:gd name="connsiteY8848" fmla="*/ 1321466 h 3508684"/>
                <a:gd name="connsiteX8849" fmla="*/ 103563 w 2371972"/>
                <a:gd name="connsiteY8849" fmla="*/ 1322418 h 3508684"/>
                <a:gd name="connsiteX8850" fmla="*/ 104609 w 2371972"/>
                <a:gd name="connsiteY8850" fmla="*/ 1322132 h 3508684"/>
                <a:gd name="connsiteX8851" fmla="*/ 103278 w 2371972"/>
                <a:gd name="connsiteY8851" fmla="*/ 1323369 h 3508684"/>
                <a:gd name="connsiteX8852" fmla="*/ 103278 w 2371972"/>
                <a:gd name="connsiteY8852" fmla="*/ 1324321 h 3508684"/>
                <a:gd name="connsiteX8853" fmla="*/ 104134 w 2371972"/>
                <a:gd name="connsiteY8853" fmla="*/ 1324606 h 3508684"/>
                <a:gd name="connsiteX8854" fmla="*/ 105180 w 2371972"/>
                <a:gd name="connsiteY8854" fmla="*/ 1323369 h 3508684"/>
                <a:gd name="connsiteX8855" fmla="*/ 107843 w 2371972"/>
                <a:gd name="connsiteY8855" fmla="*/ 1323655 h 3508684"/>
                <a:gd name="connsiteX8856" fmla="*/ 108318 w 2371972"/>
                <a:gd name="connsiteY8856" fmla="*/ 1323274 h 3508684"/>
                <a:gd name="connsiteX8857" fmla="*/ 108604 w 2371972"/>
                <a:gd name="connsiteY8857" fmla="*/ 1321371 h 3508684"/>
                <a:gd name="connsiteX8858" fmla="*/ 109460 w 2371972"/>
                <a:gd name="connsiteY8858" fmla="*/ 1320515 h 3508684"/>
                <a:gd name="connsiteX8859" fmla="*/ 110886 w 2371972"/>
                <a:gd name="connsiteY8859" fmla="*/ 1320515 h 3508684"/>
                <a:gd name="connsiteX8860" fmla="*/ 110886 w 2371972"/>
                <a:gd name="connsiteY8860" fmla="*/ 1320515 h 3508684"/>
                <a:gd name="connsiteX8861" fmla="*/ 192196 w 2371972"/>
                <a:gd name="connsiteY8861" fmla="*/ 1299770 h 3508684"/>
                <a:gd name="connsiteX8862" fmla="*/ 192196 w 2371972"/>
                <a:gd name="connsiteY8862" fmla="*/ 1300436 h 3508684"/>
                <a:gd name="connsiteX8863" fmla="*/ 194003 w 2371972"/>
                <a:gd name="connsiteY8863" fmla="*/ 1301102 h 3508684"/>
                <a:gd name="connsiteX8864" fmla="*/ 194764 w 2371972"/>
                <a:gd name="connsiteY8864" fmla="*/ 1302720 h 3508684"/>
                <a:gd name="connsiteX8865" fmla="*/ 194479 w 2371972"/>
                <a:gd name="connsiteY8865" fmla="*/ 1303101 h 3508684"/>
                <a:gd name="connsiteX8866" fmla="*/ 191816 w 2371972"/>
                <a:gd name="connsiteY8866" fmla="*/ 1303386 h 3508684"/>
                <a:gd name="connsiteX8867" fmla="*/ 192291 w 2371972"/>
                <a:gd name="connsiteY8867" fmla="*/ 1304052 h 3508684"/>
                <a:gd name="connsiteX8868" fmla="*/ 191530 w 2371972"/>
                <a:gd name="connsiteY8868" fmla="*/ 1304909 h 3508684"/>
                <a:gd name="connsiteX8869" fmla="*/ 191816 w 2371972"/>
                <a:gd name="connsiteY8869" fmla="*/ 1306146 h 3508684"/>
                <a:gd name="connsiteX8870" fmla="*/ 193623 w 2371972"/>
                <a:gd name="connsiteY8870" fmla="*/ 1307097 h 3508684"/>
                <a:gd name="connsiteX8871" fmla="*/ 194954 w 2371972"/>
                <a:gd name="connsiteY8871" fmla="*/ 1306431 h 3508684"/>
                <a:gd name="connsiteX8872" fmla="*/ 195430 w 2371972"/>
                <a:gd name="connsiteY8872" fmla="*/ 1307097 h 3508684"/>
                <a:gd name="connsiteX8873" fmla="*/ 197522 w 2371972"/>
                <a:gd name="connsiteY8873" fmla="*/ 1307478 h 3508684"/>
                <a:gd name="connsiteX8874" fmla="*/ 199804 w 2371972"/>
                <a:gd name="connsiteY8874" fmla="*/ 1309381 h 3508684"/>
                <a:gd name="connsiteX8875" fmla="*/ 199804 w 2371972"/>
                <a:gd name="connsiteY8875" fmla="*/ 1310333 h 3508684"/>
                <a:gd name="connsiteX8876" fmla="*/ 200565 w 2371972"/>
                <a:gd name="connsiteY8876" fmla="*/ 1309952 h 3508684"/>
                <a:gd name="connsiteX8877" fmla="*/ 201040 w 2371972"/>
                <a:gd name="connsiteY8877" fmla="*/ 1308715 h 3508684"/>
                <a:gd name="connsiteX8878" fmla="*/ 202562 w 2371972"/>
                <a:gd name="connsiteY8878" fmla="*/ 1309000 h 3508684"/>
                <a:gd name="connsiteX8879" fmla="*/ 204654 w 2371972"/>
                <a:gd name="connsiteY8879" fmla="*/ 1310618 h 3508684"/>
                <a:gd name="connsiteX8880" fmla="*/ 204654 w 2371972"/>
                <a:gd name="connsiteY8880" fmla="*/ 1310999 h 3508684"/>
                <a:gd name="connsiteX8881" fmla="*/ 202847 w 2371972"/>
                <a:gd name="connsiteY8881" fmla="*/ 1311379 h 3508684"/>
                <a:gd name="connsiteX8882" fmla="*/ 201801 w 2371972"/>
                <a:gd name="connsiteY8882" fmla="*/ 1312616 h 3508684"/>
                <a:gd name="connsiteX8883" fmla="*/ 202562 w 2371972"/>
                <a:gd name="connsiteY8883" fmla="*/ 1313283 h 3508684"/>
                <a:gd name="connsiteX8884" fmla="*/ 204654 w 2371972"/>
                <a:gd name="connsiteY8884" fmla="*/ 1313283 h 3508684"/>
                <a:gd name="connsiteX8885" fmla="*/ 204369 w 2371972"/>
                <a:gd name="connsiteY8885" fmla="*/ 1313663 h 3508684"/>
                <a:gd name="connsiteX8886" fmla="*/ 205130 w 2371972"/>
                <a:gd name="connsiteY8886" fmla="*/ 1313949 h 3508684"/>
                <a:gd name="connsiteX8887" fmla="*/ 205130 w 2371972"/>
                <a:gd name="connsiteY8887" fmla="*/ 1314329 h 3508684"/>
                <a:gd name="connsiteX8888" fmla="*/ 204084 w 2371972"/>
                <a:gd name="connsiteY8888" fmla="*/ 1315186 h 3508684"/>
                <a:gd name="connsiteX8889" fmla="*/ 204559 w 2371972"/>
                <a:gd name="connsiteY8889" fmla="*/ 1316042 h 3508684"/>
                <a:gd name="connsiteX8890" fmla="*/ 205320 w 2371972"/>
                <a:gd name="connsiteY8890" fmla="*/ 1315662 h 3508684"/>
                <a:gd name="connsiteX8891" fmla="*/ 206081 w 2371972"/>
                <a:gd name="connsiteY8891" fmla="*/ 1315947 h 3508684"/>
                <a:gd name="connsiteX8892" fmla="*/ 206746 w 2371972"/>
                <a:gd name="connsiteY8892" fmla="*/ 1315090 h 3508684"/>
                <a:gd name="connsiteX8893" fmla="*/ 207602 w 2371972"/>
                <a:gd name="connsiteY8893" fmla="*/ 1315757 h 3508684"/>
                <a:gd name="connsiteX8894" fmla="*/ 207602 w 2371972"/>
                <a:gd name="connsiteY8894" fmla="*/ 1316423 h 3508684"/>
                <a:gd name="connsiteX8895" fmla="*/ 207127 w 2371972"/>
                <a:gd name="connsiteY8895" fmla="*/ 1316708 h 3508684"/>
                <a:gd name="connsiteX8896" fmla="*/ 207412 w 2371972"/>
                <a:gd name="connsiteY8896" fmla="*/ 1317374 h 3508684"/>
                <a:gd name="connsiteX8897" fmla="*/ 206651 w 2371972"/>
                <a:gd name="connsiteY8897" fmla="*/ 1317374 h 3508684"/>
                <a:gd name="connsiteX8898" fmla="*/ 206651 w 2371972"/>
                <a:gd name="connsiteY8898" fmla="*/ 1319848 h 3508684"/>
                <a:gd name="connsiteX8899" fmla="*/ 206176 w 2371972"/>
                <a:gd name="connsiteY8899" fmla="*/ 1319563 h 3508684"/>
                <a:gd name="connsiteX8900" fmla="*/ 206651 w 2371972"/>
                <a:gd name="connsiteY8900" fmla="*/ 1321466 h 3508684"/>
                <a:gd name="connsiteX8901" fmla="*/ 206176 w 2371972"/>
                <a:gd name="connsiteY8901" fmla="*/ 1321847 h 3508684"/>
                <a:gd name="connsiteX8902" fmla="*/ 206461 w 2371972"/>
                <a:gd name="connsiteY8902" fmla="*/ 1322703 h 3508684"/>
                <a:gd name="connsiteX8903" fmla="*/ 205986 w 2371972"/>
                <a:gd name="connsiteY8903" fmla="*/ 1322989 h 3508684"/>
                <a:gd name="connsiteX8904" fmla="*/ 205986 w 2371972"/>
                <a:gd name="connsiteY8904" fmla="*/ 1323655 h 3508684"/>
                <a:gd name="connsiteX8905" fmla="*/ 207317 w 2371972"/>
                <a:gd name="connsiteY8905" fmla="*/ 1323369 h 3508684"/>
                <a:gd name="connsiteX8906" fmla="*/ 207792 w 2371972"/>
                <a:gd name="connsiteY8906" fmla="*/ 1324035 h 3508684"/>
                <a:gd name="connsiteX8907" fmla="*/ 207032 w 2371972"/>
                <a:gd name="connsiteY8907" fmla="*/ 1324892 h 3508684"/>
                <a:gd name="connsiteX8908" fmla="*/ 206176 w 2371972"/>
                <a:gd name="connsiteY8908" fmla="*/ 1324606 h 3508684"/>
                <a:gd name="connsiteX8909" fmla="*/ 205320 w 2371972"/>
                <a:gd name="connsiteY8909" fmla="*/ 1324987 h 3508684"/>
                <a:gd name="connsiteX8910" fmla="*/ 204559 w 2371972"/>
                <a:gd name="connsiteY8910" fmla="*/ 1326605 h 3508684"/>
                <a:gd name="connsiteX8911" fmla="*/ 202752 w 2371972"/>
                <a:gd name="connsiteY8911" fmla="*/ 1327461 h 3508684"/>
                <a:gd name="connsiteX8912" fmla="*/ 203228 w 2371972"/>
                <a:gd name="connsiteY8912" fmla="*/ 1328127 h 3508684"/>
                <a:gd name="connsiteX8913" fmla="*/ 206081 w 2371972"/>
                <a:gd name="connsiteY8913" fmla="*/ 1327842 h 3508684"/>
                <a:gd name="connsiteX8914" fmla="*/ 206366 w 2371972"/>
                <a:gd name="connsiteY8914" fmla="*/ 1328508 h 3508684"/>
                <a:gd name="connsiteX8915" fmla="*/ 205890 w 2371972"/>
                <a:gd name="connsiteY8915" fmla="*/ 1328889 h 3508684"/>
                <a:gd name="connsiteX8916" fmla="*/ 204844 w 2371972"/>
                <a:gd name="connsiteY8916" fmla="*/ 1328889 h 3508684"/>
                <a:gd name="connsiteX8917" fmla="*/ 204559 w 2371972"/>
                <a:gd name="connsiteY8917" fmla="*/ 1329745 h 3508684"/>
                <a:gd name="connsiteX8918" fmla="*/ 205035 w 2371972"/>
                <a:gd name="connsiteY8918" fmla="*/ 1330601 h 3508684"/>
                <a:gd name="connsiteX8919" fmla="*/ 204369 w 2371972"/>
                <a:gd name="connsiteY8919" fmla="*/ 1331268 h 3508684"/>
                <a:gd name="connsiteX8920" fmla="*/ 203037 w 2371972"/>
                <a:gd name="connsiteY8920" fmla="*/ 1330887 h 3508684"/>
                <a:gd name="connsiteX8921" fmla="*/ 201231 w 2371972"/>
                <a:gd name="connsiteY8921" fmla="*/ 1331268 h 3508684"/>
                <a:gd name="connsiteX8922" fmla="*/ 201516 w 2371972"/>
                <a:gd name="connsiteY8922" fmla="*/ 1333551 h 3508684"/>
                <a:gd name="connsiteX8923" fmla="*/ 202372 w 2371972"/>
                <a:gd name="connsiteY8923" fmla="*/ 1333171 h 3508684"/>
                <a:gd name="connsiteX8924" fmla="*/ 203133 w 2371972"/>
                <a:gd name="connsiteY8924" fmla="*/ 1333456 h 3508684"/>
                <a:gd name="connsiteX8925" fmla="*/ 204464 w 2371972"/>
                <a:gd name="connsiteY8925" fmla="*/ 1332505 h 3508684"/>
                <a:gd name="connsiteX8926" fmla="*/ 207127 w 2371972"/>
                <a:gd name="connsiteY8926" fmla="*/ 1332505 h 3508684"/>
                <a:gd name="connsiteX8927" fmla="*/ 208934 w 2371972"/>
                <a:gd name="connsiteY8927" fmla="*/ 1333742 h 3508684"/>
                <a:gd name="connsiteX8928" fmla="*/ 208934 w 2371972"/>
                <a:gd name="connsiteY8928" fmla="*/ 1334408 h 3508684"/>
                <a:gd name="connsiteX8929" fmla="*/ 209980 w 2371972"/>
                <a:gd name="connsiteY8929" fmla="*/ 1333456 h 3508684"/>
                <a:gd name="connsiteX8930" fmla="*/ 210836 w 2371972"/>
                <a:gd name="connsiteY8930" fmla="*/ 1333837 h 3508684"/>
                <a:gd name="connsiteX8931" fmla="*/ 210836 w 2371972"/>
                <a:gd name="connsiteY8931" fmla="*/ 1334693 h 3508684"/>
                <a:gd name="connsiteX8932" fmla="*/ 209980 w 2371972"/>
                <a:gd name="connsiteY8932" fmla="*/ 1334979 h 3508684"/>
                <a:gd name="connsiteX8933" fmla="*/ 209504 w 2371972"/>
                <a:gd name="connsiteY8933" fmla="*/ 1335645 h 3508684"/>
                <a:gd name="connsiteX8934" fmla="*/ 209790 w 2371972"/>
                <a:gd name="connsiteY8934" fmla="*/ 1336501 h 3508684"/>
                <a:gd name="connsiteX8935" fmla="*/ 210550 w 2371972"/>
                <a:gd name="connsiteY8935" fmla="*/ 1336501 h 3508684"/>
                <a:gd name="connsiteX8936" fmla="*/ 210836 w 2371972"/>
                <a:gd name="connsiteY8936" fmla="*/ 1335835 h 3508684"/>
                <a:gd name="connsiteX8937" fmla="*/ 211882 w 2371972"/>
                <a:gd name="connsiteY8937" fmla="*/ 1336121 h 3508684"/>
                <a:gd name="connsiteX8938" fmla="*/ 212357 w 2371972"/>
                <a:gd name="connsiteY8938" fmla="*/ 1334883 h 3508684"/>
                <a:gd name="connsiteX8939" fmla="*/ 211596 w 2371972"/>
                <a:gd name="connsiteY8939" fmla="*/ 1334883 h 3508684"/>
                <a:gd name="connsiteX8940" fmla="*/ 211596 w 2371972"/>
                <a:gd name="connsiteY8940" fmla="*/ 1334027 h 3508684"/>
                <a:gd name="connsiteX8941" fmla="*/ 210836 w 2371972"/>
                <a:gd name="connsiteY8941" fmla="*/ 1333647 h 3508684"/>
                <a:gd name="connsiteX8942" fmla="*/ 210836 w 2371972"/>
                <a:gd name="connsiteY8942" fmla="*/ 1332980 h 3508684"/>
                <a:gd name="connsiteX8943" fmla="*/ 210360 w 2371972"/>
                <a:gd name="connsiteY8943" fmla="*/ 1332980 h 3508684"/>
                <a:gd name="connsiteX8944" fmla="*/ 211026 w 2371972"/>
                <a:gd name="connsiteY8944" fmla="*/ 1331458 h 3508684"/>
                <a:gd name="connsiteX8945" fmla="*/ 213308 w 2371972"/>
                <a:gd name="connsiteY8945" fmla="*/ 1329840 h 3508684"/>
                <a:gd name="connsiteX8946" fmla="*/ 213308 w 2371972"/>
                <a:gd name="connsiteY8946" fmla="*/ 1328889 h 3508684"/>
                <a:gd name="connsiteX8947" fmla="*/ 214640 w 2371972"/>
                <a:gd name="connsiteY8947" fmla="*/ 1328222 h 3508684"/>
                <a:gd name="connsiteX8948" fmla="*/ 214640 w 2371972"/>
                <a:gd name="connsiteY8948" fmla="*/ 1326700 h 3508684"/>
                <a:gd name="connsiteX8949" fmla="*/ 215496 w 2371972"/>
                <a:gd name="connsiteY8949" fmla="*/ 1326700 h 3508684"/>
                <a:gd name="connsiteX8950" fmla="*/ 217302 w 2371972"/>
                <a:gd name="connsiteY8950" fmla="*/ 1325748 h 3508684"/>
                <a:gd name="connsiteX8951" fmla="*/ 218349 w 2371972"/>
                <a:gd name="connsiteY8951" fmla="*/ 1325748 h 3508684"/>
                <a:gd name="connsiteX8952" fmla="*/ 219204 w 2371972"/>
                <a:gd name="connsiteY8952" fmla="*/ 1326414 h 3508684"/>
                <a:gd name="connsiteX8953" fmla="*/ 218919 w 2371972"/>
                <a:gd name="connsiteY8953" fmla="*/ 1328318 h 3508684"/>
                <a:gd name="connsiteX8954" fmla="*/ 219395 w 2371972"/>
                <a:gd name="connsiteY8954" fmla="*/ 1329174 h 3508684"/>
                <a:gd name="connsiteX8955" fmla="*/ 217873 w 2371972"/>
                <a:gd name="connsiteY8955" fmla="*/ 1329174 h 3508684"/>
                <a:gd name="connsiteX8956" fmla="*/ 217588 w 2371972"/>
                <a:gd name="connsiteY8956" fmla="*/ 1330030 h 3508684"/>
                <a:gd name="connsiteX8957" fmla="*/ 218253 w 2371972"/>
                <a:gd name="connsiteY8957" fmla="*/ 1330316 h 3508684"/>
                <a:gd name="connsiteX8958" fmla="*/ 217778 w 2371972"/>
                <a:gd name="connsiteY8958" fmla="*/ 1331553 h 3508684"/>
                <a:gd name="connsiteX8959" fmla="*/ 219300 w 2371972"/>
                <a:gd name="connsiteY8959" fmla="*/ 1332409 h 3508684"/>
                <a:gd name="connsiteX8960" fmla="*/ 219300 w 2371972"/>
                <a:gd name="connsiteY8960" fmla="*/ 1333076 h 3508684"/>
                <a:gd name="connsiteX8961" fmla="*/ 217968 w 2371972"/>
                <a:gd name="connsiteY8961" fmla="*/ 1333742 h 3508684"/>
                <a:gd name="connsiteX8962" fmla="*/ 217968 w 2371972"/>
                <a:gd name="connsiteY8962" fmla="*/ 1334598 h 3508684"/>
                <a:gd name="connsiteX8963" fmla="*/ 216637 w 2371972"/>
                <a:gd name="connsiteY8963" fmla="*/ 1334217 h 3508684"/>
                <a:gd name="connsiteX8964" fmla="*/ 216161 w 2371972"/>
                <a:gd name="connsiteY8964" fmla="*/ 1335169 h 3508684"/>
                <a:gd name="connsiteX8965" fmla="*/ 215305 w 2371972"/>
                <a:gd name="connsiteY8965" fmla="*/ 1335169 h 3508684"/>
                <a:gd name="connsiteX8966" fmla="*/ 215020 w 2371972"/>
                <a:gd name="connsiteY8966" fmla="*/ 1335835 h 3508684"/>
                <a:gd name="connsiteX8967" fmla="*/ 215496 w 2371972"/>
                <a:gd name="connsiteY8967" fmla="*/ 1336216 h 3508684"/>
                <a:gd name="connsiteX8968" fmla="*/ 216827 w 2371972"/>
                <a:gd name="connsiteY8968" fmla="*/ 1335930 h 3508684"/>
                <a:gd name="connsiteX8969" fmla="*/ 217112 w 2371972"/>
                <a:gd name="connsiteY8969" fmla="*/ 1336596 h 3508684"/>
                <a:gd name="connsiteX8970" fmla="*/ 214925 w 2371972"/>
                <a:gd name="connsiteY8970" fmla="*/ 1337262 h 3508684"/>
                <a:gd name="connsiteX8971" fmla="*/ 214164 w 2371972"/>
                <a:gd name="connsiteY8971" fmla="*/ 1337929 h 3508684"/>
                <a:gd name="connsiteX8972" fmla="*/ 214164 w 2371972"/>
                <a:gd name="connsiteY8972" fmla="*/ 1340117 h 3508684"/>
                <a:gd name="connsiteX8973" fmla="*/ 214925 w 2371972"/>
                <a:gd name="connsiteY8973" fmla="*/ 1340498 h 3508684"/>
                <a:gd name="connsiteX8974" fmla="*/ 214640 w 2371972"/>
                <a:gd name="connsiteY8974" fmla="*/ 1341164 h 3508684"/>
                <a:gd name="connsiteX8975" fmla="*/ 215686 w 2371972"/>
                <a:gd name="connsiteY8975" fmla="*/ 1342116 h 3508684"/>
                <a:gd name="connsiteX8976" fmla="*/ 217017 w 2371972"/>
                <a:gd name="connsiteY8976" fmla="*/ 1342496 h 3508684"/>
                <a:gd name="connsiteX8977" fmla="*/ 217493 w 2371972"/>
                <a:gd name="connsiteY8977" fmla="*/ 1340974 h 3508684"/>
                <a:gd name="connsiteX8978" fmla="*/ 218539 w 2371972"/>
                <a:gd name="connsiteY8978" fmla="*/ 1340308 h 3508684"/>
                <a:gd name="connsiteX8979" fmla="*/ 218539 w 2371972"/>
                <a:gd name="connsiteY8979" fmla="*/ 1339927 h 3508684"/>
                <a:gd name="connsiteX8980" fmla="*/ 219014 w 2371972"/>
                <a:gd name="connsiteY8980" fmla="*/ 1340212 h 3508684"/>
                <a:gd name="connsiteX8981" fmla="*/ 218729 w 2371972"/>
                <a:gd name="connsiteY8981" fmla="*/ 1339546 h 3508684"/>
                <a:gd name="connsiteX8982" fmla="*/ 217968 w 2371972"/>
                <a:gd name="connsiteY8982" fmla="*/ 1339546 h 3508684"/>
                <a:gd name="connsiteX8983" fmla="*/ 217493 w 2371972"/>
                <a:gd name="connsiteY8983" fmla="*/ 1337072 h 3508684"/>
                <a:gd name="connsiteX8984" fmla="*/ 218349 w 2371972"/>
                <a:gd name="connsiteY8984" fmla="*/ 1337358 h 3508684"/>
                <a:gd name="connsiteX8985" fmla="*/ 220821 w 2371972"/>
                <a:gd name="connsiteY8985" fmla="*/ 1336692 h 3508684"/>
                <a:gd name="connsiteX8986" fmla="*/ 220821 w 2371972"/>
                <a:gd name="connsiteY8986" fmla="*/ 1337643 h 3508684"/>
                <a:gd name="connsiteX8987" fmla="*/ 222153 w 2371972"/>
                <a:gd name="connsiteY8987" fmla="*/ 1338309 h 3508684"/>
                <a:gd name="connsiteX8988" fmla="*/ 224815 w 2371972"/>
                <a:gd name="connsiteY8988" fmla="*/ 1338024 h 3508684"/>
                <a:gd name="connsiteX8989" fmla="*/ 224815 w 2371972"/>
                <a:gd name="connsiteY8989" fmla="*/ 1337358 h 3508684"/>
                <a:gd name="connsiteX8990" fmla="*/ 223959 w 2371972"/>
                <a:gd name="connsiteY8990" fmla="*/ 1337643 h 3508684"/>
                <a:gd name="connsiteX8991" fmla="*/ 223959 w 2371972"/>
                <a:gd name="connsiteY8991" fmla="*/ 1336692 h 3508684"/>
                <a:gd name="connsiteX8992" fmla="*/ 227098 w 2371972"/>
                <a:gd name="connsiteY8992" fmla="*/ 1336406 h 3508684"/>
                <a:gd name="connsiteX8993" fmla="*/ 228619 w 2371972"/>
                <a:gd name="connsiteY8993" fmla="*/ 1337643 h 3508684"/>
                <a:gd name="connsiteX8994" fmla="*/ 227858 w 2371972"/>
                <a:gd name="connsiteY8994" fmla="*/ 1336025 h 3508684"/>
                <a:gd name="connsiteX8995" fmla="*/ 227003 w 2371972"/>
                <a:gd name="connsiteY8995" fmla="*/ 1335740 h 3508684"/>
                <a:gd name="connsiteX8996" fmla="*/ 227003 w 2371972"/>
                <a:gd name="connsiteY8996" fmla="*/ 1335074 h 3508684"/>
                <a:gd name="connsiteX8997" fmla="*/ 226242 w 2371972"/>
                <a:gd name="connsiteY8997" fmla="*/ 1334788 h 3508684"/>
                <a:gd name="connsiteX8998" fmla="*/ 226527 w 2371972"/>
                <a:gd name="connsiteY8998" fmla="*/ 1333551 h 3508684"/>
                <a:gd name="connsiteX8999" fmla="*/ 224055 w 2371972"/>
                <a:gd name="connsiteY8999" fmla="*/ 1333551 h 3508684"/>
                <a:gd name="connsiteX9000" fmla="*/ 223769 w 2371972"/>
                <a:gd name="connsiteY9000" fmla="*/ 1332695 h 3508684"/>
                <a:gd name="connsiteX9001" fmla="*/ 221582 w 2371972"/>
                <a:gd name="connsiteY9001" fmla="*/ 1330792 h 3508684"/>
                <a:gd name="connsiteX9002" fmla="*/ 219775 w 2371972"/>
                <a:gd name="connsiteY9002" fmla="*/ 1330506 h 3508684"/>
                <a:gd name="connsiteX9003" fmla="*/ 219014 w 2371972"/>
                <a:gd name="connsiteY9003" fmla="*/ 1329650 h 3508684"/>
                <a:gd name="connsiteX9004" fmla="*/ 221201 w 2371972"/>
                <a:gd name="connsiteY9004" fmla="*/ 1328698 h 3508684"/>
                <a:gd name="connsiteX9005" fmla="*/ 222057 w 2371972"/>
                <a:gd name="connsiteY9005" fmla="*/ 1326414 h 3508684"/>
                <a:gd name="connsiteX9006" fmla="*/ 223103 w 2371972"/>
                <a:gd name="connsiteY9006" fmla="*/ 1326129 h 3508684"/>
                <a:gd name="connsiteX9007" fmla="*/ 223103 w 2371972"/>
                <a:gd name="connsiteY9007" fmla="*/ 1326985 h 3508684"/>
                <a:gd name="connsiteX9008" fmla="*/ 225291 w 2371972"/>
                <a:gd name="connsiteY9008" fmla="*/ 1327842 h 3508684"/>
                <a:gd name="connsiteX9009" fmla="*/ 226812 w 2371972"/>
                <a:gd name="connsiteY9009" fmla="*/ 1330030 h 3508684"/>
                <a:gd name="connsiteX9010" fmla="*/ 228619 w 2371972"/>
                <a:gd name="connsiteY9010" fmla="*/ 1330030 h 3508684"/>
                <a:gd name="connsiteX9011" fmla="*/ 229475 w 2371972"/>
                <a:gd name="connsiteY9011" fmla="*/ 1329364 h 3508684"/>
                <a:gd name="connsiteX9012" fmla="*/ 229475 w 2371972"/>
                <a:gd name="connsiteY9012" fmla="*/ 1328698 h 3508684"/>
                <a:gd name="connsiteX9013" fmla="*/ 228144 w 2371972"/>
                <a:gd name="connsiteY9013" fmla="*/ 1327176 h 3508684"/>
                <a:gd name="connsiteX9014" fmla="*/ 227668 w 2371972"/>
                <a:gd name="connsiteY9014" fmla="*/ 1325558 h 3508684"/>
                <a:gd name="connsiteX9015" fmla="*/ 229951 w 2371972"/>
                <a:gd name="connsiteY9015" fmla="*/ 1323084 h 3508684"/>
                <a:gd name="connsiteX9016" fmla="*/ 230711 w 2371972"/>
                <a:gd name="connsiteY9016" fmla="*/ 1323084 h 3508684"/>
                <a:gd name="connsiteX9017" fmla="*/ 232899 w 2371972"/>
                <a:gd name="connsiteY9017" fmla="*/ 1324987 h 3508684"/>
                <a:gd name="connsiteX9018" fmla="*/ 233374 w 2371972"/>
                <a:gd name="connsiteY9018" fmla="*/ 1326224 h 3508684"/>
                <a:gd name="connsiteX9019" fmla="*/ 234706 w 2371972"/>
                <a:gd name="connsiteY9019" fmla="*/ 1327461 h 3508684"/>
                <a:gd name="connsiteX9020" fmla="*/ 234706 w 2371972"/>
                <a:gd name="connsiteY9020" fmla="*/ 1328127 h 3508684"/>
                <a:gd name="connsiteX9021" fmla="*/ 233660 w 2371972"/>
                <a:gd name="connsiteY9021" fmla="*/ 1329650 h 3508684"/>
                <a:gd name="connsiteX9022" fmla="*/ 231853 w 2371972"/>
                <a:gd name="connsiteY9022" fmla="*/ 1329935 h 3508684"/>
                <a:gd name="connsiteX9023" fmla="*/ 231092 w 2371972"/>
                <a:gd name="connsiteY9023" fmla="*/ 1331172 h 3508684"/>
                <a:gd name="connsiteX9024" fmla="*/ 230236 w 2371972"/>
                <a:gd name="connsiteY9024" fmla="*/ 1331172 h 3508684"/>
                <a:gd name="connsiteX9025" fmla="*/ 230236 w 2371972"/>
                <a:gd name="connsiteY9025" fmla="*/ 1332409 h 3508684"/>
                <a:gd name="connsiteX9026" fmla="*/ 229760 w 2371972"/>
                <a:gd name="connsiteY9026" fmla="*/ 1332409 h 3508684"/>
                <a:gd name="connsiteX9027" fmla="*/ 229760 w 2371972"/>
                <a:gd name="connsiteY9027" fmla="*/ 1333076 h 3508684"/>
                <a:gd name="connsiteX9028" fmla="*/ 230236 w 2371972"/>
                <a:gd name="connsiteY9028" fmla="*/ 1333361 h 3508684"/>
                <a:gd name="connsiteX9029" fmla="*/ 229951 w 2371972"/>
                <a:gd name="connsiteY9029" fmla="*/ 1334217 h 3508684"/>
                <a:gd name="connsiteX9030" fmla="*/ 231472 w 2371972"/>
                <a:gd name="connsiteY9030" fmla="*/ 1335740 h 3508684"/>
                <a:gd name="connsiteX9031" fmla="*/ 232518 w 2371972"/>
                <a:gd name="connsiteY9031" fmla="*/ 1336025 h 3508684"/>
                <a:gd name="connsiteX9032" fmla="*/ 232804 w 2371972"/>
                <a:gd name="connsiteY9032" fmla="*/ 1335645 h 3508684"/>
                <a:gd name="connsiteX9033" fmla="*/ 235657 w 2371972"/>
                <a:gd name="connsiteY9033" fmla="*/ 1336882 h 3508684"/>
                <a:gd name="connsiteX9034" fmla="*/ 235657 w 2371972"/>
                <a:gd name="connsiteY9034" fmla="*/ 1338119 h 3508684"/>
                <a:gd name="connsiteX9035" fmla="*/ 236322 w 2371972"/>
                <a:gd name="connsiteY9035" fmla="*/ 1338500 h 3508684"/>
                <a:gd name="connsiteX9036" fmla="*/ 236322 w 2371972"/>
                <a:gd name="connsiteY9036" fmla="*/ 1339451 h 3508684"/>
                <a:gd name="connsiteX9037" fmla="*/ 238415 w 2371972"/>
                <a:gd name="connsiteY9037" fmla="*/ 1339070 h 3508684"/>
                <a:gd name="connsiteX9038" fmla="*/ 238129 w 2371972"/>
                <a:gd name="connsiteY9038" fmla="*/ 1337548 h 3508684"/>
                <a:gd name="connsiteX9039" fmla="*/ 238985 w 2371972"/>
                <a:gd name="connsiteY9039" fmla="*/ 1337262 h 3508684"/>
                <a:gd name="connsiteX9040" fmla="*/ 239746 w 2371972"/>
                <a:gd name="connsiteY9040" fmla="*/ 1337929 h 3508684"/>
                <a:gd name="connsiteX9041" fmla="*/ 239461 w 2371972"/>
                <a:gd name="connsiteY9041" fmla="*/ 1338309 h 3508684"/>
                <a:gd name="connsiteX9042" fmla="*/ 239936 w 2371972"/>
                <a:gd name="connsiteY9042" fmla="*/ 1338975 h 3508684"/>
                <a:gd name="connsiteX9043" fmla="*/ 240412 w 2371972"/>
                <a:gd name="connsiteY9043" fmla="*/ 1338975 h 3508684"/>
                <a:gd name="connsiteX9044" fmla="*/ 240126 w 2371972"/>
                <a:gd name="connsiteY9044" fmla="*/ 1339641 h 3508684"/>
                <a:gd name="connsiteX9045" fmla="*/ 240887 w 2371972"/>
                <a:gd name="connsiteY9045" fmla="*/ 1340308 h 3508684"/>
                <a:gd name="connsiteX9046" fmla="*/ 241648 w 2371972"/>
                <a:gd name="connsiteY9046" fmla="*/ 1340022 h 3508684"/>
                <a:gd name="connsiteX9047" fmla="*/ 241648 w 2371972"/>
                <a:gd name="connsiteY9047" fmla="*/ 1340688 h 3508684"/>
                <a:gd name="connsiteX9048" fmla="*/ 242504 w 2371972"/>
                <a:gd name="connsiteY9048" fmla="*/ 1340688 h 3508684"/>
                <a:gd name="connsiteX9049" fmla="*/ 243265 w 2371972"/>
                <a:gd name="connsiteY9049" fmla="*/ 1342211 h 3508684"/>
                <a:gd name="connsiteX9050" fmla="*/ 243930 w 2371972"/>
                <a:gd name="connsiteY9050" fmla="*/ 1342496 h 3508684"/>
                <a:gd name="connsiteX9051" fmla="*/ 243930 w 2371972"/>
                <a:gd name="connsiteY9051" fmla="*/ 1344114 h 3508684"/>
                <a:gd name="connsiteX9052" fmla="*/ 244406 w 2371972"/>
                <a:gd name="connsiteY9052" fmla="*/ 1344399 h 3508684"/>
                <a:gd name="connsiteX9053" fmla="*/ 244406 w 2371972"/>
                <a:gd name="connsiteY9053" fmla="*/ 1344780 h 3508684"/>
                <a:gd name="connsiteX9054" fmla="*/ 243360 w 2371972"/>
                <a:gd name="connsiteY9054" fmla="*/ 1345065 h 3508684"/>
                <a:gd name="connsiteX9055" fmla="*/ 243360 w 2371972"/>
                <a:gd name="connsiteY9055" fmla="*/ 1345922 h 3508684"/>
                <a:gd name="connsiteX9056" fmla="*/ 242504 w 2371972"/>
                <a:gd name="connsiteY9056" fmla="*/ 1346207 h 3508684"/>
                <a:gd name="connsiteX9057" fmla="*/ 241458 w 2371972"/>
                <a:gd name="connsiteY9057" fmla="*/ 1347159 h 3508684"/>
                <a:gd name="connsiteX9058" fmla="*/ 241933 w 2371972"/>
                <a:gd name="connsiteY9058" fmla="*/ 1348682 h 3508684"/>
                <a:gd name="connsiteX9059" fmla="*/ 240602 w 2371972"/>
                <a:gd name="connsiteY9059" fmla="*/ 1349919 h 3508684"/>
                <a:gd name="connsiteX9060" fmla="*/ 240317 w 2371972"/>
                <a:gd name="connsiteY9060" fmla="*/ 1350775 h 3508684"/>
                <a:gd name="connsiteX9061" fmla="*/ 239461 w 2371972"/>
                <a:gd name="connsiteY9061" fmla="*/ 1351156 h 3508684"/>
                <a:gd name="connsiteX9062" fmla="*/ 238985 w 2371972"/>
                <a:gd name="connsiteY9062" fmla="*/ 1353059 h 3508684"/>
                <a:gd name="connsiteX9063" fmla="*/ 236513 w 2371972"/>
                <a:gd name="connsiteY9063" fmla="*/ 1354676 h 3508684"/>
                <a:gd name="connsiteX9064" fmla="*/ 236513 w 2371972"/>
                <a:gd name="connsiteY9064" fmla="*/ 1355057 h 3508684"/>
                <a:gd name="connsiteX9065" fmla="*/ 237273 w 2371972"/>
                <a:gd name="connsiteY9065" fmla="*/ 1355343 h 3508684"/>
                <a:gd name="connsiteX9066" fmla="*/ 236513 w 2371972"/>
                <a:gd name="connsiteY9066" fmla="*/ 1356865 h 3508684"/>
                <a:gd name="connsiteX9067" fmla="*/ 234991 w 2371972"/>
                <a:gd name="connsiteY9067" fmla="*/ 1357246 h 3508684"/>
                <a:gd name="connsiteX9068" fmla="*/ 234230 w 2371972"/>
                <a:gd name="connsiteY9068" fmla="*/ 1358483 h 3508684"/>
                <a:gd name="connsiteX9069" fmla="*/ 233755 w 2371972"/>
                <a:gd name="connsiteY9069" fmla="*/ 1358483 h 3508684"/>
                <a:gd name="connsiteX9070" fmla="*/ 233089 w 2371972"/>
                <a:gd name="connsiteY9070" fmla="*/ 1363716 h 3508684"/>
                <a:gd name="connsiteX9071" fmla="*/ 232233 w 2371972"/>
                <a:gd name="connsiteY9071" fmla="*/ 1365334 h 3508684"/>
                <a:gd name="connsiteX9072" fmla="*/ 231187 w 2371972"/>
                <a:gd name="connsiteY9072" fmla="*/ 1366191 h 3508684"/>
                <a:gd name="connsiteX9073" fmla="*/ 230711 w 2371972"/>
                <a:gd name="connsiteY9073" fmla="*/ 1367428 h 3508684"/>
                <a:gd name="connsiteX9074" fmla="*/ 229665 w 2371972"/>
                <a:gd name="connsiteY9074" fmla="*/ 1368094 h 3508684"/>
                <a:gd name="connsiteX9075" fmla="*/ 229380 w 2371972"/>
                <a:gd name="connsiteY9075" fmla="*/ 1369045 h 3508684"/>
                <a:gd name="connsiteX9076" fmla="*/ 228049 w 2371972"/>
                <a:gd name="connsiteY9076" fmla="*/ 1368665 h 3508684"/>
                <a:gd name="connsiteX9077" fmla="*/ 228049 w 2371972"/>
                <a:gd name="connsiteY9077" fmla="*/ 1367999 h 3508684"/>
                <a:gd name="connsiteX9078" fmla="*/ 227383 w 2371972"/>
                <a:gd name="connsiteY9078" fmla="*/ 1367713 h 3508684"/>
                <a:gd name="connsiteX9079" fmla="*/ 226622 w 2371972"/>
                <a:gd name="connsiteY9079" fmla="*/ 1366191 h 3508684"/>
                <a:gd name="connsiteX9080" fmla="*/ 225576 w 2371972"/>
                <a:gd name="connsiteY9080" fmla="*/ 1366191 h 3508684"/>
                <a:gd name="connsiteX9081" fmla="*/ 223769 w 2371972"/>
                <a:gd name="connsiteY9081" fmla="*/ 1364288 h 3508684"/>
                <a:gd name="connsiteX9082" fmla="*/ 223484 w 2371972"/>
                <a:gd name="connsiteY9082" fmla="*/ 1362765 h 3508684"/>
                <a:gd name="connsiteX9083" fmla="*/ 221962 w 2371972"/>
                <a:gd name="connsiteY9083" fmla="*/ 1361813 h 3508684"/>
                <a:gd name="connsiteX9084" fmla="*/ 221106 w 2371972"/>
                <a:gd name="connsiteY9084" fmla="*/ 1361813 h 3508684"/>
                <a:gd name="connsiteX9085" fmla="*/ 220631 w 2371972"/>
                <a:gd name="connsiteY9085" fmla="*/ 1360576 h 3508684"/>
                <a:gd name="connsiteX9086" fmla="*/ 219965 w 2371972"/>
                <a:gd name="connsiteY9086" fmla="*/ 1360576 h 3508684"/>
                <a:gd name="connsiteX9087" fmla="*/ 219680 w 2371972"/>
                <a:gd name="connsiteY9087" fmla="*/ 1359625 h 3508684"/>
                <a:gd name="connsiteX9088" fmla="*/ 218824 w 2371972"/>
                <a:gd name="connsiteY9088" fmla="*/ 1359339 h 3508684"/>
                <a:gd name="connsiteX9089" fmla="*/ 219300 w 2371972"/>
                <a:gd name="connsiteY9089" fmla="*/ 1358959 h 3508684"/>
                <a:gd name="connsiteX9090" fmla="*/ 218634 w 2371972"/>
                <a:gd name="connsiteY9090" fmla="*/ 1358578 h 3508684"/>
                <a:gd name="connsiteX9091" fmla="*/ 219300 w 2371972"/>
                <a:gd name="connsiteY9091" fmla="*/ 1357912 h 3508684"/>
                <a:gd name="connsiteX9092" fmla="*/ 219014 w 2371972"/>
                <a:gd name="connsiteY9092" fmla="*/ 1357055 h 3508684"/>
                <a:gd name="connsiteX9093" fmla="*/ 217968 w 2371972"/>
                <a:gd name="connsiteY9093" fmla="*/ 1357436 h 3508684"/>
                <a:gd name="connsiteX9094" fmla="*/ 217493 w 2371972"/>
                <a:gd name="connsiteY9094" fmla="*/ 1356580 h 3508684"/>
                <a:gd name="connsiteX9095" fmla="*/ 215971 w 2371972"/>
                <a:gd name="connsiteY9095" fmla="*/ 1355914 h 3508684"/>
                <a:gd name="connsiteX9096" fmla="*/ 215686 w 2371972"/>
                <a:gd name="connsiteY9096" fmla="*/ 1354676 h 3508684"/>
                <a:gd name="connsiteX9097" fmla="*/ 220155 w 2371972"/>
                <a:gd name="connsiteY9097" fmla="*/ 1353154 h 3508684"/>
                <a:gd name="connsiteX9098" fmla="*/ 221011 w 2371972"/>
                <a:gd name="connsiteY9098" fmla="*/ 1353439 h 3508684"/>
                <a:gd name="connsiteX9099" fmla="*/ 221011 w 2371972"/>
                <a:gd name="connsiteY9099" fmla="*/ 1352773 h 3508684"/>
                <a:gd name="connsiteX9100" fmla="*/ 221487 w 2371972"/>
                <a:gd name="connsiteY9100" fmla="*/ 1352773 h 3508684"/>
                <a:gd name="connsiteX9101" fmla="*/ 221962 w 2371972"/>
                <a:gd name="connsiteY9101" fmla="*/ 1351917 h 3508684"/>
                <a:gd name="connsiteX9102" fmla="*/ 223294 w 2371972"/>
                <a:gd name="connsiteY9102" fmla="*/ 1351631 h 3508684"/>
                <a:gd name="connsiteX9103" fmla="*/ 223769 w 2371972"/>
                <a:gd name="connsiteY9103" fmla="*/ 1350109 h 3508684"/>
                <a:gd name="connsiteX9104" fmla="*/ 222913 w 2371972"/>
                <a:gd name="connsiteY9104" fmla="*/ 1350109 h 3508684"/>
                <a:gd name="connsiteX9105" fmla="*/ 222913 w 2371972"/>
                <a:gd name="connsiteY9105" fmla="*/ 1349728 h 3508684"/>
                <a:gd name="connsiteX9106" fmla="*/ 222057 w 2371972"/>
                <a:gd name="connsiteY9106" fmla="*/ 1350014 h 3508684"/>
                <a:gd name="connsiteX9107" fmla="*/ 222057 w 2371972"/>
                <a:gd name="connsiteY9107" fmla="*/ 1350394 h 3508684"/>
                <a:gd name="connsiteX9108" fmla="*/ 221011 w 2371972"/>
                <a:gd name="connsiteY9108" fmla="*/ 1350109 h 3508684"/>
                <a:gd name="connsiteX9109" fmla="*/ 220155 w 2371972"/>
                <a:gd name="connsiteY9109" fmla="*/ 1350489 h 3508684"/>
                <a:gd name="connsiteX9110" fmla="*/ 219300 w 2371972"/>
                <a:gd name="connsiteY9110" fmla="*/ 1351156 h 3508684"/>
                <a:gd name="connsiteX9111" fmla="*/ 219014 w 2371972"/>
                <a:gd name="connsiteY9111" fmla="*/ 1352012 h 3508684"/>
                <a:gd name="connsiteX9112" fmla="*/ 217493 w 2371972"/>
                <a:gd name="connsiteY9112" fmla="*/ 1352678 h 3508684"/>
                <a:gd name="connsiteX9113" fmla="*/ 217493 w 2371972"/>
                <a:gd name="connsiteY9113" fmla="*/ 1353059 h 3508684"/>
                <a:gd name="connsiteX9114" fmla="*/ 214640 w 2371972"/>
                <a:gd name="connsiteY9114" fmla="*/ 1352773 h 3508684"/>
                <a:gd name="connsiteX9115" fmla="*/ 212833 w 2371972"/>
                <a:gd name="connsiteY9115" fmla="*/ 1353725 h 3508684"/>
                <a:gd name="connsiteX9116" fmla="*/ 211501 w 2371972"/>
                <a:gd name="connsiteY9116" fmla="*/ 1353344 h 3508684"/>
                <a:gd name="connsiteX9117" fmla="*/ 211216 w 2371972"/>
                <a:gd name="connsiteY9117" fmla="*/ 1354581 h 3508684"/>
                <a:gd name="connsiteX9118" fmla="*/ 212072 w 2371972"/>
                <a:gd name="connsiteY9118" fmla="*/ 1354867 h 3508684"/>
                <a:gd name="connsiteX9119" fmla="*/ 212072 w 2371972"/>
                <a:gd name="connsiteY9119" fmla="*/ 1355723 h 3508684"/>
                <a:gd name="connsiteX9120" fmla="*/ 211596 w 2371972"/>
                <a:gd name="connsiteY9120" fmla="*/ 1356104 h 3508684"/>
                <a:gd name="connsiteX9121" fmla="*/ 211121 w 2371972"/>
                <a:gd name="connsiteY9121" fmla="*/ 1355818 h 3508684"/>
                <a:gd name="connsiteX9122" fmla="*/ 210836 w 2371972"/>
                <a:gd name="connsiteY9122" fmla="*/ 1356389 h 3508684"/>
                <a:gd name="connsiteX9123" fmla="*/ 210550 w 2371972"/>
                <a:gd name="connsiteY9123" fmla="*/ 1355723 h 3508684"/>
                <a:gd name="connsiteX9124" fmla="*/ 209790 w 2371972"/>
                <a:gd name="connsiteY9124" fmla="*/ 1356009 h 3508684"/>
                <a:gd name="connsiteX9125" fmla="*/ 210075 w 2371972"/>
                <a:gd name="connsiteY9125" fmla="*/ 1355057 h 3508684"/>
                <a:gd name="connsiteX9126" fmla="*/ 209314 w 2371972"/>
                <a:gd name="connsiteY9126" fmla="*/ 1354772 h 3508684"/>
                <a:gd name="connsiteX9127" fmla="*/ 207792 w 2371972"/>
                <a:gd name="connsiteY9127" fmla="*/ 1351441 h 3508684"/>
                <a:gd name="connsiteX9128" fmla="*/ 206937 w 2371972"/>
                <a:gd name="connsiteY9128" fmla="*/ 1351061 h 3508684"/>
                <a:gd name="connsiteX9129" fmla="*/ 206081 w 2371972"/>
                <a:gd name="connsiteY9129" fmla="*/ 1349823 h 3508684"/>
                <a:gd name="connsiteX9130" fmla="*/ 203893 w 2371972"/>
                <a:gd name="connsiteY9130" fmla="*/ 1349538 h 3508684"/>
                <a:gd name="connsiteX9131" fmla="*/ 203608 w 2371972"/>
                <a:gd name="connsiteY9131" fmla="*/ 1351156 h 3508684"/>
                <a:gd name="connsiteX9132" fmla="*/ 205130 w 2371972"/>
                <a:gd name="connsiteY9132" fmla="*/ 1351441 h 3508684"/>
                <a:gd name="connsiteX9133" fmla="*/ 208268 w 2371972"/>
                <a:gd name="connsiteY9133" fmla="*/ 1353344 h 3508684"/>
                <a:gd name="connsiteX9134" fmla="*/ 207983 w 2371972"/>
                <a:gd name="connsiteY9134" fmla="*/ 1354581 h 3508684"/>
                <a:gd name="connsiteX9135" fmla="*/ 208743 w 2371972"/>
                <a:gd name="connsiteY9135" fmla="*/ 1355438 h 3508684"/>
                <a:gd name="connsiteX9136" fmla="*/ 205890 w 2371972"/>
                <a:gd name="connsiteY9136" fmla="*/ 1356104 h 3508684"/>
                <a:gd name="connsiteX9137" fmla="*/ 206746 w 2371972"/>
                <a:gd name="connsiteY9137" fmla="*/ 1356484 h 3508684"/>
                <a:gd name="connsiteX9138" fmla="*/ 207222 w 2371972"/>
                <a:gd name="connsiteY9138" fmla="*/ 1358673 h 3508684"/>
                <a:gd name="connsiteX9139" fmla="*/ 205700 w 2371972"/>
                <a:gd name="connsiteY9139" fmla="*/ 1359054 h 3508684"/>
                <a:gd name="connsiteX9140" fmla="*/ 205700 w 2371972"/>
                <a:gd name="connsiteY9140" fmla="*/ 1358388 h 3508684"/>
                <a:gd name="connsiteX9141" fmla="*/ 204939 w 2371972"/>
                <a:gd name="connsiteY9141" fmla="*/ 1358673 h 3508684"/>
                <a:gd name="connsiteX9142" fmla="*/ 204939 w 2371972"/>
                <a:gd name="connsiteY9142" fmla="*/ 1357722 h 3508684"/>
                <a:gd name="connsiteX9143" fmla="*/ 203608 w 2371972"/>
                <a:gd name="connsiteY9143" fmla="*/ 1358102 h 3508684"/>
                <a:gd name="connsiteX9144" fmla="*/ 203323 w 2371972"/>
                <a:gd name="connsiteY9144" fmla="*/ 1356865 h 3508684"/>
                <a:gd name="connsiteX9145" fmla="*/ 202087 w 2371972"/>
                <a:gd name="connsiteY9145" fmla="*/ 1356199 h 3508684"/>
                <a:gd name="connsiteX9146" fmla="*/ 201611 w 2371972"/>
                <a:gd name="connsiteY9146" fmla="*/ 1355343 h 3508684"/>
                <a:gd name="connsiteX9147" fmla="*/ 200565 w 2371972"/>
                <a:gd name="connsiteY9147" fmla="*/ 1355057 h 3508684"/>
                <a:gd name="connsiteX9148" fmla="*/ 200565 w 2371972"/>
                <a:gd name="connsiteY9148" fmla="*/ 1354391 h 3508684"/>
                <a:gd name="connsiteX9149" fmla="*/ 199709 w 2371972"/>
                <a:gd name="connsiteY9149" fmla="*/ 1353725 h 3508684"/>
                <a:gd name="connsiteX9150" fmla="*/ 199709 w 2371972"/>
                <a:gd name="connsiteY9150" fmla="*/ 1354962 h 3508684"/>
                <a:gd name="connsiteX9151" fmla="*/ 198948 w 2371972"/>
                <a:gd name="connsiteY9151" fmla="*/ 1355247 h 3508684"/>
                <a:gd name="connsiteX9152" fmla="*/ 198473 w 2371972"/>
                <a:gd name="connsiteY9152" fmla="*/ 1356199 h 3508684"/>
                <a:gd name="connsiteX9153" fmla="*/ 199994 w 2371972"/>
                <a:gd name="connsiteY9153" fmla="*/ 1356484 h 3508684"/>
                <a:gd name="connsiteX9154" fmla="*/ 200755 w 2371972"/>
                <a:gd name="connsiteY9154" fmla="*/ 1357436 h 3508684"/>
                <a:gd name="connsiteX9155" fmla="*/ 200470 w 2371972"/>
                <a:gd name="connsiteY9155" fmla="*/ 1358293 h 3508684"/>
                <a:gd name="connsiteX9156" fmla="*/ 199709 w 2371972"/>
                <a:gd name="connsiteY9156" fmla="*/ 1358673 h 3508684"/>
                <a:gd name="connsiteX9157" fmla="*/ 198853 w 2371972"/>
                <a:gd name="connsiteY9157" fmla="*/ 1358388 h 3508684"/>
                <a:gd name="connsiteX9158" fmla="*/ 198378 w 2371972"/>
                <a:gd name="connsiteY9158" fmla="*/ 1359054 h 3508684"/>
                <a:gd name="connsiteX9159" fmla="*/ 197522 w 2371972"/>
                <a:gd name="connsiteY9159" fmla="*/ 1359054 h 3508684"/>
                <a:gd name="connsiteX9160" fmla="*/ 197236 w 2371972"/>
                <a:gd name="connsiteY9160" fmla="*/ 1358388 h 3508684"/>
                <a:gd name="connsiteX9161" fmla="*/ 195905 w 2371972"/>
                <a:gd name="connsiteY9161" fmla="*/ 1358768 h 3508684"/>
                <a:gd name="connsiteX9162" fmla="*/ 195905 w 2371972"/>
                <a:gd name="connsiteY9162" fmla="*/ 1360386 h 3508684"/>
                <a:gd name="connsiteX9163" fmla="*/ 197236 w 2371972"/>
                <a:gd name="connsiteY9163" fmla="*/ 1360386 h 3508684"/>
                <a:gd name="connsiteX9164" fmla="*/ 197712 w 2371972"/>
                <a:gd name="connsiteY9164" fmla="*/ 1360005 h 3508684"/>
                <a:gd name="connsiteX9165" fmla="*/ 197427 w 2371972"/>
                <a:gd name="connsiteY9165" fmla="*/ 1359625 h 3508684"/>
                <a:gd name="connsiteX9166" fmla="*/ 198187 w 2371972"/>
                <a:gd name="connsiteY9166" fmla="*/ 1359625 h 3508684"/>
                <a:gd name="connsiteX9167" fmla="*/ 198473 w 2371972"/>
                <a:gd name="connsiteY9167" fmla="*/ 1360005 h 3508684"/>
                <a:gd name="connsiteX9168" fmla="*/ 199804 w 2371972"/>
                <a:gd name="connsiteY9168" fmla="*/ 1359720 h 3508684"/>
                <a:gd name="connsiteX9169" fmla="*/ 200660 w 2371972"/>
                <a:gd name="connsiteY9169" fmla="*/ 1360576 h 3508684"/>
                <a:gd name="connsiteX9170" fmla="*/ 201516 w 2371972"/>
                <a:gd name="connsiteY9170" fmla="*/ 1360576 h 3508684"/>
                <a:gd name="connsiteX9171" fmla="*/ 201801 w 2371972"/>
                <a:gd name="connsiteY9171" fmla="*/ 1360196 h 3508684"/>
                <a:gd name="connsiteX9172" fmla="*/ 201040 w 2371972"/>
                <a:gd name="connsiteY9172" fmla="*/ 1359339 h 3508684"/>
                <a:gd name="connsiteX9173" fmla="*/ 201801 w 2371972"/>
                <a:gd name="connsiteY9173" fmla="*/ 1358959 h 3508684"/>
                <a:gd name="connsiteX9174" fmla="*/ 202847 w 2371972"/>
                <a:gd name="connsiteY9174" fmla="*/ 1360481 h 3508684"/>
                <a:gd name="connsiteX9175" fmla="*/ 203703 w 2371972"/>
                <a:gd name="connsiteY9175" fmla="*/ 1360481 h 3508684"/>
                <a:gd name="connsiteX9176" fmla="*/ 204179 w 2371972"/>
                <a:gd name="connsiteY9176" fmla="*/ 1359815 h 3508684"/>
                <a:gd name="connsiteX9177" fmla="*/ 204654 w 2371972"/>
                <a:gd name="connsiteY9177" fmla="*/ 1360481 h 3508684"/>
                <a:gd name="connsiteX9178" fmla="*/ 205700 w 2371972"/>
                <a:gd name="connsiteY9178" fmla="*/ 1360196 h 3508684"/>
                <a:gd name="connsiteX9179" fmla="*/ 205415 w 2371972"/>
                <a:gd name="connsiteY9179" fmla="*/ 1361433 h 3508684"/>
                <a:gd name="connsiteX9180" fmla="*/ 204939 w 2371972"/>
                <a:gd name="connsiteY9180" fmla="*/ 1361718 h 3508684"/>
                <a:gd name="connsiteX9181" fmla="*/ 205225 w 2371972"/>
                <a:gd name="connsiteY9181" fmla="*/ 1362384 h 3508684"/>
                <a:gd name="connsiteX9182" fmla="*/ 206081 w 2371972"/>
                <a:gd name="connsiteY9182" fmla="*/ 1362670 h 3508684"/>
                <a:gd name="connsiteX9183" fmla="*/ 206366 w 2371972"/>
                <a:gd name="connsiteY9183" fmla="*/ 1362004 h 3508684"/>
                <a:gd name="connsiteX9184" fmla="*/ 207222 w 2371972"/>
                <a:gd name="connsiteY9184" fmla="*/ 1361623 h 3508684"/>
                <a:gd name="connsiteX9185" fmla="*/ 207222 w 2371972"/>
                <a:gd name="connsiteY9185" fmla="*/ 1360957 h 3508684"/>
                <a:gd name="connsiteX9186" fmla="*/ 207697 w 2371972"/>
                <a:gd name="connsiteY9186" fmla="*/ 1361623 h 3508684"/>
                <a:gd name="connsiteX9187" fmla="*/ 208553 w 2371972"/>
                <a:gd name="connsiteY9187" fmla="*/ 1361623 h 3508684"/>
                <a:gd name="connsiteX9188" fmla="*/ 208553 w 2371972"/>
                <a:gd name="connsiteY9188" fmla="*/ 1364097 h 3508684"/>
                <a:gd name="connsiteX9189" fmla="*/ 207697 w 2371972"/>
                <a:gd name="connsiteY9189" fmla="*/ 1364763 h 3508684"/>
                <a:gd name="connsiteX9190" fmla="*/ 208458 w 2371972"/>
                <a:gd name="connsiteY9190" fmla="*/ 1365715 h 3508684"/>
                <a:gd name="connsiteX9191" fmla="*/ 207602 w 2371972"/>
                <a:gd name="connsiteY9191" fmla="*/ 1366381 h 3508684"/>
                <a:gd name="connsiteX9192" fmla="*/ 208363 w 2371972"/>
                <a:gd name="connsiteY9192" fmla="*/ 1367618 h 3508684"/>
                <a:gd name="connsiteX9193" fmla="*/ 207507 w 2371972"/>
                <a:gd name="connsiteY9193" fmla="*/ 1368284 h 3508684"/>
                <a:gd name="connsiteX9194" fmla="*/ 207983 w 2371972"/>
                <a:gd name="connsiteY9194" fmla="*/ 1369902 h 3508684"/>
                <a:gd name="connsiteX9195" fmla="*/ 207032 w 2371972"/>
                <a:gd name="connsiteY9195" fmla="*/ 1369902 h 3508684"/>
                <a:gd name="connsiteX9196" fmla="*/ 207507 w 2371972"/>
                <a:gd name="connsiteY9196" fmla="*/ 1371424 h 3508684"/>
                <a:gd name="connsiteX9197" fmla="*/ 206461 w 2371972"/>
                <a:gd name="connsiteY9197" fmla="*/ 1372281 h 3508684"/>
                <a:gd name="connsiteX9198" fmla="*/ 206937 w 2371972"/>
                <a:gd name="connsiteY9198" fmla="*/ 1372661 h 3508684"/>
                <a:gd name="connsiteX9199" fmla="*/ 206651 w 2371972"/>
                <a:gd name="connsiteY9199" fmla="*/ 1373613 h 3508684"/>
                <a:gd name="connsiteX9200" fmla="*/ 207507 w 2371972"/>
                <a:gd name="connsiteY9200" fmla="*/ 1373994 h 3508684"/>
                <a:gd name="connsiteX9201" fmla="*/ 206746 w 2371972"/>
                <a:gd name="connsiteY9201" fmla="*/ 1374850 h 3508684"/>
                <a:gd name="connsiteX9202" fmla="*/ 208078 w 2371972"/>
                <a:gd name="connsiteY9202" fmla="*/ 1375231 h 3508684"/>
                <a:gd name="connsiteX9203" fmla="*/ 208363 w 2371972"/>
                <a:gd name="connsiteY9203" fmla="*/ 1375897 h 3508684"/>
                <a:gd name="connsiteX9204" fmla="*/ 207507 w 2371972"/>
                <a:gd name="connsiteY9204" fmla="*/ 1375897 h 3508684"/>
                <a:gd name="connsiteX9205" fmla="*/ 207507 w 2371972"/>
                <a:gd name="connsiteY9205" fmla="*/ 1376563 h 3508684"/>
                <a:gd name="connsiteX9206" fmla="*/ 203893 w 2371972"/>
                <a:gd name="connsiteY9206" fmla="*/ 1375897 h 3508684"/>
                <a:gd name="connsiteX9207" fmla="*/ 204749 w 2371972"/>
                <a:gd name="connsiteY9207" fmla="*/ 1377134 h 3508684"/>
                <a:gd name="connsiteX9208" fmla="*/ 206937 w 2371972"/>
                <a:gd name="connsiteY9208" fmla="*/ 1376848 h 3508684"/>
                <a:gd name="connsiteX9209" fmla="*/ 207697 w 2371972"/>
                <a:gd name="connsiteY9209" fmla="*/ 1377229 h 3508684"/>
                <a:gd name="connsiteX9210" fmla="*/ 207697 w 2371972"/>
                <a:gd name="connsiteY9210" fmla="*/ 1377895 h 3508684"/>
                <a:gd name="connsiteX9211" fmla="*/ 208173 w 2371972"/>
                <a:gd name="connsiteY9211" fmla="*/ 1377895 h 3508684"/>
                <a:gd name="connsiteX9212" fmla="*/ 207412 w 2371972"/>
                <a:gd name="connsiteY9212" fmla="*/ 1379132 h 3508684"/>
                <a:gd name="connsiteX9213" fmla="*/ 208173 w 2371972"/>
                <a:gd name="connsiteY9213" fmla="*/ 1379513 h 3508684"/>
                <a:gd name="connsiteX9214" fmla="*/ 207888 w 2371972"/>
                <a:gd name="connsiteY9214" fmla="*/ 1380369 h 3508684"/>
                <a:gd name="connsiteX9215" fmla="*/ 208363 w 2371972"/>
                <a:gd name="connsiteY9215" fmla="*/ 1380750 h 3508684"/>
                <a:gd name="connsiteX9216" fmla="*/ 207507 w 2371972"/>
                <a:gd name="connsiteY9216" fmla="*/ 1381035 h 3508684"/>
                <a:gd name="connsiteX9217" fmla="*/ 207792 w 2371972"/>
                <a:gd name="connsiteY9217" fmla="*/ 1381701 h 3508684"/>
                <a:gd name="connsiteX9218" fmla="*/ 208648 w 2371972"/>
                <a:gd name="connsiteY9218" fmla="*/ 1381416 h 3508684"/>
                <a:gd name="connsiteX9219" fmla="*/ 209124 w 2371972"/>
                <a:gd name="connsiteY9219" fmla="*/ 1381797 h 3508684"/>
                <a:gd name="connsiteX9220" fmla="*/ 209885 w 2371972"/>
                <a:gd name="connsiteY9220" fmla="*/ 1381416 h 3508684"/>
                <a:gd name="connsiteX9221" fmla="*/ 209599 w 2371972"/>
                <a:gd name="connsiteY9221" fmla="*/ 1380750 h 3508684"/>
                <a:gd name="connsiteX9222" fmla="*/ 210075 w 2371972"/>
                <a:gd name="connsiteY9222" fmla="*/ 1380369 h 3508684"/>
                <a:gd name="connsiteX9223" fmla="*/ 211882 w 2371972"/>
                <a:gd name="connsiteY9223" fmla="*/ 1379989 h 3508684"/>
                <a:gd name="connsiteX9224" fmla="*/ 212357 w 2371972"/>
                <a:gd name="connsiteY9224" fmla="*/ 1379132 h 3508684"/>
                <a:gd name="connsiteX9225" fmla="*/ 214449 w 2371972"/>
                <a:gd name="connsiteY9225" fmla="*/ 1378752 h 3508684"/>
                <a:gd name="connsiteX9226" fmla="*/ 215971 w 2371972"/>
                <a:gd name="connsiteY9226" fmla="*/ 1378752 h 3508684"/>
                <a:gd name="connsiteX9227" fmla="*/ 217302 w 2371972"/>
                <a:gd name="connsiteY9227" fmla="*/ 1380369 h 3508684"/>
                <a:gd name="connsiteX9228" fmla="*/ 220155 w 2371972"/>
                <a:gd name="connsiteY9228" fmla="*/ 1380084 h 3508684"/>
                <a:gd name="connsiteX9229" fmla="*/ 220155 w 2371972"/>
                <a:gd name="connsiteY9229" fmla="*/ 1378181 h 3508684"/>
                <a:gd name="connsiteX9230" fmla="*/ 220916 w 2371972"/>
                <a:gd name="connsiteY9230" fmla="*/ 1377895 h 3508684"/>
                <a:gd name="connsiteX9231" fmla="*/ 221392 w 2371972"/>
                <a:gd name="connsiteY9231" fmla="*/ 1377039 h 3508684"/>
                <a:gd name="connsiteX9232" fmla="*/ 222913 w 2371972"/>
                <a:gd name="connsiteY9232" fmla="*/ 1376753 h 3508684"/>
                <a:gd name="connsiteX9233" fmla="*/ 224720 w 2371972"/>
                <a:gd name="connsiteY9233" fmla="*/ 1375516 h 3508684"/>
                <a:gd name="connsiteX9234" fmla="*/ 227193 w 2371972"/>
                <a:gd name="connsiteY9234" fmla="*/ 1375897 h 3508684"/>
                <a:gd name="connsiteX9235" fmla="*/ 226717 w 2371972"/>
                <a:gd name="connsiteY9235" fmla="*/ 1376182 h 3508684"/>
                <a:gd name="connsiteX9236" fmla="*/ 227003 w 2371972"/>
                <a:gd name="connsiteY9236" fmla="*/ 1377705 h 3508684"/>
                <a:gd name="connsiteX9237" fmla="*/ 228334 w 2371972"/>
                <a:gd name="connsiteY9237" fmla="*/ 1377039 h 3508684"/>
                <a:gd name="connsiteX9238" fmla="*/ 229856 w 2371972"/>
                <a:gd name="connsiteY9238" fmla="*/ 1377419 h 3508684"/>
                <a:gd name="connsiteX9239" fmla="*/ 229380 w 2371972"/>
                <a:gd name="connsiteY9239" fmla="*/ 1380750 h 3508684"/>
                <a:gd name="connsiteX9240" fmla="*/ 228524 w 2371972"/>
                <a:gd name="connsiteY9240" fmla="*/ 1380750 h 3508684"/>
                <a:gd name="connsiteX9241" fmla="*/ 228809 w 2371972"/>
                <a:gd name="connsiteY9241" fmla="*/ 1382939 h 3508684"/>
                <a:gd name="connsiteX9242" fmla="*/ 227478 w 2371972"/>
                <a:gd name="connsiteY9242" fmla="*/ 1384461 h 3508684"/>
                <a:gd name="connsiteX9243" fmla="*/ 225956 w 2371972"/>
                <a:gd name="connsiteY9243" fmla="*/ 1385127 h 3508684"/>
                <a:gd name="connsiteX9244" fmla="*/ 226242 w 2371972"/>
                <a:gd name="connsiteY9244" fmla="*/ 1385793 h 3508684"/>
                <a:gd name="connsiteX9245" fmla="*/ 226717 w 2371972"/>
                <a:gd name="connsiteY9245" fmla="*/ 1385793 h 3508684"/>
                <a:gd name="connsiteX9246" fmla="*/ 227003 w 2371972"/>
                <a:gd name="connsiteY9246" fmla="*/ 1388267 h 3508684"/>
                <a:gd name="connsiteX9247" fmla="*/ 226242 w 2371972"/>
                <a:gd name="connsiteY9247" fmla="*/ 1389124 h 3508684"/>
                <a:gd name="connsiteX9248" fmla="*/ 225481 w 2371972"/>
                <a:gd name="connsiteY9248" fmla="*/ 1388838 h 3508684"/>
                <a:gd name="connsiteX9249" fmla="*/ 225005 w 2371972"/>
                <a:gd name="connsiteY9249" fmla="*/ 1389505 h 3508684"/>
                <a:gd name="connsiteX9250" fmla="*/ 225766 w 2371972"/>
                <a:gd name="connsiteY9250" fmla="*/ 1390361 h 3508684"/>
                <a:gd name="connsiteX9251" fmla="*/ 225766 w 2371972"/>
                <a:gd name="connsiteY9251" fmla="*/ 1392454 h 3508684"/>
                <a:gd name="connsiteX9252" fmla="*/ 224910 w 2371972"/>
                <a:gd name="connsiteY9252" fmla="*/ 1394548 h 3508684"/>
                <a:gd name="connsiteX9253" fmla="*/ 224055 w 2371972"/>
                <a:gd name="connsiteY9253" fmla="*/ 1395404 h 3508684"/>
                <a:gd name="connsiteX9254" fmla="*/ 224055 w 2371972"/>
                <a:gd name="connsiteY9254" fmla="*/ 1396356 h 3508684"/>
                <a:gd name="connsiteX9255" fmla="*/ 223294 w 2371972"/>
                <a:gd name="connsiteY9255" fmla="*/ 1397308 h 3508684"/>
                <a:gd name="connsiteX9256" fmla="*/ 223294 w 2371972"/>
                <a:gd name="connsiteY9256" fmla="*/ 1398925 h 3508684"/>
                <a:gd name="connsiteX9257" fmla="*/ 222533 w 2371972"/>
                <a:gd name="connsiteY9257" fmla="*/ 1399782 h 3508684"/>
                <a:gd name="connsiteX9258" fmla="*/ 220726 w 2371972"/>
                <a:gd name="connsiteY9258" fmla="*/ 1399496 h 3508684"/>
                <a:gd name="connsiteX9259" fmla="*/ 219395 w 2371972"/>
                <a:gd name="connsiteY9259" fmla="*/ 1401114 h 3508684"/>
                <a:gd name="connsiteX9260" fmla="*/ 218349 w 2371972"/>
                <a:gd name="connsiteY9260" fmla="*/ 1401494 h 3508684"/>
                <a:gd name="connsiteX9261" fmla="*/ 217302 w 2371972"/>
                <a:gd name="connsiteY9261" fmla="*/ 1401209 h 3508684"/>
                <a:gd name="connsiteX9262" fmla="*/ 217778 w 2371972"/>
                <a:gd name="connsiteY9262" fmla="*/ 1402161 h 3508684"/>
                <a:gd name="connsiteX9263" fmla="*/ 217302 w 2371972"/>
                <a:gd name="connsiteY9263" fmla="*/ 1402827 h 3508684"/>
                <a:gd name="connsiteX9264" fmla="*/ 216827 w 2371972"/>
                <a:gd name="connsiteY9264" fmla="*/ 1402541 h 3508684"/>
                <a:gd name="connsiteX9265" fmla="*/ 216066 w 2371972"/>
                <a:gd name="connsiteY9265" fmla="*/ 1403778 h 3508684"/>
                <a:gd name="connsiteX9266" fmla="*/ 214735 w 2371972"/>
                <a:gd name="connsiteY9266" fmla="*/ 1404635 h 3508684"/>
                <a:gd name="connsiteX9267" fmla="*/ 212262 w 2371972"/>
                <a:gd name="connsiteY9267" fmla="*/ 1404254 h 3508684"/>
                <a:gd name="connsiteX9268" fmla="*/ 211787 w 2371972"/>
                <a:gd name="connsiteY9268" fmla="*/ 1405206 h 3508684"/>
                <a:gd name="connsiteX9269" fmla="*/ 208363 w 2371972"/>
                <a:gd name="connsiteY9269" fmla="*/ 1404920 h 3508684"/>
                <a:gd name="connsiteX9270" fmla="*/ 207317 w 2371972"/>
                <a:gd name="connsiteY9270" fmla="*/ 1405301 h 3508684"/>
                <a:gd name="connsiteX9271" fmla="*/ 206556 w 2371972"/>
                <a:gd name="connsiteY9271" fmla="*/ 1404635 h 3508684"/>
                <a:gd name="connsiteX9272" fmla="*/ 205225 w 2371972"/>
                <a:gd name="connsiteY9272" fmla="*/ 1404635 h 3508684"/>
                <a:gd name="connsiteX9273" fmla="*/ 204464 w 2371972"/>
                <a:gd name="connsiteY9273" fmla="*/ 1405301 h 3508684"/>
                <a:gd name="connsiteX9274" fmla="*/ 203418 w 2371972"/>
                <a:gd name="connsiteY9274" fmla="*/ 1405301 h 3508684"/>
                <a:gd name="connsiteX9275" fmla="*/ 203418 w 2371972"/>
                <a:gd name="connsiteY9275" fmla="*/ 1404444 h 3508684"/>
                <a:gd name="connsiteX9276" fmla="*/ 202087 w 2371972"/>
                <a:gd name="connsiteY9276" fmla="*/ 1404064 h 3508684"/>
                <a:gd name="connsiteX9277" fmla="*/ 202087 w 2371972"/>
                <a:gd name="connsiteY9277" fmla="*/ 1401399 h 3508684"/>
                <a:gd name="connsiteX9278" fmla="*/ 201326 w 2371972"/>
                <a:gd name="connsiteY9278" fmla="*/ 1401114 h 3508684"/>
                <a:gd name="connsiteX9279" fmla="*/ 201040 w 2371972"/>
                <a:gd name="connsiteY9279" fmla="*/ 1400162 h 3508684"/>
                <a:gd name="connsiteX9280" fmla="*/ 200185 w 2371972"/>
                <a:gd name="connsiteY9280" fmla="*/ 1400162 h 3508684"/>
                <a:gd name="connsiteX9281" fmla="*/ 199329 w 2371972"/>
                <a:gd name="connsiteY9281" fmla="*/ 1402256 h 3508684"/>
                <a:gd name="connsiteX9282" fmla="*/ 198283 w 2371972"/>
                <a:gd name="connsiteY9282" fmla="*/ 1402541 h 3508684"/>
                <a:gd name="connsiteX9283" fmla="*/ 197617 w 2371972"/>
                <a:gd name="connsiteY9283" fmla="*/ 1404064 h 3508684"/>
                <a:gd name="connsiteX9284" fmla="*/ 196761 w 2371972"/>
                <a:gd name="connsiteY9284" fmla="*/ 1404730 h 3508684"/>
                <a:gd name="connsiteX9285" fmla="*/ 194574 w 2371972"/>
                <a:gd name="connsiteY9285" fmla="*/ 1404730 h 3508684"/>
                <a:gd name="connsiteX9286" fmla="*/ 193813 w 2371972"/>
                <a:gd name="connsiteY9286" fmla="*/ 1403493 h 3508684"/>
                <a:gd name="connsiteX9287" fmla="*/ 190675 w 2371972"/>
                <a:gd name="connsiteY9287" fmla="*/ 1404159 h 3508684"/>
                <a:gd name="connsiteX9288" fmla="*/ 187061 w 2371972"/>
                <a:gd name="connsiteY9288" fmla="*/ 1401685 h 3508684"/>
                <a:gd name="connsiteX9289" fmla="*/ 186300 w 2371972"/>
                <a:gd name="connsiteY9289" fmla="*/ 1402922 h 3508684"/>
                <a:gd name="connsiteX9290" fmla="*/ 185444 w 2371972"/>
                <a:gd name="connsiteY9290" fmla="*/ 1402922 h 3508684"/>
                <a:gd name="connsiteX9291" fmla="*/ 185444 w 2371972"/>
                <a:gd name="connsiteY9291" fmla="*/ 1403873 h 3508684"/>
                <a:gd name="connsiteX9292" fmla="*/ 186300 w 2371972"/>
                <a:gd name="connsiteY9292" fmla="*/ 1404730 h 3508684"/>
                <a:gd name="connsiteX9293" fmla="*/ 181830 w 2371972"/>
                <a:gd name="connsiteY9293" fmla="*/ 1404730 h 3508684"/>
                <a:gd name="connsiteX9294" fmla="*/ 181640 w 2371972"/>
                <a:gd name="connsiteY9294" fmla="*/ 1405301 h 3508684"/>
                <a:gd name="connsiteX9295" fmla="*/ 181355 w 2371972"/>
                <a:gd name="connsiteY9295" fmla="*/ 1406919 h 3508684"/>
                <a:gd name="connsiteX9296" fmla="*/ 181070 w 2371972"/>
                <a:gd name="connsiteY9296" fmla="*/ 1406062 h 3508684"/>
                <a:gd name="connsiteX9297" fmla="*/ 180309 w 2371972"/>
                <a:gd name="connsiteY9297" fmla="*/ 1405777 h 3508684"/>
                <a:gd name="connsiteX9298" fmla="*/ 178977 w 2371972"/>
                <a:gd name="connsiteY9298" fmla="*/ 1406728 h 3508684"/>
                <a:gd name="connsiteX9299" fmla="*/ 177456 w 2371972"/>
                <a:gd name="connsiteY9299" fmla="*/ 1406062 h 3508684"/>
                <a:gd name="connsiteX9300" fmla="*/ 177456 w 2371972"/>
                <a:gd name="connsiteY9300" fmla="*/ 1407299 h 3508684"/>
                <a:gd name="connsiteX9301" fmla="*/ 176980 w 2371972"/>
                <a:gd name="connsiteY9301" fmla="*/ 1407585 h 3508684"/>
                <a:gd name="connsiteX9302" fmla="*/ 168041 w 2371972"/>
                <a:gd name="connsiteY9302" fmla="*/ 1407585 h 3508684"/>
                <a:gd name="connsiteX9303" fmla="*/ 167375 w 2371972"/>
                <a:gd name="connsiteY9303" fmla="*/ 1406919 h 3508684"/>
                <a:gd name="connsiteX9304" fmla="*/ 166519 w 2371972"/>
                <a:gd name="connsiteY9304" fmla="*/ 1406919 h 3508684"/>
                <a:gd name="connsiteX9305" fmla="*/ 166044 w 2371972"/>
                <a:gd name="connsiteY9305" fmla="*/ 1407775 h 3508684"/>
                <a:gd name="connsiteX9306" fmla="*/ 165568 w 2371972"/>
                <a:gd name="connsiteY9306" fmla="*/ 1407775 h 3508684"/>
                <a:gd name="connsiteX9307" fmla="*/ 167090 w 2371972"/>
                <a:gd name="connsiteY9307" fmla="*/ 1409393 h 3508684"/>
                <a:gd name="connsiteX9308" fmla="*/ 168136 w 2371972"/>
                <a:gd name="connsiteY9308" fmla="*/ 1409393 h 3508684"/>
                <a:gd name="connsiteX9309" fmla="*/ 168136 w 2371972"/>
                <a:gd name="connsiteY9309" fmla="*/ 1408441 h 3508684"/>
                <a:gd name="connsiteX9310" fmla="*/ 168897 w 2371972"/>
                <a:gd name="connsiteY9310" fmla="*/ 1408156 h 3508684"/>
                <a:gd name="connsiteX9311" fmla="*/ 169943 w 2371972"/>
                <a:gd name="connsiteY9311" fmla="*/ 1409393 h 3508684"/>
                <a:gd name="connsiteX9312" fmla="*/ 171464 w 2371972"/>
                <a:gd name="connsiteY9312" fmla="*/ 1409393 h 3508684"/>
                <a:gd name="connsiteX9313" fmla="*/ 171940 w 2371972"/>
                <a:gd name="connsiteY9313" fmla="*/ 1409773 h 3508684"/>
                <a:gd name="connsiteX9314" fmla="*/ 174413 w 2371972"/>
                <a:gd name="connsiteY9314" fmla="*/ 1409773 h 3508684"/>
                <a:gd name="connsiteX9315" fmla="*/ 174888 w 2371972"/>
                <a:gd name="connsiteY9315" fmla="*/ 1409107 h 3508684"/>
                <a:gd name="connsiteX9316" fmla="*/ 176980 w 2371972"/>
                <a:gd name="connsiteY9316" fmla="*/ 1408251 h 3508684"/>
                <a:gd name="connsiteX9317" fmla="*/ 178312 w 2371972"/>
                <a:gd name="connsiteY9317" fmla="*/ 1408917 h 3508684"/>
                <a:gd name="connsiteX9318" fmla="*/ 182116 w 2371972"/>
                <a:gd name="connsiteY9318" fmla="*/ 1408917 h 3508684"/>
                <a:gd name="connsiteX9319" fmla="*/ 183162 w 2371972"/>
                <a:gd name="connsiteY9319" fmla="*/ 1408536 h 3508684"/>
                <a:gd name="connsiteX9320" fmla="*/ 183447 w 2371972"/>
                <a:gd name="connsiteY9320" fmla="*/ 1407870 h 3508684"/>
                <a:gd name="connsiteX9321" fmla="*/ 185539 w 2371972"/>
                <a:gd name="connsiteY9321" fmla="*/ 1408251 h 3508684"/>
                <a:gd name="connsiteX9322" fmla="*/ 186395 w 2371972"/>
                <a:gd name="connsiteY9322" fmla="*/ 1407394 h 3508684"/>
                <a:gd name="connsiteX9323" fmla="*/ 188487 w 2371972"/>
                <a:gd name="connsiteY9323" fmla="*/ 1408917 h 3508684"/>
                <a:gd name="connsiteX9324" fmla="*/ 188487 w 2371972"/>
                <a:gd name="connsiteY9324" fmla="*/ 1409297 h 3508684"/>
                <a:gd name="connsiteX9325" fmla="*/ 189343 w 2371972"/>
                <a:gd name="connsiteY9325" fmla="*/ 1409297 h 3508684"/>
                <a:gd name="connsiteX9326" fmla="*/ 189628 w 2371972"/>
                <a:gd name="connsiteY9326" fmla="*/ 1408917 h 3508684"/>
                <a:gd name="connsiteX9327" fmla="*/ 191721 w 2371972"/>
                <a:gd name="connsiteY9327" fmla="*/ 1409202 h 3508684"/>
                <a:gd name="connsiteX9328" fmla="*/ 192006 w 2371972"/>
                <a:gd name="connsiteY9328" fmla="*/ 1408536 h 3508684"/>
                <a:gd name="connsiteX9329" fmla="*/ 192862 w 2371972"/>
                <a:gd name="connsiteY9329" fmla="*/ 1408251 h 3508684"/>
                <a:gd name="connsiteX9330" fmla="*/ 194954 w 2371972"/>
                <a:gd name="connsiteY9330" fmla="*/ 1408917 h 3508684"/>
                <a:gd name="connsiteX9331" fmla="*/ 196285 w 2371972"/>
                <a:gd name="connsiteY9331" fmla="*/ 1408536 h 3508684"/>
                <a:gd name="connsiteX9332" fmla="*/ 197332 w 2371972"/>
                <a:gd name="connsiteY9332" fmla="*/ 1409393 h 3508684"/>
                <a:gd name="connsiteX9333" fmla="*/ 197332 w 2371972"/>
                <a:gd name="connsiteY9333" fmla="*/ 1410059 h 3508684"/>
                <a:gd name="connsiteX9334" fmla="*/ 198187 w 2371972"/>
                <a:gd name="connsiteY9334" fmla="*/ 1409773 h 3508684"/>
                <a:gd name="connsiteX9335" fmla="*/ 198948 w 2371972"/>
                <a:gd name="connsiteY9335" fmla="*/ 1410439 h 3508684"/>
                <a:gd name="connsiteX9336" fmla="*/ 198948 w 2371972"/>
                <a:gd name="connsiteY9336" fmla="*/ 1411106 h 3508684"/>
                <a:gd name="connsiteX9337" fmla="*/ 201611 w 2371972"/>
                <a:gd name="connsiteY9337" fmla="*/ 1411391 h 3508684"/>
                <a:gd name="connsiteX9338" fmla="*/ 202087 w 2371972"/>
                <a:gd name="connsiteY9338" fmla="*/ 1412247 h 3508684"/>
                <a:gd name="connsiteX9339" fmla="*/ 202847 w 2371972"/>
                <a:gd name="connsiteY9339" fmla="*/ 1412247 h 3508684"/>
                <a:gd name="connsiteX9340" fmla="*/ 203608 w 2371972"/>
                <a:gd name="connsiteY9340" fmla="*/ 1411581 h 3508684"/>
                <a:gd name="connsiteX9341" fmla="*/ 203608 w 2371972"/>
                <a:gd name="connsiteY9341" fmla="*/ 1410915 h 3508684"/>
                <a:gd name="connsiteX9342" fmla="*/ 203037 w 2371972"/>
                <a:gd name="connsiteY9342" fmla="*/ 1410059 h 3508684"/>
                <a:gd name="connsiteX9343" fmla="*/ 201991 w 2371972"/>
                <a:gd name="connsiteY9343" fmla="*/ 1409202 h 3508684"/>
                <a:gd name="connsiteX9344" fmla="*/ 201991 w 2371972"/>
                <a:gd name="connsiteY9344" fmla="*/ 1407585 h 3508684"/>
                <a:gd name="connsiteX9345" fmla="*/ 202847 w 2371972"/>
                <a:gd name="connsiteY9345" fmla="*/ 1406633 h 3508684"/>
                <a:gd name="connsiteX9346" fmla="*/ 204369 w 2371972"/>
                <a:gd name="connsiteY9346" fmla="*/ 1407299 h 3508684"/>
                <a:gd name="connsiteX9347" fmla="*/ 204084 w 2371972"/>
                <a:gd name="connsiteY9347" fmla="*/ 1406633 h 3508684"/>
                <a:gd name="connsiteX9348" fmla="*/ 205415 w 2371972"/>
                <a:gd name="connsiteY9348" fmla="*/ 1405967 h 3508684"/>
                <a:gd name="connsiteX9349" fmla="*/ 206461 w 2371972"/>
                <a:gd name="connsiteY9349" fmla="*/ 1406633 h 3508684"/>
                <a:gd name="connsiteX9350" fmla="*/ 211121 w 2371972"/>
                <a:gd name="connsiteY9350" fmla="*/ 1406348 h 3508684"/>
                <a:gd name="connsiteX9351" fmla="*/ 211121 w 2371972"/>
                <a:gd name="connsiteY9351" fmla="*/ 1407014 h 3508684"/>
                <a:gd name="connsiteX9352" fmla="*/ 211596 w 2371972"/>
                <a:gd name="connsiteY9352" fmla="*/ 1407299 h 3508684"/>
                <a:gd name="connsiteX9353" fmla="*/ 213403 w 2371972"/>
                <a:gd name="connsiteY9353" fmla="*/ 1407014 h 3508684"/>
                <a:gd name="connsiteX9354" fmla="*/ 215210 w 2371972"/>
                <a:gd name="connsiteY9354" fmla="*/ 1407680 h 3508684"/>
                <a:gd name="connsiteX9355" fmla="*/ 215496 w 2371972"/>
                <a:gd name="connsiteY9355" fmla="*/ 1409583 h 3508684"/>
                <a:gd name="connsiteX9356" fmla="*/ 214830 w 2371972"/>
                <a:gd name="connsiteY9356" fmla="*/ 1410249 h 3508684"/>
                <a:gd name="connsiteX9357" fmla="*/ 216161 w 2371972"/>
                <a:gd name="connsiteY9357" fmla="*/ 1413389 h 3508684"/>
                <a:gd name="connsiteX9358" fmla="*/ 214830 w 2371972"/>
                <a:gd name="connsiteY9358" fmla="*/ 1413770 h 3508684"/>
                <a:gd name="connsiteX9359" fmla="*/ 214545 w 2371972"/>
                <a:gd name="connsiteY9359" fmla="*/ 1415863 h 3508684"/>
                <a:gd name="connsiteX9360" fmla="*/ 213689 w 2371972"/>
                <a:gd name="connsiteY9360" fmla="*/ 1416529 h 3508684"/>
                <a:gd name="connsiteX9361" fmla="*/ 213689 w 2371972"/>
                <a:gd name="connsiteY9361" fmla="*/ 1418433 h 3508684"/>
                <a:gd name="connsiteX9362" fmla="*/ 215781 w 2371972"/>
                <a:gd name="connsiteY9362" fmla="*/ 1418718 h 3508684"/>
                <a:gd name="connsiteX9363" fmla="*/ 215305 w 2371972"/>
                <a:gd name="connsiteY9363" fmla="*/ 1419670 h 3508684"/>
                <a:gd name="connsiteX9364" fmla="*/ 216637 w 2371972"/>
                <a:gd name="connsiteY9364" fmla="*/ 1419955 h 3508684"/>
                <a:gd name="connsiteX9365" fmla="*/ 216637 w 2371972"/>
                <a:gd name="connsiteY9365" fmla="*/ 1420812 h 3508684"/>
                <a:gd name="connsiteX9366" fmla="*/ 215781 w 2371972"/>
                <a:gd name="connsiteY9366" fmla="*/ 1422049 h 3508684"/>
                <a:gd name="connsiteX9367" fmla="*/ 216066 w 2371972"/>
                <a:gd name="connsiteY9367" fmla="*/ 1423571 h 3508684"/>
                <a:gd name="connsiteX9368" fmla="*/ 215210 w 2371972"/>
                <a:gd name="connsiteY9368" fmla="*/ 1423857 h 3508684"/>
                <a:gd name="connsiteX9369" fmla="*/ 215210 w 2371972"/>
                <a:gd name="connsiteY9369" fmla="*/ 1425094 h 3508684"/>
                <a:gd name="connsiteX9370" fmla="*/ 214640 w 2371972"/>
                <a:gd name="connsiteY9370" fmla="*/ 1424618 h 3508684"/>
                <a:gd name="connsiteX9371" fmla="*/ 214640 w 2371972"/>
                <a:gd name="connsiteY9371" fmla="*/ 1424999 h 3508684"/>
                <a:gd name="connsiteX9372" fmla="*/ 213974 w 2371972"/>
                <a:gd name="connsiteY9372" fmla="*/ 1425284 h 3508684"/>
                <a:gd name="connsiteX9373" fmla="*/ 213974 w 2371972"/>
                <a:gd name="connsiteY9373" fmla="*/ 1426807 h 3508684"/>
                <a:gd name="connsiteX9374" fmla="*/ 214449 w 2371972"/>
                <a:gd name="connsiteY9374" fmla="*/ 1427092 h 3508684"/>
                <a:gd name="connsiteX9375" fmla="*/ 213974 w 2371972"/>
                <a:gd name="connsiteY9375" fmla="*/ 1427948 h 3508684"/>
                <a:gd name="connsiteX9376" fmla="*/ 214449 w 2371972"/>
                <a:gd name="connsiteY9376" fmla="*/ 1429186 h 3508684"/>
                <a:gd name="connsiteX9377" fmla="*/ 213689 w 2371972"/>
                <a:gd name="connsiteY9377" fmla="*/ 1429471 h 3508684"/>
                <a:gd name="connsiteX9378" fmla="*/ 213689 w 2371972"/>
                <a:gd name="connsiteY9378" fmla="*/ 1429852 h 3508684"/>
                <a:gd name="connsiteX9379" fmla="*/ 211311 w 2371972"/>
                <a:gd name="connsiteY9379" fmla="*/ 1429852 h 3508684"/>
                <a:gd name="connsiteX9380" fmla="*/ 210836 w 2371972"/>
                <a:gd name="connsiteY9380" fmla="*/ 1430232 h 3508684"/>
                <a:gd name="connsiteX9381" fmla="*/ 211596 w 2371972"/>
                <a:gd name="connsiteY9381" fmla="*/ 1431755 h 3508684"/>
                <a:gd name="connsiteX9382" fmla="*/ 211596 w 2371972"/>
                <a:gd name="connsiteY9382" fmla="*/ 1433373 h 3508684"/>
                <a:gd name="connsiteX9383" fmla="*/ 210265 w 2371972"/>
                <a:gd name="connsiteY9383" fmla="*/ 1433373 h 3508684"/>
                <a:gd name="connsiteX9384" fmla="*/ 209790 w 2371972"/>
                <a:gd name="connsiteY9384" fmla="*/ 1434610 h 3508684"/>
                <a:gd name="connsiteX9385" fmla="*/ 210645 w 2371972"/>
                <a:gd name="connsiteY9385" fmla="*/ 1436132 h 3508684"/>
                <a:gd name="connsiteX9386" fmla="*/ 209885 w 2371972"/>
                <a:gd name="connsiteY9386" fmla="*/ 1438035 h 3508684"/>
                <a:gd name="connsiteX9387" fmla="*/ 210741 w 2371972"/>
                <a:gd name="connsiteY9387" fmla="*/ 1438416 h 3508684"/>
                <a:gd name="connsiteX9388" fmla="*/ 211026 w 2371972"/>
                <a:gd name="connsiteY9388" fmla="*/ 1439272 h 3508684"/>
                <a:gd name="connsiteX9389" fmla="*/ 209980 w 2371972"/>
                <a:gd name="connsiteY9389" fmla="*/ 1440224 h 3508684"/>
                <a:gd name="connsiteX9390" fmla="*/ 209980 w 2371972"/>
                <a:gd name="connsiteY9390" fmla="*/ 1441461 h 3508684"/>
                <a:gd name="connsiteX9391" fmla="*/ 209219 w 2371972"/>
                <a:gd name="connsiteY9391" fmla="*/ 1441461 h 3508684"/>
                <a:gd name="connsiteX9392" fmla="*/ 208743 w 2371972"/>
                <a:gd name="connsiteY9392" fmla="*/ 1440605 h 3508684"/>
                <a:gd name="connsiteX9393" fmla="*/ 207222 w 2371972"/>
                <a:gd name="connsiteY9393" fmla="*/ 1440319 h 3508684"/>
                <a:gd name="connsiteX9394" fmla="*/ 206366 w 2371972"/>
                <a:gd name="connsiteY9394" fmla="*/ 1440700 h 3508684"/>
                <a:gd name="connsiteX9395" fmla="*/ 205890 w 2371972"/>
                <a:gd name="connsiteY9395" fmla="*/ 1441651 h 3508684"/>
                <a:gd name="connsiteX9396" fmla="*/ 205225 w 2371972"/>
                <a:gd name="connsiteY9396" fmla="*/ 1440795 h 3508684"/>
                <a:gd name="connsiteX9397" fmla="*/ 204369 w 2371972"/>
                <a:gd name="connsiteY9397" fmla="*/ 1440795 h 3508684"/>
                <a:gd name="connsiteX9398" fmla="*/ 203893 w 2371972"/>
                <a:gd name="connsiteY9398" fmla="*/ 1441747 h 3508684"/>
                <a:gd name="connsiteX9399" fmla="*/ 203133 w 2371972"/>
                <a:gd name="connsiteY9399" fmla="*/ 1442032 h 3508684"/>
                <a:gd name="connsiteX9400" fmla="*/ 199994 w 2371972"/>
                <a:gd name="connsiteY9400" fmla="*/ 1441175 h 3508684"/>
                <a:gd name="connsiteX9401" fmla="*/ 197902 w 2371972"/>
                <a:gd name="connsiteY9401" fmla="*/ 1442127 h 3508684"/>
                <a:gd name="connsiteX9402" fmla="*/ 197427 w 2371972"/>
                <a:gd name="connsiteY9402" fmla="*/ 1441461 h 3508684"/>
                <a:gd name="connsiteX9403" fmla="*/ 196666 w 2371972"/>
                <a:gd name="connsiteY9403" fmla="*/ 1441461 h 3508684"/>
                <a:gd name="connsiteX9404" fmla="*/ 196666 w 2371972"/>
                <a:gd name="connsiteY9404" fmla="*/ 1440605 h 3508684"/>
                <a:gd name="connsiteX9405" fmla="*/ 196190 w 2371972"/>
                <a:gd name="connsiteY9405" fmla="*/ 1440319 h 3508684"/>
                <a:gd name="connsiteX9406" fmla="*/ 193337 w 2371972"/>
                <a:gd name="connsiteY9406" fmla="*/ 1440034 h 3508684"/>
                <a:gd name="connsiteX9407" fmla="*/ 193337 w 2371972"/>
                <a:gd name="connsiteY9407" fmla="*/ 1440414 h 3508684"/>
                <a:gd name="connsiteX9408" fmla="*/ 192767 w 2371972"/>
                <a:gd name="connsiteY9408" fmla="*/ 1440414 h 3508684"/>
                <a:gd name="connsiteX9409" fmla="*/ 192291 w 2371972"/>
                <a:gd name="connsiteY9409" fmla="*/ 1439748 h 3508684"/>
                <a:gd name="connsiteX9410" fmla="*/ 190484 w 2371972"/>
                <a:gd name="connsiteY9410" fmla="*/ 1439082 h 3508684"/>
                <a:gd name="connsiteX9411" fmla="*/ 190009 w 2371972"/>
                <a:gd name="connsiteY9411" fmla="*/ 1440319 h 3508684"/>
                <a:gd name="connsiteX9412" fmla="*/ 189248 w 2371972"/>
                <a:gd name="connsiteY9412" fmla="*/ 1440700 h 3508684"/>
                <a:gd name="connsiteX9413" fmla="*/ 190104 w 2371972"/>
                <a:gd name="connsiteY9413" fmla="*/ 1441651 h 3508684"/>
                <a:gd name="connsiteX9414" fmla="*/ 188297 w 2371972"/>
                <a:gd name="connsiteY9414" fmla="*/ 1442032 h 3508684"/>
                <a:gd name="connsiteX9415" fmla="*/ 188297 w 2371972"/>
                <a:gd name="connsiteY9415" fmla="*/ 1442413 h 3508684"/>
                <a:gd name="connsiteX9416" fmla="*/ 189628 w 2371972"/>
                <a:gd name="connsiteY9416" fmla="*/ 1442413 h 3508684"/>
                <a:gd name="connsiteX9417" fmla="*/ 190104 w 2371972"/>
                <a:gd name="connsiteY9417" fmla="*/ 1442793 h 3508684"/>
                <a:gd name="connsiteX9418" fmla="*/ 189819 w 2371972"/>
                <a:gd name="connsiteY9418" fmla="*/ 1443459 h 3508684"/>
                <a:gd name="connsiteX9419" fmla="*/ 188012 w 2371972"/>
                <a:gd name="connsiteY9419" fmla="*/ 1443079 h 3508684"/>
                <a:gd name="connsiteX9420" fmla="*/ 186490 w 2371972"/>
                <a:gd name="connsiteY9420" fmla="*/ 1441461 h 3508684"/>
                <a:gd name="connsiteX9421" fmla="*/ 184588 w 2371972"/>
                <a:gd name="connsiteY9421" fmla="*/ 1441842 h 3508684"/>
                <a:gd name="connsiteX9422" fmla="*/ 184113 w 2371972"/>
                <a:gd name="connsiteY9422" fmla="*/ 1442222 h 3508684"/>
                <a:gd name="connsiteX9423" fmla="*/ 181640 w 2371972"/>
                <a:gd name="connsiteY9423" fmla="*/ 1441366 h 3508684"/>
                <a:gd name="connsiteX9424" fmla="*/ 181260 w 2371972"/>
                <a:gd name="connsiteY9424" fmla="*/ 1441842 h 3508684"/>
                <a:gd name="connsiteX9425" fmla="*/ 180499 w 2371972"/>
                <a:gd name="connsiteY9425" fmla="*/ 1441842 h 3508684"/>
                <a:gd name="connsiteX9426" fmla="*/ 179168 w 2371972"/>
                <a:gd name="connsiteY9426" fmla="*/ 1440890 h 3508684"/>
                <a:gd name="connsiteX9427" fmla="*/ 177646 w 2371972"/>
                <a:gd name="connsiteY9427" fmla="*/ 1441556 h 3508684"/>
                <a:gd name="connsiteX9428" fmla="*/ 176885 w 2371972"/>
                <a:gd name="connsiteY9428" fmla="*/ 1442413 h 3508684"/>
                <a:gd name="connsiteX9429" fmla="*/ 171560 w 2371972"/>
                <a:gd name="connsiteY9429" fmla="*/ 1442413 h 3508684"/>
                <a:gd name="connsiteX9430" fmla="*/ 171084 w 2371972"/>
                <a:gd name="connsiteY9430" fmla="*/ 1442793 h 3508684"/>
                <a:gd name="connsiteX9431" fmla="*/ 168802 w 2371972"/>
                <a:gd name="connsiteY9431" fmla="*/ 1442508 h 3508684"/>
                <a:gd name="connsiteX9432" fmla="*/ 167470 w 2371972"/>
                <a:gd name="connsiteY9432" fmla="*/ 1441651 h 3508684"/>
                <a:gd name="connsiteX9433" fmla="*/ 164332 w 2371972"/>
                <a:gd name="connsiteY9433" fmla="*/ 1440985 h 3508684"/>
                <a:gd name="connsiteX9434" fmla="*/ 164047 w 2371972"/>
                <a:gd name="connsiteY9434" fmla="*/ 1440034 h 3508684"/>
                <a:gd name="connsiteX9435" fmla="*/ 162715 w 2371972"/>
                <a:gd name="connsiteY9435" fmla="*/ 1439653 h 3508684"/>
                <a:gd name="connsiteX9436" fmla="*/ 161954 w 2371972"/>
                <a:gd name="connsiteY9436" fmla="*/ 1438131 h 3508684"/>
                <a:gd name="connsiteX9437" fmla="*/ 160623 w 2371972"/>
                <a:gd name="connsiteY9437" fmla="*/ 1439082 h 3508684"/>
                <a:gd name="connsiteX9438" fmla="*/ 156629 w 2371972"/>
                <a:gd name="connsiteY9438" fmla="*/ 1438416 h 3508684"/>
                <a:gd name="connsiteX9439" fmla="*/ 156153 w 2371972"/>
                <a:gd name="connsiteY9439" fmla="*/ 1437179 h 3508684"/>
                <a:gd name="connsiteX9440" fmla="*/ 157485 w 2371972"/>
                <a:gd name="connsiteY9440" fmla="*/ 1436893 h 3508684"/>
                <a:gd name="connsiteX9441" fmla="*/ 157770 w 2371972"/>
                <a:gd name="connsiteY9441" fmla="*/ 1436227 h 3508684"/>
                <a:gd name="connsiteX9442" fmla="*/ 155963 w 2371972"/>
                <a:gd name="connsiteY9442" fmla="*/ 1435942 h 3508684"/>
                <a:gd name="connsiteX9443" fmla="*/ 155107 w 2371972"/>
                <a:gd name="connsiteY9443" fmla="*/ 1437464 h 3508684"/>
                <a:gd name="connsiteX9444" fmla="*/ 153681 w 2371972"/>
                <a:gd name="connsiteY9444" fmla="*/ 1437464 h 3508684"/>
                <a:gd name="connsiteX9445" fmla="*/ 152635 w 2371972"/>
                <a:gd name="connsiteY9445" fmla="*/ 1438416 h 3508684"/>
                <a:gd name="connsiteX9446" fmla="*/ 149496 w 2371972"/>
                <a:gd name="connsiteY9446" fmla="*/ 1437560 h 3508684"/>
                <a:gd name="connsiteX9447" fmla="*/ 149211 w 2371972"/>
                <a:gd name="connsiteY9447" fmla="*/ 1438416 h 3508684"/>
                <a:gd name="connsiteX9448" fmla="*/ 149972 w 2371972"/>
                <a:gd name="connsiteY9448" fmla="*/ 1439653 h 3508684"/>
                <a:gd name="connsiteX9449" fmla="*/ 149116 w 2371972"/>
                <a:gd name="connsiteY9449" fmla="*/ 1439653 h 3508684"/>
                <a:gd name="connsiteX9450" fmla="*/ 148831 w 2371972"/>
                <a:gd name="connsiteY9450" fmla="*/ 1438987 h 3508684"/>
                <a:gd name="connsiteX9451" fmla="*/ 148070 w 2371972"/>
                <a:gd name="connsiteY9451" fmla="*/ 1438987 h 3508684"/>
                <a:gd name="connsiteX9452" fmla="*/ 147594 w 2371972"/>
                <a:gd name="connsiteY9452" fmla="*/ 1439368 h 3508684"/>
                <a:gd name="connsiteX9453" fmla="*/ 148070 w 2371972"/>
                <a:gd name="connsiteY9453" fmla="*/ 1440319 h 3508684"/>
                <a:gd name="connsiteX9454" fmla="*/ 147024 w 2371972"/>
                <a:gd name="connsiteY9454" fmla="*/ 1440700 h 3508684"/>
                <a:gd name="connsiteX9455" fmla="*/ 146548 w 2371972"/>
                <a:gd name="connsiteY9455" fmla="*/ 1441651 h 3508684"/>
                <a:gd name="connsiteX9456" fmla="*/ 145217 w 2371972"/>
                <a:gd name="connsiteY9456" fmla="*/ 1441366 h 3508684"/>
                <a:gd name="connsiteX9457" fmla="*/ 144456 w 2371972"/>
                <a:gd name="connsiteY9457" fmla="*/ 1440509 h 3508684"/>
                <a:gd name="connsiteX9458" fmla="*/ 143600 w 2371972"/>
                <a:gd name="connsiteY9458" fmla="*/ 1440890 h 3508684"/>
                <a:gd name="connsiteX9459" fmla="*/ 143886 w 2371972"/>
                <a:gd name="connsiteY9459" fmla="*/ 1441271 h 3508684"/>
                <a:gd name="connsiteX9460" fmla="*/ 143125 w 2371972"/>
                <a:gd name="connsiteY9460" fmla="*/ 1441271 h 3508684"/>
                <a:gd name="connsiteX9461" fmla="*/ 142840 w 2371972"/>
                <a:gd name="connsiteY9461" fmla="*/ 1440605 h 3508684"/>
                <a:gd name="connsiteX9462" fmla="*/ 141033 w 2371972"/>
                <a:gd name="connsiteY9462" fmla="*/ 1440605 h 3508684"/>
                <a:gd name="connsiteX9463" fmla="*/ 140177 w 2371972"/>
                <a:gd name="connsiteY9463" fmla="*/ 1439748 h 3508684"/>
                <a:gd name="connsiteX9464" fmla="*/ 139131 w 2371972"/>
                <a:gd name="connsiteY9464" fmla="*/ 1440034 h 3508684"/>
                <a:gd name="connsiteX9465" fmla="*/ 137799 w 2371972"/>
                <a:gd name="connsiteY9465" fmla="*/ 1437940 h 3508684"/>
                <a:gd name="connsiteX9466" fmla="*/ 136753 w 2371972"/>
                <a:gd name="connsiteY9466" fmla="*/ 1437655 h 3508684"/>
                <a:gd name="connsiteX9467" fmla="*/ 136468 w 2371972"/>
                <a:gd name="connsiteY9467" fmla="*/ 1436418 h 3508684"/>
                <a:gd name="connsiteX9468" fmla="*/ 135612 w 2371972"/>
                <a:gd name="connsiteY9468" fmla="*/ 1436418 h 3508684"/>
                <a:gd name="connsiteX9469" fmla="*/ 134851 w 2371972"/>
                <a:gd name="connsiteY9469" fmla="*/ 1434514 h 3508684"/>
                <a:gd name="connsiteX9470" fmla="*/ 134851 w 2371972"/>
                <a:gd name="connsiteY9470" fmla="*/ 1430994 h 3508684"/>
                <a:gd name="connsiteX9471" fmla="*/ 135897 w 2371972"/>
                <a:gd name="connsiteY9471" fmla="*/ 1430708 h 3508684"/>
                <a:gd name="connsiteX9472" fmla="*/ 136373 w 2371972"/>
                <a:gd name="connsiteY9472" fmla="*/ 1431660 h 3508684"/>
                <a:gd name="connsiteX9473" fmla="*/ 137704 w 2371972"/>
                <a:gd name="connsiteY9473" fmla="*/ 1431660 h 3508684"/>
                <a:gd name="connsiteX9474" fmla="*/ 137704 w 2371972"/>
                <a:gd name="connsiteY9474" fmla="*/ 1430708 h 3508684"/>
                <a:gd name="connsiteX9475" fmla="*/ 136943 w 2371972"/>
                <a:gd name="connsiteY9475" fmla="*/ 1430708 h 3508684"/>
                <a:gd name="connsiteX9476" fmla="*/ 136943 w 2371972"/>
                <a:gd name="connsiteY9476" fmla="*/ 1430042 h 3508684"/>
                <a:gd name="connsiteX9477" fmla="*/ 136183 w 2371972"/>
                <a:gd name="connsiteY9477" fmla="*/ 1429661 h 3508684"/>
                <a:gd name="connsiteX9478" fmla="*/ 136183 w 2371972"/>
                <a:gd name="connsiteY9478" fmla="*/ 1428424 h 3508684"/>
                <a:gd name="connsiteX9479" fmla="*/ 137229 w 2371972"/>
                <a:gd name="connsiteY9479" fmla="*/ 1428424 h 3508684"/>
                <a:gd name="connsiteX9480" fmla="*/ 137229 w 2371972"/>
                <a:gd name="connsiteY9480" fmla="*/ 1427758 h 3508684"/>
                <a:gd name="connsiteX9481" fmla="*/ 137704 w 2371972"/>
                <a:gd name="connsiteY9481" fmla="*/ 1427473 h 3508684"/>
                <a:gd name="connsiteX9482" fmla="*/ 137419 w 2371972"/>
                <a:gd name="connsiteY9482" fmla="*/ 1426521 h 3508684"/>
                <a:gd name="connsiteX9483" fmla="*/ 138275 w 2371972"/>
                <a:gd name="connsiteY9483" fmla="*/ 1426141 h 3508684"/>
                <a:gd name="connsiteX9484" fmla="*/ 137514 w 2371972"/>
                <a:gd name="connsiteY9484" fmla="*/ 1424523 h 3508684"/>
                <a:gd name="connsiteX9485" fmla="*/ 135992 w 2371972"/>
                <a:gd name="connsiteY9485" fmla="*/ 1424142 h 3508684"/>
                <a:gd name="connsiteX9486" fmla="*/ 135517 w 2371972"/>
                <a:gd name="connsiteY9486" fmla="*/ 1422905 h 3508684"/>
                <a:gd name="connsiteX9487" fmla="*/ 137324 w 2371972"/>
                <a:gd name="connsiteY9487" fmla="*/ 1422620 h 3508684"/>
                <a:gd name="connsiteX9488" fmla="*/ 137609 w 2371972"/>
                <a:gd name="connsiteY9488" fmla="*/ 1422239 h 3508684"/>
                <a:gd name="connsiteX9489" fmla="*/ 136563 w 2371972"/>
                <a:gd name="connsiteY9489" fmla="*/ 1420716 h 3508684"/>
                <a:gd name="connsiteX9490" fmla="*/ 135232 w 2371972"/>
                <a:gd name="connsiteY9490" fmla="*/ 1420716 h 3508684"/>
                <a:gd name="connsiteX9491" fmla="*/ 134946 w 2371972"/>
                <a:gd name="connsiteY9491" fmla="*/ 1421383 h 3508684"/>
                <a:gd name="connsiteX9492" fmla="*/ 133615 w 2371972"/>
                <a:gd name="connsiteY9492" fmla="*/ 1421002 h 3508684"/>
                <a:gd name="connsiteX9493" fmla="*/ 132283 w 2371972"/>
                <a:gd name="connsiteY9493" fmla="*/ 1419479 h 3508684"/>
                <a:gd name="connsiteX9494" fmla="*/ 132283 w 2371972"/>
                <a:gd name="connsiteY9494" fmla="*/ 1418623 h 3508684"/>
                <a:gd name="connsiteX9495" fmla="*/ 131523 w 2371972"/>
                <a:gd name="connsiteY9495" fmla="*/ 1418338 h 3508684"/>
                <a:gd name="connsiteX9496" fmla="*/ 131523 w 2371972"/>
                <a:gd name="connsiteY9496" fmla="*/ 1417671 h 3508684"/>
                <a:gd name="connsiteX9497" fmla="*/ 130667 w 2371972"/>
                <a:gd name="connsiteY9497" fmla="*/ 1417386 h 3508684"/>
                <a:gd name="connsiteX9498" fmla="*/ 130667 w 2371972"/>
                <a:gd name="connsiteY9498" fmla="*/ 1416529 h 3508684"/>
                <a:gd name="connsiteX9499" fmla="*/ 129906 w 2371972"/>
                <a:gd name="connsiteY9499" fmla="*/ 1415863 h 3508684"/>
                <a:gd name="connsiteX9500" fmla="*/ 129906 w 2371972"/>
                <a:gd name="connsiteY9500" fmla="*/ 1415007 h 3508684"/>
                <a:gd name="connsiteX9501" fmla="*/ 129050 w 2371972"/>
                <a:gd name="connsiteY9501" fmla="*/ 1413484 h 3508684"/>
                <a:gd name="connsiteX9502" fmla="*/ 128289 w 2371972"/>
                <a:gd name="connsiteY9502" fmla="*/ 1412818 h 3508684"/>
                <a:gd name="connsiteX9503" fmla="*/ 127433 w 2371972"/>
                <a:gd name="connsiteY9503" fmla="*/ 1412818 h 3508684"/>
                <a:gd name="connsiteX9504" fmla="*/ 126387 w 2371972"/>
                <a:gd name="connsiteY9504" fmla="*/ 1411201 h 3508684"/>
                <a:gd name="connsiteX9505" fmla="*/ 125341 w 2371972"/>
                <a:gd name="connsiteY9505" fmla="*/ 1410535 h 3508684"/>
                <a:gd name="connsiteX9506" fmla="*/ 125056 w 2371972"/>
                <a:gd name="connsiteY9506" fmla="*/ 1408251 h 3508684"/>
                <a:gd name="connsiteX9507" fmla="*/ 126102 w 2371972"/>
                <a:gd name="connsiteY9507" fmla="*/ 1407394 h 3508684"/>
                <a:gd name="connsiteX9508" fmla="*/ 125341 w 2371972"/>
                <a:gd name="connsiteY9508" fmla="*/ 1406443 h 3508684"/>
                <a:gd name="connsiteX9509" fmla="*/ 127433 w 2371972"/>
                <a:gd name="connsiteY9509" fmla="*/ 1406728 h 3508684"/>
                <a:gd name="connsiteX9510" fmla="*/ 127433 w 2371972"/>
                <a:gd name="connsiteY9510" fmla="*/ 1407585 h 3508684"/>
                <a:gd name="connsiteX9511" fmla="*/ 127909 w 2371972"/>
                <a:gd name="connsiteY9511" fmla="*/ 1407870 h 3508684"/>
                <a:gd name="connsiteX9512" fmla="*/ 128194 w 2371972"/>
                <a:gd name="connsiteY9512" fmla="*/ 1407014 h 3508684"/>
                <a:gd name="connsiteX9513" fmla="*/ 129050 w 2371972"/>
                <a:gd name="connsiteY9513" fmla="*/ 1406633 h 3508684"/>
                <a:gd name="connsiteX9514" fmla="*/ 128765 w 2371972"/>
                <a:gd name="connsiteY9514" fmla="*/ 1406252 h 3508684"/>
                <a:gd name="connsiteX9515" fmla="*/ 127909 w 2371972"/>
                <a:gd name="connsiteY9515" fmla="*/ 1406633 h 3508684"/>
                <a:gd name="connsiteX9516" fmla="*/ 127053 w 2371972"/>
                <a:gd name="connsiteY9516" fmla="*/ 1405967 h 3508684"/>
                <a:gd name="connsiteX9517" fmla="*/ 124390 w 2371972"/>
                <a:gd name="connsiteY9517" fmla="*/ 1406252 h 3508684"/>
                <a:gd name="connsiteX9518" fmla="*/ 122869 w 2371972"/>
                <a:gd name="connsiteY9518" fmla="*/ 1405872 h 3508684"/>
                <a:gd name="connsiteX9519" fmla="*/ 121062 w 2371972"/>
                <a:gd name="connsiteY9519" fmla="*/ 1404349 h 3508684"/>
                <a:gd name="connsiteX9520" fmla="*/ 121062 w 2371972"/>
                <a:gd name="connsiteY9520" fmla="*/ 1403683 h 3508684"/>
                <a:gd name="connsiteX9521" fmla="*/ 120586 w 2371972"/>
                <a:gd name="connsiteY9521" fmla="*/ 1403683 h 3508684"/>
                <a:gd name="connsiteX9522" fmla="*/ 120111 w 2371972"/>
                <a:gd name="connsiteY9522" fmla="*/ 1402827 h 3508684"/>
                <a:gd name="connsiteX9523" fmla="*/ 117923 w 2371972"/>
                <a:gd name="connsiteY9523" fmla="*/ 1402827 h 3508684"/>
                <a:gd name="connsiteX9524" fmla="*/ 116402 w 2371972"/>
                <a:gd name="connsiteY9524" fmla="*/ 1401590 h 3508684"/>
                <a:gd name="connsiteX9525" fmla="*/ 116402 w 2371972"/>
                <a:gd name="connsiteY9525" fmla="*/ 1400923 h 3508684"/>
                <a:gd name="connsiteX9526" fmla="*/ 115070 w 2371972"/>
                <a:gd name="connsiteY9526" fmla="*/ 1400638 h 3508684"/>
                <a:gd name="connsiteX9527" fmla="*/ 113739 w 2371972"/>
                <a:gd name="connsiteY9527" fmla="*/ 1399020 h 3508684"/>
                <a:gd name="connsiteX9528" fmla="*/ 110315 w 2371972"/>
                <a:gd name="connsiteY9528" fmla="*/ 1399020 h 3508684"/>
                <a:gd name="connsiteX9529" fmla="*/ 109650 w 2371972"/>
                <a:gd name="connsiteY9529" fmla="*/ 1398069 h 3508684"/>
                <a:gd name="connsiteX9530" fmla="*/ 108128 w 2371972"/>
                <a:gd name="connsiteY9530" fmla="*/ 1397783 h 3508684"/>
                <a:gd name="connsiteX9531" fmla="*/ 102803 w 2371972"/>
                <a:gd name="connsiteY9531" fmla="*/ 1392074 h 3508684"/>
                <a:gd name="connsiteX9532" fmla="*/ 100330 w 2371972"/>
                <a:gd name="connsiteY9532" fmla="*/ 1388267 h 3508684"/>
                <a:gd name="connsiteX9533" fmla="*/ 100615 w 2371972"/>
                <a:gd name="connsiteY9533" fmla="*/ 1387030 h 3508684"/>
                <a:gd name="connsiteX9534" fmla="*/ 99569 w 2371972"/>
                <a:gd name="connsiteY9534" fmla="*/ 1386364 h 3508684"/>
                <a:gd name="connsiteX9535" fmla="*/ 99569 w 2371972"/>
                <a:gd name="connsiteY9535" fmla="*/ 1385984 h 3508684"/>
                <a:gd name="connsiteX9536" fmla="*/ 97382 w 2371972"/>
                <a:gd name="connsiteY9536" fmla="*/ 1385698 h 3508684"/>
                <a:gd name="connsiteX9537" fmla="*/ 96906 w 2371972"/>
                <a:gd name="connsiteY9537" fmla="*/ 1385318 h 3508684"/>
                <a:gd name="connsiteX9538" fmla="*/ 96906 w 2371972"/>
                <a:gd name="connsiteY9538" fmla="*/ 1384080 h 3508684"/>
                <a:gd name="connsiteX9539" fmla="*/ 95100 w 2371972"/>
                <a:gd name="connsiteY9539" fmla="*/ 1383700 h 3508684"/>
                <a:gd name="connsiteX9540" fmla="*/ 93768 w 2371972"/>
                <a:gd name="connsiteY9540" fmla="*/ 1382843 h 3508684"/>
                <a:gd name="connsiteX9541" fmla="*/ 93768 w 2371972"/>
                <a:gd name="connsiteY9541" fmla="*/ 1382463 h 3508684"/>
                <a:gd name="connsiteX9542" fmla="*/ 93007 w 2371972"/>
                <a:gd name="connsiteY9542" fmla="*/ 1382463 h 3508684"/>
                <a:gd name="connsiteX9543" fmla="*/ 92722 w 2371972"/>
                <a:gd name="connsiteY9543" fmla="*/ 1383319 h 3508684"/>
                <a:gd name="connsiteX9544" fmla="*/ 93578 w 2371972"/>
                <a:gd name="connsiteY9544" fmla="*/ 1383700 h 3508684"/>
                <a:gd name="connsiteX9545" fmla="*/ 93293 w 2371972"/>
                <a:gd name="connsiteY9545" fmla="*/ 1384556 h 3508684"/>
                <a:gd name="connsiteX9546" fmla="*/ 94339 w 2371972"/>
                <a:gd name="connsiteY9546" fmla="*/ 1384937 h 3508684"/>
                <a:gd name="connsiteX9547" fmla="*/ 94814 w 2371972"/>
                <a:gd name="connsiteY9547" fmla="*/ 1386174 h 3508684"/>
                <a:gd name="connsiteX9548" fmla="*/ 96146 w 2371972"/>
                <a:gd name="connsiteY9548" fmla="*/ 1387126 h 3508684"/>
                <a:gd name="connsiteX9549" fmla="*/ 96431 w 2371972"/>
                <a:gd name="connsiteY9549" fmla="*/ 1388077 h 3508684"/>
                <a:gd name="connsiteX9550" fmla="*/ 95575 w 2371972"/>
                <a:gd name="connsiteY9550" fmla="*/ 1389695 h 3508684"/>
                <a:gd name="connsiteX9551" fmla="*/ 94719 w 2371972"/>
                <a:gd name="connsiteY9551" fmla="*/ 1389695 h 3508684"/>
                <a:gd name="connsiteX9552" fmla="*/ 93198 w 2371972"/>
                <a:gd name="connsiteY9552" fmla="*/ 1391598 h 3508684"/>
                <a:gd name="connsiteX9553" fmla="*/ 92437 w 2371972"/>
                <a:gd name="connsiteY9553" fmla="*/ 1391598 h 3508684"/>
                <a:gd name="connsiteX9554" fmla="*/ 91581 w 2371972"/>
                <a:gd name="connsiteY9554" fmla="*/ 1392835 h 3508684"/>
                <a:gd name="connsiteX9555" fmla="*/ 91581 w 2371972"/>
                <a:gd name="connsiteY9555" fmla="*/ 1393691 h 3508684"/>
                <a:gd name="connsiteX9556" fmla="*/ 90249 w 2371972"/>
                <a:gd name="connsiteY9556" fmla="*/ 1395214 h 3508684"/>
                <a:gd name="connsiteX9557" fmla="*/ 89203 w 2371972"/>
                <a:gd name="connsiteY9557" fmla="*/ 1394548 h 3508684"/>
                <a:gd name="connsiteX9558" fmla="*/ 88062 w 2371972"/>
                <a:gd name="connsiteY9558" fmla="*/ 1394548 h 3508684"/>
                <a:gd name="connsiteX9559" fmla="*/ 84448 w 2371972"/>
                <a:gd name="connsiteY9559" fmla="*/ 1395404 h 3508684"/>
                <a:gd name="connsiteX9560" fmla="*/ 83973 w 2371972"/>
                <a:gd name="connsiteY9560" fmla="*/ 1396927 h 3508684"/>
                <a:gd name="connsiteX9561" fmla="*/ 83497 w 2371972"/>
                <a:gd name="connsiteY9561" fmla="*/ 1397212 h 3508684"/>
                <a:gd name="connsiteX9562" fmla="*/ 83497 w 2371972"/>
                <a:gd name="connsiteY9562" fmla="*/ 1398735 h 3508684"/>
                <a:gd name="connsiteX9563" fmla="*/ 82641 w 2371972"/>
                <a:gd name="connsiteY9563" fmla="*/ 1399401 h 3508684"/>
                <a:gd name="connsiteX9564" fmla="*/ 79789 w 2371972"/>
                <a:gd name="connsiteY9564" fmla="*/ 1397212 h 3508684"/>
                <a:gd name="connsiteX9565" fmla="*/ 75985 w 2371972"/>
                <a:gd name="connsiteY9565" fmla="*/ 1396546 h 3508684"/>
                <a:gd name="connsiteX9566" fmla="*/ 75985 w 2371972"/>
                <a:gd name="connsiteY9566" fmla="*/ 1396166 h 3508684"/>
                <a:gd name="connsiteX9567" fmla="*/ 73797 w 2371972"/>
                <a:gd name="connsiteY9567" fmla="*/ 1397688 h 3508684"/>
                <a:gd name="connsiteX9568" fmla="*/ 72276 w 2371972"/>
                <a:gd name="connsiteY9568" fmla="*/ 1397688 h 3508684"/>
                <a:gd name="connsiteX9569" fmla="*/ 71990 w 2371972"/>
                <a:gd name="connsiteY9569" fmla="*/ 1397022 h 3508684"/>
                <a:gd name="connsiteX9570" fmla="*/ 73036 w 2371972"/>
                <a:gd name="connsiteY9570" fmla="*/ 1396736 h 3508684"/>
                <a:gd name="connsiteX9571" fmla="*/ 73892 w 2371972"/>
                <a:gd name="connsiteY9571" fmla="*/ 1395214 h 3508684"/>
                <a:gd name="connsiteX9572" fmla="*/ 74368 w 2371972"/>
                <a:gd name="connsiteY9572" fmla="*/ 1395214 h 3508684"/>
                <a:gd name="connsiteX9573" fmla="*/ 74653 w 2371972"/>
                <a:gd name="connsiteY9573" fmla="*/ 1393311 h 3508684"/>
                <a:gd name="connsiteX9574" fmla="*/ 73797 w 2371972"/>
                <a:gd name="connsiteY9574" fmla="*/ 1391217 h 3508684"/>
                <a:gd name="connsiteX9575" fmla="*/ 73036 w 2371972"/>
                <a:gd name="connsiteY9575" fmla="*/ 1390932 h 3508684"/>
                <a:gd name="connsiteX9576" fmla="*/ 73036 w 2371972"/>
                <a:gd name="connsiteY9576" fmla="*/ 1390266 h 3508684"/>
                <a:gd name="connsiteX9577" fmla="*/ 71230 w 2371972"/>
                <a:gd name="connsiteY9577" fmla="*/ 1388648 h 3508684"/>
                <a:gd name="connsiteX9578" fmla="*/ 71515 w 2371972"/>
                <a:gd name="connsiteY9578" fmla="*/ 1387126 h 3508684"/>
                <a:gd name="connsiteX9579" fmla="*/ 70754 w 2371972"/>
                <a:gd name="connsiteY9579" fmla="*/ 1386745 h 3508684"/>
                <a:gd name="connsiteX9580" fmla="*/ 70754 w 2371972"/>
                <a:gd name="connsiteY9580" fmla="*/ 1385508 h 3508684"/>
                <a:gd name="connsiteX9581" fmla="*/ 69993 w 2371972"/>
                <a:gd name="connsiteY9581" fmla="*/ 1385222 h 3508684"/>
                <a:gd name="connsiteX9582" fmla="*/ 68947 w 2371972"/>
                <a:gd name="connsiteY9582" fmla="*/ 1385888 h 3508684"/>
                <a:gd name="connsiteX9583" fmla="*/ 69423 w 2371972"/>
                <a:gd name="connsiteY9583" fmla="*/ 1383700 h 3508684"/>
                <a:gd name="connsiteX9584" fmla="*/ 68091 w 2371972"/>
                <a:gd name="connsiteY9584" fmla="*/ 1384651 h 3508684"/>
                <a:gd name="connsiteX9585" fmla="*/ 64953 w 2371972"/>
                <a:gd name="connsiteY9585" fmla="*/ 1385032 h 3508684"/>
                <a:gd name="connsiteX9586" fmla="*/ 64668 w 2371972"/>
                <a:gd name="connsiteY9586" fmla="*/ 1384080 h 3508684"/>
                <a:gd name="connsiteX9587" fmla="*/ 65524 w 2371972"/>
                <a:gd name="connsiteY9587" fmla="*/ 1383414 h 3508684"/>
                <a:gd name="connsiteX9588" fmla="*/ 65048 w 2371972"/>
                <a:gd name="connsiteY9588" fmla="*/ 1381511 h 3508684"/>
                <a:gd name="connsiteX9589" fmla="*/ 60864 w 2371972"/>
                <a:gd name="connsiteY9589" fmla="*/ 1378371 h 3508684"/>
                <a:gd name="connsiteX9590" fmla="*/ 58391 w 2371972"/>
                <a:gd name="connsiteY9590" fmla="*/ 1378656 h 3508684"/>
                <a:gd name="connsiteX9591" fmla="*/ 58391 w 2371972"/>
                <a:gd name="connsiteY9591" fmla="*/ 1381131 h 3508684"/>
                <a:gd name="connsiteX9592" fmla="*/ 57630 w 2371972"/>
                <a:gd name="connsiteY9592" fmla="*/ 1381797 h 3508684"/>
                <a:gd name="connsiteX9593" fmla="*/ 56774 w 2371972"/>
                <a:gd name="connsiteY9593" fmla="*/ 1381797 h 3508684"/>
                <a:gd name="connsiteX9594" fmla="*/ 56489 w 2371972"/>
                <a:gd name="connsiteY9594" fmla="*/ 1380940 h 3508684"/>
                <a:gd name="connsiteX9595" fmla="*/ 57345 w 2371972"/>
                <a:gd name="connsiteY9595" fmla="*/ 1380655 h 3508684"/>
                <a:gd name="connsiteX9596" fmla="*/ 57060 w 2371972"/>
                <a:gd name="connsiteY9596" fmla="*/ 1379418 h 3508684"/>
                <a:gd name="connsiteX9597" fmla="*/ 56204 w 2371972"/>
                <a:gd name="connsiteY9597" fmla="*/ 1379037 h 3508684"/>
                <a:gd name="connsiteX9598" fmla="*/ 55158 w 2371972"/>
                <a:gd name="connsiteY9598" fmla="*/ 1377515 h 3508684"/>
                <a:gd name="connsiteX9599" fmla="*/ 55158 w 2371972"/>
                <a:gd name="connsiteY9599" fmla="*/ 1376277 h 3508684"/>
                <a:gd name="connsiteX9600" fmla="*/ 54682 w 2371972"/>
                <a:gd name="connsiteY9600" fmla="*/ 1375897 h 3508684"/>
                <a:gd name="connsiteX9601" fmla="*/ 54968 w 2371972"/>
                <a:gd name="connsiteY9601" fmla="*/ 1374374 h 3508684"/>
                <a:gd name="connsiteX9602" fmla="*/ 54302 w 2371972"/>
                <a:gd name="connsiteY9602" fmla="*/ 1372852 h 3508684"/>
                <a:gd name="connsiteX9603" fmla="*/ 52780 w 2371972"/>
                <a:gd name="connsiteY9603" fmla="*/ 1371615 h 3508684"/>
                <a:gd name="connsiteX9604" fmla="*/ 51734 w 2371972"/>
                <a:gd name="connsiteY9604" fmla="*/ 1371329 h 3508684"/>
                <a:gd name="connsiteX9605" fmla="*/ 50878 w 2371972"/>
                <a:gd name="connsiteY9605" fmla="*/ 1371615 h 3508684"/>
                <a:gd name="connsiteX9606" fmla="*/ 49547 w 2371972"/>
                <a:gd name="connsiteY9606" fmla="*/ 1373232 h 3508684"/>
                <a:gd name="connsiteX9607" fmla="*/ 48691 w 2371972"/>
                <a:gd name="connsiteY9607" fmla="*/ 1372947 h 3508684"/>
                <a:gd name="connsiteX9608" fmla="*/ 48976 w 2371972"/>
                <a:gd name="connsiteY9608" fmla="*/ 1372090 h 3508684"/>
                <a:gd name="connsiteX9609" fmla="*/ 48501 w 2371972"/>
                <a:gd name="connsiteY9609" fmla="*/ 1372090 h 3508684"/>
                <a:gd name="connsiteX9610" fmla="*/ 47740 w 2371972"/>
                <a:gd name="connsiteY9610" fmla="*/ 1371139 h 3508684"/>
                <a:gd name="connsiteX9611" fmla="*/ 48025 w 2371972"/>
                <a:gd name="connsiteY9611" fmla="*/ 1367999 h 3508684"/>
                <a:gd name="connsiteX9612" fmla="*/ 49071 w 2371972"/>
                <a:gd name="connsiteY9612" fmla="*/ 1367142 h 3508684"/>
                <a:gd name="connsiteX9613" fmla="*/ 50117 w 2371972"/>
                <a:gd name="connsiteY9613" fmla="*/ 1367428 h 3508684"/>
                <a:gd name="connsiteX9614" fmla="*/ 50117 w 2371972"/>
                <a:gd name="connsiteY9614" fmla="*/ 1365144 h 3508684"/>
                <a:gd name="connsiteX9615" fmla="*/ 51639 w 2371972"/>
                <a:gd name="connsiteY9615" fmla="*/ 1364858 h 3508684"/>
                <a:gd name="connsiteX9616" fmla="*/ 51924 w 2371972"/>
                <a:gd name="connsiteY9616" fmla="*/ 1364192 h 3508684"/>
                <a:gd name="connsiteX9617" fmla="*/ 49832 w 2371972"/>
                <a:gd name="connsiteY9617" fmla="*/ 1364192 h 3508684"/>
                <a:gd name="connsiteX9618" fmla="*/ 49832 w 2371972"/>
                <a:gd name="connsiteY9618" fmla="*/ 1363241 h 3508684"/>
                <a:gd name="connsiteX9619" fmla="*/ 52305 w 2371972"/>
                <a:gd name="connsiteY9619" fmla="*/ 1361718 h 3508684"/>
                <a:gd name="connsiteX9620" fmla="*/ 52780 w 2371972"/>
                <a:gd name="connsiteY9620" fmla="*/ 1361718 h 3508684"/>
                <a:gd name="connsiteX9621" fmla="*/ 52305 w 2371972"/>
                <a:gd name="connsiteY9621" fmla="*/ 1363336 h 3508684"/>
                <a:gd name="connsiteX9622" fmla="*/ 53161 w 2371972"/>
                <a:gd name="connsiteY9622" fmla="*/ 1363336 h 3508684"/>
                <a:gd name="connsiteX9623" fmla="*/ 53446 w 2371972"/>
                <a:gd name="connsiteY9623" fmla="*/ 1364002 h 3508684"/>
                <a:gd name="connsiteX9624" fmla="*/ 54302 w 2371972"/>
                <a:gd name="connsiteY9624" fmla="*/ 1364288 h 3508684"/>
                <a:gd name="connsiteX9625" fmla="*/ 54587 w 2371972"/>
                <a:gd name="connsiteY9625" fmla="*/ 1368094 h 3508684"/>
                <a:gd name="connsiteX9626" fmla="*/ 55348 w 2371972"/>
                <a:gd name="connsiteY9626" fmla="*/ 1370282 h 3508684"/>
                <a:gd name="connsiteX9627" fmla="*/ 56394 w 2371972"/>
                <a:gd name="connsiteY9627" fmla="*/ 1370282 h 3508684"/>
                <a:gd name="connsiteX9628" fmla="*/ 57725 w 2371972"/>
                <a:gd name="connsiteY9628" fmla="*/ 1369616 h 3508684"/>
                <a:gd name="connsiteX9629" fmla="*/ 57725 w 2371972"/>
                <a:gd name="connsiteY9629" fmla="*/ 1369236 h 3508684"/>
                <a:gd name="connsiteX9630" fmla="*/ 59247 w 2371972"/>
                <a:gd name="connsiteY9630" fmla="*/ 1370187 h 3508684"/>
                <a:gd name="connsiteX9631" fmla="*/ 59722 w 2371972"/>
                <a:gd name="connsiteY9631" fmla="*/ 1369236 h 3508684"/>
                <a:gd name="connsiteX9632" fmla="*/ 60578 w 2371972"/>
                <a:gd name="connsiteY9632" fmla="*/ 1369236 h 3508684"/>
                <a:gd name="connsiteX9633" fmla="*/ 60293 w 2371972"/>
                <a:gd name="connsiteY9633" fmla="*/ 1368284 h 3508684"/>
                <a:gd name="connsiteX9634" fmla="*/ 59818 w 2371972"/>
                <a:gd name="connsiteY9634" fmla="*/ 1368284 h 3508684"/>
                <a:gd name="connsiteX9635" fmla="*/ 59818 w 2371972"/>
                <a:gd name="connsiteY9635" fmla="*/ 1366381 h 3508684"/>
                <a:gd name="connsiteX9636" fmla="*/ 58772 w 2371972"/>
                <a:gd name="connsiteY9636" fmla="*/ 1364858 h 3508684"/>
                <a:gd name="connsiteX9637" fmla="*/ 58011 w 2371972"/>
                <a:gd name="connsiteY9637" fmla="*/ 1364573 h 3508684"/>
                <a:gd name="connsiteX9638" fmla="*/ 58011 w 2371972"/>
                <a:gd name="connsiteY9638" fmla="*/ 1363907 h 3508684"/>
                <a:gd name="connsiteX9639" fmla="*/ 58486 w 2371972"/>
                <a:gd name="connsiteY9639" fmla="*/ 1363621 h 3508684"/>
                <a:gd name="connsiteX9640" fmla="*/ 59247 w 2371972"/>
                <a:gd name="connsiteY9640" fmla="*/ 1364002 h 3508684"/>
                <a:gd name="connsiteX9641" fmla="*/ 59532 w 2371972"/>
                <a:gd name="connsiteY9641" fmla="*/ 1363336 h 3508684"/>
                <a:gd name="connsiteX9642" fmla="*/ 60578 w 2371972"/>
                <a:gd name="connsiteY9642" fmla="*/ 1363716 h 3508684"/>
                <a:gd name="connsiteX9643" fmla="*/ 61054 w 2371972"/>
                <a:gd name="connsiteY9643" fmla="*/ 1360862 h 3508684"/>
                <a:gd name="connsiteX9644" fmla="*/ 60769 w 2371972"/>
                <a:gd name="connsiteY9644" fmla="*/ 1358578 h 3508684"/>
                <a:gd name="connsiteX9645" fmla="*/ 61624 w 2371972"/>
                <a:gd name="connsiteY9645" fmla="*/ 1357626 h 3508684"/>
                <a:gd name="connsiteX9646" fmla="*/ 60769 w 2371972"/>
                <a:gd name="connsiteY9646" fmla="*/ 1356770 h 3508684"/>
                <a:gd name="connsiteX9647" fmla="*/ 58581 w 2371972"/>
                <a:gd name="connsiteY9647" fmla="*/ 1356389 h 3508684"/>
                <a:gd name="connsiteX9648" fmla="*/ 58296 w 2371972"/>
                <a:gd name="connsiteY9648" fmla="*/ 1356009 h 3508684"/>
                <a:gd name="connsiteX9649" fmla="*/ 56965 w 2371972"/>
                <a:gd name="connsiteY9649" fmla="*/ 1356389 h 3508684"/>
                <a:gd name="connsiteX9650" fmla="*/ 56679 w 2371972"/>
                <a:gd name="connsiteY9650" fmla="*/ 1357055 h 3508684"/>
                <a:gd name="connsiteX9651" fmla="*/ 56394 w 2371972"/>
                <a:gd name="connsiteY9651" fmla="*/ 1354772 h 3508684"/>
                <a:gd name="connsiteX9652" fmla="*/ 56870 w 2371972"/>
                <a:gd name="connsiteY9652" fmla="*/ 1354772 h 3508684"/>
                <a:gd name="connsiteX9653" fmla="*/ 56584 w 2371972"/>
                <a:gd name="connsiteY9653" fmla="*/ 1354106 h 3508684"/>
                <a:gd name="connsiteX9654" fmla="*/ 57630 w 2371972"/>
                <a:gd name="connsiteY9654" fmla="*/ 1353439 h 3508684"/>
                <a:gd name="connsiteX9655" fmla="*/ 59913 w 2371972"/>
                <a:gd name="connsiteY9655" fmla="*/ 1353725 h 3508684"/>
                <a:gd name="connsiteX9656" fmla="*/ 60388 w 2371972"/>
                <a:gd name="connsiteY9656" fmla="*/ 1352868 h 3508684"/>
                <a:gd name="connsiteX9657" fmla="*/ 61244 w 2371972"/>
                <a:gd name="connsiteY9657" fmla="*/ 1352868 h 3508684"/>
                <a:gd name="connsiteX9658" fmla="*/ 61244 w 2371972"/>
                <a:gd name="connsiteY9658" fmla="*/ 1352202 h 3508684"/>
                <a:gd name="connsiteX9659" fmla="*/ 62005 w 2371972"/>
                <a:gd name="connsiteY9659" fmla="*/ 1351822 h 3508684"/>
                <a:gd name="connsiteX9660" fmla="*/ 61529 w 2371972"/>
                <a:gd name="connsiteY9660" fmla="*/ 1350965 h 3508684"/>
                <a:gd name="connsiteX9661" fmla="*/ 62005 w 2371972"/>
                <a:gd name="connsiteY9661" fmla="*/ 1350965 h 3508684"/>
                <a:gd name="connsiteX9662" fmla="*/ 62480 w 2371972"/>
                <a:gd name="connsiteY9662" fmla="*/ 1350109 h 3508684"/>
                <a:gd name="connsiteX9663" fmla="*/ 65333 w 2371972"/>
                <a:gd name="connsiteY9663" fmla="*/ 1351631 h 3508684"/>
                <a:gd name="connsiteX9664" fmla="*/ 65619 w 2371972"/>
                <a:gd name="connsiteY9664" fmla="*/ 1350965 h 3508684"/>
                <a:gd name="connsiteX9665" fmla="*/ 66379 w 2371972"/>
                <a:gd name="connsiteY9665" fmla="*/ 1350680 h 3508684"/>
                <a:gd name="connsiteX9666" fmla="*/ 66665 w 2371972"/>
                <a:gd name="connsiteY9666" fmla="*/ 1349728 h 3508684"/>
                <a:gd name="connsiteX9667" fmla="*/ 67996 w 2371972"/>
                <a:gd name="connsiteY9667" fmla="*/ 1348777 h 3508684"/>
                <a:gd name="connsiteX9668" fmla="*/ 67996 w 2371972"/>
                <a:gd name="connsiteY9668" fmla="*/ 1347540 h 3508684"/>
                <a:gd name="connsiteX9669" fmla="*/ 67235 w 2371972"/>
                <a:gd name="connsiteY9669" fmla="*/ 1346588 h 3508684"/>
                <a:gd name="connsiteX9670" fmla="*/ 67521 w 2371972"/>
                <a:gd name="connsiteY9670" fmla="*/ 1344970 h 3508684"/>
                <a:gd name="connsiteX9671" fmla="*/ 65999 w 2371972"/>
                <a:gd name="connsiteY9671" fmla="*/ 1344304 h 3508684"/>
                <a:gd name="connsiteX9672" fmla="*/ 65714 w 2371972"/>
                <a:gd name="connsiteY9672" fmla="*/ 1343353 h 3508684"/>
                <a:gd name="connsiteX9673" fmla="*/ 67901 w 2371972"/>
                <a:gd name="connsiteY9673" fmla="*/ 1342687 h 3508684"/>
                <a:gd name="connsiteX9674" fmla="*/ 67901 w 2371972"/>
                <a:gd name="connsiteY9674" fmla="*/ 1342306 h 3508684"/>
                <a:gd name="connsiteX9675" fmla="*/ 68662 w 2371972"/>
                <a:gd name="connsiteY9675" fmla="*/ 1342020 h 3508684"/>
                <a:gd name="connsiteX9676" fmla="*/ 68662 w 2371972"/>
                <a:gd name="connsiteY9676" fmla="*/ 1340117 h 3508684"/>
                <a:gd name="connsiteX9677" fmla="*/ 69518 w 2371972"/>
                <a:gd name="connsiteY9677" fmla="*/ 1337929 h 3508684"/>
                <a:gd name="connsiteX9678" fmla="*/ 71039 w 2371972"/>
                <a:gd name="connsiteY9678" fmla="*/ 1336977 h 3508684"/>
                <a:gd name="connsiteX9679" fmla="*/ 69993 w 2371972"/>
                <a:gd name="connsiteY9679" fmla="*/ 1335740 h 3508684"/>
                <a:gd name="connsiteX9680" fmla="*/ 70469 w 2371972"/>
                <a:gd name="connsiteY9680" fmla="*/ 1333266 h 3508684"/>
                <a:gd name="connsiteX9681" fmla="*/ 71990 w 2371972"/>
                <a:gd name="connsiteY9681" fmla="*/ 1333266 h 3508684"/>
                <a:gd name="connsiteX9682" fmla="*/ 72751 w 2371972"/>
                <a:gd name="connsiteY9682" fmla="*/ 1334503 h 3508684"/>
                <a:gd name="connsiteX9683" fmla="*/ 73512 w 2371972"/>
                <a:gd name="connsiteY9683" fmla="*/ 1334217 h 3508684"/>
                <a:gd name="connsiteX9684" fmla="*/ 73036 w 2371972"/>
                <a:gd name="connsiteY9684" fmla="*/ 1331934 h 3508684"/>
                <a:gd name="connsiteX9685" fmla="*/ 72561 w 2371972"/>
                <a:gd name="connsiteY9685" fmla="*/ 1331268 h 3508684"/>
                <a:gd name="connsiteX9686" fmla="*/ 71800 w 2371972"/>
                <a:gd name="connsiteY9686" fmla="*/ 1331553 h 3508684"/>
                <a:gd name="connsiteX9687" fmla="*/ 71325 w 2371972"/>
                <a:gd name="connsiteY9687" fmla="*/ 1331172 h 3508684"/>
                <a:gd name="connsiteX9688" fmla="*/ 71039 w 2371972"/>
                <a:gd name="connsiteY9688" fmla="*/ 1328889 h 3508684"/>
                <a:gd name="connsiteX9689" fmla="*/ 69708 w 2371972"/>
                <a:gd name="connsiteY9689" fmla="*/ 1328032 h 3508684"/>
                <a:gd name="connsiteX9690" fmla="*/ 69708 w 2371972"/>
                <a:gd name="connsiteY9690" fmla="*/ 1327176 h 3508684"/>
                <a:gd name="connsiteX9691" fmla="*/ 70754 w 2371972"/>
                <a:gd name="connsiteY9691" fmla="*/ 1326890 h 3508684"/>
                <a:gd name="connsiteX9692" fmla="*/ 72276 w 2371972"/>
                <a:gd name="connsiteY9692" fmla="*/ 1327556 h 3508684"/>
                <a:gd name="connsiteX9693" fmla="*/ 73132 w 2371972"/>
                <a:gd name="connsiteY9693" fmla="*/ 1327176 h 3508684"/>
                <a:gd name="connsiteX9694" fmla="*/ 72656 w 2371972"/>
                <a:gd name="connsiteY9694" fmla="*/ 1326510 h 3508684"/>
                <a:gd name="connsiteX9695" fmla="*/ 73132 w 2371972"/>
                <a:gd name="connsiteY9695" fmla="*/ 1325558 h 3508684"/>
                <a:gd name="connsiteX9696" fmla="*/ 74178 w 2371972"/>
                <a:gd name="connsiteY9696" fmla="*/ 1324892 h 3508684"/>
                <a:gd name="connsiteX9697" fmla="*/ 75509 w 2371972"/>
                <a:gd name="connsiteY9697" fmla="*/ 1324892 h 3508684"/>
                <a:gd name="connsiteX9698" fmla="*/ 77982 w 2371972"/>
                <a:gd name="connsiteY9698" fmla="*/ 1325273 h 3508684"/>
                <a:gd name="connsiteX9699" fmla="*/ 78838 w 2371972"/>
                <a:gd name="connsiteY9699" fmla="*/ 1325939 h 3508684"/>
                <a:gd name="connsiteX9700" fmla="*/ 79123 w 2371972"/>
                <a:gd name="connsiteY9700" fmla="*/ 1326795 h 3508684"/>
                <a:gd name="connsiteX9701" fmla="*/ 80169 w 2371972"/>
                <a:gd name="connsiteY9701" fmla="*/ 1327461 h 3508684"/>
                <a:gd name="connsiteX9702" fmla="*/ 80930 w 2371972"/>
                <a:gd name="connsiteY9702" fmla="*/ 1327461 h 3508684"/>
                <a:gd name="connsiteX9703" fmla="*/ 81405 w 2371972"/>
                <a:gd name="connsiteY9703" fmla="*/ 1326510 h 3508684"/>
                <a:gd name="connsiteX9704" fmla="*/ 82261 w 2371972"/>
                <a:gd name="connsiteY9704" fmla="*/ 1326510 h 3508684"/>
                <a:gd name="connsiteX9705" fmla="*/ 81976 w 2371972"/>
                <a:gd name="connsiteY9705" fmla="*/ 1327366 h 3508684"/>
                <a:gd name="connsiteX9706" fmla="*/ 82451 w 2371972"/>
                <a:gd name="connsiteY9706" fmla="*/ 1328032 h 3508684"/>
                <a:gd name="connsiteX9707" fmla="*/ 83973 w 2371972"/>
                <a:gd name="connsiteY9707" fmla="*/ 1328032 h 3508684"/>
                <a:gd name="connsiteX9708" fmla="*/ 85019 w 2371972"/>
                <a:gd name="connsiteY9708" fmla="*/ 1327176 h 3508684"/>
                <a:gd name="connsiteX9709" fmla="*/ 84258 w 2371972"/>
                <a:gd name="connsiteY9709" fmla="*/ 1325939 h 3508684"/>
                <a:gd name="connsiteX9710" fmla="*/ 84543 w 2371972"/>
                <a:gd name="connsiteY9710" fmla="*/ 1325558 h 3508684"/>
                <a:gd name="connsiteX9711" fmla="*/ 87396 w 2371972"/>
                <a:gd name="connsiteY9711" fmla="*/ 1325558 h 3508684"/>
                <a:gd name="connsiteX9712" fmla="*/ 87396 w 2371972"/>
                <a:gd name="connsiteY9712" fmla="*/ 1325177 h 3508684"/>
                <a:gd name="connsiteX9713" fmla="*/ 88157 w 2371972"/>
                <a:gd name="connsiteY9713" fmla="*/ 1324892 h 3508684"/>
                <a:gd name="connsiteX9714" fmla="*/ 88918 w 2371972"/>
                <a:gd name="connsiteY9714" fmla="*/ 1325558 h 3508684"/>
                <a:gd name="connsiteX9715" fmla="*/ 88918 w 2371972"/>
                <a:gd name="connsiteY9715" fmla="*/ 1328318 h 3508684"/>
                <a:gd name="connsiteX9716" fmla="*/ 93007 w 2371972"/>
                <a:gd name="connsiteY9716" fmla="*/ 1332124 h 3508684"/>
                <a:gd name="connsiteX9717" fmla="*/ 95195 w 2371972"/>
                <a:gd name="connsiteY9717" fmla="*/ 1332980 h 3508684"/>
                <a:gd name="connsiteX9718" fmla="*/ 97002 w 2371972"/>
                <a:gd name="connsiteY9718" fmla="*/ 1334503 h 3508684"/>
                <a:gd name="connsiteX9719" fmla="*/ 97477 w 2371972"/>
                <a:gd name="connsiteY9719" fmla="*/ 1334217 h 3508684"/>
                <a:gd name="connsiteX9720" fmla="*/ 97002 w 2371972"/>
                <a:gd name="connsiteY9720" fmla="*/ 1333361 h 3508684"/>
                <a:gd name="connsiteX9721" fmla="*/ 96241 w 2371972"/>
                <a:gd name="connsiteY9721" fmla="*/ 1333076 h 3508684"/>
                <a:gd name="connsiteX9722" fmla="*/ 96241 w 2371972"/>
                <a:gd name="connsiteY9722" fmla="*/ 1332219 h 3508684"/>
                <a:gd name="connsiteX9723" fmla="*/ 99855 w 2371972"/>
                <a:gd name="connsiteY9723" fmla="*/ 1332219 h 3508684"/>
                <a:gd name="connsiteX9724" fmla="*/ 100710 w 2371972"/>
                <a:gd name="connsiteY9724" fmla="*/ 1332885 h 3508684"/>
                <a:gd name="connsiteX9725" fmla="*/ 100710 w 2371972"/>
                <a:gd name="connsiteY9725" fmla="*/ 1333837 h 3508684"/>
                <a:gd name="connsiteX9726" fmla="*/ 99664 w 2371972"/>
                <a:gd name="connsiteY9726" fmla="*/ 1335740 h 3508684"/>
                <a:gd name="connsiteX9727" fmla="*/ 99664 w 2371972"/>
                <a:gd name="connsiteY9727" fmla="*/ 1336692 h 3508684"/>
                <a:gd name="connsiteX9728" fmla="*/ 100140 w 2371972"/>
                <a:gd name="connsiteY9728" fmla="*/ 1337072 h 3508684"/>
                <a:gd name="connsiteX9729" fmla="*/ 102612 w 2371972"/>
                <a:gd name="connsiteY9729" fmla="*/ 1338024 h 3508684"/>
                <a:gd name="connsiteX9730" fmla="*/ 101852 w 2371972"/>
                <a:gd name="connsiteY9730" fmla="*/ 1336787 h 3508684"/>
                <a:gd name="connsiteX9731" fmla="*/ 103183 w 2371972"/>
                <a:gd name="connsiteY9731" fmla="*/ 1337453 h 3508684"/>
                <a:gd name="connsiteX9732" fmla="*/ 105370 w 2371972"/>
                <a:gd name="connsiteY9732" fmla="*/ 1337738 h 3508684"/>
                <a:gd name="connsiteX9733" fmla="*/ 107843 w 2371972"/>
                <a:gd name="connsiteY9733" fmla="*/ 1336216 h 3508684"/>
                <a:gd name="connsiteX9734" fmla="*/ 108889 w 2371972"/>
                <a:gd name="connsiteY9734" fmla="*/ 1336596 h 3508684"/>
                <a:gd name="connsiteX9735" fmla="*/ 108889 w 2371972"/>
                <a:gd name="connsiteY9735" fmla="*/ 1337834 h 3508684"/>
                <a:gd name="connsiteX9736" fmla="*/ 108413 w 2371972"/>
                <a:gd name="connsiteY9736" fmla="*/ 1338214 h 3508684"/>
                <a:gd name="connsiteX9737" fmla="*/ 106321 w 2371972"/>
                <a:gd name="connsiteY9737" fmla="*/ 1338214 h 3508684"/>
                <a:gd name="connsiteX9738" fmla="*/ 105465 w 2371972"/>
                <a:gd name="connsiteY9738" fmla="*/ 1339451 h 3508684"/>
                <a:gd name="connsiteX9739" fmla="*/ 104990 w 2371972"/>
                <a:gd name="connsiteY9739" fmla="*/ 1339451 h 3508684"/>
                <a:gd name="connsiteX9740" fmla="*/ 104514 w 2371972"/>
                <a:gd name="connsiteY9740" fmla="*/ 1338595 h 3508684"/>
                <a:gd name="connsiteX9741" fmla="*/ 103659 w 2371972"/>
                <a:gd name="connsiteY9741" fmla="*/ 1338880 h 3508684"/>
                <a:gd name="connsiteX9742" fmla="*/ 104419 w 2371972"/>
                <a:gd name="connsiteY9742" fmla="*/ 1340403 h 3508684"/>
                <a:gd name="connsiteX9743" fmla="*/ 103088 w 2371972"/>
                <a:gd name="connsiteY9743" fmla="*/ 1341069 h 3508684"/>
                <a:gd name="connsiteX9744" fmla="*/ 103373 w 2371972"/>
                <a:gd name="connsiteY9744" fmla="*/ 1343257 h 3508684"/>
                <a:gd name="connsiteX9745" fmla="*/ 104895 w 2371972"/>
                <a:gd name="connsiteY9745" fmla="*/ 1342591 h 3508684"/>
                <a:gd name="connsiteX9746" fmla="*/ 105180 w 2371972"/>
                <a:gd name="connsiteY9746" fmla="*/ 1342972 h 3508684"/>
                <a:gd name="connsiteX9747" fmla="*/ 109650 w 2371972"/>
                <a:gd name="connsiteY9747" fmla="*/ 1343353 h 3508684"/>
                <a:gd name="connsiteX9748" fmla="*/ 110981 w 2371972"/>
                <a:gd name="connsiteY9748" fmla="*/ 1343733 h 3508684"/>
                <a:gd name="connsiteX9749" fmla="*/ 111266 w 2371972"/>
                <a:gd name="connsiteY9749" fmla="*/ 1344970 h 3508684"/>
                <a:gd name="connsiteX9750" fmla="*/ 112122 w 2371972"/>
                <a:gd name="connsiteY9750" fmla="*/ 1346207 h 3508684"/>
                <a:gd name="connsiteX9751" fmla="*/ 114215 w 2371972"/>
                <a:gd name="connsiteY9751" fmla="*/ 1345827 h 3508684"/>
                <a:gd name="connsiteX9752" fmla="*/ 115736 w 2371972"/>
                <a:gd name="connsiteY9752" fmla="*/ 1344875 h 3508684"/>
                <a:gd name="connsiteX9753" fmla="*/ 117828 w 2371972"/>
                <a:gd name="connsiteY9753" fmla="*/ 1342591 h 3508684"/>
                <a:gd name="connsiteX9754" fmla="*/ 117353 w 2371972"/>
                <a:gd name="connsiteY9754" fmla="*/ 1339451 h 3508684"/>
                <a:gd name="connsiteX9755" fmla="*/ 116497 w 2371972"/>
                <a:gd name="connsiteY9755" fmla="*/ 1338214 h 3508684"/>
                <a:gd name="connsiteX9756" fmla="*/ 117923 w 2371972"/>
                <a:gd name="connsiteY9756" fmla="*/ 1337738 h 3508684"/>
                <a:gd name="connsiteX9757" fmla="*/ 118209 w 2371972"/>
                <a:gd name="connsiteY9757" fmla="*/ 1336121 h 3508684"/>
                <a:gd name="connsiteX9758" fmla="*/ 119255 w 2371972"/>
                <a:gd name="connsiteY9758" fmla="*/ 1335455 h 3508684"/>
                <a:gd name="connsiteX9759" fmla="*/ 120301 w 2371972"/>
                <a:gd name="connsiteY9759" fmla="*/ 1332600 h 3508684"/>
                <a:gd name="connsiteX9760" fmla="*/ 119255 w 2371972"/>
                <a:gd name="connsiteY9760" fmla="*/ 1329079 h 3508684"/>
                <a:gd name="connsiteX9761" fmla="*/ 117163 w 2371972"/>
                <a:gd name="connsiteY9761" fmla="*/ 1328698 h 3508684"/>
                <a:gd name="connsiteX9762" fmla="*/ 116877 w 2371972"/>
                <a:gd name="connsiteY9762" fmla="*/ 1328032 h 3508684"/>
                <a:gd name="connsiteX9763" fmla="*/ 121537 w 2371972"/>
                <a:gd name="connsiteY9763" fmla="*/ 1327366 h 3508684"/>
                <a:gd name="connsiteX9764" fmla="*/ 126482 w 2371972"/>
                <a:gd name="connsiteY9764" fmla="*/ 1325748 h 3508684"/>
                <a:gd name="connsiteX9765" fmla="*/ 132759 w 2371972"/>
                <a:gd name="connsiteY9765" fmla="*/ 1320515 h 3508684"/>
                <a:gd name="connsiteX9766" fmla="*/ 133805 w 2371972"/>
                <a:gd name="connsiteY9766" fmla="*/ 1318041 h 3508684"/>
                <a:gd name="connsiteX9767" fmla="*/ 133805 w 2371972"/>
                <a:gd name="connsiteY9767" fmla="*/ 1315852 h 3508684"/>
                <a:gd name="connsiteX9768" fmla="*/ 132283 w 2371972"/>
                <a:gd name="connsiteY9768" fmla="*/ 1313568 h 3508684"/>
                <a:gd name="connsiteX9769" fmla="*/ 130952 w 2371972"/>
                <a:gd name="connsiteY9769" fmla="*/ 1313854 h 3508684"/>
                <a:gd name="connsiteX9770" fmla="*/ 130667 w 2371972"/>
                <a:gd name="connsiteY9770" fmla="*/ 1315090 h 3508684"/>
                <a:gd name="connsiteX9771" fmla="*/ 129811 w 2371972"/>
                <a:gd name="connsiteY9771" fmla="*/ 1314805 h 3508684"/>
                <a:gd name="connsiteX9772" fmla="*/ 129050 w 2371972"/>
                <a:gd name="connsiteY9772" fmla="*/ 1313949 h 3508684"/>
                <a:gd name="connsiteX9773" fmla="*/ 129050 w 2371972"/>
                <a:gd name="connsiteY9773" fmla="*/ 1313092 h 3508684"/>
                <a:gd name="connsiteX9774" fmla="*/ 129526 w 2371972"/>
                <a:gd name="connsiteY9774" fmla="*/ 1312807 h 3508684"/>
                <a:gd name="connsiteX9775" fmla="*/ 129240 w 2371972"/>
                <a:gd name="connsiteY9775" fmla="*/ 1311855 h 3508684"/>
                <a:gd name="connsiteX9776" fmla="*/ 129716 w 2371972"/>
                <a:gd name="connsiteY9776" fmla="*/ 1311475 h 3508684"/>
                <a:gd name="connsiteX9777" fmla="*/ 131047 w 2371972"/>
                <a:gd name="connsiteY9777" fmla="*/ 1311475 h 3508684"/>
                <a:gd name="connsiteX9778" fmla="*/ 133234 w 2371972"/>
                <a:gd name="connsiteY9778" fmla="*/ 1312712 h 3508684"/>
                <a:gd name="connsiteX9779" fmla="*/ 133710 w 2371972"/>
                <a:gd name="connsiteY9779" fmla="*/ 1310237 h 3508684"/>
                <a:gd name="connsiteX9780" fmla="*/ 135041 w 2371972"/>
                <a:gd name="connsiteY9780" fmla="*/ 1309857 h 3508684"/>
                <a:gd name="connsiteX9781" fmla="*/ 134566 w 2371972"/>
                <a:gd name="connsiteY9781" fmla="*/ 1307668 h 3508684"/>
                <a:gd name="connsiteX9782" fmla="*/ 135041 w 2371972"/>
                <a:gd name="connsiteY9782" fmla="*/ 1307288 h 3508684"/>
                <a:gd name="connsiteX9783" fmla="*/ 136373 w 2371972"/>
                <a:gd name="connsiteY9783" fmla="*/ 1307288 h 3508684"/>
                <a:gd name="connsiteX9784" fmla="*/ 136373 w 2371972"/>
                <a:gd name="connsiteY9784" fmla="*/ 1308905 h 3508684"/>
                <a:gd name="connsiteX9785" fmla="*/ 137229 w 2371972"/>
                <a:gd name="connsiteY9785" fmla="*/ 1309191 h 3508684"/>
                <a:gd name="connsiteX9786" fmla="*/ 139036 w 2371972"/>
                <a:gd name="connsiteY9786" fmla="*/ 1307288 h 3508684"/>
                <a:gd name="connsiteX9787" fmla="*/ 138180 w 2371972"/>
                <a:gd name="connsiteY9787" fmla="*/ 1305384 h 3508684"/>
                <a:gd name="connsiteX9788" fmla="*/ 138845 w 2371972"/>
                <a:gd name="connsiteY9788" fmla="*/ 1305384 h 3508684"/>
                <a:gd name="connsiteX9789" fmla="*/ 138845 w 2371972"/>
                <a:gd name="connsiteY9789" fmla="*/ 1304718 h 3508684"/>
                <a:gd name="connsiteX9790" fmla="*/ 140652 w 2371972"/>
                <a:gd name="connsiteY9790" fmla="*/ 1302435 h 3508684"/>
                <a:gd name="connsiteX9791" fmla="*/ 141698 w 2371972"/>
                <a:gd name="connsiteY9791" fmla="*/ 1302054 h 3508684"/>
                <a:gd name="connsiteX9792" fmla="*/ 143030 w 2371972"/>
                <a:gd name="connsiteY9792" fmla="*/ 1303957 h 3508684"/>
                <a:gd name="connsiteX9793" fmla="*/ 144361 w 2371972"/>
                <a:gd name="connsiteY9793" fmla="*/ 1304623 h 3508684"/>
                <a:gd name="connsiteX9794" fmla="*/ 144837 w 2371972"/>
                <a:gd name="connsiteY9794" fmla="*/ 1307097 h 3508684"/>
                <a:gd name="connsiteX9795" fmla="*/ 144551 w 2371972"/>
                <a:gd name="connsiteY9795" fmla="*/ 1307478 h 3508684"/>
                <a:gd name="connsiteX9796" fmla="*/ 141413 w 2371972"/>
                <a:gd name="connsiteY9796" fmla="*/ 1308334 h 3508684"/>
                <a:gd name="connsiteX9797" fmla="*/ 140367 w 2371972"/>
                <a:gd name="connsiteY9797" fmla="*/ 1309857 h 3508684"/>
                <a:gd name="connsiteX9798" fmla="*/ 138275 w 2371972"/>
                <a:gd name="connsiteY9798" fmla="*/ 1311379 h 3508684"/>
                <a:gd name="connsiteX9799" fmla="*/ 137799 w 2371972"/>
                <a:gd name="connsiteY9799" fmla="*/ 1314520 h 3508684"/>
                <a:gd name="connsiteX9800" fmla="*/ 139131 w 2371972"/>
                <a:gd name="connsiteY9800" fmla="*/ 1316708 h 3508684"/>
                <a:gd name="connsiteX9801" fmla="*/ 139131 w 2371972"/>
                <a:gd name="connsiteY9801" fmla="*/ 1317565 h 3508684"/>
                <a:gd name="connsiteX9802" fmla="*/ 134471 w 2371972"/>
                <a:gd name="connsiteY9802" fmla="*/ 1322323 h 3508684"/>
                <a:gd name="connsiteX9803" fmla="*/ 133995 w 2371972"/>
                <a:gd name="connsiteY9803" fmla="*/ 1323845 h 3508684"/>
                <a:gd name="connsiteX9804" fmla="*/ 133139 w 2371972"/>
                <a:gd name="connsiteY9804" fmla="*/ 1324511 h 3508684"/>
                <a:gd name="connsiteX9805" fmla="*/ 132664 w 2371972"/>
                <a:gd name="connsiteY9805" fmla="*/ 1326414 h 3508684"/>
                <a:gd name="connsiteX9806" fmla="*/ 132949 w 2371972"/>
                <a:gd name="connsiteY9806" fmla="*/ 1327651 h 3508684"/>
                <a:gd name="connsiteX9807" fmla="*/ 134281 w 2371972"/>
                <a:gd name="connsiteY9807" fmla="*/ 1329174 h 3508684"/>
                <a:gd name="connsiteX9808" fmla="*/ 136943 w 2371972"/>
                <a:gd name="connsiteY9808" fmla="*/ 1329174 h 3508684"/>
                <a:gd name="connsiteX9809" fmla="*/ 136943 w 2371972"/>
                <a:gd name="connsiteY9809" fmla="*/ 1330126 h 3508684"/>
                <a:gd name="connsiteX9810" fmla="*/ 137704 w 2371972"/>
                <a:gd name="connsiteY9810" fmla="*/ 1330411 h 3508684"/>
                <a:gd name="connsiteX9811" fmla="*/ 138180 w 2371972"/>
                <a:gd name="connsiteY9811" fmla="*/ 1330411 h 3508684"/>
                <a:gd name="connsiteX9812" fmla="*/ 137894 w 2371972"/>
                <a:gd name="connsiteY9812" fmla="*/ 1328889 h 3508684"/>
                <a:gd name="connsiteX9813" fmla="*/ 139701 w 2371972"/>
                <a:gd name="connsiteY9813" fmla="*/ 1329174 h 3508684"/>
                <a:gd name="connsiteX9814" fmla="*/ 140367 w 2371972"/>
                <a:gd name="connsiteY9814" fmla="*/ 1328413 h 3508684"/>
                <a:gd name="connsiteX9815" fmla="*/ 141413 w 2371972"/>
                <a:gd name="connsiteY9815" fmla="*/ 1328413 h 3508684"/>
                <a:gd name="connsiteX9816" fmla="*/ 142935 w 2371972"/>
                <a:gd name="connsiteY9816" fmla="*/ 1329364 h 3508684"/>
                <a:gd name="connsiteX9817" fmla="*/ 142649 w 2371972"/>
                <a:gd name="connsiteY9817" fmla="*/ 1330221 h 3508684"/>
                <a:gd name="connsiteX9818" fmla="*/ 143695 w 2371972"/>
                <a:gd name="connsiteY9818" fmla="*/ 1330506 h 3508684"/>
                <a:gd name="connsiteX9819" fmla="*/ 143695 w 2371972"/>
                <a:gd name="connsiteY9819" fmla="*/ 1331458 h 3508684"/>
                <a:gd name="connsiteX9820" fmla="*/ 145502 w 2371972"/>
                <a:gd name="connsiteY9820" fmla="*/ 1331458 h 3508684"/>
                <a:gd name="connsiteX9821" fmla="*/ 145502 w 2371972"/>
                <a:gd name="connsiteY9821" fmla="*/ 1331077 h 3508684"/>
                <a:gd name="connsiteX9822" fmla="*/ 146358 w 2371972"/>
                <a:gd name="connsiteY9822" fmla="*/ 1331363 h 3508684"/>
                <a:gd name="connsiteX9823" fmla="*/ 146643 w 2371972"/>
                <a:gd name="connsiteY9823" fmla="*/ 1330982 h 3508684"/>
                <a:gd name="connsiteX9824" fmla="*/ 146643 w 2371972"/>
                <a:gd name="connsiteY9824" fmla="*/ 1331648 h 3508684"/>
                <a:gd name="connsiteX9825" fmla="*/ 149496 w 2371972"/>
                <a:gd name="connsiteY9825" fmla="*/ 1331934 h 3508684"/>
                <a:gd name="connsiteX9826" fmla="*/ 150828 w 2371972"/>
                <a:gd name="connsiteY9826" fmla="*/ 1332790 h 3508684"/>
                <a:gd name="connsiteX9827" fmla="*/ 151589 w 2371972"/>
                <a:gd name="connsiteY9827" fmla="*/ 1332505 h 3508684"/>
                <a:gd name="connsiteX9828" fmla="*/ 152064 w 2371972"/>
                <a:gd name="connsiteY9828" fmla="*/ 1332885 h 3508684"/>
                <a:gd name="connsiteX9829" fmla="*/ 152064 w 2371972"/>
                <a:gd name="connsiteY9829" fmla="*/ 1334313 h 3508684"/>
                <a:gd name="connsiteX9830" fmla="*/ 152825 w 2371972"/>
                <a:gd name="connsiteY9830" fmla="*/ 1335169 h 3508684"/>
                <a:gd name="connsiteX9831" fmla="*/ 151779 w 2371972"/>
                <a:gd name="connsiteY9831" fmla="*/ 1335455 h 3508684"/>
                <a:gd name="connsiteX9832" fmla="*/ 151779 w 2371972"/>
                <a:gd name="connsiteY9832" fmla="*/ 1336692 h 3508684"/>
                <a:gd name="connsiteX9833" fmla="*/ 152540 w 2371972"/>
                <a:gd name="connsiteY9833" fmla="*/ 1337358 h 3508684"/>
                <a:gd name="connsiteX9834" fmla="*/ 152254 w 2371972"/>
                <a:gd name="connsiteY9834" fmla="*/ 1338214 h 3508684"/>
                <a:gd name="connsiteX9835" fmla="*/ 151589 w 2371972"/>
                <a:gd name="connsiteY9835" fmla="*/ 1338595 h 3508684"/>
                <a:gd name="connsiteX9836" fmla="*/ 151303 w 2371972"/>
                <a:gd name="connsiteY9836" fmla="*/ 1340117 h 3508684"/>
                <a:gd name="connsiteX9837" fmla="*/ 152159 w 2371972"/>
                <a:gd name="connsiteY9837" fmla="*/ 1340403 h 3508684"/>
                <a:gd name="connsiteX9838" fmla="*/ 152445 w 2371972"/>
                <a:gd name="connsiteY9838" fmla="*/ 1339737 h 3508684"/>
                <a:gd name="connsiteX9839" fmla="*/ 153300 w 2371972"/>
                <a:gd name="connsiteY9839" fmla="*/ 1339737 h 3508684"/>
                <a:gd name="connsiteX9840" fmla="*/ 154347 w 2371972"/>
                <a:gd name="connsiteY9840" fmla="*/ 1340403 h 3508684"/>
                <a:gd name="connsiteX9841" fmla="*/ 154347 w 2371972"/>
                <a:gd name="connsiteY9841" fmla="*/ 1339451 h 3508684"/>
                <a:gd name="connsiteX9842" fmla="*/ 153491 w 2371972"/>
                <a:gd name="connsiteY9842" fmla="*/ 1339166 h 3508684"/>
                <a:gd name="connsiteX9843" fmla="*/ 153205 w 2371972"/>
                <a:gd name="connsiteY9843" fmla="*/ 1337262 h 3508684"/>
                <a:gd name="connsiteX9844" fmla="*/ 153966 w 2371972"/>
                <a:gd name="connsiteY9844" fmla="*/ 1336311 h 3508684"/>
                <a:gd name="connsiteX9845" fmla="*/ 155488 w 2371972"/>
                <a:gd name="connsiteY9845" fmla="*/ 1336692 h 3508684"/>
                <a:gd name="connsiteX9846" fmla="*/ 155773 w 2371972"/>
                <a:gd name="connsiteY9846" fmla="*/ 1335835 h 3508684"/>
                <a:gd name="connsiteX9847" fmla="*/ 155298 w 2371972"/>
                <a:gd name="connsiteY9847" fmla="*/ 1334883 h 3508684"/>
                <a:gd name="connsiteX9848" fmla="*/ 154251 w 2371972"/>
                <a:gd name="connsiteY9848" fmla="*/ 1335169 h 3508684"/>
                <a:gd name="connsiteX9849" fmla="*/ 152730 w 2371972"/>
                <a:gd name="connsiteY9849" fmla="*/ 1334503 h 3508684"/>
                <a:gd name="connsiteX9850" fmla="*/ 153776 w 2371972"/>
                <a:gd name="connsiteY9850" fmla="*/ 1332980 h 3508684"/>
                <a:gd name="connsiteX9851" fmla="*/ 154251 w 2371972"/>
                <a:gd name="connsiteY9851" fmla="*/ 1332980 h 3508684"/>
                <a:gd name="connsiteX9852" fmla="*/ 154537 w 2371972"/>
                <a:gd name="connsiteY9852" fmla="*/ 1333647 h 3508684"/>
                <a:gd name="connsiteX9853" fmla="*/ 155583 w 2371972"/>
                <a:gd name="connsiteY9853" fmla="*/ 1333361 h 3508684"/>
                <a:gd name="connsiteX9854" fmla="*/ 155298 w 2371972"/>
                <a:gd name="connsiteY9854" fmla="*/ 1331458 h 3508684"/>
                <a:gd name="connsiteX9855" fmla="*/ 154727 w 2371972"/>
                <a:gd name="connsiteY9855" fmla="*/ 1331458 h 3508684"/>
                <a:gd name="connsiteX9856" fmla="*/ 153871 w 2371972"/>
                <a:gd name="connsiteY9856" fmla="*/ 1331077 h 3508684"/>
                <a:gd name="connsiteX9857" fmla="*/ 153871 w 2371972"/>
                <a:gd name="connsiteY9857" fmla="*/ 1328603 h 3508684"/>
                <a:gd name="connsiteX9858" fmla="*/ 152349 w 2371972"/>
                <a:gd name="connsiteY9858" fmla="*/ 1328318 h 3508684"/>
                <a:gd name="connsiteX9859" fmla="*/ 152349 w 2371972"/>
                <a:gd name="connsiteY9859" fmla="*/ 1327937 h 3508684"/>
                <a:gd name="connsiteX9860" fmla="*/ 150828 w 2371972"/>
                <a:gd name="connsiteY9860" fmla="*/ 1327937 h 3508684"/>
                <a:gd name="connsiteX9861" fmla="*/ 150352 w 2371972"/>
                <a:gd name="connsiteY9861" fmla="*/ 1328793 h 3508684"/>
                <a:gd name="connsiteX9862" fmla="*/ 149021 w 2371972"/>
                <a:gd name="connsiteY9862" fmla="*/ 1328793 h 3508684"/>
                <a:gd name="connsiteX9863" fmla="*/ 148165 w 2371972"/>
                <a:gd name="connsiteY9863" fmla="*/ 1328318 h 3508684"/>
                <a:gd name="connsiteX9864" fmla="*/ 149021 w 2371972"/>
                <a:gd name="connsiteY9864" fmla="*/ 1327081 h 3508684"/>
                <a:gd name="connsiteX9865" fmla="*/ 148736 w 2371972"/>
                <a:gd name="connsiteY9865" fmla="*/ 1326224 h 3508684"/>
                <a:gd name="connsiteX9866" fmla="*/ 147880 w 2371972"/>
                <a:gd name="connsiteY9866" fmla="*/ 1326224 h 3508684"/>
                <a:gd name="connsiteX9867" fmla="*/ 144741 w 2371972"/>
                <a:gd name="connsiteY9867" fmla="*/ 1327747 h 3508684"/>
                <a:gd name="connsiteX9868" fmla="*/ 143220 w 2371972"/>
                <a:gd name="connsiteY9868" fmla="*/ 1326795 h 3508684"/>
                <a:gd name="connsiteX9869" fmla="*/ 143220 w 2371972"/>
                <a:gd name="connsiteY9869" fmla="*/ 1326414 h 3508684"/>
                <a:gd name="connsiteX9870" fmla="*/ 143695 w 2371972"/>
                <a:gd name="connsiteY9870" fmla="*/ 1326034 h 3508684"/>
                <a:gd name="connsiteX9871" fmla="*/ 144551 w 2371972"/>
                <a:gd name="connsiteY9871" fmla="*/ 1326319 h 3508684"/>
                <a:gd name="connsiteX9872" fmla="*/ 144837 w 2371972"/>
                <a:gd name="connsiteY9872" fmla="*/ 1325082 h 3508684"/>
                <a:gd name="connsiteX9873" fmla="*/ 146168 w 2371972"/>
                <a:gd name="connsiteY9873" fmla="*/ 1325082 h 3508684"/>
                <a:gd name="connsiteX9874" fmla="*/ 146453 w 2371972"/>
                <a:gd name="connsiteY9874" fmla="*/ 1324702 h 3508684"/>
                <a:gd name="connsiteX9875" fmla="*/ 149592 w 2371972"/>
                <a:gd name="connsiteY9875" fmla="*/ 1324987 h 3508684"/>
                <a:gd name="connsiteX9876" fmla="*/ 149592 w 2371972"/>
                <a:gd name="connsiteY9876" fmla="*/ 1324131 h 3508684"/>
                <a:gd name="connsiteX9877" fmla="*/ 151398 w 2371972"/>
                <a:gd name="connsiteY9877" fmla="*/ 1322894 h 3508684"/>
                <a:gd name="connsiteX9878" fmla="*/ 151684 w 2371972"/>
                <a:gd name="connsiteY9878" fmla="*/ 1321942 h 3508684"/>
                <a:gd name="connsiteX9879" fmla="*/ 153491 w 2371972"/>
                <a:gd name="connsiteY9879" fmla="*/ 1321942 h 3508684"/>
                <a:gd name="connsiteX9880" fmla="*/ 153776 w 2371972"/>
                <a:gd name="connsiteY9880" fmla="*/ 1322798 h 3508684"/>
                <a:gd name="connsiteX9881" fmla="*/ 155298 w 2371972"/>
                <a:gd name="connsiteY9881" fmla="*/ 1322798 h 3508684"/>
                <a:gd name="connsiteX9882" fmla="*/ 155583 w 2371972"/>
                <a:gd name="connsiteY9882" fmla="*/ 1323179 h 3508684"/>
                <a:gd name="connsiteX9883" fmla="*/ 154727 w 2371972"/>
                <a:gd name="connsiteY9883" fmla="*/ 1322894 h 3508684"/>
                <a:gd name="connsiteX9884" fmla="*/ 155583 w 2371972"/>
                <a:gd name="connsiteY9884" fmla="*/ 1323560 h 3508684"/>
                <a:gd name="connsiteX9885" fmla="*/ 155583 w 2371972"/>
                <a:gd name="connsiteY9885" fmla="*/ 1323940 h 3508684"/>
                <a:gd name="connsiteX9886" fmla="*/ 154727 w 2371972"/>
                <a:gd name="connsiteY9886" fmla="*/ 1323560 h 3508684"/>
                <a:gd name="connsiteX9887" fmla="*/ 154727 w 2371972"/>
                <a:gd name="connsiteY9887" fmla="*/ 1324226 h 3508684"/>
                <a:gd name="connsiteX9888" fmla="*/ 155202 w 2371972"/>
                <a:gd name="connsiteY9888" fmla="*/ 1324606 h 3508684"/>
                <a:gd name="connsiteX9889" fmla="*/ 155488 w 2371972"/>
                <a:gd name="connsiteY9889" fmla="*/ 1326510 h 3508684"/>
                <a:gd name="connsiteX9890" fmla="*/ 156819 w 2371972"/>
                <a:gd name="connsiteY9890" fmla="*/ 1327461 h 3508684"/>
                <a:gd name="connsiteX9891" fmla="*/ 156819 w 2371972"/>
                <a:gd name="connsiteY9891" fmla="*/ 1327842 h 3508684"/>
                <a:gd name="connsiteX9892" fmla="*/ 156058 w 2371972"/>
                <a:gd name="connsiteY9892" fmla="*/ 1328127 h 3508684"/>
                <a:gd name="connsiteX9893" fmla="*/ 156534 w 2371972"/>
                <a:gd name="connsiteY9893" fmla="*/ 1330030 h 3508684"/>
                <a:gd name="connsiteX9894" fmla="*/ 157009 w 2371972"/>
                <a:gd name="connsiteY9894" fmla="*/ 1330697 h 3508684"/>
                <a:gd name="connsiteX9895" fmla="*/ 158055 w 2371972"/>
                <a:gd name="connsiteY9895" fmla="*/ 1330697 h 3508684"/>
                <a:gd name="connsiteX9896" fmla="*/ 160338 w 2371972"/>
                <a:gd name="connsiteY9896" fmla="*/ 1332600 h 3508684"/>
                <a:gd name="connsiteX9897" fmla="*/ 160052 w 2371972"/>
                <a:gd name="connsiteY9897" fmla="*/ 1333456 h 3508684"/>
                <a:gd name="connsiteX9898" fmla="*/ 159197 w 2371972"/>
                <a:gd name="connsiteY9898" fmla="*/ 1333456 h 3508684"/>
                <a:gd name="connsiteX9899" fmla="*/ 158151 w 2371972"/>
                <a:gd name="connsiteY9899" fmla="*/ 1332600 h 3508684"/>
                <a:gd name="connsiteX9900" fmla="*/ 158151 w 2371972"/>
                <a:gd name="connsiteY9900" fmla="*/ 1333266 h 3508684"/>
                <a:gd name="connsiteX9901" fmla="*/ 159482 w 2371972"/>
                <a:gd name="connsiteY9901" fmla="*/ 1334122 h 3508684"/>
                <a:gd name="connsiteX9902" fmla="*/ 158721 w 2371972"/>
                <a:gd name="connsiteY9902" fmla="*/ 1336025 h 3508684"/>
                <a:gd name="connsiteX9903" fmla="*/ 160243 w 2371972"/>
                <a:gd name="connsiteY9903" fmla="*/ 1336977 h 3508684"/>
                <a:gd name="connsiteX9904" fmla="*/ 162050 w 2371972"/>
                <a:gd name="connsiteY9904" fmla="*/ 1336311 h 3508684"/>
                <a:gd name="connsiteX9905" fmla="*/ 162906 w 2371972"/>
                <a:gd name="connsiteY9905" fmla="*/ 1335074 h 3508684"/>
                <a:gd name="connsiteX9906" fmla="*/ 163761 w 2371972"/>
                <a:gd name="connsiteY9906" fmla="*/ 1335074 h 3508684"/>
                <a:gd name="connsiteX9907" fmla="*/ 163761 w 2371972"/>
                <a:gd name="connsiteY9907" fmla="*/ 1333171 h 3508684"/>
                <a:gd name="connsiteX9908" fmla="*/ 162430 w 2371972"/>
                <a:gd name="connsiteY9908" fmla="*/ 1332219 h 3508684"/>
                <a:gd name="connsiteX9909" fmla="*/ 162715 w 2371972"/>
                <a:gd name="connsiteY9909" fmla="*/ 1330316 h 3508684"/>
                <a:gd name="connsiteX9910" fmla="*/ 166329 w 2371972"/>
                <a:gd name="connsiteY9910" fmla="*/ 1330030 h 3508684"/>
                <a:gd name="connsiteX9911" fmla="*/ 169753 w 2371972"/>
                <a:gd name="connsiteY9911" fmla="*/ 1330697 h 3508684"/>
                <a:gd name="connsiteX9912" fmla="*/ 169467 w 2371972"/>
                <a:gd name="connsiteY9912" fmla="*/ 1329460 h 3508684"/>
                <a:gd name="connsiteX9913" fmla="*/ 168707 w 2371972"/>
                <a:gd name="connsiteY9913" fmla="*/ 1329174 h 3508684"/>
                <a:gd name="connsiteX9914" fmla="*/ 167185 w 2371972"/>
                <a:gd name="connsiteY9914" fmla="*/ 1329840 h 3508684"/>
                <a:gd name="connsiteX9915" fmla="*/ 165663 w 2371972"/>
                <a:gd name="connsiteY9915" fmla="*/ 1328984 h 3508684"/>
                <a:gd name="connsiteX9916" fmla="*/ 164142 w 2371972"/>
                <a:gd name="connsiteY9916" fmla="*/ 1328984 h 3508684"/>
                <a:gd name="connsiteX9917" fmla="*/ 162810 w 2371972"/>
                <a:gd name="connsiteY9917" fmla="*/ 1329650 h 3508684"/>
                <a:gd name="connsiteX9918" fmla="*/ 162810 w 2371972"/>
                <a:gd name="connsiteY9918" fmla="*/ 1329269 h 3508684"/>
                <a:gd name="connsiteX9919" fmla="*/ 161479 w 2371972"/>
                <a:gd name="connsiteY9919" fmla="*/ 1328984 h 3508684"/>
                <a:gd name="connsiteX9920" fmla="*/ 159387 w 2371972"/>
                <a:gd name="connsiteY9920" fmla="*/ 1326700 h 3508684"/>
                <a:gd name="connsiteX9921" fmla="*/ 157580 w 2371972"/>
                <a:gd name="connsiteY9921" fmla="*/ 1326224 h 3508684"/>
                <a:gd name="connsiteX9922" fmla="*/ 157295 w 2371972"/>
                <a:gd name="connsiteY9922" fmla="*/ 1324987 h 3508684"/>
                <a:gd name="connsiteX9923" fmla="*/ 159482 w 2371972"/>
                <a:gd name="connsiteY9923" fmla="*/ 1323369 h 3508684"/>
                <a:gd name="connsiteX9924" fmla="*/ 160528 w 2371972"/>
                <a:gd name="connsiteY9924" fmla="*/ 1323750 h 3508684"/>
                <a:gd name="connsiteX9925" fmla="*/ 164142 w 2371972"/>
                <a:gd name="connsiteY9925" fmla="*/ 1323369 h 3508684"/>
                <a:gd name="connsiteX9926" fmla="*/ 167946 w 2371972"/>
                <a:gd name="connsiteY9926" fmla="*/ 1321086 h 3508684"/>
                <a:gd name="connsiteX9927" fmla="*/ 168992 w 2371972"/>
                <a:gd name="connsiteY9927" fmla="*/ 1320134 h 3508684"/>
                <a:gd name="connsiteX9928" fmla="*/ 169277 w 2371972"/>
                <a:gd name="connsiteY9928" fmla="*/ 1318897 h 3508684"/>
                <a:gd name="connsiteX9929" fmla="*/ 171084 w 2371972"/>
                <a:gd name="connsiteY9929" fmla="*/ 1319277 h 3508684"/>
                <a:gd name="connsiteX9930" fmla="*/ 171845 w 2371972"/>
                <a:gd name="connsiteY9930" fmla="*/ 1318326 h 3508684"/>
                <a:gd name="connsiteX9931" fmla="*/ 171845 w 2371972"/>
                <a:gd name="connsiteY9931" fmla="*/ 1317089 h 3508684"/>
                <a:gd name="connsiteX9932" fmla="*/ 172606 w 2371972"/>
                <a:gd name="connsiteY9932" fmla="*/ 1316708 h 3508684"/>
                <a:gd name="connsiteX9933" fmla="*/ 173652 w 2371972"/>
                <a:gd name="connsiteY9933" fmla="*/ 1317089 h 3508684"/>
                <a:gd name="connsiteX9934" fmla="*/ 172606 w 2371972"/>
                <a:gd name="connsiteY9934" fmla="*/ 1315852 h 3508684"/>
                <a:gd name="connsiteX9935" fmla="*/ 172606 w 2371972"/>
                <a:gd name="connsiteY9935" fmla="*/ 1313568 h 3508684"/>
                <a:gd name="connsiteX9936" fmla="*/ 175744 w 2371972"/>
                <a:gd name="connsiteY9936" fmla="*/ 1311284 h 3508684"/>
                <a:gd name="connsiteX9937" fmla="*/ 176029 w 2371972"/>
                <a:gd name="connsiteY9937" fmla="*/ 1310428 h 3508684"/>
                <a:gd name="connsiteX9938" fmla="*/ 179168 w 2371972"/>
                <a:gd name="connsiteY9938" fmla="*/ 1308810 h 3508684"/>
                <a:gd name="connsiteX9939" fmla="*/ 179168 w 2371972"/>
                <a:gd name="connsiteY9939" fmla="*/ 1306050 h 3508684"/>
                <a:gd name="connsiteX9940" fmla="*/ 182020 w 2371972"/>
                <a:gd name="connsiteY9940" fmla="*/ 1305194 h 3508684"/>
                <a:gd name="connsiteX9941" fmla="*/ 183352 w 2371972"/>
                <a:gd name="connsiteY9941" fmla="*/ 1307097 h 3508684"/>
                <a:gd name="connsiteX9942" fmla="*/ 184398 w 2371972"/>
                <a:gd name="connsiteY9942" fmla="*/ 1307383 h 3508684"/>
                <a:gd name="connsiteX9943" fmla="*/ 183922 w 2371972"/>
                <a:gd name="connsiteY9943" fmla="*/ 1309286 h 3508684"/>
                <a:gd name="connsiteX9944" fmla="*/ 184778 w 2371972"/>
                <a:gd name="connsiteY9944" fmla="*/ 1309571 h 3508684"/>
                <a:gd name="connsiteX9945" fmla="*/ 185254 w 2371972"/>
                <a:gd name="connsiteY9945" fmla="*/ 1308049 h 3508684"/>
                <a:gd name="connsiteX9946" fmla="*/ 186015 w 2371972"/>
                <a:gd name="connsiteY9946" fmla="*/ 1307668 h 3508684"/>
                <a:gd name="connsiteX9947" fmla="*/ 185729 w 2371972"/>
                <a:gd name="connsiteY9947" fmla="*/ 1305384 h 3508684"/>
                <a:gd name="connsiteX9948" fmla="*/ 186110 w 2371972"/>
                <a:gd name="connsiteY9948" fmla="*/ 1304813 h 3508684"/>
                <a:gd name="connsiteX9949" fmla="*/ 186110 w 2371972"/>
                <a:gd name="connsiteY9949" fmla="*/ 1303862 h 3508684"/>
                <a:gd name="connsiteX9950" fmla="*/ 186966 w 2371972"/>
                <a:gd name="connsiteY9950" fmla="*/ 1302910 h 3508684"/>
                <a:gd name="connsiteX9951" fmla="*/ 187822 w 2371972"/>
                <a:gd name="connsiteY9951" fmla="*/ 1302910 h 3508684"/>
                <a:gd name="connsiteX9952" fmla="*/ 187822 w 2371972"/>
                <a:gd name="connsiteY9952" fmla="*/ 1301293 h 3508684"/>
                <a:gd name="connsiteX9953" fmla="*/ 188868 w 2371972"/>
                <a:gd name="connsiteY9953" fmla="*/ 1300436 h 3508684"/>
                <a:gd name="connsiteX9954" fmla="*/ 190199 w 2371972"/>
                <a:gd name="connsiteY9954" fmla="*/ 1300722 h 3508684"/>
                <a:gd name="connsiteX9955" fmla="*/ 190199 w 2371972"/>
                <a:gd name="connsiteY9955" fmla="*/ 1300341 h 3508684"/>
                <a:gd name="connsiteX9956" fmla="*/ 192196 w 2371972"/>
                <a:gd name="connsiteY9956" fmla="*/ 1300341 h 3508684"/>
                <a:gd name="connsiteX9957" fmla="*/ 192196 w 2371972"/>
                <a:gd name="connsiteY9957" fmla="*/ 1299770 h 3508684"/>
                <a:gd name="connsiteX9958" fmla="*/ 530180 w 2371972"/>
                <a:gd name="connsiteY9958" fmla="*/ 1291872 h 3508684"/>
                <a:gd name="connsiteX9959" fmla="*/ 532367 w 2371972"/>
                <a:gd name="connsiteY9959" fmla="*/ 1294156 h 3508684"/>
                <a:gd name="connsiteX9960" fmla="*/ 533889 w 2371972"/>
                <a:gd name="connsiteY9960" fmla="*/ 1295012 h 3508684"/>
                <a:gd name="connsiteX9961" fmla="*/ 533889 w 2371972"/>
                <a:gd name="connsiteY9961" fmla="*/ 1296915 h 3508684"/>
                <a:gd name="connsiteX9962" fmla="*/ 534650 w 2371972"/>
                <a:gd name="connsiteY9962" fmla="*/ 1297581 h 3508684"/>
                <a:gd name="connsiteX9963" fmla="*/ 536456 w 2371972"/>
                <a:gd name="connsiteY9963" fmla="*/ 1297581 h 3508684"/>
                <a:gd name="connsiteX9964" fmla="*/ 538263 w 2371972"/>
                <a:gd name="connsiteY9964" fmla="*/ 1298248 h 3508684"/>
                <a:gd name="connsiteX9965" fmla="*/ 538739 w 2371972"/>
                <a:gd name="connsiteY9965" fmla="*/ 1297867 h 3508684"/>
                <a:gd name="connsiteX9966" fmla="*/ 541211 w 2371972"/>
                <a:gd name="connsiteY9966" fmla="*/ 1297581 h 3508684"/>
                <a:gd name="connsiteX9967" fmla="*/ 541687 w 2371972"/>
                <a:gd name="connsiteY9967" fmla="*/ 1295964 h 3508684"/>
                <a:gd name="connsiteX9968" fmla="*/ 542733 w 2371972"/>
                <a:gd name="connsiteY9968" fmla="*/ 1295583 h 3508684"/>
                <a:gd name="connsiteX9969" fmla="*/ 543494 w 2371972"/>
                <a:gd name="connsiteY9969" fmla="*/ 1294061 h 3508684"/>
                <a:gd name="connsiteX9970" fmla="*/ 544825 w 2371972"/>
                <a:gd name="connsiteY9970" fmla="*/ 1293680 h 3508684"/>
                <a:gd name="connsiteX9971" fmla="*/ 545301 w 2371972"/>
                <a:gd name="connsiteY9971" fmla="*/ 1293014 h 3508684"/>
                <a:gd name="connsiteX9972" fmla="*/ 548154 w 2371972"/>
                <a:gd name="connsiteY9972" fmla="*/ 1292633 h 3508684"/>
                <a:gd name="connsiteX9973" fmla="*/ 549675 w 2371972"/>
                <a:gd name="connsiteY9973" fmla="*/ 1294156 h 3508684"/>
                <a:gd name="connsiteX9974" fmla="*/ 550531 w 2371972"/>
                <a:gd name="connsiteY9974" fmla="*/ 1292253 h 3508684"/>
                <a:gd name="connsiteX9975" fmla="*/ 552338 w 2371972"/>
                <a:gd name="connsiteY9975" fmla="*/ 1292633 h 3508684"/>
                <a:gd name="connsiteX9976" fmla="*/ 552338 w 2371972"/>
                <a:gd name="connsiteY9976" fmla="*/ 1294822 h 3508684"/>
                <a:gd name="connsiteX9977" fmla="*/ 554525 w 2371972"/>
                <a:gd name="connsiteY9977" fmla="*/ 1297962 h 3508684"/>
                <a:gd name="connsiteX9978" fmla="*/ 554525 w 2371972"/>
                <a:gd name="connsiteY9978" fmla="*/ 1298914 h 3508684"/>
                <a:gd name="connsiteX9979" fmla="*/ 552719 w 2371972"/>
                <a:gd name="connsiteY9979" fmla="*/ 1299770 h 3508684"/>
                <a:gd name="connsiteX9980" fmla="*/ 552719 w 2371972"/>
                <a:gd name="connsiteY9980" fmla="*/ 1301673 h 3508684"/>
                <a:gd name="connsiteX9981" fmla="*/ 551958 w 2371972"/>
                <a:gd name="connsiteY9981" fmla="*/ 1302054 h 3508684"/>
                <a:gd name="connsiteX9982" fmla="*/ 551958 w 2371972"/>
                <a:gd name="connsiteY9982" fmla="*/ 1303005 h 3508684"/>
                <a:gd name="connsiteX9983" fmla="*/ 549770 w 2371972"/>
                <a:gd name="connsiteY9983" fmla="*/ 1303386 h 3508684"/>
                <a:gd name="connsiteX9984" fmla="*/ 549485 w 2371972"/>
                <a:gd name="connsiteY9984" fmla="*/ 1304338 h 3508684"/>
                <a:gd name="connsiteX9985" fmla="*/ 551672 w 2371972"/>
                <a:gd name="connsiteY9985" fmla="*/ 1304623 h 3508684"/>
                <a:gd name="connsiteX9986" fmla="*/ 552528 w 2371972"/>
                <a:gd name="connsiteY9986" fmla="*/ 1303767 h 3508684"/>
                <a:gd name="connsiteX9987" fmla="*/ 555381 w 2371972"/>
                <a:gd name="connsiteY9987" fmla="*/ 1304433 h 3508684"/>
                <a:gd name="connsiteX9988" fmla="*/ 556427 w 2371972"/>
                <a:gd name="connsiteY9988" fmla="*/ 1306621 h 3508684"/>
                <a:gd name="connsiteX9989" fmla="*/ 558520 w 2371972"/>
                <a:gd name="connsiteY9989" fmla="*/ 1307478 h 3508684"/>
                <a:gd name="connsiteX9990" fmla="*/ 558805 w 2371972"/>
                <a:gd name="connsiteY9990" fmla="*/ 1309096 h 3508684"/>
                <a:gd name="connsiteX9991" fmla="*/ 559851 w 2371972"/>
                <a:gd name="connsiteY9991" fmla="*/ 1310999 h 3508684"/>
                <a:gd name="connsiteX9992" fmla="*/ 560612 w 2371972"/>
                <a:gd name="connsiteY9992" fmla="*/ 1311379 h 3508684"/>
                <a:gd name="connsiteX9993" fmla="*/ 564035 w 2371972"/>
                <a:gd name="connsiteY9993" fmla="*/ 1311665 h 3508684"/>
                <a:gd name="connsiteX9994" fmla="*/ 564796 w 2371972"/>
                <a:gd name="connsiteY9994" fmla="*/ 1312521 h 3508684"/>
                <a:gd name="connsiteX9995" fmla="*/ 566508 w 2371972"/>
                <a:gd name="connsiteY9995" fmla="*/ 1312521 h 3508684"/>
                <a:gd name="connsiteX9996" fmla="*/ 567269 w 2371972"/>
                <a:gd name="connsiteY9996" fmla="*/ 1314424 h 3508684"/>
                <a:gd name="connsiteX9997" fmla="*/ 568030 w 2371972"/>
                <a:gd name="connsiteY9997" fmla="*/ 1315090 h 3508684"/>
                <a:gd name="connsiteX9998" fmla="*/ 568505 w 2371972"/>
                <a:gd name="connsiteY9998" fmla="*/ 1316994 h 3508684"/>
                <a:gd name="connsiteX9999" fmla="*/ 569551 w 2371972"/>
                <a:gd name="connsiteY9999" fmla="*/ 1317279 h 3508684"/>
                <a:gd name="connsiteX10000" fmla="*/ 570882 w 2371972"/>
                <a:gd name="connsiteY10000" fmla="*/ 1318516 h 3508684"/>
                <a:gd name="connsiteX10001" fmla="*/ 571358 w 2371972"/>
                <a:gd name="connsiteY10001" fmla="*/ 1323084 h 3508684"/>
                <a:gd name="connsiteX10002" fmla="*/ 572119 w 2371972"/>
                <a:gd name="connsiteY10002" fmla="*/ 1324035 h 3508684"/>
                <a:gd name="connsiteX10003" fmla="*/ 572594 w 2371972"/>
                <a:gd name="connsiteY10003" fmla="*/ 1327842 h 3508684"/>
                <a:gd name="connsiteX10004" fmla="*/ 574401 w 2371972"/>
                <a:gd name="connsiteY10004" fmla="*/ 1329364 h 3508684"/>
                <a:gd name="connsiteX10005" fmla="*/ 576493 w 2371972"/>
                <a:gd name="connsiteY10005" fmla="*/ 1334122 h 3508684"/>
                <a:gd name="connsiteX10006" fmla="*/ 576969 w 2371972"/>
                <a:gd name="connsiteY10006" fmla="*/ 1337548 h 3508684"/>
                <a:gd name="connsiteX10007" fmla="*/ 576684 w 2371972"/>
                <a:gd name="connsiteY10007" fmla="*/ 1339737 h 3508684"/>
                <a:gd name="connsiteX10008" fmla="*/ 576969 w 2371972"/>
                <a:gd name="connsiteY10008" fmla="*/ 1340688 h 3508684"/>
                <a:gd name="connsiteX10009" fmla="*/ 577635 w 2371972"/>
                <a:gd name="connsiteY10009" fmla="*/ 1341069 h 3508684"/>
                <a:gd name="connsiteX10010" fmla="*/ 576779 w 2371972"/>
                <a:gd name="connsiteY10010" fmla="*/ 1342687 h 3508684"/>
                <a:gd name="connsiteX10011" fmla="*/ 576779 w 2371972"/>
                <a:gd name="connsiteY10011" fmla="*/ 1344209 h 3508684"/>
                <a:gd name="connsiteX10012" fmla="*/ 577539 w 2371972"/>
                <a:gd name="connsiteY10012" fmla="*/ 1345446 h 3508684"/>
                <a:gd name="connsiteX10013" fmla="*/ 578871 w 2371972"/>
                <a:gd name="connsiteY10013" fmla="*/ 1346303 h 3508684"/>
                <a:gd name="connsiteX10014" fmla="*/ 581343 w 2371972"/>
                <a:gd name="connsiteY10014" fmla="*/ 1346969 h 3508684"/>
                <a:gd name="connsiteX10015" fmla="*/ 581819 w 2371972"/>
                <a:gd name="connsiteY10015" fmla="*/ 1347635 h 3508684"/>
                <a:gd name="connsiteX10016" fmla="*/ 582675 w 2371972"/>
                <a:gd name="connsiteY10016" fmla="*/ 1347635 h 3508684"/>
                <a:gd name="connsiteX10017" fmla="*/ 584006 w 2371972"/>
                <a:gd name="connsiteY10017" fmla="*/ 1347254 h 3508684"/>
                <a:gd name="connsiteX10018" fmla="*/ 586098 w 2371972"/>
                <a:gd name="connsiteY10018" fmla="*/ 1347540 h 3508684"/>
                <a:gd name="connsiteX10019" fmla="*/ 586954 w 2371972"/>
                <a:gd name="connsiteY10019" fmla="*/ 1346588 h 3508684"/>
                <a:gd name="connsiteX10020" fmla="*/ 587715 w 2371972"/>
                <a:gd name="connsiteY10020" fmla="*/ 1346588 h 3508684"/>
                <a:gd name="connsiteX10021" fmla="*/ 588000 w 2371972"/>
                <a:gd name="connsiteY10021" fmla="*/ 1345922 h 3508684"/>
                <a:gd name="connsiteX10022" fmla="*/ 589522 w 2371972"/>
                <a:gd name="connsiteY10022" fmla="*/ 1345541 h 3508684"/>
                <a:gd name="connsiteX10023" fmla="*/ 589807 w 2371972"/>
                <a:gd name="connsiteY10023" fmla="*/ 1346207 h 3508684"/>
                <a:gd name="connsiteX10024" fmla="*/ 590663 w 2371972"/>
                <a:gd name="connsiteY10024" fmla="*/ 1346588 h 3508684"/>
                <a:gd name="connsiteX10025" fmla="*/ 590378 w 2371972"/>
                <a:gd name="connsiteY10025" fmla="*/ 1347254 h 3508684"/>
                <a:gd name="connsiteX10026" fmla="*/ 590853 w 2371972"/>
                <a:gd name="connsiteY10026" fmla="*/ 1347920 h 3508684"/>
                <a:gd name="connsiteX10027" fmla="*/ 592946 w 2371972"/>
                <a:gd name="connsiteY10027" fmla="*/ 1350109 h 3508684"/>
                <a:gd name="connsiteX10028" fmla="*/ 593992 w 2371972"/>
                <a:gd name="connsiteY10028" fmla="*/ 1349823 h 3508684"/>
                <a:gd name="connsiteX10029" fmla="*/ 593706 w 2371972"/>
                <a:gd name="connsiteY10029" fmla="*/ 1348872 h 3508684"/>
                <a:gd name="connsiteX10030" fmla="*/ 594182 w 2371972"/>
                <a:gd name="connsiteY10030" fmla="*/ 1348491 h 3508684"/>
                <a:gd name="connsiteX10031" fmla="*/ 595038 w 2371972"/>
                <a:gd name="connsiteY10031" fmla="*/ 1349157 h 3508684"/>
                <a:gd name="connsiteX10032" fmla="*/ 595894 w 2371972"/>
                <a:gd name="connsiteY10032" fmla="*/ 1350775 h 3508684"/>
                <a:gd name="connsiteX10033" fmla="*/ 596750 w 2371972"/>
                <a:gd name="connsiteY10033" fmla="*/ 1351156 h 3508684"/>
                <a:gd name="connsiteX10034" fmla="*/ 596750 w 2371972"/>
                <a:gd name="connsiteY10034" fmla="*/ 1351822 h 3508684"/>
                <a:gd name="connsiteX10035" fmla="*/ 598081 w 2371972"/>
                <a:gd name="connsiteY10035" fmla="*/ 1353059 h 3508684"/>
                <a:gd name="connsiteX10036" fmla="*/ 598556 w 2371972"/>
                <a:gd name="connsiteY10036" fmla="*/ 1355533 h 3508684"/>
                <a:gd name="connsiteX10037" fmla="*/ 599603 w 2371972"/>
                <a:gd name="connsiteY10037" fmla="*/ 1356389 h 3508684"/>
                <a:gd name="connsiteX10038" fmla="*/ 600363 w 2371972"/>
                <a:gd name="connsiteY10038" fmla="*/ 1358007 h 3508684"/>
                <a:gd name="connsiteX10039" fmla="*/ 601409 w 2371972"/>
                <a:gd name="connsiteY10039" fmla="*/ 1359244 h 3508684"/>
                <a:gd name="connsiteX10040" fmla="*/ 601885 w 2371972"/>
                <a:gd name="connsiteY10040" fmla="*/ 1360862 h 3508684"/>
                <a:gd name="connsiteX10041" fmla="*/ 601600 w 2371972"/>
                <a:gd name="connsiteY10041" fmla="*/ 1362765 h 3508684"/>
                <a:gd name="connsiteX10042" fmla="*/ 602075 w 2371972"/>
                <a:gd name="connsiteY10042" fmla="*/ 1363050 h 3508684"/>
                <a:gd name="connsiteX10043" fmla="*/ 601790 w 2371972"/>
                <a:gd name="connsiteY10043" fmla="*/ 1363907 h 3508684"/>
                <a:gd name="connsiteX10044" fmla="*/ 603121 w 2371972"/>
                <a:gd name="connsiteY10044" fmla="*/ 1366095 h 3508684"/>
                <a:gd name="connsiteX10045" fmla="*/ 603597 w 2371972"/>
                <a:gd name="connsiteY10045" fmla="*/ 1369236 h 3508684"/>
                <a:gd name="connsiteX10046" fmla="*/ 605404 w 2371972"/>
                <a:gd name="connsiteY10046" fmla="*/ 1372566 h 3508684"/>
                <a:gd name="connsiteX10047" fmla="*/ 606164 w 2371972"/>
                <a:gd name="connsiteY10047" fmla="*/ 1372566 h 3508684"/>
                <a:gd name="connsiteX10048" fmla="*/ 606640 w 2371972"/>
                <a:gd name="connsiteY10048" fmla="*/ 1373803 h 3508684"/>
                <a:gd name="connsiteX10049" fmla="*/ 607115 w 2371972"/>
                <a:gd name="connsiteY10049" fmla="*/ 1373803 h 3508684"/>
                <a:gd name="connsiteX10050" fmla="*/ 609208 w 2371972"/>
                <a:gd name="connsiteY10050" fmla="*/ 1376087 h 3508684"/>
                <a:gd name="connsiteX10051" fmla="*/ 609493 w 2371972"/>
                <a:gd name="connsiteY10051" fmla="*/ 1378371 h 3508684"/>
                <a:gd name="connsiteX10052" fmla="*/ 609968 w 2371972"/>
                <a:gd name="connsiteY10052" fmla="*/ 1378656 h 3508684"/>
                <a:gd name="connsiteX10053" fmla="*/ 609683 w 2371972"/>
                <a:gd name="connsiteY10053" fmla="*/ 1380845 h 3508684"/>
                <a:gd name="connsiteX10054" fmla="*/ 610729 w 2371972"/>
                <a:gd name="connsiteY10054" fmla="*/ 1381701 h 3508684"/>
                <a:gd name="connsiteX10055" fmla="*/ 611014 w 2371972"/>
                <a:gd name="connsiteY10055" fmla="*/ 1383605 h 3508684"/>
                <a:gd name="connsiteX10056" fmla="*/ 611775 w 2371972"/>
                <a:gd name="connsiteY10056" fmla="*/ 1384461 h 3508684"/>
                <a:gd name="connsiteX10057" fmla="*/ 615579 w 2371972"/>
                <a:gd name="connsiteY10057" fmla="*/ 1384461 h 3508684"/>
                <a:gd name="connsiteX10058" fmla="*/ 616340 w 2371972"/>
                <a:gd name="connsiteY10058" fmla="*/ 1383509 h 3508684"/>
                <a:gd name="connsiteX10059" fmla="*/ 617386 w 2371972"/>
                <a:gd name="connsiteY10059" fmla="*/ 1383795 h 3508684"/>
                <a:gd name="connsiteX10060" fmla="*/ 615865 w 2371972"/>
                <a:gd name="connsiteY10060" fmla="*/ 1385888 h 3508684"/>
                <a:gd name="connsiteX10061" fmla="*/ 616150 w 2371972"/>
                <a:gd name="connsiteY10061" fmla="*/ 1388172 h 3508684"/>
                <a:gd name="connsiteX10062" fmla="*/ 615389 w 2371972"/>
                <a:gd name="connsiteY10062" fmla="*/ 1388553 h 3508684"/>
                <a:gd name="connsiteX10063" fmla="*/ 615674 w 2371972"/>
                <a:gd name="connsiteY10063" fmla="*/ 1389409 h 3508684"/>
                <a:gd name="connsiteX10064" fmla="*/ 614914 w 2371972"/>
                <a:gd name="connsiteY10064" fmla="*/ 1390075 h 3508684"/>
                <a:gd name="connsiteX10065" fmla="*/ 615199 w 2371972"/>
                <a:gd name="connsiteY10065" fmla="*/ 1390456 h 3508684"/>
                <a:gd name="connsiteX10066" fmla="*/ 614153 w 2371972"/>
                <a:gd name="connsiteY10066" fmla="*/ 1391408 h 3508684"/>
                <a:gd name="connsiteX10067" fmla="*/ 614438 w 2371972"/>
                <a:gd name="connsiteY10067" fmla="*/ 1392359 h 3508684"/>
                <a:gd name="connsiteX10068" fmla="*/ 613677 w 2371972"/>
                <a:gd name="connsiteY10068" fmla="*/ 1393216 h 3508684"/>
                <a:gd name="connsiteX10069" fmla="*/ 614153 w 2371972"/>
                <a:gd name="connsiteY10069" fmla="*/ 1397212 h 3508684"/>
                <a:gd name="connsiteX10070" fmla="*/ 613107 w 2371972"/>
                <a:gd name="connsiteY10070" fmla="*/ 1399115 h 3508684"/>
                <a:gd name="connsiteX10071" fmla="*/ 613107 w 2371972"/>
                <a:gd name="connsiteY10071" fmla="*/ 1400067 h 3508684"/>
                <a:gd name="connsiteX10072" fmla="*/ 615199 w 2371972"/>
                <a:gd name="connsiteY10072" fmla="*/ 1402541 h 3508684"/>
                <a:gd name="connsiteX10073" fmla="*/ 615199 w 2371972"/>
                <a:gd name="connsiteY10073" fmla="*/ 1406348 h 3508684"/>
                <a:gd name="connsiteX10074" fmla="*/ 614058 w 2371972"/>
                <a:gd name="connsiteY10074" fmla="*/ 1406823 h 3508684"/>
                <a:gd name="connsiteX10075" fmla="*/ 614058 w 2371972"/>
                <a:gd name="connsiteY10075" fmla="*/ 1408441 h 3508684"/>
                <a:gd name="connsiteX10076" fmla="*/ 614533 w 2371972"/>
                <a:gd name="connsiteY10076" fmla="*/ 1408727 h 3508684"/>
                <a:gd name="connsiteX10077" fmla="*/ 614533 w 2371972"/>
                <a:gd name="connsiteY10077" fmla="*/ 1410344 h 3508684"/>
                <a:gd name="connsiteX10078" fmla="*/ 616340 w 2371972"/>
                <a:gd name="connsiteY10078" fmla="*/ 1414151 h 3508684"/>
                <a:gd name="connsiteX10079" fmla="*/ 616340 w 2371972"/>
                <a:gd name="connsiteY10079" fmla="*/ 1417005 h 3508684"/>
                <a:gd name="connsiteX10080" fmla="*/ 615865 w 2371972"/>
                <a:gd name="connsiteY10080" fmla="*/ 1417957 h 3508684"/>
                <a:gd name="connsiteX10081" fmla="*/ 615104 w 2371972"/>
                <a:gd name="connsiteY10081" fmla="*/ 1418242 h 3508684"/>
                <a:gd name="connsiteX10082" fmla="*/ 614628 w 2371972"/>
                <a:gd name="connsiteY10082" fmla="*/ 1420336 h 3508684"/>
                <a:gd name="connsiteX10083" fmla="*/ 614914 w 2371972"/>
                <a:gd name="connsiteY10083" fmla="*/ 1425950 h 3508684"/>
                <a:gd name="connsiteX10084" fmla="*/ 615389 w 2371972"/>
                <a:gd name="connsiteY10084" fmla="*/ 1426331 h 3508684"/>
                <a:gd name="connsiteX10085" fmla="*/ 615389 w 2371972"/>
                <a:gd name="connsiteY10085" fmla="*/ 1427948 h 3508684"/>
                <a:gd name="connsiteX10086" fmla="*/ 615865 w 2371972"/>
                <a:gd name="connsiteY10086" fmla="*/ 1428234 h 3508684"/>
                <a:gd name="connsiteX10087" fmla="*/ 615389 w 2371972"/>
                <a:gd name="connsiteY10087" fmla="*/ 1430518 h 3508684"/>
                <a:gd name="connsiteX10088" fmla="*/ 615674 w 2371972"/>
                <a:gd name="connsiteY10088" fmla="*/ 1433373 h 3508684"/>
                <a:gd name="connsiteX10089" fmla="*/ 614914 w 2371972"/>
                <a:gd name="connsiteY10089" fmla="*/ 1434324 h 3508684"/>
                <a:gd name="connsiteX10090" fmla="*/ 615199 w 2371972"/>
                <a:gd name="connsiteY10090" fmla="*/ 1439368 h 3508684"/>
                <a:gd name="connsiteX10091" fmla="*/ 614343 w 2371972"/>
                <a:gd name="connsiteY10091" fmla="*/ 1442032 h 3508684"/>
                <a:gd name="connsiteX10092" fmla="*/ 614058 w 2371972"/>
                <a:gd name="connsiteY10092" fmla="*/ 1445267 h 3508684"/>
                <a:gd name="connsiteX10093" fmla="*/ 613582 w 2371972"/>
                <a:gd name="connsiteY10093" fmla="*/ 1445553 h 3508684"/>
                <a:gd name="connsiteX10094" fmla="*/ 614058 w 2371972"/>
                <a:gd name="connsiteY10094" fmla="*/ 1446409 h 3508684"/>
                <a:gd name="connsiteX10095" fmla="*/ 613012 w 2371972"/>
                <a:gd name="connsiteY10095" fmla="*/ 1448883 h 3508684"/>
                <a:gd name="connsiteX10096" fmla="*/ 613012 w 2371972"/>
                <a:gd name="connsiteY10096" fmla="*/ 1450787 h 3508684"/>
                <a:gd name="connsiteX10097" fmla="*/ 614058 w 2371972"/>
                <a:gd name="connsiteY10097" fmla="*/ 1451453 h 3508684"/>
                <a:gd name="connsiteX10098" fmla="*/ 615104 w 2371972"/>
                <a:gd name="connsiteY10098" fmla="*/ 1454117 h 3508684"/>
                <a:gd name="connsiteX10099" fmla="*/ 614818 w 2371972"/>
                <a:gd name="connsiteY10099" fmla="*/ 1455640 h 3508684"/>
                <a:gd name="connsiteX10100" fmla="*/ 615579 w 2371972"/>
                <a:gd name="connsiteY10100" fmla="*/ 1457067 h 3508684"/>
                <a:gd name="connsiteX10101" fmla="*/ 615865 w 2371972"/>
                <a:gd name="connsiteY10101" fmla="*/ 1462681 h 3508684"/>
                <a:gd name="connsiteX10102" fmla="*/ 616340 w 2371972"/>
                <a:gd name="connsiteY10102" fmla="*/ 1462967 h 3508684"/>
                <a:gd name="connsiteX10103" fmla="*/ 616055 w 2371972"/>
                <a:gd name="connsiteY10103" fmla="*/ 1465251 h 3508684"/>
                <a:gd name="connsiteX10104" fmla="*/ 617386 w 2371972"/>
                <a:gd name="connsiteY10104" fmla="*/ 1469628 h 3508684"/>
                <a:gd name="connsiteX10105" fmla="*/ 617101 w 2371972"/>
                <a:gd name="connsiteY10105" fmla="*/ 1471721 h 3508684"/>
                <a:gd name="connsiteX10106" fmla="*/ 616625 w 2371972"/>
                <a:gd name="connsiteY10106" fmla="*/ 1472102 h 3508684"/>
                <a:gd name="connsiteX10107" fmla="*/ 616911 w 2371972"/>
                <a:gd name="connsiteY10107" fmla="*/ 1475433 h 3508684"/>
                <a:gd name="connsiteX10108" fmla="*/ 616625 w 2371972"/>
                <a:gd name="connsiteY10108" fmla="*/ 1478763 h 3508684"/>
                <a:gd name="connsiteX10109" fmla="*/ 616150 w 2371972"/>
                <a:gd name="connsiteY10109" fmla="*/ 1479049 h 3508684"/>
                <a:gd name="connsiteX10110" fmla="*/ 615865 w 2371972"/>
                <a:gd name="connsiteY10110" fmla="*/ 1480952 h 3508684"/>
                <a:gd name="connsiteX10111" fmla="*/ 615865 w 2371972"/>
                <a:gd name="connsiteY10111" fmla="*/ 1484948 h 3508684"/>
                <a:gd name="connsiteX10112" fmla="*/ 615579 w 2371972"/>
                <a:gd name="connsiteY10112" fmla="*/ 1486186 h 3508684"/>
                <a:gd name="connsiteX10113" fmla="*/ 615104 w 2371972"/>
                <a:gd name="connsiteY10113" fmla="*/ 1486186 h 3508684"/>
                <a:gd name="connsiteX10114" fmla="*/ 614818 w 2371972"/>
                <a:gd name="connsiteY10114" fmla="*/ 1489706 h 3508684"/>
                <a:gd name="connsiteX10115" fmla="*/ 613297 w 2371972"/>
                <a:gd name="connsiteY10115" fmla="*/ 1496272 h 3508684"/>
                <a:gd name="connsiteX10116" fmla="*/ 613012 w 2371972"/>
                <a:gd name="connsiteY10116" fmla="*/ 1503504 h 3508684"/>
                <a:gd name="connsiteX10117" fmla="*/ 612346 w 2371972"/>
                <a:gd name="connsiteY10117" fmla="*/ 1503790 h 3508684"/>
                <a:gd name="connsiteX10118" fmla="*/ 611300 w 2371972"/>
                <a:gd name="connsiteY10118" fmla="*/ 1506264 h 3508684"/>
                <a:gd name="connsiteX10119" fmla="*/ 610444 w 2371972"/>
                <a:gd name="connsiteY10119" fmla="*/ 1506645 h 3508684"/>
                <a:gd name="connsiteX10120" fmla="*/ 610159 w 2371972"/>
                <a:gd name="connsiteY10120" fmla="*/ 1507501 h 3508684"/>
                <a:gd name="connsiteX10121" fmla="*/ 606069 w 2371972"/>
                <a:gd name="connsiteY10121" fmla="*/ 1508453 h 3508684"/>
                <a:gd name="connsiteX10122" fmla="*/ 605784 w 2371972"/>
                <a:gd name="connsiteY10122" fmla="*/ 1509119 h 3508684"/>
                <a:gd name="connsiteX10123" fmla="*/ 603882 w 2371972"/>
                <a:gd name="connsiteY10123" fmla="*/ 1509594 h 3508684"/>
                <a:gd name="connsiteX10124" fmla="*/ 603121 w 2371972"/>
                <a:gd name="connsiteY10124" fmla="*/ 1511878 h 3508684"/>
                <a:gd name="connsiteX10125" fmla="*/ 602646 w 2371972"/>
                <a:gd name="connsiteY10125" fmla="*/ 1511878 h 3508684"/>
                <a:gd name="connsiteX10126" fmla="*/ 601790 w 2371972"/>
                <a:gd name="connsiteY10126" fmla="*/ 1513972 h 3508684"/>
                <a:gd name="connsiteX10127" fmla="*/ 600268 w 2371972"/>
                <a:gd name="connsiteY10127" fmla="*/ 1513972 h 3508684"/>
                <a:gd name="connsiteX10128" fmla="*/ 597796 w 2371972"/>
                <a:gd name="connsiteY10128" fmla="*/ 1512354 h 3508684"/>
                <a:gd name="connsiteX10129" fmla="*/ 597796 w 2371972"/>
                <a:gd name="connsiteY10129" fmla="*/ 1511973 h 3508684"/>
                <a:gd name="connsiteX10130" fmla="*/ 596464 w 2371972"/>
                <a:gd name="connsiteY10130" fmla="*/ 1511973 h 3508684"/>
                <a:gd name="connsiteX10131" fmla="*/ 595608 w 2371972"/>
                <a:gd name="connsiteY10131" fmla="*/ 1512354 h 3508684"/>
                <a:gd name="connsiteX10132" fmla="*/ 595894 w 2371972"/>
                <a:gd name="connsiteY10132" fmla="*/ 1513781 h 3508684"/>
                <a:gd name="connsiteX10133" fmla="*/ 595133 w 2371972"/>
                <a:gd name="connsiteY10133" fmla="*/ 1514448 h 3508684"/>
                <a:gd name="connsiteX10134" fmla="*/ 595418 w 2371972"/>
                <a:gd name="connsiteY10134" fmla="*/ 1516351 h 3508684"/>
                <a:gd name="connsiteX10135" fmla="*/ 594943 w 2371972"/>
                <a:gd name="connsiteY10135" fmla="*/ 1516731 h 3508684"/>
                <a:gd name="connsiteX10136" fmla="*/ 594087 w 2371972"/>
                <a:gd name="connsiteY10136" fmla="*/ 1516446 h 3508684"/>
                <a:gd name="connsiteX10137" fmla="*/ 593041 w 2371972"/>
                <a:gd name="connsiteY10137" fmla="*/ 1514923 h 3508684"/>
                <a:gd name="connsiteX10138" fmla="*/ 592185 w 2371972"/>
                <a:gd name="connsiteY10138" fmla="*/ 1515209 h 3508684"/>
                <a:gd name="connsiteX10139" fmla="*/ 591709 w 2371972"/>
                <a:gd name="connsiteY10139" fmla="*/ 1516160 h 3508684"/>
                <a:gd name="connsiteX10140" fmla="*/ 590948 w 2371972"/>
                <a:gd name="connsiteY10140" fmla="*/ 1516160 h 3508684"/>
                <a:gd name="connsiteX10141" fmla="*/ 591424 w 2371972"/>
                <a:gd name="connsiteY10141" fmla="*/ 1518444 h 3508684"/>
                <a:gd name="connsiteX10142" fmla="*/ 592755 w 2371972"/>
                <a:gd name="connsiteY10142" fmla="*/ 1519681 h 3508684"/>
                <a:gd name="connsiteX10143" fmla="*/ 592755 w 2371972"/>
                <a:gd name="connsiteY10143" fmla="*/ 1521299 h 3508684"/>
                <a:gd name="connsiteX10144" fmla="*/ 591995 w 2371972"/>
                <a:gd name="connsiteY10144" fmla="*/ 1521965 h 3508684"/>
                <a:gd name="connsiteX10145" fmla="*/ 591995 w 2371972"/>
                <a:gd name="connsiteY10145" fmla="*/ 1523393 h 3508684"/>
                <a:gd name="connsiteX10146" fmla="*/ 590568 w 2371972"/>
                <a:gd name="connsiteY10146" fmla="*/ 1523488 h 3508684"/>
                <a:gd name="connsiteX10147" fmla="*/ 590568 w 2371972"/>
                <a:gd name="connsiteY10147" fmla="*/ 1525105 h 3508684"/>
                <a:gd name="connsiteX10148" fmla="*/ 590093 w 2371972"/>
                <a:gd name="connsiteY10148" fmla="*/ 1525391 h 3508684"/>
                <a:gd name="connsiteX10149" fmla="*/ 590093 w 2371972"/>
                <a:gd name="connsiteY10149" fmla="*/ 1526057 h 3508684"/>
                <a:gd name="connsiteX10150" fmla="*/ 590378 w 2371972"/>
                <a:gd name="connsiteY10150" fmla="*/ 1526438 h 3508684"/>
                <a:gd name="connsiteX10151" fmla="*/ 592185 w 2371972"/>
                <a:gd name="connsiteY10151" fmla="*/ 1526152 h 3508684"/>
                <a:gd name="connsiteX10152" fmla="*/ 593992 w 2371972"/>
                <a:gd name="connsiteY10152" fmla="*/ 1524915 h 3508684"/>
                <a:gd name="connsiteX10153" fmla="*/ 594277 w 2371972"/>
                <a:gd name="connsiteY10153" fmla="*/ 1524249 h 3508684"/>
                <a:gd name="connsiteX10154" fmla="*/ 595799 w 2371972"/>
                <a:gd name="connsiteY10154" fmla="*/ 1523583 h 3508684"/>
                <a:gd name="connsiteX10155" fmla="*/ 596084 w 2371972"/>
                <a:gd name="connsiteY10155" fmla="*/ 1522726 h 3508684"/>
                <a:gd name="connsiteX10156" fmla="*/ 595038 w 2371972"/>
                <a:gd name="connsiteY10156" fmla="*/ 1522726 h 3508684"/>
                <a:gd name="connsiteX10157" fmla="*/ 594752 w 2371972"/>
                <a:gd name="connsiteY10157" fmla="*/ 1521775 h 3508684"/>
                <a:gd name="connsiteX10158" fmla="*/ 597035 w 2371972"/>
                <a:gd name="connsiteY10158" fmla="*/ 1521109 h 3508684"/>
                <a:gd name="connsiteX10159" fmla="*/ 597320 w 2371972"/>
                <a:gd name="connsiteY10159" fmla="*/ 1519015 h 3508684"/>
                <a:gd name="connsiteX10160" fmla="*/ 596845 w 2371972"/>
                <a:gd name="connsiteY10160" fmla="*/ 1518635 h 3508684"/>
                <a:gd name="connsiteX10161" fmla="*/ 597320 w 2371972"/>
                <a:gd name="connsiteY10161" fmla="*/ 1518349 h 3508684"/>
                <a:gd name="connsiteX10162" fmla="*/ 597605 w 2371972"/>
                <a:gd name="connsiteY10162" fmla="*/ 1516446 h 3508684"/>
                <a:gd name="connsiteX10163" fmla="*/ 599127 w 2371972"/>
                <a:gd name="connsiteY10163" fmla="*/ 1517112 h 3508684"/>
                <a:gd name="connsiteX10164" fmla="*/ 599127 w 2371972"/>
                <a:gd name="connsiteY10164" fmla="*/ 1518064 h 3508684"/>
                <a:gd name="connsiteX10165" fmla="*/ 600649 w 2371972"/>
                <a:gd name="connsiteY10165" fmla="*/ 1519967 h 3508684"/>
                <a:gd name="connsiteX10166" fmla="*/ 601505 w 2371972"/>
                <a:gd name="connsiteY10166" fmla="*/ 1520347 h 3508684"/>
                <a:gd name="connsiteX10167" fmla="*/ 602836 w 2371972"/>
                <a:gd name="connsiteY10167" fmla="*/ 1520347 h 3508684"/>
                <a:gd name="connsiteX10168" fmla="*/ 604358 w 2371972"/>
                <a:gd name="connsiteY10168" fmla="*/ 1517873 h 3508684"/>
                <a:gd name="connsiteX10169" fmla="*/ 606164 w 2371972"/>
                <a:gd name="connsiteY10169" fmla="*/ 1517873 h 3508684"/>
                <a:gd name="connsiteX10170" fmla="*/ 606450 w 2371972"/>
                <a:gd name="connsiteY10170" fmla="*/ 1517493 h 3508684"/>
                <a:gd name="connsiteX10171" fmla="*/ 610064 w 2371972"/>
                <a:gd name="connsiteY10171" fmla="*/ 1517493 h 3508684"/>
                <a:gd name="connsiteX10172" fmla="*/ 610349 w 2371972"/>
                <a:gd name="connsiteY10172" fmla="*/ 1517873 h 3508684"/>
                <a:gd name="connsiteX10173" fmla="*/ 614153 w 2371972"/>
                <a:gd name="connsiteY10173" fmla="*/ 1517588 h 3508684"/>
                <a:gd name="connsiteX10174" fmla="*/ 616245 w 2371972"/>
                <a:gd name="connsiteY10174" fmla="*/ 1518444 h 3508684"/>
                <a:gd name="connsiteX10175" fmla="*/ 616245 w 2371972"/>
                <a:gd name="connsiteY10175" fmla="*/ 1519110 h 3508684"/>
                <a:gd name="connsiteX10176" fmla="*/ 617101 w 2371972"/>
                <a:gd name="connsiteY10176" fmla="*/ 1519967 h 3508684"/>
                <a:gd name="connsiteX10177" fmla="*/ 617576 w 2371972"/>
                <a:gd name="connsiteY10177" fmla="*/ 1522060 h 3508684"/>
                <a:gd name="connsiteX10178" fmla="*/ 618432 w 2371972"/>
                <a:gd name="connsiteY10178" fmla="*/ 1523297 h 3508684"/>
                <a:gd name="connsiteX10179" fmla="*/ 620239 w 2371972"/>
                <a:gd name="connsiteY10179" fmla="*/ 1524534 h 3508684"/>
                <a:gd name="connsiteX10180" fmla="*/ 621285 w 2371972"/>
                <a:gd name="connsiteY10180" fmla="*/ 1526438 h 3508684"/>
                <a:gd name="connsiteX10181" fmla="*/ 621285 w 2371972"/>
                <a:gd name="connsiteY10181" fmla="*/ 1527960 h 3508684"/>
                <a:gd name="connsiteX10182" fmla="*/ 621761 w 2371972"/>
                <a:gd name="connsiteY10182" fmla="*/ 1528246 h 3508684"/>
                <a:gd name="connsiteX10183" fmla="*/ 621761 w 2371972"/>
                <a:gd name="connsiteY10183" fmla="*/ 1532337 h 3508684"/>
                <a:gd name="connsiteX10184" fmla="*/ 621285 w 2371972"/>
                <a:gd name="connsiteY10184" fmla="*/ 1532623 h 3508684"/>
                <a:gd name="connsiteX10185" fmla="*/ 620524 w 2371972"/>
                <a:gd name="connsiteY10185" fmla="*/ 1534907 h 3508684"/>
                <a:gd name="connsiteX10186" fmla="*/ 619193 w 2371972"/>
                <a:gd name="connsiteY10186" fmla="*/ 1536239 h 3508684"/>
                <a:gd name="connsiteX10187" fmla="*/ 619193 w 2371972"/>
                <a:gd name="connsiteY10187" fmla="*/ 1538142 h 3508684"/>
                <a:gd name="connsiteX10188" fmla="*/ 617671 w 2371972"/>
                <a:gd name="connsiteY10188" fmla="*/ 1542424 h 3508684"/>
                <a:gd name="connsiteX10189" fmla="*/ 616625 w 2371972"/>
                <a:gd name="connsiteY10189" fmla="*/ 1543852 h 3508684"/>
                <a:gd name="connsiteX10190" fmla="*/ 613487 w 2371972"/>
                <a:gd name="connsiteY10190" fmla="*/ 1543185 h 3508684"/>
                <a:gd name="connsiteX10191" fmla="*/ 612916 w 2371972"/>
                <a:gd name="connsiteY10191" fmla="*/ 1544518 h 3508684"/>
                <a:gd name="connsiteX10192" fmla="*/ 615769 w 2371972"/>
                <a:gd name="connsiteY10192" fmla="*/ 1547658 h 3508684"/>
                <a:gd name="connsiteX10193" fmla="*/ 615769 w 2371972"/>
                <a:gd name="connsiteY10193" fmla="*/ 1548610 h 3508684"/>
                <a:gd name="connsiteX10194" fmla="*/ 616530 w 2371972"/>
                <a:gd name="connsiteY10194" fmla="*/ 1549276 h 3508684"/>
                <a:gd name="connsiteX10195" fmla="*/ 616055 w 2371972"/>
                <a:gd name="connsiteY10195" fmla="*/ 1549942 h 3508684"/>
                <a:gd name="connsiteX10196" fmla="*/ 616340 w 2371972"/>
                <a:gd name="connsiteY10196" fmla="*/ 1551559 h 3508684"/>
                <a:gd name="connsiteX10197" fmla="*/ 618527 w 2371972"/>
                <a:gd name="connsiteY10197" fmla="*/ 1552511 h 3508684"/>
                <a:gd name="connsiteX10198" fmla="*/ 619573 w 2371972"/>
                <a:gd name="connsiteY10198" fmla="*/ 1554129 h 3508684"/>
                <a:gd name="connsiteX10199" fmla="*/ 619573 w 2371972"/>
                <a:gd name="connsiteY10199" fmla="*/ 1555080 h 3508684"/>
                <a:gd name="connsiteX10200" fmla="*/ 620905 w 2371972"/>
                <a:gd name="connsiteY10200" fmla="*/ 1556317 h 3508684"/>
                <a:gd name="connsiteX10201" fmla="*/ 621380 w 2371972"/>
                <a:gd name="connsiteY10201" fmla="*/ 1557174 h 3508684"/>
                <a:gd name="connsiteX10202" fmla="*/ 621380 w 2371972"/>
                <a:gd name="connsiteY10202" fmla="*/ 1560029 h 3508684"/>
                <a:gd name="connsiteX10203" fmla="*/ 623187 w 2371972"/>
                <a:gd name="connsiteY10203" fmla="*/ 1561932 h 3508684"/>
                <a:gd name="connsiteX10204" fmla="*/ 624043 w 2371972"/>
                <a:gd name="connsiteY10204" fmla="*/ 1564025 h 3508684"/>
                <a:gd name="connsiteX10205" fmla="*/ 624043 w 2371972"/>
                <a:gd name="connsiteY10205" fmla="*/ 1565262 h 3508684"/>
                <a:gd name="connsiteX10206" fmla="*/ 624804 w 2371972"/>
                <a:gd name="connsiteY10206" fmla="*/ 1566119 h 3508684"/>
                <a:gd name="connsiteX10207" fmla="*/ 626896 w 2371972"/>
                <a:gd name="connsiteY10207" fmla="*/ 1567546 h 3508684"/>
                <a:gd name="connsiteX10208" fmla="*/ 627181 w 2371972"/>
                <a:gd name="connsiteY10208" fmla="*/ 1568403 h 3508684"/>
                <a:gd name="connsiteX10209" fmla="*/ 628988 w 2371972"/>
                <a:gd name="connsiteY10209" fmla="*/ 1568403 h 3508684"/>
                <a:gd name="connsiteX10210" fmla="*/ 629844 w 2371972"/>
                <a:gd name="connsiteY10210" fmla="*/ 1567451 h 3508684"/>
                <a:gd name="connsiteX10211" fmla="*/ 629844 w 2371972"/>
                <a:gd name="connsiteY10211" fmla="*/ 1565357 h 3508684"/>
                <a:gd name="connsiteX10212" fmla="*/ 629083 w 2371972"/>
                <a:gd name="connsiteY10212" fmla="*/ 1564691 h 3508684"/>
                <a:gd name="connsiteX10213" fmla="*/ 629083 w 2371972"/>
                <a:gd name="connsiteY10213" fmla="*/ 1563074 h 3508684"/>
                <a:gd name="connsiteX10214" fmla="*/ 629559 w 2371972"/>
                <a:gd name="connsiteY10214" fmla="*/ 1562788 h 3508684"/>
                <a:gd name="connsiteX10215" fmla="*/ 631366 w 2371972"/>
                <a:gd name="connsiteY10215" fmla="*/ 1565928 h 3508684"/>
                <a:gd name="connsiteX10216" fmla="*/ 632222 w 2371972"/>
                <a:gd name="connsiteY10216" fmla="*/ 1565928 h 3508684"/>
                <a:gd name="connsiteX10217" fmla="*/ 633078 w 2371972"/>
                <a:gd name="connsiteY10217" fmla="*/ 1566594 h 3508684"/>
                <a:gd name="connsiteX10218" fmla="*/ 633078 w 2371972"/>
                <a:gd name="connsiteY10218" fmla="*/ 1568022 h 3508684"/>
                <a:gd name="connsiteX10219" fmla="*/ 632222 w 2371972"/>
                <a:gd name="connsiteY10219" fmla="*/ 1568403 h 3508684"/>
                <a:gd name="connsiteX10220" fmla="*/ 630225 w 2371972"/>
                <a:gd name="connsiteY10220" fmla="*/ 1568403 h 3508684"/>
                <a:gd name="connsiteX10221" fmla="*/ 630225 w 2371972"/>
                <a:gd name="connsiteY10221" fmla="*/ 1569069 h 3508684"/>
                <a:gd name="connsiteX10222" fmla="*/ 629369 w 2371972"/>
                <a:gd name="connsiteY10222" fmla="*/ 1569354 h 3508684"/>
                <a:gd name="connsiteX10223" fmla="*/ 628513 w 2371972"/>
                <a:gd name="connsiteY10223" fmla="*/ 1570591 h 3508684"/>
                <a:gd name="connsiteX10224" fmla="*/ 629369 w 2371972"/>
                <a:gd name="connsiteY10224" fmla="*/ 1572494 h 3508684"/>
                <a:gd name="connsiteX10225" fmla="*/ 628513 w 2371972"/>
                <a:gd name="connsiteY10225" fmla="*/ 1572875 h 3508684"/>
                <a:gd name="connsiteX10226" fmla="*/ 628798 w 2371972"/>
                <a:gd name="connsiteY10226" fmla="*/ 1573731 h 3508684"/>
                <a:gd name="connsiteX10227" fmla="*/ 628323 w 2371972"/>
                <a:gd name="connsiteY10227" fmla="*/ 1574397 h 3508684"/>
                <a:gd name="connsiteX10228" fmla="*/ 628323 w 2371972"/>
                <a:gd name="connsiteY10228" fmla="*/ 1575635 h 3508684"/>
                <a:gd name="connsiteX10229" fmla="*/ 628798 w 2371972"/>
                <a:gd name="connsiteY10229" fmla="*/ 1575920 h 3508684"/>
                <a:gd name="connsiteX10230" fmla="*/ 628798 w 2371972"/>
                <a:gd name="connsiteY10230" fmla="*/ 1576586 h 3508684"/>
                <a:gd name="connsiteX10231" fmla="*/ 630320 w 2371972"/>
                <a:gd name="connsiteY10231" fmla="*/ 1577252 h 3508684"/>
                <a:gd name="connsiteX10232" fmla="*/ 631651 w 2371972"/>
                <a:gd name="connsiteY10232" fmla="*/ 1578870 h 3508684"/>
                <a:gd name="connsiteX10233" fmla="*/ 631366 w 2371972"/>
                <a:gd name="connsiteY10233" fmla="*/ 1581344 h 3508684"/>
                <a:gd name="connsiteX10234" fmla="*/ 629844 w 2371972"/>
                <a:gd name="connsiteY10234" fmla="*/ 1583438 h 3508684"/>
                <a:gd name="connsiteX10235" fmla="*/ 628988 w 2371972"/>
                <a:gd name="connsiteY10235" fmla="*/ 1583723 h 3508684"/>
                <a:gd name="connsiteX10236" fmla="*/ 628227 w 2371972"/>
                <a:gd name="connsiteY10236" fmla="*/ 1582771 h 3508684"/>
                <a:gd name="connsiteX10237" fmla="*/ 626421 w 2371972"/>
                <a:gd name="connsiteY10237" fmla="*/ 1582771 h 3508684"/>
                <a:gd name="connsiteX10238" fmla="*/ 626421 w 2371972"/>
                <a:gd name="connsiteY10238" fmla="*/ 1583152 h 3508684"/>
                <a:gd name="connsiteX10239" fmla="*/ 625089 w 2371972"/>
                <a:gd name="connsiteY10239" fmla="*/ 1584009 h 3508684"/>
                <a:gd name="connsiteX10240" fmla="*/ 622426 w 2371972"/>
                <a:gd name="connsiteY10240" fmla="*/ 1584294 h 3508684"/>
                <a:gd name="connsiteX10241" fmla="*/ 622141 w 2371972"/>
                <a:gd name="connsiteY10241" fmla="*/ 1584865 h 3508684"/>
                <a:gd name="connsiteX10242" fmla="*/ 620810 w 2371972"/>
                <a:gd name="connsiteY10242" fmla="*/ 1585246 h 3508684"/>
                <a:gd name="connsiteX10243" fmla="*/ 619288 w 2371972"/>
                <a:gd name="connsiteY10243" fmla="*/ 1584960 h 3508684"/>
                <a:gd name="connsiteX10244" fmla="*/ 617196 w 2371972"/>
                <a:gd name="connsiteY10244" fmla="*/ 1587053 h 3508684"/>
                <a:gd name="connsiteX10245" fmla="*/ 615389 w 2371972"/>
                <a:gd name="connsiteY10245" fmla="*/ 1588005 h 3508684"/>
                <a:gd name="connsiteX10246" fmla="*/ 615104 w 2371972"/>
                <a:gd name="connsiteY10246" fmla="*/ 1588957 h 3508684"/>
                <a:gd name="connsiteX10247" fmla="*/ 613772 w 2371972"/>
                <a:gd name="connsiteY10247" fmla="*/ 1589813 h 3508684"/>
                <a:gd name="connsiteX10248" fmla="*/ 612441 w 2371972"/>
                <a:gd name="connsiteY10248" fmla="*/ 1591907 h 3508684"/>
                <a:gd name="connsiteX10249" fmla="*/ 611680 w 2371972"/>
                <a:gd name="connsiteY10249" fmla="*/ 1592192 h 3508684"/>
                <a:gd name="connsiteX10250" fmla="*/ 611395 w 2371972"/>
                <a:gd name="connsiteY10250" fmla="*/ 1593049 h 3508684"/>
                <a:gd name="connsiteX10251" fmla="*/ 607971 w 2371972"/>
                <a:gd name="connsiteY10251" fmla="*/ 1595903 h 3508684"/>
                <a:gd name="connsiteX10252" fmla="*/ 607496 w 2371972"/>
                <a:gd name="connsiteY10252" fmla="*/ 1596569 h 3508684"/>
                <a:gd name="connsiteX10253" fmla="*/ 607781 w 2371972"/>
                <a:gd name="connsiteY10253" fmla="*/ 1598187 h 3508684"/>
                <a:gd name="connsiteX10254" fmla="*/ 608637 w 2371972"/>
                <a:gd name="connsiteY10254" fmla="*/ 1598568 h 3508684"/>
                <a:gd name="connsiteX10255" fmla="*/ 610444 w 2371972"/>
                <a:gd name="connsiteY10255" fmla="*/ 1597331 h 3508684"/>
                <a:gd name="connsiteX10256" fmla="*/ 611300 w 2371972"/>
                <a:gd name="connsiteY10256" fmla="*/ 1597616 h 3508684"/>
                <a:gd name="connsiteX10257" fmla="*/ 612821 w 2371972"/>
                <a:gd name="connsiteY10257" fmla="*/ 1595523 h 3508684"/>
                <a:gd name="connsiteX10258" fmla="*/ 612631 w 2371972"/>
                <a:gd name="connsiteY10258" fmla="*/ 1594095 h 3508684"/>
                <a:gd name="connsiteX10259" fmla="*/ 614438 w 2371972"/>
                <a:gd name="connsiteY10259" fmla="*/ 1592192 h 3508684"/>
                <a:gd name="connsiteX10260" fmla="*/ 615484 w 2371972"/>
                <a:gd name="connsiteY10260" fmla="*/ 1591336 h 3508684"/>
                <a:gd name="connsiteX10261" fmla="*/ 617006 w 2371972"/>
                <a:gd name="connsiteY10261" fmla="*/ 1591336 h 3508684"/>
                <a:gd name="connsiteX10262" fmla="*/ 619193 w 2371972"/>
                <a:gd name="connsiteY10262" fmla="*/ 1588862 h 3508684"/>
                <a:gd name="connsiteX10263" fmla="*/ 623663 w 2371972"/>
                <a:gd name="connsiteY10263" fmla="*/ 1586197 h 3508684"/>
                <a:gd name="connsiteX10264" fmla="*/ 625470 w 2371972"/>
                <a:gd name="connsiteY10264" fmla="*/ 1586483 h 3508684"/>
                <a:gd name="connsiteX10265" fmla="*/ 629654 w 2371972"/>
                <a:gd name="connsiteY10265" fmla="*/ 1585626 h 3508684"/>
                <a:gd name="connsiteX10266" fmla="*/ 631176 w 2371972"/>
                <a:gd name="connsiteY10266" fmla="*/ 1586578 h 3508684"/>
                <a:gd name="connsiteX10267" fmla="*/ 634314 w 2371972"/>
                <a:gd name="connsiteY10267" fmla="*/ 1586958 h 3508684"/>
                <a:gd name="connsiteX10268" fmla="*/ 635075 w 2371972"/>
                <a:gd name="connsiteY10268" fmla="*/ 1587815 h 3508684"/>
                <a:gd name="connsiteX10269" fmla="*/ 636882 w 2371972"/>
                <a:gd name="connsiteY10269" fmla="*/ 1588481 h 3508684"/>
                <a:gd name="connsiteX10270" fmla="*/ 639735 w 2371972"/>
                <a:gd name="connsiteY10270" fmla="*/ 1587815 h 3508684"/>
                <a:gd name="connsiteX10271" fmla="*/ 641541 w 2371972"/>
                <a:gd name="connsiteY10271" fmla="*/ 1586197 h 3508684"/>
                <a:gd name="connsiteX10272" fmla="*/ 642873 w 2371972"/>
                <a:gd name="connsiteY10272" fmla="*/ 1585817 h 3508684"/>
                <a:gd name="connsiteX10273" fmla="*/ 650196 w 2371972"/>
                <a:gd name="connsiteY10273" fmla="*/ 1587053 h 3508684"/>
                <a:gd name="connsiteX10274" fmla="*/ 650671 w 2371972"/>
                <a:gd name="connsiteY10274" fmla="*/ 1588291 h 3508684"/>
                <a:gd name="connsiteX10275" fmla="*/ 652002 w 2371972"/>
                <a:gd name="connsiteY10275" fmla="*/ 1589147 h 3508684"/>
                <a:gd name="connsiteX10276" fmla="*/ 651717 w 2371972"/>
                <a:gd name="connsiteY10276" fmla="*/ 1590765 h 3508684"/>
                <a:gd name="connsiteX10277" fmla="*/ 650956 w 2371972"/>
                <a:gd name="connsiteY10277" fmla="*/ 1591716 h 3508684"/>
                <a:gd name="connsiteX10278" fmla="*/ 651432 w 2371972"/>
                <a:gd name="connsiteY10278" fmla="*/ 1595998 h 3508684"/>
                <a:gd name="connsiteX10279" fmla="*/ 650671 w 2371972"/>
                <a:gd name="connsiteY10279" fmla="*/ 1596665 h 3508684"/>
                <a:gd name="connsiteX10280" fmla="*/ 650671 w 2371972"/>
                <a:gd name="connsiteY10280" fmla="*/ 1598092 h 3508684"/>
                <a:gd name="connsiteX10281" fmla="*/ 651717 w 2371972"/>
                <a:gd name="connsiteY10281" fmla="*/ 1598758 h 3508684"/>
                <a:gd name="connsiteX10282" fmla="*/ 652763 w 2371972"/>
                <a:gd name="connsiteY10282" fmla="*/ 1598758 h 3508684"/>
                <a:gd name="connsiteX10283" fmla="*/ 653048 w 2371972"/>
                <a:gd name="connsiteY10283" fmla="*/ 1599424 h 3508684"/>
                <a:gd name="connsiteX10284" fmla="*/ 653904 w 2371972"/>
                <a:gd name="connsiteY10284" fmla="*/ 1599805 h 3508684"/>
                <a:gd name="connsiteX10285" fmla="*/ 654190 w 2371972"/>
                <a:gd name="connsiteY10285" fmla="*/ 1602469 h 3508684"/>
                <a:gd name="connsiteX10286" fmla="*/ 651337 w 2371972"/>
                <a:gd name="connsiteY10286" fmla="*/ 1604753 h 3508684"/>
                <a:gd name="connsiteX10287" fmla="*/ 648674 w 2371972"/>
                <a:gd name="connsiteY10287" fmla="*/ 1607798 h 3508684"/>
                <a:gd name="connsiteX10288" fmla="*/ 646011 w 2371972"/>
                <a:gd name="connsiteY10288" fmla="*/ 1608750 h 3508684"/>
                <a:gd name="connsiteX10289" fmla="*/ 645536 w 2371972"/>
                <a:gd name="connsiteY10289" fmla="*/ 1609606 h 3508684"/>
                <a:gd name="connsiteX10290" fmla="*/ 643063 w 2371972"/>
                <a:gd name="connsiteY10290" fmla="*/ 1611033 h 3508684"/>
                <a:gd name="connsiteX10291" fmla="*/ 643348 w 2371972"/>
                <a:gd name="connsiteY10291" fmla="*/ 1611414 h 3508684"/>
                <a:gd name="connsiteX10292" fmla="*/ 642588 w 2371972"/>
                <a:gd name="connsiteY10292" fmla="*/ 1611700 h 3508684"/>
                <a:gd name="connsiteX10293" fmla="*/ 642112 w 2371972"/>
                <a:gd name="connsiteY10293" fmla="*/ 1612556 h 3508684"/>
                <a:gd name="connsiteX10294" fmla="*/ 641637 w 2371972"/>
                <a:gd name="connsiteY10294" fmla="*/ 1612556 h 3508684"/>
                <a:gd name="connsiteX10295" fmla="*/ 640971 w 2371972"/>
                <a:gd name="connsiteY10295" fmla="*/ 1613412 h 3508684"/>
                <a:gd name="connsiteX10296" fmla="*/ 639449 w 2371972"/>
                <a:gd name="connsiteY10296" fmla="*/ 1614079 h 3508684"/>
                <a:gd name="connsiteX10297" fmla="*/ 639449 w 2371972"/>
                <a:gd name="connsiteY10297" fmla="*/ 1615316 h 3508684"/>
                <a:gd name="connsiteX10298" fmla="*/ 638593 w 2371972"/>
                <a:gd name="connsiteY10298" fmla="*/ 1615982 h 3508684"/>
                <a:gd name="connsiteX10299" fmla="*/ 638593 w 2371972"/>
                <a:gd name="connsiteY10299" fmla="*/ 1617885 h 3508684"/>
                <a:gd name="connsiteX10300" fmla="*/ 640400 w 2371972"/>
                <a:gd name="connsiteY10300" fmla="*/ 1618837 h 3508684"/>
                <a:gd name="connsiteX10301" fmla="*/ 640876 w 2371972"/>
                <a:gd name="connsiteY10301" fmla="*/ 1621501 h 3508684"/>
                <a:gd name="connsiteX10302" fmla="*/ 642968 w 2371972"/>
                <a:gd name="connsiteY10302" fmla="*/ 1620835 h 3508684"/>
                <a:gd name="connsiteX10303" fmla="*/ 644299 w 2371972"/>
                <a:gd name="connsiteY10303" fmla="*/ 1618361 h 3508684"/>
                <a:gd name="connsiteX10304" fmla="*/ 646106 w 2371972"/>
                <a:gd name="connsiteY10304" fmla="*/ 1616933 h 3508684"/>
                <a:gd name="connsiteX10305" fmla="*/ 646106 w 2371972"/>
                <a:gd name="connsiteY10305" fmla="*/ 1616267 h 3508684"/>
                <a:gd name="connsiteX10306" fmla="*/ 648959 w 2371972"/>
                <a:gd name="connsiteY10306" fmla="*/ 1614650 h 3508684"/>
                <a:gd name="connsiteX10307" fmla="*/ 650766 w 2371972"/>
                <a:gd name="connsiteY10307" fmla="*/ 1612746 h 3508684"/>
                <a:gd name="connsiteX10308" fmla="*/ 651812 w 2371972"/>
                <a:gd name="connsiteY10308" fmla="*/ 1612746 h 3508684"/>
                <a:gd name="connsiteX10309" fmla="*/ 652288 w 2371972"/>
                <a:gd name="connsiteY10309" fmla="*/ 1613412 h 3508684"/>
                <a:gd name="connsiteX10310" fmla="*/ 653334 w 2371972"/>
                <a:gd name="connsiteY10310" fmla="*/ 1613698 h 3508684"/>
                <a:gd name="connsiteX10311" fmla="*/ 654665 w 2371972"/>
                <a:gd name="connsiteY10311" fmla="*/ 1611414 h 3508684"/>
                <a:gd name="connsiteX10312" fmla="*/ 655521 w 2371972"/>
                <a:gd name="connsiteY10312" fmla="*/ 1610748 h 3508684"/>
                <a:gd name="connsiteX10313" fmla="*/ 655806 w 2371972"/>
                <a:gd name="connsiteY10313" fmla="*/ 1609511 h 3508684"/>
                <a:gd name="connsiteX10314" fmla="*/ 656567 w 2371972"/>
                <a:gd name="connsiteY10314" fmla="*/ 1609225 h 3508684"/>
                <a:gd name="connsiteX10315" fmla="*/ 657613 w 2371972"/>
                <a:gd name="connsiteY10315" fmla="*/ 1607798 h 3508684"/>
                <a:gd name="connsiteX10316" fmla="*/ 659135 w 2371972"/>
                <a:gd name="connsiteY10316" fmla="*/ 1607132 h 3508684"/>
                <a:gd name="connsiteX10317" fmla="*/ 661227 w 2371972"/>
                <a:gd name="connsiteY10317" fmla="*/ 1605229 h 3508684"/>
                <a:gd name="connsiteX10318" fmla="*/ 662273 w 2371972"/>
                <a:gd name="connsiteY10318" fmla="*/ 1605229 h 3508684"/>
                <a:gd name="connsiteX10319" fmla="*/ 664936 w 2371972"/>
                <a:gd name="connsiteY10319" fmla="*/ 1607132 h 3508684"/>
                <a:gd name="connsiteX10320" fmla="*/ 665221 w 2371972"/>
                <a:gd name="connsiteY10320" fmla="*/ 1607988 h 3508684"/>
                <a:gd name="connsiteX10321" fmla="*/ 665982 w 2371972"/>
                <a:gd name="connsiteY10321" fmla="*/ 1608369 h 3508684"/>
                <a:gd name="connsiteX10322" fmla="*/ 665697 w 2371972"/>
                <a:gd name="connsiteY10322" fmla="*/ 1608750 h 3508684"/>
                <a:gd name="connsiteX10323" fmla="*/ 666172 w 2371972"/>
                <a:gd name="connsiteY10323" fmla="*/ 1609035 h 3508684"/>
                <a:gd name="connsiteX10324" fmla="*/ 666458 w 2371972"/>
                <a:gd name="connsiteY10324" fmla="*/ 1610272 h 3508684"/>
                <a:gd name="connsiteX10325" fmla="*/ 668930 w 2371972"/>
                <a:gd name="connsiteY10325" fmla="*/ 1611509 h 3508684"/>
                <a:gd name="connsiteX10326" fmla="*/ 670262 w 2371972"/>
                <a:gd name="connsiteY10326" fmla="*/ 1614364 h 3508684"/>
                <a:gd name="connsiteX10327" fmla="*/ 671308 w 2371972"/>
                <a:gd name="connsiteY10327" fmla="*/ 1614745 h 3508684"/>
                <a:gd name="connsiteX10328" fmla="*/ 671308 w 2371972"/>
                <a:gd name="connsiteY10328" fmla="*/ 1616648 h 3508684"/>
                <a:gd name="connsiteX10329" fmla="*/ 673400 w 2371972"/>
                <a:gd name="connsiteY10329" fmla="*/ 1617599 h 3508684"/>
                <a:gd name="connsiteX10330" fmla="*/ 673685 w 2371972"/>
                <a:gd name="connsiteY10330" fmla="*/ 1618265 h 3508684"/>
                <a:gd name="connsiteX10331" fmla="*/ 677489 w 2371972"/>
                <a:gd name="connsiteY10331" fmla="*/ 1617885 h 3508684"/>
                <a:gd name="connsiteX10332" fmla="*/ 679011 w 2371972"/>
                <a:gd name="connsiteY10332" fmla="*/ 1618741 h 3508684"/>
                <a:gd name="connsiteX10333" fmla="*/ 679486 w 2371972"/>
                <a:gd name="connsiteY10333" fmla="*/ 1620644 h 3508684"/>
                <a:gd name="connsiteX10334" fmla="*/ 681293 w 2371972"/>
                <a:gd name="connsiteY10334" fmla="*/ 1619407 h 3508684"/>
                <a:gd name="connsiteX10335" fmla="*/ 683100 w 2371972"/>
                <a:gd name="connsiteY10335" fmla="*/ 1619407 h 3508684"/>
                <a:gd name="connsiteX10336" fmla="*/ 686904 w 2371972"/>
                <a:gd name="connsiteY10336" fmla="*/ 1621501 h 3508684"/>
                <a:gd name="connsiteX10337" fmla="*/ 687570 w 2371972"/>
                <a:gd name="connsiteY10337" fmla="*/ 1622452 h 3508684"/>
                <a:gd name="connsiteX10338" fmla="*/ 689376 w 2371972"/>
                <a:gd name="connsiteY10338" fmla="*/ 1622452 h 3508684"/>
                <a:gd name="connsiteX10339" fmla="*/ 690137 w 2371972"/>
                <a:gd name="connsiteY10339" fmla="*/ 1623404 h 3508684"/>
                <a:gd name="connsiteX10340" fmla="*/ 694797 w 2371972"/>
                <a:gd name="connsiteY10340" fmla="*/ 1625498 h 3508684"/>
                <a:gd name="connsiteX10341" fmla="*/ 695273 w 2371972"/>
                <a:gd name="connsiteY10341" fmla="*/ 1626354 h 3508684"/>
                <a:gd name="connsiteX10342" fmla="*/ 697080 w 2371972"/>
                <a:gd name="connsiteY10342" fmla="*/ 1625498 h 3508684"/>
                <a:gd name="connsiteX10343" fmla="*/ 696604 w 2371972"/>
                <a:gd name="connsiteY10343" fmla="*/ 1624546 h 3508684"/>
                <a:gd name="connsiteX10344" fmla="*/ 696889 w 2371972"/>
                <a:gd name="connsiteY10344" fmla="*/ 1623119 h 3508684"/>
                <a:gd name="connsiteX10345" fmla="*/ 697935 w 2371972"/>
                <a:gd name="connsiteY10345" fmla="*/ 1623404 h 3508684"/>
                <a:gd name="connsiteX10346" fmla="*/ 698411 w 2371972"/>
                <a:gd name="connsiteY10346" fmla="*/ 1624261 h 3508684"/>
                <a:gd name="connsiteX10347" fmla="*/ 698886 w 2371972"/>
                <a:gd name="connsiteY10347" fmla="*/ 1624261 h 3508684"/>
                <a:gd name="connsiteX10348" fmla="*/ 699362 w 2371972"/>
                <a:gd name="connsiteY10348" fmla="*/ 1623404 h 3508684"/>
                <a:gd name="connsiteX10349" fmla="*/ 700408 w 2371972"/>
                <a:gd name="connsiteY10349" fmla="*/ 1623119 h 3508684"/>
                <a:gd name="connsiteX10350" fmla="*/ 701739 w 2371972"/>
                <a:gd name="connsiteY10350" fmla="*/ 1624356 h 3508684"/>
                <a:gd name="connsiteX10351" fmla="*/ 703546 w 2371972"/>
                <a:gd name="connsiteY10351" fmla="*/ 1625022 h 3508684"/>
                <a:gd name="connsiteX10352" fmla="*/ 706970 w 2371972"/>
                <a:gd name="connsiteY10352" fmla="*/ 1629018 h 3508684"/>
                <a:gd name="connsiteX10353" fmla="*/ 709823 w 2371972"/>
                <a:gd name="connsiteY10353" fmla="*/ 1631302 h 3508684"/>
                <a:gd name="connsiteX10354" fmla="*/ 709538 w 2371972"/>
                <a:gd name="connsiteY10354" fmla="*/ 1632539 h 3508684"/>
                <a:gd name="connsiteX10355" fmla="*/ 708396 w 2371972"/>
                <a:gd name="connsiteY10355" fmla="*/ 1633301 h 3508684"/>
                <a:gd name="connsiteX10356" fmla="*/ 708396 w 2371972"/>
                <a:gd name="connsiteY10356" fmla="*/ 1635204 h 3508684"/>
                <a:gd name="connsiteX10357" fmla="*/ 709252 w 2371972"/>
                <a:gd name="connsiteY10357" fmla="*/ 1636155 h 3508684"/>
                <a:gd name="connsiteX10358" fmla="*/ 708396 w 2371972"/>
                <a:gd name="connsiteY10358" fmla="*/ 1636441 h 3508684"/>
                <a:gd name="connsiteX10359" fmla="*/ 707541 w 2371972"/>
                <a:gd name="connsiteY10359" fmla="*/ 1637392 h 3508684"/>
                <a:gd name="connsiteX10360" fmla="*/ 707541 w 2371972"/>
                <a:gd name="connsiteY10360" fmla="*/ 1638820 h 3508684"/>
                <a:gd name="connsiteX10361" fmla="*/ 707065 w 2371972"/>
                <a:gd name="connsiteY10361" fmla="*/ 1639486 h 3508684"/>
                <a:gd name="connsiteX10362" fmla="*/ 707541 w 2371972"/>
                <a:gd name="connsiteY10362" fmla="*/ 1639866 h 3508684"/>
                <a:gd name="connsiteX10363" fmla="*/ 711345 w 2371972"/>
                <a:gd name="connsiteY10363" fmla="*/ 1640247 h 3508684"/>
                <a:gd name="connsiteX10364" fmla="*/ 712866 w 2371972"/>
                <a:gd name="connsiteY10364" fmla="*/ 1641484 h 3508684"/>
                <a:gd name="connsiteX10365" fmla="*/ 716480 w 2371972"/>
                <a:gd name="connsiteY10365" fmla="*/ 1641104 h 3508684"/>
                <a:gd name="connsiteX10366" fmla="*/ 717146 w 2371972"/>
                <a:gd name="connsiteY10366" fmla="*/ 1638820 h 3508684"/>
                <a:gd name="connsiteX10367" fmla="*/ 718667 w 2371972"/>
                <a:gd name="connsiteY10367" fmla="*/ 1639676 h 3508684"/>
                <a:gd name="connsiteX10368" fmla="*/ 719428 w 2371972"/>
                <a:gd name="connsiteY10368" fmla="*/ 1640913 h 3508684"/>
                <a:gd name="connsiteX10369" fmla="*/ 720094 w 2371972"/>
                <a:gd name="connsiteY10369" fmla="*/ 1640913 h 3508684"/>
                <a:gd name="connsiteX10370" fmla="*/ 720854 w 2371972"/>
                <a:gd name="connsiteY10370" fmla="*/ 1640057 h 3508684"/>
                <a:gd name="connsiteX10371" fmla="*/ 719999 w 2371972"/>
                <a:gd name="connsiteY10371" fmla="*/ 1639200 h 3508684"/>
                <a:gd name="connsiteX10372" fmla="*/ 719999 w 2371972"/>
                <a:gd name="connsiteY10372" fmla="*/ 1638534 h 3508684"/>
                <a:gd name="connsiteX10373" fmla="*/ 721330 w 2371972"/>
                <a:gd name="connsiteY10373" fmla="*/ 1637678 h 3508684"/>
                <a:gd name="connsiteX10374" fmla="*/ 722186 w 2371972"/>
                <a:gd name="connsiteY10374" fmla="*/ 1636060 h 3508684"/>
                <a:gd name="connsiteX10375" fmla="*/ 724849 w 2371972"/>
                <a:gd name="connsiteY10375" fmla="*/ 1634823 h 3508684"/>
                <a:gd name="connsiteX10376" fmla="*/ 725134 w 2371972"/>
                <a:gd name="connsiteY10376" fmla="*/ 1634157 h 3508684"/>
                <a:gd name="connsiteX10377" fmla="*/ 726941 w 2371972"/>
                <a:gd name="connsiteY10377" fmla="*/ 1633871 h 3508684"/>
                <a:gd name="connsiteX10378" fmla="*/ 729223 w 2371972"/>
                <a:gd name="connsiteY10378" fmla="*/ 1631968 h 3508684"/>
                <a:gd name="connsiteX10379" fmla="*/ 730079 w 2371972"/>
                <a:gd name="connsiteY10379" fmla="*/ 1629875 h 3508684"/>
                <a:gd name="connsiteX10380" fmla="*/ 731410 w 2371972"/>
                <a:gd name="connsiteY10380" fmla="*/ 1629589 h 3508684"/>
                <a:gd name="connsiteX10381" fmla="*/ 734073 w 2371972"/>
                <a:gd name="connsiteY10381" fmla="*/ 1627686 h 3508684"/>
                <a:gd name="connsiteX10382" fmla="*/ 735119 w 2371972"/>
                <a:gd name="connsiteY10382" fmla="*/ 1627972 h 3508684"/>
                <a:gd name="connsiteX10383" fmla="*/ 735119 w 2371972"/>
                <a:gd name="connsiteY10383" fmla="*/ 1628828 h 3508684"/>
                <a:gd name="connsiteX10384" fmla="*/ 733788 w 2371972"/>
                <a:gd name="connsiteY10384" fmla="*/ 1630256 h 3508684"/>
                <a:gd name="connsiteX10385" fmla="*/ 734454 w 2371972"/>
                <a:gd name="connsiteY10385" fmla="*/ 1630636 h 3508684"/>
                <a:gd name="connsiteX10386" fmla="*/ 736261 w 2371972"/>
                <a:gd name="connsiteY10386" fmla="*/ 1630636 h 3508684"/>
                <a:gd name="connsiteX10387" fmla="*/ 736261 w 2371972"/>
                <a:gd name="connsiteY10387" fmla="*/ 1631302 h 3508684"/>
                <a:gd name="connsiteX10388" fmla="*/ 734073 w 2371972"/>
                <a:gd name="connsiteY10388" fmla="*/ 1633396 h 3508684"/>
                <a:gd name="connsiteX10389" fmla="*/ 732742 w 2371972"/>
                <a:gd name="connsiteY10389" fmla="*/ 1634062 h 3508684"/>
                <a:gd name="connsiteX10390" fmla="*/ 732742 w 2371972"/>
                <a:gd name="connsiteY10390" fmla="*/ 1634728 h 3508684"/>
                <a:gd name="connsiteX10391" fmla="*/ 736356 w 2371972"/>
                <a:gd name="connsiteY10391" fmla="*/ 1633301 h 3508684"/>
                <a:gd name="connsiteX10392" fmla="*/ 737212 w 2371972"/>
                <a:gd name="connsiteY10392" fmla="*/ 1631873 h 3508684"/>
                <a:gd name="connsiteX10393" fmla="*/ 740065 w 2371972"/>
                <a:gd name="connsiteY10393" fmla="*/ 1630256 h 3508684"/>
                <a:gd name="connsiteX10394" fmla="*/ 742727 w 2371972"/>
                <a:gd name="connsiteY10394" fmla="*/ 1627972 h 3508684"/>
                <a:gd name="connsiteX10395" fmla="*/ 745866 w 2371972"/>
                <a:gd name="connsiteY10395" fmla="*/ 1627591 h 3508684"/>
                <a:gd name="connsiteX10396" fmla="*/ 745580 w 2371972"/>
                <a:gd name="connsiteY10396" fmla="*/ 1628828 h 3508684"/>
                <a:gd name="connsiteX10397" fmla="*/ 747102 w 2371972"/>
                <a:gd name="connsiteY10397" fmla="*/ 1629114 h 3508684"/>
                <a:gd name="connsiteX10398" fmla="*/ 747577 w 2371972"/>
                <a:gd name="connsiteY10398" fmla="*/ 1627496 h 3508684"/>
                <a:gd name="connsiteX10399" fmla="*/ 748909 w 2371972"/>
                <a:gd name="connsiteY10399" fmla="*/ 1627781 h 3508684"/>
                <a:gd name="connsiteX10400" fmla="*/ 750716 w 2371972"/>
                <a:gd name="connsiteY10400" fmla="*/ 1625498 h 3508684"/>
                <a:gd name="connsiteX10401" fmla="*/ 752523 w 2371972"/>
                <a:gd name="connsiteY10401" fmla="*/ 1624641 h 3508684"/>
                <a:gd name="connsiteX10402" fmla="*/ 752998 w 2371972"/>
                <a:gd name="connsiteY10402" fmla="*/ 1623690 h 3508684"/>
                <a:gd name="connsiteX10403" fmla="*/ 754329 w 2371972"/>
                <a:gd name="connsiteY10403" fmla="*/ 1624070 h 3508684"/>
                <a:gd name="connsiteX10404" fmla="*/ 755185 w 2371972"/>
                <a:gd name="connsiteY10404" fmla="*/ 1622167 h 3508684"/>
                <a:gd name="connsiteX10405" fmla="*/ 757278 w 2371972"/>
                <a:gd name="connsiteY10405" fmla="*/ 1620740 h 3508684"/>
                <a:gd name="connsiteX10406" fmla="*/ 758324 w 2371972"/>
                <a:gd name="connsiteY10406" fmla="*/ 1620740 h 3508684"/>
                <a:gd name="connsiteX10407" fmla="*/ 760131 w 2371972"/>
                <a:gd name="connsiteY10407" fmla="*/ 1618456 h 3508684"/>
                <a:gd name="connsiteX10408" fmla="*/ 761462 w 2371972"/>
                <a:gd name="connsiteY10408" fmla="*/ 1618456 h 3508684"/>
                <a:gd name="connsiteX10409" fmla="*/ 761937 w 2371972"/>
                <a:gd name="connsiteY10409" fmla="*/ 1617790 h 3508684"/>
                <a:gd name="connsiteX10410" fmla="*/ 764600 w 2371972"/>
                <a:gd name="connsiteY10410" fmla="*/ 1617124 h 3508684"/>
                <a:gd name="connsiteX10411" fmla="*/ 765646 w 2371972"/>
                <a:gd name="connsiteY10411" fmla="*/ 1617124 h 3508684"/>
                <a:gd name="connsiteX10412" fmla="*/ 766502 w 2371972"/>
                <a:gd name="connsiteY10412" fmla="*/ 1617790 h 3508684"/>
                <a:gd name="connsiteX10413" fmla="*/ 769355 w 2371972"/>
                <a:gd name="connsiteY10413" fmla="*/ 1617124 h 3508684"/>
                <a:gd name="connsiteX10414" fmla="*/ 769355 w 2371972"/>
                <a:gd name="connsiteY10414" fmla="*/ 1615696 h 3508684"/>
                <a:gd name="connsiteX10415" fmla="*/ 769831 w 2371972"/>
                <a:gd name="connsiteY10415" fmla="*/ 1615316 h 3508684"/>
                <a:gd name="connsiteX10416" fmla="*/ 770687 w 2371972"/>
                <a:gd name="connsiteY10416" fmla="*/ 1615601 h 3508684"/>
                <a:gd name="connsiteX10417" fmla="*/ 771352 w 2371972"/>
                <a:gd name="connsiteY10417" fmla="*/ 1616458 h 3508684"/>
                <a:gd name="connsiteX10418" fmla="*/ 774491 w 2371972"/>
                <a:gd name="connsiteY10418" fmla="*/ 1615601 h 3508684"/>
                <a:gd name="connsiteX10419" fmla="*/ 776297 w 2371972"/>
                <a:gd name="connsiteY10419" fmla="*/ 1615601 h 3508684"/>
                <a:gd name="connsiteX10420" fmla="*/ 777153 w 2371972"/>
                <a:gd name="connsiteY10420" fmla="*/ 1616553 h 3508684"/>
                <a:gd name="connsiteX10421" fmla="*/ 778009 w 2371972"/>
                <a:gd name="connsiteY10421" fmla="*/ 1616743 h 3508684"/>
                <a:gd name="connsiteX10422" fmla="*/ 780101 w 2371972"/>
                <a:gd name="connsiteY10422" fmla="*/ 1616743 h 3508684"/>
                <a:gd name="connsiteX10423" fmla="*/ 782384 w 2371972"/>
                <a:gd name="connsiteY10423" fmla="*/ 1616077 h 3508684"/>
                <a:gd name="connsiteX10424" fmla="*/ 783049 w 2371972"/>
                <a:gd name="connsiteY10424" fmla="*/ 1616933 h 3508684"/>
                <a:gd name="connsiteX10425" fmla="*/ 784856 w 2371972"/>
                <a:gd name="connsiteY10425" fmla="*/ 1617219 h 3508684"/>
                <a:gd name="connsiteX10426" fmla="*/ 785617 w 2371972"/>
                <a:gd name="connsiteY10426" fmla="*/ 1618837 h 3508684"/>
                <a:gd name="connsiteX10427" fmla="*/ 786093 w 2371972"/>
                <a:gd name="connsiteY10427" fmla="*/ 1618837 h 3508684"/>
                <a:gd name="connsiteX10428" fmla="*/ 786949 w 2371972"/>
                <a:gd name="connsiteY10428" fmla="*/ 1617599 h 3508684"/>
                <a:gd name="connsiteX10429" fmla="*/ 787614 w 2371972"/>
                <a:gd name="connsiteY10429" fmla="*/ 1617980 h 3508684"/>
                <a:gd name="connsiteX10430" fmla="*/ 787329 w 2371972"/>
                <a:gd name="connsiteY10430" fmla="*/ 1619217 h 3508684"/>
                <a:gd name="connsiteX10431" fmla="*/ 785807 w 2371972"/>
                <a:gd name="connsiteY10431" fmla="*/ 1620454 h 3508684"/>
                <a:gd name="connsiteX10432" fmla="*/ 785332 w 2371972"/>
                <a:gd name="connsiteY10432" fmla="*/ 1621406 h 3508684"/>
                <a:gd name="connsiteX10433" fmla="*/ 783525 w 2371972"/>
                <a:gd name="connsiteY10433" fmla="*/ 1621786 h 3508684"/>
                <a:gd name="connsiteX10434" fmla="*/ 782669 w 2371972"/>
                <a:gd name="connsiteY10434" fmla="*/ 1622738 h 3508684"/>
                <a:gd name="connsiteX10435" fmla="*/ 780862 w 2371972"/>
                <a:gd name="connsiteY10435" fmla="*/ 1623023 h 3508684"/>
                <a:gd name="connsiteX10436" fmla="*/ 779816 w 2371972"/>
                <a:gd name="connsiteY10436" fmla="*/ 1623690 h 3508684"/>
                <a:gd name="connsiteX10437" fmla="*/ 779055 w 2371972"/>
                <a:gd name="connsiteY10437" fmla="*/ 1624927 h 3508684"/>
                <a:gd name="connsiteX10438" fmla="*/ 779341 w 2371972"/>
                <a:gd name="connsiteY10438" fmla="*/ 1626164 h 3508684"/>
                <a:gd name="connsiteX10439" fmla="*/ 785332 w 2371972"/>
                <a:gd name="connsiteY10439" fmla="*/ 1625307 h 3508684"/>
                <a:gd name="connsiteX10440" fmla="*/ 786378 w 2371972"/>
                <a:gd name="connsiteY10440" fmla="*/ 1624451 h 3508684"/>
                <a:gd name="connsiteX10441" fmla="*/ 789992 w 2371972"/>
                <a:gd name="connsiteY10441" fmla="*/ 1624451 h 3508684"/>
                <a:gd name="connsiteX10442" fmla="*/ 791323 w 2371972"/>
                <a:gd name="connsiteY10442" fmla="*/ 1623594 h 3508684"/>
                <a:gd name="connsiteX10443" fmla="*/ 793130 w 2371972"/>
                <a:gd name="connsiteY10443" fmla="*/ 1623880 h 3508684"/>
                <a:gd name="connsiteX10444" fmla="*/ 794461 w 2371972"/>
                <a:gd name="connsiteY10444" fmla="*/ 1623214 h 3508684"/>
                <a:gd name="connsiteX10445" fmla="*/ 796934 w 2371972"/>
                <a:gd name="connsiteY10445" fmla="*/ 1624165 h 3508684"/>
                <a:gd name="connsiteX10446" fmla="*/ 797219 w 2371972"/>
                <a:gd name="connsiteY10446" fmla="*/ 1623499 h 3508684"/>
                <a:gd name="connsiteX10447" fmla="*/ 797885 w 2371972"/>
                <a:gd name="connsiteY10447" fmla="*/ 1623214 h 3508684"/>
                <a:gd name="connsiteX10448" fmla="*/ 801689 w 2371972"/>
                <a:gd name="connsiteY10448" fmla="*/ 1622928 h 3508684"/>
                <a:gd name="connsiteX10449" fmla="*/ 803496 w 2371972"/>
                <a:gd name="connsiteY10449" fmla="*/ 1622262 h 3508684"/>
                <a:gd name="connsiteX10450" fmla="*/ 806634 w 2371972"/>
                <a:gd name="connsiteY10450" fmla="*/ 1622643 h 3508684"/>
                <a:gd name="connsiteX10451" fmla="*/ 807395 w 2371972"/>
                <a:gd name="connsiteY10451" fmla="*/ 1622262 h 3508684"/>
                <a:gd name="connsiteX10452" fmla="*/ 807870 w 2371972"/>
                <a:gd name="connsiteY10452" fmla="*/ 1622548 h 3508684"/>
                <a:gd name="connsiteX10453" fmla="*/ 807585 w 2371972"/>
                <a:gd name="connsiteY10453" fmla="*/ 1623499 h 3508684"/>
                <a:gd name="connsiteX10454" fmla="*/ 809107 w 2371972"/>
                <a:gd name="connsiteY10454" fmla="*/ 1625402 h 3508684"/>
                <a:gd name="connsiteX10455" fmla="*/ 809582 w 2371972"/>
                <a:gd name="connsiteY10455" fmla="*/ 1626830 h 3508684"/>
                <a:gd name="connsiteX10456" fmla="*/ 811389 w 2371972"/>
                <a:gd name="connsiteY10456" fmla="*/ 1627781 h 3508684"/>
                <a:gd name="connsiteX10457" fmla="*/ 812911 w 2371972"/>
                <a:gd name="connsiteY10457" fmla="*/ 1627781 h 3508684"/>
                <a:gd name="connsiteX10458" fmla="*/ 812625 w 2371972"/>
                <a:gd name="connsiteY10458" fmla="*/ 1629209 h 3508684"/>
                <a:gd name="connsiteX10459" fmla="*/ 813101 w 2371972"/>
                <a:gd name="connsiteY10459" fmla="*/ 1630065 h 3508684"/>
                <a:gd name="connsiteX10460" fmla="*/ 812055 w 2371972"/>
                <a:gd name="connsiteY10460" fmla="*/ 1632539 h 3508684"/>
                <a:gd name="connsiteX10461" fmla="*/ 812055 w 2371972"/>
                <a:gd name="connsiteY10461" fmla="*/ 1633491 h 3508684"/>
                <a:gd name="connsiteX10462" fmla="*/ 811294 w 2371972"/>
                <a:gd name="connsiteY10462" fmla="*/ 1633871 h 3508684"/>
                <a:gd name="connsiteX10463" fmla="*/ 811009 w 2371972"/>
                <a:gd name="connsiteY10463" fmla="*/ 1635109 h 3508684"/>
                <a:gd name="connsiteX10464" fmla="*/ 809963 w 2371972"/>
                <a:gd name="connsiteY10464" fmla="*/ 1636060 h 3508684"/>
                <a:gd name="connsiteX10465" fmla="*/ 809677 w 2371972"/>
                <a:gd name="connsiteY10465" fmla="*/ 1636917 h 3508684"/>
                <a:gd name="connsiteX10466" fmla="*/ 808156 w 2371972"/>
                <a:gd name="connsiteY10466" fmla="*/ 1638154 h 3508684"/>
                <a:gd name="connsiteX10467" fmla="*/ 807300 w 2371972"/>
                <a:gd name="connsiteY10467" fmla="*/ 1640247 h 3508684"/>
                <a:gd name="connsiteX10468" fmla="*/ 805969 w 2371972"/>
                <a:gd name="connsiteY10468" fmla="*/ 1641675 h 3508684"/>
                <a:gd name="connsiteX10469" fmla="*/ 805969 w 2371972"/>
                <a:gd name="connsiteY10469" fmla="*/ 1643102 h 3508684"/>
                <a:gd name="connsiteX10470" fmla="*/ 805208 w 2371972"/>
                <a:gd name="connsiteY10470" fmla="*/ 1643483 h 3508684"/>
                <a:gd name="connsiteX10471" fmla="*/ 805208 w 2371972"/>
                <a:gd name="connsiteY10471" fmla="*/ 1646813 h 3508684"/>
                <a:gd name="connsiteX10472" fmla="*/ 805683 w 2371972"/>
                <a:gd name="connsiteY10472" fmla="*/ 1647099 h 3508684"/>
                <a:gd name="connsiteX10473" fmla="*/ 805398 w 2371972"/>
                <a:gd name="connsiteY10473" fmla="*/ 1647955 h 3508684"/>
                <a:gd name="connsiteX10474" fmla="*/ 805873 w 2371972"/>
                <a:gd name="connsiteY10474" fmla="*/ 1649858 h 3508684"/>
                <a:gd name="connsiteX10475" fmla="*/ 806919 w 2371972"/>
                <a:gd name="connsiteY10475" fmla="*/ 1651095 h 3508684"/>
                <a:gd name="connsiteX10476" fmla="*/ 806919 w 2371972"/>
                <a:gd name="connsiteY10476" fmla="*/ 1651761 h 3508684"/>
                <a:gd name="connsiteX10477" fmla="*/ 806064 w 2371972"/>
                <a:gd name="connsiteY10477" fmla="*/ 1655472 h 3508684"/>
                <a:gd name="connsiteX10478" fmla="*/ 805398 w 2371972"/>
                <a:gd name="connsiteY10478" fmla="*/ 1655758 h 3508684"/>
                <a:gd name="connsiteX10479" fmla="*/ 805398 w 2371972"/>
                <a:gd name="connsiteY10479" fmla="*/ 1656614 h 3508684"/>
                <a:gd name="connsiteX10480" fmla="*/ 804352 w 2371972"/>
                <a:gd name="connsiteY10480" fmla="*/ 1657851 h 3508684"/>
                <a:gd name="connsiteX10481" fmla="*/ 804352 w 2371972"/>
                <a:gd name="connsiteY10481" fmla="*/ 1660706 h 3508684"/>
                <a:gd name="connsiteX10482" fmla="*/ 804827 w 2371972"/>
                <a:gd name="connsiteY10482" fmla="*/ 1661372 h 3508684"/>
                <a:gd name="connsiteX10483" fmla="*/ 804067 w 2371972"/>
                <a:gd name="connsiteY10483" fmla="*/ 1664417 h 3508684"/>
                <a:gd name="connsiteX10484" fmla="*/ 803020 w 2371972"/>
                <a:gd name="connsiteY10484" fmla="*/ 1665084 h 3508684"/>
                <a:gd name="connsiteX10485" fmla="*/ 803020 w 2371972"/>
                <a:gd name="connsiteY10485" fmla="*/ 1666035 h 3508684"/>
                <a:gd name="connsiteX10486" fmla="*/ 800167 w 2371972"/>
                <a:gd name="connsiteY10486" fmla="*/ 1667653 h 3508684"/>
                <a:gd name="connsiteX10487" fmla="*/ 799312 w 2371972"/>
                <a:gd name="connsiteY10487" fmla="*/ 1668604 h 3508684"/>
                <a:gd name="connsiteX10488" fmla="*/ 798836 w 2371972"/>
                <a:gd name="connsiteY10488" fmla="*/ 1670032 h 3508684"/>
                <a:gd name="connsiteX10489" fmla="*/ 797790 w 2371972"/>
                <a:gd name="connsiteY10489" fmla="*/ 1670412 h 3508684"/>
                <a:gd name="connsiteX10490" fmla="*/ 797314 w 2371972"/>
                <a:gd name="connsiteY10490" fmla="*/ 1671364 h 3508684"/>
                <a:gd name="connsiteX10491" fmla="*/ 795222 w 2371972"/>
                <a:gd name="connsiteY10491" fmla="*/ 1671649 h 3508684"/>
                <a:gd name="connsiteX10492" fmla="*/ 794176 w 2371972"/>
                <a:gd name="connsiteY10492" fmla="*/ 1672506 h 3508684"/>
                <a:gd name="connsiteX10493" fmla="*/ 794176 w 2371972"/>
                <a:gd name="connsiteY10493" fmla="*/ 1674409 h 3508684"/>
                <a:gd name="connsiteX10494" fmla="*/ 793415 w 2371972"/>
                <a:gd name="connsiteY10494" fmla="*/ 1674695 h 3508684"/>
                <a:gd name="connsiteX10495" fmla="*/ 792940 w 2371972"/>
                <a:gd name="connsiteY10495" fmla="*/ 1675932 h 3508684"/>
                <a:gd name="connsiteX10496" fmla="*/ 791608 w 2371972"/>
                <a:gd name="connsiteY10496" fmla="*/ 1676598 h 3508684"/>
                <a:gd name="connsiteX10497" fmla="*/ 791133 w 2371972"/>
                <a:gd name="connsiteY10497" fmla="*/ 1677454 h 3508684"/>
                <a:gd name="connsiteX10498" fmla="*/ 788470 w 2371972"/>
                <a:gd name="connsiteY10498" fmla="*/ 1678691 h 3508684"/>
                <a:gd name="connsiteX10499" fmla="*/ 788470 w 2371972"/>
                <a:gd name="connsiteY10499" fmla="*/ 1680118 h 3508684"/>
                <a:gd name="connsiteX10500" fmla="*/ 787614 w 2371972"/>
                <a:gd name="connsiteY10500" fmla="*/ 1680499 h 3508684"/>
                <a:gd name="connsiteX10501" fmla="*/ 787329 w 2371972"/>
                <a:gd name="connsiteY10501" fmla="*/ 1681356 h 3508684"/>
                <a:gd name="connsiteX10502" fmla="*/ 785237 w 2371972"/>
                <a:gd name="connsiteY10502" fmla="*/ 1682212 h 3508684"/>
                <a:gd name="connsiteX10503" fmla="*/ 784476 w 2371972"/>
                <a:gd name="connsiteY10503" fmla="*/ 1683449 h 3508684"/>
                <a:gd name="connsiteX10504" fmla="*/ 782954 w 2371972"/>
                <a:gd name="connsiteY10504" fmla="*/ 1683830 h 3508684"/>
                <a:gd name="connsiteX10505" fmla="*/ 782099 w 2371972"/>
                <a:gd name="connsiteY10505" fmla="*/ 1684686 h 3508684"/>
                <a:gd name="connsiteX10506" fmla="*/ 779246 w 2371972"/>
                <a:gd name="connsiteY10506" fmla="*/ 1685638 h 3508684"/>
                <a:gd name="connsiteX10507" fmla="*/ 776963 w 2371972"/>
                <a:gd name="connsiteY10507" fmla="*/ 1687065 h 3508684"/>
                <a:gd name="connsiteX10508" fmla="*/ 774300 w 2371972"/>
                <a:gd name="connsiteY10508" fmla="*/ 1686780 h 3508684"/>
                <a:gd name="connsiteX10509" fmla="*/ 772208 w 2371972"/>
                <a:gd name="connsiteY10509" fmla="*/ 1687636 h 3508684"/>
                <a:gd name="connsiteX10510" fmla="*/ 771352 w 2371972"/>
                <a:gd name="connsiteY10510" fmla="*/ 1689730 h 3508684"/>
                <a:gd name="connsiteX10511" fmla="*/ 769260 w 2371972"/>
                <a:gd name="connsiteY10511" fmla="*/ 1690681 h 3508684"/>
                <a:gd name="connsiteX10512" fmla="*/ 767739 w 2371972"/>
                <a:gd name="connsiteY10512" fmla="*/ 1692584 h 3508684"/>
                <a:gd name="connsiteX10513" fmla="*/ 765932 w 2371972"/>
                <a:gd name="connsiteY10513" fmla="*/ 1693536 h 3508684"/>
                <a:gd name="connsiteX10514" fmla="*/ 762318 w 2371972"/>
                <a:gd name="connsiteY10514" fmla="*/ 1693155 h 3508684"/>
                <a:gd name="connsiteX10515" fmla="*/ 761462 w 2371972"/>
                <a:gd name="connsiteY10515" fmla="*/ 1694392 h 3508684"/>
                <a:gd name="connsiteX10516" fmla="*/ 759655 w 2371972"/>
                <a:gd name="connsiteY10516" fmla="*/ 1694773 h 3508684"/>
                <a:gd name="connsiteX10517" fmla="*/ 759180 w 2371972"/>
                <a:gd name="connsiteY10517" fmla="*/ 1695629 h 3508684"/>
                <a:gd name="connsiteX10518" fmla="*/ 758514 w 2371972"/>
                <a:gd name="connsiteY10518" fmla="*/ 1695915 h 3508684"/>
                <a:gd name="connsiteX10519" fmla="*/ 758229 w 2371972"/>
                <a:gd name="connsiteY10519" fmla="*/ 1695249 h 3508684"/>
                <a:gd name="connsiteX10520" fmla="*/ 756422 w 2371972"/>
                <a:gd name="connsiteY10520" fmla="*/ 1694868 h 3508684"/>
                <a:gd name="connsiteX10521" fmla="*/ 755756 w 2371972"/>
                <a:gd name="connsiteY10521" fmla="*/ 1694202 h 3508684"/>
                <a:gd name="connsiteX10522" fmla="*/ 755756 w 2371972"/>
                <a:gd name="connsiteY10522" fmla="*/ 1693536 h 3508684"/>
                <a:gd name="connsiteX10523" fmla="*/ 754425 w 2371972"/>
                <a:gd name="connsiteY10523" fmla="*/ 1692584 h 3508684"/>
                <a:gd name="connsiteX10524" fmla="*/ 754710 w 2371972"/>
                <a:gd name="connsiteY10524" fmla="*/ 1691918 h 3508684"/>
                <a:gd name="connsiteX10525" fmla="*/ 753188 w 2371972"/>
                <a:gd name="connsiteY10525" fmla="*/ 1690301 h 3508684"/>
                <a:gd name="connsiteX10526" fmla="*/ 751857 w 2371972"/>
                <a:gd name="connsiteY10526" fmla="*/ 1689920 h 3508684"/>
                <a:gd name="connsiteX10527" fmla="*/ 751001 w 2371972"/>
                <a:gd name="connsiteY10527" fmla="*/ 1688492 h 3508684"/>
                <a:gd name="connsiteX10528" fmla="*/ 750145 w 2371972"/>
                <a:gd name="connsiteY10528" fmla="*/ 1688492 h 3508684"/>
                <a:gd name="connsiteX10529" fmla="*/ 749099 w 2371972"/>
                <a:gd name="connsiteY10529" fmla="*/ 1689349 h 3508684"/>
                <a:gd name="connsiteX10530" fmla="*/ 749384 w 2371972"/>
                <a:gd name="connsiteY10530" fmla="*/ 1690967 h 3508684"/>
                <a:gd name="connsiteX10531" fmla="*/ 750430 w 2371972"/>
                <a:gd name="connsiteY10531" fmla="*/ 1693060 h 3508684"/>
                <a:gd name="connsiteX10532" fmla="*/ 750430 w 2371972"/>
                <a:gd name="connsiteY10532" fmla="*/ 1694488 h 3508684"/>
                <a:gd name="connsiteX10533" fmla="*/ 751476 w 2371972"/>
                <a:gd name="connsiteY10533" fmla="*/ 1695344 h 3508684"/>
                <a:gd name="connsiteX10534" fmla="*/ 751762 w 2371972"/>
                <a:gd name="connsiteY10534" fmla="*/ 1697628 h 3508684"/>
                <a:gd name="connsiteX10535" fmla="*/ 752428 w 2371972"/>
                <a:gd name="connsiteY10535" fmla="*/ 1699055 h 3508684"/>
                <a:gd name="connsiteX10536" fmla="*/ 753283 w 2371972"/>
                <a:gd name="connsiteY10536" fmla="*/ 1699436 h 3508684"/>
                <a:gd name="connsiteX10537" fmla="*/ 753283 w 2371972"/>
                <a:gd name="connsiteY10537" fmla="*/ 1700387 h 3508684"/>
                <a:gd name="connsiteX10538" fmla="*/ 751762 w 2371972"/>
                <a:gd name="connsiteY10538" fmla="*/ 1701339 h 3508684"/>
                <a:gd name="connsiteX10539" fmla="*/ 751762 w 2371972"/>
                <a:gd name="connsiteY10539" fmla="*/ 1702957 h 3508684"/>
                <a:gd name="connsiteX10540" fmla="*/ 753283 w 2371972"/>
                <a:gd name="connsiteY10540" fmla="*/ 1703242 h 3508684"/>
                <a:gd name="connsiteX10541" fmla="*/ 751952 w 2371972"/>
                <a:gd name="connsiteY10541" fmla="*/ 1703908 h 3508684"/>
                <a:gd name="connsiteX10542" fmla="*/ 752713 w 2371972"/>
                <a:gd name="connsiteY10542" fmla="*/ 1706192 h 3508684"/>
                <a:gd name="connsiteX10543" fmla="*/ 750430 w 2371972"/>
                <a:gd name="connsiteY10543" fmla="*/ 1709523 h 3508684"/>
                <a:gd name="connsiteX10544" fmla="*/ 750716 w 2371972"/>
                <a:gd name="connsiteY10544" fmla="*/ 1710189 h 3508684"/>
                <a:gd name="connsiteX10545" fmla="*/ 752237 w 2371972"/>
                <a:gd name="connsiteY10545" fmla="*/ 1710569 h 3508684"/>
                <a:gd name="connsiteX10546" fmla="*/ 752237 w 2371972"/>
                <a:gd name="connsiteY10546" fmla="*/ 1711521 h 3508684"/>
                <a:gd name="connsiteX10547" fmla="*/ 751381 w 2371972"/>
                <a:gd name="connsiteY10547" fmla="*/ 1713424 h 3508684"/>
                <a:gd name="connsiteX10548" fmla="*/ 751857 w 2371972"/>
                <a:gd name="connsiteY10548" fmla="*/ 1713710 h 3508684"/>
                <a:gd name="connsiteX10549" fmla="*/ 754139 w 2371972"/>
                <a:gd name="connsiteY10549" fmla="*/ 1712853 h 3508684"/>
                <a:gd name="connsiteX10550" fmla="*/ 754139 w 2371972"/>
                <a:gd name="connsiteY10550" fmla="*/ 1710379 h 3508684"/>
                <a:gd name="connsiteX10551" fmla="*/ 754805 w 2371972"/>
                <a:gd name="connsiteY10551" fmla="*/ 1707905 h 3508684"/>
                <a:gd name="connsiteX10552" fmla="*/ 756327 w 2371972"/>
                <a:gd name="connsiteY10552" fmla="*/ 1707048 h 3508684"/>
                <a:gd name="connsiteX10553" fmla="*/ 756802 w 2371972"/>
                <a:gd name="connsiteY10553" fmla="*/ 1707429 h 3508684"/>
                <a:gd name="connsiteX10554" fmla="*/ 759084 w 2371972"/>
                <a:gd name="connsiteY10554" fmla="*/ 1707048 h 3508684"/>
                <a:gd name="connsiteX10555" fmla="*/ 759370 w 2371972"/>
                <a:gd name="connsiteY10555" fmla="*/ 1707905 h 3508684"/>
                <a:gd name="connsiteX10556" fmla="*/ 758704 w 2371972"/>
                <a:gd name="connsiteY10556" fmla="*/ 1707905 h 3508684"/>
                <a:gd name="connsiteX10557" fmla="*/ 758989 w 2371972"/>
                <a:gd name="connsiteY10557" fmla="*/ 1710950 h 3508684"/>
                <a:gd name="connsiteX10558" fmla="*/ 758514 w 2371972"/>
                <a:gd name="connsiteY10558" fmla="*/ 1711902 h 3508684"/>
                <a:gd name="connsiteX10559" fmla="*/ 760035 w 2371972"/>
                <a:gd name="connsiteY10559" fmla="*/ 1712282 h 3508684"/>
                <a:gd name="connsiteX10560" fmla="*/ 759750 w 2371972"/>
                <a:gd name="connsiteY10560" fmla="*/ 1713139 h 3508684"/>
                <a:gd name="connsiteX10561" fmla="*/ 758704 w 2371972"/>
                <a:gd name="connsiteY10561" fmla="*/ 1713424 h 3508684"/>
                <a:gd name="connsiteX10562" fmla="*/ 758229 w 2371972"/>
                <a:gd name="connsiteY10562" fmla="*/ 1714090 h 3508684"/>
                <a:gd name="connsiteX10563" fmla="*/ 757563 w 2371972"/>
                <a:gd name="connsiteY10563" fmla="*/ 1713805 h 3508684"/>
                <a:gd name="connsiteX10564" fmla="*/ 757563 w 2371972"/>
                <a:gd name="connsiteY10564" fmla="*/ 1712568 h 3508684"/>
                <a:gd name="connsiteX10565" fmla="*/ 755471 w 2371972"/>
                <a:gd name="connsiteY10565" fmla="*/ 1712568 h 3508684"/>
                <a:gd name="connsiteX10566" fmla="*/ 756231 w 2371972"/>
                <a:gd name="connsiteY10566" fmla="*/ 1712948 h 3508684"/>
                <a:gd name="connsiteX10567" fmla="*/ 755471 w 2371972"/>
                <a:gd name="connsiteY10567" fmla="*/ 1713900 h 3508684"/>
                <a:gd name="connsiteX10568" fmla="*/ 756327 w 2371972"/>
                <a:gd name="connsiteY10568" fmla="*/ 1714281 h 3508684"/>
                <a:gd name="connsiteX10569" fmla="*/ 756041 w 2371972"/>
                <a:gd name="connsiteY10569" fmla="*/ 1715232 h 3508684"/>
                <a:gd name="connsiteX10570" fmla="*/ 756707 w 2371972"/>
                <a:gd name="connsiteY10570" fmla="*/ 1715517 h 3508684"/>
                <a:gd name="connsiteX10571" fmla="*/ 756231 w 2371972"/>
                <a:gd name="connsiteY10571" fmla="*/ 1716945 h 3508684"/>
                <a:gd name="connsiteX10572" fmla="*/ 754044 w 2371972"/>
                <a:gd name="connsiteY10572" fmla="*/ 1717611 h 3508684"/>
                <a:gd name="connsiteX10573" fmla="*/ 751381 w 2371972"/>
                <a:gd name="connsiteY10573" fmla="*/ 1717611 h 3508684"/>
                <a:gd name="connsiteX10574" fmla="*/ 750525 w 2371972"/>
                <a:gd name="connsiteY10574" fmla="*/ 1716945 h 3508684"/>
                <a:gd name="connsiteX10575" fmla="*/ 749194 w 2371972"/>
                <a:gd name="connsiteY10575" fmla="*/ 1717326 h 3508684"/>
                <a:gd name="connsiteX10576" fmla="*/ 749194 w 2371972"/>
                <a:gd name="connsiteY10576" fmla="*/ 1718563 h 3508684"/>
                <a:gd name="connsiteX10577" fmla="*/ 749955 w 2371972"/>
                <a:gd name="connsiteY10577" fmla="*/ 1719419 h 3508684"/>
                <a:gd name="connsiteX10578" fmla="*/ 749099 w 2371972"/>
                <a:gd name="connsiteY10578" fmla="*/ 1720085 h 3508684"/>
                <a:gd name="connsiteX10579" fmla="*/ 749099 w 2371972"/>
                <a:gd name="connsiteY10579" fmla="*/ 1720942 h 3508684"/>
                <a:gd name="connsiteX10580" fmla="*/ 752713 w 2371972"/>
                <a:gd name="connsiteY10580" fmla="*/ 1720942 h 3508684"/>
                <a:gd name="connsiteX10581" fmla="*/ 752047 w 2371972"/>
                <a:gd name="connsiteY10581" fmla="*/ 1721893 h 3508684"/>
                <a:gd name="connsiteX10582" fmla="*/ 752332 w 2371972"/>
                <a:gd name="connsiteY10582" fmla="*/ 1722845 h 3508684"/>
                <a:gd name="connsiteX10583" fmla="*/ 751857 w 2371972"/>
                <a:gd name="connsiteY10583" fmla="*/ 1724272 h 3508684"/>
                <a:gd name="connsiteX10584" fmla="*/ 750525 w 2371972"/>
                <a:gd name="connsiteY10584" fmla="*/ 1725224 h 3508684"/>
                <a:gd name="connsiteX10585" fmla="*/ 750050 w 2371972"/>
                <a:gd name="connsiteY10585" fmla="*/ 1729506 h 3508684"/>
                <a:gd name="connsiteX10586" fmla="*/ 749194 w 2371972"/>
                <a:gd name="connsiteY10586" fmla="*/ 1729506 h 3508684"/>
                <a:gd name="connsiteX10587" fmla="*/ 748719 w 2371972"/>
                <a:gd name="connsiteY10587" fmla="*/ 1730172 h 3508684"/>
                <a:gd name="connsiteX10588" fmla="*/ 746436 w 2371972"/>
                <a:gd name="connsiteY10588" fmla="*/ 1730172 h 3508684"/>
                <a:gd name="connsiteX10589" fmla="*/ 745770 w 2371972"/>
                <a:gd name="connsiteY10589" fmla="*/ 1734454 h 3508684"/>
                <a:gd name="connsiteX10590" fmla="*/ 744249 w 2371972"/>
                <a:gd name="connsiteY10590" fmla="*/ 1736072 h 3508684"/>
                <a:gd name="connsiteX10591" fmla="*/ 743393 w 2371972"/>
                <a:gd name="connsiteY10591" fmla="*/ 1736072 h 3508684"/>
                <a:gd name="connsiteX10592" fmla="*/ 742727 w 2371972"/>
                <a:gd name="connsiteY10592" fmla="*/ 1737309 h 3508684"/>
                <a:gd name="connsiteX10593" fmla="*/ 740445 w 2371972"/>
                <a:gd name="connsiteY10593" fmla="*/ 1738927 h 3508684"/>
                <a:gd name="connsiteX10594" fmla="*/ 739589 w 2371972"/>
                <a:gd name="connsiteY10594" fmla="*/ 1738927 h 3508684"/>
                <a:gd name="connsiteX10595" fmla="*/ 739304 w 2371972"/>
                <a:gd name="connsiteY10595" fmla="*/ 1738260 h 3508684"/>
                <a:gd name="connsiteX10596" fmla="*/ 737212 w 2371972"/>
                <a:gd name="connsiteY10596" fmla="*/ 1738641 h 3508684"/>
                <a:gd name="connsiteX10597" fmla="*/ 736356 w 2371972"/>
                <a:gd name="connsiteY10597" fmla="*/ 1737214 h 3508684"/>
                <a:gd name="connsiteX10598" fmla="*/ 732932 w 2371972"/>
                <a:gd name="connsiteY10598" fmla="*/ 1736928 h 3508684"/>
                <a:gd name="connsiteX10599" fmla="*/ 732647 w 2371972"/>
                <a:gd name="connsiteY10599" fmla="*/ 1736072 h 3508684"/>
                <a:gd name="connsiteX10600" fmla="*/ 731601 w 2371972"/>
                <a:gd name="connsiteY10600" fmla="*/ 1736072 h 3508684"/>
                <a:gd name="connsiteX10601" fmla="*/ 730079 w 2371972"/>
                <a:gd name="connsiteY10601" fmla="*/ 1737499 h 3508684"/>
                <a:gd name="connsiteX10602" fmla="*/ 730079 w 2371972"/>
                <a:gd name="connsiteY10602" fmla="*/ 1738165 h 3508684"/>
                <a:gd name="connsiteX10603" fmla="*/ 730935 w 2371972"/>
                <a:gd name="connsiteY10603" fmla="*/ 1738546 h 3508684"/>
                <a:gd name="connsiteX10604" fmla="*/ 730269 w 2371972"/>
                <a:gd name="connsiteY10604" fmla="*/ 1739402 h 3508684"/>
                <a:gd name="connsiteX10605" fmla="*/ 730269 w 2371972"/>
                <a:gd name="connsiteY10605" fmla="*/ 1742067 h 3508684"/>
                <a:gd name="connsiteX10606" fmla="*/ 729508 w 2371972"/>
                <a:gd name="connsiteY10606" fmla="*/ 1742447 h 3508684"/>
                <a:gd name="connsiteX10607" fmla="*/ 728653 w 2371972"/>
                <a:gd name="connsiteY10607" fmla="*/ 1742162 h 3508684"/>
                <a:gd name="connsiteX10608" fmla="*/ 727892 w 2371972"/>
                <a:gd name="connsiteY10608" fmla="*/ 1743018 h 3508684"/>
                <a:gd name="connsiteX10609" fmla="*/ 727607 w 2371972"/>
                <a:gd name="connsiteY10609" fmla="*/ 1744446 h 3508684"/>
                <a:gd name="connsiteX10610" fmla="*/ 728082 w 2371972"/>
                <a:gd name="connsiteY10610" fmla="*/ 1745683 h 3508684"/>
                <a:gd name="connsiteX10611" fmla="*/ 727036 w 2371972"/>
                <a:gd name="connsiteY10611" fmla="*/ 1746634 h 3508684"/>
                <a:gd name="connsiteX10612" fmla="*/ 726751 w 2371972"/>
                <a:gd name="connsiteY10612" fmla="*/ 1748918 h 3508684"/>
                <a:gd name="connsiteX10613" fmla="*/ 725704 w 2371972"/>
                <a:gd name="connsiteY10613" fmla="*/ 1749584 h 3508684"/>
                <a:gd name="connsiteX10614" fmla="*/ 725704 w 2371972"/>
                <a:gd name="connsiteY10614" fmla="*/ 1750821 h 3508684"/>
                <a:gd name="connsiteX10615" fmla="*/ 724658 w 2371972"/>
                <a:gd name="connsiteY10615" fmla="*/ 1751202 h 3508684"/>
                <a:gd name="connsiteX10616" fmla="*/ 723612 w 2371972"/>
                <a:gd name="connsiteY10616" fmla="*/ 1754913 h 3508684"/>
                <a:gd name="connsiteX10617" fmla="*/ 722566 w 2371972"/>
                <a:gd name="connsiteY10617" fmla="*/ 1755294 h 3508684"/>
                <a:gd name="connsiteX10618" fmla="*/ 721805 w 2371972"/>
                <a:gd name="connsiteY10618" fmla="*/ 1756245 h 3508684"/>
                <a:gd name="connsiteX10619" fmla="*/ 719523 w 2371972"/>
                <a:gd name="connsiteY10619" fmla="*/ 1756245 h 3508684"/>
                <a:gd name="connsiteX10620" fmla="*/ 718192 w 2371972"/>
                <a:gd name="connsiteY10620" fmla="*/ 1757102 h 3508684"/>
                <a:gd name="connsiteX10621" fmla="*/ 717431 w 2371972"/>
                <a:gd name="connsiteY10621" fmla="*/ 1758720 h 3508684"/>
                <a:gd name="connsiteX10622" fmla="*/ 717716 w 2371972"/>
                <a:gd name="connsiteY10622" fmla="*/ 1761194 h 3508684"/>
                <a:gd name="connsiteX10623" fmla="*/ 717050 w 2371972"/>
                <a:gd name="connsiteY10623" fmla="*/ 1763002 h 3508684"/>
                <a:gd name="connsiteX10624" fmla="*/ 716290 w 2371972"/>
                <a:gd name="connsiteY10624" fmla="*/ 1763287 h 3508684"/>
                <a:gd name="connsiteX10625" fmla="*/ 715814 w 2371972"/>
                <a:gd name="connsiteY10625" fmla="*/ 1764714 h 3508684"/>
                <a:gd name="connsiteX10626" fmla="*/ 714958 w 2371972"/>
                <a:gd name="connsiteY10626" fmla="*/ 1765095 h 3508684"/>
                <a:gd name="connsiteX10627" fmla="*/ 714673 w 2371972"/>
                <a:gd name="connsiteY10627" fmla="*/ 1766047 h 3508684"/>
                <a:gd name="connsiteX10628" fmla="*/ 713342 w 2371972"/>
                <a:gd name="connsiteY10628" fmla="*/ 1766998 h 3508684"/>
                <a:gd name="connsiteX10629" fmla="*/ 713627 w 2371972"/>
                <a:gd name="connsiteY10629" fmla="*/ 1769472 h 3508684"/>
                <a:gd name="connsiteX10630" fmla="*/ 714958 w 2371972"/>
                <a:gd name="connsiteY10630" fmla="*/ 1769472 h 3508684"/>
                <a:gd name="connsiteX10631" fmla="*/ 714483 w 2371972"/>
                <a:gd name="connsiteY10631" fmla="*/ 1770900 h 3508684"/>
                <a:gd name="connsiteX10632" fmla="*/ 714958 w 2371972"/>
                <a:gd name="connsiteY10632" fmla="*/ 1771185 h 3508684"/>
                <a:gd name="connsiteX10633" fmla="*/ 715244 w 2371972"/>
                <a:gd name="connsiteY10633" fmla="*/ 1772613 h 3508684"/>
                <a:gd name="connsiteX10634" fmla="*/ 713437 w 2371972"/>
                <a:gd name="connsiteY10634" fmla="*/ 1772613 h 3508684"/>
                <a:gd name="connsiteX10635" fmla="*/ 712105 w 2371972"/>
                <a:gd name="connsiteY10635" fmla="*/ 1770709 h 3508684"/>
                <a:gd name="connsiteX10636" fmla="*/ 711440 w 2371972"/>
                <a:gd name="connsiteY10636" fmla="*/ 1770995 h 3508684"/>
                <a:gd name="connsiteX10637" fmla="*/ 711725 w 2371972"/>
                <a:gd name="connsiteY10637" fmla="*/ 1771661 h 3508684"/>
                <a:gd name="connsiteX10638" fmla="*/ 710869 w 2371972"/>
                <a:gd name="connsiteY10638" fmla="*/ 1772517 h 3508684"/>
                <a:gd name="connsiteX10639" fmla="*/ 710869 w 2371972"/>
                <a:gd name="connsiteY10639" fmla="*/ 1773374 h 3508684"/>
                <a:gd name="connsiteX10640" fmla="*/ 712391 w 2371972"/>
                <a:gd name="connsiteY10640" fmla="*/ 1773659 h 3508684"/>
                <a:gd name="connsiteX10641" fmla="*/ 712676 w 2371972"/>
                <a:gd name="connsiteY10641" fmla="*/ 1775277 h 3508684"/>
                <a:gd name="connsiteX10642" fmla="*/ 712200 w 2371972"/>
                <a:gd name="connsiteY10642" fmla="*/ 1775563 h 3508684"/>
                <a:gd name="connsiteX10643" fmla="*/ 712200 w 2371972"/>
                <a:gd name="connsiteY10643" fmla="*/ 1776419 h 3508684"/>
                <a:gd name="connsiteX10644" fmla="*/ 711154 w 2371972"/>
                <a:gd name="connsiteY10644" fmla="*/ 1776704 h 3508684"/>
                <a:gd name="connsiteX10645" fmla="*/ 711154 w 2371972"/>
                <a:gd name="connsiteY10645" fmla="*/ 1775848 h 3508684"/>
                <a:gd name="connsiteX10646" fmla="*/ 710298 w 2371972"/>
                <a:gd name="connsiteY10646" fmla="*/ 1775467 h 3508684"/>
                <a:gd name="connsiteX10647" fmla="*/ 709633 w 2371972"/>
                <a:gd name="connsiteY10647" fmla="*/ 1777085 h 3508684"/>
                <a:gd name="connsiteX10648" fmla="*/ 708301 w 2371972"/>
                <a:gd name="connsiteY10648" fmla="*/ 1777466 h 3508684"/>
                <a:gd name="connsiteX10649" fmla="*/ 708016 w 2371972"/>
                <a:gd name="connsiteY10649" fmla="*/ 1778703 h 3508684"/>
                <a:gd name="connsiteX10650" fmla="*/ 705924 w 2371972"/>
                <a:gd name="connsiteY10650" fmla="*/ 1779369 h 3508684"/>
                <a:gd name="connsiteX10651" fmla="*/ 705258 w 2371972"/>
                <a:gd name="connsiteY10651" fmla="*/ 1780225 h 3508684"/>
                <a:gd name="connsiteX10652" fmla="*/ 704973 w 2371972"/>
                <a:gd name="connsiteY10652" fmla="*/ 1781843 h 3508684"/>
                <a:gd name="connsiteX10653" fmla="*/ 704212 w 2371972"/>
                <a:gd name="connsiteY10653" fmla="*/ 1782224 h 3508684"/>
                <a:gd name="connsiteX10654" fmla="*/ 704212 w 2371972"/>
                <a:gd name="connsiteY10654" fmla="*/ 1783841 h 3508684"/>
                <a:gd name="connsiteX10655" fmla="*/ 702881 w 2371972"/>
                <a:gd name="connsiteY10655" fmla="*/ 1785459 h 3508684"/>
                <a:gd name="connsiteX10656" fmla="*/ 702881 w 2371972"/>
                <a:gd name="connsiteY10656" fmla="*/ 1786696 h 3508684"/>
                <a:gd name="connsiteX10657" fmla="*/ 702025 w 2371972"/>
                <a:gd name="connsiteY10657" fmla="*/ 1786696 h 3508684"/>
                <a:gd name="connsiteX10658" fmla="*/ 701264 w 2371972"/>
                <a:gd name="connsiteY10658" fmla="*/ 1787362 h 3508684"/>
                <a:gd name="connsiteX10659" fmla="*/ 699742 w 2371972"/>
                <a:gd name="connsiteY10659" fmla="*/ 1786982 h 3508684"/>
                <a:gd name="connsiteX10660" fmla="*/ 699457 w 2371972"/>
                <a:gd name="connsiteY10660" fmla="*/ 1788409 h 3508684"/>
                <a:gd name="connsiteX10661" fmla="*/ 698411 w 2371972"/>
                <a:gd name="connsiteY10661" fmla="*/ 1787553 h 3508684"/>
                <a:gd name="connsiteX10662" fmla="*/ 698126 w 2371972"/>
                <a:gd name="connsiteY10662" fmla="*/ 1788504 h 3508684"/>
                <a:gd name="connsiteX10663" fmla="*/ 696319 w 2371972"/>
                <a:gd name="connsiteY10663" fmla="*/ 1789741 h 3508684"/>
                <a:gd name="connsiteX10664" fmla="*/ 693656 w 2371972"/>
                <a:gd name="connsiteY10664" fmla="*/ 1790407 h 3508684"/>
                <a:gd name="connsiteX10665" fmla="*/ 692800 w 2371972"/>
                <a:gd name="connsiteY10665" fmla="*/ 1792025 h 3508684"/>
                <a:gd name="connsiteX10666" fmla="*/ 691944 w 2371972"/>
                <a:gd name="connsiteY10666" fmla="*/ 1792406 h 3508684"/>
                <a:gd name="connsiteX10667" fmla="*/ 690423 w 2371972"/>
                <a:gd name="connsiteY10667" fmla="*/ 1792025 h 3508684"/>
                <a:gd name="connsiteX10668" fmla="*/ 689567 w 2371972"/>
                <a:gd name="connsiteY10668" fmla="*/ 1792881 h 3508684"/>
                <a:gd name="connsiteX10669" fmla="*/ 689281 w 2371972"/>
                <a:gd name="connsiteY10669" fmla="*/ 1794975 h 3508684"/>
                <a:gd name="connsiteX10670" fmla="*/ 687950 w 2371972"/>
                <a:gd name="connsiteY10670" fmla="*/ 1795641 h 3508684"/>
                <a:gd name="connsiteX10671" fmla="*/ 688425 w 2371972"/>
                <a:gd name="connsiteY10671" fmla="*/ 1797259 h 3508684"/>
                <a:gd name="connsiteX10672" fmla="*/ 687950 w 2371972"/>
                <a:gd name="connsiteY10672" fmla="*/ 1798210 h 3508684"/>
                <a:gd name="connsiteX10673" fmla="*/ 685953 w 2371972"/>
                <a:gd name="connsiteY10673" fmla="*/ 1798210 h 3508684"/>
                <a:gd name="connsiteX10674" fmla="*/ 684621 w 2371972"/>
                <a:gd name="connsiteY10674" fmla="*/ 1797354 h 3508684"/>
                <a:gd name="connsiteX10675" fmla="*/ 684621 w 2371972"/>
                <a:gd name="connsiteY10675" fmla="*/ 1795736 h 3508684"/>
                <a:gd name="connsiteX10676" fmla="*/ 683861 w 2371972"/>
                <a:gd name="connsiteY10676" fmla="*/ 1795355 h 3508684"/>
                <a:gd name="connsiteX10677" fmla="*/ 681673 w 2371972"/>
                <a:gd name="connsiteY10677" fmla="*/ 1795641 h 3508684"/>
                <a:gd name="connsiteX10678" fmla="*/ 680913 w 2371972"/>
                <a:gd name="connsiteY10678" fmla="*/ 1796497 h 3508684"/>
                <a:gd name="connsiteX10679" fmla="*/ 680913 w 2371972"/>
                <a:gd name="connsiteY10679" fmla="*/ 1797354 h 3508684"/>
                <a:gd name="connsiteX10680" fmla="*/ 679391 w 2371972"/>
                <a:gd name="connsiteY10680" fmla="*/ 1797354 h 3508684"/>
                <a:gd name="connsiteX10681" fmla="*/ 678345 w 2371972"/>
                <a:gd name="connsiteY10681" fmla="*/ 1798591 h 3508684"/>
                <a:gd name="connsiteX10682" fmla="*/ 677869 w 2371972"/>
                <a:gd name="connsiteY10682" fmla="*/ 1797734 h 3508684"/>
                <a:gd name="connsiteX10683" fmla="*/ 676823 w 2371972"/>
                <a:gd name="connsiteY10683" fmla="*/ 1797734 h 3508684"/>
                <a:gd name="connsiteX10684" fmla="*/ 676348 w 2371972"/>
                <a:gd name="connsiteY10684" fmla="*/ 1798686 h 3508684"/>
                <a:gd name="connsiteX10685" fmla="*/ 675016 w 2371972"/>
                <a:gd name="connsiteY10685" fmla="*/ 1799542 h 3508684"/>
                <a:gd name="connsiteX10686" fmla="*/ 674541 w 2371972"/>
                <a:gd name="connsiteY10686" fmla="*/ 1800970 h 3508684"/>
                <a:gd name="connsiteX10687" fmla="*/ 672068 w 2371972"/>
                <a:gd name="connsiteY10687" fmla="*/ 1801255 h 3508684"/>
                <a:gd name="connsiteX10688" fmla="*/ 671022 w 2371972"/>
                <a:gd name="connsiteY10688" fmla="*/ 1803920 h 3508684"/>
                <a:gd name="connsiteX10689" fmla="*/ 669501 w 2371972"/>
                <a:gd name="connsiteY10689" fmla="*/ 1803634 h 3508684"/>
                <a:gd name="connsiteX10690" fmla="*/ 668455 w 2371972"/>
                <a:gd name="connsiteY10690" fmla="*/ 1800780 h 3508684"/>
                <a:gd name="connsiteX10691" fmla="*/ 667123 w 2371972"/>
                <a:gd name="connsiteY10691" fmla="*/ 1800113 h 3508684"/>
                <a:gd name="connsiteX10692" fmla="*/ 666362 w 2371972"/>
                <a:gd name="connsiteY10692" fmla="*/ 1800970 h 3508684"/>
                <a:gd name="connsiteX10693" fmla="*/ 666648 w 2371972"/>
                <a:gd name="connsiteY10693" fmla="*/ 1801921 h 3508684"/>
                <a:gd name="connsiteX10694" fmla="*/ 665316 w 2371972"/>
                <a:gd name="connsiteY10694" fmla="*/ 1802302 h 3508684"/>
                <a:gd name="connsiteX10695" fmla="*/ 664841 w 2371972"/>
                <a:gd name="connsiteY10695" fmla="*/ 1803539 h 3508684"/>
                <a:gd name="connsiteX10696" fmla="*/ 664365 w 2371972"/>
                <a:gd name="connsiteY10696" fmla="*/ 1803539 h 3508684"/>
                <a:gd name="connsiteX10697" fmla="*/ 664651 w 2371972"/>
                <a:gd name="connsiteY10697" fmla="*/ 1804776 h 3508684"/>
                <a:gd name="connsiteX10698" fmla="*/ 664175 w 2371972"/>
                <a:gd name="connsiteY10698" fmla="*/ 1805442 h 3508684"/>
                <a:gd name="connsiteX10699" fmla="*/ 663319 w 2371972"/>
                <a:gd name="connsiteY10699" fmla="*/ 1805062 h 3508684"/>
                <a:gd name="connsiteX10700" fmla="*/ 662844 w 2371972"/>
                <a:gd name="connsiteY10700" fmla="*/ 1803634 h 3508684"/>
                <a:gd name="connsiteX10701" fmla="*/ 662558 w 2371972"/>
                <a:gd name="connsiteY10701" fmla="*/ 1804300 h 3508684"/>
                <a:gd name="connsiteX10702" fmla="*/ 661703 w 2371972"/>
                <a:gd name="connsiteY10702" fmla="*/ 1804586 h 3508684"/>
                <a:gd name="connsiteX10703" fmla="*/ 661703 w 2371972"/>
                <a:gd name="connsiteY10703" fmla="*/ 1803729 h 3508684"/>
                <a:gd name="connsiteX10704" fmla="*/ 662558 w 2371972"/>
                <a:gd name="connsiteY10704" fmla="*/ 1802302 h 3508684"/>
                <a:gd name="connsiteX10705" fmla="*/ 662273 w 2371972"/>
                <a:gd name="connsiteY10705" fmla="*/ 1801350 h 3508684"/>
                <a:gd name="connsiteX10706" fmla="*/ 660942 w 2371972"/>
                <a:gd name="connsiteY10706" fmla="*/ 1800494 h 3508684"/>
                <a:gd name="connsiteX10707" fmla="*/ 661417 w 2371972"/>
                <a:gd name="connsiteY10707" fmla="*/ 1799542 h 3508684"/>
                <a:gd name="connsiteX10708" fmla="*/ 662273 w 2371972"/>
                <a:gd name="connsiteY10708" fmla="*/ 1799542 h 3508684"/>
                <a:gd name="connsiteX10709" fmla="*/ 661227 w 2371972"/>
                <a:gd name="connsiteY10709" fmla="*/ 1797734 h 3508684"/>
                <a:gd name="connsiteX10710" fmla="*/ 661988 w 2371972"/>
                <a:gd name="connsiteY10710" fmla="*/ 1797354 h 3508684"/>
                <a:gd name="connsiteX10711" fmla="*/ 661703 w 2371972"/>
                <a:gd name="connsiteY10711" fmla="*/ 1796402 h 3508684"/>
                <a:gd name="connsiteX10712" fmla="*/ 662558 w 2371972"/>
                <a:gd name="connsiteY10712" fmla="*/ 1795736 h 3508684"/>
                <a:gd name="connsiteX10713" fmla="*/ 661037 w 2371972"/>
                <a:gd name="connsiteY10713" fmla="*/ 1794785 h 3508684"/>
                <a:gd name="connsiteX10714" fmla="*/ 660561 w 2371972"/>
                <a:gd name="connsiteY10714" fmla="*/ 1791930 h 3508684"/>
                <a:gd name="connsiteX10715" fmla="*/ 658374 w 2371972"/>
                <a:gd name="connsiteY10715" fmla="*/ 1792596 h 3508684"/>
                <a:gd name="connsiteX10716" fmla="*/ 657613 w 2371972"/>
                <a:gd name="connsiteY10716" fmla="*/ 1791740 h 3508684"/>
                <a:gd name="connsiteX10717" fmla="*/ 657328 w 2371972"/>
                <a:gd name="connsiteY10717" fmla="*/ 1789931 h 3508684"/>
                <a:gd name="connsiteX10718" fmla="*/ 658089 w 2371972"/>
                <a:gd name="connsiteY10718" fmla="*/ 1789265 h 3508684"/>
                <a:gd name="connsiteX10719" fmla="*/ 657803 w 2371972"/>
                <a:gd name="connsiteY10719" fmla="*/ 1788599 h 3508684"/>
                <a:gd name="connsiteX10720" fmla="*/ 658279 w 2371972"/>
                <a:gd name="connsiteY10720" fmla="*/ 1788314 h 3508684"/>
                <a:gd name="connsiteX10721" fmla="*/ 658279 w 2371972"/>
                <a:gd name="connsiteY10721" fmla="*/ 1787457 h 3508684"/>
                <a:gd name="connsiteX10722" fmla="*/ 657233 w 2371972"/>
                <a:gd name="connsiteY10722" fmla="*/ 1786601 h 3508684"/>
                <a:gd name="connsiteX10723" fmla="*/ 657233 w 2371972"/>
                <a:gd name="connsiteY10723" fmla="*/ 1784317 h 3508684"/>
                <a:gd name="connsiteX10724" fmla="*/ 655711 w 2371972"/>
                <a:gd name="connsiteY10724" fmla="*/ 1783936 h 3508684"/>
                <a:gd name="connsiteX10725" fmla="*/ 655426 w 2371972"/>
                <a:gd name="connsiteY10725" fmla="*/ 1782319 h 3508684"/>
                <a:gd name="connsiteX10726" fmla="*/ 656472 w 2371972"/>
                <a:gd name="connsiteY10726" fmla="*/ 1781653 h 3508684"/>
                <a:gd name="connsiteX10727" fmla="*/ 656472 w 2371972"/>
                <a:gd name="connsiteY10727" fmla="*/ 1780035 h 3508684"/>
                <a:gd name="connsiteX10728" fmla="*/ 655616 w 2371972"/>
                <a:gd name="connsiteY10728" fmla="*/ 1779749 h 3508684"/>
                <a:gd name="connsiteX10729" fmla="*/ 655141 w 2371972"/>
                <a:gd name="connsiteY10729" fmla="*/ 1776038 h 3508684"/>
                <a:gd name="connsiteX10730" fmla="*/ 656662 w 2371972"/>
                <a:gd name="connsiteY10730" fmla="*/ 1776324 h 3508684"/>
                <a:gd name="connsiteX10731" fmla="*/ 657423 w 2371972"/>
                <a:gd name="connsiteY10731" fmla="*/ 1775943 h 3508684"/>
                <a:gd name="connsiteX10732" fmla="*/ 657138 w 2371972"/>
                <a:gd name="connsiteY10732" fmla="*/ 1772898 h 3508684"/>
                <a:gd name="connsiteX10733" fmla="*/ 657613 w 2371972"/>
                <a:gd name="connsiteY10733" fmla="*/ 1772613 h 3508684"/>
                <a:gd name="connsiteX10734" fmla="*/ 659135 w 2371972"/>
                <a:gd name="connsiteY10734" fmla="*/ 1768616 h 3508684"/>
                <a:gd name="connsiteX10735" fmla="*/ 660181 w 2371972"/>
                <a:gd name="connsiteY10735" fmla="*/ 1767950 h 3508684"/>
                <a:gd name="connsiteX10736" fmla="*/ 660181 w 2371972"/>
                <a:gd name="connsiteY10736" fmla="*/ 1766998 h 3508684"/>
                <a:gd name="connsiteX10737" fmla="*/ 661227 w 2371972"/>
                <a:gd name="connsiteY10737" fmla="*/ 1765571 h 3508684"/>
                <a:gd name="connsiteX10738" fmla="*/ 662273 w 2371972"/>
                <a:gd name="connsiteY10738" fmla="*/ 1765571 h 3508684"/>
                <a:gd name="connsiteX10739" fmla="*/ 663605 w 2371972"/>
                <a:gd name="connsiteY10739" fmla="*/ 1766522 h 3508684"/>
                <a:gd name="connsiteX10740" fmla="*/ 664651 w 2371972"/>
                <a:gd name="connsiteY10740" fmla="*/ 1766522 h 3508684"/>
                <a:gd name="connsiteX10741" fmla="*/ 664936 w 2371972"/>
                <a:gd name="connsiteY10741" fmla="*/ 1765285 h 3508684"/>
                <a:gd name="connsiteX10742" fmla="*/ 664175 w 2371972"/>
                <a:gd name="connsiteY10742" fmla="*/ 1764905 h 3508684"/>
                <a:gd name="connsiteX10743" fmla="*/ 664460 w 2371972"/>
                <a:gd name="connsiteY10743" fmla="*/ 1764048 h 3508684"/>
                <a:gd name="connsiteX10744" fmla="*/ 665221 w 2371972"/>
                <a:gd name="connsiteY10744" fmla="*/ 1764334 h 3508684"/>
                <a:gd name="connsiteX10745" fmla="*/ 665221 w 2371972"/>
                <a:gd name="connsiteY10745" fmla="*/ 1765381 h 3508684"/>
                <a:gd name="connsiteX10746" fmla="*/ 665982 w 2371972"/>
                <a:gd name="connsiteY10746" fmla="*/ 1765666 h 3508684"/>
                <a:gd name="connsiteX10747" fmla="*/ 665982 w 2371972"/>
                <a:gd name="connsiteY10747" fmla="*/ 1766047 h 3508684"/>
                <a:gd name="connsiteX10748" fmla="*/ 666743 w 2371972"/>
                <a:gd name="connsiteY10748" fmla="*/ 1766047 h 3508684"/>
                <a:gd name="connsiteX10749" fmla="*/ 667504 w 2371972"/>
                <a:gd name="connsiteY10749" fmla="*/ 1765190 h 3508684"/>
                <a:gd name="connsiteX10750" fmla="*/ 668359 w 2371972"/>
                <a:gd name="connsiteY10750" fmla="*/ 1765190 h 3508684"/>
                <a:gd name="connsiteX10751" fmla="*/ 667504 w 2371972"/>
                <a:gd name="connsiteY10751" fmla="*/ 1763573 h 3508684"/>
                <a:gd name="connsiteX10752" fmla="*/ 666458 w 2371972"/>
                <a:gd name="connsiteY10752" fmla="*/ 1763573 h 3508684"/>
                <a:gd name="connsiteX10753" fmla="*/ 667979 w 2371972"/>
                <a:gd name="connsiteY10753" fmla="*/ 1761955 h 3508684"/>
                <a:gd name="connsiteX10754" fmla="*/ 667694 w 2371972"/>
                <a:gd name="connsiteY10754" fmla="*/ 1760718 h 3508684"/>
                <a:gd name="connsiteX10755" fmla="*/ 665887 w 2371972"/>
                <a:gd name="connsiteY10755" fmla="*/ 1761098 h 3508684"/>
                <a:gd name="connsiteX10756" fmla="*/ 666553 w 2371972"/>
                <a:gd name="connsiteY10756" fmla="*/ 1759481 h 3508684"/>
                <a:gd name="connsiteX10757" fmla="*/ 667313 w 2371972"/>
                <a:gd name="connsiteY10757" fmla="*/ 1759195 h 3508684"/>
                <a:gd name="connsiteX10758" fmla="*/ 667028 w 2371972"/>
                <a:gd name="connsiteY10758" fmla="*/ 1754533 h 3508684"/>
                <a:gd name="connsiteX10759" fmla="*/ 666553 w 2371972"/>
                <a:gd name="connsiteY10759" fmla="*/ 1754533 h 3508684"/>
                <a:gd name="connsiteX10760" fmla="*/ 666553 w 2371972"/>
                <a:gd name="connsiteY10760" fmla="*/ 1753581 h 3508684"/>
                <a:gd name="connsiteX10761" fmla="*/ 667028 w 2371972"/>
                <a:gd name="connsiteY10761" fmla="*/ 1753295 h 3508684"/>
                <a:gd name="connsiteX10762" fmla="*/ 666743 w 2371972"/>
                <a:gd name="connsiteY10762" fmla="*/ 1752439 h 3508684"/>
                <a:gd name="connsiteX10763" fmla="*/ 667789 w 2371972"/>
                <a:gd name="connsiteY10763" fmla="*/ 1751583 h 3508684"/>
                <a:gd name="connsiteX10764" fmla="*/ 668074 w 2371972"/>
                <a:gd name="connsiteY10764" fmla="*/ 1750155 h 3508684"/>
                <a:gd name="connsiteX10765" fmla="*/ 669406 w 2371972"/>
                <a:gd name="connsiteY10765" fmla="*/ 1747871 h 3508684"/>
                <a:gd name="connsiteX10766" fmla="*/ 669406 w 2371972"/>
                <a:gd name="connsiteY10766" fmla="*/ 1746254 h 3508684"/>
                <a:gd name="connsiteX10767" fmla="*/ 670927 w 2371972"/>
                <a:gd name="connsiteY10767" fmla="*/ 1744160 h 3508684"/>
                <a:gd name="connsiteX10768" fmla="*/ 670927 w 2371972"/>
                <a:gd name="connsiteY10768" fmla="*/ 1743114 h 3508684"/>
                <a:gd name="connsiteX10769" fmla="*/ 670166 w 2371972"/>
                <a:gd name="connsiteY10769" fmla="*/ 1742257 h 3508684"/>
                <a:gd name="connsiteX10770" fmla="*/ 671213 w 2371972"/>
                <a:gd name="connsiteY10770" fmla="*/ 1742257 h 3508684"/>
                <a:gd name="connsiteX10771" fmla="*/ 671973 w 2371972"/>
                <a:gd name="connsiteY10771" fmla="*/ 1741401 h 3508684"/>
                <a:gd name="connsiteX10772" fmla="*/ 675587 w 2371972"/>
                <a:gd name="connsiteY10772" fmla="*/ 1741401 h 3508684"/>
                <a:gd name="connsiteX10773" fmla="*/ 676063 w 2371972"/>
                <a:gd name="connsiteY10773" fmla="*/ 1740449 h 3508684"/>
                <a:gd name="connsiteX10774" fmla="*/ 675587 w 2371972"/>
                <a:gd name="connsiteY10774" fmla="*/ 1739497 h 3508684"/>
                <a:gd name="connsiteX10775" fmla="*/ 675872 w 2371972"/>
                <a:gd name="connsiteY10775" fmla="*/ 1738641 h 3508684"/>
                <a:gd name="connsiteX10776" fmla="*/ 673685 w 2371972"/>
                <a:gd name="connsiteY10776" fmla="*/ 1737214 h 3508684"/>
                <a:gd name="connsiteX10777" fmla="*/ 674541 w 2371972"/>
                <a:gd name="connsiteY10777" fmla="*/ 1735786 h 3508684"/>
                <a:gd name="connsiteX10778" fmla="*/ 673780 w 2371972"/>
                <a:gd name="connsiteY10778" fmla="*/ 1735501 h 3508684"/>
                <a:gd name="connsiteX10779" fmla="*/ 673114 w 2371972"/>
                <a:gd name="connsiteY10779" fmla="*/ 1734549 h 3508684"/>
                <a:gd name="connsiteX10780" fmla="*/ 669976 w 2371972"/>
                <a:gd name="connsiteY10780" fmla="*/ 1735406 h 3508684"/>
                <a:gd name="connsiteX10781" fmla="*/ 669976 w 2371972"/>
                <a:gd name="connsiteY10781" fmla="*/ 1736072 h 3508684"/>
                <a:gd name="connsiteX10782" fmla="*/ 669501 w 2371972"/>
                <a:gd name="connsiteY10782" fmla="*/ 1736357 h 3508684"/>
                <a:gd name="connsiteX10783" fmla="*/ 668740 w 2371972"/>
                <a:gd name="connsiteY10783" fmla="*/ 1736357 h 3508684"/>
                <a:gd name="connsiteX10784" fmla="*/ 667979 w 2371972"/>
                <a:gd name="connsiteY10784" fmla="*/ 1734930 h 3508684"/>
                <a:gd name="connsiteX10785" fmla="*/ 669786 w 2371972"/>
                <a:gd name="connsiteY10785" fmla="*/ 1729982 h 3508684"/>
                <a:gd name="connsiteX10786" fmla="*/ 670642 w 2371972"/>
                <a:gd name="connsiteY10786" fmla="*/ 1729316 h 3508684"/>
                <a:gd name="connsiteX10787" fmla="*/ 670642 w 2371972"/>
                <a:gd name="connsiteY10787" fmla="*/ 1728364 h 3508684"/>
                <a:gd name="connsiteX10788" fmla="*/ 671688 w 2371972"/>
                <a:gd name="connsiteY10788" fmla="*/ 1725700 h 3508684"/>
                <a:gd name="connsiteX10789" fmla="*/ 673210 w 2371972"/>
                <a:gd name="connsiteY10789" fmla="*/ 1725033 h 3508684"/>
                <a:gd name="connsiteX10790" fmla="*/ 673970 w 2371972"/>
                <a:gd name="connsiteY10790" fmla="*/ 1724177 h 3508684"/>
                <a:gd name="connsiteX10791" fmla="*/ 675016 w 2371972"/>
                <a:gd name="connsiteY10791" fmla="*/ 1724177 h 3508684"/>
                <a:gd name="connsiteX10792" fmla="*/ 675302 w 2371972"/>
                <a:gd name="connsiteY10792" fmla="*/ 1723321 h 3508684"/>
                <a:gd name="connsiteX10793" fmla="*/ 676063 w 2371972"/>
                <a:gd name="connsiteY10793" fmla="*/ 1723321 h 3508684"/>
                <a:gd name="connsiteX10794" fmla="*/ 676823 w 2371972"/>
                <a:gd name="connsiteY10794" fmla="*/ 1722369 h 3508684"/>
                <a:gd name="connsiteX10795" fmla="*/ 677299 w 2371972"/>
                <a:gd name="connsiteY10795" fmla="*/ 1722654 h 3508684"/>
                <a:gd name="connsiteX10796" fmla="*/ 678060 w 2371972"/>
                <a:gd name="connsiteY10796" fmla="*/ 1721417 h 3508684"/>
                <a:gd name="connsiteX10797" fmla="*/ 679106 w 2371972"/>
                <a:gd name="connsiteY10797" fmla="*/ 1722083 h 3508684"/>
                <a:gd name="connsiteX10798" fmla="*/ 679391 w 2371972"/>
                <a:gd name="connsiteY10798" fmla="*/ 1722940 h 3508684"/>
                <a:gd name="connsiteX10799" fmla="*/ 680722 w 2371972"/>
                <a:gd name="connsiteY10799" fmla="*/ 1722274 h 3508684"/>
                <a:gd name="connsiteX10800" fmla="*/ 682244 w 2371972"/>
                <a:gd name="connsiteY10800" fmla="*/ 1719800 h 3508684"/>
                <a:gd name="connsiteX10801" fmla="*/ 681198 w 2371972"/>
                <a:gd name="connsiteY10801" fmla="*/ 1719800 h 3508684"/>
                <a:gd name="connsiteX10802" fmla="*/ 679867 w 2371972"/>
                <a:gd name="connsiteY10802" fmla="*/ 1718182 h 3508684"/>
                <a:gd name="connsiteX10803" fmla="*/ 683005 w 2371972"/>
                <a:gd name="connsiteY10803" fmla="*/ 1714851 h 3508684"/>
                <a:gd name="connsiteX10804" fmla="*/ 684336 w 2371972"/>
                <a:gd name="connsiteY10804" fmla="*/ 1714471 h 3508684"/>
                <a:gd name="connsiteX10805" fmla="*/ 684812 w 2371972"/>
                <a:gd name="connsiteY10805" fmla="*/ 1713805 h 3508684"/>
                <a:gd name="connsiteX10806" fmla="*/ 686143 w 2371972"/>
                <a:gd name="connsiteY10806" fmla="*/ 1714090 h 3508684"/>
                <a:gd name="connsiteX10807" fmla="*/ 687189 w 2371972"/>
                <a:gd name="connsiteY10807" fmla="*/ 1712472 h 3508684"/>
                <a:gd name="connsiteX10808" fmla="*/ 688711 w 2371972"/>
                <a:gd name="connsiteY10808" fmla="*/ 1712187 h 3508684"/>
                <a:gd name="connsiteX10809" fmla="*/ 688425 w 2371972"/>
                <a:gd name="connsiteY10809" fmla="*/ 1711806 h 3508684"/>
                <a:gd name="connsiteX10810" fmla="*/ 689757 w 2371972"/>
                <a:gd name="connsiteY10810" fmla="*/ 1712092 h 3508684"/>
                <a:gd name="connsiteX10811" fmla="*/ 690232 w 2371972"/>
                <a:gd name="connsiteY10811" fmla="*/ 1711426 h 3508684"/>
                <a:gd name="connsiteX10812" fmla="*/ 692039 w 2371972"/>
                <a:gd name="connsiteY10812" fmla="*/ 1711426 h 3508684"/>
                <a:gd name="connsiteX10813" fmla="*/ 692515 w 2371972"/>
                <a:gd name="connsiteY10813" fmla="*/ 1710569 h 3508684"/>
                <a:gd name="connsiteX10814" fmla="*/ 692990 w 2371972"/>
                <a:gd name="connsiteY10814" fmla="*/ 1710950 h 3508684"/>
                <a:gd name="connsiteX10815" fmla="*/ 693466 w 2371972"/>
                <a:gd name="connsiteY10815" fmla="*/ 1710664 h 3508684"/>
                <a:gd name="connsiteX10816" fmla="*/ 693466 w 2371972"/>
                <a:gd name="connsiteY10816" fmla="*/ 1708381 h 3508684"/>
                <a:gd name="connsiteX10817" fmla="*/ 694131 w 2371972"/>
                <a:gd name="connsiteY10817" fmla="*/ 1706287 h 3508684"/>
                <a:gd name="connsiteX10818" fmla="*/ 694987 w 2371972"/>
                <a:gd name="connsiteY10818" fmla="*/ 1706573 h 3508684"/>
                <a:gd name="connsiteX10819" fmla="*/ 695843 w 2371972"/>
                <a:gd name="connsiteY10819" fmla="*/ 1705145 h 3508684"/>
                <a:gd name="connsiteX10820" fmla="*/ 696889 w 2371972"/>
                <a:gd name="connsiteY10820" fmla="*/ 1705145 h 3508684"/>
                <a:gd name="connsiteX10821" fmla="*/ 697365 w 2371972"/>
                <a:gd name="connsiteY10821" fmla="*/ 1701815 h 3508684"/>
                <a:gd name="connsiteX10822" fmla="*/ 698411 w 2371972"/>
                <a:gd name="connsiteY10822" fmla="*/ 1701434 h 3508684"/>
                <a:gd name="connsiteX10823" fmla="*/ 698411 w 2371972"/>
                <a:gd name="connsiteY10823" fmla="*/ 1702671 h 3508684"/>
                <a:gd name="connsiteX10824" fmla="*/ 699457 w 2371972"/>
                <a:gd name="connsiteY10824" fmla="*/ 1703528 h 3508684"/>
                <a:gd name="connsiteX10825" fmla="*/ 699933 w 2371972"/>
                <a:gd name="connsiteY10825" fmla="*/ 1701434 h 3508684"/>
                <a:gd name="connsiteX10826" fmla="*/ 702215 w 2371972"/>
                <a:gd name="connsiteY10826" fmla="*/ 1700578 h 3508684"/>
                <a:gd name="connsiteX10827" fmla="*/ 703546 w 2371972"/>
                <a:gd name="connsiteY10827" fmla="*/ 1696866 h 3508684"/>
                <a:gd name="connsiteX10828" fmla="*/ 705638 w 2371972"/>
                <a:gd name="connsiteY10828" fmla="*/ 1696486 h 3508684"/>
                <a:gd name="connsiteX10829" fmla="*/ 706114 w 2371972"/>
                <a:gd name="connsiteY10829" fmla="*/ 1695820 h 3508684"/>
                <a:gd name="connsiteX10830" fmla="*/ 707921 w 2371972"/>
                <a:gd name="connsiteY10830" fmla="*/ 1696676 h 3508684"/>
                <a:gd name="connsiteX10831" fmla="*/ 710393 w 2371972"/>
                <a:gd name="connsiteY10831" fmla="*/ 1696676 h 3508684"/>
                <a:gd name="connsiteX10832" fmla="*/ 711249 w 2371972"/>
                <a:gd name="connsiteY10832" fmla="*/ 1696391 h 3508684"/>
                <a:gd name="connsiteX10833" fmla="*/ 712295 w 2371972"/>
                <a:gd name="connsiteY10833" fmla="*/ 1695154 h 3508684"/>
                <a:gd name="connsiteX10834" fmla="*/ 716290 w 2371972"/>
                <a:gd name="connsiteY10834" fmla="*/ 1695439 h 3508684"/>
                <a:gd name="connsiteX10835" fmla="*/ 717050 w 2371972"/>
                <a:gd name="connsiteY10835" fmla="*/ 1694488 h 3508684"/>
                <a:gd name="connsiteX10836" fmla="*/ 720189 w 2371972"/>
                <a:gd name="connsiteY10836" fmla="*/ 1694107 h 3508684"/>
                <a:gd name="connsiteX10837" fmla="*/ 721710 w 2371972"/>
                <a:gd name="connsiteY10837" fmla="*/ 1692489 h 3508684"/>
                <a:gd name="connsiteX10838" fmla="*/ 723042 w 2371972"/>
                <a:gd name="connsiteY10838" fmla="*/ 1692775 h 3508684"/>
                <a:gd name="connsiteX10839" fmla="*/ 723898 w 2371972"/>
                <a:gd name="connsiteY10839" fmla="*/ 1692394 h 3508684"/>
                <a:gd name="connsiteX10840" fmla="*/ 725229 w 2371972"/>
                <a:gd name="connsiteY10840" fmla="*/ 1690491 h 3508684"/>
                <a:gd name="connsiteX10841" fmla="*/ 728082 w 2371972"/>
                <a:gd name="connsiteY10841" fmla="*/ 1688873 h 3508684"/>
                <a:gd name="connsiteX10842" fmla="*/ 728558 w 2371972"/>
                <a:gd name="connsiteY10842" fmla="*/ 1686399 h 3508684"/>
                <a:gd name="connsiteX10843" fmla="*/ 733503 w 2371972"/>
                <a:gd name="connsiteY10843" fmla="*/ 1683069 h 3508684"/>
                <a:gd name="connsiteX10844" fmla="*/ 734359 w 2371972"/>
                <a:gd name="connsiteY10844" fmla="*/ 1680404 h 3508684"/>
                <a:gd name="connsiteX10845" fmla="*/ 733598 w 2371972"/>
                <a:gd name="connsiteY10845" fmla="*/ 1680023 h 3508684"/>
                <a:gd name="connsiteX10846" fmla="*/ 731791 w 2371972"/>
                <a:gd name="connsiteY10846" fmla="*/ 1682117 h 3508684"/>
                <a:gd name="connsiteX10847" fmla="*/ 730935 w 2371972"/>
                <a:gd name="connsiteY10847" fmla="*/ 1682402 h 3508684"/>
                <a:gd name="connsiteX10848" fmla="*/ 730935 w 2371972"/>
                <a:gd name="connsiteY10848" fmla="*/ 1683259 h 3508684"/>
                <a:gd name="connsiteX10849" fmla="*/ 730079 w 2371972"/>
                <a:gd name="connsiteY10849" fmla="*/ 1683259 h 3508684"/>
                <a:gd name="connsiteX10850" fmla="*/ 730364 w 2371972"/>
                <a:gd name="connsiteY10850" fmla="*/ 1684115 h 3508684"/>
                <a:gd name="connsiteX10851" fmla="*/ 729318 w 2371972"/>
                <a:gd name="connsiteY10851" fmla="*/ 1684496 h 3508684"/>
                <a:gd name="connsiteX10852" fmla="*/ 729033 w 2371972"/>
                <a:gd name="connsiteY10852" fmla="*/ 1685923 h 3508684"/>
                <a:gd name="connsiteX10853" fmla="*/ 728272 w 2371972"/>
                <a:gd name="connsiteY10853" fmla="*/ 1685638 h 3508684"/>
                <a:gd name="connsiteX10854" fmla="*/ 727797 w 2371972"/>
                <a:gd name="connsiteY10854" fmla="*/ 1686494 h 3508684"/>
                <a:gd name="connsiteX10855" fmla="*/ 726465 w 2371972"/>
                <a:gd name="connsiteY10855" fmla="*/ 1686494 h 3508684"/>
                <a:gd name="connsiteX10856" fmla="*/ 726465 w 2371972"/>
                <a:gd name="connsiteY10856" fmla="*/ 1685067 h 3508684"/>
                <a:gd name="connsiteX10857" fmla="*/ 725609 w 2371972"/>
                <a:gd name="connsiteY10857" fmla="*/ 1684781 h 3508684"/>
                <a:gd name="connsiteX10858" fmla="*/ 725134 w 2371972"/>
                <a:gd name="connsiteY10858" fmla="*/ 1685733 h 3508684"/>
                <a:gd name="connsiteX10859" fmla="*/ 723327 w 2371972"/>
                <a:gd name="connsiteY10859" fmla="*/ 1686970 h 3508684"/>
                <a:gd name="connsiteX10860" fmla="*/ 723612 w 2371972"/>
                <a:gd name="connsiteY10860" fmla="*/ 1687636 h 3508684"/>
                <a:gd name="connsiteX10861" fmla="*/ 722091 w 2371972"/>
                <a:gd name="connsiteY10861" fmla="*/ 1688017 h 3508684"/>
                <a:gd name="connsiteX10862" fmla="*/ 721615 w 2371972"/>
                <a:gd name="connsiteY10862" fmla="*/ 1688968 h 3508684"/>
                <a:gd name="connsiteX10863" fmla="*/ 720759 w 2371972"/>
                <a:gd name="connsiteY10863" fmla="*/ 1689349 h 3508684"/>
                <a:gd name="connsiteX10864" fmla="*/ 716575 w 2371972"/>
                <a:gd name="connsiteY10864" fmla="*/ 1688968 h 3508684"/>
                <a:gd name="connsiteX10865" fmla="*/ 715719 w 2371972"/>
                <a:gd name="connsiteY10865" fmla="*/ 1687731 h 3508684"/>
                <a:gd name="connsiteX10866" fmla="*/ 714388 w 2371972"/>
                <a:gd name="connsiteY10866" fmla="*/ 1687731 h 3508684"/>
                <a:gd name="connsiteX10867" fmla="*/ 713912 w 2371972"/>
                <a:gd name="connsiteY10867" fmla="*/ 1686875 h 3508684"/>
                <a:gd name="connsiteX10868" fmla="*/ 712581 w 2371972"/>
                <a:gd name="connsiteY10868" fmla="*/ 1687160 h 3508684"/>
                <a:gd name="connsiteX10869" fmla="*/ 712581 w 2371972"/>
                <a:gd name="connsiteY10869" fmla="*/ 1688397 h 3508684"/>
                <a:gd name="connsiteX10870" fmla="*/ 714102 w 2371972"/>
                <a:gd name="connsiteY10870" fmla="*/ 1689349 h 3508684"/>
                <a:gd name="connsiteX10871" fmla="*/ 715148 w 2371972"/>
                <a:gd name="connsiteY10871" fmla="*/ 1691252 h 3508684"/>
                <a:gd name="connsiteX10872" fmla="*/ 715148 w 2371972"/>
                <a:gd name="connsiteY10872" fmla="*/ 1692204 h 3508684"/>
                <a:gd name="connsiteX10873" fmla="*/ 714483 w 2371972"/>
                <a:gd name="connsiteY10873" fmla="*/ 1693060 h 3508684"/>
                <a:gd name="connsiteX10874" fmla="*/ 713437 w 2371972"/>
                <a:gd name="connsiteY10874" fmla="*/ 1693060 h 3508684"/>
                <a:gd name="connsiteX10875" fmla="*/ 713722 w 2371972"/>
                <a:gd name="connsiteY10875" fmla="*/ 1692679 h 3508684"/>
                <a:gd name="connsiteX10876" fmla="*/ 713246 w 2371972"/>
                <a:gd name="connsiteY10876" fmla="*/ 1692394 h 3508684"/>
                <a:gd name="connsiteX10877" fmla="*/ 711725 w 2371972"/>
                <a:gd name="connsiteY10877" fmla="*/ 1692775 h 3508684"/>
                <a:gd name="connsiteX10878" fmla="*/ 711725 w 2371972"/>
                <a:gd name="connsiteY10878" fmla="*/ 1690871 h 3508684"/>
                <a:gd name="connsiteX10879" fmla="*/ 710964 w 2371972"/>
                <a:gd name="connsiteY10879" fmla="*/ 1690871 h 3508684"/>
                <a:gd name="connsiteX10880" fmla="*/ 710679 w 2371972"/>
                <a:gd name="connsiteY10880" fmla="*/ 1692489 h 3508684"/>
                <a:gd name="connsiteX10881" fmla="*/ 709823 w 2371972"/>
                <a:gd name="connsiteY10881" fmla="*/ 1693155 h 3508684"/>
                <a:gd name="connsiteX10882" fmla="*/ 708301 w 2371972"/>
                <a:gd name="connsiteY10882" fmla="*/ 1692775 h 3508684"/>
                <a:gd name="connsiteX10883" fmla="*/ 708016 w 2371972"/>
                <a:gd name="connsiteY10883" fmla="*/ 1693155 h 3508684"/>
                <a:gd name="connsiteX10884" fmla="*/ 705924 w 2371972"/>
                <a:gd name="connsiteY10884" fmla="*/ 1692870 h 3508684"/>
                <a:gd name="connsiteX10885" fmla="*/ 705638 w 2371972"/>
                <a:gd name="connsiteY10885" fmla="*/ 1693250 h 3508684"/>
                <a:gd name="connsiteX10886" fmla="*/ 703832 w 2371972"/>
                <a:gd name="connsiteY10886" fmla="*/ 1693250 h 3508684"/>
                <a:gd name="connsiteX10887" fmla="*/ 703356 w 2371972"/>
                <a:gd name="connsiteY10887" fmla="*/ 1692870 h 3508684"/>
                <a:gd name="connsiteX10888" fmla="*/ 701264 w 2371972"/>
                <a:gd name="connsiteY10888" fmla="*/ 1692584 h 3508684"/>
                <a:gd name="connsiteX10889" fmla="*/ 700408 w 2371972"/>
                <a:gd name="connsiteY10889" fmla="*/ 1690967 h 3508684"/>
                <a:gd name="connsiteX10890" fmla="*/ 699362 w 2371972"/>
                <a:gd name="connsiteY10890" fmla="*/ 1690110 h 3508684"/>
                <a:gd name="connsiteX10891" fmla="*/ 697840 w 2371972"/>
                <a:gd name="connsiteY10891" fmla="*/ 1690396 h 3508684"/>
                <a:gd name="connsiteX10892" fmla="*/ 697080 w 2371972"/>
                <a:gd name="connsiteY10892" fmla="*/ 1689539 h 3508684"/>
                <a:gd name="connsiteX10893" fmla="*/ 696224 w 2371972"/>
                <a:gd name="connsiteY10893" fmla="*/ 1689254 h 3508684"/>
                <a:gd name="connsiteX10894" fmla="*/ 694131 w 2371972"/>
                <a:gd name="connsiteY10894" fmla="*/ 1690110 h 3508684"/>
                <a:gd name="connsiteX10895" fmla="*/ 693846 w 2371972"/>
                <a:gd name="connsiteY10895" fmla="*/ 1690776 h 3508684"/>
                <a:gd name="connsiteX10896" fmla="*/ 692039 w 2371972"/>
                <a:gd name="connsiteY10896" fmla="*/ 1690491 h 3508684"/>
                <a:gd name="connsiteX10897" fmla="*/ 691183 w 2371972"/>
                <a:gd name="connsiteY10897" fmla="*/ 1691347 h 3508684"/>
                <a:gd name="connsiteX10898" fmla="*/ 690137 w 2371972"/>
                <a:gd name="connsiteY10898" fmla="*/ 1691062 h 3508684"/>
                <a:gd name="connsiteX10899" fmla="*/ 689662 w 2371972"/>
                <a:gd name="connsiteY10899" fmla="*/ 1691728 h 3508684"/>
                <a:gd name="connsiteX10900" fmla="*/ 688140 w 2371972"/>
                <a:gd name="connsiteY10900" fmla="*/ 1692013 h 3508684"/>
                <a:gd name="connsiteX10901" fmla="*/ 687379 w 2371972"/>
                <a:gd name="connsiteY10901" fmla="*/ 1692870 h 3508684"/>
                <a:gd name="connsiteX10902" fmla="*/ 685858 w 2371972"/>
                <a:gd name="connsiteY10902" fmla="*/ 1693155 h 3508684"/>
                <a:gd name="connsiteX10903" fmla="*/ 685097 w 2371972"/>
                <a:gd name="connsiteY10903" fmla="*/ 1694107 h 3508684"/>
                <a:gd name="connsiteX10904" fmla="*/ 682910 w 2371972"/>
                <a:gd name="connsiteY10904" fmla="*/ 1693821 h 3508684"/>
                <a:gd name="connsiteX10905" fmla="*/ 681578 w 2371972"/>
                <a:gd name="connsiteY10905" fmla="*/ 1695724 h 3508684"/>
                <a:gd name="connsiteX10906" fmla="*/ 680057 w 2371972"/>
                <a:gd name="connsiteY10906" fmla="*/ 1695344 h 3508684"/>
                <a:gd name="connsiteX10907" fmla="*/ 679201 w 2371972"/>
                <a:gd name="connsiteY10907" fmla="*/ 1696010 h 3508684"/>
                <a:gd name="connsiteX10908" fmla="*/ 677204 w 2371972"/>
                <a:gd name="connsiteY10908" fmla="*/ 1696010 h 3508684"/>
                <a:gd name="connsiteX10909" fmla="*/ 676918 w 2371972"/>
                <a:gd name="connsiteY10909" fmla="*/ 1695629 h 3508684"/>
                <a:gd name="connsiteX10910" fmla="*/ 673114 w 2371972"/>
                <a:gd name="connsiteY10910" fmla="*/ 1694963 h 3508684"/>
                <a:gd name="connsiteX10911" fmla="*/ 672068 w 2371972"/>
                <a:gd name="connsiteY10911" fmla="*/ 1693536 h 3508684"/>
                <a:gd name="connsiteX10912" fmla="*/ 672068 w 2371972"/>
                <a:gd name="connsiteY10912" fmla="*/ 1691918 h 3508684"/>
                <a:gd name="connsiteX10913" fmla="*/ 671593 w 2371972"/>
                <a:gd name="connsiteY10913" fmla="*/ 1691252 h 3508684"/>
                <a:gd name="connsiteX10914" fmla="*/ 672449 w 2371972"/>
                <a:gd name="connsiteY10914" fmla="*/ 1688778 h 3508684"/>
                <a:gd name="connsiteX10915" fmla="*/ 672924 w 2371972"/>
                <a:gd name="connsiteY10915" fmla="*/ 1682402 h 3508684"/>
                <a:gd name="connsiteX10916" fmla="*/ 671593 w 2371972"/>
                <a:gd name="connsiteY10916" fmla="*/ 1680499 h 3508684"/>
                <a:gd name="connsiteX10917" fmla="*/ 671593 w 2371972"/>
                <a:gd name="connsiteY10917" fmla="*/ 1678215 h 3508684"/>
                <a:gd name="connsiteX10918" fmla="*/ 670262 w 2371972"/>
                <a:gd name="connsiteY10918" fmla="*/ 1677264 h 3508684"/>
                <a:gd name="connsiteX10919" fmla="*/ 669976 w 2371972"/>
                <a:gd name="connsiteY10919" fmla="*/ 1675646 h 3508684"/>
                <a:gd name="connsiteX10920" fmla="*/ 668455 w 2371972"/>
                <a:gd name="connsiteY10920" fmla="*/ 1674409 h 3508684"/>
                <a:gd name="connsiteX10921" fmla="*/ 669310 w 2371972"/>
                <a:gd name="connsiteY10921" fmla="*/ 1672316 h 3508684"/>
                <a:gd name="connsiteX10922" fmla="*/ 667789 w 2371972"/>
                <a:gd name="connsiteY10922" fmla="*/ 1671364 h 3508684"/>
                <a:gd name="connsiteX10923" fmla="*/ 667504 w 2371972"/>
                <a:gd name="connsiteY10923" fmla="*/ 1669270 h 3508684"/>
                <a:gd name="connsiteX10924" fmla="*/ 667028 w 2371972"/>
                <a:gd name="connsiteY10924" fmla="*/ 1669270 h 3508684"/>
                <a:gd name="connsiteX10925" fmla="*/ 667313 w 2371972"/>
                <a:gd name="connsiteY10925" fmla="*/ 1668604 h 3508684"/>
                <a:gd name="connsiteX10926" fmla="*/ 666458 w 2371972"/>
                <a:gd name="connsiteY10926" fmla="*/ 1668224 h 3508684"/>
                <a:gd name="connsiteX10927" fmla="*/ 665982 w 2371972"/>
                <a:gd name="connsiteY10927" fmla="*/ 1667367 h 3508684"/>
                <a:gd name="connsiteX10928" fmla="*/ 664460 w 2371972"/>
                <a:gd name="connsiteY10928" fmla="*/ 1667367 h 3508684"/>
                <a:gd name="connsiteX10929" fmla="*/ 663985 w 2371972"/>
                <a:gd name="connsiteY10929" fmla="*/ 1668795 h 3508684"/>
                <a:gd name="connsiteX10930" fmla="*/ 663509 w 2371972"/>
                <a:gd name="connsiteY10930" fmla="*/ 1668509 h 3508684"/>
                <a:gd name="connsiteX10931" fmla="*/ 663224 w 2371972"/>
                <a:gd name="connsiteY10931" fmla="*/ 1667272 h 3508684"/>
                <a:gd name="connsiteX10932" fmla="*/ 662368 w 2371972"/>
                <a:gd name="connsiteY10932" fmla="*/ 1667558 h 3508684"/>
                <a:gd name="connsiteX10933" fmla="*/ 661893 w 2371972"/>
                <a:gd name="connsiteY10933" fmla="*/ 1666701 h 3508684"/>
                <a:gd name="connsiteX10934" fmla="*/ 661893 w 2371972"/>
                <a:gd name="connsiteY10934" fmla="*/ 1664417 h 3508684"/>
                <a:gd name="connsiteX10935" fmla="*/ 661132 w 2371972"/>
                <a:gd name="connsiteY10935" fmla="*/ 1662990 h 3508684"/>
                <a:gd name="connsiteX10936" fmla="*/ 661417 w 2371972"/>
                <a:gd name="connsiteY10936" fmla="*/ 1662134 h 3508684"/>
                <a:gd name="connsiteX10937" fmla="*/ 660656 w 2371972"/>
                <a:gd name="connsiteY10937" fmla="*/ 1661277 h 3508684"/>
                <a:gd name="connsiteX10938" fmla="*/ 660656 w 2371972"/>
                <a:gd name="connsiteY10938" fmla="*/ 1658993 h 3508684"/>
                <a:gd name="connsiteX10939" fmla="*/ 659610 w 2371972"/>
                <a:gd name="connsiteY10939" fmla="*/ 1658137 h 3508684"/>
                <a:gd name="connsiteX10940" fmla="*/ 659135 w 2371972"/>
                <a:gd name="connsiteY10940" fmla="*/ 1656519 h 3508684"/>
                <a:gd name="connsiteX10941" fmla="*/ 658279 w 2371972"/>
                <a:gd name="connsiteY10941" fmla="*/ 1656519 h 3508684"/>
                <a:gd name="connsiteX10942" fmla="*/ 658279 w 2371972"/>
                <a:gd name="connsiteY10942" fmla="*/ 1655853 h 3508684"/>
                <a:gd name="connsiteX10943" fmla="*/ 657803 w 2371972"/>
                <a:gd name="connsiteY10943" fmla="*/ 1655853 h 3508684"/>
                <a:gd name="connsiteX10944" fmla="*/ 657328 w 2371972"/>
                <a:gd name="connsiteY10944" fmla="*/ 1654426 h 3508684"/>
                <a:gd name="connsiteX10945" fmla="*/ 658089 w 2371972"/>
                <a:gd name="connsiteY10945" fmla="*/ 1654426 h 3508684"/>
                <a:gd name="connsiteX10946" fmla="*/ 658089 w 2371972"/>
                <a:gd name="connsiteY10946" fmla="*/ 1653474 h 3508684"/>
                <a:gd name="connsiteX10947" fmla="*/ 656567 w 2371972"/>
                <a:gd name="connsiteY10947" fmla="*/ 1652618 h 3508684"/>
                <a:gd name="connsiteX10948" fmla="*/ 656567 w 2371972"/>
                <a:gd name="connsiteY10948" fmla="*/ 1652998 h 3508684"/>
                <a:gd name="connsiteX10949" fmla="*/ 655236 w 2371972"/>
                <a:gd name="connsiteY10949" fmla="*/ 1652998 h 3508684"/>
                <a:gd name="connsiteX10950" fmla="*/ 654760 w 2371972"/>
                <a:gd name="connsiteY10950" fmla="*/ 1653950 h 3508684"/>
                <a:gd name="connsiteX10951" fmla="*/ 656282 w 2371972"/>
                <a:gd name="connsiteY10951" fmla="*/ 1655568 h 3508684"/>
                <a:gd name="connsiteX10952" fmla="*/ 656282 w 2371972"/>
                <a:gd name="connsiteY10952" fmla="*/ 1656424 h 3508684"/>
                <a:gd name="connsiteX10953" fmla="*/ 655521 w 2371972"/>
                <a:gd name="connsiteY10953" fmla="*/ 1657281 h 3508684"/>
                <a:gd name="connsiteX10954" fmla="*/ 655521 w 2371972"/>
                <a:gd name="connsiteY10954" fmla="*/ 1660992 h 3508684"/>
                <a:gd name="connsiteX10955" fmla="*/ 657708 w 2371972"/>
                <a:gd name="connsiteY10955" fmla="*/ 1664703 h 3508684"/>
                <a:gd name="connsiteX10956" fmla="*/ 658184 w 2371972"/>
                <a:gd name="connsiteY10956" fmla="*/ 1665084 h 3508684"/>
                <a:gd name="connsiteX10957" fmla="*/ 659230 w 2371972"/>
                <a:gd name="connsiteY10957" fmla="*/ 1664703 h 3508684"/>
                <a:gd name="connsiteX10958" fmla="*/ 659705 w 2371972"/>
                <a:gd name="connsiteY10958" fmla="*/ 1666321 h 3508684"/>
                <a:gd name="connsiteX10959" fmla="*/ 659420 w 2371972"/>
                <a:gd name="connsiteY10959" fmla="*/ 1668414 h 3508684"/>
                <a:gd name="connsiteX10960" fmla="*/ 660181 w 2371972"/>
                <a:gd name="connsiteY10960" fmla="*/ 1669270 h 3508684"/>
                <a:gd name="connsiteX10961" fmla="*/ 659896 w 2371972"/>
                <a:gd name="connsiteY10961" fmla="*/ 1672982 h 3508684"/>
                <a:gd name="connsiteX10962" fmla="*/ 660371 w 2371972"/>
                <a:gd name="connsiteY10962" fmla="*/ 1674409 h 3508684"/>
                <a:gd name="connsiteX10963" fmla="*/ 660086 w 2371972"/>
                <a:gd name="connsiteY10963" fmla="*/ 1675836 h 3508684"/>
                <a:gd name="connsiteX10964" fmla="*/ 659325 w 2371972"/>
                <a:gd name="connsiteY10964" fmla="*/ 1676693 h 3508684"/>
                <a:gd name="connsiteX10965" fmla="*/ 659325 w 2371972"/>
                <a:gd name="connsiteY10965" fmla="*/ 1680023 h 3508684"/>
                <a:gd name="connsiteX10966" fmla="*/ 658564 w 2371972"/>
                <a:gd name="connsiteY10966" fmla="*/ 1680975 h 3508684"/>
                <a:gd name="connsiteX10967" fmla="*/ 658564 w 2371972"/>
                <a:gd name="connsiteY10967" fmla="*/ 1683830 h 3508684"/>
                <a:gd name="connsiteX10968" fmla="*/ 657803 w 2371972"/>
                <a:gd name="connsiteY10968" fmla="*/ 1685067 h 3508684"/>
                <a:gd name="connsiteX10969" fmla="*/ 657328 w 2371972"/>
                <a:gd name="connsiteY10969" fmla="*/ 1684781 h 3508684"/>
                <a:gd name="connsiteX10970" fmla="*/ 657328 w 2371972"/>
                <a:gd name="connsiteY10970" fmla="*/ 1686018 h 3508684"/>
                <a:gd name="connsiteX10971" fmla="*/ 655997 w 2371972"/>
                <a:gd name="connsiteY10971" fmla="*/ 1686399 h 3508684"/>
                <a:gd name="connsiteX10972" fmla="*/ 655236 w 2371972"/>
                <a:gd name="connsiteY10972" fmla="*/ 1687351 h 3508684"/>
                <a:gd name="connsiteX10973" fmla="*/ 651432 w 2371972"/>
                <a:gd name="connsiteY10973" fmla="*/ 1686970 h 3508684"/>
                <a:gd name="connsiteX10974" fmla="*/ 650956 w 2371972"/>
                <a:gd name="connsiteY10974" fmla="*/ 1687826 h 3508684"/>
                <a:gd name="connsiteX10975" fmla="*/ 649910 w 2371972"/>
                <a:gd name="connsiteY10975" fmla="*/ 1688207 h 3508684"/>
                <a:gd name="connsiteX10976" fmla="*/ 650386 w 2371972"/>
                <a:gd name="connsiteY10976" fmla="*/ 1690110 h 3508684"/>
                <a:gd name="connsiteX10977" fmla="*/ 651146 w 2371972"/>
                <a:gd name="connsiteY10977" fmla="*/ 1690967 h 3508684"/>
                <a:gd name="connsiteX10978" fmla="*/ 650386 w 2371972"/>
                <a:gd name="connsiteY10978" fmla="*/ 1693250 h 3508684"/>
                <a:gd name="connsiteX10979" fmla="*/ 650671 w 2371972"/>
                <a:gd name="connsiteY10979" fmla="*/ 1694868 h 3508684"/>
                <a:gd name="connsiteX10980" fmla="*/ 649625 w 2371972"/>
                <a:gd name="connsiteY10980" fmla="*/ 1697152 h 3508684"/>
                <a:gd name="connsiteX10981" fmla="*/ 648769 w 2371972"/>
                <a:gd name="connsiteY10981" fmla="*/ 1698008 h 3508684"/>
                <a:gd name="connsiteX10982" fmla="*/ 648769 w 2371972"/>
                <a:gd name="connsiteY10982" fmla="*/ 1699245 h 3508684"/>
                <a:gd name="connsiteX10983" fmla="*/ 648293 w 2371972"/>
                <a:gd name="connsiteY10983" fmla="*/ 1699245 h 3508684"/>
                <a:gd name="connsiteX10984" fmla="*/ 647818 w 2371972"/>
                <a:gd name="connsiteY10984" fmla="*/ 1700197 h 3508684"/>
                <a:gd name="connsiteX10985" fmla="*/ 647818 w 2371972"/>
                <a:gd name="connsiteY10985" fmla="*/ 1703242 h 3508684"/>
                <a:gd name="connsiteX10986" fmla="*/ 647057 w 2371972"/>
                <a:gd name="connsiteY10986" fmla="*/ 1703623 h 3508684"/>
                <a:gd name="connsiteX10987" fmla="*/ 646772 w 2371972"/>
                <a:gd name="connsiteY10987" fmla="*/ 1704574 h 3508684"/>
                <a:gd name="connsiteX10988" fmla="*/ 646392 w 2371972"/>
                <a:gd name="connsiteY10988" fmla="*/ 1704574 h 3508684"/>
                <a:gd name="connsiteX10989" fmla="*/ 645916 w 2371972"/>
                <a:gd name="connsiteY10989" fmla="*/ 1706192 h 3508684"/>
                <a:gd name="connsiteX10990" fmla="*/ 646011 w 2371972"/>
                <a:gd name="connsiteY10990" fmla="*/ 1706763 h 3508684"/>
                <a:gd name="connsiteX10991" fmla="*/ 645155 w 2371972"/>
                <a:gd name="connsiteY10991" fmla="*/ 1706763 h 3508684"/>
                <a:gd name="connsiteX10992" fmla="*/ 644870 w 2371972"/>
                <a:gd name="connsiteY10992" fmla="*/ 1708666 h 3508684"/>
                <a:gd name="connsiteX10993" fmla="*/ 645345 w 2371972"/>
                <a:gd name="connsiteY10993" fmla="*/ 1709332 h 3508684"/>
                <a:gd name="connsiteX10994" fmla="*/ 644680 w 2371972"/>
                <a:gd name="connsiteY10994" fmla="*/ 1710950 h 3508684"/>
                <a:gd name="connsiteX10995" fmla="*/ 644965 w 2371972"/>
                <a:gd name="connsiteY10995" fmla="*/ 1712853 h 3508684"/>
                <a:gd name="connsiteX10996" fmla="*/ 644204 w 2371972"/>
                <a:gd name="connsiteY10996" fmla="*/ 1713234 h 3508684"/>
                <a:gd name="connsiteX10997" fmla="*/ 643348 w 2371972"/>
                <a:gd name="connsiteY10997" fmla="*/ 1715898 h 3508684"/>
                <a:gd name="connsiteX10998" fmla="*/ 641827 w 2371972"/>
                <a:gd name="connsiteY10998" fmla="*/ 1716755 h 3508684"/>
                <a:gd name="connsiteX10999" fmla="*/ 642112 w 2371972"/>
                <a:gd name="connsiteY10999" fmla="*/ 1717611 h 3508684"/>
                <a:gd name="connsiteX11000" fmla="*/ 641637 w 2371972"/>
                <a:gd name="connsiteY11000" fmla="*/ 1717611 h 3508684"/>
                <a:gd name="connsiteX11001" fmla="*/ 640971 w 2371972"/>
                <a:gd name="connsiteY11001" fmla="*/ 1718848 h 3508684"/>
                <a:gd name="connsiteX11002" fmla="*/ 640686 w 2371972"/>
                <a:gd name="connsiteY11002" fmla="*/ 1720942 h 3508684"/>
                <a:gd name="connsiteX11003" fmla="*/ 640210 w 2371972"/>
                <a:gd name="connsiteY11003" fmla="*/ 1721798 h 3508684"/>
                <a:gd name="connsiteX11004" fmla="*/ 638403 w 2371972"/>
                <a:gd name="connsiteY11004" fmla="*/ 1722750 h 3508684"/>
                <a:gd name="connsiteX11005" fmla="*/ 638688 w 2371972"/>
                <a:gd name="connsiteY11005" fmla="*/ 1724367 h 3508684"/>
                <a:gd name="connsiteX11006" fmla="*/ 637928 w 2371972"/>
                <a:gd name="connsiteY11006" fmla="*/ 1724367 h 3508684"/>
                <a:gd name="connsiteX11007" fmla="*/ 637928 w 2371972"/>
                <a:gd name="connsiteY11007" fmla="*/ 1725033 h 3508684"/>
                <a:gd name="connsiteX11008" fmla="*/ 637262 w 2371972"/>
                <a:gd name="connsiteY11008" fmla="*/ 1725700 h 3508684"/>
                <a:gd name="connsiteX11009" fmla="*/ 635931 w 2371972"/>
                <a:gd name="connsiteY11009" fmla="*/ 1725700 h 3508684"/>
                <a:gd name="connsiteX11010" fmla="*/ 635645 w 2371972"/>
                <a:gd name="connsiteY11010" fmla="*/ 1724462 h 3508684"/>
                <a:gd name="connsiteX11011" fmla="*/ 634599 w 2371972"/>
                <a:gd name="connsiteY11011" fmla="*/ 1724177 h 3508684"/>
                <a:gd name="connsiteX11012" fmla="*/ 633268 w 2371972"/>
                <a:gd name="connsiteY11012" fmla="*/ 1722559 h 3508684"/>
                <a:gd name="connsiteX11013" fmla="*/ 632507 w 2371972"/>
                <a:gd name="connsiteY11013" fmla="*/ 1722559 h 3508684"/>
                <a:gd name="connsiteX11014" fmla="*/ 631651 w 2371972"/>
                <a:gd name="connsiteY11014" fmla="*/ 1721703 h 3508684"/>
                <a:gd name="connsiteX11015" fmla="*/ 631936 w 2371972"/>
                <a:gd name="connsiteY11015" fmla="*/ 1720751 h 3508684"/>
                <a:gd name="connsiteX11016" fmla="*/ 631176 w 2371972"/>
                <a:gd name="connsiteY11016" fmla="*/ 1719134 h 3508684"/>
                <a:gd name="connsiteX11017" fmla="*/ 630225 w 2371972"/>
                <a:gd name="connsiteY11017" fmla="*/ 1719134 h 3508684"/>
                <a:gd name="connsiteX11018" fmla="*/ 629749 w 2371972"/>
                <a:gd name="connsiteY11018" fmla="*/ 1720085 h 3508684"/>
                <a:gd name="connsiteX11019" fmla="*/ 628893 w 2371972"/>
                <a:gd name="connsiteY11019" fmla="*/ 1719704 h 3508684"/>
                <a:gd name="connsiteX11020" fmla="*/ 627372 w 2371972"/>
                <a:gd name="connsiteY11020" fmla="*/ 1720085 h 3508684"/>
                <a:gd name="connsiteX11021" fmla="*/ 627372 w 2371972"/>
                <a:gd name="connsiteY11021" fmla="*/ 1719704 h 3508684"/>
                <a:gd name="connsiteX11022" fmla="*/ 625184 w 2371972"/>
                <a:gd name="connsiteY11022" fmla="*/ 1718087 h 3508684"/>
                <a:gd name="connsiteX11023" fmla="*/ 625184 w 2371972"/>
                <a:gd name="connsiteY11023" fmla="*/ 1715042 h 3508684"/>
                <a:gd name="connsiteX11024" fmla="*/ 625660 w 2371972"/>
                <a:gd name="connsiteY11024" fmla="*/ 1714090 h 3508684"/>
                <a:gd name="connsiteX11025" fmla="*/ 626516 w 2371972"/>
                <a:gd name="connsiteY11025" fmla="*/ 1713424 h 3508684"/>
                <a:gd name="connsiteX11026" fmla="*/ 626516 w 2371972"/>
                <a:gd name="connsiteY11026" fmla="*/ 1711997 h 3508684"/>
                <a:gd name="connsiteX11027" fmla="*/ 627276 w 2371972"/>
                <a:gd name="connsiteY11027" fmla="*/ 1711616 h 3508684"/>
                <a:gd name="connsiteX11028" fmla="*/ 627562 w 2371972"/>
                <a:gd name="connsiteY11028" fmla="*/ 1710760 h 3508684"/>
                <a:gd name="connsiteX11029" fmla="*/ 627276 w 2371972"/>
                <a:gd name="connsiteY11029" fmla="*/ 1709332 h 3508684"/>
                <a:gd name="connsiteX11030" fmla="*/ 627752 w 2371972"/>
                <a:gd name="connsiteY11030" fmla="*/ 1709047 h 3508684"/>
                <a:gd name="connsiteX11031" fmla="*/ 627752 w 2371972"/>
                <a:gd name="connsiteY11031" fmla="*/ 1707619 h 3508684"/>
                <a:gd name="connsiteX11032" fmla="*/ 626896 w 2371972"/>
                <a:gd name="connsiteY11032" fmla="*/ 1706668 h 3508684"/>
                <a:gd name="connsiteX11033" fmla="*/ 626896 w 2371972"/>
                <a:gd name="connsiteY11033" fmla="*/ 1704574 h 3508684"/>
                <a:gd name="connsiteX11034" fmla="*/ 628418 w 2371972"/>
                <a:gd name="connsiteY11034" fmla="*/ 1700578 h 3508684"/>
                <a:gd name="connsiteX11035" fmla="*/ 628703 w 2371972"/>
                <a:gd name="connsiteY11035" fmla="*/ 1696866 h 3508684"/>
                <a:gd name="connsiteX11036" fmla="*/ 629464 w 2371972"/>
                <a:gd name="connsiteY11036" fmla="*/ 1695629 h 3508684"/>
                <a:gd name="connsiteX11037" fmla="*/ 629178 w 2371972"/>
                <a:gd name="connsiteY11037" fmla="*/ 1692299 h 3508684"/>
                <a:gd name="connsiteX11038" fmla="*/ 625755 w 2371972"/>
                <a:gd name="connsiteY11038" fmla="*/ 1687065 h 3508684"/>
                <a:gd name="connsiteX11039" fmla="*/ 626611 w 2371972"/>
                <a:gd name="connsiteY11039" fmla="*/ 1684591 h 3508684"/>
                <a:gd name="connsiteX11040" fmla="*/ 626611 w 2371972"/>
                <a:gd name="connsiteY11040" fmla="*/ 1681070 h 3508684"/>
                <a:gd name="connsiteX11041" fmla="*/ 625565 w 2371972"/>
                <a:gd name="connsiteY11041" fmla="*/ 1678786 h 3508684"/>
                <a:gd name="connsiteX11042" fmla="*/ 624043 w 2371972"/>
                <a:gd name="connsiteY11042" fmla="*/ 1677835 h 3508684"/>
                <a:gd name="connsiteX11043" fmla="*/ 621571 w 2371972"/>
                <a:gd name="connsiteY11043" fmla="*/ 1677835 h 3508684"/>
                <a:gd name="connsiteX11044" fmla="*/ 621856 w 2371972"/>
                <a:gd name="connsiteY11044" fmla="*/ 1679928 h 3508684"/>
                <a:gd name="connsiteX11045" fmla="*/ 619193 w 2371972"/>
                <a:gd name="connsiteY11045" fmla="*/ 1682783 h 3508684"/>
                <a:gd name="connsiteX11046" fmla="*/ 618147 w 2371972"/>
                <a:gd name="connsiteY11046" fmla="*/ 1682783 h 3508684"/>
                <a:gd name="connsiteX11047" fmla="*/ 617671 w 2371972"/>
                <a:gd name="connsiteY11047" fmla="*/ 1681831 h 3508684"/>
                <a:gd name="connsiteX11048" fmla="*/ 615865 w 2371972"/>
                <a:gd name="connsiteY11048" fmla="*/ 1681165 h 3508684"/>
                <a:gd name="connsiteX11049" fmla="*/ 614723 w 2371972"/>
                <a:gd name="connsiteY11049" fmla="*/ 1679738 h 3508684"/>
                <a:gd name="connsiteX11050" fmla="*/ 613963 w 2371972"/>
                <a:gd name="connsiteY11050" fmla="*/ 1679738 h 3508684"/>
                <a:gd name="connsiteX11051" fmla="*/ 613297 w 2371972"/>
                <a:gd name="connsiteY11051" fmla="*/ 1680975 h 3508684"/>
                <a:gd name="connsiteX11052" fmla="*/ 612441 w 2371972"/>
                <a:gd name="connsiteY11052" fmla="*/ 1680594 h 3508684"/>
                <a:gd name="connsiteX11053" fmla="*/ 611680 w 2371972"/>
                <a:gd name="connsiteY11053" fmla="*/ 1678311 h 3508684"/>
                <a:gd name="connsiteX11054" fmla="*/ 611680 w 2371972"/>
                <a:gd name="connsiteY11054" fmla="*/ 1676407 h 3508684"/>
                <a:gd name="connsiteX11055" fmla="*/ 611205 w 2371972"/>
                <a:gd name="connsiteY11055" fmla="*/ 1676407 h 3508684"/>
                <a:gd name="connsiteX11056" fmla="*/ 610729 w 2371972"/>
                <a:gd name="connsiteY11056" fmla="*/ 1674504 h 3508684"/>
                <a:gd name="connsiteX11057" fmla="*/ 609303 w 2371972"/>
                <a:gd name="connsiteY11057" fmla="*/ 1674504 h 3508684"/>
                <a:gd name="connsiteX11058" fmla="*/ 608827 w 2371972"/>
                <a:gd name="connsiteY11058" fmla="*/ 1674885 h 3508684"/>
                <a:gd name="connsiteX11059" fmla="*/ 609303 w 2371972"/>
                <a:gd name="connsiteY11059" fmla="*/ 1676122 h 3508684"/>
                <a:gd name="connsiteX11060" fmla="*/ 608827 w 2371972"/>
                <a:gd name="connsiteY11060" fmla="*/ 1676122 h 3508684"/>
                <a:gd name="connsiteX11061" fmla="*/ 606735 w 2371972"/>
                <a:gd name="connsiteY11061" fmla="*/ 1674885 h 3508684"/>
                <a:gd name="connsiteX11062" fmla="*/ 606735 w 2371972"/>
                <a:gd name="connsiteY11062" fmla="*/ 1673648 h 3508684"/>
                <a:gd name="connsiteX11063" fmla="*/ 606260 w 2371972"/>
                <a:gd name="connsiteY11063" fmla="*/ 1673648 h 3508684"/>
                <a:gd name="connsiteX11064" fmla="*/ 605974 w 2371972"/>
                <a:gd name="connsiteY11064" fmla="*/ 1674504 h 3508684"/>
                <a:gd name="connsiteX11065" fmla="*/ 604548 w 2371972"/>
                <a:gd name="connsiteY11065" fmla="*/ 1674219 h 3508684"/>
                <a:gd name="connsiteX11066" fmla="*/ 605309 w 2371972"/>
                <a:gd name="connsiteY11066" fmla="*/ 1673362 h 3508684"/>
                <a:gd name="connsiteX11067" fmla="*/ 605023 w 2371972"/>
                <a:gd name="connsiteY11067" fmla="*/ 1672125 h 3508684"/>
                <a:gd name="connsiteX11068" fmla="*/ 603502 w 2371972"/>
                <a:gd name="connsiteY11068" fmla="*/ 1672982 h 3508684"/>
                <a:gd name="connsiteX11069" fmla="*/ 603216 w 2371972"/>
                <a:gd name="connsiteY11069" fmla="*/ 1674409 h 3508684"/>
                <a:gd name="connsiteX11070" fmla="*/ 604072 w 2371972"/>
                <a:gd name="connsiteY11070" fmla="*/ 1676027 h 3508684"/>
                <a:gd name="connsiteX11071" fmla="*/ 604928 w 2371972"/>
                <a:gd name="connsiteY11071" fmla="*/ 1676407 h 3508684"/>
                <a:gd name="connsiteX11072" fmla="*/ 604643 w 2371972"/>
                <a:gd name="connsiteY11072" fmla="*/ 1678311 h 3508684"/>
                <a:gd name="connsiteX11073" fmla="*/ 605974 w 2371972"/>
                <a:gd name="connsiteY11073" fmla="*/ 1678311 h 3508684"/>
                <a:gd name="connsiteX11074" fmla="*/ 606450 w 2371972"/>
                <a:gd name="connsiteY11074" fmla="*/ 1679262 h 3508684"/>
                <a:gd name="connsiteX11075" fmla="*/ 604643 w 2371972"/>
                <a:gd name="connsiteY11075" fmla="*/ 1679643 h 3508684"/>
                <a:gd name="connsiteX11076" fmla="*/ 604358 w 2371972"/>
                <a:gd name="connsiteY11076" fmla="*/ 1680023 h 3508684"/>
                <a:gd name="connsiteX11077" fmla="*/ 604833 w 2371972"/>
                <a:gd name="connsiteY11077" fmla="*/ 1686589 h 3508684"/>
                <a:gd name="connsiteX11078" fmla="*/ 603977 w 2371972"/>
                <a:gd name="connsiteY11078" fmla="*/ 1688778 h 3508684"/>
                <a:gd name="connsiteX11079" fmla="*/ 602456 w 2371972"/>
                <a:gd name="connsiteY11079" fmla="*/ 1689444 h 3508684"/>
                <a:gd name="connsiteX11080" fmla="*/ 602456 w 2371972"/>
                <a:gd name="connsiteY11080" fmla="*/ 1690110 h 3508684"/>
                <a:gd name="connsiteX11081" fmla="*/ 601409 w 2371972"/>
                <a:gd name="connsiteY11081" fmla="*/ 1690110 h 3508684"/>
                <a:gd name="connsiteX11082" fmla="*/ 599603 w 2371972"/>
                <a:gd name="connsiteY11082" fmla="*/ 1690967 h 3508684"/>
                <a:gd name="connsiteX11083" fmla="*/ 596750 w 2371972"/>
                <a:gd name="connsiteY11083" fmla="*/ 1690967 h 3508684"/>
                <a:gd name="connsiteX11084" fmla="*/ 596274 w 2371972"/>
                <a:gd name="connsiteY11084" fmla="*/ 1691347 h 3508684"/>
                <a:gd name="connsiteX11085" fmla="*/ 593136 w 2371972"/>
                <a:gd name="connsiteY11085" fmla="*/ 1690110 h 3508684"/>
                <a:gd name="connsiteX11086" fmla="*/ 589332 w 2371972"/>
                <a:gd name="connsiteY11086" fmla="*/ 1689254 h 3508684"/>
                <a:gd name="connsiteX11087" fmla="*/ 588856 w 2371972"/>
                <a:gd name="connsiteY11087" fmla="*/ 1688588 h 3508684"/>
                <a:gd name="connsiteX11088" fmla="*/ 588000 w 2371972"/>
                <a:gd name="connsiteY11088" fmla="*/ 1688588 h 3508684"/>
                <a:gd name="connsiteX11089" fmla="*/ 587240 w 2371972"/>
                <a:gd name="connsiteY11089" fmla="*/ 1687922 h 3508684"/>
                <a:gd name="connsiteX11090" fmla="*/ 586194 w 2371972"/>
                <a:gd name="connsiteY11090" fmla="*/ 1687922 h 3508684"/>
                <a:gd name="connsiteX11091" fmla="*/ 580583 w 2371972"/>
                <a:gd name="connsiteY11091" fmla="*/ 1690776 h 3508684"/>
                <a:gd name="connsiteX11092" fmla="*/ 578490 w 2371972"/>
                <a:gd name="connsiteY11092" fmla="*/ 1691062 h 3508684"/>
                <a:gd name="connsiteX11093" fmla="*/ 577444 w 2371972"/>
                <a:gd name="connsiteY11093" fmla="*/ 1692299 h 3508684"/>
                <a:gd name="connsiteX11094" fmla="*/ 574591 w 2371972"/>
                <a:gd name="connsiteY11094" fmla="*/ 1692584 h 3508684"/>
                <a:gd name="connsiteX11095" fmla="*/ 572499 w 2371972"/>
                <a:gd name="connsiteY11095" fmla="*/ 1693821 h 3508684"/>
                <a:gd name="connsiteX11096" fmla="*/ 567554 w 2371972"/>
                <a:gd name="connsiteY11096" fmla="*/ 1693441 h 3508684"/>
                <a:gd name="connsiteX11097" fmla="*/ 567078 w 2371972"/>
                <a:gd name="connsiteY11097" fmla="*/ 1694107 h 3508684"/>
                <a:gd name="connsiteX11098" fmla="*/ 565747 w 2371972"/>
                <a:gd name="connsiteY11098" fmla="*/ 1693821 h 3508684"/>
                <a:gd name="connsiteX11099" fmla="*/ 564701 w 2371972"/>
                <a:gd name="connsiteY11099" fmla="*/ 1694678 h 3508684"/>
                <a:gd name="connsiteX11100" fmla="*/ 563370 w 2371972"/>
                <a:gd name="connsiteY11100" fmla="*/ 1694392 h 3508684"/>
                <a:gd name="connsiteX11101" fmla="*/ 562514 w 2371972"/>
                <a:gd name="connsiteY11101" fmla="*/ 1695344 h 3508684"/>
                <a:gd name="connsiteX11102" fmla="*/ 561658 w 2371972"/>
                <a:gd name="connsiteY11102" fmla="*/ 1695724 h 3508684"/>
                <a:gd name="connsiteX11103" fmla="*/ 560897 w 2371972"/>
                <a:gd name="connsiteY11103" fmla="*/ 1695439 h 3508684"/>
                <a:gd name="connsiteX11104" fmla="*/ 560897 w 2371972"/>
                <a:gd name="connsiteY11104" fmla="*/ 1695915 h 3508684"/>
                <a:gd name="connsiteX11105" fmla="*/ 560136 w 2371972"/>
                <a:gd name="connsiteY11105" fmla="*/ 1695629 h 3508684"/>
                <a:gd name="connsiteX11106" fmla="*/ 559375 w 2371972"/>
                <a:gd name="connsiteY11106" fmla="*/ 1696486 h 3508684"/>
                <a:gd name="connsiteX11107" fmla="*/ 558329 w 2371972"/>
                <a:gd name="connsiteY11107" fmla="*/ 1696866 h 3508684"/>
                <a:gd name="connsiteX11108" fmla="*/ 557569 w 2371972"/>
                <a:gd name="connsiteY11108" fmla="*/ 1696581 h 3508684"/>
                <a:gd name="connsiteX11109" fmla="*/ 556522 w 2371972"/>
                <a:gd name="connsiteY11109" fmla="*/ 1697437 h 3508684"/>
                <a:gd name="connsiteX11110" fmla="*/ 551387 w 2371972"/>
                <a:gd name="connsiteY11110" fmla="*/ 1698389 h 3508684"/>
                <a:gd name="connsiteX11111" fmla="*/ 549865 w 2371972"/>
                <a:gd name="connsiteY11111" fmla="*/ 1699626 h 3508684"/>
                <a:gd name="connsiteX11112" fmla="*/ 547773 w 2371972"/>
                <a:gd name="connsiteY11112" fmla="*/ 1699626 h 3508684"/>
                <a:gd name="connsiteX11113" fmla="*/ 547773 w 2371972"/>
                <a:gd name="connsiteY11113" fmla="*/ 1700007 h 3508684"/>
                <a:gd name="connsiteX11114" fmla="*/ 546727 w 2371972"/>
                <a:gd name="connsiteY11114" fmla="*/ 1700387 h 3508684"/>
                <a:gd name="connsiteX11115" fmla="*/ 546252 w 2371972"/>
                <a:gd name="connsiteY11115" fmla="*/ 1701339 h 3508684"/>
                <a:gd name="connsiteX11116" fmla="*/ 545396 w 2371972"/>
                <a:gd name="connsiteY11116" fmla="*/ 1702005 h 3508684"/>
                <a:gd name="connsiteX11117" fmla="*/ 544635 w 2371972"/>
                <a:gd name="connsiteY11117" fmla="*/ 1701624 h 3508684"/>
                <a:gd name="connsiteX11118" fmla="*/ 544635 w 2371972"/>
                <a:gd name="connsiteY11118" fmla="*/ 1700673 h 3508684"/>
                <a:gd name="connsiteX11119" fmla="*/ 543874 w 2371972"/>
                <a:gd name="connsiteY11119" fmla="*/ 1700292 h 3508684"/>
                <a:gd name="connsiteX11120" fmla="*/ 542828 w 2371972"/>
                <a:gd name="connsiteY11120" fmla="*/ 1700673 h 3508684"/>
                <a:gd name="connsiteX11121" fmla="*/ 540736 w 2371972"/>
                <a:gd name="connsiteY11121" fmla="*/ 1700387 h 3508684"/>
                <a:gd name="connsiteX11122" fmla="*/ 540260 w 2371972"/>
                <a:gd name="connsiteY11122" fmla="*/ 1700007 h 3508684"/>
                <a:gd name="connsiteX11123" fmla="*/ 540260 w 2371972"/>
                <a:gd name="connsiteY11123" fmla="*/ 1698770 h 3508684"/>
                <a:gd name="connsiteX11124" fmla="*/ 541116 w 2371972"/>
                <a:gd name="connsiteY11124" fmla="*/ 1697342 h 3508684"/>
                <a:gd name="connsiteX11125" fmla="*/ 543589 w 2371972"/>
                <a:gd name="connsiteY11125" fmla="*/ 1696962 h 3508684"/>
                <a:gd name="connsiteX11126" fmla="*/ 543874 w 2371972"/>
                <a:gd name="connsiteY11126" fmla="*/ 1692394 h 3508684"/>
                <a:gd name="connsiteX11127" fmla="*/ 545206 w 2371972"/>
                <a:gd name="connsiteY11127" fmla="*/ 1691157 h 3508684"/>
                <a:gd name="connsiteX11128" fmla="*/ 549200 w 2371972"/>
                <a:gd name="connsiteY11128" fmla="*/ 1689539 h 3508684"/>
                <a:gd name="connsiteX11129" fmla="*/ 550056 w 2371972"/>
                <a:gd name="connsiteY11129" fmla="*/ 1687255 h 3508684"/>
                <a:gd name="connsiteX11130" fmla="*/ 551102 w 2371972"/>
                <a:gd name="connsiteY11130" fmla="*/ 1686875 h 3508684"/>
                <a:gd name="connsiteX11131" fmla="*/ 551102 w 2371972"/>
                <a:gd name="connsiteY11131" fmla="*/ 1686209 h 3508684"/>
                <a:gd name="connsiteX11132" fmla="*/ 552148 w 2371972"/>
                <a:gd name="connsiteY11132" fmla="*/ 1685257 h 3508684"/>
                <a:gd name="connsiteX11133" fmla="*/ 552623 w 2371972"/>
                <a:gd name="connsiteY11133" fmla="*/ 1682783 h 3508684"/>
                <a:gd name="connsiteX11134" fmla="*/ 556047 w 2371972"/>
                <a:gd name="connsiteY11134" fmla="*/ 1678501 h 3508684"/>
                <a:gd name="connsiteX11135" fmla="*/ 556522 w 2371972"/>
                <a:gd name="connsiteY11135" fmla="*/ 1673553 h 3508684"/>
                <a:gd name="connsiteX11136" fmla="*/ 555762 w 2371972"/>
                <a:gd name="connsiteY11136" fmla="*/ 1670508 h 3508684"/>
                <a:gd name="connsiteX11137" fmla="*/ 553099 w 2371972"/>
                <a:gd name="connsiteY11137" fmla="*/ 1669080 h 3508684"/>
                <a:gd name="connsiteX11138" fmla="*/ 552243 w 2371972"/>
                <a:gd name="connsiteY11138" fmla="*/ 1669080 h 3508684"/>
                <a:gd name="connsiteX11139" fmla="*/ 551197 w 2371972"/>
                <a:gd name="connsiteY11139" fmla="*/ 1670698 h 3508684"/>
                <a:gd name="connsiteX11140" fmla="*/ 548534 w 2371972"/>
                <a:gd name="connsiteY11140" fmla="*/ 1672982 h 3508684"/>
                <a:gd name="connsiteX11141" fmla="*/ 547773 w 2371972"/>
                <a:gd name="connsiteY11141" fmla="*/ 1672982 h 3508684"/>
                <a:gd name="connsiteX11142" fmla="*/ 544350 w 2371972"/>
                <a:gd name="connsiteY11142" fmla="*/ 1676503 h 3508684"/>
                <a:gd name="connsiteX11143" fmla="*/ 540165 w 2371972"/>
                <a:gd name="connsiteY11143" fmla="*/ 1678977 h 3508684"/>
                <a:gd name="connsiteX11144" fmla="*/ 539690 w 2371972"/>
                <a:gd name="connsiteY11144" fmla="*/ 1679833 h 3508684"/>
                <a:gd name="connsiteX11145" fmla="*/ 538834 w 2371972"/>
                <a:gd name="connsiteY11145" fmla="*/ 1680118 h 3508684"/>
                <a:gd name="connsiteX11146" fmla="*/ 537503 w 2371972"/>
                <a:gd name="connsiteY11146" fmla="*/ 1681546 h 3508684"/>
                <a:gd name="connsiteX11147" fmla="*/ 532367 w 2371972"/>
                <a:gd name="connsiteY11147" fmla="*/ 1682402 h 3508684"/>
                <a:gd name="connsiteX11148" fmla="*/ 528373 w 2371972"/>
                <a:gd name="connsiteY11148" fmla="*/ 1680499 h 3508684"/>
                <a:gd name="connsiteX11149" fmla="*/ 527042 w 2371972"/>
                <a:gd name="connsiteY11149" fmla="*/ 1678215 h 3508684"/>
                <a:gd name="connsiteX11150" fmla="*/ 526186 w 2371972"/>
                <a:gd name="connsiteY11150" fmla="*/ 1677835 h 3508684"/>
                <a:gd name="connsiteX11151" fmla="*/ 526471 w 2371972"/>
                <a:gd name="connsiteY11151" fmla="*/ 1677169 h 3508684"/>
                <a:gd name="connsiteX11152" fmla="*/ 524949 w 2371972"/>
                <a:gd name="connsiteY11152" fmla="*/ 1676788 h 3508684"/>
                <a:gd name="connsiteX11153" fmla="*/ 523618 w 2371972"/>
                <a:gd name="connsiteY11153" fmla="*/ 1673457 h 3508684"/>
                <a:gd name="connsiteX11154" fmla="*/ 523903 w 2371972"/>
                <a:gd name="connsiteY11154" fmla="*/ 1673077 h 3508684"/>
                <a:gd name="connsiteX11155" fmla="*/ 522382 w 2371972"/>
                <a:gd name="connsiteY11155" fmla="*/ 1672696 h 3508684"/>
                <a:gd name="connsiteX11156" fmla="*/ 521050 w 2371972"/>
                <a:gd name="connsiteY11156" fmla="*/ 1670032 h 3508684"/>
                <a:gd name="connsiteX11157" fmla="*/ 520194 w 2371972"/>
                <a:gd name="connsiteY11157" fmla="*/ 1669366 h 3508684"/>
                <a:gd name="connsiteX11158" fmla="*/ 519909 w 2371972"/>
                <a:gd name="connsiteY11158" fmla="*/ 1668129 h 3508684"/>
                <a:gd name="connsiteX11159" fmla="*/ 518958 w 2371972"/>
                <a:gd name="connsiteY11159" fmla="*/ 1667558 h 3508684"/>
                <a:gd name="connsiteX11160" fmla="*/ 518673 w 2371972"/>
                <a:gd name="connsiteY11160" fmla="*/ 1666606 h 3508684"/>
                <a:gd name="connsiteX11161" fmla="*/ 517627 w 2371972"/>
                <a:gd name="connsiteY11161" fmla="*/ 1665655 h 3508684"/>
                <a:gd name="connsiteX11162" fmla="*/ 517912 w 2371972"/>
                <a:gd name="connsiteY11162" fmla="*/ 1664703 h 3508684"/>
                <a:gd name="connsiteX11163" fmla="*/ 516581 w 2371972"/>
                <a:gd name="connsiteY11163" fmla="*/ 1663466 h 3508684"/>
                <a:gd name="connsiteX11164" fmla="*/ 516295 w 2371972"/>
                <a:gd name="connsiteY11164" fmla="*/ 1662229 h 3508684"/>
                <a:gd name="connsiteX11165" fmla="*/ 515535 w 2371972"/>
                <a:gd name="connsiteY11165" fmla="*/ 1661848 h 3508684"/>
                <a:gd name="connsiteX11166" fmla="*/ 515059 w 2371972"/>
                <a:gd name="connsiteY11166" fmla="*/ 1658803 h 3508684"/>
                <a:gd name="connsiteX11167" fmla="*/ 514203 w 2371972"/>
                <a:gd name="connsiteY11167" fmla="*/ 1657851 h 3508684"/>
                <a:gd name="connsiteX11168" fmla="*/ 515535 w 2371972"/>
                <a:gd name="connsiteY11168" fmla="*/ 1656900 h 3508684"/>
                <a:gd name="connsiteX11169" fmla="*/ 515535 w 2371972"/>
                <a:gd name="connsiteY11169" fmla="*/ 1652618 h 3508684"/>
                <a:gd name="connsiteX11170" fmla="*/ 518007 w 2371972"/>
                <a:gd name="connsiteY11170" fmla="*/ 1650524 h 3508684"/>
                <a:gd name="connsiteX11171" fmla="*/ 519814 w 2371972"/>
                <a:gd name="connsiteY11171" fmla="*/ 1650524 h 3508684"/>
                <a:gd name="connsiteX11172" fmla="*/ 520575 w 2371972"/>
                <a:gd name="connsiteY11172" fmla="*/ 1650905 h 3508684"/>
                <a:gd name="connsiteX11173" fmla="*/ 521906 w 2371972"/>
                <a:gd name="connsiteY11173" fmla="*/ 1650619 h 3508684"/>
                <a:gd name="connsiteX11174" fmla="*/ 522191 w 2371972"/>
                <a:gd name="connsiteY11174" fmla="*/ 1650239 h 3508684"/>
                <a:gd name="connsiteX11175" fmla="*/ 527993 w 2371972"/>
                <a:gd name="connsiteY11175" fmla="*/ 1650619 h 3508684"/>
                <a:gd name="connsiteX11176" fmla="*/ 530465 w 2371972"/>
                <a:gd name="connsiteY11176" fmla="*/ 1648526 h 3508684"/>
                <a:gd name="connsiteX11177" fmla="*/ 531226 w 2371972"/>
                <a:gd name="connsiteY11177" fmla="*/ 1646432 h 3508684"/>
                <a:gd name="connsiteX11178" fmla="*/ 531226 w 2371972"/>
                <a:gd name="connsiteY11178" fmla="*/ 1639105 h 3508684"/>
                <a:gd name="connsiteX11179" fmla="*/ 531511 w 2371972"/>
                <a:gd name="connsiteY11179" fmla="*/ 1637868 h 3508684"/>
                <a:gd name="connsiteX11180" fmla="*/ 532272 w 2371972"/>
                <a:gd name="connsiteY11180" fmla="*/ 1637012 h 3508684"/>
                <a:gd name="connsiteX11181" fmla="*/ 532557 w 2371972"/>
                <a:gd name="connsiteY11181" fmla="*/ 1633491 h 3508684"/>
                <a:gd name="connsiteX11182" fmla="*/ 531036 w 2371972"/>
                <a:gd name="connsiteY11182" fmla="*/ 1633110 h 3508684"/>
                <a:gd name="connsiteX11183" fmla="*/ 529990 w 2371972"/>
                <a:gd name="connsiteY11183" fmla="*/ 1634347 h 3508684"/>
                <a:gd name="connsiteX11184" fmla="*/ 529990 w 2371972"/>
                <a:gd name="connsiteY11184" fmla="*/ 1635204 h 3508684"/>
                <a:gd name="connsiteX11185" fmla="*/ 529514 w 2371972"/>
                <a:gd name="connsiteY11185" fmla="*/ 1635489 h 3508684"/>
                <a:gd name="connsiteX11186" fmla="*/ 529514 w 2371972"/>
                <a:gd name="connsiteY11186" fmla="*/ 1639010 h 3508684"/>
                <a:gd name="connsiteX11187" fmla="*/ 528468 w 2371972"/>
                <a:gd name="connsiteY11187" fmla="*/ 1641675 h 3508684"/>
                <a:gd name="connsiteX11188" fmla="*/ 528753 w 2371972"/>
                <a:gd name="connsiteY11188" fmla="*/ 1643102 h 3508684"/>
                <a:gd name="connsiteX11189" fmla="*/ 527898 w 2371972"/>
                <a:gd name="connsiteY11189" fmla="*/ 1643768 h 3508684"/>
                <a:gd name="connsiteX11190" fmla="*/ 527612 w 2371972"/>
                <a:gd name="connsiteY11190" fmla="*/ 1644624 h 3508684"/>
                <a:gd name="connsiteX11191" fmla="*/ 526756 w 2371972"/>
                <a:gd name="connsiteY11191" fmla="*/ 1644624 h 3508684"/>
                <a:gd name="connsiteX11192" fmla="*/ 526281 w 2371972"/>
                <a:gd name="connsiteY11192" fmla="*/ 1645481 h 3508684"/>
                <a:gd name="connsiteX11193" fmla="*/ 525425 w 2371972"/>
                <a:gd name="connsiteY11193" fmla="*/ 1645481 h 3508684"/>
                <a:gd name="connsiteX11194" fmla="*/ 525140 w 2371972"/>
                <a:gd name="connsiteY11194" fmla="*/ 1645862 h 3508684"/>
                <a:gd name="connsiteX11195" fmla="*/ 516010 w 2371972"/>
                <a:gd name="connsiteY11195" fmla="*/ 1645481 h 3508684"/>
                <a:gd name="connsiteX11196" fmla="*/ 512206 w 2371972"/>
                <a:gd name="connsiteY11196" fmla="*/ 1647765 h 3508684"/>
                <a:gd name="connsiteX11197" fmla="*/ 508402 w 2371972"/>
                <a:gd name="connsiteY11197" fmla="*/ 1647765 h 3508684"/>
                <a:gd name="connsiteX11198" fmla="*/ 506595 w 2371972"/>
                <a:gd name="connsiteY11198" fmla="*/ 1646337 h 3508684"/>
                <a:gd name="connsiteX11199" fmla="*/ 505739 w 2371972"/>
                <a:gd name="connsiteY11199" fmla="*/ 1644720 h 3508684"/>
                <a:gd name="connsiteX11200" fmla="*/ 503647 w 2371972"/>
                <a:gd name="connsiteY11200" fmla="*/ 1644720 h 3508684"/>
                <a:gd name="connsiteX11201" fmla="*/ 502791 w 2371972"/>
                <a:gd name="connsiteY11201" fmla="*/ 1644053 h 3508684"/>
                <a:gd name="connsiteX11202" fmla="*/ 501745 w 2371972"/>
                <a:gd name="connsiteY11202" fmla="*/ 1641675 h 3508684"/>
                <a:gd name="connsiteX11203" fmla="*/ 500414 w 2371972"/>
                <a:gd name="connsiteY11203" fmla="*/ 1641294 h 3508684"/>
                <a:gd name="connsiteX11204" fmla="*/ 499082 w 2371972"/>
                <a:gd name="connsiteY11204" fmla="*/ 1640057 h 3508684"/>
                <a:gd name="connsiteX11205" fmla="*/ 499082 w 2371972"/>
                <a:gd name="connsiteY11205" fmla="*/ 1635775 h 3508684"/>
                <a:gd name="connsiteX11206" fmla="*/ 498226 w 2371972"/>
                <a:gd name="connsiteY11206" fmla="*/ 1633491 h 3508684"/>
                <a:gd name="connsiteX11207" fmla="*/ 495564 w 2371972"/>
                <a:gd name="connsiteY11207" fmla="*/ 1631588 h 3508684"/>
                <a:gd name="connsiteX11208" fmla="*/ 495564 w 2371972"/>
                <a:gd name="connsiteY11208" fmla="*/ 1630160 h 3508684"/>
                <a:gd name="connsiteX11209" fmla="*/ 494518 w 2371972"/>
                <a:gd name="connsiteY11209" fmla="*/ 1629875 h 3508684"/>
                <a:gd name="connsiteX11210" fmla="*/ 491665 w 2371972"/>
                <a:gd name="connsiteY11210" fmla="*/ 1626830 h 3508684"/>
                <a:gd name="connsiteX11211" fmla="*/ 490809 w 2371972"/>
                <a:gd name="connsiteY11211" fmla="*/ 1626449 h 3508684"/>
                <a:gd name="connsiteX11212" fmla="*/ 489572 w 2371972"/>
                <a:gd name="connsiteY11212" fmla="*/ 1624641 h 3508684"/>
                <a:gd name="connsiteX11213" fmla="*/ 488812 w 2371972"/>
                <a:gd name="connsiteY11213" fmla="*/ 1622167 h 3508684"/>
                <a:gd name="connsiteX11214" fmla="*/ 489287 w 2371972"/>
                <a:gd name="connsiteY11214" fmla="*/ 1620930 h 3508684"/>
                <a:gd name="connsiteX11215" fmla="*/ 488431 w 2371972"/>
                <a:gd name="connsiteY11215" fmla="*/ 1620549 h 3508684"/>
                <a:gd name="connsiteX11216" fmla="*/ 487670 w 2371972"/>
                <a:gd name="connsiteY11216" fmla="*/ 1619122 h 3508684"/>
                <a:gd name="connsiteX11217" fmla="*/ 487670 w 2371972"/>
                <a:gd name="connsiteY11217" fmla="*/ 1616838 h 3508684"/>
                <a:gd name="connsiteX11218" fmla="*/ 486815 w 2371972"/>
                <a:gd name="connsiteY11218" fmla="*/ 1615982 h 3508684"/>
                <a:gd name="connsiteX11219" fmla="*/ 487100 w 2371972"/>
                <a:gd name="connsiteY11219" fmla="*/ 1615316 h 3508684"/>
                <a:gd name="connsiteX11220" fmla="*/ 486054 w 2371972"/>
                <a:gd name="connsiteY11220" fmla="*/ 1613698 h 3508684"/>
                <a:gd name="connsiteX11221" fmla="*/ 486054 w 2371972"/>
                <a:gd name="connsiteY11221" fmla="*/ 1612080 h 3508684"/>
                <a:gd name="connsiteX11222" fmla="*/ 485578 w 2371972"/>
                <a:gd name="connsiteY11222" fmla="*/ 1611700 h 3508684"/>
                <a:gd name="connsiteX11223" fmla="*/ 485863 w 2371972"/>
                <a:gd name="connsiteY11223" fmla="*/ 1610748 h 3508684"/>
                <a:gd name="connsiteX11224" fmla="*/ 486719 w 2371972"/>
                <a:gd name="connsiteY11224" fmla="*/ 1610748 h 3508684"/>
                <a:gd name="connsiteX11225" fmla="*/ 487480 w 2371972"/>
                <a:gd name="connsiteY11225" fmla="*/ 1610082 h 3508684"/>
                <a:gd name="connsiteX11226" fmla="*/ 487480 w 2371972"/>
                <a:gd name="connsiteY11226" fmla="*/ 1607703 h 3508684"/>
                <a:gd name="connsiteX11227" fmla="*/ 487005 w 2371972"/>
                <a:gd name="connsiteY11227" fmla="*/ 1607322 h 3508684"/>
                <a:gd name="connsiteX11228" fmla="*/ 485673 w 2371972"/>
                <a:gd name="connsiteY11228" fmla="*/ 1607322 h 3508684"/>
                <a:gd name="connsiteX11229" fmla="*/ 484627 w 2371972"/>
                <a:gd name="connsiteY11229" fmla="*/ 1605895 h 3508684"/>
                <a:gd name="connsiteX11230" fmla="*/ 481774 w 2371972"/>
                <a:gd name="connsiteY11230" fmla="*/ 1605610 h 3508684"/>
                <a:gd name="connsiteX11231" fmla="*/ 479587 w 2371972"/>
                <a:gd name="connsiteY11231" fmla="*/ 1605990 h 3508684"/>
                <a:gd name="connsiteX11232" fmla="*/ 478065 w 2371972"/>
                <a:gd name="connsiteY11232" fmla="*/ 1605038 h 3508684"/>
                <a:gd name="connsiteX11233" fmla="*/ 478065 w 2371972"/>
                <a:gd name="connsiteY11233" fmla="*/ 1603801 h 3508684"/>
                <a:gd name="connsiteX11234" fmla="*/ 477590 w 2371972"/>
                <a:gd name="connsiteY11234" fmla="*/ 1603516 h 3508684"/>
                <a:gd name="connsiteX11235" fmla="*/ 477590 w 2371972"/>
                <a:gd name="connsiteY11235" fmla="*/ 1601042 h 3508684"/>
                <a:gd name="connsiteX11236" fmla="*/ 478065 w 2371972"/>
                <a:gd name="connsiteY11236" fmla="*/ 1600661 h 3508684"/>
                <a:gd name="connsiteX11237" fmla="*/ 477590 w 2371972"/>
                <a:gd name="connsiteY11237" fmla="*/ 1595998 h 3508684"/>
                <a:gd name="connsiteX11238" fmla="*/ 478351 w 2371972"/>
                <a:gd name="connsiteY11238" fmla="*/ 1595142 h 3508684"/>
                <a:gd name="connsiteX11239" fmla="*/ 477875 w 2371972"/>
                <a:gd name="connsiteY11239" fmla="*/ 1593049 h 3508684"/>
                <a:gd name="connsiteX11240" fmla="*/ 476829 w 2371972"/>
                <a:gd name="connsiteY11240" fmla="*/ 1592192 h 3508684"/>
                <a:gd name="connsiteX11241" fmla="*/ 477590 w 2371972"/>
                <a:gd name="connsiteY11241" fmla="*/ 1591240 h 3508684"/>
                <a:gd name="connsiteX11242" fmla="*/ 477590 w 2371972"/>
                <a:gd name="connsiteY11242" fmla="*/ 1589813 h 3508684"/>
                <a:gd name="connsiteX11243" fmla="*/ 477114 w 2371972"/>
                <a:gd name="connsiteY11243" fmla="*/ 1589147 h 3508684"/>
                <a:gd name="connsiteX11244" fmla="*/ 477875 w 2371972"/>
                <a:gd name="connsiteY11244" fmla="*/ 1587910 h 3508684"/>
                <a:gd name="connsiteX11245" fmla="*/ 482060 w 2371972"/>
                <a:gd name="connsiteY11245" fmla="*/ 1586007 h 3508684"/>
                <a:gd name="connsiteX11246" fmla="*/ 483581 w 2371972"/>
                <a:gd name="connsiteY11246" fmla="*/ 1584770 h 3508684"/>
                <a:gd name="connsiteX11247" fmla="*/ 484722 w 2371972"/>
                <a:gd name="connsiteY11247" fmla="*/ 1584579 h 3508684"/>
                <a:gd name="connsiteX11248" fmla="*/ 485008 w 2371972"/>
                <a:gd name="connsiteY11248" fmla="*/ 1583723 h 3508684"/>
                <a:gd name="connsiteX11249" fmla="*/ 486529 w 2371972"/>
                <a:gd name="connsiteY11249" fmla="*/ 1583342 h 3508684"/>
                <a:gd name="connsiteX11250" fmla="*/ 488051 w 2371972"/>
                <a:gd name="connsiteY11250" fmla="*/ 1580012 h 3508684"/>
                <a:gd name="connsiteX11251" fmla="*/ 489097 w 2371972"/>
                <a:gd name="connsiteY11251" fmla="*/ 1580012 h 3508684"/>
                <a:gd name="connsiteX11252" fmla="*/ 491189 w 2371972"/>
                <a:gd name="connsiteY11252" fmla="*/ 1581630 h 3508684"/>
                <a:gd name="connsiteX11253" fmla="*/ 491950 w 2371972"/>
                <a:gd name="connsiteY11253" fmla="*/ 1580392 h 3508684"/>
                <a:gd name="connsiteX11254" fmla="*/ 492806 w 2371972"/>
                <a:gd name="connsiteY11254" fmla="*/ 1580107 h 3508684"/>
                <a:gd name="connsiteX11255" fmla="*/ 492806 w 2371972"/>
                <a:gd name="connsiteY11255" fmla="*/ 1579155 h 3508684"/>
                <a:gd name="connsiteX11256" fmla="*/ 493852 w 2371972"/>
                <a:gd name="connsiteY11256" fmla="*/ 1578775 h 3508684"/>
                <a:gd name="connsiteX11257" fmla="*/ 493852 w 2371972"/>
                <a:gd name="connsiteY11257" fmla="*/ 1577823 h 3508684"/>
                <a:gd name="connsiteX11258" fmla="*/ 494708 w 2371972"/>
                <a:gd name="connsiteY11258" fmla="*/ 1576967 h 3508684"/>
                <a:gd name="connsiteX11259" fmla="*/ 496515 w 2371972"/>
                <a:gd name="connsiteY11259" fmla="*/ 1577918 h 3508684"/>
                <a:gd name="connsiteX11260" fmla="*/ 497561 w 2371972"/>
                <a:gd name="connsiteY11260" fmla="*/ 1580012 h 3508684"/>
                <a:gd name="connsiteX11261" fmla="*/ 499082 w 2371972"/>
                <a:gd name="connsiteY11261" fmla="*/ 1579631 h 3508684"/>
                <a:gd name="connsiteX11262" fmla="*/ 498322 w 2371972"/>
                <a:gd name="connsiteY11262" fmla="*/ 1575635 h 3508684"/>
                <a:gd name="connsiteX11263" fmla="*/ 497846 w 2371972"/>
                <a:gd name="connsiteY11263" fmla="*/ 1575349 h 3508684"/>
                <a:gd name="connsiteX11264" fmla="*/ 497846 w 2371972"/>
                <a:gd name="connsiteY11264" fmla="*/ 1571257 h 3508684"/>
                <a:gd name="connsiteX11265" fmla="*/ 497371 w 2371972"/>
                <a:gd name="connsiteY11265" fmla="*/ 1569830 h 3508684"/>
                <a:gd name="connsiteX11266" fmla="*/ 496610 w 2371972"/>
                <a:gd name="connsiteY11266" fmla="*/ 1569164 h 3508684"/>
                <a:gd name="connsiteX11267" fmla="*/ 496610 w 2371972"/>
                <a:gd name="connsiteY11267" fmla="*/ 1568307 h 3508684"/>
                <a:gd name="connsiteX11268" fmla="*/ 497656 w 2371972"/>
                <a:gd name="connsiteY11268" fmla="*/ 1566880 h 3508684"/>
                <a:gd name="connsiteX11269" fmla="*/ 499177 w 2371972"/>
                <a:gd name="connsiteY11269" fmla="*/ 1567832 h 3508684"/>
                <a:gd name="connsiteX11270" fmla="*/ 500224 w 2371972"/>
                <a:gd name="connsiteY11270" fmla="*/ 1570306 h 3508684"/>
                <a:gd name="connsiteX11271" fmla="*/ 502316 w 2371972"/>
                <a:gd name="connsiteY11271" fmla="*/ 1570686 h 3508684"/>
                <a:gd name="connsiteX11272" fmla="*/ 502601 w 2371972"/>
                <a:gd name="connsiteY11272" fmla="*/ 1569259 h 3508684"/>
                <a:gd name="connsiteX11273" fmla="*/ 504693 w 2371972"/>
                <a:gd name="connsiteY11273" fmla="*/ 1569544 h 3508684"/>
                <a:gd name="connsiteX11274" fmla="*/ 506785 w 2371972"/>
                <a:gd name="connsiteY11274" fmla="*/ 1572209 h 3508684"/>
                <a:gd name="connsiteX11275" fmla="*/ 508592 w 2371972"/>
                <a:gd name="connsiteY11275" fmla="*/ 1573636 h 3508684"/>
                <a:gd name="connsiteX11276" fmla="*/ 512396 w 2371972"/>
                <a:gd name="connsiteY11276" fmla="*/ 1574493 h 3508684"/>
                <a:gd name="connsiteX11277" fmla="*/ 514488 w 2371972"/>
                <a:gd name="connsiteY11277" fmla="*/ 1575730 h 3508684"/>
                <a:gd name="connsiteX11278" fmla="*/ 518483 w 2371972"/>
                <a:gd name="connsiteY11278" fmla="*/ 1579822 h 3508684"/>
                <a:gd name="connsiteX11279" fmla="*/ 520670 w 2371972"/>
                <a:gd name="connsiteY11279" fmla="*/ 1581249 h 3508684"/>
                <a:gd name="connsiteX11280" fmla="*/ 521431 w 2371972"/>
                <a:gd name="connsiteY11280" fmla="*/ 1581915 h 3508684"/>
                <a:gd name="connsiteX11281" fmla="*/ 521431 w 2371972"/>
                <a:gd name="connsiteY11281" fmla="*/ 1582771 h 3508684"/>
                <a:gd name="connsiteX11282" fmla="*/ 522191 w 2371972"/>
                <a:gd name="connsiteY11282" fmla="*/ 1583152 h 3508684"/>
                <a:gd name="connsiteX11283" fmla="*/ 523047 w 2371972"/>
                <a:gd name="connsiteY11283" fmla="*/ 1585436 h 3508684"/>
                <a:gd name="connsiteX11284" fmla="*/ 523808 w 2371972"/>
                <a:gd name="connsiteY11284" fmla="*/ 1585817 h 3508684"/>
                <a:gd name="connsiteX11285" fmla="*/ 524284 w 2371972"/>
                <a:gd name="connsiteY11285" fmla="*/ 1587434 h 3508684"/>
                <a:gd name="connsiteX11286" fmla="*/ 525140 w 2371972"/>
                <a:gd name="connsiteY11286" fmla="*/ 1588100 h 3508684"/>
                <a:gd name="connsiteX11287" fmla="*/ 527612 w 2371972"/>
                <a:gd name="connsiteY11287" fmla="*/ 1593715 h 3508684"/>
                <a:gd name="connsiteX11288" fmla="*/ 528468 w 2371972"/>
                <a:gd name="connsiteY11288" fmla="*/ 1594571 h 3508684"/>
                <a:gd name="connsiteX11289" fmla="*/ 529229 w 2371972"/>
                <a:gd name="connsiteY11289" fmla="*/ 1594571 h 3508684"/>
                <a:gd name="connsiteX11290" fmla="*/ 530750 w 2371972"/>
                <a:gd name="connsiteY11290" fmla="*/ 1596189 h 3508684"/>
                <a:gd name="connsiteX11291" fmla="*/ 534174 w 2371972"/>
                <a:gd name="connsiteY11291" fmla="*/ 1597806 h 3508684"/>
                <a:gd name="connsiteX11292" fmla="*/ 536361 w 2371972"/>
                <a:gd name="connsiteY11292" fmla="*/ 1598187 h 3508684"/>
                <a:gd name="connsiteX11293" fmla="*/ 537693 w 2371972"/>
                <a:gd name="connsiteY11293" fmla="*/ 1597902 h 3508684"/>
                <a:gd name="connsiteX11294" fmla="*/ 543018 w 2371972"/>
                <a:gd name="connsiteY11294" fmla="*/ 1598758 h 3508684"/>
                <a:gd name="connsiteX11295" fmla="*/ 544064 w 2371972"/>
                <a:gd name="connsiteY11295" fmla="*/ 1597806 h 3508684"/>
                <a:gd name="connsiteX11296" fmla="*/ 544350 w 2371972"/>
                <a:gd name="connsiteY11296" fmla="*/ 1596379 h 3508684"/>
                <a:gd name="connsiteX11297" fmla="*/ 543874 w 2371972"/>
                <a:gd name="connsiteY11297" fmla="*/ 1595998 h 3508684"/>
                <a:gd name="connsiteX11298" fmla="*/ 539214 w 2371972"/>
                <a:gd name="connsiteY11298" fmla="*/ 1595618 h 3508684"/>
                <a:gd name="connsiteX11299" fmla="*/ 538739 w 2371972"/>
                <a:gd name="connsiteY11299" fmla="*/ 1594952 h 3508684"/>
                <a:gd name="connsiteX11300" fmla="*/ 536932 w 2371972"/>
                <a:gd name="connsiteY11300" fmla="*/ 1594952 h 3508684"/>
                <a:gd name="connsiteX11301" fmla="*/ 534459 w 2371972"/>
                <a:gd name="connsiteY11301" fmla="*/ 1594000 h 3508684"/>
                <a:gd name="connsiteX11302" fmla="*/ 531036 w 2371972"/>
                <a:gd name="connsiteY11302" fmla="*/ 1590289 h 3508684"/>
                <a:gd name="connsiteX11303" fmla="*/ 530180 w 2371972"/>
                <a:gd name="connsiteY11303" fmla="*/ 1587625 h 3508684"/>
                <a:gd name="connsiteX11304" fmla="*/ 528658 w 2371972"/>
                <a:gd name="connsiteY11304" fmla="*/ 1586197 h 3508684"/>
                <a:gd name="connsiteX11305" fmla="*/ 526566 w 2371972"/>
                <a:gd name="connsiteY11305" fmla="*/ 1582676 h 3508684"/>
                <a:gd name="connsiteX11306" fmla="*/ 525805 w 2371972"/>
                <a:gd name="connsiteY11306" fmla="*/ 1581249 h 3508684"/>
                <a:gd name="connsiteX11307" fmla="*/ 526281 w 2371972"/>
                <a:gd name="connsiteY11307" fmla="*/ 1579346 h 3508684"/>
                <a:gd name="connsiteX11308" fmla="*/ 524189 w 2371972"/>
                <a:gd name="connsiteY11308" fmla="*/ 1578680 h 3508684"/>
                <a:gd name="connsiteX11309" fmla="*/ 522001 w 2371972"/>
                <a:gd name="connsiteY11309" fmla="*/ 1576396 h 3508684"/>
                <a:gd name="connsiteX11310" fmla="*/ 519719 w 2371972"/>
                <a:gd name="connsiteY11310" fmla="*/ 1574968 h 3508684"/>
                <a:gd name="connsiteX11311" fmla="*/ 518197 w 2371972"/>
                <a:gd name="connsiteY11311" fmla="*/ 1573351 h 3508684"/>
                <a:gd name="connsiteX11312" fmla="*/ 518483 w 2371972"/>
                <a:gd name="connsiteY11312" fmla="*/ 1572970 h 3508684"/>
                <a:gd name="connsiteX11313" fmla="*/ 516010 w 2371972"/>
                <a:gd name="connsiteY11313" fmla="*/ 1571067 h 3508684"/>
                <a:gd name="connsiteX11314" fmla="*/ 515535 w 2371972"/>
                <a:gd name="connsiteY11314" fmla="*/ 1569639 h 3508684"/>
                <a:gd name="connsiteX11315" fmla="*/ 514203 w 2371972"/>
                <a:gd name="connsiteY11315" fmla="*/ 1568212 h 3508684"/>
                <a:gd name="connsiteX11316" fmla="*/ 512396 w 2371972"/>
                <a:gd name="connsiteY11316" fmla="*/ 1567927 h 3508684"/>
                <a:gd name="connsiteX11317" fmla="*/ 512111 w 2371972"/>
                <a:gd name="connsiteY11317" fmla="*/ 1568307 h 3508684"/>
                <a:gd name="connsiteX11318" fmla="*/ 510304 w 2371972"/>
                <a:gd name="connsiteY11318" fmla="*/ 1568593 h 3508684"/>
                <a:gd name="connsiteX11319" fmla="*/ 508782 w 2371972"/>
                <a:gd name="connsiteY11319" fmla="*/ 1567641 h 3508684"/>
                <a:gd name="connsiteX11320" fmla="*/ 508497 w 2371972"/>
                <a:gd name="connsiteY11320" fmla="*/ 1566214 h 3508684"/>
                <a:gd name="connsiteX11321" fmla="*/ 509829 w 2371972"/>
                <a:gd name="connsiteY11321" fmla="*/ 1565262 h 3508684"/>
                <a:gd name="connsiteX11322" fmla="*/ 511635 w 2371972"/>
                <a:gd name="connsiteY11322" fmla="*/ 1564977 h 3508684"/>
                <a:gd name="connsiteX11323" fmla="*/ 511921 w 2371972"/>
                <a:gd name="connsiteY11323" fmla="*/ 1564120 h 3508684"/>
                <a:gd name="connsiteX11324" fmla="*/ 507736 w 2371972"/>
                <a:gd name="connsiteY11324" fmla="*/ 1564120 h 3508684"/>
                <a:gd name="connsiteX11325" fmla="*/ 506976 w 2371972"/>
                <a:gd name="connsiteY11325" fmla="*/ 1563454 h 3508684"/>
                <a:gd name="connsiteX11326" fmla="*/ 507261 w 2371972"/>
                <a:gd name="connsiteY11326" fmla="*/ 1557840 h 3508684"/>
                <a:gd name="connsiteX11327" fmla="*/ 509733 w 2371972"/>
                <a:gd name="connsiteY11327" fmla="*/ 1554129 h 3508684"/>
                <a:gd name="connsiteX11328" fmla="*/ 511255 w 2371972"/>
                <a:gd name="connsiteY11328" fmla="*/ 1552892 h 3508684"/>
                <a:gd name="connsiteX11329" fmla="*/ 513062 w 2371972"/>
                <a:gd name="connsiteY11329" fmla="*/ 1552606 h 3508684"/>
                <a:gd name="connsiteX11330" fmla="*/ 513347 w 2371972"/>
                <a:gd name="connsiteY11330" fmla="*/ 1551750 h 3508684"/>
                <a:gd name="connsiteX11331" fmla="*/ 512491 w 2371972"/>
                <a:gd name="connsiteY11331" fmla="*/ 1552130 h 3508684"/>
                <a:gd name="connsiteX11332" fmla="*/ 509638 w 2371972"/>
                <a:gd name="connsiteY11332" fmla="*/ 1552130 h 3508684"/>
                <a:gd name="connsiteX11333" fmla="*/ 508117 w 2371972"/>
                <a:gd name="connsiteY11333" fmla="*/ 1553367 h 3508684"/>
                <a:gd name="connsiteX11334" fmla="*/ 507831 w 2371972"/>
                <a:gd name="connsiteY11334" fmla="*/ 1555651 h 3508684"/>
                <a:gd name="connsiteX11335" fmla="*/ 506785 w 2371972"/>
                <a:gd name="connsiteY11335" fmla="*/ 1556508 h 3508684"/>
                <a:gd name="connsiteX11336" fmla="*/ 506785 w 2371972"/>
                <a:gd name="connsiteY11336" fmla="*/ 1557364 h 3508684"/>
                <a:gd name="connsiteX11337" fmla="*/ 506120 w 2371972"/>
                <a:gd name="connsiteY11337" fmla="*/ 1557745 h 3508684"/>
                <a:gd name="connsiteX11338" fmla="*/ 504598 w 2371972"/>
                <a:gd name="connsiteY11338" fmla="*/ 1560409 h 3508684"/>
                <a:gd name="connsiteX11339" fmla="*/ 498987 w 2371972"/>
                <a:gd name="connsiteY11339" fmla="*/ 1560029 h 3508684"/>
                <a:gd name="connsiteX11340" fmla="*/ 498226 w 2371972"/>
                <a:gd name="connsiteY11340" fmla="*/ 1560980 h 3508684"/>
                <a:gd name="connsiteX11341" fmla="*/ 496705 w 2371972"/>
                <a:gd name="connsiteY11341" fmla="*/ 1560980 h 3508684"/>
                <a:gd name="connsiteX11342" fmla="*/ 496420 w 2371972"/>
                <a:gd name="connsiteY11342" fmla="*/ 1562598 h 3508684"/>
                <a:gd name="connsiteX11343" fmla="*/ 495659 w 2371972"/>
                <a:gd name="connsiteY11343" fmla="*/ 1563264 h 3508684"/>
                <a:gd name="connsiteX11344" fmla="*/ 494613 w 2371972"/>
                <a:gd name="connsiteY11344" fmla="*/ 1562883 h 3508684"/>
                <a:gd name="connsiteX11345" fmla="*/ 494898 w 2371972"/>
                <a:gd name="connsiteY11345" fmla="*/ 1562217 h 3508684"/>
                <a:gd name="connsiteX11346" fmla="*/ 494422 w 2371972"/>
                <a:gd name="connsiteY11346" fmla="*/ 1561551 h 3508684"/>
                <a:gd name="connsiteX11347" fmla="*/ 491760 w 2371972"/>
                <a:gd name="connsiteY11347" fmla="*/ 1561266 h 3508684"/>
                <a:gd name="connsiteX11348" fmla="*/ 490238 w 2371972"/>
                <a:gd name="connsiteY11348" fmla="*/ 1563169 h 3508684"/>
                <a:gd name="connsiteX11349" fmla="*/ 488146 w 2371972"/>
                <a:gd name="connsiteY11349" fmla="*/ 1563549 h 3508684"/>
                <a:gd name="connsiteX11350" fmla="*/ 488621 w 2371972"/>
                <a:gd name="connsiteY11350" fmla="*/ 1566690 h 3508684"/>
                <a:gd name="connsiteX11351" fmla="*/ 487575 w 2371972"/>
                <a:gd name="connsiteY11351" fmla="*/ 1567641 h 3508684"/>
                <a:gd name="connsiteX11352" fmla="*/ 486719 w 2371972"/>
                <a:gd name="connsiteY11352" fmla="*/ 1567356 h 3508684"/>
                <a:gd name="connsiteX11353" fmla="*/ 485388 w 2371972"/>
                <a:gd name="connsiteY11353" fmla="*/ 1565738 h 3508684"/>
                <a:gd name="connsiteX11354" fmla="*/ 486149 w 2371972"/>
                <a:gd name="connsiteY11354" fmla="*/ 1564311 h 3508684"/>
                <a:gd name="connsiteX11355" fmla="*/ 486434 w 2371972"/>
                <a:gd name="connsiteY11355" fmla="*/ 1561456 h 3508684"/>
                <a:gd name="connsiteX11356" fmla="*/ 485388 w 2371972"/>
                <a:gd name="connsiteY11356" fmla="*/ 1561456 h 3508684"/>
                <a:gd name="connsiteX11357" fmla="*/ 485103 w 2371972"/>
                <a:gd name="connsiteY11357" fmla="*/ 1561075 h 3508684"/>
                <a:gd name="connsiteX11358" fmla="*/ 487575 w 2371972"/>
                <a:gd name="connsiteY11358" fmla="*/ 1558791 h 3508684"/>
                <a:gd name="connsiteX11359" fmla="*/ 487100 w 2371972"/>
                <a:gd name="connsiteY11359" fmla="*/ 1556317 h 3508684"/>
                <a:gd name="connsiteX11360" fmla="*/ 487575 w 2371972"/>
                <a:gd name="connsiteY11360" fmla="*/ 1554700 h 3508684"/>
                <a:gd name="connsiteX11361" fmla="*/ 488336 w 2371972"/>
                <a:gd name="connsiteY11361" fmla="*/ 1554319 h 3508684"/>
                <a:gd name="connsiteX11362" fmla="*/ 488336 w 2371972"/>
                <a:gd name="connsiteY11362" fmla="*/ 1552035 h 3508684"/>
                <a:gd name="connsiteX11363" fmla="*/ 487290 w 2371972"/>
                <a:gd name="connsiteY11363" fmla="*/ 1551179 h 3508684"/>
                <a:gd name="connsiteX11364" fmla="*/ 486434 w 2371972"/>
                <a:gd name="connsiteY11364" fmla="*/ 1551179 h 3508684"/>
                <a:gd name="connsiteX11365" fmla="*/ 485959 w 2371972"/>
                <a:gd name="connsiteY11365" fmla="*/ 1551845 h 3508684"/>
                <a:gd name="connsiteX11366" fmla="*/ 484627 w 2371972"/>
                <a:gd name="connsiteY11366" fmla="*/ 1550608 h 3508684"/>
                <a:gd name="connsiteX11367" fmla="*/ 483771 w 2371972"/>
                <a:gd name="connsiteY11367" fmla="*/ 1550322 h 3508684"/>
                <a:gd name="connsiteX11368" fmla="*/ 482725 w 2371972"/>
                <a:gd name="connsiteY11368" fmla="*/ 1551179 h 3508684"/>
                <a:gd name="connsiteX11369" fmla="*/ 481394 w 2371972"/>
                <a:gd name="connsiteY11369" fmla="*/ 1550322 h 3508684"/>
                <a:gd name="connsiteX11370" fmla="*/ 480633 w 2371972"/>
                <a:gd name="connsiteY11370" fmla="*/ 1548419 h 3508684"/>
                <a:gd name="connsiteX11371" fmla="*/ 478541 w 2371972"/>
                <a:gd name="connsiteY11371" fmla="*/ 1548039 h 3508684"/>
                <a:gd name="connsiteX11372" fmla="*/ 477685 w 2371972"/>
                <a:gd name="connsiteY11372" fmla="*/ 1547087 h 3508684"/>
                <a:gd name="connsiteX11373" fmla="*/ 478446 w 2371972"/>
                <a:gd name="connsiteY11373" fmla="*/ 1543566 h 3508684"/>
                <a:gd name="connsiteX11374" fmla="*/ 480538 w 2371972"/>
                <a:gd name="connsiteY11374" fmla="*/ 1541663 h 3508684"/>
                <a:gd name="connsiteX11375" fmla="*/ 481584 w 2371972"/>
                <a:gd name="connsiteY11375" fmla="*/ 1541282 h 3508684"/>
                <a:gd name="connsiteX11376" fmla="*/ 482440 w 2371972"/>
                <a:gd name="connsiteY11376" fmla="*/ 1540045 h 3508684"/>
                <a:gd name="connsiteX11377" fmla="*/ 480633 w 2371972"/>
                <a:gd name="connsiteY11377" fmla="*/ 1537952 h 3508684"/>
                <a:gd name="connsiteX11378" fmla="*/ 479777 w 2371972"/>
                <a:gd name="connsiteY11378" fmla="*/ 1537571 h 3508684"/>
                <a:gd name="connsiteX11379" fmla="*/ 477590 w 2371972"/>
                <a:gd name="connsiteY11379" fmla="*/ 1537857 h 3508684"/>
                <a:gd name="connsiteX11380" fmla="*/ 476068 w 2371972"/>
                <a:gd name="connsiteY11380" fmla="*/ 1535953 h 3508684"/>
                <a:gd name="connsiteX11381" fmla="*/ 476354 w 2371972"/>
                <a:gd name="connsiteY11381" fmla="*/ 1533860 h 3508684"/>
                <a:gd name="connsiteX11382" fmla="*/ 475307 w 2371972"/>
                <a:gd name="connsiteY11382" fmla="*/ 1533004 h 3508684"/>
                <a:gd name="connsiteX11383" fmla="*/ 475307 w 2371972"/>
                <a:gd name="connsiteY11383" fmla="*/ 1530625 h 3508684"/>
                <a:gd name="connsiteX11384" fmla="*/ 476639 w 2371972"/>
                <a:gd name="connsiteY11384" fmla="*/ 1526628 h 3508684"/>
                <a:gd name="connsiteX11385" fmla="*/ 477495 w 2371972"/>
                <a:gd name="connsiteY11385" fmla="*/ 1525676 h 3508684"/>
                <a:gd name="connsiteX11386" fmla="*/ 477495 w 2371972"/>
                <a:gd name="connsiteY11386" fmla="*/ 1524725 h 3508684"/>
                <a:gd name="connsiteX11387" fmla="*/ 476163 w 2371972"/>
                <a:gd name="connsiteY11387" fmla="*/ 1524725 h 3508684"/>
                <a:gd name="connsiteX11388" fmla="*/ 475307 w 2371972"/>
                <a:gd name="connsiteY11388" fmla="*/ 1524059 h 3508684"/>
                <a:gd name="connsiteX11389" fmla="*/ 475022 w 2371972"/>
                <a:gd name="connsiteY11389" fmla="*/ 1520062 h 3508684"/>
                <a:gd name="connsiteX11390" fmla="*/ 474547 w 2371972"/>
                <a:gd name="connsiteY11390" fmla="*/ 1519206 h 3508684"/>
                <a:gd name="connsiteX11391" fmla="*/ 473691 w 2371972"/>
                <a:gd name="connsiteY11391" fmla="*/ 1519206 h 3508684"/>
                <a:gd name="connsiteX11392" fmla="*/ 472930 w 2371972"/>
                <a:gd name="connsiteY11392" fmla="*/ 1520157 h 3508684"/>
                <a:gd name="connsiteX11393" fmla="*/ 473215 w 2371972"/>
                <a:gd name="connsiteY11393" fmla="*/ 1521775 h 3508684"/>
                <a:gd name="connsiteX11394" fmla="*/ 472454 w 2371972"/>
                <a:gd name="connsiteY11394" fmla="*/ 1524439 h 3508684"/>
                <a:gd name="connsiteX11395" fmla="*/ 472454 w 2371972"/>
                <a:gd name="connsiteY11395" fmla="*/ 1528436 h 3508684"/>
                <a:gd name="connsiteX11396" fmla="*/ 471694 w 2371972"/>
                <a:gd name="connsiteY11396" fmla="*/ 1529102 h 3508684"/>
                <a:gd name="connsiteX11397" fmla="*/ 471979 w 2371972"/>
                <a:gd name="connsiteY11397" fmla="*/ 1529768 h 3508684"/>
                <a:gd name="connsiteX11398" fmla="*/ 471123 w 2371972"/>
                <a:gd name="connsiteY11398" fmla="*/ 1530720 h 3508684"/>
                <a:gd name="connsiteX11399" fmla="*/ 470648 w 2371972"/>
                <a:gd name="connsiteY11399" fmla="*/ 1532813 h 3508684"/>
                <a:gd name="connsiteX11400" fmla="*/ 467509 w 2371972"/>
                <a:gd name="connsiteY11400" fmla="*/ 1534431 h 3508684"/>
                <a:gd name="connsiteX11401" fmla="*/ 466178 w 2371972"/>
                <a:gd name="connsiteY11401" fmla="*/ 1537286 h 3508684"/>
                <a:gd name="connsiteX11402" fmla="*/ 466178 w 2371972"/>
                <a:gd name="connsiteY11402" fmla="*/ 1538713 h 3508684"/>
                <a:gd name="connsiteX11403" fmla="*/ 464846 w 2371972"/>
                <a:gd name="connsiteY11403" fmla="*/ 1539950 h 3508684"/>
                <a:gd name="connsiteX11404" fmla="*/ 462659 w 2371972"/>
                <a:gd name="connsiteY11404" fmla="*/ 1540902 h 3508684"/>
                <a:gd name="connsiteX11405" fmla="*/ 462659 w 2371972"/>
                <a:gd name="connsiteY11405" fmla="*/ 1542139 h 3508684"/>
                <a:gd name="connsiteX11406" fmla="*/ 461613 w 2371972"/>
                <a:gd name="connsiteY11406" fmla="*/ 1543090 h 3508684"/>
                <a:gd name="connsiteX11407" fmla="*/ 460947 w 2371972"/>
                <a:gd name="connsiteY11407" fmla="*/ 1544708 h 3508684"/>
                <a:gd name="connsiteX11408" fmla="*/ 459616 w 2371972"/>
                <a:gd name="connsiteY11408" fmla="*/ 1543756 h 3508684"/>
                <a:gd name="connsiteX11409" fmla="*/ 460091 w 2371972"/>
                <a:gd name="connsiteY11409" fmla="*/ 1540426 h 3508684"/>
                <a:gd name="connsiteX11410" fmla="*/ 460947 w 2371972"/>
                <a:gd name="connsiteY11410" fmla="*/ 1538332 h 3508684"/>
                <a:gd name="connsiteX11411" fmla="*/ 463420 w 2371972"/>
                <a:gd name="connsiteY11411" fmla="*/ 1535002 h 3508684"/>
                <a:gd name="connsiteX11412" fmla="*/ 462659 w 2371972"/>
                <a:gd name="connsiteY11412" fmla="*/ 1534716 h 3508684"/>
                <a:gd name="connsiteX11413" fmla="*/ 461803 w 2371972"/>
                <a:gd name="connsiteY11413" fmla="*/ 1535668 h 3508684"/>
                <a:gd name="connsiteX11414" fmla="*/ 460472 w 2371972"/>
                <a:gd name="connsiteY11414" fmla="*/ 1535668 h 3508684"/>
                <a:gd name="connsiteX11415" fmla="*/ 459996 w 2371972"/>
                <a:gd name="connsiteY11415" fmla="*/ 1535287 h 3508684"/>
                <a:gd name="connsiteX11416" fmla="*/ 459996 w 2371972"/>
                <a:gd name="connsiteY11416" fmla="*/ 1532623 h 3508684"/>
                <a:gd name="connsiteX11417" fmla="*/ 460852 w 2371972"/>
                <a:gd name="connsiteY11417" fmla="*/ 1531957 h 3508684"/>
                <a:gd name="connsiteX11418" fmla="*/ 461708 w 2371972"/>
                <a:gd name="connsiteY11418" fmla="*/ 1530054 h 3508684"/>
                <a:gd name="connsiteX11419" fmla="*/ 461708 w 2371972"/>
                <a:gd name="connsiteY11419" fmla="*/ 1528626 h 3508684"/>
                <a:gd name="connsiteX11420" fmla="*/ 463040 w 2371972"/>
                <a:gd name="connsiteY11420" fmla="*/ 1527770 h 3508684"/>
                <a:gd name="connsiteX11421" fmla="*/ 463325 w 2371972"/>
                <a:gd name="connsiteY11421" fmla="*/ 1526342 h 3508684"/>
                <a:gd name="connsiteX11422" fmla="*/ 462564 w 2371972"/>
                <a:gd name="connsiteY11422" fmla="*/ 1524249 h 3508684"/>
                <a:gd name="connsiteX11423" fmla="*/ 461708 w 2371972"/>
                <a:gd name="connsiteY11423" fmla="*/ 1523868 h 3508684"/>
                <a:gd name="connsiteX11424" fmla="*/ 461423 w 2371972"/>
                <a:gd name="connsiteY11424" fmla="*/ 1523202 h 3508684"/>
                <a:gd name="connsiteX11425" fmla="*/ 460757 w 2371972"/>
                <a:gd name="connsiteY11425" fmla="*/ 1523488 h 3508684"/>
                <a:gd name="connsiteX11426" fmla="*/ 459426 w 2371972"/>
                <a:gd name="connsiteY11426" fmla="*/ 1522060 h 3508684"/>
                <a:gd name="connsiteX11427" fmla="*/ 460472 w 2371972"/>
                <a:gd name="connsiteY11427" fmla="*/ 1520443 h 3508684"/>
                <a:gd name="connsiteX11428" fmla="*/ 458950 w 2371972"/>
                <a:gd name="connsiteY11428" fmla="*/ 1518825 h 3508684"/>
                <a:gd name="connsiteX11429" fmla="*/ 458094 w 2371972"/>
                <a:gd name="connsiteY11429" fmla="*/ 1518825 h 3508684"/>
                <a:gd name="connsiteX11430" fmla="*/ 457809 w 2371972"/>
                <a:gd name="connsiteY11430" fmla="*/ 1521299 h 3508684"/>
                <a:gd name="connsiteX11431" fmla="*/ 456763 w 2371972"/>
                <a:gd name="connsiteY11431" fmla="*/ 1522155 h 3508684"/>
                <a:gd name="connsiteX11432" fmla="*/ 457524 w 2371972"/>
                <a:gd name="connsiteY11432" fmla="*/ 1522441 h 3508684"/>
                <a:gd name="connsiteX11433" fmla="*/ 458285 w 2371972"/>
                <a:gd name="connsiteY11433" fmla="*/ 1525296 h 3508684"/>
                <a:gd name="connsiteX11434" fmla="*/ 456763 w 2371972"/>
                <a:gd name="connsiteY11434" fmla="*/ 1527484 h 3508684"/>
                <a:gd name="connsiteX11435" fmla="*/ 455241 w 2371972"/>
                <a:gd name="connsiteY11435" fmla="*/ 1527865 h 3508684"/>
                <a:gd name="connsiteX11436" fmla="*/ 454956 w 2371972"/>
                <a:gd name="connsiteY11436" fmla="*/ 1528817 h 3508684"/>
                <a:gd name="connsiteX11437" fmla="*/ 453625 w 2371972"/>
                <a:gd name="connsiteY11437" fmla="*/ 1528817 h 3508684"/>
                <a:gd name="connsiteX11438" fmla="*/ 453339 w 2371972"/>
                <a:gd name="connsiteY11438" fmla="*/ 1528151 h 3508684"/>
                <a:gd name="connsiteX11439" fmla="*/ 455146 w 2371972"/>
                <a:gd name="connsiteY11439" fmla="*/ 1526247 h 3508684"/>
                <a:gd name="connsiteX11440" fmla="*/ 455812 w 2371972"/>
                <a:gd name="connsiteY11440" fmla="*/ 1524725 h 3508684"/>
                <a:gd name="connsiteX11441" fmla="*/ 455337 w 2371972"/>
                <a:gd name="connsiteY11441" fmla="*/ 1523773 h 3508684"/>
                <a:gd name="connsiteX11442" fmla="*/ 454005 w 2371972"/>
                <a:gd name="connsiteY11442" fmla="*/ 1524059 h 3508684"/>
                <a:gd name="connsiteX11443" fmla="*/ 453244 w 2371972"/>
                <a:gd name="connsiteY11443" fmla="*/ 1524725 h 3508684"/>
                <a:gd name="connsiteX11444" fmla="*/ 451437 w 2371972"/>
                <a:gd name="connsiteY11444" fmla="*/ 1529007 h 3508684"/>
                <a:gd name="connsiteX11445" fmla="*/ 450677 w 2371972"/>
                <a:gd name="connsiteY11445" fmla="*/ 1529673 h 3508684"/>
                <a:gd name="connsiteX11446" fmla="*/ 450201 w 2371972"/>
                <a:gd name="connsiteY11446" fmla="*/ 1531576 h 3508684"/>
                <a:gd name="connsiteX11447" fmla="*/ 450677 w 2371972"/>
                <a:gd name="connsiteY11447" fmla="*/ 1532528 h 3508684"/>
                <a:gd name="connsiteX11448" fmla="*/ 449916 w 2371972"/>
                <a:gd name="connsiteY11448" fmla="*/ 1533194 h 3508684"/>
                <a:gd name="connsiteX11449" fmla="*/ 447824 w 2371972"/>
                <a:gd name="connsiteY11449" fmla="*/ 1533194 h 3508684"/>
                <a:gd name="connsiteX11450" fmla="*/ 447348 w 2371972"/>
                <a:gd name="connsiteY11450" fmla="*/ 1532813 h 3508684"/>
                <a:gd name="connsiteX11451" fmla="*/ 446873 w 2371972"/>
                <a:gd name="connsiteY11451" fmla="*/ 1530149 h 3508684"/>
                <a:gd name="connsiteX11452" fmla="*/ 445827 w 2371972"/>
                <a:gd name="connsiteY11452" fmla="*/ 1529292 h 3508684"/>
                <a:gd name="connsiteX11453" fmla="*/ 442879 w 2371972"/>
                <a:gd name="connsiteY11453" fmla="*/ 1529483 h 3508684"/>
                <a:gd name="connsiteX11454" fmla="*/ 440691 w 2371972"/>
                <a:gd name="connsiteY11454" fmla="*/ 1530910 h 3508684"/>
                <a:gd name="connsiteX11455" fmla="*/ 441452 w 2371972"/>
                <a:gd name="connsiteY11455" fmla="*/ 1532147 h 3508684"/>
                <a:gd name="connsiteX11456" fmla="*/ 442213 w 2371972"/>
                <a:gd name="connsiteY11456" fmla="*/ 1531862 h 3508684"/>
                <a:gd name="connsiteX11457" fmla="*/ 443544 w 2371972"/>
                <a:gd name="connsiteY11457" fmla="*/ 1532718 h 3508684"/>
                <a:gd name="connsiteX11458" fmla="*/ 443069 w 2371972"/>
                <a:gd name="connsiteY11458" fmla="*/ 1536429 h 3508684"/>
                <a:gd name="connsiteX11459" fmla="*/ 442308 w 2371972"/>
                <a:gd name="connsiteY11459" fmla="*/ 1537286 h 3508684"/>
                <a:gd name="connsiteX11460" fmla="*/ 442308 w 2371972"/>
                <a:gd name="connsiteY11460" fmla="*/ 1539569 h 3508684"/>
                <a:gd name="connsiteX11461" fmla="*/ 443354 w 2371972"/>
                <a:gd name="connsiteY11461" fmla="*/ 1540426 h 3508684"/>
                <a:gd name="connsiteX11462" fmla="*/ 444115 w 2371972"/>
                <a:gd name="connsiteY11462" fmla="*/ 1546897 h 3508684"/>
                <a:gd name="connsiteX11463" fmla="*/ 444971 w 2371972"/>
                <a:gd name="connsiteY11463" fmla="*/ 1547753 h 3508684"/>
                <a:gd name="connsiteX11464" fmla="*/ 444971 w 2371972"/>
                <a:gd name="connsiteY11464" fmla="*/ 1550037 h 3508684"/>
                <a:gd name="connsiteX11465" fmla="*/ 445446 w 2371972"/>
                <a:gd name="connsiteY11465" fmla="*/ 1550322 h 3508684"/>
                <a:gd name="connsiteX11466" fmla="*/ 445161 w 2371972"/>
                <a:gd name="connsiteY11466" fmla="*/ 1551750 h 3508684"/>
                <a:gd name="connsiteX11467" fmla="*/ 443829 w 2371972"/>
                <a:gd name="connsiteY11467" fmla="*/ 1552416 h 3508684"/>
                <a:gd name="connsiteX11468" fmla="*/ 442974 w 2371972"/>
                <a:gd name="connsiteY11468" fmla="*/ 1553367 h 3508684"/>
                <a:gd name="connsiteX11469" fmla="*/ 442974 w 2371972"/>
                <a:gd name="connsiteY11469" fmla="*/ 1553938 h 3508684"/>
                <a:gd name="connsiteX11470" fmla="*/ 443639 w 2371972"/>
                <a:gd name="connsiteY11470" fmla="*/ 1554224 h 3508684"/>
                <a:gd name="connsiteX11471" fmla="*/ 444971 w 2371972"/>
                <a:gd name="connsiteY11471" fmla="*/ 1556698 h 3508684"/>
                <a:gd name="connsiteX11472" fmla="*/ 444305 w 2371972"/>
                <a:gd name="connsiteY11472" fmla="*/ 1557079 h 3508684"/>
                <a:gd name="connsiteX11473" fmla="*/ 444780 w 2371972"/>
                <a:gd name="connsiteY11473" fmla="*/ 1557745 h 3508684"/>
                <a:gd name="connsiteX11474" fmla="*/ 444020 w 2371972"/>
                <a:gd name="connsiteY11474" fmla="*/ 1558982 h 3508684"/>
                <a:gd name="connsiteX11475" fmla="*/ 444305 w 2371972"/>
                <a:gd name="connsiteY11475" fmla="*/ 1562693 h 3508684"/>
                <a:gd name="connsiteX11476" fmla="*/ 443544 w 2371972"/>
                <a:gd name="connsiteY11476" fmla="*/ 1563549 h 3508684"/>
                <a:gd name="connsiteX11477" fmla="*/ 443829 w 2371972"/>
                <a:gd name="connsiteY11477" fmla="*/ 1564786 h 3508684"/>
                <a:gd name="connsiteX11478" fmla="*/ 444685 w 2371972"/>
                <a:gd name="connsiteY11478" fmla="*/ 1565738 h 3508684"/>
                <a:gd name="connsiteX11479" fmla="*/ 444210 w 2371972"/>
                <a:gd name="connsiteY11479" fmla="*/ 1566690 h 3508684"/>
                <a:gd name="connsiteX11480" fmla="*/ 444685 w 2371972"/>
                <a:gd name="connsiteY11480" fmla="*/ 1569735 h 3508684"/>
                <a:gd name="connsiteX11481" fmla="*/ 443639 w 2371972"/>
                <a:gd name="connsiteY11481" fmla="*/ 1571162 h 3508684"/>
                <a:gd name="connsiteX11482" fmla="*/ 442118 w 2371972"/>
                <a:gd name="connsiteY11482" fmla="*/ 1571448 h 3508684"/>
                <a:gd name="connsiteX11483" fmla="*/ 442308 w 2371972"/>
                <a:gd name="connsiteY11483" fmla="*/ 1572780 h 3508684"/>
                <a:gd name="connsiteX11484" fmla="*/ 441832 w 2371972"/>
                <a:gd name="connsiteY11484" fmla="*/ 1573160 h 3508684"/>
                <a:gd name="connsiteX11485" fmla="*/ 437648 w 2371972"/>
                <a:gd name="connsiteY11485" fmla="*/ 1573160 h 3508684"/>
                <a:gd name="connsiteX11486" fmla="*/ 436792 w 2371972"/>
                <a:gd name="connsiteY11486" fmla="*/ 1572304 h 3508684"/>
                <a:gd name="connsiteX11487" fmla="*/ 436507 w 2371972"/>
                <a:gd name="connsiteY11487" fmla="*/ 1569830 h 3508684"/>
                <a:gd name="connsiteX11488" fmla="*/ 432322 w 2371972"/>
                <a:gd name="connsiteY11488" fmla="*/ 1569449 h 3508684"/>
                <a:gd name="connsiteX11489" fmla="*/ 429184 w 2371972"/>
                <a:gd name="connsiteY11489" fmla="*/ 1567165 h 3508684"/>
                <a:gd name="connsiteX11490" fmla="*/ 428423 w 2371972"/>
                <a:gd name="connsiteY11490" fmla="*/ 1566214 h 3508684"/>
                <a:gd name="connsiteX11491" fmla="*/ 426616 w 2371972"/>
                <a:gd name="connsiteY11491" fmla="*/ 1565928 h 3508684"/>
                <a:gd name="connsiteX11492" fmla="*/ 425856 w 2371972"/>
                <a:gd name="connsiteY11492" fmla="*/ 1564501 h 3508684"/>
                <a:gd name="connsiteX11493" fmla="*/ 425000 w 2371972"/>
                <a:gd name="connsiteY11493" fmla="*/ 1564501 h 3508684"/>
                <a:gd name="connsiteX11494" fmla="*/ 423193 w 2371972"/>
                <a:gd name="connsiteY11494" fmla="*/ 1562407 h 3508684"/>
                <a:gd name="connsiteX11495" fmla="*/ 422337 w 2371972"/>
                <a:gd name="connsiteY11495" fmla="*/ 1562407 h 3508684"/>
                <a:gd name="connsiteX11496" fmla="*/ 421576 w 2371972"/>
                <a:gd name="connsiteY11496" fmla="*/ 1561741 h 3508684"/>
                <a:gd name="connsiteX11497" fmla="*/ 421862 w 2371972"/>
                <a:gd name="connsiteY11497" fmla="*/ 1560885 h 3508684"/>
                <a:gd name="connsiteX11498" fmla="*/ 420815 w 2371972"/>
                <a:gd name="connsiteY11498" fmla="*/ 1560599 h 3508684"/>
                <a:gd name="connsiteX11499" fmla="*/ 420340 w 2371972"/>
                <a:gd name="connsiteY11499" fmla="*/ 1559743 h 3508684"/>
                <a:gd name="connsiteX11500" fmla="*/ 418533 w 2371972"/>
                <a:gd name="connsiteY11500" fmla="*/ 1559743 h 3508684"/>
                <a:gd name="connsiteX11501" fmla="*/ 417867 w 2371972"/>
                <a:gd name="connsiteY11501" fmla="*/ 1559077 h 3508684"/>
                <a:gd name="connsiteX11502" fmla="*/ 416821 w 2371972"/>
                <a:gd name="connsiteY11502" fmla="*/ 1559077 h 3508684"/>
                <a:gd name="connsiteX11503" fmla="*/ 416060 w 2371972"/>
                <a:gd name="connsiteY11503" fmla="*/ 1557840 h 3508684"/>
                <a:gd name="connsiteX11504" fmla="*/ 414729 w 2371972"/>
                <a:gd name="connsiteY11504" fmla="*/ 1557459 h 3508684"/>
                <a:gd name="connsiteX11505" fmla="*/ 409784 w 2371972"/>
                <a:gd name="connsiteY11505" fmla="*/ 1556793 h 3508684"/>
                <a:gd name="connsiteX11506" fmla="*/ 408452 w 2371972"/>
                <a:gd name="connsiteY11506" fmla="*/ 1553938 h 3508684"/>
                <a:gd name="connsiteX11507" fmla="*/ 406550 w 2371972"/>
                <a:gd name="connsiteY11507" fmla="*/ 1553843 h 3508684"/>
                <a:gd name="connsiteX11508" fmla="*/ 405219 w 2371972"/>
                <a:gd name="connsiteY11508" fmla="*/ 1554700 h 3508684"/>
                <a:gd name="connsiteX11509" fmla="*/ 400274 w 2371972"/>
                <a:gd name="connsiteY11509" fmla="*/ 1554985 h 3508684"/>
                <a:gd name="connsiteX11510" fmla="*/ 398752 w 2371972"/>
                <a:gd name="connsiteY11510" fmla="*/ 1553367 h 3508684"/>
                <a:gd name="connsiteX11511" fmla="*/ 397896 w 2371972"/>
                <a:gd name="connsiteY11511" fmla="*/ 1553082 h 3508684"/>
                <a:gd name="connsiteX11512" fmla="*/ 396850 w 2371972"/>
                <a:gd name="connsiteY11512" fmla="*/ 1552130 h 3508684"/>
                <a:gd name="connsiteX11513" fmla="*/ 396850 w 2371972"/>
                <a:gd name="connsiteY11513" fmla="*/ 1551464 h 3508684"/>
                <a:gd name="connsiteX11514" fmla="*/ 395043 w 2371972"/>
                <a:gd name="connsiteY11514" fmla="*/ 1550227 h 3508684"/>
                <a:gd name="connsiteX11515" fmla="*/ 394568 w 2371972"/>
                <a:gd name="connsiteY11515" fmla="*/ 1549276 h 3508684"/>
                <a:gd name="connsiteX11516" fmla="*/ 393237 w 2371972"/>
                <a:gd name="connsiteY11516" fmla="*/ 1548895 h 3508684"/>
                <a:gd name="connsiteX11517" fmla="*/ 391715 w 2371972"/>
                <a:gd name="connsiteY11517" fmla="*/ 1547277 h 3508684"/>
                <a:gd name="connsiteX11518" fmla="*/ 390193 w 2371972"/>
                <a:gd name="connsiteY11518" fmla="*/ 1546611 h 3508684"/>
                <a:gd name="connsiteX11519" fmla="*/ 389337 w 2371972"/>
                <a:gd name="connsiteY11519" fmla="*/ 1544518 h 3508684"/>
                <a:gd name="connsiteX11520" fmla="*/ 388482 w 2371972"/>
                <a:gd name="connsiteY11520" fmla="*/ 1544518 h 3508684"/>
                <a:gd name="connsiteX11521" fmla="*/ 387435 w 2371972"/>
                <a:gd name="connsiteY11521" fmla="*/ 1545469 h 3508684"/>
                <a:gd name="connsiteX11522" fmla="*/ 386104 w 2371972"/>
                <a:gd name="connsiteY11522" fmla="*/ 1545469 h 3508684"/>
                <a:gd name="connsiteX11523" fmla="*/ 383441 w 2371972"/>
                <a:gd name="connsiteY11523" fmla="*/ 1544232 h 3508684"/>
                <a:gd name="connsiteX11524" fmla="*/ 382966 w 2371972"/>
                <a:gd name="connsiteY11524" fmla="*/ 1544518 h 3508684"/>
                <a:gd name="connsiteX11525" fmla="*/ 380874 w 2371972"/>
                <a:gd name="connsiteY11525" fmla="*/ 1542424 h 3508684"/>
                <a:gd name="connsiteX11526" fmla="*/ 378686 w 2371972"/>
                <a:gd name="connsiteY11526" fmla="*/ 1537476 h 3508684"/>
                <a:gd name="connsiteX11527" fmla="*/ 376879 w 2371972"/>
                <a:gd name="connsiteY11527" fmla="*/ 1536620 h 3508684"/>
                <a:gd name="connsiteX11528" fmla="*/ 376404 w 2371972"/>
                <a:gd name="connsiteY11528" fmla="*/ 1533099 h 3508684"/>
                <a:gd name="connsiteX11529" fmla="*/ 375928 w 2371972"/>
                <a:gd name="connsiteY11529" fmla="*/ 1532813 h 3508684"/>
                <a:gd name="connsiteX11530" fmla="*/ 375453 w 2371972"/>
                <a:gd name="connsiteY11530" fmla="*/ 1531291 h 3508684"/>
                <a:gd name="connsiteX11531" fmla="*/ 373931 w 2371972"/>
                <a:gd name="connsiteY11531" fmla="*/ 1530625 h 3508684"/>
                <a:gd name="connsiteX11532" fmla="*/ 374597 w 2371972"/>
                <a:gd name="connsiteY11532" fmla="*/ 1529197 h 3508684"/>
                <a:gd name="connsiteX11533" fmla="*/ 376119 w 2371972"/>
                <a:gd name="connsiteY11533" fmla="*/ 1528531 h 3508684"/>
                <a:gd name="connsiteX11534" fmla="*/ 377640 w 2371972"/>
                <a:gd name="connsiteY11534" fmla="*/ 1527104 h 3508684"/>
                <a:gd name="connsiteX11535" fmla="*/ 377640 w 2371972"/>
                <a:gd name="connsiteY11535" fmla="*/ 1525010 h 3508684"/>
                <a:gd name="connsiteX11536" fmla="*/ 376879 w 2371972"/>
                <a:gd name="connsiteY11536" fmla="*/ 1524154 h 3508684"/>
                <a:gd name="connsiteX11537" fmla="*/ 376024 w 2371972"/>
                <a:gd name="connsiteY11537" fmla="*/ 1524154 h 3508684"/>
                <a:gd name="connsiteX11538" fmla="*/ 376309 w 2371972"/>
                <a:gd name="connsiteY11538" fmla="*/ 1522917 h 3508684"/>
                <a:gd name="connsiteX11539" fmla="*/ 374502 w 2371972"/>
                <a:gd name="connsiteY11539" fmla="*/ 1517968 h 3508684"/>
                <a:gd name="connsiteX11540" fmla="*/ 374026 w 2371972"/>
                <a:gd name="connsiteY11540" fmla="*/ 1513972 h 3508684"/>
                <a:gd name="connsiteX11541" fmla="*/ 372695 w 2371972"/>
                <a:gd name="connsiteY11541" fmla="*/ 1512354 h 3508684"/>
                <a:gd name="connsiteX11542" fmla="*/ 371649 w 2371972"/>
                <a:gd name="connsiteY11542" fmla="*/ 1509499 h 3508684"/>
                <a:gd name="connsiteX11543" fmla="*/ 368986 w 2371972"/>
                <a:gd name="connsiteY11543" fmla="*/ 1506645 h 3508684"/>
                <a:gd name="connsiteX11544" fmla="*/ 368130 w 2371972"/>
                <a:gd name="connsiteY11544" fmla="*/ 1506645 h 3508684"/>
                <a:gd name="connsiteX11545" fmla="*/ 367845 w 2371972"/>
                <a:gd name="connsiteY11545" fmla="*/ 1505979 h 3508684"/>
                <a:gd name="connsiteX11546" fmla="*/ 365753 w 2371972"/>
                <a:gd name="connsiteY11546" fmla="*/ 1505979 h 3508684"/>
                <a:gd name="connsiteX11547" fmla="*/ 364992 w 2371972"/>
                <a:gd name="connsiteY11547" fmla="*/ 1506359 h 3508684"/>
                <a:gd name="connsiteX11548" fmla="*/ 364516 w 2371972"/>
                <a:gd name="connsiteY11548" fmla="*/ 1505693 h 3508684"/>
                <a:gd name="connsiteX11549" fmla="*/ 364516 w 2371972"/>
                <a:gd name="connsiteY11549" fmla="*/ 1503790 h 3508684"/>
                <a:gd name="connsiteX11550" fmla="*/ 363661 w 2371972"/>
                <a:gd name="connsiteY11550" fmla="*/ 1503124 h 3508684"/>
                <a:gd name="connsiteX11551" fmla="*/ 363946 w 2371972"/>
                <a:gd name="connsiteY11551" fmla="*/ 1502458 h 3508684"/>
                <a:gd name="connsiteX11552" fmla="*/ 363185 w 2371972"/>
                <a:gd name="connsiteY11552" fmla="*/ 1501792 h 3508684"/>
                <a:gd name="connsiteX11553" fmla="*/ 363470 w 2371972"/>
                <a:gd name="connsiteY11553" fmla="*/ 1501411 h 3508684"/>
                <a:gd name="connsiteX11554" fmla="*/ 362615 w 2371972"/>
                <a:gd name="connsiteY11554" fmla="*/ 1501411 h 3508684"/>
                <a:gd name="connsiteX11555" fmla="*/ 361949 w 2371972"/>
                <a:gd name="connsiteY11555" fmla="*/ 1502077 h 3508684"/>
                <a:gd name="connsiteX11556" fmla="*/ 358811 w 2371972"/>
                <a:gd name="connsiteY11556" fmla="*/ 1502077 h 3508684"/>
                <a:gd name="connsiteX11557" fmla="*/ 358335 w 2371972"/>
                <a:gd name="connsiteY11557" fmla="*/ 1502743 h 3508684"/>
                <a:gd name="connsiteX11558" fmla="*/ 357479 w 2371972"/>
                <a:gd name="connsiteY11558" fmla="*/ 1503029 h 3508684"/>
                <a:gd name="connsiteX11559" fmla="*/ 357479 w 2371972"/>
                <a:gd name="connsiteY11559" fmla="*/ 1503980 h 3508684"/>
                <a:gd name="connsiteX11560" fmla="*/ 356433 w 2371972"/>
                <a:gd name="connsiteY11560" fmla="*/ 1504932 h 3508684"/>
                <a:gd name="connsiteX11561" fmla="*/ 356148 w 2371972"/>
                <a:gd name="connsiteY11561" fmla="*/ 1507406 h 3508684"/>
                <a:gd name="connsiteX11562" fmla="*/ 354626 w 2371972"/>
                <a:gd name="connsiteY11562" fmla="*/ 1507406 h 3508684"/>
                <a:gd name="connsiteX11563" fmla="*/ 353295 w 2371972"/>
                <a:gd name="connsiteY11563" fmla="*/ 1505883 h 3508684"/>
                <a:gd name="connsiteX11564" fmla="*/ 354056 w 2371972"/>
                <a:gd name="connsiteY11564" fmla="*/ 1503600 h 3508684"/>
                <a:gd name="connsiteX11565" fmla="*/ 355862 w 2371972"/>
                <a:gd name="connsiteY11565" fmla="*/ 1501506 h 3508684"/>
                <a:gd name="connsiteX11566" fmla="*/ 355577 w 2371972"/>
                <a:gd name="connsiteY11566" fmla="*/ 1499984 h 3508684"/>
                <a:gd name="connsiteX11567" fmla="*/ 354246 w 2371972"/>
                <a:gd name="connsiteY11567" fmla="*/ 1498461 h 3508684"/>
                <a:gd name="connsiteX11568" fmla="*/ 355007 w 2371972"/>
                <a:gd name="connsiteY11568" fmla="*/ 1491610 h 3508684"/>
                <a:gd name="connsiteX11569" fmla="*/ 356338 w 2371972"/>
                <a:gd name="connsiteY11569" fmla="*/ 1490658 h 3508684"/>
                <a:gd name="connsiteX11570" fmla="*/ 358430 w 2371972"/>
                <a:gd name="connsiteY11570" fmla="*/ 1490277 h 3508684"/>
                <a:gd name="connsiteX11571" fmla="*/ 358430 w 2371972"/>
                <a:gd name="connsiteY11571" fmla="*/ 1486947 h 3508684"/>
                <a:gd name="connsiteX11572" fmla="*/ 357764 w 2371972"/>
                <a:gd name="connsiteY11572" fmla="*/ 1486281 h 3508684"/>
                <a:gd name="connsiteX11573" fmla="*/ 357764 w 2371972"/>
                <a:gd name="connsiteY11573" fmla="*/ 1484758 h 3508684"/>
                <a:gd name="connsiteX11574" fmla="*/ 355672 w 2371972"/>
                <a:gd name="connsiteY11574" fmla="*/ 1483140 h 3508684"/>
                <a:gd name="connsiteX11575" fmla="*/ 355958 w 2371972"/>
                <a:gd name="connsiteY11575" fmla="*/ 1480286 h 3508684"/>
                <a:gd name="connsiteX11576" fmla="*/ 357479 w 2371972"/>
                <a:gd name="connsiteY11576" fmla="*/ 1478192 h 3508684"/>
                <a:gd name="connsiteX11577" fmla="*/ 361283 w 2371972"/>
                <a:gd name="connsiteY11577" fmla="*/ 1477336 h 3508684"/>
                <a:gd name="connsiteX11578" fmla="*/ 363946 w 2371972"/>
                <a:gd name="connsiteY11578" fmla="*/ 1477621 h 3508684"/>
                <a:gd name="connsiteX11579" fmla="*/ 370603 w 2371972"/>
                <a:gd name="connsiteY11579" fmla="*/ 1480095 h 3508684"/>
                <a:gd name="connsiteX11580" fmla="*/ 371934 w 2371972"/>
                <a:gd name="connsiteY11580" fmla="*/ 1482950 h 3508684"/>
                <a:gd name="connsiteX11581" fmla="*/ 372695 w 2371972"/>
                <a:gd name="connsiteY11581" fmla="*/ 1483331 h 3508684"/>
                <a:gd name="connsiteX11582" fmla="*/ 373456 w 2371972"/>
                <a:gd name="connsiteY11582" fmla="*/ 1483331 h 3508684"/>
                <a:gd name="connsiteX11583" fmla="*/ 373931 w 2371972"/>
                <a:gd name="connsiteY11583" fmla="*/ 1482665 h 3508684"/>
                <a:gd name="connsiteX11584" fmla="*/ 376119 w 2371972"/>
                <a:gd name="connsiteY11584" fmla="*/ 1482665 h 3508684"/>
                <a:gd name="connsiteX11585" fmla="*/ 378972 w 2371972"/>
                <a:gd name="connsiteY11585" fmla="*/ 1484187 h 3508684"/>
                <a:gd name="connsiteX11586" fmla="*/ 381064 w 2371972"/>
                <a:gd name="connsiteY11586" fmla="*/ 1484473 h 3508684"/>
                <a:gd name="connsiteX11587" fmla="*/ 381539 w 2371972"/>
                <a:gd name="connsiteY11587" fmla="*/ 1484092 h 3508684"/>
                <a:gd name="connsiteX11588" fmla="*/ 381539 w 2371972"/>
                <a:gd name="connsiteY11588" fmla="*/ 1483236 h 3508684"/>
                <a:gd name="connsiteX11589" fmla="*/ 379447 w 2371972"/>
                <a:gd name="connsiteY11589" fmla="*/ 1481618 h 3508684"/>
                <a:gd name="connsiteX11590" fmla="*/ 378686 w 2371972"/>
                <a:gd name="connsiteY11590" fmla="*/ 1479715 h 3508684"/>
                <a:gd name="connsiteX11591" fmla="*/ 375833 w 2371972"/>
                <a:gd name="connsiteY11591" fmla="*/ 1476860 h 3508684"/>
                <a:gd name="connsiteX11592" fmla="*/ 375073 w 2371972"/>
                <a:gd name="connsiteY11592" fmla="*/ 1476860 h 3508684"/>
                <a:gd name="connsiteX11593" fmla="*/ 372600 w 2371972"/>
                <a:gd name="connsiteY11593" fmla="*/ 1474767 h 3508684"/>
                <a:gd name="connsiteX11594" fmla="*/ 371078 w 2371972"/>
                <a:gd name="connsiteY11594" fmla="*/ 1471246 h 3508684"/>
                <a:gd name="connsiteX11595" fmla="*/ 371078 w 2371972"/>
                <a:gd name="connsiteY11595" fmla="*/ 1467249 h 3508684"/>
                <a:gd name="connsiteX11596" fmla="*/ 369747 w 2371972"/>
                <a:gd name="connsiteY11596" fmla="*/ 1462872 h 3508684"/>
                <a:gd name="connsiteX11597" fmla="*/ 369462 w 2371972"/>
                <a:gd name="connsiteY11597" fmla="*/ 1460398 h 3508684"/>
                <a:gd name="connsiteX11598" fmla="*/ 370127 w 2371972"/>
                <a:gd name="connsiteY11598" fmla="*/ 1454403 h 3508684"/>
                <a:gd name="connsiteX11599" fmla="*/ 370127 w 2371972"/>
                <a:gd name="connsiteY11599" fmla="*/ 1450596 h 3508684"/>
                <a:gd name="connsiteX11600" fmla="*/ 369652 w 2371972"/>
                <a:gd name="connsiteY11600" fmla="*/ 1449740 h 3508684"/>
                <a:gd name="connsiteX11601" fmla="*/ 369937 w 2371972"/>
                <a:gd name="connsiteY11601" fmla="*/ 1447646 h 3508684"/>
                <a:gd name="connsiteX11602" fmla="*/ 372029 w 2371972"/>
                <a:gd name="connsiteY11602" fmla="*/ 1446029 h 3508684"/>
                <a:gd name="connsiteX11603" fmla="*/ 372029 w 2371972"/>
                <a:gd name="connsiteY11603" fmla="*/ 1445362 h 3508684"/>
                <a:gd name="connsiteX11604" fmla="*/ 373075 w 2371972"/>
                <a:gd name="connsiteY11604" fmla="*/ 1444126 h 3508684"/>
                <a:gd name="connsiteX11605" fmla="*/ 374407 w 2371972"/>
                <a:gd name="connsiteY11605" fmla="*/ 1443269 h 3508684"/>
                <a:gd name="connsiteX11606" fmla="*/ 374407 w 2371972"/>
                <a:gd name="connsiteY11606" fmla="*/ 1442603 h 3508684"/>
                <a:gd name="connsiteX11607" fmla="*/ 375168 w 2371972"/>
                <a:gd name="connsiteY11607" fmla="*/ 1442222 h 3508684"/>
                <a:gd name="connsiteX11608" fmla="*/ 374882 w 2371972"/>
                <a:gd name="connsiteY11608" fmla="*/ 1441842 h 3508684"/>
                <a:gd name="connsiteX11609" fmla="*/ 376214 w 2371972"/>
                <a:gd name="connsiteY11609" fmla="*/ 1440319 h 3508684"/>
                <a:gd name="connsiteX11610" fmla="*/ 378877 w 2371972"/>
                <a:gd name="connsiteY11610" fmla="*/ 1438226 h 3508684"/>
                <a:gd name="connsiteX11611" fmla="*/ 382871 w 2371972"/>
                <a:gd name="connsiteY11611" fmla="*/ 1436703 h 3508684"/>
                <a:gd name="connsiteX11612" fmla="*/ 384202 w 2371972"/>
                <a:gd name="connsiteY11612" fmla="*/ 1436989 h 3508684"/>
                <a:gd name="connsiteX11613" fmla="*/ 385248 w 2371972"/>
                <a:gd name="connsiteY11613" fmla="*/ 1437940 h 3508684"/>
                <a:gd name="connsiteX11614" fmla="*/ 386104 w 2371972"/>
                <a:gd name="connsiteY11614" fmla="*/ 1440224 h 3508684"/>
                <a:gd name="connsiteX11615" fmla="*/ 386960 w 2371972"/>
                <a:gd name="connsiteY11615" fmla="*/ 1441175 h 3508684"/>
                <a:gd name="connsiteX11616" fmla="*/ 388482 w 2371972"/>
                <a:gd name="connsiteY11616" fmla="*/ 1446124 h 3508684"/>
                <a:gd name="connsiteX11617" fmla="*/ 388006 w 2371972"/>
                <a:gd name="connsiteY11617" fmla="*/ 1449264 h 3508684"/>
                <a:gd name="connsiteX11618" fmla="*/ 390479 w 2371972"/>
                <a:gd name="connsiteY11618" fmla="*/ 1450216 h 3508684"/>
                <a:gd name="connsiteX11619" fmla="*/ 391239 w 2371972"/>
                <a:gd name="connsiteY11619" fmla="*/ 1452309 h 3508684"/>
                <a:gd name="connsiteX11620" fmla="*/ 392286 w 2371972"/>
                <a:gd name="connsiteY11620" fmla="*/ 1453546 h 3508684"/>
                <a:gd name="connsiteX11621" fmla="*/ 392286 w 2371972"/>
                <a:gd name="connsiteY11621" fmla="*/ 1454403 h 3508684"/>
                <a:gd name="connsiteX11622" fmla="*/ 393046 w 2371972"/>
                <a:gd name="connsiteY11622" fmla="*/ 1454688 h 3508684"/>
                <a:gd name="connsiteX11623" fmla="*/ 393522 w 2371972"/>
                <a:gd name="connsiteY11623" fmla="*/ 1453832 h 3508684"/>
                <a:gd name="connsiteX11624" fmla="*/ 394853 w 2371972"/>
                <a:gd name="connsiteY11624" fmla="*/ 1454212 h 3508684"/>
                <a:gd name="connsiteX11625" fmla="*/ 394853 w 2371972"/>
                <a:gd name="connsiteY11625" fmla="*/ 1457543 h 3508684"/>
                <a:gd name="connsiteX11626" fmla="*/ 395329 w 2371972"/>
                <a:gd name="connsiteY11626" fmla="*/ 1457923 h 3508684"/>
                <a:gd name="connsiteX11627" fmla="*/ 395329 w 2371972"/>
                <a:gd name="connsiteY11627" fmla="*/ 1459161 h 3508684"/>
                <a:gd name="connsiteX11628" fmla="*/ 397992 w 2371972"/>
                <a:gd name="connsiteY11628" fmla="*/ 1460683 h 3508684"/>
                <a:gd name="connsiteX11629" fmla="*/ 399323 w 2371972"/>
                <a:gd name="connsiteY11629" fmla="*/ 1462967 h 3508684"/>
                <a:gd name="connsiteX11630" fmla="*/ 399038 w 2371972"/>
                <a:gd name="connsiteY11630" fmla="*/ 1463919 h 3508684"/>
                <a:gd name="connsiteX11631" fmla="*/ 398562 w 2371972"/>
                <a:gd name="connsiteY11631" fmla="*/ 1464204 h 3508684"/>
                <a:gd name="connsiteX11632" fmla="*/ 398847 w 2371972"/>
                <a:gd name="connsiteY11632" fmla="*/ 1465822 h 3508684"/>
                <a:gd name="connsiteX11633" fmla="*/ 401510 w 2371972"/>
                <a:gd name="connsiteY11633" fmla="*/ 1466773 h 3508684"/>
                <a:gd name="connsiteX11634" fmla="*/ 402842 w 2371972"/>
                <a:gd name="connsiteY11634" fmla="*/ 1468010 h 3508684"/>
                <a:gd name="connsiteX11635" fmla="*/ 403317 w 2371972"/>
                <a:gd name="connsiteY11635" fmla="*/ 1470104 h 3508684"/>
                <a:gd name="connsiteX11636" fmla="*/ 402842 w 2371972"/>
                <a:gd name="connsiteY11636" fmla="*/ 1470104 h 3508684"/>
                <a:gd name="connsiteX11637" fmla="*/ 402366 w 2371972"/>
                <a:gd name="connsiteY11637" fmla="*/ 1471341 h 3508684"/>
                <a:gd name="connsiteX11638" fmla="*/ 402842 w 2371972"/>
                <a:gd name="connsiteY11638" fmla="*/ 1471626 h 3508684"/>
                <a:gd name="connsiteX11639" fmla="*/ 402556 w 2371972"/>
                <a:gd name="connsiteY11639" fmla="*/ 1472292 h 3508684"/>
                <a:gd name="connsiteX11640" fmla="*/ 403317 w 2371972"/>
                <a:gd name="connsiteY11640" fmla="*/ 1472292 h 3508684"/>
                <a:gd name="connsiteX11641" fmla="*/ 402556 w 2371972"/>
                <a:gd name="connsiteY11641" fmla="*/ 1474767 h 3508684"/>
                <a:gd name="connsiteX11642" fmla="*/ 402556 w 2371972"/>
                <a:gd name="connsiteY11642" fmla="*/ 1476384 h 3508684"/>
                <a:gd name="connsiteX11643" fmla="*/ 403032 w 2371972"/>
                <a:gd name="connsiteY11643" fmla="*/ 1477050 h 3508684"/>
                <a:gd name="connsiteX11644" fmla="*/ 403507 w 2371972"/>
                <a:gd name="connsiteY11644" fmla="*/ 1477336 h 3508684"/>
                <a:gd name="connsiteX11645" fmla="*/ 404268 w 2371972"/>
                <a:gd name="connsiteY11645" fmla="*/ 1475813 h 3508684"/>
                <a:gd name="connsiteX11646" fmla="*/ 405124 w 2371972"/>
                <a:gd name="connsiteY11646" fmla="*/ 1475813 h 3508684"/>
                <a:gd name="connsiteX11647" fmla="*/ 408738 w 2371972"/>
                <a:gd name="connsiteY11647" fmla="*/ 1477431 h 3508684"/>
                <a:gd name="connsiteX11648" fmla="*/ 408738 w 2371972"/>
                <a:gd name="connsiteY11648" fmla="*/ 1479905 h 3508684"/>
                <a:gd name="connsiteX11649" fmla="*/ 409499 w 2371972"/>
                <a:gd name="connsiteY11649" fmla="*/ 1480571 h 3508684"/>
                <a:gd name="connsiteX11650" fmla="*/ 409499 w 2371972"/>
                <a:gd name="connsiteY11650" fmla="*/ 1482474 h 3508684"/>
                <a:gd name="connsiteX11651" fmla="*/ 410354 w 2371972"/>
                <a:gd name="connsiteY11651" fmla="*/ 1483426 h 3508684"/>
                <a:gd name="connsiteX11652" fmla="*/ 410640 w 2371972"/>
                <a:gd name="connsiteY11652" fmla="*/ 1484663 h 3508684"/>
                <a:gd name="connsiteX11653" fmla="*/ 412732 w 2371972"/>
                <a:gd name="connsiteY11653" fmla="*/ 1486757 h 3508684"/>
                <a:gd name="connsiteX11654" fmla="*/ 413588 w 2371972"/>
                <a:gd name="connsiteY11654" fmla="*/ 1489040 h 3508684"/>
                <a:gd name="connsiteX11655" fmla="*/ 414919 w 2371972"/>
                <a:gd name="connsiteY11655" fmla="*/ 1489992 h 3508684"/>
                <a:gd name="connsiteX11656" fmla="*/ 415775 w 2371972"/>
                <a:gd name="connsiteY11656" fmla="*/ 1489611 h 3508684"/>
                <a:gd name="connsiteX11657" fmla="*/ 416251 w 2371972"/>
                <a:gd name="connsiteY11657" fmla="*/ 1490563 h 3508684"/>
                <a:gd name="connsiteX11658" fmla="*/ 418058 w 2371972"/>
                <a:gd name="connsiteY11658" fmla="*/ 1491419 h 3508684"/>
                <a:gd name="connsiteX11659" fmla="*/ 418533 w 2371972"/>
                <a:gd name="connsiteY11659" fmla="*/ 1491800 h 3508684"/>
                <a:gd name="connsiteX11660" fmla="*/ 418248 w 2371972"/>
                <a:gd name="connsiteY11660" fmla="*/ 1492752 h 3508684"/>
                <a:gd name="connsiteX11661" fmla="*/ 418723 w 2371972"/>
                <a:gd name="connsiteY11661" fmla="*/ 1492466 h 3508684"/>
                <a:gd name="connsiteX11662" fmla="*/ 419199 w 2371972"/>
                <a:gd name="connsiteY11662" fmla="*/ 1493988 h 3508684"/>
                <a:gd name="connsiteX11663" fmla="*/ 420530 w 2371972"/>
                <a:gd name="connsiteY11663" fmla="*/ 1494940 h 3508684"/>
                <a:gd name="connsiteX11664" fmla="*/ 421576 w 2371972"/>
                <a:gd name="connsiteY11664" fmla="*/ 1495226 h 3508684"/>
                <a:gd name="connsiteX11665" fmla="*/ 422337 w 2371972"/>
                <a:gd name="connsiteY11665" fmla="*/ 1494274 h 3508684"/>
                <a:gd name="connsiteX11666" fmla="*/ 422812 w 2371972"/>
                <a:gd name="connsiteY11666" fmla="*/ 1494274 h 3508684"/>
                <a:gd name="connsiteX11667" fmla="*/ 422812 w 2371972"/>
                <a:gd name="connsiteY11667" fmla="*/ 1492656 h 3508684"/>
                <a:gd name="connsiteX11668" fmla="*/ 423668 w 2371972"/>
                <a:gd name="connsiteY11668" fmla="*/ 1491800 h 3508684"/>
                <a:gd name="connsiteX11669" fmla="*/ 425000 w 2371972"/>
                <a:gd name="connsiteY11669" fmla="*/ 1492085 h 3508684"/>
                <a:gd name="connsiteX11670" fmla="*/ 424239 w 2371972"/>
                <a:gd name="connsiteY11670" fmla="*/ 1489421 h 3508684"/>
                <a:gd name="connsiteX11671" fmla="*/ 425000 w 2371972"/>
                <a:gd name="connsiteY11671" fmla="*/ 1488565 h 3508684"/>
                <a:gd name="connsiteX11672" fmla="*/ 425761 w 2371972"/>
                <a:gd name="connsiteY11672" fmla="*/ 1488565 h 3508684"/>
                <a:gd name="connsiteX11673" fmla="*/ 425475 w 2371972"/>
                <a:gd name="connsiteY11673" fmla="*/ 1486947 h 3508684"/>
                <a:gd name="connsiteX11674" fmla="*/ 425951 w 2371972"/>
                <a:gd name="connsiteY11674" fmla="*/ 1486281 h 3508684"/>
                <a:gd name="connsiteX11675" fmla="*/ 426712 w 2371972"/>
                <a:gd name="connsiteY11675" fmla="*/ 1486281 h 3508684"/>
                <a:gd name="connsiteX11676" fmla="*/ 427567 w 2371972"/>
                <a:gd name="connsiteY11676" fmla="*/ 1487137 h 3508684"/>
                <a:gd name="connsiteX11677" fmla="*/ 430230 w 2371972"/>
                <a:gd name="connsiteY11677" fmla="*/ 1487518 h 3508684"/>
                <a:gd name="connsiteX11678" fmla="*/ 432037 w 2371972"/>
                <a:gd name="connsiteY11678" fmla="*/ 1489992 h 3508684"/>
                <a:gd name="connsiteX11679" fmla="*/ 432322 w 2371972"/>
                <a:gd name="connsiteY11679" fmla="*/ 1491419 h 3508684"/>
                <a:gd name="connsiteX11680" fmla="*/ 434129 w 2371972"/>
                <a:gd name="connsiteY11680" fmla="*/ 1493322 h 3508684"/>
                <a:gd name="connsiteX11681" fmla="*/ 434129 w 2371972"/>
                <a:gd name="connsiteY11681" fmla="*/ 1494940 h 3508684"/>
                <a:gd name="connsiteX11682" fmla="*/ 434985 w 2371972"/>
                <a:gd name="connsiteY11682" fmla="*/ 1496843 h 3508684"/>
                <a:gd name="connsiteX11683" fmla="*/ 434510 w 2371972"/>
                <a:gd name="connsiteY11683" fmla="*/ 1500174 h 3508684"/>
                <a:gd name="connsiteX11684" fmla="*/ 433749 w 2371972"/>
                <a:gd name="connsiteY11684" fmla="*/ 1500459 h 3508684"/>
                <a:gd name="connsiteX11685" fmla="*/ 434224 w 2371972"/>
                <a:gd name="connsiteY11685" fmla="*/ 1501316 h 3508684"/>
                <a:gd name="connsiteX11686" fmla="*/ 433939 w 2371972"/>
                <a:gd name="connsiteY11686" fmla="*/ 1502553 h 3508684"/>
                <a:gd name="connsiteX11687" fmla="*/ 434700 w 2371972"/>
                <a:gd name="connsiteY11687" fmla="*/ 1502838 h 3508684"/>
                <a:gd name="connsiteX11688" fmla="*/ 435746 w 2371972"/>
                <a:gd name="connsiteY11688" fmla="*/ 1501982 h 3508684"/>
                <a:gd name="connsiteX11689" fmla="*/ 436031 w 2371972"/>
                <a:gd name="connsiteY11689" fmla="*/ 1502838 h 3508684"/>
                <a:gd name="connsiteX11690" fmla="*/ 436792 w 2371972"/>
                <a:gd name="connsiteY11690" fmla="*/ 1502838 h 3508684"/>
                <a:gd name="connsiteX11691" fmla="*/ 436792 w 2371972"/>
                <a:gd name="connsiteY11691" fmla="*/ 1501601 h 3508684"/>
                <a:gd name="connsiteX11692" fmla="*/ 437553 w 2371972"/>
                <a:gd name="connsiteY11692" fmla="*/ 1500935 h 3508684"/>
                <a:gd name="connsiteX11693" fmla="*/ 437077 w 2371972"/>
                <a:gd name="connsiteY11693" fmla="*/ 1498271 h 3508684"/>
                <a:gd name="connsiteX11694" fmla="*/ 437553 w 2371972"/>
                <a:gd name="connsiteY11694" fmla="*/ 1497605 h 3508684"/>
                <a:gd name="connsiteX11695" fmla="*/ 439360 w 2371972"/>
                <a:gd name="connsiteY11695" fmla="*/ 1496938 h 3508684"/>
                <a:gd name="connsiteX11696" fmla="*/ 439360 w 2371972"/>
                <a:gd name="connsiteY11696" fmla="*/ 1496558 h 3508684"/>
                <a:gd name="connsiteX11697" fmla="*/ 437553 w 2371972"/>
                <a:gd name="connsiteY11697" fmla="*/ 1495321 h 3508684"/>
                <a:gd name="connsiteX11698" fmla="*/ 436222 w 2371972"/>
                <a:gd name="connsiteY11698" fmla="*/ 1493037 h 3508684"/>
                <a:gd name="connsiteX11699" fmla="*/ 434034 w 2371972"/>
                <a:gd name="connsiteY11699" fmla="*/ 1491134 h 3508684"/>
                <a:gd name="connsiteX11700" fmla="*/ 433749 w 2371972"/>
                <a:gd name="connsiteY11700" fmla="*/ 1486566 h 3508684"/>
                <a:gd name="connsiteX11701" fmla="*/ 433273 w 2371972"/>
                <a:gd name="connsiteY11701" fmla="*/ 1486186 h 3508684"/>
                <a:gd name="connsiteX11702" fmla="*/ 433749 w 2371972"/>
                <a:gd name="connsiteY11702" fmla="*/ 1484568 h 3508684"/>
                <a:gd name="connsiteX11703" fmla="*/ 432703 w 2371972"/>
                <a:gd name="connsiteY11703" fmla="*/ 1483711 h 3508684"/>
                <a:gd name="connsiteX11704" fmla="*/ 432703 w 2371972"/>
                <a:gd name="connsiteY11704" fmla="*/ 1481237 h 3508684"/>
                <a:gd name="connsiteX11705" fmla="*/ 431942 w 2371972"/>
                <a:gd name="connsiteY11705" fmla="*/ 1480857 h 3508684"/>
                <a:gd name="connsiteX11706" fmla="*/ 431181 w 2371972"/>
                <a:gd name="connsiteY11706" fmla="*/ 1481142 h 3508684"/>
                <a:gd name="connsiteX11707" fmla="*/ 430135 w 2371972"/>
                <a:gd name="connsiteY11707" fmla="*/ 1480191 h 3508684"/>
                <a:gd name="connsiteX11708" fmla="*/ 429279 w 2371972"/>
                <a:gd name="connsiteY11708" fmla="*/ 1478287 h 3508684"/>
                <a:gd name="connsiteX11709" fmla="*/ 428614 w 2371972"/>
                <a:gd name="connsiteY11709" fmla="*/ 1478573 h 3508684"/>
                <a:gd name="connsiteX11710" fmla="*/ 427567 w 2371972"/>
                <a:gd name="connsiteY11710" fmla="*/ 1477907 h 3508684"/>
                <a:gd name="connsiteX11711" fmla="*/ 426521 w 2371972"/>
                <a:gd name="connsiteY11711" fmla="*/ 1478192 h 3508684"/>
                <a:gd name="connsiteX11712" fmla="*/ 426997 w 2371972"/>
                <a:gd name="connsiteY11712" fmla="*/ 1479049 h 3508684"/>
                <a:gd name="connsiteX11713" fmla="*/ 428043 w 2371972"/>
                <a:gd name="connsiteY11713" fmla="*/ 1479429 h 3508684"/>
                <a:gd name="connsiteX11714" fmla="*/ 427567 w 2371972"/>
                <a:gd name="connsiteY11714" fmla="*/ 1480857 h 3508684"/>
                <a:gd name="connsiteX11715" fmla="*/ 426712 w 2371972"/>
                <a:gd name="connsiteY11715" fmla="*/ 1480857 h 3508684"/>
                <a:gd name="connsiteX11716" fmla="*/ 425856 w 2371972"/>
                <a:gd name="connsiteY11716" fmla="*/ 1479905 h 3508684"/>
                <a:gd name="connsiteX11717" fmla="*/ 425380 w 2371972"/>
                <a:gd name="connsiteY11717" fmla="*/ 1481142 h 3508684"/>
                <a:gd name="connsiteX11718" fmla="*/ 424524 w 2371972"/>
                <a:gd name="connsiteY11718" fmla="*/ 1481142 h 3508684"/>
                <a:gd name="connsiteX11719" fmla="*/ 423763 w 2371972"/>
                <a:gd name="connsiteY11719" fmla="*/ 1480191 h 3508684"/>
                <a:gd name="connsiteX11720" fmla="*/ 422717 w 2371972"/>
                <a:gd name="connsiteY11720" fmla="*/ 1480191 h 3508684"/>
                <a:gd name="connsiteX11721" fmla="*/ 421386 w 2371972"/>
                <a:gd name="connsiteY11721" fmla="*/ 1478953 h 3508684"/>
                <a:gd name="connsiteX11722" fmla="*/ 419864 w 2371972"/>
                <a:gd name="connsiteY11722" fmla="*/ 1476289 h 3508684"/>
                <a:gd name="connsiteX11723" fmla="*/ 420340 w 2371972"/>
                <a:gd name="connsiteY11723" fmla="*/ 1475433 h 3508684"/>
                <a:gd name="connsiteX11724" fmla="*/ 421386 w 2371972"/>
                <a:gd name="connsiteY11724" fmla="*/ 1475147 h 3508684"/>
                <a:gd name="connsiteX11725" fmla="*/ 423193 w 2371972"/>
                <a:gd name="connsiteY11725" fmla="*/ 1476384 h 3508684"/>
                <a:gd name="connsiteX11726" fmla="*/ 423859 w 2371972"/>
                <a:gd name="connsiteY11726" fmla="*/ 1476384 h 3508684"/>
                <a:gd name="connsiteX11727" fmla="*/ 424334 w 2371972"/>
                <a:gd name="connsiteY11727" fmla="*/ 1474100 h 3508684"/>
                <a:gd name="connsiteX11728" fmla="*/ 424049 w 2371972"/>
                <a:gd name="connsiteY11728" fmla="*/ 1472578 h 3508684"/>
                <a:gd name="connsiteX11729" fmla="*/ 424714 w 2371972"/>
                <a:gd name="connsiteY11729" fmla="*/ 1472197 h 3508684"/>
                <a:gd name="connsiteX11730" fmla="*/ 424714 w 2371972"/>
                <a:gd name="connsiteY11730" fmla="*/ 1471531 h 3508684"/>
                <a:gd name="connsiteX11731" fmla="*/ 422527 w 2371972"/>
                <a:gd name="connsiteY11731" fmla="*/ 1468201 h 3508684"/>
                <a:gd name="connsiteX11732" fmla="*/ 421766 w 2371972"/>
                <a:gd name="connsiteY11732" fmla="*/ 1467820 h 3508684"/>
                <a:gd name="connsiteX11733" fmla="*/ 421101 w 2371972"/>
                <a:gd name="connsiteY11733" fmla="*/ 1468105 h 3508684"/>
                <a:gd name="connsiteX11734" fmla="*/ 420340 w 2371972"/>
                <a:gd name="connsiteY11734" fmla="*/ 1467154 h 3508684"/>
                <a:gd name="connsiteX11735" fmla="*/ 420340 w 2371972"/>
                <a:gd name="connsiteY11735" fmla="*/ 1463062 h 3508684"/>
                <a:gd name="connsiteX11736" fmla="*/ 419009 w 2371972"/>
                <a:gd name="connsiteY11736" fmla="*/ 1461444 h 3508684"/>
                <a:gd name="connsiteX11737" fmla="*/ 419009 w 2371972"/>
                <a:gd name="connsiteY11737" fmla="*/ 1459827 h 3508684"/>
                <a:gd name="connsiteX11738" fmla="*/ 419769 w 2371972"/>
                <a:gd name="connsiteY11738" fmla="*/ 1459161 h 3508684"/>
                <a:gd name="connsiteX11739" fmla="*/ 418913 w 2371972"/>
                <a:gd name="connsiteY11739" fmla="*/ 1458209 h 3508684"/>
                <a:gd name="connsiteX11740" fmla="*/ 418913 w 2371972"/>
                <a:gd name="connsiteY11740" fmla="*/ 1457353 h 3508684"/>
                <a:gd name="connsiteX11741" fmla="*/ 418438 w 2371972"/>
                <a:gd name="connsiteY11741" fmla="*/ 1457353 h 3508684"/>
                <a:gd name="connsiteX11742" fmla="*/ 418438 w 2371972"/>
                <a:gd name="connsiteY11742" fmla="*/ 1455069 h 3508684"/>
                <a:gd name="connsiteX11743" fmla="*/ 416916 w 2371972"/>
                <a:gd name="connsiteY11743" fmla="*/ 1453451 h 3508684"/>
                <a:gd name="connsiteX11744" fmla="*/ 416916 w 2371972"/>
                <a:gd name="connsiteY11744" fmla="*/ 1451928 h 3508684"/>
                <a:gd name="connsiteX11745" fmla="*/ 415870 w 2371972"/>
                <a:gd name="connsiteY11745" fmla="*/ 1451262 h 3508684"/>
                <a:gd name="connsiteX11746" fmla="*/ 415585 w 2371972"/>
                <a:gd name="connsiteY11746" fmla="*/ 1447266 h 3508684"/>
                <a:gd name="connsiteX11747" fmla="*/ 414824 w 2371972"/>
                <a:gd name="connsiteY11747" fmla="*/ 1446885 h 3508684"/>
                <a:gd name="connsiteX11748" fmla="*/ 414539 w 2371972"/>
                <a:gd name="connsiteY11748" fmla="*/ 1445267 h 3508684"/>
                <a:gd name="connsiteX11749" fmla="*/ 415395 w 2371972"/>
                <a:gd name="connsiteY11749" fmla="*/ 1444030 h 3508684"/>
                <a:gd name="connsiteX11750" fmla="*/ 417487 w 2371972"/>
                <a:gd name="connsiteY11750" fmla="*/ 1444982 h 3508684"/>
                <a:gd name="connsiteX11751" fmla="*/ 418248 w 2371972"/>
                <a:gd name="connsiteY11751" fmla="*/ 1444696 h 3508684"/>
                <a:gd name="connsiteX11752" fmla="*/ 418248 w 2371972"/>
                <a:gd name="connsiteY11752" fmla="*/ 1445077 h 3508684"/>
                <a:gd name="connsiteX11753" fmla="*/ 422432 w 2371972"/>
                <a:gd name="connsiteY11753" fmla="*/ 1445458 h 3508684"/>
                <a:gd name="connsiteX11754" fmla="*/ 423763 w 2371972"/>
                <a:gd name="connsiteY11754" fmla="*/ 1444506 h 3508684"/>
                <a:gd name="connsiteX11755" fmla="*/ 424049 w 2371972"/>
                <a:gd name="connsiteY11755" fmla="*/ 1443269 h 3508684"/>
                <a:gd name="connsiteX11756" fmla="*/ 425380 w 2371972"/>
                <a:gd name="connsiteY11756" fmla="*/ 1442413 h 3508684"/>
                <a:gd name="connsiteX11757" fmla="*/ 425666 w 2371972"/>
                <a:gd name="connsiteY11757" fmla="*/ 1441747 h 3508684"/>
                <a:gd name="connsiteX11758" fmla="*/ 427472 w 2371972"/>
                <a:gd name="connsiteY11758" fmla="*/ 1441080 h 3508684"/>
                <a:gd name="connsiteX11759" fmla="*/ 428994 w 2371972"/>
                <a:gd name="connsiteY11759" fmla="*/ 1439843 h 3508684"/>
                <a:gd name="connsiteX11760" fmla="*/ 431086 w 2371972"/>
                <a:gd name="connsiteY11760" fmla="*/ 1439558 h 3508684"/>
                <a:gd name="connsiteX11761" fmla="*/ 434224 w 2371972"/>
                <a:gd name="connsiteY11761" fmla="*/ 1442222 h 3508684"/>
                <a:gd name="connsiteX11762" fmla="*/ 434985 w 2371972"/>
                <a:gd name="connsiteY11762" fmla="*/ 1443650 h 3508684"/>
                <a:gd name="connsiteX11763" fmla="*/ 437648 w 2371972"/>
                <a:gd name="connsiteY11763" fmla="*/ 1446314 h 3508684"/>
                <a:gd name="connsiteX11764" fmla="*/ 440501 w 2371972"/>
                <a:gd name="connsiteY11764" fmla="*/ 1450691 h 3508684"/>
                <a:gd name="connsiteX11765" fmla="*/ 441357 w 2371972"/>
                <a:gd name="connsiteY11765" fmla="*/ 1451548 h 3508684"/>
                <a:gd name="connsiteX11766" fmla="*/ 442688 w 2371972"/>
                <a:gd name="connsiteY11766" fmla="*/ 1451548 h 3508684"/>
                <a:gd name="connsiteX11767" fmla="*/ 442688 w 2371972"/>
                <a:gd name="connsiteY11767" fmla="*/ 1450882 h 3508684"/>
                <a:gd name="connsiteX11768" fmla="*/ 443449 w 2371972"/>
                <a:gd name="connsiteY11768" fmla="*/ 1450216 h 3508684"/>
                <a:gd name="connsiteX11769" fmla="*/ 444780 w 2371972"/>
                <a:gd name="connsiteY11769" fmla="*/ 1449930 h 3508684"/>
                <a:gd name="connsiteX11770" fmla="*/ 444780 w 2371972"/>
                <a:gd name="connsiteY11770" fmla="*/ 1447837 h 3508684"/>
                <a:gd name="connsiteX11771" fmla="*/ 443734 w 2371972"/>
                <a:gd name="connsiteY11771" fmla="*/ 1446314 h 3508684"/>
                <a:gd name="connsiteX11772" fmla="*/ 443734 w 2371972"/>
                <a:gd name="connsiteY11772" fmla="*/ 1444411 h 3508684"/>
                <a:gd name="connsiteX11773" fmla="*/ 444780 w 2371972"/>
                <a:gd name="connsiteY11773" fmla="*/ 1443459 h 3508684"/>
                <a:gd name="connsiteX11774" fmla="*/ 445636 w 2371972"/>
                <a:gd name="connsiteY11774" fmla="*/ 1443174 h 3508684"/>
                <a:gd name="connsiteX11775" fmla="*/ 446112 w 2371972"/>
                <a:gd name="connsiteY11775" fmla="*/ 1440509 h 3508684"/>
                <a:gd name="connsiteX11776" fmla="*/ 442308 w 2371972"/>
                <a:gd name="connsiteY11776" fmla="*/ 1438035 h 3508684"/>
                <a:gd name="connsiteX11777" fmla="*/ 441262 w 2371972"/>
                <a:gd name="connsiteY11777" fmla="*/ 1435371 h 3508684"/>
                <a:gd name="connsiteX11778" fmla="*/ 437648 w 2371972"/>
                <a:gd name="connsiteY11778" fmla="*/ 1434990 h 3508684"/>
                <a:gd name="connsiteX11779" fmla="*/ 436317 w 2371972"/>
                <a:gd name="connsiteY11779" fmla="*/ 1434134 h 3508684"/>
                <a:gd name="connsiteX11780" fmla="*/ 435461 w 2371972"/>
                <a:gd name="connsiteY11780" fmla="*/ 1432231 h 3508684"/>
                <a:gd name="connsiteX11781" fmla="*/ 436222 w 2371972"/>
                <a:gd name="connsiteY11781" fmla="*/ 1429566 h 3508684"/>
                <a:gd name="connsiteX11782" fmla="*/ 433749 w 2371972"/>
                <a:gd name="connsiteY11782" fmla="*/ 1427378 h 3508684"/>
                <a:gd name="connsiteX11783" fmla="*/ 432988 w 2371972"/>
                <a:gd name="connsiteY11783" fmla="*/ 1425474 h 3508684"/>
                <a:gd name="connsiteX11784" fmla="*/ 432227 w 2371972"/>
                <a:gd name="connsiteY11784" fmla="*/ 1425094 h 3508684"/>
                <a:gd name="connsiteX11785" fmla="*/ 432513 w 2371972"/>
                <a:gd name="connsiteY11785" fmla="*/ 1424428 h 3508684"/>
                <a:gd name="connsiteX11786" fmla="*/ 429089 w 2371972"/>
                <a:gd name="connsiteY11786" fmla="*/ 1421763 h 3508684"/>
                <a:gd name="connsiteX11787" fmla="*/ 429089 w 2371972"/>
                <a:gd name="connsiteY11787" fmla="*/ 1420812 h 3508684"/>
                <a:gd name="connsiteX11788" fmla="*/ 428328 w 2371972"/>
                <a:gd name="connsiteY11788" fmla="*/ 1420146 h 3508684"/>
                <a:gd name="connsiteX11789" fmla="*/ 428614 w 2371972"/>
                <a:gd name="connsiteY11789" fmla="*/ 1419765 h 3508684"/>
                <a:gd name="connsiteX11790" fmla="*/ 427092 w 2371972"/>
                <a:gd name="connsiteY11790" fmla="*/ 1418908 h 3508684"/>
                <a:gd name="connsiteX11791" fmla="*/ 425000 w 2371972"/>
                <a:gd name="connsiteY11791" fmla="*/ 1418908 h 3508684"/>
                <a:gd name="connsiteX11792" fmla="*/ 424239 w 2371972"/>
                <a:gd name="connsiteY11792" fmla="*/ 1417671 h 3508684"/>
                <a:gd name="connsiteX11793" fmla="*/ 420625 w 2371972"/>
                <a:gd name="connsiteY11793" fmla="*/ 1414817 h 3508684"/>
                <a:gd name="connsiteX11794" fmla="*/ 420911 w 2371972"/>
                <a:gd name="connsiteY11794" fmla="*/ 1414436 h 3508684"/>
                <a:gd name="connsiteX11795" fmla="*/ 420055 w 2371972"/>
                <a:gd name="connsiteY11795" fmla="*/ 1413580 h 3508684"/>
                <a:gd name="connsiteX11796" fmla="*/ 415870 w 2371972"/>
                <a:gd name="connsiteY11796" fmla="*/ 1410915 h 3508684"/>
                <a:gd name="connsiteX11797" fmla="*/ 415585 w 2371972"/>
                <a:gd name="connsiteY11797" fmla="*/ 1410059 h 3508684"/>
                <a:gd name="connsiteX11798" fmla="*/ 413398 w 2371972"/>
                <a:gd name="connsiteY11798" fmla="*/ 1407775 h 3508684"/>
                <a:gd name="connsiteX11799" fmla="*/ 411305 w 2371972"/>
                <a:gd name="connsiteY11799" fmla="*/ 1407489 h 3508684"/>
                <a:gd name="connsiteX11800" fmla="*/ 409499 w 2371972"/>
                <a:gd name="connsiteY11800" fmla="*/ 1409393 h 3508684"/>
                <a:gd name="connsiteX11801" fmla="*/ 409499 w 2371972"/>
                <a:gd name="connsiteY11801" fmla="*/ 1410249 h 3508684"/>
                <a:gd name="connsiteX11802" fmla="*/ 410259 w 2371972"/>
                <a:gd name="connsiteY11802" fmla="*/ 1410535 h 3508684"/>
                <a:gd name="connsiteX11803" fmla="*/ 411305 w 2371972"/>
                <a:gd name="connsiteY11803" fmla="*/ 1412057 h 3508684"/>
                <a:gd name="connsiteX11804" fmla="*/ 410450 w 2371972"/>
                <a:gd name="connsiteY11804" fmla="*/ 1414912 h 3508684"/>
                <a:gd name="connsiteX11805" fmla="*/ 409404 w 2371972"/>
                <a:gd name="connsiteY11805" fmla="*/ 1415197 h 3508684"/>
                <a:gd name="connsiteX11806" fmla="*/ 408072 w 2371972"/>
                <a:gd name="connsiteY11806" fmla="*/ 1413675 h 3508684"/>
                <a:gd name="connsiteX11807" fmla="*/ 408548 w 2371972"/>
                <a:gd name="connsiteY11807" fmla="*/ 1410344 h 3508684"/>
                <a:gd name="connsiteX11808" fmla="*/ 408072 w 2371972"/>
                <a:gd name="connsiteY11808" fmla="*/ 1406348 h 3508684"/>
                <a:gd name="connsiteX11809" fmla="*/ 408928 w 2371972"/>
                <a:gd name="connsiteY11809" fmla="*/ 1405491 h 3508684"/>
                <a:gd name="connsiteX11810" fmla="*/ 411115 w 2371972"/>
                <a:gd name="connsiteY11810" fmla="*/ 1405872 h 3508684"/>
                <a:gd name="connsiteX11811" fmla="*/ 411971 w 2371972"/>
                <a:gd name="connsiteY11811" fmla="*/ 1403778 h 3508684"/>
                <a:gd name="connsiteX11812" fmla="*/ 413017 w 2371972"/>
                <a:gd name="connsiteY11812" fmla="*/ 1403112 h 3508684"/>
                <a:gd name="connsiteX11813" fmla="*/ 413493 w 2371972"/>
                <a:gd name="connsiteY11813" fmla="*/ 1401590 h 3508684"/>
                <a:gd name="connsiteX11814" fmla="*/ 413778 w 2371972"/>
                <a:gd name="connsiteY11814" fmla="*/ 1398259 h 3508684"/>
                <a:gd name="connsiteX11815" fmla="*/ 413017 w 2371972"/>
                <a:gd name="connsiteY11815" fmla="*/ 1395785 h 3508684"/>
                <a:gd name="connsiteX11816" fmla="*/ 413873 w 2371972"/>
                <a:gd name="connsiteY11816" fmla="*/ 1393121 h 3508684"/>
                <a:gd name="connsiteX11817" fmla="*/ 414158 w 2371972"/>
                <a:gd name="connsiteY11817" fmla="*/ 1389600 h 3508684"/>
                <a:gd name="connsiteX11818" fmla="*/ 415965 w 2371972"/>
                <a:gd name="connsiteY11818" fmla="*/ 1386269 h 3508684"/>
                <a:gd name="connsiteX11819" fmla="*/ 415680 w 2371972"/>
                <a:gd name="connsiteY11819" fmla="*/ 1380845 h 3508684"/>
                <a:gd name="connsiteX11820" fmla="*/ 416441 w 2371972"/>
                <a:gd name="connsiteY11820" fmla="*/ 1379989 h 3508684"/>
                <a:gd name="connsiteX11821" fmla="*/ 416916 w 2371972"/>
                <a:gd name="connsiteY11821" fmla="*/ 1377515 h 3508684"/>
                <a:gd name="connsiteX11822" fmla="*/ 416916 w 2371972"/>
                <a:gd name="connsiteY11822" fmla="*/ 1375897 h 3508684"/>
                <a:gd name="connsiteX11823" fmla="*/ 416060 w 2371972"/>
                <a:gd name="connsiteY11823" fmla="*/ 1374660 h 3508684"/>
                <a:gd name="connsiteX11824" fmla="*/ 415585 w 2371972"/>
                <a:gd name="connsiteY11824" fmla="*/ 1372471 h 3508684"/>
                <a:gd name="connsiteX11825" fmla="*/ 415109 w 2371972"/>
                <a:gd name="connsiteY11825" fmla="*/ 1372186 h 3508684"/>
                <a:gd name="connsiteX11826" fmla="*/ 414824 w 2371972"/>
                <a:gd name="connsiteY11826" fmla="*/ 1370568 h 3508684"/>
                <a:gd name="connsiteX11827" fmla="*/ 415680 w 2371972"/>
                <a:gd name="connsiteY11827" fmla="*/ 1369616 h 3508684"/>
                <a:gd name="connsiteX11828" fmla="*/ 416156 w 2371972"/>
                <a:gd name="connsiteY11828" fmla="*/ 1365620 h 3508684"/>
                <a:gd name="connsiteX11829" fmla="*/ 417962 w 2371972"/>
                <a:gd name="connsiteY11829" fmla="*/ 1365620 h 3508684"/>
                <a:gd name="connsiteX11830" fmla="*/ 418438 w 2371972"/>
                <a:gd name="connsiteY11830" fmla="*/ 1366476 h 3508684"/>
                <a:gd name="connsiteX11831" fmla="*/ 418153 w 2371972"/>
                <a:gd name="connsiteY11831" fmla="*/ 1367142 h 3508684"/>
                <a:gd name="connsiteX11832" fmla="*/ 418628 w 2371972"/>
                <a:gd name="connsiteY11832" fmla="*/ 1367428 h 3508684"/>
                <a:gd name="connsiteX11833" fmla="*/ 423954 w 2371972"/>
                <a:gd name="connsiteY11833" fmla="*/ 1367142 h 3508684"/>
                <a:gd name="connsiteX11834" fmla="*/ 424810 w 2371972"/>
                <a:gd name="connsiteY11834" fmla="*/ 1368094 h 3508684"/>
                <a:gd name="connsiteX11835" fmla="*/ 424810 w 2371972"/>
                <a:gd name="connsiteY11835" fmla="*/ 1369045 h 3508684"/>
                <a:gd name="connsiteX11836" fmla="*/ 428423 w 2371972"/>
                <a:gd name="connsiteY11836" fmla="*/ 1371520 h 3508684"/>
                <a:gd name="connsiteX11837" fmla="*/ 428423 w 2371972"/>
                <a:gd name="connsiteY11837" fmla="*/ 1372376 h 3508684"/>
                <a:gd name="connsiteX11838" fmla="*/ 429945 w 2371972"/>
                <a:gd name="connsiteY11838" fmla="*/ 1374660 h 3508684"/>
                <a:gd name="connsiteX11839" fmla="*/ 431752 w 2371972"/>
                <a:gd name="connsiteY11839" fmla="*/ 1375326 h 3508684"/>
                <a:gd name="connsiteX11840" fmla="*/ 433559 w 2371972"/>
                <a:gd name="connsiteY11840" fmla="*/ 1375326 h 3508684"/>
                <a:gd name="connsiteX11841" fmla="*/ 434415 w 2371972"/>
                <a:gd name="connsiteY11841" fmla="*/ 1375992 h 3508684"/>
                <a:gd name="connsiteX11842" fmla="*/ 435936 w 2371972"/>
                <a:gd name="connsiteY11842" fmla="*/ 1379322 h 3508684"/>
                <a:gd name="connsiteX11843" fmla="*/ 436697 w 2371972"/>
                <a:gd name="connsiteY11843" fmla="*/ 1379608 h 3508684"/>
                <a:gd name="connsiteX11844" fmla="*/ 436697 w 2371972"/>
                <a:gd name="connsiteY11844" fmla="*/ 1380274 h 3508684"/>
                <a:gd name="connsiteX11845" fmla="*/ 437553 w 2371972"/>
                <a:gd name="connsiteY11845" fmla="*/ 1380940 h 3508684"/>
                <a:gd name="connsiteX11846" fmla="*/ 437268 w 2371972"/>
                <a:gd name="connsiteY11846" fmla="*/ 1381606 h 3508684"/>
                <a:gd name="connsiteX11847" fmla="*/ 438124 w 2371972"/>
                <a:gd name="connsiteY11847" fmla="*/ 1384080 h 3508684"/>
                <a:gd name="connsiteX11848" fmla="*/ 437838 w 2371972"/>
                <a:gd name="connsiteY11848" fmla="*/ 1384461 h 3508684"/>
                <a:gd name="connsiteX11849" fmla="*/ 440311 w 2371972"/>
                <a:gd name="connsiteY11849" fmla="*/ 1386745 h 3508684"/>
                <a:gd name="connsiteX11850" fmla="*/ 441072 w 2371972"/>
                <a:gd name="connsiteY11850" fmla="*/ 1389885 h 3508684"/>
                <a:gd name="connsiteX11851" fmla="*/ 441547 w 2371972"/>
                <a:gd name="connsiteY11851" fmla="*/ 1390171 h 3508684"/>
                <a:gd name="connsiteX11852" fmla="*/ 442403 w 2371972"/>
                <a:gd name="connsiteY11852" fmla="*/ 1393025 h 3508684"/>
                <a:gd name="connsiteX11853" fmla="*/ 442879 w 2371972"/>
                <a:gd name="connsiteY11853" fmla="*/ 1393311 h 3508684"/>
                <a:gd name="connsiteX11854" fmla="*/ 442118 w 2371972"/>
                <a:gd name="connsiteY11854" fmla="*/ 1397117 h 3508684"/>
                <a:gd name="connsiteX11855" fmla="*/ 442593 w 2371972"/>
                <a:gd name="connsiteY11855" fmla="*/ 1399211 h 3508684"/>
                <a:gd name="connsiteX11856" fmla="*/ 443069 w 2371972"/>
                <a:gd name="connsiteY11856" fmla="*/ 1398925 h 3508684"/>
                <a:gd name="connsiteX11857" fmla="*/ 443069 w 2371972"/>
                <a:gd name="connsiteY11857" fmla="*/ 1408251 h 3508684"/>
                <a:gd name="connsiteX11858" fmla="*/ 444115 w 2371972"/>
                <a:gd name="connsiteY11858" fmla="*/ 1410154 h 3508684"/>
                <a:gd name="connsiteX11859" fmla="*/ 444115 w 2371972"/>
                <a:gd name="connsiteY11859" fmla="*/ 1411010 h 3508684"/>
                <a:gd name="connsiteX11860" fmla="*/ 445636 w 2371972"/>
                <a:gd name="connsiteY11860" fmla="*/ 1410725 h 3508684"/>
                <a:gd name="connsiteX11861" fmla="*/ 446492 w 2371972"/>
                <a:gd name="connsiteY11861" fmla="*/ 1411106 h 3508684"/>
                <a:gd name="connsiteX11862" fmla="*/ 447538 w 2371972"/>
                <a:gd name="connsiteY11862" fmla="*/ 1412723 h 3508684"/>
                <a:gd name="connsiteX11863" fmla="*/ 448014 w 2371972"/>
                <a:gd name="connsiteY11863" fmla="*/ 1412723 h 3508684"/>
                <a:gd name="connsiteX11864" fmla="*/ 447729 w 2371972"/>
                <a:gd name="connsiteY11864" fmla="*/ 1413104 h 3508684"/>
                <a:gd name="connsiteX11865" fmla="*/ 448489 w 2371972"/>
                <a:gd name="connsiteY11865" fmla="*/ 1413960 h 3508684"/>
                <a:gd name="connsiteX11866" fmla="*/ 450962 w 2371972"/>
                <a:gd name="connsiteY11866" fmla="*/ 1413580 h 3508684"/>
                <a:gd name="connsiteX11867" fmla="*/ 451437 w 2371972"/>
                <a:gd name="connsiteY11867" fmla="*/ 1412723 h 3508684"/>
                <a:gd name="connsiteX11868" fmla="*/ 453910 w 2371972"/>
                <a:gd name="connsiteY11868" fmla="*/ 1411106 h 3508684"/>
                <a:gd name="connsiteX11869" fmla="*/ 455717 w 2371972"/>
                <a:gd name="connsiteY11869" fmla="*/ 1412723 h 3508684"/>
                <a:gd name="connsiteX11870" fmla="*/ 457524 w 2371972"/>
                <a:gd name="connsiteY11870" fmla="*/ 1413104 h 3508684"/>
                <a:gd name="connsiteX11871" fmla="*/ 457809 w 2371972"/>
                <a:gd name="connsiteY11871" fmla="*/ 1414055 h 3508684"/>
                <a:gd name="connsiteX11872" fmla="*/ 458665 w 2371972"/>
                <a:gd name="connsiteY11872" fmla="*/ 1414721 h 3508684"/>
                <a:gd name="connsiteX11873" fmla="*/ 458380 w 2371972"/>
                <a:gd name="connsiteY11873" fmla="*/ 1415102 h 3508684"/>
                <a:gd name="connsiteX11874" fmla="*/ 458855 w 2371972"/>
                <a:gd name="connsiteY11874" fmla="*/ 1415388 h 3508684"/>
                <a:gd name="connsiteX11875" fmla="*/ 459141 w 2371972"/>
                <a:gd name="connsiteY11875" fmla="*/ 1416339 h 3508684"/>
                <a:gd name="connsiteX11876" fmla="*/ 459901 w 2371972"/>
                <a:gd name="connsiteY11876" fmla="*/ 1416339 h 3508684"/>
                <a:gd name="connsiteX11877" fmla="*/ 460662 w 2371972"/>
                <a:gd name="connsiteY11877" fmla="*/ 1417196 h 3508684"/>
                <a:gd name="connsiteX11878" fmla="*/ 463515 w 2371972"/>
                <a:gd name="connsiteY11878" fmla="*/ 1418433 h 3508684"/>
                <a:gd name="connsiteX11879" fmla="*/ 465037 w 2371972"/>
                <a:gd name="connsiteY11879" fmla="*/ 1418718 h 3508684"/>
                <a:gd name="connsiteX11880" fmla="*/ 465798 w 2371972"/>
                <a:gd name="connsiteY11880" fmla="*/ 1419955 h 3508684"/>
                <a:gd name="connsiteX11881" fmla="*/ 469221 w 2371972"/>
                <a:gd name="connsiteY11881" fmla="*/ 1421192 h 3508684"/>
                <a:gd name="connsiteX11882" fmla="*/ 470553 w 2371972"/>
                <a:gd name="connsiteY11882" fmla="*/ 1422715 h 3508684"/>
                <a:gd name="connsiteX11883" fmla="*/ 471884 w 2371972"/>
                <a:gd name="connsiteY11883" fmla="*/ 1427663 h 3508684"/>
                <a:gd name="connsiteX11884" fmla="*/ 472740 w 2371972"/>
                <a:gd name="connsiteY11884" fmla="*/ 1428329 h 3508684"/>
                <a:gd name="connsiteX11885" fmla="*/ 475878 w 2371972"/>
                <a:gd name="connsiteY11885" fmla="*/ 1428995 h 3508684"/>
                <a:gd name="connsiteX11886" fmla="*/ 476544 w 2371972"/>
                <a:gd name="connsiteY11886" fmla="*/ 1429661 h 3508684"/>
                <a:gd name="connsiteX11887" fmla="*/ 477400 w 2371972"/>
                <a:gd name="connsiteY11887" fmla="*/ 1431755 h 3508684"/>
                <a:gd name="connsiteX11888" fmla="*/ 479492 w 2371972"/>
                <a:gd name="connsiteY11888" fmla="*/ 1434039 h 3508684"/>
                <a:gd name="connsiteX11889" fmla="*/ 479492 w 2371972"/>
                <a:gd name="connsiteY11889" fmla="*/ 1434705 h 3508684"/>
                <a:gd name="connsiteX11890" fmla="*/ 481584 w 2371972"/>
                <a:gd name="connsiteY11890" fmla="*/ 1436322 h 3508684"/>
                <a:gd name="connsiteX11891" fmla="*/ 482250 w 2371972"/>
                <a:gd name="connsiteY11891" fmla="*/ 1438416 h 3508684"/>
                <a:gd name="connsiteX11892" fmla="*/ 483581 w 2371972"/>
                <a:gd name="connsiteY11892" fmla="*/ 1440034 h 3508684"/>
                <a:gd name="connsiteX11893" fmla="*/ 483296 w 2371972"/>
                <a:gd name="connsiteY11893" fmla="*/ 1440700 h 3508684"/>
                <a:gd name="connsiteX11894" fmla="*/ 484817 w 2371972"/>
                <a:gd name="connsiteY11894" fmla="*/ 1442984 h 3508684"/>
                <a:gd name="connsiteX11895" fmla="*/ 486149 w 2371972"/>
                <a:gd name="connsiteY11895" fmla="*/ 1443840 h 3508684"/>
                <a:gd name="connsiteX11896" fmla="*/ 486149 w 2371972"/>
                <a:gd name="connsiteY11896" fmla="*/ 1444792 h 3508684"/>
                <a:gd name="connsiteX11897" fmla="*/ 485103 w 2371972"/>
                <a:gd name="connsiteY11897" fmla="*/ 1446314 h 3508684"/>
                <a:gd name="connsiteX11898" fmla="*/ 485103 w 2371972"/>
                <a:gd name="connsiteY11898" fmla="*/ 1447171 h 3508684"/>
                <a:gd name="connsiteX11899" fmla="*/ 487195 w 2371972"/>
                <a:gd name="connsiteY11899" fmla="*/ 1447171 h 3508684"/>
                <a:gd name="connsiteX11900" fmla="*/ 488526 w 2371972"/>
                <a:gd name="connsiteY11900" fmla="*/ 1446314 h 3508684"/>
                <a:gd name="connsiteX11901" fmla="*/ 488526 w 2371972"/>
                <a:gd name="connsiteY11901" fmla="*/ 1445077 h 3508684"/>
                <a:gd name="connsiteX11902" fmla="*/ 489287 w 2371972"/>
                <a:gd name="connsiteY11902" fmla="*/ 1444221 h 3508684"/>
                <a:gd name="connsiteX11903" fmla="*/ 489287 w 2371972"/>
                <a:gd name="connsiteY11903" fmla="*/ 1442317 h 3508684"/>
                <a:gd name="connsiteX11904" fmla="*/ 492425 w 2371972"/>
                <a:gd name="connsiteY11904" fmla="*/ 1439843 h 3508684"/>
                <a:gd name="connsiteX11905" fmla="*/ 493186 w 2371972"/>
                <a:gd name="connsiteY11905" fmla="*/ 1438226 h 3508684"/>
                <a:gd name="connsiteX11906" fmla="*/ 494708 w 2371972"/>
                <a:gd name="connsiteY11906" fmla="*/ 1436989 h 3508684"/>
                <a:gd name="connsiteX11907" fmla="*/ 496229 w 2371972"/>
                <a:gd name="connsiteY11907" fmla="*/ 1434134 h 3508684"/>
                <a:gd name="connsiteX11908" fmla="*/ 498322 w 2371972"/>
                <a:gd name="connsiteY11908" fmla="*/ 1432516 h 3508684"/>
                <a:gd name="connsiteX11909" fmla="*/ 499653 w 2371972"/>
                <a:gd name="connsiteY11909" fmla="*/ 1432802 h 3508684"/>
                <a:gd name="connsiteX11910" fmla="*/ 500509 w 2371972"/>
                <a:gd name="connsiteY11910" fmla="*/ 1434324 h 3508684"/>
                <a:gd name="connsiteX11911" fmla="*/ 500224 w 2371972"/>
                <a:gd name="connsiteY11911" fmla="*/ 1435276 h 3508684"/>
                <a:gd name="connsiteX11912" fmla="*/ 500984 w 2371972"/>
                <a:gd name="connsiteY11912" fmla="*/ 1435656 h 3508684"/>
                <a:gd name="connsiteX11913" fmla="*/ 500984 w 2371972"/>
                <a:gd name="connsiteY11913" fmla="*/ 1436608 h 3508684"/>
                <a:gd name="connsiteX11914" fmla="*/ 500224 w 2371972"/>
                <a:gd name="connsiteY11914" fmla="*/ 1437274 h 3508684"/>
                <a:gd name="connsiteX11915" fmla="*/ 500509 w 2371972"/>
                <a:gd name="connsiteY11915" fmla="*/ 1437655 h 3508684"/>
                <a:gd name="connsiteX11916" fmla="*/ 499748 w 2371972"/>
                <a:gd name="connsiteY11916" fmla="*/ 1437940 h 3508684"/>
                <a:gd name="connsiteX11917" fmla="*/ 499463 w 2371972"/>
                <a:gd name="connsiteY11917" fmla="*/ 1440414 h 3508684"/>
                <a:gd name="connsiteX11918" fmla="*/ 498702 w 2371972"/>
                <a:gd name="connsiteY11918" fmla="*/ 1441080 h 3508684"/>
                <a:gd name="connsiteX11919" fmla="*/ 498226 w 2371972"/>
                <a:gd name="connsiteY11919" fmla="*/ 1443554 h 3508684"/>
                <a:gd name="connsiteX11920" fmla="*/ 497751 w 2371972"/>
                <a:gd name="connsiteY11920" fmla="*/ 1443554 h 3508684"/>
                <a:gd name="connsiteX11921" fmla="*/ 498036 w 2371972"/>
                <a:gd name="connsiteY11921" fmla="*/ 1444411 h 3508684"/>
                <a:gd name="connsiteX11922" fmla="*/ 497180 w 2371972"/>
                <a:gd name="connsiteY11922" fmla="*/ 1445648 h 3508684"/>
                <a:gd name="connsiteX11923" fmla="*/ 497466 w 2371972"/>
                <a:gd name="connsiteY11923" fmla="*/ 1446029 h 3508684"/>
                <a:gd name="connsiteX11924" fmla="*/ 495944 w 2371972"/>
                <a:gd name="connsiteY11924" fmla="*/ 1446695 h 3508684"/>
                <a:gd name="connsiteX11925" fmla="*/ 496420 w 2371972"/>
                <a:gd name="connsiteY11925" fmla="*/ 1448979 h 3508684"/>
                <a:gd name="connsiteX11926" fmla="*/ 495944 w 2371972"/>
                <a:gd name="connsiteY11926" fmla="*/ 1448979 h 3508684"/>
                <a:gd name="connsiteX11927" fmla="*/ 496229 w 2371972"/>
                <a:gd name="connsiteY11927" fmla="*/ 1449359 h 3508684"/>
                <a:gd name="connsiteX11928" fmla="*/ 495373 w 2371972"/>
                <a:gd name="connsiteY11928" fmla="*/ 1450311 h 3508684"/>
                <a:gd name="connsiteX11929" fmla="*/ 494898 w 2371972"/>
                <a:gd name="connsiteY11929" fmla="*/ 1451928 h 3508684"/>
                <a:gd name="connsiteX11930" fmla="*/ 494422 w 2371972"/>
                <a:gd name="connsiteY11930" fmla="*/ 1451928 h 3508684"/>
                <a:gd name="connsiteX11931" fmla="*/ 494422 w 2371972"/>
                <a:gd name="connsiteY11931" fmla="*/ 1452785 h 3508684"/>
                <a:gd name="connsiteX11932" fmla="*/ 493567 w 2371972"/>
                <a:gd name="connsiteY11932" fmla="*/ 1453070 h 3508684"/>
                <a:gd name="connsiteX11933" fmla="*/ 493281 w 2371972"/>
                <a:gd name="connsiteY11933" fmla="*/ 1454688 h 3508684"/>
                <a:gd name="connsiteX11934" fmla="*/ 492806 w 2371972"/>
                <a:gd name="connsiteY11934" fmla="*/ 1455545 h 3508684"/>
                <a:gd name="connsiteX11935" fmla="*/ 492330 w 2371972"/>
                <a:gd name="connsiteY11935" fmla="*/ 1455259 h 3508684"/>
                <a:gd name="connsiteX11936" fmla="*/ 490809 w 2371972"/>
                <a:gd name="connsiteY11936" fmla="*/ 1458114 h 3508684"/>
                <a:gd name="connsiteX11937" fmla="*/ 491094 w 2371972"/>
                <a:gd name="connsiteY11937" fmla="*/ 1460588 h 3508684"/>
                <a:gd name="connsiteX11938" fmla="*/ 492425 w 2371972"/>
                <a:gd name="connsiteY11938" fmla="*/ 1460968 h 3508684"/>
                <a:gd name="connsiteX11939" fmla="*/ 492425 w 2371972"/>
                <a:gd name="connsiteY11939" fmla="*/ 1460588 h 3508684"/>
                <a:gd name="connsiteX11940" fmla="*/ 492901 w 2371972"/>
                <a:gd name="connsiteY11940" fmla="*/ 1460873 h 3508684"/>
                <a:gd name="connsiteX11941" fmla="*/ 493376 w 2371972"/>
                <a:gd name="connsiteY11941" fmla="*/ 1460207 h 3508684"/>
                <a:gd name="connsiteX11942" fmla="*/ 493852 w 2371972"/>
                <a:gd name="connsiteY11942" fmla="*/ 1460873 h 3508684"/>
                <a:gd name="connsiteX11943" fmla="*/ 494708 w 2371972"/>
                <a:gd name="connsiteY11943" fmla="*/ 1460873 h 3508684"/>
                <a:gd name="connsiteX11944" fmla="*/ 494708 w 2371972"/>
                <a:gd name="connsiteY11944" fmla="*/ 1462110 h 3508684"/>
                <a:gd name="connsiteX11945" fmla="*/ 495183 w 2371972"/>
                <a:gd name="connsiteY11945" fmla="*/ 1462110 h 3508684"/>
                <a:gd name="connsiteX11946" fmla="*/ 495183 w 2371972"/>
                <a:gd name="connsiteY11946" fmla="*/ 1463062 h 3508684"/>
                <a:gd name="connsiteX11947" fmla="*/ 496039 w 2371972"/>
                <a:gd name="connsiteY11947" fmla="*/ 1464299 h 3508684"/>
                <a:gd name="connsiteX11948" fmla="*/ 495278 w 2371972"/>
                <a:gd name="connsiteY11948" fmla="*/ 1465536 h 3508684"/>
                <a:gd name="connsiteX11949" fmla="*/ 496610 w 2371972"/>
                <a:gd name="connsiteY11949" fmla="*/ 1467439 h 3508684"/>
                <a:gd name="connsiteX11950" fmla="*/ 497941 w 2371972"/>
                <a:gd name="connsiteY11950" fmla="*/ 1467154 h 3508684"/>
                <a:gd name="connsiteX11951" fmla="*/ 497941 w 2371972"/>
                <a:gd name="connsiteY11951" fmla="*/ 1465917 h 3508684"/>
                <a:gd name="connsiteX11952" fmla="*/ 497085 w 2371972"/>
                <a:gd name="connsiteY11952" fmla="*/ 1461825 h 3508684"/>
                <a:gd name="connsiteX11953" fmla="*/ 497085 w 2371972"/>
                <a:gd name="connsiteY11953" fmla="*/ 1459732 h 3508684"/>
                <a:gd name="connsiteX11954" fmla="*/ 496039 w 2371972"/>
                <a:gd name="connsiteY11954" fmla="*/ 1458209 h 3508684"/>
                <a:gd name="connsiteX11955" fmla="*/ 496039 w 2371972"/>
                <a:gd name="connsiteY11955" fmla="*/ 1454403 h 3508684"/>
                <a:gd name="connsiteX11956" fmla="*/ 497085 w 2371972"/>
                <a:gd name="connsiteY11956" fmla="*/ 1452499 h 3508684"/>
                <a:gd name="connsiteX11957" fmla="*/ 498892 w 2371972"/>
                <a:gd name="connsiteY11957" fmla="*/ 1451833 h 3508684"/>
                <a:gd name="connsiteX11958" fmla="*/ 499653 w 2371972"/>
                <a:gd name="connsiteY11958" fmla="*/ 1449930 h 3508684"/>
                <a:gd name="connsiteX11959" fmla="*/ 502126 w 2371972"/>
                <a:gd name="connsiteY11959" fmla="*/ 1448408 h 3508684"/>
                <a:gd name="connsiteX11960" fmla="*/ 502601 w 2371972"/>
                <a:gd name="connsiteY11960" fmla="*/ 1447456 h 3508684"/>
                <a:gd name="connsiteX11961" fmla="*/ 502316 w 2371972"/>
                <a:gd name="connsiteY11961" fmla="*/ 1443935 h 3508684"/>
                <a:gd name="connsiteX11962" fmla="*/ 503362 w 2371972"/>
                <a:gd name="connsiteY11962" fmla="*/ 1442698 h 3508684"/>
                <a:gd name="connsiteX11963" fmla="*/ 504693 w 2371972"/>
                <a:gd name="connsiteY11963" fmla="*/ 1442032 h 3508684"/>
                <a:gd name="connsiteX11964" fmla="*/ 508497 w 2371972"/>
                <a:gd name="connsiteY11964" fmla="*/ 1441651 h 3508684"/>
                <a:gd name="connsiteX11965" fmla="*/ 508973 w 2371972"/>
                <a:gd name="connsiteY11965" fmla="*/ 1440795 h 3508684"/>
                <a:gd name="connsiteX11966" fmla="*/ 510780 w 2371972"/>
                <a:gd name="connsiteY11966" fmla="*/ 1440509 h 3508684"/>
                <a:gd name="connsiteX11967" fmla="*/ 510304 w 2371972"/>
                <a:gd name="connsiteY11967" fmla="*/ 1437655 h 3508684"/>
                <a:gd name="connsiteX11968" fmla="*/ 510780 w 2371972"/>
                <a:gd name="connsiteY11968" fmla="*/ 1435181 h 3508684"/>
                <a:gd name="connsiteX11969" fmla="*/ 509733 w 2371972"/>
                <a:gd name="connsiteY11969" fmla="*/ 1433658 h 3508684"/>
                <a:gd name="connsiteX11970" fmla="*/ 508687 w 2371972"/>
                <a:gd name="connsiteY11970" fmla="*/ 1432992 h 3508684"/>
                <a:gd name="connsiteX11971" fmla="*/ 508212 w 2371972"/>
                <a:gd name="connsiteY11971" fmla="*/ 1429471 h 3508684"/>
                <a:gd name="connsiteX11972" fmla="*/ 509068 w 2371972"/>
                <a:gd name="connsiteY11972" fmla="*/ 1428805 h 3508684"/>
                <a:gd name="connsiteX11973" fmla="*/ 509068 w 2371972"/>
                <a:gd name="connsiteY11973" fmla="*/ 1427853 h 3508684"/>
                <a:gd name="connsiteX11974" fmla="*/ 509924 w 2371972"/>
                <a:gd name="connsiteY11974" fmla="*/ 1425950 h 3508684"/>
                <a:gd name="connsiteX11975" fmla="*/ 511445 w 2371972"/>
                <a:gd name="connsiteY11975" fmla="*/ 1425570 h 3508684"/>
                <a:gd name="connsiteX11976" fmla="*/ 515059 w 2371972"/>
                <a:gd name="connsiteY11976" fmla="*/ 1428424 h 3508684"/>
                <a:gd name="connsiteX11977" fmla="*/ 515059 w 2371972"/>
                <a:gd name="connsiteY11977" fmla="*/ 1429090 h 3508684"/>
                <a:gd name="connsiteX11978" fmla="*/ 516105 w 2371972"/>
                <a:gd name="connsiteY11978" fmla="*/ 1429947 h 3508684"/>
                <a:gd name="connsiteX11979" fmla="*/ 515820 w 2371972"/>
                <a:gd name="connsiteY11979" fmla="*/ 1430327 h 3508684"/>
                <a:gd name="connsiteX11980" fmla="*/ 516581 w 2371972"/>
                <a:gd name="connsiteY11980" fmla="*/ 1430327 h 3508684"/>
                <a:gd name="connsiteX11981" fmla="*/ 516866 w 2371972"/>
                <a:gd name="connsiteY11981" fmla="*/ 1430994 h 3508684"/>
                <a:gd name="connsiteX11982" fmla="*/ 517722 w 2371972"/>
                <a:gd name="connsiteY11982" fmla="*/ 1431374 h 3508684"/>
                <a:gd name="connsiteX11983" fmla="*/ 517722 w 2371972"/>
                <a:gd name="connsiteY11983" fmla="*/ 1432897 h 3508684"/>
                <a:gd name="connsiteX11984" fmla="*/ 518483 w 2371972"/>
                <a:gd name="connsiteY11984" fmla="*/ 1433277 h 3508684"/>
                <a:gd name="connsiteX11985" fmla="*/ 518197 w 2371972"/>
                <a:gd name="connsiteY11985" fmla="*/ 1435181 h 3508684"/>
                <a:gd name="connsiteX11986" fmla="*/ 518958 w 2371972"/>
                <a:gd name="connsiteY11986" fmla="*/ 1437084 h 3508684"/>
                <a:gd name="connsiteX11987" fmla="*/ 519434 w 2371972"/>
                <a:gd name="connsiteY11987" fmla="*/ 1437084 h 3508684"/>
                <a:gd name="connsiteX11988" fmla="*/ 519148 w 2371972"/>
                <a:gd name="connsiteY11988" fmla="*/ 1438035 h 3508684"/>
                <a:gd name="connsiteX11989" fmla="*/ 520004 w 2371972"/>
                <a:gd name="connsiteY11989" fmla="*/ 1438987 h 3508684"/>
                <a:gd name="connsiteX11990" fmla="*/ 520004 w 2371972"/>
                <a:gd name="connsiteY11990" fmla="*/ 1440224 h 3508684"/>
                <a:gd name="connsiteX11991" fmla="*/ 520480 w 2371972"/>
                <a:gd name="connsiteY11991" fmla="*/ 1440605 h 3508684"/>
                <a:gd name="connsiteX11992" fmla="*/ 521240 w 2371972"/>
                <a:gd name="connsiteY11992" fmla="*/ 1443459 h 3508684"/>
                <a:gd name="connsiteX11993" fmla="*/ 520955 w 2371972"/>
                <a:gd name="connsiteY11993" fmla="*/ 1444126 h 3508684"/>
                <a:gd name="connsiteX11994" fmla="*/ 521431 w 2371972"/>
                <a:gd name="connsiteY11994" fmla="*/ 1444411 h 3508684"/>
                <a:gd name="connsiteX11995" fmla="*/ 521145 w 2371972"/>
                <a:gd name="connsiteY11995" fmla="*/ 1445362 h 3508684"/>
                <a:gd name="connsiteX11996" fmla="*/ 521906 w 2371972"/>
                <a:gd name="connsiteY11996" fmla="*/ 1445648 h 3508684"/>
                <a:gd name="connsiteX11997" fmla="*/ 522667 w 2371972"/>
                <a:gd name="connsiteY11997" fmla="*/ 1444982 h 3508684"/>
                <a:gd name="connsiteX11998" fmla="*/ 522667 w 2371972"/>
                <a:gd name="connsiteY11998" fmla="*/ 1443745 h 3508684"/>
                <a:gd name="connsiteX11999" fmla="*/ 523713 w 2371972"/>
                <a:gd name="connsiteY11999" fmla="*/ 1443364 h 3508684"/>
                <a:gd name="connsiteX12000" fmla="*/ 523713 w 2371972"/>
                <a:gd name="connsiteY12000" fmla="*/ 1443745 h 3508684"/>
                <a:gd name="connsiteX12001" fmla="*/ 525235 w 2371972"/>
                <a:gd name="connsiteY12001" fmla="*/ 1444126 h 3508684"/>
                <a:gd name="connsiteX12002" fmla="*/ 526281 w 2371972"/>
                <a:gd name="connsiteY12002" fmla="*/ 1445648 h 3508684"/>
                <a:gd name="connsiteX12003" fmla="*/ 526281 w 2371972"/>
                <a:gd name="connsiteY12003" fmla="*/ 1446314 h 3508684"/>
                <a:gd name="connsiteX12004" fmla="*/ 527612 w 2371972"/>
                <a:gd name="connsiteY12004" fmla="*/ 1446600 h 3508684"/>
                <a:gd name="connsiteX12005" fmla="*/ 529799 w 2371972"/>
                <a:gd name="connsiteY12005" fmla="*/ 1449074 h 3508684"/>
                <a:gd name="connsiteX12006" fmla="*/ 531606 w 2371972"/>
                <a:gd name="connsiteY12006" fmla="*/ 1449740 h 3508684"/>
                <a:gd name="connsiteX12007" fmla="*/ 531606 w 2371972"/>
                <a:gd name="connsiteY12007" fmla="*/ 1451833 h 3508684"/>
                <a:gd name="connsiteX12008" fmla="*/ 532272 w 2371972"/>
                <a:gd name="connsiteY12008" fmla="*/ 1452690 h 3508684"/>
                <a:gd name="connsiteX12009" fmla="*/ 532272 w 2371972"/>
                <a:gd name="connsiteY12009" fmla="*/ 1458875 h 3508684"/>
                <a:gd name="connsiteX12010" fmla="*/ 532748 w 2371972"/>
                <a:gd name="connsiteY12010" fmla="*/ 1459161 h 3508684"/>
                <a:gd name="connsiteX12011" fmla="*/ 532748 w 2371972"/>
                <a:gd name="connsiteY12011" fmla="*/ 1459827 h 3508684"/>
                <a:gd name="connsiteX12012" fmla="*/ 533223 w 2371972"/>
                <a:gd name="connsiteY12012" fmla="*/ 1459827 h 3508684"/>
                <a:gd name="connsiteX12013" fmla="*/ 533223 w 2371972"/>
                <a:gd name="connsiteY12013" fmla="*/ 1460683 h 3508684"/>
                <a:gd name="connsiteX12014" fmla="*/ 534745 w 2371972"/>
                <a:gd name="connsiteY12014" fmla="*/ 1460683 h 3508684"/>
                <a:gd name="connsiteX12015" fmla="*/ 534459 w 2371972"/>
                <a:gd name="connsiteY12015" fmla="*/ 1458590 h 3508684"/>
                <a:gd name="connsiteX12016" fmla="*/ 534935 w 2371972"/>
                <a:gd name="connsiteY12016" fmla="*/ 1457353 h 3508684"/>
                <a:gd name="connsiteX12017" fmla="*/ 534935 w 2371972"/>
                <a:gd name="connsiteY12017" fmla="*/ 1454878 h 3508684"/>
                <a:gd name="connsiteX12018" fmla="*/ 534174 w 2371972"/>
                <a:gd name="connsiteY12018" fmla="*/ 1454212 h 3508684"/>
                <a:gd name="connsiteX12019" fmla="*/ 534174 w 2371972"/>
                <a:gd name="connsiteY12019" fmla="*/ 1453356 h 3508684"/>
                <a:gd name="connsiteX12020" fmla="*/ 535030 w 2371972"/>
                <a:gd name="connsiteY12020" fmla="*/ 1452975 h 3508684"/>
                <a:gd name="connsiteX12021" fmla="*/ 537122 w 2371972"/>
                <a:gd name="connsiteY12021" fmla="*/ 1454878 h 3508684"/>
                <a:gd name="connsiteX12022" fmla="*/ 537978 w 2371972"/>
                <a:gd name="connsiteY12022" fmla="*/ 1458399 h 3508684"/>
                <a:gd name="connsiteX12023" fmla="*/ 537693 w 2371972"/>
                <a:gd name="connsiteY12023" fmla="*/ 1462206 h 3508684"/>
                <a:gd name="connsiteX12024" fmla="*/ 540356 w 2371972"/>
                <a:gd name="connsiteY12024" fmla="*/ 1466583 h 3508684"/>
                <a:gd name="connsiteX12025" fmla="*/ 540070 w 2371972"/>
                <a:gd name="connsiteY12025" fmla="*/ 1467820 h 3508684"/>
                <a:gd name="connsiteX12026" fmla="*/ 540546 w 2371972"/>
                <a:gd name="connsiteY12026" fmla="*/ 1468772 h 3508684"/>
                <a:gd name="connsiteX12027" fmla="*/ 539785 w 2371972"/>
                <a:gd name="connsiteY12027" fmla="*/ 1473529 h 3508684"/>
                <a:gd name="connsiteX12028" fmla="*/ 540260 w 2371972"/>
                <a:gd name="connsiteY12028" fmla="*/ 1474196 h 3508684"/>
                <a:gd name="connsiteX12029" fmla="*/ 539785 w 2371972"/>
                <a:gd name="connsiteY12029" fmla="*/ 1474196 h 3508684"/>
                <a:gd name="connsiteX12030" fmla="*/ 539785 w 2371972"/>
                <a:gd name="connsiteY12030" fmla="*/ 1475147 h 3508684"/>
                <a:gd name="connsiteX12031" fmla="*/ 540546 w 2371972"/>
                <a:gd name="connsiteY12031" fmla="*/ 1475813 h 3508684"/>
                <a:gd name="connsiteX12032" fmla="*/ 540831 w 2371972"/>
                <a:gd name="connsiteY12032" fmla="*/ 1478097 h 3508684"/>
                <a:gd name="connsiteX12033" fmla="*/ 541307 w 2371972"/>
                <a:gd name="connsiteY12033" fmla="*/ 1478383 h 3508684"/>
                <a:gd name="connsiteX12034" fmla="*/ 541592 w 2371972"/>
                <a:gd name="connsiteY12034" fmla="*/ 1479334 h 3508684"/>
                <a:gd name="connsiteX12035" fmla="*/ 542353 w 2371972"/>
                <a:gd name="connsiteY12035" fmla="*/ 1479334 h 3508684"/>
                <a:gd name="connsiteX12036" fmla="*/ 543113 w 2371972"/>
                <a:gd name="connsiteY12036" fmla="*/ 1480286 h 3508684"/>
                <a:gd name="connsiteX12037" fmla="*/ 543969 w 2371972"/>
                <a:gd name="connsiteY12037" fmla="*/ 1480666 h 3508684"/>
                <a:gd name="connsiteX12038" fmla="*/ 544825 w 2371972"/>
                <a:gd name="connsiteY12038" fmla="*/ 1480286 h 3508684"/>
                <a:gd name="connsiteX12039" fmla="*/ 545681 w 2371972"/>
                <a:gd name="connsiteY12039" fmla="*/ 1480571 h 3508684"/>
                <a:gd name="connsiteX12040" fmla="*/ 545396 w 2371972"/>
                <a:gd name="connsiteY12040" fmla="*/ 1478478 h 3508684"/>
                <a:gd name="connsiteX12041" fmla="*/ 542923 w 2371972"/>
                <a:gd name="connsiteY12041" fmla="*/ 1476004 h 3508684"/>
                <a:gd name="connsiteX12042" fmla="*/ 542448 w 2371972"/>
                <a:gd name="connsiteY12042" fmla="*/ 1475052 h 3508684"/>
                <a:gd name="connsiteX12043" fmla="*/ 542448 w 2371972"/>
                <a:gd name="connsiteY12043" fmla="*/ 1473529 h 3508684"/>
                <a:gd name="connsiteX12044" fmla="*/ 543304 w 2371972"/>
                <a:gd name="connsiteY12044" fmla="*/ 1471055 h 3508684"/>
                <a:gd name="connsiteX12045" fmla="*/ 543589 w 2371972"/>
                <a:gd name="connsiteY12045" fmla="*/ 1466964 h 3508684"/>
                <a:gd name="connsiteX12046" fmla="*/ 542543 w 2371972"/>
                <a:gd name="connsiteY12046" fmla="*/ 1466107 h 3508684"/>
                <a:gd name="connsiteX12047" fmla="*/ 541687 w 2371972"/>
                <a:gd name="connsiteY12047" fmla="*/ 1464585 h 3508684"/>
                <a:gd name="connsiteX12048" fmla="*/ 541687 w 2371972"/>
                <a:gd name="connsiteY12048" fmla="*/ 1463633 h 3508684"/>
                <a:gd name="connsiteX12049" fmla="*/ 541211 w 2371972"/>
                <a:gd name="connsiteY12049" fmla="*/ 1463633 h 3508684"/>
                <a:gd name="connsiteX12050" fmla="*/ 541497 w 2371972"/>
                <a:gd name="connsiteY12050" fmla="*/ 1463252 h 3508684"/>
                <a:gd name="connsiteX12051" fmla="*/ 540736 w 2371972"/>
                <a:gd name="connsiteY12051" fmla="*/ 1462872 h 3508684"/>
                <a:gd name="connsiteX12052" fmla="*/ 540451 w 2371972"/>
                <a:gd name="connsiteY12052" fmla="*/ 1458590 h 3508684"/>
                <a:gd name="connsiteX12053" fmla="*/ 540926 w 2371972"/>
                <a:gd name="connsiteY12053" fmla="*/ 1457638 h 3508684"/>
                <a:gd name="connsiteX12054" fmla="*/ 543113 w 2371972"/>
                <a:gd name="connsiteY12054" fmla="*/ 1457257 h 3508684"/>
                <a:gd name="connsiteX12055" fmla="*/ 543969 w 2371972"/>
                <a:gd name="connsiteY12055" fmla="*/ 1457923 h 3508684"/>
                <a:gd name="connsiteX12056" fmla="*/ 543969 w 2371972"/>
                <a:gd name="connsiteY12056" fmla="*/ 1458875 h 3508684"/>
                <a:gd name="connsiteX12057" fmla="*/ 544825 w 2371972"/>
                <a:gd name="connsiteY12057" fmla="*/ 1459256 h 3508684"/>
                <a:gd name="connsiteX12058" fmla="*/ 545111 w 2371972"/>
                <a:gd name="connsiteY12058" fmla="*/ 1459922 h 3508684"/>
                <a:gd name="connsiteX12059" fmla="*/ 547298 w 2371972"/>
                <a:gd name="connsiteY12059" fmla="*/ 1459636 h 3508684"/>
                <a:gd name="connsiteX12060" fmla="*/ 547298 w 2371972"/>
                <a:gd name="connsiteY12060" fmla="*/ 1458780 h 3508684"/>
                <a:gd name="connsiteX12061" fmla="*/ 544445 w 2371972"/>
                <a:gd name="connsiteY12061" fmla="*/ 1455925 h 3508684"/>
                <a:gd name="connsiteX12062" fmla="*/ 540926 w 2371972"/>
                <a:gd name="connsiteY12062" fmla="*/ 1454783 h 3508684"/>
                <a:gd name="connsiteX12063" fmla="*/ 540641 w 2371972"/>
                <a:gd name="connsiteY12063" fmla="*/ 1453832 h 3508684"/>
                <a:gd name="connsiteX12064" fmla="*/ 538834 w 2371972"/>
                <a:gd name="connsiteY12064" fmla="*/ 1451928 h 3508684"/>
                <a:gd name="connsiteX12065" fmla="*/ 538358 w 2371972"/>
                <a:gd name="connsiteY12065" fmla="*/ 1450025 h 3508684"/>
                <a:gd name="connsiteX12066" fmla="*/ 536266 w 2371972"/>
                <a:gd name="connsiteY12066" fmla="*/ 1447932 h 3508684"/>
                <a:gd name="connsiteX12067" fmla="*/ 535791 w 2371972"/>
                <a:gd name="connsiteY12067" fmla="*/ 1447932 h 3508684"/>
                <a:gd name="connsiteX12068" fmla="*/ 536076 w 2371972"/>
                <a:gd name="connsiteY12068" fmla="*/ 1447551 h 3508684"/>
                <a:gd name="connsiteX12069" fmla="*/ 531606 w 2371972"/>
                <a:gd name="connsiteY12069" fmla="*/ 1442984 h 3508684"/>
                <a:gd name="connsiteX12070" fmla="*/ 529514 w 2371972"/>
                <a:gd name="connsiteY12070" fmla="*/ 1442317 h 3508684"/>
                <a:gd name="connsiteX12071" fmla="*/ 527993 w 2371972"/>
                <a:gd name="connsiteY12071" fmla="*/ 1440034 h 3508684"/>
                <a:gd name="connsiteX12072" fmla="*/ 524854 w 2371972"/>
                <a:gd name="connsiteY12072" fmla="*/ 1437560 h 3508684"/>
                <a:gd name="connsiteX12073" fmla="*/ 524379 w 2371972"/>
                <a:gd name="connsiteY12073" fmla="*/ 1436322 h 3508684"/>
                <a:gd name="connsiteX12074" fmla="*/ 523713 w 2371972"/>
                <a:gd name="connsiteY12074" fmla="*/ 1435942 h 3508684"/>
                <a:gd name="connsiteX12075" fmla="*/ 521906 w 2371972"/>
                <a:gd name="connsiteY12075" fmla="*/ 1431945 h 3508684"/>
                <a:gd name="connsiteX12076" fmla="*/ 521906 w 2371972"/>
                <a:gd name="connsiteY12076" fmla="*/ 1429281 h 3508684"/>
                <a:gd name="connsiteX12077" fmla="*/ 522382 w 2371972"/>
                <a:gd name="connsiteY12077" fmla="*/ 1428329 h 3508684"/>
                <a:gd name="connsiteX12078" fmla="*/ 521050 w 2371972"/>
                <a:gd name="connsiteY12078" fmla="*/ 1428044 h 3508684"/>
                <a:gd name="connsiteX12079" fmla="*/ 520004 w 2371972"/>
                <a:gd name="connsiteY12079" fmla="*/ 1426807 h 3508684"/>
                <a:gd name="connsiteX12080" fmla="*/ 520004 w 2371972"/>
                <a:gd name="connsiteY12080" fmla="*/ 1424713 h 3508684"/>
                <a:gd name="connsiteX12081" fmla="*/ 520860 w 2371972"/>
                <a:gd name="connsiteY12081" fmla="*/ 1423857 h 3508684"/>
                <a:gd name="connsiteX12082" fmla="*/ 520860 w 2371972"/>
                <a:gd name="connsiteY12082" fmla="*/ 1421383 h 3508684"/>
                <a:gd name="connsiteX12083" fmla="*/ 518768 w 2371972"/>
                <a:gd name="connsiteY12083" fmla="*/ 1419765 h 3508684"/>
                <a:gd name="connsiteX12084" fmla="*/ 517246 w 2371972"/>
                <a:gd name="connsiteY12084" fmla="*/ 1417291 h 3508684"/>
                <a:gd name="connsiteX12085" fmla="*/ 514584 w 2371972"/>
                <a:gd name="connsiteY12085" fmla="*/ 1416054 h 3508684"/>
                <a:gd name="connsiteX12086" fmla="*/ 514108 w 2371972"/>
                <a:gd name="connsiteY12086" fmla="*/ 1415197 h 3508684"/>
                <a:gd name="connsiteX12087" fmla="*/ 514584 w 2371972"/>
                <a:gd name="connsiteY12087" fmla="*/ 1413675 h 3508684"/>
                <a:gd name="connsiteX12088" fmla="*/ 515439 w 2371972"/>
                <a:gd name="connsiteY12088" fmla="*/ 1413389 h 3508684"/>
                <a:gd name="connsiteX12089" fmla="*/ 515915 w 2371972"/>
                <a:gd name="connsiteY12089" fmla="*/ 1414626 h 3508684"/>
                <a:gd name="connsiteX12090" fmla="*/ 516771 w 2371972"/>
                <a:gd name="connsiteY12090" fmla="*/ 1414912 h 3508684"/>
                <a:gd name="connsiteX12091" fmla="*/ 516771 w 2371972"/>
                <a:gd name="connsiteY12091" fmla="*/ 1411772 h 3508684"/>
                <a:gd name="connsiteX12092" fmla="*/ 514679 w 2371972"/>
                <a:gd name="connsiteY12092" fmla="*/ 1412057 h 3508684"/>
                <a:gd name="connsiteX12093" fmla="*/ 514203 w 2371972"/>
                <a:gd name="connsiteY12093" fmla="*/ 1411201 h 3508684"/>
                <a:gd name="connsiteX12094" fmla="*/ 513442 w 2371972"/>
                <a:gd name="connsiteY12094" fmla="*/ 1410915 h 3508684"/>
                <a:gd name="connsiteX12095" fmla="*/ 512586 w 2371972"/>
                <a:gd name="connsiteY12095" fmla="*/ 1408631 h 3508684"/>
                <a:gd name="connsiteX12096" fmla="*/ 511540 w 2371972"/>
                <a:gd name="connsiteY12096" fmla="*/ 1407775 h 3508684"/>
                <a:gd name="connsiteX12097" fmla="*/ 511255 w 2371972"/>
                <a:gd name="connsiteY12097" fmla="*/ 1406919 h 3508684"/>
                <a:gd name="connsiteX12098" fmla="*/ 512016 w 2371972"/>
                <a:gd name="connsiteY12098" fmla="*/ 1406538 h 3508684"/>
                <a:gd name="connsiteX12099" fmla="*/ 512016 w 2371972"/>
                <a:gd name="connsiteY12099" fmla="*/ 1405872 h 3508684"/>
                <a:gd name="connsiteX12100" fmla="*/ 511160 w 2371972"/>
                <a:gd name="connsiteY12100" fmla="*/ 1404920 h 3508684"/>
                <a:gd name="connsiteX12101" fmla="*/ 511160 w 2371972"/>
                <a:gd name="connsiteY12101" fmla="*/ 1403683 h 3508684"/>
                <a:gd name="connsiteX12102" fmla="*/ 510399 w 2371972"/>
                <a:gd name="connsiteY12102" fmla="*/ 1403302 h 3508684"/>
                <a:gd name="connsiteX12103" fmla="*/ 510399 w 2371972"/>
                <a:gd name="connsiteY12103" fmla="*/ 1399782 h 3508684"/>
                <a:gd name="connsiteX12104" fmla="*/ 512491 w 2371972"/>
                <a:gd name="connsiteY12104" fmla="*/ 1395404 h 3508684"/>
                <a:gd name="connsiteX12105" fmla="*/ 514013 w 2371972"/>
                <a:gd name="connsiteY12105" fmla="*/ 1396261 h 3508684"/>
                <a:gd name="connsiteX12106" fmla="*/ 514774 w 2371972"/>
                <a:gd name="connsiteY12106" fmla="*/ 1398164 h 3508684"/>
                <a:gd name="connsiteX12107" fmla="*/ 516581 w 2371972"/>
                <a:gd name="connsiteY12107" fmla="*/ 1400067 h 3508684"/>
                <a:gd name="connsiteX12108" fmla="*/ 517436 w 2371972"/>
                <a:gd name="connsiteY12108" fmla="*/ 1400067 h 3508684"/>
                <a:gd name="connsiteX12109" fmla="*/ 517912 w 2371972"/>
                <a:gd name="connsiteY12109" fmla="*/ 1395024 h 3508684"/>
                <a:gd name="connsiteX12110" fmla="*/ 521050 w 2371972"/>
                <a:gd name="connsiteY12110" fmla="*/ 1394167 h 3508684"/>
                <a:gd name="connsiteX12111" fmla="*/ 521050 w 2371972"/>
                <a:gd name="connsiteY12111" fmla="*/ 1393216 h 3508684"/>
                <a:gd name="connsiteX12112" fmla="*/ 522572 w 2371972"/>
                <a:gd name="connsiteY12112" fmla="*/ 1390742 h 3508684"/>
                <a:gd name="connsiteX12113" fmla="*/ 523047 w 2371972"/>
                <a:gd name="connsiteY12113" fmla="*/ 1388648 h 3508684"/>
                <a:gd name="connsiteX12114" fmla="*/ 525140 w 2371972"/>
                <a:gd name="connsiteY12114" fmla="*/ 1385984 h 3508684"/>
                <a:gd name="connsiteX12115" fmla="*/ 525805 w 2371972"/>
                <a:gd name="connsiteY12115" fmla="*/ 1383129 h 3508684"/>
                <a:gd name="connsiteX12116" fmla="*/ 526281 w 2371972"/>
                <a:gd name="connsiteY12116" fmla="*/ 1382843 h 3508684"/>
                <a:gd name="connsiteX12117" fmla="*/ 526281 w 2371972"/>
                <a:gd name="connsiteY12117" fmla="*/ 1381606 h 3508684"/>
                <a:gd name="connsiteX12118" fmla="*/ 524759 w 2371972"/>
                <a:gd name="connsiteY12118" fmla="*/ 1381226 h 3508684"/>
                <a:gd name="connsiteX12119" fmla="*/ 524759 w 2371972"/>
                <a:gd name="connsiteY12119" fmla="*/ 1380845 h 3508684"/>
                <a:gd name="connsiteX12120" fmla="*/ 522667 w 2371972"/>
                <a:gd name="connsiteY12120" fmla="*/ 1380560 h 3508684"/>
                <a:gd name="connsiteX12121" fmla="*/ 522191 w 2371972"/>
                <a:gd name="connsiteY12121" fmla="*/ 1381226 h 3508684"/>
                <a:gd name="connsiteX12122" fmla="*/ 521431 w 2371972"/>
                <a:gd name="connsiteY12122" fmla="*/ 1381226 h 3508684"/>
                <a:gd name="connsiteX12123" fmla="*/ 521431 w 2371972"/>
                <a:gd name="connsiteY12123" fmla="*/ 1381606 h 3508684"/>
                <a:gd name="connsiteX12124" fmla="*/ 520670 w 2371972"/>
                <a:gd name="connsiteY12124" fmla="*/ 1381606 h 3508684"/>
                <a:gd name="connsiteX12125" fmla="*/ 520670 w 2371972"/>
                <a:gd name="connsiteY12125" fmla="*/ 1383224 h 3508684"/>
                <a:gd name="connsiteX12126" fmla="*/ 519148 w 2371972"/>
                <a:gd name="connsiteY12126" fmla="*/ 1384461 h 3508684"/>
                <a:gd name="connsiteX12127" fmla="*/ 514964 w 2371972"/>
                <a:gd name="connsiteY12127" fmla="*/ 1384461 h 3508684"/>
                <a:gd name="connsiteX12128" fmla="*/ 514679 w 2371972"/>
                <a:gd name="connsiteY12128" fmla="*/ 1384842 h 3508684"/>
                <a:gd name="connsiteX12129" fmla="*/ 511826 w 2371972"/>
                <a:gd name="connsiteY12129" fmla="*/ 1384556 h 3508684"/>
                <a:gd name="connsiteX12130" fmla="*/ 511826 w 2371972"/>
                <a:gd name="connsiteY12130" fmla="*/ 1383319 h 3508684"/>
                <a:gd name="connsiteX12131" fmla="*/ 513157 w 2371972"/>
                <a:gd name="connsiteY12131" fmla="*/ 1381416 h 3508684"/>
                <a:gd name="connsiteX12132" fmla="*/ 513442 w 2371972"/>
                <a:gd name="connsiteY12132" fmla="*/ 1378942 h 3508684"/>
                <a:gd name="connsiteX12133" fmla="*/ 510589 w 2371972"/>
                <a:gd name="connsiteY12133" fmla="*/ 1376277 h 3508684"/>
                <a:gd name="connsiteX12134" fmla="*/ 510875 w 2371972"/>
                <a:gd name="connsiteY12134" fmla="*/ 1375040 h 3508684"/>
                <a:gd name="connsiteX12135" fmla="*/ 512206 w 2371972"/>
                <a:gd name="connsiteY12135" fmla="*/ 1374089 h 3508684"/>
                <a:gd name="connsiteX12136" fmla="*/ 512206 w 2371972"/>
                <a:gd name="connsiteY12136" fmla="*/ 1371805 h 3508684"/>
                <a:gd name="connsiteX12137" fmla="*/ 511445 w 2371972"/>
                <a:gd name="connsiteY12137" fmla="*/ 1371139 h 3508684"/>
                <a:gd name="connsiteX12138" fmla="*/ 511445 w 2371972"/>
                <a:gd name="connsiteY12138" fmla="*/ 1368474 h 3508684"/>
                <a:gd name="connsiteX12139" fmla="*/ 510399 w 2371972"/>
                <a:gd name="connsiteY12139" fmla="*/ 1366952 h 3508684"/>
                <a:gd name="connsiteX12140" fmla="*/ 511731 w 2371972"/>
                <a:gd name="connsiteY12140" fmla="*/ 1366667 h 3508684"/>
                <a:gd name="connsiteX12141" fmla="*/ 512491 w 2371972"/>
                <a:gd name="connsiteY12141" fmla="*/ 1365810 h 3508684"/>
                <a:gd name="connsiteX12142" fmla="*/ 512491 w 2371972"/>
                <a:gd name="connsiteY12142" fmla="*/ 1362955 h 3508684"/>
                <a:gd name="connsiteX12143" fmla="*/ 511635 w 2371972"/>
                <a:gd name="connsiteY12143" fmla="*/ 1362575 h 3508684"/>
                <a:gd name="connsiteX12144" fmla="*/ 510589 w 2371972"/>
                <a:gd name="connsiteY12144" fmla="*/ 1360957 h 3508684"/>
                <a:gd name="connsiteX12145" fmla="*/ 508117 w 2371972"/>
                <a:gd name="connsiteY12145" fmla="*/ 1355533 h 3508684"/>
                <a:gd name="connsiteX12146" fmla="*/ 506025 w 2371972"/>
                <a:gd name="connsiteY12146" fmla="*/ 1352678 h 3508684"/>
                <a:gd name="connsiteX12147" fmla="*/ 506025 w 2371972"/>
                <a:gd name="connsiteY12147" fmla="*/ 1351822 h 3508684"/>
                <a:gd name="connsiteX12148" fmla="*/ 504978 w 2371972"/>
                <a:gd name="connsiteY12148" fmla="*/ 1350870 h 3508684"/>
                <a:gd name="connsiteX12149" fmla="*/ 504693 w 2371972"/>
                <a:gd name="connsiteY12149" fmla="*/ 1350014 h 3508684"/>
                <a:gd name="connsiteX12150" fmla="*/ 501840 w 2371972"/>
                <a:gd name="connsiteY12150" fmla="*/ 1347540 h 3508684"/>
                <a:gd name="connsiteX12151" fmla="*/ 499653 w 2371972"/>
                <a:gd name="connsiteY12151" fmla="*/ 1342782 h 3508684"/>
                <a:gd name="connsiteX12152" fmla="*/ 499653 w 2371972"/>
                <a:gd name="connsiteY12152" fmla="*/ 1339927 h 3508684"/>
                <a:gd name="connsiteX12153" fmla="*/ 500414 w 2371972"/>
                <a:gd name="connsiteY12153" fmla="*/ 1339546 h 3508684"/>
                <a:gd name="connsiteX12154" fmla="*/ 500699 w 2371972"/>
                <a:gd name="connsiteY12154" fmla="*/ 1338309 h 3508684"/>
                <a:gd name="connsiteX12155" fmla="*/ 502030 w 2371972"/>
                <a:gd name="connsiteY12155" fmla="*/ 1337072 h 3508684"/>
                <a:gd name="connsiteX12156" fmla="*/ 507166 w 2371972"/>
                <a:gd name="connsiteY12156" fmla="*/ 1336787 h 3508684"/>
                <a:gd name="connsiteX12157" fmla="*/ 508687 w 2371972"/>
                <a:gd name="connsiteY12157" fmla="*/ 1335169 h 3508684"/>
                <a:gd name="connsiteX12158" fmla="*/ 508687 w 2371972"/>
                <a:gd name="connsiteY12158" fmla="*/ 1334503 h 3508684"/>
                <a:gd name="connsiteX12159" fmla="*/ 507641 w 2371972"/>
                <a:gd name="connsiteY12159" fmla="*/ 1333837 h 3508684"/>
                <a:gd name="connsiteX12160" fmla="*/ 508117 w 2371972"/>
                <a:gd name="connsiteY12160" fmla="*/ 1332219 h 3508684"/>
                <a:gd name="connsiteX12161" fmla="*/ 506310 w 2371972"/>
                <a:gd name="connsiteY12161" fmla="*/ 1329364 h 3508684"/>
                <a:gd name="connsiteX12162" fmla="*/ 506310 w 2371972"/>
                <a:gd name="connsiteY12162" fmla="*/ 1328508 h 3508684"/>
                <a:gd name="connsiteX12163" fmla="*/ 507166 w 2371972"/>
                <a:gd name="connsiteY12163" fmla="*/ 1327651 h 3508684"/>
                <a:gd name="connsiteX12164" fmla="*/ 509638 w 2371972"/>
                <a:gd name="connsiteY12164" fmla="*/ 1327651 h 3508684"/>
                <a:gd name="connsiteX12165" fmla="*/ 510114 w 2371972"/>
                <a:gd name="connsiteY12165" fmla="*/ 1328318 h 3508684"/>
                <a:gd name="connsiteX12166" fmla="*/ 510875 w 2371972"/>
                <a:gd name="connsiteY12166" fmla="*/ 1328032 h 3508684"/>
                <a:gd name="connsiteX12167" fmla="*/ 511731 w 2371972"/>
                <a:gd name="connsiteY12167" fmla="*/ 1328413 h 3508684"/>
                <a:gd name="connsiteX12168" fmla="*/ 513823 w 2371972"/>
                <a:gd name="connsiteY12168" fmla="*/ 1328127 h 3508684"/>
                <a:gd name="connsiteX12169" fmla="*/ 515344 w 2371972"/>
                <a:gd name="connsiteY12169" fmla="*/ 1326890 h 3508684"/>
                <a:gd name="connsiteX12170" fmla="*/ 516010 w 2371972"/>
                <a:gd name="connsiteY12170" fmla="*/ 1327842 h 3508684"/>
                <a:gd name="connsiteX12171" fmla="*/ 517341 w 2371972"/>
                <a:gd name="connsiteY12171" fmla="*/ 1328222 h 3508684"/>
                <a:gd name="connsiteX12172" fmla="*/ 519529 w 2371972"/>
                <a:gd name="connsiteY12172" fmla="*/ 1327366 h 3508684"/>
                <a:gd name="connsiteX12173" fmla="*/ 521336 w 2371972"/>
                <a:gd name="connsiteY12173" fmla="*/ 1326414 h 3508684"/>
                <a:gd name="connsiteX12174" fmla="*/ 523143 w 2371972"/>
                <a:gd name="connsiteY12174" fmla="*/ 1324131 h 3508684"/>
                <a:gd name="connsiteX12175" fmla="*/ 523998 w 2371972"/>
                <a:gd name="connsiteY12175" fmla="*/ 1323845 h 3508684"/>
                <a:gd name="connsiteX12176" fmla="*/ 525805 w 2371972"/>
                <a:gd name="connsiteY12176" fmla="*/ 1321942 h 3508684"/>
                <a:gd name="connsiteX12177" fmla="*/ 527612 w 2371972"/>
                <a:gd name="connsiteY12177" fmla="*/ 1321086 h 3508684"/>
                <a:gd name="connsiteX12178" fmla="*/ 529134 w 2371972"/>
                <a:gd name="connsiteY12178" fmla="*/ 1319563 h 3508684"/>
                <a:gd name="connsiteX12179" fmla="*/ 529134 w 2371972"/>
                <a:gd name="connsiteY12179" fmla="*/ 1317660 h 3508684"/>
                <a:gd name="connsiteX12180" fmla="*/ 531797 w 2371972"/>
                <a:gd name="connsiteY12180" fmla="*/ 1315376 h 3508684"/>
                <a:gd name="connsiteX12181" fmla="*/ 531511 w 2371972"/>
                <a:gd name="connsiteY12181" fmla="*/ 1314520 h 3508684"/>
                <a:gd name="connsiteX12182" fmla="*/ 532367 w 2371972"/>
                <a:gd name="connsiteY12182" fmla="*/ 1313854 h 3508684"/>
                <a:gd name="connsiteX12183" fmla="*/ 532367 w 2371972"/>
                <a:gd name="connsiteY12183" fmla="*/ 1312331 h 3508684"/>
                <a:gd name="connsiteX12184" fmla="*/ 530846 w 2371972"/>
                <a:gd name="connsiteY12184" fmla="*/ 1310713 h 3508684"/>
                <a:gd name="connsiteX12185" fmla="*/ 530560 w 2371972"/>
                <a:gd name="connsiteY12185" fmla="*/ 1309476 h 3508684"/>
                <a:gd name="connsiteX12186" fmla="*/ 533413 w 2371972"/>
                <a:gd name="connsiteY12186" fmla="*/ 1309762 h 3508684"/>
                <a:gd name="connsiteX12187" fmla="*/ 533413 w 2371972"/>
                <a:gd name="connsiteY12187" fmla="*/ 1307478 h 3508684"/>
                <a:gd name="connsiteX12188" fmla="*/ 532748 w 2371972"/>
                <a:gd name="connsiteY12188" fmla="*/ 1306812 h 3508684"/>
                <a:gd name="connsiteX12189" fmla="*/ 531892 w 2371972"/>
                <a:gd name="connsiteY12189" fmla="*/ 1302815 h 3508684"/>
                <a:gd name="connsiteX12190" fmla="*/ 530846 w 2371972"/>
                <a:gd name="connsiteY12190" fmla="*/ 1301863 h 3508684"/>
                <a:gd name="connsiteX12191" fmla="*/ 529324 w 2371972"/>
                <a:gd name="connsiteY12191" fmla="*/ 1301578 h 3508684"/>
                <a:gd name="connsiteX12192" fmla="*/ 528849 w 2371972"/>
                <a:gd name="connsiteY12192" fmla="*/ 1300056 h 3508684"/>
                <a:gd name="connsiteX12193" fmla="*/ 527993 w 2371972"/>
                <a:gd name="connsiteY12193" fmla="*/ 1299389 h 3508684"/>
                <a:gd name="connsiteX12194" fmla="*/ 528278 w 2371972"/>
                <a:gd name="connsiteY12194" fmla="*/ 1299009 h 3508684"/>
                <a:gd name="connsiteX12195" fmla="*/ 529609 w 2371972"/>
                <a:gd name="connsiteY12195" fmla="*/ 1299294 h 3508684"/>
                <a:gd name="connsiteX12196" fmla="*/ 530655 w 2371972"/>
                <a:gd name="connsiteY12196" fmla="*/ 1297106 h 3508684"/>
                <a:gd name="connsiteX12197" fmla="*/ 531511 w 2371972"/>
                <a:gd name="connsiteY12197" fmla="*/ 1296725 h 3508684"/>
                <a:gd name="connsiteX12198" fmla="*/ 531511 w 2371972"/>
                <a:gd name="connsiteY12198" fmla="*/ 1295773 h 3508684"/>
                <a:gd name="connsiteX12199" fmla="*/ 531036 w 2371972"/>
                <a:gd name="connsiteY12199" fmla="*/ 1295393 h 3508684"/>
                <a:gd name="connsiteX12200" fmla="*/ 528849 w 2371972"/>
                <a:gd name="connsiteY12200" fmla="*/ 1295012 h 3508684"/>
                <a:gd name="connsiteX12201" fmla="*/ 527993 w 2371972"/>
                <a:gd name="connsiteY12201" fmla="*/ 1294156 h 3508684"/>
                <a:gd name="connsiteX12202" fmla="*/ 527993 w 2371972"/>
                <a:gd name="connsiteY12202" fmla="*/ 1293585 h 3508684"/>
                <a:gd name="connsiteX12203" fmla="*/ 529039 w 2371972"/>
                <a:gd name="connsiteY12203" fmla="*/ 1292062 h 3508684"/>
                <a:gd name="connsiteX12204" fmla="*/ 530465 w 2371972"/>
                <a:gd name="connsiteY12204" fmla="*/ 1292062 h 3508684"/>
                <a:gd name="connsiteX12205" fmla="*/ 530465 w 2371972"/>
                <a:gd name="connsiteY12205" fmla="*/ 1292348 h 3508684"/>
                <a:gd name="connsiteX12206" fmla="*/ 530180 w 2371972"/>
                <a:gd name="connsiteY12206" fmla="*/ 1292348 h 3508684"/>
                <a:gd name="connsiteX12207" fmla="*/ 389718 w 2371972"/>
                <a:gd name="connsiteY12207" fmla="*/ 1162837 h 3508684"/>
                <a:gd name="connsiteX12208" fmla="*/ 391810 w 2371972"/>
                <a:gd name="connsiteY12208" fmla="*/ 1163218 h 3508684"/>
                <a:gd name="connsiteX12209" fmla="*/ 394283 w 2371972"/>
                <a:gd name="connsiteY12209" fmla="*/ 1164835 h 3508684"/>
                <a:gd name="connsiteX12210" fmla="*/ 399418 w 2371972"/>
                <a:gd name="connsiteY12210" fmla="*/ 1164835 h 3508684"/>
                <a:gd name="connsiteX12211" fmla="*/ 399418 w 2371972"/>
                <a:gd name="connsiteY12211" fmla="*/ 1165692 h 3508684"/>
                <a:gd name="connsiteX12212" fmla="*/ 400179 w 2371972"/>
                <a:gd name="connsiteY12212" fmla="*/ 1165977 h 3508684"/>
                <a:gd name="connsiteX12213" fmla="*/ 400179 w 2371972"/>
                <a:gd name="connsiteY12213" fmla="*/ 1166929 h 3508684"/>
                <a:gd name="connsiteX12214" fmla="*/ 401035 w 2371972"/>
                <a:gd name="connsiteY12214" fmla="*/ 1167309 h 3508684"/>
                <a:gd name="connsiteX12215" fmla="*/ 401891 w 2371972"/>
                <a:gd name="connsiteY12215" fmla="*/ 1166643 h 3508684"/>
                <a:gd name="connsiteX12216" fmla="*/ 402651 w 2371972"/>
                <a:gd name="connsiteY12216" fmla="*/ 1166643 h 3508684"/>
                <a:gd name="connsiteX12217" fmla="*/ 403412 w 2371972"/>
                <a:gd name="connsiteY12217" fmla="*/ 1167595 h 3508684"/>
                <a:gd name="connsiteX12218" fmla="*/ 404458 w 2371972"/>
                <a:gd name="connsiteY12218" fmla="*/ 1166929 h 3508684"/>
                <a:gd name="connsiteX12219" fmla="*/ 407311 w 2371972"/>
                <a:gd name="connsiteY12219" fmla="*/ 1167214 h 3508684"/>
                <a:gd name="connsiteX12220" fmla="*/ 408357 w 2371972"/>
                <a:gd name="connsiteY12220" fmla="*/ 1168737 h 3508684"/>
                <a:gd name="connsiteX12221" fmla="*/ 410450 w 2371972"/>
                <a:gd name="connsiteY12221" fmla="*/ 1169688 h 3508684"/>
                <a:gd name="connsiteX12222" fmla="*/ 410735 w 2371972"/>
                <a:gd name="connsiteY12222" fmla="*/ 1170925 h 3508684"/>
                <a:gd name="connsiteX12223" fmla="*/ 409213 w 2371972"/>
                <a:gd name="connsiteY12223" fmla="*/ 1172163 h 3508684"/>
                <a:gd name="connsiteX12224" fmla="*/ 411305 w 2371972"/>
                <a:gd name="connsiteY12224" fmla="*/ 1172448 h 3508684"/>
                <a:gd name="connsiteX12225" fmla="*/ 412352 w 2371972"/>
                <a:gd name="connsiteY12225" fmla="*/ 1173685 h 3508684"/>
                <a:gd name="connsiteX12226" fmla="*/ 412352 w 2371972"/>
                <a:gd name="connsiteY12226" fmla="*/ 1175398 h 3508684"/>
                <a:gd name="connsiteX12227" fmla="*/ 413873 w 2371972"/>
                <a:gd name="connsiteY12227" fmla="*/ 1176920 h 3508684"/>
                <a:gd name="connsiteX12228" fmla="*/ 413398 w 2371972"/>
                <a:gd name="connsiteY12228" fmla="*/ 1178157 h 3508684"/>
                <a:gd name="connsiteX12229" fmla="*/ 414158 w 2371972"/>
                <a:gd name="connsiteY12229" fmla="*/ 1178824 h 3508684"/>
                <a:gd name="connsiteX12230" fmla="*/ 414444 w 2371972"/>
                <a:gd name="connsiteY12230" fmla="*/ 1180441 h 3508684"/>
                <a:gd name="connsiteX12231" fmla="*/ 410259 w 2371972"/>
                <a:gd name="connsiteY12231" fmla="*/ 1182630 h 3508684"/>
                <a:gd name="connsiteX12232" fmla="*/ 408738 w 2371972"/>
                <a:gd name="connsiteY12232" fmla="*/ 1182915 h 3508684"/>
                <a:gd name="connsiteX12233" fmla="*/ 406075 w 2371972"/>
                <a:gd name="connsiteY12233" fmla="*/ 1185104 h 3508684"/>
                <a:gd name="connsiteX12234" fmla="*/ 404268 w 2371972"/>
                <a:gd name="connsiteY12234" fmla="*/ 1184819 h 3508684"/>
                <a:gd name="connsiteX12235" fmla="*/ 402461 w 2371972"/>
                <a:gd name="connsiteY12235" fmla="*/ 1185770 h 3508684"/>
                <a:gd name="connsiteX12236" fmla="*/ 401415 w 2371972"/>
                <a:gd name="connsiteY12236" fmla="*/ 1185104 h 3508684"/>
                <a:gd name="connsiteX12237" fmla="*/ 401891 w 2371972"/>
                <a:gd name="connsiteY12237" fmla="*/ 1181678 h 3508684"/>
                <a:gd name="connsiteX12238" fmla="*/ 402366 w 2371972"/>
                <a:gd name="connsiteY12238" fmla="*/ 1181298 h 3508684"/>
                <a:gd name="connsiteX12239" fmla="*/ 401510 w 2371972"/>
                <a:gd name="connsiteY12239" fmla="*/ 1181583 h 3508684"/>
                <a:gd name="connsiteX12240" fmla="*/ 401035 w 2371972"/>
                <a:gd name="connsiteY12240" fmla="*/ 1182440 h 3508684"/>
                <a:gd name="connsiteX12241" fmla="*/ 399703 w 2371972"/>
                <a:gd name="connsiteY12241" fmla="*/ 1183296 h 3508684"/>
                <a:gd name="connsiteX12242" fmla="*/ 398657 w 2371972"/>
                <a:gd name="connsiteY12242" fmla="*/ 1183011 h 3508684"/>
                <a:gd name="connsiteX12243" fmla="*/ 398182 w 2371972"/>
                <a:gd name="connsiteY12243" fmla="*/ 1182154 h 3508684"/>
                <a:gd name="connsiteX12244" fmla="*/ 397421 w 2371972"/>
                <a:gd name="connsiteY12244" fmla="*/ 1181869 h 3508684"/>
                <a:gd name="connsiteX12245" fmla="*/ 396090 w 2371972"/>
                <a:gd name="connsiteY12245" fmla="*/ 1183391 h 3508684"/>
                <a:gd name="connsiteX12246" fmla="*/ 396090 w 2371972"/>
                <a:gd name="connsiteY12246" fmla="*/ 1184248 h 3508684"/>
                <a:gd name="connsiteX12247" fmla="*/ 393997 w 2371972"/>
                <a:gd name="connsiteY12247" fmla="*/ 1184628 h 3508684"/>
                <a:gd name="connsiteX12248" fmla="*/ 393237 w 2371972"/>
                <a:gd name="connsiteY12248" fmla="*/ 1183772 h 3508684"/>
                <a:gd name="connsiteX12249" fmla="*/ 393522 w 2371972"/>
                <a:gd name="connsiteY12249" fmla="*/ 1181583 h 3508684"/>
                <a:gd name="connsiteX12250" fmla="*/ 392000 w 2371972"/>
                <a:gd name="connsiteY12250" fmla="*/ 1181298 h 3508684"/>
                <a:gd name="connsiteX12251" fmla="*/ 391144 w 2371972"/>
                <a:gd name="connsiteY12251" fmla="*/ 1180346 h 3508684"/>
                <a:gd name="connsiteX12252" fmla="*/ 392190 w 2371972"/>
                <a:gd name="connsiteY12252" fmla="*/ 1179966 h 3508684"/>
                <a:gd name="connsiteX12253" fmla="*/ 392951 w 2371972"/>
                <a:gd name="connsiteY12253" fmla="*/ 1179109 h 3508684"/>
                <a:gd name="connsiteX12254" fmla="*/ 394473 w 2371972"/>
                <a:gd name="connsiteY12254" fmla="*/ 1179109 h 3508684"/>
                <a:gd name="connsiteX12255" fmla="*/ 394473 w 2371972"/>
                <a:gd name="connsiteY12255" fmla="*/ 1177587 h 3508684"/>
                <a:gd name="connsiteX12256" fmla="*/ 396660 w 2371972"/>
                <a:gd name="connsiteY12256" fmla="*/ 1175969 h 3508684"/>
                <a:gd name="connsiteX12257" fmla="*/ 394853 w 2371972"/>
                <a:gd name="connsiteY12257" fmla="*/ 1175112 h 3508684"/>
                <a:gd name="connsiteX12258" fmla="*/ 394092 w 2371972"/>
                <a:gd name="connsiteY12258" fmla="*/ 1173875 h 3508684"/>
                <a:gd name="connsiteX12259" fmla="*/ 392761 w 2371972"/>
                <a:gd name="connsiteY12259" fmla="*/ 1172924 h 3508684"/>
                <a:gd name="connsiteX12260" fmla="*/ 393046 w 2371972"/>
                <a:gd name="connsiteY12260" fmla="*/ 1172543 h 3508684"/>
                <a:gd name="connsiteX12261" fmla="*/ 391239 w 2371972"/>
                <a:gd name="connsiteY12261" fmla="*/ 1171306 h 3508684"/>
                <a:gd name="connsiteX12262" fmla="*/ 392000 w 2371972"/>
                <a:gd name="connsiteY12262" fmla="*/ 1172924 h 3508684"/>
                <a:gd name="connsiteX12263" fmla="*/ 391239 w 2371972"/>
                <a:gd name="connsiteY12263" fmla="*/ 1173209 h 3508684"/>
                <a:gd name="connsiteX12264" fmla="*/ 390574 w 2371972"/>
                <a:gd name="connsiteY12264" fmla="*/ 1177301 h 3508684"/>
                <a:gd name="connsiteX12265" fmla="*/ 389813 w 2371972"/>
                <a:gd name="connsiteY12265" fmla="*/ 1177967 h 3508684"/>
                <a:gd name="connsiteX12266" fmla="*/ 388957 w 2371972"/>
                <a:gd name="connsiteY12266" fmla="*/ 1177016 h 3508684"/>
                <a:gd name="connsiteX12267" fmla="*/ 388196 w 2371972"/>
                <a:gd name="connsiteY12267" fmla="*/ 1177016 h 3508684"/>
                <a:gd name="connsiteX12268" fmla="*/ 387150 w 2371972"/>
                <a:gd name="connsiteY12268" fmla="*/ 1175779 h 3508684"/>
                <a:gd name="connsiteX12269" fmla="*/ 386865 w 2371972"/>
                <a:gd name="connsiteY12269" fmla="*/ 1173875 h 3508684"/>
                <a:gd name="connsiteX12270" fmla="*/ 388672 w 2371972"/>
                <a:gd name="connsiteY12270" fmla="*/ 1172924 h 3508684"/>
                <a:gd name="connsiteX12271" fmla="*/ 388672 w 2371972"/>
                <a:gd name="connsiteY12271" fmla="*/ 1172067 h 3508684"/>
                <a:gd name="connsiteX12272" fmla="*/ 387150 w 2371972"/>
                <a:gd name="connsiteY12272" fmla="*/ 1171211 h 3508684"/>
                <a:gd name="connsiteX12273" fmla="*/ 386865 w 2371972"/>
                <a:gd name="connsiteY12273" fmla="*/ 1168927 h 3508684"/>
                <a:gd name="connsiteX12274" fmla="*/ 385819 w 2371972"/>
                <a:gd name="connsiteY12274" fmla="*/ 1168927 h 3508684"/>
                <a:gd name="connsiteX12275" fmla="*/ 385058 w 2371972"/>
                <a:gd name="connsiteY12275" fmla="*/ 1168261 h 3508684"/>
                <a:gd name="connsiteX12276" fmla="*/ 385058 w 2371972"/>
                <a:gd name="connsiteY12276" fmla="*/ 1167595 h 3508684"/>
                <a:gd name="connsiteX12277" fmla="*/ 384012 w 2371972"/>
                <a:gd name="connsiteY12277" fmla="*/ 1166738 h 3508684"/>
                <a:gd name="connsiteX12278" fmla="*/ 385058 w 2371972"/>
                <a:gd name="connsiteY12278" fmla="*/ 1165787 h 3508684"/>
                <a:gd name="connsiteX12279" fmla="*/ 387150 w 2371972"/>
                <a:gd name="connsiteY12279" fmla="*/ 1166167 h 3508684"/>
                <a:gd name="connsiteX12280" fmla="*/ 390003 w 2371972"/>
                <a:gd name="connsiteY12280" fmla="*/ 1168451 h 3508684"/>
                <a:gd name="connsiteX12281" fmla="*/ 390288 w 2371972"/>
                <a:gd name="connsiteY12281" fmla="*/ 1166263 h 3508684"/>
                <a:gd name="connsiteX12282" fmla="*/ 389528 w 2371972"/>
                <a:gd name="connsiteY12282" fmla="*/ 1165597 h 3508684"/>
                <a:gd name="connsiteX12283" fmla="*/ 389813 w 2371972"/>
                <a:gd name="connsiteY12283" fmla="*/ 1165216 h 3508684"/>
                <a:gd name="connsiteX12284" fmla="*/ 388957 w 2371972"/>
                <a:gd name="connsiteY12284" fmla="*/ 1165597 h 3508684"/>
                <a:gd name="connsiteX12285" fmla="*/ 386865 w 2371972"/>
                <a:gd name="connsiteY12285" fmla="*/ 1165311 h 3508684"/>
                <a:gd name="connsiteX12286" fmla="*/ 386865 w 2371972"/>
                <a:gd name="connsiteY12286" fmla="*/ 1164074 h 3508684"/>
                <a:gd name="connsiteX12287" fmla="*/ 387340 w 2371972"/>
                <a:gd name="connsiteY12287" fmla="*/ 1163408 h 3508684"/>
                <a:gd name="connsiteX12288" fmla="*/ 389718 w 2371972"/>
                <a:gd name="connsiteY12288" fmla="*/ 1162837 h 3508684"/>
                <a:gd name="connsiteX12289" fmla="*/ 389718 w 2371972"/>
                <a:gd name="connsiteY12289" fmla="*/ 1162837 h 3508684"/>
                <a:gd name="connsiteX12290" fmla="*/ 502316 w 2371972"/>
                <a:gd name="connsiteY12290" fmla="*/ 1067678 h 3508684"/>
                <a:gd name="connsiteX12291" fmla="*/ 503077 w 2371972"/>
                <a:gd name="connsiteY12291" fmla="*/ 1068630 h 3508684"/>
                <a:gd name="connsiteX12292" fmla="*/ 503077 w 2371972"/>
                <a:gd name="connsiteY12292" fmla="*/ 1069582 h 3508684"/>
                <a:gd name="connsiteX12293" fmla="*/ 504883 w 2371972"/>
                <a:gd name="connsiteY12293" fmla="*/ 1070819 h 3508684"/>
                <a:gd name="connsiteX12294" fmla="*/ 505359 w 2371972"/>
                <a:gd name="connsiteY12294" fmla="*/ 1072436 h 3508684"/>
                <a:gd name="connsiteX12295" fmla="*/ 506120 w 2371972"/>
                <a:gd name="connsiteY12295" fmla="*/ 1072817 h 3508684"/>
                <a:gd name="connsiteX12296" fmla="*/ 505834 w 2371972"/>
                <a:gd name="connsiteY12296" fmla="*/ 1073673 h 3508684"/>
                <a:gd name="connsiteX12297" fmla="*/ 502696 w 2371972"/>
                <a:gd name="connsiteY12297" fmla="*/ 1074054 h 3508684"/>
                <a:gd name="connsiteX12298" fmla="*/ 501650 w 2371972"/>
                <a:gd name="connsiteY12298" fmla="*/ 1073102 h 3508684"/>
                <a:gd name="connsiteX12299" fmla="*/ 498987 w 2371972"/>
                <a:gd name="connsiteY12299" fmla="*/ 1072722 h 3508684"/>
                <a:gd name="connsiteX12300" fmla="*/ 498702 w 2371972"/>
                <a:gd name="connsiteY12300" fmla="*/ 1073673 h 3508684"/>
                <a:gd name="connsiteX12301" fmla="*/ 496039 w 2371972"/>
                <a:gd name="connsiteY12301" fmla="*/ 1073293 h 3508684"/>
                <a:gd name="connsiteX12302" fmla="*/ 495754 w 2371972"/>
                <a:gd name="connsiteY12302" fmla="*/ 1073959 h 3508684"/>
                <a:gd name="connsiteX12303" fmla="*/ 494898 w 2371972"/>
                <a:gd name="connsiteY12303" fmla="*/ 1073959 h 3508684"/>
                <a:gd name="connsiteX12304" fmla="*/ 494422 w 2371972"/>
                <a:gd name="connsiteY12304" fmla="*/ 1073293 h 3508684"/>
                <a:gd name="connsiteX12305" fmla="*/ 492616 w 2371972"/>
                <a:gd name="connsiteY12305" fmla="*/ 1073293 h 3508684"/>
                <a:gd name="connsiteX12306" fmla="*/ 491569 w 2371972"/>
                <a:gd name="connsiteY12306" fmla="*/ 1071770 h 3508684"/>
                <a:gd name="connsiteX12307" fmla="*/ 489858 w 2371972"/>
                <a:gd name="connsiteY12307" fmla="*/ 1071770 h 3508684"/>
                <a:gd name="connsiteX12308" fmla="*/ 490618 w 2371972"/>
                <a:gd name="connsiteY12308" fmla="*/ 1070248 h 3508684"/>
                <a:gd name="connsiteX12309" fmla="*/ 491665 w 2371972"/>
                <a:gd name="connsiteY12309" fmla="*/ 1069962 h 3508684"/>
                <a:gd name="connsiteX12310" fmla="*/ 491379 w 2371972"/>
                <a:gd name="connsiteY12310" fmla="*/ 1068440 h 3508684"/>
                <a:gd name="connsiteX12311" fmla="*/ 492235 w 2371972"/>
                <a:gd name="connsiteY12311" fmla="*/ 1068154 h 3508684"/>
                <a:gd name="connsiteX12312" fmla="*/ 492996 w 2371972"/>
                <a:gd name="connsiteY12312" fmla="*/ 1067298 h 3508684"/>
                <a:gd name="connsiteX12313" fmla="*/ 493852 w 2371972"/>
                <a:gd name="connsiteY12313" fmla="*/ 1067678 h 3508684"/>
                <a:gd name="connsiteX12314" fmla="*/ 495659 w 2371972"/>
                <a:gd name="connsiteY12314" fmla="*/ 1067393 h 3508684"/>
                <a:gd name="connsiteX12315" fmla="*/ 495659 w 2371972"/>
                <a:gd name="connsiteY12315" fmla="*/ 1067774 h 3508684"/>
                <a:gd name="connsiteX12316" fmla="*/ 498131 w 2371972"/>
                <a:gd name="connsiteY12316" fmla="*/ 1067393 h 3508684"/>
                <a:gd name="connsiteX12317" fmla="*/ 499938 w 2371972"/>
                <a:gd name="connsiteY12317" fmla="*/ 1067869 h 3508684"/>
                <a:gd name="connsiteX12318" fmla="*/ 500699 w 2371972"/>
                <a:gd name="connsiteY12318" fmla="*/ 1067012 h 3508684"/>
                <a:gd name="connsiteX12319" fmla="*/ 502221 w 2371972"/>
                <a:gd name="connsiteY12319" fmla="*/ 1067012 h 3508684"/>
                <a:gd name="connsiteX12320" fmla="*/ 502316 w 2371972"/>
                <a:gd name="connsiteY12320" fmla="*/ 1067678 h 3508684"/>
                <a:gd name="connsiteX12321" fmla="*/ 502316 w 2371972"/>
                <a:gd name="connsiteY12321" fmla="*/ 1067678 h 3508684"/>
                <a:gd name="connsiteX12322" fmla="*/ 380588 w 2371972"/>
                <a:gd name="connsiteY12322" fmla="*/ 1065966 h 3508684"/>
                <a:gd name="connsiteX12323" fmla="*/ 382680 w 2371972"/>
                <a:gd name="connsiteY12323" fmla="*/ 1069106 h 3508684"/>
                <a:gd name="connsiteX12324" fmla="*/ 383536 w 2371972"/>
                <a:gd name="connsiteY12324" fmla="*/ 1073198 h 3508684"/>
                <a:gd name="connsiteX12325" fmla="*/ 384582 w 2371972"/>
                <a:gd name="connsiteY12325" fmla="*/ 1074720 h 3508684"/>
                <a:gd name="connsiteX12326" fmla="*/ 384868 w 2371972"/>
                <a:gd name="connsiteY12326" fmla="*/ 1078146 h 3508684"/>
                <a:gd name="connsiteX12327" fmla="*/ 384392 w 2371972"/>
                <a:gd name="connsiteY12327" fmla="*/ 1078146 h 3508684"/>
                <a:gd name="connsiteX12328" fmla="*/ 383917 w 2371972"/>
                <a:gd name="connsiteY12328" fmla="*/ 1079002 h 3508684"/>
                <a:gd name="connsiteX12329" fmla="*/ 383156 w 2371972"/>
                <a:gd name="connsiteY12329" fmla="*/ 1081952 h 3508684"/>
                <a:gd name="connsiteX12330" fmla="*/ 381064 w 2371972"/>
                <a:gd name="connsiteY12330" fmla="*/ 1082618 h 3508684"/>
                <a:gd name="connsiteX12331" fmla="*/ 380588 w 2371972"/>
                <a:gd name="connsiteY12331" fmla="*/ 1083284 h 3508684"/>
                <a:gd name="connsiteX12332" fmla="*/ 379828 w 2371972"/>
                <a:gd name="connsiteY12332" fmla="*/ 1083284 h 3508684"/>
                <a:gd name="connsiteX12333" fmla="*/ 378781 w 2371972"/>
                <a:gd name="connsiteY12333" fmla="*/ 1082047 h 3508684"/>
                <a:gd name="connsiteX12334" fmla="*/ 376975 w 2371972"/>
                <a:gd name="connsiteY12334" fmla="*/ 1077004 h 3508684"/>
                <a:gd name="connsiteX12335" fmla="*/ 374312 w 2371972"/>
                <a:gd name="connsiteY12335" fmla="*/ 1074530 h 3508684"/>
                <a:gd name="connsiteX12336" fmla="*/ 373456 w 2371972"/>
                <a:gd name="connsiteY12336" fmla="*/ 1073007 h 3508684"/>
                <a:gd name="connsiteX12337" fmla="*/ 373456 w 2371972"/>
                <a:gd name="connsiteY12337" fmla="*/ 1070724 h 3508684"/>
                <a:gd name="connsiteX12338" fmla="*/ 373741 w 2371972"/>
                <a:gd name="connsiteY12338" fmla="*/ 1069201 h 3508684"/>
                <a:gd name="connsiteX12339" fmla="*/ 375263 w 2371972"/>
                <a:gd name="connsiteY12339" fmla="*/ 1067012 h 3508684"/>
                <a:gd name="connsiteX12340" fmla="*/ 378116 w 2371972"/>
                <a:gd name="connsiteY12340" fmla="*/ 1066061 h 3508684"/>
                <a:gd name="connsiteX12341" fmla="*/ 380588 w 2371972"/>
                <a:gd name="connsiteY12341" fmla="*/ 1065966 h 3508684"/>
                <a:gd name="connsiteX12342" fmla="*/ 380588 w 2371972"/>
                <a:gd name="connsiteY12342" fmla="*/ 1065966 h 3508684"/>
                <a:gd name="connsiteX12343" fmla="*/ 216447 w 2371972"/>
                <a:gd name="connsiteY12343" fmla="*/ 1042842 h 3508684"/>
                <a:gd name="connsiteX12344" fmla="*/ 218634 w 2371972"/>
                <a:gd name="connsiteY12344" fmla="*/ 1043699 h 3508684"/>
                <a:gd name="connsiteX12345" fmla="*/ 218349 w 2371972"/>
                <a:gd name="connsiteY12345" fmla="*/ 1046077 h 3508684"/>
                <a:gd name="connsiteX12346" fmla="*/ 218824 w 2371972"/>
                <a:gd name="connsiteY12346" fmla="*/ 1046934 h 3508684"/>
                <a:gd name="connsiteX12347" fmla="*/ 219300 w 2371972"/>
                <a:gd name="connsiteY12347" fmla="*/ 1046934 h 3508684"/>
                <a:gd name="connsiteX12348" fmla="*/ 219585 w 2371972"/>
                <a:gd name="connsiteY12348" fmla="*/ 1046268 h 3508684"/>
                <a:gd name="connsiteX12349" fmla="*/ 220441 w 2371972"/>
                <a:gd name="connsiteY12349" fmla="*/ 1046648 h 3508684"/>
                <a:gd name="connsiteX12350" fmla="*/ 221201 w 2371972"/>
                <a:gd name="connsiteY12350" fmla="*/ 1046268 h 3508684"/>
                <a:gd name="connsiteX12351" fmla="*/ 221201 w 2371972"/>
                <a:gd name="connsiteY12351" fmla="*/ 1046648 h 3508684"/>
                <a:gd name="connsiteX12352" fmla="*/ 223008 w 2371972"/>
                <a:gd name="connsiteY12352" fmla="*/ 1047885 h 3508684"/>
                <a:gd name="connsiteX12353" fmla="*/ 223864 w 2371972"/>
                <a:gd name="connsiteY12353" fmla="*/ 1047505 h 3508684"/>
                <a:gd name="connsiteX12354" fmla="*/ 224340 w 2371972"/>
                <a:gd name="connsiteY12354" fmla="*/ 1048171 h 3508684"/>
                <a:gd name="connsiteX12355" fmla="*/ 225386 w 2371972"/>
                <a:gd name="connsiteY12355" fmla="*/ 1048171 h 3508684"/>
                <a:gd name="connsiteX12356" fmla="*/ 226242 w 2371972"/>
                <a:gd name="connsiteY12356" fmla="*/ 1049694 h 3508684"/>
                <a:gd name="connsiteX12357" fmla="*/ 225956 w 2371972"/>
                <a:gd name="connsiteY12357" fmla="*/ 1050550 h 3508684"/>
                <a:gd name="connsiteX12358" fmla="*/ 226812 w 2371972"/>
                <a:gd name="connsiteY12358" fmla="*/ 1051216 h 3508684"/>
                <a:gd name="connsiteX12359" fmla="*/ 226527 w 2371972"/>
                <a:gd name="connsiteY12359" fmla="*/ 1052834 h 3508684"/>
                <a:gd name="connsiteX12360" fmla="*/ 227003 w 2371972"/>
                <a:gd name="connsiteY12360" fmla="*/ 1052834 h 3508684"/>
                <a:gd name="connsiteX12361" fmla="*/ 227478 w 2371972"/>
                <a:gd name="connsiteY12361" fmla="*/ 1057021 h 3508684"/>
                <a:gd name="connsiteX12362" fmla="*/ 228334 w 2371972"/>
                <a:gd name="connsiteY12362" fmla="*/ 1057306 h 3508684"/>
                <a:gd name="connsiteX12363" fmla="*/ 228619 w 2371972"/>
                <a:gd name="connsiteY12363" fmla="*/ 1058258 h 3508684"/>
                <a:gd name="connsiteX12364" fmla="*/ 228619 w 2371972"/>
                <a:gd name="connsiteY12364" fmla="*/ 1058638 h 3508684"/>
                <a:gd name="connsiteX12365" fmla="*/ 227858 w 2371972"/>
                <a:gd name="connsiteY12365" fmla="*/ 1058353 h 3508684"/>
                <a:gd name="connsiteX12366" fmla="*/ 227573 w 2371972"/>
                <a:gd name="connsiteY12366" fmla="*/ 1058734 h 3508684"/>
                <a:gd name="connsiteX12367" fmla="*/ 227573 w 2371972"/>
                <a:gd name="connsiteY12367" fmla="*/ 1060922 h 3508684"/>
                <a:gd name="connsiteX12368" fmla="*/ 228049 w 2371972"/>
                <a:gd name="connsiteY12368" fmla="*/ 1061779 h 3508684"/>
                <a:gd name="connsiteX12369" fmla="*/ 229380 w 2371972"/>
                <a:gd name="connsiteY12369" fmla="*/ 1062635 h 3508684"/>
                <a:gd name="connsiteX12370" fmla="*/ 229380 w 2371972"/>
                <a:gd name="connsiteY12370" fmla="*/ 1063301 h 3508684"/>
                <a:gd name="connsiteX12371" fmla="*/ 229856 w 2371972"/>
                <a:gd name="connsiteY12371" fmla="*/ 1063301 h 3508684"/>
                <a:gd name="connsiteX12372" fmla="*/ 229856 w 2371972"/>
                <a:gd name="connsiteY12372" fmla="*/ 1063967 h 3508684"/>
                <a:gd name="connsiteX12373" fmla="*/ 229190 w 2371972"/>
                <a:gd name="connsiteY12373" fmla="*/ 1063967 h 3508684"/>
                <a:gd name="connsiteX12374" fmla="*/ 229475 w 2371972"/>
                <a:gd name="connsiteY12374" fmla="*/ 1066441 h 3508684"/>
                <a:gd name="connsiteX12375" fmla="*/ 229000 w 2371972"/>
                <a:gd name="connsiteY12375" fmla="*/ 1066727 h 3508684"/>
                <a:gd name="connsiteX12376" fmla="*/ 229000 w 2371972"/>
                <a:gd name="connsiteY12376" fmla="*/ 1068249 h 3508684"/>
                <a:gd name="connsiteX12377" fmla="*/ 228239 w 2371972"/>
                <a:gd name="connsiteY12377" fmla="*/ 1068915 h 3508684"/>
                <a:gd name="connsiteX12378" fmla="*/ 226052 w 2371972"/>
                <a:gd name="connsiteY12378" fmla="*/ 1068915 h 3508684"/>
                <a:gd name="connsiteX12379" fmla="*/ 225576 w 2371972"/>
                <a:gd name="connsiteY12379" fmla="*/ 1069867 h 3508684"/>
                <a:gd name="connsiteX12380" fmla="*/ 223103 w 2371972"/>
                <a:gd name="connsiteY12380" fmla="*/ 1070724 h 3508684"/>
                <a:gd name="connsiteX12381" fmla="*/ 221772 w 2371972"/>
                <a:gd name="connsiteY12381" fmla="*/ 1070057 h 3508684"/>
                <a:gd name="connsiteX12382" fmla="*/ 221487 w 2371972"/>
                <a:gd name="connsiteY12382" fmla="*/ 1069201 h 3508684"/>
                <a:gd name="connsiteX12383" fmla="*/ 220155 w 2371972"/>
                <a:gd name="connsiteY12383" fmla="*/ 1068820 h 3508684"/>
                <a:gd name="connsiteX12384" fmla="*/ 220155 w 2371972"/>
                <a:gd name="connsiteY12384" fmla="*/ 1067298 h 3508684"/>
                <a:gd name="connsiteX12385" fmla="*/ 219109 w 2371972"/>
                <a:gd name="connsiteY12385" fmla="*/ 1065395 h 3508684"/>
                <a:gd name="connsiteX12386" fmla="*/ 217302 w 2371972"/>
                <a:gd name="connsiteY12386" fmla="*/ 1065775 h 3508684"/>
                <a:gd name="connsiteX12387" fmla="*/ 215496 w 2371972"/>
                <a:gd name="connsiteY12387" fmla="*/ 1064919 h 3508684"/>
                <a:gd name="connsiteX12388" fmla="*/ 215210 w 2371972"/>
                <a:gd name="connsiteY12388" fmla="*/ 1064253 h 3508684"/>
                <a:gd name="connsiteX12389" fmla="*/ 214354 w 2371972"/>
                <a:gd name="connsiteY12389" fmla="*/ 1064253 h 3508684"/>
                <a:gd name="connsiteX12390" fmla="*/ 214069 w 2371972"/>
                <a:gd name="connsiteY12390" fmla="*/ 1064633 h 3508684"/>
                <a:gd name="connsiteX12391" fmla="*/ 213023 w 2371972"/>
                <a:gd name="connsiteY12391" fmla="*/ 1064633 h 3508684"/>
                <a:gd name="connsiteX12392" fmla="*/ 212547 w 2371972"/>
                <a:gd name="connsiteY12392" fmla="*/ 1063967 h 3508684"/>
                <a:gd name="connsiteX12393" fmla="*/ 210075 w 2371972"/>
                <a:gd name="connsiteY12393" fmla="*/ 1064348 h 3508684"/>
                <a:gd name="connsiteX12394" fmla="*/ 209409 w 2371972"/>
                <a:gd name="connsiteY12394" fmla="*/ 1066251 h 3508684"/>
                <a:gd name="connsiteX12395" fmla="*/ 207317 w 2371972"/>
                <a:gd name="connsiteY12395" fmla="*/ 1065870 h 3508684"/>
                <a:gd name="connsiteX12396" fmla="*/ 207317 w 2371972"/>
                <a:gd name="connsiteY12396" fmla="*/ 1063967 h 3508684"/>
                <a:gd name="connsiteX12397" fmla="*/ 206556 w 2371972"/>
                <a:gd name="connsiteY12397" fmla="*/ 1063682 h 3508684"/>
                <a:gd name="connsiteX12398" fmla="*/ 206271 w 2371972"/>
                <a:gd name="connsiteY12398" fmla="*/ 1063016 h 3508684"/>
                <a:gd name="connsiteX12399" fmla="*/ 205415 w 2371972"/>
                <a:gd name="connsiteY12399" fmla="*/ 1063016 h 3508684"/>
                <a:gd name="connsiteX12400" fmla="*/ 204559 w 2371972"/>
                <a:gd name="connsiteY12400" fmla="*/ 1061779 h 3508684"/>
                <a:gd name="connsiteX12401" fmla="*/ 205320 w 2371972"/>
                <a:gd name="connsiteY12401" fmla="*/ 1059305 h 3508684"/>
                <a:gd name="connsiteX12402" fmla="*/ 203798 w 2371972"/>
                <a:gd name="connsiteY12402" fmla="*/ 1058638 h 3508684"/>
                <a:gd name="connsiteX12403" fmla="*/ 203513 w 2371972"/>
                <a:gd name="connsiteY12403" fmla="*/ 1057782 h 3508684"/>
                <a:gd name="connsiteX12404" fmla="*/ 202657 w 2371972"/>
                <a:gd name="connsiteY12404" fmla="*/ 1057496 h 3508684"/>
                <a:gd name="connsiteX12405" fmla="*/ 202657 w 2371972"/>
                <a:gd name="connsiteY12405" fmla="*/ 1056830 h 3508684"/>
                <a:gd name="connsiteX12406" fmla="*/ 201991 w 2371972"/>
                <a:gd name="connsiteY12406" fmla="*/ 1056164 h 3508684"/>
                <a:gd name="connsiteX12407" fmla="*/ 202277 w 2371972"/>
                <a:gd name="connsiteY12407" fmla="*/ 1055308 h 3508684"/>
                <a:gd name="connsiteX12408" fmla="*/ 201516 w 2371972"/>
                <a:gd name="connsiteY12408" fmla="*/ 1055022 h 3508684"/>
                <a:gd name="connsiteX12409" fmla="*/ 201040 w 2371972"/>
                <a:gd name="connsiteY12409" fmla="*/ 1053785 h 3508684"/>
                <a:gd name="connsiteX12410" fmla="*/ 201326 w 2371972"/>
                <a:gd name="connsiteY12410" fmla="*/ 1052168 h 3508684"/>
                <a:gd name="connsiteX12411" fmla="*/ 200280 w 2371972"/>
                <a:gd name="connsiteY12411" fmla="*/ 1052168 h 3508684"/>
                <a:gd name="connsiteX12412" fmla="*/ 200280 w 2371972"/>
                <a:gd name="connsiteY12412" fmla="*/ 1049218 h 3508684"/>
                <a:gd name="connsiteX12413" fmla="*/ 201326 w 2371972"/>
                <a:gd name="connsiteY12413" fmla="*/ 1048552 h 3508684"/>
                <a:gd name="connsiteX12414" fmla="*/ 201326 w 2371972"/>
                <a:gd name="connsiteY12414" fmla="*/ 1047885 h 3508684"/>
                <a:gd name="connsiteX12415" fmla="*/ 202372 w 2371972"/>
                <a:gd name="connsiteY12415" fmla="*/ 1047885 h 3508684"/>
                <a:gd name="connsiteX12416" fmla="*/ 202372 w 2371972"/>
                <a:gd name="connsiteY12416" fmla="*/ 1048552 h 3508684"/>
                <a:gd name="connsiteX12417" fmla="*/ 203703 w 2371972"/>
                <a:gd name="connsiteY12417" fmla="*/ 1046363 h 3508684"/>
                <a:gd name="connsiteX12418" fmla="*/ 207127 w 2371972"/>
                <a:gd name="connsiteY12418" fmla="*/ 1045982 h 3508684"/>
                <a:gd name="connsiteX12419" fmla="*/ 207127 w 2371972"/>
                <a:gd name="connsiteY12419" fmla="*/ 1044745 h 3508684"/>
                <a:gd name="connsiteX12420" fmla="*/ 209599 w 2371972"/>
                <a:gd name="connsiteY12420" fmla="*/ 1044365 h 3508684"/>
                <a:gd name="connsiteX12421" fmla="*/ 210645 w 2371972"/>
                <a:gd name="connsiteY12421" fmla="*/ 1044650 h 3508684"/>
                <a:gd name="connsiteX12422" fmla="*/ 210645 w 2371972"/>
                <a:gd name="connsiteY12422" fmla="*/ 1045031 h 3508684"/>
                <a:gd name="connsiteX12423" fmla="*/ 211692 w 2371972"/>
                <a:gd name="connsiteY12423" fmla="*/ 1045031 h 3508684"/>
                <a:gd name="connsiteX12424" fmla="*/ 212167 w 2371972"/>
                <a:gd name="connsiteY12424" fmla="*/ 1044174 h 3508684"/>
                <a:gd name="connsiteX12425" fmla="*/ 213023 w 2371972"/>
                <a:gd name="connsiteY12425" fmla="*/ 1044174 h 3508684"/>
                <a:gd name="connsiteX12426" fmla="*/ 214354 w 2371972"/>
                <a:gd name="connsiteY12426" fmla="*/ 1042937 h 3508684"/>
                <a:gd name="connsiteX12427" fmla="*/ 216447 w 2371972"/>
                <a:gd name="connsiteY12427" fmla="*/ 1042842 h 3508684"/>
                <a:gd name="connsiteX12428" fmla="*/ 216447 w 2371972"/>
                <a:gd name="connsiteY12428" fmla="*/ 1042842 h 3508684"/>
                <a:gd name="connsiteX12429" fmla="*/ 518388 w 2371972"/>
                <a:gd name="connsiteY12429" fmla="*/ 997737 h 3508684"/>
                <a:gd name="connsiteX12430" fmla="*/ 520194 w 2371972"/>
                <a:gd name="connsiteY12430" fmla="*/ 998689 h 3508684"/>
                <a:gd name="connsiteX12431" fmla="*/ 521240 w 2371972"/>
                <a:gd name="connsiteY12431" fmla="*/ 998308 h 3508684"/>
                <a:gd name="connsiteX12432" fmla="*/ 522001 w 2371972"/>
                <a:gd name="connsiteY12432" fmla="*/ 1003827 h 3508684"/>
                <a:gd name="connsiteX12433" fmla="*/ 520480 w 2371972"/>
                <a:gd name="connsiteY12433" fmla="*/ 1003446 h 3508684"/>
                <a:gd name="connsiteX12434" fmla="*/ 520765 w 2371972"/>
                <a:gd name="connsiteY12434" fmla="*/ 1001543 h 3508684"/>
                <a:gd name="connsiteX12435" fmla="*/ 519243 w 2371972"/>
                <a:gd name="connsiteY12435" fmla="*/ 1001258 h 3508684"/>
                <a:gd name="connsiteX12436" fmla="*/ 519243 w 2371972"/>
                <a:gd name="connsiteY12436" fmla="*/ 999545 h 3508684"/>
                <a:gd name="connsiteX12437" fmla="*/ 518483 w 2371972"/>
                <a:gd name="connsiteY12437" fmla="*/ 998689 h 3508684"/>
                <a:gd name="connsiteX12438" fmla="*/ 517436 w 2371972"/>
                <a:gd name="connsiteY12438" fmla="*/ 998689 h 3508684"/>
                <a:gd name="connsiteX12439" fmla="*/ 517436 w 2371972"/>
                <a:gd name="connsiteY12439" fmla="*/ 997737 h 3508684"/>
                <a:gd name="connsiteX12440" fmla="*/ 518388 w 2371972"/>
                <a:gd name="connsiteY12440" fmla="*/ 997737 h 3508684"/>
                <a:gd name="connsiteX12441" fmla="*/ 518388 w 2371972"/>
                <a:gd name="connsiteY12441" fmla="*/ 997737 h 3508684"/>
                <a:gd name="connsiteX12442" fmla="*/ 517056 w 2371972"/>
                <a:gd name="connsiteY12442" fmla="*/ 996024 h 3508684"/>
                <a:gd name="connsiteX12443" fmla="*/ 517817 w 2371972"/>
                <a:gd name="connsiteY12443" fmla="*/ 996690 h 3508684"/>
                <a:gd name="connsiteX12444" fmla="*/ 519624 w 2371972"/>
                <a:gd name="connsiteY12444" fmla="*/ 996690 h 3508684"/>
                <a:gd name="connsiteX12445" fmla="*/ 519624 w 2371972"/>
                <a:gd name="connsiteY12445" fmla="*/ 997356 h 3508684"/>
                <a:gd name="connsiteX12446" fmla="*/ 517532 w 2371972"/>
                <a:gd name="connsiteY12446" fmla="*/ 997071 h 3508684"/>
                <a:gd name="connsiteX12447" fmla="*/ 517056 w 2371972"/>
                <a:gd name="connsiteY12447" fmla="*/ 996024 h 3508684"/>
                <a:gd name="connsiteX12448" fmla="*/ 517056 w 2371972"/>
                <a:gd name="connsiteY12448" fmla="*/ 996024 h 3508684"/>
                <a:gd name="connsiteX12449" fmla="*/ 479492 w 2371972"/>
                <a:gd name="connsiteY12449" fmla="*/ 994406 h 3508684"/>
                <a:gd name="connsiteX12450" fmla="*/ 479967 w 2371972"/>
                <a:gd name="connsiteY12450" fmla="*/ 994787 h 3508684"/>
                <a:gd name="connsiteX12451" fmla="*/ 482630 w 2371972"/>
                <a:gd name="connsiteY12451" fmla="*/ 995073 h 3508684"/>
                <a:gd name="connsiteX12452" fmla="*/ 482915 w 2371972"/>
                <a:gd name="connsiteY12452" fmla="*/ 996310 h 3508684"/>
                <a:gd name="connsiteX12453" fmla="*/ 481394 w 2371972"/>
                <a:gd name="connsiteY12453" fmla="*/ 996310 h 3508684"/>
                <a:gd name="connsiteX12454" fmla="*/ 481108 w 2371972"/>
                <a:gd name="connsiteY12454" fmla="*/ 995929 h 3508684"/>
                <a:gd name="connsiteX12455" fmla="*/ 480633 w 2371972"/>
                <a:gd name="connsiteY12455" fmla="*/ 996310 h 3508684"/>
                <a:gd name="connsiteX12456" fmla="*/ 479111 w 2371972"/>
                <a:gd name="connsiteY12456" fmla="*/ 996310 h 3508684"/>
                <a:gd name="connsiteX12457" fmla="*/ 478826 w 2371972"/>
                <a:gd name="connsiteY12457" fmla="*/ 995073 h 3508684"/>
                <a:gd name="connsiteX12458" fmla="*/ 479492 w 2371972"/>
                <a:gd name="connsiteY12458" fmla="*/ 994406 h 3508684"/>
                <a:gd name="connsiteX12459" fmla="*/ 517056 w 2371972"/>
                <a:gd name="connsiteY12459" fmla="*/ 996024 h 3508684"/>
                <a:gd name="connsiteX12460" fmla="*/ 516200 w 2371972"/>
                <a:gd name="connsiteY12460" fmla="*/ 995073 h 3508684"/>
                <a:gd name="connsiteX12461" fmla="*/ 514869 w 2371972"/>
                <a:gd name="connsiteY12461" fmla="*/ 995073 h 3508684"/>
                <a:gd name="connsiteX12462" fmla="*/ 514869 w 2371972"/>
                <a:gd name="connsiteY12462" fmla="*/ 994692 h 3508684"/>
                <a:gd name="connsiteX12463" fmla="*/ 519339 w 2371972"/>
                <a:gd name="connsiteY12463" fmla="*/ 994406 h 3508684"/>
                <a:gd name="connsiteX12464" fmla="*/ 519624 w 2371972"/>
                <a:gd name="connsiteY12464" fmla="*/ 995929 h 3508684"/>
                <a:gd name="connsiteX12465" fmla="*/ 517056 w 2371972"/>
                <a:gd name="connsiteY12465" fmla="*/ 996024 h 3508684"/>
                <a:gd name="connsiteX12466" fmla="*/ 499082 w 2371972"/>
                <a:gd name="connsiteY12466" fmla="*/ 988031 h 3508684"/>
                <a:gd name="connsiteX12467" fmla="*/ 499938 w 2371972"/>
                <a:gd name="connsiteY12467" fmla="*/ 988982 h 3508684"/>
                <a:gd name="connsiteX12468" fmla="*/ 499938 w 2371972"/>
                <a:gd name="connsiteY12468" fmla="*/ 989744 h 3508684"/>
                <a:gd name="connsiteX12469" fmla="*/ 498131 w 2371972"/>
                <a:gd name="connsiteY12469" fmla="*/ 991266 h 3508684"/>
                <a:gd name="connsiteX12470" fmla="*/ 498417 w 2371972"/>
                <a:gd name="connsiteY12470" fmla="*/ 992979 h 3508684"/>
                <a:gd name="connsiteX12471" fmla="*/ 497941 w 2371972"/>
                <a:gd name="connsiteY12471" fmla="*/ 993645 h 3508684"/>
                <a:gd name="connsiteX12472" fmla="*/ 492806 w 2371972"/>
                <a:gd name="connsiteY12472" fmla="*/ 997261 h 3508684"/>
                <a:gd name="connsiteX12473" fmla="*/ 492330 w 2371972"/>
                <a:gd name="connsiteY12473" fmla="*/ 997261 h 3508684"/>
                <a:gd name="connsiteX12474" fmla="*/ 492330 w 2371972"/>
                <a:gd name="connsiteY12474" fmla="*/ 996405 h 3508684"/>
                <a:gd name="connsiteX12475" fmla="*/ 490428 w 2371972"/>
                <a:gd name="connsiteY12475" fmla="*/ 996785 h 3508684"/>
                <a:gd name="connsiteX12476" fmla="*/ 489382 w 2371972"/>
                <a:gd name="connsiteY12476" fmla="*/ 994406 h 3508684"/>
                <a:gd name="connsiteX12477" fmla="*/ 490238 w 2371972"/>
                <a:gd name="connsiteY12477" fmla="*/ 993455 h 3508684"/>
                <a:gd name="connsiteX12478" fmla="*/ 490999 w 2371972"/>
                <a:gd name="connsiteY12478" fmla="*/ 993740 h 3508684"/>
                <a:gd name="connsiteX12479" fmla="*/ 491284 w 2371972"/>
                <a:gd name="connsiteY12479" fmla="*/ 992218 h 3508684"/>
                <a:gd name="connsiteX12480" fmla="*/ 493471 w 2371972"/>
                <a:gd name="connsiteY12480" fmla="*/ 990315 h 3508684"/>
                <a:gd name="connsiteX12481" fmla="*/ 494232 w 2371972"/>
                <a:gd name="connsiteY12481" fmla="*/ 990315 h 3508684"/>
                <a:gd name="connsiteX12482" fmla="*/ 494518 w 2371972"/>
                <a:gd name="connsiteY12482" fmla="*/ 989648 h 3508684"/>
                <a:gd name="connsiteX12483" fmla="*/ 497371 w 2371972"/>
                <a:gd name="connsiteY12483" fmla="*/ 989268 h 3508684"/>
                <a:gd name="connsiteX12484" fmla="*/ 498131 w 2371972"/>
                <a:gd name="connsiteY12484" fmla="*/ 990219 h 3508684"/>
                <a:gd name="connsiteX12485" fmla="*/ 498892 w 2371972"/>
                <a:gd name="connsiteY12485" fmla="*/ 990219 h 3508684"/>
                <a:gd name="connsiteX12486" fmla="*/ 499368 w 2371972"/>
                <a:gd name="connsiteY12486" fmla="*/ 989553 h 3508684"/>
                <a:gd name="connsiteX12487" fmla="*/ 498892 w 2371972"/>
                <a:gd name="connsiteY12487" fmla="*/ 988031 h 3508684"/>
                <a:gd name="connsiteX12488" fmla="*/ 499082 w 2371972"/>
                <a:gd name="connsiteY12488" fmla="*/ 988031 h 3508684"/>
                <a:gd name="connsiteX12489" fmla="*/ 499082 w 2371972"/>
                <a:gd name="connsiteY12489" fmla="*/ 988031 h 3508684"/>
                <a:gd name="connsiteX12490" fmla="*/ 517246 w 2371972"/>
                <a:gd name="connsiteY12490" fmla="*/ 980323 h 3508684"/>
                <a:gd name="connsiteX12491" fmla="*/ 517532 w 2371972"/>
                <a:gd name="connsiteY12491" fmla="*/ 980704 h 3508684"/>
                <a:gd name="connsiteX12492" fmla="*/ 516771 w 2371972"/>
                <a:gd name="connsiteY12492" fmla="*/ 981941 h 3508684"/>
                <a:gd name="connsiteX12493" fmla="*/ 516010 w 2371972"/>
                <a:gd name="connsiteY12493" fmla="*/ 981655 h 3508684"/>
                <a:gd name="connsiteX12494" fmla="*/ 514964 w 2371972"/>
                <a:gd name="connsiteY12494" fmla="*/ 982321 h 3508684"/>
                <a:gd name="connsiteX12495" fmla="*/ 514964 w 2371972"/>
                <a:gd name="connsiteY12495" fmla="*/ 980608 h 3508684"/>
                <a:gd name="connsiteX12496" fmla="*/ 517246 w 2371972"/>
                <a:gd name="connsiteY12496" fmla="*/ 980323 h 3508684"/>
                <a:gd name="connsiteX12497" fmla="*/ 517246 w 2371972"/>
                <a:gd name="connsiteY12497" fmla="*/ 980323 h 3508684"/>
                <a:gd name="connsiteX12498" fmla="*/ 518578 w 2371972"/>
                <a:gd name="connsiteY12498" fmla="*/ 980323 h 3508684"/>
                <a:gd name="connsiteX12499" fmla="*/ 520670 w 2371972"/>
                <a:gd name="connsiteY12499" fmla="*/ 980608 h 3508684"/>
                <a:gd name="connsiteX12500" fmla="*/ 520194 w 2371972"/>
                <a:gd name="connsiteY12500" fmla="*/ 982797 h 3508684"/>
                <a:gd name="connsiteX12501" fmla="*/ 519148 w 2371972"/>
                <a:gd name="connsiteY12501" fmla="*/ 983653 h 3508684"/>
                <a:gd name="connsiteX12502" fmla="*/ 517627 w 2371972"/>
                <a:gd name="connsiteY12502" fmla="*/ 983368 h 3508684"/>
                <a:gd name="connsiteX12503" fmla="*/ 518102 w 2371972"/>
                <a:gd name="connsiteY12503" fmla="*/ 980418 h 3508684"/>
                <a:gd name="connsiteX12504" fmla="*/ 518578 w 2371972"/>
                <a:gd name="connsiteY12504" fmla="*/ 980323 h 3508684"/>
                <a:gd name="connsiteX12505" fmla="*/ 518578 w 2371972"/>
                <a:gd name="connsiteY12505" fmla="*/ 980323 h 3508684"/>
                <a:gd name="connsiteX12506" fmla="*/ 500889 w 2371972"/>
                <a:gd name="connsiteY12506" fmla="*/ 977088 h 3508684"/>
                <a:gd name="connsiteX12507" fmla="*/ 501745 w 2371972"/>
                <a:gd name="connsiteY12507" fmla="*/ 978705 h 3508684"/>
                <a:gd name="connsiteX12508" fmla="*/ 500224 w 2371972"/>
                <a:gd name="connsiteY12508" fmla="*/ 978991 h 3508684"/>
                <a:gd name="connsiteX12509" fmla="*/ 499463 w 2371972"/>
                <a:gd name="connsiteY12509" fmla="*/ 977468 h 3508684"/>
                <a:gd name="connsiteX12510" fmla="*/ 500889 w 2371972"/>
                <a:gd name="connsiteY12510" fmla="*/ 977088 h 3508684"/>
                <a:gd name="connsiteX12511" fmla="*/ 506500 w 2371972"/>
                <a:gd name="connsiteY12511" fmla="*/ 976041 h 3508684"/>
                <a:gd name="connsiteX12512" fmla="*/ 507261 w 2371972"/>
                <a:gd name="connsiteY12512" fmla="*/ 977944 h 3508684"/>
                <a:gd name="connsiteX12513" fmla="*/ 506215 w 2371972"/>
                <a:gd name="connsiteY12513" fmla="*/ 978325 h 3508684"/>
                <a:gd name="connsiteX12514" fmla="*/ 505169 w 2371972"/>
                <a:gd name="connsiteY12514" fmla="*/ 980228 h 3508684"/>
                <a:gd name="connsiteX12515" fmla="*/ 503837 w 2371972"/>
                <a:gd name="connsiteY12515" fmla="*/ 979942 h 3508684"/>
                <a:gd name="connsiteX12516" fmla="*/ 503077 w 2371972"/>
                <a:gd name="connsiteY12516" fmla="*/ 979276 h 3508684"/>
                <a:gd name="connsiteX12517" fmla="*/ 503077 w 2371972"/>
                <a:gd name="connsiteY12517" fmla="*/ 978325 h 3508684"/>
                <a:gd name="connsiteX12518" fmla="*/ 503552 w 2371972"/>
                <a:gd name="connsiteY12518" fmla="*/ 978325 h 3508684"/>
                <a:gd name="connsiteX12519" fmla="*/ 503552 w 2371972"/>
                <a:gd name="connsiteY12519" fmla="*/ 976136 h 3508684"/>
                <a:gd name="connsiteX12520" fmla="*/ 505644 w 2371972"/>
                <a:gd name="connsiteY12520" fmla="*/ 976517 h 3508684"/>
                <a:gd name="connsiteX12521" fmla="*/ 506500 w 2371972"/>
                <a:gd name="connsiteY12521" fmla="*/ 976041 h 3508684"/>
                <a:gd name="connsiteX12522" fmla="*/ 506500 w 2371972"/>
                <a:gd name="connsiteY12522" fmla="*/ 976041 h 3508684"/>
                <a:gd name="connsiteX12523" fmla="*/ 509353 w 2371972"/>
                <a:gd name="connsiteY12523" fmla="*/ 975184 h 3508684"/>
                <a:gd name="connsiteX12524" fmla="*/ 510114 w 2371972"/>
                <a:gd name="connsiteY12524" fmla="*/ 976041 h 3508684"/>
                <a:gd name="connsiteX12525" fmla="*/ 510114 w 2371972"/>
                <a:gd name="connsiteY12525" fmla="*/ 976897 h 3508684"/>
                <a:gd name="connsiteX12526" fmla="*/ 509829 w 2371972"/>
                <a:gd name="connsiteY12526" fmla="*/ 977754 h 3508684"/>
                <a:gd name="connsiteX12527" fmla="*/ 508782 w 2371972"/>
                <a:gd name="connsiteY12527" fmla="*/ 977754 h 3508684"/>
                <a:gd name="connsiteX12528" fmla="*/ 508497 w 2371972"/>
                <a:gd name="connsiteY12528" fmla="*/ 975565 h 3508684"/>
                <a:gd name="connsiteX12529" fmla="*/ 509353 w 2371972"/>
                <a:gd name="connsiteY12529" fmla="*/ 975184 h 3508684"/>
                <a:gd name="connsiteX12530" fmla="*/ 509353 w 2371972"/>
                <a:gd name="connsiteY12530" fmla="*/ 975184 h 3508684"/>
                <a:gd name="connsiteX12531" fmla="*/ 590853 w 2371972"/>
                <a:gd name="connsiteY12531" fmla="*/ 927224 h 3508684"/>
                <a:gd name="connsiteX12532" fmla="*/ 590853 w 2371972"/>
                <a:gd name="connsiteY12532" fmla="*/ 928176 h 3508684"/>
                <a:gd name="connsiteX12533" fmla="*/ 589332 w 2371972"/>
                <a:gd name="connsiteY12533" fmla="*/ 928557 h 3508684"/>
                <a:gd name="connsiteX12534" fmla="*/ 589807 w 2371972"/>
                <a:gd name="connsiteY12534" fmla="*/ 927605 h 3508684"/>
                <a:gd name="connsiteX12535" fmla="*/ 590853 w 2371972"/>
                <a:gd name="connsiteY12535" fmla="*/ 927224 h 3508684"/>
                <a:gd name="connsiteX12536" fmla="*/ 314494 w 2371972"/>
                <a:gd name="connsiteY12536" fmla="*/ 865181 h 3508684"/>
                <a:gd name="connsiteX12537" fmla="*/ 314970 w 2371972"/>
                <a:gd name="connsiteY12537" fmla="*/ 866038 h 3508684"/>
                <a:gd name="connsiteX12538" fmla="*/ 317062 w 2371972"/>
                <a:gd name="connsiteY12538" fmla="*/ 866038 h 3508684"/>
                <a:gd name="connsiteX12539" fmla="*/ 318108 w 2371972"/>
                <a:gd name="connsiteY12539" fmla="*/ 867275 h 3508684"/>
                <a:gd name="connsiteX12540" fmla="*/ 320200 w 2371972"/>
                <a:gd name="connsiteY12540" fmla="*/ 866228 h 3508684"/>
                <a:gd name="connsiteX12541" fmla="*/ 320676 w 2371972"/>
                <a:gd name="connsiteY12541" fmla="*/ 866894 h 3508684"/>
                <a:gd name="connsiteX12542" fmla="*/ 320200 w 2371972"/>
                <a:gd name="connsiteY12542" fmla="*/ 867275 h 3508684"/>
                <a:gd name="connsiteX12543" fmla="*/ 321532 w 2371972"/>
                <a:gd name="connsiteY12543" fmla="*/ 868512 h 3508684"/>
                <a:gd name="connsiteX12544" fmla="*/ 321532 w 2371972"/>
                <a:gd name="connsiteY12544" fmla="*/ 869368 h 3508684"/>
                <a:gd name="connsiteX12545" fmla="*/ 324004 w 2371972"/>
                <a:gd name="connsiteY12545" fmla="*/ 869368 h 3508684"/>
                <a:gd name="connsiteX12546" fmla="*/ 324289 w 2371972"/>
                <a:gd name="connsiteY12546" fmla="*/ 868987 h 3508684"/>
                <a:gd name="connsiteX12547" fmla="*/ 323719 w 2371972"/>
                <a:gd name="connsiteY12547" fmla="*/ 868607 h 3508684"/>
                <a:gd name="connsiteX12548" fmla="*/ 323719 w 2371972"/>
                <a:gd name="connsiteY12548" fmla="*/ 868036 h 3508684"/>
                <a:gd name="connsiteX12549" fmla="*/ 324575 w 2371972"/>
                <a:gd name="connsiteY12549" fmla="*/ 867655 h 3508684"/>
                <a:gd name="connsiteX12550" fmla="*/ 325335 w 2371972"/>
                <a:gd name="connsiteY12550" fmla="*/ 867655 h 3508684"/>
                <a:gd name="connsiteX12551" fmla="*/ 325335 w 2371972"/>
                <a:gd name="connsiteY12551" fmla="*/ 868702 h 3508684"/>
                <a:gd name="connsiteX12552" fmla="*/ 327808 w 2371972"/>
                <a:gd name="connsiteY12552" fmla="*/ 869083 h 3508684"/>
                <a:gd name="connsiteX12553" fmla="*/ 327523 w 2371972"/>
                <a:gd name="connsiteY12553" fmla="*/ 871842 h 3508684"/>
                <a:gd name="connsiteX12554" fmla="*/ 326001 w 2371972"/>
                <a:gd name="connsiteY12554" fmla="*/ 873079 h 3508684"/>
                <a:gd name="connsiteX12555" fmla="*/ 323814 w 2371972"/>
                <a:gd name="connsiteY12555" fmla="*/ 873745 h 3508684"/>
                <a:gd name="connsiteX12556" fmla="*/ 323814 w 2371972"/>
                <a:gd name="connsiteY12556" fmla="*/ 874412 h 3508684"/>
                <a:gd name="connsiteX12557" fmla="*/ 321151 w 2371972"/>
                <a:gd name="connsiteY12557" fmla="*/ 873555 h 3508684"/>
                <a:gd name="connsiteX12558" fmla="*/ 319630 w 2371972"/>
                <a:gd name="connsiteY12558" fmla="*/ 874792 h 3508684"/>
                <a:gd name="connsiteX12559" fmla="*/ 323719 w 2371972"/>
                <a:gd name="connsiteY12559" fmla="*/ 875078 h 3508684"/>
                <a:gd name="connsiteX12560" fmla="*/ 324765 w 2371972"/>
                <a:gd name="connsiteY12560" fmla="*/ 875934 h 3508684"/>
                <a:gd name="connsiteX12561" fmla="*/ 327237 w 2371972"/>
                <a:gd name="connsiteY12561" fmla="*/ 875649 h 3508684"/>
                <a:gd name="connsiteX12562" fmla="*/ 327713 w 2371972"/>
                <a:gd name="connsiteY12562" fmla="*/ 874982 h 3508684"/>
                <a:gd name="connsiteX12563" fmla="*/ 328569 w 2371972"/>
                <a:gd name="connsiteY12563" fmla="*/ 874697 h 3508684"/>
                <a:gd name="connsiteX12564" fmla="*/ 329615 w 2371972"/>
                <a:gd name="connsiteY12564" fmla="*/ 875744 h 3508684"/>
                <a:gd name="connsiteX12565" fmla="*/ 330376 w 2371972"/>
                <a:gd name="connsiteY12565" fmla="*/ 875744 h 3508684"/>
                <a:gd name="connsiteX12566" fmla="*/ 330376 w 2371972"/>
                <a:gd name="connsiteY12566" fmla="*/ 876410 h 3508684"/>
                <a:gd name="connsiteX12567" fmla="*/ 331137 w 2371972"/>
                <a:gd name="connsiteY12567" fmla="*/ 876410 h 3508684"/>
                <a:gd name="connsiteX12568" fmla="*/ 330851 w 2371972"/>
                <a:gd name="connsiteY12568" fmla="*/ 877076 h 3508684"/>
                <a:gd name="connsiteX12569" fmla="*/ 331327 w 2371972"/>
                <a:gd name="connsiteY12569" fmla="*/ 877076 h 3508684"/>
                <a:gd name="connsiteX12570" fmla="*/ 332088 w 2371972"/>
                <a:gd name="connsiteY12570" fmla="*/ 878313 h 3508684"/>
                <a:gd name="connsiteX12571" fmla="*/ 332943 w 2371972"/>
                <a:gd name="connsiteY12571" fmla="*/ 877361 h 3508684"/>
                <a:gd name="connsiteX12572" fmla="*/ 333704 w 2371972"/>
                <a:gd name="connsiteY12572" fmla="*/ 878598 h 3508684"/>
                <a:gd name="connsiteX12573" fmla="*/ 333419 w 2371972"/>
                <a:gd name="connsiteY12573" fmla="*/ 879836 h 3508684"/>
                <a:gd name="connsiteX12574" fmla="*/ 332658 w 2371972"/>
                <a:gd name="connsiteY12574" fmla="*/ 879836 h 3508684"/>
                <a:gd name="connsiteX12575" fmla="*/ 333419 w 2371972"/>
                <a:gd name="connsiteY12575" fmla="*/ 881073 h 3508684"/>
                <a:gd name="connsiteX12576" fmla="*/ 332943 w 2371972"/>
                <a:gd name="connsiteY12576" fmla="*/ 883452 h 3508684"/>
                <a:gd name="connsiteX12577" fmla="*/ 333704 w 2371972"/>
                <a:gd name="connsiteY12577" fmla="*/ 884118 h 3508684"/>
                <a:gd name="connsiteX12578" fmla="*/ 333704 w 2371972"/>
                <a:gd name="connsiteY12578" fmla="*/ 885355 h 3508684"/>
                <a:gd name="connsiteX12579" fmla="*/ 333229 w 2371972"/>
                <a:gd name="connsiteY12579" fmla="*/ 886401 h 3508684"/>
                <a:gd name="connsiteX12580" fmla="*/ 332373 w 2371972"/>
                <a:gd name="connsiteY12580" fmla="*/ 886782 h 3508684"/>
                <a:gd name="connsiteX12581" fmla="*/ 332373 w 2371972"/>
                <a:gd name="connsiteY12581" fmla="*/ 887639 h 3508684"/>
                <a:gd name="connsiteX12582" fmla="*/ 332848 w 2371972"/>
                <a:gd name="connsiteY12582" fmla="*/ 887639 h 3508684"/>
                <a:gd name="connsiteX12583" fmla="*/ 333324 w 2371972"/>
                <a:gd name="connsiteY12583" fmla="*/ 888495 h 3508684"/>
                <a:gd name="connsiteX12584" fmla="*/ 333039 w 2371972"/>
                <a:gd name="connsiteY12584" fmla="*/ 889351 h 3508684"/>
                <a:gd name="connsiteX12585" fmla="*/ 333894 w 2371972"/>
                <a:gd name="connsiteY12585" fmla="*/ 890303 h 3508684"/>
                <a:gd name="connsiteX12586" fmla="*/ 333894 w 2371972"/>
                <a:gd name="connsiteY12586" fmla="*/ 890969 h 3508684"/>
                <a:gd name="connsiteX12587" fmla="*/ 334750 w 2371972"/>
                <a:gd name="connsiteY12587" fmla="*/ 890588 h 3508684"/>
                <a:gd name="connsiteX12588" fmla="*/ 334465 w 2371972"/>
                <a:gd name="connsiteY12588" fmla="*/ 892967 h 3508684"/>
                <a:gd name="connsiteX12589" fmla="*/ 335226 w 2371972"/>
                <a:gd name="connsiteY12589" fmla="*/ 893919 h 3508684"/>
                <a:gd name="connsiteX12590" fmla="*/ 335701 w 2371972"/>
                <a:gd name="connsiteY12590" fmla="*/ 893919 h 3508684"/>
                <a:gd name="connsiteX12591" fmla="*/ 335226 w 2371972"/>
                <a:gd name="connsiteY12591" fmla="*/ 892682 h 3508684"/>
                <a:gd name="connsiteX12592" fmla="*/ 335701 w 2371972"/>
                <a:gd name="connsiteY12592" fmla="*/ 890303 h 3508684"/>
                <a:gd name="connsiteX12593" fmla="*/ 336367 w 2371972"/>
                <a:gd name="connsiteY12593" fmla="*/ 889922 h 3508684"/>
                <a:gd name="connsiteX12594" fmla="*/ 337128 w 2371972"/>
                <a:gd name="connsiteY12594" fmla="*/ 891825 h 3508684"/>
                <a:gd name="connsiteX12595" fmla="*/ 337603 w 2371972"/>
                <a:gd name="connsiteY12595" fmla="*/ 892111 h 3508684"/>
                <a:gd name="connsiteX12596" fmla="*/ 337603 w 2371972"/>
                <a:gd name="connsiteY12596" fmla="*/ 893824 h 3508684"/>
                <a:gd name="connsiteX12597" fmla="*/ 338649 w 2371972"/>
                <a:gd name="connsiteY12597" fmla="*/ 896203 h 3508684"/>
                <a:gd name="connsiteX12598" fmla="*/ 339410 w 2371972"/>
                <a:gd name="connsiteY12598" fmla="*/ 896488 h 3508684"/>
                <a:gd name="connsiteX12599" fmla="*/ 339410 w 2371972"/>
                <a:gd name="connsiteY12599" fmla="*/ 895822 h 3508684"/>
                <a:gd name="connsiteX12600" fmla="*/ 340266 w 2371972"/>
                <a:gd name="connsiteY12600" fmla="*/ 895822 h 3508684"/>
                <a:gd name="connsiteX12601" fmla="*/ 341122 w 2371972"/>
                <a:gd name="connsiteY12601" fmla="*/ 897345 h 3508684"/>
                <a:gd name="connsiteX12602" fmla="*/ 342168 w 2371972"/>
                <a:gd name="connsiteY12602" fmla="*/ 898011 h 3508684"/>
                <a:gd name="connsiteX12603" fmla="*/ 342644 w 2371972"/>
                <a:gd name="connsiteY12603" fmla="*/ 897154 h 3508684"/>
                <a:gd name="connsiteX12604" fmla="*/ 341788 w 2371972"/>
                <a:gd name="connsiteY12604" fmla="*/ 896203 h 3508684"/>
                <a:gd name="connsiteX12605" fmla="*/ 341502 w 2371972"/>
                <a:gd name="connsiteY12605" fmla="*/ 894966 h 3508684"/>
                <a:gd name="connsiteX12606" fmla="*/ 339696 w 2371972"/>
                <a:gd name="connsiteY12606" fmla="*/ 894300 h 3508684"/>
                <a:gd name="connsiteX12607" fmla="*/ 339220 w 2371972"/>
                <a:gd name="connsiteY12607" fmla="*/ 892777 h 3508684"/>
                <a:gd name="connsiteX12608" fmla="*/ 339505 w 2371972"/>
                <a:gd name="connsiteY12608" fmla="*/ 892111 h 3508684"/>
                <a:gd name="connsiteX12609" fmla="*/ 340837 w 2371972"/>
                <a:gd name="connsiteY12609" fmla="*/ 892777 h 3508684"/>
                <a:gd name="connsiteX12610" fmla="*/ 341122 w 2371972"/>
                <a:gd name="connsiteY12610" fmla="*/ 892111 h 3508684"/>
                <a:gd name="connsiteX12611" fmla="*/ 340647 w 2371972"/>
                <a:gd name="connsiteY12611" fmla="*/ 891445 h 3508684"/>
                <a:gd name="connsiteX12612" fmla="*/ 341407 w 2371972"/>
                <a:gd name="connsiteY12612" fmla="*/ 891159 h 3508684"/>
                <a:gd name="connsiteX12613" fmla="*/ 341122 w 2371972"/>
                <a:gd name="connsiteY12613" fmla="*/ 890208 h 3508684"/>
                <a:gd name="connsiteX12614" fmla="*/ 342929 w 2371972"/>
                <a:gd name="connsiteY12614" fmla="*/ 889161 h 3508684"/>
                <a:gd name="connsiteX12615" fmla="*/ 343404 w 2371972"/>
                <a:gd name="connsiteY12615" fmla="*/ 890398 h 3508684"/>
                <a:gd name="connsiteX12616" fmla="*/ 342549 w 2371972"/>
                <a:gd name="connsiteY12616" fmla="*/ 890779 h 3508684"/>
                <a:gd name="connsiteX12617" fmla="*/ 342549 w 2371972"/>
                <a:gd name="connsiteY12617" fmla="*/ 891445 h 3508684"/>
                <a:gd name="connsiteX12618" fmla="*/ 343404 w 2371972"/>
                <a:gd name="connsiteY12618" fmla="*/ 891445 h 3508684"/>
                <a:gd name="connsiteX12619" fmla="*/ 343404 w 2371972"/>
                <a:gd name="connsiteY12619" fmla="*/ 892111 h 3508684"/>
                <a:gd name="connsiteX12620" fmla="*/ 344451 w 2371972"/>
                <a:gd name="connsiteY12620" fmla="*/ 892777 h 3508684"/>
                <a:gd name="connsiteX12621" fmla="*/ 344736 w 2371972"/>
                <a:gd name="connsiteY12621" fmla="*/ 893824 h 3508684"/>
                <a:gd name="connsiteX12622" fmla="*/ 346828 w 2371972"/>
                <a:gd name="connsiteY12622" fmla="*/ 894109 h 3508684"/>
                <a:gd name="connsiteX12623" fmla="*/ 346352 w 2371972"/>
                <a:gd name="connsiteY12623" fmla="*/ 894966 h 3508684"/>
                <a:gd name="connsiteX12624" fmla="*/ 345592 w 2371972"/>
                <a:gd name="connsiteY12624" fmla="*/ 894680 h 3508684"/>
                <a:gd name="connsiteX12625" fmla="*/ 345306 w 2371972"/>
                <a:gd name="connsiteY12625" fmla="*/ 896393 h 3508684"/>
                <a:gd name="connsiteX12626" fmla="*/ 346828 w 2371972"/>
                <a:gd name="connsiteY12626" fmla="*/ 896012 h 3508684"/>
                <a:gd name="connsiteX12627" fmla="*/ 348350 w 2371972"/>
                <a:gd name="connsiteY12627" fmla="*/ 898391 h 3508684"/>
                <a:gd name="connsiteX12628" fmla="*/ 349110 w 2371972"/>
                <a:gd name="connsiteY12628" fmla="*/ 899058 h 3508684"/>
                <a:gd name="connsiteX12629" fmla="*/ 349776 w 2371972"/>
                <a:gd name="connsiteY12629" fmla="*/ 898772 h 3508684"/>
                <a:gd name="connsiteX12630" fmla="*/ 349491 w 2371972"/>
                <a:gd name="connsiteY12630" fmla="*/ 899438 h 3508684"/>
                <a:gd name="connsiteX12631" fmla="*/ 351012 w 2371972"/>
                <a:gd name="connsiteY12631" fmla="*/ 901341 h 3508684"/>
                <a:gd name="connsiteX12632" fmla="*/ 351012 w 2371972"/>
                <a:gd name="connsiteY12632" fmla="*/ 903815 h 3508684"/>
                <a:gd name="connsiteX12633" fmla="*/ 352344 w 2371972"/>
                <a:gd name="connsiteY12633" fmla="*/ 904767 h 3508684"/>
                <a:gd name="connsiteX12634" fmla="*/ 353105 w 2371972"/>
                <a:gd name="connsiteY12634" fmla="*/ 904767 h 3508684"/>
                <a:gd name="connsiteX12635" fmla="*/ 353105 w 2371972"/>
                <a:gd name="connsiteY12635" fmla="*/ 903054 h 3508684"/>
                <a:gd name="connsiteX12636" fmla="*/ 352344 w 2371972"/>
                <a:gd name="connsiteY12636" fmla="*/ 902674 h 3508684"/>
                <a:gd name="connsiteX12637" fmla="*/ 351868 w 2371972"/>
                <a:gd name="connsiteY12637" fmla="*/ 901437 h 3508684"/>
                <a:gd name="connsiteX12638" fmla="*/ 351868 w 2371972"/>
                <a:gd name="connsiteY12638" fmla="*/ 898296 h 3508684"/>
                <a:gd name="connsiteX12639" fmla="*/ 352914 w 2371972"/>
                <a:gd name="connsiteY12639" fmla="*/ 898582 h 3508684"/>
                <a:gd name="connsiteX12640" fmla="*/ 352914 w 2371972"/>
                <a:gd name="connsiteY12640" fmla="*/ 899438 h 3508684"/>
                <a:gd name="connsiteX12641" fmla="*/ 354246 w 2371972"/>
                <a:gd name="connsiteY12641" fmla="*/ 900295 h 3508684"/>
                <a:gd name="connsiteX12642" fmla="*/ 353770 w 2371972"/>
                <a:gd name="connsiteY12642" fmla="*/ 900675 h 3508684"/>
                <a:gd name="connsiteX12643" fmla="*/ 354626 w 2371972"/>
                <a:gd name="connsiteY12643" fmla="*/ 901532 h 3508684"/>
                <a:gd name="connsiteX12644" fmla="*/ 355102 w 2371972"/>
                <a:gd name="connsiteY12644" fmla="*/ 901246 h 3508684"/>
                <a:gd name="connsiteX12645" fmla="*/ 355387 w 2371972"/>
                <a:gd name="connsiteY12645" fmla="*/ 902198 h 3508684"/>
                <a:gd name="connsiteX12646" fmla="*/ 354626 w 2371972"/>
                <a:gd name="connsiteY12646" fmla="*/ 903054 h 3508684"/>
                <a:gd name="connsiteX12647" fmla="*/ 355387 w 2371972"/>
                <a:gd name="connsiteY12647" fmla="*/ 903340 h 3508684"/>
                <a:gd name="connsiteX12648" fmla="*/ 356148 w 2371972"/>
                <a:gd name="connsiteY12648" fmla="*/ 904386 h 3508684"/>
                <a:gd name="connsiteX12649" fmla="*/ 356148 w 2371972"/>
                <a:gd name="connsiteY12649" fmla="*/ 906099 h 3508684"/>
                <a:gd name="connsiteX12650" fmla="*/ 356909 w 2371972"/>
                <a:gd name="connsiteY12650" fmla="*/ 906765 h 3508684"/>
                <a:gd name="connsiteX12651" fmla="*/ 356909 w 2371972"/>
                <a:gd name="connsiteY12651" fmla="*/ 908954 h 3508684"/>
                <a:gd name="connsiteX12652" fmla="*/ 357384 w 2371972"/>
                <a:gd name="connsiteY12652" fmla="*/ 909335 h 3508684"/>
                <a:gd name="connsiteX12653" fmla="*/ 356909 w 2371972"/>
                <a:gd name="connsiteY12653" fmla="*/ 912094 h 3508684"/>
                <a:gd name="connsiteX12654" fmla="*/ 355577 w 2371972"/>
                <a:gd name="connsiteY12654" fmla="*/ 913617 h 3508684"/>
                <a:gd name="connsiteX12655" fmla="*/ 355577 w 2371972"/>
                <a:gd name="connsiteY12655" fmla="*/ 914283 h 3508684"/>
                <a:gd name="connsiteX12656" fmla="*/ 356053 w 2371972"/>
                <a:gd name="connsiteY12656" fmla="*/ 914283 h 3508684"/>
                <a:gd name="connsiteX12657" fmla="*/ 356813 w 2371972"/>
                <a:gd name="connsiteY12657" fmla="*/ 915235 h 3508684"/>
                <a:gd name="connsiteX12658" fmla="*/ 356813 w 2371972"/>
                <a:gd name="connsiteY12658" fmla="*/ 919707 h 3508684"/>
                <a:gd name="connsiteX12659" fmla="*/ 353390 w 2371972"/>
                <a:gd name="connsiteY12659" fmla="*/ 919421 h 3508684"/>
                <a:gd name="connsiteX12660" fmla="*/ 350252 w 2371972"/>
                <a:gd name="connsiteY12660" fmla="*/ 917233 h 3508684"/>
                <a:gd name="connsiteX12661" fmla="*/ 349966 w 2371972"/>
                <a:gd name="connsiteY12661" fmla="*/ 915520 h 3508684"/>
                <a:gd name="connsiteX12662" fmla="*/ 349491 w 2371972"/>
                <a:gd name="connsiteY12662" fmla="*/ 915139 h 3508684"/>
                <a:gd name="connsiteX12663" fmla="*/ 347303 w 2371972"/>
                <a:gd name="connsiteY12663" fmla="*/ 914473 h 3508684"/>
                <a:gd name="connsiteX12664" fmla="*/ 345116 w 2371972"/>
                <a:gd name="connsiteY12664" fmla="*/ 914473 h 3508684"/>
                <a:gd name="connsiteX12665" fmla="*/ 343404 w 2371972"/>
                <a:gd name="connsiteY12665" fmla="*/ 915139 h 3508684"/>
                <a:gd name="connsiteX12666" fmla="*/ 339791 w 2371972"/>
                <a:gd name="connsiteY12666" fmla="*/ 914854 h 3508684"/>
                <a:gd name="connsiteX12667" fmla="*/ 338745 w 2371972"/>
                <a:gd name="connsiteY12667" fmla="*/ 915710 h 3508684"/>
                <a:gd name="connsiteX12668" fmla="*/ 336272 w 2371972"/>
                <a:gd name="connsiteY12668" fmla="*/ 915996 h 3508684"/>
                <a:gd name="connsiteX12669" fmla="*/ 335796 w 2371972"/>
                <a:gd name="connsiteY12669" fmla="*/ 916376 h 3508684"/>
                <a:gd name="connsiteX12670" fmla="*/ 328188 w 2371972"/>
                <a:gd name="connsiteY12670" fmla="*/ 915330 h 3508684"/>
                <a:gd name="connsiteX12671" fmla="*/ 327903 w 2371972"/>
                <a:gd name="connsiteY12671" fmla="*/ 914664 h 3508684"/>
                <a:gd name="connsiteX12672" fmla="*/ 327428 w 2371972"/>
                <a:gd name="connsiteY12672" fmla="*/ 914664 h 3508684"/>
                <a:gd name="connsiteX12673" fmla="*/ 327713 w 2371972"/>
                <a:gd name="connsiteY12673" fmla="*/ 915044 h 3508684"/>
                <a:gd name="connsiteX12674" fmla="*/ 325621 w 2371972"/>
                <a:gd name="connsiteY12674" fmla="*/ 915044 h 3508684"/>
                <a:gd name="connsiteX12675" fmla="*/ 324860 w 2371972"/>
                <a:gd name="connsiteY12675" fmla="*/ 914378 h 3508684"/>
                <a:gd name="connsiteX12676" fmla="*/ 324575 w 2371972"/>
                <a:gd name="connsiteY12676" fmla="*/ 915044 h 3508684"/>
                <a:gd name="connsiteX12677" fmla="*/ 323909 w 2371972"/>
                <a:gd name="connsiteY12677" fmla="*/ 915044 h 3508684"/>
                <a:gd name="connsiteX12678" fmla="*/ 323624 w 2371972"/>
                <a:gd name="connsiteY12678" fmla="*/ 914188 h 3508684"/>
                <a:gd name="connsiteX12679" fmla="*/ 322292 w 2371972"/>
                <a:gd name="connsiteY12679" fmla="*/ 914188 h 3508684"/>
                <a:gd name="connsiteX12680" fmla="*/ 321532 w 2371972"/>
                <a:gd name="connsiteY12680" fmla="*/ 911238 h 3508684"/>
                <a:gd name="connsiteX12681" fmla="*/ 320200 w 2371972"/>
                <a:gd name="connsiteY12681" fmla="*/ 910381 h 3508684"/>
                <a:gd name="connsiteX12682" fmla="*/ 320200 w 2371972"/>
                <a:gd name="connsiteY12682" fmla="*/ 909144 h 3508684"/>
                <a:gd name="connsiteX12683" fmla="*/ 319344 w 2371972"/>
                <a:gd name="connsiteY12683" fmla="*/ 907622 h 3508684"/>
                <a:gd name="connsiteX12684" fmla="*/ 319344 w 2371972"/>
                <a:gd name="connsiteY12684" fmla="*/ 906765 h 3508684"/>
                <a:gd name="connsiteX12685" fmla="*/ 318679 w 2371972"/>
                <a:gd name="connsiteY12685" fmla="*/ 907146 h 3508684"/>
                <a:gd name="connsiteX12686" fmla="*/ 318203 w 2371972"/>
                <a:gd name="connsiteY12686" fmla="*/ 906861 h 3508684"/>
                <a:gd name="connsiteX12687" fmla="*/ 318488 w 2371972"/>
                <a:gd name="connsiteY12687" fmla="*/ 906194 h 3508684"/>
                <a:gd name="connsiteX12688" fmla="*/ 319344 w 2371972"/>
                <a:gd name="connsiteY12688" fmla="*/ 905909 h 3508684"/>
                <a:gd name="connsiteX12689" fmla="*/ 319249 w 2371972"/>
                <a:gd name="connsiteY12689" fmla="*/ 904196 h 3508684"/>
                <a:gd name="connsiteX12690" fmla="*/ 320010 w 2371972"/>
                <a:gd name="connsiteY12690" fmla="*/ 903815 h 3508684"/>
                <a:gd name="connsiteX12691" fmla="*/ 320866 w 2371972"/>
                <a:gd name="connsiteY12691" fmla="*/ 904767 h 3508684"/>
                <a:gd name="connsiteX12692" fmla="*/ 323529 w 2371972"/>
                <a:gd name="connsiteY12692" fmla="*/ 905148 h 3508684"/>
                <a:gd name="connsiteX12693" fmla="*/ 324004 w 2371972"/>
                <a:gd name="connsiteY12693" fmla="*/ 904862 h 3508684"/>
                <a:gd name="connsiteX12694" fmla="*/ 324289 w 2371972"/>
                <a:gd name="connsiteY12694" fmla="*/ 903911 h 3508684"/>
                <a:gd name="connsiteX12695" fmla="*/ 325526 w 2371972"/>
                <a:gd name="connsiteY12695" fmla="*/ 903911 h 3508684"/>
                <a:gd name="connsiteX12696" fmla="*/ 326001 w 2371972"/>
                <a:gd name="connsiteY12696" fmla="*/ 904291 h 3508684"/>
                <a:gd name="connsiteX12697" fmla="*/ 326287 w 2371972"/>
                <a:gd name="connsiteY12697" fmla="*/ 902578 h 3508684"/>
                <a:gd name="connsiteX12698" fmla="*/ 326001 w 2371972"/>
                <a:gd name="connsiteY12698" fmla="*/ 901912 h 3508684"/>
                <a:gd name="connsiteX12699" fmla="*/ 323814 w 2371972"/>
                <a:gd name="connsiteY12699" fmla="*/ 901912 h 3508684"/>
                <a:gd name="connsiteX12700" fmla="*/ 323338 w 2371972"/>
                <a:gd name="connsiteY12700" fmla="*/ 901532 h 3508684"/>
                <a:gd name="connsiteX12701" fmla="*/ 323053 w 2371972"/>
                <a:gd name="connsiteY12701" fmla="*/ 899058 h 3508684"/>
                <a:gd name="connsiteX12702" fmla="*/ 322292 w 2371972"/>
                <a:gd name="connsiteY12702" fmla="*/ 899058 h 3508684"/>
                <a:gd name="connsiteX12703" fmla="*/ 322292 w 2371972"/>
                <a:gd name="connsiteY12703" fmla="*/ 898677 h 3508684"/>
                <a:gd name="connsiteX12704" fmla="*/ 320961 w 2371972"/>
                <a:gd name="connsiteY12704" fmla="*/ 898962 h 3508684"/>
                <a:gd name="connsiteX12705" fmla="*/ 318774 w 2371972"/>
                <a:gd name="connsiteY12705" fmla="*/ 897440 h 3508684"/>
                <a:gd name="connsiteX12706" fmla="*/ 318298 w 2371972"/>
                <a:gd name="connsiteY12706" fmla="*/ 892967 h 3508684"/>
                <a:gd name="connsiteX12707" fmla="*/ 319344 w 2371972"/>
                <a:gd name="connsiteY12707" fmla="*/ 892967 h 3508684"/>
                <a:gd name="connsiteX12708" fmla="*/ 319344 w 2371972"/>
                <a:gd name="connsiteY12708" fmla="*/ 891064 h 3508684"/>
                <a:gd name="connsiteX12709" fmla="*/ 318013 w 2371972"/>
                <a:gd name="connsiteY12709" fmla="*/ 889827 h 3508684"/>
                <a:gd name="connsiteX12710" fmla="*/ 317728 w 2371972"/>
                <a:gd name="connsiteY12710" fmla="*/ 888971 h 3508684"/>
                <a:gd name="connsiteX12711" fmla="*/ 317442 w 2371972"/>
                <a:gd name="connsiteY12711" fmla="*/ 889637 h 3508684"/>
                <a:gd name="connsiteX12712" fmla="*/ 316586 w 2371972"/>
                <a:gd name="connsiteY12712" fmla="*/ 889922 h 3508684"/>
                <a:gd name="connsiteX12713" fmla="*/ 316111 w 2371972"/>
                <a:gd name="connsiteY12713" fmla="*/ 890588 h 3508684"/>
                <a:gd name="connsiteX12714" fmla="*/ 315255 w 2371972"/>
                <a:gd name="connsiteY12714" fmla="*/ 890303 h 3508684"/>
                <a:gd name="connsiteX12715" fmla="*/ 313924 w 2371972"/>
                <a:gd name="connsiteY12715" fmla="*/ 888780 h 3508684"/>
                <a:gd name="connsiteX12716" fmla="*/ 313163 w 2371972"/>
                <a:gd name="connsiteY12716" fmla="*/ 886877 h 3508684"/>
                <a:gd name="connsiteX12717" fmla="*/ 313638 w 2371972"/>
                <a:gd name="connsiteY12717" fmla="*/ 886021 h 3508684"/>
                <a:gd name="connsiteX12718" fmla="*/ 313353 w 2371972"/>
                <a:gd name="connsiteY12718" fmla="*/ 884784 h 3508684"/>
                <a:gd name="connsiteX12719" fmla="*/ 314209 w 2371972"/>
                <a:gd name="connsiteY12719" fmla="*/ 884784 h 3508684"/>
                <a:gd name="connsiteX12720" fmla="*/ 314494 w 2371972"/>
                <a:gd name="connsiteY12720" fmla="*/ 883547 h 3508684"/>
                <a:gd name="connsiteX12721" fmla="*/ 313638 w 2371972"/>
                <a:gd name="connsiteY12721" fmla="*/ 883166 h 3508684"/>
                <a:gd name="connsiteX12722" fmla="*/ 313353 w 2371972"/>
                <a:gd name="connsiteY12722" fmla="*/ 881453 h 3508684"/>
                <a:gd name="connsiteX12723" fmla="*/ 312592 w 2371972"/>
                <a:gd name="connsiteY12723" fmla="*/ 881168 h 3508684"/>
                <a:gd name="connsiteX12724" fmla="*/ 311926 w 2371972"/>
                <a:gd name="connsiteY12724" fmla="*/ 880121 h 3508684"/>
                <a:gd name="connsiteX12725" fmla="*/ 312212 w 2371972"/>
                <a:gd name="connsiteY12725" fmla="*/ 877932 h 3508684"/>
                <a:gd name="connsiteX12726" fmla="*/ 311736 w 2371972"/>
                <a:gd name="connsiteY12726" fmla="*/ 877552 h 3508684"/>
                <a:gd name="connsiteX12727" fmla="*/ 311736 w 2371972"/>
                <a:gd name="connsiteY12727" fmla="*/ 875839 h 3508684"/>
                <a:gd name="connsiteX12728" fmla="*/ 312782 w 2371972"/>
                <a:gd name="connsiteY12728" fmla="*/ 875458 h 3508684"/>
                <a:gd name="connsiteX12729" fmla="*/ 312022 w 2371972"/>
                <a:gd name="connsiteY12729" fmla="*/ 873079 h 3508684"/>
                <a:gd name="connsiteX12730" fmla="*/ 314494 w 2371972"/>
                <a:gd name="connsiteY12730" fmla="*/ 873745 h 3508684"/>
                <a:gd name="connsiteX12731" fmla="*/ 314494 w 2371972"/>
                <a:gd name="connsiteY12731" fmla="*/ 875458 h 3508684"/>
                <a:gd name="connsiteX12732" fmla="*/ 315255 w 2371972"/>
                <a:gd name="connsiteY12732" fmla="*/ 875744 h 3508684"/>
                <a:gd name="connsiteX12733" fmla="*/ 315730 w 2371972"/>
                <a:gd name="connsiteY12733" fmla="*/ 876600 h 3508684"/>
                <a:gd name="connsiteX12734" fmla="*/ 316206 w 2371972"/>
                <a:gd name="connsiteY12734" fmla="*/ 876600 h 3508684"/>
                <a:gd name="connsiteX12735" fmla="*/ 316206 w 2371972"/>
                <a:gd name="connsiteY12735" fmla="*/ 875934 h 3508684"/>
                <a:gd name="connsiteX12736" fmla="*/ 317252 w 2371972"/>
                <a:gd name="connsiteY12736" fmla="*/ 874697 h 3508684"/>
                <a:gd name="connsiteX12737" fmla="*/ 316396 w 2371972"/>
                <a:gd name="connsiteY12737" fmla="*/ 872794 h 3508684"/>
                <a:gd name="connsiteX12738" fmla="*/ 315921 w 2371972"/>
                <a:gd name="connsiteY12738" fmla="*/ 872794 h 3508684"/>
                <a:gd name="connsiteX12739" fmla="*/ 315635 w 2371972"/>
                <a:gd name="connsiteY12739" fmla="*/ 870415 h 3508684"/>
                <a:gd name="connsiteX12740" fmla="*/ 314779 w 2371972"/>
                <a:gd name="connsiteY12740" fmla="*/ 870034 h 3508684"/>
                <a:gd name="connsiteX12741" fmla="*/ 314304 w 2371972"/>
                <a:gd name="connsiteY12741" fmla="*/ 869178 h 3508684"/>
                <a:gd name="connsiteX12742" fmla="*/ 313828 w 2371972"/>
                <a:gd name="connsiteY12742" fmla="*/ 867941 h 3508684"/>
                <a:gd name="connsiteX12743" fmla="*/ 314114 w 2371972"/>
                <a:gd name="connsiteY12743" fmla="*/ 867084 h 3508684"/>
                <a:gd name="connsiteX12744" fmla="*/ 313638 w 2371972"/>
                <a:gd name="connsiteY12744" fmla="*/ 866799 h 3508684"/>
                <a:gd name="connsiteX12745" fmla="*/ 313638 w 2371972"/>
                <a:gd name="connsiteY12745" fmla="*/ 866133 h 3508684"/>
                <a:gd name="connsiteX12746" fmla="*/ 313163 w 2371972"/>
                <a:gd name="connsiteY12746" fmla="*/ 866133 h 3508684"/>
                <a:gd name="connsiteX12747" fmla="*/ 313448 w 2371972"/>
                <a:gd name="connsiteY12747" fmla="*/ 865181 h 3508684"/>
                <a:gd name="connsiteX12748" fmla="*/ 314494 w 2371972"/>
                <a:gd name="connsiteY12748" fmla="*/ 865181 h 3508684"/>
                <a:gd name="connsiteX12749" fmla="*/ 314494 w 2371972"/>
                <a:gd name="connsiteY12749" fmla="*/ 865181 h 3508684"/>
                <a:gd name="connsiteX12750" fmla="*/ 567459 w 2371972"/>
                <a:gd name="connsiteY12750" fmla="*/ 856236 h 3508684"/>
                <a:gd name="connsiteX12751" fmla="*/ 566413 w 2371972"/>
                <a:gd name="connsiteY12751" fmla="*/ 856902 h 3508684"/>
                <a:gd name="connsiteX12752" fmla="*/ 565367 w 2371972"/>
                <a:gd name="connsiteY12752" fmla="*/ 856902 h 3508684"/>
                <a:gd name="connsiteX12753" fmla="*/ 564606 w 2371972"/>
                <a:gd name="connsiteY12753" fmla="*/ 856236 h 3508684"/>
                <a:gd name="connsiteX12754" fmla="*/ 564606 w 2371972"/>
                <a:gd name="connsiteY12754" fmla="*/ 855570 h 3508684"/>
                <a:gd name="connsiteX12755" fmla="*/ 569076 w 2371972"/>
                <a:gd name="connsiteY12755" fmla="*/ 855285 h 3508684"/>
                <a:gd name="connsiteX12756" fmla="*/ 567459 w 2371972"/>
                <a:gd name="connsiteY12756" fmla="*/ 856236 h 3508684"/>
                <a:gd name="connsiteX12757" fmla="*/ 567459 w 2371972"/>
                <a:gd name="connsiteY12757" fmla="*/ 856236 h 3508684"/>
                <a:gd name="connsiteX12758" fmla="*/ 565937 w 2371972"/>
                <a:gd name="connsiteY12758" fmla="*/ 852430 h 3508684"/>
                <a:gd name="connsiteX12759" fmla="*/ 568125 w 2371972"/>
                <a:gd name="connsiteY12759" fmla="*/ 853477 h 3508684"/>
                <a:gd name="connsiteX12760" fmla="*/ 568600 w 2371972"/>
                <a:gd name="connsiteY12760" fmla="*/ 854999 h 3508684"/>
                <a:gd name="connsiteX12761" fmla="*/ 566413 w 2371972"/>
                <a:gd name="connsiteY12761" fmla="*/ 855285 h 3508684"/>
                <a:gd name="connsiteX12762" fmla="*/ 566413 w 2371972"/>
                <a:gd name="connsiteY12762" fmla="*/ 854904 h 3508684"/>
                <a:gd name="connsiteX12763" fmla="*/ 564606 w 2371972"/>
                <a:gd name="connsiteY12763" fmla="*/ 854904 h 3508684"/>
                <a:gd name="connsiteX12764" fmla="*/ 562514 w 2371972"/>
                <a:gd name="connsiteY12764" fmla="*/ 854238 h 3508684"/>
                <a:gd name="connsiteX12765" fmla="*/ 562989 w 2371972"/>
                <a:gd name="connsiteY12765" fmla="*/ 853191 h 3508684"/>
                <a:gd name="connsiteX12766" fmla="*/ 565937 w 2371972"/>
                <a:gd name="connsiteY12766" fmla="*/ 852430 h 3508684"/>
                <a:gd name="connsiteX12767" fmla="*/ 565937 w 2371972"/>
                <a:gd name="connsiteY12767" fmla="*/ 852430 h 3508684"/>
                <a:gd name="connsiteX12768" fmla="*/ 566508 w 2371972"/>
                <a:gd name="connsiteY12768" fmla="*/ 675435 h 3508684"/>
                <a:gd name="connsiteX12769" fmla="*/ 566508 w 2371972"/>
                <a:gd name="connsiteY12769" fmla="*/ 677148 h 3508684"/>
                <a:gd name="connsiteX12770" fmla="*/ 567554 w 2371972"/>
                <a:gd name="connsiteY12770" fmla="*/ 678385 h 3508684"/>
                <a:gd name="connsiteX12771" fmla="*/ 571358 w 2371972"/>
                <a:gd name="connsiteY12771" fmla="*/ 680288 h 3508684"/>
                <a:gd name="connsiteX12772" fmla="*/ 571833 w 2371972"/>
                <a:gd name="connsiteY12772" fmla="*/ 681335 h 3508684"/>
                <a:gd name="connsiteX12773" fmla="*/ 570787 w 2371972"/>
                <a:gd name="connsiteY12773" fmla="*/ 683048 h 3508684"/>
                <a:gd name="connsiteX12774" fmla="*/ 571643 w 2371972"/>
                <a:gd name="connsiteY12774" fmla="*/ 683048 h 3508684"/>
                <a:gd name="connsiteX12775" fmla="*/ 571929 w 2371972"/>
                <a:gd name="connsiteY12775" fmla="*/ 683428 h 3508684"/>
                <a:gd name="connsiteX12776" fmla="*/ 572785 w 2371972"/>
                <a:gd name="connsiteY12776" fmla="*/ 683143 h 3508684"/>
                <a:gd name="connsiteX12777" fmla="*/ 574591 w 2371972"/>
                <a:gd name="connsiteY12777" fmla="*/ 685332 h 3508684"/>
                <a:gd name="connsiteX12778" fmla="*/ 576398 w 2371972"/>
                <a:gd name="connsiteY12778" fmla="*/ 686569 h 3508684"/>
                <a:gd name="connsiteX12779" fmla="*/ 578871 w 2371972"/>
                <a:gd name="connsiteY12779" fmla="*/ 686569 h 3508684"/>
                <a:gd name="connsiteX12780" fmla="*/ 578586 w 2371972"/>
                <a:gd name="connsiteY12780" fmla="*/ 688091 h 3508684"/>
                <a:gd name="connsiteX12781" fmla="*/ 579061 w 2371972"/>
                <a:gd name="connsiteY12781" fmla="*/ 688757 h 3508684"/>
                <a:gd name="connsiteX12782" fmla="*/ 580868 w 2371972"/>
                <a:gd name="connsiteY12782" fmla="*/ 689043 h 3508684"/>
                <a:gd name="connsiteX12783" fmla="*/ 582199 w 2371972"/>
                <a:gd name="connsiteY12783" fmla="*/ 689899 h 3508684"/>
                <a:gd name="connsiteX12784" fmla="*/ 582199 w 2371972"/>
                <a:gd name="connsiteY12784" fmla="*/ 690946 h 3508684"/>
                <a:gd name="connsiteX12785" fmla="*/ 581724 w 2371972"/>
                <a:gd name="connsiteY12785" fmla="*/ 690946 h 3508684"/>
                <a:gd name="connsiteX12786" fmla="*/ 581248 w 2371972"/>
                <a:gd name="connsiteY12786" fmla="*/ 692468 h 3508684"/>
                <a:gd name="connsiteX12787" fmla="*/ 582104 w 2371972"/>
                <a:gd name="connsiteY12787" fmla="*/ 693515 h 3508684"/>
                <a:gd name="connsiteX12788" fmla="*/ 583150 w 2371972"/>
                <a:gd name="connsiteY12788" fmla="*/ 693230 h 3508684"/>
                <a:gd name="connsiteX12789" fmla="*/ 583626 w 2371972"/>
                <a:gd name="connsiteY12789" fmla="*/ 694467 h 3508684"/>
                <a:gd name="connsiteX12790" fmla="*/ 582580 w 2371972"/>
                <a:gd name="connsiteY12790" fmla="*/ 695133 h 3508684"/>
                <a:gd name="connsiteX12791" fmla="*/ 581819 w 2371972"/>
                <a:gd name="connsiteY12791" fmla="*/ 696846 h 3508684"/>
                <a:gd name="connsiteX12792" fmla="*/ 579822 w 2371972"/>
                <a:gd name="connsiteY12792" fmla="*/ 696846 h 3508684"/>
                <a:gd name="connsiteX12793" fmla="*/ 579822 w 2371972"/>
                <a:gd name="connsiteY12793" fmla="*/ 698083 h 3508684"/>
                <a:gd name="connsiteX12794" fmla="*/ 580583 w 2371972"/>
                <a:gd name="connsiteY12794" fmla="*/ 698463 h 3508684"/>
                <a:gd name="connsiteX12795" fmla="*/ 582675 w 2371972"/>
                <a:gd name="connsiteY12795" fmla="*/ 698463 h 3508684"/>
                <a:gd name="connsiteX12796" fmla="*/ 583150 w 2371972"/>
                <a:gd name="connsiteY12796" fmla="*/ 699320 h 3508684"/>
                <a:gd name="connsiteX12797" fmla="*/ 583626 w 2371972"/>
                <a:gd name="connsiteY12797" fmla="*/ 699320 h 3508684"/>
                <a:gd name="connsiteX12798" fmla="*/ 583626 w 2371972"/>
                <a:gd name="connsiteY12798" fmla="*/ 700367 h 3508684"/>
                <a:gd name="connsiteX12799" fmla="*/ 584672 w 2371972"/>
                <a:gd name="connsiteY12799" fmla="*/ 700367 h 3508684"/>
                <a:gd name="connsiteX12800" fmla="*/ 584672 w 2371972"/>
                <a:gd name="connsiteY12800" fmla="*/ 702555 h 3508684"/>
                <a:gd name="connsiteX12801" fmla="*/ 586479 w 2371972"/>
                <a:gd name="connsiteY12801" fmla="*/ 702270 h 3508684"/>
                <a:gd name="connsiteX12802" fmla="*/ 587240 w 2371972"/>
                <a:gd name="connsiteY12802" fmla="*/ 702936 h 3508684"/>
                <a:gd name="connsiteX12803" fmla="*/ 589332 w 2371972"/>
                <a:gd name="connsiteY12803" fmla="*/ 703317 h 3508684"/>
                <a:gd name="connsiteX12804" fmla="*/ 589332 w 2371972"/>
                <a:gd name="connsiteY12804" fmla="*/ 703983 h 3508684"/>
                <a:gd name="connsiteX12805" fmla="*/ 588476 w 2371972"/>
                <a:gd name="connsiteY12805" fmla="*/ 705029 h 3508684"/>
                <a:gd name="connsiteX12806" fmla="*/ 589807 w 2371972"/>
                <a:gd name="connsiteY12806" fmla="*/ 706742 h 3508684"/>
                <a:gd name="connsiteX12807" fmla="*/ 592946 w 2371972"/>
                <a:gd name="connsiteY12807" fmla="*/ 708265 h 3508684"/>
                <a:gd name="connsiteX12808" fmla="*/ 595799 w 2371972"/>
                <a:gd name="connsiteY12808" fmla="*/ 712452 h 3508684"/>
                <a:gd name="connsiteX12809" fmla="*/ 598652 w 2371972"/>
                <a:gd name="connsiteY12809" fmla="*/ 713974 h 3508684"/>
                <a:gd name="connsiteX12810" fmla="*/ 598176 w 2371972"/>
                <a:gd name="connsiteY12810" fmla="*/ 714831 h 3508684"/>
                <a:gd name="connsiteX12811" fmla="*/ 599032 w 2371972"/>
                <a:gd name="connsiteY12811" fmla="*/ 715877 h 3508684"/>
                <a:gd name="connsiteX12812" fmla="*/ 598556 w 2371972"/>
                <a:gd name="connsiteY12812" fmla="*/ 718066 h 3508684"/>
                <a:gd name="connsiteX12813" fmla="*/ 596084 w 2371972"/>
                <a:gd name="connsiteY12813" fmla="*/ 719969 h 3508684"/>
                <a:gd name="connsiteX12814" fmla="*/ 593611 w 2371972"/>
                <a:gd name="connsiteY12814" fmla="*/ 722919 h 3508684"/>
                <a:gd name="connsiteX12815" fmla="*/ 593611 w 2371972"/>
                <a:gd name="connsiteY12815" fmla="*/ 723966 h 3508684"/>
                <a:gd name="connsiteX12816" fmla="*/ 594467 w 2371972"/>
                <a:gd name="connsiteY12816" fmla="*/ 724347 h 3508684"/>
                <a:gd name="connsiteX12817" fmla="*/ 594467 w 2371972"/>
                <a:gd name="connsiteY12817" fmla="*/ 725013 h 3508684"/>
                <a:gd name="connsiteX12818" fmla="*/ 593611 w 2371972"/>
                <a:gd name="connsiteY12818" fmla="*/ 725393 h 3508684"/>
                <a:gd name="connsiteX12819" fmla="*/ 593611 w 2371972"/>
                <a:gd name="connsiteY12819" fmla="*/ 725774 h 3508684"/>
                <a:gd name="connsiteX12820" fmla="*/ 595418 w 2371972"/>
                <a:gd name="connsiteY12820" fmla="*/ 729200 h 3508684"/>
                <a:gd name="connsiteX12821" fmla="*/ 595418 w 2371972"/>
                <a:gd name="connsiteY12821" fmla="*/ 729580 h 3508684"/>
                <a:gd name="connsiteX12822" fmla="*/ 593897 w 2371972"/>
                <a:gd name="connsiteY12822" fmla="*/ 730437 h 3508684"/>
                <a:gd name="connsiteX12823" fmla="*/ 593897 w 2371972"/>
                <a:gd name="connsiteY12823" fmla="*/ 731103 h 3508684"/>
                <a:gd name="connsiteX12824" fmla="*/ 594657 w 2371972"/>
                <a:gd name="connsiteY12824" fmla="*/ 731959 h 3508684"/>
                <a:gd name="connsiteX12825" fmla="*/ 594943 w 2371972"/>
                <a:gd name="connsiteY12825" fmla="*/ 734148 h 3508684"/>
                <a:gd name="connsiteX12826" fmla="*/ 597035 w 2371972"/>
                <a:gd name="connsiteY12826" fmla="*/ 733862 h 3508684"/>
                <a:gd name="connsiteX12827" fmla="*/ 596750 w 2371972"/>
                <a:gd name="connsiteY12827" fmla="*/ 734528 h 3508684"/>
                <a:gd name="connsiteX12828" fmla="*/ 597510 w 2371972"/>
                <a:gd name="connsiteY12828" fmla="*/ 734148 h 3508684"/>
                <a:gd name="connsiteX12829" fmla="*/ 597510 w 2371972"/>
                <a:gd name="connsiteY12829" fmla="*/ 734528 h 3508684"/>
                <a:gd name="connsiteX12830" fmla="*/ 598366 w 2371972"/>
                <a:gd name="connsiteY12830" fmla="*/ 734909 h 3508684"/>
                <a:gd name="connsiteX12831" fmla="*/ 598652 w 2371972"/>
                <a:gd name="connsiteY12831" fmla="*/ 736432 h 3508684"/>
                <a:gd name="connsiteX12832" fmla="*/ 599983 w 2371972"/>
                <a:gd name="connsiteY12832" fmla="*/ 737098 h 3508684"/>
                <a:gd name="connsiteX12833" fmla="*/ 600458 w 2371972"/>
                <a:gd name="connsiteY12833" fmla="*/ 738335 h 3508684"/>
                <a:gd name="connsiteX12834" fmla="*/ 599412 w 2371972"/>
                <a:gd name="connsiteY12834" fmla="*/ 739382 h 3508684"/>
                <a:gd name="connsiteX12835" fmla="*/ 599698 w 2371972"/>
                <a:gd name="connsiteY12835" fmla="*/ 740048 h 3508684"/>
                <a:gd name="connsiteX12836" fmla="*/ 601029 w 2371972"/>
                <a:gd name="connsiteY12836" fmla="*/ 740333 h 3508684"/>
                <a:gd name="connsiteX12837" fmla="*/ 601790 w 2371972"/>
                <a:gd name="connsiteY12837" fmla="*/ 739953 h 3508684"/>
                <a:gd name="connsiteX12838" fmla="*/ 601314 w 2371972"/>
                <a:gd name="connsiteY12838" fmla="*/ 740619 h 3508684"/>
                <a:gd name="connsiteX12839" fmla="*/ 602646 w 2371972"/>
                <a:gd name="connsiteY12839" fmla="*/ 740333 h 3508684"/>
                <a:gd name="connsiteX12840" fmla="*/ 602170 w 2371972"/>
                <a:gd name="connsiteY12840" fmla="*/ 741380 h 3508684"/>
                <a:gd name="connsiteX12841" fmla="*/ 602836 w 2371972"/>
                <a:gd name="connsiteY12841" fmla="*/ 741380 h 3508684"/>
                <a:gd name="connsiteX12842" fmla="*/ 602836 w 2371972"/>
                <a:gd name="connsiteY12842" fmla="*/ 742046 h 3508684"/>
                <a:gd name="connsiteX12843" fmla="*/ 603882 w 2371972"/>
                <a:gd name="connsiteY12843" fmla="*/ 743283 h 3508684"/>
                <a:gd name="connsiteX12844" fmla="*/ 604548 w 2371972"/>
                <a:gd name="connsiteY12844" fmla="*/ 743283 h 3508684"/>
                <a:gd name="connsiteX12845" fmla="*/ 604548 w 2371972"/>
                <a:gd name="connsiteY12845" fmla="*/ 743664 h 3508684"/>
                <a:gd name="connsiteX12846" fmla="*/ 605404 w 2371972"/>
                <a:gd name="connsiteY12846" fmla="*/ 743378 h 3508684"/>
                <a:gd name="connsiteX12847" fmla="*/ 605689 w 2371972"/>
                <a:gd name="connsiteY12847" fmla="*/ 743759 h 3508684"/>
                <a:gd name="connsiteX12848" fmla="*/ 604167 w 2371972"/>
                <a:gd name="connsiteY12848" fmla="*/ 746138 h 3508684"/>
                <a:gd name="connsiteX12849" fmla="*/ 604643 w 2371972"/>
                <a:gd name="connsiteY12849" fmla="*/ 753370 h 3508684"/>
                <a:gd name="connsiteX12850" fmla="*/ 599698 w 2371972"/>
                <a:gd name="connsiteY12850" fmla="*/ 756130 h 3508684"/>
                <a:gd name="connsiteX12851" fmla="*/ 598842 w 2371972"/>
                <a:gd name="connsiteY12851" fmla="*/ 758318 h 3508684"/>
                <a:gd name="connsiteX12852" fmla="*/ 596369 w 2371972"/>
                <a:gd name="connsiteY12852" fmla="*/ 759841 h 3508684"/>
                <a:gd name="connsiteX12853" fmla="*/ 594848 w 2371972"/>
                <a:gd name="connsiteY12853" fmla="*/ 767929 h 3508684"/>
                <a:gd name="connsiteX12854" fmla="*/ 594087 w 2371972"/>
                <a:gd name="connsiteY12854" fmla="*/ 769452 h 3508684"/>
                <a:gd name="connsiteX12855" fmla="*/ 591899 w 2371972"/>
                <a:gd name="connsiteY12855" fmla="*/ 770689 h 3508684"/>
                <a:gd name="connsiteX12856" fmla="*/ 591899 w 2371972"/>
                <a:gd name="connsiteY12856" fmla="*/ 772877 h 3508684"/>
                <a:gd name="connsiteX12857" fmla="*/ 591044 w 2371972"/>
                <a:gd name="connsiteY12857" fmla="*/ 772877 h 3508684"/>
                <a:gd name="connsiteX12858" fmla="*/ 590568 w 2371972"/>
                <a:gd name="connsiteY12858" fmla="*/ 773543 h 3508684"/>
                <a:gd name="connsiteX12859" fmla="*/ 591424 w 2371972"/>
                <a:gd name="connsiteY12859" fmla="*/ 775732 h 3508684"/>
                <a:gd name="connsiteX12860" fmla="*/ 590568 w 2371972"/>
                <a:gd name="connsiteY12860" fmla="*/ 777445 h 3508684"/>
                <a:gd name="connsiteX12861" fmla="*/ 589047 w 2371972"/>
                <a:gd name="connsiteY12861" fmla="*/ 778682 h 3508684"/>
                <a:gd name="connsiteX12862" fmla="*/ 589047 w 2371972"/>
                <a:gd name="connsiteY12862" fmla="*/ 779919 h 3508684"/>
                <a:gd name="connsiteX12863" fmla="*/ 589712 w 2371972"/>
                <a:gd name="connsiteY12863" fmla="*/ 780205 h 3508684"/>
                <a:gd name="connsiteX12864" fmla="*/ 588856 w 2371972"/>
                <a:gd name="connsiteY12864" fmla="*/ 781251 h 3508684"/>
                <a:gd name="connsiteX12865" fmla="*/ 588381 w 2371972"/>
                <a:gd name="connsiteY12865" fmla="*/ 782774 h 3508684"/>
                <a:gd name="connsiteX12866" fmla="*/ 587905 w 2371972"/>
                <a:gd name="connsiteY12866" fmla="*/ 782774 h 3508684"/>
                <a:gd name="connsiteX12867" fmla="*/ 588381 w 2371972"/>
                <a:gd name="connsiteY12867" fmla="*/ 784011 h 3508684"/>
                <a:gd name="connsiteX12868" fmla="*/ 588381 w 2371972"/>
                <a:gd name="connsiteY12868" fmla="*/ 786009 h 3508684"/>
                <a:gd name="connsiteX12869" fmla="*/ 587620 w 2371972"/>
                <a:gd name="connsiteY12869" fmla="*/ 786009 h 3508684"/>
                <a:gd name="connsiteX12870" fmla="*/ 587620 w 2371972"/>
                <a:gd name="connsiteY12870" fmla="*/ 786866 h 3508684"/>
                <a:gd name="connsiteX12871" fmla="*/ 588095 w 2371972"/>
                <a:gd name="connsiteY12871" fmla="*/ 786866 h 3508684"/>
                <a:gd name="connsiteX12872" fmla="*/ 587810 w 2371972"/>
                <a:gd name="connsiteY12872" fmla="*/ 788388 h 3508684"/>
                <a:gd name="connsiteX12873" fmla="*/ 586098 w 2371972"/>
                <a:gd name="connsiteY12873" fmla="*/ 789816 h 3508684"/>
                <a:gd name="connsiteX12874" fmla="*/ 585052 w 2371972"/>
                <a:gd name="connsiteY12874" fmla="*/ 790196 h 3508684"/>
                <a:gd name="connsiteX12875" fmla="*/ 584196 w 2371972"/>
                <a:gd name="connsiteY12875" fmla="*/ 792385 h 3508684"/>
                <a:gd name="connsiteX12876" fmla="*/ 586669 w 2371972"/>
                <a:gd name="connsiteY12876" fmla="*/ 793432 h 3508684"/>
                <a:gd name="connsiteX12877" fmla="*/ 587144 w 2371972"/>
                <a:gd name="connsiteY12877" fmla="*/ 795144 h 3508684"/>
                <a:gd name="connsiteX12878" fmla="*/ 586384 w 2371972"/>
                <a:gd name="connsiteY12878" fmla="*/ 796191 h 3508684"/>
                <a:gd name="connsiteX12879" fmla="*/ 589807 w 2371972"/>
                <a:gd name="connsiteY12879" fmla="*/ 799807 h 3508684"/>
                <a:gd name="connsiteX12880" fmla="*/ 591614 w 2371972"/>
                <a:gd name="connsiteY12880" fmla="*/ 803043 h 3508684"/>
                <a:gd name="connsiteX12881" fmla="*/ 593706 w 2371972"/>
                <a:gd name="connsiteY12881" fmla="*/ 804089 h 3508684"/>
                <a:gd name="connsiteX12882" fmla="*/ 594562 w 2371972"/>
                <a:gd name="connsiteY12882" fmla="*/ 805802 h 3508684"/>
                <a:gd name="connsiteX12883" fmla="*/ 596750 w 2371972"/>
                <a:gd name="connsiteY12883" fmla="*/ 806183 h 3508684"/>
                <a:gd name="connsiteX12884" fmla="*/ 597605 w 2371972"/>
                <a:gd name="connsiteY12884" fmla="*/ 807039 h 3508684"/>
                <a:gd name="connsiteX12885" fmla="*/ 599127 w 2371972"/>
                <a:gd name="connsiteY12885" fmla="*/ 807325 h 3508684"/>
                <a:gd name="connsiteX12886" fmla="*/ 600934 w 2371972"/>
                <a:gd name="connsiteY12886" fmla="*/ 808372 h 3508684"/>
                <a:gd name="connsiteX12887" fmla="*/ 602741 w 2371972"/>
                <a:gd name="connsiteY12887" fmla="*/ 807515 h 3508684"/>
                <a:gd name="connsiteX12888" fmla="*/ 604928 w 2371972"/>
                <a:gd name="connsiteY12888" fmla="*/ 807896 h 3508684"/>
                <a:gd name="connsiteX12889" fmla="*/ 604928 w 2371972"/>
                <a:gd name="connsiteY12889" fmla="*/ 808276 h 3508684"/>
                <a:gd name="connsiteX12890" fmla="*/ 605974 w 2371972"/>
                <a:gd name="connsiteY12890" fmla="*/ 808657 h 3508684"/>
                <a:gd name="connsiteX12891" fmla="*/ 605974 w 2371972"/>
                <a:gd name="connsiteY12891" fmla="*/ 811226 h 3508684"/>
                <a:gd name="connsiteX12892" fmla="*/ 605689 w 2371972"/>
                <a:gd name="connsiteY12892" fmla="*/ 811892 h 3508684"/>
                <a:gd name="connsiteX12893" fmla="*/ 603597 w 2371972"/>
                <a:gd name="connsiteY12893" fmla="*/ 811892 h 3508684"/>
                <a:gd name="connsiteX12894" fmla="*/ 603121 w 2371972"/>
                <a:gd name="connsiteY12894" fmla="*/ 812559 h 3508684"/>
                <a:gd name="connsiteX12895" fmla="*/ 600268 w 2371972"/>
                <a:gd name="connsiteY12895" fmla="*/ 812559 h 3508684"/>
                <a:gd name="connsiteX12896" fmla="*/ 599412 w 2371972"/>
                <a:gd name="connsiteY12896" fmla="*/ 813225 h 3508684"/>
                <a:gd name="connsiteX12897" fmla="*/ 598366 w 2371972"/>
                <a:gd name="connsiteY12897" fmla="*/ 812844 h 3508684"/>
                <a:gd name="connsiteX12898" fmla="*/ 597320 w 2371972"/>
                <a:gd name="connsiteY12898" fmla="*/ 813700 h 3508684"/>
                <a:gd name="connsiteX12899" fmla="*/ 593136 w 2371972"/>
                <a:gd name="connsiteY12899" fmla="*/ 813415 h 3508684"/>
                <a:gd name="connsiteX12900" fmla="*/ 592660 w 2371972"/>
                <a:gd name="connsiteY12900" fmla="*/ 814271 h 3508684"/>
                <a:gd name="connsiteX12901" fmla="*/ 591804 w 2371972"/>
                <a:gd name="connsiteY12901" fmla="*/ 814652 h 3508684"/>
                <a:gd name="connsiteX12902" fmla="*/ 591044 w 2371972"/>
                <a:gd name="connsiteY12902" fmla="*/ 815699 h 3508684"/>
                <a:gd name="connsiteX12903" fmla="*/ 591044 w 2371972"/>
                <a:gd name="connsiteY12903" fmla="*/ 816936 h 3508684"/>
                <a:gd name="connsiteX12904" fmla="*/ 590568 w 2371972"/>
                <a:gd name="connsiteY12904" fmla="*/ 817221 h 3508684"/>
                <a:gd name="connsiteX12905" fmla="*/ 590568 w 2371972"/>
                <a:gd name="connsiteY12905" fmla="*/ 818934 h 3508684"/>
                <a:gd name="connsiteX12906" fmla="*/ 589712 w 2371972"/>
                <a:gd name="connsiteY12906" fmla="*/ 820457 h 3508684"/>
                <a:gd name="connsiteX12907" fmla="*/ 588666 w 2371972"/>
                <a:gd name="connsiteY12907" fmla="*/ 821123 h 3508684"/>
                <a:gd name="connsiteX12908" fmla="*/ 587905 w 2371972"/>
                <a:gd name="connsiteY12908" fmla="*/ 823882 h 3508684"/>
                <a:gd name="connsiteX12909" fmla="*/ 583721 w 2371972"/>
                <a:gd name="connsiteY12909" fmla="*/ 827498 h 3508684"/>
                <a:gd name="connsiteX12910" fmla="*/ 582390 w 2371972"/>
                <a:gd name="connsiteY12910" fmla="*/ 830258 h 3508684"/>
                <a:gd name="connsiteX12911" fmla="*/ 581343 w 2371972"/>
                <a:gd name="connsiteY12911" fmla="*/ 830258 h 3508684"/>
                <a:gd name="connsiteX12912" fmla="*/ 579822 w 2371972"/>
                <a:gd name="connsiteY12912" fmla="*/ 831114 h 3508684"/>
                <a:gd name="connsiteX12913" fmla="*/ 578300 w 2371972"/>
                <a:gd name="connsiteY12913" fmla="*/ 830829 h 3508684"/>
                <a:gd name="connsiteX12914" fmla="*/ 577825 w 2371972"/>
                <a:gd name="connsiteY12914" fmla="*/ 833018 h 3508684"/>
                <a:gd name="connsiteX12915" fmla="*/ 576018 w 2371972"/>
                <a:gd name="connsiteY12915" fmla="*/ 834255 h 3508684"/>
                <a:gd name="connsiteX12916" fmla="*/ 575733 w 2371972"/>
                <a:gd name="connsiteY12916" fmla="*/ 836443 h 3508684"/>
                <a:gd name="connsiteX12917" fmla="*/ 574877 w 2371972"/>
                <a:gd name="connsiteY12917" fmla="*/ 838632 h 3508684"/>
                <a:gd name="connsiteX12918" fmla="*/ 573070 w 2371972"/>
                <a:gd name="connsiteY12918" fmla="*/ 838917 h 3508684"/>
                <a:gd name="connsiteX12919" fmla="*/ 573070 w 2371972"/>
                <a:gd name="connsiteY12919" fmla="*/ 839774 h 3508684"/>
                <a:gd name="connsiteX12920" fmla="*/ 575162 w 2371972"/>
                <a:gd name="connsiteY12920" fmla="*/ 839774 h 3508684"/>
                <a:gd name="connsiteX12921" fmla="*/ 576684 w 2371972"/>
                <a:gd name="connsiteY12921" fmla="*/ 840821 h 3508684"/>
                <a:gd name="connsiteX12922" fmla="*/ 576398 w 2371972"/>
                <a:gd name="connsiteY12922" fmla="*/ 841677 h 3508684"/>
                <a:gd name="connsiteX12923" fmla="*/ 575542 w 2371972"/>
                <a:gd name="connsiteY12923" fmla="*/ 841677 h 3508684"/>
                <a:gd name="connsiteX12924" fmla="*/ 576208 w 2371972"/>
                <a:gd name="connsiteY12924" fmla="*/ 844056 h 3508684"/>
                <a:gd name="connsiteX12925" fmla="*/ 574021 w 2371972"/>
                <a:gd name="connsiteY12925" fmla="*/ 848148 h 3508684"/>
                <a:gd name="connsiteX12926" fmla="*/ 572975 w 2371972"/>
                <a:gd name="connsiteY12926" fmla="*/ 848814 h 3508684"/>
                <a:gd name="connsiteX12927" fmla="*/ 569171 w 2371972"/>
                <a:gd name="connsiteY12927" fmla="*/ 848528 h 3508684"/>
                <a:gd name="connsiteX12928" fmla="*/ 568695 w 2371972"/>
                <a:gd name="connsiteY12928" fmla="*/ 848814 h 3508684"/>
                <a:gd name="connsiteX12929" fmla="*/ 568695 w 2371972"/>
                <a:gd name="connsiteY12929" fmla="*/ 849480 h 3508684"/>
                <a:gd name="connsiteX12930" fmla="*/ 567174 w 2371972"/>
                <a:gd name="connsiteY12930" fmla="*/ 849480 h 3508684"/>
                <a:gd name="connsiteX12931" fmla="*/ 563750 w 2371972"/>
                <a:gd name="connsiteY12931" fmla="*/ 850717 h 3508684"/>
                <a:gd name="connsiteX12932" fmla="*/ 562419 w 2371972"/>
                <a:gd name="connsiteY12932" fmla="*/ 850336 h 3508684"/>
                <a:gd name="connsiteX12933" fmla="*/ 561563 w 2371972"/>
                <a:gd name="connsiteY12933" fmla="*/ 849480 h 3508684"/>
                <a:gd name="connsiteX12934" fmla="*/ 560517 w 2371972"/>
                <a:gd name="connsiteY12934" fmla="*/ 849480 h 3508684"/>
                <a:gd name="connsiteX12935" fmla="*/ 559566 w 2371972"/>
                <a:gd name="connsiteY12935" fmla="*/ 851003 h 3508684"/>
                <a:gd name="connsiteX12936" fmla="*/ 559090 w 2371972"/>
                <a:gd name="connsiteY12936" fmla="*/ 852715 h 3508684"/>
                <a:gd name="connsiteX12937" fmla="*/ 558044 w 2371972"/>
                <a:gd name="connsiteY12937" fmla="*/ 853952 h 3508684"/>
                <a:gd name="connsiteX12938" fmla="*/ 558805 w 2371972"/>
                <a:gd name="connsiteY12938" fmla="*/ 855856 h 3508684"/>
                <a:gd name="connsiteX12939" fmla="*/ 559566 w 2371972"/>
                <a:gd name="connsiteY12939" fmla="*/ 856236 h 3508684"/>
                <a:gd name="connsiteX12940" fmla="*/ 559280 w 2371972"/>
                <a:gd name="connsiteY12940" fmla="*/ 859186 h 3508684"/>
                <a:gd name="connsiteX12941" fmla="*/ 558424 w 2371972"/>
                <a:gd name="connsiteY12941" fmla="*/ 860043 h 3508684"/>
                <a:gd name="connsiteX12942" fmla="*/ 558139 w 2371972"/>
                <a:gd name="connsiteY12942" fmla="*/ 861089 h 3508684"/>
                <a:gd name="connsiteX12943" fmla="*/ 558995 w 2371972"/>
                <a:gd name="connsiteY12943" fmla="*/ 862612 h 3508684"/>
                <a:gd name="connsiteX12944" fmla="*/ 560041 w 2371972"/>
                <a:gd name="connsiteY12944" fmla="*/ 862612 h 3508684"/>
                <a:gd name="connsiteX12945" fmla="*/ 560326 w 2371972"/>
                <a:gd name="connsiteY12945" fmla="*/ 861946 h 3508684"/>
                <a:gd name="connsiteX12946" fmla="*/ 561373 w 2371972"/>
                <a:gd name="connsiteY12946" fmla="*/ 862231 h 3508684"/>
                <a:gd name="connsiteX12947" fmla="*/ 561373 w 2371972"/>
                <a:gd name="connsiteY12947" fmla="*/ 863088 h 3508684"/>
                <a:gd name="connsiteX12948" fmla="*/ 560041 w 2371972"/>
                <a:gd name="connsiteY12948" fmla="*/ 863754 h 3508684"/>
                <a:gd name="connsiteX12949" fmla="*/ 560041 w 2371972"/>
                <a:gd name="connsiteY12949" fmla="*/ 864420 h 3508684"/>
                <a:gd name="connsiteX12950" fmla="*/ 559566 w 2371972"/>
                <a:gd name="connsiteY12950" fmla="*/ 864039 h 3508684"/>
                <a:gd name="connsiteX12951" fmla="*/ 558710 w 2371972"/>
                <a:gd name="connsiteY12951" fmla="*/ 865086 h 3508684"/>
                <a:gd name="connsiteX12952" fmla="*/ 558995 w 2371972"/>
                <a:gd name="connsiteY12952" fmla="*/ 866038 h 3508684"/>
                <a:gd name="connsiteX12953" fmla="*/ 559471 w 2371972"/>
                <a:gd name="connsiteY12953" fmla="*/ 866323 h 3508684"/>
                <a:gd name="connsiteX12954" fmla="*/ 559185 w 2371972"/>
                <a:gd name="connsiteY12954" fmla="*/ 867560 h 3508684"/>
                <a:gd name="connsiteX12955" fmla="*/ 557093 w 2371972"/>
                <a:gd name="connsiteY12955" fmla="*/ 868512 h 3508684"/>
                <a:gd name="connsiteX12956" fmla="*/ 555286 w 2371972"/>
                <a:gd name="connsiteY12956" fmla="*/ 868512 h 3508684"/>
                <a:gd name="connsiteX12957" fmla="*/ 552433 w 2371972"/>
                <a:gd name="connsiteY12957" fmla="*/ 869558 h 3508684"/>
                <a:gd name="connsiteX12958" fmla="*/ 548439 w 2371972"/>
                <a:gd name="connsiteY12958" fmla="*/ 869558 h 3508684"/>
                <a:gd name="connsiteX12959" fmla="*/ 545776 w 2371972"/>
                <a:gd name="connsiteY12959" fmla="*/ 868321 h 3508684"/>
                <a:gd name="connsiteX12960" fmla="*/ 542638 w 2371972"/>
                <a:gd name="connsiteY12960" fmla="*/ 867655 h 3508684"/>
                <a:gd name="connsiteX12961" fmla="*/ 541116 w 2371972"/>
                <a:gd name="connsiteY12961" fmla="*/ 870415 h 3508684"/>
                <a:gd name="connsiteX12962" fmla="*/ 540260 w 2371972"/>
                <a:gd name="connsiteY12962" fmla="*/ 874887 h 3508684"/>
                <a:gd name="connsiteX12963" fmla="*/ 541307 w 2371972"/>
                <a:gd name="connsiteY12963" fmla="*/ 877266 h 3508684"/>
                <a:gd name="connsiteX12964" fmla="*/ 541307 w 2371972"/>
                <a:gd name="connsiteY12964" fmla="*/ 880882 h 3508684"/>
                <a:gd name="connsiteX12965" fmla="*/ 544160 w 2371972"/>
                <a:gd name="connsiteY12965" fmla="*/ 881739 h 3508684"/>
                <a:gd name="connsiteX12966" fmla="*/ 544920 w 2371972"/>
                <a:gd name="connsiteY12966" fmla="*/ 886211 h 3508684"/>
                <a:gd name="connsiteX12967" fmla="*/ 544064 w 2371972"/>
                <a:gd name="connsiteY12967" fmla="*/ 887258 h 3508684"/>
                <a:gd name="connsiteX12968" fmla="*/ 544350 w 2371972"/>
                <a:gd name="connsiteY12968" fmla="*/ 887924 h 3508684"/>
                <a:gd name="connsiteX12969" fmla="*/ 542162 w 2371972"/>
                <a:gd name="connsiteY12969" fmla="*/ 887258 h 3508684"/>
                <a:gd name="connsiteX12970" fmla="*/ 541877 w 2371972"/>
                <a:gd name="connsiteY12970" fmla="*/ 887924 h 3508684"/>
                <a:gd name="connsiteX12971" fmla="*/ 542733 w 2371972"/>
                <a:gd name="connsiteY12971" fmla="*/ 889922 h 3508684"/>
                <a:gd name="connsiteX12972" fmla="*/ 541877 w 2371972"/>
                <a:gd name="connsiteY12972" fmla="*/ 891635 h 3508684"/>
                <a:gd name="connsiteX12973" fmla="*/ 540831 w 2371972"/>
                <a:gd name="connsiteY12973" fmla="*/ 892492 h 3508684"/>
                <a:gd name="connsiteX12974" fmla="*/ 539975 w 2371972"/>
                <a:gd name="connsiteY12974" fmla="*/ 891445 h 3508684"/>
                <a:gd name="connsiteX12975" fmla="*/ 538644 w 2371972"/>
                <a:gd name="connsiteY12975" fmla="*/ 891445 h 3508684"/>
                <a:gd name="connsiteX12976" fmla="*/ 537312 w 2371972"/>
                <a:gd name="connsiteY12976" fmla="*/ 892111 h 3508684"/>
                <a:gd name="connsiteX12977" fmla="*/ 534650 w 2371972"/>
                <a:gd name="connsiteY12977" fmla="*/ 892111 h 3508684"/>
                <a:gd name="connsiteX12978" fmla="*/ 533794 w 2371972"/>
                <a:gd name="connsiteY12978" fmla="*/ 891445 h 3508684"/>
                <a:gd name="connsiteX12979" fmla="*/ 533318 w 2371972"/>
                <a:gd name="connsiteY12979" fmla="*/ 893348 h 3508684"/>
                <a:gd name="connsiteX12980" fmla="*/ 534079 w 2371972"/>
                <a:gd name="connsiteY12980" fmla="*/ 894204 h 3508684"/>
                <a:gd name="connsiteX12981" fmla="*/ 534079 w 2371972"/>
                <a:gd name="connsiteY12981" fmla="*/ 895061 h 3508684"/>
                <a:gd name="connsiteX12982" fmla="*/ 532748 w 2371972"/>
                <a:gd name="connsiteY12982" fmla="*/ 896774 h 3508684"/>
                <a:gd name="connsiteX12983" fmla="*/ 532272 w 2371972"/>
                <a:gd name="connsiteY12983" fmla="*/ 899153 h 3508684"/>
                <a:gd name="connsiteX12984" fmla="*/ 533033 w 2371972"/>
                <a:gd name="connsiteY12984" fmla="*/ 898867 h 3508684"/>
                <a:gd name="connsiteX12985" fmla="*/ 533508 w 2371972"/>
                <a:gd name="connsiteY12985" fmla="*/ 899819 h 3508684"/>
                <a:gd name="connsiteX12986" fmla="*/ 535981 w 2371972"/>
                <a:gd name="connsiteY12986" fmla="*/ 899438 h 3508684"/>
                <a:gd name="connsiteX12987" fmla="*/ 536742 w 2371972"/>
                <a:gd name="connsiteY12987" fmla="*/ 900295 h 3508684"/>
                <a:gd name="connsiteX12988" fmla="*/ 538073 w 2371972"/>
                <a:gd name="connsiteY12988" fmla="*/ 900009 h 3508684"/>
                <a:gd name="connsiteX12989" fmla="*/ 539119 w 2371972"/>
                <a:gd name="connsiteY12989" fmla="*/ 900675 h 3508684"/>
                <a:gd name="connsiteX12990" fmla="*/ 539405 w 2371972"/>
                <a:gd name="connsiteY12990" fmla="*/ 902578 h 3508684"/>
                <a:gd name="connsiteX12991" fmla="*/ 543399 w 2371972"/>
                <a:gd name="connsiteY12991" fmla="*/ 907146 h 3508684"/>
                <a:gd name="connsiteX12992" fmla="*/ 545871 w 2371972"/>
                <a:gd name="connsiteY12992" fmla="*/ 908098 h 3508684"/>
                <a:gd name="connsiteX12993" fmla="*/ 546157 w 2371972"/>
                <a:gd name="connsiteY12993" fmla="*/ 906385 h 3508684"/>
                <a:gd name="connsiteX12994" fmla="*/ 547012 w 2371972"/>
                <a:gd name="connsiteY12994" fmla="*/ 906385 h 3508684"/>
                <a:gd name="connsiteX12995" fmla="*/ 549865 w 2371972"/>
                <a:gd name="connsiteY12995" fmla="*/ 909144 h 3508684"/>
                <a:gd name="connsiteX12996" fmla="*/ 549865 w 2371972"/>
                <a:gd name="connsiteY12996" fmla="*/ 912094 h 3508684"/>
                <a:gd name="connsiteX12997" fmla="*/ 550626 w 2371972"/>
                <a:gd name="connsiteY12997" fmla="*/ 912760 h 3508684"/>
                <a:gd name="connsiteX12998" fmla="*/ 553099 w 2371972"/>
                <a:gd name="connsiteY12998" fmla="*/ 913426 h 3508684"/>
                <a:gd name="connsiteX12999" fmla="*/ 553955 w 2371972"/>
                <a:gd name="connsiteY12999" fmla="*/ 914283 h 3508684"/>
                <a:gd name="connsiteX13000" fmla="*/ 554716 w 2371972"/>
                <a:gd name="connsiteY13000" fmla="*/ 914283 h 3508684"/>
                <a:gd name="connsiteX13001" fmla="*/ 555001 w 2371972"/>
                <a:gd name="connsiteY13001" fmla="*/ 914949 h 3508684"/>
                <a:gd name="connsiteX13002" fmla="*/ 557854 w 2371972"/>
                <a:gd name="connsiteY13002" fmla="*/ 914949 h 3508684"/>
                <a:gd name="connsiteX13003" fmla="*/ 558139 w 2371972"/>
                <a:gd name="connsiteY13003" fmla="*/ 912760 h 3508684"/>
                <a:gd name="connsiteX13004" fmla="*/ 559471 w 2371972"/>
                <a:gd name="connsiteY13004" fmla="*/ 911809 h 3508684"/>
                <a:gd name="connsiteX13005" fmla="*/ 561277 w 2371972"/>
                <a:gd name="connsiteY13005" fmla="*/ 909049 h 3508684"/>
                <a:gd name="connsiteX13006" fmla="*/ 562324 w 2371972"/>
                <a:gd name="connsiteY13006" fmla="*/ 908383 h 3508684"/>
                <a:gd name="connsiteX13007" fmla="*/ 565462 w 2371972"/>
                <a:gd name="connsiteY13007" fmla="*/ 908669 h 3508684"/>
                <a:gd name="connsiteX13008" fmla="*/ 568315 w 2371972"/>
                <a:gd name="connsiteY13008" fmla="*/ 903815 h 3508684"/>
                <a:gd name="connsiteX13009" fmla="*/ 571738 w 2371972"/>
                <a:gd name="connsiteY13009" fmla="*/ 901627 h 3508684"/>
                <a:gd name="connsiteX13010" fmla="*/ 576874 w 2371972"/>
                <a:gd name="connsiteY13010" fmla="*/ 902293 h 3508684"/>
                <a:gd name="connsiteX13011" fmla="*/ 579346 w 2371972"/>
                <a:gd name="connsiteY13011" fmla="*/ 900580 h 3508684"/>
                <a:gd name="connsiteX13012" fmla="*/ 579537 w 2371972"/>
                <a:gd name="connsiteY13012" fmla="*/ 899438 h 3508684"/>
                <a:gd name="connsiteX13013" fmla="*/ 580868 w 2371972"/>
                <a:gd name="connsiteY13013" fmla="*/ 899153 h 3508684"/>
                <a:gd name="connsiteX13014" fmla="*/ 581629 w 2371972"/>
                <a:gd name="connsiteY13014" fmla="*/ 897630 h 3508684"/>
                <a:gd name="connsiteX13015" fmla="*/ 582960 w 2371972"/>
                <a:gd name="connsiteY13015" fmla="*/ 897250 h 3508684"/>
                <a:gd name="connsiteX13016" fmla="*/ 583721 w 2371972"/>
                <a:gd name="connsiteY13016" fmla="*/ 896393 h 3508684"/>
                <a:gd name="connsiteX13017" fmla="*/ 584196 w 2371972"/>
                <a:gd name="connsiteY13017" fmla="*/ 891255 h 3508684"/>
                <a:gd name="connsiteX13018" fmla="*/ 586289 w 2371972"/>
                <a:gd name="connsiteY13018" fmla="*/ 891540 h 3508684"/>
                <a:gd name="connsiteX13019" fmla="*/ 586574 w 2371972"/>
                <a:gd name="connsiteY13019" fmla="*/ 891159 h 3508684"/>
                <a:gd name="connsiteX13020" fmla="*/ 588095 w 2371972"/>
                <a:gd name="connsiteY13020" fmla="*/ 890874 h 3508684"/>
                <a:gd name="connsiteX13021" fmla="*/ 589142 w 2371972"/>
                <a:gd name="connsiteY13021" fmla="*/ 887924 h 3508684"/>
                <a:gd name="connsiteX13022" fmla="*/ 588856 w 2371972"/>
                <a:gd name="connsiteY13022" fmla="*/ 886687 h 3508684"/>
                <a:gd name="connsiteX13023" fmla="*/ 589712 w 2371972"/>
                <a:gd name="connsiteY13023" fmla="*/ 884974 h 3508684"/>
                <a:gd name="connsiteX13024" fmla="*/ 589427 w 2371972"/>
                <a:gd name="connsiteY13024" fmla="*/ 884593 h 3508684"/>
                <a:gd name="connsiteX13025" fmla="*/ 591234 w 2371972"/>
                <a:gd name="connsiteY13025" fmla="*/ 883071 h 3508684"/>
                <a:gd name="connsiteX13026" fmla="*/ 594657 w 2371972"/>
                <a:gd name="connsiteY13026" fmla="*/ 882785 h 3508684"/>
                <a:gd name="connsiteX13027" fmla="*/ 598271 w 2371972"/>
                <a:gd name="connsiteY13027" fmla="*/ 880026 h 3508684"/>
                <a:gd name="connsiteX13028" fmla="*/ 600934 w 2371972"/>
                <a:gd name="connsiteY13028" fmla="*/ 879645 h 3508684"/>
                <a:gd name="connsiteX13029" fmla="*/ 601600 w 2371972"/>
                <a:gd name="connsiteY13029" fmla="*/ 880502 h 3508684"/>
                <a:gd name="connsiteX13030" fmla="*/ 602360 w 2371972"/>
                <a:gd name="connsiteY13030" fmla="*/ 880216 h 3508684"/>
                <a:gd name="connsiteX13031" fmla="*/ 603216 w 2371972"/>
                <a:gd name="connsiteY13031" fmla="*/ 878694 h 3508684"/>
                <a:gd name="connsiteX13032" fmla="*/ 604548 w 2371972"/>
                <a:gd name="connsiteY13032" fmla="*/ 878503 h 3508684"/>
                <a:gd name="connsiteX13033" fmla="*/ 604833 w 2371972"/>
                <a:gd name="connsiteY13033" fmla="*/ 877457 h 3508684"/>
                <a:gd name="connsiteX13034" fmla="*/ 605879 w 2371972"/>
                <a:gd name="connsiteY13034" fmla="*/ 876790 h 3508684"/>
                <a:gd name="connsiteX13035" fmla="*/ 605594 w 2371972"/>
                <a:gd name="connsiteY13035" fmla="*/ 875268 h 3508684"/>
                <a:gd name="connsiteX13036" fmla="*/ 605118 w 2371972"/>
                <a:gd name="connsiteY13036" fmla="*/ 874982 h 3508684"/>
                <a:gd name="connsiteX13037" fmla="*/ 605404 w 2371972"/>
                <a:gd name="connsiteY13037" fmla="*/ 874031 h 3508684"/>
                <a:gd name="connsiteX13038" fmla="*/ 604928 w 2371972"/>
                <a:gd name="connsiteY13038" fmla="*/ 873745 h 3508684"/>
                <a:gd name="connsiteX13039" fmla="*/ 605213 w 2371972"/>
                <a:gd name="connsiteY13039" fmla="*/ 872223 h 3508684"/>
                <a:gd name="connsiteX13040" fmla="*/ 606545 w 2371972"/>
                <a:gd name="connsiteY13040" fmla="*/ 872223 h 3508684"/>
                <a:gd name="connsiteX13041" fmla="*/ 607020 w 2371972"/>
                <a:gd name="connsiteY13041" fmla="*/ 871557 h 3508684"/>
                <a:gd name="connsiteX13042" fmla="*/ 609113 w 2371972"/>
                <a:gd name="connsiteY13042" fmla="*/ 871271 h 3508684"/>
                <a:gd name="connsiteX13043" fmla="*/ 609588 w 2371972"/>
                <a:gd name="connsiteY13043" fmla="*/ 872128 h 3508684"/>
                <a:gd name="connsiteX13044" fmla="*/ 611680 w 2371972"/>
                <a:gd name="connsiteY13044" fmla="*/ 873079 h 3508684"/>
                <a:gd name="connsiteX13045" fmla="*/ 613487 w 2371972"/>
                <a:gd name="connsiteY13045" fmla="*/ 873079 h 3508684"/>
                <a:gd name="connsiteX13046" fmla="*/ 613487 w 2371972"/>
                <a:gd name="connsiteY13046" fmla="*/ 873745 h 3508684"/>
                <a:gd name="connsiteX13047" fmla="*/ 614248 w 2371972"/>
                <a:gd name="connsiteY13047" fmla="*/ 873745 h 3508684"/>
                <a:gd name="connsiteX13048" fmla="*/ 614533 w 2371972"/>
                <a:gd name="connsiteY13048" fmla="*/ 872508 h 3508684"/>
                <a:gd name="connsiteX13049" fmla="*/ 615579 w 2371972"/>
                <a:gd name="connsiteY13049" fmla="*/ 872128 h 3508684"/>
                <a:gd name="connsiteX13050" fmla="*/ 615865 w 2371972"/>
                <a:gd name="connsiteY13050" fmla="*/ 872984 h 3508684"/>
                <a:gd name="connsiteX13051" fmla="*/ 616720 w 2371972"/>
                <a:gd name="connsiteY13051" fmla="*/ 872699 h 3508684"/>
                <a:gd name="connsiteX13052" fmla="*/ 617481 w 2371972"/>
                <a:gd name="connsiteY13052" fmla="*/ 873079 h 3508684"/>
                <a:gd name="connsiteX13053" fmla="*/ 617196 w 2371972"/>
                <a:gd name="connsiteY13053" fmla="*/ 874602 h 3508684"/>
                <a:gd name="connsiteX13054" fmla="*/ 618052 w 2371972"/>
                <a:gd name="connsiteY13054" fmla="*/ 874982 h 3508684"/>
                <a:gd name="connsiteX13055" fmla="*/ 617386 w 2371972"/>
                <a:gd name="connsiteY13055" fmla="*/ 875839 h 3508684"/>
                <a:gd name="connsiteX13056" fmla="*/ 617862 w 2371972"/>
                <a:gd name="connsiteY13056" fmla="*/ 876219 h 3508684"/>
                <a:gd name="connsiteX13057" fmla="*/ 617386 w 2371972"/>
                <a:gd name="connsiteY13057" fmla="*/ 877457 h 3508684"/>
                <a:gd name="connsiteX13058" fmla="*/ 618052 w 2371972"/>
                <a:gd name="connsiteY13058" fmla="*/ 878694 h 3508684"/>
                <a:gd name="connsiteX13059" fmla="*/ 616530 w 2371972"/>
                <a:gd name="connsiteY13059" fmla="*/ 879360 h 3508684"/>
                <a:gd name="connsiteX13060" fmla="*/ 616055 w 2371972"/>
                <a:gd name="connsiteY13060" fmla="*/ 881739 h 3508684"/>
                <a:gd name="connsiteX13061" fmla="*/ 612441 w 2371972"/>
                <a:gd name="connsiteY13061" fmla="*/ 881739 h 3508684"/>
                <a:gd name="connsiteX13062" fmla="*/ 610634 w 2371972"/>
                <a:gd name="connsiteY13062" fmla="*/ 884974 h 3508684"/>
                <a:gd name="connsiteX13063" fmla="*/ 610634 w 2371972"/>
                <a:gd name="connsiteY13063" fmla="*/ 886497 h 3508684"/>
                <a:gd name="connsiteX13064" fmla="*/ 611965 w 2371972"/>
                <a:gd name="connsiteY13064" fmla="*/ 887448 h 3508684"/>
                <a:gd name="connsiteX13065" fmla="*/ 613012 w 2371972"/>
                <a:gd name="connsiteY13065" fmla="*/ 887448 h 3508684"/>
                <a:gd name="connsiteX13066" fmla="*/ 613012 w 2371972"/>
                <a:gd name="connsiteY13066" fmla="*/ 888114 h 3508684"/>
                <a:gd name="connsiteX13067" fmla="*/ 612536 w 2371972"/>
                <a:gd name="connsiteY13067" fmla="*/ 890018 h 3508684"/>
                <a:gd name="connsiteX13068" fmla="*/ 611205 w 2371972"/>
                <a:gd name="connsiteY13068" fmla="*/ 890018 h 3508684"/>
                <a:gd name="connsiteX13069" fmla="*/ 610919 w 2371972"/>
                <a:gd name="connsiteY13069" fmla="*/ 890969 h 3508684"/>
                <a:gd name="connsiteX13070" fmla="*/ 610064 w 2371972"/>
                <a:gd name="connsiteY13070" fmla="*/ 891825 h 3508684"/>
                <a:gd name="connsiteX13071" fmla="*/ 609398 w 2371972"/>
                <a:gd name="connsiteY13071" fmla="*/ 892206 h 3508684"/>
                <a:gd name="connsiteX13072" fmla="*/ 608637 w 2371972"/>
                <a:gd name="connsiteY13072" fmla="*/ 891921 h 3508684"/>
                <a:gd name="connsiteX13073" fmla="*/ 608161 w 2371972"/>
                <a:gd name="connsiteY13073" fmla="*/ 893443 h 3508684"/>
                <a:gd name="connsiteX13074" fmla="*/ 609017 w 2371972"/>
                <a:gd name="connsiteY13074" fmla="*/ 894395 h 3508684"/>
                <a:gd name="connsiteX13075" fmla="*/ 609778 w 2371972"/>
                <a:gd name="connsiteY13075" fmla="*/ 894395 h 3508684"/>
                <a:gd name="connsiteX13076" fmla="*/ 609778 w 2371972"/>
                <a:gd name="connsiteY13076" fmla="*/ 894775 h 3508684"/>
                <a:gd name="connsiteX13077" fmla="*/ 606925 w 2371972"/>
                <a:gd name="connsiteY13077" fmla="*/ 896012 h 3508684"/>
                <a:gd name="connsiteX13078" fmla="*/ 605594 w 2371972"/>
                <a:gd name="connsiteY13078" fmla="*/ 897725 h 3508684"/>
                <a:gd name="connsiteX13079" fmla="*/ 605594 w 2371972"/>
                <a:gd name="connsiteY13079" fmla="*/ 899438 h 3508684"/>
                <a:gd name="connsiteX13080" fmla="*/ 607401 w 2371972"/>
                <a:gd name="connsiteY13080" fmla="*/ 900104 h 3508684"/>
                <a:gd name="connsiteX13081" fmla="*/ 607876 w 2371972"/>
                <a:gd name="connsiteY13081" fmla="*/ 901341 h 3508684"/>
                <a:gd name="connsiteX13082" fmla="*/ 610349 w 2371972"/>
                <a:gd name="connsiteY13082" fmla="*/ 903530 h 3508684"/>
                <a:gd name="connsiteX13083" fmla="*/ 610349 w 2371972"/>
                <a:gd name="connsiteY13083" fmla="*/ 903911 h 3508684"/>
                <a:gd name="connsiteX13084" fmla="*/ 608257 w 2371972"/>
                <a:gd name="connsiteY13084" fmla="*/ 904577 h 3508684"/>
                <a:gd name="connsiteX13085" fmla="*/ 608542 w 2371972"/>
                <a:gd name="connsiteY13085" fmla="*/ 905243 h 3508684"/>
                <a:gd name="connsiteX13086" fmla="*/ 609017 w 2371972"/>
                <a:gd name="connsiteY13086" fmla="*/ 905243 h 3508684"/>
                <a:gd name="connsiteX13087" fmla="*/ 608257 w 2371972"/>
                <a:gd name="connsiteY13087" fmla="*/ 906099 h 3508684"/>
                <a:gd name="connsiteX13088" fmla="*/ 607210 w 2371972"/>
                <a:gd name="connsiteY13088" fmla="*/ 905148 h 3508684"/>
                <a:gd name="connsiteX13089" fmla="*/ 606925 w 2371972"/>
                <a:gd name="connsiteY13089" fmla="*/ 905814 h 3508684"/>
                <a:gd name="connsiteX13090" fmla="*/ 605879 w 2371972"/>
                <a:gd name="connsiteY13090" fmla="*/ 906099 h 3508684"/>
                <a:gd name="connsiteX13091" fmla="*/ 606164 w 2371972"/>
                <a:gd name="connsiteY13091" fmla="*/ 907622 h 3508684"/>
                <a:gd name="connsiteX13092" fmla="*/ 607210 w 2371972"/>
                <a:gd name="connsiteY13092" fmla="*/ 907907 h 3508684"/>
                <a:gd name="connsiteX13093" fmla="*/ 607686 w 2371972"/>
                <a:gd name="connsiteY13093" fmla="*/ 909620 h 3508684"/>
                <a:gd name="connsiteX13094" fmla="*/ 607210 w 2371972"/>
                <a:gd name="connsiteY13094" fmla="*/ 910286 h 3508684"/>
                <a:gd name="connsiteX13095" fmla="*/ 606545 w 2371972"/>
                <a:gd name="connsiteY13095" fmla="*/ 910286 h 3508684"/>
                <a:gd name="connsiteX13096" fmla="*/ 606260 w 2371972"/>
                <a:gd name="connsiteY13096" fmla="*/ 909620 h 3508684"/>
                <a:gd name="connsiteX13097" fmla="*/ 605784 w 2371972"/>
                <a:gd name="connsiteY13097" fmla="*/ 909906 h 3508684"/>
                <a:gd name="connsiteX13098" fmla="*/ 605023 w 2371972"/>
                <a:gd name="connsiteY13098" fmla="*/ 912665 h 3508684"/>
                <a:gd name="connsiteX13099" fmla="*/ 602836 w 2371972"/>
                <a:gd name="connsiteY13099" fmla="*/ 913331 h 3508684"/>
                <a:gd name="connsiteX13100" fmla="*/ 603121 w 2371972"/>
                <a:gd name="connsiteY13100" fmla="*/ 913712 h 3508684"/>
                <a:gd name="connsiteX13101" fmla="*/ 602265 w 2371972"/>
                <a:gd name="connsiteY13101" fmla="*/ 915425 h 3508684"/>
                <a:gd name="connsiteX13102" fmla="*/ 601409 w 2371972"/>
                <a:gd name="connsiteY13102" fmla="*/ 915710 h 3508684"/>
                <a:gd name="connsiteX13103" fmla="*/ 601409 w 2371972"/>
                <a:gd name="connsiteY13103" fmla="*/ 916662 h 3508684"/>
                <a:gd name="connsiteX13104" fmla="*/ 600363 w 2371972"/>
                <a:gd name="connsiteY13104" fmla="*/ 916662 h 3508684"/>
                <a:gd name="connsiteX13105" fmla="*/ 600839 w 2371972"/>
                <a:gd name="connsiteY13105" fmla="*/ 917328 h 3508684"/>
                <a:gd name="connsiteX13106" fmla="*/ 599983 w 2371972"/>
                <a:gd name="connsiteY13106" fmla="*/ 917709 h 3508684"/>
                <a:gd name="connsiteX13107" fmla="*/ 597320 w 2371972"/>
                <a:gd name="connsiteY13107" fmla="*/ 917423 h 3508684"/>
                <a:gd name="connsiteX13108" fmla="*/ 596845 w 2371972"/>
                <a:gd name="connsiteY13108" fmla="*/ 918280 h 3508684"/>
                <a:gd name="connsiteX13109" fmla="*/ 593706 w 2371972"/>
                <a:gd name="connsiteY13109" fmla="*/ 919231 h 3508684"/>
                <a:gd name="connsiteX13110" fmla="*/ 593421 w 2371972"/>
                <a:gd name="connsiteY13110" fmla="*/ 920183 h 3508684"/>
                <a:gd name="connsiteX13111" fmla="*/ 593897 w 2371972"/>
                <a:gd name="connsiteY13111" fmla="*/ 920849 h 3508684"/>
                <a:gd name="connsiteX13112" fmla="*/ 592565 w 2371972"/>
                <a:gd name="connsiteY13112" fmla="*/ 920563 h 3508684"/>
                <a:gd name="connsiteX13113" fmla="*/ 592565 w 2371972"/>
                <a:gd name="connsiteY13113" fmla="*/ 920183 h 3508684"/>
                <a:gd name="connsiteX13114" fmla="*/ 591899 w 2371972"/>
                <a:gd name="connsiteY13114" fmla="*/ 919897 h 3508684"/>
                <a:gd name="connsiteX13115" fmla="*/ 590853 w 2371972"/>
                <a:gd name="connsiteY13115" fmla="*/ 919897 h 3508684"/>
                <a:gd name="connsiteX13116" fmla="*/ 590378 w 2371972"/>
                <a:gd name="connsiteY13116" fmla="*/ 920278 h 3508684"/>
                <a:gd name="connsiteX13117" fmla="*/ 589332 w 2371972"/>
                <a:gd name="connsiteY13117" fmla="*/ 920278 h 3508684"/>
                <a:gd name="connsiteX13118" fmla="*/ 588476 w 2371972"/>
                <a:gd name="connsiteY13118" fmla="*/ 921515 h 3508684"/>
                <a:gd name="connsiteX13119" fmla="*/ 588000 w 2371972"/>
                <a:gd name="connsiteY13119" fmla="*/ 921515 h 3508684"/>
                <a:gd name="connsiteX13120" fmla="*/ 588000 w 2371972"/>
                <a:gd name="connsiteY13120" fmla="*/ 922752 h 3508684"/>
                <a:gd name="connsiteX13121" fmla="*/ 587144 w 2371972"/>
                <a:gd name="connsiteY13121" fmla="*/ 923418 h 3508684"/>
                <a:gd name="connsiteX13122" fmla="*/ 587144 w 2371972"/>
                <a:gd name="connsiteY13122" fmla="*/ 924084 h 3508684"/>
                <a:gd name="connsiteX13123" fmla="*/ 587620 w 2371972"/>
                <a:gd name="connsiteY13123" fmla="*/ 924370 h 3508684"/>
                <a:gd name="connsiteX13124" fmla="*/ 588286 w 2371972"/>
                <a:gd name="connsiteY13124" fmla="*/ 926749 h 3508684"/>
                <a:gd name="connsiteX13125" fmla="*/ 589617 w 2371972"/>
                <a:gd name="connsiteY13125" fmla="*/ 927129 h 3508684"/>
                <a:gd name="connsiteX13126" fmla="*/ 589142 w 2371972"/>
                <a:gd name="connsiteY13126" fmla="*/ 928366 h 3508684"/>
                <a:gd name="connsiteX13127" fmla="*/ 586859 w 2371972"/>
                <a:gd name="connsiteY13127" fmla="*/ 928366 h 3508684"/>
                <a:gd name="connsiteX13128" fmla="*/ 586479 w 2371972"/>
                <a:gd name="connsiteY13128" fmla="*/ 928937 h 3508684"/>
                <a:gd name="connsiteX13129" fmla="*/ 586003 w 2371972"/>
                <a:gd name="connsiteY13129" fmla="*/ 928652 h 3508684"/>
                <a:gd name="connsiteX13130" fmla="*/ 586003 w 2371972"/>
                <a:gd name="connsiteY13130" fmla="*/ 929508 h 3508684"/>
                <a:gd name="connsiteX13131" fmla="*/ 584672 w 2371972"/>
                <a:gd name="connsiteY13131" fmla="*/ 931221 h 3508684"/>
                <a:gd name="connsiteX13132" fmla="*/ 582009 w 2371972"/>
                <a:gd name="connsiteY13132" fmla="*/ 931602 h 3508684"/>
                <a:gd name="connsiteX13133" fmla="*/ 579822 w 2371972"/>
                <a:gd name="connsiteY13133" fmla="*/ 933981 h 3508684"/>
                <a:gd name="connsiteX13134" fmla="*/ 577349 w 2371972"/>
                <a:gd name="connsiteY13134" fmla="*/ 933981 h 3508684"/>
                <a:gd name="connsiteX13135" fmla="*/ 577064 w 2371972"/>
                <a:gd name="connsiteY13135" fmla="*/ 934361 h 3508684"/>
                <a:gd name="connsiteX13136" fmla="*/ 574972 w 2371972"/>
                <a:gd name="connsiteY13136" fmla="*/ 935027 h 3508684"/>
                <a:gd name="connsiteX13137" fmla="*/ 572309 w 2371972"/>
                <a:gd name="connsiteY13137" fmla="*/ 934742 h 3508684"/>
                <a:gd name="connsiteX13138" fmla="*/ 571453 w 2371972"/>
                <a:gd name="connsiteY13138" fmla="*/ 935408 h 3508684"/>
                <a:gd name="connsiteX13139" fmla="*/ 568790 w 2371972"/>
                <a:gd name="connsiteY13139" fmla="*/ 935123 h 3508684"/>
                <a:gd name="connsiteX13140" fmla="*/ 568315 w 2371972"/>
                <a:gd name="connsiteY13140" fmla="*/ 932744 h 3508684"/>
                <a:gd name="connsiteX13141" fmla="*/ 567459 w 2371972"/>
                <a:gd name="connsiteY13141" fmla="*/ 932363 h 3508684"/>
                <a:gd name="connsiteX13142" fmla="*/ 567934 w 2371972"/>
                <a:gd name="connsiteY13142" fmla="*/ 930460 h 3508684"/>
                <a:gd name="connsiteX13143" fmla="*/ 566888 w 2371972"/>
                <a:gd name="connsiteY13143" fmla="*/ 930460 h 3508684"/>
                <a:gd name="connsiteX13144" fmla="*/ 566888 w 2371972"/>
                <a:gd name="connsiteY13144" fmla="*/ 929889 h 3508684"/>
                <a:gd name="connsiteX13145" fmla="*/ 565842 w 2371972"/>
                <a:gd name="connsiteY13145" fmla="*/ 929223 h 3508684"/>
                <a:gd name="connsiteX13146" fmla="*/ 562038 w 2371972"/>
                <a:gd name="connsiteY13146" fmla="*/ 928937 h 3508684"/>
                <a:gd name="connsiteX13147" fmla="*/ 560231 w 2371972"/>
                <a:gd name="connsiteY13147" fmla="*/ 924845 h 3508684"/>
                <a:gd name="connsiteX13148" fmla="*/ 559946 w 2371972"/>
                <a:gd name="connsiteY13148" fmla="*/ 922657 h 3508684"/>
                <a:gd name="connsiteX13149" fmla="*/ 560422 w 2371972"/>
                <a:gd name="connsiteY13149" fmla="*/ 921991 h 3508684"/>
                <a:gd name="connsiteX13150" fmla="*/ 560422 w 2371972"/>
                <a:gd name="connsiteY13150" fmla="*/ 920754 h 3508684"/>
                <a:gd name="connsiteX13151" fmla="*/ 557283 w 2371972"/>
                <a:gd name="connsiteY13151" fmla="*/ 920754 h 3508684"/>
                <a:gd name="connsiteX13152" fmla="*/ 557283 w 2371972"/>
                <a:gd name="connsiteY13152" fmla="*/ 917804 h 3508684"/>
                <a:gd name="connsiteX13153" fmla="*/ 556808 w 2371972"/>
                <a:gd name="connsiteY13153" fmla="*/ 917518 h 3508684"/>
                <a:gd name="connsiteX13154" fmla="*/ 557093 w 2371972"/>
                <a:gd name="connsiteY13154" fmla="*/ 916567 h 3508684"/>
                <a:gd name="connsiteX13155" fmla="*/ 556332 w 2371972"/>
                <a:gd name="connsiteY13155" fmla="*/ 915520 h 3508684"/>
                <a:gd name="connsiteX13156" fmla="*/ 548439 w 2371972"/>
                <a:gd name="connsiteY13156" fmla="*/ 915520 h 3508684"/>
                <a:gd name="connsiteX13157" fmla="*/ 547393 w 2371972"/>
                <a:gd name="connsiteY13157" fmla="*/ 916376 h 3508684"/>
                <a:gd name="connsiteX13158" fmla="*/ 546917 w 2371972"/>
                <a:gd name="connsiteY13158" fmla="*/ 917613 h 3508684"/>
                <a:gd name="connsiteX13159" fmla="*/ 544825 w 2371972"/>
                <a:gd name="connsiteY13159" fmla="*/ 917328 h 3508684"/>
                <a:gd name="connsiteX13160" fmla="*/ 544350 w 2371972"/>
                <a:gd name="connsiteY13160" fmla="*/ 917709 h 3508684"/>
                <a:gd name="connsiteX13161" fmla="*/ 544350 w 2371972"/>
                <a:gd name="connsiteY13161" fmla="*/ 918089 h 3508684"/>
                <a:gd name="connsiteX13162" fmla="*/ 545015 w 2371972"/>
                <a:gd name="connsiteY13162" fmla="*/ 918470 h 3508684"/>
                <a:gd name="connsiteX13163" fmla="*/ 544540 w 2371972"/>
                <a:gd name="connsiteY13163" fmla="*/ 918755 h 3508684"/>
                <a:gd name="connsiteX13164" fmla="*/ 544825 w 2371972"/>
                <a:gd name="connsiteY13164" fmla="*/ 919612 h 3508684"/>
                <a:gd name="connsiteX13165" fmla="*/ 543494 w 2371972"/>
                <a:gd name="connsiteY13165" fmla="*/ 918660 h 3508684"/>
                <a:gd name="connsiteX13166" fmla="*/ 543494 w 2371972"/>
                <a:gd name="connsiteY13166" fmla="*/ 919326 h 3508684"/>
                <a:gd name="connsiteX13167" fmla="*/ 542733 w 2371972"/>
                <a:gd name="connsiteY13167" fmla="*/ 919326 h 3508684"/>
                <a:gd name="connsiteX13168" fmla="*/ 542448 w 2371972"/>
                <a:gd name="connsiteY13168" fmla="*/ 920183 h 3508684"/>
                <a:gd name="connsiteX13169" fmla="*/ 541116 w 2371972"/>
                <a:gd name="connsiteY13169" fmla="*/ 921325 h 3508684"/>
                <a:gd name="connsiteX13170" fmla="*/ 541116 w 2371972"/>
                <a:gd name="connsiteY13170" fmla="*/ 921991 h 3508684"/>
                <a:gd name="connsiteX13171" fmla="*/ 542638 w 2371972"/>
                <a:gd name="connsiteY13171" fmla="*/ 922847 h 3508684"/>
                <a:gd name="connsiteX13172" fmla="*/ 543684 w 2371972"/>
                <a:gd name="connsiteY13172" fmla="*/ 922847 h 3508684"/>
                <a:gd name="connsiteX13173" fmla="*/ 543399 w 2371972"/>
                <a:gd name="connsiteY13173" fmla="*/ 923228 h 3508684"/>
                <a:gd name="connsiteX13174" fmla="*/ 544160 w 2371972"/>
                <a:gd name="connsiteY13174" fmla="*/ 923513 h 3508684"/>
                <a:gd name="connsiteX13175" fmla="*/ 543399 w 2371972"/>
                <a:gd name="connsiteY13175" fmla="*/ 925226 h 3508684"/>
                <a:gd name="connsiteX13176" fmla="*/ 542638 w 2371972"/>
                <a:gd name="connsiteY13176" fmla="*/ 925607 h 3508684"/>
                <a:gd name="connsiteX13177" fmla="*/ 542923 w 2371972"/>
                <a:gd name="connsiteY13177" fmla="*/ 927795 h 3508684"/>
                <a:gd name="connsiteX13178" fmla="*/ 542162 w 2371972"/>
                <a:gd name="connsiteY13178" fmla="*/ 928462 h 3508684"/>
                <a:gd name="connsiteX13179" fmla="*/ 540546 w 2371972"/>
                <a:gd name="connsiteY13179" fmla="*/ 927986 h 3508684"/>
                <a:gd name="connsiteX13180" fmla="*/ 540831 w 2371972"/>
                <a:gd name="connsiteY13180" fmla="*/ 927034 h 3508684"/>
                <a:gd name="connsiteX13181" fmla="*/ 542162 w 2371972"/>
                <a:gd name="connsiteY13181" fmla="*/ 926654 h 3508684"/>
                <a:gd name="connsiteX13182" fmla="*/ 541877 w 2371972"/>
                <a:gd name="connsiteY13182" fmla="*/ 926273 h 3508684"/>
                <a:gd name="connsiteX13183" fmla="*/ 541116 w 2371972"/>
                <a:gd name="connsiteY13183" fmla="*/ 926654 h 3508684"/>
                <a:gd name="connsiteX13184" fmla="*/ 540451 w 2371972"/>
                <a:gd name="connsiteY13184" fmla="*/ 926273 h 3508684"/>
                <a:gd name="connsiteX13185" fmla="*/ 538929 w 2371972"/>
                <a:gd name="connsiteY13185" fmla="*/ 927129 h 3508684"/>
                <a:gd name="connsiteX13186" fmla="*/ 538644 w 2371972"/>
                <a:gd name="connsiteY13186" fmla="*/ 927986 h 3508684"/>
                <a:gd name="connsiteX13187" fmla="*/ 537883 w 2371972"/>
                <a:gd name="connsiteY13187" fmla="*/ 927986 h 3508684"/>
                <a:gd name="connsiteX13188" fmla="*/ 538168 w 2371972"/>
                <a:gd name="connsiteY13188" fmla="*/ 928842 h 3508684"/>
                <a:gd name="connsiteX13189" fmla="*/ 537312 w 2371972"/>
                <a:gd name="connsiteY13189" fmla="*/ 928557 h 3508684"/>
                <a:gd name="connsiteX13190" fmla="*/ 537312 w 2371972"/>
                <a:gd name="connsiteY13190" fmla="*/ 927605 h 3508684"/>
                <a:gd name="connsiteX13191" fmla="*/ 536456 w 2371972"/>
                <a:gd name="connsiteY13191" fmla="*/ 927605 h 3508684"/>
                <a:gd name="connsiteX13192" fmla="*/ 535981 w 2371972"/>
                <a:gd name="connsiteY13192" fmla="*/ 928462 h 3508684"/>
                <a:gd name="connsiteX13193" fmla="*/ 536266 w 2371972"/>
                <a:gd name="connsiteY13193" fmla="*/ 930365 h 3508684"/>
                <a:gd name="connsiteX13194" fmla="*/ 533128 w 2371972"/>
                <a:gd name="connsiteY13194" fmla="*/ 931221 h 3508684"/>
                <a:gd name="connsiteX13195" fmla="*/ 532367 w 2371972"/>
                <a:gd name="connsiteY13195" fmla="*/ 929508 h 3508684"/>
                <a:gd name="connsiteX13196" fmla="*/ 532652 w 2371972"/>
                <a:gd name="connsiteY13196" fmla="*/ 928842 h 3508684"/>
                <a:gd name="connsiteX13197" fmla="*/ 531892 w 2371972"/>
                <a:gd name="connsiteY13197" fmla="*/ 929223 h 3508684"/>
                <a:gd name="connsiteX13198" fmla="*/ 529799 w 2371972"/>
                <a:gd name="connsiteY13198" fmla="*/ 928842 h 3508684"/>
                <a:gd name="connsiteX13199" fmla="*/ 529514 w 2371972"/>
                <a:gd name="connsiteY13199" fmla="*/ 929223 h 3508684"/>
                <a:gd name="connsiteX13200" fmla="*/ 528468 w 2371972"/>
                <a:gd name="connsiteY13200" fmla="*/ 928557 h 3508684"/>
                <a:gd name="connsiteX13201" fmla="*/ 527707 w 2371972"/>
                <a:gd name="connsiteY13201" fmla="*/ 926844 h 3508684"/>
                <a:gd name="connsiteX13202" fmla="*/ 528183 w 2371972"/>
                <a:gd name="connsiteY13202" fmla="*/ 925987 h 3508684"/>
                <a:gd name="connsiteX13203" fmla="*/ 527898 w 2371972"/>
                <a:gd name="connsiteY13203" fmla="*/ 925321 h 3508684"/>
                <a:gd name="connsiteX13204" fmla="*/ 528468 w 2371972"/>
                <a:gd name="connsiteY13204" fmla="*/ 925226 h 3508684"/>
                <a:gd name="connsiteX13205" fmla="*/ 528468 w 2371972"/>
                <a:gd name="connsiteY13205" fmla="*/ 924560 h 3508684"/>
                <a:gd name="connsiteX13206" fmla="*/ 527993 w 2371972"/>
                <a:gd name="connsiteY13206" fmla="*/ 924275 h 3508684"/>
                <a:gd name="connsiteX13207" fmla="*/ 528468 w 2371972"/>
                <a:gd name="connsiteY13207" fmla="*/ 922181 h 3508684"/>
                <a:gd name="connsiteX13208" fmla="*/ 526946 w 2371972"/>
                <a:gd name="connsiteY13208" fmla="*/ 921896 h 3508684"/>
                <a:gd name="connsiteX13209" fmla="*/ 525615 w 2371972"/>
                <a:gd name="connsiteY13209" fmla="*/ 920944 h 3508684"/>
                <a:gd name="connsiteX13210" fmla="*/ 526281 w 2371972"/>
                <a:gd name="connsiteY13210" fmla="*/ 918470 h 3508684"/>
                <a:gd name="connsiteX13211" fmla="*/ 525995 w 2371972"/>
                <a:gd name="connsiteY13211" fmla="*/ 917613 h 3508684"/>
                <a:gd name="connsiteX13212" fmla="*/ 524189 w 2371972"/>
                <a:gd name="connsiteY13212" fmla="*/ 917613 h 3508684"/>
                <a:gd name="connsiteX13213" fmla="*/ 523428 w 2371972"/>
                <a:gd name="connsiteY13213" fmla="*/ 918851 h 3508684"/>
                <a:gd name="connsiteX13214" fmla="*/ 523713 w 2371972"/>
                <a:gd name="connsiteY13214" fmla="*/ 919517 h 3508684"/>
                <a:gd name="connsiteX13215" fmla="*/ 524189 w 2371972"/>
                <a:gd name="connsiteY13215" fmla="*/ 919517 h 3508684"/>
                <a:gd name="connsiteX13216" fmla="*/ 523903 w 2371972"/>
                <a:gd name="connsiteY13216" fmla="*/ 920468 h 3508684"/>
                <a:gd name="connsiteX13217" fmla="*/ 521811 w 2371972"/>
                <a:gd name="connsiteY13217" fmla="*/ 920754 h 3508684"/>
                <a:gd name="connsiteX13218" fmla="*/ 521050 w 2371972"/>
                <a:gd name="connsiteY13218" fmla="*/ 919231 h 3508684"/>
                <a:gd name="connsiteX13219" fmla="*/ 520004 w 2371972"/>
                <a:gd name="connsiteY13219" fmla="*/ 918280 h 3508684"/>
                <a:gd name="connsiteX13220" fmla="*/ 519339 w 2371972"/>
                <a:gd name="connsiteY13220" fmla="*/ 918470 h 3508684"/>
                <a:gd name="connsiteX13221" fmla="*/ 519053 w 2371972"/>
                <a:gd name="connsiteY13221" fmla="*/ 919326 h 3508684"/>
                <a:gd name="connsiteX13222" fmla="*/ 518197 w 2371972"/>
                <a:gd name="connsiteY13222" fmla="*/ 919326 h 3508684"/>
                <a:gd name="connsiteX13223" fmla="*/ 516866 w 2371972"/>
                <a:gd name="connsiteY13223" fmla="*/ 918375 h 3508684"/>
                <a:gd name="connsiteX13224" fmla="*/ 516866 w 2371972"/>
                <a:gd name="connsiteY13224" fmla="*/ 917423 h 3508684"/>
                <a:gd name="connsiteX13225" fmla="*/ 519339 w 2371972"/>
                <a:gd name="connsiteY13225" fmla="*/ 917709 h 3508684"/>
                <a:gd name="connsiteX13226" fmla="*/ 519624 w 2371972"/>
                <a:gd name="connsiteY13226" fmla="*/ 916757 h 3508684"/>
                <a:gd name="connsiteX13227" fmla="*/ 515154 w 2371972"/>
                <a:gd name="connsiteY13227" fmla="*/ 917042 h 3508684"/>
                <a:gd name="connsiteX13228" fmla="*/ 513633 w 2371972"/>
                <a:gd name="connsiteY13228" fmla="*/ 914568 h 3508684"/>
                <a:gd name="connsiteX13229" fmla="*/ 512872 w 2371972"/>
                <a:gd name="connsiteY13229" fmla="*/ 914568 h 3508684"/>
                <a:gd name="connsiteX13230" fmla="*/ 512016 w 2371972"/>
                <a:gd name="connsiteY13230" fmla="*/ 916472 h 3508684"/>
                <a:gd name="connsiteX13231" fmla="*/ 513537 w 2371972"/>
                <a:gd name="connsiteY13231" fmla="*/ 917709 h 3508684"/>
                <a:gd name="connsiteX13232" fmla="*/ 513823 w 2371972"/>
                <a:gd name="connsiteY13232" fmla="*/ 918946 h 3508684"/>
                <a:gd name="connsiteX13233" fmla="*/ 515154 w 2371972"/>
                <a:gd name="connsiteY13233" fmla="*/ 920849 h 3508684"/>
                <a:gd name="connsiteX13234" fmla="*/ 514298 w 2371972"/>
                <a:gd name="connsiteY13234" fmla="*/ 922371 h 3508684"/>
                <a:gd name="connsiteX13235" fmla="*/ 515154 w 2371972"/>
                <a:gd name="connsiteY13235" fmla="*/ 922371 h 3508684"/>
                <a:gd name="connsiteX13236" fmla="*/ 515630 w 2371972"/>
                <a:gd name="connsiteY13236" fmla="*/ 923323 h 3508684"/>
                <a:gd name="connsiteX13237" fmla="*/ 515344 w 2371972"/>
                <a:gd name="connsiteY13237" fmla="*/ 924179 h 3508684"/>
                <a:gd name="connsiteX13238" fmla="*/ 516676 w 2371972"/>
                <a:gd name="connsiteY13238" fmla="*/ 926083 h 3508684"/>
                <a:gd name="connsiteX13239" fmla="*/ 516676 w 2371972"/>
                <a:gd name="connsiteY13239" fmla="*/ 928557 h 3508684"/>
                <a:gd name="connsiteX13240" fmla="*/ 517341 w 2371972"/>
                <a:gd name="connsiteY13240" fmla="*/ 928271 h 3508684"/>
                <a:gd name="connsiteX13241" fmla="*/ 517627 w 2371972"/>
                <a:gd name="connsiteY13241" fmla="*/ 928937 h 3508684"/>
                <a:gd name="connsiteX13242" fmla="*/ 518102 w 2371972"/>
                <a:gd name="connsiteY13242" fmla="*/ 928937 h 3508684"/>
                <a:gd name="connsiteX13243" fmla="*/ 518388 w 2371972"/>
                <a:gd name="connsiteY13243" fmla="*/ 928271 h 3508684"/>
                <a:gd name="connsiteX13244" fmla="*/ 518863 w 2371972"/>
                <a:gd name="connsiteY13244" fmla="*/ 928652 h 3508684"/>
                <a:gd name="connsiteX13245" fmla="*/ 518863 w 2371972"/>
                <a:gd name="connsiteY13245" fmla="*/ 927986 h 3508684"/>
                <a:gd name="connsiteX13246" fmla="*/ 519624 w 2371972"/>
                <a:gd name="connsiteY13246" fmla="*/ 927986 h 3508684"/>
                <a:gd name="connsiteX13247" fmla="*/ 519624 w 2371972"/>
                <a:gd name="connsiteY13247" fmla="*/ 927034 h 3508684"/>
                <a:gd name="connsiteX13248" fmla="*/ 518863 w 2371972"/>
                <a:gd name="connsiteY13248" fmla="*/ 926749 h 3508684"/>
                <a:gd name="connsiteX13249" fmla="*/ 520194 w 2371972"/>
                <a:gd name="connsiteY13249" fmla="*/ 924845 h 3508684"/>
                <a:gd name="connsiteX13250" fmla="*/ 522667 w 2371972"/>
                <a:gd name="connsiteY13250" fmla="*/ 925797 h 3508684"/>
                <a:gd name="connsiteX13251" fmla="*/ 522382 w 2371972"/>
                <a:gd name="connsiteY13251" fmla="*/ 926463 h 3508684"/>
                <a:gd name="connsiteX13252" fmla="*/ 522857 w 2371972"/>
                <a:gd name="connsiteY13252" fmla="*/ 926749 h 3508684"/>
                <a:gd name="connsiteX13253" fmla="*/ 522857 w 2371972"/>
                <a:gd name="connsiteY13253" fmla="*/ 928652 h 3508684"/>
                <a:gd name="connsiteX13254" fmla="*/ 522096 w 2371972"/>
                <a:gd name="connsiteY13254" fmla="*/ 930555 h 3508684"/>
                <a:gd name="connsiteX13255" fmla="*/ 520004 w 2371972"/>
                <a:gd name="connsiteY13255" fmla="*/ 930555 h 3508684"/>
                <a:gd name="connsiteX13256" fmla="*/ 518197 w 2371972"/>
                <a:gd name="connsiteY13256" fmla="*/ 931792 h 3508684"/>
                <a:gd name="connsiteX13257" fmla="*/ 518483 w 2371972"/>
                <a:gd name="connsiteY13257" fmla="*/ 933410 h 3508684"/>
                <a:gd name="connsiteX13258" fmla="*/ 517817 w 2371972"/>
                <a:gd name="connsiteY13258" fmla="*/ 934076 h 3508684"/>
                <a:gd name="connsiteX13259" fmla="*/ 518102 w 2371972"/>
                <a:gd name="connsiteY13259" fmla="*/ 935027 h 3508684"/>
                <a:gd name="connsiteX13260" fmla="*/ 517627 w 2371972"/>
                <a:gd name="connsiteY13260" fmla="*/ 934742 h 3508684"/>
                <a:gd name="connsiteX13261" fmla="*/ 517151 w 2371972"/>
                <a:gd name="connsiteY13261" fmla="*/ 935123 h 3508684"/>
                <a:gd name="connsiteX13262" fmla="*/ 518958 w 2371972"/>
                <a:gd name="connsiteY13262" fmla="*/ 935979 h 3508684"/>
                <a:gd name="connsiteX13263" fmla="*/ 520004 w 2371972"/>
                <a:gd name="connsiteY13263" fmla="*/ 938739 h 3508684"/>
                <a:gd name="connsiteX13264" fmla="*/ 520004 w 2371972"/>
                <a:gd name="connsiteY13264" fmla="*/ 939119 h 3508684"/>
                <a:gd name="connsiteX13265" fmla="*/ 518673 w 2371972"/>
                <a:gd name="connsiteY13265" fmla="*/ 939119 h 3508684"/>
                <a:gd name="connsiteX13266" fmla="*/ 518197 w 2371972"/>
                <a:gd name="connsiteY13266" fmla="*/ 939500 h 3508684"/>
                <a:gd name="connsiteX13267" fmla="*/ 519529 w 2371972"/>
                <a:gd name="connsiteY13267" fmla="*/ 940451 h 3508684"/>
                <a:gd name="connsiteX13268" fmla="*/ 520004 w 2371972"/>
                <a:gd name="connsiteY13268" fmla="*/ 942355 h 3508684"/>
                <a:gd name="connsiteX13269" fmla="*/ 521050 w 2371972"/>
                <a:gd name="connsiteY13269" fmla="*/ 943592 h 3508684"/>
                <a:gd name="connsiteX13270" fmla="*/ 521050 w 2371972"/>
                <a:gd name="connsiteY13270" fmla="*/ 947017 h 3508684"/>
                <a:gd name="connsiteX13271" fmla="*/ 522857 w 2371972"/>
                <a:gd name="connsiteY13271" fmla="*/ 948730 h 3508684"/>
                <a:gd name="connsiteX13272" fmla="*/ 522857 w 2371972"/>
                <a:gd name="connsiteY13272" fmla="*/ 949587 h 3508684"/>
                <a:gd name="connsiteX13273" fmla="*/ 523333 w 2371972"/>
                <a:gd name="connsiteY13273" fmla="*/ 949872 h 3508684"/>
                <a:gd name="connsiteX13274" fmla="*/ 523333 w 2371972"/>
                <a:gd name="connsiteY13274" fmla="*/ 953012 h 3508684"/>
                <a:gd name="connsiteX13275" fmla="*/ 523808 w 2371972"/>
                <a:gd name="connsiteY13275" fmla="*/ 953869 h 3508684"/>
                <a:gd name="connsiteX13276" fmla="*/ 523523 w 2371972"/>
                <a:gd name="connsiteY13276" fmla="*/ 955772 h 3508684"/>
                <a:gd name="connsiteX13277" fmla="*/ 522477 w 2371972"/>
                <a:gd name="connsiteY13277" fmla="*/ 958246 h 3508684"/>
                <a:gd name="connsiteX13278" fmla="*/ 521431 w 2371972"/>
                <a:gd name="connsiteY13278" fmla="*/ 958532 h 3508684"/>
                <a:gd name="connsiteX13279" fmla="*/ 520765 w 2371972"/>
                <a:gd name="connsiteY13279" fmla="*/ 960054 h 3508684"/>
                <a:gd name="connsiteX13280" fmla="*/ 518673 w 2371972"/>
                <a:gd name="connsiteY13280" fmla="*/ 960340 h 3508684"/>
                <a:gd name="connsiteX13281" fmla="*/ 517151 w 2371972"/>
                <a:gd name="connsiteY13281" fmla="*/ 961196 h 3508684"/>
                <a:gd name="connsiteX13282" fmla="*/ 513347 w 2371972"/>
                <a:gd name="connsiteY13282" fmla="*/ 960815 h 3508684"/>
                <a:gd name="connsiteX13283" fmla="*/ 512301 w 2371972"/>
                <a:gd name="connsiteY13283" fmla="*/ 962528 h 3508684"/>
                <a:gd name="connsiteX13284" fmla="*/ 510209 w 2371972"/>
                <a:gd name="connsiteY13284" fmla="*/ 963385 h 3508684"/>
                <a:gd name="connsiteX13285" fmla="*/ 509163 w 2371972"/>
                <a:gd name="connsiteY13285" fmla="*/ 963385 h 3508684"/>
                <a:gd name="connsiteX13286" fmla="*/ 508117 w 2371972"/>
                <a:gd name="connsiteY13286" fmla="*/ 964336 h 3508684"/>
                <a:gd name="connsiteX13287" fmla="*/ 506025 w 2371972"/>
                <a:gd name="connsiteY13287" fmla="*/ 964336 h 3508684"/>
                <a:gd name="connsiteX13288" fmla="*/ 503837 w 2371972"/>
                <a:gd name="connsiteY13288" fmla="*/ 963670 h 3508684"/>
                <a:gd name="connsiteX13289" fmla="*/ 502981 w 2371972"/>
                <a:gd name="connsiteY13289" fmla="*/ 964622 h 3508684"/>
                <a:gd name="connsiteX13290" fmla="*/ 502981 w 2371972"/>
                <a:gd name="connsiteY13290" fmla="*/ 965288 h 3508684"/>
                <a:gd name="connsiteX13291" fmla="*/ 504028 w 2371972"/>
                <a:gd name="connsiteY13291" fmla="*/ 965288 h 3508684"/>
                <a:gd name="connsiteX13292" fmla="*/ 504503 w 2371972"/>
                <a:gd name="connsiteY13292" fmla="*/ 966144 h 3508684"/>
                <a:gd name="connsiteX13293" fmla="*/ 502981 w 2371972"/>
                <a:gd name="connsiteY13293" fmla="*/ 967001 h 3508684"/>
                <a:gd name="connsiteX13294" fmla="*/ 503457 w 2371972"/>
                <a:gd name="connsiteY13294" fmla="*/ 967381 h 3508684"/>
                <a:gd name="connsiteX13295" fmla="*/ 504978 w 2371972"/>
                <a:gd name="connsiteY13295" fmla="*/ 967381 h 3508684"/>
                <a:gd name="connsiteX13296" fmla="*/ 506310 w 2371972"/>
                <a:gd name="connsiteY13296" fmla="*/ 965002 h 3508684"/>
                <a:gd name="connsiteX13297" fmla="*/ 509448 w 2371972"/>
                <a:gd name="connsiteY13297" fmla="*/ 964622 h 3508684"/>
                <a:gd name="connsiteX13298" fmla="*/ 510780 w 2371972"/>
                <a:gd name="connsiteY13298" fmla="*/ 963385 h 3508684"/>
                <a:gd name="connsiteX13299" fmla="*/ 512967 w 2371972"/>
                <a:gd name="connsiteY13299" fmla="*/ 962433 h 3508684"/>
                <a:gd name="connsiteX13300" fmla="*/ 516961 w 2371972"/>
                <a:gd name="connsiteY13300" fmla="*/ 963099 h 3508684"/>
                <a:gd name="connsiteX13301" fmla="*/ 517246 w 2371972"/>
                <a:gd name="connsiteY13301" fmla="*/ 962243 h 3508684"/>
                <a:gd name="connsiteX13302" fmla="*/ 518768 w 2371972"/>
                <a:gd name="connsiteY13302" fmla="*/ 962243 h 3508684"/>
                <a:gd name="connsiteX13303" fmla="*/ 519624 w 2371972"/>
                <a:gd name="connsiteY13303" fmla="*/ 963099 h 3508684"/>
                <a:gd name="connsiteX13304" fmla="*/ 523238 w 2371972"/>
                <a:gd name="connsiteY13304" fmla="*/ 963385 h 3508684"/>
                <a:gd name="connsiteX13305" fmla="*/ 523713 w 2371972"/>
                <a:gd name="connsiteY13305" fmla="*/ 965859 h 3508684"/>
                <a:gd name="connsiteX13306" fmla="*/ 522952 w 2371972"/>
                <a:gd name="connsiteY13306" fmla="*/ 967762 h 3508684"/>
                <a:gd name="connsiteX13307" fmla="*/ 523428 w 2371972"/>
                <a:gd name="connsiteY13307" fmla="*/ 968714 h 3508684"/>
                <a:gd name="connsiteX13308" fmla="*/ 522382 w 2371972"/>
                <a:gd name="connsiteY13308" fmla="*/ 969665 h 3508684"/>
                <a:gd name="connsiteX13309" fmla="*/ 522096 w 2371972"/>
                <a:gd name="connsiteY13309" fmla="*/ 971188 h 3508684"/>
                <a:gd name="connsiteX13310" fmla="*/ 522952 w 2371972"/>
                <a:gd name="connsiteY13310" fmla="*/ 971854 h 3508684"/>
                <a:gd name="connsiteX13311" fmla="*/ 522096 w 2371972"/>
                <a:gd name="connsiteY13311" fmla="*/ 972710 h 3508684"/>
                <a:gd name="connsiteX13312" fmla="*/ 521050 w 2371972"/>
                <a:gd name="connsiteY13312" fmla="*/ 972425 h 3508684"/>
                <a:gd name="connsiteX13313" fmla="*/ 520765 w 2371972"/>
                <a:gd name="connsiteY13313" fmla="*/ 972805 h 3508684"/>
                <a:gd name="connsiteX13314" fmla="*/ 518958 w 2371972"/>
                <a:gd name="connsiteY13314" fmla="*/ 972805 h 3508684"/>
                <a:gd name="connsiteX13315" fmla="*/ 518673 w 2371972"/>
                <a:gd name="connsiteY13315" fmla="*/ 974042 h 3508684"/>
                <a:gd name="connsiteX13316" fmla="*/ 516010 w 2371972"/>
                <a:gd name="connsiteY13316" fmla="*/ 974328 h 3508684"/>
                <a:gd name="connsiteX13317" fmla="*/ 514203 w 2371972"/>
                <a:gd name="connsiteY13317" fmla="*/ 973662 h 3508684"/>
                <a:gd name="connsiteX13318" fmla="*/ 511731 w 2371972"/>
                <a:gd name="connsiteY13318" fmla="*/ 970236 h 3508684"/>
                <a:gd name="connsiteX13319" fmla="*/ 509258 w 2371972"/>
                <a:gd name="connsiteY13319" fmla="*/ 969570 h 3508684"/>
                <a:gd name="connsiteX13320" fmla="*/ 508497 w 2371972"/>
                <a:gd name="connsiteY13320" fmla="*/ 969855 h 3508684"/>
                <a:gd name="connsiteX13321" fmla="*/ 508973 w 2371972"/>
                <a:gd name="connsiteY13321" fmla="*/ 970712 h 3508684"/>
                <a:gd name="connsiteX13322" fmla="*/ 507927 w 2371972"/>
                <a:gd name="connsiteY13322" fmla="*/ 972330 h 3508684"/>
                <a:gd name="connsiteX13323" fmla="*/ 508782 w 2371972"/>
                <a:gd name="connsiteY13323" fmla="*/ 973186 h 3508684"/>
                <a:gd name="connsiteX13324" fmla="*/ 508782 w 2371972"/>
                <a:gd name="connsiteY13324" fmla="*/ 974042 h 3508684"/>
                <a:gd name="connsiteX13325" fmla="*/ 508307 w 2371972"/>
                <a:gd name="connsiteY13325" fmla="*/ 973376 h 3508684"/>
                <a:gd name="connsiteX13326" fmla="*/ 507546 w 2371972"/>
                <a:gd name="connsiteY13326" fmla="*/ 973662 h 3508684"/>
                <a:gd name="connsiteX13327" fmla="*/ 505739 w 2371972"/>
                <a:gd name="connsiteY13327" fmla="*/ 972710 h 3508684"/>
                <a:gd name="connsiteX13328" fmla="*/ 503932 w 2371972"/>
                <a:gd name="connsiteY13328" fmla="*/ 972425 h 3508684"/>
                <a:gd name="connsiteX13329" fmla="*/ 503077 w 2371972"/>
                <a:gd name="connsiteY13329" fmla="*/ 974138 h 3508684"/>
                <a:gd name="connsiteX13330" fmla="*/ 500984 w 2371972"/>
                <a:gd name="connsiteY13330" fmla="*/ 974423 h 3508684"/>
                <a:gd name="connsiteX13331" fmla="*/ 499653 w 2371972"/>
                <a:gd name="connsiteY13331" fmla="*/ 973567 h 3508684"/>
                <a:gd name="connsiteX13332" fmla="*/ 497561 w 2371972"/>
                <a:gd name="connsiteY13332" fmla="*/ 973567 h 3508684"/>
                <a:gd name="connsiteX13333" fmla="*/ 497561 w 2371972"/>
                <a:gd name="connsiteY13333" fmla="*/ 972710 h 3508684"/>
                <a:gd name="connsiteX13334" fmla="*/ 496705 w 2371972"/>
                <a:gd name="connsiteY13334" fmla="*/ 971759 h 3508684"/>
                <a:gd name="connsiteX13335" fmla="*/ 491379 w 2371972"/>
                <a:gd name="connsiteY13335" fmla="*/ 972139 h 3508684"/>
                <a:gd name="connsiteX13336" fmla="*/ 490048 w 2371972"/>
                <a:gd name="connsiteY13336" fmla="*/ 970617 h 3508684"/>
                <a:gd name="connsiteX13337" fmla="*/ 487956 w 2371972"/>
                <a:gd name="connsiteY13337" fmla="*/ 970617 h 3508684"/>
                <a:gd name="connsiteX13338" fmla="*/ 486910 w 2371972"/>
                <a:gd name="connsiteY13338" fmla="*/ 969951 h 3508684"/>
                <a:gd name="connsiteX13339" fmla="*/ 485863 w 2371972"/>
                <a:gd name="connsiteY13339" fmla="*/ 969951 h 3508684"/>
                <a:gd name="connsiteX13340" fmla="*/ 485008 w 2371972"/>
                <a:gd name="connsiteY13340" fmla="*/ 967572 h 3508684"/>
                <a:gd name="connsiteX13341" fmla="*/ 483676 w 2371972"/>
                <a:gd name="connsiteY13341" fmla="*/ 966715 h 3508684"/>
                <a:gd name="connsiteX13342" fmla="*/ 479587 w 2371972"/>
                <a:gd name="connsiteY13342" fmla="*/ 966335 h 3508684"/>
                <a:gd name="connsiteX13343" fmla="*/ 478826 w 2371972"/>
                <a:gd name="connsiteY13343" fmla="*/ 965668 h 3508684"/>
                <a:gd name="connsiteX13344" fmla="*/ 477019 w 2371972"/>
                <a:gd name="connsiteY13344" fmla="*/ 965668 h 3508684"/>
                <a:gd name="connsiteX13345" fmla="*/ 475212 w 2371972"/>
                <a:gd name="connsiteY13345" fmla="*/ 964812 h 3508684"/>
                <a:gd name="connsiteX13346" fmla="*/ 474737 w 2371972"/>
                <a:gd name="connsiteY13346" fmla="*/ 965193 h 3508684"/>
                <a:gd name="connsiteX13347" fmla="*/ 475212 w 2371972"/>
                <a:gd name="connsiteY13347" fmla="*/ 965573 h 3508684"/>
                <a:gd name="connsiteX13348" fmla="*/ 474737 w 2371972"/>
                <a:gd name="connsiteY13348" fmla="*/ 966239 h 3508684"/>
                <a:gd name="connsiteX13349" fmla="*/ 475022 w 2371972"/>
                <a:gd name="connsiteY13349" fmla="*/ 966906 h 3508684"/>
                <a:gd name="connsiteX13350" fmla="*/ 475878 w 2371972"/>
                <a:gd name="connsiteY13350" fmla="*/ 966906 h 3508684"/>
                <a:gd name="connsiteX13351" fmla="*/ 475878 w 2371972"/>
                <a:gd name="connsiteY13351" fmla="*/ 967286 h 3508684"/>
                <a:gd name="connsiteX13352" fmla="*/ 477685 w 2371972"/>
                <a:gd name="connsiteY13352" fmla="*/ 967667 h 3508684"/>
                <a:gd name="connsiteX13353" fmla="*/ 477970 w 2371972"/>
                <a:gd name="connsiteY13353" fmla="*/ 968047 h 3508684"/>
                <a:gd name="connsiteX13354" fmla="*/ 478731 w 2371972"/>
                <a:gd name="connsiteY13354" fmla="*/ 967762 h 3508684"/>
                <a:gd name="connsiteX13355" fmla="*/ 479016 w 2371972"/>
                <a:gd name="connsiteY13355" fmla="*/ 968618 h 3508684"/>
                <a:gd name="connsiteX13356" fmla="*/ 479777 w 2371972"/>
                <a:gd name="connsiteY13356" fmla="*/ 968618 h 3508684"/>
                <a:gd name="connsiteX13357" fmla="*/ 479777 w 2371972"/>
                <a:gd name="connsiteY13357" fmla="*/ 968238 h 3508684"/>
                <a:gd name="connsiteX13358" fmla="*/ 481964 w 2371972"/>
                <a:gd name="connsiteY13358" fmla="*/ 968523 h 3508684"/>
                <a:gd name="connsiteX13359" fmla="*/ 483486 w 2371972"/>
                <a:gd name="connsiteY13359" fmla="*/ 969760 h 3508684"/>
                <a:gd name="connsiteX13360" fmla="*/ 483486 w 2371972"/>
                <a:gd name="connsiteY13360" fmla="*/ 970617 h 3508684"/>
                <a:gd name="connsiteX13361" fmla="*/ 484342 w 2371972"/>
                <a:gd name="connsiteY13361" fmla="*/ 970902 h 3508684"/>
                <a:gd name="connsiteX13362" fmla="*/ 483011 w 2371972"/>
                <a:gd name="connsiteY13362" fmla="*/ 973281 h 3508684"/>
                <a:gd name="connsiteX13363" fmla="*/ 484342 w 2371972"/>
                <a:gd name="connsiteY13363" fmla="*/ 973567 h 3508684"/>
                <a:gd name="connsiteX13364" fmla="*/ 484817 w 2371972"/>
                <a:gd name="connsiteY13364" fmla="*/ 972044 h 3508684"/>
                <a:gd name="connsiteX13365" fmla="*/ 487290 w 2371972"/>
                <a:gd name="connsiteY13365" fmla="*/ 972425 h 3508684"/>
                <a:gd name="connsiteX13366" fmla="*/ 488146 w 2371972"/>
                <a:gd name="connsiteY13366" fmla="*/ 974328 h 3508684"/>
                <a:gd name="connsiteX13367" fmla="*/ 489667 w 2371972"/>
                <a:gd name="connsiteY13367" fmla="*/ 975184 h 3508684"/>
                <a:gd name="connsiteX13368" fmla="*/ 490143 w 2371972"/>
                <a:gd name="connsiteY13368" fmla="*/ 977088 h 3508684"/>
                <a:gd name="connsiteX13369" fmla="*/ 491474 w 2371972"/>
                <a:gd name="connsiteY13369" fmla="*/ 977373 h 3508684"/>
                <a:gd name="connsiteX13370" fmla="*/ 491189 w 2371972"/>
                <a:gd name="connsiteY13370" fmla="*/ 976421 h 3508684"/>
                <a:gd name="connsiteX13371" fmla="*/ 489097 w 2371972"/>
                <a:gd name="connsiteY13371" fmla="*/ 974233 h 3508684"/>
                <a:gd name="connsiteX13372" fmla="*/ 489858 w 2371972"/>
                <a:gd name="connsiteY13372" fmla="*/ 972520 h 3508684"/>
                <a:gd name="connsiteX13373" fmla="*/ 491665 w 2371972"/>
                <a:gd name="connsiteY13373" fmla="*/ 972901 h 3508684"/>
                <a:gd name="connsiteX13374" fmla="*/ 492140 w 2371972"/>
                <a:gd name="connsiteY13374" fmla="*/ 973852 h 3508684"/>
                <a:gd name="connsiteX13375" fmla="*/ 491665 w 2371972"/>
                <a:gd name="connsiteY13375" fmla="*/ 974804 h 3508684"/>
                <a:gd name="connsiteX13376" fmla="*/ 492520 w 2371972"/>
                <a:gd name="connsiteY13376" fmla="*/ 974804 h 3508684"/>
                <a:gd name="connsiteX13377" fmla="*/ 494042 w 2371972"/>
                <a:gd name="connsiteY13377" fmla="*/ 973567 h 3508684"/>
                <a:gd name="connsiteX13378" fmla="*/ 495849 w 2371972"/>
                <a:gd name="connsiteY13378" fmla="*/ 973567 h 3508684"/>
                <a:gd name="connsiteX13379" fmla="*/ 496610 w 2371972"/>
                <a:gd name="connsiteY13379" fmla="*/ 974804 h 3508684"/>
                <a:gd name="connsiteX13380" fmla="*/ 496134 w 2371972"/>
                <a:gd name="connsiteY13380" fmla="*/ 975660 h 3508684"/>
                <a:gd name="connsiteX13381" fmla="*/ 498797 w 2371972"/>
                <a:gd name="connsiteY13381" fmla="*/ 975946 h 3508684"/>
                <a:gd name="connsiteX13382" fmla="*/ 498512 w 2371972"/>
                <a:gd name="connsiteY13382" fmla="*/ 979086 h 3508684"/>
                <a:gd name="connsiteX13383" fmla="*/ 498987 w 2371972"/>
                <a:gd name="connsiteY13383" fmla="*/ 980323 h 3508684"/>
                <a:gd name="connsiteX13384" fmla="*/ 498036 w 2371972"/>
                <a:gd name="connsiteY13384" fmla="*/ 980323 h 3508684"/>
                <a:gd name="connsiteX13385" fmla="*/ 498036 w 2371972"/>
                <a:gd name="connsiteY13385" fmla="*/ 980704 h 3508684"/>
                <a:gd name="connsiteX13386" fmla="*/ 496990 w 2371972"/>
                <a:gd name="connsiteY13386" fmla="*/ 981084 h 3508684"/>
                <a:gd name="connsiteX13387" fmla="*/ 496229 w 2371972"/>
                <a:gd name="connsiteY13387" fmla="*/ 981084 h 3508684"/>
                <a:gd name="connsiteX13388" fmla="*/ 496229 w 2371972"/>
                <a:gd name="connsiteY13388" fmla="*/ 980704 h 3508684"/>
                <a:gd name="connsiteX13389" fmla="*/ 494708 w 2371972"/>
                <a:gd name="connsiteY13389" fmla="*/ 981084 h 3508684"/>
                <a:gd name="connsiteX13390" fmla="*/ 492045 w 2371972"/>
                <a:gd name="connsiteY13390" fmla="*/ 982987 h 3508684"/>
                <a:gd name="connsiteX13391" fmla="*/ 490714 w 2371972"/>
                <a:gd name="connsiteY13391" fmla="*/ 985461 h 3508684"/>
                <a:gd name="connsiteX13392" fmla="*/ 489382 w 2371972"/>
                <a:gd name="connsiteY13392" fmla="*/ 985461 h 3508684"/>
                <a:gd name="connsiteX13393" fmla="*/ 488526 w 2371972"/>
                <a:gd name="connsiteY13393" fmla="*/ 987365 h 3508684"/>
                <a:gd name="connsiteX13394" fmla="*/ 488241 w 2371972"/>
                <a:gd name="connsiteY13394" fmla="*/ 990124 h 3508684"/>
                <a:gd name="connsiteX13395" fmla="*/ 487195 w 2371972"/>
                <a:gd name="connsiteY13395" fmla="*/ 992027 h 3508684"/>
                <a:gd name="connsiteX13396" fmla="*/ 485388 w 2371972"/>
                <a:gd name="connsiteY13396" fmla="*/ 992313 h 3508684"/>
                <a:gd name="connsiteX13397" fmla="*/ 485388 w 2371972"/>
                <a:gd name="connsiteY13397" fmla="*/ 992979 h 3508684"/>
                <a:gd name="connsiteX13398" fmla="*/ 482725 w 2371972"/>
                <a:gd name="connsiteY13398" fmla="*/ 993835 h 3508684"/>
                <a:gd name="connsiteX13399" fmla="*/ 481679 w 2371972"/>
                <a:gd name="connsiteY13399" fmla="*/ 992979 h 3508684"/>
                <a:gd name="connsiteX13400" fmla="*/ 478065 w 2371972"/>
                <a:gd name="connsiteY13400" fmla="*/ 994216 h 3508684"/>
                <a:gd name="connsiteX13401" fmla="*/ 475212 w 2371972"/>
                <a:gd name="connsiteY13401" fmla="*/ 993835 h 3508684"/>
                <a:gd name="connsiteX13402" fmla="*/ 475688 w 2371972"/>
                <a:gd name="connsiteY13402" fmla="*/ 995453 h 3508684"/>
                <a:gd name="connsiteX13403" fmla="*/ 473501 w 2371972"/>
                <a:gd name="connsiteY13403" fmla="*/ 996976 h 3508684"/>
                <a:gd name="connsiteX13404" fmla="*/ 472169 w 2371972"/>
                <a:gd name="connsiteY13404" fmla="*/ 996310 h 3508684"/>
                <a:gd name="connsiteX13405" fmla="*/ 471313 w 2371972"/>
                <a:gd name="connsiteY13405" fmla="*/ 994597 h 3508684"/>
                <a:gd name="connsiteX13406" fmla="*/ 470457 w 2371972"/>
                <a:gd name="connsiteY13406" fmla="*/ 994882 h 3508684"/>
                <a:gd name="connsiteX13407" fmla="*/ 470933 w 2371972"/>
                <a:gd name="connsiteY13407" fmla="*/ 995548 h 3508684"/>
                <a:gd name="connsiteX13408" fmla="*/ 470457 w 2371972"/>
                <a:gd name="connsiteY13408" fmla="*/ 996214 h 3508684"/>
                <a:gd name="connsiteX13409" fmla="*/ 469601 w 2371972"/>
                <a:gd name="connsiteY13409" fmla="*/ 996500 h 3508684"/>
                <a:gd name="connsiteX13410" fmla="*/ 469126 w 2371972"/>
                <a:gd name="connsiteY13410" fmla="*/ 996214 h 3508684"/>
                <a:gd name="connsiteX13411" fmla="*/ 468841 w 2371972"/>
                <a:gd name="connsiteY13411" fmla="*/ 994692 h 3508684"/>
                <a:gd name="connsiteX13412" fmla="*/ 466749 w 2371972"/>
                <a:gd name="connsiteY13412" fmla="*/ 993835 h 3508684"/>
                <a:gd name="connsiteX13413" fmla="*/ 466273 w 2371972"/>
                <a:gd name="connsiteY13413" fmla="*/ 994692 h 3508684"/>
                <a:gd name="connsiteX13414" fmla="*/ 466749 w 2371972"/>
                <a:gd name="connsiteY13414" fmla="*/ 996405 h 3508684"/>
                <a:gd name="connsiteX13415" fmla="*/ 465988 w 2371972"/>
                <a:gd name="connsiteY13415" fmla="*/ 997642 h 3508684"/>
                <a:gd name="connsiteX13416" fmla="*/ 464466 w 2371972"/>
                <a:gd name="connsiteY13416" fmla="*/ 998308 h 3508684"/>
                <a:gd name="connsiteX13417" fmla="*/ 462945 w 2371972"/>
                <a:gd name="connsiteY13417" fmla="*/ 997927 h 3508684"/>
                <a:gd name="connsiteX13418" fmla="*/ 463230 w 2371972"/>
                <a:gd name="connsiteY13418" fmla="*/ 999450 h 3508684"/>
                <a:gd name="connsiteX13419" fmla="*/ 461423 w 2371972"/>
                <a:gd name="connsiteY13419" fmla="*/ 1000306 h 3508684"/>
                <a:gd name="connsiteX13420" fmla="*/ 460757 w 2371972"/>
                <a:gd name="connsiteY13420" fmla="*/ 1000306 h 3508684"/>
                <a:gd name="connsiteX13421" fmla="*/ 459426 w 2371972"/>
                <a:gd name="connsiteY13421" fmla="*/ 998689 h 3508684"/>
                <a:gd name="connsiteX13422" fmla="*/ 461613 w 2371972"/>
                <a:gd name="connsiteY13422" fmla="*/ 997166 h 3508684"/>
                <a:gd name="connsiteX13423" fmla="*/ 458760 w 2371972"/>
                <a:gd name="connsiteY13423" fmla="*/ 997166 h 3508684"/>
                <a:gd name="connsiteX13424" fmla="*/ 458475 w 2371972"/>
                <a:gd name="connsiteY13424" fmla="*/ 996500 h 3508684"/>
                <a:gd name="connsiteX13425" fmla="*/ 457809 w 2371972"/>
                <a:gd name="connsiteY13425" fmla="*/ 996500 h 3508684"/>
                <a:gd name="connsiteX13426" fmla="*/ 457334 w 2371972"/>
                <a:gd name="connsiteY13426" fmla="*/ 996880 h 3508684"/>
                <a:gd name="connsiteX13427" fmla="*/ 458380 w 2371972"/>
                <a:gd name="connsiteY13427" fmla="*/ 998784 h 3508684"/>
                <a:gd name="connsiteX13428" fmla="*/ 456858 w 2371972"/>
                <a:gd name="connsiteY13428" fmla="*/ 1000497 h 3508684"/>
                <a:gd name="connsiteX13429" fmla="*/ 455527 w 2371972"/>
                <a:gd name="connsiteY13429" fmla="*/ 1000497 h 3508684"/>
                <a:gd name="connsiteX13430" fmla="*/ 453720 w 2371972"/>
                <a:gd name="connsiteY13430" fmla="*/ 1002019 h 3508684"/>
                <a:gd name="connsiteX13431" fmla="*/ 447443 w 2371972"/>
                <a:gd name="connsiteY13431" fmla="*/ 1001638 h 3508684"/>
                <a:gd name="connsiteX13432" fmla="*/ 444780 w 2371972"/>
                <a:gd name="connsiteY13432" fmla="*/ 1002305 h 3508684"/>
                <a:gd name="connsiteX13433" fmla="*/ 444495 w 2371972"/>
                <a:gd name="connsiteY13433" fmla="*/ 1002685 h 3508684"/>
                <a:gd name="connsiteX13434" fmla="*/ 440691 w 2371972"/>
                <a:gd name="connsiteY13434" fmla="*/ 1002971 h 3508684"/>
                <a:gd name="connsiteX13435" fmla="*/ 440025 w 2371972"/>
                <a:gd name="connsiteY13435" fmla="*/ 1003637 h 3508684"/>
                <a:gd name="connsiteX13436" fmla="*/ 438124 w 2371972"/>
                <a:gd name="connsiteY13436" fmla="*/ 1003637 h 3508684"/>
                <a:gd name="connsiteX13437" fmla="*/ 437363 w 2371972"/>
                <a:gd name="connsiteY13437" fmla="*/ 1004303 h 3508684"/>
                <a:gd name="connsiteX13438" fmla="*/ 433939 w 2371972"/>
                <a:gd name="connsiteY13438" fmla="*/ 1004303 h 3508684"/>
                <a:gd name="connsiteX13439" fmla="*/ 433369 w 2371972"/>
                <a:gd name="connsiteY13439" fmla="*/ 1005540 h 3508684"/>
                <a:gd name="connsiteX13440" fmla="*/ 430516 w 2371972"/>
                <a:gd name="connsiteY13440" fmla="*/ 1005254 h 3508684"/>
                <a:gd name="connsiteX13441" fmla="*/ 429755 w 2371972"/>
                <a:gd name="connsiteY13441" fmla="*/ 1005350 h 3508684"/>
                <a:gd name="connsiteX13442" fmla="*/ 424334 w 2371972"/>
                <a:gd name="connsiteY13442" fmla="*/ 1005730 h 3508684"/>
                <a:gd name="connsiteX13443" fmla="*/ 423478 w 2371972"/>
                <a:gd name="connsiteY13443" fmla="*/ 1006587 h 3508684"/>
                <a:gd name="connsiteX13444" fmla="*/ 421386 w 2371972"/>
                <a:gd name="connsiteY13444" fmla="*/ 1007253 h 3508684"/>
                <a:gd name="connsiteX13445" fmla="*/ 417772 w 2371972"/>
                <a:gd name="connsiteY13445" fmla="*/ 1006967 h 3508684"/>
                <a:gd name="connsiteX13446" fmla="*/ 416916 w 2371972"/>
                <a:gd name="connsiteY13446" fmla="*/ 1009441 h 3508684"/>
                <a:gd name="connsiteX13447" fmla="*/ 418438 w 2371972"/>
                <a:gd name="connsiteY13447" fmla="*/ 1009822 h 3508684"/>
                <a:gd name="connsiteX13448" fmla="*/ 419484 w 2371972"/>
                <a:gd name="connsiteY13448" fmla="*/ 1011535 h 3508684"/>
                <a:gd name="connsiteX13449" fmla="*/ 420245 w 2371972"/>
                <a:gd name="connsiteY13449" fmla="*/ 1011535 h 3508684"/>
                <a:gd name="connsiteX13450" fmla="*/ 421006 w 2371972"/>
                <a:gd name="connsiteY13450" fmla="*/ 1010012 h 3508684"/>
                <a:gd name="connsiteX13451" fmla="*/ 420150 w 2371972"/>
                <a:gd name="connsiteY13451" fmla="*/ 1009346 h 3508684"/>
                <a:gd name="connsiteX13452" fmla="*/ 420150 w 2371972"/>
                <a:gd name="connsiteY13452" fmla="*/ 1008395 h 3508684"/>
                <a:gd name="connsiteX13453" fmla="*/ 426616 w 2371972"/>
                <a:gd name="connsiteY13453" fmla="*/ 1006777 h 3508684"/>
                <a:gd name="connsiteX13454" fmla="*/ 426141 w 2371972"/>
                <a:gd name="connsiteY13454" fmla="*/ 1008014 h 3508684"/>
                <a:gd name="connsiteX13455" fmla="*/ 426426 w 2371972"/>
                <a:gd name="connsiteY13455" fmla="*/ 1008966 h 3508684"/>
                <a:gd name="connsiteX13456" fmla="*/ 426712 w 2371972"/>
                <a:gd name="connsiteY13456" fmla="*/ 1009346 h 3508684"/>
                <a:gd name="connsiteX13457" fmla="*/ 427758 w 2371972"/>
                <a:gd name="connsiteY13457" fmla="*/ 1009346 h 3508684"/>
                <a:gd name="connsiteX13458" fmla="*/ 428518 w 2371972"/>
                <a:gd name="connsiteY13458" fmla="*/ 1006206 h 3508684"/>
                <a:gd name="connsiteX13459" fmla="*/ 429184 w 2371972"/>
                <a:gd name="connsiteY13459" fmla="*/ 1005825 h 3508684"/>
                <a:gd name="connsiteX13460" fmla="*/ 431847 w 2371972"/>
                <a:gd name="connsiteY13460" fmla="*/ 1005540 h 3508684"/>
                <a:gd name="connsiteX13461" fmla="*/ 432132 w 2371972"/>
                <a:gd name="connsiteY13461" fmla="*/ 1006206 h 3508684"/>
                <a:gd name="connsiteX13462" fmla="*/ 432893 w 2371972"/>
                <a:gd name="connsiteY13462" fmla="*/ 1006206 h 3508684"/>
                <a:gd name="connsiteX13463" fmla="*/ 433369 w 2371972"/>
                <a:gd name="connsiteY13463" fmla="*/ 1005540 h 3508684"/>
                <a:gd name="connsiteX13464" fmla="*/ 436507 w 2371972"/>
                <a:gd name="connsiteY13464" fmla="*/ 1005254 h 3508684"/>
                <a:gd name="connsiteX13465" fmla="*/ 439360 w 2371972"/>
                <a:gd name="connsiteY13465" fmla="*/ 1004398 h 3508684"/>
                <a:gd name="connsiteX13466" fmla="*/ 440406 w 2371972"/>
                <a:gd name="connsiteY13466" fmla="*/ 1005635 h 3508684"/>
                <a:gd name="connsiteX13467" fmla="*/ 442498 w 2371972"/>
                <a:gd name="connsiteY13467" fmla="*/ 1006587 h 3508684"/>
                <a:gd name="connsiteX13468" fmla="*/ 442498 w 2371972"/>
                <a:gd name="connsiteY13468" fmla="*/ 1007253 h 3508684"/>
                <a:gd name="connsiteX13469" fmla="*/ 443829 w 2371972"/>
                <a:gd name="connsiteY13469" fmla="*/ 1008490 h 3508684"/>
                <a:gd name="connsiteX13470" fmla="*/ 443829 w 2371972"/>
                <a:gd name="connsiteY13470" fmla="*/ 1007633 h 3508684"/>
                <a:gd name="connsiteX13471" fmla="*/ 444590 w 2371972"/>
                <a:gd name="connsiteY13471" fmla="*/ 1007253 h 3508684"/>
                <a:gd name="connsiteX13472" fmla="*/ 444590 w 2371972"/>
                <a:gd name="connsiteY13472" fmla="*/ 1005540 h 3508684"/>
                <a:gd name="connsiteX13473" fmla="*/ 445351 w 2371972"/>
                <a:gd name="connsiteY13473" fmla="*/ 1004588 h 3508684"/>
                <a:gd name="connsiteX13474" fmla="*/ 446112 w 2371972"/>
                <a:gd name="connsiteY13474" fmla="*/ 1004303 h 3508684"/>
                <a:gd name="connsiteX13475" fmla="*/ 448204 w 2371972"/>
                <a:gd name="connsiteY13475" fmla="*/ 1004303 h 3508684"/>
                <a:gd name="connsiteX13476" fmla="*/ 448489 w 2371972"/>
                <a:gd name="connsiteY13476" fmla="*/ 1004683 h 3508684"/>
                <a:gd name="connsiteX13477" fmla="*/ 449535 w 2371972"/>
                <a:gd name="connsiteY13477" fmla="*/ 1004303 h 3508684"/>
                <a:gd name="connsiteX13478" fmla="*/ 450391 w 2371972"/>
                <a:gd name="connsiteY13478" fmla="*/ 1004969 h 3508684"/>
                <a:gd name="connsiteX13479" fmla="*/ 450867 w 2371972"/>
                <a:gd name="connsiteY13479" fmla="*/ 1004588 h 3508684"/>
                <a:gd name="connsiteX13480" fmla="*/ 452388 w 2371972"/>
                <a:gd name="connsiteY13480" fmla="*/ 1004588 h 3508684"/>
                <a:gd name="connsiteX13481" fmla="*/ 453720 w 2371972"/>
                <a:gd name="connsiteY13481" fmla="*/ 1005254 h 3508684"/>
                <a:gd name="connsiteX13482" fmla="*/ 454481 w 2371972"/>
                <a:gd name="connsiteY13482" fmla="*/ 1004969 h 3508684"/>
                <a:gd name="connsiteX13483" fmla="*/ 455527 w 2371972"/>
                <a:gd name="connsiteY13483" fmla="*/ 1006206 h 3508684"/>
                <a:gd name="connsiteX13484" fmla="*/ 455527 w 2371972"/>
                <a:gd name="connsiteY13484" fmla="*/ 1005350 h 3508684"/>
                <a:gd name="connsiteX13485" fmla="*/ 456573 w 2371972"/>
                <a:gd name="connsiteY13485" fmla="*/ 1005635 h 3508684"/>
                <a:gd name="connsiteX13486" fmla="*/ 457334 w 2371972"/>
                <a:gd name="connsiteY13486" fmla="*/ 1004683 h 3508684"/>
                <a:gd name="connsiteX13487" fmla="*/ 458094 w 2371972"/>
                <a:gd name="connsiteY13487" fmla="*/ 1004398 h 3508684"/>
                <a:gd name="connsiteX13488" fmla="*/ 459616 w 2371972"/>
                <a:gd name="connsiteY13488" fmla="*/ 1004398 h 3508684"/>
                <a:gd name="connsiteX13489" fmla="*/ 460091 w 2371972"/>
                <a:gd name="connsiteY13489" fmla="*/ 1005064 h 3508684"/>
                <a:gd name="connsiteX13490" fmla="*/ 460852 w 2371972"/>
                <a:gd name="connsiteY13490" fmla="*/ 1004683 h 3508684"/>
                <a:gd name="connsiteX13491" fmla="*/ 463325 w 2371972"/>
                <a:gd name="connsiteY13491" fmla="*/ 1004683 h 3508684"/>
                <a:gd name="connsiteX13492" fmla="*/ 466463 w 2371972"/>
                <a:gd name="connsiteY13492" fmla="*/ 1000592 h 3508684"/>
                <a:gd name="connsiteX13493" fmla="*/ 471123 w 2371972"/>
                <a:gd name="connsiteY13493" fmla="*/ 1000972 h 3508684"/>
                <a:gd name="connsiteX13494" fmla="*/ 478065 w 2371972"/>
                <a:gd name="connsiteY13494" fmla="*/ 1000021 h 3508684"/>
                <a:gd name="connsiteX13495" fmla="*/ 479111 w 2371972"/>
                <a:gd name="connsiteY13495" fmla="*/ 1001543 h 3508684"/>
                <a:gd name="connsiteX13496" fmla="*/ 479967 w 2371972"/>
                <a:gd name="connsiteY13496" fmla="*/ 1001543 h 3508684"/>
                <a:gd name="connsiteX13497" fmla="*/ 481013 w 2371972"/>
                <a:gd name="connsiteY13497" fmla="*/ 1001163 h 3508684"/>
                <a:gd name="connsiteX13498" fmla="*/ 481299 w 2371972"/>
                <a:gd name="connsiteY13498" fmla="*/ 999259 h 3508684"/>
                <a:gd name="connsiteX13499" fmla="*/ 482155 w 2371972"/>
                <a:gd name="connsiteY13499" fmla="*/ 998593 h 3508684"/>
                <a:gd name="connsiteX13500" fmla="*/ 485578 w 2371972"/>
                <a:gd name="connsiteY13500" fmla="*/ 998308 h 3508684"/>
                <a:gd name="connsiteX13501" fmla="*/ 487385 w 2371972"/>
                <a:gd name="connsiteY13501" fmla="*/ 999259 h 3508684"/>
                <a:gd name="connsiteX13502" fmla="*/ 489192 w 2371972"/>
                <a:gd name="connsiteY13502" fmla="*/ 999259 h 3508684"/>
                <a:gd name="connsiteX13503" fmla="*/ 489667 w 2371972"/>
                <a:gd name="connsiteY13503" fmla="*/ 999640 h 3508684"/>
                <a:gd name="connsiteX13504" fmla="*/ 490714 w 2371972"/>
                <a:gd name="connsiteY13504" fmla="*/ 998784 h 3508684"/>
                <a:gd name="connsiteX13505" fmla="*/ 492520 w 2371972"/>
                <a:gd name="connsiteY13505" fmla="*/ 999164 h 3508684"/>
                <a:gd name="connsiteX13506" fmla="*/ 493852 w 2371972"/>
                <a:gd name="connsiteY13506" fmla="*/ 998879 h 3508684"/>
                <a:gd name="connsiteX13507" fmla="*/ 494137 w 2371972"/>
                <a:gd name="connsiteY13507" fmla="*/ 1000116 h 3508684"/>
                <a:gd name="connsiteX13508" fmla="*/ 496324 w 2371972"/>
                <a:gd name="connsiteY13508" fmla="*/ 1000782 h 3508684"/>
                <a:gd name="connsiteX13509" fmla="*/ 498131 w 2371972"/>
                <a:gd name="connsiteY13509" fmla="*/ 1000497 h 3508684"/>
                <a:gd name="connsiteX13510" fmla="*/ 498417 w 2371972"/>
                <a:gd name="connsiteY13510" fmla="*/ 1001734 h 3508684"/>
                <a:gd name="connsiteX13511" fmla="*/ 499177 w 2371972"/>
                <a:gd name="connsiteY13511" fmla="*/ 1001734 h 3508684"/>
                <a:gd name="connsiteX13512" fmla="*/ 499177 w 2371972"/>
                <a:gd name="connsiteY13512" fmla="*/ 1000877 h 3508684"/>
                <a:gd name="connsiteX13513" fmla="*/ 499938 w 2371972"/>
                <a:gd name="connsiteY13513" fmla="*/ 1000211 h 3508684"/>
                <a:gd name="connsiteX13514" fmla="*/ 499938 w 2371972"/>
                <a:gd name="connsiteY13514" fmla="*/ 997832 h 3508684"/>
                <a:gd name="connsiteX13515" fmla="*/ 502126 w 2371972"/>
                <a:gd name="connsiteY13515" fmla="*/ 997832 h 3508684"/>
                <a:gd name="connsiteX13516" fmla="*/ 502411 w 2371972"/>
                <a:gd name="connsiteY13516" fmla="*/ 997451 h 3508684"/>
                <a:gd name="connsiteX13517" fmla="*/ 501555 w 2371972"/>
                <a:gd name="connsiteY13517" fmla="*/ 997071 h 3508684"/>
                <a:gd name="connsiteX13518" fmla="*/ 499463 w 2371972"/>
                <a:gd name="connsiteY13518" fmla="*/ 997356 h 3508684"/>
                <a:gd name="connsiteX13519" fmla="*/ 498987 w 2371972"/>
                <a:gd name="connsiteY13519" fmla="*/ 996500 h 3508684"/>
                <a:gd name="connsiteX13520" fmla="*/ 498131 w 2371972"/>
                <a:gd name="connsiteY13520" fmla="*/ 996500 h 3508684"/>
                <a:gd name="connsiteX13521" fmla="*/ 495944 w 2371972"/>
                <a:gd name="connsiteY13521" fmla="*/ 997737 h 3508684"/>
                <a:gd name="connsiteX13522" fmla="*/ 496229 w 2371972"/>
                <a:gd name="connsiteY13522" fmla="*/ 996214 h 3508684"/>
                <a:gd name="connsiteX13523" fmla="*/ 498322 w 2371972"/>
                <a:gd name="connsiteY13523" fmla="*/ 994311 h 3508684"/>
                <a:gd name="connsiteX13524" fmla="*/ 499843 w 2371972"/>
                <a:gd name="connsiteY13524" fmla="*/ 994597 h 3508684"/>
                <a:gd name="connsiteX13525" fmla="*/ 499368 w 2371972"/>
                <a:gd name="connsiteY13525" fmla="*/ 993360 h 3508684"/>
                <a:gd name="connsiteX13526" fmla="*/ 500128 w 2371972"/>
                <a:gd name="connsiteY13526" fmla="*/ 992123 h 3508684"/>
                <a:gd name="connsiteX13527" fmla="*/ 503932 w 2371972"/>
                <a:gd name="connsiteY13527" fmla="*/ 990886 h 3508684"/>
                <a:gd name="connsiteX13528" fmla="*/ 504218 w 2371972"/>
                <a:gd name="connsiteY13528" fmla="*/ 991742 h 3508684"/>
                <a:gd name="connsiteX13529" fmla="*/ 503362 w 2371972"/>
                <a:gd name="connsiteY13529" fmla="*/ 992123 h 3508684"/>
                <a:gd name="connsiteX13530" fmla="*/ 503647 w 2371972"/>
                <a:gd name="connsiteY13530" fmla="*/ 992789 h 3508684"/>
                <a:gd name="connsiteX13531" fmla="*/ 504408 w 2371972"/>
                <a:gd name="connsiteY13531" fmla="*/ 993074 h 3508684"/>
                <a:gd name="connsiteX13532" fmla="*/ 505264 w 2371972"/>
                <a:gd name="connsiteY13532" fmla="*/ 992408 h 3508684"/>
                <a:gd name="connsiteX13533" fmla="*/ 506025 w 2371972"/>
                <a:gd name="connsiteY13533" fmla="*/ 991742 h 3508684"/>
                <a:gd name="connsiteX13534" fmla="*/ 504693 w 2371972"/>
                <a:gd name="connsiteY13534" fmla="*/ 989363 h 3508684"/>
                <a:gd name="connsiteX13535" fmla="*/ 505549 w 2371972"/>
                <a:gd name="connsiteY13535" fmla="*/ 989363 h 3508684"/>
                <a:gd name="connsiteX13536" fmla="*/ 506881 w 2371972"/>
                <a:gd name="connsiteY13536" fmla="*/ 988507 h 3508684"/>
                <a:gd name="connsiteX13537" fmla="*/ 510304 w 2371972"/>
                <a:gd name="connsiteY13537" fmla="*/ 989173 h 3508684"/>
                <a:gd name="connsiteX13538" fmla="*/ 511160 w 2371972"/>
                <a:gd name="connsiteY13538" fmla="*/ 988221 h 3508684"/>
                <a:gd name="connsiteX13539" fmla="*/ 511445 w 2371972"/>
                <a:gd name="connsiteY13539" fmla="*/ 986984 h 3508684"/>
                <a:gd name="connsiteX13540" fmla="*/ 511921 w 2371972"/>
                <a:gd name="connsiteY13540" fmla="*/ 986984 h 3508684"/>
                <a:gd name="connsiteX13541" fmla="*/ 511635 w 2371972"/>
                <a:gd name="connsiteY13541" fmla="*/ 989458 h 3508684"/>
                <a:gd name="connsiteX13542" fmla="*/ 512491 w 2371972"/>
                <a:gd name="connsiteY13542" fmla="*/ 992884 h 3508684"/>
                <a:gd name="connsiteX13543" fmla="*/ 513347 w 2371972"/>
                <a:gd name="connsiteY13543" fmla="*/ 992503 h 3508684"/>
                <a:gd name="connsiteX13544" fmla="*/ 512872 w 2371972"/>
                <a:gd name="connsiteY13544" fmla="*/ 991837 h 3508684"/>
                <a:gd name="connsiteX13545" fmla="*/ 512872 w 2371972"/>
                <a:gd name="connsiteY13545" fmla="*/ 990315 h 3508684"/>
                <a:gd name="connsiteX13546" fmla="*/ 513728 w 2371972"/>
                <a:gd name="connsiteY13546" fmla="*/ 988792 h 3508684"/>
                <a:gd name="connsiteX13547" fmla="*/ 515249 w 2371972"/>
                <a:gd name="connsiteY13547" fmla="*/ 989648 h 3508684"/>
                <a:gd name="connsiteX13548" fmla="*/ 514679 w 2371972"/>
                <a:gd name="connsiteY13548" fmla="*/ 991171 h 3508684"/>
                <a:gd name="connsiteX13549" fmla="*/ 514013 w 2371972"/>
                <a:gd name="connsiteY13549" fmla="*/ 991456 h 3508684"/>
                <a:gd name="connsiteX13550" fmla="*/ 515344 w 2371972"/>
                <a:gd name="connsiteY13550" fmla="*/ 992123 h 3508684"/>
                <a:gd name="connsiteX13551" fmla="*/ 516676 w 2371972"/>
                <a:gd name="connsiteY13551" fmla="*/ 992123 h 3508684"/>
                <a:gd name="connsiteX13552" fmla="*/ 516390 w 2371972"/>
                <a:gd name="connsiteY13552" fmla="*/ 993835 h 3508684"/>
                <a:gd name="connsiteX13553" fmla="*/ 514869 w 2371972"/>
                <a:gd name="connsiteY13553" fmla="*/ 993835 h 3508684"/>
                <a:gd name="connsiteX13554" fmla="*/ 513537 w 2371972"/>
                <a:gd name="connsiteY13554" fmla="*/ 994787 h 3508684"/>
                <a:gd name="connsiteX13555" fmla="*/ 512206 w 2371972"/>
                <a:gd name="connsiteY13555" fmla="*/ 994121 h 3508684"/>
                <a:gd name="connsiteX13556" fmla="*/ 513537 w 2371972"/>
                <a:gd name="connsiteY13556" fmla="*/ 996500 h 3508684"/>
                <a:gd name="connsiteX13557" fmla="*/ 511350 w 2371972"/>
                <a:gd name="connsiteY13557" fmla="*/ 996500 h 3508684"/>
                <a:gd name="connsiteX13558" fmla="*/ 510875 w 2371972"/>
                <a:gd name="connsiteY13558" fmla="*/ 997451 h 3508684"/>
                <a:gd name="connsiteX13559" fmla="*/ 510114 w 2371972"/>
                <a:gd name="connsiteY13559" fmla="*/ 997737 h 3508684"/>
                <a:gd name="connsiteX13560" fmla="*/ 509829 w 2371972"/>
                <a:gd name="connsiteY13560" fmla="*/ 998689 h 3508684"/>
                <a:gd name="connsiteX13561" fmla="*/ 511350 w 2371972"/>
                <a:gd name="connsiteY13561" fmla="*/ 998689 h 3508684"/>
                <a:gd name="connsiteX13562" fmla="*/ 514964 w 2371972"/>
                <a:gd name="connsiteY13562" fmla="*/ 997451 h 3508684"/>
                <a:gd name="connsiteX13563" fmla="*/ 515249 w 2371972"/>
                <a:gd name="connsiteY13563" fmla="*/ 999355 h 3508684"/>
                <a:gd name="connsiteX13564" fmla="*/ 516771 w 2371972"/>
                <a:gd name="connsiteY13564" fmla="*/ 1001258 h 3508684"/>
                <a:gd name="connsiteX13565" fmla="*/ 515915 w 2371972"/>
                <a:gd name="connsiteY13565" fmla="*/ 1002209 h 3508684"/>
                <a:gd name="connsiteX13566" fmla="*/ 513728 w 2371972"/>
                <a:gd name="connsiteY13566" fmla="*/ 1001829 h 3508684"/>
                <a:gd name="connsiteX13567" fmla="*/ 513252 w 2371972"/>
                <a:gd name="connsiteY13567" fmla="*/ 1002685 h 3508684"/>
                <a:gd name="connsiteX13568" fmla="*/ 512396 w 2371972"/>
                <a:gd name="connsiteY13568" fmla="*/ 1002685 h 3508684"/>
                <a:gd name="connsiteX13569" fmla="*/ 512111 w 2371972"/>
                <a:gd name="connsiteY13569" fmla="*/ 1001734 h 3508684"/>
                <a:gd name="connsiteX13570" fmla="*/ 511255 w 2371972"/>
                <a:gd name="connsiteY13570" fmla="*/ 1001734 h 3508684"/>
                <a:gd name="connsiteX13571" fmla="*/ 510780 w 2371972"/>
                <a:gd name="connsiteY13571" fmla="*/ 1002400 h 3508684"/>
                <a:gd name="connsiteX13572" fmla="*/ 511255 w 2371972"/>
                <a:gd name="connsiteY13572" fmla="*/ 1004874 h 3508684"/>
                <a:gd name="connsiteX13573" fmla="*/ 510494 w 2371972"/>
                <a:gd name="connsiteY13573" fmla="*/ 1005540 h 3508684"/>
                <a:gd name="connsiteX13574" fmla="*/ 511350 w 2371972"/>
                <a:gd name="connsiteY13574" fmla="*/ 1005921 h 3508684"/>
                <a:gd name="connsiteX13575" fmla="*/ 511350 w 2371972"/>
                <a:gd name="connsiteY13575" fmla="*/ 1007158 h 3508684"/>
                <a:gd name="connsiteX13576" fmla="*/ 513157 w 2371972"/>
                <a:gd name="connsiteY13576" fmla="*/ 1006872 h 3508684"/>
                <a:gd name="connsiteX13577" fmla="*/ 514488 w 2371972"/>
                <a:gd name="connsiteY13577" fmla="*/ 1006206 h 3508684"/>
                <a:gd name="connsiteX13578" fmla="*/ 515344 w 2371972"/>
                <a:gd name="connsiteY13578" fmla="*/ 1004017 h 3508684"/>
                <a:gd name="connsiteX13579" fmla="*/ 516390 w 2371972"/>
                <a:gd name="connsiteY13579" fmla="*/ 1003637 h 3508684"/>
                <a:gd name="connsiteX13580" fmla="*/ 517246 w 2371972"/>
                <a:gd name="connsiteY13580" fmla="*/ 1001734 h 3508684"/>
                <a:gd name="connsiteX13581" fmla="*/ 518292 w 2371972"/>
                <a:gd name="connsiteY13581" fmla="*/ 1001353 h 3508684"/>
                <a:gd name="connsiteX13582" fmla="*/ 518292 w 2371972"/>
                <a:gd name="connsiteY13582" fmla="*/ 1002019 h 3508684"/>
                <a:gd name="connsiteX13583" fmla="*/ 519053 w 2371972"/>
                <a:gd name="connsiteY13583" fmla="*/ 1002685 h 3508684"/>
                <a:gd name="connsiteX13584" fmla="*/ 519053 w 2371972"/>
                <a:gd name="connsiteY13584" fmla="*/ 1005159 h 3508684"/>
                <a:gd name="connsiteX13585" fmla="*/ 518292 w 2371972"/>
                <a:gd name="connsiteY13585" fmla="*/ 1005159 h 3508684"/>
                <a:gd name="connsiteX13586" fmla="*/ 518578 w 2371972"/>
                <a:gd name="connsiteY13586" fmla="*/ 1006016 h 3508684"/>
                <a:gd name="connsiteX13587" fmla="*/ 517817 w 2371972"/>
                <a:gd name="connsiteY13587" fmla="*/ 1007919 h 3508684"/>
                <a:gd name="connsiteX13588" fmla="*/ 518102 w 2371972"/>
                <a:gd name="connsiteY13588" fmla="*/ 1009441 h 3508684"/>
                <a:gd name="connsiteX13589" fmla="*/ 518958 w 2371972"/>
                <a:gd name="connsiteY13589" fmla="*/ 1009822 h 3508684"/>
                <a:gd name="connsiteX13590" fmla="*/ 517912 w 2371972"/>
                <a:gd name="connsiteY13590" fmla="*/ 1011725 h 3508684"/>
                <a:gd name="connsiteX13591" fmla="*/ 518673 w 2371972"/>
                <a:gd name="connsiteY13591" fmla="*/ 1012106 h 3508684"/>
                <a:gd name="connsiteX13592" fmla="*/ 519434 w 2371972"/>
                <a:gd name="connsiteY13592" fmla="*/ 1012106 h 3508684"/>
                <a:gd name="connsiteX13593" fmla="*/ 519434 w 2371972"/>
                <a:gd name="connsiteY13593" fmla="*/ 1011725 h 3508684"/>
                <a:gd name="connsiteX13594" fmla="*/ 521621 w 2371972"/>
                <a:gd name="connsiteY13594" fmla="*/ 1012011 h 3508684"/>
                <a:gd name="connsiteX13595" fmla="*/ 522667 w 2371972"/>
                <a:gd name="connsiteY13595" fmla="*/ 1013533 h 3508684"/>
                <a:gd name="connsiteX13596" fmla="*/ 522382 w 2371972"/>
                <a:gd name="connsiteY13596" fmla="*/ 1015056 h 3508684"/>
                <a:gd name="connsiteX13597" fmla="*/ 518197 w 2371972"/>
                <a:gd name="connsiteY13597" fmla="*/ 1020289 h 3508684"/>
                <a:gd name="connsiteX13598" fmla="*/ 518483 w 2371972"/>
                <a:gd name="connsiteY13598" fmla="*/ 1020956 h 3508684"/>
                <a:gd name="connsiteX13599" fmla="*/ 523428 w 2371972"/>
                <a:gd name="connsiteY13599" fmla="*/ 1022478 h 3508684"/>
                <a:gd name="connsiteX13600" fmla="*/ 522952 w 2371972"/>
                <a:gd name="connsiteY13600" fmla="*/ 1025618 h 3508684"/>
                <a:gd name="connsiteX13601" fmla="*/ 523428 w 2371972"/>
                <a:gd name="connsiteY13601" fmla="*/ 1025904 h 3508684"/>
                <a:gd name="connsiteX13602" fmla="*/ 523713 w 2371972"/>
                <a:gd name="connsiteY13602" fmla="*/ 1029520 h 3508684"/>
                <a:gd name="connsiteX13603" fmla="*/ 522857 w 2371972"/>
                <a:gd name="connsiteY13603" fmla="*/ 1029805 h 3508684"/>
                <a:gd name="connsiteX13604" fmla="*/ 522001 w 2371972"/>
                <a:gd name="connsiteY13604" fmla="*/ 1031042 h 3508684"/>
                <a:gd name="connsiteX13605" fmla="*/ 521240 w 2371972"/>
                <a:gd name="connsiteY13605" fmla="*/ 1030757 h 3508684"/>
                <a:gd name="connsiteX13606" fmla="*/ 521526 w 2371972"/>
                <a:gd name="connsiteY13606" fmla="*/ 1032660 h 3508684"/>
                <a:gd name="connsiteX13607" fmla="*/ 522287 w 2371972"/>
                <a:gd name="connsiteY13607" fmla="*/ 1033612 h 3508684"/>
                <a:gd name="connsiteX13608" fmla="*/ 522287 w 2371972"/>
                <a:gd name="connsiteY13608" fmla="*/ 1033992 h 3508684"/>
                <a:gd name="connsiteX13609" fmla="*/ 521811 w 2371972"/>
                <a:gd name="connsiteY13609" fmla="*/ 1033992 h 3508684"/>
                <a:gd name="connsiteX13610" fmla="*/ 521811 w 2371972"/>
                <a:gd name="connsiteY13610" fmla="*/ 1034944 h 3508684"/>
                <a:gd name="connsiteX13611" fmla="*/ 519624 w 2371972"/>
                <a:gd name="connsiteY13611" fmla="*/ 1036181 h 3508684"/>
                <a:gd name="connsiteX13612" fmla="*/ 514108 w 2371972"/>
                <a:gd name="connsiteY13612" fmla="*/ 1035800 h 3508684"/>
                <a:gd name="connsiteX13613" fmla="*/ 514393 w 2371972"/>
                <a:gd name="connsiteY13613" fmla="*/ 1036181 h 3508684"/>
                <a:gd name="connsiteX13614" fmla="*/ 513347 w 2371972"/>
                <a:gd name="connsiteY13614" fmla="*/ 1035895 h 3508684"/>
                <a:gd name="connsiteX13615" fmla="*/ 512491 w 2371972"/>
                <a:gd name="connsiteY13615" fmla="*/ 1036276 h 3508684"/>
                <a:gd name="connsiteX13616" fmla="*/ 502981 w 2371972"/>
                <a:gd name="connsiteY13616" fmla="*/ 1035610 h 3508684"/>
                <a:gd name="connsiteX13617" fmla="*/ 502126 w 2371972"/>
                <a:gd name="connsiteY13617" fmla="*/ 1034944 h 3508684"/>
                <a:gd name="connsiteX13618" fmla="*/ 498322 w 2371972"/>
                <a:gd name="connsiteY13618" fmla="*/ 1034563 h 3508684"/>
                <a:gd name="connsiteX13619" fmla="*/ 495659 w 2371972"/>
                <a:gd name="connsiteY13619" fmla="*/ 1034849 h 3508684"/>
                <a:gd name="connsiteX13620" fmla="*/ 495944 w 2371972"/>
                <a:gd name="connsiteY13620" fmla="*/ 1035229 h 3508684"/>
                <a:gd name="connsiteX13621" fmla="*/ 500889 w 2371972"/>
                <a:gd name="connsiteY13621" fmla="*/ 1035515 h 3508684"/>
                <a:gd name="connsiteX13622" fmla="*/ 501650 w 2371972"/>
                <a:gd name="connsiteY13622" fmla="*/ 1035895 h 3508684"/>
                <a:gd name="connsiteX13623" fmla="*/ 501365 w 2371972"/>
                <a:gd name="connsiteY13623" fmla="*/ 1036847 h 3508684"/>
                <a:gd name="connsiteX13624" fmla="*/ 502221 w 2371972"/>
                <a:gd name="connsiteY13624" fmla="*/ 1037133 h 3508684"/>
                <a:gd name="connsiteX13625" fmla="*/ 502981 w 2371972"/>
                <a:gd name="connsiteY13625" fmla="*/ 1037133 h 3508684"/>
                <a:gd name="connsiteX13626" fmla="*/ 503267 w 2371972"/>
                <a:gd name="connsiteY13626" fmla="*/ 1036466 h 3508684"/>
                <a:gd name="connsiteX13627" fmla="*/ 505929 w 2371972"/>
                <a:gd name="connsiteY13627" fmla="*/ 1036181 h 3508684"/>
                <a:gd name="connsiteX13628" fmla="*/ 505929 w 2371972"/>
                <a:gd name="connsiteY13628" fmla="*/ 1036562 h 3508684"/>
                <a:gd name="connsiteX13629" fmla="*/ 506785 w 2371972"/>
                <a:gd name="connsiteY13629" fmla="*/ 1036847 h 3508684"/>
                <a:gd name="connsiteX13630" fmla="*/ 507071 w 2371972"/>
                <a:gd name="connsiteY13630" fmla="*/ 1038084 h 3508684"/>
                <a:gd name="connsiteX13631" fmla="*/ 507927 w 2371972"/>
                <a:gd name="connsiteY13631" fmla="*/ 1037799 h 3508684"/>
                <a:gd name="connsiteX13632" fmla="*/ 508212 w 2371972"/>
                <a:gd name="connsiteY13632" fmla="*/ 1038655 h 3508684"/>
                <a:gd name="connsiteX13633" fmla="*/ 509543 w 2371972"/>
                <a:gd name="connsiteY13633" fmla="*/ 1038941 h 3508684"/>
                <a:gd name="connsiteX13634" fmla="*/ 509829 w 2371972"/>
                <a:gd name="connsiteY13634" fmla="*/ 1039797 h 3508684"/>
                <a:gd name="connsiteX13635" fmla="*/ 510684 w 2371972"/>
                <a:gd name="connsiteY13635" fmla="*/ 1040082 h 3508684"/>
                <a:gd name="connsiteX13636" fmla="*/ 511731 w 2371972"/>
                <a:gd name="connsiteY13636" fmla="*/ 1040082 h 3508684"/>
                <a:gd name="connsiteX13637" fmla="*/ 512491 w 2371972"/>
                <a:gd name="connsiteY13637" fmla="*/ 1039416 h 3508684"/>
                <a:gd name="connsiteX13638" fmla="*/ 516676 w 2371972"/>
                <a:gd name="connsiteY13638" fmla="*/ 1040082 h 3508684"/>
                <a:gd name="connsiteX13639" fmla="*/ 518197 w 2371972"/>
                <a:gd name="connsiteY13639" fmla="*/ 1039226 h 3508684"/>
                <a:gd name="connsiteX13640" fmla="*/ 520290 w 2371972"/>
                <a:gd name="connsiteY13640" fmla="*/ 1039226 h 3508684"/>
                <a:gd name="connsiteX13641" fmla="*/ 522382 w 2371972"/>
                <a:gd name="connsiteY13641" fmla="*/ 1040749 h 3508684"/>
                <a:gd name="connsiteX13642" fmla="*/ 525805 w 2371972"/>
                <a:gd name="connsiteY13642" fmla="*/ 1040463 h 3508684"/>
                <a:gd name="connsiteX13643" fmla="*/ 528278 w 2371972"/>
                <a:gd name="connsiteY13643" fmla="*/ 1041320 h 3508684"/>
                <a:gd name="connsiteX13644" fmla="*/ 527517 w 2371972"/>
                <a:gd name="connsiteY13644" fmla="*/ 1049313 h 3508684"/>
                <a:gd name="connsiteX13645" fmla="*/ 527232 w 2371972"/>
                <a:gd name="connsiteY13645" fmla="*/ 1049694 h 3508684"/>
                <a:gd name="connsiteX13646" fmla="*/ 525330 w 2371972"/>
                <a:gd name="connsiteY13646" fmla="*/ 1049979 h 3508684"/>
                <a:gd name="connsiteX13647" fmla="*/ 524569 w 2371972"/>
                <a:gd name="connsiteY13647" fmla="*/ 1051597 h 3508684"/>
                <a:gd name="connsiteX13648" fmla="*/ 524284 w 2371972"/>
                <a:gd name="connsiteY13648" fmla="*/ 1058638 h 3508684"/>
                <a:gd name="connsiteX13649" fmla="*/ 522191 w 2371972"/>
                <a:gd name="connsiteY13649" fmla="*/ 1058924 h 3508684"/>
                <a:gd name="connsiteX13650" fmla="*/ 518578 w 2371972"/>
                <a:gd name="connsiteY13650" fmla="*/ 1060446 h 3508684"/>
                <a:gd name="connsiteX13651" fmla="*/ 518292 w 2371972"/>
                <a:gd name="connsiteY13651" fmla="*/ 1062825 h 3508684"/>
                <a:gd name="connsiteX13652" fmla="*/ 517817 w 2371972"/>
                <a:gd name="connsiteY13652" fmla="*/ 1063206 h 3508684"/>
                <a:gd name="connsiteX13653" fmla="*/ 518102 w 2371972"/>
                <a:gd name="connsiteY13653" fmla="*/ 1064824 h 3508684"/>
                <a:gd name="connsiteX13654" fmla="*/ 517246 w 2371972"/>
                <a:gd name="connsiteY13654" fmla="*/ 1065490 h 3508684"/>
                <a:gd name="connsiteX13655" fmla="*/ 515059 w 2371972"/>
                <a:gd name="connsiteY13655" fmla="*/ 1065775 h 3508684"/>
                <a:gd name="connsiteX13656" fmla="*/ 514774 w 2371972"/>
                <a:gd name="connsiteY13656" fmla="*/ 1067298 h 3508684"/>
                <a:gd name="connsiteX13657" fmla="*/ 515820 w 2371972"/>
                <a:gd name="connsiteY13657" fmla="*/ 1071390 h 3508684"/>
                <a:gd name="connsiteX13658" fmla="*/ 514964 w 2371972"/>
                <a:gd name="connsiteY13658" fmla="*/ 1072246 h 3508684"/>
                <a:gd name="connsiteX13659" fmla="*/ 512301 w 2371972"/>
                <a:gd name="connsiteY13659" fmla="*/ 1072246 h 3508684"/>
                <a:gd name="connsiteX13660" fmla="*/ 511540 w 2371972"/>
                <a:gd name="connsiteY13660" fmla="*/ 1071390 h 3508684"/>
                <a:gd name="connsiteX13661" fmla="*/ 510399 w 2371972"/>
                <a:gd name="connsiteY13661" fmla="*/ 1071390 h 3508684"/>
                <a:gd name="connsiteX13662" fmla="*/ 509068 w 2371972"/>
                <a:gd name="connsiteY13662" fmla="*/ 1069201 h 3508684"/>
                <a:gd name="connsiteX13663" fmla="*/ 508307 w 2371972"/>
                <a:gd name="connsiteY13663" fmla="*/ 1068915 h 3508684"/>
                <a:gd name="connsiteX13664" fmla="*/ 508307 w 2371972"/>
                <a:gd name="connsiteY13664" fmla="*/ 1068059 h 3508684"/>
                <a:gd name="connsiteX13665" fmla="*/ 506215 w 2371972"/>
                <a:gd name="connsiteY13665" fmla="*/ 1064253 h 3508684"/>
                <a:gd name="connsiteX13666" fmla="*/ 504123 w 2371972"/>
                <a:gd name="connsiteY13666" fmla="*/ 1064253 h 3508684"/>
                <a:gd name="connsiteX13667" fmla="*/ 503077 w 2371972"/>
                <a:gd name="connsiteY13667" fmla="*/ 1062635 h 3508684"/>
                <a:gd name="connsiteX13668" fmla="*/ 502221 w 2371972"/>
                <a:gd name="connsiteY13668" fmla="*/ 1062635 h 3508684"/>
                <a:gd name="connsiteX13669" fmla="*/ 501174 w 2371972"/>
                <a:gd name="connsiteY13669" fmla="*/ 1064538 h 3508684"/>
                <a:gd name="connsiteX13670" fmla="*/ 500128 w 2371972"/>
                <a:gd name="connsiteY13670" fmla="*/ 1064824 h 3508684"/>
                <a:gd name="connsiteX13671" fmla="*/ 497466 w 2371972"/>
                <a:gd name="connsiteY13671" fmla="*/ 1063206 h 3508684"/>
                <a:gd name="connsiteX13672" fmla="*/ 497751 w 2371972"/>
                <a:gd name="connsiteY13672" fmla="*/ 1062254 h 3508684"/>
                <a:gd name="connsiteX13673" fmla="*/ 496705 w 2371972"/>
                <a:gd name="connsiteY13673" fmla="*/ 1061017 h 3508684"/>
                <a:gd name="connsiteX13674" fmla="*/ 495659 w 2371972"/>
                <a:gd name="connsiteY13674" fmla="*/ 1061017 h 3508684"/>
                <a:gd name="connsiteX13675" fmla="*/ 495373 w 2371972"/>
                <a:gd name="connsiteY13675" fmla="*/ 1061969 h 3508684"/>
                <a:gd name="connsiteX13676" fmla="*/ 494898 w 2371972"/>
                <a:gd name="connsiteY13676" fmla="*/ 1061969 h 3508684"/>
                <a:gd name="connsiteX13677" fmla="*/ 494898 w 2371972"/>
                <a:gd name="connsiteY13677" fmla="*/ 1062921 h 3508684"/>
                <a:gd name="connsiteX13678" fmla="*/ 495754 w 2371972"/>
                <a:gd name="connsiteY13678" fmla="*/ 1063587 h 3508684"/>
                <a:gd name="connsiteX13679" fmla="*/ 495278 w 2371972"/>
                <a:gd name="connsiteY13679" fmla="*/ 1064443 h 3508684"/>
                <a:gd name="connsiteX13680" fmla="*/ 494422 w 2371972"/>
                <a:gd name="connsiteY13680" fmla="*/ 1063491 h 3508684"/>
                <a:gd name="connsiteX13681" fmla="*/ 493091 w 2371972"/>
                <a:gd name="connsiteY13681" fmla="*/ 1063777 h 3508684"/>
                <a:gd name="connsiteX13682" fmla="*/ 492616 w 2371972"/>
                <a:gd name="connsiteY13682" fmla="*/ 1066251 h 3508684"/>
                <a:gd name="connsiteX13683" fmla="*/ 490143 w 2371972"/>
                <a:gd name="connsiteY13683" fmla="*/ 1067869 h 3508684"/>
                <a:gd name="connsiteX13684" fmla="*/ 488621 w 2371972"/>
                <a:gd name="connsiteY13684" fmla="*/ 1062825 h 3508684"/>
                <a:gd name="connsiteX13685" fmla="*/ 486815 w 2371972"/>
                <a:gd name="connsiteY13685" fmla="*/ 1063111 h 3508684"/>
                <a:gd name="connsiteX13686" fmla="*/ 486054 w 2371972"/>
                <a:gd name="connsiteY13686" fmla="*/ 1062730 h 3508684"/>
                <a:gd name="connsiteX13687" fmla="*/ 483866 w 2371972"/>
                <a:gd name="connsiteY13687" fmla="*/ 1058353 h 3508684"/>
                <a:gd name="connsiteX13688" fmla="*/ 483106 w 2371972"/>
                <a:gd name="connsiteY13688" fmla="*/ 1058353 h 3508684"/>
                <a:gd name="connsiteX13689" fmla="*/ 482820 w 2371972"/>
                <a:gd name="connsiteY13689" fmla="*/ 1059590 h 3508684"/>
                <a:gd name="connsiteX13690" fmla="*/ 483581 w 2371972"/>
                <a:gd name="connsiteY13690" fmla="*/ 1059875 h 3508684"/>
                <a:gd name="connsiteX13691" fmla="*/ 484342 w 2371972"/>
                <a:gd name="connsiteY13691" fmla="*/ 1062064 h 3508684"/>
                <a:gd name="connsiteX13692" fmla="*/ 483581 w 2371972"/>
                <a:gd name="connsiteY13692" fmla="*/ 1063682 h 3508684"/>
                <a:gd name="connsiteX13693" fmla="*/ 482535 w 2371972"/>
                <a:gd name="connsiteY13693" fmla="*/ 1064919 h 3508684"/>
                <a:gd name="connsiteX13694" fmla="*/ 479872 w 2371972"/>
                <a:gd name="connsiteY13694" fmla="*/ 1064919 h 3508684"/>
                <a:gd name="connsiteX13695" fmla="*/ 479111 w 2371972"/>
                <a:gd name="connsiteY13695" fmla="*/ 1064253 h 3508684"/>
                <a:gd name="connsiteX13696" fmla="*/ 476639 w 2371972"/>
                <a:gd name="connsiteY13696" fmla="*/ 1064633 h 3508684"/>
                <a:gd name="connsiteX13697" fmla="*/ 475307 w 2371972"/>
                <a:gd name="connsiteY13697" fmla="*/ 1063396 h 3508684"/>
                <a:gd name="connsiteX13698" fmla="*/ 474452 w 2371972"/>
                <a:gd name="connsiteY13698" fmla="*/ 1063396 h 3508684"/>
                <a:gd name="connsiteX13699" fmla="*/ 473596 w 2371972"/>
                <a:gd name="connsiteY13699" fmla="*/ 1062540 h 3508684"/>
                <a:gd name="connsiteX13700" fmla="*/ 472835 w 2371972"/>
                <a:gd name="connsiteY13700" fmla="*/ 1062540 h 3508684"/>
                <a:gd name="connsiteX13701" fmla="*/ 472835 w 2371972"/>
                <a:gd name="connsiteY13701" fmla="*/ 1062921 h 3508684"/>
                <a:gd name="connsiteX13702" fmla="*/ 473691 w 2371972"/>
                <a:gd name="connsiteY13702" fmla="*/ 1063206 h 3508684"/>
                <a:gd name="connsiteX13703" fmla="*/ 474356 w 2371972"/>
                <a:gd name="connsiteY13703" fmla="*/ 1064062 h 3508684"/>
                <a:gd name="connsiteX13704" fmla="*/ 474642 w 2371972"/>
                <a:gd name="connsiteY13704" fmla="*/ 1065014 h 3508684"/>
                <a:gd name="connsiteX13705" fmla="*/ 473786 w 2371972"/>
                <a:gd name="connsiteY13705" fmla="*/ 1065299 h 3508684"/>
                <a:gd name="connsiteX13706" fmla="*/ 473025 w 2371972"/>
                <a:gd name="connsiteY13706" fmla="*/ 1066156 h 3508684"/>
                <a:gd name="connsiteX13707" fmla="*/ 471408 w 2371972"/>
                <a:gd name="connsiteY13707" fmla="*/ 1066632 h 3508684"/>
                <a:gd name="connsiteX13708" fmla="*/ 470743 w 2371972"/>
                <a:gd name="connsiteY13708" fmla="*/ 1067583 h 3508684"/>
                <a:gd name="connsiteX13709" fmla="*/ 469506 w 2371972"/>
                <a:gd name="connsiteY13709" fmla="*/ 1067583 h 3508684"/>
                <a:gd name="connsiteX13710" fmla="*/ 468175 w 2371972"/>
                <a:gd name="connsiteY13710" fmla="*/ 1066727 h 3508684"/>
                <a:gd name="connsiteX13711" fmla="*/ 464181 w 2371972"/>
                <a:gd name="connsiteY13711" fmla="*/ 1066061 h 3508684"/>
                <a:gd name="connsiteX13712" fmla="*/ 461518 w 2371972"/>
                <a:gd name="connsiteY13712" fmla="*/ 1063872 h 3508684"/>
                <a:gd name="connsiteX13713" fmla="*/ 460662 w 2371972"/>
                <a:gd name="connsiteY13713" fmla="*/ 1061969 h 3508684"/>
                <a:gd name="connsiteX13714" fmla="*/ 459806 w 2371972"/>
                <a:gd name="connsiteY13714" fmla="*/ 1061303 h 3508684"/>
                <a:gd name="connsiteX13715" fmla="*/ 459521 w 2371972"/>
                <a:gd name="connsiteY13715" fmla="*/ 1062254 h 3508684"/>
                <a:gd name="connsiteX13716" fmla="*/ 459996 w 2371972"/>
                <a:gd name="connsiteY13716" fmla="*/ 1064538 h 3508684"/>
                <a:gd name="connsiteX13717" fmla="*/ 458950 w 2371972"/>
                <a:gd name="connsiteY13717" fmla="*/ 1065395 h 3508684"/>
                <a:gd name="connsiteX13718" fmla="*/ 459996 w 2371972"/>
                <a:gd name="connsiteY13718" fmla="*/ 1066632 h 3508684"/>
                <a:gd name="connsiteX13719" fmla="*/ 459521 w 2371972"/>
                <a:gd name="connsiteY13719" fmla="*/ 1068154 h 3508684"/>
                <a:gd name="connsiteX13720" fmla="*/ 455717 w 2371972"/>
                <a:gd name="connsiteY13720" fmla="*/ 1067774 h 3508684"/>
                <a:gd name="connsiteX13721" fmla="*/ 454766 w 2371972"/>
                <a:gd name="connsiteY13721" fmla="*/ 1068154 h 3508684"/>
                <a:gd name="connsiteX13722" fmla="*/ 451913 w 2371972"/>
                <a:gd name="connsiteY13722" fmla="*/ 1066537 h 3508684"/>
                <a:gd name="connsiteX13723" fmla="*/ 450391 w 2371972"/>
                <a:gd name="connsiteY13723" fmla="*/ 1066537 h 3508684"/>
                <a:gd name="connsiteX13724" fmla="*/ 448204 w 2371972"/>
                <a:gd name="connsiteY13724" fmla="*/ 1066917 h 3508684"/>
                <a:gd name="connsiteX13725" fmla="*/ 446683 w 2371972"/>
                <a:gd name="connsiteY13725" fmla="*/ 1067869 h 3508684"/>
                <a:gd name="connsiteX13726" fmla="*/ 441737 w 2371972"/>
                <a:gd name="connsiteY13726" fmla="*/ 1068249 h 3508684"/>
                <a:gd name="connsiteX13727" fmla="*/ 440977 w 2371972"/>
                <a:gd name="connsiteY13727" fmla="*/ 1068630 h 3508684"/>
                <a:gd name="connsiteX13728" fmla="*/ 443069 w 2371972"/>
                <a:gd name="connsiteY13728" fmla="*/ 1069867 h 3508684"/>
                <a:gd name="connsiteX13729" fmla="*/ 445256 w 2371972"/>
                <a:gd name="connsiteY13729" fmla="*/ 1069867 h 3508684"/>
                <a:gd name="connsiteX13730" fmla="*/ 446778 w 2371972"/>
                <a:gd name="connsiteY13730" fmla="*/ 1069011 h 3508684"/>
                <a:gd name="connsiteX13731" fmla="*/ 450391 w 2371972"/>
                <a:gd name="connsiteY13731" fmla="*/ 1068630 h 3508684"/>
                <a:gd name="connsiteX13732" fmla="*/ 452579 w 2371972"/>
                <a:gd name="connsiteY13732" fmla="*/ 1069582 h 3508684"/>
                <a:gd name="connsiteX13733" fmla="*/ 453054 w 2371972"/>
                <a:gd name="connsiteY13733" fmla="*/ 1070533 h 3508684"/>
                <a:gd name="connsiteX13734" fmla="*/ 456668 w 2371972"/>
                <a:gd name="connsiteY13734" fmla="*/ 1070914 h 3508684"/>
                <a:gd name="connsiteX13735" fmla="*/ 456668 w 2371972"/>
                <a:gd name="connsiteY13735" fmla="*/ 1071580 h 3508684"/>
                <a:gd name="connsiteX13736" fmla="*/ 461994 w 2371972"/>
                <a:gd name="connsiteY13736" fmla="*/ 1071580 h 3508684"/>
                <a:gd name="connsiteX13737" fmla="*/ 462279 w 2371972"/>
                <a:gd name="connsiteY13737" fmla="*/ 1071961 h 3508684"/>
                <a:gd name="connsiteX13738" fmla="*/ 468746 w 2371972"/>
                <a:gd name="connsiteY13738" fmla="*/ 1071580 h 3508684"/>
                <a:gd name="connsiteX13739" fmla="*/ 469792 w 2371972"/>
                <a:gd name="connsiteY13739" fmla="*/ 1070057 h 3508684"/>
                <a:gd name="connsiteX13740" fmla="*/ 475403 w 2371972"/>
                <a:gd name="connsiteY13740" fmla="*/ 1070343 h 3508684"/>
                <a:gd name="connsiteX13741" fmla="*/ 476163 w 2371972"/>
                <a:gd name="connsiteY13741" fmla="*/ 1069486 h 3508684"/>
                <a:gd name="connsiteX13742" fmla="*/ 476924 w 2371972"/>
                <a:gd name="connsiteY13742" fmla="*/ 1069486 h 3508684"/>
                <a:gd name="connsiteX13743" fmla="*/ 477209 w 2371972"/>
                <a:gd name="connsiteY13743" fmla="*/ 1070153 h 3508684"/>
                <a:gd name="connsiteX13744" fmla="*/ 481869 w 2371972"/>
                <a:gd name="connsiteY13744" fmla="*/ 1070438 h 3508684"/>
                <a:gd name="connsiteX13745" fmla="*/ 483201 w 2371972"/>
                <a:gd name="connsiteY13745" fmla="*/ 1071961 h 3508684"/>
                <a:gd name="connsiteX13746" fmla="*/ 484532 w 2371972"/>
                <a:gd name="connsiteY13746" fmla="*/ 1072341 h 3508684"/>
                <a:gd name="connsiteX13747" fmla="*/ 485578 w 2371972"/>
                <a:gd name="connsiteY13747" fmla="*/ 1073959 h 3508684"/>
                <a:gd name="connsiteX13748" fmla="*/ 486434 w 2371972"/>
                <a:gd name="connsiteY13748" fmla="*/ 1074244 h 3508684"/>
                <a:gd name="connsiteX13749" fmla="*/ 486910 w 2371972"/>
                <a:gd name="connsiteY13749" fmla="*/ 1075196 h 3508684"/>
                <a:gd name="connsiteX13750" fmla="*/ 488431 w 2371972"/>
                <a:gd name="connsiteY13750" fmla="*/ 1075577 h 3508684"/>
                <a:gd name="connsiteX13751" fmla="*/ 489192 w 2371972"/>
                <a:gd name="connsiteY13751" fmla="*/ 1076814 h 3508684"/>
                <a:gd name="connsiteX13752" fmla="*/ 489192 w 2371972"/>
                <a:gd name="connsiteY13752" fmla="*/ 1078717 h 3508684"/>
                <a:gd name="connsiteX13753" fmla="*/ 490999 w 2371972"/>
                <a:gd name="connsiteY13753" fmla="*/ 1079097 h 3508684"/>
                <a:gd name="connsiteX13754" fmla="*/ 490428 w 2371972"/>
                <a:gd name="connsiteY13754" fmla="*/ 1079764 h 3508684"/>
                <a:gd name="connsiteX13755" fmla="*/ 489382 w 2371972"/>
                <a:gd name="connsiteY13755" fmla="*/ 1079764 h 3508684"/>
                <a:gd name="connsiteX13756" fmla="*/ 489382 w 2371972"/>
                <a:gd name="connsiteY13756" fmla="*/ 1081286 h 3508684"/>
                <a:gd name="connsiteX13757" fmla="*/ 488336 w 2371972"/>
                <a:gd name="connsiteY13757" fmla="*/ 1082143 h 3508684"/>
                <a:gd name="connsiteX13758" fmla="*/ 488336 w 2371972"/>
                <a:gd name="connsiteY13758" fmla="*/ 1082999 h 3508684"/>
                <a:gd name="connsiteX13759" fmla="*/ 489192 w 2371972"/>
                <a:gd name="connsiteY13759" fmla="*/ 1083380 h 3508684"/>
                <a:gd name="connsiteX13760" fmla="*/ 489667 w 2371972"/>
                <a:gd name="connsiteY13760" fmla="*/ 1084997 h 3508684"/>
                <a:gd name="connsiteX13761" fmla="*/ 491189 w 2371972"/>
                <a:gd name="connsiteY13761" fmla="*/ 1086520 h 3508684"/>
                <a:gd name="connsiteX13762" fmla="*/ 491189 w 2371972"/>
                <a:gd name="connsiteY13762" fmla="*/ 1087376 h 3508684"/>
                <a:gd name="connsiteX13763" fmla="*/ 491665 w 2371972"/>
                <a:gd name="connsiteY13763" fmla="*/ 1087662 h 3508684"/>
                <a:gd name="connsiteX13764" fmla="*/ 491379 w 2371972"/>
                <a:gd name="connsiteY13764" fmla="*/ 1088613 h 3508684"/>
                <a:gd name="connsiteX13765" fmla="*/ 490904 w 2371972"/>
                <a:gd name="connsiteY13765" fmla="*/ 1088899 h 3508684"/>
                <a:gd name="connsiteX13766" fmla="*/ 490904 w 2371972"/>
                <a:gd name="connsiteY13766" fmla="*/ 1090517 h 3508684"/>
                <a:gd name="connsiteX13767" fmla="*/ 490428 w 2371972"/>
                <a:gd name="connsiteY13767" fmla="*/ 1090517 h 3508684"/>
                <a:gd name="connsiteX13768" fmla="*/ 490904 w 2371972"/>
                <a:gd name="connsiteY13768" fmla="*/ 1092134 h 3508684"/>
                <a:gd name="connsiteX13769" fmla="*/ 490238 w 2371972"/>
                <a:gd name="connsiteY13769" fmla="*/ 1092134 h 3508684"/>
                <a:gd name="connsiteX13770" fmla="*/ 490238 w 2371972"/>
                <a:gd name="connsiteY13770" fmla="*/ 1092800 h 3508684"/>
                <a:gd name="connsiteX13771" fmla="*/ 489477 w 2371972"/>
                <a:gd name="connsiteY13771" fmla="*/ 1093181 h 3508684"/>
                <a:gd name="connsiteX13772" fmla="*/ 489477 w 2371972"/>
                <a:gd name="connsiteY13772" fmla="*/ 1094703 h 3508684"/>
                <a:gd name="connsiteX13773" fmla="*/ 490523 w 2371972"/>
                <a:gd name="connsiteY13773" fmla="*/ 1094703 h 3508684"/>
                <a:gd name="connsiteX13774" fmla="*/ 490238 w 2371972"/>
                <a:gd name="connsiteY13774" fmla="*/ 1095370 h 3508684"/>
                <a:gd name="connsiteX13775" fmla="*/ 490999 w 2371972"/>
                <a:gd name="connsiteY13775" fmla="*/ 1095750 h 3508684"/>
                <a:gd name="connsiteX13776" fmla="*/ 491284 w 2371972"/>
                <a:gd name="connsiteY13776" fmla="*/ 1097273 h 3508684"/>
                <a:gd name="connsiteX13777" fmla="*/ 490428 w 2371972"/>
                <a:gd name="connsiteY13777" fmla="*/ 1097939 h 3508684"/>
                <a:gd name="connsiteX13778" fmla="*/ 490143 w 2371972"/>
                <a:gd name="connsiteY13778" fmla="*/ 1098795 h 3508684"/>
                <a:gd name="connsiteX13779" fmla="*/ 487480 w 2371972"/>
                <a:gd name="connsiteY13779" fmla="*/ 1100413 h 3508684"/>
                <a:gd name="connsiteX13780" fmla="*/ 486624 w 2371972"/>
                <a:gd name="connsiteY13780" fmla="*/ 1101935 h 3508684"/>
                <a:gd name="connsiteX13781" fmla="*/ 485673 w 2371972"/>
                <a:gd name="connsiteY13781" fmla="*/ 1101935 h 3508684"/>
                <a:gd name="connsiteX13782" fmla="*/ 483581 w 2371972"/>
                <a:gd name="connsiteY13782" fmla="*/ 1100984 h 3508684"/>
                <a:gd name="connsiteX13783" fmla="*/ 484342 w 2371972"/>
                <a:gd name="connsiteY13783" fmla="*/ 1102602 h 3508684"/>
                <a:gd name="connsiteX13784" fmla="*/ 483866 w 2371972"/>
                <a:gd name="connsiteY13784" fmla="*/ 1105552 h 3508684"/>
                <a:gd name="connsiteX13785" fmla="*/ 484627 w 2371972"/>
                <a:gd name="connsiteY13785" fmla="*/ 1106218 h 3508684"/>
                <a:gd name="connsiteX13786" fmla="*/ 483581 w 2371972"/>
                <a:gd name="connsiteY13786" fmla="*/ 1110595 h 3508684"/>
                <a:gd name="connsiteX13787" fmla="*/ 484342 w 2371972"/>
                <a:gd name="connsiteY13787" fmla="*/ 1114021 h 3508684"/>
                <a:gd name="connsiteX13788" fmla="*/ 483866 w 2371972"/>
                <a:gd name="connsiteY13788" fmla="*/ 1114687 h 3508684"/>
                <a:gd name="connsiteX13789" fmla="*/ 484152 w 2371972"/>
                <a:gd name="connsiteY13789" fmla="*/ 1116209 h 3508684"/>
                <a:gd name="connsiteX13790" fmla="*/ 483391 w 2371972"/>
                <a:gd name="connsiteY13790" fmla="*/ 1116875 h 3508684"/>
                <a:gd name="connsiteX13791" fmla="*/ 483391 w 2371972"/>
                <a:gd name="connsiteY13791" fmla="*/ 1117732 h 3508684"/>
                <a:gd name="connsiteX13792" fmla="*/ 482535 w 2371972"/>
                <a:gd name="connsiteY13792" fmla="*/ 1118112 h 3508684"/>
                <a:gd name="connsiteX13793" fmla="*/ 482535 w 2371972"/>
                <a:gd name="connsiteY13793" fmla="*/ 1118969 h 3508684"/>
                <a:gd name="connsiteX13794" fmla="*/ 480062 w 2371972"/>
                <a:gd name="connsiteY13794" fmla="*/ 1119254 h 3508684"/>
                <a:gd name="connsiteX13795" fmla="*/ 477970 w 2371972"/>
                <a:gd name="connsiteY13795" fmla="*/ 1117637 h 3508684"/>
                <a:gd name="connsiteX13796" fmla="*/ 478256 w 2371972"/>
                <a:gd name="connsiteY13796" fmla="*/ 1118588 h 3508684"/>
                <a:gd name="connsiteX13797" fmla="*/ 477780 w 2371972"/>
                <a:gd name="connsiteY13797" fmla="*/ 1119254 h 3508684"/>
                <a:gd name="connsiteX13798" fmla="*/ 474356 w 2371972"/>
                <a:gd name="connsiteY13798" fmla="*/ 1119254 h 3508684"/>
                <a:gd name="connsiteX13799" fmla="*/ 471503 w 2371972"/>
                <a:gd name="connsiteY13799" fmla="*/ 1117066 h 3508684"/>
                <a:gd name="connsiteX13800" fmla="*/ 469982 w 2371972"/>
                <a:gd name="connsiteY13800" fmla="*/ 1116780 h 3508684"/>
                <a:gd name="connsiteX13801" fmla="*/ 470267 w 2371972"/>
                <a:gd name="connsiteY13801" fmla="*/ 1117637 h 3508684"/>
                <a:gd name="connsiteX13802" fmla="*/ 469792 w 2371972"/>
                <a:gd name="connsiteY13802" fmla="*/ 1117637 h 3508684"/>
                <a:gd name="connsiteX13803" fmla="*/ 469792 w 2371972"/>
                <a:gd name="connsiteY13803" fmla="*/ 1119540 h 3508684"/>
                <a:gd name="connsiteX13804" fmla="*/ 468936 w 2371972"/>
                <a:gd name="connsiteY13804" fmla="*/ 1120206 h 3508684"/>
                <a:gd name="connsiteX13805" fmla="*/ 469221 w 2371972"/>
                <a:gd name="connsiteY13805" fmla="*/ 1120587 h 3508684"/>
                <a:gd name="connsiteX13806" fmla="*/ 468175 w 2371972"/>
                <a:gd name="connsiteY13806" fmla="*/ 1121253 h 3508684"/>
                <a:gd name="connsiteX13807" fmla="*/ 468460 w 2371972"/>
                <a:gd name="connsiteY13807" fmla="*/ 1121633 h 3508684"/>
                <a:gd name="connsiteX13808" fmla="*/ 467985 w 2371972"/>
                <a:gd name="connsiteY13808" fmla="*/ 1121633 h 3508684"/>
                <a:gd name="connsiteX13809" fmla="*/ 467509 w 2371972"/>
                <a:gd name="connsiteY13809" fmla="*/ 1123917 h 3508684"/>
                <a:gd name="connsiteX13810" fmla="*/ 466178 w 2371972"/>
                <a:gd name="connsiteY13810" fmla="*/ 1124774 h 3508684"/>
                <a:gd name="connsiteX13811" fmla="*/ 466178 w 2371972"/>
                <a:gd name="connsiteY13811" fmla="*/ 1125440 h 3508684"/>
                <a:gd name="connsiteX13812" fmla="*/ 464656 w 2371972"/>
                <a:gd name="connsiteY13812" fmla="*/ 1125820 h 3508684"/>
                <a:gd name="connsiteX13813" fmla="*/ 464656 w 2371972"/>
                <a:gd name="connsiteY13813" fmla="*/ 1126486 h 3508684"/>
                <a:gd name="connsiteX13814" fmla="*/ 462849 w 2371972"/>
                <a:gd name="connsiteY13814" fmla="*/ 1126867 h 3508684"/>
                <a:gd name="connsiteX13815" fmla="*/ 460757 w 2371972"/>
                <a:gd name="connsiteY13815" fmla="*/ 1124012 h 3508684"/>
                <a:gd name="connsiteX13816" fmla="*/ 461043 w 2371972"/>
                <a:gd name="connsiteY13816" fmla="*/ 1121728 h 3508684"/>
                <a:gd name="connsiteX13817" fmla="*/ 460567 w 2371972"/>
                <a:gd name="connsiteY13817" fmla="*/ 1121348 h 3508684"/>
                <a:gd name="connsiteX13818" fmla="*/ 460091 w 2371972"/>
                <a:gd name="connsiteY13818" fmla="*/ 1122014 h 3508684"/>
                <a:gd name="connsiteX13819" fmla="*/ 459236 w 2371972"/>
                <a:gd name="connsiteY13819" fmla="*/ 1121633 h 3508684"/>
                <a:gd name="connsiteX13820" fmla="*/ 458950 w 2371972"/>
                <a:gd name="connsiteY13820" fmla="*/ 1119730 h 3508684"/>
                <a:gd name="connsiteX13821" fmla="*/ 459426 w 2371972"/>
                <a:gd name="connsiteY13821" fmla="*/ 1119350 h 3508684"/>
                <a:gd name="connsiteX13822" fmla="*/ 460187 w 2371972"/>
                <a:gd name="connsiteY13822" fmla="*/ 1119635 h 3508684"/>
                <a:gd name="connsiteX13823" fmla="*/ 460187 w 2371972"/>
                <a:gd name="connsiteY13823" fmla="*/ 1118683 h 3508684"/>
                <a:gd name="connsiteX13824" fmla="*/ 458855 w 2371972"/>
                <a:gd name="connsiteY13824" fmla="*/ 1118398 h 3508684"/>
                <a:gd name="connsiteX13825" fmla="*/ 456763 w 2371972"/>
                <a:gd name="connsiteY13825" fmla="*/ 1116495 h 3508684"/>
                <a:gd name="connsiteX13826" fmla="*/ 456763 w 2371972"/>
                <a:gd name="connsiteY13826" fmla="*/ 1115829 h 3508684"/>
                <a:gd name="connsiteX13827" fmla="*/ 456002 w 2371972"/>
                <a:gd name="connsiteY13827" fmla="*/ 1117351 h 3508684"/>
                <a:gd name="connsiteX13828" fmla="*/ 454195 w 2371972"/>
                <a:gd name="connsiteY13828" fmla="*/ 1115829 h 3508684"/>
                <a:gd name="connsiteX13829" fmla="*/ 453910 w 2371972"/>
                <a:gd name="connsiteY13829" fmla="*/ 1113640 h 3508684"/>
                <a:gd name="connsiteX13830" fmla="*/ 454386 w 2371972"/>
                <a:gd name="connsiteY13830" fmla="*/ 1112784 h 3508684"/>
                <a:gd name="connsiteX13831" fmla="*/ 453054 w 2371972"/>
                <a:gd name="connsiteY13831" fmla="*/ 1111927 h 3508684"/>
                <a:gd name="connsiteX13832" fmla="*/ 452769 w 2371972"/>
                <a:gd name="connsiteY13832" fmla="*/ 1111261 h 3508684"/>
                <a:gd name="connsiteX13833" fmla="*/ 452769 w 2371972"/>
                <a:gd name="connsiteY13833" fmla="*/ 1109738 h 3508684"/>
                <a:gd name="connsiteX13834" fmla="*/ 451913 w 2371972"/>
                <a:gd name="connsiteY13834" fmla="*/ 1108121 h 3508684"/>
                <a:gd name="connsiteX13835" fmla="*/ 451913 w 2371972"/>
                <a:gd name="connsiteY13835" fmla="*/ 1105171 h 3508684"/>
                <a:gd name="connsiteX13836" fmla="*/ 451437 w 2371972"/>
                <a:gd name="connsiteY13836" fmla="*/ 1104505 h 3508684"/>
                <a:gd name="connsiteX13837" fmla="*/ 450582 w 2371972"/>
                <a:gd name="connsiteY13837" fmla="*/ 1106122 h 3508684"/>
                <a:gd name="connsiteX13838" fmla="*/ 451057 w 2371972"/>
                <a:gd name="connsiteY13838" fmla="*/ 1106503 h 3508684"/>
                <a:gd name="connsiteX13839" fmla="*/ 451057 w 2371972"/>
                <a:gd name="connsiteY13839" fmla="*/ 1108406 h 3508684"/>
                <a:gd name="connsiteX13840" fmla="*/ 451818 w 2371972"/>
                <a:gd name="connsiteY13840" fmla="*/ 1109358 h 3508684"/>
                <a:gd name="connsiteX13841" fmla="*/ 451818 w 2371972"/>
                <a:gd name="connsiteY13841" fmla="*/ 1110880 h 3508684"/>
                <a:gd name="connsiteX13842" fmla="*/ 452674 w 2371972"/>
                <a:gd name="connsiteY13842" fmla="*/ 1112117 h 3508684"/>
                <a:gd name="connsiteX13843" fmla="*/ 452959 w 2371972"/>
                <a:gd name="connsiteY13843" fmla="*/ 1113640 h 3508684"/>
                <a:gd name="connsiteX13844" fmla="*/ 452293 w 2371972"/>
                <a:gd name="connsiteY13844" fmla="*/ 1114021 h 3508684"/>
                <a:gd name="connsiteX13845" fmla="*/ 452293 w 2371972"/>
                <a:gd name="connsiteY13845" fmla="*/ 1114972 h 3508684"/>
                <a:gd name="connsiteX13846" fmla="*/ 451533 w 2371972"/>
                <a:gd name="connsiteY13846" fmla="*/ 1115353 h 3508684"/>
                <a:gd name="connsiteX13847" fmla="*/ 451533 w 2371972"/>
                <a:gd name="connsiteY13847" fmla="*/ 1116209 h 3508684"/>
                <a:gd name="connsiteX13848" fmla="*/ 451057 w 2371972"/>
                <a:gd name="connsiteY13848" fmla="*/ 1116209 h 3508684"/>
                <a:gd name="connsiteX13849" fmla="*/ 450772 w 2371972"/>
                <a:gd name="connsiteY13849" fmla="*/ 1117066 h 3508684"/>
                <a:gd name="connsiteX13850" fmla="*/ 451818 w 2371972"/>
                <a:gd name="connsiteY13850" fmla="*/ 1118683 h 3508684"/>
                <a:gd name="connsiteX13851" fmla="*/ 452579 w 2371972"/>
                <a:gd name="connsiteY13851" fmla="*/ 1118969 h 3508684"/>
                <a:gd name="connsiteX13852" fmla="*/ 452293 w 2371972"/>
                <a:gd name="connsiteY13852" fmla="*/ 1119350 h 3508684"/>
                <a:gd name="connsiteX13853" fmla="*/ 452769 w 2371972"/>
                <a:gd name="connsiteY13853" fmla="*/ 1119635 h 3508684"/>
                <a:gd name="connsiteX13854" fmla="*/ 452769 w 2371972"/>
                <a:gd name="connsiteY13854" fmla="*/ 1120872 h 3508684"/>
                <a:gd name="connsiteX13855" fmla="*/ 453815 w 2371972"/>
                <a:gd name="connsiteY13855" fmla="*/ 1122395 h 3508684"/>
                <a:gd name="connsiteX13856" fmla="*/ 453530 w 2371972"/>
                <a:gd name="connsiteY13856" fmla="*/ 1122775 h 3508684"/>
                <a:gd name="connsiteX13857" fmla="*/ 454576 w 2371972"/>
                <a:gd name="connsiteY13857" fmla="*/ 1123156 h 3508684"/>
                <a:gd name="connsiteX13858" fmla="*/ 454576 w 2371972"/>
                <a:gd name="connsiteY13858" fmla="*/ 1125915 h 3508684"/>
                <a:gd name="connsiteX13859" fmla="*/ 455051 w 2371972"/>
                <a:gd name="connsiteY13859" fmla="*/ 1126201 h 3508684"/>
                <a:gd name="connsiteX13860" fmla="*/ 455527 w 2371972"/>
                <a:gd name="connsiteY13860" fmla="*/ 1129627 h 3508684"/>
                <a:gd name="connsiteX13861" fmla="*/ 456002 w 2371972"/>
                <a:gd name="connsiteY13861" fmla="*/ 1129912 h 3508684"/>
                <a:gd name="connsiteX13862" fmla="*/ 455527 w 2371972"/>
                <a:gd name="connsiteY13862" fmla="*/ 1130864 h 3508684"/>
                <a:gd name="connsiteX13863" fmla="*/ 456002 w 2371972"/>
                <a:gd name="connsiteY13863" fmla="*/ 1133623 h 3508684"/>
                <a:gd name="connsiteX13864" fmla="*/ 455146 w 2371972"/>
                <a:gd name="connsiteY13864" fmla="*/ 1134575 h 3508684"/>
                <a:gd name="connsiteX13865" fmla="*/ 453054 w 2371972"/>
                <a:gd name="connsiteY13865" fmla="*/ 1135241 h 3508684"/>
                <a:gd name="connsiteX13866" fmla="*/ 449916 w 2371972"/>
                <a:gd name="connsiteY13866" fmla="*/ 1134860 h 3508684"/>
                <a:gd name="connsiteX13867" fmla="*/ 449631 w 2371972"/>
                <a:gd name="connsiteY13867" fmla="*/ 1135526 h 3508684"/>
                <a:gd name="connsiteX13868" fmla="*/ 448584 w 2371972"/>
                <a:gd name="connsiteY13868" fmla="*/ 1135526 h 3508684"/>
                <a:gd name="connsiteX13869" fmla="*/ 447824 w 2371972"/>
                <a:gd name="connsiteY13869" fmla="*/ 1135146 h 3508684"/>
                <a:gd name="connsiteX13870" fmla="*/ 447538 w 2371972"/>
                <a:gd name="connsiteY13870" fmla="*/ 1136002 h 3508684"/>
                <a:gd name="connsiteX13871" fmla="*/ 446778 w 2371972"/>
                <a:gd name="connsiteY13871" fmla="*/ 1136002 h 3508684"/>
                <a:gd name="connsiteX13872" fmla="*/ 445446 w 2371972"/>
                <a:gd name="connsiteY13872" fmla="*/ 1135051 h 3508684"/>
                <a:gd name="connsiteX13873" fmla="*/ 445446 w 2371972"/>
                <a:gd name="connsiteY13873" fmla="*/ 1136573 h 3508684"/>
                <a:gd name="connsiteX13874" fmla="*/ 443829 w 2371972"/>
                <a:gd name="connsiteY13874" fmla="*/ 1136573 h 3508684"/>
                <a:gd name="connsiteX13875" fmla="*/ 443354 w 2371972"/>
                <a:gd name="connsiteY13875" fmla="*/ 1136193 h 3508684"/>
                <a:gd name="connsiteX13876" fmla="*/ 443354 w 2371972"/>
                <a:gd name="connsiteY13876" fmla="*/ 1134956 h 3508684"/>
                <a:gd name="connsiteX13877" fmla="*/ 442023 w 2371972"/>
                <a:gd name="connsiteY13877" fmla="*/ 1133718 h 3508684"/>
                <a:gd name="connsiteX13878" fmla="*/ 442023 w 2371972"/>
                <a:gd name="connsiteY13878" fmla="*/ 1131815 h 3508684"/>
                <a:gd name="connsiteX13879" fmla="*/ 442783 w 2371972"/>
                <a:gd name="connsiteY13879" fmla="*/ 1131530 h 3508684"/>
                <a:gd name="connsiteX13880" fmla="*/ 443259 w 2371972"/>
                <a:gd name="connsiteY13880" fmla="*/ 1131910 h 3508684"/>
                <a:gd name="connsiteX13881" fmla="*/ 443259 w 2371972"/>
                <a:gd name="connsiteY13881" fmla="*/ 1130293 h 3508684"/>
                <a:gd name="connsiteX13882" fmla="*/ 442403 w 2371972"/>
                <a:gd name="connsiteY13882" fmla="*/ 1130293 h 3508684"/>
                <a:gd name="connsiteX13883" fmla="*/ 441072 w 2371972"/>
                <a:gd name="connsiteY13883" fmla="*/ 1129436 h 3508684"/>
                <a:gd name="connsiteX13884" fmla="*/ 441072 w 2371972"/>
                <a:gd name="connsiteY13884" fmla="*/ 1131720 h 3508684"/>
                <a:gd name="connsiteX13885" fmla="*/ 440596 w 2371972"/>
                <a:gd name="connsiteY13885" fmla="*/ 1132386 h 3508684"/>
                <a:gd name="connsiteX13886" fmla="*/ 441357 w 2371972"/>
                <a:gd name="connsiteY13886" fmla="*/ 1133338 h 3508684"/>
                <a:gd name="connsiteX13887" fmla="*/ 441357 w 2371972"/>
                <a:gd name="connsiteY13887" fmla="*/ 1134289 h 3508684"/>
                <a:gd name="connsiteX13888" fmla="*/ 441832 w 2371972"/>
                <a:gd name="connsiteY13888" fmla="*/ 1134289 h 3508684"/>
                <a:gd name="connsiteX13889" fmla="*/ 441832 w 2371972"/>
                <a:gd name="connsiteY13889" fmla="*/ 1134956 h 3508684"/>
                <a:gd name="connsiteX13890" fmla="*/ 442688 w 2371972"/>
                <a:gd name="connsiteY13890" fmla="*/ 1135622 h 3508684"/>
                <a:gd name="connsiteX13891" fmla="*/ 442974 w 2371972"/>
                <a:gd name="connsiteY13891" fmla="*/ 1137239 h 3508684"/>
                <a:gd name="connsiteX13892" fmla="*/ 442213 w 2371972"/>
                <a:gd name="connsiteY13892" fmla="*/ 1137905 h 3508684"/>
                <a:gd name="connsiteX13893" fmla="*/ 441928 w 2371972"/>
                <a:gd name="connsiteY13893" fmla="*/ 1140094 h 3508684"/>
                <a:gd name="connsiteX13894" fmla="*/ 441072 w 2371972"/>
                <a:gd name="connsiteY13894" fmla="*/ 1140380 h 3508684"/>
                <a:gd name="connsiteX13895" fmla="*/ 440216 w 2371972"/>
                <a:gd name="connsiteY13895" fmla="*/ 1139143 h 3508684"/>
                <a:gd name="connsiteX13896" fmla="*/ 439455 w 2371972"/>
                <a:gd name="connsiteY13896" fmla="*/ 1139809 h 3508684"/>
                <a:gd name="connsiteX13897" fmla="*/ 438694 w 2371972"/>
                <a:gd name="connsiteY13897" fmla="*/ 1139523 h 3508684"/>
                <a:gd name="connsiteX13898" fmla="*/ 438409 w 2371972"/>
                <a:gd name="connsiteY13898" fmla="*/ 1136383 h 3508684"/>
                <a:gd name="connsiteX13899" fmla="*/ 439265 w 2371972"/>
                <a:gd name="connsiteY13899" fmla="*/ 1135431 h 3508684"/>
                <a:gd name="connsiteX13900" fmla="*/ 438409 w 2371972"/>
                <a:gd name="connsiteY13900" fmla="*/ 1135431 h 3508684"/>
                <a:gd name="connsiteX13901" fmla="*/ 437077 w 2371972"/>
                <a:gd name="connsiteY13901" fmla="*/ 1136954 h 3508684"/>
                <a:gd name="connsiteX13902" fmla="*/ 435746 w 2371972"/>
                <a:gd name="connsiteY13902" fmla="*/ 1136573 h 3508684"/>
                <a:gd name="connsiteX13903" fmla="*/ 433654 w 2371972"/>
                <a:gd name="connsiteY13903" fmla="*/ 1134099 h 3508684"/>
                <a:gd name="connsiteX13904" fmla="*/ 433654 w 2371972"/>
                <a:gd name="connsiteY13904" fmla="*/ 1132196 h 3508684"/>
                <a:gd name="connsiteX13905" fmla="*/ 431467 w 2371972"/>
                <a:gd name="connsiteY13905" fmla="*/ 1130959 h 3508684"/>
                <a:gd name="connsiteX13906" fmla="*/ 430706 w 2371972"/>
                <a:gd name="connsiteY13906" fmla="*/ 1130293 h 3508684"/>
                <a:gd name="connsiteX13907" fmla="*/ 431181 w 2371972"/>
                <a:gd name="connsiteY13907" fmla="*/ 1129341 h 3508684"/>
                <a:gd name="connsiteX13908" fmla="*/ 430135 w 2371972"/>
                <a:gd name="connsiteY13908" fmla="*/ 1129056 h 3508684"/>
                <a:gd name="connsiteX13909" fmla="*/ 429089 w 2371972"/>
                <a:gd name="connsiteY13909" fmla="*/ 1128104 h 3508684"/>
                <a:gd name="connsiteX13910" fmla="*/ 429374 w 2371972"/>
                <a:gd name="connsiteY13910" fmla="*/ 1127438 h 3508684"/>
                <a:gd name="connsiteX13911" fmla="*/ 430230 w 2371972"/>
                <a:gd name="connsiteY13911" fmla="*/ 1127438 h 3508684"/>
                <a:gd name="connsiteX13912" fmla="*/ 431276 w 2371972"/>
                <a:gd name="connsiteY13912" fmla="*/ 1128675 h 3508684"/>
                <a:gd name="connsiteX13913" fmla="*/ 432037 w 2371972"/>
                <a:gd name="connsiteY13913" fmla="*/ 1128675 h 3508684"/>
                <a:gd name="connsiteX13914" fmla="*/ 428614 w 2371972"/>
                <a:gd name="connsiteY13914" fmla="*/ 1124869 h 3508684"/>
                <a:gd name="connsiteX13915" fmla="*/ 428328 w 2371972"/>
                <a:gd name="connsiteY13915" fmla="*/ 1121443 h 3508684"/>
                <a:gd name="connsiteX13916" fmla="*/ 425190 w 2371972"/>
                <a:gd name="connsiteY13916" fmla="*/ 1117637 h 3508684"/>
                <a:gd name="connsiteX13917" fmla="*/ 425475 w 2371972"/>
                <a:gd name="connsiteY13917" fmla="*/ 1116019 h 3508684"/>
                <a:gd name="connsiteX13918" fmla="*/ 424144 w 2371972"/>
                <a:gd name="connsiteY13918" fmla="*/ 1114116 h 3508684"/>
                <a:gd name="connsiteX13919" fmla="*/ 424144 w 2371972"/>
                <a:gd name="connsiteY13919" fmla="*/ 1113259 h 3508684"/>
                <a:gd name="connsiteX13920" fmla="*/ 424905 w 2371972"/>
                <a:gd name="connsiteY13920" fmla="*/ 1112879 h 3508684"/>
                <a:gd name="connsiteX13921" fmla="*/ 425761 w 2371972"/>
                <a:gd name="connsiteY13921" fmla="*/ 1110976 h 3508684"/>
                <a:gd name="connsiteX13922" fmla="*/ 425285 w 2371972"/>
                <a:gd name="connsiteY13922" fmla="*/ 1109453 h 3508684"/>
                <a:gd name="connsiteX13923" fmla="*/ 424810 w 2371972"/>
                <a:gd name="connsiteY13923" fmla="*/ 1109738 h 3508684"/>
                <a:gd name="connsiteX13924" fmla="*/ 425095 w 2371972"/>
                <a:gd name="connsiteY13924" fmla="*/ 1110595 h 3508684"/>
                <a:gd name="connsiteX13925" fmla="*/ 424619 w 2371972"/>
                <a:gd name="connsiteY13925" fmla="*/ 1110595 h 3508684"/>
                <a:gd name="connsiteX13926" fmla="*/ 424619 w 2371972"/>
                <a:gd name="connsiteY13926" fmla="*/ 1110976 h 3508684"/>
                <a:gd name="connsiteX13927" fmla="*/ 423573 w 2371972"/>
                <a:gd name="connsiteY13927" fmla="*/ 1111642 h 3508684"/>
                <a:gd name="connsiteX13928" fmla="*/ 422242 w 2371972"/>
                <a:gd name="connsiteY13928" fmla="*/ 1111642 h 3508684"/>
                <a:gd name="connsiteX13929" fmla="*/ 419579 w 2371972"/>
                <a:gd name="connsiteY13929" fmla="*/ 1108216 h 3508684"/>
                <a:gd name="connsiteX13930" fmla="*/ 418533 w 2371972"/>
                <a:gd name="connsiteY13930" fmla="*/ 1107931 h 3508684"/>
                <a:gd name="connsiteX13931" fmla="*/ 417677 w 2371972"/>
                <a:gd name="connsiteY13931" fmla="*/ 1107074 h 3508684"/>
                <a:gd name="connsiteX13932" fmla="*/ 417202 w 2371972"/>
                <a:gd name="connsiteY13932" fmla="*/ 1105552 h 3508684"/>
                <a:gd name="connsiteX13933" fmla="*/ 416536 w 2371972"/>
                <a:gd name="connsiteY13933" fmla="*/ 1105171 h 3508684"/>
                <a:gd name="connsiteX13934" fmla="*/ 416251 w 2371972"/>
                <a:gd name="connsiteY13934" fmla="*/ 1104314 h 3508684"/>
                <a:gd name="connsiteX13935" fmla="*/ 415205 w 2371972"/>
                <a:gd name="connsiteY13935" fmla="*/ 1103648 h 3508684"/>
                <a:gd name="connsiteX13936" fmla="*/ 414919 w 2371972"/>
                <a:gd name="connsiteY13936" fmla="*/ 1102697 h 3508684"/>
                <a:gd name="connsiteX13937" fmla="*/ 412256 w 2371972"/>
                <a:gd name="connsiteY13937" fmla="*/ 1100508 h 3508684"/>
                <a:gd name="connsiteX13938" fmla="*/ 411971 w 2371972"/>
                <a:gd name="connsiteY13938" fmla="*/ 1102031 h 3508684"/>
                <a:gd name="connsiteX13939" fmla="*/ 412732 w 2371972"/>
                <a:gd name="connsiteY13939" fmla="*/ 1103934 h 3508684"/>
                <a:gd name="connsiteX13940" fmla="*/ 413493 w 2371972"/>
                <a:gd name="connsiteY13940" fmla="*/ 1104314 h 3508684"/>
                <a:gd name="connsiteX13941" fmla="*/ 413207 w 2371972"/>
                <a:gd name="connsiteY13941" fmla="*/ 1105552 h 3508684"/>
                <a:gd name="connsiteX13942" fmla="*/ 416346 w 2371972"/>
                <a:gd name="connsiteY13942" fmla="*/ 1109929 h 3508684"/>
                <a:gd name="connsiteX13943" fmla="*/ 417677 w 2371972"/>
                <a:gd name="connsiteY13943" fmla="*/ 1110785 h 3508684"/>
                <a:gd name="connsiteX13944" fmla="*/ 418153 w 2371972"/>
                <a:gd name="connsiteY13944" fmla="*/ 1112974 h 3508684"/>
                <a:gd name="connsiteX13945" fmla="*/ 418628 w 2371972"/>
                <a:gd name="connsiteY13945" fmla="*/ 1112974 h 3508684"/>
                <a:gd name="connsiteX13946" fmla="*/ 419674 w 2371972"/>
                <a:gd name="connsiteY13946" fmla="*/ 1116780 h 3508684"/>
                <a:gd name="connsiteX13947" fmla="*/ 420435 w 2371972"/>
                <a:gd name="connsiteY13947" fmla="*/ 1117446 h 3508684"/>
                <a:gd name="connsiteX13948" fmla="*/ 420435 w 2371972"/>
                <a:gd name="connsiteY13948" fmla="*/ 1118683 h 3508684"/>
                <a:gd name="connsiteX13949" fmla="*/ 421196 w 2371972"/>
                <a:gd name="connsiteY13949" fmla="*/ 1119540 h 3508684"/>
                <a:gd name="connsiteX13950" fmla="*/ 420911 w 2371972"/>
                <a:gd name="connsiteY13950" fmla="*/ 1120206 h 3508684"/>
                <a:gd name="connsiteX13951" fmla="*/ 421386 w 2371972"/>
                <a:gd name="connsiteY13951" fmla="*/ 1120491 h 3508684"/>
                <a:gd name="connsiteX13952" fmla="*/ 421386 w 2371972"/>
                <a:gd name="connsiteY13952" fmla="*/ 1121348 h 3508684"/>
                <a:gd name="connsiteX13953" fmla="*/ 419864 w 2371972"/>
                <a:gd name="connsiteY13953" fmla="*/ 1121728 h 3508684"/>
                <a:gd name="connsiteX13954" fmla="*/ 419864 w 2371972"/>
                <a:gd name="connsiteY13954" fmla="*/ 1122585 h 3508684"/>
                <a:gd name="connsiteX13955" fmla="*/ 420625 w 2371972"/>
                <a:gd name="connsiteY13955" fmla="*/ 1122870 h 3508684"/>
                <a:gd name="connsiteX13956" fmla="*/ 421386 w 2371972"/>
                <a:gd name="connsiteY13956" fmla="*/ 1123822 h 3508684"/>
                <a:gd name="connsiteX13957" fmla="*/ 422242 w 2371972"/>
                <a:gd name="connsiteY13957" fmla="*/ 1123822 h 3508684"/>
                <a:gd name="connsiteX13958" fmla="*/ 424905 w 2371972"/>
                <a:gd name="connsiteY13958" fmla="*/ 1127248 h 3508684"/>
                <a:gd name="connsiteX13959" fmla="*/ 425666 w 2371972"/>
                <a:gd name="connsiteY13959" fmla="*/ 1127533 h 3508684"/>
                <a:gd name="connsiteX13960" fmla="*/ 425380 w 2371972"/>
                <a:gd name="connsiteY13960" fmla="*/ 1132101 h 3508684"/>
                <a:gd name="connsiteX13961" fmla="*/ 426141 w 2371972"/>
                <a:gd name="connsiteY13961" fmla="*/ 1132957 h 3508684"/>
                <a:gd name="connsiteX13962" fmla="*/ 428233 w 2371972"/>
                <a:gd name="connsiteY13962" fmla="*/ 1133909 h 3508684"/>
                <a:gd name="connsiteX13963" fmla="*/ 428518 w 2371972"/>
                <a:gd name="connsiteY13963" fmla="*/ 1134765 h 3508684"/>
                <a:gd name="connsiteX13964" fmla="*/ 426426 w 2371972"/>
                <a:gd name="connsiteY13964" fmla="*/ 1136383 h 3508684"/>
                <a:gd name="connsiteX13965" fmla="*/ 425095 w 2371972"/>
                <a:gd name="connsiteY13965" fmla="*/ 1136383 h 3508684"/>
                <a:gd name="connsiteX13966" fmla="*/ 424810 w 2371972"/>
                <a:gd name="connsiteY13966" fmla="*/ 1136002 h 3508684"/>
                <a:gd name="connsiteX13967" fmla="*/ 423478 w 2371972"/>
                <a:gd name="connsiteY13967" fmla="*/ 1136288 h 3508684"/>
                <a:gd name="connsiteX13968" fmla="*/ 422432 w 2371972"/>
                <a:gd name="connsiteY13968" fmla="*/ 1135431 h 3508684"/>
                <a:gd name="connsiteX13969" fmla="*/ 420911 w 2371972"/>
                <a:gd name="connsiteY13969" fmla="*/ 1135146 h 3508684"/>
                <a:gd name="connsiteX13970" fmla="*/ 420435 w 2371972"/>
                <a:gd name="connsiteY13970" fmla="*/ 1134765 h 3508684"/>
                <a:gd name="connsiteX13971" fmla="*/ 420435 w 2371972"/>
                <a:gd name="connsiteY13971" fmla="*/ 1133528 h 3508684"/>
                <a:gd name="connsiteX13972" fmla="*/ 419389 w 2371972"/>
                <a:gd name="connsiteY13972" fmla="*/ 1132862 h 3508684"/>
                <a:gd name="connsiteX13973" fmla="*/ 419389 w 2371972"/>
                <a:gd name="connsiteY13973" fmla="*/ 1129722 h 3508684"/>
                <a:gd name="connsiteX13974" fmla="*/ 418723 w 2371972"/>
                <a:gd name="connsiteY13974" fmla="*/ 1129341 h 3508684"/>
                <a:gd name="connsiteX13975" fmla="*/ 417962 w 2371972"/>
                <a:gd name="connsiteY13975" fmla="*/ 1129341 h 3508684"/>
                <a:gd name="connsiteX13976" fmla="*/ 417677 w 2371972"/>
                <a:gd name="connsiteY13976" fmla="*/ 1130293 h 3508684"/>
                <a:gd name="connsiteX13977" fmla="*/ 418153 w 2371972"/>
                <a:gd name="connsiteY13977" fmla="*/ 1130293 h 3508684"/>
                <a:gd name="connsiteX13978" fmla="*/ 418153 w 2371972"/>
                <a:gd name="connsiteY13978" fmla="*/ 1131149 h 3508684"/>
                <a:gd name="connsiteX13979" fmla="*/ 417297 w 2371972"/>
                <a:gd name="connsiteY13979" fmla="*/ 1131815 h 3508684"/>
                <a:gd name="connsiteX13980" fmla="*/ 414634 w 2371972"/>
                <a:gd name="connsiteY13980" fmla="*/ 1131530 h 3508684"/>
                <a:gd name="connsiteX13981" fmla="*/ 412827 w 2371972"/>
                <a:gd name="connsiteY13981" fmla="*/ 1129627 h 3508684"/>
                <a:gd name="connsiteX13982" fmla="*/ 412066 w 2371972"/>
                <a:gd name="connsiteY13982" fmla="*/ 1129627 h 3508684"/>
                <a:gd name="connsiteX13983" fmla="*/ 412066 w 2371972"/>
                <a:gd name="connsiteY13983" fmla="*/ 1131244 h 3508684"/>
                <a:gd name="connsiteX13984" fmla="*/ 413112 w 2371972"/>
                <a:gd name="connsiteY13984" fmla="*/ 1132101 h 3508684"/>
                <a:gd name="connsiteX13985" fmla="*/ 412066 w 2371972"/>
                <a:gd name="connsiteY13985" fmla="*/ 1134385 h 3508684"/>
                <a:gd name="connsiteX13986" fmla="*/ 409404 w 2371972"/>
                <a:gd name="connsiteY13986" fmla="*/ 1133718 h 3508684"/>
                <a:gd name="connsiteX13987" fmla="*/ 408928 w 2371972"/>
                <a:gd name="connsiteY13987" fmla="*/ 1132862 h 3508684"/>
                <a:gd name="connsiteX13988" fmla="*/ 407406 w 2371972"/>
                <a:gd name="connsiteY13988" fmla="*/ 1131910 h 3508684"/>
                <a:gd name="connsiteX13989" fmla="*/ 407121 w 2371972"/>
                <a:gd name="connsiteY13989" fmla="*/ 1131054 h 3508684"/>
                <a:gd name="connsiteX13990" fmla="*/ 405314 w 2371972"/>
                <a:gd name="connsiteY13990" fmla="*/ 1129436 h 3508684"/>
                <a:gd name="connsiteX13991" fmla="*/ 403983 w 2371972"/>
                <a:gd name="connsiteY13991" fmla="*/ 1125915 h 3508684"/>
                <a:gd name="connsiteX13992" fmla="*/ 403127 w 2371972"/>
                <a:gd name="connsiteY13992" fmla="*/ 1125249 h 3508684"/>
                <a:gd name="connsiteX13993" fmla="*/ 400274 w 2371972"/>
                <a:gd name="connsiteY13993" fmla="*/ 1120682 h 3508684"/>
                <a:gd name="connsiteX13994" fmla="*/ 398943 w 2371972"/>
                <a:gd name="connsiteY13994" fmla="*/ 1115163 h 3508684"/>
                <a:gd name="connsiteX13995" fmla="*/ 396470 w 2371972"/>
                <a:gd name="connsiteY13995" fmla="*/ 1112213 h 3508684"/>
                <a:gd name="connsiteX13996" fmla="*/ 394948 w 2371972"/>
                <a:gd name="connsiteY13996" fmla="*/ 1109072 h 3508684"/>
                <a:gd name="connsiteX13997" fmla="*/ 394948 w 2371972"/>
                <a:gd name="connsiteY13997" fmla="*/ 1108216 h 3508684"/>
                <a:gd name="connsiteX13998" fmla="*/ 394188 w 2371972"/>
                <a:gd name="connsiteY13998" fmla="*/ 1107835 h 3508684"/>
                <a:gd name="connsiteX13999" fmla="*/ 393902 w 2371972"/>
                <a:gd name="connsiteY13999" fmla="*/ 1104695 h 3508684"/>
                <a:gd name="connsiteX14000" fmla="*/ 393046 w 2371972"/>
                <a:gd name="connsiteY14000" fmla="*/ 1103839 h 3508684"/>
                <a:gd name="connsiteX14001" fmla="*/ 393046 w 2371972"/>
                <a:gd name="connsiteY14001" fmla="*/ 1102602 h 3508684"/>
                <a:gd name="connsiteX14002" fmla="*/ 392190 w 2371972"/>
                <a:gd name="connsiteY14002" fmla="*/ 1101935 h 3508684"/>
                <a:gd name="connsiteX14003" fmla="*/ 391335 w 2371972"/>
                <a:gd name="connsiteY14003" fmla="*/ 1101935 h 3508684"/>
                <a:gd name="connsiteX14004" fmla="*/ 391049 w 2371972"/>
                <a:gd name="connsiteY14004" fmla="*/ 1103458 h 3508684"/>
                <a:gd name="connsiteX14005" fmla="*/ 390003 w 2371972"/>
                <a:gd name="connsiteY14005" fmla="*/ 1103077 h 3508684"/>
                <a:gd name="connsiteX14006" fmla="*/ 389242 w 2371972"/>
                <a:gd name="connsiteY14006" fmla="*/ 1102411 h 3508684"/>
                <a:gd name="connsiteX14007" fmla="*/ 388386 w 2371972"/>
                <a:gd name="connsiteY14007" fmla="*/ 1099652 h 3508684"/>
                <a:gd name="connsiteX14008" fmla="*/ 389242 w 2371972"/>
                <a:gd name="connsiteY14008" fmla="*/ 1099271 h 3508684"/>
                <a:gd name="connsiteX14009" fmla="*/ 388957 w 2371972"/>
                <a:gd name="connsiteY14009" fmla="*/ 1097749 h 3508684"/>
                <a:gd name="connsiteX14010" fmla="*/ 388101 w 2371972"/>
                <a:gd name="connsiteY14010" fmla="*/ 1097082 h 3508684"/>
                <a:gd name="connsiteX14011" fmla="*/ 386580 w 2371972"/>
                <a:gd name="connsiteY14011" fmla="*/ 1096797 h 3508684"/>
                <a:gd name="connsiteX14012" fmla="*/ 386580 w 2371972"/>
                <a:gd name="connsiteY14012" fmla="*/ 1089850 h 3508684"/>
                <a:gd name="connsiteX14013" fmla="*/ 385724 w 2371972"/>
                <a:gd name="connsiteY14013" fmla="*/ 1088233 h 3508684"/>
                <a:gd name="connsiteX14014" fmla="*/ 386009 w 2371972"/>
                <a:gd name="connsiteY14014" fmla="*/ 1085759 h 3508684"/>
                <a:gd name="connsiteX14015" fmla="*/ 385248 w 2371972"/>
                <a:gd name="connsiteY14015" fmla="*/ 1085092 h 3508684"/>
                <a:gd name="connsiteX14016" fmla="*/ 385248 w 2371972"/>
                <a:gd name="connsiteY14016" fmla="*/ 1081952 h 3508684"/>
                <a:gd name="connsiteX14017" fmla="*/ 386580 w 2371972"/>
                <a:gd name="connsiteY14017" fmla="*/ 1080430 h 3508684"/>
                <a:gd name="connsiteX14018" fmla="*/ 385819 w 2371972"/>
                <a:gd name="connsiteY14018" fmla="*/ 1079573 h 3508684"/>
                <a:gd name="connsiteX14019" fmla="*/ 386484 w 2371972"/>
                <a:gd name="connsiteY14019" fmla="*/ 1079193 h 3508684"/>
                <a:gd name="connsiteX14020" fmla="*/ 386484 w 2371972"/>
                <a:gd name="connsiteY14020" fmla="*/ 1078336 h 3508684"/>
                <a:gd name="connsiteX14021" fmla="*/ 387816 w 2371972"/>
                <a:gd name="connsiteY14021" fmla="*/ 1077480 h 3508684"/>
                <a:gd name="connsiteX14022" fmla="*/ 387816 w 2371972"/>
                <a:gd name="connsiteY14022" fmla="*/ 1075862 h 3508684"/>
                <a:gd name="connsiteX14023" fmla="*/ 386484 w 2371972"/>
                <a:gd name="connsiteY14023" fmla="*/ 1071294 h 3508684"/>
                <a:gd name="connsiteX14024" fmla="*/ 384963 w 2371972"/>
                <a:gd name="connsiteY14024" fmla="*/ 1069677 h 3508684"/>
                <a:gd name="connsiteX14025" fmla="*/ 384107 w 2371972"/>
                <a:gd name="connsiteY14025" fmla="*/ 1067488 h 3508684"/>
                <a:gd name="connsiteX14026" fmla="*/ 384392 w 2371972"/>
                <a:gd name="connsiteY14026" fmla="*/ 1065585 h 3508684"/>
                <a:gd name="connsiteX14027" fmla="*/ 384868 w 2371972"/>
                <a:gd name="connsiteY14027" fmla="*/ 1065204 h 3508684"/>
                <a:gd name="connsiteX14028" fmla="*/ 384582 w 2371972"/>
                <a:gd name="connsiteY14028" fmla="*/ 1061588 h 3508684"/>
                <a:gd name="connsiteX14029" fmla="*/ 385629 w 2371972"/>
                <a:gd name="connsiteY14029" fmla="*/ 1059400 h 3508684"/>
                <a:gd name="connsiteX14030" fmla="*/ 388101 w 2371972"/>
                <a:gd name="connsiteY14030" fmla="*/ 1057877 h 3508684"/>
                <a:gd name="connsiteX14031" fmla="*/ 388386 w 2371972"/>
                <a:gd name="connsiteY14031" fmla="*/ 1056355 h 3508684"/>
                <a:gd name="connsiteX14032" fmla="*/ 389718 w 2371972"/>
                <a:gd name="connsiteY14032" fmla="*/ 1053880 h 3508684"/>
                <a:gd name="connsiteX14033" fmla="*/ 392381 w 2371972"/>
                <a:gd name="connsiteY14033" fmla="*/ 1051121 h 3508684"/>
                <a:gd name="connsiteX14034" fmla="*/ 394568 w 2371972"/>
                <a:gd name="connsiteY14034" fmla="*/ 1045316 h 3508684"/>
                <a:gd name="connsiteX14035" fmla="*/ 397041 w 2371972"/>
                <a:gd name="connsiteY14035" fmla="*/ 1043128 h 3508684"/>
                <a:gd name="connsiteX14036" fmla="*/ 400845 w 2371972"/>
                <a:gd name="connsiteY14036" fmla="*/ 1043794 h 3508684"/>
                <a:gd name="connsiteX14037" fmla="*/ 402176 w 2371972"/>
                <a:gd name="connsiteY14037" fmla="*/ 1041605 h 3508684"/>
                <a:gd name="connsiteX14038" fmla="*/ 403507 w 2371972"/>
                <a:gd name="connsiteY14038" fmla="*/ 1039321 h 3508684"/>
                <a:gd name="connsiteX14039" fmla="*/ 402746 w 2371972"/>
                <a:gd name="connsiteY14039" fmla="*/ 1033802 h 3508684"/>
                <a:gd name="connsiteX14040" fmla="*/ 403507 w 2371972"/>
                <a:gd name="connsiteY14040" fmla="*/ 1032850 h 3508684"/>
                <a:gd name="connsiteX14041" fmla="*/ 403793 w 2371972"/>
                <a:gd name="connsiteY14041" fmla="*/ 1030947 h 3508684"/>
                <a:gd name="connsiteX14042" fmla="*/ 405885 w 2371972"/>
                <a:gd name="connsiteY14042" fmla="*/ 1029710 h 3508684"/>
                <a:gd name="connsiteX14043" fmla="*/ 411876 w 2371972"/>
                <a:gd name="connsiteY14043" fmla="*/ 1029330 h 3508684"/>
                <a:gd name="connsiteX14044" fmla="*/ 413398 w 2371972"/>
                <a:gd name="connsiteY14044" fmla="*/ 1029996 h 3508684"/>
                <a:gd name="connsiteX14045" fmla="*/ 416821 w 2371972"/>
                <a:gd name="connsiteY14045" fmla="*/ 1029996 h 3508684"/>
                <a:gd name="connsiteX14046" fmla="*/ 417107 w 2371972"/>
                <a:gd name="connsiteY14046" fmla="*/ 1030662 h 3508684"/>
                <a:gd name="connsiteX14047" fmla="*/ 418913 w 2371972"/>
                <a:gd name="connsiteY14047" fmla="*/ 1031328 h 3508684"/>
                <a:gd name="connsiteX14048" fmla="*/ 419674 w 2371972"/>
                <a:gd name="connsiteY14048" fmla="*/ 1032184 h 3508684"/>
                <a:gd name="connsiteX14049" fmla="*/ 420720 w 2371972"/>
                <a:gd name="connsiteY14049" fmla="*/ 1034087 h 3508684"/>
                <a:gd name="connsiteX14050" fmla="*/ 420245 w 2371972"/>
                <a:gd name="connsiteY14050" fmla="*/ 1034754 h 3508684"/>
                <a:gd name="connsiteX14051" fmla="*/ 421101 w 2371972"/>
                <a:gd name="connsiteY14051" fmla="*/ 1035610 h 3508684"/>
                <a:gd name="connsiteX14052" fmla="*/ 422147 w 2371972"/>
                <a:gd name="connsiteY14052" fmla="*/ 1035610 h 3508684"/>
                <a:gd name="connsiteX14053" fmla="*/ 424810 w 2371972"/>
                <a:gd name="connsiteY14053" fmla="*/ 1033136 h 3508684"/>
                <a:gd name="connsiteX14054" fmla="*/ 427948 w 2371972"/>
                <a:gd name="connsiteY14054" fmla="*/ 1033136 h 3508684"/>
                <a:gd name="connsiteX14055" fmla="*/ 430040 w 2371972"/>
                <a:gd name="connsiteY14055" fmla="*/ 1032755 h 3508684"/>
                <a:gd name="connsiteX14056" fmla="*/ 430516 w 2371972"/>
                <a:gd name="connsiteY14056" fmla="*/ 1032089 h 3508684"/>
                <a:gd name="connsiteX14057" fmla="*/ 428043 w 2371972"/>
                <a:gd name="connsiteY14057" fmla="*/ 1032375 h 3508684"/>
                <a:gd name="connsiteX14058" fmla="*/ 425856 w 2371972"/>
                <a:gd name="connsiteY14058" fmla="*/ 1030852 h 3508684"/>
                <a:gd name="connsiteX14059" fmla="*/ 421386 w 2371972"/>
                <a:gd name="connsiteY14059" fmla="*/ 1031138 h 3508684"/>
                <a:gd name="connsiteX14060" fmla="*/ 421101 w 2371972"/>
                <a:gd name="connsiteY14060" fmla="*/ 1030471 h 3508684"/>
                <a:gd name="connsiteX14061" fmla="*/ 419009 w 2371972"/>
                <a:gd name="connsiteY14061" fmla="*/ 1030186 h 3508684"/>
                <a:gd name="connsiteX14062" fmla="*/ 415014 w 2371972"/>
                <a:gd name="connsiteY14062" fmla="*/ 1028568 h 3508684"/>
                <a:gd name="connsiteX14063" fmla="*/ 411401 w 2371972"/>
                <a:gd name="connsiteY14063" fmla="*/ 1028949 h 3508684"/>
                <a:gd name="connsiteX14064" fmla="*/ 408928 w 2371972"/>
                <a:gd name="connsiteY14064" fmla="*/ 1028949 h 3508684"/>
                <a:gd name="connsiteX14065" fmla="*/ 408072 w 2371972"/>
                <a:gd name="connsiteY14065" fmla="*/ 1028568 h 3508684"/>
                <a:gd name="connsiteX14066" fmla="*/ 399323 w 2371972"/>
                <a:gd name="connsiteY14066" fmla="*/ 1028854 h 3508684"/>
                <a:gd name="connsiteX14067" fmla="*/ 398467 w 2371972"/>
                <a:gd name="connsiteY14067" fmla="*/ 1029234 h 3508684"/>
                <a:gd name="connsiteX14068" fmla="*/ 394663 w 2371972"/>
                <a:gd name="connsiteY14068" fmla="*/ 1028949 h 3508684"/>
                <a:gd name="connsiteX14069" fmla="*/ 394378 w 2371972"/>
                <a:gd name="connsiteY14069" fmla="*/ 1029805 h 3508684"/>
                <a:gd name="connsiteX14070" fmla="*/ 395424 w 2371972"/>
                <a:gd name="connsiteY14070" fmla="*/ 1029805 h 3508684"/>
                <a:gd name="connsiteX14071" fmla="*/ 395424 w 2371972"/>
                <a:gd name="connsiteY14071" fmla="*/ 1030186 h 3508684"/>
                <a:gd name="connsiteX14072" fmla="*/ 397516 w 2371972"/>
                <a:gd name="connsiteY14072" fmla="*/ 1029805 h 3508684"/>
                <a:gd name="connsiteX14073" fmla="*/ 401320 w 2371972"/>
                <a:gd name="connsiteY14073" fmla="*/ 1030471 h 3508684"/>
                <a:gd name="connsiteX14074" fmla="*/ 402366 w 2371972"/>
                <a:gd name="connsiteY14074" fmla="*/ 1032375 h 3508684"/>
                <a:gd name="connsiteX14075" fmla="*/ 402081 w 2371972"/>
                <a:gd name="connsiteY14075" fmla="*/ 1036466 h 3508684"/>
                <a:gd name="connsiteX14076" fmla="*/ 401320 w 2371972"/>
                <a:gd name="connsiteY14076" fmla="*/ 1037703 h 3508684"/>
                <a:gd name="connsiteX14077" fmla="*/ 401320 w 2371972"/>
                <a:gd name="connsiteY14077" fmla="*/ 1038655 h 3508684"/>
                <a:gd name="connsiteX14078" fmla="*/ 397231 w 2371972"/>
                <a:gd name="connsiteY14078" fmla="*/ 1042081 h 3508684"/>
                <a:gd name="connsiteX14079" fmla="*/ 393807 w 2371972"/>
                <a:gd name="connsiteY14079" fmla="*/ 1043794 h 3508684"/>
                <a:gd name="connsiteX14080" fmla="*/ 391620 w 2371972"/>
                <a:gd name="connsiteY14080" fmla="*/ 1046077 h 3508684"/>
                <a:gd name="connsiteX14081" fmla="*/ 389147 w 2371972"/>
                <a:gd name="connsiteY14081" fmla="*/ 1049027 h 3508684"/>
                <a:gd name="connsiteX14082" fmla="*/ 388101 w 2371972"/>
                <a:gd name="connsiteY14082" fmla="*/ 1052643 h 3508684"/>
                <a:gd name="connsiteX14083" fmla="*/ 385914 w 2371972"/>
                <a:gd name="connsiteY14083" fmla="*/ 1054547 h 3508684"/>
                <a:gd name="connsiteX14084" fmla="*/ 385629 w 2371972"/>
                <a:gd name="connsiteY14084" fmla="*/ 1055403 h 3508684"/>
                <a:gd name="connsiteX14085" fmla="*/ 383156 w 2371972"/>
                <a:gd name="connsiteY14085" fmla="*/ 1058353 h 3508684"/>
                <a:gd name="connsiteX14086" fmla="*/ 382871 w 2371972"/>
                <a:gd name="connsiteY14086" fmla="*/ 1059305 h 3508684"/>
                <a:gd name="connsiteX14087" fmla="*/ 380779 w 2371972"/>
                <a:gd name="connsiteY14087" fmla="*/ 1060542 h 3508684"/>
                <a:gd name="connsiteX14088" fmla="*/ 379732 w 2371972"/>
                <a:gd name="connsiteY14088" fmla="*/ 1062445 h 3508684"/>
                <a:gd name="connsiteX14089" fmla="*/ 368986 w 2371972"/>
                <a:gd name="connsiteY14089" fmla="*/ 1067488 h 3508684"/>
                <a:gd name="connsiteX14090" fmla="*/ 367655 w 2371972"/>
                <a:gd name="connsiteY14090" fmla="*/ 1069106 h 3508684"/>
                <a:gd name="connsiteX14091" fmla="*/ 366799 w 2371972"/>
                <a:gd name="connsiteY14091" fmla="*/ 1069296 h 3508684"/>
                <a:gd name="connsiteX14092" fmla="*/ 368891 w 2371972"/>
                <a:gd name="connsiteY14092" fmla="*/ 1071580 h 3508684"/>
                <a:gd name="connsiteX14093" fmla="*/ 368891 w 2371972"/>
                <a:gd name="connsiteY14093" fmla="*/ 1072246 h 3508684"/>
                <a:gd name="connsiteX14094" fmla="*/ 369652 w 2371972"/>
                <a:gd name="connsiteY14094" fmla="*/ 1072532 h 3508684"/>
                <a:gd name="connsiteX14095" fmla="*/ 369652 w 2371972"/>
                <a:gd name="connsiteY14095" fmla="*/ 1073483 h 3508684"/>
                <a:gd name="connsiteX14096" fmla="*/ 368891 w 2371972"/>
                <a:gd name="connsiteY14096" fmla="*/ 1074435 h 3508684"/>
                <a:gd name="connsiteX14097" fmla="*/ 367084 w 2371972"/>
                <a:gd name="connsiteY14097" fmla="*/ 1075291 h 3508684"/>
                <a:gd name="connsiteX14098" fmla="*/ 367084 w 2371972"/>
                <a:gd name="connsiteY14098" fmla="*/ 1076909 h 3508684"/>
                <a:gd name="connsiteX14099" fmla="*/ 368130 w 2371972"/>
                <a:gd name="connsiteY14099" fmla="*/ 1077194 h 3508684"/>
                <a:gd name="connsiteX14100" fmla="*/ 370222 w 2371972"/>
                <a:gd name="connsiteY14100" fmla="*/ 1076338 h 3508684"/>
                <a:gd name="connsiteX14101" fmla="*/ 371078 w 2371972"/>
                <a:gd name="connsiteY14101" fmla="*/ 1076338 h 3508684"/>
                <a:gd name="connsiteX14102" fmla="*/ 373551 w 2371972"/>
                <a:gd name="connsiteY14102" fmla="*/ 1078622 h 3508684"/>
                <a:gd name="connsiteX14103" fmla="*/ 374407 w 2371972"/>
                <a:gd name="connsiteY14103" fmla="*/ 1080525 h 3508684"/>
                <a:gd name="connsiteX14104" fmla="*/ 374407 w 2371972"/>
                <a:gd name="connsiteY14104" fmla="*/ 1081476 h 3508684"/>
                <a:gd name="connsiteX14105" fmla="*/ 375073 w 2371972"/>
                <a:gd name="connsiteY14105" fmla="*/ 1082333 h 3508684"/>
                <a:gd name="connsiteX14106" fmla="*/ 375073 w 2371972"/>
                <a:gd name="connsiteY14106" fmla="*/ 1083855 h 3508684"/>
                <a:gd name="connsiteX14107" fmla="*/ 376594 w 2371972"/>
                <a:gd name="connsiteY14107" fmla="*/ 1085759 h 3508684"/>
                <a:gd name="connsiteX14108" fmla="*/ 376594 w 2371972"/>
                <a:gd name="connsiteY14108" fmla="*/ 1087281 h 3508684"/>
                <a:gd name="connsiteX14109" fmla="*/ 377355 w 2371972"/>
                <a:gd name="connsiteY14109" fmla="*/ 1087947 h 3508684"/>
                <a:gd name="connsiteX14110" fmla="*/ 377640 w 2371972"/>
                <a:gd name="connsiteY14110" fmla="*/ 1089565 h 3508684"/>
                <a:gd name="connsiteX14111" fmla="*/ 378116 w 2371972"/>
                <a:gd name="connsiteY14111" fmla="*/ 1089565 h 3508684"/>
                <a:gd name="connsiteX14112" fmla="*/ 377830 w 2371972"/>
                <a:gd name="connsiteY14112" fmla="*/ 1090231 h 3508684"/>
                <a:gd name="connsiteX14113" fmla="*/ 378591 w 2371972"/>
                <a:gd name="connsiteY14113" fmla="*/ 1090612 h 3508684"/>
                <a:gd name="connsiteX14114" fmla="*/ 378591 w 2371972"/>
                <a:gd name="connsiteY14114" fmla="*/ 1092229 h 3508684"/>
                <a:gd name="connsiteX14115" fmla="*/ 379352 w 2371972"/>
                <a:gd name="connsiteY14115" fmla="*/ 1093466 h 3508684"/>
                <a:gd name="connsiteX14116" fmla="*/ 378877 w 2371972"/>
                <a:gd name="connsiteY14116" fmla="*/ 1095370 h 3508684"/>
                <a:gd name="connsiteX14117" fmla="*/ 379352 w 2371972"/>
                <a:gd name="connsiteY14117" fmla="*/ 1095655 h 3508684"/>
                <a:gd name="connsiteX14118" fmla="*/ 380113 w 2371972"/>
                <a:gd name="connsiteY14118" fmla="*/ 1098415 h 3508684"/>
                <a:gd name="connsiteX14119" fmla="*/ 380874 w 2371972"/>
                <a:gd name="connsiteY14119" fmla="*/ 1099271 h 3508684"/>
                <a:gd name="connsiteX14120" fmla="*/ 380874 w 2371972"/>
                <a:gd name="connsiteY14120" fmla="*/ 1102221 h 3508684"/>
                <a:gd name="connsiteX14121" fmla="*/ 378591 w 2371972"/>
                <a:gd name="connsiteY14121" fmla="*/ 1103744 h 3508684"/>
                <a:gd name="connsiteX14122" fmla="*/ 378877 w 2371972"/>
                <a:gd name="connsiteY14122" fmla="*/ 1106027 h 3508684"/>
                <a:gd name="connsiteX14123" fmla="*/ 379732 w 2371972"/>
                <a:gd name="connsiteY14123" fmla="*/ 1107550 h 3508684"/>
                <a:gd name="connsiteX14124" fmla="*/ 379257 w 2371972"/>
                <a:gd name="connsiteY14124" fmla="*/ 1107931 h 3508684"/>
                <a:gd name="connsiteX14125" fmla="*/ 377926 w 2371972"/>
                <a:gd name="connsiteY14125" fmla="*/ 1107645 h 3508684"/>
                <a:gd name="connsiteX14126" fmla="*/ 376879 w 2371972"/>
                <a:gd name="connsiteY14126" fmla="*/ 1108026 h 3508684"/>
                <a:gd name="connsiteX14127" fmla="*/ 376119 w 2371972"/>
                <a:gd name="connsiteY14127" fmla="*/ 1106503 h 3508684"/>
                <a:gd name="connsiteX14128" fmla="*/ 372695 w 2371972"/>
                <a:gd name="connsiteY14128" fmla="*/ 1106503 h 3508684"/>
                <a:gd name="connsiteX14129" fmla="*/ 372220 w 2371972"/>
                <a:gd name="connsiteY14129" fmla="*/ 1108026 h 3508684"/>
                <a:gd name="connsiteX14130" fmla="*/ 375833 w 2371972"/>
                <a:gd name="connsiteY14130" fmla="*/ 1108311 h 3508684"/>
                <a:gd name="connsiteX14131" fmla="*/ 377640 w 2371972"/>
                <a:gd name="connsiteY14131" fmla="*/ 1109168 h 3508684"/>
                <a:gd name="connsiteX14132" fmla="*/ 381064 w 2371972"/>
                <a:gd name="connsiteY14132" fmla="*/ 1108882 h 3508684"/>
                <a:gd name="connsiteX14133" fmla="*/ 381920 w 2371972"/>
                <a:gd name="connsiteY14133" fmla="*/ 1108597 h 3508684"/>
                <a:gd name="connsiteX14134" fmla="*/ 384012 w 2371972"/>
                <a:gd name="connsiteY14134" fmla="*/ 1106313 h 3508684"/>
                <a:gd name="connsiteX14135" fmla="*/ 386199 w 2371972"/>
                <a:gd name="connsiteY14135" fmla="*/ 1106313 h 3508684"/>
                <a:gd name="connsiteX14136" fmla="*/ 387721 w 2371972"/>
                <a:gd name="connsiteY14136" fmla="*/ 1108501 h 3508684"/>
                <a:gd name="connsiteX14137" fmla="*/ 387721 w 2371972"/>
                <a:gd name="connsiteY14137" fmla="*/ 1111356 h 3508684"/>
                <a:gd name="connsiteX14138" fmla="*/ 388196 w 2371972"/>
                <a:gd name="connsiteY14138" fmla="*/ 1112308 h 3508684"/>
                <a:gd name="connsiteX14139" fmla="*/ 390669 w 2371972"/>
                <a:gd name="connsiteY14139" fmla="*/ 1115067 h 3508684"/>
                <a:gd name="connsiteX14140" fmla="*/ 390669 w 2371972"/>
                <a:gd name="connsiteY14140" fmla="*/ 1116019 h 3508684"/>
                <a:gd name="connsiteX14141" fmla="*/ 392190 w 2371972"/>
                <a:gd name="connsiteY14141" fmla="*/ 1116400 h 3508684"/>
                <a:gd name="connsiteX14142" fmla="*/ 392666 w 2371972"/>
                <a:gd name="connsiteY14142" fmla="*/ 1117066 h 3508684"/>
                <a:gd name="connsiteX14143" fmla="*/ 392951 w 2371972"/>
                <a:gd name="connsiteY14143" fmla="*/ 1118588 h 3508684"/>
                <a:gd name="connsiteX14144" fmla="*/ 393807 w 2371972"/>
                <a:gd name="connsiteY14144" fmla="*/ 1118969 h 3508684"/>
                <a:gd name="connsiteX14145" fmla="*/ 393522 w 2371972"/>
                <a:gd name="connsiteY14145" fmla="*/ 1120491 h 3508684"/>
                <a:gd name="connsiteX14146" fmla="*/ 396660 w 2371972"/>
                <a:gd name="connsiteY14146" fmla="*/ 1123346 h 3508684"/>
                <a:gd name="connsiteX14147" fmla="*/ 397516 w 2371972"/>
                <a:gd name="connsiteY14147" fmla="*/ 1128199 h 3508684"/>
                <a:gd name="connsiteX14148" fmla="*/ 398562 w 2371972"/>
                <a:gd name="connsiteY14148" fmla="*/ 1128580 h 3508684"/>
                <a:gd name="connsiteX14149" fmla="*/ 399894 w 2371972"/>
                <a:gd name="connsiteY14149" fmla="*/ 1130102 h 3508684"/>
                <a:gd name="connsiteX14150" fmla="*/ 399894 w 2371972"/>
                <a:gd name="connsiteY14150" fmla="*/ 1131625 h 3508684"/>
                <a:gd name="connsiteX14151" fmla="*/ 399038 w 2371972"/>
                <a:gd name="connsiteY14151" fmla="*/ 1131625 h 3508684"/>
                <a:gd name="connsiteX14152" fmla="*/ 399038 w 2371972"/>
                <a:gd name="connsiteY14152" fmla="*/ 1132862 h 3508684"/>
                <a:gd name="connsiteX14153" fmla="*/ 400369 w 2371972"/>
                <a:gd name="connsiteY14153" fmla="*/ 1134385 h 3508684"/>
                <a:gd name="connsiteX14154" fmla="*/ 400084 w 2371972"/>
                <a:gd name="connsiteY14154" fmla="*/ 1134765 h 3508684"/>
                <a:gd name="connsiteX14155" fmla="*/ 398562 w 2371972"/>
                <a:gd name="connsiteY14155" fmla="*/ 1134480 h 3508684"/>
                <a:gd name="connsiteX14156" fmla="*/ 398562 w 2371972"/>
                <a:gd name="connsiteY14156" fmla="*/ 1134860 h 3508684"/>
                <a:gd name="connsiteX14157" fmla="*/ 397801 w 2371972"/>
                <a:gd name="connsiteY14157" fmla="*/ 1135146 h 3508684"/>
                <a:gd name="connsiteX14158" fmla="*/ 396470 w 2371972"/>
                <a:gd name="connsiteY14158" fmla="*/ 1134194 h 3508684"/>
                <a:gd name="connsiteX14159" fmla="*/ 396470 w 2371972"/>
                <a:gd name="connsiteY14159" fmla="*/ 1135146 h 3508684"/>
                <a:gd name="connsiteX14160" fmla="*/ 395329 w 2371972"/>
                <a:gd name="connsiteY14160" fmla="*/ 1135526 h 3508684"/>
                <a:gd name="connsiteX14161" fmla="*/ 393141 w 2371972"/>
                <a:gd name="connsiteY14161" fmla="*/ 1135146 h 3508684"/>
                <a:gd name="connsiteX14162" fmla="*/ 390954 w 2371972"/>
                <a:gd name="connsiteY14162" fmla="*/ 1134194 h 3508684"/>
                <a:gd name="connsiteX14163" fmla="*/ 389623 w 2371972"/>
                <a:gd name="connsiteY14163" fmla="*/ 1134194 h 3508684"/>
                <a:gd name="connsiteX14164" fmla="*/ 389908 w 2371972"/>
                <a:gd name="connsiteY14164" fmla="*/ 1135812 h 3508684"/>
                <a:gd name="connsiteX14165" fmla="*/ 388862 w 2371972"/>
                <a:gd name="connsiteY14165" fmla="*/ 1136668 h 3508684"/>
                <a:gd name="connsiteX14166" fmla="*/ 386009 w 2371972"/>
                <a:gd name="connsiteY14166" fmla="*/ 1136383 h 3508684"/>
                <a:gd name="connsiteX14167" fmla="*/ 385343 w 2371972"/>
                <a:gd name="connsiteY14167" fmla="*/ 1136002 h 3508684"/>
                <a:gd name="connsiteX14168" fmla="*/ 384487 w 2371972"/>
                <a:gd name="connsiteY14168" fmla="*/ 1136288 h 3508684"/>
                <a:gd name="connsiteX14169" fmla="*/ 387150 w 2371972"/>
                <a:gd name="connsiteY14169" fmla="*/ 1138191 h 3508684"/>
                <a:gd name="connsiteX14170" fmla="*/ 389623 w 2371972"/>
                <a:gd name="connsiteY14170" fmla="*/ 1138476 h 3508684"/>
                <a:gd name="connsiteX14171" fmla="*/ 391144 w 2371972"/>
                <a:gd name="connsiteY14171" fmla="*/ 1139143 h 3508684"/>
                <a:gd name="connsiteX14172" fmla="*/ 394758 w 2371972"/>
                <a:gd name="connsiteY14172" fmla="*/ 1142663 h 3508684"/>
                <a:gd name="connsiteX14173" fmla="*/ 396280 w 2371972"/>
                <a:gd name="connsiteY14173" fmla="*/ 1143044 h 3508684"/>
                <a:gd name="connsiteX14174" fmla="*/ 397326 w 2371972"/>
                <a:gd name="connsiteY14174" fmla="*/ 1143900 h 3508684"/>
                <a:gd name="connsiteX14175" fmla="*/ 397326 w 2371972"/>
                <a:gd name="connsiteY14175" fmla="*/ 1144567 h 3508684"/>
                <a:gd name="connsiteX14176" fmla="*/ 398372 w 2371972"/>
                <a:gd name="connsiteY14176" fmla="*/ 1144852 h 3508684"/>
                <a:gd name="connsiteX14177" fmla="*/ 401035 w 2371972"/>
                <a:gd name="connsiteY14177" fmla="*/ 1147041 h 3508684"/>
                <a:gd name="connsiteX14178" fmla="*/ 401796 w 2371972"/>
                <a:gd name="connsiteY14178" fmla="*/ 1150847 h 3508684"/>
                <a:gd name="connsiteX14179" fmla="*/ 401320 w 2371972"/>
                <a:gd name="connsiteY14179" fmla="*/ 1151703 h 3508684"/>
                <a:gd name="connsiteX14180" fmla="*/ 400559 w 2371972"/>
                <a:gd name="connsiteY14180" fmla="*/ 1151989 h 3508684"/>
                <a:gd name="connsiteX14181" fmla="*/ 400559 w 2371972"/>
                <a:gd name="connsiteY14181" fmla="*/ 1152845 h 3508684"/>
                <a:gd name="connsiteX14182" fmla="*/ 401605 w 2371972"/>
                <a:gd name="connsiteY14182" fmla="*/ 1153702 h 3508684"/>
                <a:gd name="connsiteX14183" fmla="*/ 401130 w 2371972"/>
                <a:gd name="connsiteY14183" fmla="*/ 1155224 h 3508684"/>
                <a:gd name="connsiteX14184" fmla="*/ 403602 w 2371972"/>
                <a:gd name="connsiteY14184" fmla="*/ 1157698 h 3508684"/>
                <a:gd name="connsiteX14185" fmla="*/ 403127 w 2371972"/>
                <a:gd name="connsiteY14185" fmla="*/ 1162076 h 3508684"/>
                <a:gd name="connsiteX14186" fmla="*/ 401605 w 2371972"/>
                <a:gd name="connsiteY14186" fmla="*/ 1163598 h 3508684"/>
                <a:gd name="connsiteX14187" fmla="*/ 397136 w 2371972"/>
                <a:gd name="connsiteY14187" fmla="*/ 1163218 h 3508684"/>
                <a:gd name="connsiteX14188" fmla="*/ 396850 w 2371972"/>
                <a:gd name="connsiteY14188" fmla="*/ 1162837 h 3508684"/>
                <a:gd name="connsiteX14189" fmla="*/ 395519 w 2371972"/>
                <a:gd name="connsiteY14189" fmla="*/ 1162551 h 3508684"/>
                <a:gd name="connsiteX14190" fmla="*/ 392666 w 2371972"/>
                <a:gd name="connsiteY14190" fmla="*/ 1162551 h 3508684"/>
                <a:gd name="connsiteX14191" fmla="*/ 392381 w 2371972"/>
                <a:gd name="connsiteY14191" fmla="*/ 1162932 h 3508684"/>
                <a:gd name="connsiteX14192" fmla="*/ 391049 w 2371972"/>
                <a:gd name="connsiteY14192" fmla="*/ 1162551 h 3508684"/>
                <a:gd name="connsiteX14193" fmla="*/ 389718 w 2371972"/>
                <a:gd name="connsiteY14193" fmla="*/ 1162837 h 3508684"/>
                <a:gd name="connsiteX14194" fmla="*/ 388957 w 2371972"/>
                <a:gd name="connsiteY14194" fmla="*/ 1161600 h 3508684"/>
                <a:gd name="connsiteX14195" fmla="*/ 386770 w 2371972"/>
                <a:gd name="connsiteY14195" fmla="*/ 1160077 h 3508684"/>
                <a:gd name="connsiteX14196" fmla="*/ 384582 w 2371972"/>
                <a:gd name="connsiteY14196" fmla="*/ 1160934 h 3508684"/>
                <a:gd name="connsiteX14197" fmla="*/ 383251 w 2371972"/>
                <a:gd name="connsiteY14197" fmla="*/ 1160934 h 3508684"/>
                <a:gd name="connsiteX14198" fmla="*/ 381730 w 2371972"/>
                <a:gd name="connsiteY14198" fmla="*/ 1158745 h 3508684"/>
                <a:gd name="connsiteX14199" fmla="*/ 380683 w 2371972"/>
                <a:gd name="connsiteY14199" fmla="*/ 1158745 h 3508684"/>
                <a:gd name="connsiteX14200" fmla="*/ 379828 w 2371972"/>
                <a:gd name="connsiteY14200" fmla="*/ 1160268 h 3508684"/>
                <a:gd name="connsiteX14201" fmla="*/ 377165 w 2371972"/>
                <a:gd name="connsiteY14201" fmla="*/ 1160268 h 3508684"/>
                <a:gd name="connsiteX14202" fmla="*/ 375833 w 2371972"/>
                <a:gd name="connsiteY14202" fmla="*/ 1159602 h 3508684"/>
                <a:gd name="connsiteX14203" fmla="*/ 375358 w 2371972"/>
                <a:gd name="connsiteY14203" fmla="*/ 1157413 h 3508684"/>
                <a:gd name="connsiteX14204" fmla="*/ 373836 w 2371972"/>
                <a:gd name="connsiteY14204" fmla="*/ 1158269 h 3508684"/>
                <a:gd name="connsiteX14205" fmla="*/ 372790 w 2371972"/>
                <a:gd name="connsiteY14205" fmla="*/ 1158269 h 3508684"/>
                <a:gd name="connsiteX14206" fmla="*/ 372790 w 2371972"/>
                <a:gd name="connsiteY14206" fmla="*/ 1158935 h 3508684"/>
                <a:gd name="connsiteX14207" fmla="*/ 371744 w 2371972"/>
                <a:gd name="connsiteY14207" fmla="*/ 1158935 h 3508684"/>
                <a:gd name="connsiteX14208" fmla="*/ 370413 w 2371972"/>
                <a:gd name="connsiteY14208" fmla="*/ 1158079 h 3508684"/>
                <a:gd name="connsiteX14209" fmla="*/ 370127 w 2371972"/>
                <a:gd name="connsiteY14209" fmla="*/ 1156556 h 3508684"/>
                <a:gd name="connsiteX14210" fmla="*/ 368320 w 2371972"/>
                <a:gd name="connsiteY14210" fmla="*/ 1156842 h 3508684"/>
                <a:gd name="connsiteX14211" fmla="*/ 366894 w 2371972"/>
                <a:gd name="connsiteY14211" fmla="*/ 1156366 h 3508684"/>
                <a:gd name="connsiteX14212" fmla="*/ 365563 w 2371972"/>
                <a:gd name="connsiteY14212" fmla="*/ 1153892 h 3508684"/>
                <a:gd name="connsiteX14213" fmla="*/ 365848 w 2371972"/>
                <a:gd name="connsiteY14213" fmla="*/ 1151608 h 3508684"/>
                <a:gd name="connsiteX14214" fmla="*/ 365087 w 2371972"/>
                <a:gd name="connsiteY14214" fmla="*/ 1151894 h 3508684"/>
                <a:gd name="connsiteX14215" fmla="*/ 364041 w 2371972"/>
                <a:gd name="connsiteY14215" fmla="*/ 1153511 h 3508684"/>
                <a:gd name="connsiteX14216" fmla="*/ 363280 w 2371972"/>
                <a:gd name="connsiteY14216" fmla="*/ 1153511 h 3508684"/>
                <a:gd name="connsiteX14217" fmla="*/ 361473 w 2371972"/>
                <a:gd name="connsiteY14217" fmla="*/ 1152655 h 3508684"/>
                <a:gd name="connsiteX14218" fmla="*/ 359952 w 2371972"/>
                <a:gd name="connsiteY14218" fmla="*/ 1151132 h 3508684"/>
                <a:gd name="connsiteX14219" fmla="*/ 359476 w 2371972"/>
                <a:gd name="connsiteY14219" fmla="*/ 1149229 h 3508684"/>
                <a:gd name="connsiteX14220" fmla="*/ 357384 w 2371972"/>
                <a:gd name="connsiteY14220" fmla="*/ 1149515 h 3508684"/>
                <a:gd name="connsiteX14221" fmla="*/ 357669 w 2371972"/>
                <a:gd name="connsiteY14221" fmla="*/ 1149895 h 3508684"/>
                <a:gd name="connsiteX14222" fmla="*/ 357004 w 2371972"/>
                <a:gd name="connsiteY14222" fmla="*/ 1150561 h 3508684"/>
                <a:gd name="connsiteX14223" fmla="*/ 355197 w 2371972"/>
                <a:gd name="connsiteY14223" fmla="*/ 1150181 h 3508684"/>
                <a:gd name="connsiteX14224" fmla="*/ 354721 w 2371972"/>
                <a:gd name="connsiteY14224" fmla="*/ 1151132 h 3508684"/>
                <a:gd name="connsiteX14225" fmla="*/ 353865 w 2371972"/>
                <a:gd name="connsiteY14225" fmla="*/ 1151799 h 3508684"/>
                <a:gd name="connsiteX14226" fmla="*/ 351773 w 2371972"/>
                <a:gd name="connsiteY14226" fmla="*/ 1150942 h 3508684"/>
                <a:gd name="connsiteX14227" fmla="*/ 349301 w 2371972"/>
                <a:gd name="connsiteY14227" fmla="*/ 1150942 h 3508684"/>
                <a:gd name="connsiteX14228" fmla="*/ 347494 w 2371972"/>
                <a:gd name="connsiteY14228" fmla="*/ 1150086 h 3508684"/>
                <a:gd name="connsiteX14229" fmla="*/ 347494 w 2371972"/>
                <a:gd name="connsiteY14229" fmla="*/ 1150752 h 3508684"/>
                <a:gd name="connsiteX14230" fmla="*/ 349015 w 2371972"/>
                <a:gd name="connsiteY14230" fmla="*/ 1151132 h 3508684"/>
                <a:gd name="connsiteX14231" fmla="*/ 351678 w 2371972"/>
                <a:gd name="connsiteY14231" fmla="*/ 1153607 h 3508684"/>
                <a:gd name="connsiteX14232" fmla="*/ 351393 w 2371972"/>
                <a:gd name="connsiteY14232" fmla="*/ 1155795 h 3508684"/>
                <a:gd name="connsiteX14233" fmla="*/ 352914 w 2371972"/>
                <a:gd name="connsiteY14233" fmla="*/ 1157032 h 3508684"/>
                <a:gd name="connsiteX14234" fmla="*/ 351583 w 2371972"/>
                <a:gd name="connsiteY14234" fmla="*/ 1158555 h 3508684"/>
                <a:gd name="connsiteX14235" fmla="*/ 352058 w 2371972"/>
                <a:gd name="connsiteY14235" fmla="*/ 1159221 h 3508684"/>
                <a:gd name="connsiteX14236" fmla="*/ 353390 w 2371972"/>
                <a:gd name="connsiteY14236" fmla="*/ 1159506 h 3508684"/>
                <a:gd name="connsiteX14237" fmla="*/ 353390 w 2371972"/>
                <a:gd name="connsiteY14237" fmla="*/ 1160743 h 3508684"/>
                <a:gd name="connsiteX14238" fmla="*/ 354151 w 2371972"/>
                <a:gd name="connsiteY14238" fmla="*/ 1161410 h 3508684"/>
                <a:gd name="connsiteX14239" fmla="*/ 354151 w 2371972"/>
                <a:gd name="connsiteY14239" fmla="*/ 1163598 h 3508684"/>
                <a:gd name="connsiteX14240" fmla="*/ 351678 w 2371972"/>
                <a:gd name="connsiteY14240" fmla="*/ 1163979 h 3508684"/>
                <a:gd name="connsiteX14241" fmla="*/ 349871 w 2371972"/>
                <a:gd name="connsiteY14241" fmla="*/ 1163122 h 3508684"/>
                <a:gd name="connsiteX14242" fmla="*/ 348064 w 2371972"/>
                <a:gd name="connsiteY14242" fmla="*/ 1161505 h 3508684"/>
                <a:gd name="connsiteX14243" fmla="*/ 348064 w 2371972"/>
                <a:gd name="connsiteY14243" fmla="*/ 1159887 h 3508684"/>
                <a:gd name="connsiteX14244" fmla="*/ 346733 w 2371972"/>
                <a:gd name="connsiteY14244" fmla="*/ 1160553 h 3508684"/>
                <a:gd name="connsiteX14245" fmla="*/ 347018 w 2371972"/>
                <a:gd name="connsiteY14245" fmla="*/ 1162456 h 3508684"/>
                <a:gd name="connsiteX14246" fmla="*/ 346257 w 2371972"/>
                <a:gd name="connsiteY14246" fmla="*/ 1162456 h 3508684"/>
                <a:gd name="connsiteX14247" fmla="*/ 345972 w 2371972"/>
                <a:gd name="connsiteY14247" fmla="*/ 1161790 h 3508684"/>
                <a:gd name="connsiteX14248" fmla="*/ 345116 w 2371972"/>
                <a:gd name="connsiteY14248" fmla="*/ 1161790 h 3508684"/>
                <a:gd name="connsiteX14249" fmla="*/ 345116 w 2371972"/>
                <a:gd name="connsiteY14249" fmla="*/ 1162456 h 3508684"/>
                <a:gd name="connsiteX14250" fmla="*/ 343595 w 2371972"/>
                <a:gd name="connsiteY14250" fmla="*/ 1162742 h 3508684"/>
                <a:gd name="connsiteX14251" fmla="*/ 343595 w 2371972"/>
                <a:gd name="connsiteY14251" fmla="*/ 1163408 h 3508684"/>
                <a:gd name="connsiteX14252" fmla="*/ 344641 w 2371972"/>
                <a:gd name="connsiteY14252" fmla="*/ 1164264 h 3508684"/>
                <a:gd name="connsiteX14253" fmla="*/ 345401 w 2371972"/>
                <a:gd name="connsiteY14253" fmla="*/ 1165787 h 3508684"/>
                <a:gd name="connsiteX14254" fmla="*/ 345401 w 2371972"/>
                <a:gd name="connsiteY14254" fmla="*/ 1168071 h 3508684"/>
                <a:gd name="connsiteX14255" fmla="*/ 346923 w 2371972"/>
                <a:gd name="connsiteY14255" fmla="*/ 1171592 h 3508684"/>
                <a:gd name="connsiteX14256" fmla="*/ 346923 w 2371972"/>
                <a:gd name="connsiteY14256" fmla="*/ 1173114 h 3508684"/>
                <a:gd name="connsiteX14257" fmla="*/ 347969 w 2371972"/>
                <a:gd name="connsiteY14257" fmla="*/ 1173495 h 3508684"/>
                <a:gd name="connsiteX14258" fmla="*/ 348445 w 2371972"/>
                <a:gd name="connsiteY14258" fmla="*/ 1172638 h 3508684"/>
                <a:gd name="connsiteX14259" fmla="*/ 349776 w 2371972"/>
                <a:gd name="connsiteY14259" fmla="*/ 1172353 h 3508684"/>
                <a:gd name="connsiteX14260" fmla="*/ 350632 w 2371972"/>
                <a:gd name="connsiteY14260" fmla="*/ 1173304 h 3508684"/>
                <a:gd name="connsiteX14261" fmla="*/ 350632 w 2371972"/>
                <a:gd name="connsiteY14261" fmla="*/ 1172067 h 3508684"/>
                <a:gd name="connsiteX14262" fmla="*/ 351963 w 2371972"/>
                <a:gd name="connsiteY14262" fmla="*/ 1171782 h 3508684"/>
                <a:gd name="connsiteX14263" fmla="*/ 352724 w 2371972"/>
                <a:gd name="connsiteY14263" fmla="*/ 1170925 h 3508684"/>
                <a:gd name="connsiteX14264" fmla="*/ 354531 w 2371972"/>
                <a:gd name="connsiteY14264" fmla="*/ 1170640 h 3508684"/>
                <a:gd name="connsiteX14265" fmla="*/ 357194 w 2371972"/>
                <a:gd name="connsiteY14265" fmla="*/ 1171306 h 3508684"/>
                <a:gd name="connsiteX14266" fmla="*/ 357669 w 2371972"/>
                <a:gd name="connsiteY14266" fmla="*/ 1172163 h 3508684"/>
                <a:gd name="connsiteX14267" fmla="*/ 359476 w 2371972"/>
                <a:gd name="connsiteY14267" fmla="*/ 1173114 h 3508684"/>
                <a:gd name="connsiteX14268" fmla="*/ 359476 w 2371972"/>
                <a:gd name="connsiteY14268" fmla="*/ 1174637 h 3508684"/>
                <a:gd name="connsiteX14269" fmla="*/ 360998 w 2371972"/>
                <a:gd name="connsiteY14269" fmla="*/ 1175017 h 3508684"/>
                <a:gd name="connsiteX14270" fmla="*/ 361473 w 2371972"/>
                <a:gd name="connsiteY14270" fmla="*/ 1176920 h 3508684"/>
                <a:gd name="connsiteX14271" fmla="*/ 361188 w 2371972"/>
                <a:gd name="connsiteY14271" fmla="*/ 1177777 h 3508684"/>
                <a:gd name="connsiteX14272" fmla="*/ 361854 w 2371972"/>
                <a:gd name="connsiteY14272" fmla="*/ 1177777 h 3508684"/>
                <a:gd name="connsiteX14273" fmla="*/ 362329 w 2371972"/>
                <a:gd name="connsiteY14273" fmla="*/ 1177111 h 3508684"/>
                <a:gd name="connsiteX14274" fmla="*/ 363185 w 2371972"/>
                <a:gd name="connsiteY14274" fmla="*/ 1177396 h 3508684"/>
                <a:gd name="connsiteX14275" fmla="*/ 362424 w 2371972"/>
                <a:gd name="connsiteY14275" fmla="*/ 1179585 h 3508684"/>
                <a:gd name="connsiteX14276" fmla="*/ 363470 w 2371972"/>
                <a:gd name="connsiteY14276" fmla="*/ 1180536 h 3508684"/>
                <a:gd name="connsiteX14277" fmla="*/ 363185 w 2371972"/>
                <a:gd name="connsiteY14277" fmla="*/ 1182059 h 3508684"/>
                <a:gd name="connsiteX14278" fmla="*/ 362329 w 2371972"/>
                <a:gd name="connsiteY14278" fmla="*/ 1181773 h 3508684"/>
                <a:gd name="connsiteX14279" fmla="*/ 362044 w 2371972"/>
                <a:gd name="connsiteY14279" fmla="*/ 1182725 h 3508684"/>
                <a:gd name="connsiteX14280" fmla="*/ 361568 w 2371972"/>
                <a:gd name="connsiteY14280" fmla="*/ 1183011 h 3508684"/>
                <a:gd name="connsiteX14281" fmla="*/ 361568 w 2371972"/>
                <a:gd name="connsiteY14281" fmla="*/ 1183962 h 3508684"/>
                <a:gd name="connsiteX14282" fmla="*/ 362044 w 2371972"/>
                <a:gd name="connsiteY14282" fmla="*/ 1183962 h 3508684"/>
                <a:gd name="connsiteX14283" fmla="*/ 362329 w 2371972"/>
                <a:gd name="connsiteY14283" fmla="*/ 1184628 h 3508684"/>
                <a:gd name="connsiteX14284" fmla="*/ 363851 w 2371972"/>
                <a:gd name="connsiteY14284" fmla="*/ 1184628 h 3508684"/>
                <a:gd name="connsiteX14285" fmla="*/ 363851 w 2371972"/>
                <a:gd name="connsiteY14285" fmla="*/ 1185485 h 3508684"/>
                <a:gd name="connsiteX14286" fmla="*/ 365182 w 2371972"/>
                <a:gd name="connsiteY14286" fmla="*/ 1187673 h 3508684"/>
                <a:gd name="connsiteX14287" fmla="*/ 365467 w 2371972"/>
                <a:gd name="connsiteY14287" fmla="*/ 1188910 h 3508684"/>
                <a:gd name="connsiteX14288" fmla="*/ 366133 w 2371972"/>
                <a:gd name="connsiteY14288" fmla="*/ 1188910 h 3508684"/>
                <a:gd name="connsiteX14289" fmla="*/ 366418 w 2371972"/>
                <a:gd name="connsiteY14289" fmla="*/ 1190147 h 3508684"/>
                <a:gd name="connsiteX14290" fmla="*/ 366894 w 2371972"/>
                <a:gd name="connsiteY14290" fmla="*/ 1190433 h 3508684"/>
                <a:gd name="connsiteX14291" fmla="*/ 366799 w 2371972"/>
                <a:gd name="connsiteY14291" fmla="*/ 1191670 h 3508684"/>
                <a:gd name="connsiteX14292" fmla="*/ 367845 w 2371972"/>
                <a:gd name="connsiteY14292" fmla="*/ 1192336 h 3508684"/>
                <a:gd name="connsiteX14293" fmla="*/ 370032 w 2371972"/>
                <a:gd name="connsiteY14293" fmla="*/ 1189862 h 3508684"/>
                <a:gd name="connsiteX14294" fmla="*/ 370698 w 2371972"/>
                <a:gd name="connsiteY14294" fmla="*/ 1189862 h 3508684"/>
                <a:gd name="connsiteX14295" fmla="*/ 372505 w 2371972"/>
                <a:gd name="connsiteY14295" fmla="*/ 1192051 h 3508684"/>
                <a:gd name="connsiteX14296" fmla="*/ 372505 w 2371972"/>
                <a:gd name="connsiteY14296" fmla="*/ 1193668 h 3508684"/>
                <a:gd name="connsiteX14297" fmla="*/ 371649 w 2371972"/>
                <a:gd name="connsiteY14297" fmla="*/ 1193954 h 3508684"/>
                <a:gd name="connsiteX14298" fmla="*/ 371173 w 2371972"/>
                <a:gd name="connsiteY14298" fmla="*/ 1193573 h 3508684"/>
                <a:gd name="connsiteX14299" fmla="*/ 371173 w 2371972"/>
                <a:gd name="connsiteY14299" fmla="*/ 1194525 h 3508684"/>
                <a:gd name="connsiteX14300" fmla="*/ 372695 w 2371972"/>
                <a:gd name="connsiteY14300" fmla="*/ 1196047 h 3508684"/>
                <a:gd name="connsiteX14301" fmla="*/ 372695 w 2371972"/>
                <a:gd name="connsiteY14301" fmla="*/ 1196999 h 3508684"/>
                <a:gd name="connsiteX14302" fmla="*/ 373551 w 2371972"/>
                <a:gd name="connsiteY14302" fmla="*/ 1197950 h 3508684"/>
                <a:gd name="connsiteX14303" fmla="*/ 373551 w 2371972"/>
                <a:gd name="connsiteY14303" fmla="*/ 1199568 h 3508684"/>
                <a:gd name="connsiteX14304" fmla="*/ 372885 w 2371972"/>
                <a:gd name="connsiteY14304" fmla="*/ 1199854 h 3508684"/>
                <a:gd name="connsiteX14305" fmla="*/ 372885 w 2371972"/>
                <a:gd name="connsiteY14305" fmla="*/ 1200234 h 3508684"/>
                <a:gd name="connsiteX14306" fmla="*/ 373551 w 2371972"/>
                <a:gd name="connsiteY14306" fmla="*/ 1200615 h 3508684"/>
                <a:gd name="connsiteX14307" fmla="*/ 373551 w 2371972"/>
                <a:gd name="connsiteY14307" fmla="*/ 1201566 h 3508684"/>
                <a:gd name="connsiteX14308" fmla="*/ 374597 w 2371972"/>
                <a:gd name="connsiteY14308" fmla="*/ 1203089 h 3508684"/>
                <a:gd name="connsiteX14309" fmla="*/ 373075 w 2371972"/>
                <a:gd name="connsiteY14309" fmla="*/ 1203945 h 3508684"/>
                <a:gd name="connsiteX14310" fmla="*/ 372790 w 2371972"/>
                <a:gd name="connsiteY14310" fmla="*/ 1204802 h 3508684"/>
                <a:gd name="connsiteX14311" fmla="*/ 372029 w 2371972"/>
                <a:gd name="connsiteY14311" fmla="*/ 1205087 h 3508684"/>
                <a:gd name="connsiteX14312" fmla="*/ 370983 w 2371972"/>
                <a:gd name="connsiteY14312" fmla="*/ 1206610 h 3508684"/>
                <a:gd name="connsiteX14313" fmla="*/ 369937 w 2371972"/>
                <a:gd name="connsiteY14313" fmla="*/ 1206610 h 3508684"/>
                <a:gd name="connsiteX14314" fmla="*/ 369462 w 2371972"/>
                <a:gd name="connsiteY14314" fmla="*/ 1207276 h 3508684"/>
                <a:gd name="connsiteX14315" fmla="*/ 368416 w 2371972"/>
                <a:gd name="connsiteY14315" fmla="*/ 1207561 h 3508684"/>
                <a:gd name="connsiteX14316" fmla="*/ 367369 w 2371972"/>
                <a:gd name="connsiteY14316" fmla="*/ 1206610 h 3508684"/>
                <a:gd name="connsiteX14317" fmla="*/ 367369 w 2371972"/>
                <a:gd name="connsiteY14317" fmla="*/ 1202518 h 3508684"/>
                <a:gd name="connsiteX14318" fmla="*/ 366514 w 2371972"/>
                <a:gd name="connsiteY14318" fmla="*/ 1202137 h 3508684"/>
                <a:gd name="connsiteX14319" fmla="*/ 365753 w 2371972"/>
                <a:gd name="connsiteY14319" fmla="*/ 1202803 h 3508684"/>
                <a:gd name="connsiteX14320" fmla="*/ 365753 w 2371972"/>
                <a:gd name="connsiteY14320" fmla="*/ 1206610 h 3508684"/>
                <a:gd name="connsiteX14321" fmla="*/ 364992 w 2371972"/>
                <a:gd name="connsiteY14321" fmla="*/ 1207466 h 3508684"/>
                <a:gd name="connsiteX14322" fmla="*/ 363946 w 2371972"/>
                <a:gd name="connsiteY14322" fmla="*/ 1207752 h 3508684"/>
                <a:gd name="connsiteX14323" fmla="*/ 362615 w 2371972"/>
                <a:gd name="connsiteY14323" fmla="*/ 1207371 h 3508684"/>
                <a:gd name="connsiteX14324" fmla="*/ 361568 w 2371972"/>
                <a:gd name="connsiteY14324" fmla="*/ 1206419 h 3508684"/>
                <a:gd name="connsiteX14325" fmla="*/ 361854 w 2371972"/>
                <a:gd name="connsiteY14325" fmla="*/ 1206039 h 3508684"/>
                <a:gd name="connsiteX14326" fmla="*/ 360998 w 2371972"/>
                <a:gd name="connsiteY14326" fmla="*/ 1205658 h 3508684"/>
                <a:gd name="connsiteX14327" fmla="*/ 362044 w 2371972"/>
                <a:gd name="connsiteY14327" fmla="*/ 1202233 h 3508684"/>
                <a:gd name="connsiteX14328" fmla="*/ 361093 w 2371972"/>
                <a:gd name="connsiteY14328" fmla="*/ 1202233 h 3508684"/>
                <a:gd name="connsiteX14329" fmla="*/ 360332 w 2371972"/>
                <a:gd name="connsiteY14329" fmla="*/ 1204992 h 3508684"/>
                <a:gd name="connsiteX14330" fmla="*/ 359571 w 2371972"/>
                <a:gd name="connsiteY14330" fmla="*/ 1205373 h 3508684"/>
                <a:gd name="connsiteX14331" fmla="*/ 357479 w 2371972"/>
                <a:gd name="connsiteY14331" fmla="*/ 1203945 h 3508684"/>
                <a:gd name="connsiteX14332" fmla="*/ 356148 w 2371972"/>
                <a:gd name="connsiteY14332" fmla="*/ 1203660 h 3508684"/>
                <a:gd name="connsiteX14333" fmla="*/ 355292 w 2371972"/>
                <a:gd name="connsiteY14333" fmla="*/ 1202803 h 3508684"/>
                <a:gd name="connsiteX14334" fmla="*/ 353485 w 2371972"/>
                <a:gd name="connsiteY14334" fmla="*/ 1202137 h 3508684"/>
                <a:gd name="connsiteX14335" fmla="*/ 353009 w 2371972"/>
                <a:gd name="connsiteY14335" fmla="*/ 1201186 h 3508684"/>
                <a:gd name="connsiteX14336" fmla="*/ 351488 w 2371972"/>
                <a:gd name="connsiteY14336" fmla="*/ 1199949 h 3508684"/>
                <a:gd name="connsiteX14337" fmla="*/ 351488 w 2371972"/>
                <a:gd name="connsiteY14337" fmla="*/ 1198997 h 3508684"/>
                <a:gd name="connsiteX14338" fmla="*/ 350822 w 2371972"/>
                <a:gd name="connsiteY14338" fmla="*/ 1198617 h 3508684"/>
                <a:gd name="connsiteX14339" fmla="*/ 349301 w 2371972"/>
                <a:gd name="connsiteY14339" fmla="*/ 1200234 h 3508684"/>
                <a:gd name="connsiteX14340" fmla="*/ 349301 w 2371972"/>
                <a:gd name="connsiteY14340" fmla="*/ 1201091 h 3508684"/>
                <a:gd name="connsiteX14341" fmla="*/ 351488 w 2371972"/>
                <a:gd name="connsiteY14341" fmla="*/ 1203374 h 3508684"/>
                <a:gd name="connsiteX14342" fmla="*/ 351963 w 2371972"/>
                <a:gd name="connsiteY14342" fmla="*/ 1203374 h 3508684"/>
                <a:gd name="connsiteX14343" fmla="*/ 352249 w 2371972"/>
                <a:gd name="connsiteY14343" fmla="*/ 1204897 h 3508684"/>
                <a:gd name="connsiteX14344" fmla="*/ 352914 w 2371972"/>
                <a:gd name="connsiteY14344" fmla="*/ 1205278 h 3508684"/>
                <a:gd name="connsiteX14345" fmla="*/ 353200 w 2371972"/>
                <a:gd name="connsiteY14345" fmla="*/ 1210036 h 3508684"/>
                <a:gd name="connsiteX14346" fmla="*/ 351393 w 2371972"/>
                <a:gd name="connsiteY14346" fmla="*/ 1209370 h 3508684"/>
                <a:gd name="connsiteX14347" fmla="*/ 350917 w 2371972"/>
                <a:gd name="connsiteY14347" fmla="*/ 1208703 h 3508684"/>
                <a:gd name="connsiteX14348" fmla="*/ 350442 w 2371972"/>
                <a:gd name="connsiteY14348" fmla="*/ 1209084 h 3508684"/>
                <a:gd name="connsiteX14349" fmla="*/ 350917 w 2371972"/>
                <a:gd name="connsiteY14349" fmla="*/ 1209750 h 3508684"/>
                <a:gd name="connsiteX14350" fmla="*/ 353009 w 2371972"/>
                <a:gd name="connsiteY14350" fmla="*/ 1210416 h 3508684"/>
                <a:gd name="connsiteX14351" fmla="*/ 353295 w 2371972"/>
                <a:gd name="connsiteY14351" fmla="*/ 1211939 h 3508684"/>
                <a:gd name="connsiteX14352" fmla="*/ 354341 w 2371972"/>
                <a:gd name="connsiteY14352" fmla="*/ 1212890 h 3508684"/>
                <a:gd name="connsiteX14353" fmla="*/ 354341 w 2371972"/>
                <a:gd name="connsiteY14353" fmla="*/ 1213461 h 3508684"/>
                <a:gd name="connsiteX14354" fmla="*/ 355862 w 2371972"/>
                <a:gd name="connsiteY14354" fmla="*/ 1214413 h 3508684"/>
                <a:gd name="connsiteX14355" fmla="*/ 355387 w 2371972"/>
                <a:gd name="connsiteY14355" fmla="*/ 1215364 h 3508684"/>
                <a:gd name="connsiteX14356" fmla="*/ 353295 w 2371972"/>
                <a:gd name="connsiteY14356" fmla="*/ 1216221 h 3508684"/>
                <a:gd name="connsiteX14357" fmla="*/ 353295 w 2371972"/>
                <a:gd name="connsiteY14357" fmla="*/ 1217839 h 3508684"/>
                <a:gd name="connsiteX14358" fmla="*/ 353770 w 2371972"/>
                <a:gd name="connsiteY14358" fmla="*/ 1217839 h 3508684"/>
                <a:gd name="connsiteX14359" fmla="*/ 354056 w 2371972"/>
                <a:gd name="connsiteY14359" fmla="*/ 1219076 h 3508684"/>
                <a:gd name="connsiteX14360" fmla="*/ 353770 w 2371972"/>
                <a:gd name="connsiteY14360" fmla="*/ 1219932 h 3508684"/>
                <a:gd name="connsiteX14361" fmla="*/ 351678 w 2371972"/>
                <a:gd name="connsiteY14361" fmla="*/ 1220313 h 3508684"/>
                <a:gd name="connsiteX14362" fmla="*/ 349871 w 2371972"/>
                <a:gd name="connsiteY14362" fmla="*/ 1219361 h 3508684"/>
                <a:gd name="connsiteX14363" fmla="*/ 349396 w 2371972"/>
                <a:gd name="connsiteY14363" fmla="*/ 1217458 h 3508684"/>
                <a:gd name="connsiteX14364" fmla="*/ 347589 w 2371972"/>
                <a:gd name="connsiteY14364" fmla="*/ 1216602 h 3508684"/>
                <a:gd name="connsiteX14365" fmla="*/ 348254 w 2371972"/>
                <a:gd name="connsiteY14365" fmla="*/ 1215935 h 3508684"/>
                <a:gd name="connsiteX14366" fmla="*/ 346733 w 2371972"/>
                <a:gd name="connsiteY14366" fmla="*/ 1214698 h 3508684"/>
                <a:gd name="connsiteX14367" fmla="*/ 347208 w 2371972"/>
                <a:gd name="connsiteY14367" fmla="*/ 1213747 h 3508684"/>
                <a:gd name="connsiteX14368" fmla="*/ 346923 w 2371972"/>
                <a:gd name="connsiteY14368" fmla="*/ 1213081 h 3508684"/>
                <a:gd name="connsiteX14369" fmla="*/ 346257 w 2371972"/>
                <a:gd name="connsiteY14369" fmla="*/ 1213081 h 3508684"/>
                <a:gd name="connsiteX14370" fmla="*/ 345972 w 2371972"/>
                <a:gd name="connsiteY14370" fmla="*/ 1212415 h 3508684"/>
                <a:gd name="connsiteX14371" fmla="*/ 345211 w 2371972"/>
                <a:gd name="connsiteY14371" fmla="*/ 1212129 h 3508684"/>
                <a:gd name="connsiteX14372" fmla="*/ 346067 w 2371972"/>
                <a:gd name="connsiteY14372" fmla="*/ 1212034 h 3508684"/>
                <a:gd name="connsiteX14373" fmla="*/ 346543 w 2371972"/>
                <a:gd name="connsiteY14373" fmla="*/ 1212415 h 3508684"/>
                <a:gd name="connsiteX14374" fmla="*/ 345497 w 2371972"/>
                <a:gd name="connsiteY14374" fmla="*/ 1212700 h 3508684"/>
                <a:gd name="connsiteX14375" fmla="*/ 345497 w 2371972"/>
                <a:gd name="connsiteY14375" fmla="*/ 1213556 h 3508684"/>
                <a:gd name="connsiteX14376" fmla="*/ 346257 w 2371972"/>
                <a:gd name="connsiteY14376" fmla="*/ 1213842 h 3508684"/>
                <a:gd name="connsiteX14377" fmla="*/ 346733 w 2371972"/>
                <a:gd name="connsiteY14377" fmla="*/ 1215079 h 3508684"/>
                <a:gd name="connsiteX14378" fmla="*/ 344926 w 2371972"/>
                <a:gd name="connsiteY14378" fmla="*/ 1215935 h 3508684"/>
                <a:gd name="connsiteX14379" fmla="*/ 342739 w 2371972"/>
                <a:gd name="connsiteY14379" fmla="*/ 1214984 h 3508684"/>
                <a:gd name="connsiteX14380" fmla="*/ 341407 w 2371972"/>
                <a:gd name="connsiteY14380" fmla="*/ 1213747 h 3508684"/>
                <a:gd name="connsiteX14381" fmla="*/ 340551 w 2371972"/>
                <a:gd name="connsiteY14381" fmla="*/ 1214032 h 3508684"/>
                <a:gd name="connsiteX14382" fmla="*/ 345497 w 2371972"/>
                <a:gd name="connsiteY14382" fmla="*/ 1217839 h 3508684"/>
                <a:gd name="connsiteX14383" fmla="*/ 346828 w 2371972"/>
                <a:gd name="connsiteY14383" fmla="*/ 1219361 h 3508684"/>
                <a:gd name="connsiteX14384" fmla="*/ 346828 w 2371972"/>
                <a:gd name="connsiteY14384" fmla="*/ 1220027 h 3508684"/>
                <a:gd name="connsiteX14385" fmla="*/ 345782 w 2371972"/>
                <a:gd name="connsiteY14385" fmla="*/ 1220408 h 3508684"/>
                <a:gd name="connsiteX14386" fmla="*/ 344260 w 2371972"/>
                <a:gd name="connsiteY14386" fmla="*/ 1219171 h 3508684"/>
                <a:gd name="connsiteX14387" fmla="*/ 344260 w 2371972"/>
                <a:gd name="connsiteY14387" fmla="*/ 1220408 h 3508684"/>
                <a:gd name="connsiteX14388" fmla="*/ 341407 w 2371972"/>
                <a:gd name="connsiteY14388" fmla="*/ 1219742 h 3508684"/>
                <a:gd name="connsiteX14389" fmla="*/ 340932 w 2371972"/>
                <a:gd name="connsiteY14389" fmla="*/ 1220122 h 3508684"/>
                <a:gd name="connsiteX14390" fmla="*/ 341217 w 2371972"/>
                <a:gd name="connsiteY14390" fmla="*/ 1220789 h 3508684"/>
                <a:gd name="connsiteX14391" fmla="*/ 340456 w 2371972"/>
                <a:gd name="connsiteY14391" fmla="*/ 1221455 h 3508684"/>
                <a:gd name="connsiteX14392" fmla="*/ 339600 w 2371972"/>
                <a:gd name="connsiteY14392" fmla="*/ 1221455 h 3508684"/>
                <a:gd name="connsiteX14393" fmla="*/ 339315 w 2371972"/>
                <a:gd name="connsiteY14393" fmla="*/ 1220598 h 3508684"/>
                <a:gd name="connsiteX14394" fmla="*/ 340076 w 2371972"/>
                <a:gd name="connsiteY14394" fmla="*/ 1220218 h 3508684"/>
                <a:gd name="connsiteX14395" fmla="*/ 339791 w 2371972"/>
                <a:gd name="connsiteY14395" fmla="*/ 1219551 h 3508684"/>
                <a:gd name="connsiteX14396" fmla="*/ 338269 w 2371972"/>
                <a:gd name="connsiteY14396" fmla="*/ 1219171 h 3508684"/>
                <a:gd name="connsiteX14397" fmla="*/ 338554 w 2371972"/>
                <a:gd name="connsiteY14397" fmla="*/ 1218219 h 3508684"/>
                <a:gd name="connsiteX14398" fmla="*/ 339410 w 2371972"/>
                <a:gd name="connsiteY14398" fmla="*/ 1218600 h 3508684"/>
                <a:gd name="connsiteX14399" fmla="*/ 339410 w 2371972"/>
                <a:gd name="connsiteY14399" fmla="*/ 1217648 h 3508684"/>
                <a:gd name="connsiteX14400" fmla="*/ 338745 w 2371972"/>
                <a:gd name="connsiteY14400" fmla="*/ 1216126 h 3508684"/>
                <a:gd name="connsiteX14401" fmla="*/ 337889 w 2371972"/>
                <a:gd name="connsiteY14401" fmla="*/ 1215460 h 3508684"/>
                <a:gd name="connsiteX14402" fmla="*/ 338174 w 2371972"/>
                <a:gd name="connsiteY14402" fmla="*/ 1213842 h 3508684"/>
                <a:gd name="connsiteX14403" fmla="*/ 339696 w 2371972"/>
                <a:gd name="connsiteY14403" fmla="*/ 1213556 h 3508684"/>
                <a:gd name="connsiteX14404" fmla="*/ 339410 w 2371972"/>
                <a:gd name="connsiteY14404" fmla="*/ 1211939 h 3508684"/>
                <a:gd name="connsiteX14405" fmla="*/ 335987 w 2371972"/>
                <a:gd name="connsiteY14405" fmla="*/ 1209084 h 3508684"/>
                <a:gd name="connsiteX14406" fmla="*/ 333894 w 2371972"/>
                <a:gd name="connsiteY14406" fmla="*/ 1203089 h 3508684"/>
                <a:gd name="connsiteX14407" fmla="*/ 332563 w 2371972"/>
                <a:gd name="connsiteY14407" fmla="*/ 1201471 h 3508684"/>
                <a:gd name="connsiteX14408" fmla="*/ 332278 w 2371972"/>
                <a:gd name="connsiteY14408" fmla="*/ 1199854 h 3508684"/>
                <a:gd name="connsiteX14409" fmla="*/ 331232 w 2371972"/>
                <a:gd name="connsiteY14409" fmla="*/ 1200520 h 3508684"/>
                <a:gd name="connsiteX14410" fmla="*/ 330756 w 2371972"/>
                <a:gd name="connsiteY14410" fmla="*/ 1201757 h 3508684"/>
                <a:gd name="connsiteX14411" fmla="*/ 329995 w 2371972"/>
                <a:gd name="connsiteY14411" fmla="*/ 1202137 h 3508684"/>
                <a:gd name="connsiteX14412" fmla="*/ 327808 w 2371972"/>
                <a:gd name="connsiteY14412" fmla="*/ 1200615 h 3508684"/>
                <a:gd name="connsiteX14413" fmla="*/ 329900 w 2371972"/>
                <a:gd name="connsiteY14413" fmla="*/ 1203089 h 3508684"/>
                <a:gd name="connsiteX14414" fmla="*/ 331232 w 2371972"/>
                <a:gd name="connsiteY14414" fmla="*/ 1206515 h 3508684"/>
                <a:gd name="connsiteX14415" fmla="*/ 332088 w 2371972"/>
                <a:gd name="connsiteY14415" fmla="*/ 1206895 h 3508684"/>
                <a:gd name="connsiteX14416" fmla="*/ 332373 w 2371972"/>
                <a:gd name="connsiteY14416" fmla="*/ 1207847 h 3508684"/>
                <a:gd name="connsiteX14417" fmla="*/ 333229 w 2371972"/>
                <a:gd name="connsiteY14417" fmla="*/ 1208228 h 3508684"/>
                <a:gd name="connsiteX14418" fmla="*/ 333704 w 2371972"/>
                <a:gd name="connsiteY14418" fmla="*/ 1209179 h 3508684"/>
                <a:gd name="connsiteX14419" fmla="*/ 335511 w 2371972"/>
                <a:gd name="connsiteY14419" fmla="*/ 1210131 h 3508684"/>
                <a:gd name="connsiteX14420" fmla="*/ 336272 w 2371972"/>
                <a:gd name="connsiteY14420" fmla="*/ 1212034 h 3508684"/>
                <a:gd name="connsiteX14421" fmla="*/ 334750 w 2371972"/>
                <a:gd name="connsiteY14421" fmla="*/ 1212034 h 3508684"/>
                <a:gd name="connsiteX14422" fmla="*/ 333990 w 2371972"/>
                <a:gd name="connsiteY14422" fmla="*/ 1212890 h 3508684"/>
                <a:gd name="connsiteX14423" fmla="*/ 333704 w 2371972"/>
                <a:gd name="connsiteY14423" fmla="*/ 1216411 h 3508684"/>
                <a:gd name="connsiteX14424" fmla="*/ 332848 w 2371972"/>
                <a:gd name="connsiteY14424" fmla="*/ 1217268 h 3508684"/>
                <a:gd name="connsiteX14425" fmla="*/ 333134 w 2371972"/>
                <a:gd name="connsiteY14425" fmla="*/ 1218124 h 3508684"/>
                <a:gd name="connsiteX14426" fmla="*/ 332278 w 2371972"/>
                <a:gd name="connsiteY14426" fmla="*/ 1218505 h 3508684"/>
                <a:gd name="connsiteX14427" fmla="*/ 332278 w 2371972"/>
                <a:gd name="connsiteY14427" fmla="*/ 1220693 h 3508684"/>
                <a:gd name="connsiteX14428" fmla="*/ 331422 w 2371972"/>
                <a:gd name="connsiteY14428" fmla="*/ 1221359 h 3508684"/>
                <a:gd name="connsiteX14429" fmla="*/ 330566 w 2371972"/>
                <a:gd name="connsiteY14429" fmla="*/ 1221359 h 3508684"/>
                <a:gd name="connsiteX14430" fmla="*/ 329235 w 2371972"/>
                <a:gd name="connsiteY14430" fmla="*/ 1219171 h 3508684"/>
                <a:gd name="connsiteX14431" fmla="*/ 329710 w 2371972"/>
                <a:gd name="connsiteY14431" fmla="*/ 1218505 h 3508684"/>
                <a:gd name="connsiteX14432" fmla="*/ 329710 w 2371972"/>
                <a:gd name="connsiteY14432" fmla="*/ 1216602 h 3508684"/>
                <a:gd name="connsiteX14433" fmla="*/ 329235 w 2371972"/>
                <a:gd name="connsiteY14433" fmla="*/ 1216316 h 3508684"/>
                <a:gd name="connsiteX14434" fmla="*/ 329235 w 2371972"/>
                <a:gd name="connsiteY14434" fmla="*/ 1215364 h 3508684"/>
                <a:gd name="connsiteX14435" fmla="*/ 328188 w 2371972"/>
                <a:gd name="connsiteY14435" fmla="*/ 1213461 h 3508684"/>
                <a:gd name="connsiteX14436" fmla="*/ 326667 w 2371972"/>
                <a:gd name="connsiteY14436" fmla="*/ 1213842 h 3508684"/>
                <a:gd name="connsiteX14437" fmla="*/ 327523 w 2371972"/>
                <a:gd name="connsiteY14437" fmla="*/ 1214793 h 3508684"/>
                <a:gd name="connsiteX14438" fmla="*/ 327237 w 2371972"/>
                <a:gd name="connsiteY14438" fmla="*/ 1217553 h 3508684"/>
                <a:gd name="connsiteX14439" fmla="*/ 326382 w 2371972"/>
                <a:gd name="connsiteY14439" fmla="*/ 1217268 h 3508684"/>
                <a:gd name="connsiteX14440" fmla="*/ 325906 w 2371972"/>
                <a:gd name="connsiteY14440" fmla="*/ 1214413 h 3508684"/>
                <a:gd name="connsiteX14441" fmla="*/ 324860 w 2371972"/>
                <a:gd name="connsiteY14441" fmla="*/ 1214698 h 3508684"/>
                <a:gd name="connsiteX14442" fmla="*/ 324385 w 2371972"/>
                <a:gd name="connsiteY14442" fmla="*/ 1215364 h 3508684"/>
                <a:gd name="connsiteX14443" fmla="*/ 324670 w 2371972"/>
                <a:gd name="connsiteY14443" fmla="*/ 1216602 h 3508684"/>
                <a:gd name="connsiteX14444" fmla="*/ 326762 w 2371972"/>
                <a:gd name="connsiteY14444" fmla="*/ 1218790 h 3508684"/>
                <a:gd name="connsiteX14445" fmla="*/ 326762 w 2371972"/>
                <a:gd name="connsiteY14445" fmla="*/ 1219171 h 3508684"/>
                <a:gd name="connsiteX14446" fmla="*/ 325431 w 2371972"/>
                <a:gd name="connsiteY14446" fmla="*/ 1219551 h 3508684"/>
                <a:gd name="connsiteX14447" fmla="*/ 325145 w 2371972"/>
                <a:gd name="connsiteY14447" fmla="*/ 1220218 h 3508684"/>
                <a:gd name="connsiteX14448" fmla="*/ 325621 w 2371972"/>
                <a:gd name="connsiteY14448" fmla="*/ 1220218 h 3508684"/>
                <a:gd name="connsiteX14449" fmla="*/ 325621 w 2371972"/>
                <a:gd name="connsiteY14449" fmla="*/ 1221169 h 3508684"/>
                <a:gd name="connsiteX14450" fmla="*/ 326477 w 2371972"/>
                <a:gd name="connsiteY14450" fmla="*/ 1221455 h 3508684"/>
                <a:gd name="connsiteX14451" fmla="*/ 326762 w 2371972"/>
                <a:gd name="connsiteY14451" fmla="*/ 1222406 h 3508684"/>
                <a:gd name="connsiteX14452" fmla="*/ 327428 w 2371972"/>
                <a:gd name="connsiteY14452" fmla="*/ 1222692 h 3508684"/>
                <a:gd name="connsiteX14453" fmla="*/ 327903 w 2371972"/>
                <a:gd name="connsiteY14453" fmla="*/ 1223548 h 3508684"/>
                <a:gd name="connsiteX14454" fmla="*/ 327903 w 2371972"/>
                <a:gd name="connsiteY14454" fmla="*/ 1224500 h 3508684"/>
                <a:gd name="connsiteX14455" fmla="*/ 327428 w 2371972"/>
                <a:gd name="connsiteY14455" fmla="*/ 1224880 h 3508684"/>
                <a:gd name="connsiteX14456" fmla="*/ 325621 w 2371972"/>
                <a:gd name="connsiteY14456" fmla="*/ 1225261 h 3508684"/>
                <a:gd name="connsiteX14457" fmla="*/ 325906 w 2371972"/>
                <a:gd name="connsiteY14457" fmla="*/ 1225927 h 3508684"/>
                <a:gd name="connsiteX14458" fmla="*/ 327237 w 2371972"/>
                <a:gd name="connsiteY14458" fmla="*/ 1226308 h 3508684"/>
                <a:gd name="connsiteX14459" fmla="*/ 327523 w 2371972"/>
                <a:gd name="connsiteY14459" fmla="*/ 1228211 h 3508684"/>
                <a:gd name="connsiteX14460" fmla="*/ 326857 w 2371972"/>
                <a:gd name="connsiteY14460" fmla="*/ 1229733 h 3508684"/>
                <a:gd name="connsiteX14461" fmla="*/ 328188 w 2371972"/>
                <a:gd name="connsiteY14461" fmla="*/ 1230399 h 3508684"/>
                <a:gd name="connsiteX14462" fmla="*/ 327428 w 2371972"/>
                <a:gd name="connsiteY14462" fmla="*/ 1231351 h 3508684"/>
                <a:gd name="connsiteX14463" fmla="*/ 324289 w 2371972"/>
                <a:gd name="connsiteY14463" fmla="*/ 1231351 h 3508684"/>
                <a:gd name="connsiteX14464" fmla="*/ 322102 w 2371972"/>
                <a:gd name="connsiteY14464" fmla="*/ 1228877 h 3508684"/>
                <a:gd name="connsiteX14465" fmla="*/ 321341 w 2371972"/>
                <a:gd name="connsiteY14465" fmla="*/ 1226974 h 3508684"/>
                <a:gd name="connsiteX14466" fmla="*/ 319534 w 2371972"/>
                <a:gd name="connsiteY14466" fmla="*/ 1226593 h 3508684"/>
                <a:gd name="connsiteX14467" fmla="*/ 318774 w 2371972"/>
                <a:gd name="connsiteY14467" fmla="*/ 1225737 h 3508684"/>
                <a:gd name="connsiteX14468" fmla="*/ 317728 w 2371972"/>
                <a:gd name="connsiteY14468" fmla="*/ 1226022 h 3508684"/>
                <a:gd name="connsiteX14469" fmla="*/ 317728 w 2371972"/>
                <a:gd name="connsiteY14469" fmla="*/ 1227259 h 3508684"/>
                <a:gd name="connsiteX14470" fmla="*/ 318774 w 2371972"/>
                <a:gd name="connsiteY14470" fmla="*/ 1228496 h 3508684"/>
                <a:gd name="connsiteX14471" fmla="*/ 318488 w 2371972"/>
                <a:gd name="connsiteY14471" fmla="*/ 1229353 h 3508684"/>
                <a:gd name="connsiteX14472" fmla="*/ 317157 w 2371972"/>
                <a:gd name="connsiteY14472" fmla="*/ 1229638 h 3508684"/>
                <a:gd name="connsiteX14473" fmla="*/ 316301 w 2371972"/>
                <a:gd name="connsiteY14473" fmla="*/ 1228401 h 3508684"/>
                <a:gd name="connsiteX14474" fmla="*/ 315826 w 2371972"/>
                <a:gd name="connsiteY14474" fmla="*/ 1228687 h 3508684"/>
                <a:gd name="connsiteX14475" fmla="*/ 316111 w 2371972"/>
                <a:gd name="connsiteY14475" fmla="*/ 1230875 h 3508684"/>
                <a:gd name="connsiteX14476" fmla="*/ 317442 w 2371972"/>
                <a:gd name="connsiteY14476" fmla="*/ 1231827 h 3508684"/>
                <a:gd name="connsiteX14477" fmla="*/ 317442 w 2371972"/>
                <a:gd name="connsiteY14477" fmla="*/ 1235253 h 3508684"/>
                <a:gd name="connsiteX14478" fmla="*/ 318488 w 2371972"/>
                <a:gd name="connsiteY14478" fmla="*/ 1236204 h 3508684"/>
                <a:gd name="connsiteX14479" fmla="*/ 318488 w 2371972"/>
                <a:gd name="connsiteY14479" fmla="*/ 1237727 h 3508684"/>
                <a:gd name="connsiteX14480" fmla="*/ 319820 w 2371972"/>
                <a:gd name="connsiteY14480" fmla="*/ 1238678 h 3508684"/>
                <a:gd name="connsiteX14481" fmla="*/ 319820 w 2371972"/>
                <a:gd name="connsiteY14481" fmla="*/ 1239915 h 3508684"/>
                <a:gd name="connsiteX14482" fmla="*/ 321151 w 2371972"/>
                <a:gd name="connsiteY14482" fmla="*/ 1241152 h 3508684"/>
                <a:gd name="connsiteX14483" fmla="*/ 321151 w 2371972"/>
                <a:gd name="connsiteY14483" fmla="*/ 1243056 h 3508684"/>
                <a:gd name="connsiteX14484" fmla="*/ 320295 w 2371972"/>
                <a:gd name="connsiteY14484" fmla="*/ 1243341 h 3508684"/>
                <a:gd name="connsiteX14485" fmla="*/ 319820 w 2371972"/>
                <a:gd name="connsiteY14485" fmla="*/ 1244007 h 3508684"/>
                <a:gd name="connsiteX14486" fmla="*/ 317632 w 2371972"/>
                <a:gd name="connsiteY14486" fmla="*/ 1244293 h 3508684"/>
                <a:gd name="connsiteX14487" fmla="*/ 317157 w 2371972"/>
                <a:gd name="connsiteY14487" fmla="*/ 1245149 h 3508684"/>
                <a:gd name="connsiteX14488" fmla="*/ 316396 w 2371972"/>
                <a:gd name="connsiteY14488" fmla="*/ 1244864 h 3508684"/>
                <a:gd name="connsiteX14489" fmla="*/ 316396 w 2371972"/>
                <a:gd name="connsiteY14489" fmla="*/ 1244197 h 3508684"/>
                <a:gd name="connsiteX14490" fmla="*/ 315445 w 2371972"/>
                <a:gd name="connsiteY14490" fmla="*/ 1244197 h 3508684"/>
                <a:gd name="connsiteX14491" fmla="*/ 313353 w 2371972"/>
                <a:gd name="connsiteY14491" fmla="*/ 1242675 h 3508684"/>
                <a:gd name="connsiteX14492" fmla="*/ 312497 w 2371972"/>
                <a:gd name="connsiteY14492" fmla="*/ 1243912 h 3508684"/>
                <a:gd name="connsiteX14493" fmla="*/ 311451 w 2371972"/>
                <a:gd name="connsiteY14493" fmla="*/ 1243627 h 3508684"/>
                <a:gd name="connsiteX14494" fmla="*/ 310595 w 2371972"/>
                <a:gd name="connsiteY14494" fmla="*/ 1242770 h 3508684"/>
                <a:gd name="connsiteX14495" fmla="*/ 310595 w 2371972"/>
                <a:gd name="connsiteY14495" fmla="*/ 1242009 h 3508684"/>
                <a:gd name="connsiteX14496" fmla="*/ 309739 w 2371972"/>
                <a:gd name="connsiteY14496" fmla="*/ 1241057 h 3508684"/>
                <a:gd name="connsiteX14497" fmla="*/ 309739 w 2371972"/>
                <a:gd name="connsiteY14497" fmla="*/ 1240106 h 3508684"/>
                <a:gd name="connsiteX14498" fmla="*/ 307457 w 2371972"/>
                <a:gd name="connsiteY14498" fmla="*/ 1238203 h 3508684"/>
                <a:gd name="connsiteX14499" fmla="*/ 304794 w 2371972"/>
                <a:gd name="connsiteY14499" fmla="*/ 1237346 h 3508684"/>
                <a:gd name="connsiteX14500" fmla="*/ 304318 w 2371972"/>
                <a:gd name="connsiteY14500" fmla="*/ 1238298 h 3508684"/>
                <a:gd name="connsiteX14501" fmla="*/ 306506 w 2371972"/>
                <a:gd name="connsiteY14501" fmla="*/ 1239535 h 3508684"/>
                <a:gd name="connsiteX14502" fmla="*/ 307267 w 2371972"/>
                <a:gd name="connsiteY14502" fmla="*/ 1242294 h 3508684"/>
                <a:gd name="connsiteX14503" fmla="*/ 306411 w 2371972"/>
                <a:gd name="connsiteY14503" fmla="*/ 1242675 h 3508684"/>
                <a:gd name="connsiteX14504" fmla="*/ 306125 w 2371972"/>
                <a:gd name="connsiteY14504" fmla="*/ 1242294 h 3508684"/>
                <a:gd name="connsiteX14505" fmla="*/ 302702 w 2371972"/>
                <a:gd name="connsiteY14505" fmla="*/ 1241914 h 3508684"/>
                <a:gd name="connsiteX14506" fmla="*/ 301941 w 2371972"/>
                <a:gd name="connsiteY14506" fmla="*/ 1240677 h 3508684"/>
                <a:gd name="connsiteX14507" fmla="*/ 301370 w 2371972"/>
                <a:gd name="connsiteY14507" fmla="*/ 1240677 h 3508684"/>
                <a:gd name="connsiteX14508" fmla="*/ 301370 w 2371972"/>
                <a:gd name="connsiteY14508" fmla="*/ 1242294 h 3508684"/>
                <a:gd name="connsiteX14509" fmla="*/ 302131 w 2371972"/>
                <a:gd name="connsiteY14509" fmla="*/ 1243151 h 3508684"/>
                <a:gd name="connsiteX14510" fmla="*/ 303463 w 2371972"/>
                <a:gd name="connsiteY14510" fmla="*/ 1243151 h 3508684"/>
                <a:gd name="connsiteX14511" fmla="*/ 306316 w 2371972"/>
                <a:gd name="connsiteY14511" fmla="*/ 1244102 h 3508684"/>
                <a:gd name="connsiteX14512" fmla="*/ 306791 w 2371972"/>
                <a:gd name="connsiteY14512" fmla="*/ 1244768 h 3508684"/>
                <a:gd name="connsiteX14513" fmla="*/ 308122 w 2371972"/>
                <a:gd name="connsiteY14513" fmla="*/ 1245054 h 3508684"/>
                <a:gd name="connsiteX14514" fmla="*/ 308122 w 2371972"/>
                <a:gd name="connsiteY14514" fmla="*/ 1245435 h 3508684"/>
                <a:gd name="connsiteX14515" fmla="*/ 306791 w 2371972"/>
                <a:gd name="connsiteY14515" fmla="*/ 1245815 h 3508684"/>
                <a:gd name="connsiteX14516" fmla="*/ 306506 w 2371972"/>
                <a:gd name="connsiteY14516" fmla="*/ 1246481 h 3508684"/>
                <a:gd name="connsiteX14517" fmla="*/ 307171 w 2371972"/>
                <a:gd name="connsiteY14517" fmla="*/ 1246767 h 3508684"/>
                <a:gd name="connsiteX14518" fmla="*/ 307647 w 2371972"/>
                <a:gd name="connsiteY14518" fmla="*/ 1248289 h 3508684"/>
                <a:gd name="connsiteX14519" fmla="*/ 309169 w 2371972"/>
                <a:gd name="connsiteY14519" fmla="*/ 1247909 h 3508684"/>
                <a:gd name="connsiteX14520" fmla="*/ 309929 w 2371972"/>
                <a:gd name="connsiteY14520" fmla="*/ 1248575 h 3508684"/>
                <a:gd name="connsiteX14521" fmla="*/ 310215 w 2371972"/>
                <a:gd name="connsiteY14521" fmla="*/ 1251049 h 3508684"/>
                <a:gd name="connsiteX14522" fmla="*/ 308408 w 2371972"/>
                <a:gd name="connsiteY14522" fmla="*/ 1251049 h 3508684"/>
                <a:gd name="connsiteX14523" fmla="*/ 308408 w 2371972"/>
                <a:gd name="connsiteY14523" fmla="*/ 1251430 h 3508684"/>
                <a:gd name="connsiteX14524" fmla="*/ 306601 w 2371972"/>
                <a:gd name="connsiteY14524" fmla="*/ 1252952 h 3508684"/>
                <a:gd name="connsiteX14525" fmla="*/ 305079 w 2371972"/>
                <a:gd name="connsiteY14525" fmla="*/ 1253809 h 3508684"/>
                <a:gd name="connsiteX14526" fmla="*/ 304033 w 2371972"/>
                <a:gd name="connsiteY14526" fmla="*/ 1253523 h 3508684"/>
                <a:gd name="connsiteX14527" fmla="*/ 302702 w 2371972"/>
                <a:gd name="connsiteY14527" fmla="*/ 1254189 h 3508684"/>
                <a:gd name="connsiteX14528" fmla="*/ 301370 w 2371972"/>
                <a:gd name="connsiteY14528" fmla="*/ 1254189 h 3508684"/>
                <a:gd name="connsiteX14529" fmla="*/ 299564 w 2371972"/>
                <a:gd name="connsiteY14529" fmla="*/ 1255712 h 3508684"/>
                <a:gd name="connsiteX14530" fmla="*/ 297091 w 2371972"/>
                <a:gd name="connsiteY14530" fmla="*/ 1255426 h 3508684"/>
                <a:gd name="connsiteX14531" fmla="*/ 296425 w 2371972"/>
                <a:gd name="connsiteY14531" fmla="*/ 1255807 h 3508684"/>
                <a:gd name="connsiteX14532" fmla="*/ 296140 w 2371972"/>
                <a:gd name="connsiteY14532" fmla="*/ 1257044 h 3508684"/>
                <a:gd name="connsiteX14533" fmla="*/ 293953 w 2371972"/>
                <a:gd name="connsiteY14533" fmla="*/ 1257044 h 3508684"/>
                <a:gd name="connsiteX14534" fmla="*/ 293953 w 2371972"/>
                <a:gd name="connsiteY14534" fmla="*/ 1257424 h 3508684"/>
                <a:gd name="connsiteX14535" fmla="*/ 293477 w 2371972"/>
                <a:gd name="connsiteY14535" fmla="*/ 1257424 h 3508684"/>
                <a:gd name="connsiteX14536" fmla="*/ 294143 w 2371972"/>
                <a:gd name="connsiteY14536" fmla="*/ 1261231 h 3508684"/>
                <a:gd name="connsiteX14537" fmla="*/ 294618 w 2371972"/>
                <a:gd name="connsiteY14537" fmla="*/ 1261516 h 3508684"/>
                <a:gd name="connsiteX14538" fmla="*/ 294618 w 2371972"/>
                <a:gd name="connsiteY14538" fmla="*/ 1262753 h 3508684"/>
                <a:gd name="connsiteX14539" fmla="*/ 293762 w 2371972"/>
                <a:gd name="connsiteY14539" fmla="*/ 1263039 h 3508684"/>
                <a:gd name="connsiteX14540" fmla="*/ 294048 w 2371972"/>
                <a:gd name="connsiteY14540" fmla="*/ 1265323 h 3508684"/>
                <a:gd name="connsiteX14541" fmla="*/ 293287 w 2371972"/>
                <a:gd name="connsiteY14541" fmla="*/ 1266940 h 3508684"/>
                <a:gd name="connsiteX14542" fmla="*/ 292526 w 2371972"/>
                <a:gd name="connsiteY14542" fmla="*/ 1267321 h 3508684"/>
                <a:gd name="connsiteX14543" fmla="*/ 292526 w 2371972"/>
                <a:gd name="connsiteY14543" fmla="*/ 1267987 h 3508684"/>
                <a:gd name="connsiteX14544" fmla="*/ 293382 w 2371972"/>
                <a:gd name="connsiteY14544" fmla="*/ 1268368 h 3508684"/>
                <a:gd name="connsiteX14545" fmla="*/ 293382 w 2371972"/>
                <a:gd name="connsiteY14545" fmla="*/ 1268748 h 3508684"/>
                <a:gd name="connsiteX14546" fmla="*/ 292051 w 2371972"/>
                <a:gd name="connsiteY14546" fmla="*/ 1269605 h 3508684"/>
                <a:gd name="connsiteX14547" fmla="*/ 291765 w 2371972"/>
                <a:gd name="connsiteY14547" fmla="*/ 1270271 h 3508684"/>
                <a:gd name="connsiteX14548" fmla="*/ 290719 w 2371972"/>
                <a:gd name="connsiteY14548" fmla="*/ 1269129 h 3508684"/>
                <a:gd name="connsiteX14549" fmla="*/ 288627 w 2371972"/>
                <a:gd name="connsiteY14549" fmla="*/ 1269129 h 3508684"/>
                <a:gd name="connsiteX14550" fmla="*/ 288152 w 2371972"/>
                <a:gd name="connsiteY14550" fmla="*/ 1269510 h 3508684"/>
                <a:gd name="connsiteX14551" fmla="*/ 288152 w 2371972"/>
                <a:gd name="connsiteY14551" fmla="*/ 1272650 h 3508684"/>
                <a:gd name="connsiteX14552" fmla="*/ 287105 w 2371972"/>
                <a:gd name="connsiteY14552" fmla="*/ 1273506 h 3508684"/>
                <a:gd name="connsiteX14553" fmla="*/ 285584 w 2371972"/>
                <a:gd name="connsiteY14553" fmla="*/ 1273126 h 3508684"/>
                <a:gd name="connsiteX14554" fmla="*/ 285299 w 2371972"/>
                <a:gd name="connsiteY14554" fmla="*/ 1271603 h 3508684"/>
                <a:gd name="connsiteX14555" fmla="*/ 286345 w 2371972"/>
                <a:gd name="connsiteY14555" fmla="*/ 1270937 h 3508684"/>
                <a:gd name="connsiteX14556" fmla="*/ 286345 w 2371972"/>
                <a:gd name="connsiteY14556" fmla="*/ 1270556 h 3508684"/>
                <a:gd name="connsiteX14557" fmla="*/ 284157 w 2371972"/>
                <a:gd name="connsiteY14557" fmla="*/ 1270271 h 3508684"/>
                <a:gd name="connsiteX14558" fmla="*/ 285203 w 2371972"/>
                <a:gd name="connsiteY14558" fmla="*/ 1270937 h 3508684"/>
                <a:gd name="connsiteX14559" fmla="*/ 284728 w 2371972"/>
                <a:gd name="connsiteY14559" fmla="*/ 1271889 h 3508684"/>
                <a:gd name="connsiteX14560" fmla="*/ 284062 w 2371972"/>
                <a:gd name="connsiteY14560" fmla="*/ 1272174 h 3508684"/>
                <a:gd name="connsiteX14561" fmla="*/ 283587 w 2371972"/>
                <a:gd name="connsiteY14561" fmla="*/ 1270651 h 3508684"/>
                <a:gd name="connsiteX14562" fmla="*/ 282541 w 2371972"/>
                <a:gd name="connsiteY14562" fmla="*/ 1269129 h 3508684"/>
                <a:gd name="connsiteX14563" fmla="*/ 282541 w 2371972"/>
                <a:gd name="connsiteY14563" fmla="*/ 1267511 h 3508684"/>
                <a:gd name="connsiteX14564" fmla="*/ 278451 w 2371972"/>
                <a:gd name="connsiteY14564" fmla="*/ 1266560 h 3508684"/>
                <a:gd name="connsiteX14565" fmla="*/ 279973 w 2371972"/>
                <a:gd name="connsiteY14565" fmla="*/ 1269034 h 3508684"/>
                <a:gd name="connsiteX14566" fmla="*/ 280448 w 2371972"/>
                <a:gd name="connsiteY14566" fmla="*/ 1271508 h 3508684"/>
                <a:gd name="connsiteX14567" fmla="*/ 281970 w 2371972"/>
                <a:gd name="connsiteY14567" fmla="*/ 1272460 h 3508684"/>
                <a:gd name="connsiteX14568" fmla="*/ 282255 w 2371972"/>
                <a:gd name="connsiteY14568" fmla="*/ 1274077 h 3508684"/>
                <a:gd name="connsiteX14569" fmla="*/ 283302 w 2371972"/>
                <a:gd name="connsiteY14569" fmla="*/ 1275695 h 3508684"/>
                <a:gd name="connsiteX14570" fmla="*/ 282636 w 2371972"/>
                <a:gd name="connsiteY14570" fmla="*/ 1277884 h 3508684"/>
                <a:gd name="connsiteX14571" fmla="*/ 278832 w 2371972"/>
                <a:gd name="connsiteY14571" fmla="*/ 1276647 h 3508684"/>
                <a:gd name="connsiteX14572" fmla="*/ 278166 w 2371972"/>
                <a:gd name="connsiteY14572" fmla="*/ 1275409 h 3508684"/>
                <a:gd name="connsiteX14573" fmla="*/ 278166 w 2371972"/>
                <a:gd name="connsiteY14573" fmla="*/ 1273792 h 3508684"/>
                <a:gd name="connsiteX14574" fmla="*/ 277405 w 2371972"/>
                <a:gd name="connsiteY14574" fmla="*/ 1272935 h 3508684"/>
                <a:gd name="connsiteX14575" fmla="*/ 277691 w 2371972"/>
                <a:gd name="connsiteY14575" fmla="*/ 1272079 h 3508684"/>
                <a:gd name="connsiteX14576" fmla="*/ 275884 w 2371972"/>
                <a:gd name="connsiteY14576" fmla="*/ 1271223 h 3508684"/>
                <a:gd name="connsiteX14577" fmla="*/ 275598 w 2371972"/>
                <a:gd name="connsiteY14577" fmla="*/ 1269319 h 3508684"/>
                <a:gd name="connsiteX14578" fmla="*/ 273792 w 2371972"/>
                <a:gd name="connsiteY14578" fmla="*/ 1267131 h 3508684"/>
                <a:gd name="connsiteX14579" fmla="*/ 274077 w 2371972"/>
                <a:gd name="connsiteY14579" fmla="*/ 1266465 h 3508684"/>
                <a:gd name="connsiteX14580" fmla="*/ 270939 w 2371972"/>
                <a:gd name="connsiteY14580" fmla="*/ 1264181 h 3508684"/>
                <a:gd name="connsiteX14581" fmla="*/ 269132 w 2371972"/>
                <a:gd name="connsiteY14581" fmla="*/ 1261326 h 3508684"/>
                <a:gd name="connsiteX14582" fmla="*/ 269132 w 2371972"/>
                <a:gd name="connsiteY14582" fmla="*/ 1260470 h 3508684"/>
                <a:gd name="connsiteX14583" fmla="*/ 268086 w 2371972"/>
                <a:gd name="connsiteY14583" fmla="*/ 1260470 h 3508684"/>
                <a:gd name="connsiteX14584" fmla="*/ 268086 w 2371972"/>
                <a:gd name="connsiteY14584" fmla="*/ 1258852 h 3508684"/>
                <a:gd name="connsiteX14585" fmla="*/ 266754 w 2371972"/>
                <a:gd name="connsiteY14585" fmla="*/ 1257995 h 3508684"/>
                <a:gd name="connsiteX14586" fmla="*/ 266754 w 2371972"/>
                <a:gd name="connsiteY14586" fmla="*/ 1259613 h 3508684"/>
                <a:gd name="connsiteX14587" fmla="*/ 264282 w 2371972"/>
                <a:gd name="connsiteY14587" fmla="*/ 1258662 h 3508684"/>
                <a:gd name="connsiteX14588" fmla="*/ 263236 w 2371972"/>
                <a:gd name="connsiteY14588" fmla="*/ 1257139 h 3508684"/>
                <a:gd name="connsiteX14589" fmla="*/ 261143 w 2371972"/>
                <a:gd name="connsiteY14589" fmla="*/ 1256854 h 3508684"/>
                <a:gd name="connsiteX14590" fmla="*/ 260858 w 2371972"/>
                <a:gd name="connsiteY14590" fmla="*/ 1255902 h 3508684"/>
                <a:gd name="connsiteX14591" fmla="*/ 261714 w 2371972"/>
                <a:gd name="connsiteY14591" fmla="*/ 1254665 h 3508684"/>
                <a:gd name="connsiteX14592" fmla="*/ 260668 w 2371972"/>
                <a:gd name="connsiteY14592" fmla="*/ 1253809 h 3508684"/>
                <a:gd name="connsiteX14593" fmla="*/ 260383 w 2371972"/>
                <a:gd name="connsiteY14593" fmla="*/ 1252952 h 3508684"/>
                <a:gd name="connsiteX14594" fmla="*/ 259336 w 2371972"/>
                <a:gd name="connsiteY14594" fmla="*/ 1252286 h 3508684"/>
                <a:gd name="connsiteX14595" fmla="*/ 259051 w 2371972"/>
                <a:gd name="connsiteY14595" fmla="*/ 1250097 h 3508684"/>
                <a:gd name="connsiteX14596" fmla="*/ 259812 w 2371972"/>
                <a:gd name="connsiteY14596" fmla="*/ 1249812 h 3508684"/>
                <a:gd name="connsiteX14597" fmla="*/ 259527 w 2371972"/>
                <a:gd name="connsiteY14597" fmla="*/ 1249431 h 3508684"/>
                <a:gd name="connsiteX14598" fmla="*/ 260002 w 2371972"/>
                <a:gd name="connsiteY14598" fmla="*/ 1249431 h 3508684"/>
                <a:gd name="connsiteX14599" fmla="*/ 260002 w 2371972"/>
                <a:gd name="connsiteY14599" fmla="*/ 1249051 h 3508684"/>
                <a:gd name="connsiteX14600" fmla="*/ 259146 w 2371972"/>
                <a:gd name="connsiteY14600" fmla="*/ 1247813 h 3508684"/>
                <a:gd name="connsiteX14601" fmla="*/ 258385 w 2371972"/>
                <a:gd name="connsiteY14601" fmla="*/ 1247813 h 3508684"/>
                <a:gd name="connsiteX14602" fmla="*/ 258671 w 2371972"/>
                <a:gd name="connsiteY14602" fmla="*/ 1246862 h 3508684"/>
                <a:gd name="connsiteX14603" fmla="*/ 256198 w 2371972"/>
                <a:gd name="connsiteY14603" fmla="*/ 1247147 h 3508684"/>
                <a:gd name="connsiteX14604" fmla="*/ 255342 w 2371972"/>
                <a:gd name="connsiteY14604" fmla="*/ 1245625 h 3508684"/>
                <a:gd name="connsiteX14605" fmla="*/ 255057 w 2371972"/>
                <a:gd name="connsiteY14605" fmla="*/ 1245625 h 3508684"/>
                <a:gd name="connsiteX14606" fmla="*/ 255057 w 2371972"/>
                <a:gd name="connsiteY14606" fmla="*/ 1244959 h 3508684"/>
                <a:gd name="connsiteX14607" fmla="*/ 250873 w 2371972"/>
                <a:gd name="connsiteY14607" fmla="*/ 1242104 h 3508684"/>
                <a:gd name="connsiteX14608" fmla="*/ 250873 w 2371972"/>
                <a:gd name="connsiteY14608" fmla="*/ 1241438 h 3508684"/>
                <a:gd name="connsiteX14609" fmla="*/ 249826 w 2371972"/>
                <a:gd name="connsiteY14609" fmla="*/ 1240772 h 3508684"/>
                <a:gd name="connsiteX14610" fmla="*/ 249066 w 2371972"/>
                <a:gd name="connsiteY14610" fmla="*/ 1239249 h 3508684"/>
                <a:gd name="connsiteX14611" fmla="*/ 246973 w 2371972"/>
                <a:gd name="connsiteY14611" fmla="*/ 1239535 h 3508684"/>
                <a:gd name="connsiteX14612" fmla="*/ 246688 w 2371972"/>
                <a:gd name="connsiteY14612" fmla="*/ 1238583 h 3508684"/>
                <a:gd name="connsiteX14613" fmla="*/ 246213 w 2371972"/>
                <a:gd name="connsiteY14613" fmla="*/ 1237727 h 3508684"/>
                <a:gd name="connsiteX14614" fmla="*/ 245357 w 2371972"/>
                <a:gd name="connsiteY14614" fmla="*/ 1237346 h 3508684"/>
                <a:gd name="connsiteX14615" fmla="*/ 244881 w 2371972"/>
                <a:gd name="connsiteY14615" fmla="*/ 1235824 h 3508684"/>
                <a:gd name="connsiteX14616" fmla="*/ 243169 w 2371972"/>
                <a:gd name="connsiteY14616" fmla="*/ 1234396 h 3508684"/>
                <a:gd name="connsiteX14617" fmla="*/ 242314 w 2371972"/>
                <a:gd name="connsiteY14617" fmla="*/ 1231922 h 3508684"/>
                <a:gd name="connsiteX14618" fmla="*/ 241267 w 2371972"/>
                <a:gd name="connsiteY14618" fmla="*/ 1231256 h 3508684"/>
                <a:gd name="connsiteX14619" fmla="*/ 238605 w 2371972"/>
                <a:gd name="connsiteY14619" fmla="*/ 1227164 h 3508684"/>
                <a:gd name="connsiteX14620" fmla="*/ 238319 w 2371972"/>
                <a:gd name="connsiteY14620" fmla="*/ 1224404 h 3508684"/>
                <a:gd name="connsiteX14621" fmla="*/ 239175 w 2371972"/>
                <a:gd name="connsiteY14621" fmla="*/ 1223453 h 3508684"/>
                <a:gd name="connsiteX14622" fmla="*/ 239175 w 2371972"/>
                <a:gd name="connsiteY14622" fmla="*/ 1222501 h 3508684"/>
                <a:gd name="connsiteX14623" fmla="*/ 238415 w 2371972"/>
                <a:gd name="connsiteY14623" fmla="*/ 1221835 h 3508684"/>
                <a:gd name="connsiteX14624" fmla="*/ 236322 w 2371972"/>
                <a:gd name="connsiteY14624" fmla="*/ 1222216 h 3508684"/>
                <a:gd name="connsiteX14625" fmla="*/ 235657 w 2371972"/>
                <a:gd name="connsiteY14625" fmla="*/ 1221550 h 3508684"/>
                <a:gd name="connsiteX14626" fmla="*/ 234896 w 2371972"/>
                <a:gd name="connsiteY14626" fmla="*/ 1217458 h 3508684"/>
                <a:gd name="connsiteX14627" fmla="*/ 234040 w 2371972"/>
                <a:gd name="connsiteY14627" fmla="*/ 1217077 h 3508684"/>
                <a:gd name="connsiteX14628" fmla="*/ 231567 w 2371972"/>
                <a:gd name="connsiteY14628" fmla="*/ 1217077 h 3508684"/>
                <a:gd name="connsiteX14629" fmla="*/ 231282 w 2371972"/>
                <a:gd name="connsiteY14629" fmla="*/ 1217458 h 3508684"/>
                <a:gd name="connsiteX14630" fmla="*/ 229475 w 2371972"/>
                <a:gd name="connsiteY14630" fmla="*/ 1216221 h 3508684"/>
                <a:gd name="connsiteX14631" fmla="*/ 228144 w 2371972"/>
                <a:gd name="connsiteY14631" fmla="*/ 1216506 h 3508684"/>
                <a:gd name="connsiteX14632" fmla="*/ 228429 w 2371972"/>
                <a:gd name="connsiteY14632" fmla="*/ 1217458 h 3508684"/>
                <a:gd name="connsiteX14633" fmla="*/ 227383 w 2371972"/>
                <a:gd name="connsiteY14633" fmla="*/ 1217172 h 3508684"/>
                <a:gd name="connsiteX14634" fmla="*/ 225861 w 2371972"/>
                <a:gd name="connsiteY14634" fmla="*/ 1214698 h 3508684"/>
                <a:gd name="connsiteX14635" fmla="*/ 222723 w 2371972"/>
                <a:gd name="connsiteY14635" fmla="*/ 1213081 h 3508684"/>
                <a:gd name="connsiteX14636" fmla="*/ 220631 w 2371972"/>
                <a:gd name="connsiteY14636" fmla="*/ 1210892 h 3508684"/>
                <a:gd name="connsiteX14637" fmla="*/ 220346 w 2371972"/>
                <a:gd name="connsiteY14637" fmla="*/ 1209940 h 3508684"/>
                <a:gd name="connsiteX14638" fmla="*/ 218539 w 2371972"/>
                <a:gd name="connsiteY14638" fmla="*/ 1207752 h 3508684"/>
                <a:gd name="connsiteX14639" fmla="*/ 218063 w 2371972"/>
                <a:gd name="connsiteY14639" fmla="*/ 1204992 h 3508684"/>
                <a:gd name="connsiteX14640" fmla="*/ 217207 w 2371972"/>
                <a:gd name="connsiteY14640" fmla="*/ 1204612 h 3508684"/>
                <a:gd name="connsiteX14641" fmla="*/ 217207 w 2371972"/>
                <a:gd name="connsiteY14641" fmla="*/ 1203374 h 3508684"/>
                <a:gd name="connsiteX14642" fmla="*/ 218063 w 2371972"/>
                <a:gd name="connsiteY14642" fmla="*/ 1201852 h 3508684"/>
                <a:gd name="connsiteX14643" fmla="*/ 218349 w 2371972"/>
                <a:gd name="connsiteY14643" fmla="*/ 1199092 h 3508684"/>
                <a:gd name="connsiteX14644" fmla="*/ 217493 w 2371972"/>
                <a:gd name="connsiteY14644" fmla="*/ 1198141 h 3508684"/>
                <a:gd name="connsiteX14645" fmla="*/ 216637 w 2371972"/>
                <a:gd name="connsiteY14645" fmla="*/ 1197855 h 3508684"/>
                <a:gd name="connsiteX14646" fmla="*/ 216637 w 2371972"/>
                <a:gd name="connsiteY14646" fmla="*/ 1197189 h 3508684"/>
                <a:gd name="connsiteX14647" fmla="*/ 215115 w 2371972"/>
                <a:gd name="connsiteY14647" fmla="*/ 1195952 h 3508684"/>
                <a:gd name="connsiteX14648" fmla="*/ 215115 w 2371972"/>
                <a:gd name="connsiteY14648" fmla="*/ 1194715 h 3508684"/>
                <a:gd name="connsiteX14649" fmla="*/ 215400 w 2371972"/>
                <a:gd name="connsiteY14649" fmla="*/ 1194334 h 3508684"/>
                <a:gd name="connsiteX14650" fmla="*/ 216922 w 2371972"/>
                <a:gd name="connsiteY14650" fmla="*/ 1194334 h 3508684"/>
                <a:gd name="connsiteX14651" fmla="*/ 219014 w 2371972"/>
                <a:gd name="connsiteY14651" fmla="*/ 1193478 h 3508684"/>
                <a:gd name="connsiteX14652" fmla="*/ 223199 w 2371972"/>
                <a:gd name="connsiteY14652" fmla="*/ 1194334 h 3508684"/>
                <a:gd name="connsiteX14653" fmla="*/ 223199 w 2371972"/>
                <a:gd name="connsiteY14653" fmla="*/ 1193383 h 3508684"/>
                <a:gd name="connsiteX14654" fmla="*/ 224055 w 2371972"/>
                <a:gd name="connsiteY14654" fmla="*/ 1192431 h 3508684"/>
                <a:gd name="connsiteX14655" fmla="*/ 226717 w 2371972"/>
                <a:gd name="connsiteY14655" fmla="*/ 1191765 h 3508684"/>
                <a:gd name="connsiteX14656" fmla="*/ 227763 w 2371972"/>
                <a:gd name="connsiteY14656" fmla="*/ 1192051 h 3508684"/>
                <a:gd name="connsiteX14657" fmla="*/ 230902 w 2371972"/>
                <a:gd name="connsiteY14657" fmla="*/ 1195476 h 3508684"/>
                <a:gd name="connsiteX14658" fmla="*/ 231662 w 2371972"/>
                <a:gd name="connsiteY14658" fmla="*/ 1195476 h 3508684"/>
                <a:gd name="connsiteX14659" fmla="*/ 233850 w 2371972"/>
                <a:gd name="connsiteY14659" fmla="*/ 1197379 h 3508684"/>
                <a:gd name="connsiteX14660" fmla="*/ 236513 w 2371972"/>
                <a:gd name="connsiteY14660" fmla="*/ 1198617 h 3508684"/>
                <a:gd name="connsiteX14661" fmla="*/ 236227 w 2371972"/>
                <a:gd name="connsiteY14661" fmla="*/ 1199854 h 3508684"/>
                <a:gd name="connsiteX14662" fmla="*/ 236988 w 2371972"/>
                <a:gd name="connsiteY14662" fmla="*/ 1201757 h 3508684"/>
                <a:gd name="connsiteX14663" fmla="*/ 237749 w 2371972"/>
                <a:gd name="connsiteY14663" fmla="*/ 1202423 h 3508684"/>
                <a:gd name="connsiteX14664" fmla="*/ 237464 w 2371972"/>
                <a:gd name="connsiteY14664" fmla="*/ 1203945 h 3508684"/>
                <a:gd name="connsiteX14665" fmla="*/ 238224 w 2371972"/>
                <a:gd name="connsiteY14665" fmla="*/ 1206419 h 3508684"/>
                <a:gd name="connsiteX14666" fmla="*/ 237178 w 2371972"/>
                <a:gd name="connsiteY14666" fmla="*/ 1209274 h 3508684"/>
                <a:gd name="connsiteX14667" fmla="*/ 236893 w 2371972"/>
                <a:gd name="connsiteY14667" fmla="*/ 1212034 h 3508684"/>
                <a:gd name="connsiteX14668" fmla="*/ 237178 w 2371972"/>
                <a:gd name="connsiteY14668" fmla="*/ 1212700 h 3508684"/>
                <a:gd name="connsiteX14669" fmla="*/ 238700 w 2371972"/>
                <a:gd name="connsiteY14669" fmla="*/ 1213652 h 3508684"/>
                <a:gd name="connsiteX14670" fmla="*/ 240221 w 2371972"/>
                <a:gd name="connsiteY14670" fmla="*/ 1212034 h 3508684"/>
                <a:gd name="connsiteX14671" fmla="*/ 240221 w 2371972"/>
                <a:gd name="connsiteY14671" fmla="*/ 1211082 h 3508684"/>
                <a:gd name="connsiteX14672" fmla="*/ 239175 w 2371972"/>
                <a:gd name="connsiteY14672" fmla="*/ 1210416 h 3508684"/>
                <a:gd name="connsiteX14673" fmla="*/ 238415 w 2371972"/>
                <a:gd name="connsiteY14673" fmla="*/ 1209179 h 3508684"/>
                <a:gd name="connsiteX14674" fmla="*/ 239461 w 2371972"/>
                <a:gd name="connsiteY14674" fmla="*/ 1204802 h 3508684"/>
                <a:gd name="connsiteX14675" fmla="*/ 244120 w 2371972"/>
                <a:gd name="connsiteY14675" fmla="*/ 1205183 h 3508684"/>
                <a:gd name="connsiteX14676" fmla="*/ 246213 w 2371972"/>
                <a:gd name="connsiteY14676" fmla="*/ 1204516 h 3508684"/>
                <a:gd name="connsiteX14677" fmla="*/ 250682 w 2371972"/>
                <a:gd name="connsiteY14677" fmla="*/ 1202042 h 3508684"/>
                <a:gd name="connsiteX14678" fmla="*/ 251728 w 2371972"/>
                <a:gd name="connsiteY14678" fmla="*/ 1200425 h 3508684"/>
                <a:gd name="connsiteX14679" fmla="*/ 251728 w 2371972"/>
                <a:gd name="connsiteY14679" fmla="*/ 1199568 h 3508684"/>
                <a:gd name="connsiteX14680" fmla="*/ 252775 w 2371972"/>
                <a:gd name="connsiteY14680" fmla="*/ 1198902 h 3508684"/>
                <a:gd name="connsiteX14681" fmla="*/ 253060 w 2371972"/>
                <a:gd name="connsiteY14681" fmla="*/ 1198046 h 3508684"/>
                <a:gd name="connsiteX14682" fmla="*/ 256483 w 2371972"/>
                <a:gd name="connsiteY14682" fmla="*/ 1197094 h 3508684"/>
                <a:gd name="connsiteX14683" fmla="*/ 259146 w 2371972"/>
                <a:gd name="connsiteY14683" fmla="*/ 1197094 h 3508684"/>
                <a:gd name="connsiteX14684" fmla="*/ 259622 w 2371972"/>
                <a:gd name="connsiteY14684" fmla="*/ 1196238 h 3508684"/>
                <a:gd name="connsiteX14685" fmla="*/ 260668 w 2371972"/>
                <a:gd name="connsiteY14685" fmla="*/ 1195952 h 3508684"/>
                <a:gd name="connsiteX14686" fmla="*/ 262189 w 2371972"/>
                <a:gd name="connsiteY14686" fmla="*/ 1194715 h 3508684"/>
                <a:gd name="connsiteX14687" fmla="*/ 261904 w 2371972"/>
                <a:gd name="connsiteY14687" fmla="*/ 1193193 h 3508684"/>
                <a:gd name="connsiteX14688" fmla="*/ 262950 w 2371972"/>
                <a:gd name="connsiteY14688" fmla="*/ 1192526 h 3508684"/>
                <a:gd name="connsiteX14689" fmla="*/ 263426 w 2371972"/>
                <a:gd name="connsiteY14689" fmla="*/ 1191670 h 3508684"/>
                <a:gd name="connsiteX14690" fmla="*/ 262950 w 2371972"/>
                <a:gd name="connsiteY14690" fmla="*/ 1190147 h 3508684"/>
                <a:gd name="connsiteX14691" fmla="*/ 265138 w 2371972"/>
                <a:gd name="connsiteY14691" fmla="*/ 1189291 h 3508684"/>
                <a:gd name="connsiteX14692" fmla="*/ 266944 w 2371972"/>
                <a:gd name="connsiteY14692" fmla="*/ 1187769 h 3508684"/>
                <a:gd name="connsiteX14693" fmla="*/ 266944 w 2371972"/>
                <a:gd name="connsiteY14693" fmla="*/ 1186151 h 3508684"/>
                <a:gd name="connsiteX14694" fmla="*/ 267420 w 2371972"/>
                <a:gd name="connsiteY14694" fmla="*/ 1186151 h 3508684"/>
                <a:gd name="connsiteX14695" fmla="*/ 267135 w 2371972"/>
                <a:gd name="connsiteY14695" fmla="*/ 1183677 h 3508684"/>
                <a:gd name="connsiteX14696" fmla="*/ 267895 w 2371972"/>
                <a:gd name="connsiteY14696" fmla="*/ 1183296 h 3508684"/>
                <a:gd name="connsiteX14697" fmla="*/ 267610 w 2371972"/>
                <a:gd name="connsiteY14697" fmla="*/ 1182059 h 3508684"/>
                <a:gd name="connsiteX14698" fmla="*/ 268371 w 2371972"/>
                <a:gd name="connsiteY14698" fmla="*/ 1180822 h 3508684"/>
                <a:gd name="connsiteX14699" fmla="*/ 268656 w 2371972"/>
                <a:gd name="connsiteY14699" fmla="*/ 1178538 h 3508684"/>
                <a:gd name="connsiteX14700" fmla="*/ 270463 w 2371972"/>
                <a:gd name="connsiteY14700" fmla="*/ 1178538 h 3508684"/>
                <a:gd name="connsiteX14701" fmla="*/ 272650 w 2371972"/>
                <a:gd name="connsiteY14701" fmla="*/ 1177016 h 3508684"/>
                <a:gd name="connsiteX14702" fmla="*/ 272650 w 2371972"/>
                <a:gd name="connsiteY14702" fmla="*/ 1176064 h 3508684"/>
                <a:gd name="connsiteX14703" fmla="*/ 269988 w 2371972"/>
                <a:gd name="connsiteY14703" fmla="*/ 1174446 h 3508684"/>
                <a:gd name="connsiteX14704" fmla="*/ 270273 w 2371972"/>
                <a:gd name="connsiteY14704" fmla="*/ 1172829 h 3508684"/>
                <a:gd name="connsiteX14705" fmla="*/ 271794 w 2371972"/>
                <a:gd name="connsiteY14705" fmla="*/ 1172163 h 3508684"/>
                <a:gd name="connsiteX14706" fmla="*/ 272270 w 2371972"/>
                <a:gd name="connsiteY14706" fmla="*/ 1171211 h 3508684"/>
                <a:gd name="connsiteX14707" fmla="*/ 273126 w 2371972"/>
                <a:gd name="connsiteY14707" fmla="*/ 1170830 h 3508684"/>
                <a:gd name="connsiteX14708" fmla="*/ 275313 w 2371972"/>
                <a:gd name="connsiteY14708" fmla="*/ 1171116 h 3508684"/>
                <a:gd name="connsiteX14709" fmla="*/ 275979 w 2371972"/>
                <a:gd name="connsiteY14709" fmla="*/ 1173970 h 3508684"/>
                <a:gd name="connsiteX14710" fmla="*/ 275694 w 2371972"/>
                <a:gd name="connsiteY14710" fmla="*/ 1175874 h 3508684"/>
                <a:gd name="connsiteX14711" fmla="*/ 277025 w 2371972"/>
                <a:gd name="connsiteY14711" fmla="*/ 1175493 h 3508684"/>
                <a:gd name="connsiteX14712" fmla="*/ 277500 w 2371972"/>
                <a:gd name="connsiteY14712" fmla="*/ 1174541 h 3508684"/>
                <a:gd name="connsiteX14713" fmla="*/ 279022 w 2371972"/>
                <a:gd name="connsiteY14713" fmla="*/ 1174541 h 3508684"/>
                <a:gd name="connsiteX14714" fmla="*/ 281495 w 2371972"/>
                <a:gd name="connsiteY14714" fmla="*/ 1172353 h 3508684"/>
                <a:gd name="connsiteX14715" fmla="*/ 283682 w 2371972"/>
                <a:gd name="connsiteY14715" fmla="*/ 1172638 h 3508684"/>
                <a:gd name="connsiteX14716" fmla="*/ 283967 w 2371972"/>
                <a:gd name="connsiteY14716" fmla="*/ 1171021 h 3508684"/>
                <a:gd name="connsiteX14717" fmla="*/ 286059 w 2371972"/>
                <a:gd name="connsiteY14717" fmla="*/ 1172258 h 3508684"/>
                <a:gd name="connsiteX14718" fmla="*/ 286345 w 2371972"/>
                <a:gd name="connsiteY14718" fmla="*/ 1171306 h 3508684"/>
                <a:gd name="connsiteX14719" fmla="*/ 287391 w 2371972"/>
                <a:gd name="connsiteY14719" fmla="*/ 1170640 h 3508684"/>
                <a:gd name="connsiteX14720" fmla="*/ 287391 w 2371972"/>
                <a:gd name="connsiteY14720" fmla="*/ 1168356 h 3508684"/>
                <a:gd name="connsiteX14721" fmla="*/ 287866 w 2371972"/>
                <a:gd name="connsiteY14721" fmla="*/ 1167690 h 3508684"/>
                <a:gd name="connsiteX14722" fmla="*/ 288342 w 2371972"/>
                <a:gd name="connsiteY14722" fmla="*/ 1167690 h 3508684"/>
                <a:gd name="connsiteX14723" fmla="*/ 289103 w 2371972"/>
                <a:gd name="connsiteY14723" fmla="*/ 1171211 h 3508684"/>
                <a:gd name="connsiteX14724" fmla="*/ 290149 w 2371972"/>
                <a:gd name="connsiteY14724" fmla="*/ 1171211 h 3508684"/>
                <a:gd name="connsiteX14725" fmla="*/ 290814 w 2371972"/>
                <a:gd name="connsiteY14725" fmla="*/ 1171877 h 3508684"/>
                <a:gd name="connsiteX14726" fmla="*/ 290149 w 2371972"/>
                <a:gd name="connsiteY14726" fmla="*/ 1173400 h 3508684"/>
                <a:gd name="connsiteX14727" fmla="*/ 290814 w 2371972"/>
                <a:gd name="connsiteY14727" fmla="*/ 1173400 h 3508684"/>
                <a:gd name="connsiteX14728" fmla="*/ 290529 w 2371972"/>
                <a:gd name="connsiteY14728" fmla="*/ 1173019 h 3508684"/>
                <a:gd name="connsiteX14729" fmla="*/ 291385 w 2371972"/>
                <a:gd name="connsiteY14729" fmla="*/ 1172638 h 3508684"/>
                <a:gd name="connsiteX14730" fmla="*/ 291860 w 2371972"/>
                <a:gd name="connsiteY14730" fmla="*/ 1173019 h 3508684"/>
                <a:gd name="connsiteX14731" fmla="*/ 292716 w 2371972"/>
                <a:gd name="connsiteY14731" fmla="*/ 1172733 h 3508684"/>
                <a:gd name="connsiteX14732" fmla="*/ 292716 w 2371972"/>
                <a:gd name="connsiteY14732" fmla="*/ 1172067 h 3508684"/>
                <a:gd name="connsiteX14733" fmla="*/ 293762 w 2371972"/>
                <a:gd name="connsiteY14733" fmla="*/ 1171116 h 3508684"/>
                <a:gd name="connsiteX14734" fmla="*/ 293002 w 2371972"/>
                <a:gd name="connsiteY14734" fmla="*/ 1170259 h 3508684"/>
                <a:gd name="connsiteX14735" fmla="*/ 293477 w 2371972"/>
                <a:gd name="connsiteY14735" fmla="*/ 1169403 h 3508684"/>
                <a:gd name="connsiteX14736" fmla="*/ 295284 w 2371972"/>
                <a:gd name="connsiteY14736" fmla="*/ 1170259 h 3508684"/>
                <a:gd name="connsiteX14737" fmla="*/ 296045 w 2371972"/>
                <a:gd name="connsiteY14737" fmla="*/ 1171496 h 3508684"/>
                <a:gd name="connsiteX14738" fmla="*/ 297376 w 2371972"/>
                <a:gd name="connsiteY14738" fmla="*/ 1172163 h 3508684"/>
                <a:gd name="connsiteX14739" fmla="*/ 297852 w 2371972"/>
                <a:gd name="connsiteY14739" fmla="*/ 1173019 h 3508684"/>
                <a:gd name="connsiteX14740" fmla="*/ 299373 w 2371972"/>
                <a:gd name="connsiteY14740" fmla="*/ 1172638 h 3508684"/>
                <a:gd name="connsiteX14741" fmla="*/ 301180 w 2371972"/>
                <a:gd name="connsiteY14741" fmla="*/ 1174161 h 3508684"/>
                <a:gd name="connsiteX14742" fmla="*/ 302512 w 2371972"/>
                <a:gd name="connsiteY14742" fmla="*/ 1173495 h 3508684"/>
                <a:gd name="connsiteX14743" fmla="*/ 303843 w 2371972"/>
                <a:gd name="connsiteY14743" fmla="*/ 1171306 h 3508684"/>
                <a:gd name="connsiteX14744" fmla="*/ 305174 w 2371972"/>
                <a:gd name="connsiteY14744" fmla="*/ 1171972 h 3508684"/>
                <a:gd name="connsiteX14745" fmla="*/ 306220 w 2371972"/>
                <a:gd name="connsiteY14745" fmla="*/ 1171592 h 3508684"/>
                <a:gd name="connsiteX14746" fmla="*/ 305935 w 2371972"/>
                <a:gd name="connsiteY14746" fmla="*/ 1170354 h 3508684"/>
                <a:gd name="connsiteX14747" fmla="*/ 304033 w 2371972"/>
                <a:gd name="connsiteY14747" fmla="*/ 1170354 h 3508684"/>
                <a:gd name="connsiteX14748" fmla="*/ 302987 w 2371972"/>
                <a:gd name="connsiteY14748" fmla="*/ 1169403 h 3508684"/>
                <a:gd name="connsiteX14749" fmla="*/ 302131 w 2371972"/>
                <a:gd name="connsiteY14749" fmla="*/ 1169688 h 3508684"/>
                <a:gd name="connsiteX14750" fmla="*/ 300610 w 2371972"/>
                <a:gd name="connsiteY14750" fmla="*/ 1168166 h 3508684"/>
                <a:gd name="connsiteX14751" fmla="*/ 300610 w 2371972"/>
                <a:gd name="connsiteY14751" fmla="*/ 1167500 h 3508684"/>
                <a:gd name="connsiteX14752" fmla="*/ 298517 w 2371972"/>
                <a:gd name="connsiteY14752" fmla="*/ 1167500 h 3508684"/>
                <a:gd name="connsiteX14753" fmla="*/ 296425 w 2371972"/>
                <a:gd name="connsiteY14753" fmla="*/ 1165311 h 3508684"/>
                <a:gd name="connsiteX14754" fmla="*/ 295379 w 2371972"/>
                <a:gd name="connsiteY14754" fmla="*/ 1165026 h 3508684"/>
                <a:gd name="connsiteX14755" fmla="*/ 294523 w 2371972"/>
                <a:gd name="connsiteY14755" fmla="*/ 1163789 h 3508684"/>
                <a:gd name="connsiteX14756" fmla="*/ 294048 w 2371972"/>
                <a:gd name="connsiteY14756" fmla="*/ 1164074 h 3508684"/>
                <a:gd name="connsiteX14757" fmla="*/ 293192 w 2371972"/>
                <a:gd name="connsiteY14757" fmla="*/ 1162837 h 3508684"/>
                <a:gd name="connsiteX14758" fmla="*/ 292336 w 2371972"/>
                <a:gd name="connsiteY14758" fmla="*/ 1163122 h 3508684"/>
                <a:gd name="connsiteX14759" fmla="*/ 291480 w 2371972"/>
                <a:gd name="connsiteY14759" fmla="*/ 1162742 h 3508684"/>
                <a:gd name="connsiteX14760" fmla="*/ 291005 w 2371972"/>
                <a:gd name="connsiteY14760" fmla="*/ 1161885 h 3508684"/>
                <a:gd name="connsiteX14761" fmla="*/ 289958 w 2371972"/>
                <a:gd name="connsiteY14761" fmla="*/ 1161600 h 3508684"/>
                <a:gd name="connsiteX14762" fmla="*/ 289673 w 2371972"/>
                <a:gd name="connsiteY14762" fmla="*/ 1160743 h 3508684"/>
                <a:gd name="connsiteX14763" fmla="*/ 288342 w 2371972"/>
                <a:gd name="connsiteY14763" fmla="*/ 1160743 h 3508684"/>
                <a:gd name="connsiteX14764" fmla="*/ 286059 w 2371972"/>
                <a:gd name="connsiteY14764" fmla="*/ 1158840 h 3508684"/>
                <a:gd name="connsiteX14765" fmla="*/ 284538 w 2371972"/>
                <a:gd name="connsiteY14765" fmla="*/ 1158174 h 3508684"/>
                <a:gd name="connsiteX14766" fmla="*/ 284062 w 2371972"/>
                <a:gd name="connsiteY14766" fmla="*/ 1155986 h 3508684"/>
                <a:gd name="connsiteX14767" fmla="*/ 284823 w 2371972"/>
                <a:gd name="connsiteY14767" fmla="*/ 1154748 h 3508684"/>
                <a:gd name="connsiteX14768" fmla="*/ 288627 w 2371972"/>
                <a:gd name="connsiteY14768" fmla="*/ 1152560 h 3508684"/>
                <a:gd name="connsiteX14769" fmla="*/ 288912 w 2371972"/>
                <a:gd name="connsiteY14769" fmla="*/ 1148753 h 3508684"/>
                <a:gd name="connsiteX14770" fmla="*/ 288437 w 2371972"/>
                <a:gd name="connsiteY14770" fmla="*/ 1148753 h 3508684"/>
                <a:gd name="connsiteX14771" fmla="*/ 288152 w 2371972"/>
                <a:gd name="connsiteY14771" fmla="*/ 1146565 h 3508684"/>
                <a:gd name="connsiteX14772" fmla="*/ 288912 w 2371972"/>
                <a:gd name="connsiteY14772" fmla="*/ 1146279 h 3508684"/>
                <a:gd name="connsiteX14773" fmla="*/ 288627 w 2371972"/>
                <a:gd name="connsiteY14773" fmla="*/ 1145328 h 3508684"/>
                <a:gd name="connsiteX14774" fmla="*/ 289388 w 2371972"/>
                <a:gd name="connsiteY14774" fmla="*/ 1145042 h 3508684"/>
                <a:gd name="connsiteX14775" fmla="*/ 289388 w 2371972"/>
                <a:gd name="connsiteY14775" fmla="*/ 1144376 h 3508684"/>
                <a:gd name="connsiteX14776" fmla="*/ 293192 w 2371972"/>
                <a:gd name="connsiteY14776" fmla="*/ 1145994 h 3508684"/>
                <a:gd name="connsiteX14777" fmla="*/ 295855 w 2371972"/>
                <a:gd name="connsiteY14777" fmla="*/ 1143805 h 3508684"/>
                <a:gd name="connsiteX14778" fmla="*/ 296711 w 2371972"/>
                <a:gd name="connsiteY14778" fmla="*/ 1143520 h 3508684"/>
                <a:gd name="connsiteX14779" fmla="*/ 299373 w 2371972"/>
                <a:gd name="connsiteY14779" fmla="*/ 1140380 h 3508684"/>
                <a:gd name="connsiteX14780" fmla="*/ 300419 w 2371972"/>
                <a:gd name="connsiteY14780" fmla="*/ 1139713 h 3508684"/>
                <a:gd name="connsiteX14781" fmla="*/ 302512 w 2371972"/>
                <a:gd name="connsiteY14781" fmla="*/ 1139428 h 3508684"/>
                <a:gd name="connsiteX14782" fmla="*/ 302987 w 2371972"/>
                <a:gd name="connsiteY14782" fmla="*/ 1139809 h 3508684"/>
                <a:gd name="connsiteX14783" fmla="*/ 304318 w 2371972"/>
                <a:gd name="connsiteY14783" fmla="*/ 1139523 h 3508684"/>
                <a:gd name="connsiteX14784" fmla="*/ 305365 w 2371972"/>
                <a:gd name="connsiteY14784" fmla="*/ 1140380 h 3508684"/>
                <a:gd name="connsiteX14785" fmla="*/ 308218 w 2371972"/>
                <a:gd name="connsiteY14785" fmla="*/ 1140760 h 3508684"/>
                <a:gd name="connsiteX14786" fmla="*/ 309264 w 2371972"/>
                <a:gd name="connsiteY14786" fmla="*/ 1141997 h 3508684"/>
                <a:gd name="connsiteX14787" fmla="*/ 311071 w 2371972"/>
                <a:gd name="connsiteY14787" fmla="*/ 1141712 h 3508684"/>
                <a:gd name="connsiteX14788" fmla="*/ 311546 w 2371972"/>
                <a:gd name="connsiteY14788" fmla="*/ 1142378 h 3508684"/>
                <a:gd name="connsiteX14789" fmla="*/ 312402 w 2371972"/>
                <a:gd name="connsiteY14789" fmla="*/ 1142378 h 3508684"/>
                <a:gd name="connsiteX14790" fmla="*/ 312402 w 2371972"/>
                <a:gd name="connsiteY14790" fmla="*/ 1141997 h 3508684"/>
                <a:gd name="connsiteX14791" fmla="*/ 315255 w 2371972"/>
                <a:gd name="connsiteY14791" fmla="*/ 1141997 h 3508684"/>
                <a:gd name="connsiteX14792" fmla="*/ 315540 w 2371972"/>
                <a:gd name="connsiteY14792" fmla="*/ 1142663 h 3508684"/>
                <a:gd name="connsiteX14793" fmla="*/ 316301 w 2371972"/>
                <a:gd name="connsiteY14793" fmla="*/ 1142378 h 3508684"/>
                <a:gd name="connsiteX14794" fmla="*/ 317632 w 2371972"/>
                <a:gd name="connsiteY14794" fmla="*/ 1143996 h 3508684"/>
                <a:gd name="connsiteX14795" fmla="*/ 318108 w 2371972"/>
                <a:gd name="connsiteY14795" fmla="*/ 1143996 h 3508684"/>
                <a:gd name="connsiteX14796" fmla="*/ 318583 w 2371972"/>
                <a:gd name="connsiteY14796" fmla="*/ 1146470 h 3508684"/>
                <a:gd name="connsiteX14797" fmla="*/ 319059 w 2371972"/>
                <a:gd name="connsiteY14797" fmla="*/ 1146850 h 3508684"/>
                <a:gd name="connsiteX14798" fmla="*/ 321246 w 2371972"/>
                <a:gd name="connsiteY14798" fmla="*/ 1146850 h 3508684"/>
                <a:gd name="connsiteX14799" fmla="*/ 322102 w 2371972"/>
                <a:gd name="connsiteY14799" fmla="*/ 1145233 h 3508684"/>
                <a:gd name="connsiteX14800" fmla="*/ 323148 w 2371972"/>
                <a:gd name="connsiteY14800" fmla="*/ 1145233 h 3508684"/>
                <a:gd name="connsiteX14801" fmla="*/ 328474 w 2371972"/>
                <a:gd name="connsiteY14801" fmla="*/ 1147707 h 3508684"/>
                <a:gd name="connsiteX14802" fmla="*/ 328949 w 2371972"/>
                <a:gd name="connsiteY14802" fmla="*/ 1147326 h 3508684"/>
                <a:gd name="connsiteX14803" fmla="*/ 328949 w 2371972"/>
                <a:gd name="connsiteY14803" fmla="*/ 1145708 h 3508684"/>
                <a:gd name="connsiteX14804" fmla="*/ 328188 w 2371972"/>
                <a:gd name="connsiteY14804" fmla="*/ 1145423 h 3508684"/>
                <a:gd name="connsiteX14805" fmla="*/ 328188 w 2371972"/>
                <a:gd name="connsiteY14805" fmla="*/ 1144567 h 3508684"/>
                <a:gd name="connsiteX14806" fmla="*/ 330851 w 2371972"/>
                <a:gd name="connsiteY14806" fmla="*/ 1143044 h 3508684"/>
                <a:gd name="connsiteX14807" fmla="*/ 334465 w 2371972"/>
                <a:gd name="connsiteY14807" fmla="*/ 1144662 h 3508684"/>
                <a:gd name="connsiteX14808" fmla="*/ 340266 w 2371972"/>
                <a:gd name="connsiteY14808" fmla="*/ 1146565 h 3508684"/>
                <a:gd name="connsiteX14809" fmla="*/ 341027 w 2371972"/>
                <a:gd name="connsiteY14809" fmla="*/ 1147231 h 3508684"/>
                <a:gd name="connsiteX14810" fmla="*/ 342358 w 2371972"/>
                <a:gd name="connsiteY14810" fmla="*/ 1147231 h 3508684"/>
                <a:gd name="connsiteX14811" fmla="*/ 343214 w 2371972"/>
                <a:gd name="connsiteY14811" fmla="*/ 1146565 h 3508684"/>
                <a:gd name="connsiteX14812" fmla="*/ 341883 w 2371972"/>
                <a:gd name="connsiteY14812" fmla="*/ 1145613 h 3508684"/>
                <a:gd name="connsiteX14813" fmla="*/ 340551 w 2371972"/>
                <a:gd name="connsiteY14813" fmla="*/ 1145328 h 3508684"/>
                <a:gd name="connsiteX14814" fmla="*/ 340551 w 2371972"/>
                <a:gd name="connsiteY14814" fmla="*/ 1144662 h 3508684"/>
                <a:gd name="connsiteX14815" fmla="*/ 339791 w 2371972"/>
                <a:gd name="connsiteY14815" fmla="*/ 1144281 h 3508684"/>
                <a:gd name="connsiteX14816" fmla="*/ 335321 w 2371972"/>
                <a:gd name="connsiteY14816" fmla="*/ 1142378 h 3508684"/>
                <a:gd name="connsiteX14817" fmla="*/ 334275 w 2371972"/>
                <a:gd name="connsiteY14817" fmla="*/ 1140760 h 3508684"/>
                <a:gd name="connsiteX14818" fmla="*/ 331612 w 2371972"/>
                <a:gd name="connsiteY14818" fmla="*/ 1140094 h 3508684"/>
                <a:gd name="connsiteX14819" fmla="*/ 330756 w 2371972"/>
                <a:gd name="connsiteY14819" fmla="*/ 1139238 h 3508684"/>
                <a:gd name="connsiteX14820" fmla="*/ 329900 w 2371972"/>
                <a:gd name="connsiteY14820" fmla="*/ 1137049 h 3508684"/>
                <a:gd name="connsiteX14821" fmla="*/ 327713 w 2371972"/>
                <a:gd name="connsiteY14821" fmla="*/ 1136668 h 3508684"/>
                <a:gd name="connsiteX14822" fmla="*/ 326857 w 2371972"/>
                <a:gd name="connsiteY14822" fmla="*/ 1135431 h 3508684"/>
                <a:gd name="connsiteX14823" fmla="*/ 326096 w 2371972"/>
                <a:gd name="connsiteY14823" fmla="*/ 1135431 h 3508684"/>
                <a:gd name="connsiteX14824" fmla="*/ 325240 w 2371972"/>
                <a:gd name="connsiteY14824" fmla="*/ 1134575 h 3508684"/>
                <a:gd name="connsiteX14825" fmla="*/ 325526 w 2371972"/>
                <a:gd name="connsiteY14825" fmla="*/ 1132672 h 3508684"/>
                <a:gd name="connsiteX14826" fmla="*/ 324765 w 2371972"/>
                <a:gd name="connsiteY14826" fmla="*/ 1131720 h 3508684"/>
                <a:gd name="connsiteX14827" fmla="*/ 323909 w 2371972"/>
                <a:gd name="connsiteY14827" fmla="*/ 1131340 h 3508684"/>
                <a:gd name="connsiteX14828" fmla="*/ 323433 w 2371972"/>
                <a:gd name="connsiteY14828" fmla="*/ 1129722 h 3508684"/>
                <a:gd name="connsiteX14829" fmla="*/ 322578 w 2371972"/>
                <a:gd name="connsiteY14829" fmla="*/ 1129436 h 3508684"/>
                <a:gd name="connsiteX14830" fmla="*/ 322292 w 2371972"/>
                <a:gd name="connsiteY14830" fmla="*/ 1128199 h 3508684"/>
                <a:gd name="connsiteX14831" fmla="*/ 323338 w 2371972"/>
                <a:gd name="connsiteY14831" fmla="*/ 1128199 h 3508684"/>
                <a:gd name="connsiteX14832" fmla="*/ 323814 w 2371972"/>
                <a:gd name="connsiteY14832" fmla="*/ 1128580 h 3508684"/>
                <a:gd name="connsiteX14833" fmla="*/ 324099 w 2371972"/>
                <a:gd name="connsiteY14833" fmla="*/ 1127914 h 3508684"/>
                <a:gd name="connsiteX14834" fmla="*/ 324955 w 2371972"/>
                <a:gd name="connsiteY14834" fmla="*/ 1127533 h 3508684"/>
                <a:gd name="connsiteX14835" fmla="*/ 327047 w 2371972"/>
                <a:gd name="connsiteY14835" fmla="*/ 1127533 h 3508684"/>
                <a:gd name="connsiteX14836" fmla="*/ 327903 w 2371972"/>
                <a:gd name="connsiteY14836" fmla="*/ 1128485 h 3508684"/>
                <a:gd name="connsiteX14837" fmla="*/ 329235 w 2371972"/>
                <a:gd name="connsiteY14837" fmla="*/ 1128485 h 3508684"/>
                <a:gd name="connsiteX14838" fmla="*/ 329710 w 2371972"/>
                <a:gd name="connsiteY14838" fmla="*/ 1127248 h 3508684"/>
                <a:gd name="connsiteX14839" fmla="*/ 333134 w 2371972"/>
                <a:gd name="connsiteY14839" fmla="*/ 1126296 h 3508684"/>
                <a:gd name="connsiteX14840" fmla="*/ 333419 w 2371972"/>
                <a:gd name="connsiteY14840" fmla="*/ 1125630 h 3508684"/>
                <a:gd name="connsiteX14841" fmla="*/ 331232 w 2371972"/>
                <a:gd name="connsiteY14841" fmla="*/ 1125344 h 3508684"/>
                <a:gd name="connsiteX14842" fmla="*/ 329900 w 2371972"/>
                <a:gd name="connsiteY14842" fmla="*/ 1124488 h 3508684"/>
                <a:gd name="connsiteX14843" fmla="*/ 329615 w 2371972"/>
                <a:gd name="connsiteY14843" fmla="*/ 1122299 h 3508684"/>
                <a:gd name="connsiteX14844" fmla="*/ 329139 w 2371972"/>
                <a:gd name="connsiteY14844" fmla="*/ 1122299 h 3508684"/>
                <a:gd name="connsiteX14845" fmla="*/ 326667 w 2371972"/>
                <a:gd name="connsiteY14845" fmla="*/ 1125440 h 3508684"/>
                <a:gd name="connsiteX14846" fmla="*/ 324575 w 2371972"/>
                <a:gd name="connsiteY14846" fmla="*/ 1125440 h 3508684"/>
                <a:gd name="connsiteX14847" fmla="*/ 324099 w 2371972"/>
                <a:gd name="connsiteY14847" fmla="*/ 1124583 h 3508684"/>
                <a:gd name="connsiteX14848" fmla="*/ 323338 w 2371972"/>
                <a:gd name="connsiteY14848" fmla="*/ 1124298 h 3508684"/>
                <a:gd name="connsiteX14849" fmla="*/ 323338 w 2371972"/>
                <a:gd name="connsiteY14849" fmla="*/ 1123632 h 3508684"/>
                <a:gd name="connsiteX14850" fmla="*/ 321532 w 2371972"/>
                <a:gd name="connsiteY14850" fmla="*/ 1122109 h 3508684"/>
                <a:gd name="connsiteX14851" fmla="*/ 320485 w 2371972"/>
                <a:gd name="connsiteY14851" fmla="*/ 1122490 h 3508684"/>
                <a:gd name="connsiteX14852" fmla="*/ 319725 w 2371972"/>
                <a:gd name="connsiteY14852" fmla="*/ 1124107 h 3508684"/>
                <a:gd name="connsiteX14853" fmla="*/ 318964 w 2371972"/>
                <a:gd name="connsiteY14853" fmla="*/ 1124488 h 3508684"/>
                <a:gd name="connsiteX14854" fmla="*/ 317157 w 2371972"/>
                <a:gd name="connsiteY14854" fmla="*/ 1124488 h 3508684"/>
                <a:gd name="connsiteX14855" fmla="*/ 316872 w 2371972"/>
                <a:gd name="connsiteY14855" fmla="*/ 1124107 h 3508684"/>
                <a:gd name="connsiteX14856" fmla="*/ 316491 w 2371972"/>
                <a:gd name="connsiteY14856" fmla="*/ 1124107 h 3508684"/>
                <a:gd name="connsiteX14857" fmla="*/ 315635 w 2371972"/>
                <a:gd name="connsiteY14857" fmla="*/ 1123156 h 3508684"/>
                <a:gd name="connsiteX14858" fmla="*/ 316491 w 2371972"/>
                <a:gd name="connsiteY14858" fmla="*/ 1120967 h 3508684"/>
                <a:gd name="connsiteX14859" fmla="*/ 314304 w 2371972"/>
                <a:gd name="connsiteY14859" fmla="*/ 1121633 h 3508684"/>
                <a:gd name="connsiteX14860" fmla="*/ 312212 w 2371972"/>
                <a:gd name="connsiteY14860" fmla="*/ 1121633 h 3508684"/>
                <a:gd name="connsiteX14861" fmla="*/ 311356 w 2371972"/>
                <a:gd name="connsiteY14861" fmla="*/ 1120967 h 3508684"/>
                <a:gd name="connsiteX14862" fmla="*/ 308218 w 2371972"/>
                <a:gd name="connsiteY14862" fmla="*/ 1120301 h 3508684"/>
                <a:gd name="connsiteX14863" fmla="*/ 304794 w 2371972"/>
                <a:gd name="connsiteY14863" fmla="*/ 1120301 h 3508684"/>
                <a:gd name="connsiteX14864" fmla="*/ 303272 w 2371972"/>
                <a:gd name="connsiteY14864" fmla="*/ 1119350 h 3508684"/>
                <a:gd name="connsiteX14865" fmla="*/ 303558 w 2371972"/>
                <a:gd name="connsiteY14865" fmla="*/ 1116400 h 3508684"/>
                <a:gd name="connsiteX14866" fmla="*/ 306411 w 2371972"/>
                <a:gd name="connsiteY14866" fmla="*/ 1113259 h 3508684"/>
                <a:gd name="connsiteX14867" fmla="*/ 308503 w 2371972"/>
                <a:gd name="connsiteY14867" fmla="*/ 1112308 h 3508684"/>
                <a:gd name="connsiteX14868" fmla="*/ 308978 w 2371972"/>
                <a:gd name="connsiteY14868" fmla="*/ 1110785 h 3508684"/>
                <a:gd name="connsiteX14869" fmla="*/ 308218 w 2371972"/>
                <a:gd name="connsiteY14869" fmla="*/ 1109834 h 3508684"/>
                <a:gd name="connsiteX14870" fmla="*/ 307837 w 2371972"/>
                <a:gd name="connsiteY14870" fmla="*/ 1109834 h 3508684"/>
                <a:gd name="connsiteX14871" fmla="*/ 306791 w 2371972"/>
                <a:gd name="connsiteY14871" fmla="*/ 1112022 h 3508684"/>
                <a:gd name="connsiteX14872" fmla="*/ 304699 w 2371972"/>
                <a:gd name="connsiteY14872" fmla="*/ 1114306 h 3508684"/>
                <a:gd name="connsiteX14873" fmla="*/ 301846 w 2371972"/>
                <a:gd name="connsiteY14873" fmla="*/ 1116780 h 3508684"/>
                <a:gd name="connsiteX14874" fmla="*/ 301846 w 2371972"/>
                <a:gd name="connsiteY14874" fmla="*/ 1117161 h 3508684"/>
                <a:gd name="connsiteX14875" fmla="*/ 301370 w 2371972"/>
                <a:gd name="connsiteY14875" fmla="*/ 1117161 h 3508684"/>
                <a:gd name="connsiteX14876" fmla="*/ 299278 w 2371972"/>
                <a:gd name="connsiteY14876" fmla="*/ 1116495 h 3508684"/>
                <a:gd name="connsiteX14877" fmla="*/ 298517 w 2371972"/>
                <a:gd name="connsiteY14877" fmla="*/ 1115448 h 3508684"/>
                <a:gd name="connsiteX14878" fmla="*/ 298803 w 2371972"/>
                <a:gd name="connsiteY14878" fmla="*/ 1114496 h 3508684"/>
                <a:gd name="connsiteX14879" fmla="*/ 298327 w 2371972"/>
                <a:gd name="connsiteY14879" fmla="*/ 1114116 h 3508684"/>
                <a:gd name="connsiteX14880" fmla="*/ 295189 w 2371972"/>
                <a:gd name="connsiteY14880" fmla="*/ 1114116 h 3508684"/>
                <a:gd name="connsiteX14881" fmla="*/ 294713 w 2371972"/>
                <a:gd name="connsiteY14881" fmla="*/ 1113164 h 3508684"/>
                <a:gd name="connsiteX14882" fmla="*/ 292526 w 2371972"/>
                <a:gd name="connsiteY14882" fmla="*/ 1112213 h 3508684"/>
                <a:gd name="connsiteX14883" fmla="*/ 291765 w 2371972"/>
                <a:gd name="connsiteY14883" fmla="*/ 1110595 h 3508684"/>
                <a:gd name="connsiteX14884" fmla="*/ 290909 w 2371972"/>
                <a:gd name="connsiteY14884" fmla="*/ 1110595 h 3508684"/>
                <a:gd name="connsiteX14885" fmla="*/ 288437 w 2371972"/>
                <a:gd name="connsiteY14885" fmla="*/ 1111832 h 3508684"/>
                <a:gd name="connsiteX14886" fmla="*/ 287391 w 2371972"/>
                <a:gd name="connsiteY14886" fmla="*/ 1111832 h 3508684"/>
                <a:gd name="connsiteX14887" fmla="*/ 286059 w 2371972"/>
                <a:gd name="connsiteY14887" fmla="*/ 1111166 h 3508684"/>
                <a:gd name="connsiteX14888" fmla="*/ 286820 w 2371972"/>
                <a:gd name="connsiteY14888" fmla="*/ 1110214 h 3508684"/>
                <a:gd name="connsiteX14889" fmla="*/ 286059 w 2371972"/>
                <a:gd name="connsiteY14889" fmla="*/ 1109929 h 3508684"/>
                <a:gd name="connsiteX14890" fmla="*/ 285774 w 2371972"/>
                <a:gd name="connsiteY14890" fmla="*/ 1109072 h 3508684"/>
                <a:gd name="connsiteX14891" fmla="*/ 285013 w 2371972"/>
                <a:gd name="connsiteY14891" fmla="*/ 1109072 h 3508684"/>
                <a:gd name="connsiteX14892" fmla="*/ 284157 w 2371972"/>
                <a:gd name="connsiteY14892" fmla="*/ 1110309 h 3508684"/>
                <a:gd name="connsiteX14893" fmla="*/ 281304 w 2371972"/>
                <a:gd name="connsiteY14893" fmla="*/ 1110690 h 3508684"/>
                <a:gd name="connsiteX14894" fmla="*/ 280544 w 2371972"/>
                <a:gd name="connsiteY14894" fmla="*/ 1109834 h 3508684"/>
                <a:gd name="connsiteX14895" fmla="*/ 280829 w 2371972"/>
                <a:gd name="connsiteY14895" fmla="*/ 1108216 h 3508684"/>
                <a:gd name="connsiteX14896" fmla="*/ 279973 w 2371972"/>
                <a:gd name="connsiteY14896" fmla="*/ 1107931 h 3508684"/>
                <a:gd name="connsiteX14897" fmla="*/ 279498 w 2371972"/>
                <a:gd name="connsiteY14897" fmla="*/ 1107264 h 3508684"/>
                <a:gd name="connsiteX14898" fmla="*/ 277976 w 2371972"/>
                <a:gd name="connsiteY14898" fmla="*/ 1107264 h 3508684"/>
                <a:gd name="connsiteX14899" fmla="*/ 274838 w 2371972"/>
                <a:gd name="connsiteY14899" fmla="*/ 1105742 h 3508684"/>
                <a:gd name="connsiteX14900" fmla="*/ 273506 w 2371972"/>
                <a:gd name="connsiteY14900" fmla="*/ 1104505 h 3508684"/>
                <a:gd name="connsiteX14901" fmla="*/ 273506 w 2371972"/>
                <a:gd name="connsiteY14901" fmla="*/ 1103839 h 3508684"/>
                <a:gd name="connsiteX14902" fmla="*/ 271319 w 2371972"/>
                <a:gd name="connsiteY14902" fmla="*/ 1101935 h 3508684"/>
                <a:gd name="connsiteX14903" fmla="*/ 270558 w 2371972"/>
                <a:gd name="connsiteY14903" fmla="*/ 1100032 h 3508684"/>
                <a:gd name="connsiteX14904" fmla="*/ 270273 w 2371972"/>
                <a:gd name="connsiteY14904" fmla="*/ 1100413 h 3508684"/>
                <a:gd name="connsiteX14905" fmla="*/ 269512 w 2371972"/>
                <a:gd name="connsiteY14905" fmla="*/ 1100127 h 3508684"/>
                <a:gd name="connsiteX14906" fmla="*/ 269037 w 2371972"/>
                <a:gd name="connsiteY14906" fmla="*/ 1098510 h 3508684"/>
                <a:gd name="connsiteX14907" fmla="*/ 268181 w 2371972"/>
                <a:gd name="connsiteY14907" fmla="*/ 1099176 h 3508684"/>
                <a:gd name="connsiteX14908" fmla="*/ 268181 w 2371972"/>
                <a:gd name="connsiteY14908" fmla="*/ 1100127 h 3508684"/>
                <a:gd name="connsiteX14909" fmla="*/ 268466 w 2371972"/>
                <a:gd name="connsiteY14909" fmla="*/ 1100794 h 3508684"/>
                <a:gd name="connsiteX14910" fmla="*/ 269322 w 2371972"/>
                <a:gd name="connsiteY14910" fmla="*/ 1101079 h 3508684"/>
                <a:gd name="connsiteX14911" fmla="*/ 269988 w 2371972"/>
                <a:gd name="connsiteY14911" fmla="*/ 1102316 h 3508684"/>
                <a:gd name="connsiteX14912" fmla="*/ 270843 w 2371972"/>
                <a:gd name="connsiteY14912" fmla="*/ 1102697 h 3508684"/>
                <a:gd name="connsiteX14913" fmla="*/ 271129 w 2371972"/>
                <a:gd name="connsiteY14913" fmla="*/ 1104219 h 3508684"/>
                <a:gd name="connsiteX14914" fmla="*/ 270463 w 2371972"/>
                <a:gd name="connsiteY14914" fmla="*/ 1104219 h 3508684"/>
                <a:gd name="connsiteX14915" fmla="*/ 270463 w 2371972"/>
                <a:gd name="connsiteY14915" fmla="*/ 1104695 h 3508684"/>
                <a:gd name="connsiteX14916" fmla="*/ 270939 w 2371972"/>
                <a:gd name="connsiteY14916" fmla="*/ 1104981 h 3508684"/>
                <a:gd name="connsiteX14917" fmla="*/ 271224 w 2371972"/>
                <a:gd name="connsiteY14917" fmla="*/ 1106598 h 3508684"/>
                <a:gd name="connsiteX14918" fmla="*/ 268561 w 2371972"/>
                <a:gd name="connsiteY14918" fmla="*/ 1108121 h 3508684"/>
                <a:gd name="connsiteX14919" fmla="*/ 268086 w 2371972"/>
                <a:gd name="connsiteY14919" fmla="*/ 1108977 h 3508684"/>
                <a:gd name="connsiteX14920" fmla="*/ 267325 w 2371972"/>
                <a:gd name="connsiteY14920" fmla="*/ 1108977 h 3508684"/>
                <a:gd name="connsiteX14921" fmla="*/ 267610 w 2371972"/>
                <a:gd name="connsiteY14921" fmla="*/ 1107074 h 3508684"/>
                <a:gd name="connsiteX14922" fmla="*/ 265518 w 2371972"/>
                <a:gd name="connsiteY14922" fmla="*/ 1107931 h 3508684"/>
                <a:gd name="connsiteX14923" fmla="*/ 265233 w 2371972"/>
                <a:gd name="connsiteY14923" fmla="*/ 1107264 h 3508684"/>
                <a:gd name="connsiteX14924" fmla="*/ 264567 w 2371972"/>
                <a:gd name="connsiteY14924" fmla="*/ 1106979 h 3508684"/>
                <a:gd name="connsiteX14925" fmla="*/ 264567 w 2371972"/>
                <a:gd name="connsiteY14925" fmla="*/ 1106313 h 3508684"/>
                <a:gd name="connsiteX14926" fmla="*/ 263711 w 2371972"/>
                <a:gd name="connsiteY14926" fmla="*/ 1105932 h 3508684"/>
                <a:gd name="connsiteX14927" fmla="*/ 261904 w 2371972"/>
                <a:gd name="connsiteY14927" fmla="*/ 1108406 h 3508684"/>
                <a:gd name="connsiteX14928" fmla="*/ 260097 w 2371972"/>
                <a:gd name="connsiteY14928" fmla="*/ 1108787 h 3508684"/>
                <a:gd name="connsiteX14929" fmla="*/ 259051 w 2371972"/>
                <a:gd name="connsiteY14929" fmla="*/ 1107264 h 3508684"/>
                <a:gd name="connsiteX14930" fmla="*/ 256198 w 2371972"/>
                <a:gd name="connsiteY14930" fmla="*/ 1106979 h 3508684"/>
                <a:gd name="connsiteX14931" fmla="*/ 255723 w 2371972"/>
                <a:gd name="connsiteY14931" fmla="*/ 1106313 h 3508684"/>
                <a:gd name="connsiteX14932" fmla="*/ 252870 w 2371972"/>
                <a:gd name="connsiteY14932" fmla="*/ 1105647 h 3508684"/>
                <a:gd name="connsiteX14933" fmla="*/ 251538 w 2371972"/>
                <a:gd name="connsiteY14933" fmla="*/ 1104029 h 3508684"/>
                <a:gd name="connsiteX14934" fmla="*/ 251253 w 2371972"/>
                <a:gd name="connsiteY14934" fmla="*/ 1102792 h 3508684"/>
                <a:gd name="connsiteX14935" fmla="*/ 250968 w 2371972"/>
                <a:gd name="connsiteY14935" fmla="*/ 1103648 h 3508684"/>
                <a:gd name="connsiteX14936" fmla="*/ 250207 w 2371972"/>
                <a:gd name="connsiteY14936" fmla="*/ 1103934 h 3508684"/>
                <a:gd name="connsiteX14937" fmla="*/ 248875 w 2371972"/>
                <a:gd name="connsiteY14937" fmla="*/ 1103077 h 3508684"/>
                <a:gd name="connsiteX14938" fmla="*/ 248400 w 2371972"/>
                <a:gd name="connsiteY14938" fmla="*/ 1102221 h 3508684"/>
                <a:gd name="connsiteX14939" fmla="*/ 246308 w 2371972"/>
                <a:gd name="connsiteY14939" fmla="*/ 1101840 h 3508684"/>
                <a:gd name="connsiteX14940" fmla="*/ 245832 w 2371972"/>
                <a:gd name="connsiteY14940" fmla="*/ 1101460 h 3508684"/>
                <a:gd name="connsiteX14941" fmla="*/ 245832 w 2371972"/>
                <a:gd name="connsiteY14941" fmla="*/ 1099842 h 3508684"/>
                <a:gd name="connsiteX14942" fmla="*/ 245357 w 2371972"/>
                <a:gd name="connsiteY14942" fmla="*/ 1099557 h 3508684"/>
                <a:gd name="connsiteX14943" fmla="*/ 245071 w 2371972"/>
                <a:gd name="connsiteY14943" fmla="*/ 1098605 h 3508684"/>
                <a:gd name="connsiteX14944" fmla="*/ 245547 w 2371972"/>
                <a:gd name="connsiteY14944" fmla="*/ 1097368 h 3508684"/>
                <a:gd name="connsiteX14945" fmla="*/ 245547 w 2371972"/>
                <a:gd name="connsiteY14945" fmla="*/ 1096131 h 3508684"/>
                <a:gd name="connsiteX14946" fmla="*/ 245071 w 2371972"/>
                <a:gd name="connsiteY14946" fmla="*/ 1095750 h 3508684"/>
                <a:gd name="connsiteX14947" fmla="*/ 242599 w 2371972"/>
                <a:gd name="connsiteY14947" fmla="*/ 1096416 h 3508684"/>
                <a:gd name="connsiteX14948" fmla="*/ 242314 w 2371972"/>
                <a:gd name="connsiteY14948" fmla="*/ 1097082 h 3508684"/>
                <a:gd name="connsiteX14949" fmla="*/ 243169 w 2371972"/>
                <a:gd name="connsiteY14949" fmla="*/ 1097463 h 3508684"/>
                <a:gd name="connsiteX14950" fmla="*/ 242884 w 2371972"/>
                <a:gd name="connsiteY14950" fmla="*/ 1098320 h 3508684"/>
                <a:gd name="connsiteX14951" fmla="*/ 240412 w 2371972"/>
                <a:gd name="connsiteY14951" fmla="*/ 1099176 h 3508684"/>
                <a:gd name="connsiteX14952" fmla="*/ 239556 w 2371972"/>
                <a:gd name="connsiteY14952" fmla="*/ 1099176 h 3508684"/>
                <a:gd name="connsiteX14953" fmla="*/ 235942 w 2371972"/>
                <a:gd name="connsiteY14953" fmla="*/ 1097558 h 3508684"/>
                <a:gd name="connsiteX14954" fmla="*/ 235942 w 2371972"/>
                <a:gd name="connsiteY14954" fmla="*/ 1096607 h 3508684"/>
                <a:gd name="connsiteX14955" fmla="*/ 235466 w 2371972"/>
                <a:gd name="connsiteY14955" fmla="*/ 1096226 h 3508684"/>
                <a:gd name="connsiteX14956" fmla="*/ 235752 w 2371972"/>
                <a:gd name="connsiteY14956" fmla="*/ 1095370 h 3508684"/>
                <a:gd name="connsiteX14957" fmla="*/ 235466 w 2371972"/>
                <a:gd name="connsiteY14957" fmla="*/ 1094513 h 3508684"/>
                <a:gd name="connsiteX14958" fmla="*/ 234801 w 2371972"/>
                <a:gd name="connsiteY14958" fmla="*/ 1094228 h 3508684"/>
                <a:gd name="connsiteX14959" fmla="*/ 234325 w 2371972"/>
                <a:gd name="connsiteY14959" fmla="*/ 1091754 h 3508684"/>
                <a:gd name="connsiteX14960" fmla="*/ 235086 w 2371972"/>
                <a:gd name="connsiteY14960" fmla="*/ 1088994 h 3508684"/>
                <a:gd name="connsiteX14961" fmla="*/ 235942 w 2371972"/>
                <a:gd name="connsiteY14961" fmla="*/ 1088138 h 3508684"/>
                <a:gd name="connsiteX14962" fmla="*/ 235942 w 2371972"/>
                <a:gd name="connsiteY14962" fmla="*/ 1087471 h 3508684"/>
                <a:gd name="connsiteX14963" fmla="*/ 233755 w 2371972"/>
                <a:gd name="connsiteY14963" fmla="*/ 1083855 h 3508684"/>
                <a:gd name="connsiteX14964" fmla="*/ 233279 w 2371972"/>
                <a:gd name="connsiteY14964" fmla="*/ 1083855 h 3508684"/>
                <a:gd name="connsiteX14965" fmla="*/ 233755 w 2371972"/>
                <a:gd name="connsiteY14965" fmla="*/ 1082618 h 3508684"/>
                <a:gd name="connsiteX14966" fmla="*/ 235086 w 2371972"/>
                <a:gd name="connsiteY14966" fmla="*/ 1082618 h 3508684"/>
                <a:gd name="connsiteX14967" fmla="*/ 235086 w 2371972"/>
                <a:gd name="connsiteY14967" fmla="*/ 1082238 h 3508684"/>
                <a:gd name="connsiteX14968" fmla="*/ 233755 w 2371972"/>
                <a:gd name="connsiteY14968" fmla="*/ 1080335 h 3508684"/>
                <a:gd name="connsiteX14969" fmla="*/ 233469 w 2371972"/>
                <a:gd name="connsiteY14969" fmla="*/ 1078812 h 3508684"/>
                <a:gd name="connsiteX14970" fmla="*/ 232423 w 2371972"/>
                <a:gd name="connsiteY14970" fmla="*/ 1078146 h 3508684"/>
                <a:gd name="connsiteX14971" fmla="*/ 231948 w 2371972"/>
                <a:gd name="connsiteY14971" fmla="*/ 1076909 h 3508684"/>
                <a:gd name="connsiteX14972" fmla="*/ 231092 w 2371972"/>
                <a:gd name="connsiteY14972" fmla="*/ 1076052 h 3508684"/>
                <a:gd name="connsiteX14973" fmla="*/ 230807 w 2371972"/>
                <a:gd name="connsiteY14973" fmla="*/ 1076052 h 3508684"/>
                <a:gd name="connsiteX14974" fmla="*/ 230046 w 2371972"/>
                <a:gd name="connsiteY14974" fmla="*/ 1077575 h 3508684"/>
                <a:gd name="connsiteX14975" fmla="*/ 229285 w 2371972"/>
                <a:gd name="connsiteY14975" fmla="*/ 1077956 h 3508684"/>
                <a:gd name="connsiteX14976" fmla="*/ 228809 w 2371972"/>
                <a:gd name="connsiteY14976" fmla="*/ 1078907 h 3508684"/>
                <a:gd name="connsiteX14977" fmla="*/ 228809 w 2371972"/>
                <a:gd name="connsiteY14977" fmla="*/ 1080144 h 3508684"/>
                <a:gd name="connsiteX14978" fmla="*/ 229285 w 2371972"/>
                <a:gd name="connsiteY14978" fmla="*/ 1080525 h 3508684"/>
                <a:gd name="connsiteX14979" fmla="*/ 229000 w 2371972"/>
                <a:gd name="connsiteY14979" fmla="*/ 1081191 h 3508684"/>
                <a:gd name="connsiteX14980" fmla="*/ 228144 w 2371972"/>
                <a:gd name="connsiteY14980" fmla="*/ 1081572 h 3508684"/>
                <a:gd name="connsiteX14981" fmla="*/ 228144 w 2371972"/>
                <a:gd name="connsiteY14981" fmla="*/ 1082428 h 3508684"/>
                <a:gd name="connsiteX14982" fmla="*/ 227383 w 2371972"/>
                <a:gd name="connsiteY14982" fmla="*/ 1083094 h 3508684"/>
                <a:gd name="connsiteX14983" fmla="*/ 226052 w 2371972"/>
                <a:gd name="connsiteY14983" fmla="*/ 1083094 h 3508684"/>
                <a:gd name="connsiteX14984" fmla="*/ 225576 w 2371972"/>
                <a:gd name="connsiteY14984" fmla="*/ 1083475 h 3508684"/>
                <a:gd name="connsiteX14985" fmla="*/ 224150 w 2371972"/>
                <a:gd name="connsiteY14985" fmla="*/ 1082714 h 3508684"/>
                <a:gd name="connsiteX14986" fmla="*/ 223674 w 2371972"/>
                <a:gd name="connsiteY14986" fmla="*/ 1081476 h 3508684"/>
                <a:gd name="connsiteX14987" fmla="*/ 222343 w 2371972"/>
                <a:gd name="connsiteY14987" fmla="*/ 1080525 h 3508684"/>
                <a:gd name="connsiteX14988" fmla="*/ 222628 w 2371972"/>
                <a:gd name="connsiteY14988" fmla="*/ 1078336 h 3508684"/>
                <a:gd name="connsiteX14989" fmla="*/ 224435 w 2371972"/>
                <a:gd name="connsiteY14989" fmla="*/ 1077385 h 3508684"/>
                <a:gd name="connsiteX14990" fmla="*/ 224435 w 2371972"/>
                <a:gd name="connsiteY14990" fmla="*/ 1076718 h 3508684"/>
                <a:gd name="connsiteX14991" fmla="*/ 223959 w 2371972"/>
                <a:gd name="connsiteY14991" fmla="*/ 1076433 h 3508684"/>
                <a:gd name="connsiteX14992" fmla="*/ 224435 w 2371972"/>
                <a:gd name="connsiteY14992" fmla="*/ 1074911 h 3508684"/>
                <a:gd name="connsiteX14993" fmla="*/ 226242 w 2371972"/>
                <a:gd name="connsiteY14993" fmla="*/ 1073293 h 3508684"/>
                <a:gd name="connsiteX14994" fmla="*/ 228429 w 2371972"/>
                <a:gd name="connsiteY14994" fmla="*/ 1072627 h 3508684"/>
                <a:gd name="connsiteX14995" fmla="*/ 230236 w 2371972"/>
                <a:gd name="connsiteY14995" fmla="*/ 1072912 h 3508684"/>
                <a:gd name="connsiteX14996" fmla="*/ 231092 w 2371972"/>
                <a:gd name="connsiteY14996" fmla="*/ 1072246 h 3508684"/>
                <a:gd name="connsiteX14997" fmla="*/ 231948 w 2371972"/>
                <a:gd name="connsiteY14997" fmla="*/ 1070628 h 3508684"/>
                <a:gd name="connsiteX14998" fmla="*/ 232709 w 2371972"/>
                <a:gd name="connsiteY14998" fmla="*/ 1068154 h 3508684"/>
                <a:gd name="connsiteX14999" fmla="*/ 232233 w 2371972"/>
                <a:gd name="connsiteY14999" fmla="*/ 1066251 h 3508684"/>
                <a:gd name="connsiteX15000" fmla="*/ 231472 w 2371972"/>
                <a:gd name="connsiteY15000" fmla="*/ 1065395 h 3508684"/>
                <a:gd name="connsiteX15001" fmla="*/ 231472 w 2371972"/>
                <a:gd name="connsiteY15001" fmla="*/ 1063872 h 3508684"/>
                <a:gd name="connsiteX15002" fmla="*/ 233660 w 2371972"/>
                <a:gd name="connsiteY15002" fmla="*/ 1061969 h 3508684"/>
                <a:gd name="connsiteX15003" fmla="*/ 234135 w 2371972"/>
                <a:gd name="connsiteY15003" fmla="*/ 1057401 h 3508684"/>
                <a:gd name="connsiteX15004" fmla="*/ 234611 w 2371972"/>
                <a:gd name="connsiteY15004" fmla="*/ 1057021 h 3508684"/>
                <a:gd name="connsiteX15005" fmla="*/ 235086 w 2371972"/>
                <a:gd name="connsiteY15005" fmla="*/ 1057306 h 3508684"/>
                <a:gd name="connsiteX15006" fmla="*/ 235086 w 2371972"/>
                <a:gd name="connsiteY15006" fmla="*/ 1056640 h 3508684"/>
                <a:gd name="connsiteX15007" fmla="*/ 235942 w 2371972"/>
                <a:gd name="connsiteY15007" fmla="*/ 1056640 h 3508684"/>
                <a:gd name="connsiteX15008" fmla="*/ 236227 w 2371972"/>
                <a:gd name="connsiteY15008" fmla="*/ 1057306 h 3508684"/>
                <a:gd name="connsiteX15009" fmla="*/ 238890 w 2371972"/>
                <a:gd name="connsiteY15009" fmla="*/ 1057306 h 3508684"/>
                <a:gd name="connsiteX15010" fmla="*/ 239651 w 2371972"/>
                <a:gd name="connsiteY15010" fmla="*/ 1058258 h 3508684"/>
                <a:gd name="connsiteX15011" fmla="*/ 240507 w 2371972"/>
                <a:gd name="connsiteY15011" fmla="*/ 1058258 h 3508684"/>
                <a:gd name="connsiteX15012" fmla="*/ 241363 w 2371972"/>
                <a:gd name="connsiteY15012" fmla="*/ 1060161 h 3508684"/>
                <a:gd name="connsiteX15013" fmla="*/ 242884 w 2371972"/>
                <a:gd name="connsiteY15013" fmla="*/ 1060827 h 3508684"/>
                <a:gd name="connsiteX15014" fmla="*/ 242599 w 2371972"/>
                <a:gd name="connsiteY15014" fmla="*/ 1061683 h 3508684"/>
                <a:gd name="connsiteX15015" fmla="*/ 243265 w 2371972"/>
                <a:gd name="connsiteY15015" fmla="*/ 1063872 h 3508684"/>
                <a:gd name="connsiteX15016" fmla="*/ 244120 w 2371972"/>
                <a:gd name="connsiteY15016" fmla="*/ 1064253 h 3508684"/>
                <a:gd name="connsiteX15017" fmla="*/ 244596 w 2371972"/>
                <a:gd name="connsiteY15017" fmla="*/ 1065204 h 3508684"/>
                <a:gd name="connsiteX15018" fmla="*/ 246593 w 2371972"/>
                <a:gd name="connsiteY15018" fmla="*/ 1065204 h 3508684"/>
                <a:gd name="connsiteX15019" fmla="*/ 247354 w 2371972"/>
                <a:gd name="connsiteY15019" fmla="*/ 1064253 h 3508684"/>
                <a:gd name="connsiteX15020" fmla="*/ 248400 w 2371972"/>
                <a:gd name="connsiteY15020" fmla="*/ 1064538 h 3508684"/>
                <a:gd name="connsiteX15021" fmla="*/ 247544 w 2371972"/>
                <a:gd name="connsiteY15021" fmla="*/ 1061398 h 3508684"/>
                <a:gd name="connsiteX15022" fmla="*/ 248305 w 2371972"/>
                <a:gd name="connsiteY15022" fmla="*/ 1060446 h 3508684"/>
                <a:gd name="connsiteX15023" fmla="*/ 249161 w 2371972"/>
                <a:gd name="connsiteY15023" fmla="*/ 1056355 h 3508684"/>
                <a:gd name="connsiteX15024" fmla="*/ 249826 w 2371972"/>
                <a:gd name="connsiteY15024" fmla="*/ 1055688 h 3508684"/>
                <a:gd name="connsiteX15025" fmla="*/ 249826 w 2371972"/>
                <a:gd name="connsiteY15025" fmla="*/ 1055022 h 3508684"/>
                <a:gd name="connsiteX15026" fmla="*/ 250873 w 2371972"/>
                <a:gd name="connsiteY15026" fmla="*/ 1054356 h 3508684"/>
                <a:gd name="connsiteX15027" fmla="*/ 250873 w 2371972"/>
                <a:gd name="connsiteY15027" fmla="*/ 1053500 h 3508684"/>
                <a:gd name="connsiteX15028" fmla="*/ 251633 w 2371972"/>
                <a:gd name="connsiteY15028" fmla="*/ 1052643 h 3508684"/>
                <a:gd name="connsiteX15029" fmla="*/ 255057 w 2371972"/>
                <a:gd name="connsiteY15029" fmla="*/ 1051692 h 3508684"/>
                <a:gd name="connsiteX15030" fmla="*/ 255818 w 2371972"/>
                <a:gd name="connsiteY15030" fmla="*/ 1050074 h 3508684"/>
                <a:gd name="connsiteX15031" fmla="*/ 258956 w 2371972"/>
                <a:gd name="connsiteY15031" fmla="*/ 1048171 h 3508684"/>
                <a:gd name="connsiteX15032" fmla="*/ 262760 w 2371972"/>
                <a:gd name="connsiteY15032" fmla="*/ 1047505 h 3508684"/>
                <a:gd name="connsiteX15033" fmla="*/ 263045 w 2371972"/>
                <a:gd name="connsiteY15033" fmla="*/ 1046648 h 3508684"/>
                <a:gd name="connsiteX15034" fmla="*/ 264091 w 2371972"/>
                <a:gd name="connsiteY15034" fmla="*/ 1045982 h 3508684"/>
                <a:gd name="connsiteX15035" fmla="*/ 266754 w 2371972"/>
                <a:gd name="connsiteY15035" fmla="*/ 1045316 h 3508684"/>
                <a:gd name="connsiteX15036" fmla="*/ 268846 w 2371972"/>
                <a:gd name="connsiteY15036" fmla="*/ 1043413 h 3508684"/>
                <a:gd name="connsiteX15037" fmla="*/ 269892 w 2371972"/>
                <a:gd name="connsiteY15037" fmla="*/ 1043413 h 3508684"/>
                <a:gd name="connsiteX15038" fmla="*/ 269892 w 2371972"/>
                <a:gd name="connsiteY15038" fmla="*/ 1042747 h 3508684"/>
                <a:gd name="connsiteX15039" fmla="*/ 271224 w 2371972"/>
                <a:gd name="connsiteY15039" fmla="*/ 1042081 h 3508684"/>
                <a:gd name="connsiteX15040" fmla="*/ 272080 w 2371972"/>
                <a:gd name="connsiteY15040" fmla="*/ 1040844 h 3508684"/>
                <a:gd name="connsiteX15041" fmla="*/ 274743 w 2371972"/>
                <a:gd name="connsiteY15041" fmla="*/ 1039892 h 3508684"/>
                <a:gd name="connsiteX15042" fmla="*/ 276835 w 2371972"/>
                <a:gd name="connsiteY15042" fmla="*/ 1039892 h 3508684"/>
                <a:gd name="connsiteX15043" fmla="*/ 279498 w 2371972"/>
                <a:gd name="connsiteY15043" fmla="*/ 1040749 h 3508684"/>
                <a:gd name="connsiteX15044" fmla="*/ 282160 w 2371972"/>
                <a:gd name="connsiteY15044" fmla="*/ 1040749 h 3508684"/>
                <a:gd name="connsiteX15045" fmla="*/ 283206 w 2371972"/>
                <a:gd name="connsiteY15045" fmla="*/ 1041129 h 3508684"/>
                <a:gd name="connsiteX15046" fmla="*/ 283492 w 2371972"/>
                <a:gd name="connsiteY15046" fmla="*/ 1039607 h 3508684"/>
                <a:gd name="connsiteX15047" fmla="*/ 285299 w 2371972"/>
                <a:gd name="connsiteY15047" fmla="*/ 1038084 h 3508684"/>
                <a:gd name="connsiteX15048" fmla="*/ 288152 w 2371972"/>
                <a:gd name="connsiteY15048" fmla="*/ 1037703 h 3508684"/>
                <a:gd name="connsiteX15049" fmla="*/ 289198 w 2371972"/>
                <a:gd name="connsiteY15049" fmla="*/ 1036466 h 3508684"/>
                <a:gd name="connsiteX15050" fmla="*/ 291670 w 2371972"/>
                <a:gd name="connsiteY15050" fmla="*/ 1036086 h 3508684"/>
                <a:gd name="connsiteX15051" fmla="*/ 293762 w 2371972"/>
                <a:gd name="connsiteY15051" fmla="*/ 1034849 h 3508684"/>
                <a:gd name="connsiteX15052" fmla="*/ 299373 w 2371972"/>
                <a:gd name="connsiteY15052" fmla="*/ 1033992 h 3508684"/>
                <a:gd name="connsiteX15053" fmla="*/ 300039 w 2371972"/>
                <a:gd name="connsiteY15053" fmla="*/ 1033326 h 3508684"/>
                <a:gd name="connsiteX15054" fmla="*/ 303843 w 2371972"/>
                <a:gd name="connsiteY15054" fmla="*/ 1032946 h 3508684"/>
                <a:gd name="connsiteX15055" fmla="*/ 305935 w 2371972"/>
                <a:gd name="connsiteY15055" fmla="*/ 1035134 h 3508684"/>
                <a:gd name="connsiteX15056" fmla="*/ 307267 w 2371972"/>
                <a:gd name="connsiteY15056" fmla="*/ 1035134 h 3508684"/>
                <a:gd name="connsiteX15057" fmla="*/ 304604 w 2371972"/>
                <a:gd name="connsiteY15057" fmla="*/ 1032375 h 3508684"/>
                <a:gd name="connsiteX15058" fmla="*/ 302797 w 2371972"/>
                <a:gd name="connsiteY15058" fmla="*/ 1032375 h 3508684"/>
                <a:gd name="connsiteX15059" fmla="*/ 300610 w 2371972"/>
                <a:gd name="connsiteY15059" fmla="*/ 1033231 h 3508684"/>
                <a:gd name="connsiteX15060" fmla="*/ 299088 w 2371972"/>
                <a:gd name="connsiteY15060" fmla="*/ 1032946 h 3508684"/>
                <a:gd name="connsiteX15061" fmla="*/ 298232 w 2371972"/>
                <a:gd name="connsiteY15061" fmla="*/ 1033612 h 3508684"/>
                <a:gd name="connsiteX15062" fmla="*/ 297376 w 2371972"/>
                <a:gd name="connsiteY15062" fmla="*/ 1033326 h 3508684"/>
                <a:gd name="connsiteX15063" fmla="*/ 296330 w 2371972"/>
                <a:gd name="connsiteY15063" fmla="*/ 1033992 h 3508684"/>
                <a:gd name="connsiteX15064" fmla="*/ 294999 w 2371972"/>
                <a:gd name="connsiteY15064" fmla="*/ 1033992 h 3508684"/>
                <a:gd name="connsiteX15065" fmla="*/ 292811 w 2371972"/>
                <a:gd name="connsiteY15065" fmla="*/ 1035229 h 3508684"/>
                <a:gd name="connsiteX15066" fmla="*/ 285679 w 2371972"/>
                <a:gd name="connsiteY15066" fmla="*/ 1035229 h 3508684"/>
                <a:gd name="connsiteX15067" fmla="*/ 283206 w 2371972"/>
                <a:gd name="connsiteY15067" fmla="*/ 1036086 h 3508684"/>
                <a:gd name="connsiteX15068" fmla="*/ 277405 w 2371972"/>
                <a:gd name="connsiteY15068" fmla="*/ 1036466 h 3508684"/>
                <a:gd name="connsiteX15069" fmla="*/ 276359 w 2371972"/>
                <a:gd name="connsiteY15069" fmla="*/ 1036847 h 3508684"/>
                <a:gd name="connsiteX15070" fmla="*/ 276074 w 2371972"/>
                <a:gd name="connsiteY15070" fmla="*/ 1037799 h 3508684"/>
                <a:gd name="connsiteX15071" fmla="*/ 275313 w 2371972"/>
                <a:gd name="connsiteY15071" fmla="*/ 1037513 h 3508684"/>
                <a:gd name="connsiteX15072" fmla="*/ 271129 w 2371972"/>
                <a:gd name="connsiteY15072" fmla="*/ 1038750 h 3508684"/>
                <a:gd name="connsiteX15073" fmla="*/ 270273 w 2371972"/>
                <a:gd name="connsiteY15073" fmla="*/ 1039607 h 3508684"/>
                <a:gd name="connsiteX15074" fmla="*/ 269227 w 2371972"/>
                <a:gd name="connsiteY15074" fmla="*/ 1039607 h 3508684"/>
                <a:gd name="connsiteX15075" fmla="*/ 268941 w 2371972"/>
                <a:gd name="connsiteY15075" fmla="*/ 1040273 h 3508684"/>
                <a:gd name="connsiteX15076" fmla="*/ 267610 w 2371972"/>
                <a:gd name="connsiteY15076" fmla="*/ 1041129 h 3508684"/>
                <a:gd name="connsiteX15077" fmla="*/ 266564 w 2371972"/>
                <a:gd name="connsiteY15077" fmla="*/ 1041510 h 3508684"/>
                <a:gd name="connsiteX15078" fmla="*/ 263711 w 2371972"/>
                <a:gd name="connsiteY15078" fmla="*/ 1041510 h 3508684"/>
                <a:gd name="connsiteX15079" fmla="*/ 263236 w 2371972"/>
                <a:gd name="connsiteY15079" fmla="*/ 1042366 h 3508684"/>
                <a:gd name="connsiteX15080" fmla="*/ 260383 w 2371972"/>
                <a:gd name="connsiteY15080" fmla="*/ 1044650 h 3508684"/>
                <a:gd name="connsiteX15081" fmla="*/ 258861 w 2371972"/>
                <a:gd name="connsiteY15081" fmla="*/ 1045316 h 3508684"/>
                <a:gd name="connsiteX15082" fmla="*/ 257054 w 2371972"/>
                <a:gd name="connsiteY15082" fmla="*/ 1045316 h 3508684"/>
                <a:gd name="connsiteX15083" fmla="*/ 255247 w 2371972"/>
                <a:gd name="connsiteY15083" fmla="*/ 1046839 h 3508684"/>
                <a:gd name="connsiteX15084" fmla="*/ 254772 w 2371972"/>
                <a:gd name="connsiteY15084" fmla="*/ 1046553 h 3508684"/>
                <a:gd name="connsiteX15085" fmla="*/ 253916 w 2371972"/>
                <a:gd name="connsiteY15085" fmla="*/ 1047029 h 3508684"/>
                <a:gd name="connsiteX15086" fmla="*/ 252870 w 2371972"/>
                <a:gd name="connsiteY15086" fmla="*/ 1045126 h 3508684"/>
                <a:gd name="connsiteX15087" fmla="*/ 252870 w 2371972"/>
                <a:gd name="connsiteY15087" fmla="*/ 1043603 h 3508684"/>
                <a:gd name="connsiteX15088" fmla="*/ 252014 w 2371972"/>
                <a:gd name="connsiteY15088" fmla="*/ 1043889 h 3508684"/>
                <a:gd name="connsiteX15089" fmla="*/ 251253 w 2371972"/>
                <a:gd name="connsiteY15089" fmla="*/ 1045411 h 3508684"/>
                <a:gd name="connsiteX15090" fmla="*/ 249922 w 2371972"/>
                <a:gd name="connsiteY15090" fmla="*/ 1045792 h 3508684"/>
                <a:gd name="connsiteX15091" fmla="*/ 249066 w 2371972"/>
                <a:gd name="connsiteY15091" fmla="*/ 1044840 h 3508684"/>
                <a:gd name="connsiteX15092" fmla="*/ 248020 w 2371972"/>
                <a:gd name="connsiteY15092" fmla="*/ 1041224 h 3508684"/>
                <a:gd name="connsiteX15093" fmla="*/ 246688 w 2371972"/>
                <a:gd name="connsiteY15093" fmla="*/ 1041605 h 3508684"/>
                <a:gd name="connsiteX15094" fmla="*/ 244881 w 2371972"/>
                <a:gd name="connsiteY15094" fmla="*/ 1041320 h 3508684"/>
                <a:gd name="connsiteX15095" fmla="*/ 244881 w 2371972"/>
                <a:gd name="connsiteY15095" fmla="*/ 1040463 h 3508684"/>
                <a:gd name="connsiteX15096" fmla="*/ 243835 w 2371972"/>
                <a:gd name="connsiteY15096" fmla="*/ 1038845 h 3508684"/>
                <a:gd name="connsiteX15097" fmla="*/ 244501 w 2371972"/>
                <a:gd name="connsiteY15097" fmla="*/ 1036657 h 3508684"/>
                <a:gd name="connsiteX15098" fmla="*/ 245832 w 2371972"/>
                <a:gd name="connsiteY15098" fmla="*/ 1035991 h 3508684"/>
                <a:gd name="connsiteX15099" fmla="*/ 249446 w 2371972"/>
                <a:gd name="connsiteY15099" fmla="*/ 1035991 h 3508684"/>
                <a:gd name="connsiteX15100" fmla="*/ 250302 w 2371972"/>
                <a:gd name="connsiteY15100" fmla="*/ 1034468 h 3508684"/>
                <a:gd name="connsiteX15101" fmla="*/ 250017 w 2371972"/>
                <a:gd name="connsiteY15101" fmla="*/ 1033802 h 3508684"/>
                <a:gd name="connsiteX15102" fmla="*/ 250873 w 2371972"/>
                <a:gd name="connsiteY15102" fmla="*/ 1032850 h 3508684"/>
                <a:gd name="connsiteX15103" fmla="*/ 251919 w 2371972"/>
                <a:gd name="connsiteY15103" fmla="*/ 1032850 h 3508684"/>
                <a:gd name="connsiteX15104" fmla="*/ 254391 w 2371972"/>
                <a:gd name="connsiteY15104" fmla="*/ 1033802 h 3508684"/>
                <a:gd name="connsiteX15105" fmla="*/ 257244 w 2371972"/>
                <a:gd name="connsiteY15105" fmla="*/ 1033802 h 3508684"/>
                <a:gd name="connsiteX15106" fmla="*/ 258005 w 2371972"/>
                <a:gd name="connsiteY15106" fmla="*/ 1032184 h 3508684"/>
                <a:gd name="connsiteX15107" fmla="*/ 259812 w 2371972"/>
                <a:gd name="connsiteY15107" fmla="*/ 1032184 h 3508684"/>
                <a:gd name="connsiteX15108" fmla="*/ 260858 w 2371972"/>
                <a:gd name="connsiteY15108" fmla="*/ 1031233 h 3508684"/>
                <a:gd name="connsiteX15109" fmla="*/ 258671 w 2371972"/>
                <a:gd name="connsiteY15109" fmla="*/ 1029615 h 3508684"/>
                <a:gd name="connsiteX15110" fmla="*/ 255818 w 2371972"/>
                <a:gd name="connsiteY15110" fmla="*/ 1029615 h 3508684"/>
                <a:gd name="connsiteX15111" fmla="*/ 254296 w 2371972"/>
                <a:gd name="connsiteY15111" fmla="*/ 1031138 h 3508684"/>
                <a:gd name="connsiteX15112" fmla="*/ 251158 w 2371972"/>
                <a:gd name="connsiteY15112" fmla="*/ 1031138 h 3508684"/>
                <a:gd name="connsiteX15113" fmla="*/ 248971 w 2371972"/>
                <a:gd name="connsiteY15113" fmla="*/ 1031994 h 3508684"/>
                <a:gd name="connsiteX15114" fmla="*/ 246878 w 2371972"/>
                <a:gd name="connsiteY15114" fmla="*/ 1031994 h 3508684"/>
                <a:gd name="connsiteX15115" fmla="*/ 245357 w 2371972"/>
                <a:gd name="connsiteY15115" fmla="*/ 1030757 h 3508684"/>
                <a:gd name="connsiteX15116" fmla="*/ 246688 w 2371972"/>
                <a:gd name="connsiteY15116" fmla="*/ 1029234 h 3508684"/>
                <a:gd name="connsiteX15117" fmla="*/ 246213 w 2371972"/>
                <a:gd name="connsiteY15117" fmla="*/ 1027712 h 3508684"/>
                <a:gd name="connsiteX15118" fmla="*/ 246688 w 2371972"/>
                <a:gd name="connsiteY15118" fmla="*/ 1026094 h 3508684"/>
                <a:gd name="connsiteX15119" fmla="*/ 247734 w 2371972"/>
                <a:gd name="connsiteY15119" fmla="*/ 1024476 h 3508684"/>
                <a:gd name="connsiteX15120" fmla="*/ 249826 w 2371972"/>
                <a:gd name="connsiteY15120" fmla="*/ 1023239 h 3508684"/>
                <a:gd name="connsiteX15121" fmla="*/ 250873 w 2371972"/>
                <a:gd name="connsiteY15121" fmla="*/ 1023525 h 3508684"/>
                <a:gd name="connsiteX15122" fmla="*/ 253726 w 2371972"/>
                <a:gd name="connsiteY15122" fmla="*/ 1022859 h 3508684"/>
                <a:gd name="connsiteX15123" fmla="*/ 254201 w 2371972"/>
                <a:gd name="connsiteY15123" fmla="*/ 1022478 h 3508684"/>
                <a:gd name="connsiteX15124" fmla="*/ 253440 w 2371972"/>
                <a:gd name="connsiteY15124" fmla="*/ 1022193 h 3508684"/>
                <a:gd name="connsiteX15125" fmla="*/ 253440 w 2371972"/>
                <a:gd name="connsiteY15125" fmla="*/ 1021241 h 3508684"/>
                <a:gd name="connsiteX15126" fmla="*/ 254772 w 2371972"/>
                <a:gd name="connsiteY15126" fmla="*/ 1020956 h 3508684"/>
                <a:gd name="connsiteX15127" fmla="*/ 255057 w 2371972"/>
                <a:gd name="connsiteY15127" fmla="*/ 1021622 h 3508684"/>
                <a:gd name="connsiteX15128" fmla="*/ 255818 w 2371972"/>
                <a:gd name="connsiteY15128" fmla="*/ 1021622 h 3508684"/>
                <a:gd name="connsiteX15129" fmla="*/ 256579 w 2371972"/>
                <a:gd name="connsiteY15129" fmla="*/ 1020385 h 3508684"/>
                <a:gd name="connsiteX15130" fmla="*/ 258671 w 2371972"/>
                <a:gd name="connsiteY15130" fmla="*/ 1019148 h 3508684"/>
                <a:gd name="connsiteX15131" fmla="*/ 260192 w 2371972"/>
                <a:gd name="connsiteY15131" fmla="*/ 1018862 h 3508684"/>
                <a:gd name="connsiteX15132" fmla="*/ 260192 w 2371972"/>
                <a:gd name="connsiteY15132" fmla="*/ 1017340 h 3508684"/>
                <a:gd name="connsiteX15133" fmla="*/ 258385 w 2371972"/>
                <a:gd name="connsiteY15133" fmla="*/ 1016959 h 3508684"/>
                <a:gd name="connsiteX15134" fmla="*/ 258385 w 2371972"/>
                <a:gd name="connsiteY15134" fmla="*/ 1011725 h 3508684"/>
                <a:gd name="connsiteX15135" fmla="*/ 257910 w 2371972"/>
                <a:gd name="connsiteY15135" fmla="*/ 1011059 h 3508684"/>
                <a:gd name="connsiteX15136" fmla="*/ 256388 w 2371972"/>
                <a:gd name="connsiteY15136" fmla="*/ 1011345 h 3508684"/>
                <a:gd name="connsiteX15137" fmla="*/ 256388 w 2371972"/>
                <a:gd name="connsiteY15137" fmla="*/ 1014104 h 3508684"/>
                <a:gd name="connsiteX15138" fmla="*/ 254296 w 2371972"/>
                <a:gd name="connsiteY15138" fmla="*/ 1016864 h 3508684"/>
                <a:gd name="connsiteX15139" fmla="*/ 252204 w 2371972"/>
                <a:gd name="connsiteY15139" fmla="*/ 1018101 h 3508684"/>
                <a:gd name="connsiteX15140" fmla="*/ 250397 w 2371972"/>
                <a:gd name="connsiteY15140" fmla="*/ 1018101 h 3508684"/>
                <a:gd name="connsiteX15141" fmla="*/ 249066 w 2371972"/>
                <a:gd name="connsiteY15141" fmla="*/ 1020004 h 3508684"/>
                <a:gd name="connsiteX15142" fmla="*/ 247734 w 2371972"/>
                <a:gd name="connsiteY15142" fmla="*/ 1020289 h 3508684"/>
                <a:gd name="connsiteX15143" fmla="*/ 246688 w 2371972"/>
                <a:gd name="connsiteY15143" fmla="*/ 1021146 h 3508684"/>
                <a:gd name="connsiteX15144" fmla="*/ 245167 w 2371972"/>
                <a:gd name="connsiteY15144" fmla="*/ 1021146 h 3508684"/>
                <a:gd name="connsiteX15145" fmla="*/ 244311 w 2371972"/>
                <a:gd name="connsiteY15145" fmla="*/ 1021812 h 3508684"/>
                <a:gd name="connsiteX15146" fmla="*/ 244596 w 2371972"/>
                <a:gd name="connsiteY15146" fmla="*/ 1022193 h 3508684"/>
                <a:gd name="connsiteX15147" fmla="*/ 243930 w 2371972"/>
                <a:gd name="connsiteY15147" fmla="*/ 1023144 h 3508684"/>
                <a:gd name="connsiteX15148" fmla="*/ 244786 w 2371972"/>
                <a:gd name="connsiteY15148" fmla="*/ 1023144 h 3508684"/>
                <a:gd name="connsiteX15149" fmla="*/ 245262 w 2371972"/>
                <a:gd name="connsiteY15149" fmla="*/ 1023810 h 3508684"/>
                <a:gd name="connsiteX15150" fmla="*/ 245262 w 2371972"/>
                <a:gd name="connsiteY15150" fmla="*/ 1026284 h 3508684"/>
                <a:gd name="connsiteX15151" fmla="*/ 243930 w 2371972"/>
                <a:gd name="connsiteY15151" fmla="*/ 1026570 h 3508684"/>
                <a:gd name="connsiteX15152" fmla="*/ 243930 w 2371972"/>
                <a:gd name="connsiteY15152" fmla="*/ 1026951 h 3508684"/>
                <a:gd name="connsiteX15153" fmla="*/ 241077 w 2371972"/>
                <a:gd name="connsiteY15153" fmla="*/ 1026665 h 3508684"/>
                <a:gd name="connsiteX15154" fmla="*/ 240317 w 2371972"/>
                <a:gd name="connsiteY15154" fmla="*/ 1024762 h 3508684"/>
                <a:gd name="connsiteX15155" fmla="*/ 238985 w 2371972"/>
                <a:gd name="connsiteY15155" fmla="*/ 1024762 h 3508684"/>
                <a:gd name="connsiteX15156" fmla="*/ 238700 w 2371972"/>
                <a:gd name="connsiteY15156" fmla="*/ 1023906 h 3508684"/>
                <a:gd name="connsiteX15157" fmla="*/ 237844 w 2371972"/>
                <a:gd name="connsiteY15157" fmla="*/ 1024286 h 3508684"/>
                <a:gd name="connsiteX15158" fmla="*/ 237559 w 2371972"/>
                <a:gd name="connsiteY15158" fmla="*/ 1025143 h 3508684"/>
                <a:gd name="connsiteX15159" fmla="*/ 236798 w 2371972"/>
                <a:gd name="connsiteY15159" fmla="*/ 1025143 h 3508684"/>
                <a:gd name="connsiteX15160" fmla="*/ 236037 w 2371972"/>
                <a:gd name="connsiteY15160" fmla="*/ 1024857 h 3508684"/>
                <a:gd name="connsiteX15161" fmla="*/ 236037 w 2371972"/>
                <a:gd name="connsiteY15161" fmla="*/ 1023239 h 3508684"/>
                <a:gd name="connsiteX15162" fmla="*/ 234991 w 2371972"/>
                <a:gd name="connsiteY15162" fmla="*/ 1023620 h 3508684"/>
                <a:gd name="connsiteX15163" fmla="*/ 234991 w 2371972"/>
                <a:gd name="connsiteY15163" fmla="*/ 1023239 h 3508684"/>
                <a:gd name="connsiteX15164" fmla="*/ 234135 w 2371972"/>
                <a:gd name="connsiteY15164" fmla="*/ 1023239 h 3508684"/>
                <a:gd name="connsiteX15165" fmla="*/ 233850 w 2371972"/>
                <a:gd name="connsiteY15165" fmla="*/ 1022288 h 3508684"/>
                <a:gd name="connsiteX15166" fmla="*/ 234325 w 2371972"/>
                <a:gd name="connsiteY15166" fmla="*/ 1021622 h 3508684"/>
                <a:gd name="connsiteX15167" fmla="*/ 238129 w 2371972"/>
                <a:gd name="connsiteY15167" fmla="*/ 1020765 h 3508684"/>
                <a:gd name="connsiteX15168" fmla="*/ 236798 w 2371972"/>
                <a:gd name="connsiteY15168" fmla="*/ 1020385 h 3508684"/>
                <a:gd name="connsiteX15169" fmla="*/ 232804 w 2371972"/>
                <a:gd name="connsiteY15169" fmla="*/ 1020385 h 3508684"/>
                <a:gd name="connsiteX15170" fmla="*/ 231948 w 2371972"/>
                <a:gd name="connsiteY15170" fmla="*/ 1020004 h 3508684"/>
                <a:gd name="connsiteX15171" fmla="*/ 230141 w 2371972"/>
                <a:gd name="connsiteY15171" fmla="*/ 1020289 h 3508684"/>
                <a:gd name="connsiteX15172" fmla="*/ 229285 w 2371972"/>
                <a:gd name="connsiteY15172" fmla="*/ 1019909 h 3508684"/>
                <a:gd name="connsiteX15173" fmla="*/ 229285 w 2371972"/>
                <a:gd name="connsiteY15173" fmla="*/ 1017435 h 3508684"/>
                <a:gd name="connsiteX15174" fmla="*/ 228429 w 2371972"/>
                <a:gd name="connsiteY15174" fmla="*/ 1017149 h 3508684"/>
                <a:gd name="connsiteX15175" fmla="*/ 228144 w 2371972"/>
                <a:gd name="connsiteY15175" fmla="*/ 1016198 h 3508684"/>
                <a:gd name="connsiteX15176" fmla="*/ 228619 w 2371972"/>
                <a:gd name="connsiteY15176" fmla="*/ 1015246 h 3508684"/>
                <a:gd name="connsiteX15177" fmla="*/ 229380 w 2371972"/>
                <a:gd name="connsiteY15177" fmla="*/ 1015246 h 3508684"/>
                <a:gd name="connsiteX15178" fmla="*/ 229856 w 2371972"/>
                <a:gd name="connsiteY15178" fmla="*/ 1014390 h 3508684"/>
                <a:gd name="connsiteX15179" fmla="*/ 228809 w 2371972"/>
                <a:gd name="connsiteY15179" fmla="*/ 1013533 h 3508684"/>
                <a:gd name="connsiteX15180" fmla="*/ 229285 w 2371972"/>
                <a:gd name="connsiteY15180" fmla="*/ 1012582 h 3508684"/>
                <a:gd name="connsiteX15181" fmla="*/ 227954 w 2371972"/>
                <a:gd name="connsiteY15181" fmla="*/ 1010393 h 3508684"/>
                <a:gd name="connsiteX15182" fmla="*/ 227954 w 2371972"/>
                <a:gd name="connsiteY15182" fmla="*/ 1008014 h 3508684"/>
                <a:gd name="connsiteX15183" fmla="*/ 228809 w 2371972"/>
                <a:gd name="connsiteY15183" fmla="*/ 1005064 h 3508684"/>
                <a:gd name="connsiteX15184" fmla="*/ 228334 w 2371972"/>
                <a:gd name="connsiteY15184" fmla="*/ 1004683 h 3508684"/>
                <a:gd name="connsiteX15185" fmla="*/ 228619 w 2371972"/>
                <a:gd name="connsiteY15185" fmla="*/ 1003446 h 3508684"/>
                <a:gd name="connsiteX15186" fmla="*/ 227954 w 2371972"/>
                <a:gd name="connsiteY15186" fmla="*/ 1002495 h 3508684"/>
                <a:gd name="connsiteX15187" fmla="*/ 228429 w 2371972"/>
                <a:gd name="connsiteY15187" fmla="*/ 1000592 h 3508684"/>
                <a:gd name="connsiteX15188" fmla="*/ 227668 w 2371972"/>
                <a:gd name="connsiteY15188" fmla="*/ 1000211 h 3508684"/>
                <a:gd name="connsiteX15189" fmla="*/ 226337 w 2371972"/>
                <a:gd name="connsiteY15189" fmla="*/ 1000592 h 3508684"/>
                <a:gd name="connsiteX15190" fmla="*/ 225861 w 2371972"/>
                <a:gd name="connsiteY15190" fmla="*/ 999640 h 3508684"/>
                <a:gd name="connsiteX15191" fmla="*/ 226337 w 2371972"/>
                <a:gd name="connsiteY15191" fmla="*/ 998974 h 3508684"/>
                <a:gd name="connsiteX15192" fmla="*/ 227193 w 2371972"/>
                <a:gd name="connsiteY15192" fmla="*/ 998689 h 3508684"/>
                <a:gd name="connsiteX15193" fmla="*/ 226717 w 2371972"/>
                <a:gd name="connsiteY15193" fmla="*/ 997737 h 3508684"/>
                <a:gd name="connsiteX15194" fmla="*/ 225101 w 2371972"/>
                <a:gd name="connsiteY15194" fmla="*/ 997737 h 3508684"/>
                <a:gd name="connsiteX15195" fmla="*/ 222913 w 2371972"/>
                <a:gd name="connsiteY15195" fmla="*/ 996214 h 3508684"/>
                <a:gd name="connsiteX15196" fmla="*/ 222913 w 2371972"/>
                <a:gd name="connsiteY15196" fmla="*/ 995834 h 3508684"/>
                <a:gd name="connsiteX15197" fmla="*/ 224245 w 2371972"/>
                <a:gd name="connsiteY15197" fmla="*/ 995834 h 3508684"/>
                <a:gd name="connsiteX15198" fmla="*/ 224530 w 2371972"/>
                <a:gd name="connsiteY15198" fmla="*/ 995453 h 3508684"/>
                <a:gd name="connsiteX15199" fmla="*/ 223769 w 2371972"/>
                <a:gd name="connsiteY15199" fmla="*/ 992979 h 3508684"/>
                <a:gd name="connsiteX15200" fmla="*/ 224245 w 2371972"/>
                <a:gd name="connsiteY15200" fmla="*/ 992979 h 3508684"/>
                <a:gd name="connsiteX15201" fmla="*/ 224245 w 2371972"/>
                <a:gd name="connsiteY15201" fmla="*/ 992123 h 3508684"/>
                <a:gd name="connsiteX15202" fmla="*/ 225005 w 2371972"/>
                <a:gd name="connsiteY15202" fmla="*/ 992123 h 3508684"/>
                <a:gd name="connsiteX15203" fmla="*/ 225005 w 2371972"/>
                <a:gd name="connsiteY15203" fmla="*/ 989363 h 3508684"/>
                <a:gd name="connsiteX15204" fmla="*/ 223674 w 2371972"/>
                <a:gd name="connsiteY15204" fmla="*/ 988411 h 3508684"/>
                <a:gd name="connsiteX15205" fmla="*/ 223674 w 2371972"/>
                <a:gd name="connsiteY15205" fmla="*/ 987745 h 3508684"/>
                <a:gd name="connsiteX15206" fmla="*/ 223199 w 2371972"/>
                <a:gd name="connsiteY15206" fmla="*/ 987460 h 3508684"/>
                <a:gd name="connsiteX15207" fmla="*/ 223484 w 2371972"/>
                <a:gd name="connsiteY15207" fmla="*/ 986603 h 3508684"/>
                <a:gd name="connsiteX15208" fmla="*/ 222153 w 2371972"/>
                <a:gd name="connsiteY15208" fmla="*/ 986603 h 3508684"/>
                <a:gd name="connsiteX15209" fmla="*/ 221392 w 2371972"/>
                <a:gd name="connsiteY15209" fmla="*/ 985081 h 3508684"/>
                <a:gd name="connsiteX15210" fmla="*/ 220346 w 2371972"/>
                <a:gd name="connsiteY15210" fmla="*/ 985081 h 3508684"/>
                <a:gd name="connsiteX15211" fmla="*/ 220821 w 2371972"/>
                <a:gd name="connsiteY15211" fmla="*/ 986603 h 3508684"/>
                <a:gd name="connsiteX15212" fmla="*/ 219965 w 2371972"/>
                <a:gd name="connsiteY15212" fmla="*/ 986889 h 3508684"/>
                <a:gd name="connsiteX15213" fmla="*/ 219490 w 2371972"/>
                <a:gd name="connsiteY15213" fmla="*/ 985176 h 3508684"/>
                <a:gd name="connsiteX15214" fmla="*/ 218729 w 2371972"/>
                <a:gd name="connsiteY15214" fmla="*/ 984891 h 3508684"/>
                <a:gd name="connsiteX15215" fmla="*/ 218444 w 2371972"/>
                <a:gd name="connsiteY15215" fmla="*/ 983273 h 3508684"/>
                <a:gd name="connsiteX15216" fmla="*/ 217683 w 2371972"/>
                <a:gd name="connsiteY15216" fmla="*/ 983273 h 3508684"/>
                <a:gd name="connsiteX15217" fmla="*/ 217683 w 2371972"/>
                <a:gd name="connsiteY15217" fmla="*/ 983939 h 3508684"/>
                <a:gd name="connsiteX15218" fmla="*/ 216637 w 2371972"/>
                <a:gd name="connsiteY15218" fmla="*/ 983558 h 3508684"/>
                <a:gd name="connsiteX15219" fmla="*/ 216637 w 2371972"/>
                <a:gd name="connsiteY15219" fmla="*/ 981370 h 3508684"/>
                <a:gd name="connsiteX15220" fmla="*/ 215591 w 2371972"/>
                <a:gd name="connsiteY15220" fmla="*/ 980989 h 3508684"/>
                <a:gd name="connsiteX15221" fmla="*/ 214735 w 2371972"/>
                <a:gd name="connsiteY15221" fmla="*/ 979752 h 3508684"/>
                <a:gd name="connsiteX15222" fmla="*/ 215210 w 2371972"/>
                <a:gd name="connsiteY15222" fmla="*/ 978800 h 3508684"/>
                <a:gd name="connsiteX15223" fmla="*/ 216542 w 2371972"/>
                <a:gd name="connsiteY15223" fmla="*/ 978420 h 3508684"/>
                <a:gd name="connsiteX15224" fmla="*/ 216256 w 2371972"/>
                <a:gd name="connsiteY15224" fmla="*/ 977754 h 3508684"/>
                <a:gd name="connsiteX15225" fmla="*/ 215400 w 2371972"/>
                <a:gd name="connsiteY15225" fmla="*/ 977754 h 3508684"/>
                <a:gd name="connsiteX15226" fmla="*/ 214925 w 2371972"/>
                <a:gd name="connsiteY15226" fmla="*/ 977088 h 3508684"/>
                <a:gd name="connsiteX15227" fmla="*/ 214925 w 2371972"/>
                <a:gd name="connsiteY15227" fmla="*/ 976136 h 3508684"/>
                <a:gd name="connsiteX15228" fmla="*/ 215400 w 2371972"/>
                <a:gd name="connsiteY15228" fmla="*/ 974613 h 3508684"/>
                <a:gd name="connsiteX15229" fmla="*/ 216161 w 2371972"/>
                <a:gd name="connsiteY15229" fmla="*/ 974328 h 3508684"/>
                <a:gd name="connsiteX15230" fmla="*/ 216161 w 2371972"/>
                <a:gd name="connsiteY15230" fmla="*/ 973376 h 3508684"/>
                <a:gd name="connsiteX15231" fmla="*/ 216922 w 2371972"/>
                <a:gd name="connsiteY15231" fmla="*/ 972139 h 3508684"/>
                <a:gd name="connsiteX15232" fmla="*/ 216922 w 2371972"/>
                <a:gd name="connsiteY15232" fmla="*/ 967667 h 3508684"/>
                <a:gd name="connsiteX15233" fmla="*/ 217778 w 2371972"/>
                <a:gd name="connsiteY15233" fmla="*/ 966810 h 3508684"/>
                <a:gd name="connsiteX15234" fmla="*/ 218539 w 2371972"/>
                <a:gd name="connsiteY15234" fmla="*/ 967191 h 3508684"/>
                <a:gd name="connsiteX15235" fmla="*/ 221201 w 2371972"/>
                <a:gd name="connsiteY15235" fmla="*/ 967191 h 3508684"/>
                <a:gd name="connsiteX15236" fmla="*/ 221487 w 2371972"/>
                <a:gd name="connsiteY15236" fmla="*/ 968714 h 3508684"/>
                <a:gd name="connsiteX15237" fmla="*/ 222533 w 2371972"/>
                <a:gd name="connsiteY15237" fmla="*/ 968999 h 3508684"/>
                <a:gd name="connsiteX15238" fmla="*/ 222533 w 2371972"/>
                <a:gd name="connsiteY15238" fmla="*/ 966525 h 3508684"/>
                <a:gd name="connsiteX15239" fmla="*/ 224340 w 2371972"/>
                <a:gd name="connsiteY15239" fmla="*/ 965573 h 3508684"/>
                <a:gd name="connsiteX15240" fmla="*/ 224815 w 2371972"/>
                <a:gd name="connsiteY15240" fmla="*/ 964051 h 3508684"/>
                <a:gd name="connsiteX15241" fmla="*/ 225291 w 2371972"/>
                <a:gd name="connsiteY15241" fmla="*/ 963765 h 3508684"/>
                <a:gd name="connsiteX15242" fmla="*/ 224530 w 2371972"/>
                <a:gd name="connsiteY15242" fmla="*/ 962909 h 3508684"/>
                <a:gd name="connsiteX15243" fmla="*/ 224530 w 2371972"/>
                <a:gd name="connsiteY15243" fmla="*/ 962052 h 3508684"/>
                <a:gd name="connsiteX15244" fmla="*/ 223769 w 2371972"/>
                <a:gd name="connsiteY15244" fmla="*/ 962052 h 3508684"/>
                <a:gd name="connsiteX15245" fmla="*/ 223294 w 2371972"/>
                <a:gd name="connsiteY15245" fmla="*/ 961196 h 3508684"/>
                <a:gd name="connsiteX15246" fmla="*/ 223579 w 2371972"/>
                <a:gd name="connsiteY15246" fmla="*/ 960340 h 3508684"/>
                <a:gd name="connsiteX15247" fmla="*/ 222723 w 2371972"/>
                <a:gd name="connsiteY15247" fmla="*/ 959959 h 3508684"/>
                <a:gd name="connsiteX15248" fmla="*/ 222723 w 2371972"/>
                <a:gd name="connsiteY15248" fmla="*/ 959007 h 3508684"/>
                <a:gd name="connsiteX15249" fmla="*/ 223579 w 2371972"/>
                <a:gd name="connsiteY15249" fmla="*/ 958341 h 3508684"/>
                <a:gd name="connsiteX15250" fmla="*/ 224435 w 2371972"/>
                <a:gd name="connsiteY15250" fmla="*/ 958341 h 3508684"/>
                <a:gd name="connsiteX15251" fmla="*/ 225291 w 2371972"/>
                <a:gd name="connsiteY15251" fmla="*/ 959864 h 3508684"/>
                <a:gd name="connsiteX15252" fmla="*/ 226337 w 2371972"/>
                <a:gd name="connsiteY15252" fmla="*/ 959864 h 3508684"/>
                <a:gd name="connsiteX15253" fmla="*/ 229000 w 2371972"/>
                <a:gd name="connsiteY15253" fmla="*/ 956914 h 3508684"/>
                <a:gd name="connsiteX15254" fmla="*/ 229760 w 2371972"/>
                <a:gd name="connsiteY15254" fmla="*/ 956914 h 3508684"/>
                <a:gd name="connsiteX15255" fmla="*/ 229475 w 2371972"/>
                <a:gd name="connsiteY15255" fmla="*/ 956057 h 3508684"/>
                <a:gd name="connsiteX15256" fmla="*/ 228714 w 2371972"/>
                <a:gd name="connsiteY15256" fmla="*/ 956057 h 3508684"/>
                <a:gd name="connsiteX15257" fmla="*/ 228239 w 2371972"/>
                <a:gd name="connsiteY15257" fmla="*/ 955201 h 3508684"/>
                <a:gd name="connsiteX15258" fmla="*/ 230426 w 2371972"/>
                <a:gd name="connsiteY15258" fmla="*/ 952251 h 3508684"/>
                <a:gd name="connsiteX15259" fmla="*/ 231187 w 2371972"/>
                <a:gd name="connsiteY15259" fmla="*/ 952251 h 3508684"/>
                <a:gd name="connsiteX15260" fmla="*/ 231187 w 2371972"/>
                <a:gd name="connsiteY15260" fmla="*/ 951585 h 3508684"/>
                <a:gd name="connsiteX15261" fmla="*/ 230331 w 2371972"/>
                <a:gd name="connsiteY15261" fmla="*/ 950919 h 3508684"/>
                <a:gd name="connsiteX15262" fmla="*/ 230616 w 2371972"/>
                <a:gd name="connsiteY15262" fmla="*/ 950253 h 3508684"/>
                <a:gd name="connsiteX15263" fmla="*/ 232138 w 2371972"/>
                <a:gd name="connsiteY15263" fmla="*/ 949301 h 3508684"/>
                <a:gd name="connsiteX15264" fmla="*/ 232994 w 2371972"/>
                <a:gd name="connsiteY15264" fmla="*/ 949301 h 3508684"/>
                <a:gd name="connsiteX15265" fmla="*/ 232994 w 2371972"/>
                <a:gd name="connsiteY15265" fmla="*/ 948445 h 3508684"/>
                <a:gd name="connsiteX15266" fmla="*/ 232233 w 2371972"/>
                <a:gd name="connsiteY15266" fmla="*/ 948445 h 3508684"/>
                <a:gd name="connsiteX15267" fmla="*/ 231758 w 2371972"/>
                <a:gd name="connsiteY15267" fmla="*/ 947588 h 3508684"/>
                <a:gd name="connsiteX15268" fmla="*/ 230711 w 2371972"/>
                <a:gd name="connsiteY15268" fmla="*/ 947969 h 3508684"/>
                <a:gd name="connsiteX15269" fmla="*/ 230997 w 2371972"/>
                <a:gd name="connsiteY15269" fmla="*/ 946732 h 3508684"/>
                <a:gd name="connsiteX15270" fmla="*/ 229190 w 2371972"/>
                <a:gd name="connsiteY15270" fmla="*/ 945495 h 3508684"/>
                <a:gd name="connsiteX15271" fmla="*/ 229475 w 2371972"/>
                <a:gd name="connsiteY15271" fmla="*/ 944638 h 3508684"/>
                <a:gd name="connsiteX15272" fmla="*/ 228714 w 2371972"/>
                <a:gd name="connsiteY15272" fmla="*/ 944353 h 3508684"/>
                <a:gd name="connsiteX15273" fmla="*/ 228239 w 2371972"/>
                <a:gd name="connsiteY15273" fmla="*/ 943116 h 3508684"/>
                <a:gd name="connsiteX15274" fmla="*/ 228714 w 2371972"/>
                <a:gd name="connsiteY15274" fmla="*/ 940737 h 3508684"/>
                <a:gd name="connsiteX15275" fmla="*/ 227383 w 2371972"/>
                <a:gd name="connsiteY15275" fmla="*/ 939881 h 3508684"/>
                <a:gd name="connsiteX15276" fmla="*/ 227098 w 2371972"/>
                <a:gd name="connsiteY15276" fmla="*/ 938834 h 3508684"/>
                <a:gd name="connsiteX15277" fmla="*/ 225766 w 2371972"/>
                <a:gd name="connsiteY15277" fmla="*/ 938834 h 3508684"/>
                <a:gd name="connsiteX15278" fmla="*/ 225766 w 2371972"/>
                <a:gd name="connsiteY15278" fmla="*/ 936550 h 3508684"/>
                <a:gd name="connsiteX15279" fmla="*/ 226812 w 2371972"/>
                <a:gd name="connsiteY15279" fmla="*/ 934837 h 3508684"/>
                <a:gd name="connsiteX15280" fmla="*/ 227098 w 2371972"/>
                <a:gd name="connsiteY15280" fmla="*/ 932934 h 3508684"/>
                <a:gd name="connsiteX15281" fmla="*/ 228144 w 2371972"/>
                <a:gd name="connsiteY15281" fmla="*/ 932268 h 3508684"/>
                <a:gd name="connsiteX15282" fmla="*/ 228144 w 2371972"/>
                <a:gd name="connsiteY15282" fmla="*/ 931316 h 3508684"/>
                <a:gd name="connsiteX15283" fmla="*/ 228905 w 2371972"/>
                <a:gd name="connsiteY15283" fmla="*/ 931031 h 3508684"/>
                <a:gd name="connsiteX15284" fmla="*/ 229190 w 2371972"/>
                <a:gd name="connsiteY15284" fmla="*/ 930365 h 3508684"/>
                <a:gd name="connsiteX15285" fmla="*/ 230236 w 2371972"/>
                <a:gd name="connsiteY15285" fmla="*/ 930079 h 3508684"/>
                <a:gd name="connsiteX15286" fmla="*/ 230711 w 2371972"/>
                <a:gd name="connsiteY15286" fmla="*/ 929223 h 3508684"/>
                <a:gd name="connsiteX15287" fmla="*/ 232804 w 2371972"/>
                <a:gd name="connsiteY15287" fmla="*/ 930079 h 3508684"/>
                <a:gd name="connsiteX15288" fmla="*/ 233279 w 2371972"/>
                <a:gd name="connsiteY15288" fmla="*/ 929223 h 3508684"/>
                <a:gd name="connsiteX15289" fmla="*/ 235371 w 2371972"/>
                <a:gd name="connsiteY15289" fmla="*/ 928557 h 3508684"/>
                <a:gd name="connsiteX15290" fmla="*/ 235847 w 2371972"/>
                <a:gd name="connsiteY15290" fmla="*/ 927605 h 3508684"/>
                <a:gd name="connsiteX15291" fmla="*/ 236703 w 2371972"/>
                <a:gd name="connsiteY15291" fmla="*/ 927224 h 3508684"/>
                <a:gd name="connsiteX15292" fmla="*/ 237178 w 2371972"/>
                <a:gd name="connsiteY15292" fmla="*/ 927605 h 3508684"/>
                <a:gd name="connsiteX15293" fmla="*/ 236703 w 2371972"/>
                <a:gd name="connsiteY15293" fmla="*/ 931697 h 3508684"/>
                <a:gd name="connsiteX15294" fmla="*/ 237464 w 2371972"/>
                <a:gd name="connsiteY15294" fmla="*/ 931982 h 3508684"/>
                <a:gd name="connsiteX15295" fmla="*/ 237464 w 2371972"/>
                <a:gd name="connsiteY15295" fmla="*/ 932648 h 3508684"/>
                <a:gd name="connsiteX15296" fmla="*/ 238224 w 2371972"/>
                <a:gd name="connsiteY15296" fmla="*/ 932648 h 3508684"/>
                <a:gd name="connsiteX15297" fmla="*/ 238700 w 2371972"/>
                <a:gd name="connsiteY15297" fmla="*/ 931697 h 3508684"/>
                <a:gd name="connsiteX15298" fmla="*/ 239175 w 2371972"/>
                <a:gd name="connsiteY15298" fmla="*/ 931697 h 3508684"/>
                <a:gd name="connsiteX15299" fmla="*/ 240031 w 2371972"/>
                <a:gd name="connsiteY15299" fmla="*/ 933219 h 3508684"/>
                <a:gd name="connsiteX15300" fmla="*/ 243169 w 2371972"/>
                <a:gd name="connsiteY15300" fmla="*/ 932839 h 3508684"/>
                <a:gd name="connsiteX15301" fmla="*/ 243835 w 2371972"/>
                <a:gd name="connsiteY15301" fmla="*/ 933600 h 3508684"/>
                <a:gd name="connsiteX15302" fmla="*/ 245642 w 2371972"/>
                <a:gd name="connsiteY15302" fmla="*/ 933600 h 3508684"/>
                <a:gd name="connsiteX15303" fmla="*/ 245927 w 2371972"/>
                <a:gd name="connsiteY15303" fmla="*/ 934266 h 3508684"/>
                <a:gd name="connsiteX15304" fmla="*/ 245452 w 2371972"/>
                <a:gd name="connsiteY15304" fmla="*/ 934932 h 3508684"/>
                <a:gd name="connsiteX15305" fmla="*/ 246213 w 2371972"/>
                <a:gd name="connsiteY15305" fmla="*/ 934932 h 3508684"/>
                <a:gd name="connsiteX15306" fmla="*/ 246498 w 2371972"/>
                <a:gd name="connsiteY15306" fmla="*/ 935598 h 3508684"/>
                <a:gd name="connsiteX15307" fmla="*/ 247544 w 2371972"/>
                <a:gd name="connsiteY15307" fmla="*/ 935598 h 3508684"/>
                <a:gd name="connsiteX15308" fmla="*/ 248305 w 2371972"/>
                <a:gd name="connsiteY15308" fmla="*/ 934647 h 3508684"/>
                <a:gd name="connsiteX15309" fmla="*/ 247449 w 2371972"/>
                <a:gd name="connsiteY15309" fmla="*/ 934647 h 3508684"/>
                <a:gd name="connsiteX15310" fmla="*/ 246973 w 2371972"/>
                <a:gd name="connsiteY15310" fmla="*/ 933790 h 3508684"/>
                <a:gd name="connsiteX15311" fmla="*/ 247829 w 2371972"/>
                <a:gd name="connsiteY15311" fmla="*/ 932553 h 3508684"/>
                <a:gd name="connsiteX15312" fmla="*/ 246498 w 2371972"/>
                <a:gd name="connsiteY15312" fmla="*/ 932173 h 3508684"/>
                <a:gd name="connsiteX15313" fmla="*/ 246498 w 2371972"/>
                <a:gd name="connsiteY15313" fmla="*/ 931792 h 3508684"/>
                <a:gd name="connsiteX15314" fmla="*/ 247354 w 2371972"/>
                <a:gd name="connsiteY15314" fmla="*/ 931411 h 3508684"/>
                <a:gd name="connsiteX15315" fmla="*/ 249161 w 2371972"/>
                <a:gd name="connsiteY15315" fmla="*/ 932268 h 3508684"/>
                <a:gd name="connsiteX15316" fmla="*/ 249446 w 2371972"/>
                <a:gd name="connsiteY15316" fmla="*/ 932934 h 3508684"/>
                <a:gd name="connsiteX15317" fmla="*/ 250777 w 2371972"/>
                <a:gd name="connsiteY15317" fmla="*/ 933790 h 3508684"/>
                <a:gd name="connsiteX15318" fmla="*/ 250777 w 2371972"/>
                <a:gd name="connsiteY15318" fmla="*/ 934457 h 3508684"/>
                <a:gd name="connsiteX15319" fmla="*/ 250017 w 2371972"/>
                <a:gd name="connsiteY15319" fmla="*/ 937216 h 3508684"/>
                <a:gd name="connsiteX15320" fmla="*/ 249161 w 2371972"/>
                <a:gd name="connsiteY15320" fmla="*/ 937502 h 3508684"/>
                <a:gd name="connsiteX15321" fmla="*/ 248875 w 2371972"/>
                <a:gd name="connsiteY15321" fmla="*/ 938358 h 3508684"/>
                <a:gd name="connsiteX15322" fmla="*/ 251063 w 2371972"/>
                <a:gd name="connsiteY15322" fmla="*/ 938644 h 3508684"/>
                <a:gd name="connsiteX15323" fmla="*/ 251348 w 2371972"/>
                <a:gd name="connsiteY15323" fmla="*/ 939595 h 3508684"/>
                <a:gd name="connsiteX15324" fmla="*/ 253821 w 2371972"/>
                <a:gd name="connsiteY15324" fmla="*/ 938073 h 3508684"/>
                <a:gd name="connsiteX15325" fmla="*/ 253821 w 2371972"/>
                <a:gd name="connsiteY15325" fmla="*/ 934932 h 3508684"/>
                <a:gd name="connsiteX15326" fmla="*/ 254296 w 2371972"/>
                <a:gd name="connsiteY15326" fmla="*/ 934932 h 3508684"/>
                <a:gd name="connsiteX15327" fmla="*/ 255057 w 2371972"/>
                <a:gd name="connsiteY15327" fmla="*/ 933410 h 3508684"/>
                <a:gd name="connsiteX15328" fmla="*/ 256388 w 2371972"/>
                <a:gd name="connsiteY15328" fmla="*/ 933124 h 3508684"/>
                <a:gd name="connsiteX15329" fmla="*/ 256103 w 2371972"/>
                <a:gd name="connsiteY15329" fmla="*/ 932744 h 3508684"/>
                <a:gd name="connsiteX15330" fmla="*/ 258956 w 2371972"/>
                <a:gd name="connsiteY15330" fmla="*/ 931221 h 3508684"/>
                <a:gd name="connsiteX15331" fmla="*/ 262094 w 2371972"/>
                <a:gd name="connsiteY15331" fmla="*/ 931602 h 3508684"/>
                <a:gd name="connsiteX15332" fmla="*/ 262189 w 2371972"/>
                <a:gd name="connsiteY15332" fmla="*/ 931982 h 3508684"/>
                <a:gd name="connsiteX15333" fmla="*/ 261429 w 2371972"/>
                <a:gd name="connsiteY15333" fmla="*/ 933695 h 3508684"/>
                <a:gd name="connsiteX15334" fmla="*/ 263236 w 2371972"/>
                <a:gd name="connsiteY15334" fmla="*/ 933695 h 3508684"/>
                <a:gd name="connsiteX15335" fmla="*/ 262380 w 2371972"/>
                <a:gd name="connsiteY15335" fmla="*/ 933029 h 3508684"/>
                <a:gd name="connsiteX15336" fmla="*/ 263426 w 2371972"/>
                <a:gd name="connsiteY15336" fmla="*/ 931507 h 3508684"/>
                <a:gd name="connsiteX15337" fmla="*/ 262380 w 2371972"/>
                <a:gd name="connsiteY15337" fmla="*/ 927700 h 3508684"/>
                <a:gd name="connsiteX15338" fmla="*/ 261619 w 2371972"/>
                <a:gd name="connsiteY15338" fmla="*/ 927986 h 3508684"/>
                <a:gd name="connsiteX15339" fmla="*/ 261619 w 2371972"/>
                <a:gd name="connsiteY15339" fmla="*/ 929699 h 3508684"/>
                <a:gd name="connsiteX15340" fmla="*/ 260763 w 2371972"/>
                <a:gd name="connsiteY15340" fmla="*/ 929699 h 3508684"/>
                <a:gd name="connsiteX15341" fmla="*/ 260002 w 2371972"/>
                <a:gd name="connsiteY15341" fmla="*/ 929032 h 3508684"/>
                <a:gd name="connsiteX15342" fmla="*/ 260002 w 2371972"/>
                <a:gd name="connsiteY15342" fmla="*/ 925131 h 3508684"/>
                <a:gd name="connsiteX15343" fmla="*/ 258956 w 2371972"/>
                <a:gd name="connsiteY15343" fmla="*/ 925512 h 3508684"/>
                <a:gd name="connsiteX15344" fmla="*/ 258195 w 2371972"/>
                <a:gd name="connsiteY15344" fmla="*/ 925226 h 3508684"/>
                <a:gd name="connsiteX15345" fmla="*/ 257720 w 2371972"/>
                <a:gd name="connsiteY15345" fmla="*/ 926939 h 3508684"/>
                <a:gd name="connsiteX15346" fmla="*/ 257244 w 2371972"/>
                <a:gd name="connsiteY15346" fmla="*/ 926939 h 3508684"/>
                <a:gd name="connsiteX15347" fmla="*/ 256579 w 2371972"/>
                <a:gd name="connsiteY15347" fmla="*/ 925987 h 3508684"/>
                <a:gd name="connsiteX15348" fmla="*/ 256579 w 2371972"/>
                <a:gd name="connsiteY15348" fmla="*/ 925607 h 3508684"/>
                <a:gd name="connsiteX15349" fmla="*/ 257244 w 2371972"/>
                <a:gd name="connsiteY15349" fmla="*/ 925607 h 3508684"/>
                <a:gd name="connsiteX15350" fmla="*/ 256769 w 2371972"/>
                <a:gd name="connsiteY15350" fmla="*/ 921515 h 3508684"/>
                <a:gd name="connsiteX15351" fmla="*/ 256008 w 2371972"/>
                <a:gd name="connsiteY15351" fmla="*/ 921800 h 3508684"/>
                <a:gd name="connsiteX15352" fmla="*/ 254962 w 2371972"/>
                <a:gd name="connsiteY15352" fmla="*/ 923989 h 3508684"/>
                <a:gd name="connsiteX15353" fmla="*/ 255247 w 2371972"/>
                <a:gd name="connsiteY15353" fmla="*/ 925512 h 3508684"/>
                <a:gd name="connsiteX15354" fmla="*/ 256293 w 2371972"/>
                <a:gd name="connsiteY15354" fmla="*/ 927224 h 3508684"/>
                <a:gd name="connsiteX15355" fmla="*/ 255532 w 2371972"/>
                <a:gd name="connsiteY15355" fmla="*/ 928176 h 3508684"/>
                <a:gd name="connsiteX15356" fmla="*/ 253440 w 2371972"/>
                <a:gd name="connsiteY15356" fmla="*/ 928557 h 3508684"/>
                <a:gd name="connsiteX15357" fmla="*/ 252679 w 2371972"/>
                <a:gd name="connsiteY15357" fmla="*/ 930079 h 3508684"/>
                <a:gd name="connsiteX15358" fmla="*/ 251824 w 2371972"/>
                <a:gd name="connsiteY15358" fmla="*/ 930079 h 3508684"/>
                <a:gd name="connsiteX15359" fmla="*/ 251063 w 2371972"/>
                <a:gd name="connsiteY15359" fmla="*/ 929413 h 3508684"/>
                <a:gd name="connsiteX15360" fmla="*/ 250017 w 2371972"/>
                <a:gd name="connsiteY15360" fmla="*/ 929699 h 3508684"/>
                <a:gd name="connsiteX15361" fmla="*/ 248971 w 2371972"/>
                <a:gd name="connsiteY15361" fmla="*/ 928842 h 3508684"/>
                <a:gd name="connsiteX15362" fmla="*/ 249256 w 2371972"/>
                <a:gd name="connsiteY15362" fmla="*/ 927986 h 3508684"/>
                <a:gd name="connsiteX15363" fmla="*/ 250587 w 2371972"/>
                <a:gd name="connsiteY15363" fmla="*/ 928271 h 3508684"/>
                <a:gd name="connsiteX15364" fmla="*/ 251063 w 2371972"/>
                <a:gd name="connsiteY15364" fmla="*/ 927986 h 3508684"/>
                <a:gd name="connsiteX15365" fmla="*/ 251063 w 2371972"/>
                <a:gd name="connsiteY15365" fmla="*/ 927034 h 3508684"/>
                <a:gd name="connsiteX15366" fmla="*/ 250017 w 2371972"/>
                <a:gd name="connsiteY15366" fmla="*/ 926749 h 3508684"/>
                <a:gd name="connsiteX15367" fmla="*/ 249731 w 2371972"/>
                <a:gd name="connsiteY15367" fmla="*/ 926083 h 3508684"/>
                <a:gd name="connsiteX15368" fmla="*/ 248685 w 2371972"/>
                <a:gd name="connsiteY15368" fmla="*/ 926083 h 3508684"/>
                <a:gd name="connsiteX15369" fmla="*/ 247829 w 2371972"/>
                <a:gd name="connsiteY15369" fmla="*/ 925416 h 3508684"/>
                <a:gd name="connsiteX15370" fmla="*/ 246022 w 2371972"/>
                <a:gd name="connsiteY15370" fmla="*/ 925797 h 3508684"/>
                <a:gd name="connsiteX15371" fmla="*/ 245547 w 2371972"/>
                <a:gd name="connsiteY15371" fmla="*/ 924941 h 3508684"/>
                <a:gd name="connsiteX15372" fmla="*/ 243360 w 2371972"/>
                <a:gd name="connsiteY15372" fmla="*/ 924941 h 3508684"/>
                <a:gd name="connsiteX15373" fmla="*/ 243360 w 2371972"/>
                <a:gd name="connsiteY15373" fmla="*/ 925321 h 3508684"/>
                <a:gd name="connsiteX15374" fmla="*/ 242884 w 2371972"/>
                <a:gd name="connsiteY15374" fmla="*/ 925321 h 3508684"/>
                <a:gd name="connsiteX15375" fmla="*/ 242409 w 2371972"/>
                <a:gd name="connsiteY15375" fmla="*/ 924465 h 3508684"/>
                <a:gd name="connsiteX15376" fmla="*/ 242409 w 2371972"/>
                <a:gd name="connsiteY15376" fmla="*/ 923799 h 3508684"/>
                <a:gd name="connsiteX15377" fmla="*/ 243169 w 2371972"/>
                <a:gd name="connsiteY15377" fmla="*/ 923799 h 3508684"/>
                <a:gd name="connsiteX15378" fmla="*/ 243455 w 2371972"/>
                <a:gd name="connsiteY15378" fmla="*/ 922847 h 3508684"/>
                <a:gd name="connsiteX15379" fmla="*/ 244216 w 2371972"/>
                <a:gd name="connsiteY15379" fmla="*/ 922562 h 3508684"/>
                <a:gd name="connsiteX15380" fmla="*/ 244216 w 2371972"/>
                <a:gd name="connsiteY15380" fmla="*/ 922181 h 3508684"/>
                <a:gd name="connsiteX15381" fmla="*/ 243740 w 2371972"/>
                <a:gd name="connsiteY15381" fmla="*/ 922181 h 3508684"/>
                <a:gd name="connsiteX15382" fmla="*/ 244025 w 2371972"/>
                <a:gd name="connsiteY15382" fmla="*/ 919992 h 3508684"/>
                <a:gd name="connsiteX15383" fmla="*/ 245071 w 2371972"/>
                <a:gd name="connsiteY15383" fmla="*/ 918470 h 3508684"/>
                <a:gd name="connsiteX15384" fmla="*/ 244786 w 2371972"/>
                <a:gd name="connsiteY15384" fmla="*/ 917233 h 3508684"/>
                <a:gd name="connsiteX15385" fmla="*/ 245262 w 2371972"/>
                <a:gd name="connsiteY15385" fmla="*/ 916947 h 3508684"/>
                <a:gd name="connsiteX15386" fmla="*/ 245262 w 2371972"/>
                <a:gd name="connsiteY15386" fmla="*/ 916281 h 3508684"/>
                <a:gd name="connsiteX15387" fmla="*/ 246118 w 2371972"/>
                <a:gd name="connsiteY15387" fmla="*/ 915615 h 3508684"/>
                <a:gd name="connsiteX15388" fmla="*/ 246118 w 2371972"/>
                <a:gd name="connsiteY15388" fmla="*/ 914949 h 3508684"/>
                <a:gd name="connsiteX15389" fmla="*/ 248590 w 2371972"/>
                <a:gd name="connsiteY15389" fmla="*/ 914093 h 3508684"/>
                <a:gd name="connsiteX15390" fmla="*/ 248590 w 2371972"/>
                <a:gd name="connsiteY15390" fmla="*/ 913712 h 3508684"/>
                <a:gd name="connsiteX15391" fmla="*/ 246783 w 2371972"/>
                <a:gd name="connsiteY15391" fmla="*/ 913712 h 3508684"/>
                <a:gd name="connsiteX15392" fmla="*/ 245452 w 2371972"/>
                <a:gd name="connsiteY15392" fmla="*/ 912189 h 3508684"/>
                <a:gd name="connsiteX15393" fmla="*/ 245737 w 2371972"/>
                <a:gd name="connsiteY15393" fmla="*/ 911333 h 3508684"/>
                <a:gd name="connsiteX15394" fmla="*/ 246593 w 2371972"/>
                <a:gd name="connsiteY15394" fmla="*/ 910952 h 3508684"/>
                <a:gd name="connsiteX15395" fmla="*/ 247449 w 2371972"/>
                <a:gd name="connsiteY15395" fmla="*/ 908193 h 3508684"/>
                <a:gd name="connsiteX15396" fmla="*/ 248305 w 2371972"/>
                <a:gd name="connsiteY15396" fmla="*/ 907527 h 3508684"/>
                <a:gd name="connsiteX15397" fmla="*/ 248305 w 2371972"/>
                <a:gd name="connsiteY15397" fmla="*/ 906480 h 3508684"/>
                <a:gd name="connsiteX15398" fmla="*/ 246973 w 2371972"/>
                <a:gd name="connsiteY15398" fmla="*/ 904957 h 3508684"/>
                <a:gd name="connsiteX15399" fmla="*/ 247734 w 2371972"/>
                <a:gd name="connsiteY15399" fmla="*/ 903720 h 3508684"/>
                <a:gd name="connsiteX15400" fmla="*/ 248020 w 2371972"/>
                <a:gd name="connsiteY15400" fmla="*/ 901817 h 3508684"/>
                <a:gd name="connsiteX15401" fmla="*/ 249826 w 2371972"/>
                <a:gd name="connsiteY15401" fmla="*/ 900866 h 3508684"/>
                <a:gd name="connsiteX15402" fmla="*/ 250112 w 2371972"/>
                <a:gd name="connsiteY15402" fmla="*/ 899628 h 3508684"/>
                <a:gd name="connsiteX15403" fmla="*/ 249446 w 2371972"/>
                <a:gd name="connsiteY15403" fmla="*/ 897250 h 3508684"/>
                <a:gd name="connsiteX15404" fmla="*/ 250492 w 2371972"/>
                <a:gd name="connsiteY15404" fmla="*/ 895727 h 3508684"/>
                <a:gd name="connsiteX15405" fmla="*/ 253630 w 2371972"/>
                <a:gd name="connsiteY15405" fmla="*/ 895727 h 3508684"/>
                <a:gd name="connsiteX15406" fmla="*/ 253916 w 2371972"/>
                <a:gd name="connsiteY15406" fmla="*/ 894775 h 3508684"/>
                <a:gd name="connsiteX15407" fmla="*/ 254391 w 2371972"/>
                <a:gd name="connsiteY15407" fmla="*/ 894775 h 3508684"/>
                <a:gd name="connsiteX15408" fmla="*/ 253630 w 2371972"/>
                <a:gd name="connsiteY15408" fmla="*/ 893729 h 3508684"/>
                <a:gd name="connsiteX15409" fmla="*/ 253916 w 2371972"/>
                <a:gd name="connsiteY15409" fmla="*/ 891540 h 3508684"/>
                <a:gd name="connsiteX15410" fmla="*/ 254391 w 2371972"/>
                <a:gd name="connsiteY15410" fmla="*/ 891540 h 3508684"/>
                <a:gd name="connsiteX15411" fmla="*/ 255437 w 2371972"/>
                <a:gd name="connsiteY15411" fmla="*/ 889351 h 3508684"/>
                <a:gd name="connsiteX15412" fmla="*/ 256483 w 2371972"/>
                <a:gd name="connsiteY15412" fmla="*/ 889066 h 3508684"/>
                <a:gd name="connsiteX15413" fmla="*/ 257339 w 2371972"/>
                <a:gd name="connsiteY15413" fmla="*/ 887829 h 3508684"/>
                <a:gd name="connsiteX15414" fmla="*/ 258100 w 2371972"/>
                <a:gd name="connsiteY15414" fmla="*/ 887829 h 3508684"/>
                <a:gd name="connsiteX15415" fmla="*/ 258576 w 2371972"/>
                <a:gd name="connsiteY15415" fmla="*/ 887163 h 3508684"/>
                <a:gd name="connsiteX15416" fmla="*/ 259622 w 2371972"/>
                <a:gd name="connsiteY15416" fmla="*/ 887163 h 3508684"/>
                <a:gd name="connsiteX15417" fmla="*/ 260287 w 2371972"/>
                <a:gd name="connsiteY15417" fmla="*/ 888209 h 3508684"/>
                <a:gd name="connsiteX15418" fmla="*/ 260287 w 2371972"/>
                <a:gd name="connsiteY15418" fmla="*/ 889161 h 3508684"/>
                <a:gd name="connsiteX15419" fmla="*/ 259812 w 2371972"/>
                <a:gd name="connsiteY15419" fmla="*/ 889161 h 3508684"/>
                <a:gd name="connsiteX15420" fmla="*/ 260097 w 2371972"/>
                <a:gd name="connsiteY15420" fmla="*/ 890208 h 3508684"/>
                <a:gd name="connsiteX15421" fmla="*/ 259622 w 2371972"/>
                <a:gd name="connsiteY15421" fmla="*/ 893634 h 3508684"/>
                <a:gd name="connsiteX15422" fmla="*/ 258861 w 2371972"/>
                <a:gd name="connsiteY15422" fmla="*/ 894585 h 3508684"/>
                <a:gd name="connsiteX15423" fmla="*/ 259146 w 2371972"/>
                <a:gd name="connsiteY15423" fmla="*/ 895632 h 3508684"/>
                <a:gd name="connsiteX15424" fmla="*/ 259622 w 2371972"/>
                <a:gd name="connsiteY15424" fmla="*/ 895251 h 3508684"/>
                <a:gd name="connsiteX15425" fmla="*/ 261809 w 2371972"/>
                <a:gd name="connsiteY15425" fmla="*/ 894966 h 3508684"/>
                <a:gd name="connsiteX15426" fmla="*/ 262570 w 2371972"/>
                <a:gd name="connsiteY15426" fmla="*/ 894014 h 3508684"/>
                <a:gd name="connsiteX15427" fmla="*/ 264377 w 2371972"/>
                <a:gd name="connsiteY15427" fmla="*/ 894680 h 3508684"/>
                <a:gd name="connsiteX15428" fmla="*/ 269988 w 2371972"/>
                <a:gd name="connsiteY15428" fmla="*/ 894680 h 3508684"/>
                <a:gd name="connsiteX15429" fmla="*/ 270653 w 2371972"/>
                <a:gd name="connsiteY15429" fmla="*/ 895537 h 3508684"/>
                <a:gd name="connsiteX15430" fmla="*/ 272175 w 2371972"/>
                <a:gd name="connsiteY15430" fmla="*/ 895917 h 3508684"/>
                <a:gd name="connsiteX15431" fmla="*/ 272175 w 2371972"/>
                <a:gd name="connsiteY15431" fmla="*/ 896869 h 3508684"/>
                <a:gd name="connsiteX15432" fmla="*/ 271699 w 2371972"/>
                <a:gd name="connsiteY15432" fmla="*/ 896774 h 3508684"/>
                <a:gd name="connsiteX15433" fmla="*/ 271414 w 2371972"/>
                <a:gd name="connsiteY15433" fmla="*/ 897630 h 3508684"/>
                <a:gd name="connsiteX15434" fmla="*/ 272460 w 2371972"/>
                <a:gd name="connsiteY15434" fmla="*/ 898487 h 3508684"/>
                <a:gd name="connsiteX15435" fmla="*/ 272460 w 2371972"/>
                <a:gd name="connsiteY15435" fmla="*/ 899438 h 3508684"/>
                <a:gd name="connsiteX15436" fmla="*/ 273221 w 2371972"/>
                <a:gd name="connsiteY15436" fmla="*/ 899724 h 3508684"/>
                <a:gd name="connsiteX15437" fmla="*/ 273221 w 2371972"/>
                <a:gd name="connsiteY15437" fmla="*/ 900390 h 3508684"/>
                <a:gd name="connsiteX15438" fmla="*/ 274552 w 2371972"/>
                <a:gd name="connsiteY15438" fmla="*/ 900675 h 3508684"/>
                <a:gd name="connsiteX15439" fmla="*/ 275408 w 2371972"/>
                <a:gd name="connsiteY15439" fmla="*/ 901912 h 3508684"/>
                <a:gd name="connsiteX15440" fmla="*/ 276169 w 2371972"/>
                <a:gd name="connsiteY15440" fmla="*/ 901912 h 3508684"/>
                <a:gd name="connsiteX15441" fmla="*/ 276930 w 2371972"/>
                <a:gd name="connsiteY15441" fmla="*/ 903435 h 3508684"/>
                <a:gd name="connsiteX15442" fmla="*/ 277786 w 2371972"/>
                <a:gd name="connsiteY15442" fmla="*/ 903815 h 3508684"/>
                <a:gd name="connsiteX15443" fmla="*/ 279307 w 2371972"/>
                <a:gd name="connsiteY15443" fmla="*/ 906194 h 3508684"/>
                <a:gd name="connsiteX15444" fmla="*/ 283111 w 2371972"/>
                <a:gd name="connsiteY15444" fmla="*/ 906575 h 3508684"/>
                <a:gd name="connsiteX15445" fmla="*/ 283872 w 2371972"/>
                <a:gd name="connsiteY15445" fmla="*/ 905338 h 3508684"/>
                <a:gd name="connsiteX15446" fmla="*/ 283872 w 2371972"/>
                <a:gd name="connsiteY15446" fmla="*/ 903149 h 3508684"/>
                <a:gd name="connsiteX15447" fmla="*/ 283397 w 2371972"/>
                <a:gd name="connsiteY15447" fmla="*/ 902769 h 3508684"/>
                <a:gd name="connsiteX15448" fmla="*/ 283111 w 2371972"/>
                <a:gd name="connsiteY15448" fmla="*/ 900580 h 3508684"/>
                <a:gd name="connsiteX15449" fmla="*/ 283967 w 2371972"/>
                <a:gd name="connsiteY15449" fmla="*/ 899628 h 3508684"/>
                <a:gd name="connsiteX15450" fmla="*/ 281875 w 2371972"/>
                <a:gd name="connsiteY15450" fmla="*/ 898677 h 3508684"/>
                <a:gd name="connsiteX15451" fmla="*/ 281875 w 2371972"/>
                <a:gd name="connsiteY15451" fmla="*/ 897154 h 3508684"/>
                <a:gd name="connsiteX15452" fmla="*/ 282731 w 2371972"/>
                <a:gd name="connsiteY15452" fmla="*/ 896774 h 3508684"/>
                <a:gd name="connsiteX15453" fmla="*/ 282731 w 2371972"/>
                <a:gd name="connsiteY15453" fmla="*/ 896393 h 3508684"/>
                <a:gd name="connsiteX15454" fmla="*/ 284918 w 2371972"/>
                <a:gd name="connsiteY15454" fmla="*/ 896679 h 3508684"/>
                <a:gd name="connsiteX15455" fmla="*/ 284633 w 2371972"/>
                <a:gd name="connsiteY15455" fmla="*/ 894966 h 3508684"/>
                <a:gd name="connsiteX15456" fmla="*/ 285108 w 2371972"/>
                <a:gd name="connsiteY15456" fmla="*/ 894300 h 3508684"/>
                <a:gd name="connsiteX15457" fmla="*/ 285964 w 2371972"/>
                <a:gd name="connsiteY15457" fmla="*/ 894300 h 3508684"/>
                <a:gd name="connsiteX15458" fmla="*/ 286440 w 2371972"/>
                <a:gd name="connsiteY15458" fmla="*/ 895537 h 3508684"/>
                <a:gd name="connsiteX15459" fmla="*/ 287961 w 2371972"/>
                <a:gd name="connsiteY15459" fmla="*/ 895537 h 3508684"/>
                <a:gd name="connsiteX15460" fmla="*/ 288247 w 2371972"/>
                <a:gd name="connsiteY15460" fmla="*/ 897250 h 3508684"/>
                <a:gd name="connsiteX15461" fmla="*/ 288722 w 2371972"/>
                <a:gd name="connsiteY15461" fmla="*/ 897250 h 3508684"/>
                <a:gd name="connsiteX15462" fmla="*/ 288437 w 2371972"/>
                <a:gd name="connsiteY15462" fmla="*/ 898201 h 3508684"/>
                <a:gd name="connsiteX15463" fmla="*/ 289198 w 2371972"/>
                <a:gd name="connsiteY15463" fmla="*/ 898487 h 3508684"/>
                <a:gd name="connsiteX15464" fmla="*/ 288912 w 2371972"/>
                <a:gd name="connsiteY15464" fmla="*/ 899153 h 3508684"/>
                <a:gd name="connsiteX15465" fmla="*/ 289198 w 2371972"/>
                <a:gd name="connsiteY15465" fmla="*/ 899819 h 3508684"/>
                <a:gd name="connsiteX15466" fmla="*/ 289673 w 2371972"/>
                <a:gd name="connsiteY15466" fmla="*/ 899819 h 3508684"/>
                <a:gd name="connsiteX15467" fmla="*/ 289388 w 2371972"/>
                <a:gd name="connsiteY15467" fmla="*/ 901056 h 3508684"/>
                <a:gd name="connsiteX15468" fmla="*/ 290719 w 2371972"/>
                <a:gd name="connsiteY15468" fmla="*/ 903815 h 3508684"/>
                <a:gd name="connsiteX15469" fmla="*/ 291575 w 2371972"/>
                <a:gd name="connsiteY15469" fmla="*/ 904196 h 3508684"/>
                <a:gd name="connsiteX15470" fmla="*/ 292907 w 2371972"/>
                <a:gd name="connsiteY15470" fmla="*/ 903815 h 3508684"/>
                <a:gd name="connsiteX15471" fmla="*/ 293667 w 2371972"/>
                <a:gd name="connsiteY15471" fmla="*/ 904482 h 3508684"/>
                <a:gd name="connsiteX15472" fmla="*/ 293667 w 2371972"/>
                <a:gd name="connsiteY15472" fmla="*/ 905719 h 3508684"/>
                <a:gd name="connsiteX15473" fmla="*/ 294143 w 2371972"/>
                <a:gd name="connsiteY15473" fmla="*/ 906385 h 3508684"/>
                <a:gd name="connsiteX15474" fmla="*/ 292526 w 2371972"/>
                <a:gd name="connsiteY15474" fmla="*/ 906575 h 3508684"/>
                <a:gd name="connsiteX15475" fmla="*/ 293382 w 2371972"/>
                <a:gd name="connsiteY15475" fmla="*/ 908478 h 3508684"/>
                <a:gd name="connsiteX15476" fmla="*/ 297471 w 2371972"/>
                <a:gd name="connsiteY15476" fmla="*/ 910001 h 3508684"/>
                <a:gd name="connsiteX15477" fmla="*/ 302607 w 2371972"/>
                <a:gd name="connsiteY15477" fmla="*/ 910001 h 3508684"/>
                <a:gd name="connsiteX15478" fmla="*/ 302321 w 2371972"/>
                <a:gd name="connsiteY15478" fmla="*/ 908098 h 3508684"/>
                <a:gd name="connsiteX15479" fmla="*/ 303653 w 2371972"/>
                <a:gd name="connsiteY15479" fmla="*/ 908098 h 3508684"/>
                <a:gd name="connsiteX15480" fmla="*/ 303938 w 2371972"/>
                <a:gd name="connsiteY15480" fmla="*/ 908954 h 3508684"/>
                <a:gd name="connsiteX15481" fmla="*/ 304794 w 2371972"/>
                <a:gd name="connsiteY15481" fmla="*/ 909335 h 3508684"/>
                <a:gd name="connsiteX15482" fmla="*/ 305555 w 2371972"/>
                <a:gd name="connsiteY15482" fmla="*/ 910572 h 3508684"/>
                <a:gd name="connsiteX15483" fmla="*/ 306411 w 2371972"/>
                <a:gd name="connsiteY15483" fmla="*/ 910857 h 3508684"/>
                <a:gd name="connsiteX15484" fmla="*/ 306125 w 2371972"/>
                <a:gd name="connsiteY15484" fmla="*/ 911714 h 3508684"/>
                <a:gd name="connsiteX15485" fmla="*/ 306601 w 2371972"/>
                <a:gd name="connsiteY15485" fmla="*/ 912380 h 3508684"/>
                <a:gd name="connsiteX15486" fmla="*/ 305269 w 2371972"/>
                <a:gd name="connsiteY15486" fmla="*/ 912665 h 3508684"/>
                <a:gd name="connsiteX15487" fmla="*/ 304509 w 2371972"/>
                <a:gd name="connsiteY15487" fmla="*/ 913522 h 3508684"/>
                <a:gd name="connsiteX15488" fmla="*/ 306030 w 2371972"/>
                <a:gd name="connsiteY15488" fmla="*/ 917994 h 3508684"/>
                <a:gd name="connsiteX15489" fmla="*/ 305269 w 2371972"/>
                <a:gd name="connsiteY15489" fmla="*/ 918946 h 3508684"/>
                <a:gd name="connsiteX15490" fmla="*/ 298803 w 2371972"/>
                <a:gd name="connsiteY15490" fmla="*/ 918946 h 3508684"/>
                <a:gd name="connsiteX15491" fmla="*/ 297757 w 2371972"/>
                <a:gd name="connsiteY15491" fmla="*/ 919802 h 3508684"/>
                <a:gd name="connsiteX15492" fmla="*/ 296711 w 2371972"/>
                <a:gd name="connsiteY15492" fmla="*/ 919802 h 3508684"/>
                <a:gd name="connsiteX15493" fmla="*/ 296235 w 2371972"/>
                <a:gd name="connsiteY15493" fmla="*/ 919421 h 3508684"/>
                <a:gd name="connsiteX15494" fmla="*/ 294904 w 2371972"/>
                <a:gd name="connsiteY15494" fmla="*/ 919707 h 3508684"/>
                <a:gd name="connsiteX15495" fmla="*/ 292716 w 2371972"/>
                <a:gd name="connsiteY15495" fmla="*/ 919326 h 3508684"/>
                <a:gd name="connsiteX15496" fmla="*/ 291670 w 2371972"/>
                <a:gd name="connsiteY15496" fmla="*/ 918660 h 3508684"/>
                <a:gd name="connsiteX15497" fmla="*/ 291385 w 2371972"/>
                <a:gd name="connsiteY15497" fmla="*/ 923133 h 3508684"/>
                <a:gd name="connsiteX15498" fmla="*/ 289863 w 2371972"/>
                <a:gd name="connsiteY15498" fmla="*/ 920183 h 3508684"/>
                <a:gd name="connsiteX15499" fmla="*/ 287771 w 2371972"/>
                <a:gd name="connsiteY15499" fmla="*/ 918946 h 3508684"/>
                <a:gd name="connsiteX15500" fmla="*/ 285584 w 2371972"/>
                <a:gd name="connsiteY15500" fmla="*/ 918660 h 3508684"/>
                <a:gd name="connsiteX15501" fmla="*/ 285869 w 2371972"/>
                <a:gd name="connsiteY15501" fmla="*/ 917613 h 3508684"/>
                <a:gd name="connsiteX15502" fmla="*/ 285013 w 2371972"/>
                <a:gd name="connsiteY15502" fmla="*/ 917613 h 3508684"/>
                <a:gd name="connsiteX15503" fmla="*/ 284728 w 2371972"/>
                <a:gd name="connsiteY15503" fmla="*/ 919326 h 3508684"/>
                <a:gd name="connsiteX15504" fmla="*/ 289673 w 2371972"/>
                <a:gd name="connsiteY15504" fmla="*/ 921705 h 3508684"/>
                <a:gd name="connsiteX15505" fmla="*/ 289958 w 2371972"/>
                <a:gd name="connsiteY15505" fmla="*/ 922562 h 3508684"/>
                <a:gd name="connsiteX15506" fmla="*/ 290814 w 2371972"/>
                <a:gd name="connsiteY15506" fmla="*/ 923228 h 3508684"/>
                <a:gd name="connsiteX15507" fmla="*/ 290814 w 2371972"/>
                <a:gd name="connsiteY15507" fmla="*/ 924179 h 3508684"/>
                <a:gd name="connsiteX15508" fmla="*/ 291290 w 2371972"/>
                <a:gd name="connsiteY15508" fmla="*/ 924560 h 3508684"/>
                <a:gd name="connsiteX15509" fmla="*/ 291005 w 2371972"/>
                <a:gd name="connsiteY15509" fmla="*/ 925416 h 3508684"/>
                <a:gd name="connsiteX15510" fmla="*/ 291480 w 2371972"/>
                <a:gd name="connsiteY15510" fmla="*/ 925797 h 3508684"/>
                <a:gd name="connsiteX15511" fmla="*/ 293572 w 2371972"/>
                <a:gd name="connsiteY15511" fmla="*/ 926083 h 3508684"/>
                <a:gd name="connsiteX15512" fmla="*/ 293858 w 2371972"/>
                <a:gd name="connsiteY15512" fmla="*/ 926749 h 3508684"/>
                <a:gd name="connsiteX15513" fmla="*/ 294143 w 2371972"/>
                <a:gd name="connsiteY15513" fmla="*/ 926368 h 3508684"/>
                <a:gd name="connsiteX15514" fmla="*/ 294904 w 2371972"/>
                <a:gd name="connsiteY15514" fmla="*/ 926654 h 3508684"/>
                <a:gd name="connsiteX15515" fmla="*/ 296425 w 2371972"/>
                <a:gd name="connsiteY15515" fmla="*/ 929794 h 3508684"/>
                <a:gd name="connsiteX15516" fmla="*/ 301085 w 2371972"/>
                <a:gd name="connsiteY15516" fmla="*/ 930079 h 3508684"/>
                <a:gd name="connsiteX15517" fmla="*/ 301846 w 2371972"/>
                <a:gd name="connsiteY15517" fmla="*/ 930460 h 3508684"/>
                <a:gd name="connsiteX15518" fmla="*/ 301846 w 2371972"/>
                <a:gd name="connsiteY15518" fmla="*/ 931126 h 3508684"/>
                <a:gd name="connsiteX15519" fmla="*/ 302607 w 2371972"/>
                <a:gd name="connsiteY15519" fmla="*/ 931411 h 3508684"/>
                <a:gd name="connsiteX15520" fmla="*/ 302321 w 2371972"/>
                <a:gd name="connsiteY15520" fmla="*/ 932078 h 3508684"/>
                <a:gd name="connsiteX15521" fmla="*/ 303368 w 2371972"/>
                <a:gd name="connsiteY15521" fmla="*/ 932934 h 3508684"/>
                <a:gd name="connsiteX15522" fmla="*/ 303653 w 2371972"/>
                <a:gd name="connsiteY15522" fmla="*/ 931697 h 3508684"/>
                <a:gd name="connsiteX15523" fmla="*/ 304699 w 2371972"/>
                <a:gd name="connsiteY15523" fmla="*/ 931316 h 3508684"/>
                <a:gd name="connsiteX15524" fmla="*/ 305745 w 2371972"/>
                <a:gd name="connsiteY15524" fmla="*/ 931316 h 3508684"/>
                <a:gd name="connsiteX15525" fmla="*/ 306030 w 2371972"/>
                <a:gd name="connsiteY15525" fmla="*/ 932839 h 3508684"/>
                <a:gd name="connsiteX15526" fmla="*/ 307362 w 2371972"/>
                <a:gd name="connsiteY15526" fmla="*/ 933124 h 3508684"/>
                <a:gd name="connsiteX15527" fmla="*/ 307362 w 2371972"/>
                <a:gd name="connsiteY15527" fmla="*/ 932744 h 3508684"/>
                <a:gd name="connsiteX15528" fmla="*/ 310975 w 2371972"/>
                <a:gd name="connsiteY15528" fmla="*/ 931031 h 3508684"/>
                <a:gd name="connsiteX15529" fmla="*/ 313068 w 2371972"/>
                <a:gd name="connsiteY15529" fmla="*/ 932934 h 3508684"/>
                <a:gd name="connsiteX15530" fmla="*/ 312782 w 2371972"/>
                <a:gd name="connsiteY15530" fmla="*/ 935408 h 3508684"/>
                <a:gd name="connsiteX15531" fmla="*/ 314875 w 2371972"/>
                <a:gd name="connsiteY15531" fmla="*/ 938548 h 3508684"/>
                <a:gd name="connsiteX15532" fmla="*/ 314875 w 2371972"/>
                <a:gd name="connsiteY15532" fmla="*/ 943401 h 3508684"/>
                <a:gd name="connsiteX15533" fmla="*/ 315635 w 2371972"/>
                <a:gd name="connsiteY15533" fmla="*/ 944258 h 3508684"/>
                <a:gd name="connsiteX15534" fmla="*/ 314114 w 2371972"/>
                <a:gd name="connsiteY15534" fmla="*/ 952251 h 3508684"/>
                <a:gd name="connsiteX15535" fmla="*/ 314875 w 2371972"/>
                <a:gd name="connsiteY15535" fmla="*/ 960530 h 3508684"/>
                <a:gd name="connsiteX15536" fmla="*/ 318298 w 2371972"/>
                <a:gd name="connsiteY15536" fmla="*/ 968143 h 3508684"/>
                <a:gd name="connsiteX15537" fmla="*/ 319630 w 2371972"/>
                <a:gd name="connsiteY15537" fmla="*/ 975470 h 3508684"/>
                <a:gd name="connsiteX15538" fmla="*/ 319249 w 2371972"/>
                <a:gd name="connsiteY15538" fmla="*/ 977468 h 3508684"/>
                <a:gd name="connsiteX15539" fmla="*/ 321056 w 2371972"/>
                <a:gd name="connsiteY15539" fmla="*/ 980228 h 3508684"/>
                <a:gd name="connsiteX15540" fmla="*/ 322578 w 2371972"/>
                <a:gd name="connsiteY15540" fmla="*/ 980608 h 3508684"/>
                <a:gd name="connsiteX15541" fmla="*/ 324765 w 2371972"/>
                <a:gd name="connsiteY15541" fmla="*/ 986128 h 3508684"/>
                <a:gd name="connsiteX15542" fmla="*/ 325526 w 2371972"/>
                <a:gd name="connsiteY15542" fmla="*/ 986128 h 3508684"/>
                <a:gd name="connsiteX15543" fmla="*/ 325811 w 2371972"/>
                <a:gd name="connsiteY15543" fmla="*/ 985176 h 3508684"/>
                <a:gd name="connsiteX15544" fmla="*/ 322387 w 2371972"/>
                <a:gd name="connsiteY15544" fmla="*/ 977373 h 3508684"/>
                <a:gd name="connsiteX15545" fmla="*/ 322673 w 2371972"/>
                <a:gd name="connsiteY15545" fmla="*/ 974899 h 3508684"/>
                <a:gd name="connsiteX15546" fmla="*/ 324004 w 2371972"/>
                <a:gd name="connsiteY15546" fmla="*/ 974042 h 3508684"/>
                <a:gd name="connsiteX15547" fmla="*/ 322673 w 2371972"/>
                <a:gd name="connsiteY15547" fmla="*/ 973376 h 3508684"/>
                <a:gd name="connsiteX15548" fmla="*/ 322673 w 2371972"/>
                <a:gd name="connsiteY15548" fmla="*/ 972330 h 3508684"/>
                <a:gd name="connsiteX15549" fmla="*/ 321341 w 2371972"/>
                <a:gd name="connsiteY15549" fmla="*/ 970141 h 3508684"/>
                <a:gd name="connsiteX15550" fmla="*/ 320866 w 2371972"/>
                <a:gd name="connsiteY15550" fmla="*/ 967762 h 3508684"/>
                <a:gd name="connsiteX15551" fmla="*/ 319820 w 2371972"/>
                <a:gd name="connsiteY15551" fmla="*/ 966906 h 3508684"/>
                <a:gd name="connsiteX15552" fmla="*/ 319059 w 2371972"/>
                <a:gd name="connsiteY15552" fmla="*/ 964146 h 3508684"/>
                <a:gd name="connsiteX15553" fmla="*/ 318013 w 2371972"/>
                <a:gd name="connsiteY15553" fmla="*/ 963480 h 3508684"/>
                <a:gd name="connsiteX15554" fmla="*/ 316491 w 2371972"/>
                <a:gd name="connsiteY15554" fmla="*/ 956248 h 3508684"/>
                <a:gd name="connsiteX15555" fmla="*/ 316491 w 2371972"/>
                <a:gd name="connsiteY15555" fmla="*/ 952061 h 3508684"/>
                <a:gd name="connsiteX15556" fmla="*/ 317347 w 2371972"/>
                <a:gd name="connsiteY15556" fmla="*/ 951204 h 3508684"/>
                <a:gd name="connsiteX15557" fmla="*/ 317632 w 2371972"/>
                <a:gd name="connsiteY15557" fmla="*/ 950253 h 3508684"/>
                <a:gd name="connsiteX15558" fmla="*/ 316872 w 2371972"/>
                <a:gd name="connsiteY15558" fmla="*/ 949872 h 3508684"/>
                <a:gd name="connsiteX15559" fmla="*/ 316586 w 2371972"/>
                <a:gd name="connsiteY15559" fmla="*/ 950824 h 3508684"/>
                <a:gd name="connsiteX15560" fmla="*/ 315445 w 2371972"/>
                <a:gd name="connsiteY15560" fmla="*/ 950824 h 3508684"/>
                <a:gd name="connsiteX15561" fmla="*/ 315445 w 2371972"/>
                <a:gd name="connsiteY15561" fmla="*/ 949967 h 3508684"/>
                <a:gd name="connsiteX15562" fmla="*/ 316777 w 2371972"/>
                <a:gd name="connsiteY15562" fmla="*/ 942926 h 3508684"/>
                <a:gd name="connsiteX15563" fmla="*/ 318108 w 2371972"/>
                <a:gd name="connsiteY15563" fmla="*/ 942926 h 3508684"/>
                <a:gd name="connsiteX15564" fmla="*/ 318964 w 2371972"/>
                <a:gd name="connsiteY15564" fmla="*/ 941403 h 3508684"/>
                <a:gd name="connsiteX15565" fmla="*/ 319725 w 2371972"/>
                <a:gd name="connsiteY15565" fmla="*/ 941689 h 3508684"/>
                <a:gd name="connsiteX15566" fmla="*/ 319249 w 2371972"/>
                <a:gd name="connsiteY15566" fmla="*/ 942926 h 3508684"/>
                <a:gd name="connsiteX15567" fmla="*/ 319725 w 2371972"/>
                <a:gd name="connsiteY15567" fmla="*/ 943306 h 3508684"/>
                <a:gd name="connsiteX15568" fmla="*/ 321817 w 2371972"/>
                <a:gd name="connsiteY15568" fmla="*/ 943592 h 3508684"/>
                <a:gd name="connsiteX15569" fmla="*/ 322292 w 2371972"/>
                <a:gd name="connsiteY15569" fmla="*/ 942926 h 3508684"/>
                <a:gd name="connsiteX15570" fmla="*/ 322292 w 2371972"/>
                <a:gd name="connsiteY15570" fmla="*/ 941689 h 3508684"/>
                <a:gd name="connsiteX15571" fmla="*/ 319820 w 2371972"/>
                <a:gd name="connsiteY15571" fmla="*/ 938929 h 3508684"/>
                <a:gd name="connsiteX15572" fmla="*/ 318298 w 2371972"/>
                <a:gd name="connsiteY15572" fmla="*/ 936455 h 3508684"/>
                <a:gd name="connsiteX15573" fmla="*/ 319154 w 2371972"/>
                <a:gd name="connsiteY15573" fmla="*/ 934552 h 3508684"/>
                <a:gd name="connsiteX15574" fmla="*/ 318393 w 2371972"/>
                <a:gd name="connsiteY15574" fmla="*/ 932173 h 3508684"/>
                <a:gd name="connsiteX15575" fmla="*/ 318869 w 2371972"/>
                <a:gd name="connsiteY15575" fmla="*/ 930270 h 3508684"/>
                <a:gd name="connsiteX15576" fmla="*/ 319344 w 2371972"/>
                <a:gd name="connsiteY15576" fmla="*/ 929603 h 3508684"/>
                <a:gd name="connsiteX15577" fmla="*/ 320105 w 2371972"/>
                <a:gd name="connsiteY15577" fmla="*/ 929603 h 3508684"/>
                <a:gd name="connsiteX15578" fmla="*/ 321151 w 2371972"/>
                <a:gd name="connsiteY15578" fmla="*/ 931126 h 3508684"/>
                <a:gd name="connsiteX15579" fmla="*/ 321151 w 2371972"/>
                <a:gd name="connsiteY15579" fmla="*/ 933315 h 3508684"/>
                <a:gd name="connsiteX15580" fmla="*/ 320295 w 2371972"/>
                <a:gd name="connsiteY15580" fmla="*/ 934171 h 3508684"/>
                <a:gd name="connsiteX15581" fmla="*/ 321817 w 2371972"/>
                <a:gd name="connsiteY15581" fmla="*/ 934171 h 3508684"/>
                <a:gd name="connsiteX15582" fmla="*/ 325240 w 2371972"/>
                <a:gd name="connsiteY15582" fmla="*/ 935884 h 3508684"/>
                <a:gd name="connsiteX15583" fmla="*/ 326096 w 2371972"/>
                <a:gd name="connsiteY15583" fmla="*/ 935884 h 3508684"/>
                <a:gd name="connsiteX15584" fmla="*/ 326382 w 2371972"/>
                <a:gd name="connsiteY15584" fmla="*/ 934647 h 3508684"/>
                <a:gd name="connsiteX15585" fmla="*/ 325621 w 2371972"/>
                <a:gd name="connsiteY15585" fmla="*/ 934361 h 3508684"/>
                <a:gd name="connsiteX15586" fmla="*/ 325335 w 2371972"/>
                <a:gd name="connsiteY15586" fmla="*/ 933124 h 3508684"/>
                <a:gd name="connsiteX15587" fmla="*/ 324004 w 2371972"/>
                <a:gd name="connsiteY15587" fmla="*/ 932458 h 3508684"/>
                <a:gd name="connsiteX15588" fmla="*/ 322958 w 2371972"/>
                <a:gd name="connsiteY15588" fmla="*/ 929032 h 3508684"/>
                <a:gd name="connsiteX15589" fmla="*/ 323814 w 2371972"/>
                <a:gd name="connsiteY15589" fmla="*/ 928176 h 3508684"/>
                <a:gd name="connsiteX15590" fmla="*/ 324860 w 2371972"/>
                <a:gd name="connsiteY15590" fmla="*/ 930079 h 3508684"/>
                <a:gd name="connsiteX15591" fmla="*/ 324860 w 2371972"/>
                <a:gd name="connsiteY15591" fmla="*/ 931602 h 3508684"/>
                <a:gd name="connsiteX15592" fmla="*/ 325906 w 2371972"/>
                <a:gd name="connsiteY15592" fmla="*/ 931887 h 3508684"/>
                <a:gd name="connsiteX15593" fmla="*/ 325906 w 2371972"/>
                <a:gd name="connsiteY15593" fmla="*/ 930650 h 3508684"/>
                <a:gd name="connsiteX15594" fmla="*/ 324860 w 2371972"/>
                <a:gd name="connsiteY15594" fmla="*/ 929413 h 3508684"/>
                <a:gd name="connsiteX15595" fmla="*/ 324860 w 2371972"/>
                <a:gd name="connsiteY15595" fmla="*/ 927034 h 3508684"/>
                <a:gd name="connsiteX15596" fmla="*/ 325621 w 2371972"/>
                <a:gd name="connsiteY15596" fmla="*/ 926749 h 3508684"/>
                <a:gd name="connsiteX15597" fmla="*/ 325906 w 2371972"/>
                <a:gd name="connsiteY15597" fmla="*/ 927795 h 3508684"/>
                <a:gd name="connsiteX15598" fmla="*/ 326382 w 2371972"/>
                <a:gd name="connsiteY15598" fmla="*/ 928081 h 3508684"/>
                <a:gd name="connsiteX15599" fmla="*/ 326667 w 2371972"/>
                <a:gd name="connsiteY15599" fmla="*/ 926558 h 3508684"/>
                <a:gd name="connsiteX15600" fmla="*/ 327998 w 2371972"/>
                <a:gd name="connsiteY15600" fmla="*/ 926844 h 3508684"/>
                <a:gd name="connsiteX15601" fmla="*/ 327998 w 2371972"/>
                <a:gd name="connsiteY15601" fmla="*/ 925797 h 3508684"/>
                <a:gd name="connsiteX15602" fmla="*/ 329520 w 2371972"/>
                <a:gd name="connsiteY15602" fmla="*/ 925797 h 3508684"/>
                <a:gd name="connsiteX15603" fmla="*/ 329995 w 2371972"/>
                <a:gd name="connsiteY15603" fmla="*/ 924275 h 3508684"/>
                <a:gd name="connsiteX15604" fmla="*/ 328949 w 2371972"/>
                <a:gd name="connsiteY15604" fmla="*/ 922086 h 3508684"/>
                <a:gd name="connsiteX15605" fmla="*/ 330471 w 2371972"/>
                <a:gd name="connsiteY15605" fmla="*/ 921705 h 3508684"/>
                <a:gd name="connsiteX15606" fmla="*/ 332278 w 2371972"/>
                <a:gd name="connsiteY15606" fmla="*/ 921991 h 3508684"/>
                <a:gd name="connsiteX15607" fmla="*/ 333134 w 2371972"/>
                <a:gd name="connsiteY15607" fmla="*/ 922847 h 3508684"/>
                <a:gd name="connsiteX15608" fmla="*/ 332278 w 2371972"/>
                <a:gd name="connsiteY15608" fmla="*/ 923513 h 3508684"/>
                <a:gd name="connsiteX15609" fmla="*/ 333609 w 2371972"/>
                <a:gd name="connsiteY15609" fmla="*/ 923894 h 3508684"/>
                <a:gd name="connsiteX15610" fmla="*/ 334655 w 2371972"/>
                <a:gd name="connsiteY15610" fmla="*/ 922181 h 3508684"/>
                <a:gd name="connsiteX15611" fmla="*/ 333894 w 2371972"/>
                <a:gd name="connsiteY15611" fmla="*/ 921325 h 3508684"/>
                <a:gd name="connsiteX15612" fmla="*/ 334370 w 2371972"/>
                <a:gd name="connsiteY15612" fmla="*/ 921039 h 3508684"/>
                <a:gd name="connsiteX15613" fmla="*/ 334370 w 2371972"/>
                <a:gd name="connsiteY15613" fmla="*/ 919802 h 3508684"/>
                <a:gd name="connsiteX15614" fmla="*/ 335892 w 2371972"/>
                <a:gd name="connsiteY15614" fmla="*/ 920088 h 3508684"/>
                <a:gd name="connsiteX15615" fmla="*/ 336367 w 2371972"/>
                <a:gd name="connsiteY15615" fmla="*/ 919136 h 3508684"/>
                <a:gd name="connsiteX15616" fmla="*/ 338459 w 2371972"/>
                <a:gd name="connsiteY15616" fmla="*/ 919421 h 3508684"/>
                <a:gd name="connsiteX15617" fmla="*/ 338935 w 2371972"/>
                <a:gd name="connsiteY15617" fmla="*/ 918755 h 3508684"/>
                <a:gd name="connsiteX15618" fmla="*/ 339791 w 2371972"/>
                <a:gd name="connsiteY15618" fmla="*/ 918470 h 3508684"/>
                <a:gd name="connsiteX15619" fmla="*/ 340076 w 2371972"/>
                <a:gd name="connsiteY15619" fmla="*/ 919707 h 3508684"/>
                <a:gd name="connsiteX15620" fmla="*/ 341883 w 2371972"/>
                <a:gd name="connsiteY15620" fmla="*/ 920659 h 3508684"/>
                <a:gd name="connsiteX15621" fmla="*/ 341883 w 2371972"/>
                <a:gd name="connsiteY15621" fmla="*/ 919707 h 3508684"/>
                <a:gd name="connsiteX15622" fmla="*/ 343690 w 2371972"/>
                <a:gd name="connsiteY15622" fmla="*/ 919326 h 3508684"/>
                <a:gd name="connsiteX15623" fmla="*/ 343690 w 2371972"/>
                <a:gd name="connsiteY15623" fmla="*/ 919707 h 3508684"/>
                <a:gd name="connsiteX15624" fmla="*/ 344736 w 2371972"/>
                <a:gd name="connsiteY15624" fmla="*/ 919992 h 3508684"/>
                <a:gd name="connsiteX15625" fmla="*/ 345592 w 2371972"/>
                <a:gd name="connsiteY15625" fmla="*/ 919612 h 3508684"/>
                <a:gd name="connsiteX15626" fmla="*/ 346638 w 2371972"/>
                <a:gd name="connsiteY15626" fmla="*/ 920563 h 3508684"/>
                <a:gd name="connsiteX15627" fmla="*/ 347303 w 2371972"/>
                <a:gd name="connsiteY15627" fmla="*/ 920563 h 3508684"/>
                <a:gd name="connsiteX15628" fmla="*/ 347018 w 2371972"/>
                <a:gd name="connsiteY15628" fmla="*/ 921229 h 3508684"/>
                <a:gd name="connsiteX15629" fmla="*/ 347779 w 2371972"/>
                <a:gd name="connsiteY15629" fmla="*/ 921229 h 3508684"/>
                <a:gd name="connsiteX15630" fmla="*/ 348064 w 2371972"/>
                <a:gd name="connsiteY15630" fmla="*/ 920563 h 3508684"/>
                <a:gd name="connsiteX15631" fmla="*/ 348825 w 2371972"/>
                <a:gd name="connsiteY15631" fmla="*/ 920278 h 3508684"/>
                <a:gd name="connsiteX15632" fmla="*/ 350917 w 2371972"/>
                <a:gd name="connsiteY15632" fmla="*/ 921229 h 3508684"/>
                <a:gd name="connsiteX15633" fmla="*/ 351773 w 2371972"/>
                <a:gd name="connsiteY15633" fmla="*/ 920944 h 3508684"/>
                <a:gd name="connsiteX15634" fmla="*/ 351773 w 2371972"/>
                <a:gd name="connsiteY15634" fmla="*/ 921610 h 3508684"/>
                <a:gd name="connsiteX15635" fmla="*/ 352629 w 2371972"/>
                <a:gd name="connsiteY15635" fmla="*/ 921610 h 3508684"/>
                <a:gd name="connsiteX15636" fmla="*/ 352914 w 2371972"/>
                <a:gd name="connsiteY15636" fmla="*/ 920754 h 3508684"/>
                <a:gd name="connsiteX15637" fmla="*/ 353580 w 2371972"/>
                <a:gd name="connsiteY15637" fmla="*/ 921039 h 3508684"/>
                <a:gd name="connsiteX15638" fmla="*/ 354911 w 2371972"/>
                <a:gd name="connsiteY15638" fmla="*/ 922942 h 3508684"/>
                <a:gd name="connsiteX15639" fmla="*/ 355197 w 2371972"/>
                <a:gd name="connsiteY15639" fmla="*/ 924845 h 3508684"/>
                <a:gd name="connsiteX15640" fmla="*/ 356053 w 2371972"/>
                <a:gd name="connsiteY15640" fmla="*/ 924845 h 3508684"/>
                <a:gd name="connsiteX15641" fmla="*/ 356813 w 2371972"/>
                <a:gd name="connsiteY15641" fmla="*/ 925512 h 3508684"/>
                <a:gd name="connsiteX15642" fmla="*/ 357574 w 2371972"/>
                <a:gd name="connsiteY15642" fmla="*/ 924275 h 3508684"/>
                <a:gd name="connsiteX15643" fmla="*/ 358335 w 2371972"/>
                <a:gd name="connsiteY15643" fmla="*/ 924655 h 3508684"/>
                <a:gd name="connsiteX15644" fmla="*/ 358335 w 2371972"/>
                <a:gd name="connsiteY15644" fmla="*/ 927034 h 3508684"/>
                <a:gd name="connsiteX15645" fmla="*/ 357860 w 2371972"/>
                <a:gd name="connsiteY15645" fmla="*/ 927700 h 3508684"/>
                <a:gd name="connsiteX15646" fmla="*/ 358715 w 2371972"/>
                <a:gd name="connsiteY15646" fmla="*/ 927700 h 3508684"/>
                <a:gd name="connsiteX15647" fmla="*/ 359001 w 2371972"/>
                <a:gd name="connsiteY15647" fmla="*/ 925987 h 3508684"/>
                <a:gd name="connsiteX15648" fmla="*/ 359286 w 2371972"/>
                <a:gd name="connsiteY15648" fmla="*/ 925607 h 3508684"/>
                <a:gd name="connsiteX15649" fmla="*/ 359762 w 2371972"/>
                <a:gd name="connsiteY15649" fmla="*/ 925892 h 3508684"/>
                <a:gd name="connsiteX15650" fmla="*/ 360047 w 2371972"/>
                <a:gd name="connsiteY15650" fmla="*/ 925226 h 3508684"/>
                <a:gd name="connsiteX15651" fmla="*/ 360332 w 2371972"/>
                <a:gd name="connsiteY15651" fmla="*/ 926178 h 3508684"/>
                <a:gd name="connsiteX15652" fmla="*/ 361664 w 2371972"/>
                <a:gd name="connsiteY15652" fmla="*/ 925892 h 3508684"/>
                <a:gd name="connsiteX15653" fmla="*/ 362139 w 2371972"/>
                <a:gd name="connsiteY15653" fmla="*/ 926273 h 3508684"/>
                <a:gd name="connsiteX15654" fmla="*/ 362139 w 2371972"/>
                <a:gd name="connsiteY15654" fmla="*/ 926939 h 3508684"/>
                <a:gd name="connsiteX15655" fmla="*/ 362615 w 2371972"/>
                <a:gd name="connsiteY15655" fmla="*/ 927224 h 3508684"/>
                <a:gd name="connsiteX15656" fmla="*/ 362329 w 2371972"/>
                <a:gd name="connsiteY15656" fmla="*/ 927891 h 3508684"/>
                <a:gd name="connsiteX15657" fmla="*/ 364516 w 2371972"/>
                <a:gd name="connsiteY15657" fmla="*/ 927891 h 3508684"/>
                <a:gd name="connsiteX15658" fmla="*/ 366609 w 2371972"/>
                <a:gd name="connsiteY15658" fmla="*/ 929128 h 3508684"/>
                <a:gd name="connsiteX15659" fmla="*/ 367084 w 2371972"/>
                <a:gd name="connsiteY15659" fmla="*/ 930079 h 3508684"/>
                <a:gd name="connsiteX15660" fmla="*/ 367940 w 2371972"/>
                <a:gd name="connsiteY15660" fmla="*/ 930079 h 3508684"/>
                <a:gd name="connsiteX15661" fmla="*/ 368416 w 2371972"/>
                <a:gd name="connsiteY15661" fmla="*/ 927129 h 3508684"/>
                <a:gd name="connsiteX15662" fmla="*/ 369271 w 2371972"/>
                <a:gd name="connsiteY15662" fmla="*/ 926749 h 3508684"/>
                <a:gd name="connsiteX15663" fmla="*/ 369747 w 2371972"/>
                <a:gd name="connsiteY15663" fmla="*/ 927605 h 3508684"/>
                <a:gd name="connsiteX15664" fmla="*/ 370508 w 2371972"/>
                <a:gd name="connsiteY15664" fmla="*/ 927605 h 3508684"/>
                <a:gd name="connsiteX15665" fmla="*/ 370508 w 2371972"/>
                <a:gd name="connsiteY15665" fmla="*/ 926368 h 3508684"/>
                <a:gd name="connsiteX15666" fmla="*/ 371269 w 2371972"/>
                <a:gd name="connsiteY15666" fmla="*/ 926083 h 3508684"/>
                <a:gd name="connsiteX15667" fmla="*/ 372315 w 2371972"/>
                <a:gd name="connsiteY15667" fmla="*/ 927034 h 3508684"/>
                <a:gd name="connsiteX15668" fmla="*/ 372029 w 2371972"/>
                <a:gd name="connsiteY15668" fmla="*/ 928937 h 3508684"/>
                <a:gd name="connsiteX15669" fmla="*/ 372885 w 2371972"/>
                <a:gd name="connsiteY15669" fmla="*/ 929318 h 3508684"/>
                <a:gd name="connsiteX15670" fmla="*/ 372600 w 2371972"/>
                <a:gd name="connsiteY15670" fmla="*/ 929984 h 3508684"/>
                <a:gd name="connsiteX15671" fmla="*/ 373266 w 2371972"/>
                <a:gd name="connsiteY15671" fmla="*/ 930650 h 3508684"/>
                <a:gd name="connsiteX15672" fmla="*/ 372790 w 2371972"/>
                <a:gd name="connsiteY15672" fmla="*/ 931507 h 3508684"/>
                <a:gd name="connsiteX15673" fmla="*/ 373266 w 2371972"/>
                <a:gd name="connsiteY15673" fmla="*/ 932744 h 3508684"/>
                <a:gd name="connsiteX15674" fmla="*/ 374597 w 2371972"/>
                <a:gd name="connsiteY15674" fmla="*/ 933410 h 3508684"/>
                <a:gd name="connsiteX15675" fmla="*/ 375453 w 2371972"/>
                <a:gd name="connsiteY15675" fmla="*/ 936550 h 3508684"/>
                <a:gd name="connsiteX15676" fmla="*/ 376784 w 2371972"/>
                <a:gd name="connsiteY15676" fmla="*/ 938073 h 3508684"/>
                <a:gd name="connsiteX15677" fmla="*/ 377260 w 2371972"/>
                <a:gd name="connsiteY15677" fmla="*/ 939310 h 3508684"/>
                <a:gd name="connsiteX15678" fmla="*/ 377260 w 2371972"/>
                <a:gd name="connsiteY15678" fmla="*/ 941022 h 3508684"/>
                <a:gd name="connsiteX15679" fmla="*/ 378021 w 2371972"/>
                <a:gd name="connsiteY15679" fmla="*/ 941689 h 3508684"/>
                <a:gd name="connsiteX15680" fmla="*/ 378306 w 2371972"/>
                <a:gd name="connsiteY15680" fmla="*/ 942926 h 3508684"/>
                <a:gd name="connsiteX15681" fmla="*/ 378021 w 2371972"/>
                <a:gd name="connsiteY15681" fmla="*/ 943877 h 3508684"/>
                <a:gd name="connsiteX15682" fmla="*/ 377165 w 2371972"/>
                <a:gd name="connsiteY15682" fmla="*/ 944543 h 3508684"/>
                <a:gd name="connsiteX15683" fmla="*/ 378021 w 2371972"/>
                <a:gd name="connsiteY15683" fmla="*/ 944924 h 3508684"/>
                <a:gd name="connsiteX15684" fmla="*/ 379828 w 2371972"/>
                <a:gd name="connsiteY15684" fmla="*/ 943687 h 3508684"/>
                <a:gd name="connsiteX15685" fmla="*/ 377830 w 2371972"/>
                <a:gd name="connsiteY15685" fmla="*/ 942640 h 3508684"/>
                <a:gd name="connsiteX15686" fmla="*/ 377070 w 2371972"/>
                <a:gd name="connsiteY15686" fmla="*/ 938168 h 3508684"/>
                <a:gd name="connsiteX15687" fmla="*/ 378116 w 2371972"/>
                <a:gd name="connsiteY15687" fmla="*/ 938453 h 3508684"/>
                <a:gd name="connsiteX15688" fmla="*/ 378877 w 2371972"/>
                <a:gd name="connsiteY15688" fmla="*/ 939690 h 3508684"/>
                <a:gd name="connsiteX15689" fmla="*/ 379637 w 2371972"/>
                <a:gd name="connsiteY15689" fmla="*/ 939405 h 3508684"/>
                <a:gd name="connsiteX15690" fmla="*/ 379923 w 2371972"/>
                <a:gd name="connsiteY15690" fmla="*/ 940356 h 3508684"/>
                <a:gd name="connsiteX15691" fmla="*/ 380683 w 2371972"/>
                <a:gd name="connsiteY15691" fmla="*/ 940642 h 3508684"/>
                <a:gd name="connsiteX15692" fmla="*/ 380683 w 2371972"/>
                <a:gd name="connsiteY15692" fmla="*/ 941498 h 3508684"/>
                <a:gd name="connsiteX15693" fmla="*/ 381539 w 2371972"/>
                <a:gd name="connsiteY15693" fmla="*/ 941213 h 3508684"/>
                <a:gd name="connsiteX15694" fmla="*/ 381825 w 2371972"/>
                <a:gd name="connsiteY15694" fmla="*/ 941593 h 3508684"/>
                <a:gd name="connsiteX15695" fmla="*/ 382871 w 2371972"/>
                <a:gd name="connsiteY15695" fmla="*/ 941593 h 3508684"/>
                <a:gd name="connsiteX15696" fmla="*/ 383156 w 2371972"/>
                <a:gd name="connsiteY15696" fmla="*/ 942450 h 3508684"/>
                <a:gd name="connsiteX15697" fmla="*/ 383632 w 2371972"/>
                <a:gd name="connsiteY15697" fmla="*/ 942450 h 3508684"/>
                <a:gd name="connsiteX15698" fmla="*/ 384678 w 2371972"/>
                <a:gd name="connsiteY15698" fmla="*/ 940261 h 3508684"/>
                <a:gd name="connsiteX15699" fmla="*/ 384202 w 2371972"/>
                <a:gd name="connsiteY15699" fmla="*/ 940261 h 3508684"/>
                <a:gd name="connsiteX15700" fmla="*/ 383727 w 2371972"/>
                <a:gd name="connsiteY15700" fmla="*/ 941118 h 3508684"/>
                <a:gd name="connsiteX15701" fmla="*/ 383251 w 2371972"/>
                <a:gd name="connsiteY15701" fmla="*/ 940832 h 3508684"/>
                <a:gd name="connsiteX15702" fmla="*/ 382395 w 2371972"/>
                <a:gd name="connsiteY15702" fmla="*/ 939310 h 3508684"/>
                <a:gd name="connsiteX15703" fmla="*/ 382110 w 2371972"/>
                <a:gd name="connsiteY15703" fmla="*/ 937121 h 3508684"/>
                <a:gd name="connsiteX15704" fmla="*/ 381064 w 2371972"/>
                <a:gd name="connsiteY15704" fmla="*/ 936835 h 3508684"/>
                <a:gd name="connsiteX15705" fmla="*/ 380779 w 2371972"/>
                <a:gd name="connsiteY15705" fmla="*/ 935884 h 3508684"/>
                <a:gd name="connsiteX15706" fmla="*/ 380113 w 2371972"/>
                <a:gd name="connsiteY15706" fmla="*/ 935884 h 3508684"/>
                <a:gd name="connsiteX15707" fmla="*/ 380113 w 2371972"/>
                <a:gd name="connsiteY15707" fmla="*/ 932078 h 3508684"/>
                <a:gd name="connsiteX15708" fmla="*/ 380874 w 2371972"/>
                <a:gd name="connsiteY15708" fmla="*/ 931411 h 3508684"/>
                <a:gd name="connsiteX15709" fmla="*/ 381634 w 2371972"/>
                <a:gd name="connsiteY15709" fmla="*/ 931697 h 3508684"/>
                <a:gd name="connsiteX15710" fmla="*/ 381634 w 2371972"/>
                <a:gd name="connsiteY15710" fmla="*/ 931316 h 3508684"/>
                <a:gd name="connsiteX15711" fmla="*/ 386104 w 2371972"/>
                <a:gd name="connsiteY15711" fmla="*/ 931697 h 3508684"/>
                <a:gd name="connsiteX15712" fmla="*/ 386580 w 2371972"/>
                <a:gd name="connsiteY15712" fmla="*/ 930460 h 3508684"/>
                <a:gd name="connsiteX15713" fmla="*/ 383917 w 2371972"/>
                <a:gd name="connsiteY15713" fmla="*/ 930841 h 3508684"/>
                <a:gd name="connsiteX15714" fmla="*/ 384678 w 2371972"/>
                <a:gd name="connsiteY15714" fmla="*/ 929318 h 3508684"/>
                <a:gd name="connsiteX15715" fmla="*/ 382015 w 2371972"/>
                <a:gd name="connsiteY15715" fmla="*/ 929603 h 3508684"/>
                <a:gd name="connsiteX15716" fmla="*/ 381159 w 2371972"/>
                <a:gd name="connsiteY15716" fmla="*/ 927224 h 3508684"/>
                <a:gd name="connsiteX15717" fmla="*/ 378496 w 2371972"/>
                <a:gd name="connsiteY15717" fmla="*/ 924845 h 3508684"/>
                <a:gd name="connsiteX15718" fmla="*/ 378211 w 2371972"/>
                <a:gd name="connsiteY15718" fmla="*/ 923133 h 3508684"/>
                <a:gd name="connsiteX15719" fmla="*/ 377355 w 2371972"/>
                <a:gd name="connsiteY15719" fmla="*/ 922467 h 3508684"/>
                <a:gd name="connsiteX15720" fmla="*/ 376879 w 2371972"/>
                <a:gd name="connsiteY15720" fmla="*/ 920944 h 3508684"/>
                <a:gd name="connsiteX15721" fmla="*/ 376024 w 2371972"/>
                <a:gd name="connsiteY15721" fmla="*/ 920944 h 3508684"/>
                <a:gd name="connsiteX15722" fmla="*/ 376499 w 2371972"/>
                <a:gd name="connsiteY15722" fmla="*/ 922181 h 3508684"/>
                <a:gd name="connsiteX15723" fmla="*/ 377355 w 2371972"/>
                <a:gd name="connsiteY15723" fmla="*/ 923038 h 3508684"/>
                <a:gd name="connsiteX15724" fmla="*/ 376879 w 2371972"/>
                <a:gd name="connsiteY15724" fmla="*/ 925987 h 3508684"/>
                <a:gd name="connsiteX15725" fmla="*/ 377926 w 2371972"/>
                <a:gd name="connsiteY15725" fmla="*/ 926368 h 3508684"/>
                <a:gd name="connsiteX15726" fmla="*/ 378211 w 2371972"/>
                <a:gd name="connsiteY15726" fmla="*/ 927605 h 3508684"/>
                <a:gd name="connsiteX15727" fmla="*/ 377450 w 2371972"/>
                <a:gd name="connsiteY15727" fmla="*/ 927891 h 3508684"/>
                <a:gd name="connsiteX15728" fmla="*/ 377450 w 2371972"/>
                <a:gd name="connsiteY15728" fmla="*/ 928747 h 3508684"/>
                <a:gd name="connsiteX15729" fmla="*/ 376404 w 2371972"/>
                <a:gd name="connsiteY15729" fmla="*/ 929413 h 3508684"/>
                <a:gd name="connsiteX15730" fmla="*/ 376119 w 2371972"/>
                <a:gd name="connsiteY15730" fmla="*/ 930365 h 3508684"/>
                <a:gd name="connsiteX15731" fmla="*/ 375358 w 2371972"/>
                <a:gd name="connsiteY15731" fmla="*/ 930365 h 3508684"/>
                <a:gd name="connsiteX15732" fmla="*/ 375073 w 2371972"/>
                <a:gd name="connsiteY15732" fmla="*/ 929699 h 3508684"/>
                <a:gd name="connsiteX15733" fmla="*/ 374026 w 2371972"/>
                <a:gd name="connsiteY15733" fmla="*/ 930079 h 3508684"/>
                <a:gd name="connsiteX15734" fmla="*/ 374312 w 2371972"/>
                <a:gd name="connsiteY15734" fmla="*/ 927320 h 3508684"/>
                <a:gd name="connsiteX15735" fmla="*/ 375073 w 2371972"/>
                <a:gd name="connsiteY15735" fmla="*/ 926463 h 3508684"/>
                <a:gd name="connsiteX15736" fmla="*/ 376119 w 2371972"/>
                <a:gd name="connsiteY15736" fmla="*/ 926178 h 3508684"/>
                <a:gd name="connsiteX15737" fmla="*/ 376119 w 2371972"/>
                <a:gd name="connsiteY15737" fmla="*/ 925797 h 3508684"/>
                <a:gd name="connsiteX15738" fmla="*/ 375263 w 2371972"/>
                <a:gd name="connsiteY15738" fmla="*/ 925797 h 3508684"/>
                <a:gd name="connsiteX15739" fmla="*/ 374977 w 2371972"/>
                <a:gd name="connsiteY15739" fmla="*/ 925416 h 3508684"/>
                <a:gd name="connsiteX15740" fmla="*/ 375453 w 2371972"/>
                <a:gd name="connsiteY15740" fmla="*/ 923038 h 3508684"/>
                <a:gd name="connsiteX15741" fmla="*/ 374597 w 2371972"/>
                <a:gd name="connsiteY15741" fmla="*/ 921325 h 3508684"/>
                <a:gd name="connsiteX15742" fmla="*/ 373836 w 2371972"/>
                <a:gd name="connsiteY15742" fmla="*/ 921325 h 3508684"/>
                <a:gd name="connsiteX15743" fmla="*/ 373551 w 2371972"/>
                <a:gd name="connsiteY15743" fmla="*/ 922562 h 3508684"/>
                <a:gd name="connsiteX15744" fmla="*/ 371744 w 2371972"/>
                <a:gd name="connsiteY15744" fmla="*/ 924750 h 3508684"/>
                <a:gd name="connsiteX15745" fmla="*/ 370413 w 2371972"/>
                <a:gd name="connsiteY15745" fmla="*/ 922562 h 3508684"/>
                <a:gd name="connsiteX15746" fmla="*/ 370413 w 2371972"/>
                <a:gd name="connsiteY15746" fmla="*/ 921705 h 3508684"/>
                <a:gd name="connsiteX15747" fmla="*/ 369557 w 2371972"/>
                <a:gd name="connsiteY15747" fmla="*/ 921705 h 3508684"/>
                <a:gd name="connsiteX15748" fmla="*/ 369081 w 2371972"/>
                <a:gd name="connsiteY15748" fmla="*/ 921039 h 3508684"/>
                <a:gd name="connsiteX15749" fmla="*/ 368320 w 2371972"/>
                <a:gd name="connsiteY15749" fmla="*/ 921039 h 3508684"/>
                <a:gd name="connsiteX15750" fmla="*/ 369176 w 2371972"/>
                <a:gd name="connsiteY15750" fmla="*/ 922752 h 3508684"/>
                <a:gd name="connsiteX15751" fmla="*/ 368891 w 2371972"/>
                <a:gd name="connsiteY15751" fmla="*/ 923608 h 3508684"/>
                <a:gd name="connsiteX15752" fmla="*/ 368416 w 2371972"/>
                <a:gd name="connsiteY15752" fmla="*/ 923228 h 3508684"/>
                <a:gd name="connsiteX15753" fmla="*/ 367369 w 2371972"/>
                <a:gd name="connsiteY15753" fmla="*/ 923228 h 3508684"/>
                <a:gd name="connsiteX15754" fmla="*/ 367369 w 2371972"/>
                <a:gd name="connsiteY15754" fmla="*/ 920468 h 3508684"/>
                <a:gd name="connsiteX15755" fmla="*/ 365848 w 2371972"/>
                <a:gd name="connsiteY15755" fmla="*/ 920088 h 3508684"/>
                <a:gd name="connsiteX15756" fmla="*/ 365848 w 2371972"/>
                <a:gd name="connsiteY15756" fmla="*/ 919421 h 3508684"/>
                <a:gd name="connsiteX15757" fmla="*/ 364992 w 2371972"/>
                <a:gd name="connsiteY15757" fmla="*/ 918470 h 3508684"/>
                <a:gd name="connsiteX15758" fmla="*/ 365277 w 2371972"/>
                <a:gd name="connsiteY15758" fmla="*/ 916947 h 3508684"/>
                <a:gd name="connsiteX15759" fmla="*/ 366799 w 2371972"/>
                <a:gd name="connsiteY15759" fmla="*/ 916567 h 3508684"/>
                <a:gd name="connsiteX15760" fmla="*/ 366323 w 2371972"/>
                <a:gd name="connsiteY15760" fmla="*/ 915710 h 3508684"/>
                <a:gd name="connsiteX15761" fmla="*/ 366799 w 2371972"/>
                <a:gd name="connsiteY15761" fmla="*/ 911809 h 3508684"/>
                <a:gd name="connsiteX15762" fmla="*/ 366799 w 2371972"/>
                <a:gd name="connsiteY15762" fmla="*/ 911809 h 3508684"/>
                <a:gd name="connsiteX15763" fmla="*/ 369271 w 2371972"/>
                <a:gd name="connsiteY15763" fmla="*/ 911523 h 3508684"/>
                <a:gd name="connsiteX15764" fmla="*/ 372885 w 2371972"/>
                <a:gd name="connsiteY15764" fmla="*/ 912189 h 3508684"/>
                <a:gd name="connsiteX15765" fmla="*/ 372885 w 2371972"/>
                <a:gd name="connsiteY15765" fmla="*/ 911333 h 3508684"/>
                <a:gd name="connsiteX15766" fmla="*/ 371839 w 2371972"/>
                <a:gd name="connsiteY15766" fmla="*/ 909144 h 3508684"/>
                <a:gd name="connsiteX15767" fmla="*/ 370983 w 2371972"/>
                <a:gd name="connsiteY15767" fmla="*/ 908764 h 3508684"/>
                <a:gd name="connsiteX15768" fmla="*/ 370127 w 2371972"/>
                <a:gd name="connsiteY15768" fmla="*/ 906861 h 3508684"/>
                <a:gd name="connsiteX15769" fmla="*/ 368606 w 2371972"/>
                <a:gd name="connsiteY15769" fmla="*/ 906575 h 3508684"/>
                <a:gd name="connsiteX15770" fmla="*/ 366799 w 2371972"/>
                <a:gd name="connsiteY15770" fmla="*/ 907241 h 3508684"/>
                <a:gd name="connsiteX15771" fmla="*/ 366514 w 2371972"/>
                <a:gd name="connsiteY15771" fmla="*/ 906004 h 3508684"/>
                <a:gd name="connsiteX15772" fmla="*/ 364326 w 2371972"/>
                <a:gd name="connsiteY15772" fmla="*/ 903245 h 3508684"/>
                <a:gd name="connsiteX15773" fmla="*/ 363946 w 2371972"/>
                <a:gd name="connsiteY15773" fmla="*/ 900390 h 3508684"/>
                <a:gd name="connsiteX15774" fmla="*/ 364421 w 2371972"/>
                <a:gd name="connsiteY15774" fmla="*/ 900390 h 3508684"/>
                <a:gd name="connsiteX15775" fmla="*/ 364421 w 2371972"/>
                <a:gd name="connsiteY15775" fmla="*/ 899724 h 3508684"/>
                <a:gd name="connsiteX15776" fmla="*/ 363375 w 2371972"/>
                <a:gd name="connsiteY15776" fmla="*/ 898677 h 3508684"/>
                <a:gd name="connsiteX15777" fmla="*/ 363375 w 2371972"/>
                <a:gd name="connsiteY15777" fmla="*/ 897725 h 3508684"/>
                <a:gd name="connsiteX15778" fmla="*/ 362710 w 2371972"/>
                <a:gd name="connsiteY15778" fmla="*/ 897345 h 3508684"/>
                <a:gd name="connsiteX15779" fmla="*/ 362995 w 2371972"/>
                <a:gd name="connsiteY15779" fmla="*/ 896679 h 3508684"/>
                <a:gd name="connsiteX15780" fmla="*/ 362234 w 2371972"/>
                <a:gd name="connsiteY15780" fmla="*/ 896298 h 3508684"/>
                <a:gd name="connsiteX15781" fmla="*/ 362234 w 2371972"/>
                <a:gd name="connsiteY15781" fmla="*/ 895346 h 3508684"/>
                <a:gd name="connsiteX15782" fmla="*/ 360903 w 2371972"/>
                <a:gd name="connsiteY15782" fmla="*/ 893634 h 3508684"/>
                <a:gd name="connsiteX15783" fmla="*/ 360427 w 2371972"/>
                <a:gd name="connsiteY15783" fmla="*/ 892111 h 3508684"/>
                <a:gd name="connsiteX15784" fmla="*/ 359762 w 2371972"/>
                <a:gd name="connsiteY15784" fmla="*/ 891825 h 3508684"/>
                <a:gd name="connsiteX15785" fmla="*/ 359476 w 2371972"/>
                <a:gd name="connsiteY15785" fmla="*/ 893063 h 3508684"/>
                <a:gd name="connsiteX15786" fmla="*/ 359001 w 2371972"/>
                <a:gd name="connsiteY15786" fmla="*/ 893063 h 3508684"/>
                <a:gd name="connsiteX15787" fmla="*/ 359286 w 2371972"/>
                <a:gd name="connsiteY15787" fmla="*/ 894109 h 3508684"/>
                <a:gd name="connsiteX15788" fmla="*/ 358811 w 2371972"/>
                <a:gd name="connsiteY15788" fmla="*/ 894395 h 3508684"/>
                <a:gd name="connsiteX15789" fmla="*/ 357289 w 2371972"/>
                <a:gd name="connsiteY15789" fmla="*/ 894109 h 3508684"/>
                <a:gd name="connsiteX15790" fmla="*/ 357004 w 2371972"/>
                <a:gd name="connsiteY15790" fmla="*/ 892206 h 3508684"/>
                <a:gd name="connsiteX15791" fmla="*/ 356243 w 2371972"/>
                <a:gd name="connsiteY15791" fmla="*/ 891540 h 3508684"/>
                <a:gd name="connsiteX15792" fmla="*/ 354911 w 2371972"/>
                <a:gd name="connsiteY15792" fmla="*/ 891255 h 3508684"/>
                <a:gd name="connsiteX15793" fmla="*/ 354911 w 2371972"/>
                <a:gd name="connsiteY15793" fmla="*/ 892206 h 3508684"/>
                <a:gd name="connsiteX15794" fmla="*/ 354151 w 2371972"/>
                <a:gd name="connsiteY15794" fmla="*/ 892206 h 3508684"/>
                <a:gd name="connsiteX15795" fmla="*/ 353675 w 2371972"/>
                <a:gd name="connsiteY15795" fmla="*/ 891255 h 3508684"/>
                <a:gd name="connsiteX15796" fmla="*/ 353675 w 2371972"/>
                <a:gd name="connsiteY15796" fmla="*/ 890208 h 3508684"/>
                <a:gd name="connsiteX15797" fmla="*/ 354151 w 2371972"/>
                <a:gd name="connsiteY15797" fmla="*/ 890208 h 3508684"/>
                <a:gd name="connsiteX15798" fmla="*/ 354151 w 2371972"/>
                <a:gd name="connsiteY15798" fmla="*/ 889922 h 3508684"/>
                <a:gd name="connsiteX15799" fmla="*/ 352249 w 2371972"/>
                <a:gd name="connsiteY15799" fmla="*/ 888971 h 3508684"/>
                <a:gd name="connsiteX15800" fmla="*/ 352534 w 2371972"/>
                <a:gd name="connsiteY15800" fmla="*/ 888114 h 3508684"/>
                <a:gd name="connsiteX15801" fmla="*/ 352249 w 2371972"/>
                <a:gd name="connsiteY15801" fmla="*/ 887448 h 3508684"/>
                <a:gd name="connsiteX15802" fmla="*/ 351773 w 2371972"/>
                <a:gd name="connsiteY15802" fmla="*/ 887448 h 3508684"/>
                <a:gd name="connsiteX15803" fmla="*/ 352249 w 2371972"/>
                <a:gd name="connsiteY15803" fmla="*/ 886782 h 3508684"/>
                <a:gd name="connsiteX15804" fmla="*/ 350061 w 2371972"/>
                <a:gd name="connsiteY15804" fmla="*/ 885069 h 3508684"/>
                <a:gd name="connsiteX15805" fmla="*/ 349301 w 2371972"/>
                <a:gd name="connsiteY15805" fmla="*/ 885355 h 3508684"/>
                <a:gd name="connsiteX15806" fmla="*/ 349776 w 2371972"/>
                <a:gd name="connsiteY15806" fmla="*/ 882976 h 3508684"/>
                <a:gd name="connsiteX15807" fmla="*/ 349301 w 2371972"/>
                <a:gd name="connsiteY15807" fmla="*/ 882976 h 3508684"/>
                <a:gd name="connsiteX15808" fmla="*/ 348825 w 2371972"/>
                <a:gd name="connsiteY15808" fmla="*/ 881929 h 3508684"/>
                <a:gd name="connsiteX15809" fmla="*/ 347969 w 2371972"/>
                <a:gd name="connsiteY15809" fmla="*/ 881644 h 3508684"/>
                <a:gd name="connsiteX15810" fmla="*/ 347684 w 2371972"/>
                <a:gd name="connsiteY15810" fmla="*/ 880597 h 3508684"/>
                <a:gd name="connsiteX15811" fmla="*/ 346638 w 2371972"/>
                <a:gd name="connsiteY15811" fmla="*/ 880216 h 3508684"/>
                <a:gd name="connsiteX15812" fmla="*/ 345782 w 2371972"/>
                <a:gd name="connsiteY15812" fmla="*/ 878979 h 3508684"/>
                <a:gd name="connsiteX15813" fmla="*/ 345782 w 2371972"/>
                <a:gd name="connsiteY15813" fmla="*/ 875363 h 3508684"/>
                <a:gd name="connsiteX15814" fmla="*/ 346828 w 2371972"/>
                <a:gd name="connsiteY15814" fmla="*/ 874412 h 3508684"/>
                <a:gd name="connsiteX15815" fmla="*/ 345497 w 2371972"/>
                <a:gd name="connsiteY15815" fmla="*/ 873365 h 3508684"/>
                <a:gd name="connsiteX15816" fmla="*/ 346257 w 2371972"/>
                <a:gd name="connsiteY15816" fmla="*/ 872508 h 3508684"/>
                <a:gd name="connsiteX15817" fmla="*/ 344451 w 2371972"/>
                <a:gd name="connsiteY15817" fmla="*/ 871652 h 3508684"/>
                <a:gd name="connsiteX15818" fmla="*/ 344926 w 2371972"/>
                <a:gd name="connsiteY15818" fmla="*/ 870605 h 3508684"/>
                <a:gd name="connsiteX15819" fmla="*/ 344165 w 2371972"/>
                <a:gd name="connsiteY15819" fmla="*/ 870605 h 3508684"/>
                <a:gd name="connsiteX15820" fmla="*/ 343690 w 2371972"/>
                <a:gd name="connsiteY15820" fmla="*/ 869654 h 3508684"/>
                <a:gd name="connsiteX15821" fmla="*/ 344165 w 2371972"/>
                <a:gd name="connsiteY15821" fmla="*/ 869654 h 3508684"/>
                <a:gd name="connsiteX15822" fmla="*/ 344641 w 2371972"/>
                <a:gd name="connsiteY15822" fmla="*/ 868797 h 3508684"/>
                <a:gd name="connsiteX15823" fmla="*/ 343595 w 2371972"/>
                <a:gd name="connsiteY15823" fmla="*/ 868416 h 3508684"/>
                <a:gd name="connsiteX15824" fmla="*/ 342739 w 2371972"/>
                <a:gd name="connsiteY15824" fmla="*/ 867465 h 3508684"/>
                <a:gd name="connsiteX15825" fmla="*/ 342263 w 2371972"/>
                <a:gd name="connsiteY15825" fmla="*/ 866418 h 3508684"/>
                <a:gd name="connsiteX15826" fmla="*/ 342549 w 2371972"/>
                <a:gd name="connsiteY15826" fmla="*/ 865371 h 3508684"/>
                <a:gd name="connsiteX15827" fmla="*/ 341788 w 2371972"/>
                <a:gd name="connsiteY15827" fmla="*/ 864705 h 3508684"/>
                <a:gd name="connsiteX15828" fmla="*/ 342073 w 2371972"/>
                <a:gd name="connsiteY15828" fmla="*/ 863659 h 3508684"/>
                <a:gd name="connsiteX15829" fmla="*/ 345687 w 2371972"/>
                <a:gd name="connsiteY15829" fmla="*/ 864325 h 3508684"/>
                <a:gd name="connsiteX15830" fmla="*/ 346162 w 2371972"/>
                <a:gd name="connsiteY15830" fmla="*/ 863659 h 3508684"/>
                <a:gd name="connsiteX15831" fmla="*/ 347018 w 2371972"/>
                <a:gd name="connsiteY15831" fmla="*/ 863944 h 3508684"/>
                <a:gd name="connsiteX15832" fmla="*/ 348064 w 2371972"/>
                <a:gd name="connsiteY15832" fmla="*/ 863563 h 3508684"/>
                <a:gd name="connsiteX15833" fmla="*/ 348350 w 2371972"/>
                <a:gd name="connsiteY15833" fmla="*/ 862897 h 3508684"/>
                <a:gd name="connsiteX15834" fmla="*/ 349871 w 2371972"/>
                <a:gd name="connsiteY15834" fmla="*/ 861946 h 3508684"/>
                <a:gd name="connsiteX15835" fmla="*/ 351203 w 2371972"/>
                <a:gd name="connsiteY15835" fmla="*/ 861946 h 3508684"/>
                <a:gd name="connsiteX15836" fmla="*/ 351203 w 2371972"/>
                <a:gd name="connsiteY15836" fmla="*/ 862612 h 3508684"/>
                <a:gd name="connsiteX15837" fmla="*/ 352058 w 2371972"/>
                <a:gd name="connsiteY15837" fmla="*/ 862231 h 3508684"/>
                <a:gd name="connsiteX15838" fmla="*/ 354246 w 2371972"/>
                <a:gd name="connsiteY15838" fmla="*/ 862612 h 3508684"/>
                <a:gd name="connsiteX15839" fmla="*/ 354531 w 2371972"/>
                <a:gd name="connsiteY15839" fmla="*/ 861375 h 3508684"/>
                <a:gd name="connsiteX15840" fmla="*/ 354056 w 2371972"/>
                <a:gd name="connsiteY15840" fmla="*/ 861660 h 3508684"/>
                <a:gd name="connsiteX15841" fmla="*/ 353580 w 2371972"/>
                <a:gd name="connsiteY15841" fmla="*/ 860804 h 3508684"/>
                <a:gd name="connsiteX15842" fmla="*/ 352249 w 2371972"/>
                <a:gd name="connsiteY15842" fmla="*/ 860899 h 3508684"/>
                <a:gd name="connsiteX15843" fmla="*/ 352249 w 2371972"/>
                <a:gd name="connsiteY15843" fmla="*/ 860518 h 3508684"/>
                <a:gd name="connsiteX15844" fmla="*/ 351203 w 2371972"/>
                <a:gd name="connsiteY15844" fmla="*/ 860138 h 3508684"/>
                <a:gd name="connsiteX15845" fmla="*/ 349396 w 2371972"/>
                <a:gd name="connsiteY15845" fmla="*/ 860138 h 3508684"/>
                <a:gd name="connsiteX15846" fmla="*/ 348920 w 2371972"/>
                <a:gd name="connsiteY15846" fmla="*/ 859472 h 3508684"/>
                <a:gd name="connsiteX15847" fmla="*/ 348159 w 2371972"/>
                <a:gd name="connsiteY15847" fmla="*/ 859472 h 3508684"/>
                <a:gd name="connsiteX15848" fmla="*/ 346352 w 2371972"/>
                <a:gd name="connsiteY15848" fmla="*/ 860709 h 3508684"/>
                <a:gd name="connsiteX15849" fmla="*/ 341693 w 2371972"/>
                <a:gd name="connsiteY15849" fmla="*/ 860328 h 3508684"/>
                <a:gd name="connsiteX15850" fmla="*/ 339600 w 2371972"/>
                <a:gd name="connsiteY15850" fmla="*/ 859376 h 3508684"/>
                <a:gd name="connsiteX15851" fmla="*/ 338745 w 2371972"/>
                <a:gd name="connsiteY15851" fmla="*/ 858139 h 3508684"/>
                <a:gd name="connsiteX15852" fmla="*/ 338745 w 2371972"/>
                <a:gd name="connsiteY15852" fmla="*/ 857283 h 3508684"/>
                <a:gd name="connsiteX15853" fmla="*/ 338269 w 2371972"/>
                <a:gd name="connsiteY15853" fmla="*/ 857283 h 3508684"/>
                <a:gd name="connsiteX15854" fmla="*/ 338079 w 2371972"/>
                <a:gd name="connsiteY15854" fmla="*/ 856522 h 3508684"/>
                <a:gd name="connsiteX15855" fmla="*/ 339125 w 2371972"/>
                <a:gd name="connsiteY15855" fmla="*/ 854999 h 3508684"/>
                <a:gd name="connsiteX15856" fmla="*/ 340456 w 2371972"/>
                <a:gd name="connsiteY15856" fmla="*/ 854999 h 3508684"/>
                <a:gd name="connsiteX15857" fmla="*/ 340932 w 2371972"/>
                <a:gd name="connsiteY15857" fmla="*/ 854143 h 3508684"/>
                <a:gd name="connsiteX15858" fmla="*/ 341693 w 2371972"/>
                <a:gd name="connsiteY15858" fmla="*/ 854143 h 3508684"/>
                <a:gd name="connsiteX15859" fmla="*/ 341693 w 2371972"/>
                <a:gd name="connsiteY15859" fmla="*/ 853001 h 3508684"/>
                <a:gd name="connsiteX15860" fmla="*/ 342549 w 2371972"/>
                <a:gd name="connsiteY15860" fmla="*/ 853001 h 3508684"/>
                <a:gd name="connsiteX15861" fmla="*/ 342168 w 2371972"/>
                <a:gd name="connsiteY15861" fmla="*/ 851859 h 3508684"/>
                <a:gd name="connsiteX15862" fmla="*/ 342834 w 2371972"/>
                <a:gd name="connsiteY15862" fmla="*/ 851859 h 3508684"/>
                <a:gd name="connsiteX15863" fmla="*/ 343880 w 2371972"/>
                <a:gd name="connsiteY15863" fmla="*/ 850146 h 3508684"/>
                <a:gd name="connsiteX15864" fmla="*/ 344926 w 2371972"/>
                <a:gd name="connsiteY15864" fmla="*/ 850527 h 3508684"/>
                <a:gd name="connsiteX15865" fmla="*/ 345592 w 2371972"/>
                <a:gd name="connsiteY15865" fmla="*/ 849670 h 3508684"/>
                <a:gd name="connsiteX15866" fmla="*/ 346923 w 2371972"/>
                <a:gd name="connsiteY15866" fmla="*/ 849956 h 3508684"/>
                <a:gd name="connsiteX15867" fmla="*/ 346923 w 2371972"/>
                <a:gd name="connsiteY15867" fmla="*/ 849575 h 3508684"/>
                <a:gd name="connsiteX15868" fmla="*/ 347969 w 2371972"/>
                <a:gd name="connsiteY15868" fmla="*/ 849195 h 3508684"/>
                <a:gd name="connsiteX15869" fmla="*/ 347494 w 2371972"/>
                <a:gd name="connsiteY15869" fmla="*/ 848814 h 3508684"/>
                <a:gd name="connsiteX15870" fmla="*/ 347969 w 2371972"/>
                <a:gd name="connsiteY15870" fmla="*/ 847767 h 3508684"/>
                <a:gd name="connsiteX15871" fmla="*/ 347969 w 2371972"/>
                <a:gd name="connsiteY15871" fmla="*/ 847386 h 3508684"/>
                <a:gd name="connsiteX15872" fmla="*/ 347494 w 2371972"/>
                <a:gd name="connsiteY15872" fmla="*/ 847386 h 3508684"/>
                <a:gd name="connsiteX15873" fmla="*/ 347494 w 2371972"/>
                <a:gd name="connsiteY15873" fmla="*/ 845483 h 3508684"/>
                <a:gd name="connsiteX15874" fmla="*/ 347779 w 2371972"/>
                <a:gd name="connsiteY15874" fmla="*/ 845103 h 3508684"/>
                <a:gd name="connsiteX15875" fmla="*/ 350252 w 2371972"/>
                <a:gd name="connsiteY15875" fmla="*/ 845103 h 3508684"/>
                <a:gd name="connsiteX15876" fmla="*/ 349776 w 2371972"/>
                <a:gd name="connsiteY15876" fmla="*/ 844817 h 3508684"/>
                <a:gd name="connsiteX15877" fmla="*/ 350061 w 2371972"/>
                <a:gd name="connsiteY15877" fmla="*/ 844437 h 3508684"/>
                <a:gd name="connsiteX15878" fmla="*/ 349586 w 2371972"/>
                <a:gd name="connsiteY15878" fmla="*/ 844151 h 3508684"/>
                <a:gd name="connsiteX15879" fmla="*/ 349586 w 2371972"/>
                <a:gd name="connsiteY15879" fmla="*/ 843390 h 3508684"/>
                <a:gd name="connsiteX15880" fmla="*/ 347779 w 2371972"/>
                <a:gd name="connsiteY15880" fmla="*/ 842248 h 3508684"/>
                <a:gd name="connsiteX15881" fmla="*/ 347494 w 2371972"/>
                <a:gd name="connsiteY15881" fmla="*/ 840725 h 3508684"/>
                <a:gd name="connsiteX15882" fmla="*/ 348254 w 2371972"/>
                <a:gd name="connsiteY15882" fmla="*/ 840059 h 3508684"/>
                <a:gd name="connsiteX15883" fmla="*/ 349301 w 2371972"/>
                <a:gd name="connsiteY15883" fmla="*/ 840345 h 3508684"/>
                <a:gd name="connsiteX15884" fmla="*/ 351107 w 2371972"/>
                <a:gd name="connsiteY15884" fmla="*/ 837966 h 3508684"/>
                <a:gd name="connsiteX15885" fmla="*/ 352154 w 2371972"/>
                <a:gd name="connsiteY15885" fmla="*/ 838251 h 3508684"/>
                <a:gd name="connsiteX15886" fmla="*/ 352629 w 2371972"/>
                <a:gd name="connsiteY15886" fmla="*/ 838917 h 3508684"/>
                <a:gd name="connsiteX15887" fmla="*/ 354816 w 2371972"/>
                <a:gd name="connsiteY15887" fmla="*/ 838917 h 3508684"/>
                <a:gd name="connsiteX15888" fmla="*/ 354816 w 2371972"/>
                <a:gd name="connsiteY15888" fmla="*/ 838061 h 3508684"/>
                <a:gd name="connsiteX15889" fmla="*/ 355577 w 2371972"/>
                <a:gd name="connsiteY15889" fmla="*/ 837205 h 3508684"/>
                <a:gd name="connsiteX15890" fmla="*/ 356433 w 2371972"/>
                <a:gd name="connsiteY15890" fmla="*/ 836824 h 3508684"/>
                <a:gd name="connsiteX15891" fmla="*/ 357764 w 2371972"/>
                <a:gd name="connsiteY15891" fmla="*/ 836824 h 3508684"/>
                <a:gd name="connsiteX15892" fmla="*/ 358240 w 2371972"/>
                <a:gd name="connsiteY15892" fmla="*/ 837205 h 3508684"/>
                <a:gd name="connsiteX15893" fmla="*/ 360427 w 2371972"/>
                <a:gd name="connsiteY15893" fmla="*/ 835967 h 3508684"/>
                <a:gd name="connsiteX15894" fmla="*/ 361473 w 2371972"/>
                <a:gd name="connsiteY15894" fmla="*/ 836253 h 3508684"/>
                <a:gd name="connsiteX15895" fmla="*/ 362234 w 2371972"/>
                <a:gd name="connsiteY15895" fmla="*/ 838156 h 3508684"/>
                <a:gd name="connsiteX15896" fmla="*/ 362995 w 2371972"/>
                <a:gd name="connsiteY15896" fmla="*/ 838156 h 3508684"/>
                <a:gd name="connsiteX15897" fmla="*/ 363470 w 2371972"/>
                <a:gd name="connsiteY15897" fmla="*/ 836919 h 3508684"/>
                <a:gd name="connsiteX15898" fmla="*/ 364326 w 2371972"/>
                <a:gd name="connsiteY15898" fmla="*/ 837205 h 3508684"/>
                <a:gd name="connsiteX15899" fmla="*/ 364802 w 2371972"/>
                <a:gd name="connsiteY15899" fmla="*/ 836824 h 3508684"/>
                <a:gd name="connsiteX15900" fmla="*/ 365563 w 2371972"/>
                <a:gd name="connsiteY15900" fmla="*/ 837680 h 3508684"/>
                <a:gd name="connsiteX15901" fmla="*/ 365277 w 2371972"/>
                <a:gd name="connsiteY15901" fmla="*/ 838917 h 3508684"/>
                <a:gd name="connsiteX15902" fmla="*/ 366323 w 2371972"/>
                <a:gd name="connsiteY15902" fmla="*/ 839298 h 3508684"/>
                <a:gd name="connsiteX15903" fmla="*/ 367845 w 2371972"/>
                <a:gd name="connsiteY15903" fmla="*/ 839013 h 3508684"/>
                <a:gd name="connsiteX15904" fmla="*/ 368320 w 2371972"/>
                <a:gd name="connsiteY15904" fmla="*/ 837966 h 3508684"/>
                <a:gd name="connsiteX15905" fmla="*/ 367560 w 2371972"/>
                <a:gd name="connsiteY15905" fmla="*/ 836063 h 3508684"/>
                <a:gd name="connsiteX15906" fmla="*/ 368416 w 2371972"/>
                <a:gd name="connsiteY15906" fmla="*/ 835016 h 3508684"/>
                <a:gd name="connsiteX15907" fmla="*/ 368130 w 2371972"/>
                <a:gd name="connsiteY15907" fmla="*/ 834350 h 3508684"/>
                <a:gd name="connsiteX15908" fmla="*/ 368606 w 2371972"/>
                <a:gd name="connsiteY15908" fmla="*/ 834064 h 3508684"/>
                <a:gd name="connsiteX15909" fmla="*/ 368891 w 2371972"/>
                <a:gd name="connsiteY15909" fmla="*/ 832827 h 3508684"/>
                <a:gd name="connsiteX15910" fmla="*/ 372315 w 2371972"/>
                <a:gd name="connsiteY15910" fmla="*/ 832542 h 3508684"/>
                <a:gd name="connsiteX15911" fmla="*/ 373171 w 2371972"/>
                <a:gd name="connsiteY15911" fmla="*/ 833589 h 3508684"/>
                <a:gd name="connsiteX15912" fmla="*/ 373171 w 2371972"/>
                <a:gd name="connsiteY15912" fmla="*/ 832922 h 3508684"/>
                <a:gd name="connsiteX15913" fmla="*/ 373931 w 2371972"/>
                <a:gd name="connsiteY15913" fmla="*/ 832637 h 3508684"/>
                <a:gd name="connsiteX15914" fmla="*/ 373646 w 2371972"/>
                <a:gd name="connsiteY15914" fmla="*/ 831971 h 3508684"/>
                <a:gd name="connsiteX15915" fmla="*/ 374122 w 2371972"/>
                <a:gd name="connsiteY15915" fmla="*/ 832256 h 3508684"/>
                <a:gd name="connsiteX15916" fmla="*/ 374597 w 2371972"/>
                <a:gd name="connsiteY15916" fmla="*/ 831590 h 3508684"/>
                <a:gd name="connsiteX15917" fmla="*/ 373551 w 2371972"/>
                <a:gd name="connsiteY15917" fmla="*/ 831210 h 3508684"/>
                <a:gd name="connsiteX15918" fmla="*/ 372885 w 2371972"/>
                <a:gd name="connsiteY15918" fmla="*/ 829306 h 3508684"/>
                <a:gd name="connsiteX15919" fmla="*/ 373361 w 2371972"/>
                <a:gd name="connsiteY15919" fmla="*/ 828926 h 3508684"/>
                <a:gd name="connsiteX15920" fmla="*/ 374407 w 2371972"/>
                <a:gd name="connsiteY15920" fmla="*/ 828926 h 3508684"/>
                <a:gd name="connsiteX15921" fmla="*/ 375073 w 2371972"/>
                <a:gd name="connsiteY15921" fmla="*/ 827879 h 3508684"/>
                <a:gd name="connsiteX15922" fmla="*/ 376119 w 2371972"/>
                <a:gd name="connsiteY15922" fmla="*/ 828260 h 3508684"/>
                <a:gd name="connsiteX15923" fmla="*/ 377450 w 2371972"/>
                <a:gd name="connsiteY15923" fmla="*/ 827593 h 3508684"/>
                <a:gd name="connsiteX15924" fmla="*/ 377450 w 2371972"/>
                <a:gd name="connsiteY15924" fmla="*/ 825405 h 3508684"/>
                <a:gd name="connsiteX15925" fmla="*/ 380113 w 2371972"/>
                <a:gd name="connsiteY15925" fmla="*/ 823026 h 3508684"/>
                <a:gd name="connsiteX15926" fmla="*/ 380113 w 2371972"/>
                <a:gd name="connsiteY15926" fmla="*/ 821503 h 3508684"/>
                <a:gd name="connsiteX15927" fmla="*/ 384297 w 2371972"/>
                <a:gd name="connsiteY15927" fmla="*/ 821503 h 3508684"/>
                <a:gd name="connsiteX15928" fmla="*/ 384582 w 2371972"/>
                <a:gd name="connsiteY15928" fmla="*/ 819124 h 3508684"/>
                <a:gd name="connsiteX15929" fmla="*/ 385438 w 2371972"/>
                <a:gd name="connsiteY15929" fmla="*/ 818268 h 3508684"/>
                <a:gd name="connsiteX15930" fmla="*/ 385438 w 2371972"/>
                <a:gd name="connsiteY15930" fmla="*/ 817602 h 3508684"/>
                <a:gd name="connsiteX15931" fmla="*/ 386199 w 2371972"/>
                <a:gd name="connsiteY15931" fmla="*/ 817602 h 3508684"/>
                <a:gd name="connsiteX15932" fmla="*/ 386199 w 2371972"/>
                <a:gd name="connsiteY15932" fmla="*/ 816555 h 3508684"/>
                <a:gd name="connsiteX15933" fmla="*/ 387055 w 2371972"/>
                <a:gd name="connsiteY15933" fmla="*/ 815889 h 3508684"/>
                <a:gd name="connsiteX15934" fmla="*/ 388386 w 2371972"/>
                <a:gd name="connsiteY15934" fmla="*/ 815889 h 3508684"/>
                <a:gd name="connsiteX15935" fmla="*/ 388101 w 2371972"/>
                <a:gd name="connsiteY15935" fmla="*/ 815223 h 3508684"/>
                <a:gd name="connsiteX15936" fmla="*/ 388577 w 2371972"/>
                <a:gd name="connsiteY15936" fmla="*/ 815223 h 3508684"/>
                <a:gd name="connsiteX15937" fmla="*/ 388862 w 2371972"/>
                <a:gd name="connsiteY15937" fmla="*/ 814557 h 3508684"/>
                <a:gd name="connsiteX15938" fmla="*/ 390193 w 2371972"/>
                <a:gd name="connsiteY15938" fmla="*/ 814557 h 3508684"/>
                <a:gd name="connsiteX15939" fmla="*/ 390479 w 2371972"/>
                <a:gd name="connsiteY15939" fmla="*/ 814937 h 3508684"/>
                <a:gd name="connsiteX15940" fmla="*/ 391335 w 2371972"/>
                <a:gd name="connsiteY15940" fmla="*/ 814557 h 3508684"/>
                <a:gd name="connsiteX15941" fmla="*/ 392190 w 2371972"/>
                <a:gd name="connsiteY15941" fmla="*/ 818553 h 3508684"/>
                <a:gd name="connsiteX15942" fmla="*/ 392666 w 2371972"/>
                <a:gd name="connsiteY15942" fmla="*/ 818934 h 3508684"/>
                <a:gd name="connsiteX15943" fmla="*/ 394758 w 2371972"/>
                <a:gd name="connsiteY15943" fmla="*/ 818649 h 3508684"/>
                <a:gd name="connsiteX15944" fmla="*/ 394758 w 2371972"/>
                <a:gd name="connsiteY15944" fmla="*/ 818078 h 3508684"/>
                <a:gd name="connsiteX15945" fmla="*/ 395519 w 2371972"/>
                <a:gd name="connsiteY15945" fmla="*/ 818078 h 3508684"/>
                <a:gd name="connsiteX15946" fmla="*/ 395519 w 2371972"/>
                <a:gd name="connsiteY15946" fmla="*/ 817221 h 3508684"/>
                <a:gd name="connsiteX15947" fmla="*/ 394663 w 2371972"/>
                <a:gd name="connsiteY15947" fmla="*/ 816365 h 3508684"/>
                <a:gd name="connsiteX15948" fmla="*/ 395139 w 2371972"/>
                <a:gd name="connsiteY15948" fmla="*/ 813986 h 3508684"/>
                <a:gd name="connsiteX15949" fmla="*/ 398943 w 2371972"/>
                <a:gd name="connsiteY15949" fmla="*/ 812749 h 3508684"/>
                <a:gd name="connsiteX15950" fmla="*/ 399703 w 2371972"/>
                <a:gd name="connsiteY15950" fmla="*/ 811036 h 3508684"/>
                <a:gd name="connsiteX15951" fmla="*/ 401225 w 2371972"/>
                <a:gd name="connsiteY15951" fmla="*/ 810370 h 3508684"/>
                <a:gd name="connsiteX15952" fmla="*/ 400749 w 2371972"/>
                <a:gd name="connsiteY15952" fmla="*/ 808181 h 3508684"/>
                <a:gd name="connsiteX15953" fmla="*/ 401225 w 2371972"/>
                <a:gd name="connsiteY15953" fmla="*/ 807896 h 3508684"/>
                <a:gd name="connsiteX15954" fmla="*/ 401225 w 2371972"/>
                <a:gd name="connsiteY15954" fmla="*/ 807134 h 3508684"/>
                <a:gd name="connsiteX15955" fmla="*/ 402556 w 2371972"/>
                <a:gd name="connsiteY15955" fmla="*/ 806278 h 3508684"/>
                <a:gd name="connsiteX15956" fmla="*/ 402842 w 2371972"/>
                <a:gd name="connsiteY15956" fmla="*/ 804565 h 3508684"/>
                <a:gd name="connsiteX15957" fmla="*/ 403888 w 2371972"/>
                <a:gd name="connsiteY15957" fmla="*/ 803899 h 3508684"/>
                <a:gd name="connsiteX15958" fmla="*/ 405409 w 2371972"/>
                <a:gd name="connsiteY15958" fmla="*/ 804565 h 3508684"/>
                <a:gd name="connsiteX15959" fmla="*/ 406741 w 2371972"/>
                <a:gd name="connsiteY15959" fmla="*/ 804185 h 3508684"/>
                <a:gd name="connsiteX15960" fmla="*/ 406741 w 2371972"/>
                <a:gd name="connsiteY15960" fmla="*/ 803804 h 3508684"/>
                <a:gd name="connsiteX15961" fmla="*/ 407597 w 2371972"/>
                <a:gd name="connsiteY15961" fmla="*/ 804089 h 3508684"/>
                <a:gd name="connsiteX15962" fmla="*/ 408928 w 2371972"/>
                <a:gd name="connsiteY15962" fmla="*/ 803709 h 3508684"/>
                <a:gd name="connsiteX15963" fmla="*/ 408928 w 2371972"/>
                <a:gd name="connsiteY15963" fmla="*/ 802472 h 3508684"/>
                <a:gd name="connsiteX15964" fmla="*/ 409974 w 2371972"/>
                <a:gd name="connsiteY15964" fmla="*/ 801235 h 3508684"/>
                <a:gd name="connsiteX15965" fmla="*/ 411305 w 2371972"/>
                <a:gd name="connsiteY15965" fmla="*/ 801615 h 3508684"/>
                <a:gd name="connsiteX15966" fmla="*/ 412352 w 2371972"/>
                <a:gd name="connsiteY15966" fmla="*/ 803994 h 3508684"/>
                <a:gd name="connsiteX15967" fmla="*/ 413683 w 2371972"/>
                <a:gd name="connsiteY15967" fmla="*/ 805517 h 3508684"/>
                <a:gd name="connsiteX15968" fmla="*/ 413968 w 2371972"/>
                <a:gd name="connsiteY15968" fmla="*/ 806754 h 3508684"/>
                <a:gd name="connsiteX15969" fmla="*/ 413493 w 2371972"/>
                <a:gd name="connsiteY15969" fmla="*/ 809133 h 3508684"/>
                <a:gd name="connsiteX15970" fmla="*/ 414539 w 2371972"/>
                <a:gd name="connsiteY15970" fmla="*/ 809513 h 3508684"/>
                <a:gd name="connsiteX15971" fmla="*/ 415585 w 2371972"/>
                <a:gd name="connsiteY15971" fmla="*/ 806563 h 3508684"/>
                <a:gd name="connsiteX15972" fmla="*/ 418058 w 2371972"/>
                <a:gd name="connsiteY15972" fmla="*/ 806183 h 3508684"/>
                <a:gd name="connsiteX15973" fmla="*/ 417582 w 2371972"/>
                <a:gd name="connsiteY15973" fmla="*/ 804946 h 3508684"/>
                <a:gd name="connsiteX15974" fmla="*/ 418913 w 2371972"/>
                <a:gd name="connsiteY15974" fmla="*/ 804946 h 3508684"/>
                <a:gd name="connsiteX15975" fmla="*/ 419769 w 2371972"/>
                <a:gd name="connsiteY15975" fmla="*/ 805993 h 3508684"/>
                <a:gd name="connsiteX15976" fmla="*/ 420815 w 2371972"/>
                <a:gd name="connsiteY15976" fmla="*/ 805707 h 3508684"/>
                <a:gd name="connsiteX15977" fmla="*/ 421576 w 2371972"/>
                <a:gd name="connsiteY15977" fmla="*/ 806754 h 3508684"/>
                <a:gd name="connsiteX15978" fmla="*/ 423383 w 2371972"/>
                <a:gd name="connsiteY15978" fmla="*/ 806468 h 3508684"/>
                <a:gd name="connsiteX15979" fmla="*/ 423859 w 2371972"/>
                <a:gd name="connsiteY15979" fmla="*/ 805422 h 3508684"/>
                <a:gd name="connsiteX15980" fmla="*/ 422337 w 2371972"/>
                <a:gd name="connsiteY15980" fmla="*/ 804756 h 3508684"/>
                <a:gd name="connsiteX15981" fmla="*/ 421576 w 2371972"/>
                <a:gd name="connsiteY15981" fmla="*/ 803518 h 3508684"/>
                <a:gd name="connsiteX15982" fmla="*/ 421862 w 2371972"/>
                <a:gd name="connsiteY15982" fmla="*/ 802852 h 3508684"/>
                <a:gd name="connsiteX15983" fmla="*/ 425285 w 2371972"/>
                <a:gd name="connsiteY15983" fmla="*/ 803138 h 3508684"/>
                <a:gd name="connsiteX15984" fmla="*/ 427092 w 2371972"/>
                <a:gd name="connsiteY15984" fmla="*/ 803994 h 3508684"/>
                <a:gd name="connsiteX15985" fmla="*/ 427092 w 2371972"/>
                <a:gd name="connsiteY15985" fmla="*/ 802472 h 3508684"/>
                <a:gd name="connsiteX15986" fmla="*/ 429565 w 2371972"/>
                <a:gd name="connsiteY15986" fmla="*/ 802186 h 3508684"/>
                <a:gd name="connsiteX15987" fmla="*/ 430325 w 2371972"/>
                <a:gd name="connsiteY15987" fmla="*/ 799617 h 3508684"/>
                <a:gd name="connsiteX15988" fmla="*/ 431086 w 2371972"/>
                <a:gd name="connsiteY15988" fmla="*/ 798760 h 3508684"/>
                <a:gd name="connsiteX15989" fmla="*/ 434224 w 2371972"/>
                <a:gd name="connsiteY15989" fmla="*/ 797904 h 3508684"/>
                <a:gd name="connsiteX15990" fmla="*/ 434224 w 2371972"/>
                <a:gd name="connsiteY15990" fmla="*/ 796191 h 3508684"/>
                <a:gd name="connsiteX15991" fmla="*/ 435271 w 2371972"/>
                <a:gd name="connsiteY15991" fmla="*/ 797048 h 3508684"/>
                <a:gd name="connsiteX15992" fmla="*/ 436126 w 2371972"/>
                <a:gd name="connsiteY15992" fmla="*/ 796762 h 3508684"/>
                <a:gd name="connsiteX15993" fmla="*/ 436412 w 2371972"/>
                <a:gd name="connsiteY15993" fmla="*/ 794859 h 3508684"/>
                <a:gd name="connsiteX15994" fmla="*/ 437268 w 2371972"/>
                <a:gd name="connsiteY15994" fmla="*/ 794859 h 3508684"/>
                <a:gd name="connsiteX15995" fmla="*/ 437743 w 2371972"/>
                <a:gd name="connsiteY15995" fmla="*/ 794003 h 3508684"/>
                <a:gd name="connsiteX15996" fmla="*/ 438789 w 2371972"/>
                <a:gd name="connsiteY15996" fmla="*/ 793336 h 3508684"/>
                <a:gd name="connsiteX15997" fmla="*/ 445066 w 2371972"/>
                <a:gd name="connsiteY15997" fmla="*/ 793336 h 3508684"/>
                <a:gd name="connsiteX15998" fmla="*/ 446112 w 2371972"/>
                <a:gd name="connsiteY15998" fmla="*/ 792956 h 3508684"/>
                <a:gd name="connsiteX15999" fmla="*/ 447158 w 2371972"/>
                <a:gd name="connsiteY15999" fmla="*/ 791719 h 3508684"/>
                <a:gd name="connsiteX16000" fmla="*/ 448204 w 2371972"/>
                <a:gd name="connsiteY16000" fmla="*/ 791719 h 3508684"/>
                <a:gd name="connsiteX16001" fmla="*/ 450011 w 2371972"/>
                <a:gd name="connsiteY16001" fmla="*/ 792766 h 3508684"/>
                <a:gd name="connsiteX16002" fmla="*/ 451342 w 2371972"/>
                <a:gd name="connsiteY16002" fmla="*/ 792766 h 3508684"/>
                <a:gd name="connsiteX16003" fmla="*/ 451342 w 2371972"/>
                <a:gd name="connsiteY16003" fmla="*/ 791528 h 3508684"/>
                <a:gd name="connsiteX16004" fmla="*/ 450106 w 2371972"/>
                <a:gd name="connsiteY16004" fmla="*/ 789625 h 3508684"/>
                <a:gd name="connsiteX16005" fmla="*/ 450867 w 2371972"/>
                <a:gd name="connsiteY16005" fmla="*/ 787246 h 3508684"/>
                <a:gd name="connsiteX16006" fmla="*/ 451342 w 2371972"/>
                <a:gd name="connsiteY16006" fmla="*/ 786390 h 3508684"/>
                <a:gd name="connsiteX16007" fmla="*/ 452388 w 2371972"/>
                <a:gd name="connsiteY16007" fmla="*/ 786390 h 3508684"/>
                <a:gd name="connsiteX16008" fmla="*/ 454100 w 2371972"/>
                <a:gd name="connsiteY16008" fmla="*/ 785248 h 3508684"/>
                <a:gd name="connsiteX16009" fmla="*/ 454861 w 2371972"/>
                <a:gd name="connsiteY16009" fmla="*/ 782013 h 3508684"/>
                <a:gd name="connsiteX16010" fmla="*/ 455337 w 2371972"/>
                <a:gd name="connsiteY16010" fmla="*/ 781156 h 3508684"/>
                <a:gd name="connsiteX16011" fmla="*/ 455812 w 2371972"/>
                <a:gd name="connsiteY16011" fmla="*/ 781156 h 3508684"/>
                <a:gd name="connsiteX16012" fmla="*/ 457143 w 2371972"/>
                <a:gd name="connsiteY16012" fmla="*/ 777921 h 3508684"/>
                <a:gd name="connsiteX16013" fmla="*/ 457619 w 2371972"/>
                <a:gd name="connsiteY16013" fmla="*/ 778206 h 3508684"/>
                <a:gd name="connsiteX16014" fmla="*/ 457619 w 2371972"/>
                <a:gd name="connsiteY16014" fmla="*/ 777160 h 3508684"/>
                <a:gd name="connsiteX16015" fmla="*/ 458665 w 2371972"/>
                <a:gd name="connsiteY16015" fmla="*/ 774971 h 3508684"/>
                <a:gd name="connsiteX16016" fmla="*/ 459711 w 2371972"/>
                <a:gd name="connsiteY16016" fmla="*/ 774305 h 3508684"/>
                <a:gd name="connsiteX16017" fmla="*/ 459996 w 2371972"/>
                <a:gd name="connsiteY16017" fmla="*/ 773068 h 3508684"/>
                <a:gd name="connsiteX16018" fmla="*/ 461043 w 2371972"/>
                <a:gd name="connsiteY16018" fmla="*/ 772687 h 3508684"/>
                <a:gd name="connsiteX16019" fmla="*/ 460757 w 2371972"/>
                <a:gd name="connsiteY16019" fmla="*/ 770498 h 3508684"/>
                <a:gd name="connsiteX16020" fmla="*/ 462089 w 2371972"/>
                <a:gd name="connsiteY16020" fmla="*/ 770118 h 3508684"/>
                <a:gd name="connsiteX16021" fmla="*/ 462564 w 2371972"/>
                <a:gd name="connsiteY16021" fmla="*/ 768881 h 3508684"/>
                <a:gd name="connsiteX16022" fmla="*/ 465702 w 2371972"/>
                <a:gd name="connsiteY16022" fmla="*/ 768500 h 3508684"/>
                <a:gd name="connsiteX16023" fmla="*/ 465702 w 2371972"/>
                <a:gd name="connsiteY16023" fmla="*/ 767644 h 3508684"/>
                <a:gd name="connsiteX16024" fmla="*/ 470838 w 2371972"/>
                <a:gd name="connsiteY16024" fmla="*/ 767263 h 3508684"/>
                <a:gd name="connsiteX16025" fmla="*/ 471884 w 2371972"/>
                <a:gd name="connsiteY16025" fmla="*/ 765074 h 3508684"/>
                <a:gd name="connsiteX16026" fmla="*/ 471599 w 2371972"/>
                <a:gd name="connsiteY16026" fmla="*/ 764408 h 3508684"/>
                <a:gd name="connsiteX16027" fmla="*/ 473120 w 2371972"/>
                <a:gd name="connsiteY16027" fmla="*/ 764123 h 3508684"/>
                <a:gd name="connsiteX16028" fmla="*/ 473881 w 2371972"/>
                <a:gd name="connsiteY16028" fmla="*/ 760697 h 3508684"/>
                <a:gd name="connsiteX16029" fmla="*/ 474737 w 2371972"/>
                <a:gd name="connsiteY16029" fmla="*/ 759841 h 3508684"/>
                <a:gd name="connsiteX16030" fmla="*/ 476258 w 2371972"/>
                <a:gd name="connsiteY16030" fmla="*/ 758604 h 3508684"/>
                <a:gd name="connsiteX16031" fmla="*/ 479397 w 2371972"/>
                <a:gd name="connsiteY16031" fmla="*/ 757367 h 3508684"/>
                <a:gd name="connsiteX16032" fmla="*/ 480253 w 2371972"/>
                <a:gd name="connsiteY16032" fmla="*/ 755463 h 3508684"/>
                <a:gd name="connsiteX16033" fmla="*/ 482915 w 2371972"/>
                <a:gd name="connsiteY16033" fmla="*/ 754797 h 3508684"/>
                <a:gd name="connsiteX16034" fmla="*/ 483201 w 2371972"/>
                <a:gd name="connsiteY16034" fmla="*/ 754131 h 3508684"/>
                <a:gd name="connsiteX16035" fmla="*/ 486054 w 2371972"/>
                <a:gd name="connsiteY16035" fmla="*/ 752418 h 3508684"/>
                <a:gd name="connsiteX16036" fmla="*/ 486529 w 2371972"/>
                <a:gd name="connsiteY16036" fmla="*/ 751562 h 3508684"/>
                <a:gd name="connsiteX16037" fmla="*/ 487861 w 2371972"/>
                <a:gd name="connsiteY16037" fmla="*/ 751562 h 3508684"/>
                <a:gd name="connsiteX16038" fmla="*/ 487575 w 2371972"/>
                <a:gd name="connsiteY16038" fmla="*/ 750515 h 3508684"/>
                <a:gd name="connsiteX16039" fmla="*/ 488336 w 2371972"/>
                <a:gd name="connsiteY16039" fmla="*/ 749278 h 3508684"/>
                <a:gd name="connsiteX16040" fmla="*/ 489192 w 2371972"/>
                <a:gd name="connsiteY16040" fmla="*/ 748897 h 3508684"/>
                <a:gd name="connsiteX16041" fmla="*/ 488907 w 2371972"/>
                <a:gd name="connsiteY16041" fmla="*/ 748517 h 3508684"/>
                <a:gd name="connsiteX16042" fmla="*/ 491094 w 2371972"/>
                <a:gd name="connsiteY16042" fmla="*/ 746614 h 3508684"/>
                <a:gd name="connsiteX16043" fmla="*/ 491379 w 2371972"/>
                <a:gd name="connsiteY16043" fmla="*/ 745757 h 3508684"/>
                <a:gd name="connsiteX16044" fmla="*/ 492235 w 2371972"/>
                <a:gd name="connsiteY16044" fmla="*/ 745757 h 3508684"/>
                <a:gd name="connsiteX16045" fmla="*/ 491760 w 2371972"/>
                <a:gd name="connsiteY16045" fmla="*/ 744901 h 3508684"/>
                <a:gd name="connsiteX16046" fmla="*/ 492235 w 2371972"/>
                <a:gd name="connsiteY16046" fmla="*/ 744901 h 3508684"/>
                <a:gd name="connsiteX16047" fmla="*/ 491950 w 2371972"/>
                <a:gd name="connsiteY16047" fmla="*/ 744235 h 3508684"/>
                <a:gd name="connsiteX16048" fmla="*/ 492711 w 2371972"/>
                <a:gd name="connsiteY16048" fmla="*/ 742998 h 3508684"/>
                <a:gd name="connsiteX16049" fmla="*/ 493757 w 2371972"/>
                <a:gd name="connsiteY16049" fmla="*/ 742712 h 3508684"/>
                <a:gd name="connsiteX16050" fmla="*/ 494042 w 2371972"/>
                <a:gd name="connsiteY16050" fmla="*/ 741856 h 3508684"/>
                <a:gd name="connsiteX16051" fmla="*/ 495088 w 2371972"/>
                <a:gd name="connsiteY16051" fmla="*/ 741190 h 3508684"/>
                <a:gd name="connsiteX16052" fmla="*/ 495088 w 2371972"/>
                <a:gd name="connsiteY16052" fmla="*/ 740524 h 3508684"/>
                <a:gd name="connsiteX16053" fmla="*/ 495849 w 2371972"/>
                <a:gd name="connsiteY16053" fmla="*/ 740238 h 3508684"/>
                <a:gd name="connsiteX16054" fmla="*/ 497180 w 2371972"/>
                <a:gd name="connsiteY16054" fmla="*/ 738049 h 3508684"/>
                <a:gd name="connsiteX16055" fmla="*/ 498702 w 2371972"/>
                <a:gd name="connsiteY16055" fmla="*/ 737764 h 3508684"/>
                <a:gd name="connsiteX16056" fmla="*/ 503837 w 2371972"/>
                <a:gd name="connsiteY16056" fmla="*/ 733672 h 3508684"/>
                <a:gd name="connsiteX16057" fmla="*/ 505644 w 2371972"/>
                <a:gd name="connsiteY16057" fmla="*/ 732816 h 3508684"/>
                <a:gd name="connsiteX16058" fmla="*/ 510589 w 2371972"/>
                <a:gd name="connsiteY16058" fmla="*/ 728343 h 3508684"/>
                <a:gd name="connsiteX16059" fmla="*/ 514108 w 2371972"/>
                <a:gd name="connsiteY16059" fmla="*/ 729104 h 3508684"/>
                <a:gd name="connsiteX16060" fmla="*/ 515915 w 2371972"/>
                <a:gd name="connsiteY16060" fmla="*/ 728058 h 3508684"/>
                <a:gd name="connsiteX16061" fmla="*/ 517436 w 2371972"/>
                <a:gd name="connsiteY16061" fmla="*/ 728438 h 3508684"/>
                <a:gd name="connsiteX16062" fmla="*/ 517912 w 2371972"/>
                <a:gd name="connsiteY16062" fmla="*/ 727772 h 3508684"/>
                <a:gd name="connsiteX16063" fmla="*/ 518768 w 2371972"/>
                <a:gd name="connsiteY16063" fmla="*/ 727487 h 3508684"/>
                <a:gd name="connsiteX16064" fmla="*/ 519243 w 2371972"/>
                <a:gd name="connsiteY16064" fmla="*/ 725964 h 3508684"/>
                <a:gd name="connsiteX16065" fmla="*/ 520099 w 2371972"/>
                <a:gd name="connsiteY16065" fmla="*/ 725584 h 3508684"/>
                <a:gd name="connsiteX16066" fmla="*/ 522191 w 2371972"/>
                <a:gd name="connsiteY16066" fmla="*/ 722824 h 3508684"/>
                <a:gd name="connsiteX16067" fmla="*/ 524379 w 2371972"/>
                <a:gd name="connsiteY16067" fmla="*/ 722539 h 3508684"/>
                <a:gd name="connsiteX16068" fmla="*/ 524379 w 2371972"/>
                <a:gd name="connsiteY16068" fmla="*/ 722158 h 3508684"/>
                <a:gd name="connsiteX16069" fmla="*/ 525710 w 2371972"/>
                <a:gd name="connsiteY16069" fmla="*/ 721492 h 3508684"/>
                <a:gd name="connsiteX16070" fmla="*/ 527517 w 2371972"/>
                <a:gd name="connsiteY16070" fmla="*/ 721206 h 3508684"/>
                <a:gd name="connsiteX16071" fmla="*/ 528563 w 2371972"/>
                <a:gd name="connsiteY16071" fmla="*/ 720540 h 3508684"/>
                <a:gd name="connsiteX16072" fmla="*/ 530370 w 2371972"/>
                <a:gd name="connsiteY16072" fmla="*/ 716448 h 3508684"/>
                <a:gd name="connsiteX16073" fmla="*/ 532843 w 2371972"/>
                <a:gd name="connsiteY16073" fmla="*/ 714260 h 3508684"/>
                <a:gd name="connsiteX16074" fmla="*/ 532843 w 2371972"/>
                <a:gd name="connsiteY16074" fmla="*/ 713213 h 3508684"/>
                <a:gd name="connsiteX16075" fmla="*/ 533889 w 2371972"/>
                <a:gd name="connsiteY16075" fmla="*/ 713213 h 3508684"/>
                <a:gd name="connsiteX16076" fmla="*/ 535410 w 2371972"/>
                <a:gd name="connsiteY16076" fmla="*/ 708265 h 3508684"/>
                <a:gd name="connsiteX16077" fmla="*/ 536456 w 2371972"/>
                <a:gd name="connsiteY16077" fmla="*/ 707408 h 3508684"/>
                <a:gd name="connsiteX16078" fmla="*/ 536456 w 2371972"/>
                <a:gd name="connsiteY16078" fmla="*/ 706742 h 3508684"/>
                <a:gd name="connsiteX16079" fmla="*/ 537312 w 2371972"/>
                <a:gd name="connsiteY16079" fmla="*/ 706362 h 3508684"/>
                <a:gd name="connsiteX16080" fmla="*/ 537312 w 2371972"/>
                <a:gd name="connsiteY16080" fmla="*/ 705981 h 3508684"/>
                <a:gd name="connsiteX16081" fmla="*/ 544920 w 2371972"/>
                <a:gd name="connsiteY16081" fmla="*/ 706362 h 3508684"/>
                <a:gd name="connsiteX16082" fmla="*/ 545966 w 2371972"/>
                <a:gd name="connsiteY16082" fmla="*/ 707028 h 3508684"/>
                <a:gd name="connsiteX16083" fmla="*/ 546252 w 2371972"/>
                <a:gd name="connsiteY16083" fmla="*/ 705791 h 3508684"/>
                <a:gd name="connsiteX16084" fmla="*/ 545776 w 2371972"/>
                <a:gd name="connsiteY16084" fmla="*/ 704744 h 3508684"/>
                <a:gd name="connsiteX16085" fmla="*/ 546632 w 2371972"/>
                <a:gd name="connsiteY16085" fmla="*/ 704363 h 3508684"/>
                <a:gd name="connsiteX16086" fmla="*/ 550056 w 2371972"/>
                <a:gd name="connsiteY16086" fmla="*/ 704363 h 3508684"/>
                <a:gd name="connsiteX16087" fmla="*/ 549390 w 2371972"/>
                <a:gd name="connsiteY16087" fmla="*/ 702175 h 3508684"/>
                <a:gd name="connsiteX16088" fmla="*/ 552053 w 2371972"/>
                <a:gd name="connsiteY16088" fmla="*/ 700462 h 3508684"/>
                <a:gd name="connsiteX16089" fmla="*/ 552909 w 2371972"/>
                <a:gd name="connsiteY16089" fmla="*/ 700462 h 3508684"/>
                <a:gd name="connsiteX16090" fmla="*/ 553955 w 2371972"/>
                <a:gd name="connsiteY16090" fmla="*/ 696846 h 3508684"/>
                <a:gd name="connsiteX16091" fmla="*/ 556808 w 2371972"/>
                <a:gd name="connsiteY16091" fmla="*/ 697131 h 3508684"/>
                <a:gd name="connsiteX16092" fmla="*/ 556998 w 2371972"/>
                <a:gd name="connsiteY16092" fmla="*/ 695799 h 3508684"/>
                <a:gd name="connsiteX16093" fmla="*/ 557854 w 2371972"/>
                <a:gd name="connsiteY16093" fmla="*/ 695514 h 3508684"/>
                <a:gd name="connsiteX16094" fmla="*/ 559661 w 2371972"/>
                <a:gd name="connsiteY16094" fmla="*/ 693991 h 3508684"/>
                <a:gd name="connsiteX16095" fmla="*/ 560136 w 2371972"/>
                <a:gd name="connsiteY16095" fmla="*/ 692468 h 3508684"/>
                <a:gd name="connsiteX16096" fmla="*/ 562228 w 2371972"/>
                <a:gd name="connsiteY16096" fmla="*/ 692849 h 3508684"/>
                <a:gd name="connsiteX16097" fmla="*/ 562704 w 2371972"/>
                <a:gd name="connsiteY16097" fmla="*/ 690946 h 3508684"/>
                <a:gd name="connsiteX16098" fmla="*/ 561182 w 2371972"/>
                <a:gd name="connsiteY16098" fmla="*/ 690280 h 3508684"/>
                <a:gd name="connsiteX16099" fmla="*/ 560326 w 2371972"/>
                <a:gd name="connsiteY16099" fmla="*/ 687901 h 3508684"/>
                <a:gd name="connsiteX16100" fmla="*/ 558520 w 2371972"/>
                <a:gd name="connsiteY16100" fmla="*/ 687235 h 3508684"/>
                <a:gd name="connsiteX16101" fmla="*/ 558520 w 2371972"/>
                <a:gd name="connsiteY16101" fmla="*/ 686569 h 3508684"/>
                <a:gd name="connsiteX16102" fmla="*/ 559566 w 2371972"/>
                <a:gd name="connsiteY16102" fmla="*/ 686569 h 3508684"/>
                <a:gd name="connsiteX16103" fmla="*/ 561658 w 2371972"/>
                <a:gd name="connsiteY16103" fmla="*/ 685332 h 3508684"/>
                <a:gd name="connsiteX16104" fmla="*/ 561182 w 2371972"/>
                <a:gd name="connsiteY16104" fmla="*/ 684285 h 3508684"/>
                <a:gd name="connsiteX16105" fmla="*/ 556998 w 2371972"/>
                <a:gd name="connsiteY16105" fmla="*/ 684570 h 3508684"/>
                <a:gd name="connsiteX16106" fmla="*/ 556998 w 2371972"/>
                <a:gd name="connsiteY16106" fmla="*/ 683333 h 3508684"/>
                <a:gd name="connsiteX16107" fmla="*/ 557473 w 2371972"/>
                <a:gd name="connsiteY16107" fmla="*/ 681620 h 3508684"/>
                <a:gd name="connsiteX16108" fmla="*/ 558520 w 2371972"/>
                <a:gd name="connsiteY16108" fmla="*/ 681240 h 3508684"/>
                <a:gd name="connsiteX16109" fmla="*/ 558520 w 2371972"/>
                <a:gd name="connsiteY16109" fmla="*/ 680859 h 3508684"/>
                <a:gd name="connsiteX16110" fmla="*/ 559851 w 2371972"/>
                <a:gd name="connsiteY16110" fmla="*/ 681240 h 3508684"/>
                <a:gd name="connsiteX16111" fmla="*/ 560326 w 2371972"/>
                <a:gd name="connsiteY16111" fmla="*/ 680574 h 3508684"/>
                <a:gd name="connsiteX16112" fmla="*/ 561087 w 2371972"/>
                <a:gd name="connsiteY16112" fmla="*/ 680574 h 3508684"/>
                <a:gd name="connsiteX16113" fmla="*/ 561087 w 2371972"/>
                <a:gd name="connsiteY16113" fmla="*/ 680193 h 3508684"/>
                <a:gd name="connsiteX16114" fmla="*/ 561943 w 2371972"/>
                <a:gd name="connsiteY16114" fmla="*/ 679908 h 3508684"/>
                <a:gd name="connsiteX16115" fmla="*/ 561658 w 2371972"/>
                <a:gd name="connsiteY16115" fmla="*/ 679051 h 3508684"/>
                <a:gd name="connsiteX16116" fmla="*/ 565462 w 2371972"/>
                <a:gd name="connsiteY16116" fmla="*/ 678195 h 3508684"/>
                <a:gd name="connsiteX16117" fmla="*/ 566223 w 2371972"/>
                <a:gd name="connsiteY16117" fmla="*/ 677529 h 3508684"/>
                <a:gd name="connsiteX16118" fmla="*/ 565747 w 2371972"/>
                <a:gd name="connsiteY16118" fmla="*/ 676482 h 3508684"/>
                <a:gd name="connsiteX16119" fmla="*/ 566508 w 2371972"/>
                <a:gd name="connsiteY16119" fmla="*/ 676101 h 3508684"/>
                <a:gd name="connsiteX16120" fmla="*/ 566508 w 2371972"/>
                <a:gd name="connsiteY16120" fmla="*/ 675245 h 3508684"/>
                <a:gd name="connsiteX16121" fmla="*/ 566508 w 2371972"/>
                <a:gd name="connsiteY16121" fmla="*/ 675435 h 3508684"/>
                <a:gd name="connsiteX16122" fmla="*/ 566508 w 2371972"/>
                <a:gd name="connsiteY16122" fmla="*/ 675435 h 3508684"/>
                <a:gd name="connsiteX16123" fmla="*/ 1119036 w 2371972"/>
                <a:gd name="connsiteY16123" fmla="*/ 2738947 h 3508684"/>
                <a:gd name="connsiteX16124" fmla="*/ 1120368 w 2371972"/>
                <a:gd name="connsiteY16124" fmla="*/ 2739613 h 3508684"/>
                <a:gd name="connsiteX16125" fmla="*/ 1123220 w 2371972"/>
                <a:gd name="connsiteY16125" fmla="*/ 2738757 h 3508684"/>
                <a:gd name="connsiteX16126" fmla="*/ 1123506 w 2371972"/>
                <a:gd name="connsiteY16126" fmla="*/ 2737234 h 3508684"/>
                <a:gd name="connsiteX16127" fmla="*/ 1122840 w 2371972"/>
                <a:gd name="connsiteY16127" fmla="*/ 2735712 h 3508684"/>
                <a:gd name="connsiteX16128" fmla="*/ 1125027 w 2371972"/>
                <a:gd name="connsiteY16128" fmla="*/ 2731620 h 3508684"/>
                <a:gd name="connsiteX16129" fmla="*/ 1125693 w 2371972"/>
                <a:gd name="connsiteY16129" fmla="*/ 2729051 h 3508684"/>
                <a:gd name="connsiteX16130" fmla="*/ 1120748 w 2371972"/>
                <a:gd name="connsiteY16130" fmla="*/ 2724483 h 3508684"/>
                <a:gd name="connsiteX16131" fmla="*/ 1120082 w 2371972"/>
                <a:gd name="connsiteY16131" fmla="*/ 2723056 h 3508684"/>
                <a:gd name="connsiteX16132" fmla="*/ 1121889 w 2371972"/>
                <a:gd name="connsiteY16132" fmla="*/ 2721628 h 3508684"/>
                <a:gd name="connsiteX16133" fmla="*/ 1122174 w 2371972"/>
                <a:gd name="connsiteY16133" fmla="*/ 2720772 h 3508684"/>
                <a:gd name="connsiteX16134" fmla="*/ 1122935 w 2371972"/>
                <a:gd name="connsiteY16134" fmla="*/ 2721628 h 3508684"/>
                <a:gd name="connsiteX16135" fmla="*/ 1122079 w 2371972"/>
                <a:gd name="connsiteY16135" fmla="*/ 2722485 h 3508684"/>
                <a:gd name="connsiteX16136" fmla="*/ 1122079 w 2371972"/>
                <a:gd name="connsiteY16136" fmla="*/ 2723341 h 3508684"/>
                <a:gd name="connsiteX16137" fmla="*/ 1122555 w 2371972"/>
                <a:gd name="connsiteY16137" fmla="*/ 2724293 h 3508684"/>
                <a:gd name="connsiteX16138" fmla="*/ 1124077 w 2371972"/>
                <a:gd name="connsiteY16138" fmla="*/ 2725149 h 3508684"/>
                <a:gd name="connsiteX16139" fmla="*/ 1124552 w 2371972"/>
                <a:gd name="connsiteY16139" fmla="*/ 2726672 h 3508684"/>
                <a:gd name="connsiteX16140" fmla="*/ 1126739 w 2371972"/>
                <a:gd name="connsiteY16140" fmla="*/ 2725530 h 3508684"/>
                <a:gd name="connsiteX16141" fmla="*/ 1125693 w 2371972"/>
                <a:gd name="connsiteY16141" fmla="*/ 2727528 h 3508684"/>
                <a:gd name="connsiteX16142" fmla="*/ 1126169 w 2371972"/>
                <a:gd name="connsiteY16142" fmla="*/ 2728670 h 3508684"/>
                <a:gd name="connsiteX16143" fmla="*/ 1126834 w 2371972"/>
                <a:gd name="connsiteY16143" fmla="*/ 2728860 h 3508684"/>
                <a:gd name="connsiteX16144" fmla="*/ 1127310 w 2371972"/>
                <a:gd name="connsiteY16144" fmla="*/ 2728194 h 3508684"/>
                <a:gd name="connsiteX16145" fmla="*/ 1129782 w 2371972"/>
                <a:gd name="connsiteY16145" fmla="*/ 2727528 h 3508684"/>
                <a:gd name="connsiteX16146" fmla="*/ 1127690 w 2371972"/>
                <a:gd name="connsiteY16146" fmla="*/ 2725149 h 3508684"/>
                <a:gd name="connsiteX16147" fmla="*/ 1128546 w 2371972"/>
                <a:gd name="connsiteY16147" fmla="*/ 2725149 h 3508684"/>
                <a:gd name="connsiteX16148" fmla="*/ 1129402 w 2371972"/>
                <a:gd name="connsiteY16148" fmla="*/ 2726101 h 3508684"/>
                <a:gd name="connsiteX16149" fmla="*/ 1130448 w 2371972"/>
                <a:gd name="connsiteY16149" fmla="*/ 2725435 h 3508684"/>
                <a:gd name="connsiteX16150" fmla="*/ 1130163 w 2371972"/>
                <a:gd name="connsiteY16150" fmla="*/ 2724578 h 3508684"/>
                <a:gd name="connsiteX16151" fmla="*/ 1128641 w 2371972"/>
                <a:gd name="connsiteY16151" fmla="*/ 2723627 h 3508684"/>
                <a:gd name="connsiteX16152" fmla="*/ 1128927 w 2371972"/>
                <a:gd name="connsiteY16152" fmla="*/ 2722770 h 3508684"/>
                <a:gd name="connsiteX16153" fmla="*/ 1129782 w 2371972"/>
                <a:gd name="connsiteY16153" fmla="*/ 2722390 h 3508684"/>
                <a:gd name="connsiteX16154" fmla="*/ 1130638 w 2371972"/>
                <a:gd name="connsiteY16154" fmla="*/ 2718393 h 3508684"/>
                <a:gd name="connsiteX16155" fmla="*/ 1130353 w 2371972"/>
                <a:gd name="connsiteY16155" fmla="*/ 2716205 h 3508684"/>
                <a:gd name="connsiteX16156" fmla="*/ 1129022 w 2371972"/>
                <a:gd name="connsiteY16156" fmla="*/ 2715348 h 3508684"/>
                <a:gd name="connsiteX16157" fmla="*/ 1129022 w 2371972"/>
                <a:gd name="connsiteY16157" fmla="*/ 2714396 h 3508684"/>
                <a:gd name="connsiteX16158" fmla="*/ 1130543 w 2371972"/>
                <a:gd name="connsiteY16158" fmla="*/ 2712588 h 3508684"/>
                <a:gd name="connsiteX16159" fmla="*/ 1130828 w 2371972"/>
                <a:gd name="connsiteY16159" fmla="*/ 2711447 h 3508684"/>
                <a:gd name="connsiteX16160" fmla="*/ 1129973 w 2371972"/>
                <a:gd name="connsiteY16160" fmla="*/ 2710019 h 3508684"/>
                <a:gd name="connsiteX16161" fmla="*/ 1130258 w 2371972"/>
                <a:gd name="connsiteY16161" fmla="*/ 2709163 h 3508684"/>
                <a:gd name="connsiteX16162" fmla="*/ 1129402 w 2371972"/>
                <a:gd name="connsiteY16162" fmla="*/ 2709163 h 3508684"/>
                <a:gd name="connsiteX16163" fmla="*/ 1128546 w 2371972"/>
                <a:gd name="connsiteY16163" fmla="*/ 2708306 h 3508684"/>
                <a:gd name="connsiteX16164" fmla="*/ 1129307 w 2371972"/>
                <a:gd name="connsiteY16164" fmla="*/ 2705356 h 3508684"/>
                <a:gd name="connsiteX16165" fmla="*/ 1129973 w 2371972"/>
                <a:gd name="connsiteY16165" fmla="*/ 2704690 h 3508684"/>
                <a:gd name="connsiteX16166" fmla="*/ 1129117 w 2371972"/>
                <a:gd name="connsiteY16166" fmla="*/ 2701740 h 3508684"/>
                <a:gd name="connsiteX16167" fmla="*/ 1128261 w 2371972"/>
                <a:gd name="connsiteY16167" fmla="*/ 2701455 h 3508684"/>
                <a:gd name="connsiteX16168" fmla="*/ 1127595 w 2371972"/>
                <a:gd name="connsiteY16168" fmla="*/ 2698029 h 3508684"/>
                <a:gd name="connsiteX16169" fmla="*/ 1126264 w 2371972"/>
                <a:gd name="connsiteY16169" fmla="*/ 2697363 h 3508684"/>
                <a:gd name="connsiteX16170" fmla="*/ 1125978 w 2371972"/>
                <a:gd name="connsiteY16170" fmla="*/ 2696411 h 3508684"/>
                <a:gd name="connsiteX16171" fmla="*/ 1125123 w 2371972"/>
                <a:gd name="connsiteY16171" fmla="*/ 2696031 h 3508684"/>
                <a:gd name="connsiteX16172" fmla="*/ 1124267 w 2371972"/>
                <a:gd name="connsiteY16172" fmla="*/ 2694508 h 3508684"/>
                <a:gd name="connsiteX16173" fmla="*/ 1124267 w 2371972"/>
                <a:gd name="connsiteY16173" fmla="*/ 2691368 h 3508684"/>
                <a:gd name="connsiteX16174" fmla="*/ 1125123 w 2371972"/>
                <a:gd name="connsiteY16174" fmla="*/ 2691083 h 3508684"/>
                <a:gd name="connsiteX16175" fmla="*/ 1125408 w 2371972"/>
                <a:gd name="connsiteY16175" fmla="*/ 2689655 h 3508684"/>
                <a:gd name="connsiteX16176" fmla="*/ 1124742 w 2371972"/>
                <a:gd name="connsiteY16176" fmla="*/ 2688989 h 3508684"/>
                <a:gd name="connsiteX16177" fmla="*/ 1124742 w 2371972"/>
                <a:gd name="connsiteY16177" fmla="*/ 2687466 h 3508684"/>
                <a:gd name="connsiteX16178" fmla="*/ 1122650 w 2371972"/>
                <a:gd name="connsiteY16178" fmla="*/ 2687466 h 3508684"/>
                <a:gd name="connsiteX16179" fmla="*/ 1122174 w 2371972"/>
                <a:gd name="connsiteY16179" fmla="*/ 2686800 h 3508684"/>
                <a:gd name="connsiteX16180" fmla="*/ 1121414 w 2371972"/>
                <a:gd name="connsiteY16180" fmla="*/ 2683279 h 3508684"/>
                <a:gd name="connsiteX16181" fmla="*/ 1119892 w 2371972"/>
                <a:gd name="connsiteY16181" fmla="*/ 2681471 h 3508684"/>
                <a:gd name="connsiteX16182" fmla="*/ 1119036 w 2371972"/>
                <a:gd name="connsiteY16182" fmla="*/ 2678046 h 3508684"/>
                <a:gd name="connsiteX16183" fmla="*/ 1117990 w 2371972"/>
                <a:gd name="connsiteY16183" fmla="*/ 2677189 h 3508684"/>
                <a:gd name="connsiteX16184" fmla="*/ 1118275 w 2371972"/>
                <a:gd name="connsiteY16184" fmla="*/ 2675762 h 3508684"/>
                <a:gd name="connsiteX16185" fmla="*/ 1117419 w 2371972"/>
                <a:gd name="connsiteY16185" fmla="*/ 2671670 h 3508684"/>
                <a:gd name="connsiteX16186" fmla="*/ 1117134 w 2371972"/>
                <a:gd name="connsiteY16186" fmla="*/ 2665295 h 3508684"/>
                <a:gd name="connsiteX16187" fmla="*/ 1116278 w 2371972"/>
                <a:gd name="connsiteY16187" fmla="*/ 2659680 h 3508684"/>
                <a:gd name="connsiteX16188" fmla="*/ 1117134 w 2371972"/>
                <a:gd name="connsiteY16188" fmla="*/ 2657682 h 3508684"/>
                <a:gd name="connsiteX16189" fmla="*/ 1117610 w 2371972"/>
                <a:gd name="connsiteY16189" fmla="*/ 2654256 h 3508684"/>
                <a:gd name="connsiteX16190" fmla="*/ 1117610 w 2371972"/>
                <a:gd name="connsiteY16190" fmla="*/ 2648642 h 3508684"/>
                <a:gd name="connsiteX16191" fmla="*/ 1116754 w 2371972"/>
                <a:gd name="connsiteY16191" fmla="*/ 2638650 h 3508684"/>
                <a:gd name="connsiteX16192" fmla="*/ 1116754 w 2371972"/>
                <a:gd name="connsiteY16192" fmla="*/ 2636081 h 3508684"/>
                <a:gd name="connsiteX16193" fmla="*/ 1117610 w 2371972"/>
                <a:gd name="connsiteY16193" fmla="*/ 2630847 h 3508684"/>
                <a:gd name="connsiteX16194" fmla="*/ 1117134 w 2371972"/>
                <a:gd name="connsiteY16194" fmla="*/ 2628659 h 3508684"/>
                <a:gd name="connsiteX16195" fmla="*/ 1115327 w 2371972"/>
                <a:gd name="connsiteY16195" fmla="*/ 2627231 h 3508684"/>
                <a:gd name="connsiteX16196" fmla="*/ 1113806 w 2371972"/>
                <a:gd name="connsiteY16196" fmla="*/ 2623805 h 3508684"/>
                <a:gd name="connsiteX16197" fmla="*/ 1113520 w 2371972"/>
                <a:gd name="connsiteY16197" fmla="*/ 2622664 h 3508684"/>
                <a:gd name="connsiteX16198" fmla="*/ 1114567 w 2371972"/>
                <a:gd name="connsiteY16198" fmla="*/ 2619047 h 3508684"/>
                <a:gd name="connsiteX16199" fmla="*/ 1113711 w 2371972"/>
                <a:gd name="connsiteY16199" fmla="*/ 2618382 h 3508684"/>
                <a:gd name="connsiteX16200" fmla="*/ 1114186 w 2371972"/>
                <a:gd name="connsiteY16200" fmla="*/ 2618001 h 3508684"/>
                <a:gd name="connsiteX16201" fmla="*/ 1114947 w 2371972"/>
                <a:gd name="connsiteY16201" fmla="*/ 2618382 h 3508684"/>
                <a:gd name="connsiteX16202" fmla="*/ 1115803 w 2371972"/>
                <a:gd name="connsiteY16202" fmla="*/ 2618096 h 3508684"/>
                <a:gd name="connsiteX16203" fmla="*/ 1118466 w 2371972"/>
                <a:gd name="connsiteY16203" fmla="*/ 2615336 h 3508684"/>
                <a:gd name="connsiteX16204" fmla="*/ 1119987 w 2371972"/>
                <a:gd name="connsiteY16204" fmla="*/ 2614670 h 3508684"/>
                <a:gd name="connsiteX16205" fmla="*/ 1121033 w 2371972"/>
                <a:gd name="connsiteY16205" fmla="*/ 2612482 h 3508684"/>
                <a:gd name="connsiteX16206" fmla="*/ 1120748 w 2371972"/>
                <a:gd name="connsiteY16206" fmla="*/ 2611625 h 3508684"/>
                <a:gd name="connsiteX16207" fmla="*/ 1122079 w 2371972"/>
                <a:gd name="connsiteY16207" fmla="*/ 2609627 h 3508684"/>
                <a:gd name="connsiteX16208" fmla="*/ 1121794 w 2371972"/>
                <a:gd name="connsiteY16208" fmla="*/ 2608675 h 3508684"/>
                <a:gd name="connsiteX16209" fmla="*/ 1120272 w 2371972"/>
                <a:gd name="connsiteY16209" fmla="*/ 2607248 h 3508684"/>
                <a:gd name="connsiteX16210" fmla="*/ 1119797 w 2371972"/>
                <a:gd name="connsiteY16210" fmla="*/ 2604679 h 3508684"/>
                <a:gd name="connsiteX16211" fmla="*/ 1120653 w 2371972"/>
                <a:gd name="connsiteY16211" fmla="*/ 2601919 h 3508684"/>
                <a:gd name="connsiteX16212" fmla="*/ 1122935 w 2371972"/>
                <a:gd name="connsiteY16212" fmla="*/ 2601253 h 3508684"/>
                <a:gd name="connsiteX16213" fmla="*/ 1122174 w 2371972"/>
                <a:gd name="connsiteY16213" fmla="*/ 2596019 h 3508684"/>
                <a:gd name="connsiteX16214" fmla="*/ 1122460 w 2371972"/>
                <a:gd name="connsiteY16214" fmla="*/ 2594021 h 3508684"/>
                <a:gd name="connsiteX16215" fmla="*/ 1121033 w 2371972"/>
                <a:gd name="connsiteY16215" fmla="*/ 2593640 h 3508684"/>
                <a:gd name="connsiteX16216" fmla="*/ 1120748 w 2371972"/>
                <a:gd name="connsiteY16216" fmla="*/ 2592784 h 3508684"/>
                <a:gd name="connsiteX16217" fmla="*/ 1120463 w 2371972"/>
                <a:gd name="connsiteY16217" fmla="*/ 2588692 h 3508684"/>
                <a:gd name="connsiteX16218" fmla="*/ 1121319 w 2371972"/>
                <a:gd name="connsiteY16218" fmla="*/ 2585076 h 3508684"/>
                <a:gd name="connsiteX16219" fmla="*/ 1126644 w 2371972"/>
                <a:gd name="connsiteY16219" fmla="*/ 2582507 h 3508684"/>
                <a:gd name="connsiteX16220" fmla="*/ 1126929 w 2371972"/>
                <a:gd name="connsiteY16220" fmla="*/ 2581840 h 3508684"/>
                <a:gd name="connsiteX16221" fmla="*/ 1131399 w 2371972"/>
                <a:gd name="connsiteY16221" fmla="*/ 2579271 h 3508684"/>
                <a:gd name="connsiteX16222" fmla="*/ 1131114 w 2371972"/>
                <a:gd name="connsiteY16222" fmla="*/ 2578415 h 3508684"/>
                <a:gd name="connsiteX16223" fmla="*/ 1132635 w 2371972"/>
                <a:gd name="connsiteY16223" fmla="*/ 2578796 h 3508684"/>
                <a:gd name="connsiteX16224" fmla="*/ 1140243 w 2371972"/>
                <a:gd name="connsiteY16224" fmla="*/ 2575846 h 3508684"/>
                <a:gd name="connsiteX16225" fmla="*/ 1142526 w 2371972"/>
                <a:gd name="connsiteY16225" fmla="*/ 2574323 h 3508684"/>
                <a:gd name="connsiteX16226" fmla="*/ 1143572 w 2371972"/>
                <a:gd name="connsiteY16226" fmla="*/ 2572325 h 3508684"/>
                <a:gd name="connsiteX16227" fmla="*/ 1146710 w 2371972"/>
                <a:gd name="connsiteY16227" fmla="*/ 2570326 h 3508684"/>
                <a:gd name="connsiteX16228" fmla="*/ 1147566 w 2371972"/>
                <a:gd name="connsiteY16228" fmla="*/ 2571183 h 3508684"/>
                <a:gd name="connsiteX16229" fmla="*/ 1148232 w 2371972"/>
                <a:gd name="connsiteY16229" fmla="*/ 2574133 h 3508684"/>
                <a:gd name="connsiteX16230" fmla="*/ 1152036 w 2371972"/>
                <a:gd name="connsiteY16230" fmla="*/ 2574513 h 3508684"/>
                <a:gd name="connsiteX16231" fmla="*/ 1152892 w 2371972"/>
                <a:gd name="connsiteY16231" fmla="*/ 2570422 h 3508684"/>
                <a:gd name="connsiteX16232" fmla="*/ 1155174 w 2371972"/>
                <a:gd name="connsiteY16232" fmla="*/ 2570422 h 3508684"/>
                <a:gd name="connsiteX16233" fmla="*/ 1156981 w 2371972"/>
                <a:gd name="connsiteY16233" fmla="*/ 2569755 h 3508684"/>
                <a:gd name="connsiteX16234" fmla="*/ 1162592 w 2371972"/>
                <a:gd name="connsiteY16234" fmla="*/ 2571563 h 3508684"/>
                <a:gd name="connsiteX16235" fmla="*/ 1166396 w 2371972"/>
                <a:gd name="connsiteY16235" fmla="*/ 2573942 h 3508684"/>
                <a:gd name="connsiteX16236" fmla="*/ 1168678 w 2371972"/>
                <a:gd name="connsiteY16236" fmla="*/ 2574609 h 3508684"/>
                <a:gd name="connsiteX16237" fmla="*/ 1171816 w 2371972"/>
                <a:gd name="connsiteY16237" fmla="*/ 2578986 h 3508684"/>
                <a:gd name="connsiteX16238" fmla="*/ 1174479 w 2371972"/>
                <a:gd name="connsiteY16238" fmla="*/ 2581365 h 3508684"/>
                <a:gd name="connsiteX16239" fmla="*/ 1176952 w 2371972"/>
                <a:gd name="connsiteY16239" fmla="*/ 2582792 h 3508684"/>
                <a:gd name="connsiteX16240" fmla="*/ 1177808 w 2371972"/>
                <a:gd name="connsiteY16240" fmla="*/ 2583078 h 3508684"/>
                <a:gd name="connsiteX16241" fmla="*/ 1179615 w 2371972"/>
                <a:gd name="connsiteY16241" fmla="*/ 2582221 h 3508684"/>
                <a:gd name="connsiteX16242" fmla="*/ 1179615 w 2371972"/>
                <a:gd name="connsiteY16242" fmla="*/ 2582887 h 3508684"/>
                <a:gd name="connsiteX16243" fmla="*/ 1180090 w 2371972"/>
                <a:gd name="connsiteY16243" fmla="*/ 2581936 h 3508684"/>
                <a:gd name="connsiteX16244" fmla="*/ 1183704 w 2371972"/>
                <a:gd name="connsiteY16244" fmla="*/ 2581936 h 3508684"/>
                <a:gd name="connsiteX16245" fmla="*/ 1187318 w 2371972"/>
                <a:gd name="connsiteY16245" fmla="*/ 2583744 h 3508684"/>
                <a:gd name="connsiteX16246" fmla="*/ 1186842 w 2371972"/>
                <a:gd name="connsiteY16246" fmla="*/ 2584695 h 3508684"/>
                <a:gd name="connsiteX16247" fmla="*/ 1186176 w 2371972"/>
                <a:gd name="connsiteY16247" fmla="*/ 2584695 h 3508684"/>
                <a:gd name="connsiteX16248" fmla="*/ 1186176 w 2371972"/>
                <a:gd name="connsiteY16248" fmla="*/ 2584029 h 3508684"/>
                <a:gd name="connsiteX16249" fmla="*/ 1184655 w 2371972"/>
                <a:gd name="connsiteY16249" fmla="*/ 2583744 h 3508684"/>
                <a:gd name="connsiteX16250" fmla="*/ 1184179 w 2371972"/>
                <a:gd name="connsiteY16250" fmla="*/ 2584124 h 3508684"/>
                <a:gd name="connsiteX16251" fmla="*/ 1185035 w 2371972"/>
                <a:gd name="connsiteY16251" fmla="*/ 2584124 h 3508684"/>
                <a:gd name="connsiteX16252" fmla="*/ 1185701 w 2371972"/>
                <a:gd name="connsiteY16252" fmla="*/ 2584981 h 3508684"/>
                <a:gd name="connsiteX16253" fmla="*/ 1188173 w 2371972"/>
                <a:gd name="connsiteY16253" fmla="*/ 2584981 h 3508684"/>
                <a:gd name="connsiteX16254" fmla="*/ 1196923 w 2371972"/>
                <a:gd name="connsiteY16254" fmla="*/ 2588597 h 3508684"/>
                <a:gd name="connsiteX16255" fmla="*/ 1199015 w 2371972"/>
                <a:gd name="connsiteY16255" fmla="*/ 2588977 h 3508684"/>
                <a:gd name="connsiteX16256" fmla="*/ 1199300 w 2371972"/>
                <a:gd name="connsiteY16256" fmla="*/ 2589644 h 3508684"/>
                <a:gd name="connsiteX16257" fmla="*/ 1201773 w 2371972"/>
                <a:gd name="connsiteY16257" fmla="*/ 2589644 h 3508684"/>
                <a:gd name="connsiteX16258" fmla="*/ 1206242 w 2371972"/>
                <a:gd name="connsiteY16258" fmla="*/ 2591832 h 3508684"/>
                <a:gd name="connsiteX16259" fmla="*/ 1211568 w 2371972"/>
                <a:gd name="connsiteY16259" fmla="*/ 2592022 h 3508684"/>
                <a:gd name="connsiteX16260" fmla="*/ 1214231 w 2371972"/>
                <a:gd name="connsiteY16260" fmla="*/ 2591356 h 3508684"/>
                <a:gd name="connsiteX16261" fmla="*/ 1215277 w 2371972"/>
                <a:gd name="connsiteY16261" fmla="*/ 2592308 h 3508684"/>
                <a:gd name="connsiteX16262" fmla="*/ 1217084 w 2371972"/>
                <a:gd name="connsiteY16262" fmla="*/ 2592689 h 3508684"/>
                <a:gd name="connsiteX16263" fmla="*/ 1219556 w 2371972"/>
                <a:gd name="connsiteY16263" fmla="*/ 2592308 h 3508684"/>
                <a:gd name="connsiteX16264" fmla="*/ 1222980 w 2371972"/>
                <a:gd name="connsiteY16264" fmla="*/ 2592593 h 3508684"/>
                <a:gd name="connsiteX16265" fmla="*/ 1222980 w 2371972"/>
                <a:gd name="connsiteY16265" fmla="*/ 2591452 h 3508684"/>
                <a:gd name="connsiteX16266" fmla="*/ 1225262 w 2371972"/>
                <a:gd name="connsiteY16266" fmla="*/ 2591737 h 3508684"/>
                <a:gd name="connsiteX16267" fmla="*/ 1225548 w 2371972"/>
                <a:gd name="connsiteY16267" fmla="*/ 2592689 h 3508684"/>
                <a:gd name="connsiteX16268" fmla="*/ 1229732 w 2371972"/>
                <a:gd name="connsiteY16268" fmla="*/ 2593831 h 3508684"/>
                <a:gd name="connsiteX16269" fmla="*/ 1232014 w 2371972"/>
                <a:gd name="connsiteY16269" fmla="*/ 2595258 h 3508684"/>
                <a:gd name="connsiteX16270" fmla="*/ 1237625 w 2371972"/>
                <a:gd name="connsiteY16270" fmla="*/ 2596114 h 3508684"/>
                <a:gd name="connsiteX16271" fmla="*/ 1242570 w 2371972"/>
                <a:gd name="connsiteY16271" fmla="*/ 2598493 h 3508684"/>
                <a:gd name="connsiteX16272" fmla="*/ 1245994 w 2371972"/>
                <a:gd name="connsiteY16272" fmla="*/ 2598874 h 3508684"/>
                <a:gd name="connsiteX16273" fmla="*/ 1254743 w 2371972"/>
                <a:gd name="connsiteY16273" fmla="*/ 2598208 h 3508684"/>
                <a:gd name="connsiteX16274" fmla="*/ 1262351 w 2371972"/>
                <a:gd name="connsiteY16274" fmla="*/ 2599350 h 3508684"/>
                <a:gd name="connsiteX16275" fmla="*/ 1265489 w 2371972"/>
                <a:gd name="connsiteY16275" fmla="*/ 2598493 h 3508684"/>
                <a:gd name="connsiteX16276" fmla="*/ 1268152 w 2371972"/>
                <a:gd name="connsiteY16276" fmla="*/ 2596971 h 3508684"/>
                <a:gd name="connsiteX16277" fmla="*/ 1267867 w 2371972"/>
                <a:gd name="connsiteY16277" fmla="*/ 2593355 h 3508684"/>
                <a:gd name="connsiteX16278" fmla="*/ 1266536 w 2371972"/>
                <a:gd name="connsiteY16278" fmla="*/ 2592689 h 3508684"/>
                <a:gd name="connsiteX16279" fmla="*/ 1261590 w 2371972"/>
                <a:gd name="connsiteY16279" fmla="*/ 2591832 h 3508684"/>
                <a:gd name="connsiteX16280" fmla="*/ 1257786 w 2371972"/>
                <a:gd name="connsiteY16280" fmla="*/ 2592213 h 3508684"/>
                <a:gd name="connsiteX16281" fmla="*/ 1255599 w 2371972"/>
                <a:gd name="connsiteY16281" fmla="*/ 2590405 h 3508684"/>
                <a:gd name="connsiteX16282" fmla="*/ 1251985 w 2371972"/>
                <a:gd name="connsiteY16282" fmla="*/ 2589453 h 3508684"/>
                <a:gd name="connsiteX16283" fmla="*/ 1249798 w 2371972"/>
                <a:gd name="connsiteY16283" fmla="*/ 2590310 h 3508684"/>
                <a:gd name="connsiteX16284" fmla="*/ 1248467 w 2371972"/>
                <a:gd name="connsiteY16284" fmla="*/ 2590310 h 3508684"/>
                <a:gd name="connsiteX16285" fmla="*/ 1247991 w 2371972"/>
                <a:gd name="connsiteY16285" fmla="*/ 2589168 h 3508684"/>
                <a:gd name="connsiteX16286" fmla="*/ 1248752 w 2371972"/>
                <a:gd name="connsiteY16286" fmla="*/ 2588502 h 3508684"/>
                <a:gd name="connsiteX16287" fmla="*/ 1249227 w 2371972"/>
                <a:gd name="connsiteY16287" fmla="*/ 2586694 h 3508684"/>
                <a:gd name="connsiteX16288" fmla="*/ 1248372 w 2371972"/>
                <a:gd name="connsiteY16288" fmla="*/ 2586027 h 3508684"/>
                <a:gd name="connsiteX16289" fmla="*/ 1248657 w 2371972"/>
                <a:gd name="connsiteY16289" fmla="*/ 2587836 h 3508684"/>
                <a:gd name="connsiteX16290" fmla="*/ 1243997 w 2371972"/>
                <a:gd name="connsiteY16290" fmla="*/ 2588502 h 3508684"/>
                <a:gd name="connsiteX16291" fmla="*/ 1241144 w 2371972"/>
                <a:gd name="connsiteY16291" fmla="*/ 2588121 h 3508684"/>
                <a:gd name="connsiteX16292" fmla="*/ 1239052 w 2371972"/>
                <a:gd name="connsiteY16292" fmla="*/ 2587265 h 3508684"/>
                <a:gd name="connsiteX16293" fmla="*/ 1238006 w 2371972"/>
                <a:gd name="connsiteY16293" fmla="*/ 2585742 h 3508684"/>
                <a:gd name="connsiteX16294" fmla="*/ 1232014 w 2371972"/>
                <a:gd name="connsiteY16294" fmla="*/ 2582983 h 3508684"/>
                <a:gd name="connsiteX16295" fmla="*/ 1229827 w 2371972"/>
                <a:gd name="connsiteY16295" fmla="*/ 2582316 h 3508684"/>
                <a:gd name="connsiteX16296" fmla="*/ 1226023 w 2371972"/>
                <a:gd name="connsiteY16296" fmla="*/ 2580128 h 3508684"/>
                <a:gd name="connsiteX16297" fmla="*/ 1225738 w 2371972"/>
                <a:gd name="connsiteY16297" fmla="*/ 2579462 h 3508684"/>
                <a:gd name="connsiteX16298" fmla="*/ 1220412 w 2371972"/>
                <a:gd name="connsiteY16298" fmla="*/ 2578605 h 3508684"/>
                <a:gd name="connsiteX16299" fmla="*/ 1219747 w 2371972"/>
                <a:gd name="connsiteY16299" fmla="*/ 2577463 h 3508684"/>
                <a:gd name="connsiteX16300" fmla="*/ 1216133 w 2371972"/>
                <a:gd name="connsiteY16300" fmla="*/ 2576036 h 3508684"/>
                <a:gd name="connsiteX16301" fmla="*/ 1215467 w 2371972"/>
                <a:gd name="connsiteY16301" fmla="*/ 2574513 h 3508684"/>
                <a:gd name="connsiteX16302" fmla="*/ 1213280 w 2371972"/>
                <a:gd name="connsiteY16302" fmla="*/ 2572991 h 3508684"/>
                <a:gd name="connsiteX16303" fmla="*/ 1210807 w 2371972"/>
                <a:gd name="connsiteY16303" fmla="*/ 2572705 h 3508684"/>
                <a:gd name="connsiteX16304" fmla="*/ 1210522 w 2371972"/>
                <a:gd name="connsiteY16304" fmla="*/ 2573372 h 3508684"/>
                <a:gd name="connsiteX16305" fmla="*/ 1209000 w 2371972"/>
                <a:gd name="connsiteY16305" fmla="*/ 2573752 h 3508684"/>
                <a:gd name="connsiteX16306" fmla="*/ 1208715 w 2371972"/>
                <a:gd name="connsiteY16306" fmla="*/ 2574418 h 3508684"/>
                <a:gd name="connsiteX16307" fmla="*/ 1206528 w 2371972"/>
                <a:gd name="connsiteY16307" fmla="*/ 2574133 h 3508684"/>
                <a:gd name="connsiteX16308" fmla="*/ 1206242 w 2371972"/>
                <a:gd name="connsiteY16308" fmla="*/ 2573276 h 3508684"/>
                <a:gd name="connsiteX16309" fmla="*/ 1204436 w 2371972"/>
                <a:gd name="connsiteY16309" fmla="*/ 2571754 h 3508684"/>
                <a:gd name="connsiteX16310" fmla="*/ 1202914 w 2371972"/>
                <a:gd name="connsiteY16310" fmla="*/ 2567662 h 3508684"/>
                <a:gd name="connsiteX16311" fmla="*/ 1200822 w 2371972"/>
                <a:gd name="connsiteY16311" fmla="*/ 2565473 h 3508684"/>
                <a:gd name="connsiteX16312" fmla="*/ 1199490 w 2371972"/>
                <a:gd name="connsiteY16312" fmla="*/ 2564807 h 3508684"/>
                <a:gd name="connsiteX16313" fmla="*/ 1199205 w 2371972"/>
                <a:gd name="connsiteY16313" fmla="*/ 2566330 h 3508684"/>
                <a:gd name="connsiteX16314" fmla="*/ 1198539 w 2371972"/>
                <a:gd name="connsiteY16314" fmla="*/ 2566330 h 3508684"/>
                <a:gd name="connsiteX16315" fmla="*/ 1198254 w 2371972"/>
                <a:gd name="connsiteY16315" fmla="*/ 2566996 h 3508684"/>
                <a:gd name="connsiteX16316" fmla="*/ 1193309 w 2371972"/>
                <a:gd name="connsiteY16316" fmla="*/ 2567662 h 3508684"/>
                <a:gd name="connsiteX16317" fmla="*/ 1191978 w 2371972"/>
                <a:gd name="connsiteY16317" fmla="*/ 2565664 h 3508684"/>
                <a:gd name="connsiteX16318" fmla="*/ 1191502 w 2371972"/>
                <a:gd name="connsiteY16318" fmla="*/ 2563665 h 3508684"/>
                <a:gd name="connsiteX16319" fmla="*/ 1192548 w 2371972"/>
                <a:gd name="connsiteY16319" fmla="*/ 2561857 h 3508684"/>
                <a:gd name="connsiteX16320" fmla="*/ 1194355 w 2371972"/>
                <a:gd name="connsiteY16320" fmla="*/ 2560906 h 3508684"/>
                <a:gd name="connsiteX16321" fmla="*/ 1194640 w 2371972"/>
                <a:gd name="connsiteY16321" fmla="*/ 2561762 h 3508684"/>
                <a:gd name="connsiteX16322" fmla="*/ 1197779 w 2371972"/>
                <a:gd name="connsiteY16322" fmla="*/ 2562714 h 3508684"/>
                <a:gd name="connsiteX16323" fmla="*/ 1199110 w 2371972"/>
                <a:gd name="connsiteY16323" fmla="*/ 2561857 h 3508684"/>
                <a:gd name="connsiteX16324" fmla="*/ 1199586 w 2371972"/>
                <a:gd name="connsiteY16324" fmla="*/ 2560430 h 3508684"/>
                <a:gd name="connsiteX16325" fmla="*/ 1196923 w 2371972"/>
                <a:gd name="connsiteY16325" fmla="*/ 2559573 h 3508684"/>
                <a:gd name="connsiteX16326" fmla="*/ 1195877 w 2371972"/>
                <a:gd name="connsiteY16326" fmla="*/ 2558622 h 3508684"/>
                <a:gd name="connsiteX16327" fmla="*/ 1195401 w 2371972"/>
                <a:gd name="connsiteY16327" fmla="*/ 2556624 h 3508684"/>
                <a:gd name="connsiteX16328" fmla="*/ 1194735 w 2371972"/>
                <a:gd name="connsiteY16328" fmla="*/ 2556338 h 3508684"/>
                <a:gd name="connsiteX16329" fmla="*/ 1196067 w 2371972"/>
                <a:gd name="connsiteY16329" fmla="*/ 2554150 h 3508684"/>
                <a:gd name="connsiteX16330" fmla="*/ 1195306 w 2371972"/>
                <a:gd name="connsiteY16330" fmla="*/ 2553483 h 3508684"/>
                <a:gd name="connsiteX16331" fmla="*/ 1195021 w 2371972"/>
                <a:gd name="connsiteY16331" fmla="*/ 2551961 h 3508684"/>
                <a:gd name="connsiteX16332" fmla="*/ 1193214 w 2371972"/>
                <a:gd name="connsiteY16332" fmla="*/ 2549392 h 3508684"/>
                <a:gd name="connsiteX16333" fmla="*/ 1189790 w 2371972"/>
                <a:gd name="connsiteY16333" fmla="*/ 2549011 h 3508684"/>
                <a:gd name="connsiteX16334" fmla="*/ 1189029 w 2371972"/>
                <a:gd name="connsiteY16334" fmla="*/ 2547869 h 3508684"/>
                <a:gd name="connsiteX16335" fmla="*/ 1187698 w 2371972"/>
                <a:gd name="connsiteY16335" fmla="*/ 2547488 h 3508684"/>
                <a:gd name="connsiteX16336" fmla="*/ 1186652 w 2371972"/>
                <a:gd name="connsiteY16336" fmla="*/ 2545490 h 3508684"/>
                <a:gd name="connsiteX16337" fmla="*/ 1184370 w 2371972"/>
                <a:gd name="connsiteY16337" fmla="*/ 2543492 h 3508684"/>
                <a:gd name="connsiteX16338" fmla="*/ 1178759 w 2371972"/>
                <a:gd name="connsiteY16338" fmla="*/ 2542826 h 3508684"/>
                <a:gd name="connsiteX16339" fmla="*/ 1178473 w 2371972"/>
                <a:gd name="connsiteY16339" fmla="*/ 2541684 h 3508684"/>
                <a:gd name="connsiteX16340" fmla="*/ 1172197 w 2371972"/>
                <a:gd name="connsiteY16340" fmla="*/ 2540542 h 3508684"/>
                <a:gd name="connsiteX16341" fmla="*/ 1168773 w 2371972"/>
                <a:gd name="connsiteY16341" fmla="*/ 2539019 h 3508684"/>
                <a:gd name="connsiteX16342" fmla="*/ 1168488 w 2371972"/>
                <a:gd name="connsiteY16342" fmla="*/ 2536831 h 3508684"/>
                <a:gd name="connsiteX16343" fmla="*/ 1166966 w 2371972"/>
                <a:gd name="connsiteY16343" fmla="*/ 2535403 h 3508684"/>
                <a:gd name="connsiteX16344" fmla="*/ 1164874 w 2371972"/>
                <a:gd name="connsiteY16344" fmla="*/ 2534737 h 3508684"/>
                <a:gd name="connsiteX16345" fmla="*/ 1164874 w 2371972"/>
                <a:gd name="connsiteY16345" fmla="*/ 2535594 h 3508684"/>
                <a:gd name="connsiteX16346" fmla="*/ 1163828 w 2371972"/>
                <a:gd name="connsiteY16346" fmla="*/ 2535308 h 3508684"/>
                <a:gd name="connsiteX16347" fmla="*/ 1162497 w 2371972"/>
                <a:gd name="connsiteY16347" fmla="*/ 2533500 h 3508684"/>
                <a:gd name="connsiteX16348" fmla="*/ 1161641 w 2371972"/>
                <a:gd name="connsiteY16348" fmla="*/ 2533786 h 3508684"/>
                <a:gd name="connsiteX16349" fmla="*/ 1159168 w 2371972"/>
                <a:gd name="connsiteY16349" fmla="*/ 2533405 h 3508684"/>
                <a:gd name="connsiteX16350" fmla="*/ 1158502 w 2371972"/>
                <a:gd name="connsiteY16350" fmla="*/ 2534261 h 3508684"/>
                <a:gd name="connsiteX16351" fmla="*/ 1157456 w 2371972"/>
                <a:gd name="connsiteY16351" fmla="*/ 2533976 h 3508684"/>
                <a:gd name="connsiteX16352" fmla="*/ 1158788 w 2371972"/>
                <a:gd name="connsiteY16352" fmla="*/ 2530931 h 3508684"/>
                <a:gd name="connsiteX16353" fmla="*/ 1158122 w 2371972"/>
                <a:gd name="connsiteY16353" fmla="*/ 2526268 h 3508684"/>
                <a:gd name="connsiteX16354" fmla="*/ 1157837 w 2371972"/>
                <a:gd name="connsiteY16354" fmla="*/ 2525602 h 3508684"/>
                <a:gd name="connsiteX16355" fmla="*/ 1156030 w 2371972"/>
                <a:gd name="connsiteY16355" fmla="*/ 2524650 h 3508684"/>
                <a:gd name="connsiteX16356" fmla="*/ 1155174 w 2371972"/>
                <a:gd name="connsiteY16356" fmla="*/ 2523699 h 3508684"/>
                <a:gd name="connsiteX16357" fmla="*/ 1154889 w 2371972"/>
                <a:gd name="connsiteY16357" fmla="*/ 2522557 h 3508684"/>
                <a:gd name="connsiteX16358" fmla="*/ 1153557 w 2371972"/>
                <a:gd name="connsiteY16358" fmla="*/ 2521605 h 3508684"/>
                <a:gd name="connsiteX16359" fmla="*/ 1153557 w 2371972"/>
                <a:gd name="connsiteY16359" fmla="*/ 2520654 h 3508684"/>
                <a:gd name="connsiteX16360" fmla="*/ 1150419 w 2371972"/>
                <a:gd name="connsiteY16360" fmla="*/ 2513041 h 3508684"/>
                <a:gd name="connsiteX16361" fmla="*/ 1148232 w 2371972"/>
                <a:gd name="connsiteY16361" fmla="*/ 2510852 h 3508684"/>
                <a:gd name="connsiteX16362" fmla="*/ 1147946 w 2371972"/>
                <a:gd name="connsiteY16362" fmla="*/ 2509901 h 3508684"/>
                <a:gd name="connsiteX16363" fmla="*/ 1146425 w 2371972"/>
                <a:gd name="connsiteY16363" fmla="*/ 2507712 h 3508684"/>
                <a:gd name="connsiteX16364" fmla="*/ 1144903 w 2371972"/>
                <a:gd name="connsiteY16364" fmla="*/ 2507331 h 3508684"/>
                <a:gd name="connsiteX16365" fmla="*/ 1144428 w 2371972"/>
                <a:gd name="connsiteY16365" fmla="*/ 2504096 h 3508684"/>
                <a:gd name="connsiteX16366" fmla="*/ 1144713 w 2371972"/>
                <a:gd name="connsiteY16366" fmla="*/ 2499719 h 3508684"/>
                <a:gd name="connsiteX16367" fmla="*/ 1146805 w 2371972"/>
                <a:gd name="connsiteY16367" fmla="*/ 2499719 h 3508684"/>
                <a:gd name="connsiteX16368" fmla="*/ 1147091 w 2371972"/>
                <a:gd name="connsiteY16368" fmla="*/ 2498862 h 3508684"/>
                <a:gd name="connsiteX16369" fmla="*/ 1143667 w 2371972"/>
                <a:gd name="connsiteY16369" fmla="*/ 2497911 h 3508684"/>
                <a:gd name="connsiteX16370" fmla="*/ 1142145 w 2371972"/>
                <a:gd name="connsiteY16370" fmla="*/ 2494295 h 3508684"/>
                <a:gd name="connsiteX16371" fmla="*/ 1141670 w 2371972"/>
                <a:gd name="connsiteY16371" fmla="*/ 2490203 h 3508684"/>
                <a:gd name="connsiteX16372" fmla="*/ 1141955 w 2371972"/>
                <a:gd name="connsiteY16372" fmla="*/ 2488205 h 3508684"/>
                <a:gd name="connsiteX16373" fmla="*/ 1141289 w 2371972"/>
                <a:gd name="connsiteY16373" fmla="*/ 2487919 h 3508684"/>
                <a:gd name="connsiteX16374" fmla="*/ 1138817 w 2371972"/>
                <a:gd name="connsiteY16374" fmla="*/ 2487919 h 3508684"/>
                <a:gd name="connsiteX16375" fmla="*/ 1136725 w 2371972"/>
                <a:gd name="connsiteY16375" fmla="*/ 2502288 h 3508684"/>
                <a:gd name="connsiteX16376" fmla="*/ 1138532 w 2371972"/>
                <a:gd name="connsiteY16376" fmla="*/ 2508188 h 3508684"/>
                <a:gd name="connsiteX16377" fmla="*/ 1139863 w 2371972"/>
                <a:gd name="connsiteY16377" fmla="*/ 2510377 h 3508684"/>
                <a:gd name="connsiteX16378" fmla="*/ 1143477 w 2371972"/>
                <a:gd name="connsiteY16378" fmla="*/ 2520749 h 3508684"/>
                <a:gd name="connsiteX16379" fmla="*/ 1144523 w 2371972"/>
                <a:gd name="connsiteY16379" fmla="*/ 2521891 h 3508684"/>
                <a:gd name="connsiteX16380" fmla="*/ 1145284 w 2371972"/>
                <a:gd name="connsiteY16380" fmla="*/ 2524460 h 3508684"/>
                <a:gd name="connsiteX16381" fmla="*/ 1146615 w 2371972"/>
                <a:gd name="connsiteY16381" fmla="*/ 2525982 h 3508684"/>
                <a:gd name="connsiteX16382" fmla="*/ 1146900 w 2371972"/>
                <a:gd name="connsiteY16382" fmla="*/ 2526934 h 3508684"/>
                <a:gd name="connsiteX16383" fmla="*/ 1148232 w 2371972"/>
                <a:gd name="connsiteY16383" fmla="*/ 2527886 h 3508684"/>
                <a:gd name="connsiteX16384" fmla="*/ 1148232 w 2371972"/>
                <a:gd name="connsiteY16384" fmla="*/ 2529313 h 3508684"/>
                <a:gd name="connsiteX16385" fmla="*/ 1150039 w 2371972"/>
                <a:gd name="connsiteY16385" fmla="*/ 2533405 h 3508684"/>
                <a:gd name="connsiteX16386" fmla="*/ 1151085 w 2371972"/>
                <a:gd name="connsiteY16386" fmla="*/ 2534356 h 3508684"/>
                <a:gd name="connsiteX16387" fmla="*/ 1153177 w 2371972"/>
                <a:gd name="connsiteY16387" fmla="*/ 2534737 h 3508684"/>
                <a:gd name="connsiteX16388" fmla="*/ 1153177 w 2371972"/>
                <a:gd name="connsiteY16388" fmla="*/ 2534071 h 3508684"/>
                <a:gd name="connsiteX16389" fmla="*/ 1155269 w 2371972"/>
                <a:gd name="connsiteY16389" fmla="*/ 2534356 h 3508684"/>
                <a:gd name="connsiteX16390" fmla="*/ 1155745 w 2371972"/>
                <a:gd name="connsiteY16390" fmla="*/ 2536165 h 3508684"/>
                <a:gd name="connsiteX16391" fmla="*/ 1155459 w 2371972"/>
                <a:gd name="connsiteY16391" fmla="*/ 2537973 h 3508684"/>
                <a:gd name="connsiteX16392" fmla="*/ 1155745 w 2371972"/>
                <a:gd name="connsiteY16392" fmla="*/ 2538639 h 3508684"/>
                <a:gd name="connsiteX16393" fmla="*/ 1156791 w 2371972"/>
                <a:gd name="connsiteY16393" fmla="*/ 2539305 h 3508684"/>
                <a:gd name="connsiteX16394" fmla="*/ 1157266 w 2371972"/>
                <a:gd name="connsiteY16394" fmla="*/ 2542255 h 3508684"/>
                <a:gd name="connsiteX16395" fmla="*/ 1160404 w 2371972"/>
                <a:gd name="connsiteY16395" fmla="*/ 2543397 h 3508684"/>
                <a:gd name="connsiteX16396" fmla="*/ 1163257 w 2371972"/>
                <a:gd name="connsiteY16396" fmla="*/ 2541969 h 3508684"/>
                <a:gd name="connsiteX16397" fmla="*/ 1164113 w 2371972"/>
                <a:gd name="connsiteY16397" fmla="*/ 2541969 h 3508684"/>
                <a:gd name="connsiteX16398" fmla="*/ 1165445 w 2371972"/>
                <a:gd name="connsiteY16398" fmla="*/ 2543111 h 3508684"/>
                <a:gd name="connsiteX16399" fmla="*/ 1166966 w 2371972"/>
                <a:gd name="connsiteY16399" fmla="*/ 2545680 h 3508684"/>
                <a:gd name="connsiteX16400" fmla="*/ 1166966 w 2371972"/>
                <a:gd name="connsiteY16400" fmla="*/ 2546822 h 3508684"/>
                <a:gd name="connsiteX16401" fmla="*/ 1165635 w 2371972"/>
                <a:gd name="connsiteY16401" fmla="*/ 2547679 h 3508684"/>
                <a:gd name="connsiteX16402" fmla="*/ 1165635 w 2371972"/>
                <a:gd name="connsiteY16402" fmla="*/ 2548345 h 3508684"/>
                <a:gd name="connsiteX16403" fmla="*/ 1167442 w 2371972"/>
                <a:gd name="connsiteY16403" fmla="*/ 2551771 h 3508684"/>
                <a:gd name="connsiteX16404" fmla="*/ 1166586 w 2371972"/>
                <a:gd name="connsiteY16404" fmla="*/ 2553198 h 3508684"/>
                <a:gd name="connsiteX16405" fmla="*/ 1163923 w 2371972"/>
                <a:gd name="connsiteY16405" fmla="*/ 2553578 h 3508684"/>
                <a:gd name="connsiteX16406" fmla="*/ 1163067 w 2371972"/>
                <a:gd name="connsiteY16406" fmla="*/ 2552912 h 3508684"/>
                <a:gd name="connsiteX16407" fmla="*/ 1161260 w 2371972"/>
                <a:gd name="connsiteY16407" fmla="*/ 2552912 h 3508684"/>
                <a:gd name="connsiteX16408" fmla="*/ 1157647 w 2371972"/>
                <a:gd name="connsiteY16408" fmla="*/ 2554911 h 3508684"/>
                <a:gd name="connsiteX16409" fmla="*/ 1154033 w 2371972"/>
                <a:gd name="connsiteY16409" fmla="*/ 2554911 h 3508684"/>
                <a:gd name="connsiteX16410" fmla="*/ 1152987 w 2371972"/>
                <a:gd name="connsiteY16410" fmla="*/ 2556719 h 3508684"/>
                <a:gd name="connsiteX16411" fmla="*/ 1151180 w 2371972"/>
                <a:gd name="connsiteY16411" fmla="*/ 2557004 h 3508684"/>
                <a:gd name="connsiteX16412" fmla="*/ 1147566 w 2371972"/>
                <a:gd name="connsiteY16412" fmla="*/ 2556148 h 3508684"/>
                <a:gd name="connsiteX16413" fmla="*/ 1146044 w 2371972"/>
                <a:gd name="connsiteY16413" fmla="*/ 2555291 h 3508684"/>
                <a:gd name="connsiteX16414" fmla="*/ 1143382 w 2371972"/>
                <a:gd name="connsiteY16414" fmla="*/ 2556148 h 3508684"/>
                <a:gd name="connsiteX16415" fmla="*/ 1138722 w 2371972"/>
                <a:gd name="connsiteY16415" fmla="*/ 2556433 h 3508684"/>
                <a:gd name="connsiteX16416" fmla="*/ 1135108 w 2371972"/>
                <a:gd name="connsiteY16416" fmla="*/ 2554625 h 3508684"/>
                <a:gd name="connsiteX16417" fmla="*/ 1132255 w 2371972"/>
                <a:gd name="connsiteY16417" fmla="*/ 2551866 h 3508684"/>
                <a:gd name="connsiteX16418" fmla="*/ 1131399 w 2371972"/>
                <a:gd name="connsiteY16418" fmla="*/ 2547774 h 3508684"/>
                <a:gd name="connsiteX16419" fmla="*/ 1132255 w 2371972"/>
                <a:gd name="connsiteY16419" fmla="*/ 2544158 h 3508684"/>
                <a:gd name="connsiteX16420" fmla="*/ 1131780 w 2371972"/>
                <a:gd name="connsiteY16420" fmla="*/ 2542160 h 3508684"/>
                <a:gd name="connsiteX16421" fmla="*/ 1126644 w 2371972"/>
                <a:gd name="connsiteY16421" fmla="*/ 2535784 h 3508684"/>
                <a:gd name="connsiteX16422" fmla="*/ 1125883 w 2371972"/>
                <a:gd name="connsiteY16422" fmla="*/ 2533405 h 3508684"/>
                <a:gd name="connsiteX16423" fmla="*/ 1125598 w 2371972"/>
                <a:gd name="connsiteY16423" fmla="*/ 2529028 h 3508684"/>
                <a:gd name="connsiteX16424" fmla="*/ 1126359 w 2371972"/>
                <a:gd name="connsiteY16424" fmla="*/ 2521795 h 3508684"/>
                <a:gd name="connsiteX16425" fmla="*/ 1125598 w 2371972"/>
                <a:gd name="connsiteY16425" fmla="*/ 2519226 h 3508684"/>
                <a:gd name="connsiteX16426" fmla="*/ 1125598 w 2371972"/>
                <a:gd name="connsiteY16426" fmla="*/ 2515991 h 3508684"/>
                <a:gd name="connsiteX16427" fmla="*/ 1124742 w 2371972"/>
                <a:gd name="connsiteY16427" fmla="*/ 2513993 h 3508684"/>
                <a:gd name="connsiteX16428" fmla="*/ 1122650 w 2371972"/>
                <a:gd name="connsiteY16428" fmla="*/ 2513041 h 3508684"/>
                <a:gd name="connsiteX16429" fmla="*/ 1120843 w 2371972"/>
                <a:gd name="connsiteY16429" fmla="*/ 2509235 h 3508684"/>
                <a:gd name="connsiteX16430" fmla="*/ 1120177 w 2371972"/>
                <a:gd name="connsiteY16430" fmla="*/ 2507046 h 3508684"/>
                <a:gd name="connsiteX16431" fmla="*/ 1120463 w 2371972"/>
                <a:gd name="connsiteY16431" fmla="*/ 2502954 h 3508684"/>
                <a:gd name="connsiteX16432" fmla="*/ 1121794 w 2371972"/>
                <a:gd name="connsiteY16432" fmla="*/ 2500004 h 3508684"/>
                <a:gd name="connsiteX16433" fmla="*/ 1122650 w 2371972"/>
                <a:gd name="connsiteY16433" fmla="*/ 2499053 h 3508684"/>
                <a:gd name="connsiteX16434" fmla="*/ 1122935 w 2371972"/>
                <a:gd name="connsiteY16434" fmla="*/ 2496293 h 3508684"/>
                <a:gd name="connsiteX16435" fmla="*/ 1124457 w 2371972"/>
                <a:gd name="connsiteY16435" fmla="*/ 2495341 h 3508684"/>
                <a:gd name="connsiteX16436" fmla="*/ 1125123 w 2371972"/>
                <a:gd name="connsiteY16436" fmla="*/ 2493914 h 3508684"/>
                <a:gd name="connsiteX16437" fmla="*/ 1128927 w 2371972"/>
                <a:gd name="connsiteY16437" fmla="*/ 2483256 h 3508684"/>
                <a:gd name="connsiteX16438" fmla="*/ 1131399 w 2371972"/>
                <a:gd name="connsiteY16438" fmla="*/ 2478023 h 3508684"/>
                <a:gd name="connsiteX16439" fmla="*/ 1132445 w 2371972"/>
                <a:gd name="connsiteY16439" fmla="*/ 2473455 h 3508684"/>
                <a:gd name="connsiteX16440" fmla="*/ 1133206 w 2371972"/>
                <a:gd name="connsiteY16440" fmla="*/ 2473170 h 3508684"/>
                <a:gd name="connsiteX16441" fmla="*/ 1134537 w 2371972"/>
                <a:gd name="connsiteY16441" fmla="*/ 2471362 h 3508684"/>
                <a:gd name="connsiteX16442" fmla="*/ 1136630 w 2371972"/>
                <a:gd name="connsiteY16442" fmla="*/ 2465557 h 3508684"/>
                <a:gd name="connsiteX16443" fmla="*/ 1136915 w 2371972"/>
                <a:gd name="connsiteY16443" fmla="*/ 2464129 h 3508684"/>
                <a:gd name="connsiteX16444" fmla="*/ 1136439 w 2371972"/>
                <a:gd name="connsiteY16444" fmla="*/ 2463273 h 3508684"/>
                <a:gd name="connsiteX16445" fmla="*/ 1137485 w 2371972"/>
                <a:gd name="connsiteY16445" fmla="*/ 2462417 h 3508684"/>
                <a:gd name="connsiteX16446" fmla="*/ 1137961 w 2371972"/>
                <a:gd name="connsiteY16446" fmla="*/ 2459942 h 3508684"/>
                <a:gd name="connsiteX16447" fmla="*/ 1140624 w 2371972"/>
                <a:gd name="connsiteY16447" fmla="*/ 2459277 h 3508684"/>
                <a:gd name="connsiteX16448" fmla="*/ 1144428 w 2371972"/>
                <a:gd name="connsiteY16448" fmla="*/ 2456041 h 3508684"/>
                <a:gd name="connsiteX16449" fmla="*/ 1145949 w 2371972"/>
                <a:gd name="connsiteY16449" fmla="*/ 2450617 h 3508684"/>
                <a:gd name="connsiteX16450" fmla="*/ 1145664 w 2371972"/>
                <a:gd name="connsiteY16450" fmla="*/ 2449665 h 3508684"/>
                <a:gd name="connsiteX16451" fmla="*/ 1148137 w 2371972"/>
                <a:gd name="connsiteY16451" fmla="*/ 2442338 h 3508684"/>
                <a:gd name="connsiteX16452" fmla="*/ 1149468 w 2371972"/>
                <a:gd name="connsiteY16452" fmla="*/ 2440340 h 3508684"/>
                <a:gd name="connsiteX16453" fmla="*/ 1150799 w 2371972"/>
                <a:gd name="connsiteY16453" fmla="*/ 2436534 h 3508684"/>
                <a:gd name="connsiteX16454" fmla="*/ 1152987 w 2371972"/>
                <a:gd name="connsiteY16454" fmla="*/ 2433774 h 3508684"/>
                <a:gd name="connsiteX16455" fmla="*/ 1154318 w 2371972"/>
                <a:gd name="connsiteY16455" fmla="*/ 2430158 h 3508684"/>
                <a:gd name="connsiteX16456" fmla="*/ 1159263 w 2371972"/>
                <a:gd name="connsiteY16456" fmla="*/ 2422831 h 3508684"/>
                <a:gd name="connsiteX16457" fmla="*/ 1160119 w 2371972"/>
                <a:gd name="connsiteY16457" fmla="*/ 2420357 h 3508684"/>
                <a:gd name="connsiteX16458" fmla="*/ 1160404 w 2371972"/>
                <a:gd name="connsiteY16458" fmla="*/ 2417883 h 3508684"/>
                <a:gd name="connsiteX16459" fmla="*/ 1163067 w 2371972"/>
                <a:gd name="connsiteY16459" fmla="*/ 2414076 h 3508684"/>
                <a:gd name="connsiteX16460" fmla="*/ 1165540 w 2371972"/>
                <a:gd name="connsiteY16460" fmla="*/ 2409318 h 3508684"/>
                <a:gd name="connsiteX16461" fmla="*/ 1169629 w 2371972"/>
                <a:gd name="connsiteY16461" fmla="*/ 2407225 h 3508684"/>
                <a:gd name="connsiteX16462" fmla="*/ 1172482 w 2371972"/>
                <a:gd name="connsiteY16462" fmla="*/ 2403799 h 3508684"/>
                <a:gd name="connsiteX16463" fmla="*/ 1173814 w 2371972"/>
                <a:gd name="connsiteY16463" fmla="*/ 2402943 h 3508684"/>
                <a:gd name="connsiteX16464" fmla="*/ 1174099 w 2371972"/>
                <a:gd name="connsiteY16464" fmla="*/ 2399993 h 3508684"/>
                <a:gd name="connsiteX16465" fmla="*/ 1174955 w 2371972"/>
                <a:gd name="connsiteY16465" fmla="*/ 2398851 h 3508684"/>
                <a:gd name="connsiteX16466" fmla="*/ 1175240 w 2371972"/>
                <a:gd name="connsiteY16466" fmla="*/ 2397423 h 3508684"/>
                <a:gd name="connsiteX16467" fmla="*/ 1172387 w 2371972"/>
                <a:gd name="connsiteY16467" fmla="*/ 2396757 h 3508684"/>
                <a:gd name="connsiteX16468" fmla="*/ 1171721 w 2371972"/>
                <a:gd name="connsiteY16468" fmla="*/ 2398946 h 3508684"/>
                <a:gd name="connsiteX16469" fmla="*/ 1169439 w 2371972"/>
                <a:gd name="connsiteY16469" fmla="*/ 2402372 h 3508684"/>
                <a:gd name="connsiteX16470" fmla="*/ 1166301 w 2371972"/>
                <a:gd name="connsiteY16470" fmla="*/ 2402657 h 3508684"/>
                <a:gd name="connsiteX16471" fmla="*/ 1163638 w 2371972"/>
                <a:gd name="connsiteY16471" fmla="*/ 2404751 h 3508684"/>
                <a:gd name="connsiteX16472" fmla="*/ 1162782 w 2371972"/>
                <a:gd name="connsiteY16472" fmla="*/ 2405702 h 3508684"/>
                <a:gd name="connsiteX16473" fmla="*/ 1162021 w 2371972"/>
                <a:gd name="connsiteY16473" fmla="*/ 2407796 h 3508684"/>
                <a:gd name="connsiteX16474" fmla="*/ 1162497 w 2371972"/>
                <a:gd name="connsiteY16474" fmla="*/ 2409984 h 3508684"/>
                <a:gd name="connsiteX16475" fmla="*/ 1159644 w 2371972"/>
                <a:gd name="connsiteY16475" fmla="*/ 2410365 h 3508684"/>
                <a:gd name="connsiteX16476" fmla="*/ 1157837 w 2371972"/>
                <a:gd name="connsiteY16476" fmla="*/ 2413125 h 3508684"/>
                <a:gd name="connsiteX16477" fmla="*/ 1156981 w 2371972"/>
                <a:gd name="connsiteY16477" fmla="*/ 2417216 h 3508684"/>
                <a:gd name="connsiteX16478" fmla="*/ 1155174 w 2371972"/>
                <a:gd name="connsiteY16478" fmla="*/ 2419024 h 3508684"/>
                <a:gd name="connsiteX16479" fmla="*/ 1154128 w 2371972"/>
                <a:gd name="connsiteY16479" fmla="*/ 2423116 h 3508684"/>
                <a:gd name="connsiteX16480" fmla="*/ 1152321 w 2371972"/>
                <a:gd name="connsiteY16480" fmla="*/ 2425305 h 3508684"/>
                <a:gd name="connsiteX16481" fmla="*/ 1151846 w 2371972"/>
                <a:gd name="connsiteY16481" fmla="*/ 2427113 h 3508684"/>
                <a:gd name="connsiteX16482" fmla="*/ 1150324 w 2371972"/>
                <a:gd name="connsiteY16482" fmla="*/ 2428636 h 3508684"/>
                <a:gd name="connsiteX16483" fmla="*/ 1149848 w 2371972"/>
                <a:gd name="connsiteY16483" fmla="*/ 2430444 h 3508684"/>
                <a:gd name="connsiteX16484" fmla="*/ 1147186 w 2371972"/>
                <a:gd name="connsiteY16484" fmla="*/ 2433393 h 3508684"/>
                <a:gd name="connsiteX16485" fmla="*/ 1146425 w 2371972"/>
                <a:gd name="connsiteY16485" fmla="*/ 2436153 h 3508684"/>
                <a:gd name="connsiteX16486" fmla="*/ 1145759 w 2371972"/>
                <a:gd name="connsiteY16486" fmla="*/ 2436819 h 3508684"/>
                <a:gd name="connsiteX16487" fmla="*/ 1145093 w 2371972"/>
                <a:gd name="connsiteY16487" fmla="*/ 2440054 h 3508684"/>
                <a:gd name="connsiteX16488" fmla="*/ 1143762 w 2371972"/>
                <a:gd name="connsiteY16488" fmla="*/ 2441006 h 3508684"/>
                <a:gd name="connsiteX16489" fmla="*/ 1142431 w 2371972"/>
                <a:gd name="connsiteY16489" fmla="*/ 2447191 h 3508684"/>
                <a:gd name="connsiteX16490" fmla="*/ 1142145 w 2371972"/>
                <a:gd name="connsiteY16490" fmla="*/ 2452806 h 3508684"/>
                <a:gd name="connsiteX16491" fmla="*/ 1141385 w 2371972"/>
                <a:gd name="connsiteY16491" fmla="*/ 2452806 h 3508684"/>
                <a:gd name="connsiteX16492" fmla="*/ 1140909 w 2371972"/>
                <a:gd name="connsiteY16492" fmla="*/ 2454994 h 3508684"/>
                <a:gd name="connsiteX16493" fmla="*/ 1140148 w 2371972"/>
                <a:gd name="connsiteY16493" fmla="*/ 2455660 h 3508684"/>
                <a:gd name="connsiteX16494" fmla="*/ 1139292 w 2371972"/>
                <a:gd name="connsiteY16494" fmla="*/ 2455946 h 3508684"/>
                <a:gd name="connsiteX16495" fmla="*/ 1137961 w 2371972"/>
                <a:gd name="connsiteY16495" fmla="*/ 2455280 h 3508684"/>
                <a:gd name="connsiteX16496" fmla="*/ 1137105 w 2371972"/>
                <a:gd name="connsiteY16496" fmla="*/ 2456136 h 3508684"/>
                <a:gd name="connsiteX16497" fmla="*/ 1136820 w 2371972"/>
                <a:gd name="connsiteY16497" fmla="*/ 2456993 h 3508684"/>
                <a:gd name="connsiteX16498" fmla="*/ 1134347 w 2371972"/>
                <a:gd name="connsiteY16498" fmla="*/ 2459562 h 3508684"/>
                <a:gd name="connsiteX16499" fmla="*/ 1133586 w 2371972"/>
                <a:gd name="connsiteY16499" fmla="*/ 2461370 h 3508684"/>
                <a:gd name="connsiteX16500" fmla="*/ 1132255 w 2371972"/>
                <a:gd name="connsiteY16500" fmla="*/ 2462321 h 3508684"/>
                <a:gd name="connsiteX16501" fmla="*/ 1130448 w 2371972"/>
                <a:gd name="connsiteY16501" fmla="*/ 2467555 h 3508684"/>
                <a:gd name="connsiteX16502" fmla="*/ 1130733 w 2371972"/>
                <a:gd name="connsiteY16502" fmla="*/ 2468697 h 3508684"/>
                <a:gd name="connsiteX16503" fmla="*/ 1128641 w 2371972"/>
                <a:gd name="connsiteY16503" fmla="*/ 2472313 h 3508684"/>
                <a:gd name="connsiteX16504" fmla="*/ 1127120 w 2371972"/>
                <a:gd name="connsiteY16504" fmla="*/ 2472028 h 3508684"/>
                <a:gd name="connsiteX16505" fmla="*/ 1124647 w 2371972"/>
                <a:gd name="connsiteY16505" fmla="*/ 2469554 h 3508684"/>
                <a:gd name="connsiteX16506" fmla="*/ 1122174 w 2371972"/>
                <a:gd name="connsiteY16506" fmla="*/ 2468887 h 3508684"/>
                <a:gd name="connsiteX16507" fmla="*/ 1120082 w 2371972"/>
                <a:gd name="connsiteY16507" fmla="*/ 2469268 h 3508684"/>
                <a:gd name="connsiteX16508" fmla="*/ 1119322 w 2371972"/>
                <a:gd name="connsiteY16508" fmla="*/ 2468887 h 3508684"/>
                <a:gd name="connsiteX16509" fmla="*/ 1116659 w 2371972"/>
                <a:gd name="connsiteY16509" fmla="*/ 2459942 h 3508684"/>
                <a:gd name="connsiteX16510" fmla="*/ 1115803 w 2371972"/>
                <a:gd name="connsiteY16510" fmla="*/ 2453472 h 3508684"/>
                <a:gd name="connsiteX16511" fmla="*/ 1117610 w 2371972"/>
                <a:gd name="connsiteY16511" fmla="*/ 2450903 h 3508684"/>
                <a:gd name="connsiteX16512" fmla="*/ 1119131 w 2371972"/>
                <a:gd name="connsiteY16512" fmla="*/ 2445859 h 3508684"/>
                <a:gd name="connsiteX16513" fmla="*/ 1119417 w 2371972"/>
                <a:gd name="connsiteY16513" fmla="*/ 2440816 h 3508684"/>
                <a:gd name="connsiteX16514" fmla="*/ 1118751 w 2371972"/>
                <a:gd name="connsiteY16514" fmla="*/ 2438342 h 3508684"/>
                <a:gd name="connsiteX16515" fmla="*/ 1117895 w 2371972"/>
                <a:gd name="connsiteY16515" fmla="*/ 2435392 h 3508684"/>
                <a:gd name="connsiteX16516" fmla="*/ 1117039 w 2371972"/>
                <a:gd name="connsiteY16516" fmla="*/ 2434726 h 3508684"/>
                <a:gd name="connsiteX16517" fmla="*/ 1116754 w 2371972"/>
                <a:gd name="connsiteY16517" fmla="*/ 2433964 h 3508684"/>
                <a:gd name="connsiteX16518" fmla="*/ 1115993 w 2371972"/>
                <a:gd name="connsiteY16518" fmla="*/ 2433679 h 3508684"/>
                <a:gd name="connsiteX16519" fmla="*/ 1114947 w 2371972"/>
                <a:gd name="connsiteY16519" fmla="*/ 2431205 h 3508684"/>
                <a:gd name="connsiteX16520" fmla="*/ 1114281 w 2371972"/>
                <a:gd name="connsiteY16520" fmla="*/ 2431490 h 3508684"/>
                <a:gd name="connsiteX16521" fmla="*/ 1113520 w 2371972"/>
                <a:gd name="connsiteY16521" fmla="*/ 2428065 h 3508684"/>
                <a:gd name="connsiteX16522" fmla="*/ 1112664 w 2371972"/>
                <a:gd name="connsiteY16522" fmla="*/ 2426066 h 3508684"/>
                <a:gd name="connsiteX16523" fmla="*/ 1112664 w 2371972"/>
                <a:gd name="connsiteY16523" fmla="*/ 2423116 h 3508684"/>
                <a:gd name="connsiteX16524" fmla="*/ 1111143 w 2371972"/>
                <a:gd name="connsiteY16524" fmla="*/ 2422260 h 3508684"/>
                <a:gd name="connsiteX16525" fmla="*/ 1109621 w 2371972"/>
                <a:gd name="connsiteY16525" fmla="*/ 2422260 h 3508684"/>
                <a:gd name="connsiteX16526" fmla="*/ 1106768 w 2371972"/>
                <a:gd name="connsiteY16526" fmla="*/ 2425019 h 3508684"/>
                <a:gd name="connsiteX16527" fmla="*/ 1106483 w 2371972"/>
                <a:gd name="connsiteY16527" fmla="*/ 2427018 h 3508684"/>
                <a:gd name="connsiteX16528" fmla="*/ 1108005 w 2371972"/>
                <a:gd name="connsiteY16528" fmla="*/ 2428826 h 3508684"/>
                <a:gd name="connsiteX16529" fmla="*/ 1108290 w 2371972"/>
                <a:gd name="connsiteY16529" fmla="*/ 2431776 h 3508684"/>
                <a:gd name="connsiteX16530" fmla="*/ 1112950 w 2371972"/>
                <a:gd name="connsiteY16530" fmla="*/ 2438627 h 3508684"/>
                <a:gd name="connsiteX16531" fmla="*/ 1113235 w 2371972"/>
                <a:gd name="connsiteY16531" fmla="*/ 2440150 h 3508684"/>
                <a:gd name="connsiteX16532" fmla="*/ 1112569 w 2371972"/>
                <a:gd name="connsiteY16532" fmla="*/ 2449095 h 3508684"/>
                <a:gd name="connsiteX16533" fmla="*/ 1110762 w 2371972"/>
                <a:gd name="connsiteY16533" fmla="*/ 2450522 h 3508684"/>
                <a:gd name="connsiteX16534" fmla="*/ 1109907 w 2371972"/>
                <a:gd name="connsiteY16534" fmla="*/ 2454138 h 3508684"/>
                <a:gd name="connsiteX16535" fmla="*/ 1110192 w 2371972"/>
                <a:gd name="connsiteY16535" fmla="*/ 2455565 h 3508684"/>
                <a:gd name="connsiteX16536" fmla="*/ 1109431 w 2371972"/>
                <a:gd name="connsiteY16536" fmla="*/ 2456707 h 3508684"/>
                <a:gd name="connsiteX16537" fmla="*/ 1108765 w 2371972"/>
                <a:gd name="connsiteY16537" fmla="*/ 2460133 h 3508684"/>
                <a:gd name="connsiteX16538" fmla="*/ 1109431 w 2371972"/>
                <a:gd name="connsiteY16538" fmla="*/ 2460799 h 3508684"/>
                <a:gd name="connsiteX16539" fmla="*/ 1109907 w 2371972"/>
                <a:gd name="connsiteY16539" fmla="*/ 2462321 h 3508684"/>
                <a:gd name="connsiteX16540" fmla="*/ 1109621 w 2371972"/>
                <a:gd name="connsiteY16540" fmla="*/ 2464700 h 3508684"/>
                <a:gd name="connsiteX16541" fmla="*/ 1112284 w 2371972"/>
                <a:gd name="connsiteY16541" fmla="*/ 2467650 h 3508684"/>
                <a:gd name="connsiteX16542" fmla="*/ 1112760 w 2371972"/>
                <a:gd name="connsiteY16542" fmla="*/ 2469173 h 3508684"/>
                <a:gd name="connsiteX16543" fmla="*/ 1113425 w 2371972"/>
                <a:gd name="connsiteY16543" fmla="*/ 2469839 h 3508684"/>
                <a:gd name="connsiteX16544" fmla="*/ 1115898 w 2371972"/>
                <a:gd name="connsiteY16544" fmla="*/ 2470505 h 3508684"/>
                <a:gd name="connsiteX16545" fmla="*/ 1116183 w 2371972"/>
                <a:gd name="connsiteY16545" fmla="*/ 2472313 h 3508684"/>
                <a:gd name="connsiteX16546" fmla="*/ 1117895 w 2371972"/>
                <a:gd name="connsiteY16546" fmla="*/ 2472979 h 3508684"/>
                <a:gd name="connsiteX16547" fmla="*/ 1119512 w 2371972"/>
                <a:gd name="connsiteY16547" fmla="*/ 2474787 h 3508684"/>
                <a:gd name="connsiteX16548" fmla="*/ 1119797 w 2371972"/>
                <a:gd name="connsiteY16548" fmla="*/ 2475739 h 3508684"/>
                <a:gd name="connsiteX16549" fmla="*/ 1122460 w 2371972"/>
                <a:gd name="connsiteY16549" fmla="*/ 2476595 h 3508684"/>
                <a:gd name="connsiteX16550" fmla="*/ 1123791 w 2371972"/>
                <a:gd name="connsiteY16550" fmla="*/ 2482400 h 3508684"/>
                <a:gd name="connsiteX16551" fmla="*/ 1122745 w 2371972"/>
                <a:gd name="connsiteY16551" fmla="*/ 2485160 h 3508684"/>
                <a:gd name="connsiteX16552" fmla="*/ 1122079 w 2371972"/>
                <a:gd name="connsiteY16552" fmla="*/ 2484874 h 3508684"/>
                <a:gd name="connsiteX16553" fmla="*/ 1121319 w 2371972"/>
                <a:gd name="connsiteY16553" fmla="*/ 2486397 h 3508684"/>
                <a:gd name="connsiteX16554" fmla="*/ 1120653 w 2371972"/>
                <a:gd name="connsiteY16554" fmla="*/ 2490489 h 3508684"/>
                <a:gd name="connsiteX16555" fmla="*/ 1119607 w 2371972"/>
                <a:gd name="connsiteY16555" fmla="*/ 2491154 h 3508684"/>
                <a:gd name="connsiteX16556" fmla="*/ 1119131 w 2371972"/>
                <a:gd name="connsiteY16556" fmla="*/ 2492011 h 3508684"/>
                <a:gd name="connsiteX16557" fmla="*/ 1116659 w 2371972"/>
                <a:gd name="connsiteY16557" fmla="*/ 2497055 h 3508684"/>
                <a:gd name="connsiteX16558" fmla="*/ 1115137 w 2371972"/>
                <a:gd name="connsiteY16558" fmla="*/ 2501432 h 3508684"/>
                <a:gd name="connsiteX16559" fmla="*/ 1113045 w 2371972"/>
                <a:gd name="connsiteY16559" fmla="*/ 2503430 h 3508684"/>
                <a:gd name="connsiteX16560" fmla="*/ 1111523 w 2371972"/>
                <a:gd name="connsiteY16560" fmla="*/ 2504096 h 3508684"/>
                <a:gd name="connsiteX16561" fmla="*/ 1110762 w 2371972"/>
                <a:gd name="connsiteY16561" fmla="*/ 2504953 h 3508684"/>
                <a:gd name="connsiteX16562" fmla="*/ 1110477 w 2371972"/>
                <a:gd name="connsiteY16562" fmla="*/ 2507427 h 3508684"/>
                <a:gd name="connsiteX16563" fmla="*/ 1108670 w 2371972"/>
                <a:gd name="connsiteY16563" fmla="*/ 2508378 h 3508684"/>
                <a:gd name="connsiteX16564" fmla="*/ 1108385 w 2371972"/>
                <a:gd name="connsiteY16564" fmla="*/ 2509901 h 3508684"/>
                <a:gd name="connsiteX16565" fmla="*/ 1109431 w 2371972"/>
                <a:gd name="connsiteY16565" fmla="*/ 2511043 h 3508684"/>
                <a:gd name="connsiteX16566" fmla="*/ 1110097 w 2371972"/>
                <a:gd name="connsiteY16566" fmla="*/ 2513421 h 3508684"/>
                <a:gd name="connsiteX16567" fmla="*/ 1110097 w 2371972"/>
                <a:gd name="connsiteY16567" fmla="*/ 2518179 h 3508684"/>
                <a:gd name="connsiteX16568" fmla="*/ 1110762 w 2371972"/>
                <a:gd name="connsiteY16568" fmla="*/ 2520558 h 3508684"/>
                <a:gd name="connsiteX16569" fmla="*/ 1110287 w 2371972"/>
                <a:gd name="connsiteY16569" fmla="*/ 2521415 h 3508684"/>
                <a:gd name="connsiteX16570" fmla="*/ 1111143 w 2371972"/>
                <a:gd name="connsiteY16570" fmla="*/ 2522842 h 3508684"/>
                <a:gd name="connsiteX16571" fmla="*/ 1111809 w 2371972"/>
                <a:gd name="connsiteY16571" fmla="*/ 2527220 h 3508684"/>
                <a:gd name="connsiteX16572" fmla="*/ 1112664 w 2371972"/>
                <a:gd name="connsiteY16572" fmla="*/ 2528742 h 3508684"/>
                <a:gd name="connsiteX16573" fmla="*/ 1113520 w 2371972"/>
                <a:gd name="connsiteY16573" fmla="*/ 2529408 h 3508684"/>
                <a:gd name="connsiteX16574" fmla="*/ 1113520 w 2371972"/>
                <a:gd name="connsiteY16574" fmla="*/ 2530550 h 3508684"/>
                <a:gd name="connsiteX16575" fmla="*/ 1112189 w 2371972"/>
                <a:gd name="connsiteY16575" fmla="*/ 2531692 h 3508684"/>
                <a:gd name="connsiteX16576" fmla="*/ 1111904 w 2371972"/>
                <a:gd name="connsiteY16576" fmla="*/ 2537116 h 3508684"/>
                <a:gd name="connsiteX16577" fmla="*/ 1113711 w 2371972"/>
                <a:gd name="connsiteY16577" fmla="*/ 2541208 h 3508684"/>
                <a:gd name="connsiteX16578" fmla="*/ 1114567 w 2371972"/>
                <a:gd name="connsiteY16578" fmla="*/ 2545300 h 3508684"/>
                <a:gd name="connsiteX16579" fmla="*/ 1115327 w 2371972"/>
                <a:gd name="connsiteY16579" fmla="*/ 2551199 h 3508684"/>
                <a:gd name="connsiteX16580" fmla="*/ 1115042 w 2371972"/>
                <a:gd name="connsiteY16580" fmla="*/ 2553959 h 3508684"/>
                <a:gd name="connsiteX16581" fmla="*/ 1113996 w 2371972"/>
                <a:gd name="connsiteY16581" fmla="*/ 2556719 h 3508684"/>
                <a:gd name="connsiteX16582" fmla="*/ 1111333 w 2371972"/>
                <a:gd name="connsiteY16582" fmla="*/ 2556719 h 3508684"/>
                <a:gd name="connsiteX16583" fmla="*/ 1104391 w 2371972"/>
                <a:gd name="connsiteY16583" fmla="*/ 2552912 h 3508684"/>
                <a:gd name="connsiteX16584" fmla="*/ 1101918 w 2371972"/>
                <a:gd name="connsiteY16584" fmla="*/ 2552532 h 3508684"/>
                <a:gd name="connsiteX16585" fmla="*/ 1101633 w 2371972"/>
                <a:gd name="connsiteY16585" fmla="*/ 2551675 h 3508684"/>
                <a:gd name="connsiteX16586" fmla="*/ 1100587 w 2371972"/>
                <a:gd name="connsiteY16586" fmla="*/ 2551295 h 3508684"/>
                <a:gd name="connsiteX16587" fmla="*/ 1100302 w 2371972"/>
                <a:gd name="connsiteY16587" fmla="*/ 2550628 h 3508684"/>
                <a:gd name="connsiteX16588" fmla="*/ 1096878 w 2371972"/>
                <a:gd name="connsiteY16588" fmla="*/ 2548440 h 3508684"/>
                <a:gd name="connsiteX16589" fmla="*/ 1096878 w 2371972"/>
                <a:gd name="connsiteY16589" fmla="*/ 2547774 h 3508684"/>
                <a:gd name="connsiteX16590" fmla="*/ 1094025 w 2371972"/>
                <a:gd name="connsiteY16590" fmla="*/ 2549296 h 3508684"/>
                <a:gd name="connsiteX16591" fmla="*/ 1094025 w 2371972"/>
                <a:gd name="connsiteY16591" fmla="*/ 2547488 h 3508684"/>
                <a:gd name="connsiteX16592" fmla="*/ 1092218 w 2371972"/>
                <a:gd name="connsiteY16592" fmla="*/ 2545966 h 3508684"/>
                <a:gd name="connsiteX16593" fmla="*/ 1092218 w 2371972"/>
                <a:gd name="connsiteY16593" fmla="*/ 2545109 h 3508684"/>
                <a:gd name="connsiteX16594" fmla="*/ 1090411 w 2371972"/>
                <a:gd name="connsiteY16594" fmla="*/ 2544729 h 3508684"/>
                <a:gd name="connsiteX16595" fmla="*/ 1090126 w 2371972"/>
                <a:gd name="connsiteY16595" fmla="*/ 2545585 h 3508684"/>
                <a:gd name="connsiteX16596" fmla="*/ 1091648 w 2371972"/>
                <a:gd name="connsiteY16596" fmla="*/ 2549011 h 3508684"/>
                <a:gd name="connsiteX16597" fmla="*/ 1091362 w 2371972"/>
                <a:gd name="connsiteY16597" fmla="*/ 2549867 h 3508684"/>
                <a:gd name="connsiteX16598" fmla="*/ 1089270 w 2371972"/>
                <a:gd name="connsiteY16598" fmla="*/ 2550248 h 3508684"/>
                <a:gd name="connsiteX16599" fmla="*/ 1089270 w 2371972"/>
                <a:gd name="connsiteY16599" fmla="*/ 2551199 h 3508684"/>
                <a:gd name="connsiteX16600" fmla="*/ 1088224 w 2371972"/>
                <a:gd name="connsiteY16600" fmla="*/ 2551199 h 3508684"/>
                <a:gd name="connsiteX16601" fmla="*/ 1087939 w 2371972"/>
                <a:gd name="connsiteY16601" fmla="*/ 2551866 h 3508684"/>
                <a:gd name="connsiteX16602" fmla="*/ 1088414 w 2371972"/>
                <a:gd name="connsiteY16602" fmla="*/ 2552722 h 3508684"/>
                <a:gd name="connsiteX16603" fmla="*/ 1090506 w 2371972"/>
                <a:gd name="connsiteY16603" fmla="*/ 2553674 h 3508684"/>
                <a:gd name="connsiteX16604" fmla="*/ 1091362 w 2371972"/>
                <a:gd name="connsiteY16604" fmla="*/ 2555862 h 3508684"/>
                <a:gd name="connsiteX16605" fmla="*/ 1094025 w 2371972"/>
                <a:gd name="connsiteY16605" fmla="*/ 2556529 h 3508684"/>
                <a:gd name="connsiteX16606" fmla="*/ 1095071 w 2371972"/>
                <a:gd name="connsiteY16606" fmla="*/ 2557670 h 3508684"/>
                <a:gd name="connsiteX16607" fmla="*/ 1096593 w 2371972"/>
                <a:gd name="connsiteY16607" fmla="*/ 2558051 h 3508684"/>
                <a:gd name="connsiteX16608" fmla="*/ 1098590 w 2371972"/>
                <a:gd name="connsiteY16608" fmla="*/ 2558336 h 3508684"/>
                <a:gd name="connsiteX16609" fmla="*/ 1099921 w 2371972"/>
                <a:gd name="connsiteY16609" fmla="*/ 2557670 h 3508684"/>
                <a:gd name="connsiteX16610" fmla="*/ 1100587 w 2371972"/>
                <a:gd name="connsiteY16610" fmla="*/ 2557956 h 3508684"/>
                <a:gd name="connsiteX16611" fmla="*/ 1102394 w 2371972"/>
                <a:gd name="connsiteY16611" fmla="*/ 2559764 h 3508684"/>
                <a:gd name="connsiteX16612" fmla="*/ 1106864 w 2371972"/>
                <a:gd name="connsiteY16612" fmla="*/ 2561762 h 3508684"/>
                <a:gd name="connsiteX16613" fmla="*/ 1109336 w 2371972"/>
                <a:gd name="connsiteY16613" fmla="*/ 2566330 h 3508684"/>
                <a:gd name="connsiteX16614" fmla="*/ 1109621 w 2371972"/>
                <a:gd name="connsiteY16614" fmla="*/ 2568899 h 3508684"/>
                <a:gd name="connsiteX16615" fmla="*/ 1108765 w 2371972"/>
                <a:gd name="connsiteY16615" fmla="*/ 2572705 h 3508684"/>
                <a:gd name="connsiteX16616" fmla="*/ 1109051 w 2371972"/>
                <a:gd name="connsiteY16616" fmla="*/ 2573562 h 3508684"/>
                <a:gd name="connsiteX16617" fmla="*/ 1106959 w 2371972"/>
                <a:gd name="connsiteY16617" fmla="*/ 2575941 h 3508684"/>
                <a:gd name="connsiteX16618" fmla="*/ 1106293 w 2371972"/>
                <a:gd name="connsiteY16618" fmla="*/ 2577463 h 3508684"/>
                <a:gd name="connsiteX16619" fmla="*/ 1105722 w 2371972"/>
                <a:gd name="connsiteY16619" fmla="*/ 2577463 h 3508684"/>
                <a:gd name="connsiteX16620" fmla="*/ 1104296 w 2371972"/>
                <a:gd name="connsiteY16620" fmla="*/ 2578891 h 3508684"/>
                <a:gd name="connsiteX16621" fmla="*/ 1104010 w 2371972"/>
                <a:gd name="connsiteY16621" fmla="*/ 2579747 h 3508684"/>
                <a:gd name="connsiteX16622" fmla="*/ 1103345 w 2371972"/>
                <a:gd name="connsiteY16622" fmla="*/ 2580032 h 3508684"/>
                <a:gd name="connsiteX16623" fmla="*/ 1103059 w 2371972"/>
                <a:gd name="connsiteY16623" fmla="*/ 2581555 h 3508684"/>
                <a:gd name="connsiteX16624" fmla="*/ 1103915 w 2371972"/>
                <a:gd name="connsiteY16624" fmla="*/ 2582221 h 3508684"/>
                <a:gd name="connsiteX16625" fmla="*/ 1104201 w 2371972"/>
                <a:gd name="connsiteY16625" fmla="*/ 2583173 h 3508684"/>
                <a:gd name="connsiteX16626" fmla="*/ 1103535 w 2371972"/>
                <a:gd name="connsiteY16626" fmla="*/ 2584124 h 3508684"/>
                <a:gd name="connsiteX16627" fmla="*/ 1099921 w 2371972"/>
                <a:gd name="connsiteY16627" fmla="*/ 2584790 h 3508684"/>
                <a:gd name="connsiteX16628" fmla="*/ 1097639 w 2371972"/>
                <a:gd name="connsiteY16628" fmla="*/ 2594497 h 3508684"/>
                <a:gd name="connsiteX16629" fmla="*/ 1097924 w 2371972"/>
                <a:gd name="connsiteY16629" fmla="*/ 2595448 h 3508684"/>
                <a:gd name="connsiteX16630" fmla="*/ 1097258 w 2371972"/>
                <a:gd name="connsiteY16630" fmla="*/ 2597637 h 3508684"/>
                <a:gd name="connsiteX16631" fmla="*/ 1095927 w 2371972"/>
                <a:gd name="connsiteY16631" fmla="*/ 2599445 h 3508684"/>
                <a:gd name="connsiteX16632" fmla="*/ 1093835 w 2371972"/>
                <a:gd name="connsiteY16632" fmla="*/ 2606011 h 3508684"/>
                <a:gd name="connsiteX16633" fmla="*/ 1094120 w 2371972"/>
                <a:gd name="connsiteY16633" fmla="*/ 2607153 h 3508684"/>
                <a:gd name="connsiteX16634" fmla="*/ 1093359 w 2371972"/>
                <a:gd name="connsiteY16634" fmla="*/ 2607819 h 3508684"/>
                <a:gd name="connsiteX16635" fmla="*/ 1092884 w 2371972"/>
                <a:gd name="connsiteY16635" fmla="*/ 2611911 h 3508684"/>
                <a:gd name="connsiteX16636" fmla="*/ 1093359 w 2371972"/>
                <a:gd name="connsiteY16636" fmla="*/ 2613433 h 3508684"/>
                <a:gd name="connsiteX16637" fmla="*/ 1092503 w 2371972"/>
                <a:gd name="connsiteY16637" fmla="*/ 2614860 h 3508684"/>
                <a:gd name="connsiteX16638" fmla="*/ 1092503 w 2371972"/>
                <a:gd name="connsiteY16638" fmla="*/ 2617810 h 3508684"/>
                <a:gd name="connsiteX16639" fmla="*/ 1090316 w 2371972"/>
                <a:gd name="connsiteY16639" fmla="*/ 2621902 h 3508684"/>
                <a:gd name="connsiteX16640" fmla="*/ 1089460 w 2371972"/>
                <a:gd name="connsiteY16640" fmla="*/ 2622568 h 3508684"/>
                <a:gd name="connsiteX16641" fmla="*/ 1088414 w 2371972"/>
                <a:gd name="connsiteY16641" fmla="*/ 2624757 h 3508684"/>
                <a:gd name="connsiteX16642" fmla="*/ 1087083 w 2371972"/>
                <a:gd name="connsiteY16642" fmla="*/ 2625709 h 3508684"/>
                <a:gd name="connsiteX16643" fmla="*/ 1086227 w 2371972"/>
                <a:gd name="connsiteY16643" fmla="*/ 2627897 h 3508684"/>
                <a:gd name="connsiteX16644" fmla="*/ 1084705 w 2371972"/>
                <a:gd name="connsiteY16644" fmla="*/ 2628183 h 3508684"/>
                <a:gd name="connsiteX16645" fmla="*/ 1084230 w 2371972"/>
                <a:gd name="connsiteY16645" fmla="*/ 2630181 h 3508684"/>
                <a:gd name="connsiteX16646" fmla="*/ 1083374 w 2371972"/>
                <a:gd name="connsiteY16646" fmla="*/ 2631133 h 3508684"/>
                <a:gd name="connsiteX16647" fmla="*/ 1082518 w 2371972"/>
                <a:gd name="connsiteY16647" fmla="*/ 2634083 h 3508684"/>
                <a:gd name="connsiteX16648" fmla="*/ 1082233 w 2371972"/>
                <a:gd name="connsiteY16648" fmla="*/ 2637889 h 3508684"/>
                <a:gd name="connsiteX16649" fmla="*/ 1081567 w 2371972"/>
                <a:gd name="connsiteY16649" fmla="*/ 2638555 h 3508684"/>
                <a:gd name="connsiteX16650" fmla="*/ 1081091 w 2371972"/>
                <a:gd name="connsiteY16650" fmla="*/ 2642361 h 3508684"/>
                <a:gd name="connsiteX16651" fmla="*/ 1081567 w 2371972"/>
                <a:gd name="connsiteY16651" fmla="*/ 2643503 h 3508684"/>
                <a:gd name="connsiteX16652" fmla="*/ 1080711 w 2371972"/>
                <a:gd name="connsiteY16652" fmla="*/ 2644645 h 3508684"/>
                <a:gd name="connsiteX16653" fmla="*/ 1079380 w 2371972"/>
                <a:gd name="connsiteY16653" fmla="*/ 2644360 h 3508684"/>
                <a:gd name="connsiteX16654" fmla="*/ 1078524 w 2371972"/>
                <a:gd name="connsiteY16654" fmla="*/ 2644740 h 3508684"/>
                <a:gd name="connsiteX16655" fmla="*/ 1077763 w 2371972"/>
                <a:gd name="connsiteY16655" fmla="*/ 2644074 h 3508684"/>
                <a:gd name="connsiteX16656" fmla="*/ 1077763 w 2371972"/>
                <a:gd name="connsiteY16656" fmla="*/ 2642932 h 3508684"/>
                <a:gd name="connsiteX16657" fmla="*/ 1071772 w 2371972"/>
                <a:gd name="connsiteY16657" fmla="*/ 2641790 h 3508684"/>
                <a:gd name="connsiteX16658" fmla="*/ 1070916 w 2371972"/>
                <a:gd name="connsiteY16658" fmla="*/ 2642171 h 3508684"/>
                <a:gd name="connsiteX16659" fmla="*/ 1065971 w 2371972"/>
                <a:gd name="connsiteY16659" fmla="*/ 2641029 h 3508684"/>
                <a:gd name="connsiteX16660" fmla="*/ 1064164 w 2371972"/>
                <a:gd name="connsiteY16660" fmla="*/ 2641410 h 3508684"/>
                <a:gd name="connsiteX16661" fmla="*/ 1063498 w 2371972"/>
                <a:gd name="connsiteY16661" fmla="*/ 2640744 h 3508684"/>
                <a:gd name="connsiteX16662" fmla="*/ 1063498 w 2371972"/>
                <a:gd name="connsiteY16662" fmla="*/ 2639887 h 3508684"/>
                <a:gd name="connsiteX16663" fmla="*/ 1061406 w 2371972"/>
                <a:gd name="connsiteY16663" fmla="*/ 2638745 h 3508684"/>
                <a:gd name="connsiteX16664" fmla="*/ 1056936 w 2371972"/>
                <a:gd name="connsiteY16664" fmla="*/ 2639697 h 3508684"/>
                <a:gd name="connsiteX16665" fmla="*/ 1056461 w 2371972"/>
                <a:gd name="connsiteY16665" fmla="*/ 2638841 h 3508684"/>
                <a:gd name="connsiteX16666" fmla="*/ 1056746 w 2371972"/>
                <a:gd name="connsiteY16666" fmla="*/ 2638174 h 3508684"/>
                <a:gd name="connsiteX16667" fmla="*/ 1055985 w 2371972"/>
                <a:gd name="connsiteY16667" fmla="*/ 2637889 h 3508684"/>
                <a:gd name="connsiteX16668" fmla="*/ 1055319 w 2371972"/>
                <a:gd name="connsiteY16668" fmla="*/ 2638270 h 3508684"/>
                <a:gd name="connsiteX16669" fmla="*/ 1055985 w 2371972"/>
                <a:gd name="connsiteY16669" fmla="*/ 2636462 h 3508684"/>
                <a:gd name="connsiteX16670" fmla="*/ 1054464 w 2371972"/>
                <a:gd name="connsiteY16670" fmla="*/ 2637128 h 3508684"/>
                <a:gd name="connsiteX16671" fmla="*/ 1053798 w 2371972"/>
                <a:gd name="connsiteY16671" fmla="*/ 2636176 h 3508684"/>
                <a:gd name="connsiteX16672" fmla="*/ 1054844 w 2371972"/>
                <a:gd name="connsiteY16672" fmla="*/ 2632560 h 3508684"/>
                <a:gd name="connsiteX16673" fmla="*/ 1055129 w 2371972"/>
                <a:gd name="connsiteY16673" fmla="*/ 2628754 h 3508684"/>
                <a:gd name="connsiteX16674" fmla="*/ 1053608 w 2371972"/>
                <a:gd name="connsiteY16674" fmla="*/ 2623520 h 3508684"/>
                <a:gd name="connsiteX16675" fmla="*/ 1052847 w 2371972"/>
                <a:gd name="connsiteY16675" fmla="*/ 2619428 h 3508684"/>
                <a:gd name="connsiteX16676" fmla="*/ 1052181 w 2371972"/>
                <a:gd name="connsiteY16676" fmla="*/ 2619428 h 3508684"/>
                <a:gd name="connsiteX16677" fmla="*/ 1052847 w 2371972"/>
                <a:gd name="connsiteY16677" fmla="*/ 2617620 h 3508684"/>
                <a:gd name="connsiteX16678" fmla="*/ 1052371 w 2371972"/>
                <a:gd name="connsiteY16678" fmla="*/ 2612006 h 3508684"/>
                <a:gd name="connsiteX16679" fmla="*/ 1049233 w 2371972"/>
                <a:gd name="connsiteY16679" fmla="*/ 2600872 h 3508684"/>
                <a:gd name="connsiteX16680" fmla="*/ 1049709 w 2371972"/>
                <a:gd name="connsiteY16680" fmla="*/ 2595924 h 3508684"/>
                <a:gd name="connsiteX16681" fmla="*/ 1048663 w 2371972"/>
                <a:gd name="connsiteY16681" fmla="*/ 2593735 h 3508684"/>
                <a:gd name="connsiteX16682" fmla="*/ 1047997 w 2371972"/>
                <a:gd name="connsiteY16682" fmla="*/ 2593450 h 3508684"/>
                <a:gd name="connsiteX16683" fmla="*/ 1047712 w 2371972"/>
                <a:gd name="connsiteY16683" fmla="*/ 2592593 h 3508684"/>
                <a:gd name="connsiteX16684" fmla="*/ 1048377 w 2371972"/>
                <a:gd name="connsiteY16684" fmla="*/ 2591166 h 3508684"/>
                <a:gd name="connsiteX16685" fmla="*/ 1045239 w 2371972"/>
                <a:gd name="connsiteY16685" fmla="*/ 2583649 h 3508684"/>
                <a:gd name="connsiteX16686" fmla="*/ 1044573 w 2371972"/>
                <a:gd name="connsiteY16686" fmla="*/ 2578415 h 3508684"/>
                <a:gd name="connsiteX16687" fmla="*/ 1042481 w 2371972"/>
                <a:gd name="connsiteY16687" fmla="*/ 2576892 h 3508684"/>
                <a:gd name="connsiteX16688" fmla="*/ 1039057 w 2371972"/>
                <a:gd name="connsiteY16688" fmla="*/ 2572134 h 3508684"/>
                <a:gd name="connsiteX16689" fmla="*/ 1036395 w 2371972"/>
                <a:gd name="connsiteY16689" fmla="*/ 2570612 h 3508684"/>
                <a:gd name="connsiteX16690" fmla="*/ 1033542 w 2371972"/>
                <a:gd name="connsiteY16690" fmla="*/ 2569946 h 3508684"/>
                <a:gd name="connsiteX16691" fmla="*/ 1030403 w 2371972"/>
                <a:gd name="connsiteY16691" fmla="*/ 2565854 h 3508684"/>
                <a:gd name="connsiteX16692" fmla="*/ 1029548 w 2371972"/>
                <a:gd name="connsiteY16692" fmla="*/ 2563665 h 3508684"/>
                <a:gd name="connsiteX16693" fmla="*/ 1027075 w 2371972"/>
                <a:gd name="connsiteY16693" fmla="*/ 2552532 h 3508684"/>
                <a:gd name="connsiteX16694" fmla="*/ 1026790 w 2371972"/>
                <a:gd name="connsiteY16694" fmla="*/ 2551866 h 3508684"/>
                <a:gd name="connsiteX16695" fmla="*/ 1026029 w 2371972"/>
                <a:gd name="connsiteY16695" fmla="*/ 2551580 h 3508684"/>
                <a:gd name="connsiteX16696" fmla="*/ 1025173 w 2371972"/>
                <a:gd name="connsiteY16696" fmla="*/ 2547488 h 3508684"/>
                <a:gd name="connsiteX16697" fmla="*/ 1023841 w 2371972"/>
                <a:gd name="connsiteY16697" fmla="*/ 2546632 h 3508684"/>
                <a:gd name="connsiteX16698" fmla="*/ 1023081 w 2371972"/>
                <a:gd name="connsiteY16698" fmla="*/ 2545205 h 3508684"/>
                <a:gd name="connsiteX16699" fmla="*/ 1022795 w 2371972"/>
                <a:gd name="connsiteY16699" fmla="*/ 2544063 h 3508684"/>
                <a:gd name="connsiteX16700" fmla="*/ 1023081 w 2371972"/>
                <a:gd name="connsiteY16700" fmla="*/ 2543206 h 3508684"/>
                <a:gd name="connsiteX16701" fmla="*/ 1023841 w 2371972"/>
                <a:gd name="connsiteY16701" fmla="*/ 2543492 h 3508684"/>
                <a:gd name="connsiteX16702" fmla="*/ 1023841 w 2371972"/>
                <a:gd name="connsiteY16702" fmla="*/ 2542540 h 3508684"/>
                <a:gd name="connsiteX16703" fmla="*/ 1022986 w 2371972"/>
                <a:gd name="connsiteY16703" fmla="*/ 2538924 h 3508684"/>
                <a:gd name="connsiteX16704" fmla="*/ 1021179 w 2371972"/>
                <a:gd name="connsiteY16704" fmla="*/ 2539210 h 3508684"/>
                <a:gd name="connsiteX16705" fmla="*/ 1020893 w 2371972"/>
                <a:gd name="connsiteY16705" fmla="*/ 2539876 h 3508684"/>
                <a:gd name="connsiteX16706" fmla="*/ 1021179 w 2371972"/>
                <a:gd name="connsiteY16706" fmla="*/ 2542445 h 3508684"/>
                <a:gd name="connsiteX16707" fmla="*/ 1020323 w 2371972"/>
                <a:gd name="connsiteY16707" fmla="*/ 2546537 h 3508684"/>
                <a:gd name="connsiteX16708" fmla="*/ 1020608 w 2371972"/>
                <a:gd name="connsiteY16708" fmla="*/ 2547679 h 3508684"/>
                <a:gd name="connsiteX16709" fmla="*/ 1024222 w 2371972"/>
                <a:gd name="connsiteY16709" fmla="*/ 2557004 h 3508684"/>
                <a:gd name="connsiteX16710" fmla="*/ 1024888 w 2371972"/>
                <a:gd name="connsiteY16710" fmla="*/ 2564046 h 3508684"/>
                <a:gd name="connsiteX16711" fmla="*/ 1025934 w 2371972"/>
                <a:gd name="connsiteY16711" fmla="*/ 2564427 h 3508684"/>
                <a:gd name="connsiteX16712" fmla="*/ 1026790 w 2371972"/>
                <a:gd name="connsiteY16712" fmla="*/ 2567852 h 3508684"/>
                <a:gd name="connsiteX16713" fmla="*/ 1027646 w 2371972"/>
                <a:gd name="connsiteY16713" fmla="*/ 2569375 h 3508684"/>
                <a:gd name="connsiteX16714" fmla="*/ 1029452 w 2371972"/>
                <a:gd name="connsiteY16714" fmla="*/ 2569755 h 3508684"/>
                <a:gd name="connsiteX16715" fmla="*/ 1030498 w 2371972"/>
                <a:gd name="connsiteY16715" fmla="*/ 2573372 h 3508684"/>
                <a:gd name="connsiteX16716" fmla="*/ 1032020 w 2371972"/>
                <a:gd name="connsiteY16716" fmla="*/ 2574894 h 3508684"/>
                <a:gd name="connsiteX16717" fmla="*/ 1033827 w 2371972"/>
                <a:gd name="connsiteY16717" fmla="*/ 2575846 h 3508684"/>
                <a:gd name="connsiteX16718" fmla="*/ 1034873 w 2371972"/>
                <a:gd name="connsiteY16718" fmla="*/ 2579652 h 3508684"/>
                <a:gd name="connsiteX16719" fmla="*/ 1038677 w 2371972"/>
                <a:gd name="connsiteY16719" fmla="*/ 2588026 h 3508684"/>
                <a:gd name="connsiteX16720" fmla="*/ 1039533 w 2371972"/>
                <a:gd name="connsiteY16720" fmla="*/ 2595353 h 3508684"/>
                <a:gd name="connsiteX16721" fmla="*/ 1040864 w 2371972"/>
                <a:gd name="connsiteY16721" fmla="*/ 2600301 h 3508684"/>
                <a:gd name="connsiteX16722" fmla="*/ 1042386 w 2371972"/>
                <a:gd name="connsiteY16722" fmla="*/ 2613624 h 3508684"/>
                <a:gd name="connsiteX16723" fmla="*/ 1042101 w 2371972"/>
                <a:gd name="connsiteY16723" fmla="*/ 2615146 h 3508684"/>
                <a:gd name="connsiteX16724" fmla="*/ 1040008 w 2371972"/>
                <a:gd name="connsiteY16724" fmla="*/ 2617335 h 3508684"/>
                <a:gd name="connsiteX16725" fmla="*/ 1036395 w 2371972"/>
                <a:gd name="connsiteY16725" fmla="*/ 2617335 h 3508684"/>
                <a:gd name="connsiteX16726" fmla="*/ 1035063 w 2371972"/>
                <a:gd name="connsiteY16726" fmla="*/ 2616478 h 3508684"/>
                <a:gd name="connsiteX16727" fmla="*/ 1031925 w 2371972"/>
                <a:gd name="connsiteY16727" fmla="*/ 2615622 h 3508684"/>
                <a:gd name="connsiteX16728" fmla="*/ 1031640 w 2371972"/>
                <a:gd name="connsiteY16728" fmla="*/ 2616288 h 3508684"/>
                <a:gd name="connsiteX16729" fmla="*/ 1030974 w 2371972"/>
                <a:gd name="connsiteY16729" fmla="*/ 2616574 h 3508684"/>
                <a:gd name="connsiteX16730" fmla="*/ 1028501 w 2371972"/>
                <a:gd name="connsiteY16730" fmla="*/ 2615431 h 3508684"/>
                <a:gd name="connsiteX16731" fmla="*/ 1025648 w 2371972"/>
                <a:gd name="connsiteY16731" fmla="*/ 2613243 h 3508684"/>
                <a:gd name="connsiteX16732" fmla="*/ 1024602 w 2371972"/>
                <a:gd name="connsiteY16732" fmla="*/ 2611720 h 3508684"/>
                <a:gd name="connsiteX16733" fmla="*/ 1020988 w 2371972"/>
                <a:gd name="connsiteY16733" fmla="*/ 2608485 h 3508684"/>
                <a:gd name="connsiteX16734" fmla="*/ 1018516 w 2371972"/>
                <a:gd name="connsiteY16734" fmla="*/ 2605059 h 3508684"/>
                <a:gd name="connsiteX16735" fmla="*/ 1015853 w 2371972"/>
                <a:gd name="connsiteY16735" fmla="*/ 2603917 h 3508684"/>
                <a:gd name="connsiteX16736" fmla="*/ 1015568 w 2371972"/>
                <a:gd name="connsiteY16736" fmla="*/ 2602966 h 3508684"/>
                <a:gd name="connsiteX16737" fmla="*/ 1013761 w 2371972"/>
                <a:gd name="connsiteY16737" fmla="*/ 2600777 h 3508684"/>
                <a:gd name="connsiteX16738" fmla="*/ 1010908 w 2371972"/>
                <a:gd name="connsiteY16738" fmla="*/ 2599921 h 3508684"/>
                <a:gd name="connsiteX16739" fmla="*/ 1009862 w 2371972"/>
                <a:gd name="connsiteY16739" fmla="*/ 2598779 h 3508684"/>
                <a:gd name="connsiteX16740" fmla="*/ 1009101 w 2371972"/>
                <a:gd name="connsiteY16740" fmla="*/ 2596780 h 3508684"/>
                <a:gd name="connsiteX16741" fmla="*/ 1007579 w 2371972"/>
                <a:gd name="connsiteY16741" fmla="*/ 2595353 h 3508684"/>
                <a:gd name="connsiteX16742" fmla="*/ 1005773 w 2371972"/>
                <a:gd name="connsiteY16742" fmla="*/ 2594687 h 3508684"/>
                <a:gd name="connsiteX16743" fmla="*/ 1005297 w 2371972"/>
                <a:gd name="connsiteY16743" fmla="*/ 2593260 h 3508684"/>
                <a:gd name="connsiteX16744" fmla="*/ 1003015 w 2371972"/>
                <a:gd name="connsiteY16744" fmla="*/ 2592308 h 3508684"/>
                <a:gd name="connsiteX16745" fmla="*/ 1001969 w 2371972"/>
                <a:gd name="connsiteY16745" fmla="*/ 2592689 h 3508684"/>
                <a:gd name="connsiteX16746" fmla="*/ 1000637 w 2371972"/>
                <a:gd name="connsiteY16746" fmla="*/ 2592308 h 3508684"/>
                <a:gd name="connsiteX16747" fmla="*/ 999972 w 2371972"/>
                <a:gd name="connsiteY16747" fmla="*/ 2591452 h 3508684"/>
                <a:gd name="connsiteX16748" fmla="*/ 1000257 w 2371972"/>
                <a:gd name="connsiteY16748" fmla="*/ 2589073 h 3508684"/>
                <a:gd name="connsiteX16749" fmla="*/ 998735 w 2371972"/>
                <a:gd name="connsiteY16749" fmla="*/ 2587074 h 3508684"/>
                <a:gd name="connsiteX16750" fmla="*/ 998070 w 2371972"/>
                <a:gd name="connsiteY16750" fmla="*/ 2586789 h 3508684"/>
                <a:gd name="connsiteX16751" fmla="*/ 998070 w 2371972"/>
                <a:gd name="connsiteY16751" fmla="*/ 2587741 h 3508684"/>
                <a:gd name="connsiteX16752" fmla="*/ 997309 w 2371972"/>
                <a:gd name="connsiteY16752" fmla="*/ 2588026 h 3508684"/>
                <a:gd name="connsiteX16753" fmla="*/ 996643 w 2371972"/>
                <a:gd name="connsiteY16753" fmla="*/ 2583934 h 3508684"/>
                <a:gd name="connsiteX16754" fmla="*/ 995597 w 2371972"/>
                <a:gd name="connsiteY16754" fmla="*/ 2582411 h 3508684"/>
                <a:gd name="connsiteX16755" fmla="*/ 995312 w 2371972"/>
                <a:gd name="connsiteY16755" fmla="*/ 2580413 h 3508684"/>
                <a:gd name="connsiteX16756" fmla="*/ 995977 w 2371972"/>
                <a:gd name="connsiteY16756" fmla="*/ 2576988 h 3508684"/>
                <a:gd name="connsiteX16757" fmla="*/ 996738 w 2371972"/>
                <a:gd name="connsiteY16757" fmla="*/ 2575846 h 3508684"/>
                <a:gd name="connsiteX16758" fmla="*/ 997023 w 2371972"/>
                <a:gd name="connsiteY16758" fmla="*/ 2571278 h 3508684"/>
                <a:gd name="connsiteX16759" fmla="*/ 996738 w 2371972"/>
                <a:gd name="connsiteY16759" fmla="*/ 2569280 h 3508684"/>
                <a:gd name="connsiteX16760" fmla="*/ 995407 w 2371972"/>
                <a:gd name="connsiteY16760" fmla="*/ 2566044 h 3508684"/>
                <a:gd name="connsiteX16761" fmla="*/ 996453 w 2371972"/>
                <a:gd name="connsiteY16761" fmla="*/ 2565664 h 3508684"/>
                <a:gd name="connsiteX16762" fmla="*/ 997499 w 2371972"/>
                <a:gd name="connsiteY16762" fmla="*/ 2563285 h 3508684"/>
                <a:gd name="connsiteX16763" fmla="*/ 996833 w 2371972"/>
                <a:gd name="connsiteY16763" fmla="*/ 2561857 h 3508684"/>
                <a:gd name="connsiteX16764" fmla="*/ 995977 w 2371972"/>
                <a:gd name="connsiteY16764" fmla="*/ 2561191 h 3508684"/>
                <a:gd name="connsiteX16765" fmla="*/ 995312 w 2371972"/>
                <a:gd name="connsiteY16765" fmla="*/ 2559383 h 3508684"/>
                <a:gd name="connsiteX16766" fmla="*/ 995597 w 2371972"/>
                <a:gd name="connsiteY16766" fmla="*/ 2558717 h 3508684"/>
                <a:gd name="connsiteX16767" fmla="*/ 994266 w 2371972"/>
                <a:gd name="connsiteY16767" fmla="*/ 2558051 h 3508684"/>
                <a:gd name="connsiteX16768" fmla="*/ 992934 w 2371972"/>
                <a:gd name="connsiteY16768" fmla="*/ 2561667 h 3508684"/>
                <a:gd name="connsiteX16769" fmla="*/ 992934 w 2371972"/>
                <a:gd name="connsiteY16769" fmla="*/ 2563856 h 3508684"/>
                <a:gd name="connsiteX16770" fmla="*/ 992078 w 2371972"/>
                <a:gd name="connsiteY16770" fmla="*/ 2566806 h 3508684"/>
                <a:gd name="connsiteX16771" fmla="*/ 992554 w 2371972"/>
                <a:gd name="connsiteY16771" fmla="*/ 2567757 h 3508684"/>
                <a:gd name="connsiteX16772" fmla="*/ 992554 w 2371972"/>
                <a:gd name="connsiteY16772" fmla="*/ 2574133 h 3508684"/>
                <a:gd name="connsiteX16773" fmla="*/ 991698 w 2371972"/>
                <a:gd name="connsiteY16773" fmla="*/ 2574799 h 3508684"/>
                <a:gd name="connsiteX16774" fmla="*/ 991413 w 2371972"/>
                <a:gd name="connsiteY16774" fmla="*/ 2575655 h 3508684"/>
                <a:gd name="connsiteX16775" fmla="*/ 992078 w 2371972"/>
                <a:gd name="connsiteY16775" fmla="*/ 2578225 h 3508684"/>
                <a:gd name="connsiteX16776" fmla="*/ 991222 w 2371972"/>
                <a:gd name="connsiteY16776" fmla="*/ 2580794 h 3508684"/>
                <a:gd name="connsiteX16777" fmla="*/ 990462 w 2371972"/>
                <a:gd name="connsiteY16777" fmla="*/ 2585171 h 3508684"/>
                <a:gd name="connsiteX16778" fmla="*/ 993600 w 2371972"/>
                <a:gd name="connsiteY16778" fmla="*/ 2588597 h 3508684"/>
                <a:gd name="connsiteX16779" fmla="*/ 993600 w 2371972"/>
                <a:gd name="connsiteY16779" fmla="*/ 2590120 h 3508684"/>
                <a:gd name="connsiteX16780" fmla="*/ 992268 w 2371972"/>
                <a:gd name="connsiteY16780" fmla="*/ 2590500 h 3508684"/>
                <a:gd name="connsiteX16781" fmla="*/ 992554 w 2371972"/>
                <a:gd name="connsiteY16781" fmla="*/ 2591642 h 3508684"/>
                <a:gd name="connsiteX16782" fmla="*/ 993220 w 2371972"/>
                <a:gd name="connsiteY16782" fmla="*/ 2591927 h 3508684"/>
                <a:gd name="connsiteX16783" fmla="*/ 991698 w 2371972"/>
                <a:gd name="connsiteY16783" fmla="*/ 2592308 h 3508684"/>
                <a:gd name="connsiteX16784" fmla="*/ 991222 w 2371972"/>
                <a:gd name="connsiteY16784" fmla="*/ 2594687 h 3508684"/>
                <a:gd name="connsiteX16785" fmla="*/ 988940 w 2371972"/>
                <a:gd name="connsiteY16785" fmla="*/ 2600396 h 3508684"/>
                <a:gd name="connsiteX16786" fmla="*/ 988465 w 2371972"/>
                <a:gd name="connsiteY16786" fmla="*/ 2603727 h 3508684"/>
                <a:gd name="connsiteX16787" fmla="*/ 984661 w 2371972"/>
                <a:gd name="connsiteY16787" fmla="*/ 2603727 h 3508684"/>
                <a:gd name="connsiteX16788" fmla="*/ 980571 w 2371972"/>
                <a:gd name="connsiteY16788" fmla="*/ 2609627 h 3508684"/>
                <a:gd name="connsiteX16789" fmla="*/ 978764 w 2371972"/>
                <a:gd name="connsiteY16789" fmla="*/ 2610008 h 3508684"/>
                <a:gd name="connsiteX16790" fmla="*/ 978479 w 2371972"/>
                <a:gd name="connsiteY16790" fmla="*/ 2610864 h 3508684"/>
                <a:gd name="connsiteX16791" fmla="*/ 976387 w 2371972"/>
                <a:gd name="connsiteY16791" fmla="*/ 2611816 h 3508684"/>
                <a:gd name="connsiteX16792" fmla="*/ 975341 w 2371972"/>
                <a:gd name="connsiteY16792" fmla="*/ 2613243 h 3508684"/>
                <a:gd name="connsiteX16793" fmla="*/ 974675 w 2371972"/>
                <a:gd name="connsiteY16793" fmla="*/ 2620285 h 3508684"/>
                <a:gd name="connsiteX16794" fmla="*/ 975341 w 2371972"/>
                <a:gd name="connsiteY16794" fmla="*/ 2622473 h 3508684"/>
                <a:gd name="connsiteX16795" fmla="*/ 978479 w 2371972"/>
                <a:gd name="connsiteY16795" fmla="*/ 2627421 h 3508684"/>
                <a:gd name="connsiteX16796" fmla="*/ 980001 w 2371972"/>
                <a:gd name="connsiteY16796" fmla="*/ 2630847 h 3508684"/>
                <a:gd name="connsiteX16797" fmla="*/ 982854 w 2371972"/>
                <a:gd name="connsiteY16797" fmla="*/ 2638365 h 3508684"/>
                <a:gd name="connsiteX16798" fmla="*/ 984375 w 2371972"/>
                <a:gd name="connsiteY16798" fmla="*/ 2639031 h 3508684"/>
                <a:gd name="connsiteX16799" fmla="*/ 984661 w 2371972"/>
                <a:gd name="connsiteY16799" fmla="*/ 2639887 h 3508684"/>
                <a:gd name="connsiteX16800" fmla="*/ 984185 w 2371972"/>
                <a:gd name="connsiteY16800" fmla="*/ 2640839 h 3508684"/>
                <a:gd name="connsiteX16801" fmla="*/ 985707 w 2371972"/>
                <a:gd name="connsiteY16801" fmla="*/ 2644074 h 3508684"/>
                <a:gd name="connsiteX16802" fmla="*/ 985707 w 2371972"/>
                <a:gd name="connsiteY16802" fmla="*/ 2645597 h 3508684"/>
                <a:gd name="connsiteX16803" fmla="*/ 988179 w 2371972"/>
                <a:gd name="connsiteY16803" fmla="*/ 2645882 h 3508684"/>
                <a:gd name="connsiteX16804" fmla="*/ 988465 w 2371972"/>
                <a:gd name="connsiteY16804" fmla="*/ 2646548 h 3508684"/>
                <a:gd name="connsiteX16805" fmla="*/ 988750 w 2371972"/>
                <a:gd name="connsiteY16805" fmla="*/ 2647500 h 3508684"/>
                <a:gd name="connsiteX16806" fmla="*/ 988084 w 2371972"/>
                <a:gd name="connsiteY16806" fmla="*/ 2649879 h 3508684"/>
                <a:gd name="connsiteX16807" fmla="*/ 987799 w 2371972"/>
                <a:gd name="connsiteY16807" fmla="*/ 2654446 h 3508684"/>
                <a:gd name="connsiteX16808" fmla="*/ 988084 w 2371972"/>
                <a:gd name="connsiteY16808" fmla="*/ 2655969 h 3508684"/>
                <a:gd name="connsiteX16809" fmla="*/ 988940 w 2371972"/>
                <a:gd name="connsiteY16809" fmla="*/ 2657111 h 3508684"/>
                <a:gd name="connsiteX16810" fmla="*/ 989986 w 2371972"/>
                <a:gd name="connsiteY16810" fmla="*/ 2657492 h 3508684"/>
                <a:gd name="connsiteX16811" fmla="*/ 991032 w 2371972"/>
                <a:gd name="connsiteY16811" fmla="*/ 2663962 h 3508684"/>
                <a:gd name="connsiteX16812" fmla="*/ 990747 w 2371972"/>
                <a:gd name="connsiteY16812" fmla="*/ 2664914 h 3508684"/>
                <a:gd name="connsiteX16813" fmla="*/ 989225 w 2371972"/>
                <a:gd name="connsiteY16813" fmla="*/ 2666056 h 3508684"/>
                <a:gd name="connsiteX16814" fmla="*/ 989511 w 2371972"/>
                <a:gd name="connsiteY16814" fmla="*/ 2667578 h 3508684"/>
                <a:gd name="connsiteX16815" fmla="*/ 987704 w 2371972"/>
                <a:gd name="connsiteY16815" fmla="*/ 2668435 h 3508684"/>
                <a:gd name="connsiteX16816" fmla="*/ 986943 w 2371972"/>
                <a:gd name="connsiteY16816" fmla="*/ 2667007 h 3508684"/>
                <a:gd name="connsiteX16817" fmla="*/ 985897 w 2371972"/>
                <a:gd name="connsiteY16817" fmla="*/ 2667007 h 3508684"/>
                <a:gd name="connsiteX16818" fmla="*/ 985612 w 2371972"/>
                <a:gd name="connsiteY16818" fmla="*/ 2667864 h 3508684"/>
                <a:gd name="connsiteX16819" fmla="*/ 984565 w 2371972"/>
                <a:gd name="connsiteY16819" fmla="*/ 2668054 h 3508684"/>
                <a:gd name="connsiteX16820" fmla="*/ 982473 w 2371972"/>
                <a:gd name="connsiteY16820" fmla="*/ 2663677 h 3508684"/>
                <a:gd name="connsiteX16821" fmla="*/ 981142 w 2371972"/>
                <a:gd name="connsiteY16821" fmla="*/ 2662250 h 3508684"/>
                <a:gd name="connsiteX16822" fmla="*/ 980476 w 2371972"/>
                <a:gd name="connsiteY16822" fmla="*/ 2659680 h 3508684"/>
                <a:gd name="connsiteX16823" fmla="*/ 977623 w 2371972"/>
                <a:gd name="connsiteY16823" fmla="*/ 2658824 h 3508684"/>
                <a:gd name="connsiteX16824" fmla="*/ 976102 w 2371972"/>
                <a:gd name="connsiteY16824" fmla="*/ 2659490 h 3508684"/>
                <a:gd name="connsiteX16825" fmla="*/ 971442 w 2371972"/>
                <a:gd name="connsiteY16825" fmla="*/ 2657967 h 3508684"/>
                <a:gd name="connsiteX16826" fmla="*/ 970586 w 2371972"/>
                <a:gd name="connsiteY16826" fmla="*/ 2656159 h 3508684"/>
                <a:gd name="connsiteX16827" fmla="*/ 969825 w 2371972"/>
                <a:gd name="connsiteY16827" fmla="*/ 2652067 h 3508684"/>
                <a:gd name="connsiteX16828" fmla="*/ 969159 w 2371972"/>
                <a:gd name="connsiteY16828" fmla="*/ 2651782 h 3508684"/>
                <a:gd name="connsiteX16829" fmla="*/ 968303 w 2371972"/>
                <a:gd name="connsiteY16829" fmla="*/ 2649974 h 3508684"/>
                <a:gd name="connsiteX16830" fmla="*/ 966782 w 2371972"/>
                <a:gd name="connsiteY16830" fmla="*/ 2649118 h 3508684"/>
                <a:gd name="connsiteX16831" fmla="*/ 964119 w 2371972"/>
                <a:gd name="connsiteY16831" fmla="*/ 2648832 h 3508684"/>
                <a:gd name="connsiteX16832" fmla="*/ 964404 w 2371972"/>
                <a:gd name="connsiteY16832" fmla="*/ 2650355 h 3508684"/>
                <a:gd name="connsiteX16833" fmla="*/ 963929 w 2371972"/>
                <a:gd name="connsiteY16833" fmla="*/ 2652353 h 3508684"/>
                <a:gd name="connsiteX16834" fmla="*/ 963073 w 2371972"/>
                <a:gd name="connsiteY16834" fmla="*/ 2652353 h 3508684"/>
                <a:gd name="connsiteX16835" fmla="*/ 962027 w 2371972"/>
                <a:gd name="connsiteY16835" fmla="*/ 2653209 h 3508684"/>
                <a:gd name="connsiteX16836" fmla="*/ 961551 w 2371972"/>
                <a:gd name="connsiteY16836" fmla="*/ 2652353 h 3508684"/>
                <a:gd name="connsiteX16837" fmla="*/ 960220 w 2371972"/>
                <a:gd name="connsiteY16837" fmla="*/ 2651973 h 3508684"/>
                <a:gd name="connsiteX16838" fmla="*/ 959935 w 2371972"/>
                <a:gd name="connsiteY16838" fmla="*/ 2652829 h 3508684"/>
                <a:gd name="connsiteX16839" fmla="*/ 959079 w 2371972"/>
                <a:gd name="connsiteY16839" fmla="*/ 2652543 h 3508684"/>
                <a:gd name="connsiteX16840" fmla="*/ 958793 w 2371972"/>
                <a:gd name="connsiteY16840" fmla="*/ 2651877 h 3508684"/>
                <a:gd name="connsiteX16841" fmla="*/ 956987 w 2371972"/>
                <a:gd name="connsiteY16841" fmla="*/ 2651497 h 3508684"/>
                <a:gd name="connsiteX16842" fmla="*/ 956987 w 2371972"/>
                <a:gd name="connsiteY16842" fmla="*/ 2652163 h 3508684"/>
                <a:gd name="connsiteX16843" fmla="*/ 954894 w 2371972"/>
                <a:gd name="connsiteY16843" fmla="*/ 2651211 h 3508684"/>
                <a:gd name="connsiteX16844" fmla="*/ 955655 w 2371972"/>
                <a:gd name="connsiteY16844" fmla="*/ 2646643 h 3508684"/>
                <a:gd name="connsiteX16845" fmla="*/ 954609 w 2371972"/>
                <a:gd name="connsiteY16845" fmla="*/ 2645977 h 3508684"/>
                <a:gd name="connsiteX16846" fmla="*/ 953278 w 2371972"/>
                <a:gd name="connsiteY16846" fmla="*/ 2645692 h 3508684"/>
                <a:gd name="connsiteX16847" fmla="*/ 952422 w 2371972"/>
                <a:gd name="connsiteY16847" fmla="*/ 2647119 h 3508684"/>
                <a:gd name="connsiteX16848" fmla="*/ 950615 w 2371972"/>
                <a:gd name="connsiteY16848" fmla="*/ 2647405 h 3508684"/>
                <a:gd name="connsiteX16849" fmla="*/ 951661 w 2371972"/>
                <a:gd name="connsiteY16849" fmla="*/ 2648071 h 3508684"/>
                <a:gd name="connsiteX16850" fmla="*/ 951661 w 2371972"/>
                <a:gd name="connsiteY16850" fmla="*/ 2648737 h 3508684"/>
                <a:gd name="connsiteX16851" fmla="*/ 949569 w 2371972"/>
                <a:gd name="connsiteY16851" fmla="*/ 2649689 h 3508684"/>
                <a:gd name="connsiteX16852" fmla="*/ 948808 w 2371972"/>
                <a:gd name="connsiteY16852" fmla="*/ 2649974 h 3508684"/>
                <a:gd name="connsiteX16853" fmla="*/ 945384 w 2371972"/>
                <a:gd name="connsiteY16853" fmla="*/ 2649118 h 3508684"/>
                <a:gd name="connsiteX16854" fmla="*/ 945384 w 2371972"/>
                <a:gd name="connsiteY16854" fmla="*/ 2647976 h 3508684"/>
                <a:gd name="connsiteX16855" fmla="*/ 948808 w 2371972"/>
                <a:gd name="connsiteY16855" fmla="*/ 2647119 h 3508684"/>
                <a:gd name="connsiteX16856" fmla="*/ 943673 w 2371972"/>
                <a:gd name="connsiteY16856" fmla="*/ 2645977 h 3508684"/>
                <a:gd name="connsiteX16857" fmla="*/ 944529 w 2371972"/>
                <a:gd name="connsiteY16857" fmla="*/ 2641410 h 3508684"/>
                <a:gd name="connsiteX16858" fmla="*/ 946621 w 2371972"/>
                <a:gd name="connsiteY16858" fmla="*/ 2636462 h 3508684"/>
                <a:gd name="connsiteX16859" fmla="*/ 945765 w 2371972"/>
                <a:gd name="connsiteY16859" fmla="*/ 2636081 h 3508684"/>
                <a:gd name="connsiteX16860" fmla="*/ 944243 w 2371972"/>
                <a:gd name="connsiteY16860" fmla="*/ 2636462 h 3508684"/>
                <a:gd name="connsiteX16861" fmla="*/ 943387 w 2371972"/>
                <a:gd name="connsiteY16861" fmla="*/ 2633892 h 3508684"/>
                <a:gd name="connsiteX16862" fmla="*/ 942341 w 2371972"/>
                <a:gd name="connsiteY16862" fmla="*/ 2632750 h 3508684"/>
                <a:gd name="connsiteX16863" fmla="*/ 944433 w 2371972"/>
                <a:gd name="connsiteY16863" fmla="*/ 2631799 h 3508684"/>
                <a:gd name="connsiteX16864" fmla="*/ 943958 w 2371972"/>
                <a:gd name="connsiteY16864" fmla="*/ 2630942 h 3508684"/>
                <a:gd name="connsiteX16865" fmla="*/ 941676 w 2371972"/>
                <a:gd name="connsiteY16865" fmla="*/ 2630086 h 3508684"/>
                <a:gd name="connsiteX16866" fmla="*/ 941961 w 2371972"/>
                <a:gd name="connsiteY16866" fmla="*/ 2631228 h 3508684"/>
                <a:gd name="connsiteX16867" fmla="*/ 939869 w 2371972"/>
                <a:gd name="connsiteY16867" fmla="*/ 2631228 h 3508684"/>
                <a:gd name="connsiteX16868" fmla="*/ 939583 w 2371972"/>
                <a:gd name="connsiteY16868" fmla="*/ 2630276 h 3508684"/>
                <a:gd name="connsiteX16869" fmla="*/ 940915 w 2371972"/>
                <a:gd name="connsiteY16869" fmla="*/ 2629420 h 3508684"/>
                <a:gd name="connsiteX16870" fmla="*/ 941390 w 2371972"/>
                <a:gd name="connsiteY16870" fmla="*/ 2628468 h 3508684"/>
                <a:gd name="connsiteX16871" fmla="*/ 941105 w 2371972"/>
                <a:gd name="connsiteY16871" fmla="*/ 2627802 h 3508684"/>
                <a:gd name="connsiteX16872" fmla="*/ 940249 w 2371972"/>
                <a:gd name="connsiteY16872" fmla="*/ 2627802 h 3508684"/>
                <a:gd name="connsiteX16873" fmla="*/ 939964 w 2371972"/>
                <a:gd name="connsiteY16873" fmla="*/ 2626280 h 3508684"/>
                <a:gd name="connsiteX16874" fmla="*/ 938918 w 2371972"/>
                <a:gd name="connsiteY16874" fmla="*/ 2625994 h 3508684"/>
                <a:gd name="connsiteX16875" fmla="*/ 938918 w 2371972"/>
                <a:gd name="connsiteY16875" fmla="*/ 2625138 h 3508684"/>
                <a:gd name="connsiteX16876" fmla="*/ 938252 w 2371972"/>
                <a:gd name="connsiteY16876" fmla="*/ 2625138 h 3508684"/>
                <a:gd name="connsiteX16877" fmla="*/ 938252 w 2371972"/>
                <a:gd name="connsiteY16877" fmla="*/ 2625804 h 3508684"/>
                <a:gd name="connsiteX16878" fmla="*/ 936921 w 2371972"/>
                <a:gd name="connsiteY16878" fmla="*/ 2626089 h 3508684"/>
                <a:gd name="connsiteX16879" fmla="*/ 936921 w 2371972"/>
                <a:gd name="connsiteY16879" fmla="*/ 2626755 h 3508684"/>
                <a:gd name="connsiteX16880" fmla="*/ 935874 w 2371972"/>
                <a:gd name="connsiteY16880" fmla="*/ 2626089 h 3508684"/>
                <a:gd name="connsiteX16881" fmla="*/ 936350 w 2371972"/>
                <a:gd name="connsiteY16881" fmla="*/ 2625233 h 3508684"/>
                <a:gd name="connsiteX16882" fmla="*/ 935019 w 2371972"/>
                <a:gd name="connsiteY16882" fmla="*/ 2622854 h 3508684"/>
                <a:gd name="connsiteX16883" fmla="*/ 933212 w 2371972"/>
                <a:gd name="connsiteY16883" fmla="*/ 2624852 h 3508684"/>
                <a:gd name="connsiteX16884" fmla="*/ 931880 w 2371972"/>
                <a:gd name="connsiteY16884" fmla="*/ 2624472 h 3508684"/>
                <a:gd name="connsiteX16885" fmla="*/ 931405 w 2371972"/>
                <a:gd name="connsiteY16885" fmla="*/ 2622949 h 3508684"/>
                <a:gd name="connsiteX16886" fmla="*/ 932451 w 2371972"/>
                <a:gd name="connsiteY16886" fmla="*/ 2620189 h 3508684"/>
                <a:gd name="connsiteX16887" fmla="*/ 931975 w 2371972"/>
                <a:gd name="connsiteY16887" fmla="*/ 2618001 h 3508684"/>
                <a:gd name="connsiteX16888" fmla="*/ 930454 w 2371972"/>
                <a:gd name="connsiteY16888" fmla="*/ 2617335 h 3508684"/>
                <a:gd name="connsiteX16889" fmla="*/ 929978 w 2371972"/>
                <a:gd name="connsiteY16889" fmla="*/ 2620094 h 3508684"/>
                <a:gd name="connsiteX16890" fmla="*/ 929313 w 2371972"/>
                <a:gd name="connsiteY16890" fmla="*/ 2618572 h 3508684"/>
                <a:gd name="connsiteX16891" fmla="*/ 929978 w 2371972"/>
                <a:gd name="connsiteY16891" fmla="*/ 2617144 h 3508684"/>
                <a:gd name="connsiteX16892" fmla="*/ 929693 w 2371972"/>
                <a:gd name="connsiteY16892" fmla="*/ 2616193 h 3508684"/>
                <a:gd name="connsiteX16893" fmla="*/ 930168 w 2371972"/>
                <a:gd name="connsiteY16893" fmla="*/ 2614195 h 3508684"/>
                <a:gd name="connsiteX16894" fmla="*/ 931215 w 2371972"/>
                <a:gd name="connsiteY16894" fmla="*/ 2614480 h 3508684"/>
                <a:gd name="connsiteX16895" fmla="*/ 931215 w 2371972"/>
                <a:gd name="connsiteY16895" fmla="*/ 2613814 h 3508684"/>
                <a:gd name="connsiteX16896" fmla="*/ 932736 w 2371972"/>
                <a:gd name="connsiteY16896" fmla="*/ 2613433 h 3508684"/>
                <a:gd name="connsiteX16897" fmla="*/ 932451 w 2371972"/>
                <a:gd name="connsiteY16897" fmla="*/ 2612767 h 3508684"/>
                <a:gd name="connsiteX16898" fmla="*/ 931405 w 2371972"/>
                <a:gd name="connsiteY16898" fmla="*/ 2612482 h 3508684"/>
                <a:gd name="connsiteX16899" fmla="*/ 931405 w 2371972"/>
                <a:gd name="connsiteY16899" fmla="*/ 2611054 h 3508684"/>
                <a:gd name="connsiteX16900" fmla="*/ 929883 w 2371972"/>
                <a:gd name="connsiteY16900" fmla="*/ 2608866 h 3508684"/>
                <a:gd name="connsiteX16901" fmla="*/ 931405 w 2371972"/>
                <a:gd name="connsiteY16901" fmla="*/ 2604298 h 3508684"/>
                <a:gd name="connsiteX16902" fmla="*/ 931119 w 2371972"/>
                <a:gd name="connsiteY16902" fmla="*/ 2603442 h 3508684"/>
                <a:gd name="connsiteX16903" fmla="*/ 932926 w 2371972"/>
                <a:gd name="connsiteY16903" fmla="*/ 2602775 h 3508684"/>
                <a:gd name="connsiteX16904" fmla="*/ 933212 w 2371972"/>
                <a:gd name="connsiteY16904" fmla="*/ 2601634 h 3508684"/>
                <a:gd name="connsiteX16905" fmla="*/ 931880 w 2371972"/>
                <a:gd name="connsiteY16905" fmla="*/ 2599445 h 3508684"/>
                <a:gd name="connsiteX16906" fmla="*/ 931024 w 2371972"/>
                <a:gd name="connsiteY16906" fmla="*/ 2595639 h 3508684"/>
                <a:gd name="connsiteX16907" fmla="*/ 931785 w 2371972"/>
                <a:gd name="connsiteY16907" fmla="*/ 2593260 h 3508684"/>
                <a:gd name="connsiteX16908" fmla="*/ 933592 w 2371972"/>
                <a:gd name="connsiteY16908" fmla="*/ 2592308 h 3508684"/>
                <a:gd name="connsiteX16909" fmla="*/ 933307 w 2371972"/>
                <a:gd name="connsiteY16909" fmla="*/ 2586408 h 3508684"/>
                <a:gd name="connsiteX16910" fmla="*/ 936445 w 2371972"/>
                <a:gd name="connsiteY16910" fmla="*/ 2580604 h 3508684"/>
                <a:gd name="connsiteX16911" fmla="*/ 938632 w 2371972"/>
                <a:gd name="connsiteY16911" fmla="*/ 2573276 h 3508684"/>
                <a:gd name="connsiteX16912" fmla="*/ 937967 w 2371972"/>
                <a:gd name="connsiteY16912" fmla="*/ 2571468 h 3508684"/>
                <a:gd name="connsiteX16913" fmla="*/ 936635 w 2371972"/>
                <a:gd name="connsiteY16913" fmla="*/ 2570326 h 3508684"/>
                <a:gd name="connsiteX16914" fmla="*/ 935779 w 2371972"/>
                <a:gd name="connsiteY16914" fmla="*/ 2570041 h 3508684"/>
                <a:gd name="connsiteX16915" fmla="*/ 935779 w 2371972"/>
                <a:gd name="connsiteY16915" fmla="*/ 2570707 h 3508684"/>
                <a:gd name="connsiteX16916" fmla="*/ 935019 w 2371972"/>
                <a:gd name="connsiteY16916" fmla="*/ 2570707 h 3508684"/>
                <a:gd name="connsiteX16917" fmla="*/ 933972 w 2371972"/>
                <a:gd name="connsiteY16917" fmla="*/ 2570041 h 3508684"/>
                <a:gd name="connsiteX16918" fmla="*/ 933497 w 2371972"/>
                <a:gd name="connsiteY16918" fmla="*/ 2568043 h 3508684"/>
                <a:gd name="connsiteX16919" fmla="*/ 932641 w 2371972"/>
                <a:gd name="connsiteY16919" fmla="*/ 2567757 h 3508684"/>
                <a:gd name="connsiteX16920" fmla="*/ 931975 w 2371972"/>
                <a:gd name="connsiteY16920" fmla="*/ 2566806 h 3508684"/>
                <a:gd name="connsiteX16921" fmla="*/ 932261 w 2371972"/>
                <a:gd name="connsiteY16921" fmla="*/ 2565854 h 3508684"/>
                <a:gd name="connsiteX16922" fmla="*/ 931500 w 2371972"/>
                <a:gd name="connsiteY16922" fmla="*/ 2562619 h 3508684"/>
                <a:gd name="connsiteX16923" fmla="*/ 932261 w 2371972"/>
                <a:gd name="connsiteY16923" fmla="*/ 2560240 h 3508684"/>
                <a:gd name="connsiteX16924" fmla="*/ 933592 w 2371972"/>
                <a:gd name="connsiteY16924" fmla="*/ 2557861 h 3508684"/>
                <a:gd name="connsiteX16925" fmla="*/ 934448 w 2371972"/>
                <a:gd name="connsiteY16925" fmla="*/ 2557575 h 3508684"/>
                <a:gd name="connsiteX16926" fmla="*/ 935209 w 2371972"/>
                <a:gd name="connsiteY16926" fmla="*/ 2553959 h 3508684"/>
                <a:gd name="connsiteX16927" fmla="*/ 934448 w 2371972"/>
                <a:gd name="connsiteY16927" fmla="*/ 2553293 h 3508684"/>
                <a:gd name="connsiteX16928" fmla="*/ 933592 w 2371972"/>
                <a:gd name="connsiteY16928" fmla="*/ 2548725 h 3508684"/>
                <a:gd name="connsiteX16929" fmla="*/ 934068 w 2371972"/>
                <a:gd name="connsiteY16929" fmla="*/ 2545966 h 3508684"/>
                <a:gd name="connsiteX16930" fmla="*/ 934353 w 2371972"/>
                <a:gd name="connsiteY16930" fmla="*/ 2545300 h 3508684"/>
                <a:gd name="connsiteX16931" fmla="*/ 935684 w 2371972"/>
                <a:gd name="connsiteY16931" fmla="*/ 2545014 h 3508684"/>
                <a:gd name="connsiteX16932" fmla="*/ 936445 w 2371972"/>
                <a:gd name="connsiteY16932" fmla="*/ 2543587 h 3508684"/>
                <a:gd name="connsiteX16933" fmla="*/ 937491 w 2371972"/>
                <a:gd name="connsiteY16933" fmla="*/ 2543587 h 3508684"/>
                <a:gd name="connsiteX16934" fmla="*/ 937491 w 2371972"/>
                <a:gd name="connsiteY16934" fmla="*/ 2540161 h 3508684"/>
                <a:gd name="connsiteX16935" fmla="*/ 939298 w 2371972"/>
                <a:gd name="connsiteY16935" fmla="*/ 2539019 h 3508684"/>
                <a:gd name="connsiteX16936" fmla="*/ 939964 w 2371972"/>
                <a:gd name="connsiteY16936" fmla="*/ 2537877 h 3508684"/>
                <a:gd name="connsiteX16937" fmla="*/ 939678 w 2371972"/>
                <a:gd name="connsiteY16937" fmla="*/ 2537021 h 3508684"/>
                <a:gd name="connsiteX16938" fmla="*/ 941200 w 2371972"/>
                <a:gd name="connsiteY16938" fmla="*/ 2537021 h 3508684"/>
                <a:gd name="connsiteX16939" fmla="*/ 942722 w 2371972"/>
                <a:gd name="connsiteY16939" fmla="*/ 2536355 h 3508684"/>
                <a:gd name="connsiteX16940" fmla="*/ 943007 w 2371972"/>
                <a:gd name="connsiteY16940" fmla="*/ 2535403 h 3508684"/>
                <a:gd name="connsiteX16941" fmla="*/ 945099 w 2371972"/>
                <a:gd name="connsiteY16941" fmla="*/ 2534452 h 3508684"/>
                <a:gd name="connsiteX16942" fmla="*/ 947572 w 2371972"/>
                <a:gd name="connsiteY16942" fmla="*/ 2529028 h 3508684"/>
                <a:gd name="connsiteX16943" fmla="*/ 948903 w 2371972"/>
                <a:gd name="connsiteY16943" fmla="*/ 2527886 h 3508684"/>
                <a:gd name="connsiteX16944" fmla="*/ 949188 w 2371972"/>
                <a:gd name="connsiteY16944" fmla="*/ 2527029 h 3508684"/>
                <a:gd name="connsiteX16945" fmla="*/ 949949 w 2371972"/>
                <a:gd name="connsiteY16945" fmla="*/ 2526744 h 3508684"/>
                <a:gd name="connsiteX16946" fmla="*/ 950615 w 2371972"/>
                <a:gd name="connsiteY16946" fmla="*/ 2524936 h 3508684"/>
                <a:gd name="connsiteX16947" fmla="*/ 950139 w 2371972"/>
                <a:gd name="connsiteY16947" fmla="*/ 2522937 h 3508684"/>
                <a:gd name="connsiteX16948" fmla="*/ 951471 w 2371972"/>
                <a:gd name="connsiteY16948" fmla="*/ 2519512 h 3508684"/>
                <a:gd name="connsiteX16949" fmla="*/ 952327 w 2371972"/>
                <a:gd name="connsiteY16949" fmla="*/ 2518846 h 3508684"/>
                <a:gd name="connsiteX16950" fmla="*/ 953848 w 2371972"/>
                <a:gd name="connsiteY16950" fmla="*/ 2514754 h 3508684"/>
                <a:gd name="connsiteX16951" fmla="*/ 953848 w 2371972"/>
                <a:gd name="connsiteY16951" fmla="*/ 2512756 h 3508684"/>
                <a:gd name="connsiteX16952" fmla="*/ 953373 w 2371972"/>
                <a:gd name="connsiteY16952" fmla="*/ 2511899 h 3508684"/>
                <a:gd name="connsiteX16953" fmla="*/ 954419 w 2371972"/>
                <a:gd name="connsiteY16953" fmla="*/ 2508473 h 3508684"/>
                <a:gd name="connsiteX16954" fmla="*/ 957842 w 2371972"/>
                <a:gd name="connsiteY16954" fmla="*/ 2502574 h 3508684"/>
                <a:gd name="connsiteX16955" fmla="*/ 960315 w 2371972"/>
                <a:gd name="connsiteY16955" fmla="*/ 2500575 h 3508684"/>
                <a:gd name="connsiteX16956" fmla="*/ 961646 w 2371972"/>
                <a:gd name="connsiteY16956" fmla="*/ 2498767 h 3508684"/>
                <a:gd name="connsiteX16957" fmla="*/ 962693 w 2371972"/>
                <a:gd name="connsiteY16957" fmla="*/ 2498101 h 3508684"/>
                <a:gd name="connsiteX16958" fmla="*/ 963453 w 2371972"/>
                <a:gd name="connsiteY16958" fmla="*/ 2496579 h 3508684"/>
                <a:gd name="connsiteX16959" fmla="*/ 963453 w 2371972"/>
                <a:gd name="connsiteY16959" fmla="*/ 2498101 h 3508684"/>
                <a:gd name="connsiteX16960" fmla="*/ 964499 w 2371972"/>
                <a:gd name="connsiteY16960" fmla="*/ 2497720 h 3508684"/>
                <a:gd name="connsiteX16961" fmla="*/ 964975 w 2371972"/>
                <a:gd name="connsiteY16961" fmla="*/ 2496293 h 3508684"/>
                <a:gd name="connsiteX16962" fmla="*/ 964690 w 2371972"/>
                <a:gd name="connsiteY16962" fmla="*/ 2494770 h 3508684"/>
                <a:gd name="connsiteX16963" fmla="*/ 969159 w 2371972"/>
                <a:gd name="connsiteY16963" fmla="*/ 2490393 h 3508684"/>
                <a:gd name="connsiteX16964" fmla="*/ 971632 w 2371972"/>
                <a:gd name="connsiteY16964" fmla="*/ 2488871 h 3508684"/>
                <a:gd name="connsiteX16965" fmla="*/ 971917 w 2371972"/>
                <a:gd name="connsiteY16965" fmla="*/ 2488014 h 3508684"/>
                <a:gd name="connsiteX16966" fmla="*/ 973249 w 2371972"/>
                <a:gd name="connsiteY16966" fmla="*/ 2487348 h 3508684"/>
                <a:gd name="connsiteX16967" fmla="*/ 974770 w 2371972"/>
                <a:gd name="connsiteY16967" fmla="*/ 2484113 h 3508684"/>
                <a:gd name="connsiteX16968" fmla="*/ 977433 w 2371972"/>
                <a:gd name="connsiteY16968" fmla="*/ 2481353 h 3508684"/>
                <a:gd name="connsiteX16969" fmla="*/ 977718 w 2371972"/>
                <a:gd name="connsiteY16969" fmla="*/ 2480497 h 3508684"/>
                <a:gd name="connsiteX16970" fmla="*/ 981808 w 2371972"/>
                <a:gd name="connsiteY16970" fmla="*/ 2477261 h 3508684"/>
                <a:gd name="connsiteX16971" fmla="*/ 983614 w 2371972"/>
                <a:gd name="connsiteY16971" fmla="*/ 2476405 h 3508684"/>
                <a:gd name="connsiteX16972" fmla="*/ 984661 w 2371972"/>
                <a:gd name="connsiteY16972" fmla="*/ 2472218 h 3508684"/>
                <a:gd name="connsiteX16973" fmla="*/ 989130 w 2371972"/>
                <a:gd name="connsiteY16973" fmla="*/ 2468412 h 3508684"/>
                <a:gd name="connsiteX16974" fmla="*/ 987323 w 2371972"/>
                <a:gd name="connsiteY16974" fmla="*/ 2465842 h 3508684"/>
                <a:gd name="connsiteX16975" fmla="*/ 987323 w 2371972"/>
                <a:gd name="connsiteY16975" fmla="*/ 2464700 h 3508684"/>
                <a:gd name="connsiteX16976" fmla="*/ 988084 w 2371972"/>
                <a:gd name="connsiteY16976" fmla="*/ 2463273 h 3508684"/>
                <a:gd name="connsiteX16977" fmla="*/ 987228 w 2371972"/>
                <a:gd name="connsiteY16977" fmla="*/ 2462607 h 3508684"/>
                <a:gd name="connsiteX16978" fmla="*/ 986943 w 2371972"/>
                <a:gd name="connsiteY16978" fmla="*/ 2461656 h 3508684"/>
                <a:gd name="connsiteX16979" fmla="*/ 987799 w 2371972"/>
                <a:gd name="connsiteY16979" fmla="*/ 2460704 h 3508684"/>
                <a:gd name="connsiteX16980" fmla="*/ 987799 w 2371972"/>
                <a:gd name="connsiteY16980" fmla="*/ 2458134 h 3508684"/>
                <a:gd name="connsiteX16981" fmla="*/ 988655 w 2371972"/>
                <a:gd name="connsiteY16981" fmla="*/ 2457469 h 3508684"/>
                <a:gd name="connsiteX16982" fmla="*/ 989416 w 2371972"/>
                <a:gd name="connsiteY16982" fmla="*/ 2454043 h 3508684"/>
                <a:gd name="connsiteX16983" fmla="*/ 990081 w 2371972"/>
                <a:gd name="connsiteY16983" fmla="*/ 2452901 h 3508684"/>
                <a:gd name="connsiteX16984" fmla="*/ 997879 w 2371972"/>
                <a:gd name="connsiteY16984" fmla="*/ 2448143 h 3508684"/>
                <a:gd name="connsiteX16985" fmla="*/ 1000542 w 2371972"/>
                <a:gd name="connsiteY16985" fmla="*/ 2447477 h 3508684"/>
                <a:gd name="connsiteX16986" fmla="*/ 1001398 w 2371972"/>
                <a:gd name="connsiteY16986" fmla="*/ 2447762 h 3508684"/>
                <a:gd name="connsiteX16987" fmla="*/ 1004536 w 2371972"/>
                <a:gd name="connsiteY16987" fmla="*/ 2446240 h 3508684"/>
                <a:gd name="connsiteX16988" fmla="*/ 1004822 w 2371972"/>
                <a:gd name="connsiteY16988" fmla="*/ 2445574 h 3508684"/>
                <a:gd name="connsiteX16989" fmla="*/ 1005868 w 2371972"/>
                <a:gd name="connsiteY16989" fmla="*/ 2444908 h 3508684"/>
                <a:gd name="connsiteX16990" fmla="*/ 1005868 w 2371972"/>
                <a:gd name="connsiteY16990" fmla="*/ 2445859 h 3508684"/>
                <a:gd name="connsiteX16991" fmla="*/ 1011003 w 2371972"/>
                <a:gd name="connsiteY16991" fmla="*/ 2446145 h 3508684"/>
                <a:gd name="connsiteX16992" fmla="*/ 1013666 w 2371972"/>
                <a:gd name="connsiteY16992" fmla="*/ 2444337 h 3508684"/>
                <a:gd name="connsiteX16993" fmla="*/ 1018136 w 2371972"/>
                <a:gd name="connsiteY16993" fmla="*/ 2442338 h 3508684"/>
                <a:gd name="connsiteX16994" fmla="*/ 1020988 w 2371972"/>
                <a:gd name="connsiteY16994" fmla="*/ 2439388 h 3508684"/>
                <a:gd name="connsiteX16995" fmla="*/ 1024793 w 2371972"/>
                <a:gd name="connsiteY16995" fmla="*/ 2437390 h 3508684"/>
                <a:gd name="connsiteX16996" fmla="*/ 1026124 w 2371972"/>
                <a:gd name="connsiteY16996" fmla="*/ 2435963 h 3508684"/>
                <a:gd name="connsiteX16997" fmla="*/ 1031735 w 2371972"/>
                <a:gd name="connsiteY16997" fmla="*/ 2432727 h 3508684"/>
                <a:gd name="connsiteX16998" fmla="*/ 1032591 w 2371972"/>
                <a:gd name="connsiteY16998" fmla="*/ 2431776 h 3508684"/>
                <a:gd name="connsiteX16999" fmla="*/ 1033066 w 2371972"/>
                <a:gd name="connsiteY16999" fmla="*/ 2430348 h 3508684"/>
                <a:gd name="connsiteX17000" fmla="*/ 1034112 w 2371972"/>
                <a:gd name="connsiteY17000" fmla="*/ 2430063 h 3508684"/>
                <a:gd name="connsiteX17001" fmla="*/ 1034588 w 2371972"/>
                <a:gd name="connsiteY17001" fmla="*/ 2429111 h 3508684"/>
                <a:gd name="connsiteX17002" fmla="*/ 1035444 w 2371972"/>
                <a:gd name="connsiteY17002" fmla="*/ 2428826 h 3508684"/>
                <a:gd name="connsiteX17003" fmla="*/ 1037251 w 2371972"/>
                <a:gd name="connsiteY17003" fmla="*/ 2426352 h 3508684"/>
                <a:gd name="connsiteX17004" fmla="*/ 1039057 w 2371972"/>
                <a:gd name="connsiteY17004" fmla="*/ 2424924 h 3508684"/>
                <a:gd name="connsiteX17005" fmla="*/ 1039343 w 2371972"/>
                <a:gd name="connsiteY17005" fmla="*/ 2424258 h 3508684"/>
                <a:gd name="connsiteX17006" fmla="*/ 1037536 w 2371972"/>
                <a:gd name="connsiteY17006" fmla="*/ 2418644 h 3508684"/>
                <a:gd name="connsiteX17007" fmla="*/ 1040008 w 2371972"/>
                <a:gd name="connsiteY17007" fmla="*/ 2411317 h 3508684"/>
                <a:gd name="connsiteX17008" fmla="*/ 1041530 w 2371972"/>
                <a:gd name="connsiteY17008" fmla="*/ 2408367 h 3508684"/>
                <a:gd name="connsiteX17009" fmla="*/ 1042006 w 2371972"/>
                <a:gd name="connsiteY17009" fmla="*/ 2406178 h 3508684"/>
                <a:gd name="connsiteX17010" fmla="*/ 1042861 w 2371972"/>
                <a:gd name="connsiteY17010" fmla="*/ 2405512 h 3508684"/>
                <a:gd name="connsiteX17011" fmla="*/ 1042861 w 2371972"/>
                <a:gd name="connsiteY17011" fmla="*/ 2403704 h 3508684"/>
                <a:gd name="connsiteX17012" fmla="*/ 1045524 w 2371972"/>
                <a:gd name="connsiteY17012" fmla="*/ 2399612 h 3508684"/>
                <a:gd name="connsiteX17013" fmla="*/ 1046380 w 2371972"/>
                <a:gd name="connsiteY17013" fmla="*/ 2398946 h 3508684"/>
                <a:gd name="connsiteX17014" fmla="*/ 1046856 w 2371972"/>
                <a:gd name="connsiteY17014" fmla="*/ 2395711 h 3508684"/>
                <a:gd name="connsiteX17015" fmla="*/ 1048187 w 2371972"/>
                <a:gd name="connsiteY17015" fmla="*/ 2394854 h 3508684"/>
                <a:gd name="connsiteX17016" fmla="*/ 1050374 w 2371972"/>
                <a:gd name="connsiteY17016" fmla="*/ 2392285 h 3508684"/>
                <a:gd name="connsiteX17017" fmla="*/ 1053798 w 2371972"/>
                <a:gd name="connsiteY17017" fmla="*/ 2389811 h 3508684"/>
                <a:gd name="connsiteX17018" fmla="*/ 1054273 w 2371972"/>
                <a:gd name="connsiteY17018" fmla="*/ 2388669 h 3508684"/>
                <a:gd name="connsiteX17019" fmla="*/ 1056366 w 2371972"/>
                <a:gd name="connsiteY17019" fmla="*/ 2387242 h 3508684"/>
                <a:gd name="connsiteX17020" fmla="*/ 1057222 w 2371972"/>
                <a:gd name="connsiteY17020" fmla="*/ 2385719 h 3508684"/>
                <a:gd name="connsiteX17021" fmla="*/ 1058268 w 2371972"/>
                <a:gd name="connsiteY17021" fmla="*/ 2385053 h 3508684"/>
                <a:gd name="connsiteX17022" fmla="*/ 1058268 w 2371972"/>
                <a:gd name="connsiteY17022" fmla="*/ 2384387 h 3508684"/>
                <a:gd name="connsiteX17023" fmla="*/ 1068538 w 2371972"/>
                <a:gd name="connsiteY17023" fmla="*/ 2379343 h 3508684"/>
                <a:gd name="connsiteX17024" fmla="*/ 1068824 w 2371972"/>
                <a:gd name="connsiteY17024" fmla="*/ 2378677 h 3508684"/>
                <a:gd name="connsiteX17025" fmla="*/ 1073293 w 2371972"/>
                <a:gd name="connsiteY17025" fmla="*/ 2377726 h 3508684"/>
                <a:gd name="connsiteX17026" fmla="*/ 1075385 w 2371972"/>
                <a:gd name="connsiteY17026" fmla="*/ 2376584 h 3508684"/>
                <a:gd name="connsiteX17027" fmla="*/ 1075671 w 2371972"/>
                <a:gd name="connsiteY17027" fmla="*/ 2375918 h 3508684"/>
                <a:gd name="connsiteX17028" fmla="*/ 1078143 w 2371972"/>
                <a:gd name="connsiteY17028" fmla="*/ 2375537 h 3508684"/>
                <a:gd name="connsiteX17029" fmla="*/ 1080806 w 2371972"/>
                <a:gd name="connsiteY17029" fmla="*/ 2373443 h 3508684"/>
                <a:gd name="connsiteX17030" fmla="*/ 1083944 w 2371972"/>
                <a:gd name="connsiteY17030" fmla="*/ 2369066 h 3508684"/>
                <a:gd name="connsiteX17031" fmla="*/ 1086132 w 2371972"/>
                <a:gd name="connsiteY17031" fmla="*/ 2367544 h 3508684"/>
                <a:gd name="connsiteX17032" fmla="*/ 1088414 w 2371972"/>
                <a:gd name="connsiteY17032" fmla="*/ 2366878 h 3508684"/>
                <a:gd name="connsiteX17033" fmla="*/ 1089936 w 2371972"/>
                <a:gd name="connsiteY17033" fmla="*/ 2365736 h 3508684"/>
                <a:gd name="connsiteX17034" fmla="*/ 1092408 w 2371972"/>
                <a:gd name="connsiteY17034" fmla="*/ 2363166 h 3508684"/>
                <a:gd name="connsiteX17035" fmla="*/ 1093454 w 2371972"/>
                <a:gd name="connsiteY17035" fmla="*/ 2360692 h 3508684"/>
                <a:gd name="connsiteX17036" fmla="*/ 1097258 w 2371972"/>
                <a:gd name="connsiteY17036" fmla="*/ 2359170 h 3508684"/>
                <a:gd name="connsiteX17037" fmla="*/ 1098114 w 2371972"/>
                <a:gd name="connsiteY17037" fmla="*/ 2357647 h 3508684"/>
                <a:gd name="connsiteX17038" fmla="*/ 1099160 w 2371972"/>
                <a:gd name="connsiteY17038" fmla="*/ 2356791 h 3508684"/>
                <a:gd name="connsiteX17039" fmla="*/ 1101443 w 2371972"/>
                <a:gd name="connsiteY17039" fmla="*/ 2353175 h 3508684"/>
                <a:gd name="connsiteX17040" fmla="*/ 1099160 w 2371972"/>
                <a:gd name="connsiteY17040" fmla="*/ 2351367 h 3508684"/>
                <a:gd name="connsiteX17041" fmla="*/ 1092884 w 2371972"/>
                <a:gd name="connsiteY17041" fmla="*/ 2358599 h 3508684"/>
                <a:gd name="connsiteX17042" fmla="*/ 1087558 w 2371972"/>
                <a:gd name="connsiteY17042" fmla="*/ 2360692 h 3508684"/>
                <a:gd name="connsiteX17043" fmla="*/ 1082613 w 2371972"/>
                <a:gd name="connsiteY17043" fmla="*/ 2363262 h 3508684"/>
                <a:gd name="connsiteX17044" fmla="*/ 1075956 w 2371972"/>
                <a:gd name="connsiteY17044" fmla="*/ 2368971 h 3508684"/>
                <a:gd name="connsiteX17045" fmla="*/ 1071867 w 2371972"/>
                <a:gd name="connsiteY17045" fmla="*/ 2370779 h 3508684"/>
                <a:gd name="connsiteX17046" fmla="*/ 1068729 w 2371972"/>
                <a:gd name="connsiteY17046" fmla="*/ 2370779 h 3508684"/>
                <a:gd name="connsiteX17047" fmla="*/ 1062927 w 2371972"/>
                <a:gd name="connsiteY17047" fmla="*/ 2372872 h 3508684"/>
                <a:gd name="connsiteX17048" fmla="*/ 1055319 w 2371972"/>
                <a:gd name="connsiteY17048" fmla="*/ 2376964 h 3508684"/>
                <a:gd name="connsiteX17049" fmla="*/ 1052847 w 2371972"/>
                <a:gd name="connsiteY17049" fmla="*/ 2377345 h 3508684"/>
                <a:gd name="connsiteX17050" fmla="*/ 1052371 w 2371972"/>
                <a:gd name="connsiteY17050" fmla="*/ 2376964 h 3508684"/>
                <a:gd name="connsiteX17051" fmla="*/ 1052847 w 2371972"/>
                <a:gd name="connsiteY17051" fmla="*/ 2368590 h 3508684"/>
                <a:gd name="connsiteX17052" fmla="*/ 1050374 w 2371972"/>
                <a:gd name="connsiteY17052" fmla="*/ 2367734 h 3508684"/>
                <a:gd name="connsiteX17053" fmla="*/ 1049709 w 2371972"/>
                <a:gd name="connsiteY17053" fmla="*/ 2368115 h 3508684"/>
                <a:gd name="connsiteX17054" fmla="*/ 1045239 w 2371972"/>
                <a:gd name="connsiteY17054" fmla="*/ 2374585 h 3508684"/>
                <a:gd name="connsiteX17055" fmla="*/ 1042386 w 2371972"/>
                <a:gd name="connsiteY17055" fmla="*/ 2376774 h 3508684"/>
                <a:gd name="connsiteX17056" fmla="*/ 1042101 w 2371972"/>
                <a:gd name="connsiteY17056" fmla="*/ 2378392 h 3508684"/>
                <a:gd name="connsiteX17057" fmla="*/ 1042766 w 2371972"/>
                <a:gd name="connsiteY17057" fmla="*/ 2378677 h 3508684"/>
                <a:gd name="connsiteX17058" fmla="*/ 1042766 w 2371972"/>
                <a:gd name="connsiteY17058" fmla="*/ 2380485 h 3508684"/>
                <a:gd name="connsiteX17059" fmla="*/ 1041435 w 2371972"/>
                <a:gd name="connsiteY17059" fmla="*/ 2381342 h 3508684"/>
                <a:gd name="connsiteX17060" fmla="*/ 1040104 w 2371972"/>
                <a:gd name="connsiteY17060" fmla="*/ 2385529 h 3508684"/>
                <a:gd name="connsiteX17061" fmla="*/ 1038582 w 2371972"/>
                <a:gd name="connsiteY17061" fmla="*/ 2386480 h 3508684"/>
                <a:gd name="connsiteX17062" fmla="*/ 1038106 w 2371972"/>
                <a:gd name="connsiteY17062" fmla="*/ 2387908 h 3508684"/>
                <a:gd name="connsiteX17063" fmla="*/ 1036300 w 2371972"/>
                <a:gd name="connsiteY17063" fmla="*/ 2387622 h 3508684"/>
                <a:gd name="connsiteX17064" fmla="*/ 1035539 w 2371972"/>
                <a:gd name="connsiteY17064" fmla="*/ 2388478 h 3508684"/>
                <a:gd name="connsiteX17065" fmla="*/ 1033447 w 2371972"/>
                <a:gd name="connsiteY17065" fmla="*/ 2394474 h 3508684"/>
                <a:gd name="connsiteX17066" fmla="*/ 1032686 w 2371972"/>
                <a:gd name="connsiteY17066" fmla="*/ 2398375 h 3508684"/>
                <a:gd name="connsiteX17067" fmla="*/ 1031830 w 2371972"/>
                <a:gd name="connsiteY17067" fmla="*/ 2398660 h 3508684"/>
                <a:gd name="connsiteX17068" fmla="*/ 1031830 w 2371972"/>
                <a:gd name="connsiteY17068" fmla="*/ 2397994 h 3508684"/>
                <a:gd name="connsiteX17069" fmla="*/ 1029167 w 2371972"/>
                <a:gd name="connsiteY17069" fmla="*/ 2400183 h 3508684"/>
                <a:gd name="connsiteX17070" fmla="*/ 1029167 w 2371972"/>
                <a:gd name="connsiteY17070" fmla="*/ 2404084 h 3508684"/>
                <a:gd name="connsiteX17071" fmla="*/ 1027836 w 2371972"/>
                <a:gd name="connsiteY17071" fmla="*/ 2404751 h 3508684"/>
                <a:gd name="connsiteX17072" fmla="*/ 1027836 w 2371972"/>
                <a:gd name="connsiteY17072" fmla="*/ 2405892 h 3508684"/>
                <a:gd name="connsiteX17073" fmla="*/ 1028692 w 2371972"/>
                <a:gd name="connsiteY17073" fmla="*/ 2406749 h 3508684"/>
                <a:gd name="connsiteX17074" fmla="*/ 1028977 w 2371972"/>
                <a:gd name="connsiteY17074" fmla="*/ 2408271 h 3508684"/>
                <a:gd name="connsiteX17075" fmla="*/ 1028501 w 2371972"/>
                <a:gd name="connsiteY17075" fmla="*/ 2414266 h 3508684"/>
                <a:gd name="connsiteX17076" fmla="*/ 1027741 w 2371972"/>
                <a:gd name="connsiteY17076" fmla="*/ 2416455 h 3508684"/>
                <a:gd name="connsiteX17077" fmla="*/ 1026219 w 2371972"/>
                <a:gd name="connsiteY17077" fmla="*/ 2417597 h 3508684"/>
                <a:gd name="connsiteX17078" fmla="*/ 1025173 w 2371972"/>
                <a:gd name="connsiteY17078" fmla="*/ 2419405 h 3508684"/>
                <a:gd name="connsiteX17079" fmla="*/ 1024507 w 2371972"/>
                <a:gd name="connsiteY17079" fmla="*/ 2422355 h 3508684"/>
                <a:gd name="connsiteX17080" fmla="*/ 1023651 w 2371972"/>
                <a:gd name="connsiteY17080" fmla="*/ 2423211 h 3508684"/>
                <a:gd name="connsiteX17081" fmla="*/ 1023176 w 2371972"/>
                <a:gd name="connsiteY17081" fmla="*/ 2424639 h 3508684"/>
                <a:gd name="connsiteX17082" fmla="*/ 1022130 w 2371972"/>
                <a:gd name="connsiteY17082" fmla="*/ 2425305 h 3508684"/>
                <a:gd name="connsiteX17083" fmla="*/ 1018706 w 2371972"/>
                <a:gd name="connsiteY17083" fmla="*/ 2429206 h 3508684"/>
                <a:gd name="connsiteX17084" fmla="*/ 1014902 w 2371972"/>
                <a:gd name="connsiteY17084" fmla="*/ 2431966 h 3508684"/>
                <a:gd name="connsiteX17085" fmla="*/ 1012715 w 2371972"/>
                <a:gd name="connsiteY17085" fmla="*/ 2432823 h 3508684"/>
                <a:gd name="connsiteX17086" fmla="*/ 1010432 w 2371972"/>
                <a:gd name="connsiteY17086" fmla="*/ 2432156 h 3508684"/>
                <a:gd name="connsiteX17087" fmla="*/ 1005963 w 2371972"/>
                <a:gd name="connsiteY17087" fmla="*/ 2433298 h 3508684"/>
                <a:gd name="connsiteX17088" fmla="*/ 1005487 w 2371972"/>
                <a:gd name="connsiteY17088" fmla="*/ 2434155 h 3508684"/>
                <a:gd name="connsiteX17089" fmla="*/ 1004727 w 2371972"/>
                <a:gd name="connsiteY17089" fmla="*/ 2434155 h 3508684"/>
                <a:gd name="connsiteX17090" fmla="*/ 1003205 w 2371972"/>
                <a:gd name="connsiteY17090" fmla="*/ 2435296 h 3508684"/>
                <a:gd name="connsiteX17091" fmla="*/ 1001398 w 2371972"/>
                <a:gd name="connsiteY17091" fmla="*/ 2437295 h 3508684"/>
                <a:gd name="connsiteX17092" fmla="*/ 997594 w 2371972"/>
                <a:gd name="connsiteY17092" fmla="*/ 2437009 h 3508684"/>
                <a:gd name="connsiteX17093" fmla="*/ 993410 w 2371972"/>
                <a:gd name="connsiteY17093" fmla="*/ 2438151 h 3508684"/>
                <a:gd name="connsiteX17094" fmla="*/ 990271 w 2371972"/>
                <a:gd name="connsiteY17094" fmla="*/ 2440625 h 3508684"/>
                <a:gd name="connsiteX17095" fmla="*/ 989986 w 2371972"/>
                <a:gd name="connsiteY17095" fmla="*/ 2441291 h 3508684"/>
                <a:gd name="connsiteX17096" fmla="*/ 988179 w 2371972"/>
                <a:gd name="connsiteY17096" fmla="*/ 2442243 h 3508684"/>
                <a:gd name="connsiteX17097" fmla="*/ 987513 w 2371972"/>
                <a:gd name="connsiteY17097" fmla="*/ 2444241 h 3508684"/>
                <a:gd name="connsiteX17098" fmla="*/ 984090 w 2371972"/>
                <a:gd name="connsiteY17098" fmla="*/ 2446240 h 3508684"/>
                <a:gd name="connsiteX17099" fmla="*/ 981903 w 2371972"/>
                <a:gd name="connsiteY17099" fmla="*/ 2449665 h 3508684"/>
                <a:gd name="connsiteX17100" fmla="*/ 979240 w 2371972"/>
                <a:gd name="connsiteY17100" fmla="*/ 2451093 h 3508684"/>
                <a:gd name="connsiteX17101" fmla="*/ 978764 w 2371972"/>
                <a:gd name="connsiteY17101" fmla="*/ 2451949 h 3508684"/>
                <a:gd name="connsiteX17102" fmla="*/ 976292 w 2371972"/>
                <a:gd name="connsiteY17102" fmla="*/ 2452901 h 3508684"/>
                <a:gd name="connsiteX17103" fmla="*/ 975816 w 2371972"/>
                <a:gd name="connsiteY17103" fmla="*/ 2456707 h 3508684"/>
                <a:gd name="connsiteX17104" fmla="*/ 972963 w 2371972"/>
                <a:gd name="connsiteY17104" fmla="*/ 2457088 h 3508684"/>
                <a:gd name="connsiteX17105" fmla="*/ 971917 w 2371972"/>
                <a:gd name="connsiteY17105" fmla="*/ 2459847 h 3508684"/>
                <a:gd name="connsiteX17106" fmla="*/ 971061 w 2371972"/>
                <a:gd name="connsiteY17106" fmla="*/ 2460513 h 3508684"/>
                <a:gd name="connsiteX17107" fmla="*/ 970586 w 2371972"/>
                <a:gd name="connsiteY17107" fmla="*/ 2462321 h 3508684"/>
                <a:gd name="connsiteX17108" fmla="*/ 969064 w 2371972"/>
                <a:gd name="connsiteY17108" fmla="*/ 2464129 h 3508684"/>
                <a:gd name="connsiteX17109" fmla="*/ 968589 w 2371972"/>
                <a:gd name="connsiteY17109" fmla="*/ 2468697 h 3508684"/>
                <a:gd name="connsiteX17110" fmla="*/ 969445 w 2371972"/>
                <a:gd name="connsiteY17110" fmla="*/ 2469649 h 3508684"/>
                <a:gd name="connsiteX17111" fmla="*/ 969445 w 2371972"/>
                <a:gd name="connsiteY17111" fmla="*/ 2471171 h 3508684"/>
                <a:gd name="connsiteX17112" fmla="*/ 967352 w 2371972"/>
                <a:gd name="connsiteY17112" fmla="*/ 2472313 h 3508684"/>
                <a:gd name="connsiteX17113" fmla="*/ 967067 w 2371972"/>
                <a:gd name="connsiteY17113" fmla="*/ 2473170 h 3508684"/>
                <a:gd name="connsiteX17114" fmla="*/ 967923 w 2371972"/>
                <a:gd name="connsiteY17114" fmla="*/ 2475739 h 3508684"/>
                <a:gd name="connsiteX17115" fmla="*/ 967257 w 2371972"/>
                <a:gd name="connsiteY17115" fmla="*/ 2476024 h 3508684"/>
                <a:gd name="connsiteX17116" fmla="*/ 966592 w 2371972"/>
                <a:gd name="connsiteY17116" fmla="*/ 2476976 h 3508684"/>
                <a:gd name="connsiteX17117" fmla="*/ 963168 w 2371972"/>
                <a:gd name="connsiteY17117" fmla="*/ 2477642 h 3508684"/>
                <a:gd name="connsiteX17118" fmla="*/ 961837 w 2371972"/>
                <a:gd name="connsiteY17118" fmla="*/ 2479069 h 3508684"/>
                <a:gd name="connsiteX17119" fmla="*/ 957177 w 2371972"/>
                <a:gd name="connsiteY17119" fmla="*/ 2481639 h 3508684"/>
                <a:gd name="connsiteX17120" fmla="*/ 955655 w 2371972"/>
                <a:gd name="connsiteY17120" fmla="*/ 2485064 h 3508684"/>
                <a:gd name="connsiteX17121" fmla="*/ 954989 w 2371972"/>
                <a:gd name="connsiteY17121" fmla="*/ 2485350 h 3508684"/>
                <a:gd name="connsiteX17122" fmla="*/ 954989 w 2371972"/>
                <a:gd name="connsiteY17122" fmla="*/ 2486492 h 3508684"/>
                <a:gd name="connsiteX17123" fmla="*/ 954134 w 2371972"/>
                <a:gd name="connsiteY17123" fmla="*/ 2487443 h 3508684"/>
                <a:gd name="connsiteX17124" fmla="*/ 952802 w 2371972"/>
                <a:gd name="connsiteY17124" fmla="*/ 2493058 h 3508684"/>
                <a:gd name="connsiteX17125" fmla="*/ 952517 w 2371972"/>
                <a:gd name="connsiteY17125" fmla="*/ 2496293 h 3508684"/>
                <a:gd name="connsiteX17126" fmla="*/ 951756 w 2371972"/>
                <a:gd name="connsiteY17126" fmla="*/ 2496959 h 3508684"/>
                <a:gd name="connsiteX17127" fmla="*/ 951281 w 2371972"/>
                <a:gd name="connsiteY17127" fmla="*/ 2499148 h 3508684"/>
                <a:gd name="connsiteX17128" fmla="*/ 949093 w 2371972"/>
                <a:gd name="connsiteY17128" fmla="*/ 2499528 h 3508684"/>
                <a:gd name="connsiteX17129" fmla="*/ 948808 w 2371972"/>
                <a:gd name="connsiteY17129" fmla="*/ 2500956 h 3508684"/>
                <a:gd name="connsiteX17130" fmla="*/ 947477 w 2371972"/>
                <a:gd name="connsiteY17130" fmla="*/ 2501812 h 3508684"/>
                <a:gd name="connsiteX17131" fmla="*/ 947191 w 2371972"/>
                <a:gd name="connsiteY17131" fmla="*/ 2502669 h 3508684"/>
                <a:gd name="connsiteX17132" fmla="*/ 945099 w 2371972"/>
                <a:gd name="connsiteY17132" fmla="*/ 2503525 h 3508684"/>
                <a:gd name="connsiteX17133" fmla="*/ 945099 w 2371972"/>
                <a:gd name="connsiteY17133" fmla="*/ 2504191 h 3508684"/>
                <a:gd name="connsiteX17134" fmla="*/ 943768 w 2371972"/>
                <a:gd name="connsiteY17134" fmla="*/ 2504477 h 3508684"/>
                <a:gd name="connsiteX17135" fmla="*/ 942436 w 2371972"/>
                <a:gd name="connsiteY17135" fmla="*/ 2503620 h 3508684"/>
                <a:gd name="connsiteX17136" fmla="*/ 941771 w 2371972"/>
                <a:gd name="connsiteY17136" fmla="*/ 2503906 h 3508684"/>
                <a:gd name="connsiteX17137" fmla="*/ 941485 w 2371972"/>
                <a:gd name="connsiteY17137" fmla="*/ 2503240 h 3508684"/>
                <a:gd name="connsiteX17138" fmla="*/ 940439 w 2371972"/>
                <a:gd name="connsiteY17138" fmla="*/ 2502574 h 3508684"/>
                <a:gd name="connsiteX17139" fmla="*/ 940439 w 2371972"/>
                <a:gd name="connsiteY17139" fmla="*/ 2500385 h 3508684"/>
                <a:gd name="connsiteX17140" fmla="*/ 941295 w 2371972"/>
                <a:gd name="connsiteY17140" fmla="*/ 2499528 h 3508684"/>
                <a:gd name="connsiteX17141" fmla="*/ 940249 w 2371972"/>
                <a:gd name="connsiteY17141" fmla="*/ 2498672 h 3508684"/>
                <a:gd name="connsiteX17142" fmla="*/ 940725 w 2371972"/>
                <a:gd name="connsiteY17142" fmla="*/ 2497245 h 3508684"/>
                <a:gd name="connsiteX17143" fmla="*/ 938918 w 2371972"/>
                <a:gd name="connsiteY17143" fmla="*/ 2496293 h 3508684"/>
                <a:gd name="connsiteX17144" fmla="*/ 937111 w 2371972"/>
                <a:gd name="connsiteY17144" fmla="*/ 2496674 h 3508684"/>
                <a:gd name="connsiteX17145" fmla="*/ 936255 w 2371972"/>
                <a:gd name="connsiteY17145" fmla="*/ 2497625 h 3508684"/>
                <a:gd name="connsiteX17146" fmla="*/ 935779 w 2371972"/>
                <a:gd name="connsiteY17146" fmla="*/ 2500195 h 3508684"/>
                <a:gd name="connsiteX17147" fmla="*/ 936255 w 2371972"/>
                <a:gd name="connsiteY17147" fmla="*/ 2502003 h 3508684"/>
                <a:gd name="connsiteX17148" fmla="*/ 939678 w 2371972"/>
                <a:gd name="connsiteY17148" fmla="*/ 2503811 h 3508684"/>
                <a:gd name="connsiteX17149" fmla="*/ 939964 w 2371972"/>
                <a:gd name="connsiteY17149" fmla="*/ 2504667 h 3508684"/>
                <a:gd name="connsiteX17150" fmla="*/ 939298 w 2371972"/>
                <a:gd name="connsiteY17150" fmla="*/ 2505619 h 3508684"/>
                <a:gd name="connsiteX17151" fmla="*/ 937016 w 2371972"/>
                <a:gd name="connsiteY17151" fmla="*/ 2506570 h 3508684"/>
                <a:gd name="connsiteX17152" fmla="*/ 936730 w 2371972"/>
                <a:gd name="connsiteY17152" fmla="*/ 2507427 h 3508684"/>
                <a:gd name="connsiteX17153" fmla="*/ 934923 w 2371972"/>
                <a:gd name="connsiteY17153" fmla="*/ 2507712 h 3508684"/>
                <a:gd name="connsiteX17154" fmla="*/ 934068 w 2371972"/>
                <a:gd name="connsiteY17154" fmla="*/ 2509901 h 3508684"/>
                <a:gd name="connsiteX17155" fmla="*/ 933782 w 2371972"/>
                <a:gd name="connsiteY17155" fmla="*/ 2511043 h 3508684"/>
                <a:gd name="connsiteX17156" fmla="*/ 934543 w 2371972"/>
                <a:gd name="connsiteY17156" fmla="*/ 2511709 h 3508684"/>
                <a:gd name="connsiteX17157" fmla="*/ 935399 w 2371972"/>
                <a:gd name="connsiteY17157" fmla="*/ 2516276 h 3508684"/>
                <a:gd name="connsiteX17158" fmla="*/ 934923 w 2371972"/>
                <a:gd name="connsiteY17158" fmla="*/ 2518084 h 3508684"/>
                <a:gd name="connsiteX17159" fmla="*/ 935399 w 2371972"/>
                <a:gd name="connsiteY17159" fmla="*/ 2518370 h 3508684"/>
                <a:gd name="connsiteX17160" fmla="*/ 935114 w 2371972"/>
                <a:gd name="connsiteY17160" fmla="*/ 2523794 h 3508684"/>
                <a:gd name="connsiteX17161" fmla="*/ 932451 w 2371972"/>
                <a:gd name="connsiteY17161" fmla="*/ 2527410 h 3508684"/>
                <a:gd name="connsiteX17162" fmla="*/ 932451 w 2371972"/>
                <a:gd name="connsiteY17162" fmla="*/ 2529979 h 3508684"/>
                <a:gd name="connsiteX17163" fmla="*/ 930929 w 2371972"/>
                <a:gd name="connsiteY17163" fmla="*/ 2530931 h 3508684"/>
                <a:gd name="connsiteX17164" fmla="*/ 928742 w 2371972"/>
                <a:gd name="connsiteY17164" fmla="*/ 2530550 h 3508684"/>
                <a:gd name="connsiteX17165" fmla="*/ 928267 w 2371972"/>
                <a:gd name="connsiteY17165" fmla="*/ 2528742 h 3508684"/>
                <a:gd name="connsiteX17166" fmla="*/ 927411 w 2371972"/>
                <a:gd name="connsiteY17166" fmla="*/ 2528457 h 3508684"/>
                <a:gd name="connsiteX17167" fmla="*/ 927125 w 2371972"/>
                <a:gd name="connsiteY17167" fmla="*/ 2529313 h 3508684"/>
                <a:gd name="connsiteX17168" fmla="*/ 925604 w 2371972"/>
                <a:gd name="connsiteY17168" fmla="*/ 2529028 h 3508684"/>
                <a:gd name="connsiteX17169" fmla="*/ 924272 w 2371972"/>
                <a:gd name="connsiteY17169" fmla="*/ 2529884 h 3508684"/>
                <a:gd name="connsiteX17170" fmla="*/ 923512 w 2371972"/>
                <a:gd name="connsiteY17170" fmla="*/ 2535118 h 3508684"/>
                <a:gd name="connsiteX17171" fmla="*/ 921990 w 2371972"/>
                <a:gd name="connsiteY17171" fmla="*/ 2536545 h 3508684"/>
                <a:gd name="connsiteX17172" fmla="*/ 917520 w 2371972"/>
                <a:gd name="connsiteY17172" fmla="*/ 2542921 h 3508684"/>
                <a:gd name="connsiteX17173" fmla="*/ 916189 w 2371972"/>
                <a:gd name="connsiteY17173" fmla="*/ 2543206 h 3508684"/>
                <a:gd name="connsiteX17174" fmla="*/ 916189 w 2371972"/>
                <a:gd name="connsiteY17174" fmla="*/ 2542255 h 3508684"/>
                <a:gd name="connsiteX17175" fmla="*/ 915523 w 2371972"/>
                <a:gd name="connsiteY17175" fmla="*/ 2541398 h 3508684"/>
                <a:gd name="connsiteX17176" fmla="*/ 915238 w 2371972"/>
                <a:gd name="connsiteY17176" fmla="*/ 2542064 h 3508684"/>
                <a:gd name="connsiteX17177" fmla="*/ 914477 w 2371972"/>
                <a:gd name="connsiteY17177" fmla="*/ 2542064 h 3508684"/>
                <a:gd name="connsiteX17178" fmla="*/ 914192 w 2371972"/>
                <a:gd name="connsiteY17178" fmla="*/ 2542921 h 3508684"/>
                <a:gd name="connsiteX17179" fmla="*/ 913336 w 2371972"/>
                <a:gd name="connsiteY17179" fmla="*/ 2543206 h 3508684"/>
                <a:gd name="connsiteX17180" fmla="*/ 912480 w 2371972"/>
                <a:gd name="connsiteY17180" fmla="*/ 2541398 h 3508684"/>
                <a:gd name="connsiteX17181" fmla="*/ 911624 w 2371972"/>
                <a:gd name="connsiteY17181" fmla="*/ 2541684 h 3508684"/>
                <a:gd name="connsiteX17182" fmla="*/ 909437 w 2371972"/>
                <a:gd name="connsiteY17182" fmla="*/ 2544634 h 3508684"/>
                <a:gd name="connsiteX17183" fmla="*/ 906964 w 2371972"/>
                <a:gd name="connsiteY17183" fmla="*/ 2545776 h 3508684"/>
                <a:gd name="connsiteX17184" fmla="*/ 906679 w 2371972"/>
                <a:gd name="connsiteY17184" fmla="*/ 2541969 h 3508684"/>
                <a:gd name="connsiteX17185" fmla="*/ 905347 w 2371972"/>
                <a:gd name="connsiteY17185" fmla="*/ 2541969 h 3508684"/>
                <a:gd name="connsiteX17186" fmla="*/ 904682 w 2371972"/>
                <a:gd name="connsiteY17186" fmla="*/ 2541589 h 3508684"/>
                <a:gd name="connsiteX17187" fmla="*/ 904682 w 2371972"/>
                <a:gd name="connsiteY17187" fmla="*/ 2540922 h 3508684"/>
                <a:gd name="connsiteX17188" fmla="*/ 903826 w 2371972"/>
                <a:gd name="connsiteY17188" fmla="*/ 2540542 h 3508684"/>
                <a:gd name="connsiteX17189" fmla="*/ 902780 w 2371972"/>
                <a:gd name="connsiteY17189" fmla="*/ 2540827 h 3508684"/>
                <a:gd name="connsiteX17190" fmla="*/ 900688 w 2371972"/>
                <a:gd name="connsiteY17190" fmla="*/ 2539876 h 3508684"/>
                <a:gd name="connsiteX17191" fmla="*/ 900212 w 2371972"/>
                <a:gd name="connsiteY17191" fmla="*/ 2538734 h 3508684"/>
                <a:gd name="connsiteX17192" fmla="*/ 899166 w 2371972"/>
                <a:gd name="connsiteY17192" fmla="*/ 2538353 h 3508684"/>
                <a:gd name="connsiteX17193" fmla="*/ 898691 w 2371972"/>
                <a:gd name="connsiteY17193" fmla="*/ 2537497 h 3508684"/>
                <a:gd name="connsiteX17194" fmla="*/ 898025 w 2371972"/>
                <a:gd name="connsiteY17194" fmla="*/ 2534927 h 3508684"/>
                <a:gd name="connsiteX17195" fmla="*/ 898500 w 2371972"/>
                <a:gd name="connsiteY17195" fmla="*/ 2529503 h 3508684"/>
                <a:gd name="connsiteX17196" fmla="*/ 897454 w 2371972"/>
                <a:gd name="connsiteY17196" fmla="*/ 2527981 h 3508684"/>
                <a:gd name="connsiteX17197" fmla="*/ 896979 w 2371972"/>
                <a:gd name="connsiteY17197" fmla="*/ 2526173 h 3508684"/>
                <a:gd name="connsiteX17198" fmla="*/ 897454 w 2371972"/>
                <a:gd name="connsiteY17198" fmla="*/ 2521415 h 3508684"/>
                <a:gd name="connsiteX17199" fmla="*/ 895362 w 2371972"/>
                <a:gd name="connsiteY17199" fmla="*/ 2520273 h 3508684"/>
                <a:gd name="connsiteX17200" fmla="*/ 894031 w 2371972"/>
                <a:gd name="connsiteY17200" fmla="*/ 2521130 h 3508684"/>
                <a:gd name="connsiteX17201" fmla="*/ 893175 w 2371972"/>
                <a:gd name="connsiteY17201" fmla="*/ 2522271 h 3508684"/>
                <a:gd name="connsiteX17202" fmla="*/ 893460 w 2371972"/>
                <a:gd name="connsiteY17202" fmla="*/ 2523699 h 3508684"/>
                <a:gd name="connsiteX17203" fmla="*/ 894221 w 2371972"/>
                <a:gd name="connsiteY17203" fmla="*/ 2525126 h 3508684"/>
                <a:gd name="connsiteX17204" fmla="*/ 893460 w 2371972"/>
                <a:gd name="connsiteY17204" fmla="*/ 2525412 h 3508684"/>
                <a:gd name="connsiteX17205" fmla="*/ 893175 w 2371972"/>
                <a:gd name="connsiteY17205" fmla="*/ 2530455 h 3508684"/>
                <a:gd name="connsiteX17206" fmla="*/ 892129 w 2371972"/>
                <a:gd name="connsiteY17206" fmla="*/ 2533310 h 3508684"/>
                <a:gd name="connsiteX17207" fmla="*/ 892129 w 2371972"/>
                <a:gd name="connsiteY17207" fmla="*/ 2534927 h 3508684"/>
                <a:gd name="connsiteX17208" fmla="*/ 892985 w 2371972"/>
                <a:gd name="connsiteY17208" fmla="*/ 2535784 h 3508684"/>
                <a:gd name="connsiteX17209" fmla="*/ 893460 w 2371972"/>
                <a:gd name="connsiteY17209" fmla="*/ 2537592 h 3508684"/>
                <a:gd name="connsiteX17210" fmla="*/ 891368 w 2371972"/>
                <a:gd name="connsiteY17210" fmla="*/ 2538734 h 3508684"/>
                <a:gd name="connsiteX17211" fmla="*/ 890607 w 2371972"/>
                <a:gd name="connsiteY17211" fmla="*/ 2541493 h 3508684"/>
                <a:gd name="connsiteX17212" fmla="*/ 892129 w 2371972"/>
                <a:gd name="connsiteY17212" fmla="*/ 2545871 h 3508684"/>
                <a:gd name="connsiteX17213" fmla="*/ 891653 w 2371972"/>
                <a:gd name="connsiteY17213" fmla="*/ 2546441 h 3508684"/>
                <a:gd name="connsiteX17214" fmla="*/ 891938 w 2371972"/>
                <a:gd name="connsiteY17214" fmla="*/ 2550534 h 3508684"/>
                <a:gd name="connsiteX17215" fmla="*/ 892699 w 2371972"/>
                <a:gd name="connsiteY17215" fmla="*/ 2551675 h 3508684"/>
                <a:gd name="connsiteX17216" fmla="*/ 892985 w 2371972"/>
                <a:gd name="connsiteY17216" fmla="*/ 2553674 h 3508684"/>
                <a:gd name="connsiteX17217" fmla="*/ 892509 w 2371972"/>
                <a:gd name="connsiteY17217" fmla="*/ 2556909 h 3508684"/>
                <a:gd name="connsiteX17218" fmla="*/ 893175 w 2371972"/>
                <a:gd name="connsiteY17218" fmla="*/ 2559478 h 3508684"/>
                <a:gd name="connsiteX17219" fmla="*/ 891653 w 2371972"/>
                <a:gd name="connsiteY17219" fmla="*/ 2562904 h 3508684"/>
                <a:gd name="connsiteX17220" fmla="*/ 891938 w 2371972"/>
                <a:gd name="connsiteY17220" fmla="*/ 2563570 h 3508684"/>
                <a:gd name="connsiteX17221" fmla="*/ 893745 w 2371972"/>
                <a:gd name="connsiteY17221" fmla="*/ 2564236 h 3508684"/>
                <a:gd name="connsiteX17222" fmla="*/ 893745 w 2371972"/>
                <a:gd name="connsiteY17222" fmla="*/ 2565188 h 3508684"/>
                <a:gd name="connsiteX17223" fmla="*/ 891938 w 2371972"/>
                <a:gd name="connsiteY17223" fmla="*/ 2564902 h 3508684"/>
                <a:gd name="connsiteX17224" fmla="*/ 891083 w 2371972"/>
                <a:gd name="connsiteY17224" fmla="*/ 2565283 h 3508684"/>
                <a:gd name="connsiteX17225" fmla="*/ 891083 w 2371972"/>
                <a:gd name="connsiteY17225" fmla="*/ 2566235 h 3508684"/>
                <a:gd name="connsiteX17226" fmla="*/ 892129 w 2371972"/>
                <a:gd name="connsiteY17226" fmla="*/ 2570802 h 3508684"/>
                <a:gd name="connsiteX17227" fmla="*/ 892985 w 2371972"/>
                <a:gd name="connsiteY17227" fmla="*/ 2571468 h 3508684"/>
                <a:gd name="connsiteX17228" fmla="*/ 893270 w 2371972"/>
                <a:gd name="connsiteY17228" fmla="*/ 2574894 h 3508684"/>
                <a:gd name="connsiteX17229" fmla="*/ 894316 w 2371972"/>
                <a:gd name="connsiteY17229" fmla="*/ 2576417 h 3508684"/>
                <a:gd name="connsiteX17230" fmla="*/ 897454 w 2371972"/>
                <a:gd name="connsiteY17230" fmla="*/ 2578415 h 3508684"/>
                <a:gd name="connsiteX17231" fmla="*/ 899546 w 2371972"/>
                <a:gd name="connsiteY17231" fmla="*/ 2583649 h 3508684"/>
                <a:gd name="connsiteX17232" fmla="*/ 900022 w 2371972"/>
                <a:gd name="connsiteY17232" fmla="*/ 2592022 h 3508684"/>
                <a:gd name="connsiteX17233" fmla="*/ 901068 w 2371972"/>
                <a:gd name="connsiteY17233" fmla="*/ 2594592 h 3508684"/>
                <a:gd name="connsiteX17234" fmla="*/ 902114 w 2371972"/>
                <a:gd name="connsiteY17234" fmla="*/ 2606582 h 3508684"/>
                <a:gd name="connsiteX17235" fmla="*/ 903160 w 2371972"/>
                <a:gd name="connsiteY17235" fmla="*/ 2608770 h 3508684"/>
                <a:gd name="connsiteX17236" fmla="*/ 902685 w 2371972"/>
                <a:gd name="connsiteY17236" fmla="*/ 2611530 h 3508684"/>
                <a:gd name="connsiteX17237" fmla="*/ 903541 w 2371972"/>
                <a:gd name="connsiteY17237" fmla="*/ 2611816 h 3508684"/>
                <a:gd name="connsiteX17238" fmla="*/ 904016 w 2371972"/>
                <a:gd name="connsiteY17238" fmla="*/ 2613243 h 3508684"/>
                <a:gd name="connsiteX17239" fmla="*/ 903541 w 2371972"/>
                <a:gd name="connsiteY17239" fmla="*/ 2614385 h 3508684"/>
                <a:gd name="connsiteX17240" fmla="*/ 903255 w 2371972"/>
                <a:gd name="connsiteY17240" fmla="*/ 2620285 h 3508684"/>
                <a:gd name="connsiteX17241" fmla="*/ 903731 w 2371972"/>
                <a:gd name="connsiteY17241" fmla="*/ 2622283 h 3508684"/>
                <a:gd name="connsiteX17242" fmla="*/ 904206 w 2371972"/>
                <a:gd name="connsiteY17242" fmla="*/ 2623140 h 3508684"/>
                <a:gd name="connsiteX17243" fmla="*/ 906299 w 2371972"/>
                <a:gd name="connsiteY17243" fmla="*/ 2623520 h 3508684"/>
                <a:gd name="connsiteX17244" fmla="*/ 906584 w 2371972"/>
                <a:gd name="connsiteY17244" fmla="*/ 2622854 h 3508684"/>
                <a:gd name="connsiteX17245" fmla="*/ 907440 w 2371972"/>
                <a:gd name="connsiteY17245" fmla="*/ 2622568 h 3508684"/>
                <a:gd name="connsiteX17246" fmla="*/ 909627 w 2371972"/>
                <a:gd name="connsiteY17246" fmla="*/ 2625518 h 3508684"/>
                <a:gd name="connsiteX17247" fmla="*/ 910102 w 2371972"/>
                <a:gd name="connsiteY17247" fmla="*/ 2627041 h 3508684"/>
                <a:gd name="connsiteX17248" fmla="*/ 908486 w 2371972"/>
                <a:gd name="connsiteY17248" fmla="*/ 2627041 h 3508684"/>
                <a:gd name="connsiteX17249" fmla="*/ 906394 w 2371972"/>
                <a:gd name="connsiteY17249" fmla="*/ 2625899 h 3508684"/>
                <a:gd name="connsiteX17250" fmla="*/ 908486 w 2371972"/>
                <a:gd name="connsiteY17250" fmla="*/ 2631513 h 3508684"/>
                <a:gd name="connsiteX17251" fmla="*/ 910958 w 2371972"/>
                <a:gd name="connsiteY17251" fmla="*/ 2635320 h 3508684"/>
                <a:gd name="connsiteX17252" fmla="*/ 913051 w 2371972"/>
                <a:gd name="connsiteY17252" fmla="*/ 2639697 h 3508684"/>
                <a:gd name="connsiteX17253" fmla="*/ 911529 w 2371972"/>
                <a:gd name="connsiteY17253" fmla="*/ 2639316 h 3508684"/>
                <a:gd name="connsiteX17254" fmla="*/ 911244 w 2371972"/>
                <a:gd name="connsiteY17254" fmla="*/ 2640173 h 3508684"/>
                <a:gd name="connsiteX17255" fmla="*/ 910198 w 2371972"/>
                <a:gd name="connsiteY17255" fmla="*/ 2640839 h 3508684"/>
                <a:gd name="connsiteX17256" fmla="*/ 908676 w 2371972"/>
                <a:gd name="connsiteY17256" fmla="*/ 2640553 h 3508684"/>
                <a:gd name="connsiteX17257" fmla="*/ 908676 w 2371972"/>
                <a:gd name="connsiteY17257" fmla="*/ 2638745 h 3508684"/>
                <a:gd name="connsiteX17258" fmla="*/ 906013 w 2371972"/>
                <a:gd name="connsiteY17258" fmla="*/ 2642552 h 3508684"/>
                <a:gd name="connsiteX17259" fmla="*/ 910483 w 2371972"/>
                <a:gd name="connsiteY17259" fmla="*/ 2641600 h 3508684"/>
                <a:gd name="connsiteX17260" fmla="*/ 913146 w 2371972"/>
                <a:gd name="connsiteY17260" fmla="*/ 2642266 h 3508684"/>
                <a:gd name="connsiteX17261" fmla="*/ 914477 w 2371972"/>
                <a:gd name="connsiteY17261" fmla="*/ 2643408 h 3508684"/>
                <a:gd name="connsiteX17262" fmla="*/ 917140 w 2371972"/>
                <a:gd name="connsiteY17262" fmla="*/ 2644264 h 3508684"/>
                <a:gd name="connsiteX17263" fmla="*/ 917996 w 2371972"/>
                <a:gd name="connsiteY17263" fmla="*/ 2648071 h 3508684"/>
                <a:gd name="connsiteX17264" fmla="*/ 920183 w 2371972"/>
                <a:gd name="connsiteY17264" fmla="*/ 2651877 h 3508684"/>
                <a:gd name="connsiteX17265" fmla="*/ 923036 w 2371972"/>
                <a:gd name="connsiteY17265" fmla="*/ 2652829 h 3508684"/>
                <a:gd name="connsiteX17266" fmla="*/ 923892 w 2371972"/>
                <a:gd name="connsiteY17266" fmla="*/ 2655208 h 3508684"/>
                <a:gd name="connsiteX17267" fmla="*/ 926364 w 2371972"/>
                <a:gd name="connsiteY17267" fmla="*/ 2658443 h 3508684"/>
                <a:gd name="connsiteX17268" fmla="*/ 928552 w 2371972"/>
                <a:gd name="connsiteY17268" fmla="*/ 2664343 h 3508684"/>
                <a:gd name="connsiteX17269" fmla="*/ 933497 w 2371972"/>
                <a:gd name="connsiteY17269" fmla="*/ 2667959 h 3508684"/>
                <a:gd name="connsiteX17270" fmla="*/ 934828 w 2371972"/>
                <a:gd name="connsiteY17270" fmla="*/ 2669482 h 3508684"/>
                <a:gd name="connsiteX17271" fmla="*/ 936350 w 2371972"/>
                <a:gd name="connsiteY17271" fmla="*/ 2673859 h 3508684"/>
                <a:gd name="connsiteX17272" fmla="*/ 938157 w 2371972"/>
                <a:gd name="connsiteY17272" fmla="*/ 2675286 h 3508684"/>
                <a:gd name="connsiteX17273" fmla="*/ 937681 w 2371972"/>
                <a:gd name="connsiteY17273" fmla="*/ 2679092 h 3508684"/>
                <a:gd name="connsiteX17274" fmla="*/ 940154 w 2371972"/>
                <a:gd name="connsiteY17274" fmla="*/ 2683185 h 3508684"/>
                <a:gd name="connsiteX17275" fmla="*/ 941200 w 2371972"/>
                <a:gd name="connsiteY17275" fmla="*/ 2683375 h 3508684"/>
                <a:gd name="connsiteX17276" fmla="*/ 942056 w 2371972"/>
                <a:gd name="connsiteY17276" fmla="*/ 2686800 h 3508684"/>
                <a:gd name="connsiteX17277" fmla="*/ 941771 w 2371972"/>
                <a:gd name="connsiteY17277" fmla="*/ 2687752 h 3508684"/>
                <a:gd name="connsiteX17278" fmla="*/ 943102 w 2371972"/>
                <a:gd name="connsiteY17278" fmla="*/ 2689941 h 3508684"/>
                <a:gd name="connsiteX17279" fmla="*/ 943578 w 2371972"/>
                <a:gd name="connsiteY17279" fmla="*/ 2692700 h 3508684"/>
                <a:gd name="connsiteX17280" fmla="*/ 943102 w 2371972"/>
                <a:gd name="connsiteY17280" fmla="*/ 2694889 h 3508684"/>
                <a:gd name="connsiteX17281" fmla="*/ 943387 w 2371972"/>
                <a:gd name="connsiteY17281" fmla="*/ 2696316 h 3508684"/>
                <a:gd name="connsiteX17282" fmla="*/ 944433 w 2371972"/>
                <a:gd name="connsiteY17282" fmla="*/ 2698124 h 3508684"/>
                <a:gd name="connsiteX17283" fmla="*/ 945194 w 2371972"/>
                <a:gd name="connsiteY17283" fmla="*/ 2700694 h 3508684"/>
                <a:gd name="connsiteX17284" fmla="*/ 944338 w 2371972"/>
                <a:gd name="connsiteY17284" fmla="*/ 2704500 h 3508684"/>
                <a:gd name="connsiteX17285" fmla="*/ 944814 w 2371972"/>
                <a:gd name="connsiteY17285" fmla="*/ 2706022 h 3508684"/>
                <a:gd name="connsiteX17286" fmla="*/ 944338 w 2371972"/>
                <a:gd name="connsiteY17286" fmla="*/ 2708592 h 3508684"/>
                <a:gd name="connsiteX17287" fmla="*/ 943482 w 2371972"/>
                <a:gd name="connsiteY17287" fmla="*/ 2709448 h 3508684"/>
                <a:gd name="connsiteX17288" fmla="*/ 943197 w 2371972"/>
                <a:gd name="connsiteY17288" fmla="*/ 2711447 h 3508684"/>
                <a:gd name="connsiteX17289" fmla="*/ 940344 w 2371972"/>
                <a:gd name="connsiteY17289" fmla="*/ 2714872 h 3508684"/>
                <a:gd name="connsiteX17290" fmla="*/ 940059 w 2371972"/>
                <a:gd name="connsiteY17290" fmla="*/ 2715729 h 3508684"/>
                <a:gd name="connsiteX17291" fmla="*/ 937206 w 2371972"/>
                <a:gd name="connsiteY17291" fmla="*/ 2714587 h 3508684"/>
                <a:gd name="connsiteX17292" fmla="*/ 930549 w 2371972"/>
                <a:gd name="connsiteY17292" fmla="*/ 2714301 h 3508684"/>
                <a:gd name="connsiteX17293" fmla="*/ 929788 w 2371972"/>
                <a:gd name="connsiteY17293" fmla="*/ 2716680 h 3508684"/>
                <a:gd name="connsiteX17294" fmla="*/ 925128 w 2371972"/>
                <a:gd name="connsiteY17294" fmla="*/ 2720106 h 3508684"/>
                <a:gd name="connsiteX17295" fmla="*/ 922275 w 2371972"/>
                <a:gd name="connsiteY17295" fmla="*/ 2721628 h 3508684"/>
                <a:gd name="connsiteX17296" fmla="*/ 919993 w 2371972"/>
                <a:gd name="connsiteY17296" fmla="*/ 2722009 h 3508684"/>
                <a:gd name="connsiteX17297" fmla="*/ 919708 w 2371972"/>
                <a:gd name="connsiteY17297" fmla="*/ 2722675 h 3508684"/>
                <a:gd name="connsiteX17298" fmla="*/ 915904 w 2371972"/>
                <a:gd name="connsiteY17298" fmla="*/ 2724673 h 3508684"/>
                <a:gd name="connsiteX17299" fmla="*/ 913051 w 2371972"/>
                <a:gd name="connsiteY17299" fmla="*/ 2725054 h 3508684"/>
                <a:gd name="connsiteX17300" fmla="*/ 912290 w 2371972"/>
                <a:gd name="connsiteY17300" fmla="*/ 2726577 h 3508684"/>
                <a:gd name="connsiteX17301" fmla="*/ 910102 w 2371972"/>
                <a:gd name="connsiteY17301" fmla="*/ 2728004 h 3508684"/>
                <a:gd name="connsiteX17302" fmla="*/ 907630 w 2371972"/>
                <a:gd name="connsiteY17302" fmla="*/ 2731430 h 3508684"/>
                <a:gd name="connsiteX17303" fmla="*/ 906964 w 2371972"/>
                <a:gd name="connsiteY17303" fmla="*/ 2734951 h 3508684"/>
                <a:gd name="connsiteX17304" fmla="*/ 905918 w 2371972"/>
                <a:gd name="connsiteY17304" fmla="*/ 2736473 h 3508684"/>
                <a:gd name="connsiteX17305" fmla="*/ 904587 w 2371972"/>
                <a:gd name="connsiteY17305" fmla="*/ 2736473 h 3508684"/>
                <a:gd name="connsiteX17306" fmla="*/ 902114 w 2371972"/>
                <a:gd name="connsiteY17306" fmla="*/ 2737901 h 3508684"/>
                <a:gd name="connsiteX17307" fmla="*/ 901068 w 2371972"/>
                <a:gd name="connsiteY17307" fmla="*/ 2739423 h 3508684"/>
                <a:gd name="connsiteX17308" fmla="*/ 900593 w 2371972"/>
                <a:gd name="connsiteY17308" fmla="*/ 2741992 h 3508684"/>
                <a:gd name="connsiteX17309" fmla="*/ 898405 w 2371972"/>
                <a:gd name="connsiteY17309" fmla="*/ 2744562 h 3508684"/>
                <a:gd name="connsiteX17310" fmla="*/ 897359 w 2371972"/>
                <a:gd name="connsiteY17310" fmla="*/ 2745228 h 3508684"/>
                <a:gd name="connsiteX17311" fmla="*/ 896313 w 2371972"/>
                <a:gd name="connsiteY17311" fmla="*/ 2747987 h 3508684"/>
                <a:gd name="connsiteX17312" fmla="*/ 895267 w 2371972"/>
                <a:gd name="connsiteY17312" fmla="*/ 2749415 h 3508684"/>
                <a:gd name="connsiteX17313" fmla="*/ 894221 w 2371972"/>
                <a:gd name="connsiteY17313" fmla="*/ 2752555 h 3508684"/>
                <a:gd name="connsiteX17314" fmla="*/ 893365 w 2371972"/>
                <a:gd name="connsiteY17314" fmla="*/ 2752555 h 3508684"/>
                <a:gd name="connsiteX17315" fmla="*/ 892034 w 2371972"/>
                <a:gd name="connsiteY17315" fmla="*/ 2753697 h 3508684"/>
                <a:gd name="connsiteX17316" fmla="*/ 892319 w 2371972"/>
                <a:gd name="connsiteY17316" fmla="*/ 2754553 h 3508684"/>
                <a:gd name="connsiteX17317" fmla="*/ 891463 w 2371972"/>
                <a:gd name="connsiteY17317" fmla="*/ 2756932 h 3508684"/>
                <a:gd name="connsiteX17318" fmla="*/ 892129 w 2371972"/>
                <a:gd name="connsiteY17318" fmla="*/ 2757598 h 3508684"/>
                <a:gd name="connsiteX17319" fmla="*/ 892889 w 2371972"/>
                <a:gd name="connsiteY17319" fmla="*/ 2759977 h 3508684"/>
                <a:gd name="connsiteX17320" fmla="*/ 892129 w 2371972"/>
                <a:gd name="connsiteY17320" fmla="*/ 2759977 h 3508684"/>
                <a:gd name="connsiteX17321" fmla="*/ 891843 w 2371972"/>
                <a:gd name="connsiteY17321" fmla="*/ 2760929 h 3508684"/>
                <a:gd name="connsiteX17322" fmla="*/ 892699 w 2371972"/>
                <a:gd name="connsiteY17322" fmla="*/ 2760929 h 3508684"/>
                <a:gd name="connsiteX17323" fmla="*/ 892414 w 2371972"/>
                <a:gd name="connsiteY17323" fmla="*/ 2766638 h 3508684"/>
                <a:gd name="connsiteX17324" fmla="*/ 891368 w 2371972"/>
                <a:gd name="connsiteY17324" fmla="*/ 2770635 h 3508684"/>
                <a:gd name="connsiteX17325" fmla="*/ 888705 w 2371972"/>
                <a:gd name="connsiteY17325" fmla="*/ 2771777 h 3508684"/>
                <a:gd name="connsiteX17326" fmla="*/ 887184 w 2371972"/>
                <a:gd name="connsiteY17326" fmla="*/ 2773300 h 3508684"/>
                <a:gd name="connsiteX17327" fmla="*/ 887184 w 2371972"/>
                <a:gd name="connsiteY17327" fmla="*/ 2773966 h 3508684"/>
                <a:gd name="connsiteX17328" fmla="*/ 888039 w 2371972"/>
                <a:gd name="connsiteY17328" fmla="*/ 2774156 h 3508684"/>
                <a:gd name="connsiteX17329" fmla="*/ 888515 w 2371972"/>
                <a:gd name="connsiteY17329" fmla="*/ 2776344 h 3508684"/>
                <a:gd name="connsiteX17330" fmla="*/ 887184 w 2371972"/>
                <a:gd name="connsiteY17330" fmla="*/ 2779770 h 3508684"/>
                <a:gd name="connsiteX17331" fmla="*/ 886423 w 2371972"/>
                <a:gd name="connsiteY17331" fmla="*/ 2784528 h 3508684"/>
                <a:gd name="connsiteX17332" fmla="*/ 883950 w 2371972"/>
                <a:gd name="connsiteY17332" fmla="*/ 2792426 h 3508684"/>
                <a:gd name="connsiteX17333" fmla="*/ 883475 w 2371972"/>
                <a:gd name="connsiteY17333" fmla="*/ 2794996 h 3508684"/>
                <a:gd name="connsiteX17334" fmla="*/ 883760 w 2371972"/>
                <a:gd name="connsiteY17334" fmla="*/ 2795947 h 3508684"/>
                <a:gd name="connsiteX17335" fmla="*/ 879576 w 2371972"/>
                <a:gd name="connsiteY17335" fmla="*/ 2798897 h 3508684"/>
                <a:gd name="connsiteX17336" fmla="*/ 879290 w 2371972"/>
                <a:gd name="connsiteY17336" fmla="*/ 2799754 h 3508684"/>
                <a:gd name="connsiteX17337" fmla="*/ 877769 w 2371972"/>
                <a:gd name="connsiteY17337" fmla="*/ 2801181 h 3508684"/>
                <a:gd name="connsiteX17338" fmla="*/ 878815 w 2371972"/>
                <a:gd name="connsiteY17338" fmla="*/ 2802608 h 3508684"/>
                <a:gd name="connsiteX17339" fmla="*/ 879861 w 2371972"/>
                <a:gd name="connsiteY17339" fmla="*/ 2805177 h 3508684"/>
                <a:gd name="connsiteX17340" fmla="*/ 879576 w 2371972"/>
                <a:gd name="connsiteY17340" fmla="*/ 2806034 h 3508684"/>
                <a:gd name="connsiteX17341" fmla="*/ 880431 w 2371972"/>
                <a:gd name="connsiteY17341" fmla="*/ 2808794 h 3508684"/>
                <a:gd name="connsiteX17342" fmla="*/ 879956 w 2371972"/>
                <a:gd name="connsiteY17342" fmla="*/ 2812219 h 3508684"/>
                <a:gd name="connsiteX17343" fmla="*/ 880622 w 2371972"/>
                <a:gd name="connsiteY17343" fmla="*/ 2816026 h 3508684"/>
                <a:gd name="connsiteX17344" fmla="*/ 879576 w 2371972"/>
                <a:gd name="connsiteY17344" fmla="*/ 2818595 h 3508684"/>
                <a:gd name="connsiteX17345" fmla="*/ 880622 w 2371972"/>
                <a:gd name="connsiteY17345" fmla="*/ 2823543 h 3508684"/>
                <a:gd name="connsiteX17346" fmla="*/ 880622 w 2371972"/>
                <a:gd name="connsiteY17346" fmla="*/ 2829062 h 3508684"/>
                <a:gd name="connsiteX17347" fmla="*/ 883760 w 2371972"/>
                <a:gd name="connsiteY17347" fmla="*/ 2836770 h 3508684"/>
                <a:gd name="connsiteX17348" fmla="*/ 885947 w 2371972"/>
                <a:gd name="connsiteY17348" fmla="*/ 2837151 h 3508684"/>
                <a:gd name="connsiteX17349" fmla="*/ 886803 w 2371972"/>
                <a:gd name="connsiteY17349" fmla="*/ 2838103 h 3508684"/>
                <a:gd name="connsiteX17350" fmla="*/ 887279 w 2371972"/>
                <a:gd name="connsiteY17350" fmla="*/ 2840672 h 3508684"/>
                <a:gd name="connsiteX17351" fmla="*/ 886993 w 2371972"/>
                <a:gd name="connsiteY17351" fmla="*/ 2842480 h 3508684"/>
                <a:gd name="connsiteX17352" fmla="*/ 884711 w 2371972"/>
                <a:gd name="connsiteY17352" fmla="*/ 2842480 h 3508684"/>
                <a:gd name="connsiteX17353" fmla="*/ 886993 w 2371972"/>
                <a:gd name="connsiteY17353" fmla="*/ 2844668 h 3508684"/>
                <a:gd name="connsiteX17354" fmla="*/ 886708 w 2371972"/>
                <a:gd name="connsiteY17354" fmla="*/ 2847047 h 3508684"/>
                <a:gd name="connsiteX17355" fmla="*/ 887374 w 2371972"/>
                <a:gd name="connsiteY17355" fmla="*/ 2848189 h 3508684"/>
                <a:gd name="connsiteX17356" fmla="*/ 887088 w 2371972"/>
                <a:gd name="connsiteY17356" fmla="*/ 2849617 h 3508684"/>
                <a:gd name="connsiteX17357" fmla="*/ 886423 w 2371972"/>
                <a:gd name="connsiteY17357" fmla="*/ 2850473 h 3508684"/>
                <a:gd name="connsiteX17358" fmla="*/ 883950 w 2371972"/>
                <a:gd name="connsiteY17358" fmla="*/ 2850758 h 3508684"/>
                <a:gd name="connsiteX17359" fmla="*/ 884426 w 2371972"/>
                <a:gd name="connsiteY17359" fmla="*/ 2853137 h 3508684"/>
                <a:gd name="connsiteX17360" fmla="*/ 883760 w 2371972"/>
                <a:gd name="connsiteY17360" fmla="*/ 2853137 h 3508684"/>
                <a:gd name="connsiteX17361" fmla="*/ 883284 w 2371972"/>
                <a:gd name="connsiteY17361" fmla="*/ 2852757 h 3508684"/>
                <a:gd name="connsiteX17362" fmla="*/ 882999 w 2371972"/>
                <a:gd name="connsiteY17362" fmla="*/ 2849807 h 3508684"/>
                <a:gd name="connsiteX17363" fmla="*/ 882143 w 2371972"/>
                <a:gd name="connsiteY17363" fmla="*/ 2846667 h 3508684"/>
                <a:gd name="connsiteX17364" fmla="*/ 882429 w 2371972"/>
                <a:gd name="connsiteY17364" fmla="*/ 2845810 h 3508684"/>
                <a:gd name="connsiteX17365" fmla="*/ 881668 w 2371972"/>
                <a:gd name="connsiteY17365" fmla="*/ 2845430 h 3508684"/>
                <a:gd name="connsiteX17366" fmla="*/ 877864 w 2371972"/>
                <a:gd name="connsiteY17366" fmla="*/ 2846381 h 3508684"/>
                <a:gd name="connsiteX17367" fmla="*/ 875772 w 2371972"/>
                <a:gd name="connsiteY17367" fmla="*/ 2847523 h 3508684"/>
                <a:gd name="connsiteX17368" fmla="*/ 875486 w 2371972"/>
                <a:gd name="connsiteY17368" fmla="*/ 2848380 h 3508684"/>
                <a:gd name="connsiteX17369" fmla="*/ 876247 w 2371972"/>
                <a:gd name="connsiteY17369" fmla="*/ 2850188 h 3508684"/>
                <a:gd name="connsiteX17370" fmla="*/ 875772 w 2371972"/>
                <a:gd name="connsiteY17370" fmla="*/ 2851615 h 3508684"/>
                <a:gd name="connsiteX17371" fmla="*/ 875486 w 2371972"/>
                <a:gd name="connsiteY17371" fmla="*/ 2852281 h 3508684"/>
                <a:gd name="connsiteX17372" fmla="*/ 873679 w 2371972"/>
                <a:gd name="connsiteY17372" fmla="*/ 2853137 h 3508684"/>
                <a:gd name="connsiteX17373" fmla="*/ 873014 w 2371972"/>
                <a:gd name="connsiteY17373" fmla="*/ 2856944 h 3508684"/>
                <a:gd name="connsiteX17374" fmla="*/ 874345 w 2371972"/>
                <a:gd name="connsiteY17374" fmla="*/ 2857324 h 3508684"/>
                <a:gd name="connsiteX17375" fmla="*/ 874630 w 2371972"/>
                <a:gd name="connsiteY17375" fmla="*/ 2857895 h 3508684"/>
                <a:gd name="connsiteX17376" fmla="*/ 874630 w 2371972"/>
                <a:gd name="connsiteY17376" fmla="*/ 2861321 h 3508684"/>
                <a:gd name="connsiteX17377" fmla="*/ 873584 w 2371972"/>
                <a:gd name="connsiteY17377" fmla="*/ 2866460 h 3508684"/>
                <a:gd name="connsiteX17378" fmla="*/ 874250 w 2371972"/>
                <a:gd name="connsiteY17378" fmla="*/ 2866460 h 3508684"/>
                <a:gd name="connsiteX17379" fmla="*/ 874250 w 2371972"/>
                <a:gd name="connsiteY17379" fmla="*/ 2867126 h 3508684"/>
                <a:gd name="connsiteX17380" fmla="*/ 875106 w 2371972"/>
                <a:gd name="connsiteY17380" fmla="*/ 2867411 h 3508684"/>
                <a:gd name="connsiteX17381" fmla="*/ 875106 w 2371972"/>
                <a:gd name="connsiteY17381" fmla="*/ 2869219 h 3508684"/>
                <a:gd name="connsiteX17382" fmla="*/ 874250 w 2371972"/>
                <a:gd name="connsiteY17382" fmla="*/ 2870076 h 3508684"/>
                <a:gd name="connsiteX17383" fmla="*/ 873204 w 2371972"/>
                <a:gd name="connsiteY17383" fmla="*/ 2873216 h 3508684"/>
                <a:gd name="connsiteX17384" fmla="*/ 874250 w 2371972"/>
                <a:gd name="connsiteY17384" fmla="*/ 2876166 h 3508684"/>
                <a:gd name="connsiteX17385" fmla="*/ 875106 w 2371972"/>
                <a:gd name="connsiteY17385" fmla="*/ 2876451 h 3508684"/>
                <a:gd name="connsiteX17386" fmla="*/ 875867 w 2371972"/>
                <a:gd name="connsiteY17386" fmla="*/ 2877974 h 3508684"/>
                <a:gd name="connsiteX17387" fmla="*/ 875011 w 2371972"/>
                <a:gd name="connsiteY17387" fmla="*/ 2878545 h 3508684"/>
                <a:gd name="connsiteX17388" fmla="*/ 874535 w 2371972"/>
                <a:gd name="connsiteY17388" fmla="*/ 2880924 h 3508684"/>
                <a:gd name="connsiteX17389" fmla="*/ 875011 w 2371972"/>
                <a:gd name="connsiteY17389" fmla="*/ 2882066 h 3508684"/>
                <a:gd name="connsiteX17390" fmla="*/ 874726 w 2371972"/>
                <a:gd name="connsiteY17390" fmla="*/ 2883017 h 3508684"/>
                <a:gd name="connsiteX17391" fmla="*/ 874440 w 2371972"/>
                <a:gd name="connsiteY17391" fmla="*/ 2883588 h 3508684"/>
                <a:gd name="connsiteX17392" fmla="*/ 873679 w 2371972"/>
                <a:gd name="connsiteY17392" fmla="*/ 2883874 h 3508684"/>
                <a:gd name="connsiteX17393" fmla="*/ 872348 w 2371972"/>
                <a:gd name="connsiteY17393" fmla="*/ 2883493 h 3508684"/>
                <a:gd name="connsiteX17394" fmla="*/ 869685 w 2371972"/>
                <a:gd name="connsiteY17394" fmla="*/ 2884445 h 3508684"/>
                <a:gd name="connsiteX17395" fmla="*/ 869210 w 2371972"/>
                <a:gd name="connsiteY17395" fmla="*/ 2892723 h 3508684"/>
                <a:gd name="connsiteX17396" fmla="*/ 868734 w 2371972"/>
                <a:gd name="connsiteY17396" fmla="*/ 2894246 h 3508684"/>
                <a:gd name="connsiteX17397" fmla="*/ 867878 w 2371972"/>
                <a:gd name="connsiteY17397" fmla="*/ 2894912 h 3508684"/>
                <a:gd name="connsiteX17398" fmla="*/ 866071 w 2371972"/>
                <a:gd name="connsiteY17398" fmla="*/ 2900431 h 3508684"/>
                <a:gd name="connsiteX17399" fmla="*/ 866357 w 2371972"/>
                <a:gd name="connsiteY17399" fmla="*/ 2901573 h 3508684"/>
                <a:gd name="connsiteX17400" fmla="*/ 867213 w 2371972"/>
                <a:gd name="connsiteY17400" fmla="*/ 2901954 h 3508684"/>
                <a:gd name="connsiteX17401" fmla="*/ 867688 w 2371972"/>
                <a:gd name="connsiteY17401" fmla="*/ 2904143 h 3508684"/>
                <a:gd name="connsiteX17402" fmla="*/ 867403 w 2371972"/>
                <a:gd name="connsiteY17402" fmla="*/ 2904808 h 3508684"/>
                <a:gd name="connsiteX17403" fmla="*/ 866071 w 2371972"/>
                <a:gd name="connsiteY17403" fmla="*/ 2905665 h 3508684"/>
                <a:gd name="connsiteX17404" fmla="*/ 865216 w 2371972"/>
                <a:gd name="connsiteY17404" fmla="*/ 2905379 h 3508684"/>
                <a:gd name="connsiteX17405" fmla="*/ 864930 w 2371972"/>
                <a:gd name="connsiteY17405" fmla="*/ 2906236 h 3508684"/>
                <a:gd name="connsiteX17406" fmla="*/ 864645 w 2371972"/>
                <a:gd name="connsiteY17406" fmla="*/ 2909662 h 3508684"/>
                <a:gd name="connsiteX17407" fmla="*/ 865120 w 2371972"/>
                <a:gd name="connsiteY17407" fmla="*/ 2911184 h 3508684"/>
                <a:gd name="connsiteX17408" fmla="*/ 865786 w 2371972"/>
                <a:gd name="connsiteY17408" fmla="*/ 2911850 h 3508684"/>
                <a:gd name="connsiteX17409" fmla="*/ 866642 w 2371972"/>
                <a:gd name="connsiteY17409" fmla="*/ 2911565 h 3508684"/>
                <a:gd name="connsiteX17410" fmla="*/ 866642 w 2371972"/>
                <a:gd name="connsiteY17410" fmla="*/ 2912992 h 3508684"/>
                <a:gd name="connsiteX17411" fmla="*/ 866357 w 2371972"/>
                <a:gd name="connsiteY17411" fmla="*/ 2913278 h 3508684"/>
                <a:gd name="connsiteX17412" fmla="*/ 864835 w 2371972"/>
                <a:gd name="connsiteY17412" fmla="*/ 2913278 h 3508684"/>
                <a:gd name="connsiteX17413" fmla="*/ 861982 w 2371972"/>
                <a:gd name="connsiteY17413" fmla="*/ 2915466 h 3508684"/>
                <a:gd name="connsiteX17414" fmla="*/ 861697 w 2371972"/>
                <a:gd name="connsiteY17414" fmla="*/ 2916132 h 3508684"/>
                <a:gd name="connsiteX17415" fmla="*/ 862363 w 2371972"/>
                <a:gd name="connsiteY17415" fmla="*/ 2917655 h 3508684"/>
                <a:gd name="connsiteX17416" fmla="*/ 861697 w 2371972"/>
                <a:gd name="connsiteY17416" fmla="*/ 2919177 h 3508684"/>
                <a:gd name="connsiteX17417" fmla="*/ 859224 w 2371972"/>
                <a:gd name="connsiteY17417" fmla="*/ 2919463 h 3508684"/>
                <a:gd name="connsiteX17418" fmla="*/ 858368 w 2371972"/>
                <a:gd name="connsiteY17418" fmla="*/ 2920319 h 3508684"/>
                <a:gd name="connsiteX17419" fmla="*/ 857893 w 2371972"/>
                <a:gd name="connsiteY17419" fmla="*/ 2922318 h 3508684"/>
                <a:gd name="connsiteX17420" fmla="*/ 858654 w 2371972"/>
                <a:gd name="connsiteY17420" fmla="*/ 2923745 h 3508684"/>
                <a:gd name="connsiteX17421" fmla="*/ 855896 w 2371972"/>
                <a:gd name="connsiteY17421" fmla="*/ 2923935 h 3508684"/>
                <a:gd name="connsiteX17422" fmla="*/ 853708 w 2371972"/>
                <a:gd name="connsiteY17422" fmla="*/ 2925363 h 3508684"/>
                <a:gd name="connsiteX17423" fmla="*/ 853423 w 2371972"/>
                <a:gd name="connsiteY17423" fmla="*/ 2926029 h 3508684"/>
                <a:gd name="connsiteX17424" fmla="*/ 852948 w 2371972"/>
                <a:gd name="connsiteY17424" fmla="*/ 2927456 h 3508684"/>
                <a:gd name="connsiteX17425" fmla="*/ 854755 w 2371972"/>
                <a:gd name="connsiteY17425" fmla="*/ 2931453 h 3508684"/>
                <a:gd name="connsiteX17426" fmla="*/ 853423 w 2371972"/>
                <a:gd name="connsiteY17426" fmla="*/ 2931643 h 3508684"/>
                <a:gd name="connsiteX17427" fmla="*/ 853708 w 2371972"/>
                <a:gd name="connsiteY17427" fmla="*/ 2934212 h 3508684"/>
                <a:gd name="connsiteX17428" fmla="*/ 852853 w 2371972"/>
                <a:gd name="connsiteY17428" fmla="*/ 2936211 h 3508684"/>
                <a:gd name="connsiteX17429" fmla="*/ 853138 w 2371972"/>
                <a:gd name="connsiteY17429" fmla="*/ 2938780 h 3508684"/>
                <a:gd name="connsiteX17430" fmla="*/ 852092 w 2371972"/>
                <a:gd name="connsiteY17430" fmla="*/ 2943443 h 3508684"/>
                <a:gd name="connsiteX17431" fmla="*/ 851806 w 2371972"/>
                <a:gd name="connsiteY17431" fmla="*/ 2944109 h 3508684"/>
                <a:gd name="connsiteX17432" fmla="*/ 850760 w 2371972"/>
                <a:gd name="connsiteY17432" fmla="*/ 2944109 h 3508684"/>
                <a:gd name="connsiteX17433" fmla="*/ 850095 w 2371972"/>
                <a:gd name="connsiteY17433" fmla="*/ 2944965 h 3508684"/>
                <a:gd name="connsiteX17434" fmla="*/ 849239 w 2371972"/>
                <a:gd name="connsiteY17434" fmla="*/ 2947535 h 3508684"/>
                <a:gd name="connsiteX17435" fmla="*/ 849905 w 2371972"/>
                <a:gd name="connsiteY17435" fmla="*/ 2948201 h 3508684"/>
                <a:gd name="connsiteX17436" fmla="*/ 850760 w 2371972"/>
                <a:gd name="connsiteY17436" fmla="*/ 2950960 h 3508684"/>
                <a:gd name="connsiteX17437" fmla="*/ 849429 w 2371972"/>
                <a:gd name="connsiteY17437" fmla="*/ 2950960 h 3508684"/>
                <a:gd name="connsiteX17438" fmla="*/ 848383 w 2371972"/>
                <a:gd name="connsiteY17438" fmla="*/ 2950104 h 3508684"/>
                <a:gd name="connsiteX17439" fmla="*/ 846291 w 2371972"/>
                <a:gd name="connsiteY17439" fmla="*/ 2951627 h 3508684"/>
                <a:gd name="connsiteX17440" fmla="*/ 843438 w 2371972"/>
                <a:gd name="connsiteY17440" fmla="*/ 2955623 h 3508684"/>
                <a:gd name="connsiteX17441" fmla="*/ 842772 w 2371972"/>
                <a:gd name="connsiteY17441" fmla="*/ 2956004 h 3508684"/>
                <a:gd name="connsiteX17442" fmla="*/ 840680 w 2371972"/>
                <a:gd name="connsiteY17442" fmla="*/ 2956004 h 3508684"/>
                <a:gd name="connsiteX17443" fmla="*/ 839348 w 2371972"/>
                <a:gd name="connsiteY17443" fmla="*/ 2956860 h 3508684"/>
                <a:gd name="connsiteX17444" fmla="*/ 839063 w 2371972"/>
                <a:gd name="connsiteY17444" fmla="*/ 2957717 h 3508684"/>
                <a:gd name="connsiteX17445" fmla="*/ 838017 w 2371972"/>
                <a:gd name="connsiteY17445" fmla="*/ 2958002 h 3508684"/>
                <a:gd name="connsiteX17446" fmla="*/ 837351 w 2371972"/>
                <a:gd name="connsiteY17446" fmla="*/ 2956480 h 3508684"/>
                <a:gd name="connsiteX17447" fmla="*/ 835544 w 2371972"/>
                <a:gd name="connsiteY17447" fmla="*/ 2955623 h 3508684"/>
                <a:gd name="connsiteX17448" fmla="*/ 830885 w 2371972"/>
                <a:gd name="connsiteY17448" fmla="*/ 2954957 h 3508684"/>
                <a:gd name="connsiteX17449" fmla="*/ 829839 w 2371972"/>
                <a:gd name="connsiteY17449" fmla="*/ 2955338 h 3508684"/>
                <a:gd name="connsiteX17450" fmla="*/ 829553 w 2371972"/>
                <a:gd name="connsiteY17450" fmla="*/ 2956194 h 3508684"/>
                <a:gd name="connsiteX17451" fmla="*/ 830599 w 2371972"/>
                <a:gd name="connsiteY17451" fmla="*/ 2956860 h 3508684"/>
                <a:gd name="connsiteX17452" fmla="*/ 831360 w 2371972"/>
                <a:gd name="connsiteY17452" fmla="*/ 2958668 h 3508684"/>
                <a:gd name="connsiteX17453" fmla="*/ 831075 w 2371972"/>
                <a:gd name="connsiteY17453" fmla="*/ 2959620 h 3508684"/>
                <a:gd name="connsiteX17454" fmla="*/ 832121 w 2371972"/>
                <a:gd name="connsiteY17454" fmla="*/ 2960762 h 3508684"/>
                <a:gd name="connsiteX17455" fmla="*/ 835925 w 2371972"/>
                <a:gd name="connsiteY17455" fmla="*/ 2963141 h 3508684"/>
                <a:gd name="connsiteX17456" fmla="*/ 836210 w 2371972"/>
                <a:gd name="connsiteY17456" fmla="*/ 2964283 h 3508684"/>
                <a:gd name="connsiteX17457" fmla="*/ 837256 w 2371972"/>
                <a:gd name="connsiteY17457" fmla="*/ 2964663 h 3508684"/>
                <a:gd name="connsiteX17458" fmla="*/ 839063 w 2371972"/>
                <a:gd name="connsiteY17458" fmla="*/ 2965044 h 3508684"/>
                <a:gd name="connsiteX17459" fmla="*/ 842201 w 2371972"/>
                <a:gd name="connsiteY17459" fmla="*/ 2964663 h 3508684"/>
                <a:gd name="connsiteX17460" fmla="*/ 842677 w 2371972"/>
                <a:gd name="connsiteY17460" fmla="*/ 2963997 h 3508684"/>
                <a:gd name="connsiteX17461" fmla="*/ 843533 w 2371972"/>
                <a:gd name="connsiteY17461" fmla="*/ 2964378 h 3508684"/>
                <a:gd name="connsiteX17462" fmla="*/ 844389 w 2371972"/>
                <a:gd name="connsiteY17462" fmla="*/ 2963712 h 3508684"/>
                <a:gd name="connsiteX17463" fmla="*/ 845245 w 2371972"/>
                <a:gd name="connsiteY17463" fmla="*/ 2960191 h 3508684"/>
                <a:gd name="connsiteX17464" fmla="*/ 844769 w 2371972"/>
                <a:gd name="connsiteY17464" fmla="*/ 2958668 h 3508684"/>
                <a:gd name="connsiteX17465" fmla="*/ 845435 w 2371972"/>
                <a:gd name="connsiteY17465" fmla="*/ 2958668 h 3508684"/>
                <a:gd name="connsiteX17466" fmla="*/ 845910 w 2371972"/>
                <a:gd name="connsiteY17466" fmla="*/ 2961809 h 3508684"/>
                <a:gd name="connsiteX17467" fmla="*/ 851236 w 2371972"/>
                <a:gd name="connsiteY17467" fmla="*/ 2962189 h 3508684"/>
                <a:gd name="connsiteX17468" fmla="*/ 852757 w 2371972"/>
                <a:gd name="connsiteY17468" fmla="*/ 2969897 h 3508684"/>
                <a:gd name="connsiteX17469" fmla="*/ 854279 w 2371972"/>
                <a:gd name="connsiteY17469" fmla="*/ 2971229 h 3508684"/>
                <a:gd name="connsiteX17470" fmla="*/ 854564 w 2371972"/>
                <a:gd name="connsiteY17470" fmla="*/ 2973037 h 3508684"/>
                <a:gd name="connsiteX17471" fmla="*/ 859034 w 2371972"/>
                <a:gd name="connsiteY17471" fmla="*/ 2977129 h 3508684"/>
                <a:gd name="connsiteX17472" fmla="*/ 859700 w 2371972"/>
                <a:gd name="connsiteY17472" fmla="*/ 2979889 h 3508684"/>
                <a:gd name="connsiteX17473" fmla="*/ 860461 w 2371972"/>
                <a:gd name="connsiteY17473" fmla="*/ 2980174 h 3508684"/>
                <a:gd name="connsiteX17474" fmla="*/ 862267 w 2371972"/>
                <a:gd name="connsiteY17474" fmla="*/ 2988263 h 3508684"/>
                <a:gd name="connsiteX17475" fmla="*/ 864740 w 2371972"/>
                <a:gd name="connsiteY17475" fmla="*/ 2996256 h 3508684"/>
                <a:gd name="connsiteX17476" fmla="*/ 863218 w 2371972"/>
                <a:gd name="connsiteY17476" fmla="*/ 3002917 h 3508684"/>
                <a:gd name="connsiteX17477" fmla="*/ 861126 w 2371972"/>
                <a:gd name="connsiteY17477" fmla="*/ 3004630 h 3508684"/>
                <a:gd name="connsiteX17478" fmla="*/ 857703 w 2371972"/>
                <a:gd name="connsiteY17478" fmla="*/ 3011101 h 3508684"/>
                <a:gd name="connsiteX17479" fmla="*/ 855230 w 2371972"/>
                <a:gd name="connsiteY17479" fmla="*/ 3013099 h 3508684"/>
                <a:gd name="connsiteX17480" fmla="*/ 854945 w 2371972"/>
                <a:gd name="connsiteY17480" fmla="*/ 3014051 h 3508684"/>
                <a:gd name="connsiteX17481" fmla="*/ 853899 w 2371972"/>
                <a:gd name="connsiteY17481" fmla="*/ 3015192 h 3508684"/>
                <a:gd name="connsiteX17482" fmla="*/ 850475 w 2371972"/>
                <a:gd name="connsiteY17482" fmla="*/ 3020997 h 3508684"/>
                <a:gd name="connsiteX17483" fmla="*/ 847052 w 2371972"/>
                <a:gd name="connsiteY17483" fmla="*/ 3023376 h 3508684"/>
                <a:gd name="connsiteX17484" fmla="*/ 846005 w 2371972"/>
                <a:gd name="connsiteY17484" fmla="*/ 3025755 h 3508684"/>
                <a:gd name="connsiteX17485" fmla="*/ 845720 w 2371972"/>
                <a:gd name="connsiteY17485" fmla="*/ 3029276 h 3508684"/>
                <a:gd name="connsiteX17486" fmla="*/ 844198 w 2371972"/>
                <a:gd name="connsiteY17486" fmla="*/ 3029942 h 3508684"/>
                <a:gd name="connsiteX17487" fmla="*/ 842867 w 2371972"/>
                <a:gd name="connsiteY17487" fmla="*/ 3031084 h 3508684"/>
                <a:gd name="connsiteX17488" fmla="*/ 839063 w 2371972"/>
                <a:gd name="connsiteY17488" fmla="*/ 3031940 h 3508684"/>
                <a:gd name="connsiteX17489" fmla="*/ 836876 w 2371972"/>
                <a:gd name="connsiteY17489" fmla="*/ 3033939 h 3508684"/>
                <a:gd name="connsiteX17490" fmla="*/ 834213 w 2371972"/>
                <a:gd name="connsiteY17490" fmla="*/ 3037269 h 3508684"/>
                <a:gd name="connsiteX17491" fmla="*/ 830029 w 2371972"/>
                <a:gd name="connsiteY17491" fmla="*/ 3040124 h 3508684"/>
                <a:gd name="connsiteX17492" fmla="*/ 822231 w 2371972"/>
                <a:gd name="connsiteY17492" fmla="*/ 3041075 h 3508684"/>
                <a:gd name="connsiteX17493" fmla="*/ 818046 w 2371972"/>
                <a:gd name="connsiteY17493" fmla="*/ 3039553 h 3508684"/>
                <a:gd name="connsiteX17494" fmla="*/ 815383 w 2371972"/>
                <a:gd name="connsiteY17494" fmla="*/ 3039267 h 3508684"/>
                <a:gd name="connsiteX17495" fmla="*/ 812911 w 2371972"/>
                <a:gd name="connsiteY17495" fmla="*/ 3040790 h 3508684"/>
                <a:gd name="connsiteX17496" fmla="*/ 811865 w 2371972"/>
                <a:gd name="connsiteY17496" fmla="*/ 3040124 h 3508684"/>
                <a:gd name="connsiteX17497" fmla="*/ 812721 w 2371972"/>
                <a:gd name="connsiteY17497" fmla="*/ 3039267 h 3508684"/>
                <a:gd name="connsiteX17498" fmla="*/ 811865 w 2371972"/>
                <a:gd name="connsiteY17498" fmla="*/ 3038411 h 3508684"/>
                <a:gd name="connsiteX17499" fmla="*/ 809202 w 2371972"/>
                <a:gd name="connsiteY17499" fmla="*/ 3038030 h 3508684"/>
                <a:gd name="connsiteX17500" fmla="*/ 807870 w 2371972"/>
                <a:gd name="connsiteY17500" fmla="*/ 3038887 h 3508684"/>
                <a:gd name="connsiteX17501" fmla="*/ 805398 w 2371972"/>
                <a:gd name="connsiteY17501" fmla="*/ 3039267 h 3508684"/>
                <a:gd name="connsiteX17502" fmla="*/ 802545 w 2371972"/>
                <a:gd name="connsiteY17502" fmla="*/ 3040409 h 3508684"/>
                <a:gd name="connsiteX17503" fmla="*/ 801499 w 2371972"/>
                <a:gd name="connsiteY17503" fmla="*/ 3040029 h 3508684"/>
                <a:gd name="connsiteX17504" fmla="*/ 801214 w 2371972"/>
                <a:gd name="connsiteY17504" fmla="*/ 3039172 h 3508684"/>
                <a:gd name="connsiteX17505" fmla="*/ 797219 w 2371972"/>
                <a:gd name="connsiteY17505" fmla="*/ 3039363 h 3508684"/>
                <a:gd name="connsiteX17506" fmla="*/ 795698 w 2371972"/>
                <a:gd name="connsiteY17506" fmla="*/ 3040219 h 3508684"/>
                <a:gd name="connsiteX17507" fmla="*/ 795222 w 2371972"/>
                <a:gd name="connsiteY17507" fmla="*/ 3041551 h 3508684"/>
                <a:gd name="connsiteX17508" fmla="*/ 793891 w 2371972"/>
                <a:gd name="connsiteY17508" fmla="*/ 3042122 h 3508684"/>
                <a:gd name="connsiteX17509" fmla="*/ 793606 w 2371972"/>
                <a:gd name="connsiteY17509" fmla="*/ 3042788 h 3508684"/>
                <a:gd name="connsiteX17510" fmla="*/ 792559 w 2371972"/>
                <a:gd name="connsiteY17510" fmla="*/ 3043359 h 3508684"/>
                <a:gd name="connsiteX17511" fmla="*/ 790467 w 2371972"/>
                <a:gd name="connsiteY17511" fmla="*/ 3043645 h 3508684"/>
                <a:gd name="connsiteX17512" fmla="*/ 789421 w 2371972"/>
                <a:gd name="connsiteY17512" fmla="*/ 3044311 h 3508684"/>
                <a:gd name="connsiteX17513" fmla="*/ 788565 w 2371972"/>
                <a:gd name="connsiteY17513" fmla="*/ 3045643 h 3508684"/>
                <a:gd name="connsiteX17514" fmla="*/ 786473 w 2371972"/>
                <a:gd name="connsiteY17514" fmla="*/ 3046309 h 3508684"/>
                <a:gd name="connsiteX17515" fmla="*/ 784286 w 2371972"/>
                <a:gd name="connsiteY17515" fmla="*/ 3049449 h 3508684"/>
                <a:gd name="connsiteX17516" fmla="*/ 781623 w 2371972"/>
                <a:gd name="connsiteY17516" fmla="*/ 3050972 h 3508684"/>
                <a:gd name="connsiteX17517" fmla="*/ 771542 w 2371972"/>
                <a:gd name="connsiteY17517" fmla="*/ 3052970 h 3508684"/>
                <a:gd name="connsiteX17518" fmla="*/ 765551 w 2371972"/>
                <a:gd name="connsiteY17518" fmla="*/ 3053256 h 3508684"/>
                <a:gd name="connsiteX17519" fmla="*/ 751286 w 2371972"/>
                <a:gd name="connsiteY17519" fmla="*/ 3046785 h 3508684"/>
                <a:gd name="connsiteX17520" fmla="*/ 749479 w 2371972"/>
                <a:gd name="connsiteY17520" fmla="*/ 3042122 h 3508684"/>
                <a:gd name="connsiteX17521" fmla="*/ 748814 w 2371972"/>
                <a:gd name="connsiteY17521" fmla="*/ 3036413 h 3508684"/>
                <a:gd name="connsiteX17522" fmla="*/ 751001 w 2371972"/>
                <a:gd name="connsiteY17522" fmla="*/ 3030703 h 3508684"/>
                <a:gd name="connsiteX17523" fmla="*/ 749955 w 2371972"/>
                <a:gd name="connsiteY17523" fmla="*/ 3025184 h 3508684"/>
                <a:gd name="connsiteX17524" fmla="*/ 751001 w 2371972"/>
                <a:gd name="connsiteY17524" fmla="*/ 3022710 h 3508684"/>
                <a:gd name="connsiteX17525" fmla="*/ 751762 w 2371972"/>
                <a:gd name="connsiteY17525" fmla="*/ 3018999 h 3508684"/>
                <a:gd name="connsiteX17526" fmla="*/ 751001 w 2371972"/>
                <a:gd name="connsiteY17526" fmla="*/ 3015859 h 3508684"/>
                <a:gd name="connsiteX17527" fmla="*/ 748528 w 2371972"/>
                <a:gd name="connsiteY17527" fmla="*/ 3011196 h 3508684"/>
                <a:gd name="connsiteX17528" fmla="*/ 750050 w 2371972"/>
                <a:gd name="connsiteY17528" fmla="*/ 3006533 h 3508684"/>
                <a:gd name="connsiteX17529" fmla="*/ 749289 w 2371972"/>
                <a:gd name="connsiteY17529" fmla="*/ 3004725 h 3508684"/>
                <a:gd name="connsiteX17530" fmla="*/ 750050 w 2371972"/>
                <a:gd name="connsiteY17530" fmla="*/ 3001775 h 3508684"/>
                <a:gd name="connsiteX17531" fmla="*/ 748528 w 2371972"/>
                <a:gd name="connsiteY17531" fmla="*/ 3000633 h 3508684"/>
                <a:gd name="connsiteX17532" fmla="*/ 748528 w 2371972"/>
                <a:gd name="connsiteY17532" fmla="*/ 2999777 h 3508684"/>
                <a:gd name="connsiteX17533" fmla="*/ 748814 w 2371972"/>
                <a:gd name="connsiteY17533" fmla="*/ 2998920 h 3508684"/>
                <a:gd name="connsiteX17534" fmla="*/ 750621 w 2371972"/>
                <a:gd name="connsiteY17534" fmla="*/ 2997588 h 3508684"/>
                <a:gd name="connsiteX17535" fmla="*/ 751286 w 2371972"/>
                <a:gd name="connsiteY17535" fmla="*/ 2993877 h 3508684"/>
                <a:gd name="connsiteX17536" fmla="*/ 751001 w 2371972"/>
                <a:gd name="connsiteY17536" fmla="*/ 2992354 h 3508684"/>
                <a:gd name="connsiteX17537" fmla="*/ 752332 w 2371972"/>
                <a:gd name="connsiteY17537" fmla="*/ 2987787 h 3508684"/>
                <a:gd name="connsiteX17538" fmla="*/ 751286 w 2371972"/>
                <a:gd name="connsiteY17538" fmla="*/ 2980650 h 3508684"/>
                <a:gd name="connsiteX17539" fmla="*/ 753569 w 2371972"/>
                <a:gd name="connsiteY17539" fmla="*/ 2978842 h 3508684"/>
                <a:gd name="connsiteX17540" fmla="*/ 753283 w 2371972"/>
                <a:gd name="connsiteY17540" fmla="*/ 2978176 h 3508684"/>
                <a:gd name="connsiteX17541" fmla="*/ 753949 w 2371972"/>
                <a:gd name="connsiteY17541" fmla="*/ 2977319 h 3508684"/>
                <a:gd name="connsiteX17542" fmla="*/ 756422 w 2371972"/>
                <a:gd name="connsiteY17542" fmla="*/ 2975987 h 3508684"/>
                <a:gd name="connsiteX17543" fmla="*/ 758229 w 2371972"/>
                <a:gd name="connsiteY17543" fmla="*/ 2974179 h 3508684"/>
                <a:gd name="connsiteX17544" fmla="*/ 759275 w 2371972"/>
                <a:gd name="connsiteY17544" fmla="*/ 2972181 h 3508684"/>
                <a:gd name="connsiteX17545" fmla="*/ 760131 w 2371972"/>
                <a:gd name="connsiteY17545" fmla="*/ 2971515 h 3508684"/>
                <a:gd name="connsiteX17546" fmla="*/ 760986 w 2371972"/>
                <a:gd name="connsiteY17546" fmla="*/ 2968945 h 3508684"/>
                <a:gd name="connsiteX17547" fmla="*/ 763839 w 2371972"/>
                <a:gd name="connsiteY17547" fmla="*/ 2967613 h 3508684"/>
                <a:gd name="connsiteX17548" fmla="*/ 764886 w 2371972"/>
                <a:gd name="connsiteY17548" fmla="*/ 2965805 h 3508684"/>
                <a:gd name="connsiteX17549" fmla="*/ 768309 w 2371972"/>
                <a:gd name="connsiteY17549" fmla="*/ 2964473 h 3508684"/>
                <a:gd name="connsiteX17550" fmla="*/ 769165 w 2371972"/>
                <a:gd name="connsiteY17550" fmla="*/ 2962284 h 3508684"/>
                <a:gd name="connsiteX17551" fmla="*/ 768404 w 2371972"/>
                <a:gd name="connsiteY17551" fmla="*/ 2959715 h 3508684"/>
                <a:gd name="connsiteX17552" fmla="*/ 767548 w 2371972"/>
                <a:gd name="connsiteY17552" fmla="*/ 2958859 h 3508684"/>
                <a:gd name="connsiteX17553" fmla="*/ 768404 w 2371972"/>
                <a:gd name="connsiteY17553" fmla="*/ 2958002 h 3508684"/>
                <a:gd name="connsiteX17554" fmla="*/ 769736 w 2371972"/>
                <a:gd name="connsiteY17554" fmla="*/ 2958383 h 3508684"/>
                <a:gd name="connsiteX17555" fmla="*/ 769736 w 2371972"/>
                <a:gd name="connsiteY17555" fmla="*/ 2957431 h 3508684"/>
                <a:gd name="connsiteX17556" fmla="*/ 769070 w 2371972"/>
                <a:gd name="connsiteY17556" fmla="*/ 2957146 h 3508684"/>
                <a:gd name="connsiteX17557" fmla="*/ 768785 w 2371972"/>
                <a:gd name="connsiteY17557" fmla="*/ 2956480 h 3508684"/>
                <a:gd name="connsiteX17558" fmla="*/ 770877 w 2371972"/>
                <a:gd name="connsiteY17558" fmla="*/ 2956765 h 3508684"/>
                <a:gd name="connsiteX17559" fmla="*/ 772018 w 2371972"/>
                <a:gd name="connsiteY17559" fmla="*/ 2957717 h 3508684"/>
                <a:gd name="connsiteX17560" fmla="*/ 772874 w 2371972"/>
                <a:gd name="connsiteY17560" fmla="*/ 2957717 h 3508684"/>
                <a:gd name="connsiteX17561" fmla="*/ 774966 w 2371972"/>
                <a:gd name="connsiteY17561" fmla="*/ 2956575 h 3508684"/>
                <a:gd name="connsiteX17562" fmla="*/ 775251 w 2371972"/>
                <a:gd name="connsiteY17562" fmla="*/ 2957717 h 3508684"/>
                <a:gd name="connsiteX17563" fmla="*/ 776297 w 2371972"/>
                <a:gd name="connsiteY17563" fmla="*/ 2957717 h 3508684"/>
                <a:gd name="connsiteX17564" fmla="*/ 777153 w 2371972"/>
                <a:gd name="connsiteY17564" fmla="*/ 2956575 h 3508684"/>
                <a:gd name="connsiteX17565" fmla="*/ 778675 w 2371972"/>
                <a:gd name="connsiteY17565" fmla="*/ 2957241 h 3508684"/>
                <a:gd name="connsiteX17566" fmla="*/ 782099 w 2371972"/>
                <a:gd name="connsiteY17566" fmla="*/ 2952673 h 3508684"/>
                <a:gd name="connsiteX17567" fmla="*/ 782954 w 2371972"/>
                <a:gd name="connsiteY17567" fmla="*/ 2949723 h 3508684"/>
                <a:gd name="connsiteX17568" fmla="*/ 784476 w 2371972"/>
                <a:gd name="connsiteY17568" fmla="*/ 2938780 h 3508684"/>
                <a:gd name="connsiteX17569" fmla="*/ 785332 w 2371972"/>
                <a:gd name="connsiteY17569" fmla="*/ 2922318 h 3508684"/>
                <a:gd name="connsiteX17570" fmla="*/ 784856 w 2371972"/>
                <a:gd name="connsiteY17570" fmla="*/ 2911089 h 3508684"/>
                <a:gd name="connsiteX17571" fmla="*/ 785712 w 2371972"/>
                <a:gd name="connsiteY17571" fmla="*/ 2905379 h 3508684"/>
                <a:gd name="connsiteX17572" fmla="*/ 785427 w 2371972"/>
                <a:gd name="connsiteY17572" fmla="*/ 2899099 h 3508684"/>
                <a:gd name="connsiteX17573" fmla="*/ 784571 w 2371972"/>
                <a:gd name="connsiteY17573" fmla="*/ 2895293 h 3508684"/>
                <a:gd name="connsiteX17574" fmla="*/ 785332 w 2371972"/>
                <a:gd name="connsiteY17574" fmla="*/ 2889774 h 3508684"/>
                <a:gd name="connsiteX17575" fmla="*/ 785047 w 2371972"/>
                <a:gd name="connsiteY17575" fmla="*/ 2887014 h 3508684"/>
                <a:gd name="connsiteX17576" fmla="*/ 785522 w 2371972"/>
                <a:gd name="connsiteY17576" fmla="*/ 2884635 h 3508684"/>
                <a:gd name="connsiteX17577" fmla="*/ 788185 w 2371972"/>
                <a:gd name="connsiteY17577" fmla="*/ 2883112 h 3508684"/>
                <a:gd name="connsiteX17578" fmla="*/ 789041 w 2371972"/>
                <a:gd name="connsiteY17578" fmla="*/ 2873026 h 3508684"/>
                <a:gd name="connsiteX17579" fmla="*/ 788185 w 2371972"/>
                <a:gd name="connsiteY17579" fmla="*/ 2866745 h 3508684"/>
                <a:gd name="connsiteX17580" fmla="*/ 786093 w 2371972"/>
                <a:gd name="connsiteY17580" fmla="*/ 2862463 h 3508684"/>
                <a:gd name="connsiteX17581" fmla="*/ 785237 w 2371972"/>
                <a:gd name="connsiteY17581" fmla="*/ 2856754 h 3508684"/>
                <a:gd name="connsiteX17582" fmla="*/ 783715 w 2371972"/>
                <a:gd name="connsiteY17582" fmla="*/ 2855612 h 3508684"/>
                <a:gd name="connsiteX17583" fmla="*/ 783430 w 2371972"/>
                <a:gd name="connsiteY17583" fmla="*/ 2848665 h 3508684"/>
                <a:gd name="connsiteX17584" fmla="*/ 784476 w 2371972"/>
                <a:gd name="connsiteY17584" fmla="*/ 2847523 h 3508684"/>
                <a:gd name="connsiteX17585" fmla="*/ 791799 w 2371972"/>
                <a:gd name="connsiteY17585" fmla="*/ 2842575 h 3508684"/>
                <a:gd name="connsiteX17586" fmla="*/ 792274 w 2371972"/>
                <a:gd name="connsiteY17586" fmla="*/ 2841718 h 3508684"/>
                <a:gd name="connsiteX17587" fmla="*/ 793796 w 2371972"/>
                <a:gd name="connsiteY17587" fmla="*/ 2836009 h 3508684"/>
                <a:gd name="connsiteX17588" fmla="*/ 795317 w 2371972"/>
                <a:gd name="connsiteY17588" fmla="*/ 2834867 h 3508684"/>
                <a:gd name="connsiteX17589" fmla="*/ 795603 w 2371972"/>
                <a:gd name="connsiteY17589" fmla="*/ 2833916 h 3508684"/>
                <a:gd name="connsiteX17590" fmla="*/ 796934 w 2371972"/>
                <a:gd name="connsiteY17590" fmla="*/ 2824019 h 3508684"/>
                <a:gd name="connsiteX17591" fmla="*/ 796173 w 2371972"/>
                <a:gd name="connsiteY17591" fmla="*/ 2822496 h 3508684"/>
                <a:gd name="connsiteX17592" fmla="*/ 797505 w 2371972"/>
                <a:gd name="connsiteY17592" fmla="*/ 2822116 h 3508684"/>
                <a:gd name="connsiteX17593" fmla="*/ 798361 w 2371972"/>
                <a:gd name="connsiteY17593" fmla="*/ 2820974 h 3508684"/>
                <a:gd name="connsiteX17594" fmla="*/ 798836 w 2371972"/>
                <a:gd name="connsiteY17594" fmla="*/ 2813837 h 3508684"/>
                <a:gd name="connsiteX17595" fmla="*/ 799312 w 2371972"/>
                <a:gd name="connsiteY17595" fmla="*/ 2812314 h 3508684"/>
                <a:gd name="connsiteX17596" fmla="*/ 800358 w 2371972"/>
                <a:gd name="connsiteY17596" fmla="*/ 2810792 h 3508684"/>
                <a:gd name="connsiteX17597" fmla="*/ 801118 w 2371972"/>
                <a:gd name="connsiteY17597" fmla="*/ 2806795 h 3508684"/>
                <a:gd name="connsiteX17598" fmla="*/ 800358 w 2371972"/>
                <a:gd name="connsiteY17598" fmla="*/ 2805368 h 3508684"/>
                <a:gd name="connsiteX17599" fmla="*/ 801118 w 2371972"/>
                <a:gd name="connsiteY17599" fmla="*/ 2800705 h 3508684"/>
                <a:gd name="connsiteX17600" fmla="*/ 800358 w 2371972"/>
                <a:gd name="connsiteY17600" fmla="*/ 2799278 h 3508684"/>
                <a:gd name="connsiteX17601" fmla="*/ 801118 w 2371972"/>
                <a:gd name="connsiteY17601" fmla="*/ 2796804 h 3508684"/>
                <a:gd name="connsiteX17602" fmla="*/ 802165 w 2371972"/>
                <a:gd name="connsiteY17602" fmla="*/ 2796233 h 3508684"/>
                <a:gd name="connsiteX17603" fmla="*/ 802165 w 2371972"/>
                <a:gd name="connsiteY17603" fmla="*/ 2793283 h 3508684"/>
                <a:gd name="connsiteX17604" fmla="*/ 803211 w 2371972"/>
                <a:gd name="connsiteY17604" fmla="*/ 2789857 h 3508684"/>
                <a:gd name="connsiteX17605" fmla="*/ 802545 w 2371972"/>
                <a:gd name="connsiteY17605" fmla="*/ 2787668 h 3508684"/>
                <a:gd name="connsiteX17606" fmla="*/ 804067 w 2371972"/>
                <a:gd name="connsiteY17606" fmla="*/ 2786241 h 3508684"/>
                <a:gd name="connsiteX17607" fmla="*/ 804542 w 2371972"/>
                <a:gd name="connsiteY17607" fmla="*/ 2784433 h 3508684"/>
                <a:gd name="connsiteX17608" fmla="*/ 803496 w 2371972"/>
                <a:gd name="connsiteY17608" fmla="*/ 2780151 h 3508684"/>
                <a:gd name="connsiteX17609" fmla="*/ 800643 w 2371972"/>
                <a:gd name="connsiteY17609" fmla="*/ 2777011 h 3508684"/>
                <a:gd name="connsiteX17610" fmla="*/ 799312 w 2371972"/>
                <a:gd name="connsiteY17610" fmla="*/ 2773490 h 3508684"/>
                <a:gd name="connsiteX17611" fmla="*/ 802450 w 2371972"/>
                <a:gd name="connsiteY17611" fmla="*/ 2773109 h 3508684"/>
                <a:gd name="connsiteX17612" fmla="*/ 803306 w 2371972"/>
                <a:gd name="connsiteY17612" fmla="*/ 2772443 h 3508684"/>
                <a:gd name="connsiteX17613" fmla="*/ 814432 w 2371972"/>
                <a:gd name="connsiteY17613" fmla="*/ 2764545 h 3508684"/>
                <a:gd name="connsiteX17614" fmla="*/ 817095 w 2371972"/>
                <a:gd name="connsiteY17614" fmla="*/ 2761595 h 3508684"/>
                <a:gd name="connsiteX17615" fmla="*/ 819948 w 2371972"/>
                <a:gd name="connsiteY17615" fmla="*/ 2755981 h 3508684"/>
                <a:gd name="connsiteX17616" fmla="*/ 822040 w 2371972"/>
                <a:gd name="connsiteY17616" fmla="*/ 2753982 h 3508684"/>
                <a:gd name="connsiteX17617" fmla="*/ 823372 w 2371972"/>
                <a:gd name="connsiteY17617" fmla="*/ 2750461 h 3508684"/>
                <a:gd name="connsiteX17618" fmla="*/ 827841 w 2371972"/>
                <a:gd name="connsiteY17618" fmla="*/ 2742754 h 3508684"/>
                <a:gd name="connsiteX17619" fmla="*/ 828317 w 2371972"/>
                <a:gd name="connsiteY17619" fmla="*/ 2740375 h 3508684"/>
                <a:gd name="connsiteX17620" fmla="*/ 830124 w 2371972"/>
                <a:gd name="connsiteY17620" fmla="*/ 2736188 h 3508684"/>
                <a:gd name="connsiteX17621" fmla="*/ 831455 w 2371972"/>
                <a:gd name="connsiteY17621" fmla="*/ 2735807 h 3508684"/>
                <a:gd name="connsiteX17622" fmla="*/ 830599 w 2371972"/>
                <a:gd name="connsiteY17622" fmla="*/ 2734856 h 3508684"/>
                <a:gd name="connsiteX17623" fmla="*/ 830124 w 2371972"/>
                <a:gd name="connsiteY17623" fmla="*/ 2732857 h 3508684"/>
                <a:gd name="connsiteX17624" fmla="*/ 830980 w 2371972"/>
                <a:gd name="connsiteY17624" fmla="*/ 2732191 h 3508684"/>
                <a:gd name="connsiteX17625" fmla="*/ 832026 w 2371972"/>
                <a:gd name="connsiteY17625" fmla="*/ 2732477 h 3508684"/>
                <a:gd name="connsiteX17626" fmla="*/ 832311 w 2371972"/>
                <a:gd name="connsiteY17626" fmla="*/ 2731525 h 3508684"/>
                <a:gd name="connsiteX17627" fmla="*/ 832977 w 2371972"/>
                <a:gd name="connsiteY17627" fmla="*/ 2731525 h 3508684"/>
                <a:gd name="connsiteX17628" fmla="*/ 834023 w 2371972"/>
                <a:gd name="connsiteY17628" fmla="*/ 2729146 h 3508684"/>
                <a:gd name="connsiteX17629" fmla="*/ 834879 w 2371972"/>
                <a:gd name="connsiteY17629" fmla="*/ 2728765 h 3508684"/>
                <a:gd name="connsiteX17630" fmla="*/ 834879 w 2371972"/>
                <a:gd name="connsiteY17630" fmla="*/ 2727814 h 3508684"/>
                <a:gd name="connsiteX17631" fmla="*/ 836400 w 2371972"/>
                <a:gd name="connsiteY17631" fmla="*/ 2727528 h 3508684"/>
                <a:gd name="connsiteX17632" fmla="*/ 836876 w 2371972"/>
                <a:gd name="connsiteY17632" fmla="*/ 2724388 h 3508684"/>
                <a:gd name="connsiteX17633" fmla="*/ 836400 w 2371972"/>
                <a:gd name="connsiteY17633" fmla="*/ 2723246 h 3508684"/>
                <a:gd name="connsiteX17634" fmla="*/ 836686 w 2371972"/>
                <a:gd name="connsiteY17634" fmla="*/ 2722104 h 3508684"/>
                <a:gd name="connsiteX17635" fmla="*/ 837542 w 2371972"/>
                <a:gd name="connsiteY17635" fmla="*/ 2721819 h 3508684"/>
                <a:gd name="connsiteX17636" fmla="*/ 839729 w 2371972"/>
                <a:gd name="connsiteY17636" fmla="*/ 2716870 h 3508684"/>
                <a:gd name="connsiteX17637" fmla="*/ 841060 w 2371972"/>
                <a:gd name="connsiteY17637" fmla="*/ 2716205 h 3508684"/>
                <a:gd name="connsiteX17638" fmla="*/ 841536 w 2371972"/>
                <a:gd name="connsiteY17638" fmla="*/ 2714206 h 3508684"/>
                <a:gd name="connsiteX17639" fmla="*/ 844389 w 2371972"/>
                <a:gd name="connsiteY17639" fmla="*/ 2713064 h 3508684"/>
                <a:gd name="connsiteX17640" fmla="*/ 845435 w 2371972"/>
                <a:gd name="connsiteY17640" fmla="*/ 2713921 h 3508684"/>
                <a:gd name="connsiteX17641" fmla="*/ 846956 w 2371972"/>
                <a:gd name="connsiteY17641" fmla="*/ 2714206 h 3508684"/>
                <a:gd name="connsiteX17642" fmla="*/ 848478 w 2371972"/>
                <a:gd name="connsiteY17642" fmla="*/ 2713826 h 3508684"/>
                <a:gd name="connsiteX17643" fmla="*/ 850951 w 2371972"/>
                <a:gd name="connsiteY17643" fmla="*/ 2711447 h 3508684"/>
                <a:gd name="connsiteX17644" fmla="*/ 851616 w 2371972"/>
                <a:gd name="connsiteY17644" fmla="*/ 2710019 h 3508684"/>
                <a:gd name="connsiteX17645" fmla="*/ 855706 w 2371972"/>
                <a:gd name="connsiteY17645" fmla="*/ 2707450 h 3508684"/>
                <a:gd name="connsiteX17646" fmla="*/ 858559 w 2371972"/>
                <a:gd name="connsiteY17646" fmla="*/ 2704310 h 3508684"/>
                <a:gd name="connsiteX17647" fmla="*/ 861221 w 2371972"/>
                <a:gd name="connsiteY17647" fmla="*/ 2702311 h 3508684"/>
                <a:gd name="connsiteX17648" fmla="*/ 863028 w 2371972"/>
                <a:gd name="connsiteY17648" fmla="*/ 2701645 h 3508684"/>
                <a:gd name="connsiteX17649" fmla="*/ 864360 w 2371972"/>
                <a:gd name="connsiteY17649" fmla="*/ 2699266 h 3508684"/>
                <a:gd name="connsiteX17650" fmla="*/ 864360 w 2371972"/>
                <a:gd name="connsiteY17650" fmla="*/ 2697268 h 3508684"/>
                <a:gd name="connsiteX17651" fmla="*/ 865691 w 2371972"/>
                <a:gd name="connsiteY17651" fmla="*/ 2696411 h 3508684"/>
                <a:gd name="connsiteX17652" fmla="*/ 865976 w 2371972"/>
                <a:gd name="connsiteY17652" fmla="*/ 2694413 h 3508684"/>
                <a:gd name="connsiteX17653" fmla="*/ 869780 w 2371972"/>
                <a:gd name="connsiteY17653" fmla="*/ 2693557 h 3508684"/>
                <a:gd name="connsiteX17654" fmla="*/ 871112 w 2371972"/>
                <a:gd name="connsiteY17654" fmla="*/ 2692129 h 3508684"/>
                <a:gd name="connsiteX17655" fmla="*/ 873584 w 2371972"/>
                <a:gd name="connsiteY17655" fmla="*/ 2690987 h 3508684"/>
                <a:gd name="connsiteX17656" fmla="*/ 873299 w 2371972"/>
                <a:gd name="connsiteY17656" fmla="*/ 2690321 h 3508684"/>
                <a:gd name="connsiteX17657" fmla="*/ 874821 w 2371972"/>
                <a:gd name="connsiteY17657" fmla="*/ 2687752 h 3508684"/>
                <a:gd name="connsiteX17658" fmla="*/ 876057 w 2371972"/>
                <a:gd name="connsiteY17658" fmla="*/ 2689179 h 3508684"/>
                <a:gd name="connsiteX17659" fmla="*/ 876913 w 2371972"/>
                <a:gd name="connsiteY17659" fmla="*/ 2689179 h 3508684"/>
                <a:gd name="connsiteX17660" fmla="*/ 877388 w 2371972"/>
                <a:gd name="connsiteY17660" fmla="*/ 2688037 h 3508684"/>
                <a:gd name="connsiteX17661" fmla="*/ 878434 w 2371972"/>
                <a:gd name="connsiteY17661" fmla="*/ 2687372 h 3508684"/>
                <a:gd name="connsiteX17662" fmla="*/ 878910 w 2371972"/>
                <a:gd name="connsiteY17662" fmla="*/ 2684802 h 3508684"/>
                <a:gd name="connsiteX17663" fmla="*/ 878434 w 2371972"/>
                <a:gd name="connsiteY17663" fmla="*/ 2683660 h 3508684"/>
                <a:gd name="connsiteX17664" fmla="*/ 879290 w 2371972"/>
                <a:gd name="connsiteY17664" fmla="*/ 2682233 h 3508684"/>
                <a:gd name="connsiteX17665" fmla="*/ 881382 w 2371972"/>
                <a:gd name="connsiteY17665" fmla="*/ 2681281 h 3508684"/>
                <a:gd name="connsiteX17666" fmla="*/ 882238 w 2371972"/>
                <a:gd name="connsiteY17666" fmla="*/ 2679759 h 3508684"/>
                <a:gd name="connsiteX17667" fmla="*/ 881953 w 2371972"/>
                <a:gd name="connsiteY17667" fmla="*/ 2678902 h 3508684"/>
                <a:gd name="connsiteX17668" fmla="*/ 882619 w 2371972"/>
                <a:gd name="connsiteY17668" fmla="*/ 2678617 h 3508684"/>
                <a:gd name="connsiteX17669" fmla="*/ 883094 w 2371972"/>
                <a:gd name="connsiteY17669" fmla="*/ 2677094 h 3508684"/>
                <a:gd name="connsiteX17670" fmla="*/ 881287 w 2371972"/>
                <a:gd name="connsiteY17670" fmla="*/ 2677094 h 3508684"/>
                <a:gd name="connsiteX17671" fmla="*/ 881002 w 2371972"/>
                <a:gd name="connsiteY17671" fmla="*/ 2676428 h 3508684"/>
                <a:gd name="connsiteX17672" fmla="*/ 883475 w 2371972"/>
                <a:gd name="connsiteY17672" fmla="*/ 2672336 h 3508684"/>
                <a:gd name="connsiteX17673" fmla="*/ 883760 w 2371972"/>
                <a:gd name="connsiteY17673" fmla="*/ 2670528 h 3508684"/>
                <a:gd name="connsiteX17674" fmla="*/ 886042 w 2371972"/>
                <a:gd name="connsiteY17674" fmla="*/ 2669006 h 3508684"/>
                <a:gd name="connsiteX17675" fmla="*/ 886042 w 2371972"/>
                <a:gd name="connsiteY17675" fmla="*/ 2668149 h 3508684"/>
                <a:gd name="connsiteX17676" fmla="*/ 888134 w 2371972"/>
                <a:gd name="connsiteY17676" fmla="*/ 2666341 h 3508684"/>
                <a:gd name="connsiteX17677" fmla="*/ 887849 w 2371972"/>
                <a:gd name="connsiteY17677" fmla="*/ 2665675 h 3508684"/>
                <a:gd name="connsiteX17678" fmla="*/ 888325 w 2371972"/>
                <a:gd name="connsiteY17678" fmla="*/ 2664533 h 3508684"/>
                <a:gd name="connsiteX17679" fmla="*/ 889181 w 2371972"/>
                <a:gd name="connsiteY17679" fmla="*/ 2663391 h 3508684"/>
                <a:gd name="connsiteX17680" fmla="*/ 890702 w 2371972"/>
                <a:gd name="connsiteY17680" fmla="*/ 2663391 h 3508684"/>
                <a:gd name="connsiteX17681" fmla="*/ 891368 w 2371972"/>
                <a:gd name="connsiteY17681" fmla="*/ 2660441 h 3508684"/>
                <a:gd name="connsiteX17682" fmla="*/ 890892 w 2371972"/>
                <a:gd name="connsiteY17682" fmla="*/ 2659775 h 3508684"/>
                <a:gd name="connsiteX17683" fmla="*/ 891178 w 2371972"/>
                <a:gd name="connsiteY17683" fmla="*/ 2659109 h 3508684"/>
                <a:gd name="connsiteX17684" fmla="*/ 890512 w 2371972"/>
                <a:gd name="connsiteY17684" fmla="*/ 2659966 h 3508684"/>
                <a:gd name="connsiteX17685" fmla="*/ 889751 w 2371972"/>
                <a:gd name="connsiteY17685" fmla="*/ 2658824 h 3508684"/>
                <a:gd name="connsiteX17686" fmla="*/ 889751 w 2371972"/>
                <a:gd name="connsiteY17686" fmla="*/ 2656445 h 3508684"/>
                <a:gd name="connsiteX17687" fmla="*/ 893365 w 2371972"/>
                <a:gd name="connsiteY17687" fmla="*/ 2651116 h 3508684"/>
                <a:gd name="connsiteX17688" fmla="*/ 894696 w 2371972"/>
                <a:gd name="connsiteY17688" fmla="*/ 2650259 h 3508684"/>
                <a:gd name="connsiteX17689" fmla="*/ 895362 w 2371972"/>
                <a:gd name="connsiteY17689" fmla="*/ 2647690 h 3508684"/>
                <a:gd name="connsiteX17690" fmla="*/ 894031 w 2371972"/>
                <a:gd name="connsiteY17690" fmla="*/ 2647405 h 3508684"/>
                <a:gd name="connsiteX17691" fmla="*/ 892985 w 2371972"/>
                <a:gd name="connsiteY17691" fmla="*/ 2647786 h 3508684"/>
                <a:gd name="connsiteX17692" fmla="*/ 892129 w 2371972"/>
                <a:gd name="connsiteY17692" fmla="*/ 2648737 h 3508684"/>
                <a:gd name="connsiteX17693" fmla="*/ 890607 w 2371972"/>
                <a:gd name="connsiteY17693" fmla="*/ 2650926 h 3508684"/>
                <a:gd name="connsiteX17694" fmla="*/ 889846 w 2371972"/>
                <a:gd name="connsiteY17694" fmla="*/ 2653495 h 3508684"/>
                <a:gd name="connsiteX17695" fmla="*/ 887754 w 2371972"/>
                <a:gd name="connsiteY17695" fmla="*/ 2656064 h 3508684"/>
                <a:gd name="connsiteX17696" fmla="*/ 887279 w 2371972"/>
                <a:gd name="connsiteY17696" fmla="*/ 2660632 h 3508684"/>
                <a:gd name="connsiteX17697" fmla="*/ 886233 w 2371972"/>
                <a:gd name="connsiteY17697" fmla="*/ 2661583 h 3508684"/>
                <a:gd name="connsiteX17698" fmla="*/ 885186 w 2371972"/>
                <a:gd name="connsiteY17698" fmla="*/ 2663962 h 3508684"/>
                <a:gd name="connsiteX17699" fmla="*/ 883855 w 2371972"/>
                <a:gd name="connsiteY17699" fmla="*/ 2664914 h 3508684"/>
                <a:gd name="connsiteX17700" fmla="*/ 883189 w 2371972"/>
                <a:gd name="connsiteY17700" fmla="*/ 2663487 h 3508684"/>
                <a:gd name="connsiteX17701" fmla="*/ 882333 w 2371972"/>
                <a:gd name="connsiteY17701" fmla="*/ 2663296 h 3508684"/>
                <a:gd name="connsiteX17702" fmla="*/ 880051 w 2371972"/>
                <a:gd name="connsiteY17702" fmla="*/ 2664819 h 3508684"/>
                <a:gd name="connsiteX17703" fmla="*/ 880051 w 2371972"/>
                <a:gd name="connsiteY17703" fmla="*/ 2667578 h 3508684"/>
                <a:gd name="connsiteX17704" fmla="*/ 879195 w 2371972"/>
                <a:gd name="connsiteY17704" fmla="*/ 2670814 h 3508684"/>
                <a:gd name="connsiteX17705" fmla="*/ 877388 w 2371972"/>
                <a:gd name="connsiteY17705" fmla="*/ 2674430 h 3508684"/>
                <a:gd name="connsiteX17706" fmla="*/ 875867 w 2371972"/>
                <a:gd name="connsiteY17706" fmla="*/ 2674811 h 3508684"/>
                <a:gd name="connsiteX17707" fmla="*/ 875106 w 2371972"/>
                <a:gd name="connsiteY17707" fmla="*/ 2676809 h 3508684"/>
                <a:gd name="connsiteX17708" fmla="*/ 871492 w 2371972"/>
                <a:gd name="connsiteY17708" fmla="*/ 2677665 h 3508684"/>
                <a:gd name="connsiteX17709" fmla="*/ 867878 w 2371972"/>
                <a:gd name="connsiteY17709" fmla="*/ 2682042 h 3508684"/>
                <a:gd name="connsiteX17710" fmla="*/ 866547 w 2371972"/>
                <a:gd name="connsiteY17710" fmla="*/ 2684802 h 3508684"/>
                <a:gd name="connsiteX17711" fmla="*/ 864074 w 2371972"/>
                <a:gd name="connsiteY17711" fmla="*/ 2687752 h 3508684"/>
                <a:gd name="connsiteX17712" fmla="*/ 863218 w 2371972"/>
                <a:gd name="connsiteY17712" fmla="*/ 2690702 h 3508684"/>
                <a:gd name="connsiteX17713" fmla="*/ 861412 w 2371972"/>
                <a:gd name="connsiteY17713" fmla="*/ 2693081 h 3508684"/>
                <a:gd name="connsiteX17714" fmla="*/ 858559 w 2371972"/>
                <a:gd name="connsiteY17714" fmla="*/ 2694603 h 3508684"/>
                <a:gd name="connsiteX17715" fmla="*/ 854945 w 2371972"/>
                <a:gd name="connsiteY17715" fmla="*/ 2699171 h 3508684"/>
                <a:gd name="connsiteX17716" fmla="*/ 853899 w 2371972"/>
                <a:gd name="connsiteY17716" fmla="*/ 2700027 h 3508684"/>
                <a:gd name="connsiteX17717" fmla="*/ 851426 w 2371972"/>
                <a:gd name="connsiteY17717" fmla="*/ 2700694 h 3508684"/>
                <a:gd name="connsiteX17718" fmla="*/ 849619 w 2371972"/>
                <a:gd name="connsiteY17718" fmla="*/ 2701835 h 3508684"/>
                <a:gd name="connsiteX17719" fmla="*/ 848098 w 2371972"/>
                <a:gd name="connsiteY17719" fmla="*/ 2704214 h 3508684"/>
                <a:gd name="connsiteX17720" fmla="*/ 842772 w 2371972"/>
                <a:gd name="connsiteY17720" fmla="*/ 2707164 h 3508684"/>
                <a:gd name="connsiteX17721" fmla="*/ 840109 w 2371972"/>
                <a:gd name="connsiteY17721" fmla="*/ 2708116 h 3508684"/>
                <a:gd name="connsiteX17722" fmla="*/ 839824 w 2371972"/>
                <a:gd name="connsiteY17722" fmla="*/ 2707450 h 3508684"/>
                <a:gd name="connsiteX17723" fmla="*/ 841916 w 2371972"/>
                <a:gd name="connsiteY17723" fmla="*/ 2705452 h 3508684"/>
                <a:gd name="connsiteX17724" fmla="*/ 841631 w 2371972"/>
                <a:gd name="connsiteY17724" fmla="*/ 2704500 h 3508684"/>
                <a:gd name="connsiteX17725" fmla="*/ 839539 w 2371972"/>
                <a:gd name="connsiteY17725" fmla="*/ 2704214 h 3508684"/>
                <a:gd name="connsiteX17726" fmla="*/ 838683 w 2371972"/>
                <a:gd name="connsiteY17726" fmla="*/ 2704595 h 3508684"/>
                <a:gd name="connsiteX17727" fmla="*/ 837827 w 2371972"/>
                <a:gd name="connsiteY17727" fmla="*/ 2708592 h 3508684"/>
                <a:gd name="connsiteX17728" fmla="*/ 836495 w 2371972"/>
                <a:gd name="connsiteY17728" fmla="*/ 2710400 h 3508684"/>
                <a:gd name="connsiteX17729" fmla="*/ 833357 w 2371972"/>
                <a:gd name="connsiteY17729" fmla="*/ 2713826 h 3508684"/>
                <a:gd name="connsiteX17730" fmla="*/ 831836 w 2371972"/>
                <a:gd name="connsiteY17730" fmla="*/ 2714206 h 3508684"/>
                <a:gd name="connsiteX17731" fmla="*/ 830504 w 2371972"/>
                <a:gd name="connsiteY17731" fmla="*/ 2715062 h 3508684"/>
                <a:gd name="connsiteX17732" fmla="*/ 830219 w 2371972"/>
                <a:gd name="connsiteY17732" fmla="*/ 2715729 h 3508684"/>
                <a:gd name="connsiteX17733" fmla="*/ 828412 w 2371972"/>
                <a:gd name="connsiteY17733" fmla="*/ 2716395 h 3508684"/>
                <a:gd name="connsiteX17734" fmla="*/ 827366 w 2371972"/>
                <a:gd name="connsiteY17734" fmla="*/ 2717537 h 3508684"/>
                <a:gd name="connsiteX17735" fmla="*/ 823752 w 2371972"/>
                <a:gd name="connsiteY17735" fmla="*/ 2718488 h 3508684"/>
                <a:gd name="connsiteX17736" fmla="*/ 823277 w 2371972"/>
                <a:gd name="connsiteY17736" fmla="*/ 2718108 h 3508684"/>
                <a:gd name="connsiteX17737" fmla="*/ 822991 w 2371972"/>
                <a:gd name="connsiteY17737" fmla="*/ 2717441 h 3508684"/>
                <a:gd name="connsiteX17738" fmla="*/ 823847 w 2371972"/>
                <a:gd name="connsiteY17738" fmla="*/ 2714491 h 3508684"/>
                <a:gd name="connsiteX17739" fmla="*/ 822991 w 2371972"/>
                <a:gd name="connsiteY17739" fmla="*/ 2713064 h 3508684"/>
                <a:gd name="connsiteX17740" fmla="*/ 822706 w 2371972"/>
                <a:gd name="connsiteY17740" fmla="*/ 2711637 h 3508684"/>
                <a:gd name="connsiteX17741" fmla="*/ 822991 w 2371972"/>
                <a:gd name="connsiteY17741" fmla="*/ 2710495 h 3508684"/>
                <a:gd name="connsiteX17742" fmla="*/ 824037 w 2371972"/>
                <a:gd name="connsiteY17742" fmla="*/ 2709068 h 3508684"/>
                <a:gd name="connsiteX17743" fmla="*/ 826130 w 2371972"/>
                <a:gd name="connsiteY17743" fmla="*/ 2708401 h 3508684"/>
                <a:gd name="connsiteX17744" fmla="*/ 825844 w 2371972"/>
                <a:gd name="connsiteY17744" fmla="*/ 2707545 h 3508684"/>
                <a:gd name="connsiteX17745" fmla="*/ 828983 w 2371972"/>
                <a:gd name="connsiteY17745" fmla="*/ 2706593 h 3508684"/>
                <a:gd name="connsiteX17746" fmla="*/ 826130 w 2371972"/>
                <a:gd name="connsiteY17746" fmla="*/ 2706213 h 3508684"/>
                <a:gd name="connsiteX17747" fmla="*/ 825274 w 2371972"/>
                <a:gd name="connsiteY17747" fmla="*/ 2706593 h 3508684"/>
                <a:gd name="connsiteX17748" fmla="*/ 823086 w 2371972"/>
                <a:gd name="connsiteY17748" fmla="*/ 2705166 h 3508684"/>
                <a:gd name="connsiteX17749" fmla="*/ 822611 w 2371972"/>
                <a:gd name="connsiteY17749" fmla="*/ 2704310 h 3508684"/>
                <a:gd name="connsiteX17750" fmla="*/ 822896 w 2371972"/>
                <a:gd name="connsiteY17750" fmla="*/ 2703453 h 3508684"/>
                <a:gd name="connsiteX17751" fmla="*/ 821375 w 2371972"/>
                <a:gd name="connsiteY17751" fmla="*/ 2703453 h 3508684"/>
                <a:gd name="connsiteX17752" fmla="*/ 821660 w 2371972"/>
                <a:gd name="connsiteY17752" fmla="*/ 2701074 h 3508684"/>
                <a:gd name="connsiteX17753" fmla="*/ 825654 w 2371972"/>
                <a:gd name="connsiteY17753" fmla="*/ 2697648 h 3508684"/>
                <a:gd name="connsiteX17754" fmla="*/ 826700 w 2371972"/>
                <a:gd name="connsiteY17754" fmla="*/ 2697268 h 3508684"/>
                <a:gd name="connsiteX17755" fmla="*/ 826700 w 2371972"/>
                <a:gd name="connsiteY17755" fmla="*/ 2694128 h 3508684"/>
                <a:gd name="connsiteX17756" fmla="*/ 825654 w 2371972"/>
                <a:gd name="connsiteY17756" fmla="*/ 2693842 h 3508684"/>
                <a:gd name="connsiteX17757" fmla="*/ 824323 w 2371972"/>
                <a:gd name="connsiteY17757" fmla="*/ 2694508 h 3508684"/>
                <a:gd name="connsiteX17758" fmla="*/ 824037 w 2371972"/>
                <a:gd name="connsiteY17758" fmla="*/ 2695174 h 3508684"/>
                <a:gd name="connsiteX17759" fmla="*/ 820899 w 2371972"/>
                <a:gd name="connsiteY17759" fmla="*/ 2697173 h 3508684"/>
                <a:gd name="connsiteX17760" fmla="*/ 819568 w 2371972"/>
                <a:gd name="connsiteY17760" fmla="*/ 2697458 h 3508684"/>
                <a:gd name="connsiteX17761" fmla="*/ 819282 w 2371972"/>
                <a:gd name="connsiteY17761" fmla="*/ 2698315 h 3508684"/>
                <a:gd name="connsiteX17762" fmla="*/ 813957 w 2371972"/>
                <a:gd name="connsiteY17762" fmla="*/ 2699266 h 3508684"/>
                <a:gd name="connsiteX17763" fmla="*/ 810533 w 2371972"/>
                <a:gd name="connsiteY17763" fmla="*/ 2696316 h 3508684"/>
                <a:gd name="connsiteX17764" fmla="*/ 810058 w 2371972"/>
                <a:gd name="connsiteY17764" fmla="*/ 2695174 h 3508684"/>
                <a:gd name="connsiteX17765" fmla="*/ 808251 w 2371972"/>
                <a:gd name="connsiteY17765" fmla="*/ 2694508 h 3508684"/>
                <a:gd name="connsiteX17766" fmla="*/ 807205 w 2371972"/>
                <a:gd name="connsiteY17766" fmla="*/ 2692510 h 3508684"/>
                <a:gd name="connsiteX17767" fmla="*/ 805113 w 2371972"/>
                <a:gd name="connsiteY17767" fmla="*/ 2691844 h 3508684"/>
                <a:gd name="connsiteX17768" fmla="*/ 805113 w 2371972"/>
                <a:gd name="connsiteY17768" fmla="*/ 2690702 h 3508684"/>
                <a:gd name="connsiteX17769" fmla="*/ 804257 w 2371972"/>
                <a:gd name="connsiteY17769" fmla="*/ 2690702 h 3508684"/>
                <a:gd name="connsiteX17770" fmla="*/ 803211 w 2371972"/>
                <a:gd name="connsiteY17770" fmla="*/ 2689560 h 3508684"/>
                <a:gd name="connsiteX17771" fmla="*/ 803971 w 2371972"/>
                <a:gd name="connsiteY17771" fmla="*/ 2686991 h 3508684"/>
                <a:gd name="connsiteX17772" fmla="*/ 802165 w 2371972"/>
                <a:gd name="connsiteY17772" fmla="*/ 2684421 h 3508684"/>
                <a:gd name="connsiteX17773" fmla="*/ 803020 w 2371972"/>
                <a:gd name="connsiteY17773" fmla="*/ 2683565 h 3508684"/>
                <a:gd name="connsiteX17774" fmla="*/ 803020 w 2371972"/>
                <a:gd name="connsiteY17774" fmla="*/ 2681567 h 3508684"/>
                <a:gd name="connsiteX17775" fmla="*/ 802735 w 2371972"/>
                <a:gd name="connsiteY17775" fmla="*/ 2680710 h 3508684"/>
                <a:gd name="connsiteX17776" fmla="*/ 801214 w 2371972"/>
                <a:gd name="connsiteY17776" fmla="*/ 2680425 h 3508684"/>
                <a:gd name="connsiteX17777" fmla="*/ 800928 w 2371972"/>
                <a:gd name="connsiteY17777" fmla="*/ 2678617 h 3508684"/>
                <a:gd name="connsiteX17778" fmla="*/ 803591 w 2371972"/>
                <a:gd name="connsiteY17778" fmla="*/ 2671480 h 3508684"/>
                <a:gd name="connsiteX17779" fmla="*/ 804447 w 2371972"/>
                <a:gd name="connsiteY17779" fmla="*/ 2666722 h 3508684"/>
                <a:gd name="connsiteX17780" fmla="*/ 804732 w 2371972"/>
                <a:gd name="connsiteY17780" fmla="*/ 2662916 h 3508684"/>
                <a:gd name="connsiteX17781" fmla="*/ 803401 w 2371972"/>
                <a:gd name="connsiteY17781" fmla="*/ 2660346 h 3508684"/>
                <a:gd name="connsiteX17782" fmla="*/ 804447 w 2371972"/>
                <a:gd name="connsiteY17782" fmla="*/ 2658158 h 3508684"/>
                <a:gd name="connsiteX17783" fmla="*/ 804447 w 2371972"/>
                <a:gd name="connsiteY17783" fmla="*/ 2655398 h 3508684"/>
                <a:gd name="connsiteX17784" fmla="*/ 806539 w 2371972"/>
                <a:gd name="connsiteY17784" fmla="*/ 2651973 h 3508684"/>
                <a:gd name="connsiteX17785" fmla="*/ 807205 w 2371972"/>
                <a:gd name="connsiteY17785" fmla="*/ 2651973 h 3508684"/>
                <a:gd name="connsiteX17786" fmla="*/ 807680 w 2371972"/>
                <a:gd name="connsiteY17786" fmla="*/ 2650450 h 3508684"/>
                <a:gd name="connsiteX17787" fmla="*/ 807395 w 2371972"/>
                <a:gd name="connsiteY17787" fmla="*/ 2649308 h 3508684"/>
                <a:gd name="connsiteX17788" fmla="*/ 808726 w 2371972"/>
                <a:gd name="connsiteY17788" fmla="*/ 2644074 h 3508684"/>
                <a:gd name="connsiteX17789" fmla="*/ 809773 w 2371972"/>
                <a:gd name="connsiteY17789" fmla="*/ 2641885 h 3508684"/>
                <a:gd name="connsiteX17790" fmla="*/ 812245 w 2371972"/>
                <a:gd name="connsiteY17790" fmla="*/ 2639887 h 3508684"/>
                <a:gd name="connsiteX17791" fmla="*/ 818712 w 2371972"/>
                <a:gd name="connsiteY17791" fmla="*/ 2630562 h 3508684"/>
                <a:gd name="connsiteX17792" fmla="*/ 819378 w 2371972"/>
                <a:gd name="connsiteY17792" fmla="*/ 2628754 h 3508684"/>
                <a:gd name="connsiteX17793" fmla="*/ 819092 w 2371972"/>
                <a:gd name="connsiteY17793" fmla="*/ 2627897 h 3508684"/>
                <a:gd name="connsiteX17794" fmla="*/ 819853 w 2371972"/>
                <a:gd name="connsiteY17794" fmla="*/ 2627231 h 3508684"/>
                <a:gd name="connsiteX17795" fmla="*/ 820138 w 2371972"/>
                <a:gd name="connsiteY17795" fmla="*/ 2626280 h 3508684"/>
                <a:gd name="connsiteX17796" fmla="*/ 819282 w 2371972"/>
                <a:gd name="connsiteY17796" fmla="*/ 2626280 h 3508684"/>
                <a:gd name="connsiteX17797" fmla="*/ 818997 w 2371972"/>
                <a:gd name="connsiteY17797" fmla="*/ 2626946 h 3508684"/>
                <a:gd name="connsiteX17798" fmla="*/ 818141 w 2371972"/>
                <a:gd name="connsiteY17798" fmla="*/ 2627326 h 3508684"/>
                <a:gd name="connsiteX17799" fmla="*/ 818141 w 2371972"/>
                <a:gd name="connsiteY17799" fmla="*/ 2626660 h 3508684"/>
                <a:gd name="connsiteX17800" fmla="*/ 818997 w 2371972"/>
                <a:gd name="connsiteY17800" fmla="*/ 2625233 h 3508684"/>
                <a:gd name="connsiteX17801" fmla="*/ 820043 w 2371972"/>
                <a:gd name="connsiteY17801" fmla="*/ 2624947 h 3508684"/>
                <a:gd name="connsiteX17802" fmla="*/ 821565 w 2371972"/>
                <a:gd name="connsiteY17802" fmla="*/ 2622949 h 3508684"/>
                <a:gd name="connsiteX17803" fmla="*/ 822231 w 2371972"/>
                <a:gd name="connsiteY17803" fmla="*/ 2622664 h 3508684"/>
                <a:gd name="connsiteX17804" fmla="*/ 821375 w 2371972"/>
                <a:gd name="connsiteY17804" fmla="*/ 2621522 h 3508684"/>
                <a:gd name="connsiteX17805" fmla="*/ 820614 w 2371972"/>
                <a:gd name="connsiteY17805" fmla="*/ 2619523 h 3508684"/>
                <a:gd name="connsiteX17806" fmla="*/ 820899 w 2371972"/>
                <a:gd name="connsiteY17806" fmla="*/ 2618857 h 3508684"/>
                <a:gd name="connsiteX17807" fmla="*/ 824037 w 2371972"/>
                <a:gd name="connsiteY17807" fmla="*/ 2614766 h 3508684"/>
                <a:gd name="connsiteX17808" fmla="*/ 824893 w 2371972"/>
                <a:gd name="connsiteY17808" fmla="*/ 2612006 h 3508684"/>
                <a:gd name="connsiteX17809" fmla="*/ 827556 w 2371972"/>
                <a:gd name="connsiteY17809" fmla="*/ 2607914 h 3508684"/>
                <a:gd name="connsiteX17810" fmla="*/ 828032 w 2371972"/>
                <a:gd name="connsiteY17810" fmla="*/ 2606392 h 3508684"/>
                <a:gd name="connsiteX17811" fmla="*/ 830314 w 2371972"/>
                <a:gd name="connsiteY17811" fmla="*/ 2605440 h 3508684"/>
                <a:gd name="connsiteX17812" fmla="*/ 832501 w 2371972"/>
                <a:gd name="connsiteY17812" fmla="*/ 2605154 h 3508684"/>
                <a:gd name="connsiteX17813" fmla="*/ 834974 w 2371972"/>
                <a:gd name="connsiteY17813" fmla="*/ 2604013 h 3508684"/>
                <a:gd name="connsiteX17814" fmla="*/ 836495 w 2371972"/>
                <a:gd name="connsiteY17814" fmla="*/ 2600206 h 3508684"/>
                <a:gd name="connsiteX17815" fmla="*/ 836020 w 2371972"/>
                <a:gd name="connsiteY17815" fmla="*/ 2598779 h 3508684"/>
                <a:gd name="connsiteX17816" fmla="*/ 837542 w 2371972"/>
                <a:gd name="connsiteY17816" fmla="*/ 2596590 h 3508684"/>
                <a:gd name="connsiteX17817" fmla="*/ 839634 w 2371972"/>
                <a:gd name="connsiteY17817" fmla="*/ 2594782 h 3508684"/>
                <a:gd name="connsiteX17818" fmla="*/ 840680 w 2371972"/>
                <a:gd name="connsiteY17818" fmla="*/ 2592022 h 3508684"/>
                <a:gd name="connsiteX17819" fmla="*/ 839634 w 2371972"/>
                <a:gd name="connsiteY17819" fmla="*/ 2591642 h 3508684"/>
                <a:gd name="connsiteX17820" fmla="*/ 839634 w 2371972"/>
                <a:gd name="connsiteY17820" fmla="*/ 2590690 h 3508684"/>
                <a:gd name="connsiteX17821" fmla="*/ 837446 w 2371972"/>
                <a:gd name="connsiteY17821" fmla="*/ 2590310 h 3508684"/>
                <a:gd name="connsiteX17822" fmla="*/ 836400 w 2371972"/>
                <a:gd name="connsiteY17822" fmla="*/ 2590976 h 3508684"/>
                <a:gd name="connsiteX17823" fmla="*/ 831740 w 2371972"/>
                <a:gd name="connsiteY17823" fmla="*/ 2596209 h 3508684"/>
                <a:gd name="connsiteX17824" fmla="*/ 829934 w 2371972"/>
                <a:gd name="connsiteY17824" fmla="*/ 2597161 h 3508684"/>
                <a:gd name="connsiteX17825" fmla="*/ 828412 w 2371972"/>
                <a:gd name="connsiteY17825" fmla="*/ 2596305 h 3508684"/>
                <a:gd name="connsiteX17826" fmla="*/ 828127 w 2371972"/>
                <a:gd name="connsiteY17826" fmla="*/ 2596971 h 3508684"/>
                <a:gd name="connsiteX17827" fmla="*/ 826320 w 2371972"/>
                <a:gd name="connsiteY17827" fmla="*/ 2596971 h 3508684"/>
                <a:gd name="connsiteX17828" fmla="*/ 823657 w 2371972"/>
                <a:gd name="connsiteY17828" fmla="*/ 2600777 h 3508684"/>
                <a:gd name="connsiteX17829" fmla="*/ 822326 w 2371972"/>
                <a:gd name="connsiteY17829" fmla="*/ 2600777 h 3508684"/>
                <a:gd name="connsiteX17830" fmla="*/ 820804 w 2371972"/>
                <a:gd name="connsiteY17830" fmla="*/ 2604869 h 3508684"/>
                <a:gd name="connsiteX17831" fmla="*/ 817380 w 2371972"/>
                <a:gd name="connsiteY17831" fmla="*/ 2607058 h 3508684"/>
                <a:gd name="connsiteX17832" fmla="*/ 816905 w 2371972"/>
                <a:gd name="connsiteY17832" fmla="*/ 2609437 h 3508684"/>
                <a:gd name="connsiteX17833" fmla="*/ 816144 w 2371972"/>
                <a:gd name="connsiteY17833" fmla="*/ 2610293 h 3508684"/>
                <a:gd name="connsiteX17834" fmla="*/ 814337 w 2371972"/>
                <a:gd name="connsiteY17834" fmla="*/ 2610579 h 3508684"/>
                <a:gd name="connsiteX17835" fmla="*/ 812816 w 2371972"/>
                <a:gd name="connsiteY17835" fmla="*/ 2612957 h 3508684"/>
                <a:gd name="connsiteX17836" fmla="*/ 811484 w 2371972"/>
                <a:gd name="connsiteY17836" fmla="*/ 2616764 h 3508684"/>
                <a:gd name="connsiteX17837" fmla="*/ 809963 w 2371972"/>
                <a:gd name="connsiteY17837" fmla="*/ 2617906 h 3508684"/>
                <a:gd name="connsiteX17838" fmla="*/ 809963 w 2371972"/>
                <a:gd name="connsiteY17838" fmla="*/ 2617239 h 3508684"/>
                <a:gd name="connsiteX17839" fmla="*/ 811009 w 2371972"/>
                <a:gd name="connsiteY17839" fmla="*/ 2616098 h 3508684"/>
                <a:gd name="connsiteX17840" fmla="*/ 810248 w 2371972"/>
                <a:gd name="connsiteY17840" fmla="*/ 2615717 h 3508684"/>
                <a:gd name="connsiteX17841" fmla="*/ 808441 w 2371972"/>
                <a:gd name="connsiteY17841" fmla="*/ 2616098 h 3508684"/>
                <a:gd name="connsiteX17842" fmla="*/ 806634 w 2371972"/>
                <a:gd name="connsiteY17842" fmla="*/ 2615812 h 3508684"/>
                <a:gd name="connsiteX17843" fmla="*/ 805873 w 2371972"/>
                <a:gd name="connsiteY17843" fmla="*/ 2617335 h 3508684"/>
                <a:gd name="connsiteX17844" fmla="*/ 800928 w 2371972"/>
                <a:gd name="connsiteY17844" fmla="*/ 2623520 h 3508684"/>
                <a:gd name="connsiteX17845" fmla="*/ 799597 w 2371972"/>
                <a:gd name="connsiteY17845" fmla="*/ 2626470 h 3508684"/>
                <a:gd name="connsiteX17846" fmla="*/ 798931 w 2371972"/>
                <a:gd name="connsiteY17846" fmla="*/ 2627136 h 3508684"/>
                <a:gd name="connsiteX17847" fmla="*/ 796268 w 2371972"/>
                <a:gd name="connsiteY17847" fmla="*/ 2627992 h 3508684"/>
                <a:gd name="connsiteX17848" fmla="*/ 795222 w 2371972"/>
                <a:gd name="connsiteY17848" fmla="*/ 2627707 h 3508684"/>
                <a:gd name="connsiteX17849" fmla="*/ 796078 w 2371972"/>
                <a:gd name="connsiteY17849" fmla="*/ 2625899 h 3508684"/>
                <a:gd name="connsiteX17850" fmla="*/ 795793 w 2371972"/>
                <a:gd name="connsiteY17850" fmla="*/ 2622949 h 3508684"/>
                <a:gd name="connsiteX17851" fmla="*/ 794937 w 2371972"/>
                <a:gd name="connsiteY17851" fmla="*/ 2623234 h 3508684"/>
                <a:gd name="connsiteX17852" fmla="*/ 794652 w 2371972"/>
                <a:gd name="connsiteY17852" fmla="*/ 2622378 h 3508684"/>
                <a:gd name="connsiteX17853" fmla="*/ 794366 w 2371972"/>
                <a:gd name="connsiteY17853" fmla="*/ 2618572 h 3508684"/>
                <a:gd name="connsiteX17854" fmla="*/ 796173 w 2371972"/>
                <a:gd name="connsiteY17854" fmla="*/ 2616574 h 3508684"/>
                <a:gd name="connsiteX17855" fmla="*/ 796839 w 2371972"/>
                <a:gd name="connsiteY17855" fmla="*/ 2612767 h 3508684"/>
                <a:gd name="connsiteX17856" fmla="*/ 796363 w 2371972"/>
                <a:gd name="connsiteY17856" fmla="*/ 2611340 h 3508684"/>
                <a:gd name="connsiteX17857" fmla="*/ 795032 w 2371972"/>
                <a:gd name="connsiteY17857" fmla="*/ 2610673 h 3508684"/>
                <a:gd name="connsiteX17858" fmla="*/ 794747 w 2371972"/>
                <a:gd name="connsiteY17858" fmla="*/ 2611530 h 3508684"/>
                <a:gd name="connsiteX17859" fmla="*/ 793986 w 2371972"/>
                <a:gd name="connsiteY17859" fmla="*/ 2611816 h 3508684"/>
                <a:gd name="connsiteX17860" fmla="*/ 792655 w 2371972"/>
                <a:gd name="connsiteY17860" fmla="*/ 2611149 h 3508684"/>
                <a:gd name="connsiteX17861" fmla="*/ 792655 w 2371972"/>
                <a:gd name="connsiteY17861" fmla="*/ 2610008 h 3508684"/>
                <a:gd name="connsiteX17862" fmla="*/ 793510 w 2371972"/>
                <a:gd name="connsiteY17862" fmla="*/ 2610388 h 3508684"/>
                <a:gd name="connsiteX17863" fmla="*/ 794557 w 2371972"/>
                <a:gd name="connsiteY17863" fmla="*/ 2605059 h 3508684"/>
                <a:gd name="connsiteX17864" fmla="*/ 796839 w 2371972"/>
                <a:gd name="connsiteY17864" fmla="*/ 2601634 h 3508684"/>
                <a:gd name="connsiteX17865" fmla="*/ 797124 w 2371972"/>
                <a:gd name="connsiteY17865" fmla="*/ 2600206 h 3508684"/>
                <a:gd name="connsiteX17866" fmla="*/ 796268 w 2371972"/>
                <a:gd name="connsiteY17866" fmla="*/ 2599350 h 3508684"/>
                <a:gd name="connsiteX17867" fmla="*/ 799692 w 2371972"/>
                <a:gd name="connsiteY17867" fmla="*/ 2592593 h 3508684"/>
                <a:gd name="connsiteX17868" fmla="*/ 800738 w 2371972"/>
                <a:gd name="connsiteY17868" fmla="*/ 2588026 h 3508684"/>
                <a:gd name="connsiteX17869" fmla="*/ 802545 w 2371972"/>
                <a:gd name="connsiteY17869" fmla="*/ 2585076 h 3508684"/>
                <a:gd name="connsiteX17870" fmla="*/ 802545 w 2371972"/>
                <a:gd name="connsiteY17870" fmla="*/ 2583078 h 3508684"/>
                <a:gd name="connsiteX17871" fmla="*/ 803401 w 2371972"/>
                <a:gd name="connsiteY17871" fmla="*/ 2581555 h 3508684"/>
                <a:gd name="connsiteX17872" fmla="*/ 804447 w 2371972"/>
                <a:gd name="connsiteY17872" fmla="*/ 2580604 h 3508684"/>
                <a:gd name="connsiteX17873" fmla="*/ 805113 w 2371972"/>
                <a:gd name="connsiteY17873" fmla="*/ 2578796 h 3508684"/>
                <a:gd name="connsiteX17874" fmla="*/ 807395 w 2371972"/>
                <a:gd name="connsiteY17874" fmla="*/ 2577844 h 3508684"/>
                <a:gd name="connsiteX17875" fmla="*/ 813672 w 2371972"/>
                <a:gd name="connsiteY17875" fmla="*/ 2570326 h 3508684"/>
                <a:gd name="connsiteX17876" fmla="*/ 815193 w 2371972"/>
                <a:gd name="connsiteY17876" fmla="*/ 2565568 h 3508684"/>
                <a:gd name="connsiteX17877" fmla="*/ 816715 w 2371972"/>
                <a:gd name="connsiteY17877" fmla="*/ 2563380 h 3508684"/>
                <a:gd name="connsiteX17878" fmla="*/ 818997 w 2371972"/>
                <a:gd name="connsiteY17878" fmla="*/ 2561572 h 3508684"/>
                <a:gd name="connsiteX17879" fmla="*/ 820519 w 2371972"/>
                <a:gd name="connsiteY17879" fmla="*/ 2559193 h 3508684"/>
                <a:gd name="connsiteX17880" fmla="*/ 820994 w 2371972"/>
                <a:gd name="connsiteY17880" fmla="*/ 2556243 h 3508684"/>
                <a:gd name="connsiteX17881" fmla="*/ 822801 w 2371972"/>
                <a:gd name="connsiteY17881" fmla="*/ 2551866 h 3508684"/>
                <a:gd name="connsiteX17882" fmla="*/ 825084 w 2371972"/>
                <a:gd name="connsiteY17882" fmla="*/ 2548059 h 3508684"/>
                <a:gd name="connsiteX17883" fmla="*/ 826415 w 2371972"/>
                <a:gd name="connsiteY17883" fmla="*/ 2546632 h 3508684"/>
                <a:gd name="connsiteX17884" fmla="*/ 829268 w 2371972"/>
                <a:gd name="connsiteY17884" fmla="*/ 2541208 h 3508684"/>
                <a:gd name="connsiteX17885" fmla="*/ 831360 w 2371972"/>
                <a:gd name="connsiteY17885" fmla="*/ 2539210 h 3508684"/>
                <a:gd name="connsiteX17886" fmla="*/ 833547 w 2371972"/>
                <a:gd name="connsiteY17886" fmla="*/ 2539495 h 3508684"/>
                <a:gd name="connsiteX17887" fmla="*/ 835069 w 2371972"/>
                <a:gd name="connsiteY17887" fmla="*/ 2539114 h 3508684"/>
                <a:gd name="connsiteX17888" fmla="*/ 837922 w 2371972"/>
                <a:gd name="connsiteY17888" fmla="*/ 2537592 h 3508684"/>
                <a:gd name="connsiteX17889" fmla="*/ 838968 w 2371972"/>
                <a:gd name="connsiteY17889" fmla="*/ 2535403 h 3508684"/>
                <a:gd name="connsiteX17890" fmla="*/ 840299 w 2371972"/>
                <a:gd name="connsiteY17890" fmla="*/ 2534452 h 3508684"/>
                <a:gd name="connsiteX17891" fmla="*/ 840585 w 2371972"/>
                <a:gd name="connsiteY17891" fmla="*/ 2532073 h 3508684"/>
                <a:gd name="connsiteX17892" fmla="*/ 841916 w 2371972"/>
                <a:gd name="connsiteY17892" fmla="*/ 2529884 h 3508684"/>
                <a:gd name="connsiteX17893" fmla="*/ 841916 w 2371972"/>
                <a:gd name="connsiteY17893" fmla="*/ 2528457 h 3508684"/>
                <a:gd name="connsiteX17894" fmla="*/ 842677 w 2371972"/>
                <a:gd name="connsiteY17894" fmla="*/ 2528457 h 3508684"/>
                <a:gd name="connsiteX17895" fmla="*/ 843723 w 2371972"/>
                <a:gd name="connsiteY17895" fmla="*/ 2526078 h 3508684"/>
                <a:gd name="connsiteX17896" fmla="*/ 844008 w 2371972"/>
                <a:gd name="connsiteY17896" fmla="*/ 2525221 h 3508684"/>
                <a:gd name="connsiteX17897" fmla="*/ 843533 w 2371972"/>
                <a:gd name="connsiteY17897" fmla="*/ 2524555 h 3508684"/>
                <a:gd name="connsiteX17898" fmla="*/ 842487 w 2371972"/>
                <a:gd name="connsiteY17898" fmla="*/ 2524841 h 3508684"/>
                <a:gd name="connsiteX17899" fmla="*/ 841726 w 2371972"/>
                <a:gd name="connsiteY17899" fmla="*/ 2527791 h 3508684"/>
                <a:gd name="connsiteX17900" fmla="*/ 840395 w 2371972"/>
                <a:gd name="connsiteY17900" fmla="*/ 2528457 h 3508684"/>
                <a:gd name="connsiteX17901" fmla="*/ 839063 w 2371972"/>
                <a:gd name="connsiteY17901" fmla="*/ 2531692 h 3508684"/>
                <a:gd name="connsiteX17902" fmla="*/ 838207 w 2371972"/>
                <a:gd name="connsiteY17902" fmla="*/ 2531692 h 3508684"/>
                <a:gd name="connsiteX17903" fmla="*/ 837922 w 2371972"/>
                <a:gd name="connsiteY17903" fmla="*/ 2531026 h 3508684"/>
                <a:gd name="connsiteX17904" fmla="*/ 835830 w 2371972"/>
                <a:gd name="connsiteY17904" fmla="*/ 2532548 h 3508684"/>
                <a:gd name="connsiteX17905" fmla="*/ 834784 w 2371972"/>
                <a:gd name="connsiteY17905" fmla="*/ 2534356 h 3508684"/>
                <a:gd name="connsiteX17906" fmla="*/ 831931 w 2371972"/>
                <a:gd name="connsiteY17906" fmla="*/ 2536355 h 3508684"/>
                <a:gd name="connsiteX17907" fmla="*/ 831265 w 2371972"/>
                <a:gd name="connsiteY17907" fmla="*/ 2534927 h 3508684"/>
                <a:gd name="connsiteX17908" fmla="*/ 831931 w 2371972"/>
                <a:gd name="connsiteY17908" fmla="*/ 2534261 h 3508684"/>
                <a:gd name="connsiteX17909" fmla="*/ 831075 w 2371972"/>
                <a:gd name="connsiteY17909" fmla="*/ 2535118 h 3508684"/>
                <a:gd name="connsiteX17910" fmla="*/ 830314 w 2371972"/>
                <a:gd name="connsiteY17910" fmla="*/ 2535118 h 3508684"/>
                <a:gd name="connsiteX17911" fmla="*/ 829839 w 2371972"/>
                <a:gd name="connsiteY17911" fmla="*/ 2534166 h 3508684"/>
                <a:gd name="connsiteX17912" fmla="*/ 832501 w 2371972"/>
                <a:gd name="connsiteY17912" fmla="*/ 2530074 h 3508684"/>
                <a:gd name="connsiteX17913" fmla="*/ 836305 w 2371972"/>
                <a:gd name="connsiteY17913" fmla="*/ 2525697 h 3508684"/>
                <a:gd name="connsiteX17914" fmla="*/ 838112 w 2371972"/>
                <a:gd name="connsiteY17914" fmla="*/ 2524270 h 3508684"/>
                <a:gd name="connsiteX17915" fmla="*/ 839444 w 2371972"/>
                <a:gd name="connsiteY17915" fmla="*/ 2522462 h 3508684"/>
                <a:gd name="connsiteX17916" fmla="*/ 840109 w 2371972"/>
                <a:gd name="connsiteY17916" fmla="*/ 2522271 h 3508684"/>
                <a:gd name="connsiteX17917" fmla="*/ 842392 w 2371972"/>
                <a:gd name="connsiteY17917" fmla="*/ 2517514 h 3508684"/>
                <a:gd name="connsiteX17918" fmla="*/ 841631 w 2371972"/>
                <a:gd name="connsiteY17918" fmla="*/ 2517514 h 3508684"/>
                <a:gd name="connsiteX17919" fmla="*/ 840299 w 2371972"/>
                <a:gd name="connsiteY17919" fmla="*/ 2519322 h 3508684"/>
                <a:gd name="connsiteX17920" fmla="*/ 838493 w 2371972"/>
                <a:gd name="connsiteY17920" fmla="*/ 2519987 h 3508684"/>
                <a:gd name="connsiteX17921" fmla="*/ 836686 w 2371972"/>
                <a:gd name="connsiteY17921" fmla="*/ 2522462 h 3508684"/>
                <a:gd name="connsiteX17922" fmla="*/ 834879 w 2371972"/>
                <a:gd name="connsiteY17922" fmla="*/ 2523889 h 3508684"/>
                <a:gd name="connsiteX17923" fmla="*/ 833357 w 2371972"/>
                <a:gd name="connsiteY17923" fmla="*/ 2524174 h 3508684"/>
                <a:gd name="connsiteX17924" fmla="*/ 833357 w 2371972"/>
                <a:gd name="connsiteY17924" fmla="*/ 2523318 h 3508684"/>
                <a:gd name="connsiteX17925" fmla="*/ 835830 w 2371972"/>
                <a:gd name="connsiteY17925" fmla="*/ 2519512 h 3508684"/>
                <a:gd name="connsiteX17926" fmla="*/ 835830 w 2371972"/>
                <a:gd name="connsiteY17926" fmla="*/ 2518655 h 3508684"/>
                <a:gd name="connsiteX17927" fmla="*/ 834784 w 2371972"/>
                <a:gd name="connsiteY17927" fmla="*/ 2519512 h 3508684"/>
                <a:gd name="connsiteX17928" fmla="*/ 834784 w 2371972"/>
                <a:gd name="connsiteY17928" fmla="*/ 2518846 h 3508684"/>
                <a:gd name="connsiteX17929" fmla="*/ 834118 w 2371972"/>
                <a:gd name="connsiteY17929" fmla="*/ 2519702 h 3508684"/>
                <a:gd name="connsiteX17930" fmla="*/ 833642 w 2371972"/>
                <a:gd name="connsiteY17930" fmla="*/ 2522271 h 3508684"/>
                <a:gd name="connsiteX17931" fmla="*/ 832596 w 2371972"/>
                <a:gd name="connsiteY17931" fmla="*/ 2524460 h 3508684"/>
                <a:gd name="connsiteX17932" fmla="*/ 831740 w 2371972"/>
                <a:gd name="connsiteY17932" fmla="*/ 2524460 h 3508684"/>
                <a:gd name="connsiteX17933" fmla="*/ 831265 w 2371972"/>
                <a:gd name="connsiteY17933" fmla="*/ 2527695 h 3508684"/>
                <a:gd name="connsiteX17934" fmla="*/ 830219 w 2371972"/>
                <a:gd name="connsiteY17934" fmla="*/ 2528361 h 3508684"/>
                <a:gd name="connsiteX17935" fmla="*/ 827746 w 2371972"/>
                <a:gd name="connsiteY17935" fmla="*/ 2529218 h 3508684"/>
                <a:gd name="connsiteX17936" fmla="*/ 827271 w 2371972"/>
                <a:gd name="connsiteY17936" fmla="*/ 2528837 h 3508684"/>
                <a:gd name="connsiteX17937" fmla="*/ 826225 w 2371972"/>
                <a:gd name="connsiteY17937" fmla="*/ 2529694 h 3508684"/>
                <a:gd name="connsiteX17938" fmla="*/ 825749 w 2371972"/>
                <a:gd name="connsiteY17938" fmla="*/ 2528742 h 3508684"/>
                <a:gd name="connsiteX17939" fmla="*/ 827556 w 2371972"/>
                <a:gd name="connsiteY17939" fmla="*/ 2526363 h 3508684"/>
                <a:gd name="connsiteX17940" fmla="*/ 827081 w 2371972"/>
                <a:gd name="connsiteY17940" fmla="*/ 2525697 h 3508684"/>
                <a:gd name="connsiteX17941" fmla="*/ 824988 w 2371972"/>
                <a:gd name="connsiteY17941" fmla="*/ 2528647 h 3508684"/>
                <a:gd name="connsiteX17942" fmla="*/ 823657 w 2371972"/>
                <a:gd name="connsiteY17942" fmla="*/ 2529599 h 3508684"/>
                <a:gd name="connsiteX17943" fmla="*/ 822326 w 2371972"/>
                <a:gd name="connsiteY17943" fmla="*/ 2529979 h 3508684"/>
                <a:gd name="connsiteX17944" fmla="*/ 820804 w 2371972"/>
                <a:gd name="connsiteY17944" fmla="*/ 2527981 h 3508684"/>
                <a:gd name="connsiteX17945" fmla="*/ 818997 w 2371972"/>
                <a:gd name="connsiteY17945" fmla="*/ 2529503 h 3508684"/>
                <a:gd name="connsiteX17946" fmla="*/ 818522 w 2371972"/>
                <a:gd name="connsiteY17946" fmla="*/ 2530645 h 3508684"/>
                <a:gd name="connsiteX17947" fmla="*/ 819378 w 2371972"/>
                <a:gd name="connsiteY17947" fmla="*/ 2531311 h 3508684"/>
                <a:gd name="connsiteX17948" fmla="*/ 819378 w 2371972"/>
                <a:gd name="connsiteY17948" fmla="*/ 2532168 h 3508684"/>
                <a:gd name="connsiteX17949" fmla="*/ 821470 w 2371972"/>
                <a:gd name="connsiteY17949" fmla="*/ 2531882 h 3508684"/>
                <a:gd name="connsiteX17950" fmla="*/ 823942 w 2371972"/>
                <a:gd name="connsiteY17950" fmla="*/ 2532548 h 3508684"/>
                <a:gd name="connsiteX17951" fmla="*/ 824798 w 2371972"/>
                <a:gd name="connsiteY17951" fmla="*/ 2534071 h 3508684"/>
                <a:gd name="connsiteX17952" fmla="*/ 819853 w 2371972"/>
                <a:gd name="connsiteY17952" fmla="*/ 2542445 h 3508684"/>
                <a:gd name="connsiteX17953" fmla="*/ 818997 w 2371972"/>
                <a:gd name="connsiteY17953" fmla="*/ 2543111 h 3508684"/>
                <a:gd name="connsiteX17954" fmla="*/ 818522 w 2371972"/>
                <a:gd name="connsiteY17954" fmla="*/ 2544253 h 3508684"/>
                <a:gd name="connsiteX17955" fmla="*/ 817476 w 2371972"/>
                <a:gd name="connsiteY17955" fmla="*/ 2544634 h 3508684"/>
                <a:gd name="connsiteX17956" fmla="*/ 814623 w 2371972"/>
                <a:gd name="connsiteY17956" fmla="*/ 2553483 h 3508684"/>
                <a:gd name="connsiteX17957" fmla="*/ 811009 w 2371972"/>
                <a:gd name="connsiteY17957" fmla="*/ 2557575 h 3508684"/>
                <a:gd name="connsiteX17958" fmla="*/ 808726 w 2371972"/>
                <a:gd name="connsiteY17958" fmla="*/ 2559002 h 3508684"/>
                <a:gd name="connsiteX17959" fmla="*/ 806064 w 2371972"/>
                <a:gd name="connsiteY17959" fmla="*/ 2558622 h 3508684"/>
                <a:gd name="connsiteX17960" fmla="*/ 808917 w 2371972"/>
                <a:gd name="connsiteY17960" fmla="*/ 2553864 h 3508684"/>
                <a:gd name="connsiteX17961" fmla="*/ 808631 w 2371972"/>
                <a:gd name="connsiteY17961" fmla="*/ 2552342 h 3508684"/>
                <a:gd name="connsiteX17962" fmla="*/ 809677 w 2371972"/>
                <a:gd name="connsiteY17962" fmla="*/ 2550914 h 3508684"/>
                <a:gd name="connsiteX17963" fmla="*/ 811484 w 2371972"/>
                <a:gd name="connsiteY17963" fmla="*/ 2545490 h 3508684"/>
                <a:gd name="connsiteX17964" fmla="*/ 812340 w 2371972"/>
                <a:gd name="connsiteY17964" fmla="*/ 2544538 h 3508684"/>
                <a:gd name="connsiteX17965" fmla="*/ 813101 w 2371972"/>
                <a:gd name="connsiteY17965" fmla="*/ 2541303 h 3508684"/>
                <a:gd name="connsiteX17966" fmla="*/ 814623 w 2371972"/>
                <a:gd name="connsiteY17966" fmla="*/ 2537211 h 3508684"/>
                <a:gd name="connsiteX17967" fmla="*/ 813767 w 2371972"/>
                <a:gd name="connsiteY17967" fmla="*/ 2537877 h 3508684"/>
                <a:gd name="connsiteX17968" fmla="*/ 811674 w 2371972"/>
                <a:gd name="connsiteY17968" fmla="*/ 2541493 h 3508684"/>
                <a:gd name="connsiteX17969" fmla="*/ 811674 w 2371972"/>
                <a:gd name="connsiteY17969" fmla="*/ 2542635 h 3508684"/>
                <a:gd name="connsiteX17970" fmla="*/ 810819 w 2371972"/>
                <a:gd name="connsiteY17970" fmla="*/ 2542635 h 3508684"/>
                <a:gd name="connsiteX17971" fmla="*/ 811104 w 2371972"/>
                <a:gd name="connsiteY17971" fmla="*/ 2544443 h 3508684"/>
                <a:gd name="connsiteX17972" fmla="*/ 810628 w 2371972"/>
                <a:gd name="connsiteY17972" fmla="*/ 2545300 h 3508684"/>
                <a:gd name="connsiteX17973" fmla="*/ 809773 w 2371972"/>
                <a:gd name="connsiteY17973" fmla="*/ 2545966 h 3508684"/>
                <a:gd name="connsiteX17974" fmla="*/ 809773 w 2371972"/>
                <a:gd name="connsiteY17974" fmla="*/ 2545300 h 3508684"/>
                <a:gd name="connsiteX17975" fmla="*/ 808441 w 2371972"/>
                <a:gd name="connsiteY17975" fmla="*/ 2545680 h 3508684"/>
                <a:gd name="connsiteX17976" fmla="*/ 807585 w 2371972"/>
                <a:gd name="connsiteY17976" fmla="*/ 2549487 h 3508684"/>
                <a:gd name="connsiteX17977" fmla="*/ 808061 w 2371972"/>
                <a:gd name="connsiteY17977" fmla="*/ 2550153 h 3508684"/>
                <a:gd name="connsiteX17978" fmla="*/ 807775 w 2371972"/>
                <a:gd name="connsiteY17978" fmla="*/ 2551009 h 3508684"/>
                <a:gd name="connsiteX17979" fmla="*/ 806919 w 2371972"/>
                <a:gd name="connsiteY17979" fmla="*/ 2551675 h 3508684"/>
                <a:gd name="connsiteX17980" fmla="*/ 806634 w 2371972"/>
                <a:gd name="connsiteY17980" fmla="*/ 2553864 h 3508684"/>
                <a:gd name="connsiteX17981" fmla="*/ 805969 w 2371972"/>
                <a:gd name="connsiteY17981" fmla="*/ 2554530 h 3508684"/>
                <a:gd name="connsiteX17982" fmla="*/ 805493 w 2371972"/>
                <a:gd name="connsiteY17982" fmla="*/ 2556053 h 3508684"/>
                <a:gd name="connsiteX17983" fmla="*/ 804637 w 2371972"/>
                <a:gd name="connsiteY17983" fmla="*/ 2556433 h 3508684"/>
                <a:gd name="connsiteX17984" fmla="*/ 803306 w 2371972"/>
                <a:gd name="connsiteY17984" fmla="*/ 2558812 h 3508684"/>
                <a:gd name="connsiteX17985" fmla="*/ 803020 w 2371972"/>
                <a:gd name="connsiteY17985" fmla="*/ 2559764 h 3508684"/>
                <a:gd name="connsiteX17986" fmla="*/ 803876 w 2371972"/>
                <a:gd name="connsiteY17986" fmla="*/ 2561762 h 3508684"/>
                <a:gd name="connsiteX17987" fmla="*/ 804257 w 2371972"/>
                <a:gd name="connsiteY17987" fmla="*/ 2561857 h 3508684"/>
                <a:gd name="connsiteX17988" fmla="*/ 803401 w 2371972"/>
                <a:gd name="connsiteY17988" fmla="*/ 2562143 h 3508684"/>
                <a:gd name="connsiteX17989" fmla="*/ 802545 w 2371972"/>
                <a:gd name="connsiteY17989" fmla="*/ 2560620 h 3508684"/>
                <a:gd name="connsiteX17990" fmla="*/ 802069 w 2371972"/>
                <a:gd name="connsiteY17990" fmla="*/ 2560335 h 3508684"/>
                <a:gd name="connsiteX17991" fmla="*/ 801214 w 2371972"/>
                <a:gd name="connsiteY17991" fmla="*/ 2561001 h 3508684"/>
                <a:gd name="connsiteX17992" fmla="*/ 800928 w 2371972"/>
                <a:gd name="connsiteY17992" fmla="*/ 2561667 h 3508684"/>
                <a:gd name="connsiteX17993" fmla="*/ 801974 w 2371972"/>
                <a:gd name="connsiteY17993" fmla="*/ 2562619 h 3508684"/>
                <a:gd name="connsiteX17994" fmla="*/ 801499 w 2371972"/>
                <a:gd name="connsiteY17994" fmla="*/ 2564617 h 3508684"/>
                <a:gd name="connsiteX17995" fmla="*/ 802545 w 2371972"/>
                <a:gd name="connsiteY17995" fmla="*/ 2565283 h 3508684"/>
                <a:gd name="connsiteX17996" fmla="*/ 803211 w 2371972"/>
                <a:gd name="connsiteY17996" fmla="*/ 2564902 h 3508684"/>
                <a:gd name="connsiteX17997" fmla="*/ 803971 w 2371972"/>
                <a:gd name="connsiteY17997" fmla="*/ 2562904 h 3508684"/>
                <a:gd name="connsiteX17998" fmla="*/ 805493 w 2371972"/>
                <a:gd name="connsiteY17998" fmla="*/ 2560906 h 3508684"/>
                <a:gd name="connsiteX17999" fmla="*/ 807585 w 2371972"/>
                <a:gd name="connsiteY17999" fmla="*/ 2560049 h 3508684"/>
                <a:gd name="connsiteX18000" fmla="*/ 807870 w 2371972"/>
                <a:gd name="connsiteY18000" fmla="*/ 2558908 h 3508684"/>
                <a:gd name="connsiteX18001" fmla="*/ 809202 w 2371972"/>
                <a:gd name="connsiteY18001" fmla="*/ 2558527 h 3508684"/>
                <a:gd name="connsiteX18002" fmla="*/ 809487 w 2371972"/>
                <a:gd name="connsiteY18002" fmla="*/ 2559478 h 3508684"/>
                <a:gd name="connsiteX18003" fmla="*/ 810248 w 2371972"/>
                <a:gd name="connsiteY18003" fmla="*/ 2559478 h 3508684"/>
                <a:gd name="connsiteX18004" fmla="*/ 810248 w 2371972"/>
                <a:gd name="connsiteY18004" fmla="*/ 2560620 h 3508684"/>
                <a:gd name="connsiteX18005" fmla="*/ 809392 w 2371972"/>
                <a:gd name="connsiteY18005" fmla="*/ 2562048 h 3508684"/>
                <a:gd name="connsiteX18006" fmla="*/ 808726 w 2371972"/>
                <a:gd name="connsiteY18006" fmla="*/ 2562048 h 3508684"/>
                <a:gd name="connsiteX18007" fmla="*/ 808441 w 2371972"/>
                <a:gd name="connsiteY18007" fmla="*/ 2563570 h 3508684"/>
                <a:gd name="connsiteX18008" fmla="*/ 804257 w 2371972"/>
                <a:gd name="connsiteY18008" fmla="*/ 2569946 h 3508684"/>
                <a:gd name="connsiteX18009" fmla="*/ 803401 w 2371972"/>
                <a:gd name="connsiteY18009" fmla="*/ 2570326 h 3508684"/>
                <a:gd name="connsiteX18010" fmla="*/ 803401 w 2371972"/>
                <a:gd name="connsiteY18010" fmla="*/ 2571468 h 3508684"/>
                <a:gd name="connsiteX18011" fmla="*/ 802355 w 2371972"/>
                <a:gd name="connsiteY18011" fmla="*/ 2572420 h 3508684"/>
                <a:gd name="connsiteX18012" fmla="*/ 802069 w 2371972"/>
                <a:gd name="connsiteY18012" fmla="*/ 2573276 h 3508684"/>
                <a:gd name="connsiteX18013" fmla="*/ 801214 w 2371972"/>
                <a:gd name="connsiteY18013" fmla="*/ 2573276 h 3508684"/>
                <a:gd name="connsiteX18014" fmla="*/ 801214 w 2371972"/>
                <a:gd name="connsiteY18014" fmla="*/ 2573942 h 3508684"/>
                <a:gd name="connsiteX18015" fmla="*/ 799882 w 2371972"/>
                <a:gd name="connsiteY18015" fmla="*/ 2575750 h 3508684"/>
                <a:gd name="connsiteX18016" fmla="*/ 799026 w 2371972"/>
                <a:gd name="connsiteY18016" fmla="*/ 2576131 h 3508684"/>
                <a:gd name="connsiteX18017" fmla="*/ 797980 w 2371972"/>
                <a:gd name="connsiteY18017" fmla="*/ 2577939 h 3508684"/>
                <a:gd name="connsiteX18018" fmla="*/ 796934 w 2371972"/>
                <a:gd name="connsiteY18018" fmla="*/ 2578605 h 3508684"/>
                <a:gd name="connsiteX18019" fmla="*/ 799121 w 2371972"/>
                <a:gd name="connsiteY18019" fmla="*/ 2579747 h 3508684"/>
                <a:gd name="connsiteX18020" fmla="*/ 802260 w 2371972"/>
                <a:gd name="connsiteY18020" fmla="*/ 2573847 h 3508684"/>
                <a:gd name="connsiteX18021" fmla="*/ 804067 w 2371972"/>
                <a:gd name="connsiteY18021" fmla="*/ 2572420 h 3508684"/>
                <a:gd name="connsiteX18022" fmla="*/ 804352 w 2371972"/>
                <a:gd name="connsiteY18022" fmla="*/ 2573276 h 3508684"/>
                <a:gd name="connsiteX18023" fmla="*/ 800548 w 2371972"/>
                <a:gd name="connsiteY18023" fmla="*/ 2578891 h 3508684"/>
                <a:gd name="connsiteX18024" fmla="*/ 800833 w 2371972"/>
                <a:gd name="connsiteY18024" fmla="*/ 2581650 h 3508684"/>
                <a:gd name="connsiteX18025" fmla="*/ 799977 w 2371972"/>
                <a:gd name="connsiteY18025" fmla="*/ 2584886 h 3508684"/>
                <a:gd name="connsiteX18026" fmla="*/ 797314 w 2371972"/>
                <a:gd name="connsiteY18026" fmla="*/ 2588692 h 3508684"/>
                <a:gd name="connsiteX18027" fmla="*/ 795793 w 2371972"/>
                <a:gd name="connsiteY18027" fmla="*/ 2592498 h 3508684"/>
                <a:gd name="connsiteX18028" fmla="*/ 792940 w 2371972"/>
                <a:gd name="connsiteY18028" fmla="*/ 2595734 h 3508684"/>
                <a:gd name="connsiteX18029" fmla="*/ 792940 w 2371972"/>
                <a:gd name="connsiteY18029" fmla="*/ 2594877 h 3508684"/>
                <a:gd name="connsiteX18030" fmla="*/ 792084 w 2371972"/>
                <a:gd name="connsiteY18030" fmla="*/ 2594021 h 3508684"/>
                <a:gd name="connsiteX18031" fmla="*/ 791799 w 2371972"/>
                <a:gd name="connsiteY18031" fmla="*/ 2594877 h 3508684"/>
                <a:gd name="connsiteX18032" fmla="*/ 789516 w 2371972"/>
                <a:gd name="connsiteY18032" fmla="*/ 2595163 h 3508684"/>
                <a:gd name="connsiteX18033" fmla="*/ 789231 w 2371972"/>
                <a:gd name="connsiteY18033" fmla="*/ 2594306 h 3508684"/>
                <a:gd name="connsiteX18034" fmla="*/ 790087 w 2371972"/>
                <a:gd name="connsiteY18034" fmla="*/ 2593926 h 3508684"/>
                <a:gd name="connsiteX18035" fmla="*/ 790372 w 2371972"/>
                <a:gd name="connsiteY18035" fmla="*/ 2592498 h 3508684"/>
                <a:gd name="connsiteX18036" fmla="*/ 789041 w 2371972"/>
                <a:gd name="connsiteY18036" fmla="*/ 2591547 h 3508684"/>
                <a:gd name="connsiteX18037" fmla="*/ 789041 w 2371972"/>
                <a:gd name="connsiteY18037" fmla="*/ 2590405 h 3508684"/>
                <a:gd name="connsiteX18038" fmla="*/ 786949 w 2371972"/>
                <a:gd name="connsiteY18038" fmla="*/ 2592403 h 3508684"/>
                <a:gd name="connsiteX18039" fmla="*/ 786663 w 2371972"/>
                <a:gd name="connsiteY18039" fmla="*/ 2591737 h 3508684"/>
                <a:gd name="connsiteX18040" fmla="*/ 788470 w 2371972"/>
                <a:gd name="connsiteY18040" fmla="*/ 2589168 h 3508684"/>
                <a:gd name="connsiteX18041" fmla="*/ 788470 w 2371972"/>
                <a:gd name="connsiteY18041" fmla="*/ 2587360 h 3508684"/>
                <a:gd name="connsiteX18042" fmla="*/ 789326 w 2371972"/>
                <a:gd name="connsiteY18042" fmla="*/ 2585552 h 3508684"/>
                <a:gd name="connsiteX18043" fmla="*/ 789802 w 2371972"/>
                <a:gd name="connsiteY18043" fmla="*/ 2581175 h 3508684"/>
                <a:gd name="connsiteX18044" fmla="*/ 790657 w 2371972"/>
                <a:gd name="connsiteY18044" fmla="*/ 2580318 h 3508684"/>
                <a:gd name="connsiteX18045" fmla="*/ 790943 w 2371972"/>
                <a:gd name="connsiteY18045" fmla="*/ 2579176 h 3508684"/>
                <a:gd name="connsiteX18046" fmla="*/ 791418 w 2371972"/>
                <a:gd name="connsiteY18046" fmla="*/ 2578320 h 3508684"/>
                <a:gd name="connsiteX18047" fmla="*/ 792750 w 2371972"/>
                <a:gd name="connsiteY18047" fmla="*/ 2578034 h 3508684"/>
                <a:gd name="connsiteX18048" fmla="*/ 793796 w 2371972"/>
                <a:gd name="connsiteY18048" fmla="*/ 2576512 h 3508684"/>
                <a:gd name="connsiteX18049" fmla="*/ 795317 w 2371972"/>
                <a:gd name="connsiteY18049" fmla="*/ 2577368 h 3508684"/>
                <a:gd name="connsiteX18050" fmla="*/ 797790 w 2371972"/>
                <a:gd name="connsiteY18050" fmla="*/ 2571754 h 3508684"/>
                <a:gd name="connsiteX18051" fmla="*/ 796934 w 2371972"/>
                <a:gd name="connsiteY18051" fmla="*/ 2571373 h 3508684"/>
                <a:gd name="connsiteX18052" fmla="*/ 795412 w 2371972"/>
                <a:gd name="connsiteY18052" fmla="*/ 2571754 h 3508684"/>
                <a:gd name="connsiteX18053" fmla="*/ 795127 w 2371972"/>
                <a:gd name="connsiteY18053" fmla="*/ 2573942 h 3508684"/>
                <a:gd name="connsiteX18054" fmla="*/ 793035 w 2371972"/>
                <a:gd name="connsiteY18054" fmla="*/ 2573562 h 3508684"/>
                <a:gd name="connsiteX18055" fmla="*/ 791989 w 2371972"/>
                <a:gd name="connsiteY18055" fmla="*/ 2574704 h 3508684"/>
                <a:gd name="connsiteX18056" fmla="*/ 791133 w 2371972"/>
                <a:gd name="connsiteY18056" fmla="*/ 2574418 h 3508684"/>
                <a:gd name="connsiteX18057" fmla="*/ 789802 w 2371972"/>
                <a:gd name="connsiteY18057" fmla="*/ 2575275 h 3508684"/>
                <a:gd name="connsiteX18058" fmla="*/ 788756 w 2371972"/>
                <a:gd name="connsiteY18058" fmla="*/ 2577463 h 3508684"/>
                <a:gd name="connsiteX18059" fmla="*/ 787900 w 2371972"/>
                <a:gd name="connsiteY18059" fmla="*/ 2578320 h 3508684"/>
                <a:gd name="connsiteX18060" fmla="*/ 785427 w 2371972"/>
                <a:gd name="connsiteY18060" fmla="*/ 2583268 h 3508684"/>
                <a:gd name="connsiteX18061" fmla="*/ 784571 w 2371972"/>
                <a:gd name="connsiteY18061" fmla="*/ 2582316 h 3508684"/>
                <a:gd name="connsiteX18062" fmla="*/ 784856 w 2371972"/>
                <a:gd name="connsiteY18062" fmla="*/ 2581175 h 3508684"/>
                <a:gd name="connsiteX18063" fmla="*/ 787139 w 2371972"/>
                <a:gd name="connsiteY18063" fmla="*/ 2578225 h 3508684"/>
                <a:gd name="connsiteX18064" fmla="*/ 788470 w 2371972"/>
                <a:gd name="connsiteY18064" fmla="*/ 2574133 h 3508684"/>
                <a:gd name="connsiteX18065" fmla="*/ 787614 w 2371972"/>
                <a:gd name="connsiteY18065" fmla="*/ 2570897 h 3508684"/>
                <a:gd name="connsiteX18066" fmla="*/ 788470 w 2371972"/>
                <a:gd name="connsiteY18066" fmla="*/ 2570041 h 3508684"/>
                <a:gd name="connsiteX18067" fmla="*/ 789992 w 2371972"/>
                <a:gd name="connsiteY18067" fmla="*/ 2566425 h 3508684"/>
                <a:gd name="connsiteX18068" fmla="*/ 791038 w 2371972"/>
                <a:gd name="connsiteY18068" fmla="*/ 2565568 h 3508684"/>
                <a:gd name="connsiteX18069" fmla="*/ 791894 w 2371972"/>
                <a:gd name="connsiteY18069" fmla="*/ 2562999 h 3508684"/>
                <a:gd name="connsiteX18070" fmla="*/ 797124 w 2371972"/>
                <a:gd name="connsiteY18070" fmla="*/ 2556814 h 3508684"/>
                <a:gd name="connsiteX18071" fmla="*/ 798170 w 2371972"/>
                <a:gd name="connsiteY18071" fmla="*/ 2553578 h 3508684"/>
                <a:gd name="connsiteX18072" fmla="*/ 795508 w 2371972"/>
                <a:gd name="connsiteY18072" fmla="*/ 2556529 h 3508684"/>
                <a:gd name="connsiteX18073" fmla="*/ 796363 w 2371972"/>
                <a:gd name="connsiteY18073" fmla="*/ 2552722 h 3508684"/>
                <a:gd name="connsiteX18074" fmla="*/ 799977 w 2371972"/>
                <a:gd name="connsiteY18074" fmla="*/ 2546917 h 3508684"/>
                <a:gd name="connsiteX18075" fmla="*/ 804447 w 2371972"/>
                <a:gd name="connsiteY18075" fmla="*/ 2537592 h 3508684"/>
                <a:gd name="connsiteX18076" fmla="*/ 806634 w 2371972"/>
                <a:gd name="connsiteY18076" fmla="*/ 2536355 h 3508684"/>
                <a:gd name="connsiteX18077" fmla="*/ 806919 w 2371972"/>
                <a:gd name="connsiteY18077" fmla="*/ 2535213 h 3508684"/>
                <a:gd name="connsiteX18078" fmla="*/ 807680 w 2371972"/>
                <a:gd name="connsiteY18078" fmla="*/ 2534927 h 3508684"/>
                <a:gd name="connsiteX18079" fmla="*/ 808726 w 2371972"/>
                <a:gd name="connsiteY18079" fmla="*/ 2530836 h 3508684"/>
                <a:gd name="connsiteX18080" fmla="*/ 806919 w 2371972"/>
                <a:gd name="connsiteY18080" fmla="*/ 2530455 h 3508684"/>
                <a:gd name="connsiteX18081" fmla="*/ 806064 w 2371972"/>
                <a:gd name="connsiteY18081" fmla="*/ 2531597 h 3508684"/>
                <a:gd name="connsiteX18082" fmla="*/ 805303 w 2371972"/>
                <a:gd name="connsiteY18082" fmla="*/ 2531597 h 3508684"/>
                <a:gd name="connsiteX18083" fmla="*/ 804827 w 2371972"/>
                <a:gd name="connsiteY18083" fmla="*/ 2529028 h 3508684"/>
                <a:gd name="connsiteX18084" fmla="*/ 805303 w 2371972"/>
                <a:gd name="connsiteY18084" fmla="*/ 2527600 h 3508684"/>
                <a:gd name="connsiteX18085" fmla="*/ 807585 w 2371972"/>
                <a:gd name="connsiteY18085" fmla="*/ 2526078 h 3508684"/>
                <a:gd name="connsiteX18086" fmla="*/ 807300 w 2371972"/>
                <a:gd name="connsiteY18086" fmla="*/ 2527600 h 3508684"/>
                <a:gd name="connsiteX18087" fmla="*/ 808156 w 2371972"/>
                <a:gd name="connsiteY18087" fmla="*/ 2527886 h 3508684"/>
                <a:gd name="connsiteX18088" fmla="*/ 808156 w 2371972"/>
                <a:gd name="connsiteY18088" fmla="*/ 2527220 h 3508684"/>
                <a:gd name="connsiteX18089" fmla="*/ 810343 w 2371972"/>
                <a:gd name="connsiteY18089" fmla="*/ 2524460 h 3508684"/>
                <a:gd name="connsiteX18090" fmla="*/ 810819 w 2371972"/>
                <a:gd name="connsiteY18090" fmla="*/ 2525126 h 3508684"/>
                <a:gd name="connsiteX18091" fmla="*/ 810343 w 2371972"/>
                <a:gd name="connsiteY18091" fmla="*/ 2525982 h 3508684"/>
                <a:gd name="connsiteX18092" fmla="*/ 813196 w 2371972"/>
                <a:gd name="connsiteY18092" fmla="*/ 2525031 h 3508684"/>
                <a:gd name="connsiteX18093" fmla="*/ 815859 w 2371972"/>
                <a:gd name="connsiteY18093" fmla="*/ 2525888 h 3508684"/>
                <a:gd name="connsiteX18094" fmla="*/ 816144 w 2371972"/>
                <a:gd name="connsiteY18094" fmla="*/ 2523889 h 3508684"/>
                <a:gd name="connsiteX18095" fmla="*/ 815669 w 2371972"/>
                <a:gd name="connsiteY18095" fmla="*/ 2522366 h 3508684"/>
                <a:gd name="connsiteX18096" fmla="*/ 813862 w 2371972"/>
                <a:gd name="connsiteY18096" fmla="*/ 2521510 h 3508684"/>
                <a:gd name="connsiteX18097" fmla="*/ 814527 w 2371972"/>
                <a:gd name="connsiteY18097" fmla="*/ 2519702 h 3508684"/>
                <a:gd name="connsiteX18098" fmla="*/ 815574 w 2371972"/>
                <a:gd name="connsiteY18098" fmla="*/ 2518275 h 3508684"/>
                <a:gd name="connsiteX18099" fmla="*/ 815574 w 2371972"/>
                <a:gd name="connsiteY18099" fmla="*/ 2517133 h 3508684"/>
                <a:gd name="connsiteX18100" fmla="*/ 814527 w 2371972"/>
                <a:gd name="connsiteY18100" fmla="*/ 2516276 h 3508684"/>
                <a:gd name="connsiteX18101" fmla="*/ 814052 w 2371972"/>
                <a:gd name="connsiteY18101" fmla="*/ 2517799 h 3508684"/>
                <a:gd name="connsiteX18102" fmla="*/ 812721 w 2371972"/>
                <a:gd name="connsiteY18102" fmla="*/ 2519607 h 3508684"/>
                <a:gd name="connsiteX18103" fmla="*/ 812340 w 2371972"/>
                <a:gd name="connsiteY18103" fmla="*/ 2518084 h 3508684"/>
                <a:gd name="connsiteX18104" fmla="*/ 813006 w 2371972"/>
                <a:gd name="connsiteY18104" fmla="*/ 2515610 h 3508684"/>
                <a:gd name="connsiteX18105" fmla="*/ 813767 w 2371972"/>
                <a:gd name="connsiteY18105" fmla="*/ 2515325 h 3508684"/>
                <a:gd name="connsiteX18106" fmla="*/ 814242 w 2371972"/>
                <a:gd name="connsiteY18106" fmla="*/ 2514373 h 3508684"/>
                <a:gd name="connsiteX18107" fmla="*/ 815574 w 2371972"/>
                <a:gd name="connsiteY18107" fmla="*/ 2514373 h 3508684"/>
                <a:gd name="connsiteX18108" fmla="*/ 815574 w 2371972"/>
                <a:gd name="connsiteY18108" fmla="*/ 2513517 h 3508684"/>
                <a:gd name="connsiteX18109" fmla="*/ 817095 w 2371972"/>
                <a:gd name="connsiteY18109" fmla="*/ 2511709 h 3508684"/>
                <a:gd name="connsiteX18110" fmla="*/ 817571 w 2371972"/>
                <a:gd name="connsiteY18110" fmla="*/ 2508283 h 3508684"/>
                <a:gd name="connsiteX18111" fmla="*/ 821660 w 2371972"/>
                <a:gd name="connsiteY18111" fmla="*/ 2504667 h 3508684"/>
                <a:gd name="connsiteX18112" fmla="*/ 821945 w 2371972"/>
                <a:gd name="connsiteY18112" fmla="*/ 2502859 h 3508684"/>
                <a:gd name="connsiteX18113" fmla="*/ 824037 w 2371972"/>
                <a:gd name="connsiteY18113" fmla="*/ 2500480 h 3508684"/>
                <a:gd name="connsiteX18114" fmla="*/ 824037 w 2371972"/>
                <a:gd name="connsiteY18114" fmla="*/ 2502478 h 3508684"/>
                <a:gd name="connsiteX18115" fmla="*/ 824703 w 2371972"/>
                <a:gd name="connsiteY18115" fmla="*/ 2502764 h 3508684"/>
                <a:gd name="connsiteX18116" fmla="*/ 826510 w 2371972"/>
                <a:gd name="connsiteY18116" fmla="*/ 2498196 h 3508684"/>
                <a:gd name="connsiteX18117" fmla="*/ 828032 w 2371972"/>
                <a:gd name="connsiteY18117" fmla="*/ 2495722 h 3508684"/>
                <a:gd name="connsiteX18118" fmla="*/ 827556 w 2371972"/>
                <a:gd name="connsiteY18118" fmla="*/ 2494866 h 3508684"/>
                <a:gd name="connsiteX18119" fmla="*/ 829839 w 2371972"/>
                <a:gd name="connsiteY18119" fmla="*/ 2491440 h 3508684"/>
                <a:gd name="connsiteX18120" fmla="*/ 830694 w 2371972"/>
                <a:gd name="connsiteY18120" fmla="*/ 2490774 h 3508684"/>
                <a:gd name="connsiteX18121" fmla="*/ 830980 w 2371972"/>
                <a:gd name="connsiteY18121" fmla="*/ 2488966 h 3508684"/>
                <a:gd name="connsiteX18122" fmla="*/ 831740 w 2371972"/>
                <a:gd name="connsiteY18122" fmla="*/ 2488300 h 3508684"/>
                <a:gd name="connsiteX18123" fmla="*/ 832596 w 2371972"/>
                <a:gd name="connsiteY18123" fmla="*/ 2485826 h 3508684"/>
                <a:gd name="connsiteX18124" fmla="*/ 833642 w 2371972"/>
                <a:gd name="connsiteY18124" fmla="*/ 2484684 h 3508684"/>
                <a:gd name="connsiteX18125" fmla="*/ 835735 w 2371972"/>
                <a:gd name="connsiteY18125" fmla="*/ 2483732 h 3508684"/>
                <a:gd name="connsiteX18126" fmla="*/ 836400 w 2371972"/>
                <a:gd name="connsiteY18126" fmla="*/ 2480973 h 3508684"/>
                <a:gd name="connsiteX18127" fmla="*/ 837256 w 2371972"/>
                <a:gd name="connsiteY18127" fmla="*/ 2480116 h 3508684"/>
                <a:gd name="connsiteX18128" fmla="*/ 837256 w 2371972"/>
                <a:gd name="connsiteY18128" fmla="*/ 2479450 h 3508684"/>
                <a:gd name="connsiteX18129" fmla="*/ 838778 w 2371972"/>
                <a:gd name="connsiteY18129" fmla="*/ 2479165 h 3508684"/>
                <a:gd name="connsiteX18130" fmla="*/ 840585 w 2371972"/>
                <a:gd name="connsiteY18130" fmla="*/ 2479545 h 3508684"/>
                <a:gd name="connsiteX18131" fmla="*/ 843248 w 2371972"/>
                <a:gd name="connsiteY18131" fmla="*/ 2482305 h 3508684"/>
                <a:gd name="connsiteX18132" fmla="*/ 844579 w 2371972"/>
                <a:gd name="connsiteY18132" fmla="*/ 2482590 h 3508684"/>
                <a:gd name="connsiteX18133" fmla="*/ 847432 w 2371972"/>
                <a:gd name="connsiteY18133" fmla="*/ 2479355 h 3508684"/>
                <a:gd name="connsiteX18134" fmla="*/ 849239 w 2371972"/>
                <a:gd name="connsiteY18134" fmla="*/ 2479736 h 3508684"/>
                <a:gd name="connsiteX18135" fmla="*/ 851426 w 2371972"/>
                <a:gd name="connsiteY18135" fmla="*/ 2481734 h 3508684"/>
                <a:gd name="connsiteX18136" fmla="*/ 852282 w 2371972"/>
                <a:gd name="connsiteY18136" fmla="*/ 2484303 h 3508684"/>
                <a:gd name="connsiteX18137" fmla="*/ 851616 w 2371972"/>
                <a:gd name="connsiteY18137" fmla="*/ 2485160 h 3508684"/>
                <a:gd name="connsiteX18138" fmla="*/ 850856 w 2371972"/>
                <a:gd name="connsiteY18138" fmla="*/ 2487634 h 3508684"/>
                <a:gd name="connsiteX18139" fmla="*/ 854469 w 2371972"/>
                <a:gd name="connsiteY18139" fmla="*/ 2489822 h 3508684"/>
                <a:gd name="connsiteX18140" fmla="*/ 854755 w 2371972"/>
                <a:gd name="connsiteY18140" fmla="*/ 2491345 h 3508684"/>
                <a:gd name="connsiteX18141" fmla="*/ 856086 w 2371972"/>
                <a:gd name="connsiteY18141" fmla="*/ 2490964 h 3508684"/>
                <a:gd name="connsiteX18142" fmla="*/ 859890 w 2371972"/>
                <a:gd name="connsiteY18142" fmla="*/ 2492106 h 3508684"/>
                <a:gd name="connsiteX18143" fmla="*/ 858844 w 2371972"/>
                <a:gd name="connsiteY18143" fmla="*/ 2490584 h 3508684"/>
                <a:gd name="connsiteX18144" fmla="*/ 858368 w 2371972"/>
                <a:gd name="connsiteY18144" fmla="*/ 2488110 h 3508684"/>
                <a:gd name="connsiteX18145" fmla="*/ 857512 w 2371972"/>
                <a:gd name="connsiteY18145" fmla="*/ 2487253 h 3508684"/>
                <a:gd name="connsiteX18146" fmla="*/ 857512 w 2371972"/>
                <a:gd name="connsiteY18146" fmla="*/ 2486587 h 3508684"/>
                <a:gd name="connsiteX18147" fmla="*/ 858844 w 2371972"/>
                <a:gd name="connsiteY18147" fmla="*/ 2485921 h 3508684"/>
                <a:gd name="connsiteX18148" fmla="*/ 859605 w 2371972"/>
                <a:gd name="connsiteY18148" fmla="*/ 2484779 h 3508684"/>
                <a:gd name="connsiteX18149" fmla="*/ 856181 w 2371972"/>
                <a:gd name="connsiteY18149" fmla="*/ 2483827 h 3508684"/>
                <a:gd name="connsiteX18150" fmla="*/ 853518 w 2371972"/>
                <a:gd name="connsiteY18150" fmla="*/ 2484969 h 3508684"/>
                <a:gd name="connsiteX18151" fmla="*/ 853043 w 2371972"/>
                <a:gd name="connsiteY18151" fmla="*/ 2484588 h 3508684"/>
                <a:gd name="connsiteX18152" fmla="*/ 853899 w 2371972"/>
                <a:gd name="connsiteY18152" fmla="*/ 2483732 h 3508684"/>
                <a:gd name="connsiteX18153" fmla="*/ 853899 w 2371972"/>
                <a:gd name="connsiteY18153" fmla="*/ 2482590 h 3508684"/>
                <a:gd name="connsiteX18154" fmla="*/ 854755 w 2371972"/>
                <a:gd name="connsiteY18154" fmla="*/ 2482210 h 3508684"/>
                <a:gd name="connsiteX18155" fmla="*/ 857417 w 2371972"/>
                <a:gd name="connsiteY18155" fmla="*/ 2478594 h 3508684"/>
                <a:gd name="connsiteX18156" fmla="*/ 857417 w 2371972"/>
                <a:gd name="connsiteY18156" fmla="*/ 2476786 h 3508684"/>
                <a:gd name="connsiteX18157" fmla="*/ 858939 w 2371972"/>
                <a:gd name="connsiteY18157" fmla="*/ 2476120 h 3508684"/>
                <a:gd name="connsiteX18158" fmla="*/ 859414 w 2371972"/>
                <a:gd name="connsiteY18158" fmla="*/ 2473931 h 3508684"/>
                <a:gd name="connsiteX18159" fmla="*/ 857893 w 2371972"/>
                <a:gd name="connsiteY18159" fmla="*/ 2472123 h 3508684"/>
                <a:gd name="connsiteX18160" fmla="*/ 857037 w 2371972"/>
                <a:gd name="connsiteY18160" fmla="*/ 2471837 h 3508684"/>
                <a:gd name="connsiteX18161" fmla="*/ 855991 w 2371972"/>
                <a:gd name="connsiteY18161" fmla="*/ 2472503 h 3508684"/>
                <a:gd name="connsiteX18162" fmla="*/ 855706 w 2371972"/>
                <a:gd name="connsiteY18162" fmla="*/ 2471837 h 3508684"/>
                <a:gd name="connsiteX18163" fmla="*/ 856466 w 2371972"/>
                <a:gd name="connsiteY18163" fmla="*/ 2470886 h 3508684"/>
                <a:gd name="connsiteX18164" fmla="*/ 855135 w 2371972"/>
                <a:gd name="connsiteY18164" fmla="*/ 2470505 h 3508684"/>
                <a:gd name="connsiteX18165" fmla="*/ 853804 w 2371972"/>
                <a:gd name="connsiteY18165" fmla="*/ 2470791 h 3508684"/>
                <a:gd name="connsiteX18166" fmla="*/ 852282 w 2371972"/>
                <a:gd name="connsiteY18166" fmla="*/ 2472218 h 3508684"/>
                <a:gd name="connsiteX18167" fmla="*/ 850951 w 2371972"/>
                <a:gd name="connsiteY18167" fmla="*/ 2472503 h 3508684"/>
                <a:gd name="connsiteX18168" fmla="*/ 850190 w 2371972"/>
                <a:gd name="connsiteY18168" fmla="*/ 2472123 h 3508684"/>
                <a:gd name="connsiteX18169" fmla="*/ 849144 w 2371972"/>
                <a:gd name="connsiteY18169" fmla="*/ 2472789 h 3508684"/>
                <a:gd name="connsiteX18170" fmla="*/ 850000 w 2371972"/>
                <a:gd name="connsiteY18170" fmla="*/ 2469363 h 3508684"/>
                <a:gd name="connsiteX18171" fmla="*/ 850760 w 2371972"/>
                <a:gd name="connsiteY18171" fmla="*/ 2468983 h 3508684"/>
                <a:gd name="connsiteX18172" fmla="*/ 851806 w 2371972"/>
                <a:gd name="connsiteY18172" fmla="*/ 2466984 h 3508684"/>
                <a:gd name="connsiteX18173" fmla="*/ 850760 w 2371972"/>
                <a:gd name="connsiteY18173" fmla="*/ 2466984 h 3508684"/>
                <a:gd name="connsiteX18174" fmla="*/ 851046 w 2371972"/>
                <a:gd name="connsiteY18174" fmla="*/ 2466033 h 3508684"/>
                <a:gd name="connsiteX18175" fmla="*/ 850000 w 2371972"/>
                <a:gd name="connsiteY18175" fmla="*/ 2465652 h 3508684"/>
                <a:gd name="connsiteX18176" fmla="*/ 849714 w 2371972"/>
                <a:gd name="connsiteY18176" fmla="*/ 2466318 h 3508684"/>
                <a:gd name="connsiteX18177" fmla="*/ 847622 w 2371972"/>
                <a:gd name="connsiteY18177" fmla="*/ 2467746 h 3508684"/>
                <a:gd name="connsiteX18178" fmla="*/ 846861 w 2371972"/>
                <a:gd name="connsiteY18178" fmla="*/ 2469744 h 3508684"/>
                <a:gd name="connsiteX18179" fmla="*/ 846005 w 2371972"/>
                <a:gd name="connsiteY18179" fmla="*/ 2469363 h 3508684"/>
                <a:gd name="connsiteX18180" fmla="*/ 846861 w 2371972"/>
                <a:gd name="connsiteY18180" fmla="*/ 2467175 h 3508684"/>
                <a:gd name="connsiteX18181" fmla="*/ 844008 w 2371972"/>
                <a:gd name="connsiteY18181" fmla="*/ 2466794 h 3508684"/>
                <a:gd name="connsiteX18182" fmla="*/ 843723 w 2371972"/>
                <a:gd name="connsiteY18182" fmla="*/ 2463559 h 3508684"/>
                <a:gd name="connsiteX18183" fmla="*/ 846005 w 2371972"/>
                <a:gd name="connsiteY18183" fmla="*/ 2459562 h 3508684"/>
                <a:gd name="connsiteX18184" fmla="*/ 846481 w 2371972"/>
                <a:gd name="connsiteY18184" fmla="*/ 2456517 h 3508684"/>
                <a:gd name="connsiteX18185" fmla="*/ 848002 w 2371972"/>
                <a:gd name="connsiteY18185" fmla="*/ 2454994 h 3508684"/>
                <a:gd name="connsiteX18186" fmla="*/ 848668 w 2371972"/>
                <a:gd name="connsiteY18186" fmla="*/ 2450903 h 3508684"/>
                <a:gd name="connsiteX18187" fmla="*/ 850190 w 2371972"/>
                <a:gd name="connsiteY18187" fmla="*/ 2448904 h 3508684"/>
                <a:gd name="connsiteX18188" fmla="*/ 850665 w 2371972"/>
                <a:gd name="connsiteY18188" fmla="*/ 2447096 h 3508684"/>
                <a:gd name="connsiteX18189" fmla="*/ 851331 w 2371972"/>
                <a:gd name="connsiteY18189" fmla="*/ 2446240 h 3508684"/>
                <a:gd name="connsiteX18190" fmla="*/ 851806 w 2371972"/>
                <a:gd name="connsiteY18190" fmla="*/ 2442433 h 3508684"/>
                <a:gd name="connsiteX18191" fmla="*/ 853899 w 2371972"/>
                <a:gd name="connsiteY18191" fmla="*/ 2441577 h 3508684"/>
                <a:gd name="connsiteX18192" fmla="*/ 854945 w 2371972"/>
                <a:gd name="connsiteY18192" fmla="*/ 2438817 h 3508684"/>
                <a:gd name="connsiteX18193" fmla="*/ 856466 w 2371972"/>
                <a:gd name="connsiteY18193" fmla="*/ 2436438 h 3508684"/>
                <a:gd name="connsiteX18194" fmla="*/ 856466 w 2371972"/>
                <a:gd name="connsiteY18194" fmla="*/ 2435582 h 3508684"/>
                <a:gd name="connsiteX18195" fmla="*/ 857988 w 2371972"/>
                <a:gd name="connsiteY18195" fmla="*/ 2433964 h 3508684"/>
                <a:gd name="connsiteX18196" fmla="*/ 858654 w 2371972"/>
                <a:gd name="connsiteY18196" fmla="*/ 2431966 h 3508684"/>
                <a:gd name="connsiteX18197" fmla="*/ 861316 w 2371972"/>
                <a:gd name="connsiteY18197" fmla="*/ 2429968 h 3508684"/>
                <a:gd name="connsiteX18198" fmla="*/ 861602 w 2371972"/>
                <a:gd name="connsiteY18198" fmla="*/ 2428540 h 3508684"/>
                <a:gd name="connsiteX18199" fmla="*/ 862648 w 2371972"/>
                <a:gd name="connsiteY18199" fmla="*/ 2427113 h 3508684"/>
                <a:gd name="connsiteX18200" fmla="*/ 863979 w 2371972"/>
                <a:gd name="connsiteY18200" fmla="*/ 2423497 h 3508684"/>
                <a:gd name="connsiteX18201" fmla="*/ 863123 w 2371972"/>
                <a:gd name="connsiteY18201" fmla="*/ 2419881 h 3508684"/>
                <a:gd name="connsiteX18202" fmla="*/ 865216 w 2371972"/>
                <a:gd name="connsiteY18202" fmla="*/ 2417311 h 3508684"/>
                <a:gd name="connsiteX18203" fmla="*/ 865881 w 2371972"/>
                <a:gd name="connsiteY18203" fmla="*/ 2415504 h 3508684"/>
                <a:gd name="connsiteX18204" fmla="*/ 867403 w 2371972"/>
                <a:gd name="connsiteY18204" fmla="*/ 2415218 h 3508684"/>
                <a:gd name="connsiteX18205" fmla="*/ 868924 w 2371972"/>
                <a:gd name="connsiteY18205" fmla="*/ 2413125 h 3508684"/>
                <a:gd name="connsiteX18206" fmla="*/ 870446 w 2371972"/>
                <a:gd name="connsiteY18206" fmla="*/ 2412458 h 3508684"/>
                <a:gd name="connsiteX18207" fmla="*/ 870731 w 2371972"/>
                <a:gd name="connsiteY18207" fmla="*/ 2411317 h 3508684"/>
                <a:gd name="connsiteX18208" fmla="*/ 869875 w 2371972"/>
                <a:gd name="connsiteY18208" fmla="*/ 2409318 h 3508684"/>
                <a:gd name="connsiteX18209" fmla="*/ 865406 w 2371972"/>
                <a:gd name="connsiteY18209" fmla="*/ 2408176 h 3508684"/>
                <a:gd name="connsiteX18210" fmla="*/ 861221 w 2371972"/>
                <a:gd name="connsiteY18210" fmla="*/ 2410175 h 3508684"/>
                <a:gd name="connsiteX18211" fmla="*/ 860365 w 2371972"/>
                <a:gd name="connsiteY18211" fmla="*/ 2412268 h 3508684"/>
                <a:gd name="connsiteX18212" fmla="*/ 860841 w 2371972"/>
                <a:gd name="connsiteY18212" fmla="*/ 2413791 h 3508684"/>
                <a:gd name="connsiteX18213" fmla="*/ 859985 w 2371972"/>
                <a:gd name="connsiteY18213" fmla="*/ 2413505 h 3508684"/>
                <a:gd name="connsiteX18214" fmla="*/ 859129 w 2371972"/>
                <a:gd name="connsiteY18214" fmla="*/ 2414457 h 3508684"/>
                <a:gd name="connsiteX18215" fmla="*/ 857798 w 2371972"/>
                <a:gd name="connsiteY18215" fmla="*/ 2414742 h 3508684"/>
                <a:gd name="connsiteX18216" fmla="*/ 857322 w 2371972"/>
                <a:gd name="connsiteY18216" fmla="*/ 2415884 h 3508684"/>
                <a:gd name="connsiteX18217" fmla="*/ 853518 w 2371972"/>
                <a:gd name="connsiteY18217" fmla="*/ 2418644 h 3508684"/>
                <a:gd name="connsiteX18218" fmla="*/ 852472 w 2371972"/>
                <a:gd name="connsiteY18218" fmla="*/ 2420832 h 3508684"/>
                <a:gd name="connsiteX18219" fmla="*/ 852187 w 2371972"/>
                <a:gd name="connsiteY18219" fmla="*/ 2422355 h 3508684"/>
                <a:gd name="connsiteX18220" fmla="*/ 850856 w 2371972"/>
                <a:gd name="connsiteY18220" fmla="*/ 2423973 h 3508684"/>
                <a:gd name="connsiteX18221" fmla="*/ 848763 w 2371972"/>
                <a:gd name="connsiteY18221" fmla="*/ 2425400 h 3508684"/>
                <a:gd name="connsiteX18222" fmla="*/ 848098 w 2371972"/>
                <a:gd name="connsiteY18222" fmla="*/ 2426827 h 3508684"/>
                <a:gd name="connsiteX18223" fmla="*/ 846576 w 2371972"/>
                <a:gd name="connsiteY18223" fmla="*/ 2427208 h 3508684"/>
                <a:gd name="connsiteX18224" fmla="*/ 843438 w 2371972"/>
                <a:gd name="connsiteY18224" fmla="*/ 2430634 h 3508684"/>
                <a:gd name="connsiteX18225" fmla="*/ 839634 w 2371972"/>
                <a:gd name="connsiteY18225" fmla="*/ 2433108 h 3508684"/>
                <a:gd name="connsiteX18226" fmla="*/ 840395 w 2371972"/>
                <a:gd name="connsiteY18226" fmla="*/ 2433964 h 3508684"/>
                <a:gd name="connsiteX18227" fmla="*/ 840680 w 2371972"/>
                <a:gd name="connsiteY18227" fmla="*/ 2435487 h 3508684"/>
                <a:gd name="connsiteX18228" fmla="*/ 840395 w 2371972"/>
                <a:gd name="connsiteY18228" fmla="*/ 2436914 h 3508684"/>
                <a:gd name="connsiteX18229" fmla="*/ 838873 w 2371972"/>
                <a:gd name="connsiteY18229" fmla="*/ 2439483 h 3508684"/>
                <a:gd name="connsiteX18230" fmla="*/ 839158 w 2371972"/>
                <a:gd name="connsiteY18230" fmla="*/ 2440340 h 3508684"/>
                <a:gd name="connsiteX18231" fmla="*/ 835354 w 2371972"/>
                <a:gd name="connsiteY18231" fmla="*/ 2442814 h 3508684"/>
                <a:gd name="connsiteX18232" fmla="*/ 834498 w 2371972"/>
                <a:gd name="connsiteY18232" fmla="*/ 2445383 h 3508684"/>
                <a:gd name="connsiteX18233" fmla="*/ 834784 w 2371972"/>
                <a:gd name="connsiteY18233" fmla="*/ 2446525 h 3508684"/>
                <a:gd name="connsiteX18234" fmla="*/ 832501 w 2371972"/>
                <a:gd name="connsiteY18234" fmla="*/ 2449475 h 3508684"/>
                <a:gd name="connsiteX18235" fmla="*/ 828887 w 2371972"/>
                <a:gd name="connsiteY18235" fmla="*/ 2451664 h 3508684"/>
                <a:gd name="connsiteX18236" fmla="*/ 827841 w 2371972"/>
                <a:gd name="connsiteY18236" fmla="*/ 2450807 h 3508684"/>
                <a:gd name="connsiteX18237" fmla="*/ 825559 w 2371972"/>
                <a:gd name="connsiteY18237" fmla="*/ 2450522 h 3508684"/>
                <a:gd name="connsiteX18238" fmla="*/ 829743 w 2371972"/>
                <a:gd name="connsiteY18238" fmla="*/ 2442148 h 3508684"/>
                <a:gd name="connsiteX18239" fmla="*/ 832406 w 2371972"/>
                <a:gd name="connsiteY18239" fmla="*/ 2439959 h 3508684"/>
                <a:gd name="connsiteX18240" fmla="*/ 832691 w 2371972"/>
                <a:gd name="connsiteY18240" fmla="*/ 2439103 h 3508684"/>
                <a:gd name="connsiteX18241" fmla="*/ 834213 w 2371972"/>
                <a:gd name="connsiteY18241" fmla="*/ 2438246 h 3508684"/>
                <a:gd name="connsiteX18242" fmla="*/ 834974 w 2371972"/>
                <a:gd name="connsiteY18242" fmla="*/ 2436438 h 3508684"/>
                <a:gd name="connsiteX18243" fmla="*/ 836305 w 2371972"/>
                <a:gd name="connsiteY18243" fmla="*/ 2434630 h 3508684"/>
                <a:gd name="connsiteX18244" fmla="*/ 834023 w 2371972"/>
                <a:gd name="connsiteY18244" fmla="*/ 2434630 h 3508684"/>
                <a:gd name="connsiteX18245" fmla="*/ 831550 w 2371972"/>
                <a:gd name="connsiteY18245" fmla="*/ 2439008 h 3508684"/>
                <a:gd name="connsiteX18246" fmla="*/ 830789 w 2371972"/>
                <a:gd name="connsiteY18246" fmla="*/ 2439008 h 3508684"/>
                <a:gd name="connsiteX18247" fmla="*/ 830504 w 2371972"/>
                <a:gd name="connsiteY18247" fmla="*/ 2438056 h 3508684"/>
                <a:gd name="connsiteX18248" fmla="*/ 831360 w 2371972"/>
                <a:gd name="connsiteY18248" fmla="*/ 2434440 h 3508684"/>
                <a:gd name="connsiteX18249" fmla="*/ 831075 w 2371972"/>
                <a:gd name="connsiteY18249" fmla="*/ 2433013 h 3508684"/>
                <a:gd name="connsiteX18250" fmla="*/ 832121 w 2371972"/>
                <a:gd name="connsiteY18250" fmla="*/ 2431585 h 3508684"/>
                <a:gd name="connsiteX18251" fmla="*/ 832596 w 2371972"/>
                <a:gd name="connsiteY18251" fmla="*/ 2429587 h 3508684"/>
                <a:gd name="connsiteX18252" fmla="*/ 831740 w 2371972"/>
                <a:gd name="connsiteY18252" fmla="*/ 2429301 h 3508684"/>
                <a:gd name="connsiteX18253" fmla="*/ 830980 w 2371972"/>
                <a:gd name="connsiteY18253" fmla="*/ 2429682 h 3508684"/>
                <a:gd name="connsiteX18254" fmla="*/ 830504 w 2371972"/>
                <a:gd name="connsiteY18254" fmla="*/ 2428826 h 3508684"/>
                <a:gd name="connsiteX18255" fmla="*/ 830980 w 2371972"/>
                <a:gd name="connsiteY18255" fmla="*/ 2428160 h 3508684"/>
                <a:gd name="connsiteX18256" fmla="*/ 831836 w 2371972"/>
                <a:gd name="connsiteY18256" fmla="*/ 2428445 h 3508684"/>
                <a:gd name="connsiteX18257" fmla="*/ 831836 w 2371972"/>
                <a:gd name="connsiteY18257" fmla="*/ 2427303 h 3508684"/>
                <a:gd name="connsiteX18258" fmla="*/ 833357 w 2371972"/>
                <a:gd name="connsiteY18258" fmla="*/ 2424734 h 3508684"/>
                <a:gd name="connsiteX18259" fmla="*/ 834879 w 2371972"/>
                <a:gd name="connsiteY18259" fmla="*/ 2423782 h 3508684"/>
                <a:gd name="connsiteX18260" fmla="*/ 836400 w 2371972"/>
                <a:gd name="connsiteY18260" fmla="*/ 2424068 h 3508684"/>
                <a:gd name="connsiteX18261" fmla="*/ 836876 w 2371972"/>
                <a:gd name="connsiteY18261" fmla="*/ 2423687 h 3508684"/>
                <a:gd name="connsiteX18262" fmla="*/ 836876 w 2371972"/>
                <a:gd name="connsiteY18262" fmla="*/ 2421879 h 3508684"/>
                <a:gd name="connsiteX18263" fmla="*/ 836020 w 2371972"/>
                <a:gd name="connsiteY18263" fmla="*/ 2421594 h 3508684"/>
                <a:gd name="connsiteX18264" fmla="*/ 835259 w 2371972"/>
                <a:gd name="connsiteY18264" fmla="*/ 2420452 h 3508684"/>
                <a:gd name="connsiteX18265" fmla="*/ 835735 w 2371972"/>
                <a:gd name="connsiteY18265" fmla="*/ 2418929 h 3508684"/>
                <a:gd name="connsiteX18266" fmla="*/ 836210 w 2371972"/>
                <a:gd name="connsiteY18266" fmla="*/ 2417787 h 3508684"/>
                <a:gd name="connsiteX18267" fmla="*/ 837256 w 2371972"/>
                <a:gd name="connsiteY18267" fmla="*/ 2417407 h 3508684"/>
                <a:gd name="connsiteX18268" fmla="*/ 836781 w 2371972"/>
                <a:gd name="connsiteY18268" fmla="*/ 2416550 h 3508684"/>
                <a:gd name="connsiteX18269" fmla="*/ 837542 w 2371972"/>
                <a:gd name="connsiteY18269" fmla="*/ 2415123 h 3508684"/>
                <a:gd name="connsiteX18270" fmla="*/ 839634 w 2371972"/>
                <a:gd name="connsiteY18270" fmla="*/ 2414742 h 3508684"/>
                <a:gd name="connsiteX18271" fmla="*/ 840490 w 2371972"/>
                <a:gd name="connsiteY18271" fmla="*/ 2413791 h 3508684"/>
                <a:gd name="connsiteX18272" fmla="*/ 840965 w 2371972"/>
                <a:gd name="connsiteY18272" fmla="*/ 2412268 h 3508684"/>
                <a:gd name="connsiteX18273" fmla="*/ 840680 w 2371972"/>
                <a:gd name="connsiteY18273" fmla="*/ 2411412 h 3508684"/>
                <a:gd name="connsiteX18274" fmla="*/ 842487 w 2371972"/>
                <a:gd name="connsiteY18274" fmla="*/ 2408938 h 3508684"/>
                <a:gd name="connsiteX18275" fmla="*/ 842487 w 2371972"/>
                <a:gd name="connsiteY18275" fmla="*/ 2405036 h 3508684"/>
                <a:gd name="connsiteX18276" fmla="*/ 845625 w 2371972"/>
                <a:gd name="connsiteY18276" fmla="*/ 2401610 h 3508684"/>
                <a:gd name="connsiteX18277" fmla="*/ 846481 w 2371972"/>
                <a:gd name="connsiteY18277" fmla="*/ 2399041 h 3508684"/>
                <a:gd name="connsiteX18278" fmla="*/ 848002 w 2371972"/>
                <a:gd name="connsiteY18278" fmla="*/ 2398660 h 3508684"/>
                <a:gd name="connsiteX18279" fmla="*/ 848002 w 2371972"/>
                <a:gd name="connsiteY18279" fmla="*/ 2397709 h 3508684"/>
                <a:gd name="connsiteX18280" fmla="*/ 847147 w 2371972"/>
                <a:gd name="connsiteY18280" fmla="*/ 2396091 h 3508684"/>
                <a:gd name="connsiteX18281" fmla="*/ 847432 w 2371972"/>
                <a:gd name="connsiteY18281" fmla="*/ 2395425 h 3508684"/>
                <a:gd name="connsiteX18282" fmla="*/ 846671 w 2371972"/>
                <a:gd name="connsiteY18282" fmla="*/ 2394474 h 3508684"/>
                <a:gd name="connsiteX18283" fmla="*/ 847527 w 2371972"/>
                <a:gd name="connsiteY18283" fmla="*/ 2394474 h 3508684"/>
                <a:gd name="connsiteX18284" fmla="*/ 848002 w 2371972"/>
                <a:gd name="connsiteY18284" fmla="*/ 2393807 h 3508684"/>
                <a:gd name="connsiteX18285" fmla="*/ 847717 w 2371972"/>
                <a:gd name="connsiteY18285" fmla="*/ 2392665 h 3508684"/>
                <a:gd name="connsiteX18286" fmla="*/ 848383 w 2371972"/>
                <a:gd name="connsiteY18286" fmla="*/ 2390667 h 3508684"/>
                <a:gd name="connsiteX18287" fmla="*/ 848953 w 2371972"/>
                <a:gd name="connsiteY18287" fmla="*/ 2390382 h 3508684"/>
                <a:gd name="connsiteX18288" fmla="*/ 849619 w 2371972"/>
                <a:gd name="connsiteY18288" fmla="*/ 2391333 h 3508684"/>
                <a:gd name="connsiteX18289" fmla="*/ 849334 w 2371972"/>
                <a:gd name="connsiteY18289" fmla="*/ 2392285 h 3508684"/>
                <a:gd name="connsiteX18290" fmla="*/ 850380 w 2371972"/>
                <a:gd name="connsiteY18290" fmla="*/ 2392285 h 3508684"/>
                <a:gd name="connsiteX18291" fmla="*/ 851426 w 2371972"/>
                <a:gd name="connsiteY18291" fmla="*/ 2391428 h 3508684"/>
                <a:gd name="connsiteX18292" fmla="*/ 852092 w 2371972"/>
                <a:gd name="connsiteY18292" fmla="*/ 2390001 h 3508684"/>
                <a:gd name="connsiteX18293" fmla="*/ 853138 w 2371972"/>
                <a:gd name="connsiteY18293" fmla="*/ 2389335 h 3508684"/>
                <a:gd name="connsiteX18294" fmla="*/ 853423 w 2371972"/>
                <a:gd name="connsiteY18294" fmla="*/ 2388193 h 3508684"/>
                <a:gd name="connsiteX18295" fmla="*/ 852377 w 2371972"/>
                <a:gd name="connsiteY18295" fmla="*/ 2387051 h 3508684"/>
                <a:gd name="connsiteX18296" fmla="*/ 852377 w 2371972"/>
                <a:gd name="connsiteY18296" fmla="*/ 2384101 h 3508684"/>
                <a:gd name="connsiteX18297" fmla="*/ 851521 w 2371972"/>
                <a:gd name="connsiteY18297" fmla="*/ 2378868 h 3508684"/>
                <a:gd name="connsiteX18298" fmla="*/ 847717 w 2371972"/>
                <a:gd name="connsiteY18298" fmla="*/ 2376774 h 3508684"/>
                <a:gd name="connsiteX18299" fmla="*/ 846386 w 2371972"/>
                <a:gd name="connsiteY18299" fmla="*/ 2377726 h 3508684"/>
                <a:gd name="connsiteX18300" fmla="*/ 845530 w 2371972"/>
                <a:gd name="connsiteY18300" fmla="*/ 2377726 h 3508684"/>
                <a:gd name="connsiteX18301" fmla="*/ 844484 w 2371972"/>
                <a:gd name="connsiteY18301" fmla="*/ 2376108 h 3508684"/>
                <a:gd name="connsiteX18302" fmla="*/ 844008 w 2371972"/>
                <a:gd name="connsiteY18302" fmla="*/ 2374300 h 3508684"/>
                <a:gd name="connsiteX18303" fmla="*/ 844769 w 2371972"/>
                <a:gd name="connsiteY18303" fmla="*/ 2373443 h 3508684"/>
                <a:gd name="connsiteX18304" fmla="*/ 847622 w 2371972"/>
                <a:gd name="connsiteY18304" fmla="*/ 2373063 h 3508684"/>
                <a:gd name="connsiteX18305" fmla="*/ 847907 w 2371972"/>
                <a:gd name="connsiteY18305" fmla="*/ 2372397 h 3508684"/>
                <a:gd name="connsiteX18306" fmla="*/ 848763 w 2371972"/>
                <a:gd name="connsiteY18306" fmla="*/ 2372111 h 3508684"/>
                <a:gd name="connsiteX18307" fmla="*/ 850951 w 2371972"/>
                <a:gd name="connsiteY18307" fmla="*/ 2373063 h 3508684"/>
                <a:gd name="connsiteX18308" fmla="*/ 853233 w 2371972"/>
                <a:gd name="connsiteY18308" fmla="*/ 2372397 h 3508684"/>
                <a:gd name="connsiteX18309" fmla="*/ 855420 w 2371972"/>
                <a:gd name="connsiteY18309" fmla="*/ 2370398 h 3508684"/>
                <a:gd name="connsiteX18310" fmla="*/ 855706 w 2371972"/>
                <a:gd name="connsiteY18310" fmla="*/ 2369447 h 3508684"/>
                <a:gd name="connsiteX18311" fmla="*/ 856561 w 2371972"/>
                <a:gd name="connsiteY18311" fmla="*/ 2368495 h 3508684"/>
                <a:gd name="connsiteX18312" fmla="*/ 858083 w 2371972"/>
                <a:gd name="connsiteY18312" fmla="*/ 2368876 h 3508684"/>
                <a:gd name="connsiteX18313" fmla="*/ 859414 w 2371972"/>
                <a:gd name="connsiteY18313" fmla="*/ 2368495 h 3508684"/>
                <a:gd name="connsiteX18314" fmla="*/ 860461 w 2371972"/>
                <a:gd name="connsiteY18314" fmla="*/ 2367353 h 3508684"/>
                <a:gd name="connsiteX18315" fmla="*/ 860175 w 2371972"/>
                <a:gd name="connsiteY18315" fmla="*/ 2365545 h 3508684"/>
                <a:gd name="connsiteX18316" fmla="*/ 860651 w 2371972"/>
                <a:gd name="connsiteY18316" fmla="*/ 2365260 h 3508684"/>
                <a:gd name="connsiteX18317" fmla="*/ 861697 w 2371972"/>
                <a:gd name="connsiteY18317" fmla="*/ 2364974 h 3508684"/>
                <a:gd name="connsiteX18318" fmla="*/ 862172 w 2371972"/>
                <a:gd name="connsiteY18318" fmla="*/ 2365355 h 3508684"/>
                <a:gd name="connsiteX18319" fmla="*/ 862172 w 2371972"/>
                <a:gd name="connsiteY18319" fmla="*/ 2366497 h 3508684"/>
                <a:gd name="connsiteX18320" fmla="*/ 863218 w 2371972"/>
                <a:gd name="connsiteY18320" fmla="*/ 2367163 h 3508684"/>
                <a:gd name="connsiteX18321" fmla="*/ 864074 w 2371972"/>
                <a:gd name="connsiteY18321" fmla="*/ 2367163 h 3508684"/>
                <a:gd name="connsiteX18322" fmla="*/ 864360 w 2371972"/>
                <a:gd name="connsiteY18322" fmla="*/ 2366497 h 3508684"/>
                <a:gd name="connsiteX18323" fmla="*/ 866167 w 2371972"/>
                <a:gd name="connsiteY18323" fmla="*/ 2366878 h 3508684"/>
                <a:gd name="connsiteX18324" fmla="*/ 866642 w 2371972"/>
                <a:gd name="connsiteY18324" fmla="*/ 2366497 h 3508684"/>
                <a:gd name="connsiteX18325" fmla="*/ 866357 w 2371972"/>
                <a:gd name="connsiteY18325" fmla="*/ 2363262 h 3508684"/>
                <a:gd name="connsiteX18326" fmla="*/ 866832 w 2371972"/>
                <a:gd name="connsiteY18326" fmla="*/ 2362405 h 3508684"/>
                <a:gd name="connsiteX18327" fmla="*/ 870446 w 2371972"/>
                <a:gd name="connsiteY18327" fmla="*/ 2360312 h 3508684"/>
                <a:gd name="connsiteX18328" fmla="*/ 870731 w 2371972"/>
                <a:gd name="connsiteY18328" fmla="*/ 2359455 h 3508684"/>
                <a:gd name="connsiteX18329" fmla="*/ 871777 w 2371972"/>
                <a:gd name="connsiteY18329" fmla="*/ 2358789 h 3508684"/>
                <a:gd name="connsiteX18330" fmla="*/ 877008 w 2371972"/>
                <a:gd name="connsiteY18330" fmla="*/ 2360597 h 3508684"/>
                <a:gd name="connsiteX18331" fmla="*/ 877483 w 2371972"/>
                <a:gd name="connsiteY18331" fmla="*/ 2359455 h 3508684"/>
                <a:gd name="connsiteX18332" fmla="*/ 876152 w 2371972"/>
                <a:gd name="connsiteY18332" fmla="*/ 2359075 h 3508684"/>
                <a:gd name="connsiteX18333" fmla="*/ 875486 w 2371972"/>
                <a:gd name="connsiteY18333" fmla="*/ 2358408 h 3508684"/>
                <a:gd name="connsiteX18334" fmla="*/ 875486 w 2371972"/>
                <a:gd name="connsiteY18334" fmla="*/ 2357742 h 3508684"/>
                <a:gd name="connsiteX18335" fmla="*/ 873014 w 2371972"/>
                <a:gd name="connsiteY18335" fmla="*/ 2356125 h 3508684"/>
                <a:gd name="connsiteX18336" fmla="*/ 871968 w 2371972"/>
                <a:gd name="connsiteY18336" fmla="*/ 2353365 h 3508684"/>
                <a:gd name="connsiteX18337" fmla="*/ 872823 w 2371972"/>
                <a:gd name="connsiteY18337" fmla="*/ 2350891 h 3508684"/>
                <a:gd name="connsiteX18338" fmla="*/ 872348 w 2371972"/>
                <a:gd name="connsiteY18338" fmla="*/ 2350225 h 3508684"/>
                <a:gd name="connsiteX18339" fmla="*/ 868734 w 2371972"/>
                <a:gd name="connsiteY18339" fmla="*/ 2349844 h 3508684"/>
                <a:gd name="connsiteX18340" fmla="*/ 867878 w 2371972"/>
                <a:gd name="connsiteY18340" fmla="*/ 2350701 h 3508684"/>
                <a:gd name="connsiteX18341" fmla="*/ 867118 w 2371972"/>
                <a:gd name="connsiteY18341" fmla="*/ 2352794 h 3508684"/>
                <a:gd name="connsiteX18342" fmla="*/ 866452 w 2371972"/>
                <a:gd name="connsiteY18342" fmla="*/ 2353460 h 3508684"/>
                <a:gd name="connsiteX18343" fmla="*/ 865976 w 2371972"/>
                <a:gd name="connsiteY18343" fmla="*/ 2355649 h 3508684"/>
                <a:gd name="connsiteX18344" fmla="*/ 863789 w 2371972"/>
                <a:gd name="connsiteY18344" fmla="*/ 2357457 h 3508684"/>
                <a:gd name="connsiteX18345" fmla="*/ 863789 w 2371972"/>
                <a:gd name="connsiteY18345" fmla="*/ 2355363 h 3508684"/>
                <a:gd name="connsiteX18346" fmla="*/ 861316 w 2371972"/>
                <a:gd name="connsiteY18346" fmla="*/ 2355078 h 3508684"/>
                <a:gd name="connsiteX18347" fmla="*/ 858178 w 2371972"/>
                <a:gd name="connsiteY18347" fmla="*/ 2357266 h 3508684"/>
                <a:gd name="connsiteX18348" fmla="*/ 857893 w 2371972"/>
                <a:gd name="connsiteY18348" fmla="*/ 2357933 h 3508684"/>
                <a:gd name="connsiteX18349" fmla="*/ 856371 w 2371972"/>
                <a:gd name="connsiteY18349" fmla="*/ 2358599 h 3508684"/>
                <a:gd name="connsiteX18350" fmla="*/ 853233 w 2371972"/>
                <a:gd name="connsiteY18350" fmla="*/ 2357742 h 3508684"/>
                <a:gd name="connsiteX18351" fmla="*/ 850570 w 2371972"/>
                <a:gd name="connsiteY18351" fmla="*/ 2357742 h 3508684"/>
                <a:gd name="connsiteX18352" fmla="*/ 846386 w 2371972"/>
                <a:gd name="connsiteY18352" fmla="*/ 2356600 h 3508684"/>
                <a:gd name="connsiteX18353" fmla="*/ 840585 w 2371972"/>
                <a:gd name="connsiteY18353" fmla="*/ 2361644 h 3508684"/>
                <a:gd name="connsiteX18354" fmla="*/ 839919 w 2371972"/>
                <a:gd name="connsiteY18354" fmla="*/ 2364118 h 3508684"/>
                <a:gd name="connsiteX18355" fmla="*/ 838397 w 2371972"/>
                <a:gd name="connsiteY18355" fmla="*/ 2365070 h 3508684"/>
                <a:gd name="connsiteX18356" fmla="*/ 836876 w 2371972"/>
                <a:gd name="connsiteY18356" fmla="*/ 2365260 h 3508684"/>
                <a:gd name="connsiteX18357" fmla="*/ 834689 w 2371972"/>
                <a:gd name="connsiteY18357" fmla="*/ 2364308 h 3508684"/>
                <a:gd name="connsiteX18358" fmla="*/ 832406 w 2371972"/>
                <a:gd name="connsiteY18358" fmla="*/ 2364974 h 3508684"/>
                <a:gd name="connsiteX18359" fmla="*/ 831550 w 2371972"/>
                <a:gd name="connsiteY18359" fmla="*/ 2362786 h 3508684"/>
                <a:gd name="connsiteX18360" fmla="*/ 831265 w 2371972"/>
                <a:gd name="connsiteY18360" fmla="*/ 2360026 h 3508684"/>
                <a:gd name="connsiteX18361" fmla="*/ 833357 w 2371972"/>
                <a:gd name="connsiteY18361" fmla="*/ 2355934 h 3508684"/>
                <a:gd name="connsiteX18362" fmla="*/ 834118 w 2371972"/>
                <a:gd name="connsiteY18362" fmla="*/ 2355649 h 3508684"/>
                <a:gd name="connsiteX18363" fmla="*/ 833072 w 2371972"/>
                <a:gd name="connsiteY18363" fmla="*/ 2353460 h 3508684"/>
                <a:gd name="connsiteX18364" fmla="*/ 835735 w 2371972"/>
                <a:gd name="connsiteY18364" fmla="*/ 2346228 h 3508684"/>
                <a:gd name="connsiteX18365" fmla="*/ 837066 w 2371972"/>
                <a:gd name="connsiteY18365" fmla="*/ 2344610 h 3508684"/>
                <a:gd name="connsiteX18366" fmla="*/ 837542 w 2371972"/>
                <a:gd name="connsiteY18366" fmla="*/ 2342136 h 3508684"/>
                <a:gd name="connsiteX18367" fmla="*/ 838873 w 2371972"/>
                <a:gd name="connsiteY18367" fmla="*/ 2340994 h 3508684"/>
                <a:gd name="connsiteX18368" fmla="*/ 839158 w 2371972"/>
                <a:gd name="connsiteY18368" fmla="*/ 2338901 h 3508684"/>
                <a:gd name="connsiteX18369" fmla="*/ 836876 w 2371972"/>
                <a:gd name="connsiteY18369" fmla="*/ 2337759 h 3508684"/>
                <a:gd name="connsiteX18370" fmla="*/ 836210 w 2371972"/>
                <a:gd name="connsiteY18370" fmla="*/ 2340328 h 3508684"/>
                <a:gd name="connsiteX18371" fmla="*/ 834879 w 2371972"/>
                <a:gd name="connsiteY18371" fmla="*/ 2341280 h 3508684"/>
                <a:gd name="connsiteX18372" fmla="*/ 834403 w 2371972"/>
                <a:gd name="connsiteY18372" fmla="*/ 2339662 h 3508684"/>
                <a:gd name="connsiteX18373" fmla="*/ 835925 w 2371972"/>
                <a:gd name="connsiteY18373" fmla="*/ 2328909 h 3508684"/>
                <a:gd name="connsiteX18374" fmla="*/ 835925 w 2371972"/>
                <a:gd name="connsiteY18374" fmla="*/ 2324151 h 3508684"/>
                <a:gd name="connsiteX18375" fmla="*/ 836591 w 2371972"/>
                <a:gd name="connsiteY18375" fmla="*/ 2323485 h 3508684"/>
                <a:gd name="connsiteX18376" fmla="*/ 837446 w 2371972"/>
                <a:gd name="connsiteY18376" fmla="*/ 2318727 h 3508684"/>
                <a:gd name="connsiteX18377" fmla="*/ 838112 w 2371972"/>
                <a:gd name="connsiteY18377" fmla="*/ 2318442 h 3508684"/>
                <a:gd name="connsiteX18378" fmla="*/ 838397 w 2371972"/>
                <a:gd name="connsiteY18378" fmla="*/ 2317585 h 3508684"/>
                <a:gd name="connsiteX18379" fmla="*/ 838683 w 2371972"/>
                <a:gd name="connsiteY18379" fmla="*/ 2316444 h 3508684"/>
                <a:gd name="connsiteX18380" fmla="*/ 837922 w 2371972"/>
                <a:gd name="connsiteY18380" fmla="*/ 2315777 h 3508684"/>
                <a:gd name="connsiteX18381" fmla="*/ 837637 w 2371972"/>
                <a:gd name="connsiteY18381" fmla="*/ 2316919 h 3508684"/>
                <a:gd name="connsiteX18382" fmla="*/ 836591 w 2371972"/>
                <a:gd name="connsiteY18382" fmla="*/ 2317776 h 3508684"/>
                <a:gd name="connsiteX18383" fmla="*/ 836876 w 2371972"/>
                <a:gd name="connsiteY18383" fmla="*/ 2319203 h 3508684"/>
                <a:gd name="connsiteX18384" fmla="*/ 835069 w 2371972"/>
                <a:gd name="connsiteY18384" fmla="*/ 2324437 h 3508684"/>
                <a:gd name="connsiteX18385" fmla="*/ 834784 w 2371972"/>
                <a:gd name="connsiteY18385" fmla="*/ 2326530 h 3508684"/>
                <a:gd name="connsiteX18386" fmla="*/ 832691 w 2371972"/>
                <a:gd name="connsiteY18386" fmla="*/ 2328719 h 3508684"/>
                <a:gd name="connsiteX18387" fmla="*/ 830314 w 2371972"/>
                <a:gd name="connsiteY18387" fmla="*/ 2328053 h 3508684"/>
                <a:gd name="connsiteX18388" fmla="*/ 828792 w 2371972"/>
                <a:gd name="connsiteY18388" fmla="*/ 2329671 h 3508684"/>
                <a:gd name="connsiteX18389" fmla="*/ 827271 w 2371972"/>
                <a:gd name="connsiteY18389" fmla="*/ 2333096 h 3508684"/>
                <a:gd name="connsiteX18390" fmla="*/ 830124 w 2371972"/>
                <a:gd name="connsiteY18390" fmla="*/ 2334048 h 3508684"/>
                <a:gd name="connsiteX18391" fmla="*/ 830789 w 2371972"/>
                <a:gd name="connsiteY18391" fmla="*/ 2336522 h 3508684"/>
                <a:gd name="connsiteX18392" fmla="*/ 830314 w 2371972"/>
                <a:gd name="connsiteY18392" fmla="*/ 2338044 h 3508684"/>
                <a:gd name="connsiteX18393" fmla="*/ 831360 w 2371972"/>
                <a:gd name="connsiteY18393" fmla="*/ 2342612 h 3508684"/>
                <a:gd name="connsiteX18394" fmla="*/ 830029 w 2371972"/>
                <a:gd name="connsiteY18394" fmla="*/ 2343469 h 3508684"/>
                <a:gd name="connsiteX18395" fmla="*/ 830029 w 2371972"/>
                <a:gd name="connsiteY18395" fmla="*/ 2344135 h 3508684"/>
                <a:gd name="connsiteX18396" fmla="*/ 828507 w 2371972"/>
                <a:gd name="connsiteY18396" fmla="*/ 2343469 h 3508684"/>
                <a:gd name="connsiteX18397" fmla="*/ 828222 w 2371972"/>
                <a:gd name="connsiteY18397" fmla="*/ 2344135 h 3508684"/>
                <a:gd name="connsiteX18398" fmla="*/ 827176 w 2371972"/>
                <a:gd name="connsiteY18398" fmla="*/ 2344135 h 3508684"/>
                <a:gd name="connsiteX18399" fmla="*/ 826320 w 2371972"/>
                <a:gd name="connsiteY18399" fmla="*/ 2344801 h 3508684"/>
                <a:gd name="connsiteX18400" fmla="*/ 826035 w 2371972"/>
                <a:gd name="connsiteY18400" fmla="*/ 2348702 h 3508684"/>
                <a:gd name="connsiteX18401" fmla="*/ 824513 w 2371972"/>
                <a:gd name="connsiteY18401" fmla="*/ 2349844 h 3508684"/>
                <a:gd name="connsiteX18402" fmla="*/ 824228 w 2371972"/>
                <a:gd name="connsiteY18402" fmla="*/ 2350986 h 3508684"/>
                <a:gd name="connsiteX18403" fmla="*/ 823372 w 2371972"/>
                <a:gd name="connsiteY18403" fmla="*/ 2351272 h 3508684"/>
                <a:gd name="connsiteX18404" fmla="*/ 822326 w 2371972"/>
                <a:gd name="connsiteY18404" fmla="*/ 2353365 h 3508684"/>
                <a:gd name="connsiteX18405" fmla="*/ 821470 w 2371972"/>
                <a:gd name="connsiteY18405" fmla="*/ 2353746 h 3508684"/>
                <a:gd name="connsiteX18406" fmla="*/ 819948 w 2371972"/>
                <a:gd name="connsiteY18406" fmla="*/ 2352889 h 3508684"/>
                <a:gd name="connsiteX18407" fmla="*/ 818902 w 2371972"/>
                <a:gd name="connsiteY18407" fmla="*/ 2351081 h 3508684"/>
                <a:gd name="connsiteX18408" fmla="*/ 817856 w 2371972"/>
                <a:gd name="connsiteY18408" fmla="*/ 2350225 h 3508684"/>
                <a:gd name="connsiteX18409" fmla="*/ 817571 w 2371972"/>
                <a:gd name="connsiteY18409" fmla="*/ 2348797 h 3508684"/>
                <a:gd name="connsiteX18410" fmla="*/ 816715 w 2371972"/>
                <a:gd name="connsiteY18410" fmla="*/ 2347656 h 3508684"/>
                <a:gd name="connsiteX18411" fmla="*/ 816715 w 2371972"/>
                <a:gd name="connsiteY18411" fmla="*/ 2346323 h 3508684"/>
                <a:gd name="connsiteX18412" fmla="*/ 816239 w 2371972"/>
                <a:gd name="connsiteY18412" fmla="*/ 2346038 h 3508684"/>
                <a:gd name="connsiteX18413" fmla="*/ 816715 w 2371972"/>
                <a:gd name="connsiteY18413" fmla="*/ 2343849 h 3508684"/>
                <a:gd name="connsiteX18414" fmla="*/ 816239 w 2371972"/>
                <a:gd name="connsiteY18414" fmla="*/ 2341756 h 3508684"/>
                <a:gd name="connsiteX18415" fmla="*/ 816715 w 2371972"/>
                <a:gd name="connsiteY18415" fmla="*/ 2340614 h 3508684"/>
                <a:gd name="connsiteX18416" fmla="*/ 816429 w 2371972"/>
                <a:gd name="connsiteY18416" fmla="*/ 2337188 h 3508684"/>
                <a:gd name="connsiteX18417" fmla="*/ 817476 w 2371972"/>
                <a:gd name="connsiteY18417" fmla="*/ 2336332 h 3508684"/>
                <a:gd name="connsiteX18418" fmla="*/ 817476 w 2371972"/>
                <a:gd name="connsiteY18418" fmla="*/ 2335380 h 3508684"/>
                <a:gd name="connsiteX18419" fmla="*/ 813291 w 2371972"/>
                <a:gd name="connsiteY18419" fmla="*/ 2332906 h 3508684"/>
                <a:gd name="connsiteX18420" fmla="*/ 811199 w 2371972"/>
                <a:gd name="connsiteY18420" fmla="*/ 2333572 h 3508684"/>
                <a:gd name="connsiteX18421" fmla="*/ 810343 w 2371972"/>
                <a:gd name="connsiteY18421" fmla="*/ 2332906 h 3508684"/>
                <a:gd name="connsiteX18422" fmla="*/ 810343 w 2371972"/>
                <a:gd name="connsiteY18422" fmla="*/ 2332050 h 3508684"/>
                <a:gd name="connsiteX18423" fmla="*/ 809297 w 2371972"/>
                <a:gd name="connsiteY18423" fmla="*/ 2330622 h 3508684"/>
                <a:gd name="connsiteX18424" fmla="*/ 809012 w 2371972"/>
                <a:gd name="connsiteY18424" fmla="*/ 2329480 h 3508684"/>
                <a:gd name="connsiteX18425" fmla="*/ 810058 w 2371972"/>
                <a:gd name="connsiteY18425" fmla="*/ 2329195 h 3508684"/>
                <a:gd name="connsiteX18426" fmla="*/ 811389 w 2371972"/>
                <a:gd name="connsiteY18426" fmla="*/ 2329575 h 3508684"/>
                <a:gd name="connsiteX18427" fmla="*/ 810723 w 2371972"/>
                <a:gd name="connsiteY18427" fmla="*/ 2329195 h 3508684"/>
                <a:gd name="connsiteX18428" fmla="*/ 810723 w 2371972"/>
                <a:gd name="connsiteY18428" fmla="*/ 2328243 h 3508684"/>
                <a:gd name="connsiteX18429" fmla="*/ 811389 w 2371972"/>
                <a:gd name="connsiteY18429" fmla="*/ 2326435 h 3508684"/>
                <a:gd name="connsiteX18430" fmla="*/ 812721 w 2371972"/>
                <a:gd name="connsiteY18430" fmla="*/ 2325579 h 3508684"/>
                <a:gd name="connsiteX18431" fmla="*/ 812435 w 2371972"/>
                <a:gd name="connsiteY18431" fmla="*/ 2323390 h 3508684"/>
                <a:gd name="connsiteX18432" fmla="*/ 814527 w 2371972"/>
                <a:gd name="connsiteY18432" fmla="*/ 2320631 h 3508684"/>
                <a:gd name="connsiteX18433" fmla="*/ 814527 w 2371972"/>
                <a:gd name="connsiteY18433" fmla="*/ 2319489 h 3508684"/>
                <a:gd name="connsiteX18434" fmla="*/ 816620 w 2371972"/>
                <a:gd name="connsiteY18434" fmla="*/ 2318347 h 3508684"/>
                <a:gd name="connsiteX18435" fmla="*/ 818427 w 2371972"/>
                <a:gd name="connsiteY18435" fmla="*/ 2316539 h 3508684"/>
                <a:gd name="connsiteX18436" fmla="*/ 819758 w 2371972"/>
                <a:gd name="connsiteY18436" fmla="*/ 2316158 h 3508684"/>
                <a:gd name="connsiteX18437" fmla="*/ 820043 w 2371972"/>
                <a:gd name="connsiteY18437" fmla="*/ 2315302 h 3508684"/>
                <a:gd name="connsiteX18438" fmla="*/ 822231 w 2371972"/>
                <a:gd name="connsiteY18438" fmla="*/ 2314350 h 3508684"/>
                <a:gd name="connsiteX18439" fmla="*/ 822706 w 2371972"/>
                <a:gd name="connsiteY18439" fmla="*/ 2312732 h 3508684"/>
                <a:gd name="connsiteX18440" fmla="*/ 824037 w 2371972"/>
                <a:gd name="connsiteY18440" fmla="*/ 2311876 h 3508684"/>
                <a:gd name="connsiteX18441" fmla="*/ 824037 w 2371972"/>
                <a:gd name="connsiteY18441" fmla="*/ 2313494 h 3508684"/>
                <a:gd name="connsiteX18442" fmla="*/ 826130 w 2371972"/>
                <a:gd name="connsiteY18442" fmla="*/ 2314445 h 3508684"/>
                <a:gd name="connsiteX18443" fmla="*/ 827936 w 2371972"/>
                <a:gd name="connsiteY18443" fmla="*/ 2314065 h 3508684"/>
                <a:gd name="connsiteX18444" fmla="*/ 828983 w 2371972"/>
                <a:gd name="connsiteY18444" fmla="*/ 2313208 h 3508684"/>
                <a:gd name="connsiteX18445" fmla="*/ 828983 w 2371972"/>
                <a:gd name="connsiteY18445" fmla="*/ 2314160 h 3508684"/>
                <a:gd name="connsiteX18446" fmla="*/ 827176 w 2371972"/>
                <a:gd name="connsiteY18446" fmla="*/ 2315302 h 3508684"/>
                <a:gd name="connsiteX18447" fmla="*/ 826700 w 2371972"/>
                <a:gd name="connsiteY18447" fmla="*/ 2314921 h 3508684"/>
                <a:gd name="connsiteX18448" fmla="*/ 826415 w 2371972"/>
                <a:gd name="connsiteY18448" fmla="*/ 2315587 h 3508684"/>
                <a:gd name="connsiteX18449" fmla="*/ 827746 w 2371972"/>
                <a:gd name="connsiteY18449" fmla="*/ 2315968 h 3508684"/>
                <a:gd name="connsiteX18450" fmla="*/ 828032 w 2371972"/>
                <a:gd name="connsiteY18450" fmla="*/ 2315302 h 3508684"/>
                <a:gd name="connsiteX18451" fmla="*/ 829363 w 2371972"/>
                <a:gd name="connsiteY18451" fmla="*/ 2314636 h 3508684"/>
                <a:gd name="connsiteX18452" fmla="*/ 829839 w 2371972"/>
                <a:gd name="connsiteY18452" fmla="*/ 2315587 h 3508684"/>
                <a:gd name="connsiteX18453" fmla="*/ 826700 w 2371972"/>
                <a:gd name="connsiteY18453" fmla="*/ 2320155 h 3508684"/>
                <a:gd name="connsiteX18454" fmla="*/ 825844 w 2371972"/>
                <a:gd name="connsiteY18454" fmla="*/ 2320440 h 3508684"/>
                <a:gd name="connsiteX18455" fmla="*/ 825084 w 2371972"/>
                <a:gd name="connsiteY18455" fmla="*/ 2324342 h 3508684"/>
                <a:gd name="connsiteX18456" fmla="*/ 825939 w 2371972"/>
                <a:gd name="connsiteY18456" fmla="*/ 2325008 h 3508684"/>
                <a:gd name="connsiteX18457" fmla="*/ 825939 w 2371972"/>
                <a:gd name="connsiteY18457" fmla="*/ 2321106 h 3508684"/>
                <a:gd name="connsiteX18458" fmla="*/ 826795 w 2371972"/>
                <a:gd name="connsiteY18458" fmla="*/ 2320821 h 3508684"/>
                <a:gd name="connsiteX18459" fmla="*/ 828127 w 2371972"/>
                <a:gd name="connsiteY18459" fmla="*/ 2318632 h 3508684"/>
                <a:gd name="connsiteX18460" fmla="*/ 829458 w 2371972"/>
                <a:gd name="connsiteY18460" fmla="*/ 2317966 h 3508684"/>
                <a:gd name="connsiteX18461" fmla="*/ 830314 w 2371972"/>
                <a:gd name="connsiteY18461" fmla="*/ 2317014 h 3508684"/>
                <a:gd name="connsiteX18462" fmla="*/ 830314 w 2371972"/>
                <a:gd name="connsiteY18462" fmla="*/ 2315873 h 3508684"/>
                <a:gd name="connsiteX18463" fmla="*/ 831360 w 2371972"/>
                <a:gd name="connsiteY18463" fmla="*/ 2315206 h 3508684"/>
                <a:gd name="connsiteX18464" fmla="*/ 831836 w 2371972"/>
                <a:gd name="connsiteY18464" fmla="*/ 2313589 h 3508684"/>
                <a:gd name="connsiteX18465" fmla="*/ 832596 w 2371972"/>
                <a:gd name="connsiteY18465" fmla="*/ 2312923 h 3508684"/>
                <a:gd name="connsiteX18466" fmla="*/ 832596 w 2371972"/>
                <a:gd name="connsiteY18466" fmla="*/ 2310353 h 3508684"/>
                <a:gd name="connsiteX18467" fmla="*/ 833072 w 2371972"/>
                <a:gd name="connsiteY18467" fmla="*/ 2309973 h 3508684"/>
                <a:gd name="connsiteX18468" fmla="*/ 833547 w 2371972"/>
                <a:gd name="connsiteY18468" fmla="*/ 2310353 h 3508684"/>
                <a:gd name="connsiteX18469" fmla="*/ 834023 w 2371972"/>
                <a:gd name="connsiteY18469" fmla="*/ 2309402 h 3508684"/>
                <a:gd name="connsiteX18470" fmla="*/ 834879 w 2371972"/>
                <a:gd name="connsiteY18470" fmla="*/ 2309021 h 3508684"/>
                <a:gd name="connsiteX18471" fmla="*/ 835164 w 2371972"/>
                <a:gd name="connsiteY18471" fmla="*/ 2308165 h 3508684"/>
                <a:gd name="connsiteX18472" fmla="*/ 834689 w 2371972"/>
                <a:gd name="connsiteY18472" fmla="*/ 2307213 h 3508684"/>
                <a:gd name="connsiteX18473" fmla="*/ 836876 w 2371972"/>
                <a:gd name="connsiteY18473" fmla="*/ 2306357 h 3508684"/>
                <a:gd name="connsiteX18474" fmla="*/ 837732 w 2371972"/>
                <a:gd name="connsiteY18474" fmla="*/ 2307023 h 3508684"/>
                <a:gd name="connsiteX18475" fmla="*/ 836210 w 2371972"/>
                <a:gd name="connsiteY18475" fmla="*/ 2308831 h 3508684"/>
                <a:gd name="connsiteX18476" fmla="*/ 835544 w 2371972"/>
                <a:gd name="connsiteY18476" fmla="*/ 2311019 h 3508684"/>
                <a:gd name="connsiteX18477" fmla="*/ 834784 w 2371972"/>
                <a:gd name="connsiteY18477" fmla="*/ 2311305 h 3508684"/>
                <a:gd name="connsiteX18478" fmla="*/ 834308 w 2371972"/>
                <a:gd name="connsiteY18478" fmla="*/ 2312923 h 3508684"/>
                <a:gd name="connsiteX18479" fmla="*/ 834974 w 2371972"/>
                <a:gd name="connsiteY18479" fmla="*/ 2313208 h 3508684"/>
                <a:gd name="connsiteX18480" fmla="*/ 835830 w 2371972"/>
                <a:gd name="connsiteY18480" fmla="*/ 2311019 h 3508684"/>
                <a:gd name="connsiteX18481" fmla="*/ 838302 w 2371972"/>
                <a:gd name="connsiteY18481" fmla="*/ 2308545 h 3508684"/>
                <a:gd name="connsiteX18482" fmla="*/ 839158 w 2371972"/>
                <a:gd name="connsiteY18482" fmla="*/ 2306071 h 3508684"/>
                <a:gd name="connsiteX18483" fmla="*/ 839444 w 2371972"/>
                <a:gd name="connsiteY18483" fmla="*/ 2303597 h 3508684"/>
                <a:gd name="connsiteX18484" fmla="*/ 842106 w 2371972"/>
                <a:gd name="connsiteY18484" fmla="*/ 2302075 h 3508684"/>
                <a:gd name="connsiteX18485" fmla="*/ 843152 w 2371972"/>
                <a:gd name="connsiteY18485" fmla="*/ 2299886 h 3508684"/>
                <a:gd name="connsiteX18486" fmla="*/ 844674 w 2371972"/>
                <a:gd name="connsiteY18486" fmla="*/ 2299030 h 3508684"/>
                <a:gd name="connsiteX18487" fmla="*/ 845150 w 2371972"/>
                <a:gd name="connsiteY18487" fmla="*/ 2297222 h 3508684"/>
                <a:gd name="connsiteX18488" fmla="*/ 847432 w 2371972"/>
                <a:gd name="connsiteY18488" fmla="*/ 2294652 h 3508684"/>
                <a:gd name="connsiteX18489" fmla="*/ 850095 w 2371972"/>
                <a:gd name="connsiteY18489" fmla="*/ 2293510 h 3508684"/>
                <a:gd name="connsiteX18490" fmla="*/ 850760 w 2371972"/>
                <a:gd name="connsiteY18490" fmla="*/ 2292559 h 3508684"/>
                <a:gd name="connsiteX18491" fmla="*/ 851616 w 2371972"/>
                <a:gd name="connsiteY18491" fmla="*/ 2292844 h 3508684"/>
                <a:gd name="connsiteX18492" fmla="*/ 851616 w 2371972"/>
                <a:gd name="connsiteY18492" fmla="*/ 2293796 h 3508684"/>
                <a:gd name="connsiteX18493" fmla="*/ 853708 w 2371972"/>
                <a:gd name="connsiteY18493" fmla="*/ 2295604 h 3508684"/>
                <a:gd name="connsiteX18494" fmla="*/ 854184 w 2371972"/>
                <a:gd name="connsiteY18494" fmla="*/ 2293130 h 3508684"/>
                <a:gd name="connsiteX18495" fmla="*/ 855040 w 2371972"/>
                <a:gd name="connsiteY18495" fmla="*/ 2292178 h 3508684"/>
                <a:gd name="connsiteX18496" fmla="*/ 855896 w 2371972"/>
                <a:gd name="connsiteY18496" fmla="*/ 2291893 h 3508684"/>
                <a:gd name="connsiteX18497" fmla="*/ 856752 w 2371972"/>
                <a:gd name="connsiteY18497" fmla="*/ 2292844 h 3508684"/>
                <a:gd name="connsiteX18498" fmla="*/ 857798 w 2371972"/>
                <a:gd name="connsiteY18498" fmla="*/ 2292559 h 3508684"/>
                <a:gd name="connsiteX18499" fmla="*/ 858463 w 2371972"/>
                <a:gd name="connsiteY18499" fmla="*/ 2293225 h 3508684"/>
                <a:gd name="connsiteX18500" fmla="*/ 858749 w 2371972"/>
                <a:gd name="connsiteY18500" fmla="*/ 2294747 h 3508684"/>
                <a:gd name="connsiteX18501" fmla="*/ 860270 w 2371972"/>
                <a:gd name="connsiteY18501" fmla="*/ 2295889 h 3508684"/>
                <a:gd name="connsiteX18502" fmla="*/ 862458 w 2371972"/>
                <a:gd name="connsiteY18502" fmla="*/ 2296460 h 3508684"/>
                <a:gd name="connsiteX18503" fmla="*/ 863789 w 2371972"/>
                <a:gd name="connsiteY18503" fmla="*/ 2296080 h 3508684"/>
                <a:gd name="connsiteX18504" fmla="*/ 865406 w 2371972"/>
                <a:gd name="connsiteY18504" fmla="*/ 2296746 h 3508684"/>
                <a:gd name="connsiteX18505" fmla="*/ 867688 w 2371972"/>
                <a:gd name="connsiteY18505" fmla="*/ 2294938 h 3508684"/>
                <a:gd name="connsiteX18506" fmla="*/ 869019 w 2371972"/>
                <a:gd name="connsiteY18506" fmla="*/ 2291702 h 3508684"/>
                <a:gd name="connsiteX18507" fmla="*/ 870541 w 2371972"/>
                <a:gd name="connsiteY18507" fmla="*/ 2290560 h 3508684"/>
                <a:gd name="connsiteX18508" fmla="*/ 872348 w 2371972"/>
                <a:gd name="connsiteY18508" fmla="*/ 2289704 h 3508684"/>
                <a:gd name="connsiteX18509" fmla="*/ 876818 w 2371972"/>
                <a:gd name="connsiteY18509" fmla="*/ 2289038 h 3508684"/>
                <a:gd name="connsiteX18510" fmla="*/ 881763 w 2371972"/>
                <a:gd name="connsiteY18510" fmla="*/ 2289419 h 3508684"/>
                <a:gd name="connsiteX18511" fmla="*/ 882238 w 2371972"/>
                <a:gd name="connsiteY18511" fmla="*/ 2288562 h 3508684"/>
                <a:gd name="connsiteX18512" fmla="*/ 884045 w 2371972"/>
                <a:gd name="connsiteY18512" fmla="*/ 2288181 h 3508684"/>
                <a:gd name="connsiteX18513" fmla="*/ 887659 w 2371972"/>
                <a:gd name="connsiteY18513" fmla="*/ 2285993 h 3508684"/>
                <a:gd name="connsiteX18514" fmla="*/ 889181 w 2371972"/>
                <a:gd name="connsiteY18514" fmla="*/ 2283899 h 3508684"/>
                <a:gd name="connsiteX18515" fmla="*/ 892985 w 2371972"/>
                <a:gd name="connsiteY18515" fmla="*/ 2282757 h 3508684"/>
                <a:gd name="connsiteX18516" fmla="*/ 893460 w 2371972"/>
                <a:gd name="connsiteY18516" fmla="*/ 2281806 h 3508684"/>
                <a:gd name="connsiteX18517" fmla="*/ 892604 w 2371972"/>
                <a:gd name="connsiteY18517" fmla="*/ 2281520 h 3508684"/>
                <a:gd name="connsiteX18518" fmla="*/ 891748 w 2371972"/>
                <a:gd name="connsiteY18518" fmla="*/ 2278761 h 3508684"/>
                <a:gd name="connsiteX18519" fmla="*/ 890227 w 2371972"/>
                <a:gd name="connsiteY18519" fmla="*/ 2278475 h 3508684"/>
                <a:gd name="connsiteX18520" fmla="*/ 889941 w 2371972"/>
                <a:gd name="connsiteY18520" fmla="*/ 2279141 h 3508684"/>
                <a:gd name="connsiteX18521" fmla="*/ 884140 w 2371972"/>
                <a:gd name="connsiteY18521" fmla="*/ 2282567 h 3508684"/>
                <a:gd name="connsiteX18522" fmla="*/ 883855 w 2371972"/>
                <a:gd name="connsiteY18522" fmla="*/ 2285041 h 3508684"/>
                <a:gd name="connsiteX18523" fmla="*/ 881573 w 2371972"/>
                <a:gd name="connsiteY18523" fmla="*/ 2285993 h 3508684"/>
                <a:gd name="connsiteX18524" fmla="*/ 880812 w 2371972"/>
                <a:gd name="connsiteY18524" fmla="*/ 2287135 h 3508684"/>
                <a:gd name="connsiteX18525" fmla="*/ 878625 w 2371972"/>
                <a:gd name="connsiteY18525" fmla="*/ 2287991 h 3508684"/>
                <a:gd name="connsiteX18526" fmla="*/ 876532 w 2371972"/>
                <a:gd name="connsiteY18526" fmla="*/ 2287325 h 3508684"/>
                <a:gd name="connsiteX18527" fmla="*/ 876247 w 2371972"/>
                <a:gd name="connsiteY18527" fmla="*/ 2286659 h 3508684"/>
                <a:gd name="connsiteX18528" fmla="*/ 873109 w 2371972"/>
                <a:gd name="connsiteY18528" fmla="*/ 2286278 h 3508684"/>
                <a:gd name="connsiteX18529" fmla="*/ 874535 w 2371972"/>
                <a:gd name="connsiteY18529" fmla="*/ 2285612 h 3508684"/>
                <a:gd name="connsiteX18530" fmla="*/ 873679 w 2371972"/>
                <a:gd name="connsiteY18530" fmla="*/ 2285612 h 3508684"/>
                <a:gd name="connsiteX18531" fmla="*/ 871492 w 2371972"/>
                <a:gd name="connsiteY18531" fmla="*/ 2287420 h 3508684"/>
                <a:gd name="connsiteX18532" fmla="*/ 870161 w 2371972"/>
                <a:gd name="connsiteY18532" fmla="*/ 2287706 h 3508684"/>
                <a:gd name="connsiteX18533" fmla="*/ 868639 w 2371972"/>
                <a:gd name="connsiteY18533" fmla="*/ 2289799 h 3508684"/>
                <a:gd name="connsiteX18534" fmla="*/ 866832 w 2371972"/>
                <a:gd name="connsiteY18534" fmla="*/ 2293891 h 3508684"/>
                <a:gd name="connsiteX18535" fmla="*/ 863979 w 2371972"/>
                <a:gd name="connsiteY18535" fmla="*/ 2295033 h 3508684"/>
                <a:gd name="connsiteX18536" fmla="*/ 863218 w 2371972"/>
                <a:gd name="connsiteY18536" fmla="*/ 2294652 h 3508684"/>
                <a:gd name="connsiteX18537" fmla="*/ 863218 w 2371972"/>
                <a:gd name="connsiteY18537" fmla="*/ 2292464 h 3508684"/>
                <a:gd name="connsiteX18538" fmla="*/ 862743 w 2371972"/>
                <a:gd name="connsiteY18538" fmla="*/ 2291036 h 3508684"/>
                <a:gd name="connsiteX18539" fmla="*/ 861982 w 2371972"/>
                <a:gd name="connsiteY18539" fmla="*/ 2290370 h 3508684"/>
                <a:gd name="connsiteX18540" fmla="*/ 861982 w 2371972"/>
                <a:gd name="connsiteY18540" fmla="*/ 2289514 h 3508684"/>
                <a:gd name="connsiteX18541" fmla="*/ 860651 w 2371972"/>
                <a:gd name="connsiteY18541" fmla="*/ 2288657 h 3508684"/>
                <a:gd name="connsiteX18542" fmla="*/ 858559 w 2371972"/>
                <a:gd name="connsiteY18542" fmla="*/ 2288657 h 3508684"/>
                <a:gd name="connsiteX18543" fmla="*/ 857227 w 2371972"/>
                <a:gd name="connsiteY18543" fmla="*/ 2283233 h 3508684"/>
                <a:gd name="connsiteX18544" fmla="*/ 859319 w 2371972"/>
                <a:gd name="connsiteY18544" fmla="*/ 2279046 h 3508684"/>
                <a:gd name="connsiteX18545" fmla="*/ 861126 w 2371972"/>
                <a:gd name="connsiteY18545" fmla="*/ 2277238 h 3508684"/>
                <a:gd name="connsiteX18546" fmla="*/ 859605 w 2371972"/>
                <a:gd name="connsiteY18546" fmla="*/ 2276858 h 3508684"/>
                <a:gd name="connsiteX18547" fmla="*/ 859129 w 2371972"/>
                <a:gd name="connsiteY18547" fmla="*/ 2275430 h 3508684"/>
                <a:gd name="connsiteX18548" fmla="*/ 861982 w 2371972"/>
                <a:gd name="connsiteY18548" fmla="*/ 2272956 h 3508684"/>
                <a:gd name="connsiteX18549" fmla="*/ 861697 w 2371972"/>
                <a:gd name="connsiteY18549" fmla="*/ 2272290 h 3508684"/>
                <a:gd name="connsiteX18550" fmla="*/ 862553 w 2371972"/>
                <a:gd name="connsiteY18550" fmla="*/ 2271909 h 3508684"/>
                <a:gd name="connsiteX18551" fmla="*/ 862838 w 2371972"/>
                <a:gd name="connsiteY18551" fmla="*/ 2270958 h 3508684"/>
                <a:gd name="connsiteX18552" fmla="*/ 862172 w 2371972"/>
                <a:gd name="connsiteY18552" fmla="*/ 2270101 h 3508684"/>
                <a:gd name="connsiteX18553" fmla="*/ 860841 w 2371972"/>
                <a:gd name="connsiteY18553" fmla="*/ 2270387 h 3508684"/>
                <a:gd name="connsiteX18554" fmla="*/ 860556 w 2371972"/>
                <a:gd name="connsiteY18554" fmla="*/ 2269530 h 3508684"/>
                <a:gd name="connsiteX18555" fmla="*/ 863218 w 2371972"/>
                <a:gd name="connsiteY18555" fmla="*/ 2267342 h 3508684"/>
                <a:gd name="connsiteX18556" fmla="*/ 862933 w 2371972"/>
                <a:gd name="connsiteY18556" fmla="*/ 2265153 h 3508684"/>
                <a:gd name="connsiteX18557" fmla="*/ 863979 w 2371972"/>
                <a:gd name="connsiteY18557" fmla="*/ 2264201 h 3508684"/>
                <a:gd name="connsiteX18558" fmla="*/ 864264 w 2371972"/>
                <a:gd name="connsiteY18558" fmla="*/ 2263250 h 3508684"/>
                <a:gd name="connsiteX18559" fmla="*/ 865025 w 2371972"/>
                <a:gd name="connsiteY18559" fmla="*/ 2262964 h 3508684"/>
                <a:gd name="connsiteX18560" fmla="*/ 866832 w 2371972"/>
                <a:gd name="connsiteY18560" fmla="*/ 2260871 h 3508684"/>
                <a:gd name="connsiteX18561" fmla="*/ 866071 w 2371972"/>
                <a:gd name="connsiteY18561" fmla="*/ 2259444 h 3508684"/>
                <a:gd name="connsiteX18562" fmla="*/ 870161 w 2371972"/>
                <a:gd name="connsiteY18562" fmla="*/ 2256018 h 3508684"/>
                <a:gd name="connsiteX18563" fmla="*/ 870922 w 2371972"/>
                <a:gd name="connsiteY18563" fmla="*/ 2255066 h 3508684"/>
                <a:gd name="connsiteX18564" fmla="*/ 871397 w 2371972"/>
                <a:gd name="connsiteY18564" fmla="*/ 2252878 h 3508684"/>
                <a:gd name="connsiteX18565" fmla="*/ 875201 w 2371972"/>
                <a:gd name="connsiteY18565" fmla="*/ 2250689 h 3508684"/>
                <a:gd name="connsiteX18566" fmla="*/ 875962 w 2371972"/>
                <a:gd name="connsiteY18566" fmla="*/ 2249071 h 3508684"/>
                <a:gd name="connsiteX18567" fmla="*/ 877008 w 2371972"/>
                <a:gd name="connsiteY18567" fmla="*/ 2249357 h 3508684"/>
                <a:gd name="connsiteX18568" fmla="*/ 877674 w 2371972"/>
                <a:gd name="connsiteY18568" fmla="*/ 2247929 h 3508684"/>
                <a:gd name="connsiteX18569" fmla="*/ 879956 w 2371972"/>
                <a:gd name="connsiteY18569" fmla="*/ 2246312 h 3508684"/>
                <a:gd name="connsiteX18570" fmla="*/ 881002 w 2371972"/>
                <a:gd name="connsiteY18570" fmla="*/ 2246026 h 3508684"/>
                <a:gd name="connsiteX18571" fmla="*/ 881287 w 2371972"/>
                <a:gd name="connsiteY18571" fmla="*/ 2246692 h 3508684"/>
                <a:gd name="connsiteX18572" fmla="*/ 882619 w 2371972"/>
                <a:gd name="connsiteY18572" fmla="*/ 2245836 h 3508684"/>
                <a:gd name="connsiteX18573" fmla="*/ 882904 w 2371972"/>
                <a:gd name="connsiteY18573" fmla="*/ 2242600 h 3508684"/>
                <a:gd name="connsiteX18574" fmla="*/ 880812 w 2371972"/>
                <a:gd name="connsiteY18574" fmla="*/ 2241649 h 3508684"/>
                <a:gd name="connsiteX18575" fmla="*/ 879290 w 2371972"/>
                <a:gd name="connsiteY18575" fmla="*/ 2239460 h 3508684"/>
                <a:gd name="connsiteX18576" fmla="*/ 879290 w 2371972"/>
                <a:gd name="connsiteY18576" fmla="*/ 2237652 h 3508684"/>
                <a:gd name="connsiteX18577" fmla="*/ 878434 w 2371972"/>
                <a:gd name="connsiteY18577" fmla="*/ 2235083 h 3508684"/>
                <a:gd name="connsiteX18578" fmla="*/ 879480 w 2371972"/>
                <a:gd name="connsiteY18578" fmla="*/ 2233656 h 3508684"/>
                <a:gd name="connsiteX18579" fmla="*/ 879766 w 2371972"/>
                <a:gd name="connsiteY18579" fmla="*/ 2232228 h 3508684"/>
                <a:gd name="connsiteX18580" fmla="*/ 879290 w 2371972"/>
                <a:gd name="connsiteY18580" fmla="*/ 2231277 h 3508684"/>
                <a:gd name="connsiteX18581" fmla="*/ 879290 w 2371972"/>
                <a:gd name="connsiteY18581" fmla="*/ 2228232 h 3508684"/>
                <a:gd name="connsiteX18582" fmla="*/ 880622 w 2371972"/>
                <a:gd name="connsiteY18582" fmla="*/ 2228517 h 3508684"/>
                <a:gd name="connsiteX18583" fmla="*/ 881287 w 2371972"/>
                <a:gd name="connsiteY18583" fmla="*/ 2230135 h 3508684"/>
                <a:gd name="connsiteX18584" fmla="*/ 881763 w 2371972"/>
                <a:gd name="connsiteY18584" fmla="*/ 2229469 h 3508684"/>
                <a:gd name="connsiteX18585" fmla="*/ 885377 w 2371972"/>
                <a:gd name="connsiteY18585" fmla="*/ 2228041 h 3508684"/>
                <a:gd name="connsiteX18586" fmla="*/ 885852 w 2371972"/>
                <a:gd name="connsiteY18586" fmla="*/ 2223854 h 3508684"/>
                <a:gd name="connsiteX18587" fmla="*/ 887184 w 2371972"/>
                <a:gd name="connsiteY18587" fmla="*/ 2222712 h 3508684"/>
                <a:gd name="connsiteX18588" fmla="*/ 887944 w 2371972"/>
                <a:gd name="connsiteY18588" fmla="*/ 2221095 h 3508684"/>
                <a:gd name="connsiteX18589" fmla="*/ 891368 w 2371972"/>
                <a:gd name="connsiteY18589" fmla="*/ 2220238 h 3508684"/>
                <a:gd name="connsiteX18590" fmla="*/ 892129 w 2371972"/>
                <a:gd name="connsiteY18590" fmla="*/ 2218811 h 3508684"/>
                <a:gd name="connsiteX18591" fmla="*/ 893175 w 2371972"/>
                <a:gd name="connsiteY18591" fmla="*/ 2217954 h 3508684"/>
                <a:gd name="connsiteX18592" fmla="*/ 894696 w 2371972"/>
                <a:gd name="connsiteY18592" fmla="*/ 2217288 h 3508684"/>
                <a:gd name="connsiteX18593" fmla="*/ 895552 w 2371972"/>
                <a:gd name="connsiteY18593" fmla="*/ 2217954 h 3508684"/>
                <a:gd name="connsiteX18594" fmla="*/ 895838 w 2371972"/>
                <a:gd name="connsiteY18594" fmla="*/ 2217003 h 3508684"/>
                <a:gd name="connsiteX18595" fmla="*/ 895172 w 2371972"/>
                <a:gd name="connsiteY18595" fmla="*/ 2216051 h 3508684"/>
                <a:gd name="connsiteX18596" fmla="*/ 898310 w 2371972"/>
                <a:gd name="connsiteY18596" fmla="*/ 2214909 h 3508684"/>
                <a:gd name="connsiteX18597" fmla="*/ 899166 w 2371972"/>
                <a:gd name="connsiteY18597" fmla="*/ 2216717 h 3508684"/>
                <a:gd name="connsiteX18598" fmla="*/ 898120 w 2371972"/>
                <a:gd name="connsiteY18598" fmla="*/ 2217003 h 3508684"/>
                <a:gd name="connsiteX18599" fmla="*/ 897835 w 2371972"/>
                <a:gd name="connsiteY18599" fmla="*/ 2218811 h 3508684"/>
                <a:gd name="connsiteX18600" fmla="*/ 896503 w 2371972"/>
                <a:gd name="connsiteY18600" fmla="*/ 2219096 h 3508684"/>
                <a:gd name="connsiteX18601" fmla="*/ 896218 w 2371972"/>
                <a:gd name="connsiteY18601" fmla="*/ 2220524 h 3508684"/>
                <a:gd name="connsiteX18602" fmla="*/ 899356 w 2371972"/>
                <a:gd name="connsiteY18602" fmla="*/ 2221380 h 3508684"/>
                <a:gd name="connsiteX18603" fmla="*/ 900022 w 2371972"/>
                <a:gd name="connsiteY18603" fmla="*/ 2219953 h 3508684"/>
                <a:gd name="connsiteX18604" fmla="*/ 902685 w 2371972"/>
                <a:gd name="connsiteY18604" fmla="*/ 2219096 h 3508684"/>
                <a:gd name="connsiteX18605" fmla="*/ 906774 w 2371972"/>
                <a:gd name="connsiteY18605" fmla="*/ 2216051 h 3508684"/>
                <a:gd name="connsiteX18606" fmla="*/ 907630 w 2371972"/>
                <a:gd name="connsiteY18606" fmla="*/ 2215766 h 3508684"/>
                <a:gd name="connsiteX18607" fmla="*/ 907154 w 2371972"/>
                <a:gd name="connsiteY18607" fmla="*/ 2218525 h 3508684"/>
                <a:gd name="connsiteX18608" fmla="*/ 908676 w 2371972"/>
                <a:gd name="connsiteY18608" fmla="*/ 2219192 h 3508684"/>
                <a:gd name="connsiteX18609" fmla="*/ 909532 w 2371972"/>
                <a:gd name="connsiteY18609" fmla="*/ 2218906 h 3508684"/>
                <a:gd name="connsiteX18610" fmla="*/ 910007 w 2371972"/>
                <a:gd name="connsiteY18610" fmla="*/ 2217764 h 3508684"/>
                <a:gd name="connsiteX18611" fmla="*/ 910863 w 2371972"/>
                <a:gd name="connsiteY18611" fmla="*/ 2217384 h 3508684"/>
                <a:gd name="connsiteX18612" fmla="*/ 912955 w 2371972"/>
                <a:gd name="connsiteY18612" fmla="*/ 2217003 h 3508684"/>
                <a:gd name="connsiteX18613" fmla="*/ 914477 w 2371972"/>
                <a:gd name="connsiteY18613" fmla="*/ 2217384 h 3508684"/>
                <a:gd name="connsiteX18614" fmla="*/ 915523 w 2371972"/>
                <a:gd name="connsiteY18614" fmla="*/ 2215766 h 3508684"/>
                <a:gd name="connsiteX18615" fmla="*/ 917710 w 2371972"/>
                <a:gd name="connsiteY18615" fmla="*/ 2215100 h 3508684"/>
                <a:gd name="connsiteX18616" fmla="*/ 923036 w 2371972"/>
                <a:gd name="connsiteY18616" fmla="*/ 2216242 h 3508684"/>
                <a:gd name="connsiteX18617" fmla="*/ 925223 w 2371972"/>
                <a:gd name="connsiteY18617" fmla="*/ 2215385 h 3508684"/>
                <a:gd name="connsiteX18618" fmla="*/ 927316 w 2371972"/>
                <a:gd name="connsiteY18618" fmla="*/ 2215766 h 3508684"/>
                <a:gd name="connsiteX18619" fmla="*/ 927601 w 2371972"/>
                <a:gd name="connsiteY18619" fmla="*/ 2215100 h 3508684"/>
                <a:gd name="connsiteX18620" fmla="*/ 931405 w 2371972"/>
                <a:gd name="connsiteY18620" fmla="*/ 2213482 h 3508684"/>
                <a:gd name="connsiteX18621" fmla="*/ 931880 w 2371972"/>
                <a:gd name="connsiteY18621" fmla="*/ 2212530 h 3508684"/>
                <a:gd name="connsiteX18622" fmla="*/ 933972 w 2371972"/>
                <a:gd name="connsiteY18622" fmla="*/ 2211864 h 3508684"/>
                <a:gd name="connsiteX18623" fmla="*/ 936635 w 2371972"/>
                <a:gd name="connsiteY18623" fmla="*/ 2213482 h 3508684"/>
                <a:gd name="connsiteX18624" fmla="*/ 937967 w 2371972"/>
                <a:gd name="connsiteY18624" fmla="*/ 2215956 h 3508684"/>
                <a:gd name="connsiteX18625" fmla="*/ 937491 w 2371972"/>
                <a:gd name="connsiteY18625" fmla="*/ 2217384 h 3508684"/>
                <a:gd name="connsiteX18626" fmla="*/ 938823 w 2371972"/>
                <a:gd name="connsiteY18626" fmla="*/ 2218050 h 3508684"/>
                <a:gd name="connsiteX18627" fmla="*/ 939678 w 2371972"/>
                <a:gd name="connsiteY18627" fmla="*/ 2216908 h 3508684"/>
                <a:gd name="connsiteX18628" fmla="*/ 942531 w 2371972"/>
                <a:gd name="connsiteY18628" fmla="*/ 2219001 h 3508684"/>
                <a:gd name="connsiteX18629" fmla="*/ 943387 w 2371972"/>
                <a:gd name="connsiteY18629" fmla="*/ 2217384 h 3508684"/>
                <a:gd name="connsiteX18630" fmla="*/ 945194 w 2371972"/>
                <a:gd name="connsiteY18630" fmla="*/ 2215766 h 3508684"/>
                <a:gd name="connsiteX18631" fmla="*/ 945670 w 2371972"/>
                <a:gd name="connsiteY18631" fmla="*/ 2214338 h 3508684"/>
                <a:gd name="connsiteX18632" fmla="*/ 946526 w 2371972"/>
                <a:gd name="connsiteY18632" fmla="*/ 2213672 h 3508684"/>
                <a:gd name="connsiteX18633" fmla="*/ 947382 w 2371972"/>
                <a:gd name="connsiteY18633" fmla="*/ 2214053 h 3508684"/>
                <a:gd name="connsiteX18634" fmla="*/ 948428 w 2371972"/>
                <a:gd name="connsiteY18634" fmla="*/ 2216146 h 3508684"/>
                <a:gd name="connsiteX18635" fmla="*/ 949283 w 2371972"/>
                <a:gd name="connsiteY18635" fmla="*/ 2215766 h 3508684"/>
                <a:gd name="connsiteX18636" fmla="*/ 951090 w 2371972"/>
                <a:gd name="connsiteY18636" fmla="*/ 2216051 h 3508684"/>
                <a:gd name="connsiteX18637" fmla="*/ 953563 w 2371972"/>
                <a:gd name="connsiteY18637" fmla="*/ 2215195 h 3508684"/>
                <a:gd name="connsiteX18638" fmla="*/ 954894 w 2371972"/>
                <a:gd name="connsiteY18638" fmla="*/ 2216622 h 3508684"/>
                <a:gd name="connsiteX18639" fmla="*/ 956226 w 2371972"/>
                <a:gd name="connsiteY18639" fmla="*/ 2216622 h 3508684"/>
                <a:gd name="connsiteX18640" fmla="*/ 956226 w 2371972"/>
                <a:gd name="connsiteY18640" fmla="*/ 2217288 h 3508684"/>
                <a:gd name="connsiteX18641" fmla="*/ 958033 w 2371972"/>
                <a:gd name="connsiteY18641" fmla="*/ 2217669 h 3508684"/>
                <a:gd name="connsiteX18642" fmla="*/ 958889 w 2371972"/>
                <a:gd name="connsiteY18642" fmla="*/ 2218621 h 3508684"/>
                <a:gd name="connsiteX18643" fmla="*/ 960220 w 2371972"/>
                <a:gd name="connsiteY18643" fmla="*/ 2219001 h 3508684"/>
                <a:gd name="connsiteX18644" fmla="*/ 961742 w 2371972"/>
                <a:gd name="connsiteY18644" fmla="*/ 2218335 h 3508684"/>
                <a:gd name="connsiteX18645" fmla="*/ 962502 w 2371972"/>
                <a:gd name="connsiteY18645" fmla="*/ 2217193 h 3508684"/>
                <a:gd name="connsiteX18646" fmla="*/ 963834 w 2371972"/>
                <a:gd name="connsiteY18646" fmla="*/ 2216527 h 3508684"/>
                <a:gd name="connsiteX18647" fmla="*/ 965165 w 2371972"/>
                <a:gd name="connsiteY18647" fmla="*/ 2217479 h 3508684"/>
                <a:gd name="connsiteX18648" fmla="*/ 964880 w 2371972"/>
                <a:gd name="connsiteY18648" fmla="*/ 2214909 h 3508684"/>
                <a:gd name="connsiteX18649" fmla="*/ 965355 w 2371972"/>
                <a:gd name="connsiteY18649" fmla="*/ 2214053 h 3508684"/>
                <a:gd name="connsiteX18650" fmla="*/ 966687 w 2371972"/>
                <a:gd name="connsiteY18650" fmla="*/ 2213387 h 3508684"/>
                <a:gd name="connsiteX18651" fmla="*/ 969159 w 2371972"/>
                <a:gd name="connsiteY18651" fmla="*/ 2217859 h 3508684"/>
                <a:gd name="connsiteX18652" fmla="*/ 970205 w 2371972"/>
                <a:gd name="connsiteY18652" fmla="*/ 2218811 h 3508684"/>
                <a:gd name="connsiteX18653" fmla="*/ 971251 w 2371972"/>
                <a:gd name="connsiteY18653" fmla="*/ 2222237 h 3508684"/>
                <a:gd name="connsiteX18654" fmla="*/ 972298 w 2371972"/>
                <a:gd name="connsiteY18654" fmla="*/ 2223188 h 3508684"/>
                <a:gd name="connsiteX18655" fmla="*/ 972583 w 2371972"/>
                <a:gd name="connsiteY18655" fmla="*/ 2226424 h 3508684"/>
                <a:gd name="connsiteX18656" fmla="*/ 974104 w 2371972"/>
                <a:gd name="connsiteY18656" fmla="*/ 2228041 h 3508684"/>
                <a:gd name="connsiteX18657" fmla="*/ 976957 w 2371972"/>
                <a:gd name="connsiteY18657" fmla="*/ 2228422 h 3508684"/>
                <a:gd name="connsiteX18658" fmla="*/ 980381 w 2371972"/>
                <a:gd name="connsiteY18658" fmla="*/ 2226233 h 3508684"/>
                <a:gd name="connsiteX18659" fmla="*/ 980857 w 2371972"/>
                <a:gd name="connsiteY18659" fmla="*/ 2223759 h 3508684"/>
                <a:gd name="connsiteX18660" fmla="*/ 981617 w 2371972"/>
                <a:gd name="connsiteY18660" fmla="*/ 2222903 h 3508684"/>
                <a:gd name="connsiteX18661" fmla="*/ 982949 w 2371972"/>
                <a:gd name="connsiteY18661" fmla="*/ 2222522 h 3508684"/>
                <a:gd name="connsiteX18662" fmla="*/ 985802 w 2371972"/>
                <a:gd name="connsiteY18662" fmla="*/ 2223379 h 3508684"/>
                <a:gd name="connsiteX18663" fmla="*/ 987894 w 2371972"/>
                <a:gd name="connsiteY18663" fmla="*/ 2222522 h 3508684"/>
                <a:gd name="connsiteX18664" fmla="*/ 988655 w 2371972"/>
                <a:gd name="connsiteY18664" fmla="*/ 2221571 h 3508684"/>
                <a:gd name="connsiteX18665" fmla="*/ 992839 w 2371972"/>
                <a:gd name="connsiteY18665" fmla="*/ 2220429 h 3508684"/>
                <a:gd name="connsiteX18666" fmla="*/ 994361 w 2371972"/>
                <a:gd name="connsiteY18666" fmla="*/ 2221285 h 3508684"/>
                <a:gd name="connsiteX18667" fmla="*/ 997499 w 2371972"/>
                <a:gd name="connsiteY18667" fmla="*/ 2220143 h 3508684"/>
                <a:gd name="connsiteX18668" fmla="*/ 1000162 w 2371972"/>
                <a:gd name="connsiteY18668" fmla="*/ 2217574 h 3508684"/>
                <a:gd name="connsiteX18669" fmla="*/ 1002825 w 2371972"/>
                <a:gd name="connsiteY18669" fmla="*/ 2216146 h 3508684"/>
                <a:gd name="connsiteX18670" fmla="*/ 1003110 w 2371972"/>
                <a:gd name="connsiteY18670" fmla="*/ 2215195 h 3508684"/>
                <a:gd name="connsiteX18671" fmla="*/ 1004917 w 2371972"/>
                <a:gd name="connsiteY18671" fmla="*/ 2214243 h 3508684"/>
                <a:gd name="connsiteX18672" fmla="*/ 1006248 w 2371972"/>
                <a:gd name="connsiteY18672" fmla="*/ 2211198 h 3508684"/>
                <a:gd name="connsiteX18673" fmla="*/ 1007294 w 2371972"/>
                <a:gd name="connsiteY18673" fmla="*/ 2210818 h 3508684"/>
                <a:gd name="connsiteX18674" fmla="*/ 1008055 w 2371972"/>
                <a:gd name="connsiteY18674" fmla="*/ 2209676 h 3508684"/>
                <a:gd name="connsiteX18675" fmla="*/ 1007294 w 2371972"/>
                <a:gd name="connsiteY18675" fmla="*/ 2208819 h 3508684"/>
                <a:gd name="connsiteX18676" fmla="*/ 1007294 w 2371972"/>
                <a:gd name="connsiteY18676" fmla="*/ 2207963 h 3508684"/>
                <a:gd name="connsiteX18677" fmla="*/ 1008340 w 2371972"/>
                <a:gd name="connsiteY18677" fmla="*/ 2207106 h 3508684"/>
                <a:gd name="connsiteX18678" fmla="*/ 1008816 w 2371972"/>
                <a:gd name="connsiteY18678" fmla="*/ 2205489 h 3508684"/>
                <a:gd name="connsiteX18679" fmla="*/ 1010337 w 2371972"/>
                <a:gd name="connsiteY18679" fmla="*/ 2204632 h 3508684"/>
                <a:gd name="connsiteX18680" fmla="*/ 1010052 w 2371972"/>
                <a:gd name="connsiteY18680" fmla="*/ 2203966 h 3508684"/>
                <a:gd name="connsiteX18681" fmla="*/ 1014236 w 2371972"/>
                <a:gd name="connsiteY18681" fmla="*/ 2201397 h 3508684"/>
                <a:gd name="connsiteX18682" fmla="*/ 1018706 w 2371972"/>
                <a:gd name="connsiteY18682" fmla="*/ 2199970 h 3508684"/>
                <a:gd name="connsiteX18683" fmla="*/ 1018991 w 2371972"/>
                <a:gd name="connsiteY18683" fmla="*/ 2199303 h 3508684"/>
                <a:gd name="connsiteX18684" fmla="*/ 1016519 w 2371972"/>
                <a:gd name="connsiteY18684" fmla="*/ 2198447 h 3508684"/>
                <a:gd name="connsiteX18685" fmla="*/ 1016519 w 2371972"/>
                <a:gd name="connsiteY18685" fmla="*/ 2196829 h 3508684"/>
                <a:gd name="connsiteX18686" fmla="*/ 1015663 w 2371972"/>
                <a:gd name="connsiteY18686" fmla="*/ 2196449 h 3508684"/>
                <a:gd name="connsiteX18687" fmla="*/ 1015663 w 2371972"/>
                <a:gd name="connsiteY18687" fmla="*/ 2195592 h 3508684"/>
                <a:gd name="connsiteX18688" fmla="*/ 1018516 w 2371972"/>
                <a:gd name="connsiteY18688" fmla="*/ 2192167 h 3508684"/>
                <a:gd name="connsiteX18689" fmla="*/ 1018801 w 2371972"/>
                <a:gd name="connsiteY18689" fmla="*/ 2190073 h 3508684"/>
                <a:gd name="connsiteX18690" fmla="*/ 1020893 w 2371972"/>
                <a:gd name="connsiteY18690" fmla="*/ 2189788 h 3508684"/>
                <a:gd name="connsiteX18691" fmla="*/ 1021369 w 2371972"/>
                <a:gd name="connsiteY18691" fmla="*/ 2188931 h 3508684"/>
                <a:gd name="connsiteX18692" fmla="*/ 1023556 w 2371972"/>
                <a:gd name="connsiteY18692" fmla="*/ 2187980 h 3508684"/>
                <a:gd name="connsiteX18693" fmla="*/ 1024412 w 2371972"/>
                <a:gd name="connsiteY18693" fmla="*/ 2187028 h 3508684"/>
                <a:gd name="connsiteX18694" fmla="*/ 1024412 w 2371972"/>
                <a:gd name="connsiteY18694" fmla="*/ 2185886 h 3508684"/>
                <a:gd name="connsiteX18695" fmla="*/ 1025934 w 2371972"/>
                <a:gd name="connsiteY18695" fmla="*/ 2184459 h 3508684"/>
                <a:gd name="connsiteX18696" fmla="*/ 1025934 w 2371972"/>
                <a:gd name="connsiteY18696" fmla="*/ 2181223 h 3508684"/>
                <a:gd name="connsiteX18697" fmla="*/ 1026409 w 2371972"/>
                <a:gd name="connsiteY18697" fmla="*/ 2180081 h 3508684"/>
                <a:gd name="connsiteX18698" fmla="*/ 1027265 w 2371972"/>
                <a:gd name="connsiteY18698" fmla="*/ 2179130 h 3508684"/>
                <a:gd name="connsiteX18699" fmla="*/ 1029072 w 2371972"/>
                <a:gd name="connsiteY18699" fmla="*/ 2178464 h 3508684"/>
                <a:gd name="connsiteX18700" fmla="*/ 1031925 w 2371972"/>
                <a:gd name="connsiteY18700" fmla="*/ 2173611 h 3508684"/>
                <a:gd name="connsiteX18701" fmla="*/ 1032210 w 2371972"/>
                <a:gd name="connsiteY18701" fmla="*/ 2171517 h 3508684"/>
                <a:gd name="connsiteX18702" fmla="*/ 1033732 w 2371972"/>
                <a:gd name="connsiteY18702" fmla="*/ 2169709 h 3508684"/>
                <a:gd name="connsiteX18703" fmla="*/ 1034207 w 2371972"/>
                <a:gd name="connsiteY18703" fmla="*/ 2168187 h 3508684"/>
                <a:gd name="connsiteX18704" fmla="*/ 1035253 w 2371972"/>
                <a:gd name="connsiteY18704" fmla="*/ 2159908 h 3508684"/>
                <a:gd name="connsiteX18705" fmla="*/ 1036109 w 2371972"/>
                <a:gd name="connsiteY18705" fmla="*/ 2158956 h 3508684"/>
                <a:gd name="connsiteX18706" fmla="*/ 1037441 w 2371972"/>
                <a:gd name="connsiteY18706" fmla="*/ 2158576 h 3508684"/>
                <a:gd name="connsiteX18707" fmla="*/ 1039533 w 2371972"/>
                <a:gd name="connsiteY18707" fmla="*/ 2156387 h 3508684"/>
                <a:gd name="connsiteX18708" fmla="*/ 1039533 w 2371972"/>
                <a:gd name="connsiteY18708" fmla="*/ 2155530 h 3508684"/>
                <a:gd name="connsiteX18709" fmla="*/ 1040294 w 2371972"/>
                <a:gd name="connsiteY18709" fmla="*/ 2154864 h 3508684"/>
                <a:gd name="connsiteX18710" fmla="*/ 1040959 w 2371972"/>
                <a:gd name="connsiteY18710" fmla="*/ 2150677 h 3508684"/>
                <a:gd name="connsiteX18711" fmla="*/ 1042006 w 2371972"/>
                <a:gd name="connsiteY18711" fmla="*/ 2148869 h 3508684"/>
                <a:gd name="connsiteX18712" fmla="*/ 1043052 w 2371972"/>
                <a:gd name="connsiteY18712" fmla="*/ 2148013 h 3508684"/>
                <a:gd name="connsiteX18713" fmla="*/ 1043337 w 2371972"/>
                <a:gd name="connsiteY18713" fmla="*/ 2144968 h 3508684"/>
                <a:gd name="connsiteX18714" fmla="*/ 1044668 w 2371972"/>
                <a:gd name="connsiteY18714" fmla="*/ 2142589 h 3508684"/>
                <a:gd name="connsiteX18715" fmla="*/ 1046761 w 2371972"/>
                <a:gd name="connsiteY18715" fmla="*/ 2141257 h 3508684"/>
                <a:gd name="connsiteX18716" fmla="*/ 1047046 w 2371972"/>
                <a:gd name="connsiteY18716" fmla="*/ 2140305 h 3508684"/>
                <a:gd name="connsiteX18717" fmla="*/ 1044859 w 2371972"/>
                <a:gd name="connsiteY18717" fmla="*/ 2139449 h 3508684"/>
                <a:gd name="connsiteX18718" fmla="*/ 1044003 w 2371972"/>
                <a:gd name="connsiteY18718" fmla="*/ 2138497 h 3508684"/>
                <a:gd name="connsiteX18719" fmla="*/ 1043337 w 2371972"/>
                <a:gd name="connsiteY18719" fmla="*/ 2138497 h 3508684"/>
                <a:gd name="connsiteX18720" fmla="*/ 1041245 w 2371972"/>
                <a:gd name="connsiteY18720" fmla="*/ 2141542 h 3508684"/>
                <a:gd name="connsiteX18721" fmla="*/ 1040769 w 2371972"/>
                <a:gd name="connsiteY18721" fmla="*/ 2144587 h 3508684"/>
                <a:gd name="connsiteX18722" fmla="*/ 1038297 w 2371972"/>
                <a:gd name="connsiteY18722" fmla="*/ 2149821 h 3508684"/>
                <a:gd name="connsiteX18723" fmla="*/ 1038011 w 2371972"/>
                <a:gd name="connsiteY18723" fmla="*/ 2152390 h 3508684"/>
                <a:gd name="connsiteX18724" fmla="*/ 1035539 w 2371972"/>
                <a:gd name="connsiteY18724" fmla="*/ 2154960 h 3508684"/>
                <a:gd name="connsiteX18725" fmla="*/ 1034873 w 2371972"/>
                <a:gd name="connsiteY18725" fmla="*/ 2156768 h 3508684"/>
                <a:gd name="connsiteX18726" fmla="*/ 1032020 w 2371972"/>
                <a:gd name="connsiteY18726" fmla="*/ 2161335 h 3508684"/>
                <a:gd name="connsiteX18727" fmla="*/ 1030689 w 2371972"/>
                <a:gd name="connsiteY18727" fmla="*/ 2166569 h 3508684"/>
                <a:gd name="connsiteX18728" fmla="*/ 1029357 w 2371972"/>
                <a:gd name="connsiteY18728" fmla="*/ 2168662 h 3508684"/>
                <a:gd name="connsiteX18729" fmla="*/ 1027170 w 2371972"/>
                <a:gd name="connsiteY18729" fmla="*/ 2170756 h 3508684"/>
                <a:gd name="connsiteX18730" fmla="*/ 1026409 w 2371972"/>
                <a:gd name="connsiteY18730" fmla="*/ 2173230 h 3508684"/>
                <a:gd name="connsiteX18731" fmla="*/ 1025078 w 2371972"/>
                <a:gd name="connsiteY18731" fmla="*/ 2174086 h 3508684"/>
                <a:gd name="connsiteX18732" fmla="*/ 1024412 w 2371972"/>
                <a:gd name="connsiteY18732" fmla="*/ 2175228 h 3508684"/>
                <a:gd name="connsiteX18733" fmla="*/ 1022320 w 2371972"/>
                <a:gd name="connsiteY18733" fmla="*/ 2175609 h 3508684"/>
                <a:gd name="connsiteX18734" fmla="*/ 1020513 w 2371972"/>
                <a:gd name="connsiteY18734" fmla="*/ 2179701 h 3508684"/>
                <a:gd name="connsiteX18735" fmla="*/ 1018991 w 2371972"/>
                <a:gd name="connsiteY18735" fmla="*/ 2180081 h 3508684"/>
                <a:gd name="connsiteX18736" fmla="*/ 1018516 w 2371972"/>
                <a:gd name="connsiteY18736" fmla="*/ 2179225 h 3508684"/>
                <a:gd name="connsiteX18737" fmla="*/ 1017755 w 2371972"/>
                <a:gd name="connsiteY18737" fmla="*/ 2179225 h 3508684"/>
                <a:gd name="connsiteX18738" fmla="*/ 1017755 w 2371972"/>
                <a:gd name="connsiteY18738" fmla="*/ 2179891 h 3508684"/>
                <a:gd name="connsiteX18739" fmla="*/ 1015283 w 2371972"/>
                <a:gd name="connsiteY18739" fmla="*/ 2180557 h 3508684"/>
                <a:gd name="connsiteX18740" fmla="*/ 1014522 w 2371972"/>
                <a:gd name="connsiteY18740" fmla="*/ 2180177 h 3508684"/>
                <a:gd name="connsiteX18741" fmla="*/ 1013856 w 2371972"/>
                <a:gd name="connsiteY18741" fmla="*/ 2180462 h 3508684"/>
                <a:gd name="connsiteX18742" fmla="*/ 1011574 w 2371972"/>
                <a:gd name="connsiteY18742" fmla="*/ 2182080 h 3508684"/>
                <a:gd name="connsiteX18743" fmla="*/ 1009767 w 2371972"/>
                <a:gd name="connsiteY18743" fmla="*/ 2187884 h 3508684"/>
                <a:gd name="connsiteX18744" fmla="*/ 1008911 w 2371972"/>
                <a:gd name="connsiteY18744" fmla="*/ 2189026 h 3508684"/>
                <a:gd name="connsiteX18745" fmla="*/ 1007865 w 2371972"/>
                <a:gd name="connsiteY18745" fmla="*/ 2194450 h 3508684"/>
                <a:gd name="connsiteX18746" fmla="*/ 1005773 w 2371972"/>
                <a:gd name="connsiteY18746" fmla="*/ 2193594 h 3508684"/>
                <a:gd name="connsiteX18747" fmla="*/ 1005107 w 2371972"/>
                <a:gd name="connsiteY18747" fmla="*/ 2195402 h 3508684"/>
                <a:gd name="connsiteX18748" fmla="*/ 1004251 w 2371972"/>
                <a:gd name="connsiteY18748" fmla="*/ 2195783 h 3508684"/>
                <a:gd name="connsiteX18749" fmla="*/ 1003776 w 2371972"/>
                <a:gd name="connsiteY18749" fmla="*/ 2196639 h 3508684"/>
                <a:gd name="connsiteX18750" fmla="*/ 1004251 w 2371972"/>
                <a:gd name="connsiteY18750" fmla="*/ 2199208 h 3508684"/>
                <a:gd name="connsiteX18751" fmla="*/ 1003395 w 2371972"/>
                <a:gd name="connsiteY18751" fmla="*/ 2203300 h 3508684"/>
                <a:gd name="connsiteX18752" fmla="*/ 1002064 w 2371972"/>
                <a:gd name="connsiteY18752" fmla="*/ 2204252 h 3508684"/>
                <a:gd name="connsiteX18753" fmla="*/ 1001588 w 2371972"/>
                <a:gd name="connsiteY18753" fmla="*/ 2205679 h 3508684"/>
                <a:gd name="connsiteX18754" fmla="*/ 1000732 w 2371972"/>
                <a:gd name="connsiteY18754" fmla="*/ 2205298 h 3508684"/>
                <a:gd name="connsiteX18755" fmla="*/ 999686 w 2371972"/>
                <a:gd name="connsiteY18755" fmla="*/ 2208724 h 3508684"/>
                <a:gd name="connsiteX18756" fmla="*/ 1000162 w 2371972"/>
                <a:gd name="connsiteY18756" fmla="*/ 2210532 h 3508684"/>
                <a:gd name="connsiteX18757" fmla="*/ 999306 w 2371972"/>
                <a:gd name="connsiteY18757" fmla="*/ 2211674 h 3508684"/>
                <a:gd name="connsiteX18758" fmla="*/ 996168 w 2371972"/>
                <a:gd name="connsiteY18758" fmla="*/ 2213101 h 3508684"/>
                <a:gd name="connsiteX18759" fmla="*/ 995882 w 2371972"/>
                <a:gd name="connsiteY18759" fmla="*/ 2213767 h 3508684"/>
                <a:gd name="connsiteX18760" fmla="*/ 993029 w 2371972"/>
                <a:gd name="connsiteY18760" fmla="*/ 2214719 h 3508684"/>
                <a:gd name="connsiteX18761" fmla="*/ 992744 w 2371972"/>
                <a:gd name="connsiteY18761" fmla="*/ 2215671 h 3508684"/>
                <a:gd name="connsiteX18762" fmla="*/ 991983 w 2371972"/>
                <a:gd name="connsiteY18762" fmla="*/ 2215005 h 3508684"/>
                <a:gd name="connsiteX18763" fmla="*/ 991698 w 2371972"/>
                <a:gd name="connsiteY18763" fmla="*/ 2215766 h 3508684"/>
                <a:gd name="connsiteX18764" fmla="*/ 989225 w 2371972"/>
                <a:gd name="connsiteY18764" fmla="*/ 2216622 h 3508684"/>
                <a:gd name="connsiteX18765" fmla="*/ 988560 w 2371972"/>
                <a:gd name="connsiteY18765" fmla="*/ 2217574 h 3508684"/>
                <a:gd name="connsiteX18766" fmla="*/ 987704 w 2371972"/>
                <a:gd name="connsiteY18766" fmla="*/ 2217859 h 3508684"/>
                <a:gd name="connsiteX18767" fmla="*/ 986848 w 2371972"/>
                <a:gd name="connsiteY18767" fmla="*/ 2217479 h 3508684"/>
                <a:gd name="connsiteX18768" fmla="*/ 985802 w 2371972"/>
                <a:gd name="connsiteY18768" fmla="*/ 2217859 h 3508684"/>
                <a:gd name="connsiteX18769" fmla="*/ 984946 w 2371972"/>
                <a:gd name="connsiteY18769" fmla="*/ 2219287 h 3508684"/>
                <a:gd name="connsiteX18770" fmla="*/ 981332 w 2371972"/>
                <a:gd name="connsiteY18770" fmla="*/ 2221095 h 3508684"/>
                <a:gd name="connsiteX18771" fmla="*/ 980571 w 2371972"/>
                <a:gd name="connsiteY18771" fmla="*/ 2221380 h 3508684"/>
                <a:gd name="connsiteX18772" fmla="*/ 980286 w 2371972"/>
                <a:gd name="connsiteY18772" fmla="*/ 2220524 h 3508684"/>
                <a:gd name="connsiteX18773" fmla="*/ 981047 w 2371972"/>
                <a:gd name="connsiteY18773" fmla="*/ 2218335 h 3508684"/>
                <a:gd name="connsiteX18774" fmla="*/ 978384 w 2371972"/>
                <a:gd name="connsiteY18774" fmla="*/ 2217954 h 3508684"/>
                <a:gd name="connsiteX18775" fmla="*/ 977053 w 2371972"/>
                <a:gd name="connsiteY18775" fmla="*/ 2216146 h 3508684"/>
                <a:gd name="connsiteX18776" fmla="*/ 975531 w 2371972"/>
                <a:gd name="connsiteY18776" fmla="*/ 2215861 h 3508684"/>
                <a:gd name="connsiteX18777" fmla="*/ 973249 w 2371972"/>
                <a:gd name="connsiteY18777" fmla="*/ 2212435 h 3508684"/>
                <a:gd name="connsiteX18778" fmla="*/ 971442 w 2371972"/>
                <a:gd name="connsiteY18778" fmla="*/ 2211484 h 3508684"/>
                <a:gd name="connsiteX18779" fmla="*/ 970966 w 2371972"/>
                <a:gd name="connsiteY18779" fmla="*/ 2209676 h 3508684"/>
                <a:gd name="connsiteX18780" fmla="*/ 969920 w 2371972"/>
                <a:gd name="connsiteY18780" fmla="*/ 2209010 h 3508684"/>
                <a:gd name="connsiteX18781" fmla="*/ 968589 w 2371972"/>
                <a:gd name="connsiteY18781" fmla="*/ 2209676 h 3508684"/>
                <a:gd name="connsiteX18782" fmla="*/ 965926 w 2371972"/>
                <a:gd name="connsiteY18782" fmla="*/ 2209676 h 3508684"/>
                <a:gd name="connsiteX18783" fmla="*/ 962502 w 2371972"/>
                <a:gd name="connsiteY18783" fmla="*/ 2208724 h 3508684"/>
                <a:gd name="connsiteX18784" fmla="*/ 960695 w 2371972"/>
                <a:gd name="connsiteY18784" fmla="*/ 2209866 h 3508684"/>
                <a:gd name="connsiteX18785" fmla="*/ 959935 w 2371972"/>
                <a:gd name="connsiteY18785" fmla="*/ 2211293 h 3508684"/>
                <a:gd name="connsiteX18786" fmla="*/ 957462 w 2371972"/>
                <a:gd name="connsiteY18786" fmla="*/ 2211293 h 3508684"/>
                <a:gd name="connsiteX18787" fmla="*/ 956131 w 2371972"/>
                <a:gd name="connsiteY18787" fmla="*/ 2210342 h 3508684"/>
                <a:gd name="connsiteX18788" fmla="*/ 954038 w 2371972"/>
                <a:gd name="connsiteY18788" fmla="*/ 2210342 h 3508684"/>
                <a:gd name="connsiteX18789" fmla="*/ 953753 w 2371972"/>
                <a:gd name="connsiteY18789" fmla="*/ 2209676 h 3508684"/>
                <a:gd name="connsiteX18790" fmla="*/ 949949 w 2371972"/>
                <a:gd name="connsiteY18790" fmla="*/ 2209676 h 3508684"/>
                <a:gd name="connsiteX18791" fmla="*/ 949093 w 2371972"/>
                <a:gd name="connsiteY18791" fmla="*/ 2209295 h 3508684"/>
                <a:gd name="connsiteX18792" fmla="*/ 948428 w 2371972"/>
                <a:gd name="connsiteY18792" fmla="*/ 2209676 h 3508684"/>
                <a:gd name="connsiteX18793" fmla="*/ 944624 w 2371972"/>
                <a:gd name="connsiteY18793" fmla="*/ 2209010 h 3508684"/>
                <a:gd name="connsiteX18794" fmla="*/ 943578 w 2371972"/>
                <a:gd name="connsiteY18794" fmla="*/ 2208153 h 3508684"/>
                <a:gd name="connsiteX18795" fmla="*/ 943292 w 2371972"/>
                <a:gd name="connsiteY18795" fmla="*/ 2207297 h 3508684"/>
                <a:gd name="connsiteX18796" fmla="*/ 942246 w 2371972"/>
                <a:gd name="connsiteY18796" fmla="*/ 2206916 h 3508684"/>
                <a:gd name="connsiteX18797" fmla="*/ 940915 w 2371972"/>
                <a:gd name="connsiteY18797" fmla="*/ 2207297 h 3508684"/>
                <a:gd name="connsiteX18798" fmla="*/ 939869 w 2371972"/>
                <a:gd name="connsiteY18798" fmla="*/ 2207011 h 3508684"/>
                <a:gd name="connsiteX18799" fmla="*/ 938062 w 2371972"/>
                <a:gd name="connsiteY18799" fmla="*/ 2205203 h 3508684"/>
                <a:gd name="connsiteX18800" fmla="*/ 936921 w 2371972"/>
                <a:gd name="connsiteY18800" fmla="*/ 2203300 h 3508684"/>
                <a:gd name="connsiteX18801" fmla="*/ 933497 w 2371972"/>
                <a:gd name="connsiteY18801" fmla="*/ 2202919 h 3508684"/>
                <a:gd name="connsiteX18802" fmla="*/ 932736 w 2371972"/>
                <a:gd name="connsiteY18802" fmla="*/ 2203586 h 3508684"/>
                <a:gd name="connsiteX18803" fmla="*/ 930644 w 2371972"/>
                <a:gd name="connsiteY18803" fmla="*/ 2203871 h 3508684"/>
                <a:gd name="connsiteX18804" fmla="*/ 929313 w 2371972"/>
                <a:gd name="connsiteY18804" fmla="*/ 2203490 h 3508684"/>
                <a:gd name="connsiteX18805" fmla="*/ 927506 w 2371972"/>
                <a:gd name="connsiteY18805" fmla="*/ 2203871 h 3508684"/>
                <a:gd name="connsiteX18806" fmla="*/ 926745 w 2371972"/>
                <a:gd name="connsiteY18806" fmla="*/ 2206345 h 3508684"/>
                <a:gd name="connsiteX18807" fmla="*/ 927791 w 2371972"/>
                <a:gd name="connsiteY18807" fmla="*/ 2210247 h 3508684"/>
                <a:gd name="connsiteX18808" fmla="*/ 926935 w 2371972"/>
                <a:gd name="connsiteY18808" fmla="*/ 2210627 h 3508684"/>
                <a:gd name="connsiteX18809" fmla="*/ 926079 w 2371972"/>
                <a:gd name="connsiteY18809" fmla="*/ 2212055 h 3508684"/>
                <a:gd name="connsiteX18810" fmla="*/ 921895 w 2371972"/>
                <a:gd name="connsiteY18810" fmla="*/ 2213006 h 3508684"/>
                <a:gd name="connsiteX18811" fmla="*/ 917425 w 2371972"/>
                <a:gd name="connsiteY18811" fmla="*/ 2212055 h 3508684"/>
                <a:gd name="connsiteX18812" fmla="*/ 916094 w 2371972"/>
                <a:gd name="connsiteY18812" fmla="*/ 2212911 h 3508684"/>
                <a:gd name="connsiteX18813" fmla="*/ 911909 w 2371972"/>
                <a:gd name="connsiteY18813" fmla="*/ 2213577 h 3508684"/>
                <a:gd name="connsiteX18814" fmla="*/ 908296 w 2371972"/>
                <a:gd name="connsiteY18814" fmla="*/ 2212626 h 3508684"/>
                <a:gd name="connsiteX18815" fmla="*/ 909342 w 2371972"/>
                <a:gd name="connsiteY18815" fmla="*/ 2211959 h 3508684"/>
                <a:gd name="connsiteX18816" fmla="*/ 911149 w 2371972"/>
                <a:gd name="connsiteY18816" fmla="*/ 2209390 h 3508684"/>
                <a:gd name="connsiteX18817" fmla="*/ 912005 w 2371972"/>
                <a:gd name="connsiteY18817" fmla="*/ 2204156 h 3508684"/>
                <a:gd name="connsiteX18818" fmla="*/ 912005 w 2371972"/>
                <a:gd name="connsiteY18818" fmla="*/ 2201111 h 3508684"/>
                <a:gd name="connsiteX18819" fmla="*/ 911529 w 2371972"/>
                <a:gd name="connsiteY18819" fmla="*/ 2200826 h 3508684"/>
                <a:gd name="connsiteX18820" fmla="*/ 909437 w 2371972"/>
                <a:gd name="connsiteY18820" fmla="*/ 2193118 h 3508684"/>
                <a:gd name="connsiteX18821" fmla="*/ 908105 w 2371972"/>
                <a:gd name="connsiteY18821" fmla="*/ 2191500 h 3508684"/>
                <a:gd name="connsiteX18822" fmla="*/ 907820 w 2371972"/>
                <a:gd name="connsiteY18822" fmla="*/ 2189692 h 3508684"/>
                <a:gd name="connsiteX18823" fmla="*/ 906964 w 2371972"/>
                <a:gd name="connsiteY18823" fmla="*/ 2188551 h 3508684"/>
                <a:gd name="connsiteX18824" fmla="*/ 904492 w 2371972"/>
                <a:gd name="connsiteY18824" fmla="*/ 2186742 h 3508684"/>
                <a:gd name="connsiteX18825" fmla="*/ 902685 w 2371972"/>
                <a:gd name="connsiteY18825" fmla="*/ 2185886 h 3508684"/>
                <a:gd name="connsiteX18826" fmla="*/ 901639 w 2371972"/>
                <a:gd name="connsiteY18826" fmla="*/ 2186267 h 3508684"/>
                <a:gd name="connsiteX18827" fmla="*/ 901163 w 2371972"/>
                <a:gd name="connsiteY18827" fmla="*/ 2185886 h 3508684"/>
                <a:gd name="connsiteX18828" fmla="*/ 901163 w 2371972"/>
                <a:gd name="connsiteY18828" fmla="*/ 2185030 h 3508684"/>
                <a:gd name="connsiteX18829" fmla="*/ 902970 w 2371972"/>
                <a:gd name="connsiteY18829" fmla="*/ 2182270 h 3508684"/>
                <a:gd name="connsiteX18830" fmla="*/ 902114 w 2371972"/>
                <a:gd name="connsiteY18830" fmla="*/ 2181319 h 3508684"/>
                <a:gd name="connsiteX18831" fmla="*/ 901829 w 2371972"/>
                <a:gd name="connsiteY18831" fmla="*/ 2181985 h 3508684"/>
                <a:gd name="connsiteX18832" fmla="*/ 902304 w 2371972"/>
                <a:gd name="connsiteY18832" fmla="*/ 2182270 h 3508684"/>
                <a:gd name="connsiteX18833" fmla="*/ 901544 w 2371972"/>
                <a:gd name="connsiteY18833" fmla="*/ 2183888 h 3508684"/>
                <a:gd name="connsiteX18834" fmla="*/ 898405 w 2371972"/>
                <a:gd name="connsiteY18834" fmla="*/ 2186647 h 3508684"/>
                <a:gd name="connsiteX18835" fmla="*/ 897930 w 2371972"/>
                <a:gd name="connsiteY18835" fmla="*/ 2188455 h 3508684"/>
                <a:gd name="connsiteX18836" fmla="*/ 896884 w 2371972"/>
                <a:gd name="connsiteY18836" fmla="*/ 2189597 h 3508684"/>
                <a:gd name="connsiteX18837" fmla="*/ 896028 w 2371972"/>
                <a:gd name="connsiteY18837" fmla="*/ 2192167 h 3508684"/>
                <a:gd name="connsiteX18838" fmla="*/ 894982 w 2371972"/>
                <a:gd name="connsiteY18838" fmla="*/ 2193594 h 3508684"/>
                <a:gd name="connsiteX18839" fmla="*/ 893175 w 2371972"/>
                <a:gd name="connsiteY18839" fmla="*/ 2197495 h 3508684"/>
                <a:gd name="connsiteX18840" fmla="*/ 891843 w 2371972"/>
                <a:gd name="connsiteY18840" fmla="*/ 2198161 h 3508684"/>
                <a:gd name="connsiteX18841" fmla="*/ 889751 w 2371972"/>
                <a:gd name="connsiteY18841" fmla="*/ 2200731 h 3508684"/>
                <a:gd name="connsiteX18842" fmla="*/ 888420 w 2371972"/>
                <a:gd name="connsiteY18842" fmla="*/ 2201016 h 3508684"/>
                <a:gd name="connsiteX18843" fmla="*/ 888420 w 2371972"/>
                <a:gd name="connsiteY18843" fmla="*/ 2200160 h 3508684"/>
                <a:gd name="connsiteX18844" fmla="*/ 888895 w 2371972"/>
                <a:gd name="connsiteY18844" fmla="*/ 2197591 h 3508684"/>
                <a:gd name="connsiteX18845" fmla="*/ 890702 w 2371972"/>
                <a:gd name="connsiteY18845" fmla="*/ 2195402 h 3508684"/>
                <a:gd name="connsiteX18846" fmla="*/ 891368 w 2371972"/>
                <a:gd name="connsiteY18846" fmla="*/ 2192833 h 3508684"/>
                <a:gd name="connsiteX18847" fmla="*/ 891083 w 2371972"/>
                <a:gd name="connsiteY18847" fmla="*/ 2191691 h 3508684"/>
                <a:gd name="connsiteX18848" fmla="*/ 890036 w 2371972"/>
                <a:gd name="connsiteY18848" fmla="*/ 2191405 h 3508684"/>
                <a:gd name="connsiteX18849" fmla="*/ 886898 w 2371972"/>
                <a:gd name="connsiteY18849" fmla="*/ 2193974 h 3508684"/>
                <a:gd name="connsiteX18850" fmla="*/ 884806 w 2371972"/>
                <a:gd name="connsiteY18850" fmla="*/ 2196449 h 3508684"/>
                <a:gd name="connsiteX18851" fmla="*/ 882999 w 2371972"/>
                <a:gd name="connsiteY18851" fmla="*/ 2197115 h 3508684"/>
                <a:gd name="connsiteX18852" fmla="*/ 882333 w 2371972"/>
                <a:gd name="connsiteY18852" fmla="*/ 2196829 h 3508684"/>
                <a:gd name="connsiteX18853" fmla="*/ 882048 w 2371972"/>
                <a:gd name="connsiteY18853" fmla="*/ 2195878 h 3508684"/>
                <a:gd name="connsiteX18854" fmla="*/ 885186 w 2371972"/>
                <a:gd name="connsiteY18854" fmla="*/ 2190834 h 3508684"/>
                <a:gd name="connsiteX18855" fmla="*/ 885472 w 2371972"/>
                <a:gd name="connsiteY18855" fmla="*/ 2189407 h 3508684"/>
                <a:gd name="connsiteX18856" fmla="*/ 886803 w 2371972"/>
                <a:gd name="connsiteY18856" fmla="*/ 2187313 h 3508684"/>
                <a:gd name="connsiteX18857" fmla="*/ 888610 w 2371972"/>
                <a:gd name="connsiteY18857" fmla="*/ 2187313 h 3508684"/>
                <a:gd name="connsiteX18858" fmla="*/ 889466 w 2371972"/>
                <a:gd name="connsiteY18858" fmla="*/ 2185886 h 3508684"/>
                <a:gd name="connsiteX18859" fmla="*/ 890512 w 2371972"/>
                <a:gd name="connsiteY18859" fmla="*/ 2185220 h 3508684"/>
                <a:gd name="connsiteX18860" fmla="*/ 890227 w 2371972"/>
                <a:gd name="connsiteY18860" fmla="*/ 2184268 h 3508684"/>
                <a:gd name="connsiteX18861" fmla="*/ 889181 w 2371972"/>
                <a:gd name="connsiteY18861" fmla="*/ 2184268 h 3508684"/>
                <a:gd name="connsiteX18862" fmla="*/ 889466 w 2371972"/>
                <a:gd name="connsiteY18862" fmla="*/ 2183412 h 3508684"/>
                <a:gd name="connsiteX18863" fmla="*/ 892604 w 2371972"/>
                <a:gd name="connsiteY18863" fmla="*/ 2181604 h 3508684"/>
                <a:gd name="connsiteX18864" fmla="*/ 892889 w 2371972"/>
                <a:gd name="connsiteY18864" fmla="*/ 2180747 h 3508684"/>
                <a:gd name="connsiteX18865" fmla="*/ 892414 w 2371972"/>
                <a:gd name="connsiteY18865" fmla="*/ 2180367 h 3508684"/>
                <a:gd name="connsiteX18866" fmla="*/ 890892 w 2371972"/>
                <a:gd name="connsiteY18866" fmla="*/ 2181319 h 3508684"/>
                <a:gd name="connsiteX18867" fmla="*/ 891368 w 2371972"/>
                <a:gd name="connsiteY18867" fmla="*/ 2177702 h 3508684"/>
                <a:gd name="connsiteX18868" fmla="*/ 894506 w 2371972"/>
                <a:gd name="connsiteY18868" fmla="*/ 2173801 h 3508684"/>
                <a:gd name="connsiteX18869" fmla="*/ 894791 w 2371972"/>
                <a:gd name="connsiteY18869" fmla="*/ 2171707 h 3508684"/>
                <a:gd name="connsiteX18870" fmla="*/ 896313 w 2371972"/>
                <a:gd name="connsiteY18870" fmla="*/ 2169899 h 3508684"/>
                <a:gd name="connsiteX18871" fmla="*/ 896313 w 2371972"/>
                <a:gd name="connsiteY18871" fmla="*/ 2168948 h 3508684"/>
                <a:gd name="connsiteX18872" fmla="*/ 897169 w 2371972"/>
                <a:gd name="connsiteY18872" fmla="*/ 2167806 h 3508684"/>
                <a:gd name="connsiteX18873" fmla="*/ 898500 w 2371972"/>
                <a:gd name="connsiteY18873" fmla="*/ 2167140 h 3508684"/>
                <a:gd name="connsiteX18874" fmla="*/ 898786 w 2371972"/>
                <a:gd name="connsiteY18874" fmla="*/ 2168948 h 3508684"/>
                <a:gd name="connsiteX18875" fmla="*/ 900593 w 2371972"/>
                <a:gd name="connsiteY18875" fmla="*/ 2169328 h 3508684"/>
                <a:gd name="connsiteX18876" fmla="*/ 901448 w 2371972"/>
                <a:gd name="connsiteY18876" fmla="*/ 2168662 h 3508684"/>
                <a:gd name="connsiteX18877" fmla="*/ 902780 w 2371972"/>
                <a:gd name="connsiteY18877" fmla="*/ 2167235 h 3508684"/>
                <a:gd name="connsiteX18878" fmla="*/ 903255 w 2371972"/>
                <a:gd name="connsiteY18878" fmla="*/ 2163619 h 3508684"/>
                <a:gd name="connsiteX18879" fmla="*/ 904301 w 2371972"/>
                <a:gd name="connsiteY18879" fmla="*/ 2163238 h 3508684"/>
                <a:gd name="connsiteX18880" fmla="*/ 906964 w 2371972"/>
                <a:gd name="connsiteY18880" fmla="*/ 2163524 h 3508684"/>
                <a:gd name="connsiteX18881" fmla="*/ 907440 w 2371972"/>
                <a:gd name="connsiteY18881" fmla="*/ 2165332 h 3508684"/>
                <a:gd name="connsiteX18882" fmla="*/ 908486 w 2371972"/>
                <a:gd name="connsiteY18882" fmla="*/ 2166283 h 3508684"/>
                <a:gd name="connsiteX18883" fmla="*/ 910673 w 2371972"/>
                <a:gd name="connsiteY18883" fmla="*/ 2163714 h 3508684"/>
                <a:gd name="connsiteX18884" fmla="*/ 911719 w 2371972"/>
                <a:gd name="connsiteY18884" fmla="*/ 2163714 h 3508684"/>
                <a:gd name="connsiteX18885" fmla="*/ 912195 w 2371972"/>
                <a:gd name="connsiteY18885" fmla="*/ 2165522 h 3508684"/>
                <a:gd name="connsiteX18886" fmla="*/ 911149 w 2371972"/>
                <a:gd name="connsiteY18886" fmla="*/ 2168282 h 3508684"/>
                <a:gd name="connsiteX18887" fmla="*/ 911149 w 2371972"/>
                <a:gd name="connsiteY18887" fmla="*/ 2170756 h 3508684"/>
                <a:gd name="connsiteX18888" fmla="*/ 915333 w 2371972"/>
                <a:gd name="connsiteY18888" fmla="*/ 2171707 h 3508684"/>
                <a:gd name="connsiteX18889" fmla="*/ 916189 w 2371972"/>
                <a:gd name="connsiteY18889" fmla="*/ 2174467 h 3508684"/>
                <a:gd name="connsiteX18890" fmla="*/ 919327 w 2371972"/>
                <a:gd name="connsiteY18890" fmla="*/ 2174848 h 3508684"/>
                <a:gd name="connsiteX18891" fmla="*/ 922941 w 2371972"/>
                <a:gd name="connsiteY18891" fmla="*/ 2173040 h 3508684"/>
                <a:gd name="connsiteX18892" fmla="*/ 924748 w 2371972"/>
                <a:gd name="connsiteY18892" fmla="*/ 2171232 h 3508684"/>
                <a:gd name="connsiteX18893" fmla="*/ 924748 w 2371972"/>
                <a:gd name="connsiteY18893" fmla="*/ 2170566 h 3508684"/>
                <a:gd name="connsiteX18894" fmla="*/ 926269 w 2371972"/>
                <a:gd name="connsiteY18894" fmla="*/ 2169899 h 3508684"/>
                <a:gd name="connsiteX18895" fmla="*/ 927125 w 2371972"/>
                <a:gd name="connsiteY18895" fmla="*/ 2172088 h 3508684"/>
                <a:gd name="connsiteX18896" fmla="*/ 928171 w 2371972"/>
                <a:gd name="connsiteY18896" fmla="*/ 2172088 h 3508684"/>
                <a:gd name="connsiteX18897" fmla="*/ 928457 w 2371972"/>
                <a:gd name="connsiteY18897" fmla="*/ 2171422 h 3508684"/>
                <a:gd name="connsiteX18898" fmla="*/ 929788 w 2371972"/>
                <a:gd name="connsiteY18898" fmla="*/ 2170566 h 3508684"/>
                <a:gd name="connsiteX18899" fmla="*/ 928742 w 2371972"/>
                <a:gd name="connsiteY18899" fmla="*/ 2169899 h 3508684"/>
                <a:gd name="connsiteX18900" fmla="*/ 928742 w 2371972"/>
                <a:gd name="connsiteY18900" fmla="*/ 2169233 h 3508684"/>
                <a:gd name="connsiteX18901" fmla="*/ 929408 w 2371972"/>
                <a:gd name="connsiteY18901" fmla="*/ 2169233 h 3508684"/>
                <a:gd name="connsiteX18902" fmla="*/ 929883 w 2371972"/>
                <a:gd name="connsiteY18902" fmla="*/ 2168282 h 3508684"/>
                <a:gd name="connsiteX18903" fmla="*/ 930929 w 2371972"/>
                <a:gd name="connsiteY18903" fmla="*/ 2167616 h 3508684"/>
                <a:gd name="connsiteX18904" fmla="*/ 932261 w 2371972"/>
                <a:gd name="connsiteY18904" fmla="*/ 2167235 h 3508684"/>
                <a:gd name="connsiteX18905" fmla="*/ 936350 w 2371972"/>
                <a:gd name="connsiteY18905" fmla="*/ 2168091 h 3508684"/>
                <a:gd name="connsiteX18906" fmla="*/ 938823 w 2371972"/>
                <a:gd name="connsiteY18906" fmla="*/ 2166949 h 3508684"/>
                <a:gd name="connsiteX18907" fmla="*/ 940154 w 2371972"/>
                <a:gd name="connsiteY18907" fmla="*/ 2164475 h 3508684"/>
                <a:gd name="connsiteX18908" fmla="*/ 941676 w 2371972"/>
                <a:gd name="connsiteY18908" fmla="*/ 2163524 h 3508684"/>
                <a:gd name="connsiteX18909" fmla="*/ 941390 w 2371972"/>
                <a:gd name="connsiteY18909" fmla="*/ 2162667 h 3508684"/>
                <a:gd name="connsiteX18910" fmla="*/ 946621 w 2371972"/>
                <a:gd name="connsiteY18910" fmla="*/ 2160859 h 3508684"/>
                <a:gd name="connsiteX18911" fmla="*/ 947286 w 2371972"/>
                <a:gd name="connsiteY18911" fmla="*/ 2159242 h 3508684"/>
                <a:gd name="connsiteX18912" fmla="*/ 948808 w 2371972"/>
                <a:gd name="connsiteY18912" fmla="*/ 2158100 h 3508684"/>
                <a:gd name="connsiteX18913" fmla="*/ 949569 w 2371972"/>
                <a:gd name="connsiteY18913" fmla="*/ 2155055 h 3508684"/>
                <a:gd name="connsiteX18914" fmla="*/ 950425 w 2371972"/>
                <a:gd name="connsiteY18914" fmla="*/ 2153913 h 3508684"/>
                <a:gd name="connsiteX18915" fmla="*/ 950139 w 2371972"/>
                <a:gd name="connsiteY18915" fmla="*/ 2152961 h 3508684"/>
                <a:gd name="connsiteX18916" fmla="*/ 951471 w 2371972"/>
                <a:gd name="connsiteY18916" fmla="*/ 2151534 h 3508684"/>
                <a:gd name="connsiteX18917" fmla="*/ 951471 w 2371972"/>
                <a:gd name="connsiteY18917" fmla="*/ 2150677 h 3508684"/>
                <a:gd name="connsiteX18918" fmla="*/ 953563 w 2371972"/>
                <a:gd name="connsiteY18918" fmla="*/ 2150677 h 3508684"/>
                <a:gd name="connsiteX18919" fmla="*/ 953848 w 2371972"/>
                <a:gd name="connsiteY18919" fmla="*/ 2149535 h 3508684"/>
                <a:gd name="connsiteX18920" fmla="*/ 954704 w 2371972"/>
                <a:gd name="connsiteY18920" fmla="*/ 2148584 h 3508684"/>
                <a:gd name="connsiteX18921" fmla="*/ 956226 w 2371972"/>
                <a:gd name="connsiteY18921" fmla="*/ 2148203 h 3508684"/>
                <a:gd name="connsiteX18922" fmla="*/ 958318 w 2371972"/>
                <a:gd name="connsiteY18922" fmla="*/ 2148489 h 3508684"/>
                <a:gd name="connsiteX18923" fmla="*/ 962788 w 2371972"/>
                <a:gd name="connsiteY18923" fmla="*/ 2150582 h 3508684"/>
                <a:gd name="connsiteX18924" fmla="*/ 966972 w 2371972"/>
                <a:gd name="connsiteY18924" fmla="*/ 2148489 h 3508684"/>
                <a:gd name="connsiteX18925" fmla="*/ 971632 w 2371972"/>
                <a:gd name="connsiteY18925" fmla="*/ 2147537 h 3508684"/>
                <a:gd name="connsiteX18926" fmla="*/ 972488 w 2371972"/>
                <a:gd name="connsiteY18926" fmla="*/ 2146681 h 3508684"/>
                <a:gd name="connsiteX18927" fmla="*/ 973344 w 2371972"/>
                <a:gd name="connsiteY18927" fmla="*/ 2144492 h 3508684"/>
                <a:gd name="connsiteX18928" fmla="*/ 972678 w 2371972"/>
                <a:gd name="connsiteY18928" fmla="*/ 2140876 h 3508684"/>
                <a:gd name="connsiteX18929" fmla="*/ 971917 w 2371972"/>
                <a:gd name="connsiteY18929" fmla="*/ 2140210 h 3508684"/>
                <a:gd name="connsiteX18930" fmla="*/ 968303 w 2371972"/>
                <a:gd name="connsiteY18930" fmla="*/ 2142018 h 3508684"/>
                <a:gd name="connsiteX18931" fmla="*/ 968018 w 2371972"/>
                <a:gd name="connsiteY18931" fmla="*/ 2142684 h 3508684"/>
                <a:gd name="connsiteX18932" fmla="*/ 956131 w 2371972"/>
                <a:gd name="connsiteY18932" fmla="*/ 2147918 h 3508684"/>
                <a:gd name="connsiteX18933" fmla="*/ 952327 w 2371972"/>
                <a:gd name="connsiteY18933" fmla="*/ 2146966 h 3508684"/>
                <a:gd name="connsiteX18934" fmla="*/ 952041 w 2371972"/>
                <a:gd name="connsiteY18934" fmla="*/ 2146110 h 3508684"/>
                <a:gd name="connsiteX18935" fmla="*/ 950234 w 2371972"/>
                <a:gd name="connsiteY18935" fmla="*/ 2145444 h 3508684"/>
                <a:gd name="connsiteX18936" fmla="*/ 947096 w 2371972"/>
                <a:gd name="connsiteY18936" fmla="*/ 2145824 h 3508684"/>
                <a:gd name="connsiteX18937" fmla="*/ 942151 w 2371972"/>
                <a:gd name="connsiteY18937" fmla="*/ 2148299 h 3508684"/>
                <a:gd name="connsiteX18938" fmla="*/ 941295 w 2371972"/>
                <a:gd name="connsiteY18938" fmla="*/ 2149155 h 3508684"/>
                <a:gd name="connsiteX18939" fmla="*/ 940439 w 2371972"/>
                <a:gd name="connsiteY18939" fmla="*/ 2151819 h 3508684"/>
                <a:gd name="connsiteX18940" fmla="*/ 939393 w 2371972"/>
                <a:gd name="connsiteY18940" fmla="*/ 2152485 h 3508684"/>
                <a:gd name="connsiteX18941" fmla="*/ 938347 w 2371972"/>
                <a:gd name="connsiteY18941" fmla="*/ 2153913 h 3508684"/>
                <a:gd name="connsiteX18942" fmla="*/ 938062 w 2371972"/>
                <a:gd name="connsiteY18942" fmla="*/ 2155055 h 3508684"/>
                <a:gd name="connsiteX18943" fmla="*/ 935399 w 2371972"/>
                <a:gd name="connsiteY18943" fmla="*/ 2156197 h 3508684"/>
                <a:gd name="connsiteX18944" fmla="*/ 933877 w 2371972"/>
                <a:gd name="connsiteY18944" fmla="*/ 2157814 h 3508684"/>
                <a:gd name="connsiteX18945" fmla="*/ 933592 w 2371972"/>
                <a:gd name="connsiteY18945" fmla="*/ 2158671 h 3508684"/>
                <a:gd name="connsiteX18946" fmla="*/ 927981 w 2371972"/>
                <a:gd name="connsiteY18946" fmla="*/ 2163238 h 3508684"/>
                <a:gd name="connsiteX18947" fmla="*/ 926650 w 2371972"/>
                <a:gd name="connsiteY18947" fmla="*/ 2163904 h 3508684"/>
                <a:gd name="connsiteX18948" fmla="*/ 925794 w 2371972"/>
                <a:gd name="connsiteY18948" fmla="*/ 2164856 h 3508684"/>
                <a:gd name="connsiteX18949" fmla="*/ 924463 w 2371972"/>
                <a:gd name="connsiteY18949" fmla="*/ 2165141 h 3508684"/>
                <a:gd name="connsiteX18950" fmla="*/ 924463 w 2371972"/>
                <a:gd name="connsiteY18950" fmla="*/ 2164285 h 3508684"/>
                <a:gd name="connsiteX18951" fmla="*/ 923607 w 2371972"/>
                <a:gd name="connsiteY18951" fmla="*/ 2163619 h 3508684"/>
                <a:gd name="connsiteX18952" fmla="*/ 922941 w 2371972"/>
                <a:gd name="connsiteY18952" fmla="*/ 2161716 h 3508684"/>
                <a:gd name="connsiteX18953" fmla="*/ 922085 w 2371972"/>
                <a:gd name="connsiteY18953" fmla="*/ 2161430 h 3508684"/>
                <a:gd name="connsiteX18954" fmla="*/ 920754 w 2371972"/>
                <a:gd name="connsiteY18954" fmla="*/ 2163904 h 3508684"/>
                <a:gd name="connsiteX18955" fmla="*/ 918661 w 2371972"/>
                <a:gd name="connsiteY18955" fmla="*/ 2165046 h 3508684"/>
                <a:gd name="connsiteX18956" fmla="*/ 918947 w 2371972"/>
                <a:gd name="connsiteY18956" fmla="*/ 2163238 h 3508684"/>
                <a:gd name="connsiteX18957" fmla="*/ 916855 w 2371972"/>
                <a:gd name="connsiteY18957" fmla="*/ 2162572 h 3508684"/>
                <a:gd name="connsiteX18958" fmla="*/ 916094 w 2371972"/>
                <a:gd name="connsiteY18958" fmla="*/ 2158956 h 3508684"/>
                <a:gd name="connsiteX18959" fmla="*/ 916379 w 2371972"/>
                <a:gd name="connsiteY18959" fmla="*/ 2157814 h 3508684"/>
                <a:gd name="connsiteX18960" fmla="*/ 914287 w 2371972"/>
                <a:gd name="connsiteY18960" fmla="*/ 2157814 h 3508684"/>
                <a:gd name="connsiteX18961" fmla="*/ 913811 w 2371972"/>
                <a:gd name="connsiteY18961" fmla="*/ 2157148 h 3508684"/>
                <a:gd name="connsiteX18962" fmla="*/ 913051 w 2371972"/>
                <a:gd name="connsiteY18962" fmla="*/ 2153722 h 3508684"/>
                <a:gd name="connsiteX18963" fmla="*/ 914097 w 2371972"/>
                <a:gd name="connsiteY18963" fmla="*/ 2151248 h 3508684"/>
                <a:gd name="connsiteX18964" fmla="*/ 911909 w 2371972"/>
                <a:gd name="connsiteY18964" fmla="*/ 2150392 h 3508684"/>
                <a:gd name="connsiteX18965" fmla="*/ 908296 w 2371972"/>
                <a:gd name="connsiteY18965" fmla="*/ 2152581 h 3508684"/>
                <a:gd name="connsiteX18966" fmla="*/ 904872 w 2371972"/>
                <a:gd name="connsiteY18966" fmla="*/ 2153722 h 3508684"/>
                <a:gd name="connsiteX18967" fmla="*/ 905157 w 2371972"/>
                <a:gd name="connsiteY18967" fmla="*/ 2151153 h 3508684"/>
                <a:gd name="connsiteX18968" fmla="*/ 906013 w 2371972"/>
                <a:gd name="connsiteY18968" fmla="*/ 2150868 h 3508684"/>
                <a:gd name="connsiteX18969" fmla="*/ 906013 w 2371972"/>
                <a:gd name="connsiteY18969" fmla="*/ 2150202 h 3508684"/>
                <a:gd name="connsiteX18970" fmla="*/ 908866 w 2371972"/>
                <a:gd name="connsiteY18970" fmla="*/ 2146586 h 3508684"/>
                <a:gd name="connsiteX18971" fmla="*/ 908581 w 2371972"/>
                <a:gd name="connsiteY18971" fmla="*/ 2145729 h 3508684"/>
                <a:gd name="connsiteX18972" fmla="*/ 906774 w 2371972"/>
                <a:gd name="connsiteY18972" fmla="*/ 2145063 h 3508684"/>
                <a:gd name="connsiteX18973" fmla="*/ 904682 w 2371972"/>
                <a:gd name="connsiteY18973" fmla="*/ 2147157 h 3508684"/>
                <a:gd name="connsiteX18974" fmla="*/ 903160 w 2371972"/>
                <a:gd name="connsiteY18974" fmla="*/ 2148013 h 3508684"/>
                <a:gd name="connsiteX18975" fmla="*/ 902399 w 2371972"/>
                <a:gd name="connsiteY18975" fmla="*/ 2147632 h 3508684"/>
                <a:gd name="connsiteX18976" fmla="*/ 904682 w 2371972"/>
                <a:gd name="connsiteY18976" fmla="*/ 2143445 h 3508684"/>
                <a:gd name="connsiteX18977" fmla="*/ 905538 w 2371972"/>
                <a:gd name="connsiteY18977" fmla="*/ 2143065 h 3508684"/>
                <a:gd name="connsiteX18978" fmla="*/ 906299 w 2371972"/>
                <a:gd name="connsiteY18978" fmla="*/ 2142113 h 3508684"/>
                <a:gd name="connsiteX18979" fmla="*/ 908391 w 2371972"/>
                <a:gd name="connsiteY18979" fmla="*/ 2141733 h 3508684"/>
                <a:gd name="connsiteX18980" fmla="*/ 908866 w 2371972"/>
                <a:gd name="connsiteY18980" fmla="*/ 2139639 h 3508684"/>
                <a:gd name="connsiteX18981" fmla="*/ 908391 w 2371972"/>
                <a:gd name="connsiteY18981" fmla="*/ 2137831 h 3508684"/>
                <a:gd name="connsiteX18982" fmla="*/ 909247 w 2371972"/>
                <a:gd name="connsiteY18982" fmla="*/ 2137831 h 3508684"/>
                <a:gd name="connsiteX18983" fmla="*/ 910102 w 2371972"/>
                <a:gd name="connsiteY18983" fmla="*/ 2135642 h 3508684"/>
                <a:gd name="connsiteX18984" fmla="*/ 912765 w 2371972"/>
                <a:gd name="connsiteY18984" fmla="*/ 2134215 h 3508684"/>
                <a:gd name="connsiteX18985" fmla="*/ 915048 w 2371972"/>
                <a:gd name="connsiteY18985" fmla="*/ 2132026 h 3508684"/>
                <a:gd name="connsiteX18986" fmla="*/ 917235 w 2371972"/>
                <a:gd name="connsiteY18986" fmla="*/ 2132693 h 3508684"/>
                <a:gd name="connsiteX18987" fmla="*/ 917235 w 2371972"/>
                <a:gd name="connsiteY18987" fmla="*/ 2133549 h 3508684"/>
                <a:gd name="connsiteX18988" fmla="*/ 916569 w 2371972"/>
                <a:gd name="connsiteY18988" fmla="*/ 2134215 h 3508684"/>
                <a:gd name="connsiteX18989" fmla="*/ 916855 w 2371972"/>
                <a:gd name="connsiteY18989" fmla="*/ 2135833 h 3508684"/>
                <a:gd name="connsiteX18990" fmla="*/ 916189 w 2371972"/>
                <a:gd name="connsiteY18990" fmla="*/ 2136118 h 3508684"/>
                <a:gd name="connsiteX18991" fmla="*/ 915333 w 2371972"/>
                <a:gd name="connsiteY18991" fmla="*/ 2137736 h 3508684"/>
                <a:gd name="connsiteX18992" fmla="*/ 914857 w 2371972"/>
                <a:gd name="connsiteY18992" fmla="*/ 2137450 h 3508684"/>
                <a:gd name="connsiteX18993" fmla="*/ 914857 w 2371972"/>
                <a:gd name="connsiteY18993" fmla="*/ 2138878 h 3508684"/>
                <a:gd name="connsiteX18994" fmla="*/ 915713 w 2371972"/>
                <a:gd name="connsiteY18994" fmla="*/ 2138592 h 3508684"/>
                <a:gd name="connsiteX18995" fmla="*/ 916474 w 2371972"/>
                <a:gd name="connsiteY18995" fmla="*/ 2137736 h 3508684"/>
                <a:gd name="connsiteX18996" fmla="*/ 916759 w 2371972"/>
                <a:gd name="connsiteY18996" fmla="*/ 2136594 h 3508684"/>
                <a:gd name="connsiteX18997" fmla="*/ 917615 w 2371972"/>
                <a:gd name="connsiteY18997" fmla="*/ 2135642 h 3508684"/>
                <a:gd name="connsiteX18998" fmla="*/ 920754 w 2371972"/>
                <a:gd name="connsiteY18998" fmla="*/ 2134786 h 3508684"/>
                <a:gd name="connsiteX18999" fmla="*/ 921039 w 2371972"/>
                <a:gd name="connsiteY18999" fmla="*/ 2133168 h 3508684"/>
                <a:gd name="connsiteX19000" fmla="*/ 920278 w 2371972"/>
                <a:gd name="connsiteY19000" fmla="*/ 2132217 h 3508684"/>
                <a:gd name="connsiteX19001" fmla="*/ 919232 w 2371972"/>
                <a:gd name="connsiteY19001" fmla="*/ 2131931 h 3508684"/>
                <a:gd name="connsiteX19002" fmla="*/ 918471 w 2371972"/>
                <a:gd name="connsiteY19002" fmla="*/ 2130980 h 3508684"/>
                <a:gd name="connsiteX19003" fmla="*/ 918186 w 2371972"/>
                <a:gd name="connsiteY19003" fmla="*/ 2127554 h 3508684"/>
                <a:gd name="connsiteX19004" fmla="*/ 916379 w 2371972"/>
                <a:gd name="connsiteY19004" fmla="*/ 2128220 h 3508684"/>
                <a:gd name="connsiteX19005" fmla="*/ 915999 w 2371972"/>
                <a:gd name="connsiteY19005" fmla="*/ 2126602 h 3508684"/>
                <a:gd name="connsiteX19006" fmla="*/ 917045 w 2371972"/>
                <a:gd name="connsiteY19006" fmla="*/ 2123843 h 3508684"/>
                <a:gd name="connsiteX19007" fmla="*/ 917710 w 2371972"/>
                <a:gd name="connsiteY19007" fmla="*/ 2123557 h 3508684"/>
                <a:gd name="connsiteX19008" fmla="*/ 918186 w 2371972"/>
                <a:gd name="connsiteY19008" fmla="*/ 2124699 h 3508684"/>
                <a:gd name="connsiteX19009" fmla="*/ 919042 w 2371972"/>
                <a:gd name="connsiteY19009" fmla="*/ 2124414 h 3508684"/>
                <a:gd name="connsiteX19010" fmla="*/ 919708 w 2371972"/>
                <a:gd name="connsiteY19010" fmla="*/ 2121940 h 3508684"/>
                <a:gd name="connsiteX19011" fmla="*/ 920754 w 2371972"/>
                <a:gd name="connsiteY19011" fmla="*/ 2120798 h 3508684"/>
                <a:gd name="connsiteX19012" fmla="*/ 921419 w 2371972"/>
                <a:gd name="connsiteY19012" fmla="*/ 2116706 h 3508684"/>
                <a:gd name="connsiteX19013" fmla="*/ 922941 w 2371972"/>
                <a:gd name="connsiteY19013" fmla="*/ 2114517 h 3508684"/>
                <a:gd name="connsiteX19014" fmla="*/ 924748 w 2371972"/>
                <a:gd name="connsiteY19014" fmla="*/ 2113090 h 3508684"/>
                <a:gd name="connsiteX19015" fmla="*/ 925413 w 2371972"/>
                <a:gd name="connsiteY19015" fmla="*/ 2110425 h 3508684"/>
                <a:gd name="connsiteX19016" fmla="*/ 925889 w 2371972"/>
                <a:gd name="connsiteY19016" fmla="*/ 2110140 h 3508684"/>
                <a:gd name="connsiteX19017" fmla="*/ 925604 w 2371972"/>
                <a:gd name="connsiteY19017" fmla="*/ 2107951 h 3508684"/>
                <a:gd name="connsiteX19018" fmla="*/ 926079 w 2371972"/>
                <a:gd name="connsiteY19018" fmla="*/ 2107095 h 3508684"/>
                <a:gd name="connsiteX19019" fmla="*/ 927886 w 2371972"/>
                <a:gd name="connsiteY19019" fmla="*/ 2105001 h 3508684"/>
                <a:gd name="connsiteX19020" fmla="*/ 930073 w 2371972"/>
                <a:gd name="connsiteY19020" fmla="*/ 2103860 h 3508684"/>
                <a:gd name="connsiteX19021" fmla="*/ 930359 w 2371972"/>
                <a:gd name="connsiteY19021" fmla="*/ 2103193 h 3508684"/>
                <a:gd name="connsiteX19022" fmla="*/ 932831 w 2371972"/>
                <a:gd name="connsiteY19022" fmla="*/ 2101385 h 3508684"/>
                <a:gd name="connsiteX19023" fmla="*/ 935970 w 2371972"/>
                <a:gd name="connsiteY19023" fmla="*/ 2097769 h 3508684"/>
                <a:gd name="connsiteX19024" fmla="*/ 939583 w 2371972"/>
                <a:gd name="connsiteY19024" fmla="*/ 2096151 h 3508684"/>
                <a:gd name="connsiteX19025" fmla="*/ 939583 w 2371972"/>
                <a:gd name="connsiteY19025" fmla="*/ 2095485 h 3508684"/>
                <a:gd name="connsiteX19026" fmla="*/ 943387 w 2371972"/>
                <a:gd name="connsiteY19026" fmla="*/ 2092726 h 3508684"/>
                <a:gd name="connsiteX19027" fmla="*/ 944148 w 2371972"/>
                <a:gd name="connsiteY19027" fmla="*/ 2091869 h 3508684"/>
                <a:gd name="connsiteX19028" fmla="*/ 944624 w 2371972"/>
                <a:gd name="connsiteY19028" fmla="*/ 2088824 h 3508684"/>
                <a:gd name="connsiteX19029" fmla="*/ 946145 w 2371972"/>
                <a:gd name="connsiteY19029" fmla="*/ 2087968 h 3508684"/>
                <a:gd name="connsiteX19030" fmla="*/ 947191 w 2371972"/>
                <a:gd name="connsiteY19030" fmla="*/ 2085874 h 3508684"/>
                <a:gd name="connsiteX19031" fmla="*/ 951281 w 2371972"/>
                <a:gd name="connsiteY19031" fmla="*/ 2082449 h 3508684"/>
                <a:gd name="connsiteX19032" fmla="*/ 951756 w 2371972"/>
                <a:gd name="connsiteY19032" fmla="*/ 2080165 h 3508684"/>
                <a:gd name="connsiteX19033" fmla="*/ 952802 w 2371972"/>
                <a:gd name="connsiteY19033" fmla="*/ 2077976 h 3508684"/>
                <a:gd name="connsiteX19034" fmla="*/ 951471 w 2371972"/>
                <a:gd name="connsiteY19034" fmla="*/ 2075883 h 3508684"/>
                <a:gd name="connsiteX19035" fmla="*/ 949664 w 2371972"/>
                <a:gd name="connsiteY19035" fmla="*/ 2075217 h 3508684"/>
                <a:gd name="connsiteX19036" fmla="*/ 948142 w 2371972"/>
                <a:gd name="connsiteY19036" fmla="*/ 2075502 h 3508684"/>
                <a:gd name="connsiteX19037" fmla="*/ 946050 w 2371972"/>
                <a:gd name="connsiteY19037" fmla="*/ 2074646 h 3508684"/>
                <a:gd name="connsiteX19038" fmla="*/ 945004 w 2371972"/>
                <a:gd name="connsiteY19038" fmla="*/ 2075312 h 3508684"/>
                <a:gd name="connsiteX19039" fmla="*/ 945765 w 2371972"/>
                <a:gd name="connsiteY19039" fmla="*/ 2073218 h 3508684"/>
                <a:gd name="connsiteX19040" fmla="*/ 944243 w 2371972"/>
                <a:gd name="connsiteY19040" fmla="*/ 2072838 h 3508684"/>
                <a:gd name="connsiteX19041" fmla="*/ 941105 w 2371972"/>
                <a:gd name="connsiteY19041" fmla="*/ 2074646 h 3508684"/>
                <a:gd name="connsiteX19042" fmla="*/ 943387 w 2371972"/>
                <a:gd name="connsiteY19042" fmla="*/ 2071220 h 3508684"/>
                <a:gd name="connsiteX19043" fmla="*/ 947001 w 2371972"/>
                <a:gd name="connsiteY19043" fmla="*/ 2068175 h 3508684"/>
                <a:gd name="connsiteX19044" fmla="*/ 948333 w 2371972"/>
                <a:gd name="connsiteY19044" fmla="*/ 2066367 h 3508684"/>
                <a:gd name="connsiteX19045" fmla="*/ 951185 w 2371972"/>
                <a:gd name="connsiteY19045" fmla="*/ 2064178 h 3508684"/>
                <a:gd name="connsiteX19046" fmla="*/ 953658 w 2371972"/>
                <a:gd name="connsiteY19046" fmla="*/ 2063798 h 3508684"/>
                <a:gd name="connsiteX19047" fmla="*/ 955180 w 2371972"/>
                <a:gd name="connsiteY19047" fmla="*/ 2062846 h 3508684"/>
                <a:gd name="connsiteX19048" fmla="*/ 955465 w 2371972"/>
                <a:gd name="connsiteY19048" fmla="*/ 2062180 h 3508684"/>
                <a:gd name="connsiteX19049" fmla="*/ 956321 w 2371972"/>
                <a:gd name="connsiteY19049" fmla="*/ 2061799 h 3508684"/>
                <a:gd name="connsiteX19050" fmla="*/ 957367 w 2371972"/>
                <a:gd name="connsiteY19050" fmla="*/ 2062180 h 3508684"/>
                <a:gd name="connsiteX19051" fmla="*/ 958413 w 2371972"/>
                <a:gd name="connsiteY19051" fmla="*/ 2060562 h 3508684"/>
                <a:gd name="connsiteX19052" fmla="*/ 958128 w 2371972"/>
                <a:gd name="connsiteY19052" fmla="*/ 2059896 h 3508684"/>
                <a:gd name="connsiteX19053" fmla="*/ 960981 w 2371972"/>
                <a:gd name="connsiteY19053" fmla="*/ 2057803 h 3508684"/>
                <a:gd name="connsiteX19054" fmla="*/ 962788 w 2371972"/>
                <a:gd name="connsiteY19054" fmla="*/ 2058754 h 3508684"/>
                <a:gd name="connsiteX19055" fmla="*/ 964309 w 2371972"/>
                <a:gd name="connsiteY19055" fmla="*/ 2058088 h 3508684"/>
                <a:gd name="connsiteX19056" fmla="*/ 964785 w 2371972"/>
                <a:gd name="connsiteY19056" fmla="*/ 2056851 h 3508684"/>
                <a:gd name="connsiteX19057" fmla="*/ 966116 w 2371972"/>
                <a:gd name="connsiteY19057" fmla="*/ 2056470 h 3508684"/>
                <a:gd name="connsiteX19058" fmla="*/ 966401 w 2371972"/>
                <a:gd name="connsiteY19058" fmla="*/ 2057327 h 3508684"/>
                <a:gd name="connsiteX19059" fmla="*/ 968494 w 2371972"/>
                <a:gd name="connsiteY19059" fmla="*/ 2058183 h 3508684"/>
                <a:gd name="connsiteX19060" fmla="*/ 970015 w 2371972"/>
                <a:gd name="connsiteY19060" fmla="*/ 2057898 h 3508684"/>
                <a:gd name="connsiteX19061" fmla="*/ 970015 w 2371972"/>
                <a:gd name="connsiteY19061" fmla="*/ 2060372 h 3508684"/>
                <a:gd name="connsiteX19062" fmla="*/ 970776 w 2371972"/>
                <a:gd name="connsiteY19062" fmla="*/ 2060657 h 3508684"/>
                <a:gd name="connsiteX19063" fmla="*/ 971822 w 2371972"/>
                <a:gd name="connsiteY19063" fmla="*/ 2056470 h 3508684"/>
                <a:gd name="connsiteX19064" fmla="*/ 973914 w 2371972"/>
                <a:gd name="connsiteY19064" fmla="*/ 2054662 h 3508684"/>
                <a:gd name="connsiteX19065" fmla="*/ 975436 w 2371972"/>
                <a:gd name="connsiteY19065" fmla="*/ 2052474 h 3508684"/>
                <a:gd name="connsiteX19066" fmla="*/ 978859 w 2371972"/>
                <a:gd name="connsiteY19066" fmla="*/ 2050285 h 3508684"/>
                <a:gd name="connsiteX19067" fmla="*/ 980952 w 2371972"/>
                <a:gd name="connsiteY19067" fmla="*/ 2047525 h 3508684"/>
                <a:gd name="connsiteX19068" fmla="*/ 983805 w 2371972"/>
                <a:gd name="connsiteY19068" fmla="*/ 2046384 h 3508684"/>
                <a:gd name="connsiteX19069" fmla="*/ 986943 w 2371972"/>
                <a:gd name="connsiteY19069" fmla="*/ 2046098 h 3508684"/>
                <a:gd name="connsiteX19070" fmla="*/ 992934 w 2371972"/>
                <a:gd name="connsiteY19070" fmla="*/ 2046764 h 3508684"/>
                <a:gd name="connsiteX19071" fmla="*/ 993790 w 2371972"/>
                <a:gd name="connsiteY19071" fmla="*/ 2046479 h 3508684"/>
                <a:gd name="connsiteX19072" fmla="*/ 994551 w 2371972"/>
                <a:gd name="connsiteY19072" fmla="*/ 2045622 h 3508684"/>
                <a:gd name="connsiteX19073" fmla="*/ 997404 w 2371972"/>
                <a:gd name="connsiteY19073" fmla="*/ 2044766 h 3508684"/>
                <a:gd name="connsiteX19074" fmla="*/ 1004536 w 2371972"/>
                <a:gd name="connsiteY19074" fmla="*/ 2046955 h 3508684"/>
                <a:gd name="connsiteX19075" fmla="*/ 1004536 w 2371972"/>
                <a:gd name="connsiteY19075" fmla="*/ 2048572 h 3508684"/>
                <a:gd name="connsiteX19076" fmla="*/ 1007960 w 2371972"/>
                <a:gd name="connsiteY19076" fmla="*/ 2050000 h 3508684"/>
                <a:gd name="connsiteX19077" fmla="*/ 1009006 w 2371972"/>
                <a:gd name="connsiteY19077" fmla="*/ 2051617 h 3508684"/>
                <a:gd name="connsiteX19078" fmla="*/ 1011479 w 2371972"/>
                <a:gd name="connsiteY19078" fmla="*/ 2052854 h 3508684"/>
                <a:gd name="connsiteX19079" fmla="*/ 1013000 w 2371972"/>
                <a:gd name="connsiteY19079" fmla="*/ 2053140 h 3508684"/>
                <a:gd name="connsiteX19080" fmla="*/ 1016424 w 2371972"/>
                <a:gd name="connsiteY19080" fmla="*/ 2052283 h 3508684"/>
                <a:gd name="connsiteX19081" fmla="*/ 1016709 w 2371972"/>
                <a:gd name="connsiteY19081" fmla="*/ 2051617 h 3508684"/>
                <a:gd name="connsiteX19082" fmla="*/ 1018040 w 2371972"/>
                <a:gd name="connsiteY19082" fmla="*/ 2050761 h 3508684"/>
                <a:gd name="connsiteX19083" fmla="*/ 1018326 w 2371972"/>
                <a:gd name="connsiteY19083" fmla="*/ 2050095 h 3508684"/>
                <a:gd name="connsiteX19084" fmla="*/ 1017850 w 2371972"/>
                <a:gd name="connsiteY19084" fmla="*/ 2049429 h 3508684"/>
                <a:gd name="connsiteX19085" fmla="*/ 1018896 w 2371972"/>
                <a:gd name="connsiteY19085" fmla="*/ 2049143 h 3508684"/>
                <a:gd name="connsiteX19086" fmla="*/ 1020228 w 2371972"/>
                <a:gd name="connsiteY19086" fmla="*/ 2050000 h 3508684"/>
                <a:gd name="connsiteX19087" fmla="*/ 1025458 w 2371972"/>
                <a:gd name="connsiteY19087" fmla="*/ 2050666 h 3508684"/>
                <a:gd name="connsiteX19088" fmla="*/ 1026790 w 2371972"/>
                <a:gd name="connsiteY19088" fmla="*/ 2050000 h 3508684"/>
                <a:gd name="connsiteX19089" fmla="*/ 1027455 w 2371972"/>
                <a:gd name="connsiteY19089" fmla="*/ 2047525 h 3508684"/>
                <a:gd name="connsiteX19090" fmla="*/ 1028216 w 2371972"/>
                <a:gd name="connsiteY19090" fmla="*/ 2047240 h 3508684"/>
                <a:gd name="connsiteX19091" fmla="*/ 1028501 w 2371972"/>
                <a:gd name="connsiteY19091" fmla="*/ 2046003 h 3508684"/>
                <a:gd name="connsiteX19092" fmla="*/ 1029357 w 2371972"/>
                <a:gd name="connsiteY19092" fmla="*/ 2045147 h 3508684"/>
                <a:gd name="connsiteX19093" fmla="*/ 1029357 w 2371972"/>
                <a:gd name="connsiteY19093" fmla="*/ 2042482 h 3508684"/>
                <a:gd name="connsiteX19094" fmla="*/ 1032781 w 2371972"/>
                <a:gd name="connsiteY19094" fmla="*/ 2040674 h 3508684"/>
                <a:gd name="connsiteX19095" fmla="*/ 1036870 w 2371972"/>
                <a:gd name="connsiteY19095" fmla="*/ 2039818 h 3508684"/>
                <a:gd name="connsiteX19096" fmla="*/ 1037346 w 2371972"/>
                <a:gd name="connsiteY19096" fmla="*/ 2038961 h 3508684"/>
                <a:gd name="connsiteX19097" fmla="*/ 1041530 w 2371972"/>
                <a:gd name="connsiteY19097" fmla="*/ 2037534 h 3508684"/>
                <a:gd name="connsiteX19098" fmla="*/ 1041530 w 2371972"/>
                <a:gd name="connsiteY19098" fmla="*/ 2036868 h 3508684"/>
                <a:gd name="connsiteX19099" fmla="*/ 1047807 w 2371972"/>
                <a:gd name="connsiteY19099" fmla="*/ 2035916 h 3508684"/>
                <a:gd name="connsiteX19100" fmla="*/ 1050279 w 2371972"/>
                <a:gd name="connsiteY19100" fmla="*/ 2034965 h 3508684"/>
                <a:gd name="connsiteX19101" fmla="*/ 1052086 w 2371972"/>
                <a:gd name="connsiteY19101" fmla="*/ 2033537 h 3508684"/>
                <a:gd name="connsiteX19102" fmla="*/ 1052086 w 2371972"/>
                <a:gd name="connsiteY19102" fmla="*/ 2032300 h 3508684"/>
                <a:gd name="connsiteX19103" fmla="*/ 1051040 w 2371972"/>
                <a:gd name="connsiteY19103" fmla="*/ 2031634 h 3508684"/>
                <a:gd name="connsiteX19104" fmla="*/ 1049233 w 2371972"/>
                <a:gd name="connsiteY19104" fmla="*/ 2031919 h 3508684"/>
                <a:gd name="connsiteX19105" fmla="*/ 1046951 w 2371972"/>
                <a:gd name="connsiteY19105" fmla="*/ 2033537 h 3508684"/>
                <a:gd name="connsiteX19106" fmla="*/ 1045619 w 2371972"/>
                <a:gd name="connsiteY19106" fmla="*/ 2033918 h 3508684"/>
                <a:gd name="connsiteX19107" fmla="*/ 1044763 w 2371972"/>
                <a:gd name="connsiteY19107" fmla="*/ 2034203 h 3508684"/>
                <a:gd name="connsiteX19108" fmla="*/ 1043717 w 2371972"/>
                <a:gd name="connsiteY19108" fmla="*/ 2033537 h 3508684"/>
                <a:gd name="connsiteX19109" fmla="*/ 1041435 w 2371972"/>
                <a:gd name="connsiteY19109" fmla="*/ 2033823 h 3508684"/>
                <a:gd name="connsiteX19110" fmla="*/ 1039248 w 2371972"/>
                <a:gd name="connsiteY19110" fmla="*/ 2035440 h 3508684"/>
                <a:gd name="connsiteX19111" fmla="*/ 1035634 w 2371972"/>
                <a:gd name="connsiteY19111" fmla="*/ 2036106 h 3508684"/>
                <a:gd name="connsiteX19112" fmla="*/ 1033542 w 2371972"/>
                <a:gd name="connsiteY19112" fmla="*/ 2035821 h 3508684"/>
                <a:gd name="connsiteX19113" fmla="*/ 1029738 w 2371972"/>
                <a:gd name="connsiteY19113" fmla="*/ 2037439 h 3508684"/>
                <a:gd name="connsiteX19114" fmla="*/ 1028882 w 2371972"/>
                <a:gd name="connsiteY19114" fmla="*/ 2039247 h 3508684"/>
                <a:gd name="connsiteX19115" fmla="*/ 1026124 w 2371972"/>
                <a:gd name="connsiteY19115" fmla="*/ 2039913 h 3508684"/>
                <a:gd name="connsiteX19116" fmla="*/ 1022891 w 2371972"/>
                <a:gd name="connsiteY19116" fmla="*/ 2039627 h 3508684"/>
                <a:gd name="connsiteX19117" fmla="*/ 1021559 w 2371972"/>
                <a:gd name="connsiteY19117" fmla="*/ 2040293 h 3508684"/>
                <a:gd name="connsiteX19118" fmla="*/ 1021084 w 2371972"/>
                <a:gd name="connsiteY19118" fmla="*/ 2041245 h 3508684"/>
                <a:gd name="connsiteX19119" fmla="*/ 1018991 w 2371972"/>
                <a:gd name="connsiteY19119" fmla="*/ 2041911 h 3508684"/>
                <a:gd name="connsiteX19120" fmla="*/ 1017945 w 2371972"/>
                <a:gd name="connsiteY19120" fmla="*/ 2043529 h 3508684"/>
                <a:gd name="connsiteX19121" fmla="*/ 1015758 w 2371972"/>
                <a:gd name="connsiteY19121" fmla="*/ 2044195 h 3508684"/>
                <a:gd name="connsiteX19122" fmla="*/ 1014236 w 2371972"/>
                <a:gd name="connsiteY19122" fmla="*/ 2045337 h 3508684"/>
                <a:gd name="connsiteX19123" fmla="*/ 1013381 w 2371972"/>
                <a:gd name="connsiteY19123" fmla="*/ 2045622 h 3508684"/>
                <a:gd name="connsiteX19124" fmla="*/ 1012334 w 2371972"/>
                <a:gd name="connsiteY19124" fmla="*/ 2044671 h 3508684"/>
                <a:gd name="connsiteX19125" fmla="*/ 1009482 w 2371972"/>
                <a:gd name="connsiteY19125" fmla="*/ 2044956 h 3508684"/>
                <a:gd name="connsiteX19126" fmla="*/ 1008721 w 2371972"/>
                <a:gd name="connsiteY19126" fmla="*/ 2045813 h 3508684"/>
                <a:gd name="connsiteX19127" fmla="*/ 1008721 w 2371972"/>
                <a:gd name="connsiteY19127" fmla="*/ 2046764 h 3508684"/>
                <a:gd name="connsiteX19128" fmla="*/ 1007389 w 2371972"/>
                <a:gd name="connsiteY19128" fmla="*/ 2047050 h 3508684"/>
                <a:gd name="connsiteX19129" fmla="*/ 1006533 w 2371972"/>
                <a:gd name="connsiteY19129" fmla="*/ 2044385 h 3508684"/>
                <a:gd name="connsiteX19130" fmla="*/ 1006058 w 2371972"/>
                <a:gd name="connsiteY19130" fmla="*/ 2044100 h 3508684"/>
                <a:gd name="connsiteX19131" fmla="*/ 1006058 w 2371972"/>
                <a:gd name="connsiteY19131" fmla="*/ 2042672 h 3508684"/>
                <a:gd name="connsiteX19132" fmla="*/ 1005202 w 2371972"/>
                <a:gd name="connsiteY19132" fmla="*/ 2042292 h 3508684"/>
                <a:gd name="connsiteX19133" fmla="*/ 1005202 w 2371972"/>
                <a:gd name="connsiteY19133" fmla="*/ 2042958 h 3508684"/>
                <a:gd name="connsiteX19134" fmla="*/ 1004727 w 2371972"/>
                <a:gd name="connsiteY19134" fmla="*/ 2042102 h 3508684"/>
                <a:gd name="connsiteX19135" fmla="*/ 1003680 w 2371972"/>
                <a:gd name="connsiteY19135" fmla="*/ 2041721 h 3508684"/>
                <a:gd name="connsiteX19136" fmla="*/ 1003205 w 2371972"/>
                <a:gd name="connsiteY19136" fmla="*/ 2042577 h 3508684"/>
                <a:gd name="connsiteX19137" fmla="*/ 1001398 w 2371972"/>
                <a:gd name="connsiteY19137" fmla="*/ 2043434 h 3508684"/>
                <a:gd name="connsiteX19138" fmla="*/ 1001398 w 2371972"/>
                <a:gd name="connsiteY19138" fmla="*/ 2044290 h 3508684"/>
                <a:gd name="connsiteX19139" fmla="*/ 1000067 w 2371972"/>
                <a:gd name="connsiteY19139" fmla="*/ 2044290 h 3508684"/>
                <a:gd name="connsiteX19140" fmla="*/ 998260 w 2371972"/>
                <a:gd name="connsiteY19140" fmla="*/ 2043434 h 3508684"/>
                <a:gd name="connsiteX19141" fmla="*/ 997784 w 2371972"/>
                <a:gd name="connsiteY19141" fmla="*/ 2040769 h 3508684"/>
                <a:gd name="connsiteX19142" fmla="*/ 998640 w 2371972"/>
                <a:gd name="connsiteY19142" fmla="*/ 2039342 h 3508684"/>
                <a:gd name="connsiteX19143" fmla="*/ 998640 w 2371972"/>
                <a:gd name="connsiteY19143" fmla="*/ 2041340 h 3508684"/>
                <a:gd name="connsiteX19144" fmla="*/ 998355 w 2371972"/>
                <a:gd name="connsiteY19144" fmla="*/ 2040674 h 3508684"/>
                <a:gd name="connsiteX19145" fmla="*/ 997023 w 2371972"/>
                <a:gd name="connsiteY19145" fmla="*/ 2040008 h 3508684"/>
                <a:gd name="connsiteX19146" fmla="*/ 992934 w 2371972"/>
                <a:gd name="connsiteY19146" fmla="*/ 2040008 h 3508684"/>
                <a:gd name="connsiteX19147" fmla="*/ 988845 w 2371972"/>
                <a:gd name="connsiteY19147" fmla="*/ 2038581 h 3508684"/>
                <a:gd name="connsiteX19148" fmla="*/ 985421 w 2371972"/>
                <a:gd name="connsiteY19148" fmla="*/ 2038866 h 3508684"/>
                <a:gd name="connsiteX19149" fmla="*/ 984090 w 2371972"/>
                <a:gd name="connsiteY19149" fmla="*/ 2038200 h 3508684"/>
                <a:gd name="connsiteX19150" fmla="*/ 982758 w 2371972"/>
                <a:gd name="connsiteY19150" fmla="*/ 2039152 h 3508684"/>
                <a:gd name="connsiteX19151" fmla="*/ 980666 w 2371972"/>
                <a:gd name="connsiteY19151" fmla="*/ 2039437 h 3508684"/>
                <a:gd name="connsiteX19152" fmla="*/ 978194 w 2371972"/>
                <a:gd name="connsiteY19152" fmla="*/ 2038771 h 3508684"/>
                <a:gd name="connsiteX19153" fmla="*/ 977148 w 2371972"/>
                <a:gd name="connsiteY19153" fmla="*/ 2037819 h 3508684"/>
                <a:gd name="connsiteX19154" fmla="*/ 974865 w 2371972"/>
                <a:gd name="connsiteY19154" fmla="*/ 2037439 h 3508684"/>
                <a:gd name="connsiteX19155" fmla="*/ 973344 w 2371972"/>
                <a:gd name="connsiteY19155" fmla="*/ 2038105 h 3508684"/>
                <a:gd name="connsiteX19156" fmla="*/ 972868 w 2371972"/>
                <a:gd name="connsiteY19156" fmla="*/ 2037724 h 3508684"/>
                <a:gd name="connsiteX19157" fmla="*/ 972868 w 2371972"/>
                <a:gd name="connsiteY19157" fmla="*/ 2035916 h 3508684"/>
                <a:gd name="connsiteX19158" fmla="*/ 976292 w 2371972"/>
                <a:gd name="connsiteY19158" fmla="*/ 2032015 h 3508684"/>
                <a:gd name="connsiteX19159" fmla="*/ 976577 w 2371972"/>
                <a:gd name="connsiteY19159" fmla="*/ 2029541 h 3508684"/>
                <a:gd name="connsiteX19160" fmla="*/ 975721 w 2371972"/>
                <a:gd name="connsiteY19160" fmla="*/ 2027733 h 3508684"/>
                <a:gd name="connsiteX19161" fmla="*/ 977528 w 2371972"/>
                <a:gd name="connsiteY19161" fmla="*/ 2024497 h 3508684"/>
                <a:gd name="connsiteX19162" fmla="*/ 977243 w 2371972"/>
                <a:gd name="connsiteY19162" fmla="*/ 2024021 h 3508684"/>
                <a:gd name="connsiteX19163" fmla="*/ 978099 w 2371972"/>
                <a:gd name="connsiteY19163" fmla="*/ 2023736 h 3508684"/>
                <a:gd name="connsiteX19164" fmla="*/ 979906 w 2371972"/>
                <a:gd name="connsiteY19164" fmla="*/ 2019168 h 3508684"/>
                <a:gd name="connsiteX19165" fmla="*/ 982568 w 2371972"/>
                <a:gd name="connsiteY19165" fmla="*/ 2016980 h 3508684"/>
                <a:gd name="connsiteX19166" fmla="*/ 984661 w 2371972"/>
                <a:gd name="connsiteY19166" fmla="*/ 2013554 h 3508684"/>
                <a:gd name="connsiteX19167" fmla="*/ 988750 w 2371972"/>
                <a:gd name="connsiteY19167" fmla="*/ 2010890 h 3508684"/>
                <a:gd name="connsiteX19168" fmla="*/ 989225 w 2371972"/>
                <a:gd name="connsiteY19168" fmla="*/ 2009272 h 3508684"/>
                <a:gd name="connsiteX19169" fmla="*/ 990271 w 2371972"/>
                <a:gd name="connsiteY19169" fmla="*/ 2008035 h 3508684"/>
                <a:gd name="connsiteX19170" fmla="*/ 990937 w 2371972"/>
                <a:gd name="connsiteY19170" fmla="*/ 2006227 h 3508684"/>
                <a:gd name="connsiteX19171" fmla="*/ 991983 w 2371972"/>
                <a:gd name="connsiteY19171" fmla="*/ 2005370 h 3508684"/>
                <a:gd name="connsiteX19172" fmla="*/ 992459 w 2371972"/>
                <a:gd name="connsiteY19172" fmla="*/ 2003943 h 3508684"/>
                <a:gd name="connsiteX19173" fmla="*/ 994931 w 2371972"/>
                <a:gd name="connsiteY19173" fmla="*/ 2001850 h 3508684"/>
                <a:gd name="connsiteX19174" fmla="*/ 995787 w 2371972"/>
                <a:gd name="connsiteY19174" fmla="*/ 1998424 h 3508684"/>
                <a:gd name="connsiteX19175" fmla="*/ 999591 w 2371972"/>
                <a:gd name="connsiteY19175" fmla="*/ 1994522 h 3508684"/>
                <a:gd name="connsiteX19176" fmla="*/ 999591 w 2371972"/>
                <a:gd name="connsiteY19176" fmla="*/ 1993856 h 3508684"/>
                <a:gd name="connsiteX19177" fmla="*/ 1000923 w 2371972"/>
                <a:gd name="connsiteY19177" fmla="*/ 1992429 h 3508684"/>
                <a:gd name="connsiteX19178" fmla="*/ 1001398 w 2371972"/>
                <a:gd name="connsiteY19178" fmla="*/ 1990621 h 3508684"/>
                <a:gd name="connsiteX19179" fmla="*/ 1002920 w 2371972"/>
                <a:gd name="connsiteY19179" fmla="*/ 1989193 h 3508684"/>
                <a:gd name="connsiteX19180" fmla="*/ 1006724 w 2371972"/>
                <a:gd name="connsiteY19180" fmla="*/ 1979868 h 3508684"/>
                <a:gd name="connsiteX19181" fmla="*/ 1009196 w 2371972"/>
                <a:gd name="connsiteY19181" fmla="*/ 1978060 h 3508684"/>
                <a:gd name="connsiteX19182" fmla="*/ 1012049 w 2371972"/>
                <a:gd name="connsiteY19182" fmla="*/ 1973587 h 3508684"/>
                <a:gd name="connsiteX19183" fmla="*/ 1015187 w 2371972"/>
                <a:gd name="connsiteY19183" fmla="*/ 1970257 h 3508684"/>
                <a:gd name="connsiteX19184" fmla="*/ 1016709 w 2371972"/>
                <a:gd name="connsiteY19184" fmla="*/ 1966546 h 3508684"/>
                <a:gd name="connsiteX19185" fmla="*/ 1022320 w 2371972"/>
                <a:gd name="connsiteY19185" fmla="*/ 1958267 h 3508684"/>
                <a:gd name="connsiteX19186" fmla="*/ 1024412 w 2371972"/>
                <a:gd name="connsiteY19186" fmla="*/ 1956839 h 3508684"/>
                <a:gd name="connsiteX19187" fmla="*/ 1024412 w 2371972"/>
                <a:gd name="connsiteY19187" fmla="*/ 1955983 h 3508684"/>
                <a:gd name="connsiteX19188" fmla="*/ 1025458 w 2371972"/>
                <a:gd name="connsiteY19188" fmla="*/ 1954746 h 3508684"/>
                <a:gd name="connsiteX19189" fmla="*/ 1028121 w 2371972"/>
                <a:gd name="connsiteY19189" fmla="*/ 1952652 h 3508684"/>
                <a:gd name="connsiteX19190" fmla="*/ 1028977 w 2371972"/>
                <a:gd name="connsiteY19190" fmla="*/ 1950845 h 3508684"/>
                <a:gd name="connsiteX19191" fmla="*/ 1028121 w 2371972"/>
                <a:gd name="connsiteY19191" fmla="*/ 1950559 h 3508684"/>
                <a:gd name="connsiteX19192" fmla="*/ 1027075 w 2371972"/>
                <a:gd name="connsiteY19192" fmla="*/ 1950940 h 3508684"/>
                <a:gd name="connsiteX19193" fmla="*/ 1027075 w 2371972"/>
                <a:gd name="connsiteY19193" fmla="*/ 1951891 h 3508684"/>
                <a:gd name="connsiteX19194" fmla="*/ 1026314 w 2371972"/>
                <a:gd name="connsiteY19194" fmla="*/ 1952272 h 3508684"/>
                <a:gd name="connsiteX19195" fmla="*/ 1025839 w 2371972"/>
                <a:gd name="connsiteY19195" fmla="*/ 1951035 h 3508684"/>
                <a:gd name="connsiteX19196" fmla="*/ 1026504 w 2371972"/>
                <a:gd name="connsiteY19196" fmla="*/ 1950178 h 3508684"/>
                <a:gd name="connsiteX19197" fmla="*/ 1028787 w 2371972"/>
                <a:gd name="connsiteY19197" fmla="*/ 1949227 h 3508684"/>
                <a:gd name="connsiteX19198" fmla="*/ 1031449 w 2371972"/>
                <a:gd name="connsiteY19198" fmla="*/ 1948561 h 3508684"/>
                <a:gd name="connsiteX19199" fmla="*/ 1033542 w 2371972"/>
                <a:gd name="connsiteY19199" fmla="*/ 1946467 h 3508684"/>
                <a:gd name="connsiteX19200" fmla="*/ 1032876 w 2371972"/>
                <a:gd name="connsiteY19200" fmla="*/ 1946087 h 3508684"/>
                <a:gd name="connsiteX19201" fmla="*/ 1032401 w 2371972"/>
                <a:gd name="connsiteY19201" fmla="*/ 1946943 h 3508684"/>
                <a:gd name="connsiteX19202" fmla="*/ 1030879 w 2371972"/>
                <a:gd name="connsiteY19202" fmla="*/ 1947609 h 3508684"/>
                <a:gd name="connsiteX19203" fmla="*/ 1031164 w 2371972"/>
                <a:gd name="connsiteY19203" fmla="*/ 1946943 h 3508684"/>
                <a:gd name="connsiteX19204" fmla="*/ 1030118 w 2371972"/>
                <a:gd name="connsiteY19204" fmla="*/ 1946087 h 3508684"/>
                <a:gd name="connsiteX19205" fmla="*/ 1029833 w 2371972"/>
                <a:gd name="connsiteY19205" fmla="*/ 1944279 h 3508684"/>
                <a:gd name="connsiteX19206" fmla="*/ 1029072 w 2371972"/>
                <a:gd name="connsiteY19206" fmla="*/ 1943327 h 3508684"/>
                <a:gd name="connsiteX19207" fmla="*/ 1029833 w 2371972"/>
                <a:gd name="connsiteY19207" fmla="*/ 1943041 h 3508684"/>
                <a:gd name="connsiteX19208" fmla="*/ 1030689 w 2371972"/>
                <a:gd name="connsiteY19208" fmla="*/ 1943708 h 3508684"/>
                <a:gd name="connsiteX19209" fmla="*/ 1031545 w 2371972"/>
                <a:gd name="connsiteY19209" fmla="*/ 1940948 h 3508684"/>
                <a:gd name="connsiteX19210" fmla="*/ 1027075 w 2371972"/>
                <a:gd name="connsiteY19210" fmla="*/ 1937903 h 3508684"/>
                <a:gd name="connsiteX19211" fmla="*/ 1023937 w 2371972"/>
                <a:gd name="connsiteY19211" fmla="*/ 1936666 h 3508684"/>
                <a:gd name="connsiteX19212" fmla="*/ 1022415 w 2371972"/>
                <a:gd name="connsiteY19212" fmla="*/ 1936666 h 3508684"/>
                <a:gd name="connsiteX19213" fmla="*/ 1022130 w 2371972"/>
                <a:gd name="connsiteY19213" fmla="*/ 1936000 h 3508684"/>
                <a:gd name="connsiteX19214" fmla="*/ 1019277 w 2371972"/>
                <a:gd name="connsiteY19214" fmla="*/ 1935714 h 3508684"/>
                <a:gd name="connsiteX19215" fmla="*/ 1018611 w 2371972"/>
                <a:gd name="connsiteY19215" fmla="*/ 1936666 h 3508684"/>
                <a:gd name="connsiteX19216" fmla="*/ 1017090 w 2371972"/>
                <a:gd name="connsiteY19216" fmla="*/ 1936951 h 3508684"/>
                <a:gd name="connsiteX19217" fmla="*/ 1016614 w 2371972"/>
                <a:gd name="connsiteY19217" fmla="*/ 1937808 h 3508684"/>
                <a:gd name="connsiteX19218" fmla="*/ 1013190 w 2371972"/>
                <a:gd name="connsiteY19218" fmla="*/ 1938759 h 3508684"/>
                <a:gd name="connsiteX19219" fmla="*/ 1012525 w 2371972"/>
                <a:gd name="connsiteY19219" fmla="*/ 1938474 h 3508684"/>
                <a:gd name="connsiteX19220" fmla="*/ 1006248 w 2371972"/>
                <a:gd name="connsiteY19220" fmla="*/ 1934382 h 3508684"/>
                <a:gd name="connsiteX19221" fmla="*/ 1006533 w 2371972"/>
                <a:gd name="connsiteY19221" fmla="*/ 1932289 h 3508684"/>
                <a:gd name="connsiteX19222" fmla="*/ 1005773 w 2371972"/>
                <a:gd name="connsiteY19222" fmla="*/ 1931052 h 3508684"/>
                <a:gd name="connsiteX19223" fmla="*/ 1004251 w 2371972"/>
                <a:gd name="connsiteY19223" fmla="*/ 1930195 h 3508684"/>
                <a:gd name="connsiteX19224" fmla="*/ 1003205 w 2371972"/>
                <a:gd name="connsiteY19224" fmla="*/ 1928958 h 3508684"/>
                <a:gd name="connsiteX19225" fmla="*/ 1001683 w 2371972"/>
                <a:gd name="connsiteY19225" fmla="*/ 1928102 h 3508684"/>
                <a:gd name="connsiteX19226" fmla="*/ 996548 w 2371972"/>
                <a:gd name="connsiteY19226" fmla="*/ 1927245 h 3508684"/>
                <a:gd name="connsiteX19227" fmla="*/ 996833 w 2371972"/>
                <a:gd name="connsiteY19227" fmla="*/ 1926579 h 3508684"/>
                <a:gd name="connsiteX19228" fmla="*/ 989035 w 2371972"/>
                <a:gd name="connsiteY19228" fmla="*/ 1925913 h 3508684"/>
                <a:gd name="connsiteX19229" fmla="*/ 986562 w 2371972"/>
                <a:gd name="connsiteY19229" fmla="*/ 1926294 h 3508684"/>
                <a:gd name="connsiteX19230" fmla="*/ 976292 w 2371972"/>
                <a:gd name="connsiteY19230" fmla="*/ 1926579 h 3508684"/>
                <a:gd name="connsiteX19231" fmla="*/ 975436 w 2371972"/>
                <a:gd name="connsiteY19231" fmla="*/ 1927245 h 3508684"/>
                <a:gd name="connsiteX19232" fmla="*/ 973629 w 2371972"/>
                <a:gd name="connsiteY19232" fmla="*/ 1927531 h 3508684"/>
                <a:gd name="connsiteX19233" fmla="*/ 971537 w 2371972"/>
                <a:gd name="connsiteY19233" fmla="*/ 1926579 h 3508684"/>
                <a:gd name="connsiteX19234" fmla="*/ 971822 w 2371972"/>
                <a:gd name="connsiteY19234" fmla="*/ 1927245 h 3508684"/>
                <a:gd name="connsiteX19235" fmla="*/ 970300 w 2371972"/>
                <a:gd name="connsiteY19235" fmla="*/ 1926865 h 3508684"/>
                <a:gd name="connsiteX19236" fmla="*/ 969825 w 2371972"/>
                <a:gd name="connsiteY19236" fmla="*/ 1927150 h 3508684"/>
                <a:gd name="connsiteX19237" fmla="*/ 969825 w 2371972"/>
                <a:gd name="connsiteY19237" fmla="*/ 1927816 h 3508684"/>
                <a:gd name="connsiteX19238" fmla="*/ 969064 w 2371972"/>
                <a:gd name="connsiteY19238" fmla="*/ 1927816 h 3508684"/>
                <a:gd name="connsiteX19239" fmla="*/ 966211 w 2371972"/>
                <a:gd name="connsiteY19239" fmla="*/ 1927531 h 3508684"/>
                <a:gd name="connsiteX19240" fmla="*/ 965355 w 2371972"/>
                <a:gd name="connsiteY19240" fmla="*/ 1926865 h 3508684"/>
                <a:gd name="connsiteX19241" fmla="*/ 963073 w 2371972"/>
                <a:gd name="connsiteY19241" fmla="*/ 1926865 h 3508684"/>
                <a:gd name="connsiteX19242" fmla="*/ 962407 w 2371972"/>
                <a:gd name="connsiteY19242" fmla="*/ 1926484 h 3508684"/>
                <a:gd name="connsiteX19243" fmla="*/ 960125 w 2371972"/>
                <a:gd name="connsiteY19243" fmla="*/ 1927340 h 3508684"/>
                <a:gd name="connsiteX19244" fmla="*/ 959840 w 2371972"/>
                <a:gd name="connsiteY19244" fmla="*/ 1926389 h 3508684"/>
                <a:gd name="connsiteX19245" fmla="*/ 956987 w 2371972"/>
                <a:gd name="connsiteY19245" fmla="*/ 1926674 h 3508684"/>
                <a:gd name="connsiteX19246" fmla="*/ 954324 w 2371972"/>
                <a:gd name="connsiteY19246" fmla="*/ 1925818 h 3508684"/>
                <a:gd name="connsiteX19247" fmla="*/ 952232 w 2371972"/>
                <a:gd name="connsiteY19247" fmla="*/ 1926198 h 3508684"/>
                <a:gd name="connsiteX19248" fmla="*/ 951185 w 2371972"/>
                <a:gd name="connsiteY19248" fmla="*/ 1925532 h 3508684"/>
                <a:gd name="connsiteX19249" fmla="*/ 948903 w 2371972"/>
                <a:gd name="connsiteY19249" fmla="*/ 1925818 h 3508684"/>
                <a:gd name="connsiteX19250" fmla="*/ 944243 w 2371972"/>
                <a:gd name="connsiteY19250" fmla="*/ 1923724 h 3508684"/>
                <a:gd name="connsiteX19251" fmla="*/ 939774 w 2371972"/>
                <a:gd name="connsiteY19251" fmla="*/ 1923439 h 3508684"/>
                <a:gd name="connsiteX19252" fmla="*/ 939108 w 2371972"/>
                <a:gd name="connsiteY19252" fmla="*/ 1924391 h 3508684"/>
                <a:gd name="connsiteX19253" fmla="*/ 938823 w 2371972"/>
                <a:gd name="connsiteY19253" fmla="*/ 1926484 h 3508684"/>
                <a:gd name="connsiteX19254" fmla="*/ 939869 w 2371972"/>
                <a:gd name="connsiteY19254" fmla="*/ 1927340 h 3508684"/>
                <a:gd name="connsiteX19255" fmla="*/ 940629 w 2371972"/>
                <a:gd name="connsiteY19255" fmla="*/ 1928768 h 3508684"/>
                <a:gd name="connsiteX19256" fmla="*/ 944053 w 2371972"/>
                <a:gd name="connsiteY19256" fmla="*/ 1930576 h 3508684"/>
                <a:gd name="connsiteX19257" fmla="*/ 945575 w 2371972"/>
                <a:gd name="connsiteY19257" fmla="*/ 1930576 h 3508684"/>
                <a:gd name="connsiteX19258" fmla="*/ 950044 w 2371972"/>
                <a:gd name="connsiteY19258" fmla="*/ 1932193 h 3508684"/>
                <a:gd name="connsiteX19259" fmla="*/ 951566 w 2371972"/>
                <a:gd name="connsiteY19259" fmla="*/ 1931813 h 3508684"/>
                <a:gd name="connsiteX19260" fmla="*/ 952041 w 2371972"/>
                <a:gd name="connsiteY19260" fmla="*/ 1932193 h 3508684"/>
                <a:gd name="connsiteX19261" fmla="*/ 953563 w 2371972"/>
                <a:gd name="connsiteY19261" fmla="*/ 1932193 h 3508684"/>
                <a:gd name="connsiteX19262" fmla="*/ 954038 w 2371972"/>
                <a:gd name="connsiteY19262" fmla="*/ 1931813 h 3508684"/>
                <a:gd name="connsiteX19263" fmla="*/ 955370 w 2371972"/>
                <a:gd name="connsiteY19263" fmla="*/ 1932479 h 3508684"/>
                <a:gd name="connsiteX19264" fmla="*/ 957462 w 2371972"/>
                <a:gd name="connsiteY19264" fmla="*/ 1932193 h 3508684"/>
                <a:gd name="connsiteX19265" fmla="*/ 960315 w 2371972"/>
                <a:gd name="connsiteY19265" fmla="*/ 1933145 h 3508684"/>
                <a:gd name="connsiteX19266" fmla="*/ 961837 w 2371972"/>
                <a:gd name="connsiteY19266" fmla="*/ 1932860 h 3508684"/>
                <a:gd name="connsiteX19267" fmla="*/ 963168 w 2371972"/>
                <a:gd name="connsiteY19267" fmla="*/ 1933526 h 3508684"/>
                <a:gd name="connsiteX19268" fmla="*/ 968494 w 2371972"/>
                <a:gd name="connsiteY19268" fmla="*/ 1933811 h 3508684"/>
                <a:gd name="connsiteX19269" fmla="*/ 969350 w 2371972"/>
                <a:gd name="connsiteY19269" fmla="*/ 1934477 h 3508684"/>
                <a:gd name="connsiteX19270" fmla="*/ 969350 w 2371972"/>
                <a:gd name="connsiteY19270" fmla="*/ 1935143 h 3508684"/>
                <a:gd name="connsiteX19271" fmla="*/ 973439 w 2371972"/>
                <a:gd name="connsiteY19271" fmla="*/ 1936000 h 3508684"/>
                <a:gd name="connsiteX19272" fmla="*/ 979050 w 2371972"/>
                <a:gd name="connsiteY19272" fmla="*/ 1935714 h 3508684"/>
                <a:gd name="connsiteX19273" fmla="*/ 990462 w 2371972"/>
                <a:gd name="connsiteY19273" fmla="*/ 1933431 h 3508684"/>
                <a:gd name="connsiteX19274" fmla="*/ 992649 w 2371972"/>
                <a:gd name="connsiteY19274" fmla="*/ 1934382 h 3508684"/>
                <a:gd name="connsiteX19275" fmla="*/ 998450 w 2371972"/>
                <a:gd name="connsiteY19275" fmla="*/ 1932574 h 3508684"/>
                <a:gd name="connsiteX19276" fmla="*/ 1000257 w 2371972"/>
                <a:gd name="connsiteY19276" fmla="*/ 1932574 h 3508684"/>
                <a:gd name="connsiteX19277" fmla="*/ 1000542 w 2371972"/>
                <a:gd name="connsiteY19277" fmla="*/ 1933240 h 3508684"/>
                <a:gd name="connsiteX19278" fmla="*/ 1002729 w 2371972"/>
                <a:gd name="connsiteY19278" fmla="*/ 1934192 h 3508684"/>
                <a:gd name="connsiteX19279" fmla="*/ 1003205 w 2371972"/>
                <a:gd name="connsiteY19279" fmla="*/ 1933526 h 3508684"/>
                <a:gd name="connsiteX19280" fmla="*/ 1004536 w 2371972"/>
                <a:gd name="connsiteY19280" fmla="*/ 1934192 h 3508684"/>
                <a:gd name="connsiteX19281" fmla="*/ 1009862 w 2371972"/>
                <a:gd name="connsiteY19281" fmla="*/ 1938474 h 3508684"/>
                <a:gd name="connsiteX19282" fmla="*/ 1012334 w 2371972"/>
                <a:gd name="connsiteY19282" fmla="*/ 1939711 h 3508684"/>
                <a:gd name="connsiteX19283" fmla="*/ 1015758 w 2371972"/>
                <a:gd name="connsiteY19283" fmla="*/ 1939711 h 3508684"/>
                <a:gd name="connsiteX19284" fmla="*/ 1023556 w 2371972"/>
                <a:gd name="connsiteY19284" fmla="*/ 1941995 h 3508684"/>
                <a:gd name="connsiteX19285" fmla="*/ 1024412 w 2371972"/>
                <a:gd name="connsiteY19285" fmla="*/ 1941614 h 3508684"/>
                <a:gd name="connsiteX19286" fmla="*/ 1024697 w 2371972"/>
                <a:gd name="connsiteY19286" fmla="*/ 1942280 h 3508684"/>
                <a:gd name="connsiteX19287" fmla="*/ 1023651 w 2371972"/>
                <a:gd name="connsiteY19287" fmla="*/ 1942566 h 3508684"/>
                <a:gd name="connsiteX19288" fmla="*/ 1022795 w 2371972"/>
                <a:gd name="connsiteY19288" fmla="*/ 1945991 h 3508684"/>
                <a:gd name="connsiteX19289" fmla="*/ 1023461 w 2371972"/>
                <a:gd name="connsiteY19289" fmla="*/ 1948085 h 3508684"/>
                <a:gd name="connsiteX19290" fmla="*/ 1022415 w 2371972"/>
                <a:gd name="connsiteY19290" fmla="*/ 1949322 h 3508684"/>
                <a:gd name="connsiteX19291" fmla="*/ 1021940 w 2371972"/>
                <a:gd name="connsiteY19291" fmla="*/ 1951130 h 3508684"/>
                <a:gd name="connsiteX19292" fmla="*/ 1019087 w 2371972"/>
                <a:gd name="connsiteY19292" fmla="*/ 1952748 h 3508684"/>
                <a:gd name="connsiteX19293" fmla="*/ 1019087 w 2371972"/>
                <a:gd name="connsiteY19293" fmla="*/ 1953414 h 3508684"/>
                <a:gd name="connsiteX19294" fmla="*/ 1018231 w 2371972"/>
                <a:gd name="connsiteY19294" fmla="*/ 1954080 h 3508684"/>
                <a:gd name="connsiteX19295" fmla="*/ 1017185 w 2371972"/>
                <a:gd name="connsiteY19295" fmla="*/ 1957410 h 3508684"/>
                <a:gd name="connsiteX19296" fmla="*/ 1012239 w 2371972"/>
                <a:gd name="connsiteY19296" fmla="*/ 1962264 h 3508684"/>
                <a:gd name="connsiteX19297" fmla="*/ 1011954 w 2371972"/>
                <a:gd name="connsiteY19297" fmla="*/ 1964738 h 3508684"/>
                <a:gd name="connsiteX19298" fmla="*/ 1011288 w 2371972"/>
                <a:gd name="connsiteY19298" fmla="*/ 1966355 h 3508684"/>
                <a:gd name="connsiteX19299" fmla="*/ 1006629 w 2371972"/>
                <a:gd name="connsiteY19299" fmla="*/ 1968639 h 3508684"/>
                <a:gd name="connsiteX19300" fmla="*/ 1006153 w 2371972"/>
                <a:gd name="connsiteY19300" fmla="*/ 1970257 h 3508684"/>
                <a:gd name="connsiteX19301" fmla="*/ 1004631 w 2371972"/>
                <a:gd name="connsiteY19301" fmla="*/ 1971684 h 3508684"/>
                <a:gd name="connsiteX19302" fmla="*/ 1003585 w 2371972"/>
                <a:gd name="connsiteY19302" fmla="*/ 1973778 h 3508684"/>
                <a:gd name="connsiteX19303" fmla="*/ 996643 w 2371972"/>
                <a:gd name="connsiteY19303" fmla="*/ 1979487 h 3508684"/>
                <a:gd name="connsiteX19304" fmla="*/ 993029 w 2371972"/>
                <a:gd name="connsiteY19304" fmla="*/ 1984626 h 3508684"/>
                <a:gd name="connsiteX19305" fmla="*/ 989606 w 2371972"/>
                <a:gd name="connsiteY19305" fmla="*/ 1987290 h 3508684"/>
                <a:gd name="connsiteX19306" fmla="*/ 988084 w 2371972"/>
                <a:gd name="connsiteY19306" fmla="*/ 1989098 h 3508684"/>
                <a:gd name="connsiteX19307" fmla="*/ 988084 w 2371972"/>
                <a:gd name="connsiteY19307" fmla="*/ 1990050 h 3508684"/>
                <a:gd name="connsiteX19308" fmla="*/ 985992 w 2371972"/>
                <a:gd name="connsiteY19308" fmla="*/ 1991287 h 3508684"/>
                <a:gd name="connsiteX19309" fmla="*/ 984946 w 2371972"/>
                <a:gd name="connsiteY19309" fmla="*/ 1992905 h 3508684"/>
                <a:gd name="connsiteX19310" fmla="*/ 984090 w 2371972"/>
                <a:gd name="connsiteY19310" fmla="*/ 1993285 h 3508684"/>
                <a:gd name="connsiteX19311" fmla="*/ 984090 w 2371972"/>
                <a:gd name="connsiteY19311" fmla="*/ 1991001 h 3508684"/>
                <a:gd name="connsiteX19312" fmla="*/ 981903 w 2371972"/>
                <a:gd name="connsiteY19312" fmla="*/ 1990716 h 3508684"/>
                <a:gd name="connsiteX19313" fmla="*/ 981142 w 2371972"/>
                <a:gd name="connsiteY19313" fmla="*/ 1991382 h 3508684"/>
                <a:gd name="connsiteX19314" fmla="*/ 980857 w 2371972"/>
                <a:gd name="connsiteY19314" fmla="*/ 1993856 h 3508684"/>
                <a:gd name="connsiteX19315" fmla="*/ 979810 w 2371972"/>
                <a:gd name="connsiteY19315" fmla="*/ 1993571 h 3508684"/>
                <a:gd name="connsiteX19316" fmla="*/ 979525 w 2371972"/>
                <a:gd name="connsiteY19316" fmla="*/ 1994808 h 3508684"/>
                <a:gd name="connsiteX19317" fmla="*/ 979050 w 2371972"/>
                <a:gd name="connsiteY19317" fmla="*/ 1995093 h 3508684"/>
                <a:gd name="connsiteX19318" fmla="*/ 979050 w 2371972"/>
                <a:gd name="connsiteY19318" fmla="*/ 1996711 h 3508684"/>
                <a:gd name="connsiteX19319" fmla="*/ 979715 w 2371972"/>
                <a:gd name="connsiteY19319" fmla="*/ 1997377 h 3508684"/>
                <a:gd name="connsiteX19320" fmla="*/ 979715 w 2371972"/>
                <a:gd name="connsiteY19320" fmla="*/ 2000137 h 3508684"/>
                <a:gd name="connsiteX19321" fmla="*/ 980476 w 2371972"/>
                <a:gd name="connsiteY19321" fmla="*/ 2000803 h 3508684"/>
                <a:gd name="connsiteX19322" fmla="*/ 980476 w 2371972"/>
                <a:gd name="connsiteY19322" fmla="*/ 2002991 h 3508684"/>
                <a:gd name="connsiteX19323" fmla="*/ 974865 w 2371972"/>
                <a:gd name="connsiteY19323" fmla="*/ 2008511 h 3508684"/>
                <a:gd name="connsiteX19324" fmla="*/ 973058 w 2371972"/>
                <a:gd name="connsiteY19324" fmla="*/ 2011556 h 3508684"/>
                <a:gd name="connsiteX19325" fmla="*/ 970776 w 2371972"/>
                <a:gd name="connsiteY19325" fmla="*/ 2012983 h 3508684"/>
                <a:gd name="connsiteX19326" fmla="*/ 971061 w 2371972"/>
                <a:gd name="connsiteY19326" fmla="*/ 2015457 h 3508684"/>
                <a:gd name="connsiteX19327" fmla="*/ 970396 w 2371972"/>
                <a:gd name="connsiteY19327" fmla="*/ 2016123 h 3508684"/>
                <a:gd name="connsiteX19328" fmla="*/ 969920 w 2371972"/>
                <a:gd name="connsiteY19328" fmla="*/ 2018597 h 3508684"/>
                <a:gd name="connsiteX19329" fmla="*/ 970776 w 2371972"/>
                <a:gd name="connsiteY19329" fmla="*/ 2019263 h 3508684"/>
                <a:gd name="connsiteX19330" fmla="*/ 971251 w 2371972"/>
                <a:gd name="connsiteY19330" fmla="*/ 2020691 h 3508684"/>
                <a:gd name="connsiteX19331" fmla="*/ 975055 w 2371972"/>
                <a:gd name="connsiteY19331" fmla="*/ 2023355 h 3508684"/>
                <a:gd name="connsiteX19332" fmla="*/ 975055 w 2371972"/>
                <a:gd name="connsiteY19332" fmla="*/ 2026115 h 3508684"/>
                <a:gd name="connsiteX19333" fmla="*/ 967067 w 2371972"/>
                <a:gd name="connsiteY19333" fmla="*/ 2028589 h 3508684"/>
                <a:gd name="connsiteX19334" fmla="*/ 962883 w 2371972"/>
                <a:gd name="connsiteY19334" fmla="*/ 2031634 h 3508684"/>
                <a:gd name="connsiteX19335" fmla="*/ 962122 w 2371972"/>
                <a:gd name="connsiteY19335" fmla="*/ 2032491 h 3508684"/>
                <a:gd name="connsiteX19336" fmla="*/ 961646 w 2371972"/>
                <a:gd name="connsiteY19336" fmla="*/ 2034679 h 3508684"/>
                <a:gd name="connsiteX19337" fmla="*/ 960315 w 2371972"/>
                <a:gd name="connsiteY19337" fmla="*/ 2035916 h 3508684"/>
                <a:gd name="connsiteX19338" fmla="*/ 960315 w 2371972"/>
                <a:gd name="connsiteY19338" fmla="*/ 2037344 h 3508684"/>
                <a:gd name="connsiteX19339" fmla="*/ 959459 w 2371972"/>
                <a:gd name="connsiteY19339" fmla="*/ 2038200 h 3508684"/>
                <a:gd name="connsiteX19340" fmla="*/ 959174 w 2371972"/>
                <a:gd name="connsiteY19340" fmla="*/ 2039627 h 3508684"/>
                <a:gd name="connsiteX19341" fmla="*/ 957652 w 2371972"/>
                <a:gd name="connsiteY19341" fmla="*/ 2040579 h 3508684"/>
                <a:gd name="connsiteX19342" fmla="*/ 957177 w 2371972"/>
                <a:gd name="connsiteY19342" fmla="*/ 2040293 h 3508684"/>
                <a:gd name="connsiteX19343" fmla="*/ 957462 w 2371972"/>
                <a:gd name="connsiteY19343" fmla="*/ 2037819 h 3508684"/>
                <a:gd name="connsiteX19344" fmla="*/ 956796 w 2371972"/>
                <a:gd name="connsiteY19344" fmla="*/ 2037534 h 3508684"/>
                <a:gd name="connsiteX19345" fmla="*/ 956036 w 2371972"/>
                <a:gd name="connsiteY19345" fmla="*/ 2035060 h 3508684"/>
                <a:gd name="connsiteX19346" fmla="*/ 957082 w 2371972"/>
                <a:gd name="connsiteY19346" fmla="*/ 2034774 h 3508684"/>
                <a:gd name="connsiteX19347" fmla="*/ 957367 w 2371972"/>
                <a:gd name="connsiteY19347" fmla="*/ 2033823 h 3508684"/>
                <a:gd name="connsiteX19348" fmla="*/ 956036 w 2371972"/>
                <a:gd name="connsiteY19348" fmla="*/ 2032395 h 3508684"/>
                <a:gd name="connsiteX19349" fmla="*/ 953563 w 2371972"/>
                <a:gd name="connsiteY19349" fmla="*/ 2031539 h 3508684"/>
                <a:gd name="connsiteX19350" fmla="*/ 950710 w 2371972"/>
                <a:gd name="connsiteY19350" fmla="*/ 2031539 h 3508684"/>
                <a:gd name="connsiteX19351" fmla="*/ 949188 w 2371972"/>
                <a:gd name="connsiteY19351" fmla="*/ 2034584 h 3508684"/>
                <a:gd name="connsiteX19352" fmla="*/ 947096 w 2371972"/>
                <a:gd name="connsiteY19352" fmla="*/ 2036202 h 3508684"/>
                <a:gd name="connsiteX19353" fmla="*/ 946621 w 2371972"/>
                <a:gd name="connsiteY19353" fmla="*/ 2037629 h 3508684"/>
                <a:gd name="connsiteX19354" fmla="*/ 945575 w 2371972"/>
                <a:gd name="connsiteY19354" fmla="*/ 2038295 h 3508684"/>
                <a:gd name="connsiteX19355" fmla="*/ 944529 w 2371972"/>
                <a:gd name="connsiteY19355" fmla="*/ 2041721 h 3508684"/>
                <a:gd name="connsiteX19356" fmla="*/ 937206 w 2371972"/>
                <a:gd name="connsiteY19356" fmla="*/ 2046384 h 3508684"/>
                <a:gd name="connsiteX19357" fmla="*/ 937206 w 2371972"/>
                <a:gd name="connsiteY19357" fmla="*/ 2048001 h 3508684"/>
                <a:gd name="connsiteX19358" fmla="*/ 936350 w 2371972"/>
                <a:gd name="connsiteY19358" fmla="*/ 2049238 h 3508684"/>
                <a:gd name="connsiteX19359" fmla="*/ 934543 w 2371972"/>
                <a:gd name="connsiteY19359" fmla="*/ 2049619 h 3508684"/>
                <a:gd name="connsiteX19360" fmla="*/ 930739 w 2371972"/>
                <a:gd name="connsiteY19360" fmla="*/ 2052093 h 3508684"/>
                <a:gd name="connsiteX19361" fmla="*/ 929883 w 2371972"/>
                <a:gd name="connsiteY19361" fmla="*/ 2055519 h 3508684"/>
                <a:gd name="connsiteX19362" fmla="*/ 930644 w 2371972"/>
                <a:gd name="connsiteY19362" fmla="*/ 2057612 h 3508684"/>
                <a:gd name="connsiteX19363" fmla="*/ 929883 w 2371972"/>
                <a:gd name="connsiteY19363" fmla="*/ 2059040 h 3508684"/>
                <a:gd name="connsiteX19364" fmla="*/ 927411 w 2371972"/>
                <a:gd name="connsiteY19364" fmla="*/ 2060848 h 3508684"/>
                <a:gd name="connsiteX19365" fmla="*/ 926079 w 2371972"/>
                <a:gd name="connsiteY19365" fmla="*/ 2062656 h 3508684"/>
                <a:gd name="connsiteX19366" fmla="*/ 925223 w 2371972"/>
                <a:gd name="connsiteY19366" fmla="*/ 2065415 h 3508684"/>
                <a:gd name="connsiteX19367" fmla="*/ 923416 w 2371972"/>
                <a:gd name="connsiteY19367" fmla="*/ 2066367 h 3508684"/>
                <a:gd name="connsiteX19368" fmla="*/ 920278 w 2371972"/>
                <a:gd name="connsiteY19368" fmla="*/ 2070268 h 3508684"/>
                <a:gd name="connsiteX19369" fmla="*/ 919422 w 2371972"/>
                <a:gd name="connsiteY19369" fmla="*/ 2070554 h 3508684"/>
                <a:gd name="connsiteX19370" fmla="*/ 918091 w 2371972"/>
                <a:gd name="connsiteY19370" fmla="*/ 2071505 h 3508684"/>
                <a:gd name="connsiteX19371" fmla="*/ 917806 w 2371972"/>
                <a:gd name="connsiteY19371" fmla="*/ 2072362 h 3508684"/>
                <a:gd name="connsiteX19372" fmla="*/ 916759 w 2371972"/>
                <a:gd name="connsiteY19372" fmla="*/ 2073028 h 3508684"/>
                <a:gd name="connsiteX19373" fmla="*/ 913146 w 2371972"/>
                <a:gd name="connsiteY19373" fmla="*/ 2078833 h 3508684"/>
                <a:gd name="connsiteX19374" fmla="*/ 910483 w 2371972"/>
                <a:gd name="connsiteY19374" fmla="*/ 2081497 h 3508684"/>
                <a:gd name="connsiteX19375" fmla="*/ 908961 w 2371972"/>
                <a:gd name="connsiteY19375" fmla="*/ 2082354 h 3508684"/>
                <a:gd name="connsiteX19376" fmla="*/ 907630 w 2371972"/>
                <a:gd name="connsiteY19376" fmla="*/ 2082639 h 3508684"/>
                <a:gd name="connsiteX19377" fmla="*/ 906774 w 2371972"/>
                <a:gd name="connsiteY19377" fmla="*/ 2079594 h 3508684"/>
                <a:gd name="connsiteX19378" fmla="*/ 904682 w 2371972"/>
                <a:gd name="connsiteY19378" fmla="*/ 2079213 h 3508684"/>
                <a:gd name="connsiteX19379" fmla="*/ 900878 w 2371972"/>
                <a:gd name="connsiteY19379" fmla="*/ 2081878 h 3508684"/>
                <a:gd name="connsiteX19380" fmla="*/ 898786 w 2371972"/>
                <a:gd name="connsiteY19380" fmla="*/ 2082544 h 3508684"/>
                <a:gd name="connsiteX19381" fmla="*/ 897264 w 2371972"/>
                <a:gd name="connsiteY19381" fmla="*/ 2085208 h 3508684"/>
                <a:gd name="connsiteX19382" fmla="*/ 895742 w 2371972"/>
                <a:gd name="connsiteY19382" fmla="*/ 2086160 h 3508684"/>
                <a:gd name="connsiteX19383" fmla="*/ 894696 w 2371972"/>
                <a:gd name="connsiteY19383" fmla="*/ 2089586 h 3508684"/>
                <a:gd name="connsiteX19384" fmla="*/ 891843 w 2371972"/>
                <a:gd name="connsiteY19384" fmla="*/ 2092821 h 3508684"/>
                <a:gd name="connsiteX19385" fmla="*/ 891843 w 2371972"/>
                <a:gd name="connsiteY19385" fmla="*/ 2093963 h 3508684"/>
                <a:gd name="connsiteX19386" fmla="*/ 889181 w 2371972"/>
                <a:gd name="connsiteY19386" fmla="*/ 2096056 h 3508684"/>
                <a:gd name="connsiteX19387" fmla="*/ 887659 w 2371972"/>
                <a:gd name="connsiteY19387" fmla="*/ 2098531 h 3508684"/>
                <a:gd name="connsiteX19388" fmla="*/ 886328 w 2371972"/>
                <a:gd name="connsiteY19388" fmla="*/ 2099387 h 3508684"/>
                <a:gd name="connsiteX19389" fmla="*/ 885472 w 2371972"/>
                <a:gd name="connsiteY19389" fmla="*/ 2100529 h 3508684"/>
                <a:gd name="connsiteX19390" fmla="*/ 884996 w 2371972"/>
                <a:gd name="connsiteY19390" fmla="*/ 2101956 h 3508684"/>
                <a:gd name="connsiteX19391" fmla="*/ 884140 w 2371972"/>
                <a:gd name="connsiteY19391" fmla="*/ 2102622 h 3508684"/>
                <a:gd name="connsiteX19392" fmla="*/ 881668 w 2371972"/>
                <a:gd name="connsiteY19392" fmla="*/ 2102908 h 3508684"/>
                <a:gd name="connsiteX19393" fmla="*/ 879861 w 2371972"/>
                <a:gd name="connsiteY19393" fmla="*/ 2102051 h 3508684"/>
                <a:gd name="connsiteX19394" fmla="*/ 877388 w 2371972"/>
                <a:gd name="connsiteY19394" fmla="*/ 2102718 h 3508684"/>
                <a:gd name="connsiteX19395" fmla="*/ 877674 w 2371972"/>
                <a:gd name="connsiteY19395" fmla="*/ 2104145 h 3508684"/>
                <a:gd name="connsiteX19396" fmla="*/ 877198 w 2371972"/>
                <a:gd name="connsiteY19396" fmla="*/ 2106238 h 3508684"/>
                <a:gd name="connsiteX19397" fmla="*/ 876342 w 2371972"/>
                <a:gd name="connsiteY19397" fmla="*/ 2106238 h 3508684"/>
                <a:gd name="connsiteX19398" fmla="*/ 873870 w 2371972"/>
                <a:gd name="connsiteY19398" fmla="*/ 2103764 h 3508684"/>
                <a:gd name="connsiteX19399" fmla="*/ 873394 w 2371972"/>
                <a:gd name="connsiteY19399" fmla="*/ 2102527 h 3508684"/>
                <a:gd name="connsiteX19400" fmla="*/ 869210 w 2371972"/>
                <a:gd name="connsiteY19400" fmla="*/ 2101385 h 3508684"/>
                <a:gd name="connsiteX19401" fmla="*/ 862933 w 2371972"/>
                <a:gd name="connsiteY19401" fmla="*/ 2101100 h 3508684"/>
                <a:gd name="connsiteX19402" fmla="*/ 862648 w 2371972"/>
                <a:gd name="connsiteY19402" fmla="*/ 2102527 h 3508684"/>
                <a:gd name="connsiteX19403" fmla="*/ 863409 w 2371972"/>
                <a:gd name="connsiteY19403" fmla="*/ 2103764 h 3508684"/>
                <a:gd name="connsiteX19404" fmla="*/ 864455 w 2371972"/>
                <a:gd name="connsiteY19404" fmla="*/ 2104621 h 3508684"/>
                <a:gd name="connsiteX19405" fmla="*/ 868259 w 2371972"/>
                <a:gd name="connsiteY19405" fmla="*/ 2105572 h 3508684"/>
                <a:gd name="connsiteX19406" fmla="*/ 872728 w 2371972"/>
                <a:gd name="connsiteY19406" fmla="*/ 2108046 h 3508684"/>
                <a:gd name="connsiteX19407" fmla="*/ 874250 w 2371972"/>
                <a:gd name="connsiteY19407" fmla="*/ 2108332 h 3508684"/>
                <a:gd name="connsiteX19408" fmla="*/ 875011 w 2371972"/>
                <a:gd name="connsiteY19408" fmla="*/ 2109474 h 3508684"/>
                <a:gd name="connsiteX19409" fmla="*/ 874155 w 2371972"/>
                <a:gd name="connsiteY19409" fmla="*/ 2112709 h 3508684"/>
                <a:gd name="connsiteX19410" fmla="*/ 872633 w 2371972"/>
                <a:gd name="connsiteY19410" fmla="*/ 2114517 h 3508684"/>
                <a:gd name="connsiteX19411" fmla="*/ 872158 w 2371972"/>
                <a:gd name="connsiteY19411" fmla="*/ 2116325 h 3508684"/>
                <a:gd name="connsiteX19412" fmla="*/ 869495 w 2371972"/>
                <a:gd name="connsiteY19412" fmla="*/ 2119370 h 3508684"/>
                <a:gd name="connsiteX19413" fmla="*/ 867973 w 2371972"/>
                <a:gd name="connsiteY19413" fmla="*/ 2122606 h 3508684"/>
                <a:gd name="connsiteX19414" fmla="*/ 866167 w 2371972"/>
                <a:gd name="connsiteY19414" fmla="*/ 2123843 h 3508684"/>
                <a:gd name="connsiteX19415" fmla="*/ 865691 w 2371972"/>
                <a:gd name="connsiteY19415" fmla="*/ 2124699 h 3508684"/>
                <a:gd name="connsiteX19416" fmla="*/ 865216 w 2371972"/>
                <a:gd name="connsiteY19416" fmla="*/ 2127364 h 3508684"/>
                <a:gd name="connsiteX19417" fmla="*/ 863123 w 2371972"/>
                <a:gd name="connsiteY19417" fmla="*/ 2132597 h 3508684"/>
                <a:gd name="connsiteX19418" fmla="*/ 860651 w 2371972"/>
                <a:gd name="connsiteY19418" fmla="*/ 2135262 h 3508684"/>
                <a:gd name="connsiteX19419" fmla="*/ 860365 w 2371972"/>
                <a:gd name="connsiteY19419" fmla="*/ 2136689 h 3508684"/>
                <a:gd name="connsiteX19420" fmla="*/ 857512 w 2371972"/>
                <a:gd name="connsiteY19420" fmla="*/ 2138497 h 3508684"/>
                <a:gd name="connsiteX19421" fmla="*/ 857227 w 2371972"/>
                <a:gd name="connsiteY19421" fmla="*/ 2139734 h 3508684"/>
                <a:gd name="connsiteX19422" fmla="*/ 855135 w 2371972"/>
                <a:gd name="connsiteY19422" fmla="*/ 2141352 h 3508684"/>
                <a:gd name="connsiteX19423" fmla="*/ 853613 w 2371972"/>
                <a:gd name="connsiteY19423" fmla="*/ 2144016 h 3508684"/>
                <a:gd name="connsiteX19424" fmla="*/ 853899 w 2371972"/>
                <a:gd name="connsiteY19424" fmla="*/ 2145824 h 3508684"/>
                <a:gd name="connsiteX19425" fmla="*/ 853043 w 2371972"/>
                <a:gd name="connsiteY19425" fmla="*/ 2147918 h 3508684"/>
                <a:gd name="connsiteX19426" fmla="*/ 852282 w 2371972"/>
                <a:gd name="connsiteY19426" fmla="*/ 2148203 h 3508684"/>
                <a:gd name="connsiteX19427" fmla="*/ 850760 w 2371972"/>
                <a:gd name="connsiteY19427" fmla="*/ 2150011 h 3508684"/>
                <a:gd name="connsiteX19428" fmla="*/ 848573 w 2371972"/>
                <a:gd name="connsiteY19428" fmla="*/ 2150677 h 3508684"/>
                <a:gd name="connsiteX19429" fmla="*/ 848098 w 2371972"/>
                <a:gd name="connsiteY19429" fmla="*/ 2151819 h 3508684"/>
                <a:gd name="connsiteX19430" fmla="*/ 848383 w 2371972"/>
                <a:gd name="connsiteY19430" fmla="*/ 2154293 h 3508684"/>
                <a:gd name="connsiteX19431" fmla="*/ 845910 w 2371972"/>
                <a:gd name="connsiteY19431" fmla="*/ 2155911 h 3508684"/>
                <a:gd name="connsiteX19432" fmla="*/ 845625 w 2371972"/>
                <a:gd name="connsiteY19432" fmla="*/ 2156768 h 3508684"/>
                <a:gd name="connsiteX19433" fmla="*/ 842772 w 2371972"/>
                <a:gd name="connsiteY19433" fmla="*/ 2158576 h 3508684"/>
                <a:gd name="connsiteX19434" fmla="*/ 841726 w 2371972"/>
                <a:gd name="connsiteY19434" fmla="*/ 2160193 h 3508684"/>
                <a:gd name="connsiteX19435" fmla="*/ 837542 w 2371972"/>
                <a:gd name="connsiteY19435" fmla="*/ 2161621 h 3508684"/>
                <a:gd name="connsiteX19436" fmla="*/ 836495 w 2371972"/>
                <a:gd name="connsiteY19436" fmla="*/ 2165046 h 3508684"/>
                <a:gd name="connsiteX19437" fmla="*/ 833833 w 2371972"/>
                <a:gd name="connsiteY19437" fmla="*/ 2167806 h 3508684"/>
                <a:gd name="connsiteX19438" fmla="*/ 832501 w 2371972"/>
                <a:gd name="connsiteY19438" fmla="*/ 2168662 h 3508684"/>
                <a:gd name="connsiteX19439" fmla="*/ 830980 w 2371972"/>
                <a:gd name="connsiteY19439" fmla="*/ 2168662 h 3508684"/>
                <a:gd name="connsiteX19440" fmla="*/ 827176 w 2371972"/>
                <a:gd name="connsiteY19440" fmla="*/ 2172088 h 3508684"/>
                <a:gd name="connsiteX19441" fmla="*/ 823182 w 2371972"/>
                <a:gd name="connsiteY19441" fmla="*/ 2172754 h 3508684"/>
                <a:gd name="connsiteX19442" fmla="*/ 821660 w 2371972"/>
                <a:gd name="connsiteY19442" fmla="*/ 2175228 h 3508684"/>
                <a:gd name="connsiteX19443" fmla="*/ 820614 w 2371972"/>
                <a:gd name="connsiteY19443" fmla="*/ 2176085 h 3508684"/>
                <a:gd name="connsiteX19444" fmla="*/ 817761 w 2371972"/>
                <a:gd name="connsiteY19444" fmla="*/ 2176941 h 3508684"/>
                <a:gd name="connsiteX19445" fmla="*/ 814908 w 2371972"/>
                <a:gd name="connsiteY19445" fmla="*/ 2180367 h 3508684"/>
                <a:gd name="connsiteX19446" fmla="*/ 811770 w 2371972"/>
                <a:gd name="connsiteY19446" fmla="*/ 2181223 h 3508684"/>
                <a:gd name="connsiteX19447" fmla="*/ 802830 w 2371972"/>
                <a:gd name="connsiteY19447" fmla="*/ 2185696 h 3508684"/>
                <a:gd name="connsiteX19448" fmla="*/ 800738 w 2371972"/>
                <a:gd name="connsiteY19448" fmla="*/ 2186838 h 3508684"/>
                <a:gd name="connsiteX19449" fmla="*/ 799407 w 2371972"/>
                <a:gd name="connsiteY19449" fmla="*/ 2188455 h 3508684"/>
                <a:gd name="connsiteX19450" fmla="*/ 797600 w 2371972"/>
                <a:gd name="connsiteY19450" fmla="*/ 2189121 h 3508684"/>
                <a:gd name="connsiteX19451" fmla="*/ 795793 w 2371972"/>
                <a:gd name="connsiteY19451" fmla="*/ 2187504 h 3508684"/>
                <a:gd name="connsiteX19452" fmla="*/ 795317 w 2371972"/>
                <a:gd name="connsiteY19452" fmla="*/ 2185410 h 3508684"/>
                <a:gd name="connsiteX19453" fmla="*/ 795603 w 2371972"/>
                <a:gd name="connsiteY19453" fmla="*/ 2183602 h 3508684"/>
                <a:gd name="connsiteX19454" fmla="*/ 794557 w 2371972"/>
                <a:gd name="connsiteY19454" fmla="*/ 2179035 h 3508684"/>
                <a:gd name="connsiteX19455" fmla="*/ 788280 w 2371972"/>
                <a:gd name="connsiteY19455" fmla="*/ 2176275 h 3508684"/>
                <a:gd name="connsiteX19456" fmla="*/ 779341 w 2371972"/>
                <a:gd name="connsiteY19456" fmla="*/ 2174848 h 3508684"/>
                <a:gd name="connsiteX19457" fmla="*/ 779055 w 2371972"/>
                <a:gd name="connsiteY19457" fmla="*/ 2173991 h 3508684"/>
                <a:gd name="connsiteX19458" fmla="*/ 777724 w 2371972"/>
                <a:gd name="connsiteY19458" fmla="*/ 2172849 h 3508684"/>
                <a:gd name="connsiteX19459" fmla="*/ 777724 w 2371972"/>
                <a:gd name="connsiteY19459" fmla="*/ 2171993 h 3508684"/>
                <a:gd name="connsiteX19460" fmla="*/ 776202 w 2371972"/>
                <a:gd name="connsiteY19460" fmla="*/ 2171041 h 3508684"/>
                <a:gd name="connsiteX19461" fmla="*/ 775727 w 2371972"/>
                <a:gd name="connsiteY19461" fmla="*/ 2170185 h 3508684"/>
                <a:gd name="connsiteX19462" fmla="*/ 773635 w 2371972"/>
                <a:gd name="connsiteY19462" fmla="*/ 2169233 h 3508684"/>
                <a:gd name="connsiteX19463" fmla="*/ 772303 w 2371972"/>
                <a:gd name="connsiteY19463" fmla="*/ 2169519 h 3508684"/>
                <a:gd name="connsiteX19464" fmla="*/ 771542 w 2371972"/>
                <a:gd name="connsiteY19464" fmla="*/ 2170661 h 3508684"/>
                <a:gd name="connsiteX19465" fmla="*/ 771067 w 2371972"/>
                <a:gd name="connsiteY19465" fmla="*/ 2173896 h 3508684"/>
                <a:gd name="connsiteX19466" fmla="*/ 770021 w 2371972"/>
                <a:gd name="connsiteY19466" fmla="*/ 2174182 h 3508684"/>
                <a:gd name="connsiteX19467" fmla="*/ 769355 w 2371972"/>
                <a:gd name="connsiteY19467" fmla="*/ 2173515 h 3508684"/>
                <a:gd name="connsiteX19468" fmla="*/ 769355 w 2371972"/>
                <a:gd name="connsiteY19468" fmla="*/ 2172374 h 3508684"/>
                <a:gd name="connsiteX19469" fmla="*/ 767834 w 2371972"/>
                <a:gd name="connsiteY19469" fmla="*/ 2170280 h 3508684"/>
                <a:gd name="connsiteX19470" fmla="*/ 766312 w 2371972"/>
                <a:gd name="connsiteY19470" fmla="*/ 2166854 h 3508684"/>
                <a:gd name="connsiteX19471" fmla="*/ 763174 w 2371972"/>
                <a:gd name="connsiteY19471" fmla="*/ 2163619 h 3508684"/>
                <a:gd name="connsiteX19472" fmla="*/ 762698 w 2371972"/>
                <a:gd name="connsiteY19472" fmla="*/ 2160574 h 3508684"/>
                <a:gd name="connsiteX19473" fmla="*/ 762033 w 2371972"/>
                <a:gd name="connsiteY19473" fmla="*/ 2160859 h 3508684"/>
                <a:gd name="connsiteX19474" fmla="*/ 761747 w 2371972"/>
                <a:gd name="connsiteY19474" fmla="*/ 2162667 h 3508684"/>
                <a:gd name="connsiteX19475" fmla="*/ 757563 w 2371972"/>
                <a:gd name="connsiteY19475" fmla="*/ 2164095 h 3508684"/>
                <a:gd name="connsiteX19476" fmla="*/ 755756 w 2371972"/>
                <a:gd name="connsiteY19476" fmla="*/ 2163429 h 3508684"/>
                <a:gd name="connsiteX19477" fmla="*/ 750145 w 2371972"/>
                <a:gd name="connsiteY19477" fmla="*/ 2163048 h 3508684"/>
                <a:gd name="connsiteX19478" fmla="*/ 744344 w 2371972"/>
                <a:gd name="connsiteY19478" fmla="*/ 2159622 h 3508684"/>
                <a:gd name="connsiteX19479" fmla="*/ 738733 w 2371972"/>
                <a:gd name="connsiteY19479" fmla="*/ 2159242 h 3508684"/>
                <a:gd name="connsiteX19480" fmla="*/ 734073 w 2371972"/>
                <a:gd name="connsiteY19480" fmla="*/ 2155530 h 3508684"/>
                <a:gd name="connsiteX19481" fmla="*/ 733027 w 2371972"/>
                <a:gd name="connsiteY19481" fmla="*/ 2156197 h 3508684"/>
                <a:gd name="connsiteX19482" fmla="*/ 732552 w 2371972"/>
                <a:gd name="connsiteY19482" fmla="*/ 2155340 h 3508684"/>
                <a:gd name="connsiteX19483" fmla="*/ 725609 w 2371972"/>
                <a:gd name="connsiteY19483" fmla="*/ 2154674 h 3508684"/>
                <a:gd name="connsiteX19484" fmla="*/ 725134 w 2371972"/>
                <a:gd name="connsiteY19484" fmla="*/ 2153247 h 3508684"/>
                <a:gd name="connsiteX19485" fmla="*/ 725134 w 2371972"/>
                <a:gd name="connsiteY19485" fmla="*/ 2151534 h 3508684"/>
                <a:gd name="connsiteX19486" fmla="*/ 722661 w 2371972"/>
                <a:gd name="connsiteY19486" fmla="*/ 2152200 h 3508684"/>
                <a:gd name="connsiteX19487" fmla="*/ 721805 w 2371972"/>
                <a:gd name="connsiteY19487" fmla="*/ 2151534 h 3508684"/>
                <a:gd name="connsiteX19488" fmla="*/ 722091 w 2371972"/>
                <a:gd name="connsiteY19488" fmla="*/ 2150677 h 3508684"/>
                <a:gd name="connsiteX19489" fmla="*/ 723422 w 2371972"/>
                <a:gd name="connsiteY19489" fmla="*/ 2150677 h 3508684"/>
                <a:gd name="connsiteX19490" fmla="*/ 723707 w 2371972"/>
                <a:gd name="connsiteY19490" fmla="*/ 2150011 h 3508684"/>
                <a:gd name="connsiteX19491" fmla="*/ 720854 w 2371972"/>
                <a:gd name="connsiteY19491" fmla="*/ 2149631 h 3508684"/>
                <a:gd name="connsiteX19492" fmla="*/ 720189 w 2371972"/>
                <a:gd name="connsiteY19492" fmla="*/ 2148489 h 3508684"/>
                <a:gd name="connsiteX19493" fmla="*/ 718857 w 2371972"/>
                <a:gd name="connsiteY19493" fmla="*/ 2147823 h 3508684"/>
                <a:gd name="connsiteX19494" fmla="*/ 715719 w 2371972"/>
                <a:gd name="connsiteY19494" fmla="*/ 2148965 h 3508684"/>
                <a:gd name="connsiteX19495" fmla="*/ 710489 w 2371972"/>
                <a:gd name="connsiteY19495" fmla="*/ 2148108 h 3508684"/>
                <a:gd name="connsiteX19496" fmla="*/ 709823 w 2371972"/>
                <a:gd name="connsiteY19496" fmla="*/ 2145348 h 3508684"/>
                <a:gd name="connsiteX19497" fmla="*/ 704592 w 2371972"/>
                <a:gd name="connsiteY19497" fmla="*/ 2141447 h 3508684"/>
                <a:gd name="connsiteX19498" fmla="*/ 701930 w 2371972"/>
                <a:gd name="connsiteY19498" fmla="*/ 2140305 h 3508684"/>
                <a:gd name="connsiteX19499" fmla="*/ 699837 w 2371972"/>
                <a:gd name="connsiteY19499" fmla="*/ 2136499 h 3508684"/>
                <a:gd name="connsiteX19500" fmla="*/ 698316 w 2371972"/>
                <a:gd name="connsiteY19500" fmla="*/ 2136499 h 3508684"/>
                <a:gd name="connsiteX19501" fmla="*/ 696794 w 2371972"/>
                <a:gd name="connsiteY19501" fmla="*/ 2134691 h 3508684"/>
                <a:gd name="connsiteX19502" fmla="*/ 694322 w 2371972"/>
                <a:gd name="connsiteY19502" fmla="*/ 2131075 h 3508684"/>
                <a:gd name="connsiteX19503" fmla="*/ 694036 w 2371972"/>
                <a:gd name="connsiteY19503" fmla="*/ 2128601 h 3508684"/>
                <a:gd name="connsiteX19504" fmla="*/ 691944 w 2371972"/>
                <a:gd name="connsiteY19504" fmla="*/ 2127744 h 3508684"/>
                <a:gd name="connsiteX19505" fmla="*/ 688330 w 2371972"/>
                <a:gd name="connsiteY19505" fmla="*/ 2125175 h 3508684"/>
                <a:gd name="connsiteX19506" fmla="*/ 688045 w 2371972"/>
                <a:gd name="connsiteY19506" fmla="*/ 2122415 h 3508684"/>
                <a:gd name="connsiteX19507" fmla="*/ 686999 w 2371972"/>
                <a:gd name="connsiteY19507" fmla="*/ 2119751 h 3508684"/>
                <a:gd name="connsiteX19508" fmla="*/ 685477 w 2371972"/>
                <a:gd name="connsiteY19508" fmla="*/ 2118609 h 3508684"/>
                <a:gd name="connsiteX19509" fmla="*/ 684717 w 2371972"/>
                <a:gd name="connsiteY19509" fmla="*/ 2116991 h 3508684"/>
                <a:gd name="connsiteX19510" fmla="*/ 682910 w 2371972"/>
                <a:gd name="connsiteY19510" fmla="*/ 2116040 h 3508684"/>
                <a:gd name="connsiteX19511" fmla="*/ 680437 w 2371972"/>
                <a:gd name="connsiteY19511" fmla="*/ 2105192 h 3508684"/>
                <a:gd name="connsiteX19512" fmla="*/ 679676 w 2371972"/>
                <a:gd name="connsiteY19512" fmla="*/ 2104906 h 3508684"/>
                <a:gd name="connsiteX19513" fmla="*/ 679391 w 2371972"/>
                <a:gd name="connsiteY19513" fmla="*/ 2104050 h 3508684"/>
                <a:gd name="connsiteX19514" fmla="*/ 676538 w 2371972"/>
                <a:gd name="connsiteY19514" fmla="*/ 2103098 h 3508684"/>
                <a:gd name="connsiteX19515" fmla="*/ 672354 w 2371972"/>
                <a:gd name="connsiteY19515" fmla="*/ 2098911 h 3508684"/>
                <a:gd name="connsiteX19516" fmla="*/ 671498 w 2371972"/>
                <a:gd name="connsiteY19516" fmla="*/ 2098626 h 3508684"/>
                <a:gd name="connsiteX19517" fmla="*/ 671498 w 2371972"/>
                <a:gd name="connsiteY19517" fmla="*/ 2095961 h 3508684"/>
                <a:gd name="connsiteX19518" fmla="*/ 669976 w 2371972"/>
                <a:gd name="connsiteY19518" fmla="*/ 2095010 h 3508684"/>
                <a:gd name="connsiteX19519" fmla="*/ 670452 w 2371972"/>
                <a:gd name="connsiteY19519" fmla="*/ 2092345 h 3508684"/>
                <a:gd name="connsiteX19520" fmla="*/ 669691 w 2371972"/>
                <a:gd name="connsiteY19520" fmla="*/ 2091679 h 3508684"/>
                <a:gd name="connsiteX19521" fmla="*/ 670452 w 2371972"/>
                <a:gd name="connsiteY19521" fmla="*/ 2090728 h 3508684"/>
                <a:gd name="connsiteX19522" fmla="*/ 671213 w 2371972"/>
                <a:gd name="connsiteY19522" fmla="*/ 2087682 h 3508684"/>
                <a:gd name="connsiteX19523" fmla="*/ 670166 w 2371972"/>
                <a:gd name="connsiteY19523" fmla="*/ 2086065 h 3508684"/>
                <a:gd name="connsiteX19524" fmla="*/ 669310 w 2371972"/>
                <a:gd name="connsiteY19524" fmla="*/ 2079118 h 3508684"/>
                <a:gd name="connsiteX19525" fmla="*/ 670642 w 2371972"/>
                <a:gd name="connsiteY19525" fmla="*/ 2078833 h 3508684"/>
                <a:gd name="connsiteX19526" fmla="*/ 670357 w 2371972"/>
                <a:gd name="connsiteY19526" fmla="*/ 2076358 h 3508684"/>
                <a:gd name="connsiteX19527" fmla="*/ 674161 w 2371972"/>
                <a:gd name="connsiteY19527" fmla="*/ 2075978 h 3508684"/>
                <a:gd name="connsiteX19528" fmla="*/ 677299 w 2371972"/>
                <a:gd name="connsiteY19528" fmla="*/ 2076834 h 3508684"/>
                <a:gd name="connsiteX19529" fmla="*/ 683290 w 2371972"/>
                <a:gd name="connsiteY19529" fmla="*/ 2076549 h 3508684"/>
                <a:gd name="connsiteX19530" fmla="*/ 684051 w 2371972"/>
                <a:gd name="connsiteY19530" fmla="*/ 2076263 h 3508684"/>
                <a:gd name="connsiteX19531" fmla="*/ 684336 w 2371972"/>
                <a:gd name="connsiteY19531" fmla="*/ 2075597 h 3508684"/>
                <a:gd name="connsiteX19532" fmla="*/ 686428 w 2371972"/>
                <a:gd name="connsiteY19532" fmla="*/ 2075597 h 3508684"/>
                <a:gd name="connsiteX19533" fmla="*/ 690232 w 2371972"/>
                <a:gd name="connsiteY19533" fmla="*/ 2074170 h 3508684"/>
                <a:gd name="connsiteX19534" fmla="*/ 691088 w 2371972"/>
                <a:gd name="connsiteY19534" fmla="*/ 2073504 h 3508684"/>
                <a:gd name="connsiteX19535" fmla="*/ 691374 w 2371972"/>
                <a:gd name="connsiteY19535" fmla="*/ 2072552 h 3508684"/>
                <a:gd name="connsiteX19536" fmla="*/ 692705 w 2371972"/>
                <a:gd name="connsiteY19536" fmla="*/ 2071696 h 3508684"/>
                <a:gd name="connsiteX19537" fmla="*/ 695178 w 2371972"/>
                <a:gd name="connsiteY19537" fmla="*/ 2071981 h 3508684"/>
                <a:gd name="connsiteX19538" fmla="*/ 695938 w 2371972"/>
                <a:gd name="connsiteY19538" fmla="*/ 2073599 h 3508684"/>
                <a:gd name="connsiteX19539" fmla="*/ 697745 w 2371972"/>
                <a:gd name="connsiteY19539" fmla="*/ 2074551 h 3508684"/>
                <a:gd name="connsiteX19540" fmla="*/ 701169 w 2371972"/>
                <a:gd name="connsiteY19540" fmla="*/ 2074836 h 3508684"/>
                <a:gd name="connsiteX19541" fmla="*/ 703832 w 2371972"/>
                <a:gd name="connsiteY19541" fmla="*/ 2074455 h 3508684"/>
                <a:gd name="connsiteX19542" fmla="*/ 704117 w 2371972"/>
                <a:gd name="connsiteY19542" fmla="*/ 2072838 h 3508684"/>
                <a:gd name="connsiteX19543" fmla="*/ 704973 w 2371972"/>
                <a:gd name="connsiteY19543" fmla="*/ 2073123 h 3508684"/>
                <a:gd name="connsiteX19544" fmla="*/ 706494 w 2371972"/>
                <a:gd name="connsiteY19544" fmla="*/ 2071696 h 3508684"/>
                <a:gd name="connsiteX19545" fmla="*/ 706494 w 2371972"/>
                <a:gd name="connsiteY19545" fmla="*/ 2071030 h 3508684"/>
                <a:gd name="connsiteX19546" fmla="*/ 704022 w 2371972"/>
                <a:gd name="connsiteY19546" fmla="*/ 2070078 h 3508684"/>
                <a:gd name="connsiteX19547" fmla="*/ 702976 w 2371972"/>
                <a:gd name="connsiteY19547" fmla="*/ 2070935 h 3508684"/>
                <a:gd name="connsiteX19548" fmla="*/ 702120 w 2371972"/>
                <a:gd name="connsiteY19548" fmla="*/ 2070935 h 3508684"/>
                <a:gd name="connsiteX19549" fmla="*/ 701074 w 2371972"/>
                <a:gd name="connsiteY19549" fmla="*/ 2069697 h 3508684"/>
                <a:gd name="connsiteX19550" fmla="*/ 699552 w 2371972"/>
                <a:gd name="connsiteY19550" fmla="*/ 2070649 h 3508684"/>
                <a:gd name="connsiteX19551" fmla="*/ 698886 w 2371972"/>
                <a:gd name="connsiteY19551" fmla="*/ 2070364 h 3508684"/>
                <a:gd name="connsiteX19552" fmla="*/ 695273 w 2371972"/>
                <a:gd name="connsiteY19552" fmla="*/ 2071220 h 3508684"/>
                <a:gd name="connsiteX19553" fmla="*/ 693751 w 2371972"/>
                <a:gd name="connsiteY19553" fmla="*/ 2070935 h 3508684"/>
                <a:gd name="connsiteX19554" fmla="*/ 692705 w 2371972"/>
                <a:gd name="connsiteY19554" fmla="*/ 2069983 h 3508684"/>
                <a:gd name="connsiteX19555" fmla="*/ 692420 w 2371972"/>
                <a:gd name="connsiteY19555" fmla="*/ 2069031 h 3508684"/>
                <a:gd name="connsiteX19556" fmla="*/ 693180 w 2371972"/>
                <a:gd name="connsiteY19556" fmla="*/ 2067604 h 3508684"/>
                <a:gd name="connsiteX19557" fmla="*/ 694512 w 2371972"/>
                <a:gd name="connsiteY19557" fmla="*/ 2066748 h 3508684"/>
                <a:gd name="connsiteX19558" fmla="*/ 695558 w 2371972"/>
                <a:gd name="connsiteY19558" fmla="*/ 2065320 h 3508684"/>
                <a:gd name="connsiteX19559" fmla="*/ 696033 w 2371972"/>
                <a:gd name="connsiteY19559" fmla="*/ 2062275 h 3508684"/>
                <a:gd name="connsiteX19560" fmla="*/ 696889 w 2371972"/>
                <a:gd name="connsiteY19560" fmla="*/ 2061990 h 3508684"/>
                <a:gd name="connsiteX19561" fmla="*/ 697745 w 2371972"/>
                <a:gd name="connsiteY19561" fmla="*/ 2062941 h 3508684"/>
                <a:gd name="connsiteX19562" fmla="*/ 698221 w 2371972"/>
                <a:gd name="connsiteY19562" fmla="*/ 2065986 h 3508684"/>
                <a:gd name="connsiteX19563" fmla="*/ 698982 w 2371972"/>
                <a:gd name="connsiteY19563" fmla="*/ 2063798 h 3508684"/>
                <a:gd name="connsiteX19564" fmla="*/ 698221 w 2371972"/>
                <a:gd name="connsiteY19564" fmla="*/ 2062180 h 3508684"/>
                <a:gd name="connsiteX19565" fmla="*/ 700313 w 2371972"/>
                <a:gd name="connsiteY19565" fmla="*/ 2062846 h 3508684"/>
                <a:gd name="connsiteX19566" fmla="*/ 700313 w 2371972"/>
                <a:gd name="connsiteY19566" fmla="*/ 2063512 h 3508684"/>
                <a:gd name="connsiteX19567" fmla="*/ 701359 w 2371972"/>
                <a:gd name="connsiteY19567" fmla="*/ 2062656 h 3508684"/>
                <a:gd name="connsiteX19568" fmla="*/ 701359 w 2371972"/>
                <a:gd name="connsiteY19568" fmla="*/ 2061990 h 3508684"/>
                <a:gd name="connsiteX19569" fmla="*/ 702215 w 2371972"/>
                <a:gd name="connsiteY19569" fmla="*/ 2061704 h 3508684"/>
                <a:gd name="connsiteX19570" fmla="*/ 702881 w 2371972"/>
                <a:gd name="connsiteY19570" fmla="*/ 2062085 h 3508684"/>
                <a:gd name="connsiteX19571" fmla="*/ 703927 w 2371972"/>
                <a:gd name="connsiteY19571" fmla="*/ 2065986 h 3508684"/>
                <a:gd name="connsiteX19572" fmla="*/ 705258 w 2371972"/>
                <a:gd name="connsiteY19572" fmla="*/ 2066367 h 3508684"/>
                <a:gd name="connsiteX19573" fmla="*/ 706590 w 2371972"/>
                <a:gd name="connsiteY19573" fmla="*/ 2066082 h 3508684"/>
                <a:gd name="connsiteX19574" fmla="*/ 710203 w 2371972"/>
                <a:gd name="connsiteY19574" fmla="*/ 2068175 h 3508684"/>
                <a:gd name="connsiteX19575" fmla="*/ 710964 w 2371972"/>
                <a:gd name="connsiteY19575" fmla="*/ 2068841 h 3508684"/>
                <a:gd name="connsiteX19576" fmla="*/ 710964 w 2371972"/>
                <a:gd name="connsiteY19576" fmla="*/ 2069888 h 3508684"/>
                <a:gd name="connsiteX19577" fmla="*/ 713151 w 2371972"/>
                <a:gd name="connsiteY19577" fmla="*/ 2070839 h 3508684"/>
                <a:gd name="connsiteX19578" fmla="*/ 714007 w 2371972"/>
                <a:gd name="connsiteY19578" fmla="*/ 2072457 h 3508684"/>
                <a:gd name="connsiteX19579" fmla="*/ 713532 w 2371972"/>
                <a:gd name="connsiteY19579" fmla="*/ 2073313 h 3508684"/>
                <a:gd name="connsiteX19580" fmla="*/ 714863 w 2371972"/>
                <a:gd name="connsiteY19580" fmla="*/ 2073980 h 3508684"/>
                <a:gd name="connsiteX19581" fmla="*/ 714388 w 2371972"/>
                <a:gd name="connsiteY19581" fmla="*/ 2071886 h 3508684"/>
                <a:gd name="connsiteX19582" fmla="*/ 715148 w 2371972"/>
                <a:gd name="connsiteY19582" fmla="*/ 2070459 h 3508684"/>
                <a:gd name="connsiteX19583" fmla="*/ 714673 w 2371972"/>
                <a:gd name="connsiteY19583" fmla="*/ 2070173 h 3508684"/>
                <a:gd name="connsiteX19584" fmla="*/ 714958 w 2371972"/>
                <a:gd name="connsiteY19584" fmla="*/ 2068365 h 3508684"/>
                <a:gd name="connsiteX19585" fmla="*/ 714483 w 2371972"/>
                <a:gd name="connsiteY19585" fmla="*/ 2067128 h 3508684"/>
                <a:gd name="connsiteX19586" fmla="*/ 718667 w 2371972"/>
                <a:gd name="connsiteY19586" fmla="*/ 2062275 h 3508684"/>
                <a:gd name="connsiteX19587" fmla="*/ 719143 w 2371972"/>
                <a:gd name="connsiteY19587" fmla="*/ 2060848 h 3508684"/>
                <a:gd name="connsiteX19588" fmla="*/ 720474 w 2371972"/>
                <a:gd name="connsiteY19588" fmla="*/ 2060467 h 3508684"/>
                <a:gd name="connsiteX19589" fmla="*/ 721805 w 2371972"/>
                <a:gd name="connsiteY19589" fmla="*/ 2061419 h 3508684"/>
                <a:gd name="connsiteX19590" fmla="*/ 722566 w 2371972"/>
                <a:gd name="connsiteY19590" fmla="*/ 2063036 h 3508684"/>
                <a:gd name="connsiteX19591" fmla="*/ 723612 w 2371972"/>
                <a:gd name="connsiteY19591" fmla="*/ 2063417 h 3508684"/>
                <a:gd name="connsiteX19592" fmla="*/ 724278 w 2371972"/>
                <a:gd name="connsiteY19592" fmla="*/ 2064369 h 3508684"/>
                <a:gd name="connsiteX19593" fmla="*/ 724278 w 2371972"/>
                <a:gd name="connsiteY19593" fmla="*/ 2065986 h 3508684"/>
                <a:gd name="connsiteX19594" fmla="*/ 725039 w 2371972"/>
                <a:gd name="connsiteY19594" fmla="*/ 2066843 h 3508684"/>
                <a:gd name="connsiteX19595" fmla="*/ 721900 w 2371972"/>
                <a:gd name="connsiteY19595" fmla="*/ 2069507 h 3508684"/>
                <a:gd name="connsiteX19596" fmla="*/ 721615 w 2371972"/>
                <a:gd name="connsiteY19596" fmla="*/ 2071125 h 3508684"/>
                <a:gd name="connsiteX19597" fmla="*/ 720569 w 2371972"/>
                <a:gd name="connsiteY19597" fmla="*/ 2073599 h 3508684"/>
                <a:gd name="connsiteX19598" fmla="*/ 719048 w 2371972"/>
                <a:gd name="connsiteY19598" fmla="*/ 2073599 h 3508684"/>
                <a:gd name="connsiteX19599" fmla="*/ 716860 w 2371972"/>
                <a:gd name="connsiteY19599" fmla="*/ 2074836 h 3508684"/>
                <a:gd name="connsiteX19600" fmla="*/ 715529 w 2371972"/>
                <a:gd name="connsiteY19600" fmla="*/ 2074455 h 3508684"/>
                <a:gd name="connsiteX19601" fmla="*/ 716385 w 2371972"/>
                <a:gd name="connsiteY19601" fmla="*/ 2077120 h 3508684"/>
                <a:gd name="connsiteX19602" fmla="*/ 716670 w 2371972"/>
                <a:gd name="connsiteY19602" fmla="*/ 2080545 h 3508684"/>
                <a:gd name="connsiteX19603" fmla="*/ 716195 w 2371972"/>
                <a:gd name="connsiteY19603" fmla="*/ 2082163 h 3508684"/>
                <a:gd name="connsiteX19604" fmla="*/ 717716 w 2371972"/>
                <a:gd name="connsiteY19604" fmla="*/ 2082449 h 3508684"/>
                <a:gd name="connsiteX19605" fmla="*/ 721330 w 2371972"/>
                <a:gd name="connsiteY19605" fmla="*/ 2081497 h 3508684"/>
                <a:gd name="connsiteX19606" fmla="*/ 722661 w 2371972"/>
                <a:gd name="connsiteY19606" fmla="*/ 2082354 h 3508684"/>
                <a:gd name="connsiteX19607" fmla="*/ 723327 w 2371972"/>
                <a:gd name="connsiteY19607" fmla="*/ 2083305 h 3508684"/>
                <a:gd name="connsiteX19608" fmla="*/ 724373 w 2371972"/>
                <a:gd name="connsiteY19608" fmla="*/ 2083686 h 3508684"/>
                <a:gd name="connsiteX19609" fmla="*/ 725134 w 2371972"/>
                <a:gd name="connsiteY19609" fmla="*/ 2083305 h 3508684"/>
                <a:gd name="connsiteX19610" fmla="*/ 727607 w 2371972"/>
                <a:gd name="connsiteY19610" fmla="*/ 2084923 h 3508684"/>
                <a:gd name="connsiteX19611" fmla="*/ 727892 w 2371972"/>
                <a:gd name="connsiteY19611" fmla="*/ 2085589 h 3508684"/>
                <a:gd name="connsiteX19612" fmla="*/ 730364 w 2371972"/>
                <a:gd name="connsiteY19612" fmla="*/ 2086826 h 3508684"/>
                <a:gd name="connsiteX19613" fmla="*/ 731220 w 2371972"/>
                <a:gd name="connsiteY19613" fmla="*/ 2087778 h 3508684"/>
                <a:gd name="connsiteX19614" fmla="*/ 731220 w 2371972"/>
                <a:gd name="connsiteY19614" fmla="*/ 2088444 h 3508684"/>
                <a:gd name="connsiteX19615" fmla="*/ 733312 w 2371972"/>
                <a:gd name="connsiteY19615" fmla="*/ 2089586 h 3508684"/>
                <a:gd name="connsiteX19616" fmla="*/ 736736 w 2371972"/>
                <a:gd name="connsiteY19616" fmla="*/ 2089966 h 3508684"/>
                <a:gd name="connsiteX19617" fmla="*/ 737212 w 2371972"/>
                <a:gd name="connsiteY19617" fmla="*/ 2092060 h 3508684"/>
                <a:gd name="connsiteX19618" fmla="*/ 738258 w 2371972"/>
                <a:gd name="connsiteY19618" fmla="*/ 2093487 h 3508684"/>
                <a:gd name="connsiteX19619" fmla="*/ 741396 w 2371972"/>
                <a:gd name="connsiteY19619" fmla="*/ 2095581 h 3508684"/>
                <a:gd name="connsiteX19620" fmla="*/ 741871 w 2371972"/>
                <a:gd name="connsiteY19620" fmla="*/ 2095200 h 3508684"/>
                <a:gd name="connsiteX19621" fmla="*/ 742157 w 2371972"/>
                <a:gd name="connsiteY19621" fmla="*/ 2092155 h 3508684"/>
                <a:gd name="connsiteX19622" fmla="*/ 739018 w 2371972"/>
                <a:gd name="connsiteY19622" fmla="*/ 2090537 h 3508684"/>
                <a:gd name="connsiteX19623" fmla="*/ 738733 w 2371972"/>
                <a:gd name="connsiteY19623" fmla="*/ 2089586 h 3508684"/>
                <a:gd name="connsiteX19624" fmla="*/ 735119 w 2371972"/>
                <a:gd name="connsiteY19624" fmla="*/ 2085970 h 3508684"/>
                <a:gd name="connsiteX19625" fmla="*/ 732457 w 2371972"/>
                <a:gd name="connsiteY19625" fmla="*/ 2085018 h 3508684"/>
                <a:gd name="connsiteX19626" fmla="*/ 729794 w 2371972"/>
                <a:gd name="connsiteY19626" fmla="*/ 2085874 h 3508684"/>
                <a:gd name="connsiteX19627" fmla="*/ 727511 w 2371972"/>
                <a:gd name="connsiteY19627" fmla="*/ 2084923 h 3508684"/>
                <a:gd name="connsiteX19628" fmla="*/ 727036 w 2371972"/>
                <a:gd name="connsiteY19628" fmla="*/ 2083305 h 3508684"/>
                <a:gd name="connsiteX19629" fmla="*/ 723232 w 2371972"/>
                <a:gd name="connsiteY19629" fmla="*/ 2080641 h 3508684"/>
                <a:gd name="connsiteX19630" fmla="*/ 722186 w 2371972"/>
                <a:gd name="connsiteY19630" fmla="*/ 2078167 h 3508684"/>
                <a:gd name="connsiteX19631" fmla="*/ 721520 w 2371972"/>
                <a:gd name="connsiteY19631" fmla="*/ 2074741 h 3508684"/>
                <a:gd name="connsiteX19632" fmla="*/ 721805 w 2371972"/>
                <a:gd name="connsiteY19632" fmla="*/ 2073599 h 3508684"/>
                <a:gd name="connsiteX19633" fmla="*/ 723612 w 2371972"/>
                <a:gd name="connsiteY19633" fmla="*/ 2072362 h 3508684"/>
                <a:gd name="connsiteX19634" fmla="*/ 723898 w 2371972"/>
                <a:gd name="connsiteY19634" fmla="*/ 2071410 h 3508684"/>
                <a:gd name="connsiteX19635" fmla="*/ 727036 w 2371972"/>
                <a:gd name="connsiteY19635" fmla="*/ 2070268 h 3508684"/>
                <a:gd name="connsiteX19636" fmla="*/ 727892 w 2371972"/>
                <a:gd name="connsiteY19636" fmla="*/ 2069317 h 3508684"/>
                <a:gd name="connsiteX19637" fmla="*/ 729984 w 2371972"/>
                <a:gd name="connsiteY19637" fmla="*/ 2068651 h 3508684"/>
                <a:gd name="connsiteX19638" fmla="*/ 730269 w 2371972"/>
                <a:gd name="connsiteY19638" fmla="*/ 2067985 h 3508684"/>
                <a:gd name="connsiteX19639" fmla="*/ 733693 w 2371972"/>
                <a:gd name="connsiteY19639" fmla="*/ 2067699 h 3508684"/>
                <a:gd name="connsiteX19640" fmla="*/ 736546 w 2371972"/>
                <a:gd name="connsiteY19640" fmla="*/ 2068936 h 3508684"/>
                <a:gd name="connsiteX19641" fmla="*/ 738353 w 2371972"/>
                <a:gd name="connsiteY19641" fmla="*/ 2068270 h 3508684"/>
                <a:gd name="connsiteX19642" fmla="*/ 738638 w 2371972"/>
                <a:gd name="connsiteY19642" fmla="*/ 2067414 h 3508684"/>
                <a:gd name="connsiteX19643" fmla="*/ 741301 w 2371972"/>
                <a:gd name="connsiteY19643" fmla="*/ 2065320 h 3508684"/>
                <a:gd name="connsiteX19644" fmla="*/ 744915 w 2371972"/>
                <a:gd name="connsiteY19644" fmla="*/ 2063227 h 3508684"/>
                <a:gd name="connsiteX19645" fmla="*/ 745580 w 2371972"/>
                <a:gd name="connsiteY19645" fmla="*/ 2062561 h 3508684"/>
                <a:gd name="connsiteX19646" fmla="*/ 745580 w 2371972"/>
                <a:gd name="connsiteY19646" fmla="*/ 2061609 h 3508684"/>
                <a:gd name="connsiteX19647" fmla="*/ 746341 w 2371972"/>
                <a:gd name="connsiteY19647" fmla="*/ 2060753 h 3508684"/>
                <a:gd name="connsiteX19648" fmla="*/ 748433 w 2371972"/>
                <a:gd name="connsiteY19648" fmla="*/ 2060086 h 3508684"/>
                <a:gd name="connsiteX19649" fmla="*/ 750906 w 2371972"/>
                <a:gd name="connsiteY19649" fmla="*/ 2057993 h 3508684"/>
                <a:gd name="connsiteX19650" fmla="*/ 751191 w 2371972"/>
                <a:gd name="connsiteY19650" fmla="*/ 2057137 h 3508684"/>
                <a:gd name="connsiteX19651" fmla="*/ 754995 w 2371972"/>
                <a:gd name="connsiteY19651" fmla="*/ 2056280 h 3508684"/>
                <a:gd name="connsiteX19652" fmla="*/ 755280 w 2371972"/>
                <a:gd name="connsiteY19652" fmla="*/ 2055614 h 3508684"/>
                <a:gd name="connsiteX19653" fmla="*/ 756612 w 2371972"/>
                <a:gd name="connsiteY19653" fmla="*/ 2055329 h 3508684"/>
                <a:gd name="connsiteX19654" fmla="*/ 758704 w 2371972"/>
                <a:gd name="connsiteY19654" fmla="*/ 2053235 h 3508684"/>
                <a:gd name="connsiteX19655" fmla="*/ 761367 w 2371972"/>
                <a:gd name="connsiteY19655" fmla="*/ 2048097 h 3508684"/>
                <a:gd name="connsiteX19656" fmla="*/ 763459 w 2371972"/>
                <a:gd name="connsiteY19656" fmla="*/ 2046003 h 3508684"/>
                <a:gd name="connsiteX19657" fmla="*/ 766312 w 2371972"/>
                <a:gd name="connsiteY19657" fmla="*/ 2044766 h 3508684"/>
                <a:gd name="connsiteX19658" fmla="*/ 767834 w 2371972"/>
                <a:gd name="connsiteY19658" fmla="*/ 2042958 h 3508684"/>
                <a:gd name="connsiteX19659" fmla="*/ 771828 w 2371972"/>
                <a:gd name="connsiteY19659" fmla="*/ 2042102 h 3508684"/>
                <a:gd name="connsiteX19660" fmla="*/ 772874 w 2371972"/>
                <a:gd name="connsiteY19660" fmla="*/ 2040674 h 3508684"/>
                <a:gd name="connsiteX19661" fmla="*/ 774681 w 2371972"/>
                <a:gd name="connsiteY19661" fmla="*/ 2039818 h 3508684"/>
                <a:gd name="connsiteX19662" fmla="*/ 775156 w 2371972"/>
                <a:gd name="connsiteY19662" fmla="*/ 2038581 h 3508684"/>
                <a:gd name="connsiteX19663" fmla="*/ 776202 w 2371972"/>
                <a:gd name="connsiteY19663" fmla="*/ 2037724 h 3508684"/>
                <a:gd name="connsiteX19664" fmla="*/ 778009 w 2371972"/>
                <a:gd name="connsiteY19664" fmla="*/ 2038581 h 3508684"/>
                <a:gd name="connsiteX19665" fmla="*/ 780197 w 2371972"/>
                <a:gd name="connsiteY19665" fmla="*/ 2038581 h 3508684"/>
                <a:gd name="connsiteX19666" fmla="*/ 781243 w 2371972"/>
                <a:gd name="connsiteY19666" fmla="*/ 2039532 h 3508684"/>
                <a:gd name="connsiteX19667" fmla="*/ 784666 w 2371972"/>
                <a:gd name="connsiteY19667" fmla="*/ 2040674 h 3508684"/>
                <a:gd name="connsiteX19668" fmla="*/ 785998 w 2371972"/>
                <a:gd name="connsiteY19668" fmla="*/ 2040674 h 3508684"/>
                <a:gd name="connsiteX19669" fmla="*/ 787329 w 2371972"/>
                <a:gd name="connsiteY19669" fmla="*/ 2043910 h 3508684"/>
                <a:gd name="connsiteX19670" fmla="*/ 791323 w 2371972"/>
                <a:gd name="connsiteY19670" fmla="*/ 2048097 h 3508684"/>
                <a:gd name="connsiteX19671" fmla="*/ 791323 w 2371972"/>
                <a:gd name="connsiteY19671" fmla="*/ 2049714 h 3508684"/>
                <a:gd name="connsiteX19672" fmla="*/ 792369 w 2371972"/>
                <a:gd name="connsiteY19672" fmla="*/ 2051332 h 3508684"/>
                <a:gd name="connsiteX19673" fmla="*/ 793415 w 2371972"/>
                <a:gd name="connsiteY19673" fmla="*/ 2051617 h 3508684"/>
                <a:gd name="connsiteX19674" fmla="*/ 795508 w 2371972"/>
                <a:gd name="connsiteY19674" fmla="*/ 2050380 h 3508684"/>
                <a:gd name="connsiteX19675" fmla="*/ 800833 w 2371972"/>
                <a:gd name="connsiteY19675" fmla="*/ 2050761 h 3508684"/>
                <a:gd name="connsiteX19676" fmla="*/ 802165 w 2371972"/>
                <a:gd name="connsiteY19676" fmla="*/ 2051617 h 3508684"/>
                <a:gd name="connsiteX19677" fmla="*/ 803020 w 2371972"/>
                <a:gd name="connsiteY19677" fmla="*/ 2053711 h 3508684"/>
                <a:gd name="connsiteX19678" fmla="*/ 805493 w 2371972"/>
                <a:gd name="connsiteY19678" fmla="*/ 2054948 h 3508684"/>
                <a:gd name="connsiteX19679" fmla="*/ 808631 w 2371972"/>
                <a:gd name="connsiteY19679" fmla="*/ 2054948 h 3508684"/>
                <a:gd name="connsiteX19680" fmla="*/ 810723 w 2371972"/>
                <a:gd name="connsiteY19680" fmla="*/ 2055899 h 3508684"/>
                <a:gd name="connsiteX19681" fmla="*/ 817000 w 2371972"/>
                <a:gd name="connsiteY19681" fmla="*/ 2055043 h 3508684"/>
                <a:gd name="connsiteX19682" fmla="*/ 818046 w 2371972"/>
                <a:gd name="connsiteY19682" fmla="*/ 2055329 h 3508684"/>
                <a:gd name="connsiteX19683" fmla="*/ 820138 w 2371972"/>
                <a:gd name="connsiteY19683" fmla="*/ 2054472 h 3508684"/>
                <a:gd name="connsiteX19684" fmla="*/ 823562 w 2371972"/>
                <a:gd name="connsiteY19684" fmla="*/ 2056090 h 3508684"/>
                <a:gd name="connsiteX19685" fmla="*/ 827176 w 2371972"/>
                <a:gd name="connsiteY19685" fmla="*/ 2055233 h 3508684"/>
                <a:gd name="connsiteX19686" fmla="*/ 831170 w 2371972"/>
                <a:gd name="connsiteY19686" fmla="*/ 2055233 h 3508684"/>
                <a:gd name="connsiteX19687" fmla="*/ 832501 w 2371972"/>
                <a:gd name="connsiteY19687" fmla="*/ 2053045 h 3508684"/>
                <a:gd name="connsiteX19688" fmla="*/ 834023 w 2371972"/>
                <a:gd name="connsiteY19688" fmla="*/ 2051808 h 3508684"/>
                <a:gd name="connsiteX19689" fmla="*/ 835830 w 2371972"/>
                <a:gd name="connsiteY19689" fmla="*/ 2051427 h 3508684"/>
                <a:gd name="connsiteX19690" fmla="*/ 839824 w 2371972"/>
                <a:gd name="connsiteY19690" fmla="*/ 2051808 h 3508684"/>
                <a:gd name="connsiteX19691" fmla="*/ 848763 w 2371972"/>
                <a:gd name="connsiteY19691" fmla="*/ 2051142 h 3508684"/>
                <a:gd name="connsiteX19692" fmla="*/ 854374 w 2371972"/>
                <a:gd name="connsiteY19692" fmla="*/ 2050285 h 3508684"/>
                <a:gd name="connsiteX19693" fmla="*/ 857037 w 2371972"/>
                <a:gd name="connsiteY19693" fmla="*/ 2050571 h 3508684"/>
                <a:gd name="connsiteX19694" fmla="*/ 859224 w 2371972"/>
                <a:gd name="connsiteY19694" fmla="*/ 2049619 h 3508684"/>
                <a:gd name="connsiteX19695" fmla="*/ 859224 w 2371972"/>
                <a:gd name="connsiteY19695" fmla="*/ 2048763 h 3508684"/>
                <a:gd name="connsiteX19696" fmla="*/ 858559 w 2371972"/>
                <a:gd name="connsiteY19696" fmla="*/ 2048477 h 3508684"/>
                <a:gd name="connsiteX19697" fmla="*/ 858273 w 2371972"/>
                <a:gd name="connsiteY19697" fmla="*/ 2047621 h 3508684"/>
                <a:gd name="connsiteX19698" fmla="*/ 854279 w 2371972"/>
                <a:gd name="connsiteY19698" fmla="*/ 2046955 h 3508684"/>
                <a:gd name="connsiteX19699" fmla="*/ 850190 w 2371972"/>
                <a:gd name="connsiteY19699" fmla="*/ 2047621 h 3508684"/>
                <a:gd name="connsiteX19700" fmla="*/ 846386 w 2371972"/>
                <a:gd name="connsiteY19700" fmla="*/ 2044576 h 3508684"/>
                <a:gd name="connsiteX19701" fmla="*/ 845530 w 2371972"/>
                <a:gd name="connsiteY19701" fmla="*/ 2044290 h 3508684"/>
                <a:gd name="connsiteX19702" fmla="*/ 845245 w 2371972"/>
                <a:gd name="connsiteY19702" fmla="*/ 2045242 h 3508684"/>
                <a:gd name="connsiteX19703" fmla="*/ 842582 w 2371972"/>
                <a:gd name="connsiteY19703" fmla="*/ 2045242 h 3508684"/>
                <a:gd name="connsiteX19704" fmla="*/ 841726 w 2371972"/>
                <a:gd name="connsiteY19704" fmla="*/ 2046193 h 3508684"/>
                <a:gd name="connsiteX19705" fmla="*/ 838873 w 2371972"/>
                <a:gd name="connsiteY19705" fmla="*/ 2046574 h 3508684"/>
                <a:gd name="connsiteX19706" fmla="*/ 836781 w 2371972"/>
                <a:gd name="connsiteY19706" fmla="*/ 2047430 h 3508684"/>
                <a:gd name="connsiteX19707" fmla="*/ 836781 w 2371972"/>
                <a:gd name="connsiteY19707" fmla="*/ 2045622 h 3508684"/>
                <a:gd name="connsiteX19708" fmla="*/ 835259 w 2371972"/>
                <a:gd name="connsiteY19708" fmla="*/ 2045242 h 3508684"/>
                <a:gd name="connsiteX19709" fmla="*/ 831075 w 2371972"/>
                <a:gd name="connsiteY19709" fmla="*/ 2046859 h 3508684"/>
                <a:gd name="connsiteX19710" fmla="*/ 827936 w 2371972"/>
                <a:gd name="connsiteY19710" fmla="*/ 2046193 h 3508684"/>
                <a:gd name="connsiteX19711" fmla="*/ 820804 w 2371972"/>
                <a:gd name="connsiteY19711" fmla="*/ 2049904 h 3508684"/>
                <a:gd name="connsiteX19712" fmla="*/ 817666 w 2371972"/>
                <a:gd name="connsiteY19712" fmla="*/ 2049904 h 3508684"/>
                <a:gd name="connsiteX19713" fmla="*/ 817000 w 2371972"/>
                <a:gd name="connsiteY19713" fmla="*/ 2050856 h 3508684"/>
                <a:gd name="connsiteX19714" fmla="*/ 814908 w 2371972"/>
                <a:gd name="connsiteY19714" fmla="*/ 2050476 h 3508684"/>
                <a:gd name="connsiteX19715" fmla="*/ 809582 w 2371972"/>
                <a:gd name="connsiteY19715" fmla="*/ 2052950 h 3508684"/>
                <a:gd name="connsiteX19716" fmla="*/ 808251 w 2371972"/>
                <a:gd name="connsiteY19716" fmla="*/ 2052569 h 3508684"/>
                <a:gd name="connsiteX19717" fmla="*/ 808251 w 2371972"/>
                <a:gd name="connsiteY19717" fmla="*/ 2050951 h 3508684"/>
                <a:gd name="connsiteX19718" fmla="*/ 809297 w 2371972"/>
                <a:gd name="connsiteY19718" fmla="*/ 2049714 h 3508684"/>
                <a:gd name="connsiteX19719" fmla="*/ 809297 w 2371972"/>
                <a:gd name="connsiteY19719" fmla="*/ 2048858 h 3508684"/>
                <a:gd name="connsiteX19720" fmla="*/ 807966 w 2371972"/>
                <a:gd name="connsiteY19720" fmla="*/ 2047430 h 3508684"/>
                <a:gd name="connsiteX19721" fmla="*/ 805493 w 2371972"/>
                <a:gd name="connsiteY19721" fmla="*/ 2046479 h 3508684"/>
                <a:gd name="connsiteX19722" fmla="*/ 803401 w 2371972"/>
                <a:gd name="connsiteY19722" fmla="*/ 2046193 h 3508684"/>
                <a:gd name="connsiteX19723" fmla="*/ 802069 w 2371972"/>
                <a:gd name="connsiteY19723" fmla="*/ 2046574 h 3508684"/>
                <a:gd name="connsiteX19724" fmla="*/ 799977 w 2371972"/>
                <a:gd name="connsiteY19724" fmla="*/ 2045718 h 3508684"/>
                <a:gd name="connsiteX19725" fmla="*/ 799692 w 2371972"/>
                <a:gd name="connsiteY19725" fmla="*/ 2044480 h 3508684"/>
                <a:gd name="connsiteX19726" fmla="*/ 800738 w 2371972"/>
                <a:gd name="connsiteY19726" fmla="*/ 2044195 h 3508684"/>
                <a:gd name="connsiteX19727" fmla="*/ 800453 w 2371972"/>
                <a:gd name="connsiteY19727" fmla="*/ 2043339 h 3508684"/>
                <a:gd name="connsiteX19728" fmla="*/ 799121 w 2371972"/>
                <a:gd name="connsiteY19728" fmla="*/ 2042102 h 3508684"/>
                <a:gd name="connsiteX19729" fmla="*/ 798265 w 2371972"/>
                <a:gd name="connsiteY19729" fmla="*/ 2041816 h 3508684"/>
                <a:gd name="connsiteX19730" fmla="*/ 797980 w 2371972"/>
                <a:gd name="connsiteY19730" fmla="*/ 2042768 h 3508684"/>
                <a:gd name="connsiteX19731" fmla="*/ 797124 w 2371972"/>
                <a:gd name="connsiteY19731" fmla="*/ 2043053 h 3508684"/>
                <a:gd name="connsiteX19732" fmla="*/ 796839 w 2371972"/>
                <a:gd name="connsiteY19732" fmla="*/ 2040960 h 3508684"/>
                <a:gd name="connsiteX19733" fmla="*/ 797600 w 2371972"/>
                <a:gd name="connsiteY19733" fmla="*/ 2040960 h 3508684"/>
                <a:gd name="connsiteX19734" fmla="*/ 797885 w 2371972"/>
                <a:gd name="connsiteY19734" fmla="*/ 2040389 h 3508684"/>
                <a:gd name="connsiteX19735" fmla="*/ 797124 w 2371972"/>
                <a:gd name="connsiteY19735" fmla="*/ 2039152 h 3508684"/>
                <a:gd name="connsiteX19736" fmla="*/ 792940 w 2371972"/>
                <a:gd name="connsiteY19736" fmla="*/ 2037915 h 3508684"/>
                <a:gd name="connsiteX19737" fmla="*/ 791608 w 2371972"/>
                <a:gd name="connsiteY19737" fmla="*/ 2035440 h 3508684"/>
                <a:gd name="connsiteX19738" fmla="*/ 788756 w 2371972"/>
                <a:gd name="connsiteY19738" fmla="*/ 2034013 h 3508684"/>
                <a:gd name="connsiteX19739" fmla="*/ 788470 w 2371972"/>
                <a:gd name="connsiteY19739" fmla="*/ 2032586 h 3508684"/>
                <a:gd name="connsiteX19740" fmla="*/ 786949 w 2371972"/>
                <a:gd name="connsiteY19740" fmla="*/ 2031158 h 3508684"/>
                <a:gd name="connsiteX19741" fmla="*/ 785903 w 2371972"/>
                <a:gd name="connsiteY19741" fmla="*/ 2030492 h 3508684"/>
                <a:gd name="connsiteX19742" fmla="*/ 784571 w 2371972"/>
                <a:gd name="connsiteY19742" fmla="*/ 2030778 h 3508684"/>
                <a:gd name="connsiteX19743" fmla="*/ 780387 w 2371972"/>
                <a:gd name="connsiteY19743" fmla="*/ 2029541 h 3508684"/>
                <a:gd name="connsiteX19744" fmla="*/ 775061 w 2371972"/>
                <a:gd name="connsiteY19744" fmla="*/ 2030778 h 3508684"/>
                <a:gd name="connsiteX19745" fmla="*/ 772874 w 2371972"/>
                <a:gd name="connsiteY19745" fmla="*/ 2031634 h 3508684"/>
                <a:gd name="connsiteX19746" fmla="*/ 772589 w 2371972"/>
                <a:gd name="connsiteY19746" fmla="*/ 2032300 h 3508684"/>
                <a:gd name="connsiteX19747" fmla="*/ 771067 w 2371972"/>
                <a:gd name="connsiteY19747" fmla="*/ 2032586 h 3508684"/>
                <a:gd name="connsiteX19748" fmla="*/ 769736 w 2371972"/>
                <a:gd name="connsiteY19748" fmla="*/ 2031634 h 3508684"/>
                <a:gd name="connsiteX19749" fmla="*/ 769736 w 2371972"/>
                <a:gd name="connsiteY19749" fmla="*/ 2030968 h 3508684"/>
                <a:gd name="connsiteX19750" fmla="*/ 768690 w 2371972"/>
                <a:gd name="connsiteY19750" fmla="*/ 2030683 h 3508684"/>
                <a:gd name="connsiteX19751" fmla="*/ 765837 w 2371972"/>
                <a:gd name="connsiteY19751" fmla="*/ 2031919 h 3508684"/>
                <a:gd name="connsiteX19752" fmla="*/ 764981 w 2371972"/>
                <a:gd name="connsiteY19752" fmla="*/ 2031063 h 3508684"/>
                <a:gd name="connsiteX19753" fmla="*/ 763935 w 2371972"/>
                <a:gd name="connsiteY19753" fmla="*/ 2026210 h 3508684"/>
                <a:gd name="connsiteX19754" fmla="*/ 763269 w 2371972"/>
                <a:gd name="connsiteY19754" fmla="*/ 2025925 h 3508684"/>
                <a:gd name="connsiteX19755" fmla="*/ 762984 w 2371972"/>
                <a:gd name="connsiteY19755" fmla="*/ 2026876 h 3508684"/>
                <a:gd name="connsiteX19756" fmla="*/ 763459 w 2371972"/>
                <a:gd name="connsiteY19756" fmla="*/ 2027162 h 3508684"/>
                <a:gd name="connsiteX19757" fmla="*/ 763459 w 2371972"/>
                <a:gd name="connsiteY19757" fmla="*/ 2027828 h 3508684"/>
                <a:gd name="connsiteX19758" fmla="*/ 762793 w 2371972"/>
                <a:gd name="connsiteY19758" fmla="*/ 2033632 h 3508684"/>
                <a:gd name="connsiteX19759" fmla="*/ 760511 w 2371972"/>
                <a:gd name="connsiteY19759" fmla="*/ 2034013 h 3508684"/>
                <a:gd name="connsiteX19760" fmla="*/ 760511 w 2371972"/>
                <a:gd name="connsiteY19760" fmla="*/ 2034679 h 3508684"/>
                <a:gd name="connsiteX19761" fmla="*/ 758989 w 2371972"/>
                <a:gd name="connsiteY19761" fmla="*/ 2036297 h 3508684"/>
                <a:gd name="connsiteX19762" fmla="*/ 757182 w 2371972"/>
                <a:gd name="connsiteY19762" fmla="*/ 2040198 h 3508684"/>
                <a:gd name="connsiteX19763" fmla="*/ 754900 w 2371972"/>
                <a:gd name="connsiteY19763" fmla="*/ 2041816 h 3508684"/>
                <a:gd name="connsiteX19764" fmla="*/ 754425 w 2371972"/>
                <a:gd name="connsiteY19764" fmla="*/ 2042672 h 3508684"/>
                <a:gd name="connsiteX19765" fmla="*/ 753378 w 2371972"/>
                <a:gd name="connsiteY19765" fmla="*/ 2043053 h 3508684"/>
                <a:gd name="connsiteX19766" fmla="*/ 750621 w 2371972"/>
                <a:gd name="connsiteY19766" fmla="*/ 2045622 h 3508684"/>
                <a:gd name="connsiteX19767" fmla="*/ 749574 w 2371972"/>
                <a:gd name="connsiteY19767" fmla="*/ 2048097 h 3508684"/>
                <a:gd name="connsiteX19768" fmla="*/ 748719 w 2371972"/>
                <a:gd name="connsiteY19768" fmla="*/ 2048763 h 3508684"/>
                <a:gd name="connsiteX19769" fmla="*/ 747387 w 2371972"/>
                <a:gd name="connsiteY19769" fmla="*/ 2048763 h 3508684"/>
                <a:gd name="connsiteX19770" fmla="*/ 746341 w 2371972"/>
                <a:gd name="connsiteY19770" fmla="*/ 2049714 h 3508684"/>
                <a:gd name="connsiteX19771" fmla="*/ 745010 w 2371972"/>
                <a:gd name="connsiteY19771" fmla="*/ 2050095 h 3508684"/>
                <a:gd name="connsiteX19772" fmla="*/ 740540 w 2371972"/>
                <a:gd name="connsiteY19772" fmla="*/ 2054187 h 3508684"/>
                <a:gd name="connsiteX19773" fmla="*/ 740255 w 2371972"/>
                <a:gd name="connsiteY19773" fmla="*/ 2055614 h 3508684"/>
                <a:gd name="connsiteX19774" fmla="*/ 737972 w 2371972"/>
                <a:gd name="connsiteY19774" fmla="*/ 2056851 h 3508684"/>
                <a:gd name="connsiteX19775" fmla="*/ 737972 w 2371972"/>
                <a:gd name="connsiteY19775" fmla="*/ 2057803 h 3508684"/>
                <a:gd name="connsiteX19776" fmla="*/ 737497 w 2371972"/>
                <a:gd name="connsiteY19776" fmla="*/ 2058088 h 3508684"/>
                <a:gd name="connsiteX19777" fmla="*/ 736641 w 2371972"/>
                <a:gd name="connsiteY19777" fmla="*/ 2058088 h 3508684"/>
                <a:gd name="connsiteX19778" fmla="*/ 735975 w 2371972"/>
                <a:gd name="connsiteY19778" fmla="*/ 2057137 h 3508684"/>
                <a:gd name="connsiteX19779" fmla="*/ 735119 w 2371972"/>
                <a:gd name="connsiteY19779" fmla="*/ 2056851 h 3508684"/>
                <a:gd name="connsiteX19780" fmla="*/ 734073 w 2371972"/>
                <a:gd name="connsiteY19780" fmla="*/ 2057232 h 3508684"/>
                <a:gd name="connsiteX19781" fmla="*/ 731410 w 2371972"/>
                <a:gd name="connsiteY19781" fmla="*/ 2054187 h 3508684"/>
                <a:gd name="connsiteX19782" fmla="*/ 730650 w 2371972"/>
                <a:gd name="connsiteY19782" fmla="*/ 2053901 h 3508684"/>
                <a:gd name="connsiteX19783" fmla="*/ 730174 w 2371972"/>
                <a:gd name="connsiteY19783" fmla="*/ 2052474 h 3508684"/>
                <a:gd name="connsiteX19784" fmla="*/ 729128 w 2371972"/>
                <a:gd name="connsiteY19784" fmla="*/ 2051808 h 3508684"/>
                <a:gd name="connsiteX19785" fmla="*/ 728653 w 2371972"/>
                <a:gd name="connsiteY19785" fmla="*/ 2052664 h 3508684"/>
                <a:gd name="connsiteX19786" fmla="*/ 727131 w 2371972"/>
                <a:gd name="connsiteY19786" fmla="*/ 2052379 h 3508684"/>
                <a:gd name="connsiteX19787" fmla="*/ 726370 w 2371972"/>
                <a:gd name="connsiteY19787" fmla="*/ 2052759 h 3508684"/>
                <a:gd name="connsiteX19788" fmla="*/ 724849 w 2371972"/>
                <a:gd name="connsiteY19788" fmla="*/ 2054377 h 3508684"/>
                <a:gd name="connsiteX19789" fmla="*/ 722756 w 2371972"/>
                <a:gd name="connsiteY19789" fmla="*/ 2054662 h 3508684"/>
                <a:gd name="connsiteX19790" fmla="*/ 719143 w 2371972"/>
                <a:gd name="connsiteY19790" fmla="*/ 2056470 h 3508684"/>
                <a:gd name="connsiteX19791" fmla="*/ 717621 w 2371972"/>
                <a:gd name="connsiteY19791" fmla="*/ 2056470 h 3508684"/>
                <a:gd name="connsiteX19792" fmla="*/ 717146 w 2371972"/>
                <a:gd name="connsiteY19792" fmla="*/ 2056090 h 3508684"/>
                <a:gd name="connsiteX19793" fmla="*/ 717621 w 2371972"/>
                <a:gd name="connsiteY19793" fmla="*/ 2055233 h 3508684"/>
                <a:gd name="connsiteX19794" fmla="*/ 717146 w 2371972"/>
                <a:gd name="connsiteY19794" fmla="*/ 2054948 h 3508684"/>
                <a:gd name="connsiteX19795" fmla="*/ 716290 w 2371972"/>
                <a:gd name="connsiteY19795" fmla="*/ 2056756 h 3508684"/>
                <a:gd name="connsiteX19796" fmla="*/ 715244 w 2371972"/>
                <a:gd name="connsiteY19796" fmla="*/ 2057137 h 3508684"/>
                <a:gd name="connsiteX19797" fmla="*/ 713912 w 2371972"/>
                <a:gd name="connsiteY19797" fmla="*/ 2056280 h 3508684"/>
                <a:gd name="connsiteX19798" fmla="*/ 712581 w 2371972"/>
                <a:gd name="connsiteY19798" fmla="*/ 2057137 h 3508684"/>
                <a:gd name="connsiteX19799" fmla="*/ 711535 w 2371972"/>
                <a:gd name="connsiteY19799" fmla="*/ 2055043 h 3508684"/>
                <a:gd name="connsiteX19800" fmla="*/ 712200 w 2371972"/>
                <a:gd name="connsiteY19800" fmla="*/ 2053616 h 3508684"/>
                <a:gd name="connsiteX19801" fmla="*/ 711535 w 2371972"/>
                <a:gd name="connsiteY19801" fmla="*/ 2052950 h 3508684"/>
                <a:gd name="connsiteX19802" fmla="*/ 710679 w 2371972"/>
                <a:gd name="connsiteY19802" fmla="*/ 2055424 h 3508684"/>
                <a:gd name="connsiteX19803" fmla="*/ 709157 w 2371972"/>
                <a:gd name="connsiteY19803" fmla="*/ 2055804 h 3508684"/>
                <a:gd name="connsiteX19804" fmla="*/ 709157 w 2371972"/>
                <a:gd name="connsiteY19804" fmla="*/ 2055138 h 3508684"/>
                <a:gd name="connsiteX19805" fmla="*/ 705734 w 2371972"/>
                <a:gd name="connsiteY19805" fmla="*/ 2054472 h 3508684"/>
                <a:gd name="connsiteX19806" fmla="*/ 705068 w 2371972"/>
                <a:gd name="connsiteY19806" fmla="*/ 2055329 h 3508684"/>
                <a:gd name="connsiteX19807" fmla="*/ 702786 w 2371972"/>
                <a:gd name="connsiteY19807" fmla="*/ 2055329 h 3508684"/>
                <a:gd name="connsiteX19808" fmla="*/ 702120 w 2371972"/>
                <a:gd name="connsiteY19808" fmla="*/ 2052854 h 3508684"/>
                <a:gd name="connsiteX19809" fmla="*/ 702405 w 2371972"/>
                <a:gd name="connsiteY19809" fmla="*/ 2050190 h 3508684"/>
                <a:gd name="connsiteX19810" fmla="*/ 701644 w 2371972"/>
                <a:gd name="connsiteY19810" fmla="*/ 2049904 h 3508684"/>
                <a:gd name="connsiteX19811" fmla="*/ 700598 w 2371972"/>
                <a:gd name="connsiteY19811" fmla="*/ 2048097 h 3508684"/>
                <a:gd name="connsiteX19812" fmla="*/ 699267 w 2371972"/>
                <a:gd name="connsiteY19812" fmla="*/ 2047430 h 3508684"/>
                <a:gd name="connsiteX19813" fmla="*/ 699267 w 2371972"/>
                <a:gd name="connsiteY19813" fmla="*/ 2046764 h 3508684"/>
                <a:gd name="connsiteX19814" fmla="*/ 697935 w 2371972"/>
                <a:gd name="connsiteY19814" fmla="*/ 2046479 h 3508684"/>
                <a:gd name="connsiteX19815" fmla="*/ 697460 w 2371972"/>
                <a:gd name="connsiteY19815" fmla="*/ 2049143 h 3508684"/>
                <a:gd name="connsiteX19816" fmla="*/ 698506 w 2371972"/>
                <a:gd name="connsiteY19816" fmla="*/ 2051617 h 3508684"/>
                <a:gd name="connsiteX19817" fmla="*/ 695368 w 2371972"/>
                <a:gd name="connsiteY19817" fmla="*/ 2053235 h 3508684"/>
                <a:gd name="connsiteX19818" fmla="*/ 694607 w 2371972"/>
                <a:gd name="connsiteY19818" fmla="*/ 2051808 h 3508684"/>
                <a:gd name="connsiteX19819" fmla="*/ 695938 w 2371972"/>
                <a:gd name="connsiteY19819" fmla="*/ 2050000 h 3508684"/>
                <a:gd name="connsiteX19820" fmla="*/ 695273 w 2371972"/>
                <a:gd name="connsiteY19820" fmla="*/ 2049334 h 3508684"/>
                <a:gd name="connsiteX19821" fmla="*/ 694987 w 2371972"/>
                <a:gd name="connsiteY19821" fmla="*/ 2047525 h 3508684"/>
                <a:gd name="connsiteX19822" fmla="*/ 693656 w 2371972"/>
                <a:gd name="connsiteY19822" fmla="*/ 2047145 h 3508684"/>
                <a:gd name="connsiteX19823" fmla="*/ 692800 w 2371972"/>
                <a:gd name="connsiteY19823" fmla="*/ 2048382 h 3508684"/>
                <a:gd name="connsiteX19824" fmla="*/ 693276 w 2371972"/>
                <a:gd name="connsiteY19824" fmla="*/ 2049429 h 3508684"/>
                <a:gd name="connsiteX19825" fmla="*/ 691944 w 2371972"/>
                <a:gd name="connsiteY19825" fmla="*/ 2049904 h 3508684"/>
                <a:gd name="connsiteX19826" fmla="*/ 690423 w 2371972"/>
                <a:gd name="connsiteY19826" fmla="*/ 2049048 h 3508684"/>
                <a:gd name="connsiteX19827" fmla="*/ 690137 w 2371972"/>
                <a:gd name="connsiteY19827" fmla="*/ 2047906 h 3508684"/>
                <a:gd name="connsiteX19828" fmla="*/ 689662 w 2371972"/>
                <a:gd name="connsiteY19828" fmla="*/ 2047621 h 3508684"/>
                <a:gd name="connsiteX19829" fmla="*/ 688806 w 2371972"/>
                <a:gd name="connsiteY19829" fmla="*/ 2051046 h 3508684"/>
                <a:gd name="connsiteX19830" fmla="*/ 686999 w 2371972"/>
                <a:gd name="connsiteY19830" fmla="*/ 2051427 h 3508684"/>
                <a:gd name="connsiteX19831" fmla="*/ 684812 w 2371972"/>
                <a:gd name="connsiteY19831" fmla="*/ 2051046 h 3508684"/>
                <a:gd name="connsiteX19832" fmla="*/ 685287 w 2371972"/>
                <a:gd name="connsiteY19832" fmla="*/ 2052664 h 3508684"/>
                <a:gd name="connsiteX19833" fmla="*/ 685287 w 2371972"/>
                <a:gd name="connsiteY19833" fmla="*/ 2056566 h 3508684"/>
                <a:gd name="connsiteX19834" fmla="*/ 683100 w 2371972"/>
                <a:gd name="connsiteY19834" fmla="*/ 2057422 h 3508684"/>
                <a:gd name="connsiteX19835" fmla="*/ 681008 w 2371972"/>
                <a:gd name="connsiteY19835" fmla="*/ 2056566 h 3508684"/>
                <a:gd name="connsiteX19836" fmla="*/ 678916 w 2371972"/>
                <a:gd name="connsiteY19836" fmla="*/ 2053521 h 3508684"/>
                <a:gd name="connsiteX19837" fmla="*/ 678155 w 2371972"/>
                <a:gd name="connsiteY19837" fmla="*/ 2050476 h 3508684"/>
                <a:gd name="connsiteX19838" fmla="*/ 679201 w 2371972"/>
                <a:gd name="connsiteY19838" fmla="*/ 2049048 h 3508684"/>
                <a:gd name="connsiteX19839" fmla="*/ 676443 w 2371972"/>
                <a:gd name="connsiteY19839" fmla="*/ 2049714 h 3508684"/>
                <a:gd name="connsiteX19840" fmla="*/ 675112 w 2371972"/>
                <a:gd name="connsiteY19840" fmla="*/ 2050856 h 3508684"/>
                <a:gd name="connsiteX19841" fmla="*/ 674065 w 2371972"/>
                <a:gd name="connsiteY19841" fmla="*/ 2052283 h 3508684"/>
                <a:gd name="connsiteX19842" fmla="*/ 671403 w 2371972"/>
                <a:gd name="connsiteY19842" fmla="*/ 2051903 h 3508684"/>
                <a:gd name="connsiteX19843" fmla="*/ 670642 w 2371972"/>
                <a:gd name="connsiteY19843" fmla="*/ 2051237 h 3508684"/>
                <a:gd name="connsiteX19844" fmla="*/ 667028 w 2371972"/>
                <a:gd name="connsiteY19844" fmla="*/ 2051903 h 3508684"/>
                <a:gd name="connsiteX19845" fmla="*/ 665982 w 2371972"/>
                <a:gd name="connsiteY19845" fmla="*/ 2051522 h 3508684"/>
                <a:gd name="connsiteX19846" fmla="*/ 658850 w 2371972"/>
                <a:gd name="connsiteY19846" fmla="*/ 2053330 h 3508684"/>
                <a:gd name="connsiteX19847" fmla="*/ 658564 w 2371972"/>
                <a:gd name="connsiteY19847" fmla="*/ 2052474 h 3508684"/>
                <a:gd name="connsiteX19848" fmla="*/ 654095 w 2371972"/>
                <a:gd name="connsiteY19848" fmla="*/ 2048382 h 3508684"/>
                <a:gd name="connsiteX19849" fmla="*/ 653619 w 2371972"/>
                <a:gd name="connsiteY19849" fmla="*/ 2047716 h 3508684"/>
                <a:gd name="connsiteX19850" fmla="*/ 653904 w 2371972"/>
                <a:gd name="connsiteY19850" fmla="*/ 2046574 h 3508684"/>
                <a:gd name="connsiteX19851" fmla="*/ 651432 w 2371972"/>
                <a:gd name="connsiteY19851" fmla="*/ 2045147 h 3508684"/>
                <a:gd name="connsiteX19852" fmla="*/ 650671 w 2371972"/>
                <a:gd name="connsiteY19852" fmla="*/ 2043910 h 3508684"/>
                <a:gd name="connsiteX19853" fmla="*/ 649910 w 2371972"/>
                <a:gd name="connsiteY19853" fmla="*/ 2043624 h 3508684"/>
                <a:gd name="connsiteX19854" fmla="*/ 644965 w 2371972"/>
                <a:gd name="connsiteY19854" fmla="*/ 2043243 h 3508684"/>
                <a:gd name="connsiteX19855" fmla="*/ 642778 w 2371972"/>
                <a:gd name="connsiteY19855" fmla="*/ 2043624 h 3508684"/>
                <a:gd name="connsiteX19856" fmla="*/ 642017 w 2371972"/>
                <a:gd name="connsiteY19856" fmla="*/ 2044005 h 3508684"/>
                <a:gd name="connsiteX19857" fmla="*/ 641541 w 2371972"/>
                <a:gd name="connsiteY19857" fmla="*/ 2045337 h 3508684"/>
                <a:gd name="connsiteX19858" fmla="*/ 640686 w 2371972"/>
                <a:gd name="connsiteY19858" fmla="*/ 2045813 h 3508684"/>
                <a:gd name="connsiteX19859" fmla="*/ 640686 w 2371972"/>
                <a:gd name="connsiteY19859" fmla="*/ 2045242 h 3508684"/>
                <a:gd name="connsiteX19860" fmla="*/ 639639 w 2371972"/>
                <a:gd name="connsiteY19860" fmla="*/ 2044290 h 3508684"/>
                <a:gd name="connsiteX19861" fmla="*/ 637833 w 2371972"/>
                <a:gd name="connsiteY19861" fmla="*/ 2044290 h 3508684"/>
                <a:gd name="connsiteX19862" fmla="*/ 637547 w 2371972"/>
                <a:gd name="connsiteY19862" fmla="*/ 2043624 h 3508684"/>
                <a:gd name="connsiteX19863" fmla="*/ 636786 w 2371972"/>
                <a:gd name="connsiteY19863" fmla="*/ 2044480 h 3508684"/>
                <a:gd name="connsiteX19864" fmla="*/ 633173 w 2371972"/>
                <a:gd name="connsiteY19864" fmla="*/ 2045718 h 3508684"/>
                <a:gd name="connsiteX19865" fmla="*/ 632887 w 2371972"/>
                <a:gd name="connsiteY19865" fmla="*/ 2046669 h 3508684"/>
                <a:gd name="connsiteX19866" fmla="*/ 633363 w 2371972"/>
                <a:gd name="connsiteY19866" fmla="*/ 2046955 h 3508684"/>
                <a:gd name="connsiteX19867" fmla="*/ 633363 w 2371972"/>
                <a:gd name="connsiteY19867" fmla="*/ 2047811 h 3508684"/>
                <a:gd name="connsiteX19868" fmla="*/ 632507 w 2371972"/>
                <a:gd name="connsiteY19868" fmla="*/ 2048097 h 3508684"/>
                <a:gd name="connsiteX19869" fmla="*/ 631461 w 2371972"/>
                <a:gd name="connsiteY19869" fmla="*/ 2046955 h 3508684"/>
                <a:gd name="connsiteX19870" fmla="*/ 630130 w 2371972"/>
                <a:gd name="connsiteY19870" fmla="*/ 2046289 h 3508684"/>
                <a:gd name="connsiteX19871" fmla="*/ 629844 w 2371972"/>
                <a:gd name="connsiteY19871" fmla="*/ 2045622 h 3508684"/>
                <a:gd name="connsiteX19872" fmla="*/ 627372 w 2371972"/>
                <a:gd name="connsiteY19872" fmla="*/ 2044671 h 3508684"/>
                <a:gd name="connsiteX19873" fmla="*/ 626516 w 2371972"/>
                <a:gd name="connsiteY19873" fmla="*/ 2047716 h 3508684"/>
                <a:gd name="connsiteX19874" fmla="*/ 624994 w 2371972"/>
                <a:gd name="connsiteY19874" fmla="*/ 2046859 h 3508684"/>
                <a:gd name="connsiteX19875" fmla="*/ 625660 w 2371972"/>
                <a:gd name="connsiteY19875" fmla="*/ 2045432 h 3508684"/>
                <a:gd name="connsiteX19876" fmla="*/ 624804 w 2371972"/>
                <a:gd name="connsiteY19876" fmla="*/ 2045147 h 3508684"/>
                <a:gd name="connsiteX19877" fmla="*/ 624804 w 2371972"/>
                <a:gd name="connsiteY19877" fmla="*/ 2044195 h 3508684"/>
                <a:gd name="connsiteX19878" fmla="*/ 625660 w 2371972"/>
                <a:gd name="connsiteY19878" fmla="*/ 2044195 h 3508684"/>
                <a:gd name="connsiteX19879" fmla="*/ 625945 w 2371972"/>
                <a:gd name="connsiteY19879" fmla="*/ 2043339 h 3508684"/>
                <a:gd name="connsiteX19880" fmla="*/ 626991 w 2371972"/>
                <a:gd name="connsiteY19880" fmla="*/ 2043339 h 3508684"/>
                <a:gd name="connsiteX19881" fmla="*/ 626991 w 2371972"/>
                <a:gd name="connsiteY19881" fmla="*/ 2042482 h 3508684"/>
                <a:gd name="connsiteX19882" fmla="*/ 625660 w 2371972"/>
                <a:gd name="connsiteY19882" fmla="*/ 2042102 h 3508684"/>
                <a:gd name="connsiteX19883" fmla="*/ 624804 w 2371972"/>
                <a:gd name="connsiteY19883" fmla="*/ 2042482 h 3508684"/>
                <a:gd name="connsiteX19884" fmla="*/ 624804 w 2371972"/>
                <a:gd name="connsiteY19884" fmla="*/ 2041626 h 3508684"/>
                <a:gd name="connsiteX19885" fmla="*/ 623948 w 2371972"/>
                <a:gd name="connsiteY19885" fmla="*/ 2041245 h 3508684"/>
                <a:gd name="connsiteX19886" fmla="*/ 621285 w 2371972"/>
                <a:gd name="connsiteY19886" fmla="*/ 2043339 h 3508684"/>
                <a:gd name="connsiteX19887" fmla="*/ 619764 w 2371972"/>
                <a:gd name="connsiteY19887" fmla="*/ 2045527 h 3508684"/>
                <a:gd name="connsiteX19888" fmla="*/ 618718 w 2371972"/>
                <a:gd name="connsiteY19888" fmla="*/ 2046384 h 3508684"/>
                <a:gd name="connsiteX19889" fmla="*/ 617671 w 2371972"/>
                <a:gd name="connsiteY19889" fmla="*/ 2049143 h 3508684"/>
                <a:gd name="connsiteX19890" fmla="*/ 613868 w 2371972"/>
                <a:gd name="connsiteY19890" fmla="*/ 2051332 h 3508684"/>
                <a:gd name="connsiteX19891" fmla="*/ 610444 w 2371972"/>
                <a:gd name="connsiteY19891" fmla="*/ 2050476 h 3508684"/>
                <a:gd name="connsiteX19892" fmla="*/ 606260 w 2371972"/>
                <a:gd name="connsiteY19892" fmla="*/ 2048287 h 3508684"/>
                <a:gd name="connsiteX19893" fmla="*/ 605404 w 2371972"/>
                <a:gd name="connsiteY19893" fmla="*/ 2048667 h 3508684"/>
                <a:gd name="connsiteX19894" fmla="*/ 605118 w 2371972"/>
                <a:gd name="connsiteY19894" fmla="*/ 2049334 h 3508684"/>
                <a:gd name="connsiteX19895" fmla="*/ 595989 w 2371972"/>
                <a:gd name="connsiteY19895" fmla="*/ 2047906 h 3508684"/>
                <a:gd name="connsiteX19896" fmla="*/ 595133 w 2371972"/>
                <a:gd name="connsiteY19896" fmla="*/ 2047240 h 3508684"/>
                <a:gd name="connsiteX19897" fmla="*/ 594657 w 2371972"/>
                <a:gd name="connsiteY19897" fmla="*/ 2045147 h 3508684"/>
                <a:gd name="connsiteX19898" fmla="*/ 593326 w 2371972"/>
                <a:gd name="connsiteY19898" fmla="*/ 2044480 h 3508684"/>
                <a:gd name="connsiteX19899" fmla="*/ 593041 w 2371972"/>
                <a:gd name="connsiteY19899" fmla="*/ 2043814 h 3508684"/>
                <a:gd name="connsiteX19900" fmla="*/ 589902 w 2371972"/>
                <a:gd name="connsiteY19900" fmla="*/ 2043148 h 3508684"/>
                <a:gd name="connsiteX19901" fmla="*/ 587049 w 2371972"/>
                <a:gd name="connsiteY19901" fmla="*/ 2040960 h 3508684"/>
                <a:gd name="connsiteX19902" fmla="*/ 587335 w 2371972"/>
                <a:gd name="connsiteY19902" fmla="*/ 2040008 h 3508684"/>
                <a:gd name="connsiteX19903" fmla="*/ 586003 w 2371972"/>
                <a:gd name="connsiteY19903" fmla="*/ 2039627 h 3508684"/>
                <a:gd name="connsiteX19904" fmla="*/ 585243 w 2371972"/>
                <a:gd name="connsiteY19904" fmla="*/ 2037819 h 3508684"/>
                <a:gd name="connsiteX19905" fmla="*/ 584387 w 2371972"/>
                <a:gd name="connsiteY19905" fmla="*/ 2037534 h 3508684"/>
                <a:gd name="connsiteX19906" fmla="*/ 583911 w 2371972"/>
                <a:gd name="connsiteY19906" fmla="*/ 2036582 h 3508684"/>
                <a:gd name="connsiteX19907" fmla="*/ 583150 w 2371972"/>
                <a:gd name="connsiteY19907" fmla="*/ 2036297 h 3508684"/>
                <a:gd name="connsiteX19908" fmla="*/ 582675 w 2371972"/>
                <a:gd name="connsiteY19908" fmla="*/ 2033823 h 3508684"/>
                <a:gd name="connsiteX19909" fmla="*/ 580963 w 2371972"/>
                <a:gd name="connsiteY19909" fmla="*/ 2031824 h 3508684"/>
                <a:gd name="connsiteX19910" fmla="*/ 580107 w 2371972"/>
                <a:gd name="connsiteY19910" fmla="*/ 2031158 h 3508684"/>
                <a:gd name="connsiteX19911" fmla="*/ 579251 w 2371972"/>
                <a:gd name="connsiteY19911" fmla="*/ 2026591 h 3508684"/>
                <a:gd name="connsiteX19912" fmla="*/ 580583 w 2371972"/>
                <a:gd name="connsiteY19912" fmla="*/ 2026591 h 3508684"/>
                <a:gd name="connsiteX19913" fmla="*/ 580868 w 2371972"/>
                <a:gd name="connsiteY19913" fmla="*/ 2025639 h 3508684"/>
                <a:gd name="connsiteX19914" fmla="*/ 580107 w 2371972"/>
                <a:gd name="connsiteY19914" fmla="*/ 2023546 h 3508684"/>
                <a:gd name="connsiteX19915" fmla="*/ 581629 w 2371972"/>
                <a:gd name="connsiteY19915" fmla="*/ 2022689 h 3508684"/>
                <a:gd name="connsiteX19916" fmla="*/ 581629 w 2371972"/>
                <a:gd name="connsiteY19916" fmla="*/ 2021547 h 3508684"/>
                <a:gd name="connsiteX19917" fmla="*/ 579537 w 2371972"/>
                <a:gd name="connsiteY19917" fmla="*/ 2020310 h 3508684"/>
                <a:gd name="connsiteX19918" fmla="*/ 579537 w 2371972"/>
                <a:gd name="connsiteY19918" fmla="*/ 2018217 h 3508684"/>
                <a:gd name="connsiteX19919" fmla="*/ 585338 w 2371972"/>
                <a:gd name="connsiteY19919" fmla="*/ 2018217 h 3508684"/>
                <a:gd name="connsiteX19920" fmla="*/ 587144 w 2371972"/>
                <a:gd name="connsiteY19920" fmla="*/ 2016123 h 3508684"/>
                <a:gd name="connsiteX19921" fmla="*/ 586098 w 2371972"/>
                <a:gd name="connsiteY19921" fmla="*/ 2015172 h 3508684"/>
                <a:gd name="connsiteX19922" fmla="*/ 585623 w 2371972"/>
                <a:gd name="connsiteY19922" fmla="*/ 2015457 h 3508684"/>
                <a:gd name="connsiteX19923" fmla="*/ 585908 w 2371972"/>
                <a:gd name="connsiteY19923" fmla="*/ 2013364 h 3508684"/>
                <a:gd name="connsiteX19924" fmla="*/ 586764 w 2371972"/>
                <a:gd name="connsiteY19924" fmla="*/ 2012127 h 3508684"/>
                <a:gd name="connsiteX19925" fmla="*/ 589427 w 2371972"/>
                <a:gd name="connsiteY19925" fmla="*/ 2011175 h 3508684"/>
                <a:gd name="connsiteX19926" fmla="*/ 590758 w 2371972"/>
                <a:gd name="connsiteY19926" fmla="*/ 2010223 h 3508684"/>
                <a:gd name="connsiteX19927" fmla="*/ 591044 w 2371972"/>
                <a:gd name="connsiteY19927" fmla="*/ 2010890 h 3508684"/>
                <a:gd name="connsiteX19928" fmla="*/ 595703 w 2371972"/>
                <a:gd name="connsiteY19928" fmla="*/ 2012507 h 3508684"/>
                <a:gd name="connsiteX19929" fmla="*/ 597510 w 2371972"/>
                <a:gd name="connsiteY19929" fmla="*/ 2010319 h 3508684"/>
                <a:gd name="connsiteX19930" fmla="*/ 597225 w 2371972"/>
                <a:gd name="connsiteY19930" fmla="*/ 2009462 h 3508684"/>
                <a:gd name="connsiteX19931" fmla="*/ 595703 w 2371972"/>
                <a:gd name="connsiteY19931" fmla="*/ 2008511 h 3508684"/>
                <a:gd name="connsiteX19932" fmla="*/ 595703 w 2371972"/>
                <a:gd name="connsiteY19932" fmla="*/ 2007654 h 3508684"/>
                <a:gd name="connsiteX19933" fmla="*/ 597796 w 2371972"/>
                <a:gd name="connsiteY19933" fmla="*/ 2007654 h 3508684"/>
                <a:gd name="connsiteX19934" fmla="*/ 597796 w 2371972"/>
                <a:gd name="connsiteY19934" fmla="*/ 2006227 h 3508684"/>
                <a:gd name="connsiteX19935" fmla="*/ 595038 w 2371972"/>
                <a:gd name="connsiteY19935" fmla="*/ 2005751 h 3508684"/>
                <a:gd name="connsiteX19936" fmla="*/ 594752 w 2371972"/>
                <a:gd name="connsiteY19936" fmla="*/ 2005085 h 3508684"/>
                <a:gd name="connsiteX19937" fmla="*/ 596274 w 2371972"/>
                <a:gd name="connsiteY19937" fmla="*/ 2004799 h 3508684"/>
                <a:gd name="connsiteX19938" fmla="*/ 596559 w 2371972"/>
                <a:gd name="connsiteY19938" fmla="*/ 2003848 h 3508684"/>
                <a:gd name="connsiteX19939" fmla="*/ 597035 w 2371972"/>
                <a:gd name="connsiteY19939" fmla="*/ 2003562 h 3508684"/>
                <a:gd name="connsiteX19940" fmla="*/ 594752 w 2371972"/>
                <a:gd name="connsiteY19940" fmla="*/ 2002611 h 3508684"/>
                <a:gd name="connsiteX19941" fmla="*/ 593992 w 2371972"/>
                <a:gd name="connsiteY19941" fmla="*/ 1999566 h 3508684"/>
                <a:gd name="connsiteX19942" fmla="*/ 595799 w 2371972"/>
                <a:gd name="connsiteY19942" fmla="*/ 1998614 h 3508684"/>
                <a:gd name="connsiteX19943" fmla="*/ 598937 w 2371972"/>
                <a:gd name="connsiteY19943" fmla="*/ 1998614 h 3508684"/>
                <a:gd name="connsiteX19944" fmla="*/ 600458 w 2371972"/>
                <a:gd name="connsiteY19944" fmla="*/ 1997948 h 3508684"/>
                <a:gd name="connsiteX19945" fmla="*/ 601505 w 2371972"/>
                <a:gd name="connsiteY19945" fmla="*/ 1998329 h 3508684"/>
                <a:gd name="connsiteX19946" fmla="*/ 601505 w 2371972"/>
                <a:gd name="connsiteY19946" fmla="*/ 1999185 h 3508684"/>
                <a:gd name="connsiteX19947" fmla="*/ 603311 w 2371972"/>
                <a:gd name="connsiteY19947" fmla="*/ 2000137 h 3508684"/>
                <a:gd name="connsiteX19948" fmla="*/ 605974 w 2371972"/>
                <a:gd name="connsiteY19948" fmla="*/ 1999756 h 3508684"/>
                <a:gd name="connsiteX19949" fmla="*/ 606735 w 2371972"/>
                <a:gd name="connsiteY19949" fmla="*/ 1998804 h 3508684"/>
                <a:gd name="connsiteX19950" fmla="*/ 607496 w 2371972"/>
                <a:gd name="connsiteY19950" fmla="*/ 1998804 h 3508684"/>
                <a:gd name="connsiteX19951" fmla="*/ 608352 w 2371972"/>
                <a:gd name="connsiteY19951" fmla="*/ 1996996 h 3508684"/>
                <a:gd name="connsiteX19952" fmla="*/ 607876 w 2371972"/>
                <a:gd name="connsiteY19952" fmla="*/ 1996140 h 3508684"/>
                <a:gd name="connsiteX19953" fmla="*/ 608352 w 2371972"/>
                <a:gd name="connsiteY19953" fmla="*/ 1995474 h 3508684"/>
                <a:gd name="connsiteX19954" fmla="*/ 610539 w 2371972"/>
                <a:gd name="connsiteY19954" fmla="*/ 1994808 h 3508684"/>
                <a:gd name="connsiteX19955" fmla="*/ 612061 w 2371972"/>
                <a:gd name="connsiteY19955" fmla="*/ 1993951 h 3508684"/>
                <a:gd name="connsiteX19956" fmla="*/ 612346 w 2371972"/>
                <a:gd name="connsiteY19956" fmla="*/ 1993285 h 3508684"/>
                <a:gd name="connsiteX19957" fmla="*/ 616816 w 2371972"/>
                <a:gd name="connsiteY19957" fmla="*/ 1993000 h 3508684"/>
                <a:gd name="connsiteX19958" fmla="*/ 617671 w 2371972"/>
                <a:gd name="connsiteY19958" fmla="*/ 1992143 h 3508684"/>
                <a:gd name="connsiteX19959" fmla="*/ 618147 w 2371972"/>
                <a:gd name="connsiteY19959" fmla="*/ 1992429 h 3508684"/>
                <a:gd name="connsiteX19960" fmla="*/ 618432 w 2371972"/>
                <a:gd name="connsiteY19960" fmla="*/ 1991763 h 3508684"/>
                <a:gd name="connsiteX19961" fmla="*/ 621285 w 2371972"/>
                <a:gd name="connsiteY19961" fmla="*/ 1991477 h 3508684"/>
                <a:gd name="connsiteX19962" fmla="*/ 624423 w 2371972"/>
                <a:gd name="connsiteY19962" fmla="*/ 1990526 h 3508684"/>
                <a:gd name="connsiteX19963" fmla="*/ 625279 w 2371972"/>
                <a:gd name="connsiteY19963" fmla="*/ 1990906 h 3508684"/>
                <a:gd name="connsiteX19964" fmla="*/ 631271 w 2371972"/>
                <a:gd name="connsiteY19964" fmla="*/ 1990906 h 3508684"/>
                <a:gd name="connsiteX19965" fmla="*/ 631746 w 2371972"/>
                <a:gd name="connsiteY19965" fmla="*/ 1992334 h 3508684"/>
                <a:gd name="connsiteX19966" fmla="*/ 633268 w 2371972"/>
                <a:gd name="connsiteY19966" fmla="*/ 1993190 h 3508684"/>
                <a:gd name="connsiteX19967" fmla="*/ 633553 w 2371972"/>
                <a:gd name="connsiteY19967" fmla="*/ 1992524 h 3508684"/>
                <a:gd name="connsiteX19968" fmla="*/ 635075 w 2371972"/>
                <a:gd name="connsiteY19968" fmla="*/ 1992143 h 3508684"/>
                <a:gd name="connsiteX19969" fmla="*/ 638498 w 2371972"/>
                <a:gd name="connsiteY19969" fmla="*/ 1992143 h 3508684"/>
                <a:gd name="connsiteX19970" fmla="*/ 640971 w 2371972"/>
                <a:gd name="connsiteY19970" fmla="*/ 1993000 h 3508684"/>
                <a:gd name="connsiteX19971" fmla="*/ 642017 w 2371972"/>
                <a:gd name="connsiteY19971" fmla="*/ 1992714 h 3508684"/>
                <a:gd name="connsiteX19972" fmla="*/ 642492 w 2371972"/>
                <a:gd name="connsiteY19972" fmla="*/ 1993571 h 3508684"/>
                <a:gd name="connsiteX19973" fmla="*/ 642017 w 2371972"/>
                <a:gd name="connsiteY19973" fmla="*/ 1993856 h 3508684"/>
                <a:gd name="connsiteX19974" fmla="*/ 642778 w 2371972"/>
                <a:gd name="connsiteY19974" fmla="*/ 1994522 h 3508684"/>
                <a:gd name="connsiteX19975" fmla="*/ 643253 w 2371972"/>
                <a:gd name="connsiteY19975" fmla="*/ 1993285 h 3508684"/>
                <a:gd name="connsiteX19976" fmla="*/ 647438 w 2371972"/>
                <a:gd name="connsiteY19976" fmla="*/ 1994142 h 3508684"/>
                <a:gd name="connsiteX19977" fmla="*/ 647723 w 2371972"/>
                <a:gd name="connsiteY19977" fmla="*/ 1993285 h 3508684"/>
                <a:gd name="connsiteX19978" fmla="*/ 646392 w 2371972"/>
                <a:gd name="connsiteY19978" fmla="*/ 1992905 h 3508684"/>
                <a:gd name="connsiteX19979" fmla="*/ 646106 w 2371972"/>
                <a:gd name="connsiteY19979" fmla="*/ 1991097 h 3508684"/>
                <a:gd name="connsiteX19980" fmla="*/ 647913 w 2371972"/>
                <a:gd name="connsiteY19980" fmla="*/ 1991382 h 3508684"/>
                <a:gd name="connsiteX19981" fmla="*/ 648769 w 2371972"/>
                <a:gd name="connsiteY19981" fmla="*/ 1992334 h 3508684"/>
                <a:gd name="connsiteX19982" fmla="*/ 648769 w 2371972"/>
                <a:gd name="connsiteY19982" fmla="*/ 1993000 h 3508684"/>
                <a:gd name="connsiteX19983" fmla="*/ 649815 w 2371972"/>
                <a:gd name="connsiteY19983" fmla="*/ 1993380 h 3508684"/>
                <a:gd name="connsiteX19984" fmla="*/ 650100 w 2371972"/>
                <a:gd name="connsiteY19984" fmla="*/ 1992714 h 3508684"/>
                <a:gd name="connsiteX19985" fmla="*/ 649244 w 2371972"/>
                <a:gd name="connsiteY19985" fmla="*/ 1991097 h 3508684"/>
                <a:gd name="connsiteX19986" fmla="*/ 650576 w 2371972"/>
                <a:gd name="connsiteY19986" fmla="*/ 1990430 h 3508684"/>
                <a:gd name="connsiteX19987" fmla="*/ 650861 w 2371972"/>
                <a:gd name="connsiteY19987" fmla="*/ 1989764 h 3508684"/>
                <a:gd name="connsiteX19988" fmla="*/ 651622 w 2371972"/>
                <a:gd name="connsiteY19988" fmla="*/ 1989764 h 3508684"/>
                <a:gd name="connsiteX19989" fmla="*/ 652953 w 2371972"/>
                <a:gd name="connsiteY19989" fmla="*/ 1991001 h 3508684"/>
                <a:gd name="connsiteX19990" fmla="*/ 657899 w 2371972"/>
                <a:gd name="connsiteY19990" fmla="*/ 1991953 h 3508684"/>
                <a:gd name="connsiteX19991" fmla="*/ 658754 w 2371972"/>
                <a:gd name="connsiteY19991" fmla="*/ 1989859 h 3508684"/>
                <a:gd name="connsiteX19992" fmla="*/ 659801 w 2371972"/>
                <a:gd name="connsiteY19992" fmla="*/ 1989574 h 3508684"/>
                <a:gd name="connsiteX19993" fmla="*/ 662273 w 2371972"/>
                <a:gd name="connsiteY19993" fmla="*/ 1991192 h 3508684"/>
                <a:gd name="connsiteX19994" fmla="*/ 663319 w 2371972"/>
                <a:gd name="connsiteY19994" fmla="*/ 1989764 h 3508684"/>
                <a:gd name="connsiteX19995" fmla="*/ 664841 w 2371972"/>
                <a:gd name="connsiteY19995" fmla="*/ 1990050 h 3508684"/>
                <a:gd name="connsiteX19996" fmla="*/ 664841 w 2371972"/>
                <a:gd name="connsiteY19996" fmla="*/ 1987956 h 3508684"/>
                <a:gd name="connsiteX19997" fmla="*/ 664365 w 2371972"/>
                <a:gd name="connsiteY19997" fmla="*/ 1987671 h 3508684"/>
                <a:gd name="connsiteX19998" fmla="*/ 665126 w 2371972"/>
                <a:gd name="connsiteY19998" fmla="*/ 1985006 h 3508684"/>
                <a:gd name="connsiteX19999" fmla="*/ 665982 w 2371972"/>
                <a:gd name="connsiteY19999" fmla="*/ 1985292 h 3508684"/>
                <a:gd name="connsiteX20000" fmla="*/ 666458 w 2371972"/>
                <a:gd name="connsiteY20000" fmla="*/ 1986529 h 3508684"/>
                <a:gd name="connsiteX20001" fmla="*/ 667979 w 2371972"/>
                <a:gd name="connsiteY20001" fmla="*/ 1986910 h 3508684"/>
                <a:gd name="connsiteX20002" fmla="*/ 670642 w 2371972"/>
                <a:gd name="connsiteY20002" fmla="*/ 1987195 h 3508684"/>
                <a:gd name="connsiteX20003" fmla="*/ 670642 w 2371972"/>
                <a:gd name="connsiteY20003" fmla="*/ 1986339 h 3508684"/>
                <a:gd name="connsiteX20004" fmla="*/ 671688 w 2371972"/>
                <a:gd name="connsiteY20004" fmla="*/ 1986339 h 3508684"/>
                <a:gd name="connsiteX20005" fmla="*/ 675302 w 2371972"/>
                <a:gd name="connsiteY20005" fmla="*/ 1987766 h 3508684"/>
                <a:gd name="connsiteX20006" fmla="*/ 678440 w 2371972"/>
                <a:gd name="connsiteY20006" fmla="*/ 1987385 h 3508684"/>
                <a:gd name="connsiteX20007" fmla="*/ 678725 w 2371972"/>
                <a:gd name="connsiteY20007" fmla="*/ 1986719 h 3508684"/>
                <a:gd name="connsiteX20008" fmla="*/ 679581 w 2371972"/>
                <a:gd name="connsiteY20008" fmla="*/ 1986339 h 3508684"/>
                <a:gd name="connsiteX20009" fmla="*/ 679581 w 2371972"/>
                <a:gd name="connsiteY20009" fmla="*/ 1984531 h 3508684"/>
                <a:gd name="connsiteX20010" fmla="*/ 681388 w 2371972"/>
                <a:gd name="connsiteY20010" fmla="*/ 1983865 h 3508684"/>
                <a:gd name="connsiteX20011" fmla="*/ 682244 w 2371972"/>
                <a:gd name="connsiteY20011" fmla="*/ 1985102 h 3508684"/>
                <a:gd name="connsiteX20012" fmla="*/ 682910 w 2371972"/>
                <a:gd name="connsiteY20012" fmla="*/ 1984150 h 3508684"/>
                <a:gd name="connsiteX20013" fmla="*/ 682910 w 2371972"/>
                <a:gd name="connsiteY20013" fmla="*/ 1980915 h 3508684"/>
                <a:gd name="connsiteX20014" fmla="*/ 684241 w 2371972"/>
                <a:gd name="connsiteY20014" fmla="*/ 1978060 h 3508684"/>
                <a:gd name="connsiteX20015" fmla="*/ 683766 w 2371972"/>
                <a:gd name="connsiteY20015" fmla="*/ 1977774 h 3508684"/>
                <a:gd name="connsiteX20016" fmla="*/ 683766 w 2371972"/>
                <a:gd name="connsiteY20016" fmla="*/ 1976918 h 3508684"/>
                <a:gd name="connsiteX20017" fmla="*/ 685097 w 2371972"/>
                <a:gd name="connsiteY20017" fmla="*/ 1976252 h 3508684"/>
                <a:gd name="connsiteX20018" fmla="*/ 687189 w 2371972"/>
                <a:gd name="connsiteY20018" fmla="*/ 1976537 h 3508684"/>
                <a:gd name="connsiteX20019" fmla="*/ 688045 w 2371972"/>
                <a:gd name="connsiteY20019" fmla="*/ 1977489 h 3508684"/>
                <a:gd name="connsiteX20020" fmla="*/ 690518 w 2371972"/>
                <a:gd name="connsiteY20020" fmla="*/ 1978440 h 3508684"/>
                <a:gd name="connsiteX20021" fmla="*/ 690232 w 2371972"/>
                <a:gd name="connsiteY20021" fmla="*/ 1979678 h 3508684"/>
                <a:gd name="connsiteX20022" fmla="*/ 692515 w 2371972"/>
                <a:gd name="connsiteY20022" fmla="*/ 1980344 h 3508684"/>
                <a:gd name="connsiteX20023" fmla="*/ 693561 w 2371972"/>
                <a:gd name="connsiteY20023" fmla="*/ 1981771 h 3508684"/>
                <a:gd name="connsiteX20024" fmla="*/ 694322 w 2371972"/>
                <a:gd name="connsiteY20024" fmla="*/ 1984435 h 3508684"/>
                <a:gd name="connsiteX20025" fmla="*/ 695368 w 2371972"/>
                <a:gd name="connsiteY20025" fmla="*/ 1985387 h 3508684"/>
                <a:gd name="connsiteX20026" fmla="*/ 695653 w 2371972"/>
                <a:gd name="connsiteY20026" fmla="*/ 1986244 h 3508684"/>
                <a:gd name="connsiteX20027" fmla="*/ 696509 w 2371972"/>
                <a:gd name="connsiteY20027" fmla="*/ 1986624 h 3508684"/>
                <a:gd name="connsiteX20028" fmla="*/ 697365 w 2371972"/>
                <a:gd name="connsiteY20028" fmla="*/ 1988908 h 3508684"/>
                <a:gd name="connsiteX20029" fmla="*/ 698886 w 2371972"/>
                <a:gd name="connsiteY20029" fmla="*/ 1989764 h 3508684"/>
                <a:gd name="connsiteX20030" fmla="*/ 699362 w 2371972"/>
                <a:gd name="connsiteY20030" fmla="*/ 1991001 h 3508684"/>
                <a:gd name="connsiteX20031" fmla="*/ 701644 w 2371972"/>
                <a:gd name="connsiteY20031" fmla="*/ 1991858 h 3508684"/>
                <a:gd name="connsiteX20032" fmla="*/ 703832 w 2371972"/>
                <a:gd name="connsiteY20032" fmla="*/ 1993476 h 3508684"/>
                <a:gd name="connsiteX20033" fmla="*/ 705163 w 2371972"/>
                <a:gd name="connsiteY20033" fmla="*/ 1999280 h 3508684"/>
                <a:gd name="connsiteX20034" fmla="*/ 706970 w 2371972"/>
                <a:gd name="connsiteY20034" fmla="*/ 1999661 h 3508684"/>
                <a:gd name="connsiteX20035" fmla="*/ 707636 w 2371972"/>
                <a:gd name="connsiteY20035" fmla="*/ 2000041 h 3508684"/>
                <a:gd name="connsiteX20036" fmla="*/ 707350 w 2371972"/>
                <a:gd name="connsiteY20036" fmla="*/ 2000708 h 3508684"/>
                <a:gd name="connsiteX20037" fmla="*/ 708206 w 2371972"/>
                <a:gd name="connsiteY20037" fmla="*/ 2001088 h 3508684"/>
                <a:gd name="connsiteX20038" fmla="*/ 709252 w 2371972"/>
                <a:gd name="connsiteY20038" fmla="*/ 2000803 h 3508684"/>
                <a:gd name="connsiteX20039" fmla="*/ 710013 w 2371972"/>
                <a:gd name="connsiteY20039" fmla="*/ 1999946 h 3508684"/>
                <a:gd name="connsiteX20040" fmla="*/ 710298 w 2371972"/>
                <a:gd name="connsiteY20040" fmla="*/ 1998329 h 3508684"/>
                <a:gd name="connsiteX20041" fmla="*/ 712771 w 2371972"/>
                <a:gd name="connsiteY20041" fmla="*/ 1997377 h 3508684"/>
                <a:gd name="connsiteX20042" fmla="*/ 712295 w 2371972"/>
                <a:gd name="connsiteY20042" fmla="*/ 1995759 h 3508684"/>
                <a:gd name="connsiteX20043" fmla="*/ 714958 w 2371972"/>
                <a:gd name="connsiteY20043" fmla="*/ 1995759 h 3508684"/>
                <a:gd name="connsiteX20044" fmla="*/ 715624 w 2371972"/>
                <a:gd name="connsiteY20044" fmla="*/ 1992524 h 3508684"/>
                <a:gd name="connsiteX20045" fmla="*/ 716955 w 2371972"/>
                <a:gd name="connsiteY20045" fmla="*/ 1991858 h 3508684"/>
                <a:gd name="connsiteX20046" fmla="*/ 719048 w 2371972"/>
                <a:gd name="connsiteY20046" fmla="*/ 1993095 h 3508684"/>
                <a:gd name="connsiteX20047" fmla="*/ 723137 w 2371972"/>
                <a:gd name="connsiteY20047" fmla="*/ 1996806 h 3508684"/>
                <a:gd name="connsiteX20048" fmla="*/ 723422 w 2371972"/>
                <a:gd name="connsiteY20048" fmla="*/ 1998233 h 3508684"/>
                <a:gd name="connsiteX20049" fmla="*/ 722947 w 2371972"/>
                <a:gd name="connsiteY20049" fmla="*/ 2000041 h 3508684"/>
                <a:gd name="connsiteX20050" fmla="*/ 723707 w 2371972"/>
                <a:gd name="connsiteY20050" fmla="*/ 2000993 h 3508684"/>
                <a:gd name="connsiteX20051" fmla="*/ 722661 w 2371972"/>
                <a:gd name="connsiteY20051" fmla="*/ 2001945 h 3508684"/>
                <a:gd name="connsiteX20052" fmla="*/ 722376 w 2371972"/>
                <a:gd name="connsiteY20052" fmla="*/ 2003372 h 3508684"/>
                <a:gd name="connsiteX20053" fmla="*/ 721045 w 2371972"/>
                <a:gd name="connsiteY20053" fmla="*/ 2004609 h 3508684"/>
                <a:gd name="connsiteX20054" fmla="*/ 721900 w 2371972"/>
                <a:gd name="connsiteY20054" fmla="*/ 2005275 h 3508684"/>
                <a:gd name="connsiteX20055" fmla="*/ 722186 w 2371972"/>
                <a:gd name="connsiteY20055" fmla="*/ 2006227 h 3508684"/>
                <a:gd name="connsiteX20056" fmla="*/ 723042 w 2371972"/>
                <a:gd name="connsiteY20056" fmla="*/ 2006893 h 3508684"/>
                <a:gd name="connsiteX20057" fmla="*/ 724088 w 2371972"/>
                <a:gd name="connsiteY20057" fmla="*/ 2006893 h 3508684"/>
                <a:gd name="connsiteX20058" fmla="*/ 725419 w 2371972"/>
                <a:gd name="connsiteY20058" fmla="*/ 2006512 h 3508684"/>
                <a:gd name="connsiteX20059" fmla="*/ 726085 w 2371972"/>
                <a:gd name="connsiteY20059" fmla="*/ 2005085 h 3508684"/>
                <a:gd name="connsiteX20060" fmla="*/ 726846 w 2371972"/>
                <a:gd name="connsiteY20060" fmla="*/ 2005465 h 3508684"/>
                <a:gd name="connsiteX20061" fmla="*/ 727131 w 2371972"/>
                <a:gd name="connsiteY20061" fmla="*/ 2006417 h 3508684"/>
                <a:gd name="connsiteX20062" fmla="*/ 728462 w 2371972"/>
                <a:gd name="connsiteY20062" fmla="*/ 2006703 h 3508684"/>
                <a:gd name="connsiteX20063" fmla="*/ 728748 w 2371972"/>
                <a:gd name="connsiteY20063" fmla="*/ 2006036 h 3508684"/>
                <a:gd name="connsiteX20064" fmla="*/ 727892 w 2371972"/>
                <a:gd name="connsiteY20064" fmla="*/ 2005370 h 3508684"/>
                <a:gd name="connsiteX20065" fmla="*/ 727892 w 2371972"/>
                <a:gd name="connsiteY20065" fmla="*/ 2004419 h 3508684"/>
                <a:gd name="connsiteX20066" fmla="*/ 729984 w 2371972"/>
                <a:gd name="connsiteY20066" fmla="*/ 2004038 h 3508684"/>
                <a:gd name="connsiteX20067" fmla="*/ 729699 w 2371972"/>
                <a:gd name="connsiteY20067" fmla="*/ 2005656 h 3508684"/>
                <a:gd name="connsiteX20068" fmla="*/ 730840 w 2371972"/>
                <a:gd name="connsiteY20068" fmla="*/ 2006607 h 3508684"/>
                <a:gd name="connsiteX20069" fmla="*/ 732837 w 2371972"/>
                <a:gd name="connsiteY20069" fmla="*/ 2006227 h 3508684"/>
                <a:gd name="connsiteX20070" fmla="*/ 733503 w 2371972"/>
                <a:gd name="connsiteY20070" fmla="*/ 2006893 h 3508684"/>
                <a:gd name="connsiteX20071" fmla="*/ 733503 w 2371972"/>
                <a:gd name="connsiteY20071" fmla="*/ 2005275 h 3508684"/>
                <a:gd name="connsiteX20072" fmla="*/ 730840 w 2371972"/>
                <a:gd name="connsiteY20072" fmla="*/ 2004990 h 3508684"/>
                <a:gd name="connsiteX20073" fmla="*/ 730555 w 2371972"/>
                <a:gd name="connsiteY20073" fmla="*/ 2003562 h 3508684"/>
                <a:gd name="connsiteX20074" fmla="*/ 732362 w 2371972"/>
                <a:gd name="connsiteY20074" fmla="*/ 2003182 h 3508684"/>
                <a:gd name="connsiteX20075" fmla="*/ 732362 w 2371972"/>
                <a:gd name="connsiteY20075" fmla="*/ 2001754 h 3508684"/>
                <a:gd name="connsiteX20076" fmla="*/ 733408 w 2371972"/>
                <a:gd name="connsiteY20076" fmla="*/ 2001088 h 3508684"/>
                <a:gd name="connsiteX20077" fmla="*/ 733693 w 2371972"/>
                <a:gd name="connsiteY20077" fmla="*/ 2000137 h 3508684"/>
                <a:gd name="connsiteX20078" fmla="*/ 732647 w 2371972"/>
                <a:gd name="connsiteY20078" fmla="*/ 1999471 h 3508684"/>
                <a:gd name="connsiteX20079" fmla="*/ 732362 w 2371972"/>
                <a:gd name="connsiteY20079" fmla="*/ 2000327 h 3508684"/>
                <a:gd name="connsiteX20080" fmla="*/ 731315 w 2371972"/>
                <a:gd name="connsiteY20080" fmla="*/ 2000041 h 3508684"/>
                <a:gd name="connsiteX20081" fmla="*/ 729508 w 2371972"/>
                <a:gd name="connsiteY20081" fmla="*/ 1998804 h 3508684"/>
                <a:gd name="connsiteX20082" fmla="*/ 729508 w 2371972"/>
                <a:gd name="connsiteY20082" fmla="*/ 1997853 h 3508684"/>
                <a:gd name="connsiteX20083" fmla="*/ 730364 w 2371972"/>
                <a:gd name="connsiteY20083" fmla="*/ 1997472 h 3508684"/>
                <a:gd name="connsiteX20084" fmla="*/ 730840 w 2371972"/>
                <a:gd name="connsiteY20084" fmla="*/ 1995379 h 3508684"/>
                <a:gd name="connsiteX20085" fmla="*/ 731315 w 2371972"/>
                <a:gd name="connsiteY20085" fmla="*/ 1995093 h 3508684"/>
                <a:gd name="connsiteX20086" fmla="*/ 731030 w 2371972"/>
                <a:gd name="connsiteY20086" fmla="*/ 1994237 h 3508684"/>
                <a:gd name="connsiteX20087" fmla="*/ 729699 w 2371972"/>
                <a:gd name="connsiteY20087" fmla="*/ 1993285 h 3508684"/>
                <a:gd name="connsiteX20088" fmla="*/ 728938 w 2371972"/>
                <a:gd name="connsiteY20088" fmla="*/ 1993285 h 3508684"/>
                <a:gd name="connsiteX20089" fmla="*/ 728938 w 2371972"/>
                <a:gd name="connsiteY20089" fmla="*/ 1994522 h 3508684"/>
                <a:gd name="connsiteX20090" fmla="*/ 726751 w 2371972"/>
                <a:gd name="connsiteY20090" fmla="*/ 1995379 h 3508684"/>
                <a:gd name="connsiteX20091" fmla="*/ 724658 w 2371972"/>
                <a:gd name="connsiteY20091" fmla="*/ 1994427 h 3508684"/>
                <a:gd name="connsiteX20092" fmla="*/ 723137 w 2371972"/>
                <a:gd name="connsiteY20092" fmla="*/ 1994427 h 3508684"/>
                <a:gd name="connsiteX20093" fmla="*/ 723612 w 2371972"/>
                <a:gd name="connsiteY20093" fmla="*/ 1993000 h 3508684"/>
                <a:gd name="connsiteX20094" fmla="*/ 721330 w 2371972"/>
                <a:gd name="connsiteY20094" fmla="*/ 1992619 h 3508684"/>
                <a:gd name="connsiteX20095" fmla="*/ 721330 w 2371972"/>
                <a:gd name="connsiteY20095" fmla="*/ 1991763 h 3508684"/>
                <a:gd name="connsiteX20096" fmla="*/ 720284 w 2371972"/>
                <a:gd name="connsiteY20096" fmla="*/ 1991477 h 3508684"/>
                <a:gd name="connsiteX20097" fmla="*/ 719618 w 2371972"/>
                <a:gd name="connsiteY20097" fmla="*/ 1991858 h 3508684"/>
                <a:gd name="connsiteX20098" fmla="*/ 716004 w 2371972"/>
                <a:gd name="connsiteY20098" fmla="*/ 1990050 h 3508684"/>
                <a:gd name="connsiteX20099" fmla="*/ 715719 w 2371972"/>
                <a:gd name="connsiteY20099" fmla="*/ 1989384 h 3508684"/>
                <a:gd name="connsiteX20100" fmla="*/ 717526 w 2371972"/>
                <a:gd name="connsiteY20100" fmla="*/ 1989098 h 3508684"/>
                <a:gd name="connsiteX20101" fmla="*/ 717526 w 2371972"/>
                <a:gd name="connsiteY20101" fmla="*/ 1987861 h 3508684"/>
                <a:gd name="connsiteX20102" fmla="*/ 716195 w 2371972"/>
                <a:gd name="connsiteY20102" fmla="*/ 1987005 h 3508684"/>
                <a:gd name="connsiteX20103" fmla="*/ 716860 w 2371972"/>
                <a:gd name="connsiteY20103" fmla="*/ 1986719 h 3508684"/>
                <a:gd name="connsiteX20104" fmla="*/ 716195 w 2371972"/>
                <a:gd name="connsiteY20104" fmla="*/ 1986053 h 3508684"/>
                <a:gd name="connsiteX20105" fmla="*/ 713912 w 2371972"/>
                <a:gd name="connsiteY20105" fmla="*/ 1984435 h 3508684"/>
                <a:gd name="connsiteX20106" fmla="*/ 713627 w 2371972"/>
                <a:gd name="connsiteY20106" fmla="*/ 1983198 h 3508684"/>
                <a:gd name="connsiteX20107" fmla="*/ 714293 w 2371972"/>
                <a:gd name="connsiteY20107" fmla="*/ 1982532 h 3508684"/>
                <a:gd name="connsiteX20108" fmla="*/ 713817 w 2371972"/>
                <a:gd name="connsiteY20108" fmla="*/ 1981676 h 3508684"/>
                <a:gd name="connsiteX20109" fmla="*/ 713817 w 2371972"/>
                <a:gd name="connsiteY20109" fmla="*/ 1979582 h 3508684"/>
                <a:gd name="connsiteX20110" fmla="*/ 714863 w 2371972"/>
                <a:gd name="connsiteY20110" fmla="*/ 1978916 h 3508684"/>
                <a:gd name="connsiteX20111" fmla="*/ 715909 w 2371972"/>
                <a:gd name="connsiteY20111" fmla="*/ 1975205 h 3508684"/>
                <a:gd name="connsiteX20112" fmla="*/ 717431 w 2371972"/>
                <a:gd name="connsiteY20112" fmla="*/ 1974920 h 3508684"/>
                <a:gd name="connsiteX20113" fmla="*/ 719238 w 2371972"/>
                <a:gd name="connsiteY20113" fmla="*/ 1975871 h 3508684"/>
                <a:gd name="connsiteX20114" fmla="*/ 720094 w 2371972"/>
                <a:gd name="connsiteY20114" fmla="*/ 1975491 h 3508684"/>
                <a:gd name="connsiteX20115" fmla="*/ 720379 w 2371972"/>
                <a:gd name="connsiteY20115" fmla="*/ 1976157 h 3508684"/>
                <a:gd name="connsiteX20116" fmla="*/ 721710 w 2371972"/>
                <a:gd name="connsiteY20116" fmla="*/ 1975871 h 3508684"/>
                <a:gd name="connsiteX20117" fmla="*/ 722376 w 2371972"/>
                <a:gd name="connsiteY20117" fmla="*/ 1977679 h 3508684"/>
                <a:gd name="connsiteX20118" fmla="*/ 725229 w 2371972"/>
                <a:gd name="connsiteY20118" fmla="*/ 1978060 h 3508684"/>
                <a:gd name="connsiteX20119" fmla="*/ 725895 w 2371972"/>
                <a:gd name="connsiteY20119" fmla="*/ 1979011 h 3508684"/>
                <a:gd name="connsiteX20120" fmla="*/ 727987 w 2371972"/>
                <a:gd name="connsiteY20120" fmla="*/ 1979963 h 3508684"/>
                <a:gd name="connsiteX20121" fmla="*/ 728462 w 2371972"/>
                <a:gd name="connsiteY20121" fmla="*/ 1980819 h 3508684"/>
                <a:gd name="connsiteX20122" fmla="*/ 728177 w 2371972"/>
                <a:gd name="connsiteY20122" fmla="*/ 1982437 h 3508684"/>
                <a:gd name="connsiteX20123" fmla="*/ 729033 w 2371972"/>
                <a:gd name="connsiteY20123" fmla="*/ 1982723 h 3508684"/>
                <a:gd name="connsiteX20124" fmla="*/ 729318 w 2371972"/>
                <a:gd name="connsiteY20124" fmla="*/ 1980058 h 3508684"/>
                <a:gd name="connsiteX20125" fmla="*/ 729984 w 2371972"/>
                <a:gd name="connsiteY20125" fmla="*/ 1979392 h 3508684"/>
                <a:gd name="connsiteX20126" fmla="*/ 731791 w 2371972"/>
                <a:gd name="connsiteY20126" fmla="*/ 1979011 h 3508684"/>
                <a:gd name="connsiteX20127" fmla="*/ 732552 w 2371972"/>
                <a:gd name="connsiteY20127" fmla="*/ 1979678 h 3508684"/>
                <a:gd name="connsiteX20128" fmla="*/ 736356 w 2371972"/>
                <a:gd name="connsiteY20128" fmla="*/ 1979963 h 3508684"/>
                <a:gd name="connsiteX20129" fmla="*/ 738163 w 2371972"/>
                <a:gd name="connsiteY20129" fmla="*/ 1984816 h 3508684"/>
                <a:gd name="connsiteX20130" fmla="*/ 739018 w 2371972"/>
                <a:gd name="connsiteY20130" fmla="*/ 1985197 h 3508684"/>
                <a:gd name="connsiteX20131" fmla="*/ 739779 w 2371972"/>
                <a:gd name="connsiteY20131" fmla="*/ 1982532 h 3508684"/>
                <a:gd name="connsiteX20132" fmla="*/ 740445 w 2371972"/>
                <a:gd name="connsiteY20132" fmla="*/ 1981866 h 3508684"/>
                <a:gd name="connsiteX20133" fmla="*/ 739969 w 2371972"/>
                <a:gd name="connsiteY20133" fmla="*/ 1978440 h 3508684"/>
                <a:gd name="connsiteX20134" fmla="*/ 741016 w 2371972"/>
                <a:gd name="connsiteY20134" fmla="*/ 1977203 h 3508684"/>
                <a:gd name="connsiteX20135" fmla="*/ 741301 w 2371972"/>
                <a:gd name="connsiteY20135" fmla="*/ 1975966 h 3508684"/>
                <a:gd name="connsiteX20136" fmla="*/ 739779 w 2371972"/>
                <a:gd name="connsiteY20136" fmla="*/ 1975966 h 3508684"/>
                <a:gd name="connsiteX20137" fmla="*/ 739304 w 2371972"/>
                <a:gd name="connsiteY20137" fmla="*/ 1975586 h 3508684"/>
                <a:gd name="connsiteX20138" fmla="*/ 739589 w 2371972"/>
                <a:gd name="connsiteY20138" fmla="*/ 1974920 h 3508684"/>
                <a:gd name="connsiteX20139" fmla="*/ 740635 w 2371972"/>
                <a:gd name="connsiteY20139" fmla="*/ 1974634 h 3508684"/>
                <a:gd name="connsiteX20140" fmla="*/ 741491 w 2371972"/>
                <a:gd name="connsiteY20140" fmla="*/ 1975300 h 3508684"/>
                <a:gd name="connsiteX20141" fmla="*/ 742157 w 2371972"/>
                <a:gd name="connsiteY20141" fmla="*/ 1974349 h 3508684"/>
                <a:gd name="connsiteX20142" fmla="*/ 744439 w 2371972"/>
                <a:gd name="connsiteY20142" fmla="*/ 1974063 h 3508684"/>
                <a:gd name="connsiteX20143" fmla="*/ 749765 w 2371972"/>
                <a:gd name="connsiteY20143" fmla="*/ 1975300 h 3508684"/>
                <a:gd name="connsiteX20144" fmla="*/ 750430 w 2371972"/>
                <a:gd name="connsiteY20144" fmla="*/ 1975015 h 3508684"/>
                <a:gd name="connsiteX20145" fmla="*/ 751286 w 2371972"/>
                <a:gd name="connsiteY20145" fmla="*/ 1973587 h 3508684"/>
                <a:gd name="connsiteX20146" fmla="*/ 751001 w 2371972"/>
                <a:gd name="connsiteY20146" fmla="*/ 1972636 h 3508684"/>
                <a:gd name="connsiteX20147" fmla="*/ 751476 w 2371972"/>
                <a:gd name="connsiteY20147" fmla="*/ 1971018 h 3508684"/>
                <a:gd name="connsiteX20148" fmla="*/ 752142 w 2371972"/>
                <a:gd name="connsiteY20148" fmla="*/ 1971018 h 3508684"/>
                <a:gd name="connsiteX20149" fmla="*/ 753188 w 2371972"/>
                <a:gd name="connsiteY20149" fmla="*/ 1969781 h 3508684"/>
                <a:gd name="connsiteX20150" fmla="*/ 754710 w 2371972"/>
                <a:gd name="connsiteY20150" fmla="*/ 1970162 h 3508684"/>
                <a:gd name="connsiteX20151" fmla="*/ 755756 w 2371972"/>
                <a:gd name="connsiteY20151" fmla="*/ 1971589 h 3508684"/>
                <a:gd name="connsiteX20152" fmla="*/ 756041 w 2371972"/>
                <a:gd name="connsiteY20152" fmla="*/ 1973207 h 3508684"/>
                <a:gd name="connsiteX20153" fmla="*/ 758133 w 2371972"/>
                <a:gd name="connsiteY20153" fmla="*/ 1974063 h 3508684"/>
                <a:gd name="connsiteX20154" fmla="*/ 758133 w 2371972"/>
                <a:gd name="connsiteY20154" fmla="*/ 1974729 h 3508684"/>
                <a:gd name="connsiteX20155" fmla="*/ 759180 w 2371972"/>
                <a:gd name="connsiteY20155" fmla="*/ 1975395 h 3508684"/>
                <a:gd name="connsiteX20156" fmla="*/ 759465 w 2371972"/>
                <a:gd name="connsiteY20156" fmla="*/ 1974729 h 3508684"/>
                <a:gd name="connsiteX20157" fmla="*/ 758989 w 2371972"/>
                <a:gd name="connsiteY20157" fmla="*/ 1974444 h 3508684"/>
                <a:gd name="connsiteX20158" fmla="*/ 760035 w 2371972"/>
                <a:gd name="connsiteY20158" fmla="*/ 1974158 h 3508684"/>
                <a:gd name="connsiteX20159" fmla="*/ 761557 w 2371972"/>
                <a:gd name="connsiteY20159" fmla="*/ 1975586 h 3508684"/>
                <a:gd name="connsiteX20160" fmla="*/ 762603 w 2371972"/>
                <a:gd name="connsiteY20160" fmla="*/ 1975871 h 3508684"/>
                <a:gd name="connsiteX20161" fmla="*/ 763269 w 2371972"/>
                <a:gd name="connsiteY20161" fmla="*/ 1975491 h 3508684"/>
                <a:gd name="connsiteX20162" fmla="*/ 764790 w 2371972"/>
                <a:gd name="connsiteY20162" fmla="*/ 1976157 h 3508684"/>
                <a:gd name="connsiteX20163" fmla="*/ 765837 w 2371972"/>
                <a:gd name="connsiteY20163" fmla="*/ 1975776 h 3508684"/>
                <a:gd name="connsiteX20164" fmla="*/ 766502 w 2371972"/>
                <a:gd name="connsiteY20164" fmla="*/ 1976061 h 3508684"/>
                <a:gd name="connsiteX20165" fmla="*/ 766787 w 2371972"/>
                <a:gd name="connsiteY20165" fmla="*/ 1976728 h 3508684"/>
                <a:gd name="connsiteX20166" fmla="*/ 768309 w 2371972"/>
                <a:gd name="connsiteY20166" fmla="*/ 1976442 h 3508684"/>
                <a:gd name="connsiteX20167" fmla="*/ 769355 w 2371972"/>
                <a:gd name="connsiteY20167" fmla="*/ 1977108 h 3508684"/>
                <a:gd name="connsiteX20168" fmla="*/ 769640 w 2371972"/>
                <a:gd name="connsiteY20168" fmla="*/ 1975491 h 3508684"/>
                <a:gd name="connsiteX20169" fmla="*/ 765456 w 2371972"/>
                <a:gd name="connsiteY20169" fmla="*/ 1973873 h 3508684"/>
                <a:gd name="connsiteX20170" fmla="*/ 765456 w 2371972"/>
                <a:gd name="connsiteY20170" fmla="*/ 1973017 h 3508684"/>
                <a:gd name="connsiteX20171" fmla="*/ 764600 w 2371972"/>
                <a:gd name="connsiteY20171" fmla="*/ 1972350 h 3508684"/>
                <a:gd name="connsiteX20172" fmla="*/ 760606 w 2371972"/>
                <a:gd name="connsiteY20172" fmla="*/ 1971399 h 3508684"/>
                <a:gd name="connsiteX20173" fmla="*/ 753949 w 2371972"/>
                <a:gd name="connsiteY20173" fmla="*/ 1968068 h 3508684"/>
                <a:gd name="connsiteX20174" fmla="*/ 750145 w 2371972"/>
                <a:gd name="connsiteY20174" fmla="*/ 1967688 h 3508684"/>
                <a:gd name="connsiteX20175" fmla="*/ 748814 w 2371972"/>
                <a:gd name="connsiteY20175" fmla="*/ 1966736 h 3508684"/>
                <a:gd name="connsiteX20176" fmla="*/ 746626 w 2371972"/>
                <a:gd name="connsiteY20176" fmla="*/ 1966451 h 3508684"/>
                <a:gd name="connsiteX20177" fmla="*/ 743013 w 2371972"/>
                <a:gd name="connsiteY20177" fmla="*/ 1964357 h 3508684"/>
                <a:gd name="connsiteX20178" fmla="*/ 742157 w 2371972"/>
                <a:gd name="connsiteY20178" fmla="*/ 1963405 h 3508684"/>
                <a:gd name="connsiteX20179" fmla="*/ 741301 w 2371972"/>
                <a:gd name="connsiteY20179" fmla="*/ 1963405 h 3508684"/>
                <a:gd name="connsiteX20180" fmla="*/ 739494 w 2371972"/>
                <a:gd name="connsiteY20180" fmla="*/ 1962168 h 3508684"/>
                <a:gd name="connsiteX20181" fmla="*/ 738448 w 2371972"/>
                <a:gd name="connsiteY20181" fmla="*/ 1961883 h 3508684"/>
                <a:gd name="connsiteX20182" fmla="*/ 737782 w 2371972"/>
                <a:gd name="connsiteY20182" fmla="*/ 1960931 h 3508684"/>
                <a:gd name="connsiteX20183" fmla="*/ 735310 w 2371972"/>
                <a:gd name="connsiteY20183" fmla="*/ 1960931 h 3508684"/>
                <a:gd name="connsiteX20184" fmla="*/ 733027 w 2371972"/>
                <a:gd name="connsiteY20184" fmla="*/ 1959504 h 3508684"/>
                <a:gd name="connsiteX20185" fmla="*/ 727416 w 2371972"/>
                <a:gd name="connsiteY20185" fmla="*/ 1957410 h 3508684"/>
                <a:gd name="connsiteX20186" fmla="*/ 726085 w 2371972"/>
                <a:gd name="connsiteY20186" fmla="*/ 1958362 h 3508684"/>
                <a:gd name="connsiteX20187" fmla="*/ 725800 w 2371972"/>
                <a:gd name="connsiteY20187" fmla="*/ 1957125 h 3508684"/>
                <a:gd name="connsiteX20188" fmla="*/ 724278 w 2371972"/>
                <a:gd name="connsiteY20188" fmla="*/ 1955698 h 3508684"/>
                <a:gd name="connsiteX20189" fmla="*/ 724278 w 2371972"/>
                <a:gd name="connsiteY20189" fmla="*/ 1954460 h 3508684"/>
                <a:gd name="connsiteX20190" fmla="*/ 724754 w 2371972"/>
                <a:gd name="connsiteY20190" fmla="*/ 1954175 h 3508684"/>
                <a:gd name="connsiteX20191" fmla="*/ 725609 w 2371972"/>
                <a:gd name="connsiteY20191" fmla="*/ 1950749 h 3508684"/>
                <a:gd name="connsiteX20192" fmla="*/ 725324 w 2371972"/>
                <a:gd name="connsiteY20192" fmla="*/ 1948466 h 3508684"/>
                <a:gd name="connsiteX20193" fmla="*/ 725800 w 2371972"/>
                <a:gd name="connsiteY20193" fmla="*/ 1948180 h 3508684"/>
                <a:gd name="connsiteX20194" fmla="*/ 726085 w 2371972"/>
                <a:gd name="connsiteY20194" fmla="*/ 1945706 h 3508684"/>
                <a:gd name="connsiteX20195" fmla="*/ 726560 w 2371972"/>
                <a:gd name="connsiteY20195" fmla="*/ 1945420 h 3508684"/>
                <a:gd name="connsiteX20196" fmla="*/ 726560 w 2371972"/>
                <a:gd name="connsiteY20196" fmla="*/ 1944183 h 3508684"/>
                <a:gd name="connsiteX20197" fmla="*/ 727036 w 2371972"/>
                <a:gd name="connsiteY20197" fmla="*/ 1943898 h 3508684"/>
                <a:gd name="connsiteX20198" fmla="*/ 727036 w 2371972"/>
                <a:gd name="connsiteY20198" fmla="*/ 1941614 h 3508684"/>
                <a:gd name="connsiteX20199" fmla="*/ 727892 w 2371972"/>
                <a:gd name="connsiteY20199" fmla="*/ 1941329 h 3508684"/>
                <a:gd name="connsiteX20200" fmla="*/ 727892 w 2371972"/>
                <a:gd name="connsiteY20200" fmla="*/ 1940377 h 3508684"/>
                <a:gd name="connsiteX20201" fmla="*/ 728938 w 2371972"/>
                <a:gd name="connsiteY20201" fmla="*/ 1938759 h 3508684"/>
                <a:gd name="connsiteX20202" fmla="*/ 730745 w 2371972"/>
                <a:gd name="connsiteY20202" fmla="*/ 1939045 h 3508684"/>
                <a:gd name="connsiteX20203" fmla="*/ 731220 w 2371972"/>
                <a:gd name="connsiteY20203" fmla="*/ 1938379 h 3508684"/>
                <a:gd name="connsiteX20204" fmla="*/ 732266 w 2371972"/>
                <a:gd name="connsiteY20204" fmla="*/ 1938093 h 3508684"/>
                <a:gd name="connsiteX20205" fmla="*/ 733788 w 2371972"/>
                <a:gd name="connsiteY20205" fmla="*/ 1938759 h 3508684"/>
                <a:gd name="connsiteX20206" fmla="*/ 734834 w 2371972"/>
                <a:gd name="connsiteY20206" fmla="*/ 1938474 h 3508684"/>
                <a:gd name="connsiteX20207" fmla="*/ 738448 w 2371972"/>
                <a:gd name="connsiteY20207" fmla="*/ 1939330 h 3508684"/>
                <a:gd name="connsiteX20208" fmla="*/ 738733 w 2371972"/>
                <a:gd name="connsiteY20208" fmla="*/ 1938093 h 3508684"/>
                <a:gd name="connsiteX20209" fmla="*/ 739779 w 2371972"/>
                <a:gd name="connsiteY20209" fmla="*/ 1937713 h 3508684"/>
                <a:gd name="connsiteX20210" fmla="*/ 740255 w 2371972"/>
                <a:gd name="connsiteY20210" fmla="*/ 1937998 h 3508684"/>
                <a:gd name="connsiteX20211" fmla="*/ 740255 w 2371972"/>
                <a:gd name="connsiteY20211" fmla="*/ 1938664 h 3508684"/>
                <a:gd name="connsiteX20212" fmla="*/ 741967 w 2371972"/>
                <a:gd name="connsiteY20212" fmla="*/ 1938950 h 3508684"/>
                <a:gd name="connsiteX20213" fmla="*/ 743393 w 2371972"/>
                <a:gd name="connsiteY20213" fmla="*/ 1939806 h 3508684"/>
                <a:gd name="connsiteX20214" fmla="*/ 743678 w 2371972"/>
                <a:gd name="connsiteY20214" fmla="*/ 1940758 h 3508684"/>
                <a:gd name="connsiteX20215" fmla="*/ 744534 w 2371972"/>
                <a:gd name="connsiteY20215" fmla="*/ 1941138 h 3508684"/>
                <a:gd name="connsiteX20216" fmla="*/ 745295 w 2371972"/>
                <a:gd name="connsiteY20216" fmla="*/ 1938379 h 3508684"/>
                <a:gd name="connsiteX20217" fmla="*/ 748148 w 2371972"/>
                <a:gd name="connsiteY20217" fmla="*/ 1935714 h 3508684"/>
                <a:gd name="connsiteX20218" fmla="*/ 748814 w 2371972"/>
                <a:gd name="connsiteY20218" fmla="*/ 1935429 h 3508684"/>
                <a:gd name="connsiteX20219" fmla="*/ 750906 w 2371972"/>
                <a:gd name="connsiteY20219" fmla="*/ 1936285 h 3508684"/>
                <a:gd name="connsiteX20220" fmla="*/ 751952 w 2371972"/>
                <a:gd name="connsiteY20220" fmla="*/ 1936000 h 3508684"/>
                <a:gd name="connsiteX20221" fmla="*/ 753474 w 2371972"/>
                <a:gd name="connsiteY20221" fmla="*/ 1936856 h 3508684"/>
                <a:gd name="connsiteX20222" fmla="*/ 755756 w 2371972"/>
                <a:gd name="connsiteY20222" fmla="*/ 1936000 h 3508684"/>
                <a:gd name="connsiteX20223" fmla="*/ 756802 w 2371972"/>
                <a:gd name="connsiteY20223" fmla="*/ 1936285 h 3508684"/>
                <a:gd name="connsiteX20224" fmla="*/ 758894 w 2371972"/>
                <a:gd name="connsiteY20224" fmla="*/ 1934858 h 3508684"/>
                <a:gd name="connsiteX20225" fmla="*/ 761557 w 2371972"/>
                <a:gd name="connsiteY20225" fmla="*/ 1934001 h 3508684"/>
                <a:gd name="connsiteX20226" fmla="*/ 761272 w 2371972"/>
                <a:gd name="connsiteY20226" fmla="*/ 1931718 h 3508684"/>
                <a:gd name="connsiteX20227" fmla="*/ 765266 w 2371972"/>
                <a:gd name="connsiteY20227" fmla="*/ 1931052 h 3508684"/>
                <a:gd name="connsiteX20228" fmla="*/ 765551 w 2371972"/>
                <a:gd name="connsiteY20228" fmla="*/ 1928577 h 3508684"/>
                <a:gd name="connsiteX20229" fmla="*/ 766883 w 2371972"/>
                <a:gd name="connsiteY20229" fmla="*/ 1928197 h 3508684"/>
                <a:gd name="connsiteX20230" fmla="*/ 768214 w 2371972"/>
                <a:gd name="connsiteY20230" fmla="*/ 1928482 h 3508684"/>
                <a:gd name="connsiteX20231" fmla="*/ 770687 w 2371972"/>
                <a:gd name="connsiteY20231" fmla="*/ 1927626 h 3508684"/>
                <a:gd name="connsiteX20232" fmla="*/ 771542 w 2371972"/>
                <a:gd name="connsiteY20232" fmla="*/ 1928292 h 3508684"/>
                <a:gd name="connsiteX20233" fmla="*/ 771828 w 2371972"/>
                <a:gd name="connsiteY20233" fmla="*/ 1929244 h 3508684"/>
                <a:gd name="connsiteX20234" fmla="*/ 774015 w 2371972"/>
                <a:gd name="connsiteY20234" fmla="*/ 1930671 h 3508684"/>
                <a:gd name="connsiteX20235" fmla="*/ 775346 w 2371972"/>
                <a:gd name="connsiteY20235" fmla="*/ 1930671 h 3508684"/>
                <a:gd name="connsiteX20236" fmla="*/ 775346 w 2371972"/>
                <a:gd name="connsiteY20236" fmla="*/ 1928863 h 3508684"/>
                <a:gd name="connsiteX20237" fmla="*/ 776868 w 2371972"/>
                <a:gd name="connsiteY20237" fmla="*/ 1928863 h 3508684"/>
                <a:gd name="connsiteX20238" fmla="*/ 777344 w 2371972"/>
                <a:gd name="connsiteY20238" fmla="*/ 1931147 h 3508684"/>
                <a:gd name="connsiteX20239" fmla="*/ 780006 w 2371972"/>
                <a:gd name="connsiteY20239" fmla="*/ 1932003 h 3508684"/>
                <a:gd name="connsiteX20240" fmla="*/ 783620 w 2371972"/>
                <a:gd name="connsiteY20240" fmla="*/ 1931337 h 3508684"/>
                <a:gd name="connsiteX20241" fmla="*/ 787234 w 2371972"/>
                <a:gd name="connsiteY20241" fmla="*/ 1928577 h 3508684"/>
                <a:gd name="connsiteX20242" fmla="*/ 787234 w 2371972"/>
                <a:gd name="connsiteY20242" fmla="*/ 1925152 h 3508684"/>
                <a:gd name="connsiteX20243" fmla="*/ 787709 w 2371972"/>
                <a:gd name="connsiteY20243" fmla="*/ 1923534 h 3508684"/>
                <a:gd name="connsiteX20244" fmla="*/ 788756 w 2371972"/>
                <a:gd name="connsiteY20244" fmla="*/ 1922678 h 3508684"/>
                <a:gd name="connsiteX20245" fmla="*/ 789041 w 2371972"/>
                <a:gd name="connsiteY20245" fmla="*/ 1921726 h 3508684"/>
                <a:gd name="connsiteX20246" fmla="*/ 789326 w 2371972"/>
                <a:gd name="connsiteY20246" fmla="*/ 1919918 h 3508684"/>
                <a:gd name="connsiteX20247" fmla="*/ 788565 w 2371972"/>
                <a:gd name="connsiteY20247" fmla="*/ 1919633 h 3508684"/>
                <a:gd name="connsiteX20248" fmla="*/ 788565 w 2371972"/>
                <a:gd name="connsiteY20248" fmla="*/ 1918966 h 3508684"/>
                <a:gd name="connsiteX20249" fmla="*/ 792369 w 2371972"/>
                <a:gd name="connsiteY20249" fmla="*/ 1916492 h 3508684"/>
                <a:gd name="connsiteX20250" fmla="*/ 793701 w 2371972"/>
                <a:gd name="connsiteY20250" fmla="*/ 1913162 h 3508684"/>
                <a:gd name="connsiteX20251" fmla="*/ 795793 w 2371972"/>
                <a:gd name="connsiteY20251" fmla="*/ 1912496 h 3508684"/>
                <a:gd name="connsiteX20252" fmla="*/ 796649 w 2371972"/>
                <a:gd name="connsiteY20252" fmla="*/ 1912876 h 3508684"/>
                <a:gd name="connsiteX20253" fmla="*/ 796934 w 2371972"/>
                <a:gd name="connsiteY20253" fmla="*/ 1912210 h 3508684"/>
                <a:gd name="connsiteX20254" fmla="*/ 797600 w 2371972"/>
                <a:gd name="connsiteY20254" fmla="*/ 1911925 h 3508684"/>
                <a:gd name="connsiteX20255" fmla="*/ 797600 w 2371972"/>
                <a:gd name="connsiteY20255" fmla="*/ 1912781 h 3508684"/>
                <a:gd name="connsiteX20256" fmla="*/ 798361 w 2371972"/>
                <a:gd name="connsiteY20256" fmla="*/ 1913067 h 3508684"/>
                <a:gd name="connsiteX20257" fmla="*/ 802450 w 2371972"/>
                <a:gd name="connsiteY20257" fmla="*/ 1911259 h 3508684"/>
                <a:gd name="connsiteX20258" fmla="*/ 802925 w 2371972"/>
                <a:gd name="connsiteY20258" fmla="*/ 1909831 h 3508684"/>
                <a:gd name="connsiteX20259" fmla="*/ 802640 w 2371972"/>
                <a:gd name="connsiteY20259" fmla="*/ 1908023 h 3508684"/>
                <a:gd name="connsiteX20260" fmla="*/ 800833 w 2371972"/>
                <a:gd name="connsiteY20260" fmla="*/ 1907357 h 3508684"/>
                <a:gd name="connsiteX20261" fmla="*/ 800358 w 2371972"/>
                <a:gd name="connsiteY20261" fmla="*/ 1905073 h 3508684"/>
                <a:gd name="connsiteX20262" fmla="*/ 799502 w 2371972"/>
                <a:gd name="connsiteY20262" fmla="*/ 1904788 h 3508684"/>
                <a:gd name="connsiteX20263" fmla="*/ 797695 w 2371972"/>
                <a:gd name="connsiteY20263" fmla="*/ 1905739 h 3508684"/>
                <a:gd name="connsiteX20264" fmla="*/ 795888 w 2371972"/>
                <a:gd name="connsiteY20264" fmla="*/ 1904883 h 3508684"/>
                <a:gd name="connsiteX20265" fmla="*/ 795222 w 2371972"/>
                <a:gd name="connsiteY20265" fmla="*/ 1906120 h 3508684"/>
                <a:gd name="connsiteX20266" fmla="*/ 792750 w 2371972"/>
                <a:gd name="connsiteY20266" fmla="*/ 1907928 h 3508684"/>
                <a:gd name="connsiteX20267" fmla="*/ 792464 w 2371972"/>
                <a:gd name="connsiteY20267" fmla="*/ 1908880 h 3508684"/>
                <a:gd name="connsiteX20268" fmla="*/ 791989 w 2371972"/>
                <a:gd name="connsiteY20268" fmla="*/ 1908594 h 3508684"/>
                <a:gd name="connsiteX20269" fmla="*/ 791513 w 2371972"/>
                <a:gd name="connsiteY20269" fmla="*/ 1909260 h 3508684"/>
                <a:gd name="connsiteX20270" fmla="*/ 790657 w 2371972"/>
                <a:gd name="connsiteY20270" fmla="*/ 1912020 h 3508684"/>
                <a:gd name="connsiteX20271" fmla="*/ 787804 w 2371972"/>
                <a:gd name="connsiteY20271" fmla="*/ 1913447 h 3508684"/>
                <a:gd name="connsiteX20272" fmla="*/ 786473 w 2371972"/>
                <a:gd name="connsiteY20272" fmla="*/ 1916207 h 3508684"/>
                <a:gd name="connsiteX20273" fmla="*/ 785712 w 2371972"/>
                <a:gd name="connsiteY20273" fmla="*/ 1916492 h 3508684"/>
                <a:gd name="connsiteX20274" fmla="*/ 784856 w 2371972"/>
                <a:gd name="connsiteY20274" fmla="*/ 1922487 h 3508684"/>
                <a:gd name="connsiteX20275" fmla="*/ 785142 w 2371972"/>
                <a:gd name="connsiteY20275" fmla="*/ 1923344 h 3508684"/>
                <a:gd name="connsiteX20276" fmla="*/ 784381 w 2371972"/>
                <a:gd name="connsiteY20276" fmla="*/ 1924010 h 3508684"/>
                <a:gd name="connsiteX20277" fmla="*/ 783905 w 2371972"/>
                <a:gd name="connsiteY20277" fmla="*/ 1925437 h 3508684"/>
                <a:gd name="connsiteX20278" fmla="*/ 781433 w 2371972"/>
                <a:gd name="connsiteY20278" fmla="*/ 1925437 h 3508684"/>
                <a:gd name="connsiteX20279" fmla="*/ 780957 w 2371972"/>
                <a:gd name="connsiteY20279" fmla="*/ 1925818 h 3508684"/>
                <a:gd name="connsiteX20280" fmla="*/ 779626 w 2371972"/>
                <a:gd name="connsiteY20280" fmla="*/ 1924200 h 3508684"/>
                <a:gd name="connsiteX20281" fmla="*/ 778104 w 2371972"/>
                <a:gd name="connsiteY20281" fmla="*/ 1923915 h 3508684"/>
                <a:gd name="connsiteX20282" fmla="*/ 776773 w 2371972"/>
                <a:gd name="connsiteY20282" fmla="*/ 1922297 h 3508684"/>
                <a:gd name="connsiteX20283" fmla="*/ 775917 w 2371972"/>
                <a:gd name="connsiteY20283" fmla="*/ 1922582 h 3508684"/>
                <a:gd name="connsiteX20284" fmla="*/ 776773 w 2371972"/>
                <a:gd name="connsiteY20284" fmla="*/ 1924010 h 3508684"/>
                <a:gd name="connsiteX20285" fmla="*/ 777534 w 2371972"/>
                <a:gd name="connsiteY20285" fmla="*/ 1924295 h 3508684"/>
                <a:gd name="connsiteX20286" fmla="*/ 777534 w 2371972"/>
                <a:gd name="connsiteY20286" fmla="*/ 1925152 h 3508684"/>
                <a:gd name="connsiteX20287" fmla="*/ 776202 w 2371972"/>
                <a:gd name="connsiteY20287" fmla="*/ 1925437 h 3508684"/>
                <a:gd name="connsiteX20288" fmla="*/ 775917 w 2371972"/>
                <a:gd name="connsiteY20288" fmla="*/ 1926103 h 3508684"/>
                <a:gd name="connsiteX20289" fmla="*/ 776773 w 2371972"/>
                <a:gd name="connsiteY20289" fmla="*/ 1927055 h 3508684"/>
                <a:gd name="connsiteX20290" fmla="*/ 775442 w 2371972"/>
                <a:gd name="connsiteY20290" fmla="*/ 1927055 h 3508684"/>
                <a:gd name="connsiteX20291" fmla="*/ 774586 w 2371972"/>
                <a:gd name="connsiteY20291" fmla="*/ 1924581 h 3508684"/>
                <a:gd name="connsiteX20292" fmla="*/ 771923 w 2371972"/>
                <a:gd name="connsiteY20292" fmla="*/ 1922773 h 3508684"/>
                <a:gd name="connsiteX20293" fmla="*/ 769260 w 2371972"/>
                <a:gd name="connsiteY20293" fmla="*/ 1923153 h 3508684"/>
                <a:gd name="connsiteX20294" fmla="*/ 768785 w 2371972"/>
                <a:gd name="connsiteY20294" fmla="*/ 1920870 h 3508684"/>
                <a:gd name="connsiteX20295" fmla="*/ 767453 w 2371972"/>
                <a:gd name="connsiteY20295" fmla="*/ 1920204 h 3508684"/>
                <a:gd name="connsiteX20296" fmla="*/ 766122 w 2371972"/>
                <a:gd name="connsiteY20296" fmla="*/ 1919823 h 3508684"/>
                <a:gd name="connsiteX20297" fmla="*/ 763459 w 2371972"/>
                <a:gd name="connsiteY20297" fmla="*/ 1920774 h 3508684"/>
                <a:gd name="connsiteX20298" fmla="*/ 762128 w 2371972"/>
                <a:gd name="connsiteY20298" fmla="*/ 1920394 h 3508684"/>
                <a:gd name="connsiteX20299" fmla="*/ 761652 w 2371972"/>
                <a:gd name="connsiteY20299" fmla="*/ 1919442 h 3508684"/>
                <a:gd name="connsiteX20300" fmla="*/ 760131 w 2371972"/>
                <a:gd name="connsiteY20300" fmla="*/ 1918586 h 3508684"/>
                <a:gd name="connsiteX20301" fmla="*/ 758609 w 2371972"/>
                <a:gd name="connsiteY20301" fmla="*/ 1919252 h 3508684"/>
                <a:gd name="connsiteX20302" fmla="*/ 757848 w 2371972"/>
                <a:gd name="connsiteY20302" fmla="*/ 1918871 h 3508684"/>
                <a:gd name="connsiteX20303" fmla="*/ 757373 w 2371972"/>
                <a:gd name="connsiteY20303" fmla="*/ 1919728 h 3508684"/>
                <a:gd name="connsiteX20304" fmla="*/ 756041 w 2371972"/>
                <a:gd name="connsiteY20304" fmla="*/ 1920394 h 3508684"/>
                <a:gd name="connsiteX20305" fmla="*/ 755756 w 2371972"/>
                <a:gd name="connsiteY20305" fmla="*/ 1918776 h 3508684"/>
                <a:gd name="connsiteX20306" fmla="*/ 756231 w 2371972"/>
                <a:gd name="connsiteY20306" fmla="*/ 1918491 h 3508684"/>
                <a:gd name="connsiteX20307" fmla="*/ 756517 w 2371972"/>
                <a:gd name="connsiteY20307" fmla="*/ 1916397 h 3508684"/>
                <a:gd name="connsiteX20308" fmla="*/ 757278 w 2371972"/>
                <a:gd name="connsiteY20308" fmla="*/ 1915731 h 3508684"/>
                <a:gd name="connsiteX20309" fmla="*/ 756802 w 2371972"/>
                <a:gd name="connsiteY20309" fmla="*/ 1914304 h 3508684"/>
                <a:gd name="connsiteX20310" fmla="*/ 757848 w 2371972"/>
                <a:gd name="connsiteY20310" fmla="*/ 1913923 h 3508684"/>
                <a:gd name="connsiteX20311" fmla="*/ 764125 w 2371972"/>
                <a:gd name="connsiteY20311" fmla="*/ 1908594 h 3508684"/>
                <a:gd name="connsiteX20312" fmla="*/ 765171 w 2371972"/>
                <a:gd name="connsiteY20312" fmla="*/ 1908213 h 3508684"/>
                <a:gd name="connsiteX20313" fmla="*/ 765646 w 2371972"/>
                <a:gd name="connsiteY20313" fmla="*/ 1906786 h 3508684"/>
                <a:gd name="connsiteX20314" fmla="*/ 768499 w 2371972"/>
                <a:gd name="connsiteY20314" fmla="*/ 1904693 h 3508684"/>
                <a:gd name="connsiteX20315" fmla="*/ 768975 w 2371972"/>
                <a:gd name="connsiteY20315" fmla="*/ 1904978 h 3508684"/>
                <a:gd name="connsiteX20316" fmla="*/ 768975 w 2371972"/>
                <a:gd name="connsiteY20316" fmla="*/ 1904312 h 3508684"/>
                <a:gd name="connsiteX20317" fmla="*/ 770306 w 2371972"/>
                <a:gd name="connsiteY20317" fmla="*/ 1903646 h 3508684"/>
                <a:gd name="connsiteX20318" fmla="*/ 770591 w 2371972"/>
                <a:gd name="connsiteY20318" fmla="*/ 1902694 h 3508684"/>
                <a:gd name="connsiteX20319" fmla="*/ 773349 w 2371972"/>
                <a:gd name="connsiteY20319" fmla="*/ 1901077 h 3508684"/>
                <a:gd name="connsiteX20320" fmla="*/ 776107 w 2371972"/>
                <a:gd name="connsiteY20320" fmla="*/ 1901362 h 3508684"/>
                <a:gd name="connsiteX20321" fmla="*/ 779531 w 2371972"/>
                <a:gd name="connsiteY20321" fmla="*/ 1900981 h 3508684"/>
                <a:gd name="connsiteX20322" fmla="*/ 780197 w 2371972"/>
                <a:gd name="connsiteY20322" fmla="*/ 1900601 h 3508684"/>
                <a:gd name="connsiteX20323" fmla="*/ 780957 w 2371972"/>
                <a:gd name="connsiteY20323" fmla="*/ 1900886 h 3508684"/>
                <a:gd name="connsiteX20324" fmla="*/ 781813 w 2371972"/>
                <a:gd name="connsiteY20324" fmla="*/ 1900030 h 3508684"/>
                <a:gd name="connsiteX20325" fmla="*/ 781338 w 2371972"/>
                <a:gd name="connsiteY20325" fmla="*/ 1899364 h 3508684"/>
                <a:gd name="connsiteX20326" fmla="*/ 777534 w 2371972"/>
                <a:gd name="connsiteY20326" fmla="*/ 1898412 h 3508684"/>
                <a:gd name="connsiteX20327" fmla="*/ 774395 w 2371972"/>
                <a:gd name="connsiteY20327" fmla="*/ 1898698 h 3508684"/>
                <a:gd name="connsiteX20328" fmla="*/ 774110 w 2371972"/>
                <a:gd name="connsiteY20328" fmla="*/ 1898032 h 3508684"/>
                <a:gd name="connsiteX20329" fmla="*/ 776963 w 2371972"/>
                <a:gd name="connsiteY20329" fmla="*/ 1897175 h 3508684"/>
                <a:gd name="connsiteX20330" fmla="*/ 777439 w 2371972"/>
                <a:gd name="connsiteY20330" fmla="*/ 1896319 h 3508684"/>
                <a:gd name="connsiteX20331" fmla="*/ 778485 w 2371972"/>
                <a:gd name="connsiteY20331" fmla="*/ 1896319 h 3508684"/>
                <a:gd name="connsiteX20332" fmla="*/ 778009 w 2371972"/>
                <a:gd name="connsiteY20332" fmla="*/ 1894891 h 3508684"/>
                <a:gd name="connsiteX20333" fmla="*/ 776678 w 2371972"/>
                <a:gd name="connsiteY20333" fmla="*/ 1894511 h 3508684"/>
                <a:gd name="connsiteX20334" fmla="*/ 776393 w 2371972"/>
                <a:gd name="connsiteY20334" fmla="*/ 1892893 h 3508684"/>
                <a:gd name="connsiteX20335" fmla="*/ 775727 w 2371972"/>
                <a:gd name="connsiteY20335" fmla="*/ 1892607 h 3508684"/>
                <a:gd name="connsiteX20336" fmla="*/ 773254 w 2371972"/>
                <a:gd name="connsiteY20336" fmla="*/ 1893845 h 3508684"/>
                <a:gd name="connsiteX20337" fmla="*/ 771923 w 2371972"/>
                <a:gd name="connsiteY20337" fmla="*/ 1893464 h 3508684"/>
                <a:gd name="connsiteX20338" fmla="*/ 768309 w 2371972"/>
                <a:gd name="connsiteY20338" fmla="*/ 1895082 h 3508684"/>
                <a:gd name="connsiteX20339" fmla="*/ 765837 w 2371972"/>
                <a:gd name="connsiteY20339" fmla="*/ 1894415 h 3508684"/>
                <a:gd name="connsiteX20340" fmla="*/ 763554 w 2371972"/>
                <a:gd name="connsiteY20340" fmla="*/ 1895272 h 3508684"/>
                <a:gd name="connsiteX20341" fmla="*/ 763269 w 2371972"/>
                <a:gd name="connsiteY20341" fmla="*/ 1894320 h 3508684"/>
                <a:gd name="connsiteX20342" fmla="*/ 762793 w 2371972"/>
                <a:gd name="connsiteY20342" fmla="*/ 1894035 h 3508684"/>
                <a:gd name="connsiteX20343" fmla="*/ 760321 w 2371972"/>
                <a:gd name="connsiteY20343" fmla="*/ 1894891 h 3508684"/>
                <a:gd name="connsiteX20344" fmla="*/ 759465 w 2371972"/>
                <a:gd name="connsiteY20344" fmla="*/ 1894606 h 3508684"/>
                <a:gd name="connsiteX20345" fmla="*/ 758133 w 2371972"/>
                <a:gd name="connsiteY20345" fmla="*/ 1894986 h 3508684"/>
                <a:gd name="connsiteX20346" fmla="*/ 754995 w 2371972"/>
                <a:gd name="connsiteY20346" fmla="*/ 1897461 h 3508684"/>
                <a:gd name="connsiteX20347" fmla="*/ 754520 w 2371972"/>
                <a:gd name="connsiteY20347" fmla="*/ 1897080 h 3508684"/>
                <a:gd name="connsiteX20348" fmla="*/ 754520 w 2371972"/>
                <a:gd name="connsiteY20348" fmla="*/ 1896128 h 3508684"/>
                <a:gd name="connsiteX20349" fmla="*/ 751096 w 2371972"/>
                <a:gd name="connsiteY20349" fmla="*/ 1896414 h 3508684"/>
                <a:gd name="connsiteX20350" fmla="*/ 750240 w 2371972"/>
                <a:gd name="connsiteY20350" fmla="*/ 1897080 h 3508684"/>
                <a:gd name="connsiteX20351" fmla="*/ 750525 w 2371972"/>
                <a:gd name="connsiteY20351" fmla="*/ 1897936 h 3508684"/>
                <a:gd name="connsiteX20352" fmla="*/ 749004 w 2371972"/>
                <a:gd name="connsiteY20352" fmla="*/ 1898793 h 3508684"/>
                <a:gd name="connsiteX20353" fmla="*/ 749479 w 2371972"/>
                <a:gd name="connsiteY20353" fmla="*/ 1897175 h 3508684"/>
                <a:gd name="connsiteX20354" fmla="*/ 750335 w 2371972"/>
                <a:gd name="connsiteY20354" fmla="*/ 1896509 h 3508684"/>
                <a:gd name="connsiteX20355" fmla="*/ 750335 w 2371972"/>
                <a:gd name="connsiteY20355" fmla="*/ 1895843 h 3508684"/>
                <a:gd name="connsiteX20356" fmla="*/ 749670 w 2371972"/>
                <a:gd name="connsiteY20356" fmla="*/ 1895843 h 3508684"/>
                <a:gd name="connsiteX20357" fmla="*/ 748624 w 2371972"/>
                <a:gd name="connsiteY20357" fmla="*/ 1896794 h 3508684"/>
                <a:gd name="connsiteX20358" fmla="*/ 748909 w 2371972"/>
                <a:gd name="connsiteY20358" fmla="*/ 1897461 h 3508684"/>
                <a:gd name="connsiteX20359" fmla="*/ 748053 w 2371972"/>
                <a:gd name="connsiteY20359" fmla="*/ 1898412 h 3508684"/>
                <a:gd name="connsiteX20360" fmla="*/ 744915 w 2371972"/>
                <a:gd name="connsiteY20360" fmla="*/ 1900030 h 3508684"/>
                <a:gd name="connsiteX20361" fmla="*/ 743583 w 2371972"/>
                <a:gd name="connsiteY20361" fmla="*/ 1900315 h 3508684"/>
                <a:gd name="connsiteX20362" fmla="*/ 743869 w 2371972"/>
                <a:gd name="connsiteY20362" fmla="*/ 1901743 h 3508684"/>
                <a:gd name="connsiteX20363" fmla="*/ 743013 w 2371972"/>
                <a:gd name="connsiteY20363" fmla="*/ 1902409 h 3508684"/>
                <a:gd name="connsiteX20364" fmla="*/ 742157 w 2371972"/>
                <a:gd name="connsiteY20364" fmla="*/ 1904217 h 3508684"/>
                <a:gd name="connsiteX20365" fmla="*/ 741301 w 2371972"/>
                <a:gd name="connsiteY20365" fmla="*/ 1904502 h 3508684"/>
                <a:gd name="connsiteX20366" fmla="*/ 741301 w 2371972"/>
                <a:gd name="connsiteY20366" fmla="*/ 1902028 h 3508684"/>
                <a:gd name="connsiteX20367" fmla="*/ 742347 w 2371972"/>
                <a:gd name="connsiteY20367" fmla="*/ 1901362 h 3508684"/>
                <a:gd name="connsiteX20368" fmla="*/ 742632 w 2371972"/>
                <a:gd name="connsiteY20368" fmla="*/ 1900506 h 3508684"/>
                <a:gd name="connsiteX20369" fmla="*/ 740825 w 2371972"/>
                <a:gd name="connsiteY20369" fmla="*/ 1900125 h 3508684"/>
                <a:gd name="connsiteX20370" fmla="*/ 740825 w 2371972"/>
                <a:gd name="connsiteY20370" fmla="*/ 1898888 h 3508684"/>
                <a:gd name="connsiteX20371" fmla="*/ 739779 w 2371972"/>
                <a:gd name="connsiteY20371" fmla="*/ 1898507 h 3508684"/>
                <a:gd name="connsiteX20372" fmla="*/ 739494 w 2371972"/>
                <a:gd name="connsiteY20372" fmla="*/ 1899173 h 3508684"/>
                <a:gd name="connsiteX20373" fmla="*/ 737402 w 2371972"/>
                <a:gd name="connsiteY20373" fmla="*/ 1899840 h 3508684"/>
                <a:gd name="connsiteX20374" fmla="*/ 736736 w 2371972"/>
                <a:gd name="connsiteY20374" fmla="*/ 1901267 h 3508684"/>
                <a:gd name="connsiteX20375" fmla="*/ 734263 w 2371972"/>
                <a:gd name="connsiteY20375" fmla="*/ 1903075 h 3508684"/>
                <a:gd name="connsiteX20376" fmla="*/ 732076 w 2371972"/>
                <a:gd name="connsiteY20376" fmla="*/ 1903456 h 3508684"/>
                <a:gd name="connsiteX20377" fmla="*/ 731030 w 2371972"/>
                <a:gd name="connsiteY20377" fmla="*/ 1904312 h 3508684"/>
                <a:gd name="connsiteX20378" fmla="*/ 731030 w 2371972"/>
                <a:gd name="connsiteY20378" fmla="*/ 1903646 h 3508684"/>
                <a:gd name="connsiteX20379" fmla="*/ 729699 w 2371972"/>
                <a:gd name="connsiteY20379" fmla="*/ 1903265 h 3508684"/>
                <a:gd name="connsiteX20380" fmla="*/ 729223 w 2371972"/>
                <a:gd name="connsiteY20380" fmla="*/ 1903931 h 3508684"/>
                <a:gd name="connsiteX20381" fmla="*/ 728938 w 2371972"/>
                <a:gd name="connsiteY20381" fmla="*/ 1902980 h 3508684"/>
                <a:gd name="connsiteX20382" fmla="*/ 728177 w 2371972"/>
                <a:gd name="connsiteY20382" fmla="*/ 1905549 h 3508684"/>
                <a:gd name="connsiteX20383" fmla="*/ 726655 w 2371972"/>
                <a:gd name="connsiteY20383" fmla="*/ 1903265 h 3508684"/>
                <a:gd name="connsiteX20384" fmla="*/ 725324 w 2371972"/>
                <a:gd name="connsiteY20384" fmla="*/ 1903551 h 3508684"/>
                <a:gd name="connsiteX20385" fmla="*/ 723517 w 2371972"/>
                <a:gd name="connsiteY20385" fmla="*/ 1905834 h 3508684"/>
                <a:gd name="connsiteX20386" fmla="*/ 722471 w 2371972"/>
                <a:gd name="connsiteY20386" fmla="*/ 1906120 h 3508684"/>
                <a:gd name="connsiteX20387" fmla="*/ 720189 w 2371972"/>
                <a:gd name="connsiteY20387" fmla="*/ 1907928 h 3508684"/>
                <a:gd name="connsiteX20388" fmla="*/ 720189 w 2371972"/>
                <a:gd name="connsiteY20388" fmla="*/ 1908594 h 3508684"/>
                <a:gd name="connsiteX20389" fmla="*/ 719333 w 2371972"/>
                <a:gd name="connsiteY20389" fmla="*/ 1909260 h 3508684"/>
                <a:gd name="connsiteX20390" fmla="*/ 719333 w 2371972"/>
                <a:gd name="connsiteY20390" fmla="*/ 1910117 h 3508684"/>
                <a:gd name="connsiteX20391" fmla="*/ 718857 w 2371972"/>
                <a:gd name="connsiteY20391" fmla="*/ 1909451 h 3508684"/>
                <a:gd name="connsiteX20392" fmla="*/ 717811 w 2371972"/>
                <a:gd name="connsiteY20392" fmla="*/ 1909165 h 3508684"/>
                <a:gd name="connsiteX20393" fmla="*/ 717526 w 2371972"/>
                <a:gd name="connsiteY20393" fmla="*/ 1910021 h 3508684"/>
                <a:gd name="connsiteX20394" fmla="*/ 716004 w 2371972"/>
                <a:gd name="connsiteY20394" fmla="*/ 1910688 h 3508684"/>
                <a:gd name="connsiteX20395" fmla="*/ 715339 w 2371972"/>
                <a:gd name="connsiteY20395" fmla="*/ 1909831 h 3508684"/>
                <a:gd name="connsiteX20396" fmla="*/ 714293 w 2371972"/>
                <a:gd name="connsiteY20396" fmla="*/ 1909451 h 3508684"/>
                <a:gd name="connsiteX20397" fmla="*/ 714293 w 2371972"/>
                <a:gd name="connsiteY20397" fmla="*/ 1908594 h 3508684"/>
                <a:gd name="connsiteX20398" fmla="*/ 713627 w 2371972"/>
                <a:gd name="connsiteY20398" fmla="*/ 1908309 h 3508684"/>
                <a:gd name="connsiteX20399" fmla="*/ 712581 w 2371972"/>
                <a:gd name="connsiteY20399" fmla="*/ 1909165 h 3508684"/>
                <a:gd name="connsiteX20400" fmla="*/ 711535 w 2371972"/>
                <a:gd name="connsiteY20400" fmla="*/ 1909165 h 3508684"/>
                <a:gd name="connsiteX20401" fmla="*/ 710869 w 2371972"/>
                <a:gd name="connsiteY20401" fmla="*/ 1907547 h 3508684"/>
                <a:gd name="connsiteX20402" fmla="*/ 708777 w 2371972"/>
                <a:gd name="connsiteY20402" fmla="*/ 1907262 h 3508684"/>
                <a:gd name="connsiteX20403" fmla="*/ 708777 w 2371972"/>
                <a:gd name="connsiteY20403" fmla="*/ 1903551 h 3508684"/>
                <a:gd name="connsiteX20404" fmla="*/ 707921 w 2371972"/>
                <a:gd name="connsiteY20404" fmla="*/ 1903551 h 3508684"/>
                <a:gd name="connsiteX20405" fmla="*/ 706114 w 2371972"/>
                <a:gd name="connsiteY20405" fmla="*/ 1905834 h 3508684"/>
                <a:gd name="connsiteX20406" fmla="*/ 705068 w 2371972"/>
                <a:gd name="connsiteY20406" fmla="*/ 1905834 h 3508684"/>
                <a:gd name="connsiteX20407" fmla="*/ 704022 w 2371972"/>
                <a:gd name="connsiteY20407" fmla="*/ 1905168 h 3508684"/>
                <a:gd name="connsiteX20408" fmla="*/ 703166 w 2371972"/>
                <a:gd name="connsiteY20408" fmla="*/ 1905549 h 3508684"/>
                <a:gd name="connsiteX20409" fmla="*/ 703166 w 2371972"/>
                <a:gd name="connsiteY20409" fmla="*/ 1902789 h 3508684"/>
                <a:gd name="connsiteX20410" fmla="*/ 704212 w 2371972"/>
                <a:gd name="connsiteY20410" fmla="*/ 1902504 h 3508684"/>
                <a:gd name="connsiteX20411" fmla="*/ 704212 w 2371972"/>
                <a:gd name="connsiteY20411" fmla="*/ 1901648 h 3508684"/>
                <a:gd name="connsiteX20412" fmla="*/ 702405 w 2371972"/>
                <a:gd name="connsiteY20412" fmla="*/ 1900411 h 3508684"/>
                <a:gd name="connsiteX20413" fmla="*/ 702120 w 2371972"/>
                <a:gd name="connsiteY20413" fmla="*/ 1899173 h 3508684"/>
                <a:gd name="connsiteX20414" fmla="*/ 702595 w 2371972"/>
                <a:gd name="connsiteY20414" fmla="*/ 1898888 h 3508684"/>
                <a:gd name="connsiteX20415" fmla="*/ 701930 w 2371972"/>
                <a:gd name="connsiteY20415" fmla="*/ 1897270 h 3508684"/>
                <a:gd name="connsiteX20416" fmla="*/ 704402 w 2371972"/>
                <a:gd name="connsiteY20416" fmla="*/ 1896033 h 3508684"/>
                <a:gd name="connsiteX20417" fmla="*/ 707065 w 2371972"/>
                <a:gd name="connsiteY20417" fmla="*/ 1896319 h 3508684"/>
                <a:gd name="connsiteX20418" fmla="*/ 708872 w 2371972"/>
                <a:gd name="connsiteY20418" fmla="*/ 1895462 h 3508684"/>
                <a:gd name="connsiteX20419" fmla="*/ 709918 w 2371972"/>
                <a:gd name="connsiteY20419" fmla="*/ 1895462 h 3508684"/>
                <a:gd name="connsiteX20420" fmla="*/ 710203 w 2371972"/>
                <a:gd name="connsiteY20420" fmla="*/ 1894796 h 3508684"/>
                <a:gd name="connsiteX20421" fmla="*/ 712676 w 2371972"/>
                <a:gd name="connsiteY20421" fmla="*/ 1893940 h 3508684"/>
                <a:gd name="connsiteX20422" fmla="*/ 712676 w 2371972"/>
                <a:gd name="connsiteY20422" fmla="*/ 1892512 h 3508684"/>
                <a:gd name="connsiteX20423" fmla="*/ 713151 w 2371972"/>
                <a:gd name="connsiteY20423" fmla="*/ 1892227 h 3508684"/>
                <a:gd name="connsiteX20424" fmla="*/ 711820 w 2371972"/>
                <a:gd name="connsiteY20424" fmla="*/ 1890990 h 3508684"/>
                <a:gd name="connsiteX20425" fmla="*/ 711535 w 2371972"/>
                <a:gd name="connsiteY20425" fmla="*/ 1889753 h 3508684"/>
                <a:gd name="connsiteX20426" fmla="*/ 713056 w 2371972"/>
                <a:gd name="connsiteY20426" fmla="*/ 1889372 h 3508684"/>
                <a:gd name="connsiteX20427" fmla="*/ 713912 w 2371972"/>
                <a:gd name="connsiteY20427" fmla="*/ 1888135 h 3508684"/>
                <a:gd name="connsiteX20428" fmla="*/ 715434 w 2371972"/>
                <a:gd name="connsiteY20428" fmla="*/ 1887279 h 3508684"/>
                <a:gd name="connsiteX20429" fmla="*/ 717526 w 2371972"/>
                <a:gd name="connsiteY20429" fmla="*/ 1886993 h 3508684"/>
                <a:gd name="connsiteX20430" fmla="*/ 719618 w 2371972"/>
                <a:gd name="connsiteY20430" fmla="*/ 1890324 h 3508684"/>
                <a:gd name="connsiteX20431" fmla="*/ 719618 w 2371972"/>
                <a:gd name="connsiteY20431" fmla="*/ 1891275 h 3508684"/>
                <a:gd name="connsiteX20432" fmla="*/ 720474 w 2371972"/>
                <a:gd name="connsiteY20432" fmla="*/ 1891941 h 3508684"/>
                <a:gd name="connsiteX20433" fmla="*/ 723898 w 2371972"/>
                <a:gd name="connsiteY20433" fmla="*/ 1891275 h 3508684"/>
                <a:gd name="connsiteX20434" fmla="*/ 725419 w 2371972"/>
                <a:gd name="connsiteY20434" fmla="*/ 1891656 h 3508684"/>
                <a:gd name="connsiteX20435" fmla="*/ 725419 w 2371972"/>
                <a:gd name="connsiteY20435" fmla="*/ 1892607 h 3508684"/>
                <a:gd name="connsiteX20436" fmla="*/ 726275 w 2371972"/>
                <a:gd name="connsiteY20436" fmla="*/ 1892322 h 3508684"/>
                <a:gd name="connsiteX20437" fmla="*/ 726560 w 2371972"/>
                <a:gd name="connsiteY20437" fmla="*/ 1891656 h 3508684"/>
                <a:gd name="connsiteX20438" fmla="*/ 727416 w 2371972"/>
                <a:gd name="connsiteY20438" fmla="*/ 1891656 h 3508684"/>
                <a:gd name="connsiteX20439" fmla="*/ 727131 w 2371972"/>
                <a:gd name="connsiteY20439" fmla="*/ 1893083 h 3508684"/>
                <a:gd name="connsiteX20440" fmla="*/ 727892 w 2371972"/>
                <a:gd name="connsiteY20440" fmla="*/ 1893369 h 3508684"/>
                <a:gd name="connsiteX20441" fmla="*/ 728558 w 2371972"/>
                <a:gd name="connsiteY20441" fmla="*/ 1891085 h 3508684"/>
                <a:gd name="connsiteX20442" fmla="*/ 729889 w 2371972"/>
                <a:gd name="connsiteY20442" fmla="*/ 1892322 h 3508684"/>
                <a:gd name="connsiteX20443" fmla="*/ 730174 w 2371972"/>
                <a:gd name="connsiteY20443" fmla="*/ 1891656 h 3508684"/>
                <a:gd name="connsiteX20444" fmla="*/ 731125 w 2371972"/>
                <a:gd name="connsiteY20444" fmla="*/ 1891656 h 3508684"/>
                <a:gd name="connsiteX20445" fmla="*/ 731696 w 2371972"/>
                <a:gd name="connsiteY20445" fmla="*/ 1890228 h 3508684"/>
                <a:gd name="connsiteX20446" fmla="*/ 730174 w 2371972"/>
                <a:gd name="connsiteY20446" fmla="*/ 1889848 h 3508684"/>
                <a:gd name="connsiteX20447" fmla="*/ 729889 w 2371972"/>
                <a:gd name="connsiteY20447" fmla="*/ 1888611 h 3508684"/>
                <a:gd name="connsiteX20448" fmla="*/ 733027 w 2371972"/>
                <a:gd name="connsiteY20448" fmla="*/ 1886993 h 3508684"/>
                <a:gd name="connsiteX20449" fmla="*/ 734073 w 2371972"/>
                <a:gd name="connsiteY20449" fmla="*/ 1884900 h 3508684"/>
                <a:gd name="connsiteX20450" fmla="*/ 733312 w 2371972"/>
                <a:gd name="connsiteY20450" fmla="*/ 1884900 h 3508684"/>
                <a:gd name="connsiteX20451" fmla="*/ 733312 w 2371972"/>
                <a:gd name="connsiteY20451" fmla="*/ 1884234 h 3508684"/>
                <a:gd name="connsiteX20452" fmla="*/ 731220 w 2371972"/>
                <a:gd name="connsiteY20452" fmla="*/ 1883282 h 3508684"/>
                <a:gd name="connsiteX20453" fmla="*/ 731220 w 2371972"/>
                <a:gd name="connsiteY20453" fmla="*/ 1882045 h 3508684"/>
                <a:gd name="connsiteX20454" fmla="*/ 729889 w 2371972"/>
                <a:gd name="connsiteY20454" fmla="*/ 1882426 h 3508684"/>
                <a:gd name="connsiteX20455" fmla="*/ 729223 w 2371972"/>
                <a:gd name="connsiteY20455" fmla="*/ 1883282 h 3508684"/>
                <a:gd name="connsiteX20456" fmla="*/ 727892 w 2371972"/>
                <a:gd name="connsiteY20456" fmla="*/ 1882996 h 3508684"/>
                <a:gd name="connsiteX20457" fmla="*/ 726560 w 2371972"/>
                <a:gd name="connsiteY20457" fmla="*/ 1883948 h 3508684"/>
                <a:gd name="connsiteX20458" fmla="*/ 725514 w 2371972"/>
                <a:gd name="connsiteY20458" fmla="*/ 1883663 h 3508684"/>
                <a:gd name="connsiteX20459" fmla="*/ 725800 w 2371972"/>
                <a:gd name="connsiteY20459" fmla="*/ 1884234 h 3508684"/>
                <a:gd name="connsiteX20460" fmla="*/ 723137 w 2371972"/>
                <a:gd name="connsiteY20460" fmla="*/ 1883377 h 3508684"/>
                <a:gd name="connsiteX20461" fmla="*/ 721615 w 2371972"/>
                <a:gd name="connsiteY20461" fmla="*/ 1881759 h 3508684"/>
                <a:gd name="connsiteX20462" fmla="*/ 720569 w 2371972"/>
                <a:gd name="connsiteY20462" fmla="*/ 1879476 h 3508684"/>
                <a:gd name="connsiteX20463" fmla="*/ 718667 w 2371972"/>
                <a:gd name="connsiteY20463" fmla="*/ 1879285 h 3508684"/>
                <a:gd name="connsiteX20464" fmla="*/ 718192 w 2371972"/>
                <a:gd name="connsiteY20464" fmla="*/ 1873956 h 3508684"/>
                <a:gd name="connsiteX20465" fmla="*/ 720664 w 2371972"/>
                <a:gd name="connsiteY20465" fmla="*/ 1873671 h 3508684"/>
                <a:gd name="connsiteX20466" fmla="*/ 720664 w 2371972"/>
                <a:gd name="connsiteY20466" fmla="*/ 1872719 h 3508684"/>
                <a:gd name="connsiteX20467" fmla="*/ 721425 w 2371972"/>
                <a:gd name="connsiteY20467" fmla="*/ 1872053 h 3508684"/>
                <a:gd name="connsiteX20468" fmla="*/ 722281 w 2371972"/>
                <a:gd name="connsiteY20468" fmla="*/ 1872339 h 3508684"/>
                <a:gd name="connsiteX20469" fmla="*/ 721805 w 2371972"/>
                <a:gd name="connsiteY20469" fmla="*/ 1870721 h 3508684"/>
                <a:gd name="connsiteX20470" fmla="*/ 723137 w 2371972"/>
                <a:gd name="connsiteY20470" fmla="*/ 1869769 h 3508684"/>
                <a:gd name="connsiteX20471" fmla="*/ 723612 w 2371972"/>
                <a:gd name="connsiteY20471" fmla="*/ 1871387 h 3508684"/>
                <a:gd name="connsiteX20472" fmla="*/ 724088 w 2371972"/>
                <a:gd name="connsiteY20472" fmla="*/ 1871673 h 3508684"/>
                <a:gd name="connsiteX20473" fmla="*/ 724373 w 2371972"/>
                <a:gd name="connsiteY20473" fmla="*/ 1871007 h 3508684"/>
                <a:gd name="connsiteX20474" fmla="*/ 725419 w 2371972"/>
                <a:gd name="connsiteY20474" fmla="*/ 1870721 h 3508684"/>
                <a:gd name="connsiteX20475" fmla="*/ 726085 w 2371972"/>
                <a:gd name="connsiteY20475" fmla="*/ 1871578 h 3508684"/>
                <a:gd name="connsiteX20476" fmla="*/ 726560 w 2371972"/>
                <a:gd name="connsiteY20476" fmla="*/ 1870150 h 3508684"/>
                <a:gd name="connsiteX20477" fmla="*/ 725895 w 2371972"/>
                <a:gd name="connsiteY20477" fmla="*/ 1869484 h 3508684"/>
                <a:gd name="connsiteX20478" fmla="*/ 725419 w 2371972"/>
                <a:gd name="connsiteY20478" fmla="*/ 1869769 h 3508684"/>
                <a:gd name="connsiteX20479" fmla="*/ 725134 w 2371972"/>
                <a:gd name="connsiteY20479" fmla="*/ 1868818 h 3508684"/>
                <a:gd name="connsiteX20480" fmla="*/ 725800 w 2371972"/>
                <a:gd name="connsiteY20480" fmla="*/ 1868818 h 3508684"/>
                <a:gd name="connsiteX20481" fmla="*/ 724944 w 2371972"/>
                <a:gd name="connsiteY20481" fmla="*/ 1867866 h 3508684"/>
                <a:gd name="connsiteX20482" fmla="*/ 724944 w 2371972"/>
                <a:gd name="connsiteY20482" fmla="*/ 1864536 h 3508684"/>
                <a:gd name="connsiteX20483" fmla="*/ 727036 w 2371972"/>
                <a:gd name="connsiteY20483" fmla="*/ 1864250 h 3508684"/>
                <a:gd name="connsiteX20484" fmla="*/ 727702 w 2371972"/>
                <a:gd name="connsiteY20484" fmla="*/ 1863394 h 3508684"/>
                <a:gd name="connsiteX20485" fmla="*/ 727036 w 2371972"/>
                <a:gd name="connsiteY20485" fmla="*/ 1863394 h 3508684"/>
                <a:gd name="connsiteX20486" fmla="*/ 727036 w 2371972"/>
                <a:gd name="connsiteY20486" fmla="*/ 1862537 h 3508684"/>
                <a:gd name="connsiteX20487" fmla="*/ 726275 w 2371972"/>
                <a:gd name="connsiteY20487" fmla="*/ 1862252 h 3508684"/>
                <a:gd name="connsiteX20488" fmla="*/ 726560 w 2371972"/>
                <a:gd name="connsiteY20488" fmla="*/ 1860825 h 3508684"/>
                <a:gd name="connsiteX20489" fmla="*/ 727607 w 2371972"/>
                <a:gd name="connsiteY20489" fmla="*/ 1860539 h 3508684"/>
                <a:gd name="connsiteX20490" fmla="*/ 727607 w 2371972"/>
                <a:gd name="connsiteY20490" fmla="*/ 1861205 h 3508684"/>
                <a:gd name="connsiteX20491" fmla="*/ 728082 w 2371972"/>
                <a:gd name="connsiteY20491" fmla="*/ 1861491 h 3508684"/>
                <a:gd name="connsiteX20492" fmla="*/ 730745 w 2371972"/>
                <a:gd name="connsiteY20492" fmla="*/ 1860539 h 3508684"/>
                <a:gd name="connsiteX20493" fmla="*/ 729889 w 2371972"/>
                <a:gd name="connsiteY20493" fmla="*/ 1859112 h 3508684"/>
                <a:gd name="connsiteX20494" fmla="*/ 729889 w 2371972"/>
                <a:gd name="connsiteY20494" fmla="*/ 1858446 h 3508684"/>
                <a:gd name="connsiteX20495" fmla="*/ 730555 w 2371972"/>
                <a:gd name="connsiteY20495" fmla="*/ 1858446 h 3508684"/>
                <a:gd name="connsiteX20496" fmla="*/ 729223 w 2371972"/>
                <a:gd name="connsiteY20496" fmla="*/ 1857780 h 3508684"/>
                <a:gd name="connsiteX20497" fmla="*/ 729508 w 2371972"/>
                <a:gd name="connsiteY20497" fmla="*/ 1856923 h 3508684"/>
                <a:gd name="connsiteX20498" fmla="*/ 727226 w 2371972"/>
                <a:gd name="connsiteY20498" fmla="*/ 1856542 h 3508684"/>
                <a:gd name="connsiteX20499" fmla="*/ 729699 w 2371972"/>
                <a:gd name="connsiteY20499" fmla="*/ 1855686 h 3508684"/>
                <a:gd name="connsiteX20500" fmla="*/ 730364 w 2371972"/>
                <a:gd name="connsiteY20500" fmla="*/ 1854259 h 3508684"/>
                <a:gd name="connsiteX20501" fmla="*/ 730364 w 2371972"/>
                <a:gd name="connsiteY20501" fmla="*/ 1852165 h 3508684"/>
                <a:gd name="connsiteX20502" fmla="*/ 731125 w 2371972"/>
                <a:gd name="connsiteY20502" fmla="*/ 1852546 h 3508684"/>
                <a:gd name="connsiteX20503" fmla="*/ 731410 w 2371972"/>
                <a:gd name="connsiteY20503" fmla="*/ 1851689 h 3508684"/>
                <a:gd name="connsiteX20504" fmla="*/ 730650 w 2371972"/>
                <a:gd name="connsiteY20504" fmla="*/ 1849406 h 3508684"/>
                <a:gd name="connsiteX20505" fmla="*/ 729604 w 2371972"/>
                <a:gd name="connsiteY20505" fmla="*/ 1849406 h 3508684"/>
                <a:gd name="connsiteX20506" fmla="*/ 729318 w 2371972"/>
                <a:gd name="connsiteY20506" fmla="*/ 1848549 h 3508684"/>
                <a:gd name="connsiteX20507" fmla="*/ 727987 w 2371972"/>
                <a:gd name="connsiteY20507" fmla="*/ 1848549 h 3508684"/>
                <a:gd name="connsiteX20508" fmla="*/ 729508 w 2371972"/>
                <a:gd name="connsiteY20508" fmla="*/ 1847883 h 3508684"/>
                <a:gd name="connsiteX20509" fmla="*/ 731030 w 2371972"/>
                <a:gd name="connsiteY20509" fmla="*/ 1848835 h 3508684"/>
                <a:gd name="connsiteX20510" fmla="*/ 733122 w 2371972"/>
                <a:gd name="connsiteY20510" fmla="*/ 1847598 h 3508684"/>
                <a:gd name="connsiteX20511" fmla="*/ 733408 w 2371972"/>
                <a:gd name="connsiteY20511" fmla="*/ 1846741 h 3508684"/>
                <a:gd name="connsiteX20512" fmla="*/ 732742 w 2371972"/>
                <a:gd name="connsiteY20512" fmla="*/ 1846360 h 3508684"/>
                <a:gd name="connsiteX20513" fmla="*/ 732457 w 2371972"/>
                <a:gd name="connsiteY20513" fmla="*/ 1845123 h 3508684"/>
                <a:gd name="connsiteX20514" fmla="*/ 731981 w 2371972"/>
                <a:gd name="connsiteY20514" fmla="*/ 1844838 h 3508684"/>
                <a:gd name="connsiteX20515" fmla="*/ 732457 w 2371972"/>
                <a:gd name="connsiteY20515" fmla="*/ 1844457 h 3508684"/>
                <a:gd name="connsiteX20516" fmla="*/ 733312 w 2371972"/>
                <a:gd name="connsiteY20516" fmla="*/ 1844743 h 3508684"/>
                <a:gd name="connsiteX20517" fmla="*/ 733788 w 2371972"/>
                <a:gd name="connsiteY20517" fmla="*/ 1841032 h 3508684"/>
                <a:gd name="connsiteX20518" fmla="*/ 737402 w 2371972"/>
                <a:gd name="connsiteY20518" fmla="*/ 1840080 h 3508684"/>
                <a:gd name="connsiteX20519" fmla="*/ 738733 w 2371972"/>
                <a:gd name="connsiteY20519" fmla="*/ 1841032 h 3508684"/>
                <a:gd name="connsiteX20520" fmla="*/ 739589 w 2371972"/>
                <a:gd name="connsiteY20520" fmla="*/ 1843125 h 3508684"/>
                <a:gd name="connsiteX20521" fmla="*/ 741111 w 2371972"/>
                <a:gd name="connsiteY20521" fmla="*/ 1843411 h 3508684"/>
                <a:gd name="connsiteX20522" fmla="*/ 741586 w 2371972"/>
                <a:gd name="connsiteY20522" fmla="*/ 1844648 h 3508684"/>
                <a:gd name="connsiteX20523" fmla="*/ 744059 w 2371972"/>
                <a:gd name="connsiteY20523" fmla="*/ 1845599 h 3508684"/>
                <a:gd name="connsiteX20524" fmla="*/ 744059 w 2371972"/>
                <a:gd name="connsiteY20524" fmla="*/ 1844743 h 3508684"/>
                <a:gd name="connsiteX20525" fmla="*/ 743013 w 2371972"/>
                <a:gd name="connsiteY20525" fmla="*/ 1843886 h 3508684"/>
                <a:gd name="connsiteX20526" fmla="*/ 743013 w 2371972"/>
                <a:gd name="connsiteY20526" fmla="*/ 1843220 h 3508684"/>
                <a:gd name="connsiteX20527" fmla="*/ 742252 w 2371972"/>
                <a:gd name="connsiteY20527" fmla="*/ 1842554 h 3508684"/>
                <a:gd name="connsiteX20528" fmla="*/ 742537 w 2371972"/>
                <a:gd name="connsiteY20528" fmla="*/ 1841602 h 3508684"/>
                <a:gd name="connsiteX20529" fmla="*/ 741871 w 2371972"/>
                <a:gd name="connsiteY20529" fmla="*/ 1839509 h 3508684"/>
                <a:gd name="connsiteX20530" fmla="*/ 740825 w 2371972"/>
                <a:gd name="connsiteY20530" fmla="*/ 1838557 h 3508684"/>
                <a:gd name="connsiteX20531" fmla="*/ 741491 w 2371972"/>
                <a:gd name="connsiteY20531" fmla="*/ 1836940 h 3508684"/>
                <a:gd name="connsiteX20532" fmla="*/ 741016 w 2371972"/>
                <a:gd name="connsiteY20532" fmla="*/ 1836083 h 3508684"/>
                <a:gd name="connsiteX20533" fmla="*/ 740350 w 2371972"/>
                <a:gd name="connsiteY20533" fmla="*/ 1835798 h 3508684"/>
                <a:gd name="connsiteX20534" fmla="*/ 740065 w 2371972"/>
                <a:gd name="connsiteY20534" fmla="*/ 1836654 h 3508684"/>
                <a:gd name="connsiteX20535" fmla="*/ 737782 w 2371972"/>
                <a:gd name="connsiteY20535" fmla="*/ 1837035 h 3508684"/>
                <a:gd name="connsiteX20536" fmla="*/ 737497 w 2371972"/>
                <a:gd name="connsiteY20536" fmla="*/ 1837987 h 3508684"/>
                <a:gd name="connsiteX20537" fmla="*/ 736831 w 2371972"/>
                <a:gd name="connsiteY20537" fmla="*/ 1838272 h 3508684"/>
                <a:gd name="connsiteX20538" fmla="*/ 736831 w 2371972"/>
                <a:gd name="connsiteY20538" fmla="*/ 1837606 h 3508684"/>
                <a:gd name="connsiteX20539" fmla="*/ 736070 w 2371972"/>
                <a:gd name="connsiteY20539" fmla="*/ 1837320 h 3508684"/>
                <a:gd name="connsiteX20540" fmla="*/ 733408 w 2371972"/>
                <a:gd name="connsiteY20540" fmla="*/ 1837320 h 3508684"/>
                <a:gd name="connsiteX20541" fmla="*/ 732742 w 2371972"/>
                <a:gd name="connsiteY20541" fmla="*/ 1835893 h 3508684"/>
                <a:gd name="connsiteX20542" fmla="*/ 733598 w 2371972"/>
                <a:gd name="connsiteY20542" fmla="*/ 1831611 h 3508684"/>
                <a:gd name="connsiteX20543" fmla="*/ 734454 w 2371972"/>
                <a:gd name="connsiteY20543" fmla="*/ 1829517 h 3508684"/>
                <a:gd name="connsiteX20544" fmla="*/ 733978 w 2371972"/>
                <a:gd name="connsiteY20544" fmla="*/ 1829232 h 3508684"/>
                <a:gd name="connsiteX20545" fmla="*/ 733978 w 2371972"/>
                <a:gd name="connsiteY20545" fmla="*/ 1826948 h 3508684"/>
                <a:gd name="connsiteX20546" fmla="*/ 733217 w 2371972"/>
                <a:gd name="connsiteY20546" fmla="*/ 1826663 h 3508684"/>
                <a:gd name="connsiteX20547" fmla="*/ 734073 w 2371972"/>
                <a:gd name="connsiteY20547" fmla="*/ 1823237 h 3508684"/>
                <a:gd name="connsiteX20548" fmla="*/ 736926 w 2371972"/>
                <a:gd name="connsiteY20548" fmla="*/ 1822285 h 3508684"/>
                <a:gd name="connsiteX20549" fmla="*/ 737402 w 2371972"/>
                <a:gd name="connsiteY20549" fmla="*/ 1822571 h 3508684"/>
                <a:gd name="connsiteX20550" fmla="*/ 738733 w 2371972"/>
                <a:gd name="connsiteY20550" fmla="*/ 1819906 h 3508684"/>
                <a:gd name="connsiteX20551" fmla="*/ 738067 w 2371972"/>
                <a:gd name="connsiteY20551" fmla="*/ 1819050 h 3508684"/>
                <a:gd name="connsiteX20552" fmla="*/ 737307 w 2371972"/>
                <a:gd name="connsiteY20552" fmla="*/ 1816290 h 3508684"/>
                <a:gd name="connsiteX20553" fmla="*/ 737307 w 2371972"/>
                <a:gd name="connsiteY20553" fmla="*/ 1815529 h 3508684"/>
                <a:gd name="connsiteX20554" fmla="*/ 737782 w 2371972"/>
                <a:gd name="connsiteY20554" fmla="*/ 1815244 h 3508684"/>
                <a:gd name="connsiteX20555" fmla="*/ 737687 w 2371972"/>
                <a:gd name="connsiteY20555" fmla="*/ 1814292 h 3508684"/>
                <a:gd name="connsiteX20556" fmla="*/ 738163 w 2371972"/>
                <a:gd name="connsiteY20556" fmla="*/ 1814007 h 3508684"/>
                <a:gd name="connsiteX20557" fmla="*/ 738638 w 2371972"/>
                <a:gd name="connsiteY20557" fmla="*/ 1811723 h 3508684"/>
                <a:gd name="connsiteX20558" fmla="*/ 739494 w 2371972"/>
                <a:gd name="connsiteY20558" fmla="*/ 1810295 h 3508684"/>
                <a:gd name="connsiteX20559" fmla="*/ 741586 w 2371972"/>
                <a:gd name="connsiteY20559" fmla="*/ 1809915 h 3508684"/>
                <a:gd name="connsiteX20560" fmla="*/ 741586 w 2371972"/>
                <a:gd name="connsiteY20560" fmla="*/ 1810581 h 3508684"/>
                <a:gd name="connsiteX20561" fmla="*/ 742252 w 2371972"/>
                <a:gd name="connsiteY20561" fmla="*/ 1810866 h 3508684"/>
                <a:gd name="connsiteX20562" fmla="*/ 743013 w 2371972"/>
                <a:gd name="connsiteY20562" fmla="*/ 1808392 h 3508684"/>
                <a:gd name="connsiteX20563" fmla="*/ 749004 w 2371972"/>
                <a:gd name="connsiteY20563" fmla="*/ 1806299 h 3508684"/>
                <a:gd name="connsiteX20564" fmla="*/ 750050 w 2371972"/>
                <a:gd name="connsiteY20564" fmla="*/ 1806965 h 3508684"/>
                <a:gd name="connsiteX20565" fmla="*/ 751381 w 2371972"/>
                <a:gd name="connsiteY20565" fmla="*/ 1806108 h 3508684"/>
                <a:gd name="connsiteX20566" fmla="*/ 752903 w 2371972"/>
                <a:gd name="connsiteY20566" fmla="*/ 1806394 h 3508684"/>
                <a:gd name="connsiteX20567" fmla="*/ 753949 w 2371972"/>
                <a:gd name="connsiteY20567" fmla="*/ 1806013 h 3508684"/>
                <a:gd name="connsiteX20568" fmla="*/ 754995 w 2371972"/>
                <a:gd name="connsiteY20568" fmla="*/ 1806679 h 3508684"/>
                <a:gd name="connsiteX20569" fmla="*/ 755756 w 2371972"/>
                <a:gd name="connsiteY20569" fmla="*/ 1805442 h 3508684"/>
                <a:gd name="connsiteX20570" fmla="*/ 756422 w 2371972"/>
                <a:gd name="connsiteY20570" fmla="*/ 1806108 h 3508684"/>
                <a:gd name="connsiteX20571" fmla="*/ 758514 w 2371972"/>
                <a:gd name="connsiteY20571" fmla="*/ 1806394 h 3508684"/>
                <a:gd name="connsiteX20572" fmla="*/ 759275 w 2371972"/>
                <a:gd name="connsiteY20572" fmla="*/ 1805442 h 3508684"/>
                <a:gd name="connsiteX20573" fmla="*/ 760131 w 2371972"/>
                <a:gd name="connsiteY20573" fmla="*/ 1805157 h 3508684"/>
                <a:gd name="connsiteX20574" fmla="*/ 762413 w 2371972"/>
                <a:gd name="connsiteY20574" fmla="*/ 1804871 h 3508684"/>
                <a:gd name="connsiteX20575" fmla="*/ 765076 w 2371972"/>
                <a:gd name="connsiteY20575" fmla="*/ 1805537 h 3508684"/>
                <a:gd name="connsiteX20576" fmla="*/ 768214 w 2371972"/>
                <a:gd name="connsiteY20576" fmla="*/ 1805537 h 3508684"/>
                <a:gd name="connsiteX20577" fmla="*/ 769070 w 2371972"/>
                <a:gd name="connsiteY20577" fmla="*/ 1804871 h 3508684"/>
                <a:gd name="connsiteX20578" fmla="*/ 773064 w 2371972"/>
                <a:gd name="connsiteY20578" fmla="*/ 1804205 h 3508684"/>
                <a:gd name="connsiteX20579" fmla="*/ 774871 w 2371972"/>
                <a:gd name="connsiteY20579" fmla="*/ 1804871 h 3508684"/>
                <a:gd name="connsiteX20580" fmla="*/ 775156 w 2371972"/>
                <a:gd name="connsiteY20580" fmla="*/ 1803634 h 3508684"/>
                <a:gd name="connsiteX20581" fmla="*/ 776202 w 2371972"/>
                <a:gd name="connsiteY20581" fmla="*/ 1803349 h 3508684"/>
                <a:gd name="connsiteX20582" fmla="*/ 778009 w 2371972"/>
                <a:gd name="connsiteY20582" fmla="*/ 1803729 h 3508684"/>
                <a:gd name="connsiteX20583" fmla="*/ 780862 w 2371972"/>
                <a:gd name="connsiteY20583" fmla="*/ 1803444 h 3508684"/>
                <a:gd name="connsiteX20584" fmla="*/ 782194 w 2371972"/>
                <a:gd name="connsiteY20584" fmla="*/ 1804871 h 3508684"/>
                <a:gd name="connsiteX20585" fmla="*/ 783240 w 2371972"/>
                <a:gd name="connsiteY20585" fmla="*/ 1810771 h 3508684"/>
                <a:gd name="connsiteX20586" fmla="*/ 784761 w 2371972"/>
                <a:gd name="connsiteY20586" fmla="*/ 1812579 h 3508684"/>
                <a:gd name="connsiteX20587" fmla="*/ 786283 w 2371972"/>
                <a:gd name="connsiteY20587" fmla="*/ 1816481 h 3508684"/>
                <a:gd name="connsiteX20588" fmla="*/ 785998 w 2371972"/>
                <a:gd name="connsiteY20588" fmla="*/ 1817527 h 3508684"/>
                <a:gd name="connsiteX20589" fmla="*/ 787519 w 2371972"/>
                <a:gd name="connsiteY20589" fmla="*/ 1822666 h 3508684"/>
                <a:gd name="connsiteX20590" fmla="*/ 790943 w 2371972"/>
                <a:gd name="connsiteY20590" fmla="*/ 1824950 h 3508684"/>
                <a:gd name="connsiteX20591" fmla="*/ 791989 w 2371972"/>
                <a:gd name="connsiteY20591" fmla="*/ 1826853 h 3508684"/>
                <a:gd name="connsiteX20592" fmla="*/ 793796 w 2371972"/>
                <a:gd name="connsiteY20592" fmla="*/ 1827234 h 3508684"/>
                <a:gd name="connsiteX20593" fmla="*/ 794081 w 2371972"/>
                <a:gd name="connsiteY20593" fmla="*/ 1826567 h 3508684"/>
                <a:gd name="connsiteX20594" fmla="*/ 795412 w 2371972"/>
                <a:gd name="connsiteY20594" fmla="*/ 1825901 h 3508684"/>
                <a:gd name="connsiteX20595" fmla="*/ 796078 w 2371972"/>
                <a:gd name="connsiteY20595" fmla="*/ 1826282 h 3508684"/>
                <a:gd name="connsiteX20596" fmla="*/ 796078 w 2371972"/>
                <a:gd name="connsiteY20596" fmla="*/ 1827709 h 3508684"/>
                <a:gd name="connsiteX20597" fmla="*/ 800167 w 2371972"/>
                <a:gd name="connsiteY20597" fmla="*/ 1830564 h 3508684"/>
                <a:gd name="connsiteX20598" fmla="*/ 800453 w 2371972"/>
                <a:gd name="connsiteY20598" fmla="*/ 1831516 h 3508684"/>
                <a:gd name="connsiteX20599" fmla="*/ 803306 w 2371972"/>
                <a:gd name="connsiteY20599" fmla="*/ 1833133 h 3508684"/>
                <a:gd name="connsiteX20600" fmla="*/ 808441 w 2371972"/>
                <a:gd name="connsiteY20600" fmla="*/ 1834370 h 3508684"/>
                <a:gd name="connsiteX20601" fmla="*/ 809487 w 2371972"/>
                <a:gd name="connsiteY20601" fmla="*/ 1833514 h 3508684"/>
                <a:gd name="connsiteX20602" fmla="*/ 809487 w 2371972"/>
                <a:gd name="connsiteY20602" fmla="*/ 1832848 h 3508684"/>
                <a:gd name="connsiteX20603" fmla="*/ 813672 w 2371972"/>
                <a:gd name="connsiteY20603" fmla="*/ 1835132 h 3508684"/>
                <a:gd name="connsiteX20604" fmla="*/ 814527 w 2371972"/>
                <a:gd name="connsiteY20604" fmla="*/ 1834846 h 3508684"/>
                <a:gd name="connsiteX20605" fmla="*/ 814527 w 2371972"/>
                <a:gd name="connsiteY20605" fmla="*/ 1835512 h 3508684"/>
                <a:gd name="connsiteX20606" fmla="*/ 815574 w 2371972"/>
                <a:gd name="connsiteY20606" fmla="*/ 1835893 h 3508684"/>
                <a:gd name="connsiteX20607" fmla="*/ 815574 w 2371972"/>
                <a:gd name="connsiteY20607" fmla="*/ 1836559 h 3508684"/>
                <a:gd name="connsiteX20608" fmla="*/ 816620 w 2371972"/>
                <a:gd name="connsiteY20608" fmla="*/ 1837796 h 3508684"/>
                <a:gd name="connsiteX20609" fmla="*/ 818141 w 2371972"/>
                <a:gd name="connsiteY20609" fmla="*/ 1838653 h 3508684"/>
                <a:gd name="connsiteX20610" fmla="*/ 818427 w 2371972"/>
                <a:gd name="connsiteY20610" fmla="*/ 1837987 h 3508684"/>
                <a:gd name="connsiteX20611" fmla="*/ 817571 w 2371972"/>
                <a:gd name="connsiteY20611" fmla="*/ 1834941 h 3508684"/>
                <a:gd name="connsiteX20612" fmla="*/ 819758 w 2371972"/>
                <a:gd name="connsiteY20612" fmla="*/ 1834656 h 3508684"/>
                <a:gd name="connsiteX20613" fmla="*/ 821850 w 2371972"/>
                <a:gd name="connsiteY20613" fmla="*/ 1835037 h 3508684"/>
                <a:gd name="connsiteX20614" fmla="*/ 825274 w 2371972"/>
                <a:gd name="connsiteY20614" fmla="*/ 1833609 h 3508684"/>
                <a:gd name="connsiteX20615" fmla="*/ 825749 w 2371972"/>
                <a:gd name="connsiteY20615" fmla="*/ 1831516 h 3508684"/>
                <a:gd name="connsiteX20616" fmla="*/ 828222 w 2371972"/>
                <a:gd name="connsiteY20616" fmla="*/ 1829232 h 3508684"/>
                <a:gd name="connsiteX20617" fmla="*/ 830409 w 2371972"/>
                <a:gd name="connsiteY20617" fmla="*/ 1828851 h 3508684"/>
                <a:gd name="connsiteX20618" fmla="*/ 836400 w 2371972"/>
                <a:gd name="connsiteY20618" fmla="*/ 1830945 h 3508684"/>
                <a:gd name="connsiteX20619" fmla="*/ 838588 w 2371972"/>
                <a:gd name="connsiteY20619" fmla="*/ 1830279 h 3508684"/>
                <a:gd name="connsiteX20620" fmla="*/ 846386 w 2371972"/>
                <a:gd name="connsiteY20620" fmla="*/ 1826282 h 3508684"/>
                <a:gd name="connsiteX20621" fmla="*/ 849239 w 2371972"/>
                <a:gd name="connsiteY20621" fmla="*/ 1825616 h 3508684"/>
                <a:gd name="connsiteX20622" fmla="*/ 853043 w 2371972"/>
                <a:gd name="connsiteY20622" fmla="*/ 1823332 h 3508684"/>
                <a:gd name="connsiteX20623" fmla="*/ 856847 w 2371972"/>
                <a:gd name="connsiteY20623" fmla="*/ 1822666 h 3508684"/>
                <a:gd name="connsiteX20624" fmla="*/ 858178 w 2371972"/>
                <a:gd name="connsiteY20624" fmla="*/ 1821810 h 3508684"/>
                <a:gd name="connsiteX20625" fmla="*/ 861316 w 2371972"/>
                <a:gd name="connsiteY20625" fmla="*/ 1820953 h 3508684"/>
                <a:gd name="connsiteX20626" fmla="*/ 866642 w 2371972"/>
                <a:gd name="connsiteY20626" fmla="*/ 1820573 h 3508684"/>
                <a:gd name="connsiteX20627" fmla="*/ 867403 w 2371972"/>
                <a:gd name="connsiteY20627" fmla="*/ 1818479 h 3508684"/>
                <a:gd name="connsiteX20628" fmla="*/ 863218 w 2371972"/>
                <a:gd name="connsiteY20628" fmla="*/ 1817527 h 3508684"/>
                <a:gd name="connsiteX20629" fmla="*/ 862933 w 2371972"/>
                <a:gd name="connsiteY20629" fmla="*/ 1816861 h 3508684"/>
                <a:gd name="connsiteX20630" fmla="*/ 861602 w 2371972"/>
                <a:gd name="connsiteY20630" fmla="*/ 1816481 h 3508684"/>
                <a:gd name="connsiteX20631" fmla="*/ 861602 w 2371972"/>
                <a:gd name="connsiteY20631" fmla="*/ 1815815 h 3508684"/>
                <a:gd name="connsiteX20632" fmla="*/ 863694 w 2371972"/>
                <a:gd name="connsiteY20632" fmla="*/ 1814958 h 3508684"/>
                <a:gd name="connsiteX20633" fmla="*/ 863979 w 2371972"/>
                <a:gd name="connsiteY20633" fmla="*/ 1814007 h 3508684"/>
                <a:gd name="connsiteX20634" fmla="*/ 862458 w 2371972"/>
                <a:gd name="connsiteY20634" fmla="*/ 1813721 h 3508684"/>
                <a:gd name="connsiteX20635" fmla="*/ 860936 w 2371972"/>
                <a:gd name="connsiteY20635" fmla="*/ 1815339 h 3508684"/>
                <a:gd name="connsiteX20636" fmla="*/ 858083 w 2371972"/>
                <a:gd name="connsiteY20636" fmla="*/ 1814958 h 3508684"/>
                <a:gd name="connsiteX20637" fmla="*/ 854279 w 2371972"/>
                <a:gd name="connsiteY20637" fmla="*/ 1817718 h 3508684"/>
                <a:gd name="connsiteX20638" fmla="*/ 851426 w 2371972"/>
                <a:gd name="connsiteY20638" fmla="*/ 1817052 h 3508684"/>
                <a:gd name="connsiteX20639" fmla="*/ 849334 w 2371972"/>
                <a:gd name="connsiteY20639" fmla="*/ 1818289 h 3508684"/>
                <a:gd name="connsiteX20640" fmla="*/ 848858 w 2371972"/>
                <a:gd name="connsiteY20640" fmla="*/ 1819145 h 3508684"/>
                <a:gd name="connsiteX20641" fmla="*/ 844769 w 2371972"/>
                <a:gd name="connsiteY20641" fmla="*/ 1819811 h 3508684"/>
                <a:gd name="connsiteX20642" fmla="*/ 844294 w 2371972"/>
                <a:gd name="connsiteY20642" fmla="*/ 1820668 h 3508684"/>
                <a:gd name="connsiteX20643" fmla="*/ 843248 w 2371972"/>
                <a:gd name="connsiteY20643" fmla="*/ 1821048 h 3508684"/>
                <a:gd name="connsiteX20644" fmla="*/ 840395 w 2371972"/>
                <a:gd name="connsiteY20644" fmla="*/ 1821714 h 3508684"/>
                <a:gd name="connsiteX20645" fmla="*/ 838302 w 2371972"/>
                <a:gd name="connsiteY20645" fmla="*/ 1821429 h 3508684"/>
                <a:gd name="connsiteX20646" fmla="*/ 837446 w 2371972"/>
                <a:gd name="connsiteY20646" fmla="*/ 1822285 h 3508684"/>
                <a:gd name="connsiteX20647" fmla="*/ 835259 w 2371972"/>
                <a:gd name="connsiteY20647" fmla="*/ 1822571 h 3508684"/>
                <a:gd name="connsiteX20648" fmla="*/ 833738 w 2371972"/>
                <a:gd name="connsiteY20648" fmla="*/ 1823522 h 3508684"/>
                <a:gd name="connsiteX20649" fmla="*/ 832882 w 2371972"/>
                <a:gd name="connsiteY20649" fmla="*/ 1825616 h 3508684"/>
                <a:gd name="connsiteX20650" fmla="*/ 830029 w 2371972"/>
                <a:gd name="connsiteY20650" fmla="*/ 1825997 h 3508684"/>
                <a:gd name="connsiteX20651" fmla="*/ 826035 w 2371972"/>
                <a:gd name="connsiteY20651" fmla="*/ 1828090 h 3508684"/>
                <a:gd name="connsiteX20652" fmla="*/ 825749 w 2371972"/>
                <a:gd name="connsiteY20652" fmla="*/ 1828756 h 3508684"/>
                <a:gd name="connsiteX20653" fmla="*/ 824228 w 2371972"/>
                <a:gd name="connsiteY20653" fmla="*/ 1829042 h 3508684"/>
                <a:gd name="connsiteX20654" fmla="*/ 823752 w 2371972"/>
                <a:gd name="connsiteY20654" fmla="*/ 1827234 h 3508684"/>
                <a:gd name="connsiteX20655" fmla="*/ 822421 w 2371972"/>
                <a:gd name="connsiteY20655" fmla="*/ 1825997 h 3508684"/>
                <a:gd name="connsiteX20656" fmla="*/ 819282 w 2371972"/>
                <a:gd name="connsiteY20656" fmla="*/ 1825711 h 3508684"/>
                <a:gd name="connsiteX20657" fmla="*/ 817190 w 2371972"/>
                <a:gd name="connsiteY20657" fmla="*/ 1826663 h 3508684"/>
                <a:gd name="connsiteX20658" fmla="*/ 816334 w 2371972"/>
                <a:gd name="connsiteY20658" fmla="*/ 1825997 h 3508684"/>
                <a:gd name="connsiteX20659" fmla="*/ 817000 w 2371972"/>
                <a:gd name="connsiteY20659" fmla="*/ 1825711 h 3508684"/>
                <a:gd name="connsiteX20660" fmla="*/ 817285 w 2371972"/>
                <a:gd name="connsiteY20660" fmla="*/ 1823047 h 3508684"/>
                <a:gd name="connsiteX20661" fmla="*/ 816429 w 2371972"/>
                <a:gd name="connsiteY20661" fmla="*/ 1821810 h 3508684"/>
                <a:gd name="connsiteX20662" fmla="*/ 809297 w 2371972"/>
                <a:gd name="connsiteY20662" fmla="*/ 1821429 h 3508684"/>
                <a:gd name="connsiteX20663" fmla="*/ 807205 w 2371972"/>
                <a:gd name="connsiteY20663" fmla="*/ 1820477 h 3508684"/>
                <a:gd name="connsiteX20664" fmla="*/ 805398 w 2371972"/>
                <a:gd name="connsiteY20664" fmla="*/ 1816481 h 3508684"/>
                <a:gd name="connsiteX20665" fmla="*/ 804542 w 2371972"/>
                <a:gd name="connsiteY20665" fmla="*/ 1816195 h 3508684"/>
                <a:gd name="connsiteX20666" fmla="*/ 803781 w 2371972"/>
                <a:gd name="connsiteY20666" fmla="*/ 1814102 h 3508684"/>
                <a:gd name="connsiteX20667" fmla="*/ 801974 w 2371972"/>
                <a:gd name="connsiteY20667" fmla="*/ 1811628 h 3508684"/>
                <a:gd name="connsiteX20668" fmla="*/ 801309 w 2371972"/>
                <a:gd name="connsiteY20668" fmla="*/ 1809820 h 3508684"/>
                <a:gd name="connsiteX20669" fmla="*/ 800263 w 2371972"/>
                <a:gd name="connsiteY20669" fmla="*/ 1808963 h 3508684"/>
                <a:gd name="connsiteX20670" fmla="*/ 798456 w 2371972"/>
                <a:gd name="connsiteY20670" fmla="*/ 1802588 h 3508684"/>
                <a:gd name="connsiteX20671" fmla="*/ 797980 w 2371972"/>
                <a:gd name="connsiteY20671" fmla="*/ 1802302 h 3508684"/>
                <a:gd name="connsiteX20672" fmla="*/ 797505 w 2371972"/>
                <a:gd name="connsiteY20672" fmla="*/ 1799638 h 3508684"/>
                <a:gd name="connsiteX20673" fmla="*/ 798265 w 2371972"/>
                <a:gd name="connsiteY20673" fmla="*/ 1798781 h 3508684"/>
                <a:gd name="connsiteX20674" fmla="*/ 798265 w 2371972"/>
                <a:gd name="connsiteY20674" fmla="*/ 1796878 h 3508684"/>
                <a:gd name="connsiteX20675" fmla="*/ 798741 w 2371972"/>
                <a:gd name="connsiteY20675" fmla="*/ 1796022 h 3508684"/>
                <a:gd name="connsiteX20676" fmla="*/ 801214 w 2371972"/>
                <a:gd name="connsiteY20676" fmla="*/ 1796402 h 3508684"/>
                <a:gd name="connsiteX20677" fmla="*/ 803020 w 2371972"/>
                <a:gd name="connsiteY20677" fmla="*/ 1795546 h 3508684"/>
                <a:gd name="connsiteX20678" fmla="*/ 803876 w 2371972"/>
                <a:gd name="connsiteY20678" fmla="*/ 1795831 h 3508684"/>
                <a:gd name="connsiteX20679" fmla="*/ 804352 w 2371972"/>
                <a:gd name="connsiteY20679" fmla="*/ 1794214 h 3508684"/>
                <a:gd name="connsiteX20680" fmla="*/ 803020 w 2371972"/>
                <a:gd name="connsiteY20680" fmla="*/ 1791169 h 3508684"/>
                <a:gd name="connsiteX20681" fmla="*/ 800358 w 2371972"/>
                <a:gd name="connsiteY20681" fmla="*/ 1790312 h 3508684"/>
                <a:gd name="connsiteX20682" fmla="*/ 798836 w 2371972"/>
                <a:gd name="connsiteY20682" fmla="*/ 1789075 h 3508684"/>
                <a:gd name="connsiteX20683" fmla="*/ 798551 w 2371972"/>
                <a:gd name="connsiteY20683" fmla="*/ 1788219 h 3508684"/>
                <a:gd name="connsiteX20684" fmla="*/ 796268 w 2371972"/>
                <a:gd name="connsiteY20684" fmla="*/ 1786982 h 3508684"/>
                <a:gd name="connsiteX20685" fmla="*/ 791133 w 2371972"/>
                <a:gd name="connsiteY20685" fmla="*/ 1786030 h 3508684"/>
                <a:gd name="connsiteX20686" fmla="*/ 787519 w 2371972"/>
                <a:gd name="connsiteY20686" fmla="*/ 1785744 h 3508684"/>
                <a:gd name="connsiteX20687" fmla="*/ 784096 w 2371972"/>
                <a:gd name="connsiteY20687" fmla="*/ 1787172 h 3508684"/>
                <a:gd name="connsiteX20688" fmla="*/ 775822 w 2371972"/>
                <a:gd name="connsiteY20688" fmla="*/ 1789646 h 3508684"/>
                <a:gd name="connsiteX20689" fmla="*/ 775156 w 2371972"/>
                <a:gd name="connsiteY20689" fmla="*/ 1790502 h 3508684"/>
                <a:gd name="connsiteX20690" fmla="*/ 778009 w 2371972"/>
                <a:gd name="connsiteY20690" fmla="*/ 1790217 h 3508684"/>
                <a:gd name="connsiteX20691" fmla="*/ 778295 w 2371972"/>
                <a:gd name="connsiteY20691" fmla="*/ 1791644 h 3508684"/>
                <a:gd name="connsiteX20692" fmla="*/ 778770 w 2371972"/>
                <a:gd name="connsiteY20692" fmla="*/ 1791930 h 3508684"/>
                <a:gd name="connsiteX20693" fmla="*/ 779055 w 2371972"/>
                <a:gd name="connsiteY20693" fmla="*/ 1792786 h 3508684"/>
                <a:gd name="connsiteX20694" fmla="*/ 778009 w 2371972"/>
                <a:gd name="connsiteY20694" fmla="*/ 1793452 h 3508684"/>
                <a:gd name="connsiteX20695" fmla="*/ 777724 w 2371972"/>
                <a:gd name="connsiteY20695" fmla="*/ 1794309 h 3508684"/>
                <a:gd name="connsiteX20696" fmla="*/ 771923 w 2371972"/>
                <a:gd name="connsiteY20696" fmla="*/ 1794309 h 3508684"/>
                <a:gd name="connsiteX20697" fmla="*/ 771638 w 2371972"/>
                <a:gd name="connsiteY20697" fmla="*/ 1792691 h 3508684"/>
                <a:gd name="connsiteX20698" fmla="*/ 769831 w 2371972"/>
                <a:gd name="connsiteY20698" fmla="*/ 1792310 h 3508684"/>
                <a:gd name="connsiteX20699" fmla="*/ 769545 w 2371972"/>
                <a:gd name="connsiteY20699" fmla="*/ 1791073 h 3508684"/>
                <a:gd name="connsiteX20700" fmla="*/ 768880 w 2371972"/>
                <a:gd name="connsiteY20700" fmla="*/ 1790693 h 3508684"/>
                <a:gd name="connsiteX20701" fmla="*/ 769926 w 2371972"/>
                <a:gd name="connsiteY20701" fmla="*/ 1789075 h 3508684"/>
                <a:gd name="connsiteX20702" fmla="*/ 768404 w 2371972"/>
                <a:gd name="connsiteY20702" fmla="*/ 1787457 h 3508684"/>
                <a:gd name="connsiteX20703" fmla="*/ 767929 w 2371972"/>
                <a:gd name="connsiteY20703" fmla="*/ 1785364 h 3508684"/>
                <a:gd name="connsiteX20704" fmla="*/ 767453 w 2371972"/>
                <a:gd name="connsiteY20704" fmla="*/ 1785078 h 3508684"/>
                <a:gd name="connsiteX20705" fmla="*/ 767168 w 2371972"/>
                <a:gd name="connsiteY20705" fmla="*/ 1784127 h 3508684"/>
                <a:gd name="connsiteX20706" fmla="*/ 768214 w 2371972"/>
                <a:gd name="connsiteY20706" fmla="*/ 1782224 h 3508684"/>
                <a:gd name="connsiteX20707" fmla="*/ 766407 w 2371972"/>
                <a:gd name="connsiteY20707" fmla="*/ 1781557 h 3508684"/>
                <a:gd name="connsiteX20708" fmla="*/ 766692 w 2371972"/>
                <a:gd name="connsiteY20708" fmla="*/ 1778513 h 3508684"/>
                <a:gd name="connsiteX20709" fmla="*/ 766027 w 2371972"/>
                <a:gd name="connsiteY20709" fmla="*/ 1778227 h 3508684"/>
                <a:gd name="connsiteX20710" fmla="*/ 765266 w 2371972"/>
                <a:gd name="connsiteY20710" fmla="*/ 1778893 h 3508684"/>
                <a:gd name="connsiteX20711" fmla="*/ 763079 w 2371972"/>
                <a:gd name="connsiteY20711" fmla="*/ 1781748 h 3508684"/>
                <a:gd name="connsiteX20712" fmla="*/ 760796 w 2371972"/>
                <a:gd name="connsiteY20712" fmla="*/ 1782604 h 3508684"/>
                <a:gd name="connsiteX20713" fmla="*/ 759750 w 2371972"/>
                <a:gd name="connsiteY20713" fmla="*/ 1782224 h 3508684"/>
                <a:gd name="connsiteX20714" fmla="*/ 759465 w 2371972"/>
                <a:gd name="connsiteY20714" fmla="*/ 1783175 h 3508684"/>
                <a:gd name="connsiteX20715" fmla="*/ 758419 w 2371972"/>
                <a:gd name="connsiteY20715" fmla="*/ 1782795 h 3508684"/>
                <a:gd name="connsiteX20716" fmla="*/ 759084 w 2371972"/>
                <a:gd name="connsiteY20716" fmla="*/ 1779940 h 3508684"/>
                <a:gd name="connsiteX20717" fmla="*/ 758038 w 2371972"/>
                <a:gd name="connsiteY20717" fmla="*/ 1779654 h 3508684"/>
                <a:gd name="connsiteX20718" fmla="*/ 756707 w 2371972"/>
                <a:gd name="connsiteY20718" fmla="*/ 1780321 h 3508684"/>
                <a:gd name="connsiteX20719" fmla="*/ 756422 w 2371972"/>
                <a:gd name="connsiteY20719" fmla="*/ 1777275 h 3508684"/>
                <a:gd name="connsiteX20720" fmla="*/ 754900 w 2371972"/>
                <a:gd name="connsiteY20720" fmla="*/ 1776895 h 3508684"/>
                <a:gd name="connsiteX20721" fmla="*/ 753378 w 2371972"/>
                <a:gd name="connsiteY20721" fmla="*/ 1771947 h 3508684"/>
                <a:gd name="connsiteX20722" fmla="*/ 752523 w 2371972"/>
                <a:gd name="connsiteY20722" fmla="*/ 1771090 h 3508684"/>
                <a:gd name="connsiteX20723" fmla="*/ 752237 w 2371972"/>
                <a:gd name="connsiteY20723" fmla="*/ 1769663 h 3508684"/>
                <a:gd name="connsiteX20724" fmla="*/ 752713 w 2371972"/>
                <a:gd name="connsiteY20724" fmla="*/ 1768806 h 3508684"/>
                <a:gd name="connsiteX20725" fmla="*/ 752237 w 2371972"/>
                <a:gd name="connsiteY20725" fmla="*/ 1766998 h 3508684"/>
                <a:gd name="connsiteX20726" fmla="*/ 753759 w 2371972"/>
                <a:gd name="connsiteY20726" fmla="*/ 1766332 h 3508684"/>
                <a:gd name="connsiteX20727" fmla="*/ 756041 w 2371972"/>
                <a:gd name="connsiteY20727" fmla="*/ 1766998 h 3508684"/>
                <a:gd name="connsiteX20728" fmla="*/ 756041 w 2371972"/>
                <a:gd name="connsiteY20728" fmla="*/ 1762335 h 3508684"/>
                <a:gd name="connsiteX20729" fmla="*/ 758133 w 2371972"/>
                <a:gd name="connsiteY20729" fmla="*/ 1761479 h 3508684"/>
                <a:gd name="connsiteX20730" fmla="*/ 758609 w 2371972"/>
                <a:gd name="connsiteY20730" fmla="*/ 1759861 h 3508684"/>
                <a:gd name="connsiteX20731" fmla="*/ 761082 w 2371972"/>
                <a:gd name="connsiteY20731" fmla="*/ 1757578 h 3508684"/>
                <a:gd name="connsiteX20732" fmla="*/ 762888 w 2371972"/>
                <a:gd name="connsiteY20732" fmla="*/ 1754913 h 3508684"/>
                <a:gd name="connsiteX20733" fmla="*/ 763935 w 2371972"/>
                <a:gd name="connsiteY20733" fmla="*/ 1754247 h 3508684"/>
                <a:gd name="connsiteX20734" fmla="*/ 764790 w 2371972"/>
                <a:gd name="connsiteY20734" fmla="*/ 1754913 h 3508684"/>
                <a:gd name="connsiteX20735" fmla="*/ 765456 w 2371972"/>
                <a:gd name="connsiteY20735" fmla="*/ 1751868 h 3508684"/>
                <a:gd name="connsiteX20736" fmla="*/ 767548 w 2371972"/>
                <a:gd name="connsiteY20736" fmla="*/ 1750631 h 3508684"/>
                <a:gd name="connsiteX20737" fmla="*/ 767263 w 2371972"/>
                <a:gd name="connsiteY20737" fmla="*/ 1749775 h 3508684"/>
                <a:gd name="connsiteX20738" fmla="*/ 768119 w 2371972"/>
                <a:gd name="connsiteY20738" fmla="*/ 1749108 h 3508684"/>
                <a:gd name="connsiteX20739" fmla="*/ 769926 w 2371972"/>
                <a:gd name="connsiteY20739" fmla="*/ 1748823 h 3508684"/>
                <a:gd name="connsiteX20740" fmla="*/ 770211 w 2371972"/>
                <a:gd name="connsiteY20740" fmla="*/ 1748157 h 3508684"/>
                <a:gd name="connsiteX20741" fmla="*/ 773349 w 2371972"/>
                <a:gd name="connsiteY20741" fmla="*/ 1748157 h 3508684"/>
                <a:gd name="connsiteX20742" fmla="*/ 776202 w 2371972"/>
                <a:gd name="connsiteY20742" fmla="*/ 1745492 h 3508684"/>
                <a:gd name="connsiteX20743" fmla="*/ 777058 w 2371972"/>
                <a:gd name="connsiteY20743" fmla="*/ 1744255 h 3508684"/>
                <a:gd name="connsiteX20744" fmla="*/ 776773 w 2371972"/>
                <a:gd name="connsiteY20744" fmla="*/ 1743304 h 3508684"/>
                <a:gd name="connsiteX20745" fmla="*/ 778960 w 2371972"/>
                <a:gd name="connsiteY20745" fmla="*/ 1742923 h 3508684"/>
                <a:gd name="connsiteX20746" fmla="*/ 779721 w 2371972"/>
                <a:gd name="connsiteY20746" fmla="*/ 1740830 h 3508684"/>
                <a:gd name="connsiteX20747" fmla="*/ 779246 w 2371972"/>
                <a:gd name="connsiteY20747" fmla="*/ 1739878 h 3508684"/>
                <a:gd name="connsiteX20748" fmla="*/ 780292 w 2371972"/>
                <a:gd name="connsiteY20748" fmla="*/ 1738260 h 3508684"/>
                <a:gd name="connsiteX20749" fmla="*/ 781052 w 2371972"/>
                <a:gd name="connsiteY20749" fmla="*/ 1734549 h 3508684"/>
                <a:gd name="connsiteX20750" fmla="*/ 781908 w 2371972"/>
                <a:gd name="connsiteY20750" fmla="*/ 1733122 h 3508684"/>
                <a:gd name="connsiteX20751" fmla="*/ 781623 w 2371972"/>
                <a:gd name="connsiteY20751" fmla="*/ 1730648 h 3508684"/>
                <a:gd name="connsiteX20752" fmla="*/ 782479 w 2371972"/>
                <a:gd name="connsiteY20752" fmla="*/ 1730362 h 3508684"/>
                <a:gd name="connsiteX20753" fmla="*/ 782764 w 2371972"/>
                <a:gd name="connsiteY20753" fmla="*/ 1729696 h 3508684"/>
                <a:gd name="connsiteX20754" fmla="*/ 782289 w 2371972"/>
                <a:gd name="connsiteY20754" fmla="*/ 1729411 h 3508684"/>
                <a:gd name="connsiteX20755" fmla="*/ 782289 w 2371972"/>
                <a:gd name="connsiteY20755" fmla="*/ 1728174 h 3508684"/>
                <a:gd name="connsiteX20756" fmla="*/ 783145 w 2371972"/>
                <a:gd name="connsiteY20756" fmla="*/ 1727793 h 3508684"/>
                <a:gd name="connsiteX20757" fmla="*/ 784476 w 2371972"/>
                <a:gd name="connsiteY20757" fmla="*/ 1728078 h 3508684"/>
                <a:gd name="connsiteX20758" fmla="*/ 793606 w 2371972"/>
                <a:gd name="connsiteY20758" fmla="*/ 1726841 h 3508684"/>
                <a:gd name="connsiteX20759" fmla="*/ 798075 w 2371972"/>
                <a:gd name="connsiteY20759" fmla="*/ 1727698 h 3508684"/>
                <a:gd name="connsiteX20760" fmla="*/ 799882 w 2371972"/>
                <a:gd name="connsiteY20760" fmla="*/ 1727412 h 3508684"/>
                <a:gd name="connsiteX20761" fmla="*/ 801214 w 2371972"/>
                <a:gd name="connsiteY20761" fmla="*/ 1727032 h 3508684"/>
                <a:gd name="connsiteX20762" fmla="*/ 802069 w 2371972"/>
                <a:gd name="connsiteY20762" fmla="*/ 1725604 h 3508684"/>
                <a:gd name="connsiteX20763" fmla="*/ 803401 w 2371972"/>
                <a:gd name="connsiteY20763" fmla="*/ 1724748 h 3508684"/>
                <a:gd name="connsiteX20764" fmla="*/ 806254 w 2371972"/>
                <a:gd name="connsiteY20764" fmla="*/ 1724462 h 3508684"/>
                <a:gd name="connsiteX20765" fmla="*/ 806539 w 2371972"/>
                <a:gd name="connsiteY20765" fmla="*/ 1723511 h 3508684"/>
                <a:gd name="connsiteX20766" fmla="*/ 807870 w 2371972"/>
                <a:gd name="connsiteY20766" fmla="*/ 1722559 h 3508684"/>
                <a:gd name="connsiteX20767" fmla="*/ 808917 w 2371972"/>
                <a:gd name="connsiteY20767" fmla="*/ 1722559 h 3508684"/>
                <a:gd name="connsiteX20768" fmla="*/ 809963 w 2371972"/>
                <a:gd name="connsiteY20768" fmla="*/ 1721322 h 3508684"/>
                <a:gd name="connsiteX20769" fmla="*/ 811294 w 2371972"/>
                <a:gd name="connsiteY20769" fmla="*/ 1721703 h 3508684"/>
                <a:gd name="connsiteX20770" fmla="*/ 813386 w 2371972"/>
                <a:gd name="connsiteY20770" fmla="*/ 1721037 h 3508684"/>
                <a:gd name="connsiteX20771" fmla="*/ 815478 w 2371972"/>
                <a:gd name="connsiteY20771" fmla="*/ 1721988 h 3508684"/>
                <a:gd name="connsiteX20772" fmla="*/ 815764 w 2371972"/>
                <a:gd name="connsiteY20772" fmla="*/ 1723225 h 3508684"/>
                <a:gd name="connsiteX20773" fmla="*/ 817856 w 2371972"/>
                <a:gd name="connsiteY20773" fmla="*/ 1724462 h 3508684"/>
                <a:gd name="connsiteX20774" fmla="*/ 822326 w 2371972"/>
                <a:gd name="connsiteY20774" fmla="*/ 1724748 h 3508684"/>
                <a:gd name="connsiteX20775" fmla="*/ 828317 w 2371972"/>
                <a:gd name="connsiteY20775" fmla="*/ 1727032 h 3508684"/>
                <a:gd name="connsiteX20776" fmla="*/ 831455 w 2371972"/>
                <a:gd name="connsiteY20776" fmla="*/ 1727317 h 3508684"/>
                <a:gd name="connsiteX20777" fmla="*/ 832501 w 2371972"/>
                <a:gd name="connsiteY20777" fmla="*/ 1728174 h 3508684"/>
                <a:gd name="connsiteX20778" fmla="*/ 834784 w 2371972"/>
                <a:gd name="connsiteY20778" fmla="*/ 1727317 h 3508684"/>
                <a:gd name="connsiteX20779" fmla="*/ 836115 w 2371972"/>
                <a:gd name="connsiteY20779" fmla="*/ 1729220 h 3508684"/>
                <a:gd name="connsiteX20780" fmla="*/ 837637 w 2371972"/>
                <a:gd name="connsiteY20780" fmla="*/ 1733502 h 3508684"/>
                <a:gd name="connsiteX20781" fmla="*/ 840299 w 2371972"/>
                <a:gd name="connsiteY20781" fmla="*/ 1735120 h 3508684"/>
                <a:gd name="connsiteX20782" fmla="*/ 840775 w 2371972"/>
                <a:gd name="connsiteY20782" fmla="*/ 1737975 h 3508684"/>
                <a:gd name="connsiteX20783" fmla="*/ 843438 w 2371972"/>
                <a:gd name="connsiteY20783" fmla="*/ 1739593 h 3508684"/>
                <a:gd name="connsiteX20784" fmla="*/ 843438 w 2371972"/>
                <a:gd name="connsiteY20784" fmla="*/ 1742067 h 3508684"/>
                <a:gd name="connsiteX20785" fmla="*/ 844959 w 2371972"/>
                <a:gd name="connsiteY20785" fmla="*/ 1744731 h 3508684"/>
                <a:gd name="connsiteX20786" fmla="*/ 846005 w 2371972"/>
                <a:gd name="connsiteY20786" fmla="*/ 1745112 h 3508684"/>
                <a:gd name="connsiteX20787" fmla="*/ 846291 w 2371972"/>
                <a:gd name="connsiteY20787" fmla="*/ 1744255 h 3508684"/>
                <a:gd name="connsiteX20788" fmla="*/ 847147 w 2371972"/>
                <a:gd name="connsiteY20788" fmla="*/ 1743875 h 3508684"/>
                <a:gd name="connsiteX20789" fmla="*/ 847432 w 2371972"/>
                <a:gd name="connsiteY20789" fmla="*/ 1742447 h 3508684"/>
                <a:gd name="connsiteX20790" fmla="*/ 846766 w 2371972"/>
                <a:gd name="connsiteY20790" fmla="*/ 1742162 h 3508684"/>
                <a:gd name="connsiteX20791" fmla="*/ 846481 w 2371972"/>
                <a:gd name="connsiteY20791" fmla="*/ 1740925 h 3508684"/>
                <a:gd name="connsiteX20792" fmla="*/ 847527 w 2371972"/>
                <a:gd name="connsiteY20792" fmla="*/ 1740639 h 3508684"/>
                <a:gd name="connsiteX20793" fmla="*/ 848002 w 2371972"/>
                <a:gd name="connsiteY20793" fmla="*/ 1741020 h 3508684"/>
                <a:gd name="connsiteX20794" fmla="*/ 847717 w 2371972"/>
                <a:gd name="connsiteY20794" fmla="*/ 1742257 h 3508684"/>
                <a:gd name="connsiteX20795" fmla="*/ 848763 w 2371972"/>
                <a:gd name="connsiteY20795" fmla="*/ 1743209 h 3508684"/>
                <a:gd name="connsiteX20796" fmla="*/ 849619 w 2371972"/>
                <a:gd name="connsiteY20796" fmla="*/ 1745492 h 3508684"/>
                <a:gd name="connsiteX20797" fmla="*/ 850665 w 2371972"/>
                <a:gd name="connsiteY20797" fmla="*/ 1746920 h 3508684"/>
                <a:gd name="connsiteX20798" fmla="*/ 851997 w 2371972"/>
                <a:gd name="connsiteY20798" fmla="*/ 1747586 h 3508684"/>
                <a:gd name="connsiteX20799" fmla="*/ 853043 w 2371972"/>
                <a:gd name="connsiteY20799" fmla="*/ 1747205 h 3508684"/>
                <a:gd name="connsiteX20800" fmla="*/ 853804 w 2371972"/>
                <a:gd name="connsiteY20800" fmla="*/ 1748823 h 3508684"/>
                <a:gd name="connsiteX20801" fmla="*/ 855991 w 2371972"/>
                <a:gd name="connsiteY20801" fmla="*/ 1749204 h 3508684"/>
                <a:gd name="connsiteX20802" fmla="*/ 856276 w 2371972"/>
                <a:gd name="connsiteY20802" fmla="*/ 1749775 h 3508684"/>
                <a:gd name="connsiteX20803" fmla="*/ 857322 w 2371972"/>
                <a:gd name="connsiteY20803" fmla="*/ 1750250 h 3508684"/>
                <a:gd name="connsiteX20804" fmla="*/ 857322 w 2371972"/>
                <a:gd name="connsiteY20804" fmla="*/ 1750916 h 3508684"/>
                <a:gd name="connsiteX20805" fmla="*/ 861507 w 2371972"/>
                <a:gd name="connsiteY20805" fmla="*/ 1751868 h 3508684"/>
                <a:gd name="connsiteX20806" fmla="*/ 861982 w 2371972"/>
                <a:gd name="connsiteY20806" fmla="*/ 1752820 h 3508684"/>
                <a:gd name="connsiteX20807" fmla="*/ 864074 w 2371972"/>
                <a:gd name="connsiteY20807" fmla="*/ 1753200 h 3508684"/>
                <a:gd name="connsiteX20808" fmla="*/ 864550 w 2371972"/>
                <a:gd name="connsiteY20808" fmla="*/ 1751773 h 3508684"/>
                <a:gd name="connsiteX20809" fmla="*/ 865025 w 2371972"/>
                <a:gd name="connsiteY20809" fmla="*/ 1751487 h 3508684"/>
                <a:gd name="connsiteX20810" fmla="*/ 865501 w 2371972"/>
                <a:gd name="connsiteY20810" fmla="*/ 1745873 h 3508684"/>
                <a:gd name="connsiteX20811" fmla="*/ 867022 w 2371972"/>
                <a:gd name="connsiteY20811" fmla="*/ 1742828 h 3508684"/>
                <a:gd name="connsiteX20812" fmla="*/ 869875 w 2371972"/>
                <a:gd name="connsiteY20812" fmla="*/ 1743684 h 3508684"/>
                <a:gd name="connsiteX20813" fmla="*/ 873014 w 2371972"/>
                <a:gd name="connsiteY20813" fmla="*/ 1743399 h 3508684"/>
                <a:gd name="connsiteX20814" fmla="*/ 877483 w 2371972"/>
                <a:gd name="connsiteY20814" fmla="*/ 1741496 h 3508684"/>
                <a:gd name="connsiteX20815" fmla="*/ 877959 w 2371972"/>
                <a:gd name="connsiteY20815" fmla="*/ 1740639 h 3508684"/>
                <a:gd name="connsiteX20816" fmla="*/ 882904 w 2371972"/>
                <a:gd name="connsiteY20816" fmla="*/ 1740354 h 3508684"/>
                <a:gd name="connsiteX20817" fmla="*/ 883189 w 2371972"/>
                <a:gd name="connsiteY20817" fmla="*/ 1739497 h 3508684"/>
                <a:gd name="connsiteX20818" fmla="*/ 888134 w 2371972"/>
                <a:gd name="connsiteY20818" fmla="*/ 1738831 h 3508684"/>
                <a:gd name="connsiteX20819" fmla="*/ 891748 w 2371972"/>
                <a:gd name="connsiteY20819" fmla="*/ 1736738 h 3508684"/>
                <a:gd name="connsiteX20820" fmla="*/ 898405 w 2371972"/>
                <a:gd name="connsiteY20820" fmla="*/ 1736452 h 3508684"/>
                <a:gd name="connsiteX20821" fmla="*/ 899261 w 2371972"/>
                <a:gd name="connsiteY20821" fmla="*/ 1736833 h 3508684"/>
                <a:gd name="connsiteX20822" fmla="*/ 899927 w 2371972"/>
                <a:gd name="connsiteY20822" fmla="*/ 1735977 h 3508684"/>
                <a:gd name="connsiteX20823" fmla="*/ 900973 w 2371972"/>
                <a:gd name="connsiteY20823" fmla="*/ 1735977 h 3508684"/>
                <a:gd name="connsiteX20824" fmla="*/ 901639 w 2371972"/>
                <a:gd name="connsiteY20824" fmla="*/ 1734359 h 3508684"/>
                <a:gd name="connsiteX20825" fmla="*/ 903446 w 2371972"/>
                <a:gd name="connsiteY20825" fmla="*/ 1733407 h 3508684"/>
                <a:gd name="connsiteX20826" fmla="*/ 906869 w 2371972"/>
                <a:gd name="connsiteY20826" fmla="*/ 1733788 h 3508684"/>
                <a:gd name="connsiteX20827" fmla="*/ 906869 w 2371972"/>
                <a:gd name="connsiteY20827" fmla="*/ 1733122 h 3508684"/>
                <a:gd name="connsiteX20828" fmla="*/ 907535 w 2371972"/>
                <a:gd name="connsiteY20828" fmla="*/ 1733122 h 3508684"/>
                <a:gd name="connsiteX20829" fmla="*/ 910958 w 2371972"/>
                <a:gd name="connsiteY20829" fmla="*/ 1734549 h 3508684"/>
                <a:gd name="connsiteX20830" fmla="*/ 912860 w 2371972"/>
                <a:gd name="connsiteY20830" fmla="*/ 1734835 h 3508684"/>
                <a:gd name="connsiteX20831" fmla="*/ 913526 w 2371972"/>
                <a:gd name="connsiteY20831" fmla="*/ 1735501 h 3508684"/>
                <a:gd name="connsiteX20832" fmla="*/ 915999 w 2371972"/>
                <a:gd name="connsiteY20832" fmla="*/ 1735786 h 3508684"/>
                <a:gd name="connsiteX20833" fmla="*/ 916474 w 2371972"/>
                <a:gd name="connsiteY20833" fmla="*/ 1735406 h 3508684"/>
                <a:gd name="connsiteX20834" fmla="*/ 916474 w 2371972"/>
                <a:gd name="connsiteY20834" fmla="*/ 1734740 h 3508684"/>
                <a:gd name="connsiteX20835" fmla="*/ 914953 w 2371972"/>
                <a:gd name="connsiteY20835" fmla="*/ 1734454 h 3508684"/>
                <a:gd name="connsiteX20836" fmla="*/ 914667 w 2371972"/>
                <a:gd name="connsiteY20836" fmla="*/ 1733598 h 3508684"/>
                <a:gd name="connsiteX20837" fmla="*/ 913146 w 2371972"/>
                <a:gd name="connsiteY20837" fmla="*/ 1732931 h 3508684"/>
                <a:gd name="connsiteX20838" fmla="*/ 911814 w 2371972"/>
                <a:gd name="connsiteY20838" fmla="*/ 1732646 h 3508684"/>
                <a:gd name="connsiteX20839" fmla="*/ 909627 w 2371972"/>
                <a:gd name="connsiteY20839" fmla="*/ 1733312 h 3508684"/>
                <a:gd name="connsiteX20840" fmla="*/ 909342 w 2371972"/>
                <a:gd name="connsiteY20840" fmla="*/ 1732646 h 3508684"/>
                <a:gd name="connsiteX20841" fmla="*/ 905918 w 2371972"/>
                <a:gd name="connsiteY20841" fmla="*/ 1731790 h 3508684"/>
                <a:gd name="connsiteX20842" fmla="*/ 905633 w 2371972"/>
                <a:gd name="connsiteY20842" fmla="*/ 1730838 h 3508684"/>
                <a:gd name="connsiteX20843" fmla="*/ 905157 w 2371972"/>
                <a:gd name="connsiteY20843" fmla="*/ 1730553 h 3508684"/>
                <a:gd name="connsiteX20844" fmla="*/ 901068 w 2371972"/>
                <a:gd name="connsiteY20844" fmla="*/ 1729601 h 3508684"/>
                <a:gd name="connsiteX20845" fmla="*/ 896884 w 2371972"/>
                <a:gd name="connsiteY20845" fmla="*/ 1731695 h 3508684"/>
                <a:gd name="connsiteX20846" fmla="*/ 896218 w 2371972"/>
                <a:gd name="connsiteY20846" fmla="*/ 1732646 h 3508684"/>
                <a:gd name="connsiteX20847" fmla="*/ 894411 w 2371972"/>
                <a:gd name="connsiteY20847" fmla="*/ 1731790 h 3508684"/>
                <a:gd name="connsiteX20848" fmla="*/ 890227 w 2371972"/>
                <a:gd name="connsiteY20848" fmla="*/ 1733217 h 3508684"/>
                <a:gd name="connsiteX20849" fmla="*/ 889846 w 2371972"/>
                <a:gd name="connsiteY20849" fmla="*/ 1735881 h 3508684"/>
                <a:gd name="connsiteX20850" fmla="*/ 888800 w 2371972"/>
                <a:gd name="connsiteY20850" fmla="*/ 1736167 h 3508684"/>
                <a:gd name="connsiteX20851" fmla="*/ 887944 w 2371972"/>
                <a:gd name="connsiteY20851" fmla="*/ 1735786 h 3508684"/>
                <a:gd name="connsiteX20852" fmla="*/ 886613 w 2371972"/>
                <a:gd name="connsiteY20852" fmla="*/ 1736738 h 3508684"/>
                <a:gd name="connsiteX20853" fmla="*/ 879290 w 2371972"/>
                <a:gd name="connsiteY20853" fmla="*/ 1738165 h 3508684"/>
                <a:gd name="connsiteX20854" fmla="*/ 878244 w 2371972"/>
                <a:gd name="connsiteY20854" fmla="*/ 1739117 h 3508684"/>
                <a:gd name="connsiteX20855" fmla="*/ 878244 w 2371972"/>
                <a:gd name="connsiteY20855" fmla="*/ 1740354 h 3508684"/>
                <a:gd name="connsiteX20856" fmla="*/ 876913 w 2371972"/>
                <a:gd name="connsiteY20856" fmla="*/ 1741305 h 3508684"/>
                <a:gd name="connsiteX20857" fmla="*/ 876057 w 2371972"/>
                <a:gd name="connsiteY20857" fmla="*/ 1741020 h 3508684"/>
                <a:gd name="connsiteX20858" fmla="*/ 875581 w 2371972"/>
                <a:gd name="connsiteY20858" fmla="*/ 1738546 h 3508684"/>
                <a:gd name="connsiteX20859" fmla="*/ 876057 w 2371972"/>
                <a:gd name="connsiteY20859" fmla="*/ 1738260 h 3508684"/>
                <a:gd name="connsiteX20860" fmla="*/ 874726 w 2371972"/>
                <a:gd name="connsiteY20860" fmla="*/ 1737594 h 3508684"/>
                <a:gd name="connsiteX20861" fmla="*/ 870922 w 2371972"/>
                <a:gd name="connsiteY20861" fmla="*/ 1737880 h 3508684"/>
                <a:gd name="connsiteX20862" fmla="*/ 865691 w 2371972"/>
                <a:gd name="connsiteY20862" fmla="*/ 1740544 h 3508684"/>
                <a:gd name="connsiteX20863" fmla="*/ 865216 w 2371972"/>
                <a:gd name="connsiteY20863" fmla="*/ 1740259 h 3508684"/>
                <a:gd name="connsiteX20864" fmla="*/ 865216 w 2371972"/>
                <a:gd name="connsiteY20864" fmla="*/ 1740925 h 3508684"/>
                <a:gd name="connsiteX20865" fmla="*/ 864169 w 2371972"/>
                <a:gd name="connsiteY20865" fmla="*/ 1741591 h 3508684"/>
                <a:gd name="connsiteX20866" fmla="*/ 862838 w 2371972"/>
                <a:gd name="connsiteY20866" fmla="*/ 1740164 h 3508684"/>
                <a:gd name="connsiteX20867" fmla="*/ 861507 w 2371972"/>
                <a:gd name="connsiteY20867" fmla="*/ 1739878 h 3508684"/>
                <a:gd name="connsiteX20868" fmla="*/ 858844 w 2371972"/>
                <a:gd name="connsiteY20868" fmla="*/ 1738451 h 3508684"/>
                <a:gd name="connsiteX20869" fmla="*/ 858368 w 2371972"/>
                <a:gd name="connsiteY20869" fmla="*/ 1738736 h 3508684"/>
                <a:gd name="connsiteX20870" fmla="*/ 857893 w 2371972"/>
                <a:gd name="connsiteY20870" fmla="*/ 1737309 h 3508684"/>
                <a:gd name="connsiteX20871" fmla="*/ 853423 w 2371972"/>
                <a:gd name="connsiteY20871" fmla="*/ 1735406 h 3508684"/>
                <a:gd name="connsiteX20872" fmla="*/ 853138 w 2371972"/>
                <a:gd name="connsiteY20872" fmla="*/ 1734169 h 3508684"/>
                <a:gd name="connsiteX20873" fmla="*/ 850856 w 2371972"/>
                <a:gd name="connsiteY20873" fmla="*/ 1732741 h 3508684"/>
                <a:gd name="connsiteX20874" fmla="*/ 850570 w 2371972"/>
                <a:gd name="connsiteY20874" fmla="*/ 1731504 h 3508684"/>
                <a:gd name="connsiteX20875" fmla="*/ 851426 w 2371972"/>
                <a:gd name="connsiteY20875" fmla="*/ 1730077 h 3508684"/>
                <a:gd name="connsiteX20876" fmla="*/ 851426 w 2371972"/>
                <a:gd name="connsiteY20876" fmla="*/ 1728840 h 3508684"/>
                <a:gd name="connsiteX20877" fmla="*/ 849334 w 2371972"/>
                <a:gd name="connsiteY20877" fmla="*/ 1724843 h 3508684"/>
                <a:gd name="connsiteX20878" fmla="*/ 849049 w 2371972"/>
                <a:gd name="connsiteY20878" fmla="*/ 1723891 h 3508684"/>
                <a:gd name="connsiteX20879" fmla="*/ 849809 w 2371972"/>
                <a:gd name="connsiteY20879" fmla="*/ 1723225 h 3508684"/>
                <a:gd name="connsiteX20880" fmla="*/ 847527 w 2371972"/>
                <a:gd name="connsiteY20880" fmla="*/ 1722369 h 3508684"/>
                <a:gd name="connsiteX20881" fmla="*/ 847527 w 2371972"/>
                <a:gd name="connsiteY20881" fmla="*/ 1717421 h 3508684"/>
                <a:gd name="connsiteX20882" fmla="*/ 846481 w 2371972"/>
                <a:gd name="connsiteY20882" fmla="*/ 1716564 h 3508684"/>
                <a:gd name="connsiteX20883" fmla="*/ 845720 w 2371972"/>
                <a:gd name="connsiteY20883" fmla="*/ 1716184 h 3508684"/>
                <a:gd name="connsiteX20884" fmla="*/ 843248 w 2371972"/>
                <a:gd name="connsiteY20884" fmla="*/ 1716469 h 3508684"/>
                <a:gd name="connsiteX20885" fmla="*/ 842392 w 2371972"/>
                <a:gd name="connsiteY20885" fmla="*/ 1717135 h 3508684"/>
                <a:gd name="connsiteX20886" fmla="*/ 842106 w 2371972"/>
                <a:gd name="connsiteY20886" fmla="*/ 1717992 h 3508684"/>
                <a:gd name="connsiteX20887" fmla="*/ 840775 w 2371972"/>
                <a:gd name="connsiteY20887" fmla="*/ 1718658 h 3508684"/>
                <a:gd name="connsiteX20888" fmla="*/ 838968 w 2371972"/>
                <a:gd name="connsiteY20888" fmla="*/ 1713519 h 3508684"/>
                <a:gd name="connsiteX20889" fmla="*/ 837922 w 2371972"/>
                <a:gd name="connsiteY20889" fmla="*/ 1712568 h 3508684"/>
                <a:gd name="connsiteX20890" fmla="*/ 834308 w 2371972"/>
                <a:gd name="connsiteY20890" fmla="*/ 1712282 h 3508684"/>
                <a:gd name="connsiteX20891" fmla="*/ 833642 w 2371972"/>
                <a:gd name="connsiteY20891" fmla="*/ 1711331 h 3508684"/>
                <a:gd name="connsiteX20892" fmla="*/ 832882 w 2371972"/>
                <a:gd name="connsiteY20892" fmla="*/ 1711045 h 3508684"/>
                <a:gd name="connsiteX20893" fmla="*/ 832882 w 2371972"/>
                <a:gd name="connsiteY20893" fmla="*/ 1710379 h 3508684"/>
                <a:gd name="connsiteX20894" fmla="*/ 828222 w 2371972"/>
                <a:gd name="connsiteY20894" fmla="*/ 1709713 h 3508684"/>
                <a:gd name="connsiteX20895" fmla="*/ 828222 w 2371972"/>
                <a:gd name="connsiteY20895" fmla="*/ 1709047 h 3508684"/>
                <a:gd name="connsiteX20896" fmla="*/ 827366 w 2371972"/>
                <a:gd name="connsiteY20896" fmla="*/ 1708190 h 3508684"/>
                <a:gd name="connsiteX20897" fmla="*/ 823942 w 2371972"/>
                <a:gd name="connsiteY20897" fmla="*/ 1707334 h 3508684"/>
                <a:gd name="connsiteX20898" fmla="*/ 823086 w 2371972"/>
                <a:gd name="connsiteY20898" fmla="*/ 1708000 h 3508684"/>
                <a:gd name="connsiteX20899" fmla="*/ 815003 w 2371972"/>
                <a:gd name="connsiteY20899" fmla="*/ 1708856 h 3508684"/>
                <a:gd name="connsiteX20900" fmla="*/ 812340 w 2371972"/>
                <a:gd name="connsiteY20900" fmla="*/ 1709523 h 3508684"/>
                <a:gd name="connsiteX20901" fmla="*/ 812055 w 2371972"/>
                <a:gd name="connsiteY20901" fmla="*/ 1710189 h 3508684"/>
                <a:gd name="connsiteX20902" fmla="*/ 810819 w 2371972"/>
                <a:gd name="connsiteY20902" fmla="*/ 1710474 h 3508684"/>
                <a:gd name="connsiteX20903" fmla="*/ 808917 w 2371972"/>
                <a:gd name="connsiteY20903" fmla="*/ 1710760 h 3508684"/>
                <a:gd name="connsiteX20904" fmla="*/ 806824 w 2371972"/>
                <a:gd name="connsiteY20904" fmla="*/ 1710379 h 3508684"/>
                <a:gd name="connsiteX20905" fmla="*/ 806539 w 2371972"/>
                <a:gd name="connsiteY20905" fmla="*/ 1709523 h 3508684"/>
                <a:gd name="connsiteX20906" fmla="*/ 805493 w 2371972"/>
                <a:gd name="connsiteY20906" fmla="*/ 1708952 h 3508684"/>
                <a:gd name="connsiteX20907" fmla="*/ 804447 w 2371972"/>
                <a:gd name="connsiteY20907" fmla="*/ 1709237 h 3508684"/>
                <a:gd name="connsiteX20908" fmla="*/ 803401 w 2371972"/>
                <a:gd name="connsiteY20908" fmla="*/ 1707619 h 3508684"/>
                <a:gd name="connsiteX20909" fmla="*/ 799597 w 2371972"/>
                <a:gd name="connsiteY20909" fmla="*/ 1706668 h 3508684"/>
                <a:gd name="connsiteX20910" fmla="*/ 799312 w 2371972"/>
                <a:gd name="connsiteY20910" fmla="*/ 1705240 h 3508684"/>
                <a:gd name="connsiteX20911" fmla="*/ 798456 w 2371972"/>
                <a:gd name="connsiteY20911" fmla="*/ 1704955 h 3508684"/>
                <a:gd name="connsiteX20912" fmla="*/ 798170 w 2371972"/>
                <a:gd name="connsiteY20912" fmla="*/ 1701910 h 3508684"/>
                <a:gd name="connsiteX20913" fmla="*/ 795508 w 2371972"/>
                <a:gd name="connsiteY20913" fmla="*/ 1700292 h 3508684"/>
                <a:gd name="connsiteX20914" fmla="*/ 794842 w 2371972"/>
                <a:gd name="connsiteY20914" fmla="*/ 1696962 h 3508684"/>
                <a:gd name="connsiteX20915" fmla="*/ 793796 w 2371972"/>
                <a:gd name="connsiteY20915" fmla="*/ 1696296 h 3508684"/>
                <a:gd name="connsiteX20916" fmla="*/ 795127 w 2371972"/>
                <a:gd name="connsiteY20916" fmla="*/ 1694678 h 3508684"/>
                <a:gd name="connsiteX20917" fmla="*/ 795983 w 2371972"/>
                <a:gd name="connsiteY20917" fmla="*/ 1692013 h 3508684"/>
                <a:gd name="connsiteX20918" fmla="*/ 794937 w 2371972"/>
                <a:gd name="connsiteY20918" fmla="*/ 1691157 h 3508684"/>
                <a:gd name="connsiteX20919" fmla="*/ 794937 w 2371972"/>
                <a:gd name="connsiteY20919" fmla="*/ 1691823 h 3508684"/>
                <a:gd name="connsiteX20920" fmla="*/ 793891 w 2371972"/>
                <a:gd name="connsiteY20920" fmla="*/ 1691823 h 3508684"/>
                <a:gd name="connsiteX20921" fmla="*/ 791608 w 2371972"/>
                <a:gd name="connsiteY20921" fmla="*/ 1693250 h 3508684"/>
                <a:gd name="connsiteX20922" fmla="*/ 791323 w 2371972"/>
                <a:gd name="connsiteY20922" fmla="*/ 1692299 h 3508684"/>
                <a:gd name="connsiteX20923" fmla="*/ 792369 w 2371972"/>
                <a:gd name="connsiteY20923" fmla="*/ 1691918 h 3508684"/>
                <a:gd name="connsiteX20924" fmla="*/ 792369 w 2371972"/>
                <a:gd name="connsiteY20924" fmla="*/ 1690967 h 3508684"/>
                <a:gd name="connsiteX20925" fmla="*/ 793891 w 2371972"/>
                <a:gd name="connsiteY20925" fmla="*/ 1691347 h 3508684"/>
                <a:gd name="connsiteX20926" fmla="*/ 793891 w 2371972"/>
                <a:gd name="connsiteY20926" fmla="*/ 1688873 h 3508684"/>
                <a:gd name="connsiteX20927" fmla="*/ 795222 w 2371972"/>
                <a:gd name="connsiteY20927" fmla="*/ 1687922 h 3508684"/>
                <a:gd name="connsiteX20928" fmla="*/ 795508 w 2371972"/>
                <a:gd name="connsiteY20928" fmla="*/ 1687065 h 3508684"/>
                <a:gd name="connsiteX20929" fmla="*/ 796363 w 2371972"/>
                <a:gd name="connsiteY20929" fmla="*/ 1687351 h 3508684"/>
                <a:gd name="connsiteX20930" fmla="*/ 796649 w 2371972"/>
                <a:gd name="connsiteY20930" fmla="*/ 1686494 h 3508684"/>
                <a:gd name="connsiteX20931" fmla="*/ 797980 w 2371972"/>
                <a:gd name="connsiteY20931" fmla="*/ 1685638 h 3508684"/>
                <a:gd name="connsiteX20932" fmla="*/ 799026 w 2371972"/>
                <a:gd name="connsiteY20932" fmla="*/ 1681070 h 3508684"/>
                <a:gd name="connsiteX20933" fmla="*/ 801118 w 2371972"/>
                <a:gd name="connsiteY20933" fmla="*/ 1679167 h 3508684"/>
                <a:gd name="connsiteX20934" fmla="*/ 804542 w 2371972"/>
                <a:gd name="connsiteY20934" fmla="*/ 1677740 h 3508684"/>
                <a:gd name="connsiteX20935" fmla="*/ 804542 w 2371972"/>
                <a:gd name="connsiteY20935" fmla="*/ 1677074 h 3508684"/>
                <a:gd name="connsiteX20936" fmla="*/ 805398 w 2371972"/>
                <a:gd name="connsiteY20936" fmla="*/ 1676693 h 3508684"/>
                <a:gd name="connsiteX20937" fmla="*/ 806064 w 2371972"/>
                <a:gd name="connsiteY20937" fmla="*/ 1675741 h 3508684"/>
                <a:gd name="connsiteX20938" fmla="*/ 807110 w 2371972"/>
                <a:gd name="connsiteY20938" fmla="*/ 1675741 h 3508684"/>
                <a:gd name="connsiteX20939" fmla="*/ 808917 w 2371972"/>
                <a:gd name="connsiteY20939" fmla="*/ 1673267 h 3508684"/>
                <a:gd name="connsiteX20940" fmla="*/ 810248 w 2371972"/>
                <a:gd name="connsiteY20940" fmla="*/ 1672411 h 3508684"/>
                <a:gd name="connsiteX20941" fmla="*/ 810723 w 2371972"/>
                <a:gd name="connsiteY20941" fmla="*/ 1671174 h 3508684"/>
                <a:gd name="connsiteX20942" fmla="*/ 814147 w 2371972"/>
                <a:gd name="connsiteY20942" fmla="*/ 1670222 h 3508684"/>
                <a:gd name="connsiteX20943" fmla="*/ 815669 w 2371972"/>
                <a:gd name="connsiteY20943" fmla="*/ 1667748 h 3508684"/>
                <a:gd name="connsiteX20944" fmla="*/ 815193 w 2371972"/>
                <a:gd name="connsiteY20944" fmla="*/ 1667463 h 3508684"/>
                <a:gd name="connsiteX20945" fmla="*/ 814908 w 2371972"/>
                <a:gd name="connsiteY20945" fmla="*/ 1666511 h 3508684"/>
                <a:gd name="connsiteX20946" fmla="*/ 817000 w 2371972"/>
                <a:gd name="connsiteY20946" fmla="*/ 1664893 h 3508684"/>
                <a:gd name="connsiteX20947" fmla="*/ 816715 w 2371972"/>
                <a:gd name="connsiteY20947" fmla="*/ 1662800 h 3508684"/>
                <a:gd name="connsiteX20948" fmla="*/ 818997 w 2371972"/>
                <a:gd name="connsiteY20948" fmla="*/ 1661182 h 3508684"/>
                <a:gd name="connsiteX20949" fmla="*/ 819473 w 2371972"/>
                <a:gd name="connsiteY20949" fmla="*/ 1659564 h 3508684"/>
                <a:gd name="connsiteX20950" fmla="*/ 820804 w 2371972"/>
                <a:gd name="connsiteY20950" fmla="*/ 1658708 h 3508684"/>
                <a:gd name="connsiteX20951" fmla="*/ 821089 w 2371972"/>
                <a:gd name="connsiteY20951" fmla="*/ 1658042 h 3508684"/>
                <a:gd name="connsiteX20952" fmla="*/ 821375 w 2371972"/>
                <a:gd name="connsiteY20952" fmla="*/ 1656424 h 3508684"/>
                <a:gd name="connsiteX20953" fmla="*/ 819853 w 2371972"/>
                <a:gd name="connsiteY20953" fmla="*/ 1655568 h 3508684"/>
                <a:gd name="connsiteX20954" fmla="*/ 819378 w 2371972"/>
                <a:gd name="connsiteY20954" fmla="*/ 1654331 h 3508684"/>
                <a:gd name="connsiteX20955" fmla="*/ 818331 w 2371972"/>
                <a:gd name="connsiteY20955" fmla="*/ 1653379 h 3508684"/>
                <a:gd name="connsiteX20956" fmla="*/ 818807 w 2371972"/>
                <a:gd name="connsiteY20956" fmla="*/ 1651476 h 3508684"/>
                <a:gd name="connsiteX20957" fmla="*/ 815954 w 2371972"/>
                <a:gd name="connsiteY20957" fmla="*/ 1649573 h 3508684"/>
                <a:gd name="connsiteX20958" fmla="*/ 812530 w 2371972"/>
                <a:gd name="connsiteY20958" fmla="*/ 1648907 h 3508684"/>
                <a:gd name="connsiteX20959" fmla="*/ 812245 w 2371972"/>
                <a:gd name="connsiteY20959" fmla="*/ 1649763 h 3508684"/>
                <a:gd name="connsiteX20960" fmla="*/ 808822 w 2371972"/>
                <a:gd name="connsiteY20960" fmla="*/ 1648145 h 3508684"/>
                <a:gd name="connsiteX20961" fmla="*/ 808536 w 2371972"/>
                <a:gd name="connsiteY20961" fmla="*/ 1644149 h 3508684"/>
                <a:gd name="connsiteX20962" fmla="*/ 809868 w 2371972"/>
                <a:gd name="connsiteY20962" fmla="*/ 1639581 h 3508684"/>
                <a:gd name="connsiteX20963" fmla="*/ 812530 w 2371972"/>
                <a:gd name="connsiteY20963" fmla="*/ 1635584 h 3508684"/>
                <a:gd name="connsiteX20964" fmla="*/ 815383 w 2371972"/>
                <a:gd name="connsiteY20964" fmla="*/ 1633110 h 3508684"/>
                <a:gd name="connsiteX20965" fmla="*/ 815383 w 2371972"/>
                <a:gd name="connsiteY20965" fmla="*/ 1631207 h 3508684"/>
                <a:gd name="connsiteX20966" fmla="*/ 817190 w 2371972"/>
                <a:gd name="connsiteY20966" fmla="*/ 1630256 h 3508684"/>
                <a:gd name="connsiteX20967" fmla="*/ 818236 w 2371972"/>
                <a:gd name="connsiteY20967" fmla="*/ 1630636 h 3508684"/>
                <a:gd name="connsiteX20968" fmla="*/ 820899 w 2371972"/>
                <a:gd name="connsiteY20968" fmla="*/ 1630256 h 3508684"/>
                <a:gd name="connsiteX20969" fmla="*/ 824513 w 2371972"/>
                <a:gd name="connsiteY20969" fmla="*/ 1628828 h 3508684"/>
                <a:gd name="connsiteX20970" fmla="*/ 827366 w 2371972"/>
                <a:gd name="connsiteY20970" fmla="*/ 1628162 h 3508684"/>
                <a:gd name="connsiteX20971" fmla="*/ 828697 w 2371972"/>
                <a:gd name="connsiteY20971" fmla="*/ 1627306 h 3508684"/>
                <a:gd name="connsiteX20972" fmla="*/ 829743 w 2371972"/>
                <a:gd name="connsiteY20972" fmla="*/ 1626354 h 3508684"/>
                <a:gd name="connsiteX20973" fmla="*/ 830219 w 2371972"/>
                <a:gd name="connsiteY20973" fmla="*/ 1625117 h 3508684"/>
                <a:gd name="connsiteX20974" fmla="*/ 831740 w 2371972"/>
                <a:gd name="connsiteY20974" fmla="*/ 1624165 h 3508684"/>
                <a:gd name="connsiteX20975" fmla="*/ 833547 w 2371972"/>
                <a:gd name="connsiteY20975" fmla="*/ 1623785 h 3508684"/>
                <a:gd name="connsiteX20976" fmla="*/ 834879 w 2371972"/>
                <a:gd name="connsiteY20976" fmla="*/ 1624070 h 3508684"/>
                <a:gd name="connsiteX20977" fmla="*/ 835164 w 2371972"/>
                <a:gd name="connsiteY20977" fmla="*/ 1624927 h 3508684"/>
                <a:gd name="connsiteX20978" fmla="*/ 834689 w 2371972"/>
                <a:gd name="connsiteY20978" fmla="*/ 1625212 h 3508684"/>
                <a:gd name="connsiteX20979" fmla="*/ 834689 w 2371972"/>
                <a:gd name="connsiteY20979" fmla="*/ 1625878 h 3508684"/>
                <a:gd name="connsiteX20980" fmla="*/ 835735 w 2371972"/>
                <a:gd name="connsiteY20980" fmla="*/ 1626164 h 3508684"/>
                <a:gd name="connsiteX20981" fmla="*/ 840204 w 2371972"/>
                <a:gd name="connsiteY20981" fmla="*/ 1625307 h 3508684"/>
                <a:gd name="connsiteX20982" fmla="*/ 840870 w 2371972"/>
                <a:gd name="connsiteY20982" fmla="*/ 1624356 h 3508684"/>
                <a:gd name="connsiteX20983" fmla="*/ 842201 w 2371972"/>
                <a:gd name="connsiteY20983" fmla="*/ 1623499 h 3508684"/>
                <a:gd name="connsiteX20984" fmla="*/ 848002 w 2371972"/>
                <a:gd name="connsiteY20984" fmla="*/ 1621596 h 3508684"/>
                <a:gd name="connsiteX20985" fmla="*/ 848478 w 2371972"/>
                <a:gd name="connsiteY20985" fmla="*/ 1620740 h 3508684"/>
                <a:gd name="connsiteX20986" fmla="*/ 850000 w 2371972"/>
                <a:gd name="connsiteY20986" fmla="*/ 1620740 h 3508684"/>
                <a:gd name="connsiteX20987" fmla="*/ 851521 w 2371972"/>
                <a:gd name="connsiteY20987" fmla="*/ 1619883 h 3508684"/>
                <a:gd name="connsiteX20988" fmla="*/ 851997 w 2371972"/>
                <a:gd name="connsiteY20988" fmla="*/ 1618646 h 3508684"/>
                <a:gd name="connsiteX20989" fmla="*/ 854089 w 2371972"/>
                <a:gd name="connsiteY20989" fmla="*/ 1617029 h 3508684"/>
                <a:gd name="connsiteX20990" fmla="*/ 856561 w 2371972"/>
                <a:gd name="connsiteY20990" fmla="*/ 1617029 h 3508684"/>
                <a:gd name="connsiteX20991" fmla="*/ 859224 w 2371972"/>
                <a:gd name="connsiteY20991" fmla="*/ 1615125 h 3508684"/>
                <a:gd name="connsiteX20992" fmla="*/ 859890 w 2371972"/>
                <a:gd name="connsiteY20992" fmla="*/ 1616077 h 3508684"/>
                <a:gd name="connsiteX20993" fmla="*/ 859414 w 2371972"/>
                <a:gd name="connsiteY20993" fmla="*/ 1616362 h 3508684"/>
                <a:gd name="connsiteX20994" fmla="*/ 862553 w 2371972"/>
                <a:gd name="connsiteY20994" fmla="*/ 1617029 h 3508684"/>
                <a:gd name="connsiteX20995" fmla="*/ 863409 w 2371972"/>
                <a:gd name="connsiteY20995" fmla="*/ 1619122 h 3508684"/>
                <a:gd name="connsiteX20996" fmla="*/ 864264 w 2371972"/>
                <a:gd name="connsiteY20996" fmla="*/ 1619978 h 3508684"/>
                <a:gd name="connsiteX20997" fmla="*/ 865311 w 2371972"/>
                <a:gd name="connsiteY20997" fmla="*/ 1622833 h 3508684"/>
                <a:gd name="connsiteX20998" fmla="*/ 866357 w 2371972"/>
                <a:gd name="connsiteY20998" fmla="*/ 1623785 h 3508684"/>
                <a:gd name="connsiteX20999" fmla="*/ 866642 w 2371972"/>
                <a:gd name="connsiteY20999" fmla="*/ 1625212 h 3508684"/>
                <a:gd name="connsiteX21000" fmla="*/ 867498 w 2371972"/>
                <a:gd name="connsiteY21000" fmla="*/ 1626164 h 3508684"/>
                <a:gd name="connsiteX21001" fmla="*/ 868259 w 2371972"/>
                <a:gd name="connsiteY21001" fmla="*/ 1628448 h 3508684"/>
                <a:gd name="connsiteX21002" fmla="*/ 871397 w 2371972"/>
                <a:gd name="connsiteY21002" fmla="*/ 1630731 h 3508684"/>
                <a:gd name="connsiteX21003" fmla="*/ 871397 w 2371972"/>
                <a:gd name="connsiteY21003" fmla="*/ 1631588 h 3508684"/>
                <a:gd name="connsiteX21004" fmla="*/ 874535 w 2371972"/>
                <a:gd name="connsiteY21004" fmla="*/ 1634252 h 3508684"/>
                <a:gd name="connsiteX21005" fmla="*/ 876818 w 2371972"/>
                <a:gd name="connsiteY21005" fmla="*/ 1636917 h 3508684"/>
                <a:gd name="connsiteX21006" fmla="*/ 877293 w 2371972"/>
                <a:gd name="connsiteY21006" fmla="*/ 1639200 h 3508684"/>
                <a:gd name="connsiteX21007" fmla="*/ 878625 w 2371972"/>
                <a:gd name="connsiteY21007" fmla="*/ 1640437 h 3508684"/>
                <a:gd name="connsiteX21008" fmla="*/ 878910 w 2371972"/>
                <a:gd name="connsiteY21008" fmla="*/ 1641389 h 3508684"/>
                <a:gd name="connsiteX21009" fmla="*/ 880431 w 2371972"/>
                <a:gd name="connsiteY21009" fmla="*/ 1642245 h 3508684"/>
                <a:gd name="connsiteX21010" fmla="*/ 880431 w 2371972"/>
                <a:gd name="connsiteY21010" fmla="*/ 1642912 h 3508684"/>
                <a:gd name="connsiteX21011" fmla="*/ 882524 w 2371972"/>
                <a:gd name="connsiteY21011" fmla="*/ 1644529 h 3508684"/>
                <a:gd name="connsiteX21012" fmla="*/ 885186 w 2371972"/>
                <a:gd name="connsiteY21012" fmla="*/ 1645481 h 3508684"/>
                <a:gd name="connsiteX21013" fmla="*/ 885186 w 2371972"/>
                <a:gd name="connsiteY21013" fmla="*/ 1646147 h 3508684"/>
                <a:gd name="connsiteX21014" fmla="*/ 887849 w 2371972"/>
                <a:gd name="connsiteY21014" fmla="*/ 1647384 h 3508684"/>
                <a:gd name="connsiteX21015" fmla="*/ 888705 w 2371972"/>
                <a:gd name="connsiteY21015" fmla="*/ 1648336 h 3508684"/>
                <a:gd name="connsiteX21016" fmla="*/ 892319 w 2371972"/>
                <a:gd name="connsiteY21016" fmla="*/ 1650619 h 3508684"/>
                <a:gd name="connsiteX21017" fmla="*/ 893175 w 2371972"/>
                <a:gd name="connsiteY21017" fmla="*/ 1651476 h 3508684"/>
                <a:gd name="connsiteX21018" fmla="*/ 894221 w 2371972"/>
                <a:gd name="connsiteY21018" fmla="*/ 1654997 h 3508684"/>
                <a:gd name="connsiteX21019" fmla="*/ 897359 w 2371972"/>
                <a:gd name="connsiteY21019" fmla="*/ 1657281 h 3508684"/>
                <a:gd name="connsiteX21020" fmla="*/ 898025 w 2371972"/>
                <a:gd name="connsiteY21020" fmla="*/ 1657566 h 3508684"/>
                <a:gd name="connsiteX21021" fmla="*/ 898500 w 2371972"/>
                <a:gd name="connsiteY21021" fmla="*/ 1656329 h 3508684"/>
                <a:gd name="connsiteX21022" fmla="*/ 899546 w 2371972"/>
                <a:gd name="connsiteY21022" fmla="*/ 1656043 h 3508684"/>
                <a:gd name="connsiteX21023" fmla="*/ 900878 w 2371972"/>
                <a:gd name="connsiteY21023" fmla="*/ 1654616 h 3508684"/>
                <a:gd name="connsiteX21024" fmla="*/ 903350 w 2371972"/>
                <a:gd name="connsiteY21024" fmla="*/ 1654616 h 3508684"/>
                <a:gd name="connsiteX21025" fmla="*/ 904016 w 2371972"/>
                <a:gd name="connsiteY21025" fmla="*/ 1653950 h 3508684"/>
                <a:gd name="connsiteX21026" fmla="*/ 904016 w 2371972"/>
                <a:gd name="connsiteY21026" fmla="*/ 1653284 h 3508684"/>
                <a:gd name="connsiteX21027" fmla="*/ 903541 w 2371972"/>
                <a:gd name="connsiteY21027" fmla="*/ 1652998 h 3508684"/>
                <a:gd name="connsiteX21028" fmla="*/ 904016 w 2371972"/>
                <a:gd name="connsiteY21028" fmla="*/ 1649478 h 3508684"/>
                <a:gd name="connsiteX21029" fmla="*/ 905347 w 2371972"/>
                <a:gd name="connsiteY21029" fmla="*/ 1649192 h 3508684"/>
                <a:gd name="connsiteX21030" fmla="*/ 905823 w 2371972"/>
                <a:gd name="connsiteY21030" fmla="*/ 1648336 h 3508684"/>
                <a:gd name="connsiteX21031" fmla="*/ 907915 w 2371972"/>
                <a:gd name="connsiteY21031" fmla="*/ 1649002 h 3508684"/>
                <a:gd name="connsiteX21032" fmla="*/ 908581 w 2371972"/>
                <a:gd name="connsiteY21032" fmla="*/ 1648716 h 3508684"/>
                <a:gd name="connsiteX21033" fmla="*/ 908866 w 2371972"/>
                <a:gd name="connsiteY21033" fmla="*/ 1647765 h 3508684"/>
                <a:gd name="connsiteX21034" fmla="*/ 909627 w 2371972"/>
                <a:gd name="connsiteY21034" fmla="*/ 1647099 h 3508684"/>
                <a:gd name="connsiteX21035" fmla="*/ 912100 w 2371972"/>
                <a:gd name="connsiteY21035" fmla="*/ 1645862 h 3508684"/>
                <a:gd name="connsiteX21036" fmla="*/ 912100 w 2371972"/>
                <a:gd name="connsiteY21036" fmla="*/ 1643578 h 3508684"/>
                <a:gd name="connsiteX21037" fmla="*/ 910768 w 2371972"/>
                <a:gd name="connsiteY21037" fmla="*/ 1643292 h 3508684"/>
                <a:gd name="connsiteX21038" fmla="*/ 908676 w 2371972"/>
                <a:gd name="connsiteY21038" fmla="*/ 1643578 h 3508684"/>
                <a:gd name="connsiteX21039" fmla="*/ 906489 w 2371972"/>
                <a:gd name="connsiteY21039" fmla="*/ 1645005 h 3508684"/>
                <a:gd name="connsiteX21040" fmla="*/ 905633 w 2371972"/>
                <a:gd name="connsiteY21040" fmla="*/ 1646242 h 3508684"/>
                <a:gd name="connsiteX21041" fmla="*/ 905157 w 2371972"/>
                <a:gd name="connsiteY21041" fmla="*/ 1645957 h 3508684"/>
                <a:gd name="connsiteX21042" fmla="*/ 904872 w 2371972"/>
                <a:gd name="connsiteY21042" fmla="*/ 1644053 h 3508684"/>
                <a:gd name="connsiteX21043" fmla="*/ 903065 w 2371972"/>
                <a:gd name="connsiteY21043" fmla="*/ 1643197 h 3508684"/>
                <a:gd name="connsiteX21044" fmla="*/ 902019 w 2371972"/>
                <a:gd name="connsiteY21044" fmla="*/ 1643483 h 3508684"/>
                <a:gd name="connsiteX21045" fmla="*/ 900497 w 2371972"/>
                <a:gd name="connsiteY21045" fmla="*/ 1642626 h 3508684"/>
                <a:gd name="connsiteX21046" fmla="*/ 898691 w 2371972"/>
                <a:gd name="connsiteY21046" fmla="*/ 1642341 h 3508684"/>
                <a:gd name="connsiteX21047" fmla="*/ 898405 w 2371972"/>
                <a:gd name="connsiteY21047" fmla="*/ 1641675 h 3508684"/>
                <a:gd name="connsiteX21048" fmla="*/ 895933 w 2371972"/>
                <a:gd name="connsiteY21048" fmla="*/ 1640818 h 3508684"/>
                <a:gd name="connsiteX21049" fmla="*/ 894126 w 2371972"/>
                <a:gd name="connsiteY21049" fmla="*/ 1640533 h 3508684"/>
                <a:gd name="connsiteX21050" fmla="*/ 893650 w 2371972"/>
                <a:gd name="connsiteY21050" fmla="*/ 1640913 h 3508684"/>
                <a:gd name="connsiteX21051" fmla="*/ 892794 w 2371972"/>
                <a:gd name="connsiteY21051" fmla="*/ 1640057 h 3508684"/>
                <a:gd name="connsiteX21052" fmla="*/ 891273 w 2371972"/>
                <a:gd name="connsiteY21052" fmla="*/ 1639771 h 3508684"/>
                <a:gd name="connsiteX21053" fmla="*/ 890988 w 2371972"/>
                <a:gd name="connsiteY21053" fmla="*/ 1639105 h 3508684"/>
                <a:gd name="connsiteX21054" fmla="*/ 889941 w 2371972"/>
                <a:gd name="connsiteY21054" fmla="*/ 1638820 h 3508684"/>
                <a:gd name="connsiteX21055" fmla="*/ 887088 w 2371972"/>
                <a:gd name="connsiteY21055" fmla="*/ 1636917 h 3508684"/>
                <a:gd name="connsiteX21056" fmla="*/ 885567 w 2371972"/>
                <a:gd name="connsiteY21056" fmla="*/ 1634823 h 3508684"/>
                <a:gd name="connsiteX21057" fmla="*/ 884521 w 2371972"/>
                <a:gd name="connsiteY21057" fmla="*/ 1632159 h 3508684"/>
                <a:gd name="connsiteX21058" fmla="*/ 883760 w 2371972"/>
                <a:gd name="connsiteY21058" fmla="*/ 1632159 h 3508684"/>
                <a:gd name="connsiteX21059" fmla="*/ 882429 w 2371972"/>
                <a:gd name="connsiteY21059" fmla="*/ 1630541 h 3508684"/>
                <a:gd name="connsiteX21060" fmla="*/ 880336 w 2371972"/>
                <a:gd name="connsiteY21060" fmla="*/ 1626544 h 3508684"/>
                <a:gd name="connsiteX21061" fmla="*/ 879005 w 2371972"/>
                <a:gd name="connsiteY21061" fmla="*/ 1625307 h 3508684"/>
                <a:gd name="connsiteX21062" fmla="*/ 875391 w 2371972"/>
                <a:gd name="connsiteY21062" fmla="*/ 1623880 h 3508684"/>
                <a:gd name="connsiteX21063" fmla="*/ 874345 w 2371972"/>
                <a:gd name="connsiteY21063" fmla="*/ 1622262 h 3508684"/>
                <a:gd name="connsiteX21064" fmla="*/ 872823 w 2371972"/>
                <a:gd name="connsiteY21064" fmla="*/ 1621596 h 3508684"/>
                <a:gd name="connsiteX21065" fmla="*/ 870541 w 2371972"/>
                <a:gd name="connsiteY21065" fmla="*/ 1619693 h 3508684"/>
                <a:gd name="connsiteX21066" fmla="*/ 869685 w 2371972"/>
                <a:gd name="connsiteY21066" fmla="*/ 1617409 h 3508684"/>
                <a:gd name="connsiteX21067" fmla="*/ 868829 w 2371972"/>
                <a:gd name="connsiteY21067" fmla="*/ 1616743 h 3508684"/>
                <a:gd name="connsiteX21068" fmla="*/ 868829 w 2371972"/>
                <a:gd name="connsiteY21068" fmla="*/ 1615887 h 3508684"/>
                <a:gd name="connsiteX21069" fmla="*/ 867973 w 2371972"/>
                <a:gd name="connsiteY21069" fmla="*/ 1615506 h 3508684"/>
                <a:gd name="connsiteX21070" fmla="*/ 867308 w 2371972"/>
                <a:gd name="connsiteY21070" fmla="*/ 1616172 h 3508684"/>
                <a:gd name="connsiteX21071" fmla="*/ 864455 w 2371972"/>
                <a:gd name="connsiteY21071" fmla="*/ 1614079 h 3508684"/>
                <a:gd name="connsiteX21072" fmla="*/ 864169 w 2371972"/>
                <a:gd name="connsiteY21072" fmla="*/ 1613222 h 3508684"/>
                <a:gd name="connsiteX21073" fmla="*/ 864835 w 2371972"/>
                <a:gd name="connsiteY21073" fmla="*/ 1610938 h 3508684"/>
                <a:gd name="connsiteX21074" fmla="*/ 864550 w 2371972"/>
                <a:gd name="connsiteY21074" fmla="*/ 1608655 h 3508684"/>
                <a:gd name="connsiteX21075" fmla="*/ 865025 w 2371972"/>
                <a:gd name="connsiteY21075" fmla="*/ 1607703 h 3508684"/>
                <a:gd name="connsiteX21076" fmla="*/ 866832 w 2371972"/>
                <a:gd name="connsiteY21076" fmla="*/ 1606751 h 3508684"/>
                <a:gd name="connsiteX21077" fmla="*/ 866357 w 2371972"/>
                <a:gd name="connsiteY21077" fmla="*/ 1606466 h 3508684"/>
                <a:gd name="connsiteX21078" fmla="*/ 866357 w 2371972"/>
                <a:gd name="connsiteY21078" fmla="*/ 1605800 h 3508684"/>
                <a:gd name="connsiteX21079" fmla="*/ 868164 w 2371972"/>
                <a:gd name="connsiteY21079" fmla="*/ 1605800 h 3508684"/>
                <a:gd name="connsiteX21080" fmla="*/ 869210 w 2371972"/>
                <a:gd name="connsiteY21080" fmla="*/ 1604563 h 3508684"/>
                <a:gd name="connsiteX21081" fmla="*/ 869210 w 2371972"/>
                <a:gd name="connsiteY21081" fmla="*/ 1603897 h 3508684"/>
                <a:gd name="connsiteX21082" fmla="*/ 871682 w 2371972"/>
                <a:gd name="connsiteY21082" fmla="*/ 1602945 h 3508684"/>
                <a:gd name="connsiteX21083" fmla="*/ 873014 w 2371972"/>
                <a:gd name="connsiteY21083" fmla="*/ 1599614 h 3508684"/>
                <a:gd name="connsiteX21084" fmla="*/ 874821 w 2371972"/>
                <a:gd name="connsiteY21084" fmla="*/ 1598758 h 3508684"/>
                <a:gd name="connsiteX21085" fmla="*/ 876152 w 2371972"/>
                <a:gd name="connsiteY21085" fmla="*/ 1597331 h 3508684"/>
                <a:gd name="connsiteX21086" fmla="*/ 876627 w 2371972"/>
                <a:gd name="connsiteY21086" fmla="*/ 1594000 h 3508684"/>
                <a:gd name="connsiteX21087" fmla="*/ 875772 w 2371972"/>
                <a:gd name="connsiteY21087" fmla="*/ 1590860 h 3508684"/>
                <a:gd name="connsiteX21088" fmla="*/ 876818 w 2371972"/>
                <a:gd name="connsiteY21088" fmla="*/ 1589908 h 3508684"/>
                <a:gd name="connsiteX21089" fmla="*/ 878339 w 2371972"/>
                <a:gd name="connsiteY21089" fmla="*/ 1589528 h 3508684"/>
                <a:gd name="connsiteX21090" fmla="*/ 878625 w 2371972"/>
                <a:gd name="connsiteY21090" fmla="*/ 1588862 h 3508684"/>
                <a:gd name="connsiteX21091" fmla="*/ 880812 w 2371972"/>
                <a:gd name="connsiteY21091" fmla="*/ 1588481 h 3508684"/>
                <a:gd name="connsiteX21092" fmla="*/ 881573 w 2371972"/>
                <a:gd name="connsiteY21092" fmla="*/ 1588100 h 3508684"/>
                <a:gd name="connsiteX21093" fmla="*/ 881573 w 2371972"/>
                <a:gd name="connsiteY21093" fmla="*/ 1587434 h 3508684"/>
                <a:gd name="connsiteX21094" fmla="*/ 882619 w 2371972"/>
                <a:gd name="connsiteY21094" fmla="*/ 1586768 h 3508684"/>
                <a:gd name="connsiteX21095" fmla="*/ 885091 w 2371972"/>
                <a:gd name="connsiteY21095" fmla="*/ 1587720 h 3508684"/>
                <a:gd name="connsiteX21096" fmla="*/ 887374 w 2371972"/>
                <a:gd name="connsiteY21096" fmla="*/ 1587434 h 3508684"/>
                <a:gd name="connsiteX21097" fmla="*/ 894982 w 2371972"/>
                <a:gd name="connsiteY21097" fmla="*/ 1585150 h 3508684"/>
                <a:gd name="connsiteX21098" fmla="*/ 893650 w 2371972"/>
                <a:gd name="connsiteY21098" fmla="*/ 1584484 h 3508684"/>
                <a:gd name="connsiteX21099" fmla="*/ 893365 w 2371972"/>
                <a:gd name="connsiteY21099" fmla="*/ 1582867 h 3508684"/>
                <a:gd name="connsiteX21100" fmla="*/ 893840 w 2371972"/>
                <a:gd name="connsiteY21100" fmla="*/ 1582581 h 3508684"/>
                <a:gd name="connsiteX21101" fmla="*/ 892794 w 2371972"/>
                <a:gd name="connsiteY21101" fmla="*/ 1581915 h 3508684"/>
                <a:gd name="connsiteX21102" fmla="*/ 889941 w 2371972"/>
                <a:gd name="connsiteY21102" fmla="*/ 1583533 h 3508684"/>
                <a:gd name="connsiteX21103" fmla="*/ 887849 w 2371972"/>
                <a:gd name="connsiteY21103" fmla="*/ 1582867 h 3508684"/>
                <a:gd name="connsiteX21104" fmla="*/ 884711 w 2371972"/>
                <a:gd name="connsiteY21104" fmla="*/ 1582581 h 3508684"/>
                <a:gd name="connsiteX21105" fmla="*/ 884045 w 2371972"/>
                <a:gd name="connsiteY21105" fmla="*/ 1585055 h 3508684"/>
                <a:gd name="connsiteX21106" fmla="*/ 883570 w 2371972"/>
                <a:gd name="connsiteY21106" fmla="*/ 1585341 h 3508684"/>
                <a:gd name="connsiteX21107" fmla="*/ 881763 w 2371972"/>
                <a:gd name="connsiteY21107" fmla="*/ 1584389 h 3508684"/>
                <a:gd name="connsiteX21108" fmla="*/ 878625 w 2371972"/>
                <a:gd name="connsiteY21108" fmla="*/ 1585626 h 3508684"/>
                <a:gd name="connsiteX21109" fmla="*/ 877578 w 2371972"/>
                <a:gd name="connsiteY21109" fmla="*/ 1586578 h 3508684"/>
                <a:gd name="connsiteX21110" fmla="*/ 877103 w 2371972"/>
                <a:gd name="connsiteY21110" fmla="*/ 1588195 h 3508684"/>
                <a:gd name="connsiteX21111" fmla="*/ 875581 w 2371972"/>
                <a:gd name="connsiteY21111" fmla="*/ 1589432 h 3508684"/>
                <a:gd name="connsiteX21112" fmla="*/ 875106 w 2371972"/>
                <a:gd name="connsiteY21112" fmla="*/ 1591336 h 3508684"/>
                <a:gd name="connsiteX21113" fmla="*/ 875962 w 2371972"/>
                <a:gd name="connsiteY21113" fmla="*/ 1594190 h 3508684"/>
                <a:gd name="connsiteX21114" fmla="*/ 872538 w 2371972"/>
                <a:gd name="connsiteY21114" fmla="*/ 1598473 h 3508684"/>
                <a:gd name="connsiteX21115" fmla="*/ 871777 w 2371972"/>
                <a:gd name="connsiteY21115" fmla="*/ 1600090 h 3508684"/>
                <a:gd name="connsiteX21116" fmla="*/ 868354 w 2371972"/>
                <a:gd name="connsiteY21116" fmla="*/ 1600376 h 3508684"/>
                <a:gd name="connsiteX21117" fmla="*/ 865216 w 2371972"/>
                <a:gd name="connsiteY21117" fmla="*/ 1601803 h 3508684"/>
                <a:gd name="connsiteX21118" fmla="*/ 865881 w 2371972"/>
                <a:gd name="connsiteY21118" fmla="*/ 1603231 h 3508684"/>
                <a:gd name="connsiteX21119" fmla="*/ 863409 w 2371972"/>
                <a:gd name="connsiteY21119" fmla="*/ 1606561 h 3508684"/>
                <a:gd name="connsiteX21120" fmla="*/ 862933 w 2371972"/>
                <a:gd name="connsiteY21120" fmla="*/ 1611795 h 3508684"/>
                <a:gd name="connsiteX21121" fmla="*/ 861602 w 2371972"/>
                <a:gd name="connsiteY21121" fmla="*/ 1610843 h 3508684"/>
                <a:gd name="connsiteX21122" fmla="*/ 861602 w 2371972"/>
                <a:gd name="connsiteY21122" fmla="*/ 1609225 h 3508684"/>
                <a:gd name="connsiteX21123" fmla="*/ 861126 w 2371972"/>
                <a:gd name="connsiteY21123" fmla="*/ 1608940 h 3508684"/>
                <a:gd name="connsiteX21124" fmla="*/ 857988 w 2371972"/>
                <a:gd name="connsiteY21124" fmla="*/ 1608940 h 3508684"/>
                <a:gd name="connsiteX21125" fmla="*/ 857703 w 2371972"/>
                <a:gd name="connsiteY21125" fmla="*/ 1609606 h 3508684"/>
                <a:gd name="connsiteX21126" fmla="*/ 855040 w 2371972"/>
                <a:gd name="connsiteY21126" fmla="*/ 1608940 h 3508684"/>
                <a:gd name="connsiteX21127" fmla="*/ 852948 w 2371972"/>
                <a:gd name="connsiteY21127" fmla="*/ 1609796 h 3508684"/>
                <a:gd name="connsiteX21128" fmla="*/ 850285 w 2371972"/>
                <a:gd name="connsiteY21128" fmla="*/ 1611890 h 3508684"/>
                <a:gd name="connsiteX21129" fmla="*/ 848193 w 2371972"/>
                <a:gd name="connsiteY21129" fmla="*/ 1611890 h 3508684"/>
                <a:gd name="connsiteX21130" fmla="*/ 846861 w 2371972"/>
                <a:gd name="connsiteY21130" fmla="*/ 1611224 h 3508684"/>
                <a:gd name="connsiteX21131" fmla="*/ 846861 w 2371972"/>
                <a:gd name="connsiteY21131" fmla="*/ 1609796 h 3508684"/>
                <a:gd name="connsiteX21132" fmla="*/ 846005 w 2371972"/>
                <a:gd name="connsiteY21132" fmla="*/ 1609416 h 3508684"/>
                <a:gd name="connsiteX21133" fmla="*/ 843343 w 2371972"/>
                <a:gd name="connsiteY21133" fmla="*/ 1612651 h 3508684"/>
                <a:gd name="connsiteX21134" fmla="*/ 841536 w 2371972"/>
                <a:gd name="connsiteY21134" fmla="*/ 1613983 h 3508684"/>
                <a:gd name="connsiteX21135" fmla="*/ 839063 w 2371972"/>
                <a:gd name="connsiteY21135" fmla="*/ 1614650 h 3508684"/>
                <a:gd name="connsiteX21136" fmla="*/ 839539 w 2371972"/>
                <a:gd name="connsiteY21136" fmla="*/ 1613412 h 3508684"/>
                <a:gd name="connsiteX21137" fmla="*/ 838778 w 2371972"/>
                <a:gd name="connsiteY21137" fmla="*/ 1613127 h 3508684"/>
                <a:gd name="connsiteX21138" fmla="*/ 835925 w 2371972"/>
                <a:gd name="connsiteY21138" fmla="*/ 1614079 h 3508684"/>
                <a:gd name="connsiteX21139" fmla="*/ 833833 w 2371972"/>
                <a:gd name="connsiteY21139" fmla="*/ 1615316 h 3508684"/>
                <a:gd name="connsiteX21140" fmla="*/ 833547 w 2371972"/>
                <a:gd name="connsiteY21140" fmla="*/ 1616172 h 3508684"/>
                <a:gd name="connsiteX21141" fmla="*/ 832691 w 2371972"/>
                <a:gd name="connsiteY21141" fmla="*/ 1616172 h 3508684"/>
                <a:gd name="connsiteX21142" fmla="*/ 832216 w 2371972"/>
                <a:gd name="connsiteY21142" fmla="*/ 1615887 h 3508684"/>
                <a:gd name="connsiteX21143" fmla="*/ 831931 w 2371972"/>
                <a:gd name="connsiteY21143" fmla="*/ 1613603 h 3508684"/>
                <a:gd name="connsiteX21144" fmla="*/ 832216 w 2371972"/>
                <a:gd name="connsiteY21144" fmla="*/ 1611129 h 3508684"/>
                <a:gd name="connsiteX21145" fmla="*/ 830694 w 2371972"/>
                <a:gd name="connsiteY21145" fmla="*/ 1610463 h 3508684"/>
                <a:gd name="connsiteX21146" fmla="*/ 827841 w 2371972"/>
                <a:gd name="connsiteY21146" fmla="*/ 1610177 h 3508684"/>
                <a:gd name="connsiteX21147" fmla="*/ 823182 w 2371972"/>
                <a:gd name="connsiteY21147" fmla="*/ 1613222 h 3508684"/>
                <a:gd name="connsiteX21148" fmla="*/ 821660 w 2371972"/>
                <a:gd name="connsiteY21148" fmla="*/ 1611985 h 3508684"/>
                <a:gd name="connsiteX21149" fmla="*/ 821184 w 2371972"/>
                <a:gd name="connsiteY21149" fmla="*/ 1610558 h 3508684"/>
                <a:gd name="connsiteX21150" fmla="*/ 818712 w 2371972"/>
                <a:gd name="connsiteY21150" fmla="*/ 1607703 h 3508684"/>
                <a:gd name="connsiteX21151" fmla="*/ 815098 w 2371972"/>
                <a:gd name="connsiteY21151" fmla="*/ 1606846 h 3508684"/>
                <a:gd name="connsiteX21152" fmla="*/ 814052 w 2371972"/>
                <a:gd name="connsiteY21152" fmla="*/ 1605229 h 3508684"/>
                <a:gd name="connsiteX21153" fmla="*/ 810819 w 2371972"/>
                <a:gd name="connsiteY21153" fmla="*/ 1604563 h 3508684"/>
                <a:gd name="connsiteX21154" fmla="*/ 809202 w 2371972"/>
                <a:gd name="connsiteY21154" fmla="*/ 1604943 h 3508684"/>
                <a:gd name="connsiteX21155" fmla="*/ 806349 w 2371972"/>
                <a:gd name="connsiteY21155" fmla="*/ 1607417 h 3508684"/>
                <a:gd name="connsiteX21156" fmla="*/ 804827 w 2371972"/>
                <a:gd name="connsiteY21156" fmla="*/ 1608084 h 3508684"/>
                <a:gd name="connsiteX21157" fmla="*/ 803496 w 2371972"/>
                <a:gd name="connsiteY21157" fmla="*/ 1607703 h 3508684"/>
                <a:gd name="connsiteX21158" fmla="*/ 802640 w 2371972"/>
                <a:gd name="connsiteY21158" fmla="*/ 1608369 h 3508684"/>
                <a:gd name="connsiteX21159" fmla="*/ 801974 w 2371972"/>
                <a:gd name="connsiteY21159" fmla="*/ 1608084 h 3508684"/>
                <a:gd name="connsiteX21160" fmla="*/ 799502 w 2371972"/>
                <a:gd name="connsiteY21160" fmla="*/ 1608750 h 3508684"/>
                <a:gd name="connsiteX21161" fmla="*/ 796078 w 2371972"/>
                <a:gd name="connsiteY21161" fmla="*/ 1608369 h 3508684"/>
                <a:gd name="connsiteX21162" fmla="*/ 793225 w 2371972"/>
                <a:gd name="connsiteY21162" fmla="*/ 1607417 h 3508684"/>
                <a:gd name="connsiteX21163" fmla="*/ 792559 w 2371972"/>
                <a:gd name="connsiteY21163" fmla="*/ 1608369 h 3508684"/>
                <a:gd name="connsiteX21164" fmla="*/ 790087 w 2371972"/>
                <a:gd name="connsiteY21164" fmla="*/ 1609035 h 3508684"/>
                <a:gd name="connsiteX21165" fmla="*/ 787614 w 2371972"/>
                <a:gd name="connsiteY21165" fmla="*/ 1609035 h 3508684"/>
                <a:gd name="connsiteX21166" fmla="*/ 787614 w 2371972"/>
                <a:gd name="connsiteY21166" fmla="*/ 1609701 h 3508684"/>
                <a:gd name="connsiteX21167" fmla="*/ 786758 w 2371972"/>
                <a:gd name="connsiteY21167" fmla="*/ 1610082 h 3508684"/>
                <a:gd name="connsiteX21168" fmla="*/ 786473 w 2371972"/>
                <a:gd name="connsiteY21168" fmla="*/ 1609416 h 3508684"/>
                <a:gd name="connsiteX21169" fmla="*/ 784666 w 2371972"/>
                <a:gd name="connsiteY21169" fmla="*/ 1609796 h 3508684"/>
                <a:gd name="connsiteX21170" fmla="*/ 782479 w 2371972"/>
                <a:gd name="connsiteY21170" fmla="*/ 1609130 h 3508684"/>
                <a:gd name="connsiteX21171" fmla="*/ 779626 w 2371972"/>
                <a:gd name="connsiteY21171" fmla="*/ 1609416 h 3508684"/>
                <a:gd name="connsiteX21172" fmla="*/ 779626 w 2371972"/>
                <a:gd name="connsiteY21172" fmla="*/ 1608750 h 3508684"/>
                <a:gd name="connsiteX21173" fmla="*/ 778295 w 2371972"/>
                <a:gd name="connsiteY21173" fmla="*/ 1608084 h 3508684"/>
                <a:gd name="connsiteX21174" fmla="*/ 776773 w 2371972"/>
                <a:gd name="connsiteY21174" fmla="*/ 1608464 h 3508684"/>
                <a:gd name="connsiteX21175" fmla="*/ 776297 w 2371972"/>
                <a:gd name="connsiteY21175" fmla="*/ 1609892 h 3508684"/>
                <a:gd name="connsiteX21176" fmla="*/ 772874 w 2371972"/>
                <a:gd name="connsiteY21176" fmla="*/ 1610748 h 3508684"/>
                <a:gd name="connsiteX21177" fmla="*/ 773159 w 2371972"/>
                <a:gd name="connsiteY21177" fmla="*/ 1609321 h 3508684"/>
                <a:gd name="connsiteX21178" fmla="*/ 776963 w 2371972"/>
                <a:gd name="connsiteY21178" fmla="*/ 1607703 h 3508684"/>
                <a:gd name="connsiteX21179" fmla="*/ 776963 w 2371972"/>
                <a:gd name="connsiteY21179" fmla="*/ 1605800 h 3508684"/>
                <a:gd name="connsiteX21180" fmla="*/ 777819 w 2371972"/>
                <a:gd name="connsiteY21180" fmla="*/ 1605419 h 3508684"/>
                <a:gd name="connsiteX21181" fmla="*/ 778295 w 2371972"/>
                <a:gd name="connsiteY21181" fmla="*/ 1604563 h 3508684"/>
                <a:gd name="connsiteX21182" fmla="*/ 780387 w 2371972"/>
                <a:gd name="connsiteY21182" fmla="*/ 1603897 h 3508684"/>
                <a:gd name="connsiteX21183" fmla="*/ 780672 w 2371972"/>
                <a:gd name="connsiteY21183" fmla="*/ 1604753 h 3508684"/>
                <a:gd name="connsiteX21184" fmla="*/ 781433 w 2371972"/>
                <a:gd name="connsiteY21184" fmla="*/ 1605038 h 3508684"/>
                <a:gd name="connsiteX21185" fmla="*/ 782099 w 2371972"/>
                <a:gd name="connsiteY21185" fmla="*/ 1601993 h 3508684"/>
                <a:gd name="connsiteX21186" fmla="*/ 780767 w 2371972"/>
                <a:gd name="connsiteY21186" fmla="*/ 1601327 h 3508684"/>
                <a:gd name="connsiteX21187" fmla="*/ 779911 w 2371972"/>
                <a:gd name="connsiteY21187" fmla="*/ 1599710 h 3508684"/>
                <a:gd name="connsiteX21188" fmla="*/ 780387 w 2371972"/>
                <a:gd name="connsiteY21188" fmla="*/ 1599424 h 3508684"/>
                <a:gd name="connsiteX21189" fmla="*/ 779055 w 2371972"/>
                <a:gd name="connsiteY21189" fmla="*/ 1597997 h 3508684"/>
                <a:gd name="connsiteX21190" fmla="*/ 778770 w 2371972"/>
                <a:gd name="connsiteY21190" fmla="*/ 1596760 h 3508684"/>
                <a:gd name="connsiteX21191" fmla="*/ 779436 w 2371972"/>
                <a:gd name="connsiteY21191" fmla="*/ 1595142 h 3508684"/>
                <a:gd name="connsiteX21192" fmla="*/ 780957 w 2371972"/>
                <a:gd name="connsiteY21192" fmla="*/ 1593905 h 3508684"/>
                <a:gd name="connsiteX21193" fmla="*/ 781243 w 2371972"/>
                <a:gd name="connsiteY21193" fmla="*/ 1592478 h 3508684"/>
                <a:gd name="connsiteX21194" fmla="*/ 783049 w 2371972"/>
                <a:gd name="connsiteY21194" fmla="*/ 1592192 h 3508684"/>
                <a:gd name="connsiteX21195" fmla="*/ 783049 w 2371972"/>
                <a:gd name="connsiteY21195" fmla="*/ 1591526 h 3508684"/>
                <a:gd name="connsiteX21196" fmla="*/ 779626 w 2371972"/>
                <a:gd name="connsiteY21196" fmla="*/ 1590670 h 3508684"/>
                <a:gd name="connsiteX21197" fmla="*/ 779626 w 2371972"/>
                <a:gd name="connsiteY21197" fmla="*/ 1590004 h 3508684"/>
                <a:gd name="connsiteX21198" fmla="*/ 780482 w 2371972"/>
                <a:gd name="connsiteY21198" fmla="*/ 1589052 h 3508684"/>
                <a:gd name="connsiteX21199" fmla="*/ 780767 w 2371972"/>
                <a:gd name="connsiteY21199" fmla="*/ 1587149 h 3508684"/>
                <a:gd name="connsiteX21200" fmla="*/ 781623 w 2371972"/>
                <a:gd name="connsiteY21200" fmla="*/ 1586863 h 3508684"/>
                <a:gd name="connsiteX21201" fmla="*/ 781623 w 2371972"/>
                <a:gd name="connsiteY21201" fmla="*/ 1584770 h 3508684"/>
                <a:gd name="connsiteX21202" fmla="*/ 782479 w 2371972"/>
                <a:gd name="connsiteY21202" fmla="*/ 1585055 h 3508684"/>
                <a:gd name="connsiteX21203" fmla="*/ 782954 w 2371972"/>
                <a:gd name="connsiteY21203" fmla="*/ 1584675 h 3508684"/>
                <a:gd name="connsiteX21204" fmla="*/ 782954 w 2371972"/>
                <a:gd name="connsiteY21204" fmla="*/ 1583723 h 3508684"/>
                <a:gd name="connsiteX21205" fmla="*/ 783620 w 2371972"/>
                <a:gd name="connsiteY21205" fmla="*/ 1583438 h 3508684"/>
                <a:gd name="connsiteX21206" fmla="*/ 783145 w 2371972"/>
                <a:gd name="connsiteY21206" fmla="*/ 1582771 h 3508684"/>
                <a:gd name="connsiteX21207" fmla="*/ 782669 w 2371972"/>
                <a:gd name="connsiteY21207" fmla="*/ 1583152 h 3508684"/>
                <a:gd name="connsiteX21208" fmla="*/ 782669 w 2371972"/>
                <a:gd name="connsiteY21208" fmla="*/ 1582486 h 3508684"/>
                <a:gd name="connsiteX21209" fmla="*/ 782194 w 2371972"/>
                <a:gd name="connsiteY21209" fmla="*/ 1582200 h 3508684"/>
                <a:gd name="connsiteX21210" fmla="*/ 783715 w 2371972"/>
                <a:gd name="connsiteY21210" fmla="*/ 1581344 h 3508684"/>
                <a:gd name="connsiteX21211" fmla="*/ 784476 w 2371972"/>
                <a:gd name="connsiteY21211" fmla="*/ 1582010 h 3508684"/>
                <a:gd name="connsiteX21212" fmla="*/ 784761 w 2371972"/>
                <a:gd name="connsiteY21212" fmla="*/ 1581154 h 3508684"/>
                <a:gd name="connsiteX21213" fmla="*/ 784096 w 2371972"/>
                <a:gd name="connsiteY21213" fmla="*/ 1580868 h 3508684"/>
                <a:gd name="connsiteX21214" fmla="*/ 784381 w 2371972"/>
                <a:gd name="connsiteY21214" fmla="*/ 1580202 h 3508684"/>
                <a:gd name="connsiteX21215" fmla="*/ 785712 w 2371972"/>
                <a:gd name="connsiteY21215" fmla="*/ 1579822 h 3508684"/>
                <a:gd name="connsiteX21216" fmla="*/ 785712 w 2371972"/>
                <a:gd name="connsiteY21216" fmla="*/ 1580488 h 3508684"/>
                <a:gd name="connsiteX21217" fmla="*/ 786378 w 2371972"/>
                <a:gd name="connsiteY21217" fmla="*/ 1581154 h 3508684"/>
                <a:gd name="connsiteX21218" fmla="*/ 786378 w 2371972"/>
                <a:gd name="connsiteY21218" fmla="*/ 1579917 h 3508684"/>
                <a:gd name="connsiteX21219" fmla="*/ 789516 w 2371972"/>
                <a:gd name="connsiteY21219" fmla="*/ 1580583 h 3508684"/>
                <a:gd name="connsiteX21220" fmla="*/ 789516 w 2371972"/>
                <a:gd name="connsiteY21220" fmla="*/ 1576586 h 3508684"/>
                <a:gd name="connsiteX21221" fmla="*/ 790562 w 2371972"/>
                <a:gd name="connsiteY21221" fmla="*/ 1574493 h 3508684"/>
                <a:gd name="connsiteX21222" fmla="*/ 791418 w 2371972"/>
                <a:gd name="connsiteY21222" fmla="*/ 1574493 h 3508684"/>
                <a:gd name="connsiteX21223" fmla="*/ 791704 w 2371972"/>
                <a:gd name="connsiteY21223" fmla="*/ 1573826 h 3508684"/>
                <a:gd name="connsiteX21224" fmla="*/ 792369 w 2371972"/>
                <a:gd name="connsiteY21224" fmla="*/ 1573541 h 3508684"/>
                <a:gd name="connsiteX21225" fmla="*/ 792369 w 2371972"/>
                <a:gd name="connsiteY21225" fmla="*/ 1574207 h 3508684"/>
                <a:gd name="connsiteX21226" fmla="*/ 793891 w 2371972"/>
                <a:gd name="connsiteY21226" fmla="*/ 1574588 h 3508684"/>
                <a:gd name="connsiteX21227" fmla="*/ 794747 w 2371972"/>
                <a:gd name="connsiteY21227" fmla="*/ 1574302 h 3508684"/>
                <a:gd name="connsiteX21228" fmla="*/ 795222 w 2371972"/>
                <a:gd name="connsiteY21228" fmla="*/ 1575159 h 3508684"/>
                <a:gd name="connsiteX21229" fmla="*/ 796268 w 2371972"/>
                <a:gd name="connsiteY21229" fmla="*/ 1575444 h 3508684"/>
                <a:gd name="connsiteX21230" fmla="*/ 799121 w 2371972"/>
                <a:gd name="connsiteY21230" fmla="*/ 1575064 h 3508684"/>
                <a:gd name="connsiteX21231" fmla="*/ 799407 w 2371972"/>
                <a:gd name="connsiteY21231" fmla="*/ 1574207 h 3508684"/>
                <a:gd name="connsiteX21232" fmla="*/ 797314 w 2371972"/>
                <a:gd name="connsiteY21232" fmla="*/ 1572780 h 3508684"/>
                <a:gd name="connsiteX21233" fmla="*/ 796839 w 2371972"/>
                <a:gd name="connsiteY21233" fmla="*/ 1571828 h 3508684"/>
                <a:gd name="connsiteX21234" fmla="*/ 797124 w 2371972"/>
                <a:gd name="connsiteY21234" fmla="*/ 1568688 h 3508684"/>
                <a:gd name="connsiteX21235" fmla="*/ 798931 w 2371972"/>
                <a:gd name="connsiteY21235" fmla="*/ 1568022 h 3508684"/>
                <a:gd name="connsiteX21236" fmla="*/ 799216 w 2371972"/>
                <a:gd name="connsiteY21236" fmla="*/ 1567165 h 3508684"/>
                <a:gd name="connsiteX21237" fmla="*/ 798741 w 2371972"/>
                <a:gd name="connsiteY21237" fmla="*/ 1565738 h 3508684"/>
                <a:gd name="connsiteX21238" fmla="*/ 797980 w 2371972"/>
                <a:gd name="connsiteY21238" fmla="*/ 1565453 h 3508684"/>
                <a:gd name="connsiteX21239" fmla="*/ 797505 w 2371972"/>
                <a:gd name="connsiteY21239" fmla="*/ 1566880 h 3508684"/>
                <a:gd name="connsiteX21240" fmla="*/ 796649 w 2371972"/>
                <a:gd name="connsiteY21240" fmla="*/ 1566594 h 3508684"/>
                <a:gd name="connsiteX21241" fmla="*/ 796363 w 2371972"/>
                <a:gd name="connsiteY21241" fmla="*/ 1564120 h 3508684"/>
                <a:gd name="connsiteX21242" fmla="*/ 795888 w 2371972"/>
                <a:gd name="connsiteY21242" fmla="*/ 1563835 h 3508684"/>
                <a:gd name="connsiteX21243" fmla="*/ 796173 w 2371972"/>
                <a:gd name="connsiteY21243" fmla="*/ 1562217 h 3508684"/>
                <a:gd name="connsiteX21244" fmla="*/ 801118 w 2371972"/>
                <a:gd name="connsiteY21244" fmla="*/ 1563454 h 3508684"/>
                <a:gd name="connsiteX21245" fmla="*/ 803401 w 2371972"/>
                <a:gd name="connsiteY21245" fmla="*/ 1562598 h 3508684"/>
                <a:gd name="connsiteX21246" fmla="*/ 805208 w 2371972"/>
                <a:gd name="connsiteY21246" fmla="*/ 1563454 h 3508684"/>
                <a:gd name="connsiteX21247" fmla="*/ 807015 w 2371972"/>
                <a:gd name="connsiteY21247" fmla="*/ 1562788 h 3508684"/>
                <a:gd name="connsiteX21248" fmla="*/ 807300 w 2371972"/>
                <a:gd name="connsiteY21248" fmla="*/ 1562122 h 3508684"/>
                <a:gd name="connsiteX21249" fmla="*/ 806824 w 2371972"/>
                <a:gd name="connsiteY21249" fmla="*/ 1561837 h 3508684"/>
                <a:gd name="connsiteX21250" fmla="*/ 806539 w 2371972"/>
                <a:gd name="connsiteY21250" fmla="*/ 1559743 h 3508684"/>
                <a:gd name="connsiteX21251" fmla="*/ 806824 w 2371972"/>
                <a:gd name="connsiteY21251" fmla="*/ 1559077 h 3508684"/>
                <a:gd name="connsiteX21252" fmla="*/ 807870 w 2371972"/>
                <a:gd name="connsiteY21252" fmla="*/ 1559077 h 3508684"/>
                <a:gd name="connsiteX21253" fmla="*/ 808156 w 2371972"/>
                <a:gd name="connsiteY21253" fmla="*/ 1557840 h 3508684"/>
                <a:gd name="connsiteX21254" fmla="*/ 810343 w 2371972"/>
                <a:gd name="connsiteY21254" fmla="*/ 1557554 h 3508684"/>
                <a:gd name="connsiteX21255" fmla="*/ 811389 w 2371972"/>
                <a:gd name="connsiteY21255" fmla="*/ 1557935 h 3508684"/>
                <a:gd name="connsiteX21256" fmla="*/ 812435 w 2371972"/>
                <a:gd name="connsiteY21256" fmla="*/ 1557554 h 3508684"/>
                <a:gd name="connsiteX21257" fmla="*/ 813291 w 2371972"/>
                <a:gd name="connsiteY21257" fmla="*/ 1558791 h 3508684"/>
                <a:gd name="connsiteX21258" fmla="*/ 812435 w 2371972"/>
                <a:gd name="connsiteY21258" fmla="*/ 1563549 h 3508684"/>
                <a:gd name="connsiteX21259" fmla="*/ 810914 w 2371972"/>
                <a:gd name="connsiteY21259" fmla="*/ 1563835 h 3508684"/>
                <a:gd name="connsiteX21260" fmla="*/ 810628 w 2371972"/>
                <a:gd name="connsiteY21260" fmla="*/ 1564786 h 3508684"/>
                <a:gd name="connsiteX21261" fmla="*/ 811484 w 2371972"/>
                <a:gd name="connsiteY21261" fmla="*/ 1565072 h 3508684"/>
                <a:gd name="connsiteX21262" fmla="*/ 811199 w 2371972"/>
                <a:gd name="connsiteY21262" fmla="*/ 1565738 h 3508684"/>
                <a:gd name="connsiteX21263" fmla="*/ 810153 w 2371972"/>
                <a:gd name="connsiteY21263" fmla="*/ 1566024 h 3508684"/>
                <a:gd name="connsiteX21264" fmla="*/ 809297 w 2371972"/>
                <a:gd name="connsiteY21264" fmla="*/ 1567641 h 3508684"/>
                <a:gd name="connsiteX21265" fmla="*/ 810628 w 2371972"/>
                <a:gd name="connsiteY21265" fmla="*/ 1567927 h 3508684"/>
                <a:gd name="connsiteX21266" fmla="*/ 811484 w 2371972"/>
                <a:gd name="connsiteY21266" fmla="*/ 1567261 h 3508684"/>
                <a:gd name="connsiteX21267" fmla="*/ 814623 w 2371972"/>
                <a:gd name="connsiteY21267" fmla="*/ 1566880 h 3508684"/>
                <a:gd name="connsiteX21268" fmla="*/ 815478 w 2371972"/>
                <a:gd name="connsiteY21268" fmla="*/ 1564596 h 3508684"/>
                <a:gd name="connsiteX21269" fmla="*/ 817761 w 2371972"/>
                <a:gd name="connsiteY21269" fmla="*/ 1564311 h 3508684"/>
                <a:gd name="connsiteX21270" fmla="*/ 821850 w 2371972"/>
                <a:gd name="connsiteY21270" fmla="*/ 1564691 h 3508684"/>
                <a:gd name="connsiteX21271" fmla="*/ 822896 w 2371972"/>
                <a:gd name="connsiteY21271" fmla="*/ 1565357 h 3508684"/>
                <a:gd name="connsiteX21272" fmla="*/ 823942 w 2371972"/>
                <a:gd name="connsiteY21272" fmla="*/ 1565072 h 3508684"/>
                <a:gd name="connsiteX21273" fmla="*/ 826225 w 2371972"/>
                <a:gd name="connsiteY21273" fmla="*/ 1563454 h 3508684"/>
                <a:gd name="connsiteX21274" fmla="*/ 830029 w 2371972"/>
                <a:gd name="connsiteY21274" fmla="*/ 1561551 h 3508684"/>
                <a:gd name="connsiteX21275" fmla="*/ 831360 w 2371972"/>
                <a:gd name="connsiteY21275" fmla="*/ 1561170 h 3508684"/>
                <a:gd name="connsiteX21276" fmla="*/ 832882 w 2371972"/>
                <a:gd name="connsiteY21276" fmla="*/ 1561551 h 3508684"/>
                <a:gd name="connsiteX21277" fmla="*/ 833642 w 2371972"/>
                <a:gd name="connsiteY21277" fmla="*/ 1560314 h 3508684"/>
                <a:gd name="connsiteX21278" fmla="*/ 834974 w 2371972"/>
                <a:gd name="connsiteY21278" fmla="*/ 1560695 h 3508684"/>
                <a:gd name="connsiteX21279" fmla="*/ 835830 w 2371972"/>
                <a:gd name="connsiteY21279" fmla="*/ 1559458 h 3508684"/>
                <a:gd name="connsiteX21280" fmla="*/ 835544 w 2371972"/>
                <a:gd name="connsiteY21280" fmla="*/ 1558506 h 3508684"/>
                <a:gd name="connsiteX21281" fmla="*/ 836400 w 2371972"/>
                <a:gd name="connsiteY21281" fmla="*/ 1555366 h 3508684"/>
                <a:gd name="connsiteX21282" fmla="*/ 839539 w 2371972"/>
                <a:gd name="connsiteY21282" fmla="*/ 1553082 h 3508684"/>
                <a:gd name="connsiteX21283" fmla="*/ 842677 w 2371972"/>
                <a:gd name="connsiteY21283" fmla="*/ 1553748 h 3508684"/>
                <a:gd name="connsiteX21284" fmla="*/ 845530 w 2371972"/>
                <a:gd name="connsiteY21284" fmla="*/ 1553367 h 3508684"/>
                <a:gd name="connsiteX21285" fmla="*/ 848002 w 2371972"/>
                <a:gd name="connsiteY21285" fmla="*/ 1554224 h 3508684"/>
                <a:gd name="connsiteX21286" fmla="*/ 849809 w 2371972"/>
                <a:gd name="connsiteY21286" fmla="*/ 1553938 h 3508684"/>
                <a:gd name="connsiteX21287" fmla="*/ 855610 w 2371972"/>
                <a:gd name="connsiteY21287" fmla="*/ 1554605 h 3508684"/>
                <a:gd name="connsiteX21288" fmla="*/ 857132 w 2371972"/>
                <a:gd name="connsiteY21288" fmla="*/ 1553938 h 3508684"/>
                <a:gd name="connsiteX21289" fmla="*/ 859224 w 2371972"/>
                <a:gd name="connsiteY21289" fmla="*/ 1551464 h 3508684"/>
                <a:gd name="connsiteX21290" fmla="*/ 859890 w 2371972"/>
                <a:gd name="connsiteY21290" fmla="*/ 1551750 h 3508684"/>
                <a:gd name="connsiteX21291" fmla="*/ 860175 w 2371972"/>
                <a:gd name="connsiteY21291" fmla="*/ 1551084 h 3508684"/>
                <a:gd name="connsiteX21292" fmla="*/ 862363 w 2371972"/>
                <a:gd name="connsiteY21292" fmla="*/ 1549847 h 3508684"/>
                <a:gd name="connsiteX21293" fmla="*/ 862838 w 2371972"/>
                <a:gd name="connsiteY21293" fmla="*/ 1548419 h 3508684"/>
                <a:gd name="connsiteX21294" fmla="*/ 865120 w 2371972"/>
                <a:gd name="connsiteY21294" fmla="*/ 1547753 h 3508684"/>
                <a:gd name="connsiteX21295" fmla="*/ 866452 w 2371972"/>
                <a:gd name="connsiteY21295" fmla="*/ 1545850 h 3508684"/>
                <a:gd name="connsiteX21296" fmla="*/ 868259 w 2371972"/>
                <a:gd name="connsiteY21296" fmla="*/ 1545184 h 3508684"/>
                <a:gd name="connsiteX21297" fmla="*/ 870351 w 2371972"/>
                <a:gd name="connsiteY21297" fmla="*/ 1540236 h 3508684"/>
                <a:gd name="connsiteX21298" fmla="*/ 872443 w 2371972"/>
                <a:gd name="connsiteY21298" fmla="*/ 1538808 h 3508684"/>
                <a:gd name="connsiteX21299" fmla="*/ 872728 w 2371972"/>
                <a:gd name="connsiteY21299" fmla="*/ 1538142 h 3508684"/>
                <a:gd name="connsiteX21300" fmla="*/ 874916 w 2371972"/>
                <a:gd name="connsiteY21300" fmla="*/ 1536905 h 3508684"/>
                <a:gd name="connsiteX21301" fmla="*/ 876247 w 2371972"/>
                <a:gd name="connsiteY21301" fmla="*/ 1536620 h 3508684"/>
                <a:gd name="connsiteX21302" fmla="*/ 878910 w 2371972"/>
                <a:gd name="connsiteY21302" fmla="*/ 1533955 h 3508684"/>
                <a:gd name="connsiteX21303" fmla="*/ 881573 w 2371972"/>
                <a:gd name="connsiteY21303" fmla="*/ 1532337 h 3508684"/>
                <a:gd name="connsiteX21304" fmla="*/ 882619 w 2371972"/>
                <a:gd name="connsiteY21304" fmla="*/ 1530054 h 3508684"/>
                <a:gd name="connsiteX21305" fmla="*/ 883950 w 2371972"/>
                <a:gd name="connsiteY21305" fmla="*/ 1529102 h 3508684"/>
                <a:gd name="connsiteX21306" fmla="*/ 884235 w 2371972"/>
                <a:gd name="connsiteY21306" fmla="*/ 1527865 h 3508684"/>
                <a:gd name="connsiteX21307" fmla="*/ 886708 w 2371972"/>
                <a:gd name="connsiteY21307" fmla="*/ 1527009 h 3508684"/>
                <a:gd name="connsiteX21308" fmla="*/ 886993 w 2371972"/>
                <a:gd name="connsiteY21308" fmla="*/ 1524154 h 3508684"/>
                <a:gd name="connsiteX21309" fmla="*/ 887849 w 2371972"/>
                <a:gd name="connsiteY21309" fmla="*/ 1521014 h 3508684"/>
                <a:gd name="connsiteX21310" fmla="*/ 888325 w 2371972"/>
                <a:gd name="connsiteY21310" fmla="*/ 1520728 h 3508684"/>
                <a:gd name="connsiteX21311" fmla="*/ 889181 w 2371972"/>
                <a:gd name="connsiteY21311" fmla="*/ 1516160 h 3508684"/>
                <a:gd name="connsiteX21312" fmla="*/ 891843 w 2371972"/>
                <a:gd name="connsiteY21312" fmla="*/ 1512830 h 3508684"/>
                <a:gd name="connsiteX21313" fmla="*/ 892699 w 2371972"/>
                <a:gd name="connsiteY21313" fmla="*/ 1512544 h 3508684"/>
                <a:gd name="connsiteX21314" fmla="*/ 892985 w 2371972"/>
                <a:gd name="connsiteY21314" fmla="*/ 1511307 h 3508684"/>
                <a:gd name="connsiteX21315" fmla="*/ 894031 w 2371972"/>
                <a:gd name="connsiteY21315" fmla="*/ 1509404 h 3508684"/>
                <a:gd name="connsiteX21316" fmla="*/ 894887 w 2371972"/>
                <a:gd name="connsiteY21316" fmla="*/ 1508738 h 3508684"/>
                <a:gd name="connsiteX21317" fmla="*/ 894887 w 2371972"/>
                <a:gd name="connsiteY21317" fmla="*/ 1508072 h 3508684"/>
                <a:gd name="connsiteX21318" fmla="*/ 885757 w 2371972"/>
                <a:gd name="connsiteY21318" fmla="*/ 1504551 h 3508684"/>
                <a:gd name="connsiteX21319" fmla="*/ 884426 w 2371972"/>
                <a:gd name="connsiteY21319" fmla="*/ 1505407 h 3508684"/>
                <a:gd name="connsiteX21320" fmla="*/ 884140 w 2371972"/>
                <a:gd name="connsiteY21320" fmla="*/ 1506264 h 3508684"/>
                <a:gd name="connsiteX21321" fmla="*/ 882809 w 2371972"/>
                <a:gd name="connsiteY21321" fmla="*/ 1506930 h 3508684"/>
                <a:gd name="connsiteX21322" fmla="*/ 882333 w 2371972"/>
                <a:gd name="connsiteY21322" fmla="*/ 1509119 h 3508684"/>
                <a:gd name="connsiteX21323" fmla="*/ 881002 w 2371972"/>
                <a:gd name="connsiteY21323" fmla="*/ 1509690 h 3508684"/>
                <a:gd name="connsiteX21324" fmla="*/ 880717 w 2371972"/>
                <a:gd name="connsiteY21324" fmla="*/ 1512354 h 3508684"/>
                <a:gd name="connsiteX21325" fmla="*/ 878910 w 2371972"/>
                <a:gd name="connsiteY21325" fmla="*/ 1516446 h 3508684"/>
                <a:gd name="connsiteX21326" fmla="*/ 872443 w 2371972"/>
                <a:gd name="connsiteY21326" fmla="*/ 1519967 h 3508684"/>
                <a:gd name="connsiteX21327" fmla="*/ 871682 w 2371972"/>
                <a:gd name="connsiteY21327" fmla="*/ 1521870 h 3508684"/>
                <a:gd name="connsiteX21328" fmla="*/ 869875 w 2371972"/>
                <a:gd name="connsiteY21328" fmla="*/ 1522536 h 3508684"/>
                <a:gd name="connsiteX21329" fmla="*/ 868068 w 2371972"/>
                <a:gd name="connsiteY21329" fmla="*/ 1524820 h 3508684"/>
                <a:gd name="connsiteX21330" fmla="*/ 867403 w 2371972"/>
                <a:gd name="connsiteY21330" fmla="*/ 1527104 h 3508684"/>
                <a:gd name="connsiteX21331" fmla="*/ 871017 w 2371972"/>
                <a:gd name="connsiteY21331" fmla="*/ 1526818 h 3508684"/>
                <a:gd name="connsiteX21332" fmla="*/ 871017 w 2371972"/>
                <a:gd name="connsiteY21332" fmla="*/ 1528246 h 3508684"/>
                <a:gd name="connsiteX21333" fmla="*/ 867878 w 2371972"/>
                <a:gd name="connsiteY21333" fmla="*/ 1528246 h 3508684"/>
                <a:gd name="connsiteX21334" fmla="*/ 866832 w 2371972"/>
                <a:gd name="connsiteY21334" fmla="*/ 1528912 h 3508684"/>
                <a:gd name="connsiteX21335" fmla="*/ 866547 w 2371972"/>
                <a:gd name="connsiteY21335" fmla="*/ 1530149 h 3508684"/>
                <a:gd name="connsiteX21336" fmla="*/ 865216 w 2371972"/>
                <a:gd name="connsiteY21336" fmla="*/ 1530149 h 3508684"/>
                <a:gd name="connsiteX21337" fmla="*/ 864930 w 2371972"/>
                <a:gd name="connsiteY21337" fmla="*/ 1531005 h 3508684"/>
                <a:gd name="connsiteX21338" fmla="*/ 863599 w 2371972"/>
                <a:gd name="connsiteY21338" fmla="*/ 1531386 h 3508684"/>
                <a:gd name="connsiteX21339" fmla="*/ 862743 w 2371972"/>
                <a:gd name="connsiteY21339" fmla="*/ 1533004 h 3508684"/>
                <a:gd name="connsiteX21340" fmla="*/ 863218 w 2371972"/>
                <a:gd name="connsiteY21340" fmla="*/ 1533289 h 3508684"/>
                <a:gd name="connsiteX21341" fmla="*/ 862933 w 2371972"/>
                <a:gd name="connsiteY21341" fmla="*/ 1534907 h 3508684"/>
                <a:gd name="connsiteX21342" fmla="*/ 860461 w 2371972"/>
                <a:gd name="connsiteY21342" fmla="*/ 1535858 h 3508684"/>
                <a:gd name="connsiteX21343" fmla="*/ 860175 w 2371972"/>
                <a:gd name="connsiteY21343" fmla="*/ 1537286 h 3508684"/>
                <a:gd name="connsiteX21344" fmla="*/ 858083 w 2371972"/>
                <a:gd name="connsiteY21344" fmla="*/ 1538903 h 3508684"/>
                <a:gd name="connsiteX21345" fmla="*/ 856561 w 2371972"/>
                <a:gd name="connsiteY21345" fmla="*/ 1541758 h 3508684"/>
                <a:gd name="connsiteX21346" fmla="*/ 854374 w 2371972"/>
                <a:gd name="connsiteY21346" fmla="*/ 1543661 h 3508684"/>
                <a:gd name="connsiteX21347" fmla="*/ 854089 w 2371972"/>
                <a:gd name="connsiteY21347" fmla="*/ 1544518 h 3508684"/>
                <a:gd name="connsiteX21348" fmla="*/ 850285 w 2371972"/>
                <a:gd name="connsiteY21348" fmla="*/ 1547182 h 3508684"/>
                <a:gd name="connsiteX21349" fmla="*/ 849809 w 2371972"/>
                <a:gd name="connsiteY21349" fmla="*/ 1550037 h 3508684"/>
                <a:gd name="connsiteX21350" fmla="*/ 847527 w 2371972"/>
                <a:gd name="connsiteY21350" fmla="*/ 1550418 h 3508684"/>
                <a:gd name="connsiteX21351" fmla="*/ 847052 w 2371972"/>
                <a:gd name="connsiteY21351" fmla="*/ 1550037 h 3508684"/>
                <a:gd name="connsiteX21352" fmla="*/ 847717 w 2371972"/>
                <a:gd name="connsiteY21352" fmla="*/ 1549180 h 3508684"/>
                <a:gd name="connsiteX21353" fmla="*/ 846671 w 2371972"/>
                <a:gd name="connsiteY21353" fmla="*/ 1548895 h 3508684"/>
                <a:gd name="connsiteX21354" fmla="*/ 843818 w 2371972"/>
                <a:gd name="connsiteY21354" fmla="*/ 1550322 h 3508684"/>
                <a:gd name="connsiteX21355" fmla="*/ 840395 w 2371972"/>
                <a:gd name="connsiteY21355" fmla="*/ 1550037 h 3508684"/>
                <a:gd name="connsiteX21356" fmla="*/ 839348 w 2371972"/>
                <a:gd name="connsiteY21356" fmla="*/ 1549180 h 3508684"/>
                <a:gd name="connsiteX21357" fmla="*/ 837256 w 2371972"/>
                <a:gd name="connsiteY21357" fmla="*/ 1548800 h 3508684"/>
                <a:gd name="connsiteX21358" fmla="*/ 835925 w 2371972"/>
                <a:gd name="connsiteY21358" fmla="*/ 1549180 h 3508684"/>
                <a:gd name="connsiteX21359" fmla="*/ 835640 w 2371972"/>
                <a:gd name="connsiteY21359" fmla="*/ 1550037 h 3508684"/>
                <a:gd name="connsiteX21360" fmla="*/ 833167 w 2371972"/>
                <a:gd name="connsiteY21360" fmla="*/ 1550988 h 3508684"/>
                <a:gd name="connsiteX21361" fmla="*/ 831645 w 2371972"/>
                <a:gd name="connsiteY21361" fmla="*/ 1550703 h 3508684"/>
                <a:gd name="connsiteX21362" fmla="*/ 828983 w 2371972"/>
                <a:gd name="connsiteY21362" fmla="*/ 1551940 h 3508684"/>
                <a:gd name="connsiteX21363" fmla="*/ 827461 w 2371972"/>
                <a:gd name="connsiteY21363" fmla="*/ 1551274 h 3508684"/>
                <a:gd name="connsiteX21364" fmla="*/ 825179 w 2371972"/>
                <a:gd name="connsiteY21364" fmla="*/ 1548990 h 3508684"/>
                <a:gd name="connsiteX21365" fmla="*/ 825179 w 2371972"/>
                <a:gd name="connsiteY21365" fmla="*/ 1548324 h 3508684"/>
                <a:gd name="connsiteX21366" fmla="*/ 826700 w 2371972"/>
                <a:gd name="connsiteY21366" fmla="*/ 1546040 h 3508684"/>
                <a:gd name="connsiteX21367" fmla="*/ 829173 w 2371972"/>
                <a:gd name="connsiteY21367" fmla="*/ 1546421 h 3508684"/>
                <a:gd name="connsiteX21368" fmla="*/ 830219 w 2371972"/>
                <a:gd name="connsiteY21368" fmla="*/ 1544137 h 3508684"/>
                <a:gd name="connsiteX21369" fmla="*/ 828697 w 2371972"/>
                <a:gd name="connsiteY21369" fmla="*/ 1543852 h 3508684"/>
                <a:gd name="connsiteX21370" fmla="*/ 828412 w 2371972"/>
                <a:gd name="connsiteY21370" fmla="*/ 1544518 h 3508684"/>
                <a:gd name="connsiteX21371" fmla="*/ 824798 w 2371972"/>
                <a:gd name="connsiteY21371" fmla="*/ 1544803 h 3508684"/>
                <a:gd name="connsiteX21372" fmla="*/ 820614 w 2371972"/>
                <a:gd name="connsiteY21372" fmla="*/ 1544137 h 3508684"/>
                <a:gd name="connsiteX21373" fmla="*/ 819092 w 2371972"/>
                <a:gd name="connsiteY21373" fmla="*/ 1543281 h 3508684"/>
                <a:gd name="connsiteX21374" fmla="*/ 817571 w 2371972"/>
                <a:gd name="connsiteY21374" fmla="*/ 1544232 h 3508684"/>
                <a:gd name="connsiteX21375" fmla="*/ 816525 w 2371972"/>
                <a:gd name="connsiteY21375" fmla="*/ 1543852 h 3508684"/>
                <a:gd name="connsiteX21376" fmla="*/ 816525 w 2371972"/>
                <a:gd name="connsiteY21376" fmla="*/ 1543185 h 3508684"/>
                <a:gd name="connsiteX21377" fmla="*/ 815859 w 2371972"/>
                <a:gd name="connsiteY21377" fmla="*/ 1542900 h 3508684"/>
                <a:gd name="connsiteX21378" fmla="*/ 815574 w 2371972"/>
                <a:gd name="connsiteY21378" fmla="*/ 1539379 h 3508684"/>
                <a:gd name="connsiteX21379" fmla="*/ 814527 w 2371972"/>
                <a:gd name="connsiteY21379" fmla="*/ 1538523 h 3508684"/>
                <a:gd name="connsiteX21380" fmla="*/ 814527 w 2371972"/>
                <a:gd name="connsiteY21380" fmla="*/ 1535858 h 3508684"/>
                <a:gd name="connsiteX21381" fmla="*/ 816620 w 2371972"/>
                <a:gd name="connsiteY21381" fmla="*/ 1533004 h 3508684"/>
                <a:gd name="connsiteX21382" fmla="*/ 817095 w 2371972"/>
                <a:gd name="connsiteY21382" fmla="*/ 1532623 h 3508684"/>
                <a:gd name="connsiteX21383" fmla="*/ 821089 w 2371972"/>
                <a:gd name="connsiteY21383" fmla="*/ 1532242 h 3508684"/>
                <a:gd name="connsiteX21384" fmla="*/ 822421 w 2371972"/>
                <a:gd name="connsiteY21384" fmla="*/ 1530339 h 3508684"/>
                <a:gd name="connsiteX21385" fmla="*/ 826225 w 2371972"/>
                <a:gd name="connsiteY21385" fmla="*/ 1530054 h 3508684"/>
                <a:gd name="connsiteX21386" fmla="*/ 826225 w 2371972"/>
                <a:gd name="connsiteY21386" fmla="*/ 1528151 h 3508684"/>
                <a:gd name="connsiteX21387" fmla="*/ 827271 w 2371972"/>
                <a:gd name="connsiteY21387" fmla="*/ 1528531 h 3508684"/>
                <a:gd name="connsiteX21388" fmla="*/ 829363 w 2371972"/>
                <a:gd name="connsiteY21388" fmla="*/ 1527294 h 3508684"/>
                <a:gd name="connsiteX21389" fmla="*/ 831170 w 2371972"/>
                <a:gd name="connsiteY21389" fmla="*/ 1527294 h 3508684"/>
                <a:gd name="connsiteX21390" fmla="*/ 832216 w 2371972"/>
                <a:gd name="connsiteY21390" fmla="*/ 1525391 h 3508684"/>
                <a:gd name="connsiteX21391" fmla="*/ 831740 w 2371972"/>
                <a:gd name="connsiteY21391" fmla="*/ 1524725 h 3508684"/>
                <a:gd name="connsiteX21392" fmla="*/ 831455 w 2371972"/>
                <a:gd name="connsiteY21392" fmla="*/ 1522441 h 3508684"/>
                <a:gd name="connsiteX21393" fmla="*/ 829934 w 2371972"/>
                <a:gd name="connsiteY21393" fmla="*/ 1521489 h 3508684"/>
                <a:gd name="connsiteX21394" fmla="*/ 829078 w 2371972"/>
                <a:gd name="connsiteY21394" fmla="*/ 1522155 h 3508684"/>
                <a:gd name="connsiteX21395" fmla="*/ 828602 w 2371972"/>
                <a:gd name="connsiteY21395" fmla="*/ 1521204 h 3508684"/>
                <a:gd name="connsiteX21396" fmla="*/ 827271 w 2371972"/>
                <a:gd name="connsiteY21396" fmla="*/ 1520538 h 3508684"/>
                <a:gd name="connsiteX21397" fmla="*/ 827271 w 2371972"/>
                <a:gd name="connsiteY21397" fmla="*/ 1519586 h 3508684"/>
                <a:gd name="connsiteX21398" fmla="*/ 825179 w 2371972"/>
                <a:gd name="connsiteY21398" fmla="*/ 1518349 h 3508684"/>
                <a:gd name="connsiteX21399" fmla="*/ 823847 w 2371972"/>
                <a:gd name="connsiteY21399" fmla="*/ 1519301 h 3508684"/>
                <a:gd name="connsiteX21400" fmla="*/ 823847 w 2371972"/>
                <a:gd name="connsiteY21400" fmla="*/ 1517398 h 3508684"/>
                <a:gd name="connsiteX21401" fmla="*/ 824608 w 2371972"/>
                <a:gd name="connsiteY21401" fmla="*/ 1517112 h 3508684"/>
                <a:gd name="connsiteX21402" fmla="*/ 824893 w 2371972"/>
                <a:gd name="connsiteY21402" fmla="*/ 1515875 h 3508684"/>
                <a:gd name="connsiteX21403" fmla="*/ 824608 w 2371972"/>
                <a:gd name="connsiteY21403" fmla="*/ 1513972 h 3508684"/>
                <a:gd name="connsiteX21404" fmla="*/ 826415 w 2371972"/>
                <a:gd name="connsiteY21404" fmla="*/ 1512354 h 3508684"/>
                <a:gd name="connsiteX21405" fmla="*/ 826890 w 2371972"/>
                <a:gd name="connsiteY21405" fmla="*/ 1510261 h 3508684"/>
                <a:gd name="connsiteX21406" fmla="*/ 827651 w 2371972"/>
                <a:gd name="connsiteY21406" fmla="*/ 1509594 h 3508684"/>
                <a:gd name="connsiteX21407" fmla="*/ 827651 w 2371972"/>
                <a:gd name="connsiteY21407" fmla="*/ 1508928 h 3508684"/>
                <a:gd name="connsiteX21408" fmla="*/ 826605 w 2371972"/>
                <a:gd name="connsiteY21408" fmla="*/ 1508262 h 3508684"/>
                <a:gd name="connsiteX21409" fmla="*/ 826320 w 2371972"/>
                <a:gd name="connsiteY21409" fmla="*/ 1507406 h 3508684"/>
                <a:gd name="connsiteX21410" fmla="*/ 824988 w 2371972"/>
                <a:gd name="connsiteY21410" fmla="*/ 1507120 h 3508684"/>
                <a:gd name="connsiteX21411" fmla="*/ 824132 w 2371972"/>
                <a:gd name="connsiteY21411" fmla="*/ 1510927 h 3508684"/>
                <a:gd name="connsiteX21412" fmla="*/ 823086 w 2371972"/>
                <a:gd name="connsiteY21412" fmla="*/ 1512544 h 3508684"/>
                <a:gd name="connsiteX21413" fmla="*/ 821280 w 2371972"/>
                <a:gd name="connsiteY21413" fmla="*/ 1513496 h 3508684"/>
                <a:gd name="connsiteX21414" fmla="*/ 820424 w 2371972"/>
                <a:gd name="connsiteY21414" fmla="*/ 1518064 h 3508684"/>
                <a:gd name="connsiteX21415" fmla="*/ 820709 w 2371972"/>
                <a:gd name="connsiteY21415" fmla="*/ 1519301 h 3508684"/>
                <a:gd name="connsiteX21416" fmla="*/ 818236 w 2371972"/>
                <a:gd name="connsiteY21416" fmla="*/ 1519301 h 3508684"/>
                <a:gd name="connsiteX21417" fmla="*/ 816429 w 2371972"/>
                <a:gd name="connsiteY21417" fmla="*/ 1520252 h 3508684"/>
                <a:gd name="connsiteX21418" fmla="*/ 815954 w 2371972"/>
                <a:gd name="connsiteY21418" fmla="*/ 1521489 h 3508684"/>
                <a:gd name="connsiteX21419" fmla="*/ 816239 w 2371972"/>
                <a:gd name="connsiteY21419" fmla="*/ 1522441 h 3508684"/>
                <a:gd name="connsiteX21420" fmla="*/ 815383 w 2371972"/>
                <a:gd name="connsiteY21420" fmla="*/ 1522441 h 3508684"/>
                <a:gd name="connsiteX21421" fmla="*/ 814908 w 2371972"/>
                <a:gd name="connsiteY21421" fmla="*/ 1524059 h 3508684"/>
                <a:gd name="connsiteX21422" fmla="*/ 812435 w 2371972"/>
                <a:gd name="connsiteY21422" fmla="*/ 1524439 h 3508684"/>
                <a:gd name="connsiteX21423" fmla="*/ 812150 w 2371972"/>
                <a:gd name="connsiteY21423" fmla="*/ 1525105 h 3508684"/>
                <a:gd name="connsiteX21424" fmla="*/ 810819 w 2371972"/>
                <a:gd name="connsiteY21424" fmla="*/ 1525391 h 3508684"/>
                <a:gd name="connsiteX21425" fmla="*/ 809773 w 2371972"/>
                <a:gd name="connsiteY21425" fmla="*/ 1525010 h 3508684"/>
                <a:gd name="connsiteX21426" fmla="*/ 808917 w 2371972"/>
                <a:gd name="connsiteY21426" fmla="*/ 1525962 h 3508684"/>
                <a:gd name="connsiteX21427" fmla="*/ 806254 w 2371972"/>
                <a:gd name="connsiteY21427" fmla="*/ 1526628 h 3508684"/>
                <a:gd name="connsiteX21428" fmla="*/ 803781 w 2371972"/>
                <a:gd name="connsiteY21428" fmla="*/ 1529483 h 3508684"/>
                <a:gd name="connsiteX21429" fmla="*/ 803306 w 2371972"/>
                <a:gd name="connsiteY21429" fmla="*/ 1530720 h 3508684"/>
                <a:gd name="connsiteX21430" fmla="*/ 801974 w 2371972"/>
                <a:gd name="connsiteY21430" fmla="*/ 1531005 h 3508684"/>
                <a:gd name="connsiteX21431" fmla="*/ 799882 w 2371972"/>
                <a:gd name="connsiteY21431" fmla="*/ 1532242 h 3508684"/>
                <a:gd name="connsiteX21432" fmla="*/ 798551 w 2371972"/>
                <a:gd name="connsiteY21432" fmla="*/ 1532242 h 3508684"/>
                <a:gd name="connsiteX21433" fmla="*/ 798265 w 2371972"/>
                <a:gd name="connsiteY21433" fmla="*/ 1533099 h 3508684"/>
                <a:gd name="connsiteX21434" fmla="*/ 796934 w 2371972"/>
                <a:gd name="connsiteY21434" fmla="*/ 1533955 h 3508684"/>
                <a:gd name="connsiteX21435" fmla="*/ 794652 w 2371972"/>
                <a:gd name="connsiteY21435" fmla="*/ 1533955 h 3508684"/>
                <a:gd name="connsiteX21436" fmla="*/ 793796 w 2371972"/>
                <a:gd name="connsiteY21436" fmla="*/ 1534812 h 3508684"/>
                <a:gd name="connsiteX21437" fmla="*/ 792940 w 2371972"/>
                <a:gd name="connsiteY21437" fmla="*/ 1537095 h 3508684"/>
                <a:gd name="connsiteX21438" fmla="*/ 791418 w 2371972"/>
                <a:gd name="connsiteY21438" fmla="*/ 1538047 h 3508684"/>
                <a:gd name="connsiteX21439" fmla="*/ 790943 w 2371972"/>
                <a:gd name="connsiteY21439" fmla="*/ 1539474 h 3508684"/>
                <a:gd name="connsiteX21440" fmla="*/ 783620 w 2371972"/>
                <a:gd name="connsiteY21440" fmla="*/ 1544708 h 3508684"/>
                <a:gd name="connsiteX21441" fmla="*/ 783335 w 2371972"/>
                <a:gd name="connsiteY21441" fmla="*/ 1545564 h 3508684"/>
                <a:gd name="connsiteX21442" fmla="*/ 782003 w 2371972"/>
                <a:gd name="connsiteY21442" fmla="*/ 1546801 h 3508684"/>
                <a:gd name="connsiteX21443" fmla="*/ 781338 w 2371972"/>
                <a:gd name="connsiteY21443" fmla="*/ 1549085 h 3508684"/>
                <a:gd name="connsiteX21444" fmla="*/ 778675 w 2371972"/>
                <a:gd name="connsiteY21444" fmla="*/ 1550703 h 3508684"/>
                <a:gd name="connsiteX21445" fmla="*/ 778390 w 2371972"/>
                <a:gd name="connsiteY21445" fmla="*/ 1551559 h 3508684"/>
                <a:gd name="connsiteX21446" fmla="*/ 776107 w 2371972"/>
                <a:gd name="connsiteY21446" fmla="*/ 1551940 h 3508684"/>
                <a:gd name="connsiteX21447" fmla="*/ 770782 w 2371972"/>
                <a:gd name="connsiteY21447" fmla="*/ 1554605 h 3508684"/>
                <a:gd name="connsiteX21448" fmla="*/ 766217 w 2371972"/>
                <a:gd name="connsiteY21448" fmla="*/ 1557935 h 3508684"/>
                <a:gd name="connsiteX21449" fmla="*/ 765361 w 2371972"/>
                <a:gd name="connsiteY21449" fmla="*/ 1557650 h 3508684"/>
                <a:gd name="connsiteX21450" fmla="*/ 763174 w 2371972"/>
                <a:gd name="connsiteY21450" fmla="*/ 1558887 h 3508684"/>
                <a:gd name="connsiteX21451" fmla="*/ 761652 w 2371972"/>
                <a:gd name="connsiteY21451" fmla="*/ 1558506 h 3508684"/>
                <a:gd name="connsiteX21452" fmla="*/ 760321 w 2371972"/>
                <a:gd name="connsiteY21452" fmla="*/ 1559458 h 3508684"/>
                <a:gd name="connsiteX21453" fmla="*/ 759275 w 2371972"/>
                <a:gd name="connsiteY21453" fmla="*/ 1559743 h 3508684"/>
                <a:gd name="connsiteX21454" fmla="*/ 756612 w 2371972"/>
                <a:gd name="connsiteY21454" fmla="*/ 1560124 h 3508684"/>
                <a:gd name="connsiteX21455" fmla="*/ 755090 w 2371972"/>
                <a:gd name="connsiteY21455" fmla="*/ 1559743 h 3508684"/>
                <a:gd name="connsiteX21456" fmla="*/ 754615 w 2371972"/>
                <a:gd name="connsiteY21456" fmla="*/ 1559362 h 3508684"/>
                <a:gd name="connsiteX21457" fmla="*/ 754615 w 2371972"/>
                <a:gd name="connsiteY21457" fmla="*/ 1557745 h 3508684"/>
                <a:gd name="connsiteX21458" fmla="*/ 752332 w 2371972"/>
                <a:gd name="connsiteY21458" fmla="*/ 1557079 h 3508684"/>
                <a:gd name="connsiteX21459" fmla="*/ 751667 w 2371972"/>
                <a:gd name="connsiteY21459" fmla="*/ 1554795 h 3508684"/>
                <a:gd name="connsiteX21460" fmla="*/ 750811 w 2371972"/>
                <a:gd name="connsiteY21460" fmla="*/ 1554414 h 3508684"/>
                <a:gd name="connsiteX21461" fmla="*/ 750525 w 2371972"/>
                <a:gd name="connsiteY21461" fmla="*/ 1552130 h 3508684"/>
                <a:gd name="connsiteX21462" fmla="*/ 749194 w 2371972"/>
                <a:gd name="connsiteY21462" fmla="*/ 1551845 h 3508684"/>
                <a:gd name="connsiteX21463" fmla="*/ 747102 w 2371972"/>
                <a:gd name="connsiteY21463" fmla="*/ 1540045 h 3508684"/>
                <a:gd name="connsiteX21464" fmla="*/ 747577 w 2371972"/>
                <a:gd name="connsiteY21464" fmla="*/ 1538427 h 3508684"/>
                <a:gd name="connsiteX21465" fmla="*/ 746531 w 2371972"/>
                <a:gd name="connsiteY21465" fmla="*/ 1538713 h 3508684"/>
                <a:gd name="connsiteX21466" fmla="*/ 746531 w 2371972"/>
                <a:gd name="connsiteY21466" fmla="*/ 1540806 h 3508684"/>
                <a:gd name="connsiteX21467" fmla="*/ 745485 w 2371972"/>
                <a:gd name="connsiteY21467" fmla="*/ 1541473 h 3508684"/>
                <a:gd name="connsiteX21468" fmla="*/ 745485 w 2371972"/>
                <a:gd name="connsiteY21468" fmla="*/ 1542424 h 3508684"/>
                <a:gd name="connsiteX21469" fmla="*/ 744439 w 2371972"/>
                <a:gd name="connsiteY21469" fmla="*/ 1542424 h 3508684"/>
                <a:gd name="connsiteX21470" fmla="*/ 745295 w 2371972"/>
                <a:gd name="connsiteY21470" fmla="*/ 1546421 h 3508684"/>
                <a:gd name="connsiteX21471" fmla="*/ 745295 w 2371972"/>
                <a:gd name="connsiteY21471" fmla="*/ 1548514 h 3508684"/>
                <a:gd name="connsiteX21472" fmla="*/ 744629 w 2371972"/>
                <a:gd name="connsiteY21472" fmla="*/ 1549371 h 3508684"/>
                <a:gd name="connsiteX21473" fmla="*/ 743773 w 2371972"/>
                <a:gd name="connsiteY21473" fmla="*/ 1549656 h 3508684"/>
                <a:gd name="connsiteX21474" fmla="*/ 742918 w 2371972"/>
                <a:gd name="connsiteY21474" fmla="*/ 1549656 h 3508684"/>
                <a:gd name="connsiteX21475" fmla="*/ 742062 w 2371972"/>
                <a:gd name="connsiteY21475" fmla="*/ 1548800 h 3508684"/>
                <a:gd name="connsiteX21476" fmla="*/ 740540 w 2371972"/>
                <a:gd name="connsiteY21476" fmla="*/ 1540521 h 3508684"/>
                <a:gd name="connsiteX21477" fmla="*/ 741016 w 2371972"/>
                <a:gd name="connsiteY21477" fmla="*/ 1539569 h 3508684"/>
                <a:gd name="connsiteX21478" fmla="*/ 740540 w 2371972"/>
                <a:gd name="connsiteY21478" fmla="*/ 1537952 h 3508684"/>
                <a:gd name="connsiteX21479" fmla="*/ 739684 w 2371972"/>
                <a:gd name="connsiteY21479" fmla="*/ 1537286 h 3508684"/>
                <a:gd name="connsiteX21480" fmla="*/ 739209 w 2371972"/>
                <a:gd name="connsiteY21480" fmla="*/ 1534621 h 3508684"/>
                <a:gd name="connsiteX21481" fmla="*/ 740065 w 2371972"/>
                <a:gd name="connsiteY21481" fmla="*/ 1533955 h 3508684"/>
                <a:gd name="connsiteX21482" fmla="*/ 739399 w 2371972"/>
                <a:gd name="connsiteY21482" fmla="*/ 1529197 h 3508684"/>
                <a:gd name="connsiteX21483" fmla="*/ 738353 w 2371972"/>
                <a:gd name="connsiteY21483" fmla="*/ 1528531 h 3508684"/>
                <a:gd name="connsiteX21484" fmla="*/ 738067 w 2371972"/>
                <a:gd name="connsiteY21484" fmla="*/ 1526913 h 3508684"/>
                <a:gd name="connsiteX21485" fmla="*/ 739399 w 2371972"/>
                <a:gd name="connsiteY21485" fmla="*/ 1526628 h 3508684"/>
                <a:gd name="connsiteX21486" fmla="*/ 740065 w 2371972"/>
                <a:gd name="connsiteY21486" fmla="*/ 1527009 h 3508684"/>
                <a:gd name="connsiteX21487" fmla="*/ 740825 w 2371972"/>
                <a:gd name="connsiteY21487" fmla="*/ 1528912 h 3508684"/>
                <a:gd name="connsiteX21488" fmla="*/ 741871 w 2371972"/>
                <a:gd name="connsiteY21488" fmla="*/ 1529768 h 3508684"/>
                <a:gd name="connsiteX21489" fmla="*/ 742537 w 2371972"/>
                <a:gd name="connsiteY21489" fmla="*/ 1527865 h 3508684"/>
                <a:gd name="connsiteX21490" fmla="*/ 741491 w 2371972"/>
                <a:gd name="connsiteY21490" fmla="*/ 1523773 h 3508684"/>
                <a:gd name="connsiteX21491" fmla="*/ 742347 w 2371972"/>
                <a:gd name="connsiteY21491" fmla="*/ 1519967 h 3508684"/>
                <a:gd name="connsiteX21492" fmla="*/ 742062 w 2371972"/>
                <a:gd name="connsiteY21492" fmla="*/ 1519301 h 3508684"/>
                <a:gd name="connsiteX21493" fmla="*/ 742727 w 2371972"/>
                <a:gd name="connsiteY21493" fmla="*/ 1519015 h 3508684"/>
                <a:gd name="connsiteX21494" fmla="*/ 743013 w 2371972"/>
                <a:gd name="connsiteY21494" fmla="*/ 1519681 h 3508684"/>
                <a:gd name="connsiteX21495" fmla="*/ 744534 w 2371972"/>
                <a:gd name="connsiteY21495" fmla="*/ 1520538 h 3508684"/>
                <a:gd name="connsiteX21496" fmla="*/ 745580 w 2371972"/>
                <a:gd name="connsiteY21496" fmla="*/ 1523393 h 3508684"/>
                <a:gd name="connsiteX21497" fmla="*/ 746341 w 2371972"/>
                <a:gd name="connsiteY21497" fmla="*/ 1523678 h 3508684"/>
                <a:gd name="connsiteX21498" fmla="*/ 745866 w 2371972"/>
                <a:gd name="connsiteY21498" fmla="*/ 1521204 h 3508684"/>
                <a:gd name="connsiteX21499" fmla="*/ 746721 w 2371972"/>
                <a:gd name="connsiteY21499" fmla="*/ 1520823 h 3508684"/>
                <a:gd name="connsiteX21500" fmla="*/ 747387 w 2371972"/>
                <a:gd name="connsiteY21500" fmla="*/ 1521109 h 3508684"/>
                <a:gd name="connsiteX21501" fmla="*/ 746341 w 2371972"/>
                <a:gd name="connsiteY21501" fmla="*/ 1515875 h 3508684"/>
                <a:gd name="connsiteX21502" fmla="*/ 744249 w 2371972"/>
                <a:gd name="connsiteY21502" fmla="*/ 1515875 h 3508684"/>
                <a:gd name="connsiteX21503" fmla="*/ 743583 w 2371972"/>
                <a:gd name="connsiteY21503" fmla="*/ 1512544 h 3508684"/>
                <a:gd name="connsiteX21504" fmla="*/ 742062 w 2371972"/>
                <a:gd name="connsiteY21504" fmla="*/ 1511593 h 3508684"/>
                <a:gd name="connsiteX21505" fmla="*/ 742062 w 2371972"/>
                <a:gd name="connsiteY21505" fmla="*/ 1512449 h 3508684"/>
                <a:gd name="connsiteX21506" fmla="*/ 741016 w 2371972"/>
                <a:gd name="connsiteY21506" fmla="*/ 1512069 h 3508684"/>
                <a:gd name="connsiteX21507" fmla="*/ 740540 w 2371972"/>
                <a:gd name="connsiteY21507" fmla="*/ 1506264 h 3508684"/>
                <a:gd name="connsiteX21508" fmla="*/ 741871 w 2371972"/>
                <a:gd name="connsiteY21508" fmla="*/ 1500079 h 3508684"/>
                <a:gd name="connsiteX21509" fmla="*/ 742727 w 2371972"/>
                <a:gd name="connsiteY21509" fmla="*/ 1499222 h 3508684"/>
                <a:gd name="connsiteX21510" fmla="*/ 743773 w 2371972"/>
                <a:gd name="connsiteY21510" fmla="*/ 1495701 h 3508684"/>
                <a:gd name="connsiteX21511" fmla="*/ 747577 w 2371972"/>
                <a:gd name="connsiteY21511" fmla="*/ 1493227 h 3508684"/>
                <a:gd name="connsiteX21512" fmla="*/ 748053 w 2371972"/>
                <a:gd name="connsiteY21512" fmla="*/ 1491134 h 3508684"/>
                <a:gd name="connsiteX21513" fmla="*/ 747292 w 2371972"/>
                <a:gd name="connsiteY21513" fmla="*/ 1490277 h 3508684"/>
                <a:gd name="connsiteX21514" fmla="*/ 745770 w 2371972"/>
                <a:gd name="connsiteY21514" fmla="*/ 1489897 h 3508684"/>
                <a:gd name="connsiteX21515" fmla="*/ 743964 w 2371972"/>
                <a:gd name="connsiteY21515" fmla="*/ 1488279 h 3508684"/>
                <a:gd name="connsiteX21516" fmla="*/ 743108 w 2371972"/>
                <a:gd name="connsiteY21516" fmla="*/ 1487994 h 3508684"/>
                <a:gd name="connsiteX21517" fmla="*/ 740255 w 2371972"/>
                <a:gd name="connsiteY21517" fmla="*/ 1489516 h 3508684"/>
                <a:gd name="connsiteX21518" fmla="*/ 733312 w 2371972"/>
                <a:gd name="connsiteY21518" fmla="*/ 1490182 h 3508684"/>
                <a:gd name="connsiteX21519" fmla="*/ 730650 w 2371972"/>
                <a:gd name="connsiteY21519" fmla="*/ 1489801 h 3508684"/>
                <a:gd name="connsiteX21520" fmla="*/ 728558 w 2371972"/>
                <a:gd name="connsiteY21520" fmla="*/ 1488850 h 3508684"/>
                <a:gd name="connsiteX21521" fmla="*/ 727226 w 2371972"/>
                <a:gd name="connsiteY21521" fmla="*/ 1486186 h 3508684"/>
                <a:gd name="connsiteX21522" fmla="*/ 725895 w 2371972"/>
                <a:gd name="connsiteY21522" fmla="*/ 1481618 h 3508684"/>
                <a:gd name="connsiteX21523" fmla="*/ 725134 w 2371972"/>
                <a:gd name="connsiteY21523" fmla="*/ 1476194 h 3508684"/>
                <a:gd name="connsiteX21524" fmla="*/ 725419 w 2371972"/>
                <a:gd name="connsiteY21524" fmla="*/ 1474291 h 3508684"/>
                <a:gd name="connsiteX21525" fmla="*/ 724373 w 2371972"/>
                <a:gd name="connsiteY21525" fmla="*/ 1472863 h 3508684"/>
                <a:gd name="connsiteX21526" fmla="*/ 723898 w 2371972"/>
                <a:gd name="connsiteY21526" fmla="*/ 1468962 h 3508684"/>
                <a:gd name="connsiteX21527" fmla="*/ 723042 w 2371972"/>
                <a:gd name="connsiteY21527" fmla="*/ 1469247 h 3508684"/>
                <a:gd name="connsiteX21528" fmla="*/ 722186 w 2371972"/>
                <a:gd name="connsiteY21528" fmla="*/ 1468867 h 3508684"/>
                <a:gd name="connsiteX21529" fmla="*/ 721330 w 2371972"/>
                <a:gd name="connsiteY21529" fmla="*/ 1463443 h 3508684"/>
                <a:gd name="connsiteX21530" fmla="*/ 721996 w 2371972"/>
                <a:gd name="connsiteY21530" fmla="*/ 1461920 h 3508684"/>
                <a:gd name="connsiteX21531" fmla="*/ 722756 w 2371972"/>
                <a:gd name="connsiteY21531" fmla="*/ 1461635 h 3508684"/>
                <a:gd name="connsiteX21532" fmla="*/ 723042 w 2371972"/>
                <a:gd name="connsiteY21532" fmla="*/ 1458494 h 3508684"/>
                <a:gd name="connsiteX21533" fmla="*/ 722186 w 2371972"/>
                <a:gd name="connsiteY21533" fmla="*/ 1453070 h 3508684"/>
                <a:gd name="connsiteX21534" fmla="*/ 722947 w 2371972"/>
                <a:gd name="connsiteY21534" fmla="*/ 1452119 h 3508684"/>
                <a:gd name="connsiteX21535" fmla="*/ 723612 w 2371972"/>
                <a:gd name="connsiteY21535" fmla="*/ 1446314 h 3508684"/>
                <a:gd name="connsiteX21536" fmla="*/ 722756 w 2371972"/>
                <a:gd name="connsiteY21536" fmla="*/ 1444792 h 3508684"/>
                <a:gd name="connsiteX21537" fmla="*/ 722471 w 2371972"/>
                <a:gd name="connsiteY21537" fmla="*/ 1442888 h 3508684"/>
                <a:gd name="connsiteX21538" fmla="*/ 722947 w 2371972"/>
                <a:gd name="connsiteY21538" fmla="*/ 1442603 h 3508684"/>
                <a:gd name="connsiteX21539" fmla="*/ 723803 w 2371972"/>
                <a:gd name="connsiteY21539" fmla="*/ 1439748 h 3508684"/>
                <a:gd name="connsiteX21540" fmla="*/ 724849 w 2371972"/>
                <a:gd name="connsiteY21540" fmla="*/ 1439082 h 3508684"/>
                <a:gd name="connsiteX21541" fmla="*/ 725895 w 2371972"/>
                <a:gd name="connsiteY21541" fmla="*/ 1433087 h 3508684"/>
                <a:gd name="connsiteX21542" fmla="*/ 728748 w 2371972"/>
                <a:gd name="connsiteY21542" fmla="*/ 1425665 h 3508684"/>
                <a:gd name="connsiteX21543" fmla="*/ 728462 w 2371972"/>
                <a:gd name="connsiteY21543" fmla="*/ 1417576 h 3508684"/>
                <a:gd name="connsiteX21544" fmla="*/ 729128 w 2371972"/>
                <a:gd name="connsiteY21544" fmla="*/ 1413199 h 3508684"/>
                <a:gd name="connsiteX21545" fmla="*/ 728177 w 2371972"/>
                <a:gd name="connsiteY21545" fmla="*/ 1408060 h 3508684"/>
                <a:gd name="connsiteX21546" fmla="*/ 730650 w 2371972"/>
                <a:gd name="connsiteY21546" fmla="*/ 1406823 h 3508684"/>
                <a:gd name="connsiteX21547" fmla="*/ 731125 w 2371972"/>
                <a:gd name="connsiteY21547" fmla="*/ 1405872 h 3508684"/>
                <a:gd name="connsiteX21548" fmla="*/ 730840 w 2371972"/>
                <a:gd name="connsiteY21548" fmla="*/ 1405206 h 3508684"/>
                <a:gd name="connsiteX21549" fmla="*/ 731506 w 2371972"/>
                <a:gd name="connsiteY21549" fmla="*/ 1404920 h 3508684"/>
                <a:gd name="connsiteX21550" fmla="*/ 731981 w 2371972"/>
                <a:gd name="connsiteY21550" fmla="*/ 1404064 h 3508684"/>
                <a:gd name="connsiteX21551" fmla="*/ 730840 w 2371972"/>
                <a:gd name="connsiteY21551" fmla="*/ 1403778 h 3508684"/>
                <a:gd name="connsiteX21552" fmla="*/ 729984 w 2371972"/>
                <a:gd name="connsiteY21552" fmla="*/ 1402256 h 3508684"/>
                <a:gd name="connsiteX21553" fmla="*/ 729984 w 2371972"/>
                <a:gd name="connsiteY21553" fmla="*/ 1401019 h 3508684"/>
                <a:gd name="connsiteX21554" fmla="*/ 729508 w 2371972"/>
                <a:gd name="connsiteY21554" fmla="*/ 1400733 h 3508684"/>
                <a:gd name="connsiteX21555" fmla="*/ 729984 w 2371972"/>
                <a:gd name="connsiteY21555" fmla="*/ 1400353 h 3508684"/>
                <a:gd name="connsiteX21556" fmla="*/ 729984 w 2371972"/>
                <a:gd name="connsiteY21556" fmla="*/ 1398449 h 3508684"/>
                <a:gd name="connsiteX21557" fmla="*/ 730840 w 2371972"/>
                <a:gd name="connsiteY21557" fmla="*/ 1398069 h 3508684"/>
                <a:gd name="connsiteX21558" fmla="*/ 731506 w 2371972"/>
                <a:gd name="connsiteY21558" fmla="*/ 1398354 h 3508684"/>
                <a:gd name="connsiteX21559" fmla="*/ 733027 w 2371972"/>
                <a:gd name="connsiteY21559" fmla="*/ 1399877 h 3508684"/>
                <a:gd name="connsiteX21560" fmla="*/ 733503 w 2371972"/>
                <a:gd name="connsiteY21560" fmla="*/ 1401494 h 3508684"/>
                <a:gd name="connsiteX21561" fmla="*/ 734168 w 2371972"/>
                <a:gd name="connsiteY21561" fmla="*/ 1401780 h 3508684"/>
                <a:gd name="connsiteX21562" fmla="*/ 735214 w 2371972"/>
                <a:gd name="connsiteY21562" fmla="*/ 1401494 h 3508684"/>
                <a:gd name="connsiteX21563" fmla="*/ 735690 w 2371972"/>
                <a:gd name="connsiteY21563" fmla="*/ 1399877 h 3508684"/>
                <a:gd name="connsiteX21564" fmla="*/ 734834 w 2371972"/>
                <a:gd name="connsiteY21564" fmla="*/ 1399591 h 3508684"/>
                <a:gd name="connsiteX21565" fmla="*/ 735310 w 2371972"/>
                <a:gd name="connsiteY21565" fmla="*/ 1394072 h 3508684"/>
                <a:gd name="connsiteX21566" fmla="*/ 735024 w 2371972"/>
                <a:gd name="connsiteY21566" fmla="*/ 1393596 h 3508684"/>
                <a:gd name="connsiteX21567" fmla="*/ 733693 w 2371972"/>
                <a:gd name="connsiteY21567" fmla="*/ 1393596 h 3508684"/>
                <a:gd name="connsiteX21568" fmla="*/ 733693 w 2371972"/>
                <a:gd name="connsiteY21568" fmla="*/ 1390075 h 3508684"/>
                <a:gd name="connsiteX21569" fmla="*/ 732932 w 2371972"/>
                <a:gd name="connsiteY21569" fmla="*/ 1389219 h 3508684"/>
                <a:gd name="connsiteX21570" fmla="*/ 734739 w 2371972"/>
                <a:gd name="connsiteY21570" fmla="*/ 1388267 h 3508684"/>
                <a:gd name="connsiteX21571" fmla="*/ 735024 w 2371972"/>
                <a:gd name="connsiteY21571" fmla="*/ 1386364 h 3508684"/>
                <a:gd name="connsiteX21572" fmla="*/ 735880 w 2371972"/>
                <a:gd name="connsiteY21572" fmla="*/ 1386745 h 3508684"/>
                <a:gd name="connsiteX21573" fmla="*/ 736165 w 2371972"/>
                <a:gd name="connsiteY21573" fmla="*/ 1386079 h 3508684"/>
                <a:gd name="connsiteX21574" fmla="*/ 737972 w 2371972"/>
                <a:gd name="connsiteY21574" fmla="*/ 1385413 h 3508684"/>
                <a:gd name="connsiteX21575" fmla="*/ 737972 w 2371972"/>
                <a:gd name="connsiteY21575" fmla="*/ 1386079 h 3508684"/>
                <a:gd name="connsiteX21576" fmla="*/ 737497 w 2371972"/>
                <a:gd name="connsiteY21576" fmla="*/ 1386364 h 3508684"/>
                <a:gd name="connsiteX21577" fmla="*/ 738828 w 2371972"/>
                <a:gd name="connsiteY21577" fmla="*/ 1386745 h 3508684"/>
                <a:gd name="connsiteX21578" fmla="*/ 739494 w 2371972"/>
                <a:gd name="connsiteY21578" fmla="*/ 1386079 h 3508684"/>
                <a:gd name="connsiteX21579" fmla="*/ 739779 w 2371972"/>
                <a:gd name="connsiteY21579" fmla="*/ 1387316 h 3508684"/>
                <a:gd name="connsiteX21580" fmla="*/ 739304 w 2371972"/>
                <a:gd name="connsiteY21580" fmla="*/ 1388172 h 3508684"/>
                <a:gd name="connsiteX21581" fmla="*/ 740160 w 2371972"/>
                <a:gd name="connsiteY21581" fmla="*/ 1388458 h 3508684"/>
                <a:gd name="connsiteX21582" fmla="*/ 740445 w 2371972"/>
                <a:gd name="connsiteY21582" fmla="*/ 1387792 h 3508684"/>
                <a:gd name="connsiteX21583" fmla="*/ 742537 w 2371972"/>
                <a:gd name="connsiteY21583" fmla="*/ 1386840 h 3508684"/>
                <a:gd name="connsiteX21584" fmla="*/ 742822 w 2371972"/>
                <a:gd name="connsiteY21584" fmla="*/ 1386174 h 3508684"/>
                <a:gd name="connsiteX21585" fmla="*/ 741301 w 2371972"/>
                <a:gd name="connsiteY21585" fmla="*/ 1386174 h 3508684"/>
                <a:gd name="connsiteX21586" fmla="*/ 741016 w 2371972"/>
                <a:gd name="connsiteY21586" fmla="*/ 1384556 h 3508684"/>
                <a:gd name="connsiteX21587" fmla="*/ 741681 w 2371972"/>
                <a:gd name="connsiteY21587" fmla="*/ 1383890 h 3508684"/>
                <a:gd name="connsiteX21588" fmla="*/ 741681 w 2371972"/>
                <a:gd name="connsiteY21588" fmla="*/ 1383224 h 3508684"/>
                <a:gd name="connsiteX21589" fmla="*/ 743773 w 2371972"/>
                <a:gd name="connsiteY21589" fmla="*/ 1381606 h 3508684"/>
                <a:gd name="connsiteX21590" fmla="*/ 746056 w 2371972"/>
                <a:gd name="connsiteY21590" fmla="*/ 1381321 h 3508684"/>
                <a:gd name="connsiteX21591" fmla="*/ 747577 w 2371972"/>
                <a:gd name="connsiteY21591" fmla="*/ 1385127 h 3508684"/>
                <a:gd name="connsiteX21592" fmla="*/ 748909 w 2371972"/>
                <a:gd name="connsiteY21592" fmla="*/ 1385508 h 3508684"/>
                <a:gd name="connsiteX21593" fmla="*/ 749194 w 2371972"/>
                <a:gd name="connsiteY21593" fmla="*/ 1386174 h 3508684"/>
                <a:gd name="connsiteX21594" fmla="*/ 750716 w 2371972"/>
                <a:gd name="connsiteY21594" fmla="*/ 1386174 h 3508684"/>
                <a:gd name="connsiteX21595" fmla="*/ 751381 w 2371972"/>
                <a:gd name="connsiteY21595" fmla="*/ 1387696 h 3508684"/>
                <a:gd name="connsiteX21596" fmla="*/ 750525 w 2371972"/>
                <a:gd name="connsiteY21596" fmla="*/ 1387982 h 3508684"/>
                <a:gd name="connsiteX21597" fmla="*/ 750811 w 2371972"/>
                <a:gd name="connsiteY21597" fmla="*/ 1389600 h 3508684"/>
                <a:gd name="connsiteX21598" fmla="*/ 751476 w 2371972"/>
                <a:gd name="connsiteY21598" fmla="*/ 1389885 h 3508684"/>
                <a:gd name="connsiteX21599" fmla="*/ 751762 w 2371972"/>
                <a:gd name="connsiteY21599" fmla="*/ 1388934 h 3508684"/>
                <a:gd name="connsiteX21600" fmla="*/ 752428 w 2371972"/>
                <a:gd name="connsiteY21600" fmla="*/ 1388934 h 3508684"/>
                <a:gd name="connsiteX21601" fmla="*/ 752903 w 2371972"/>
                <a:gd name="connsiteY21601" fmla="*/ 1389314 h 3508684"/>
                <a:gd name="connsiteX21602" fmla="*/ 752903 w 2371972"/>
                <a:gd name="connsiteY21602" fmla="*/ 1390837 h 3508684"/>
                <a:gd name="connsiteX21603" fmla="*/ 753378 w 2371972"/>
                <a:gd name="connsiteY21603" fmla="*/ 1391122 h 3508684"/>
                <a:gd name="connsiteX21604" fmla="*/ 756231 w 2371972"/>
                <a:gd name="connsiteY21604" fmla="*/ 1390171 h 3508684"/>
                <a:gd name="connsiteX21605" fmla="*/ 756231 w 2371972"/>
                <a:gd name="connsiteY21605" fmla="*/ 1391693 h 3508684"/>
                <a:gd name="connsiteX21606" fmla="*/ 756897 w 2371972"/>
                <a:gd name="connsiteY21606" fmla="*/ 1391693 h 3508684"/>
                <a:gd name="connsiteX21607" fmla="*/ 756897 w 2371972"/>
                <a:gd name="connsiteY21607" fmla="*/ 1390456 h 3508684"/>
                <a:gd name="connsiteX21608" fmla="*/ 758229 w 2371972"/>
                <a:gd name="connsiteY21608" fmla="*/ 1391122 h 3508684"/>
                <a:gd name="connsiteX21609" fmla="*/ 757753 w 2371972"/>
                <a:gd name="connsiteY21609" fmla="*/ 1392074 h 3508684"/>
                <a:gd name="connsiteX21610" fmla="*/ 758229 w 2371972"/>
                <a:gd name="connsiteY21610" fmla="*/ 1392359 h 3508684"/>
                <a:gd name="connsiteX21611" fmla="*/ 758229 w 2371972"/>
                <a:gd name="connsiteY21611" fmla="*/ 1393216 h 3508684"/>
                <a:gd name="connsiteX21612" fmla="*/ 757563 w 2371972"/>
                <a:gd name="connsiteY21612" fmla="*/ 1393882 h 3508684"/>
                <a:gd name="connsiteX21613" fmla="*/ 758038 w 2371972"/>
                <a:gd name="connsiteY21613" fmla="*/ 1396356 h 3508684"/>
                <a:gd name="connsiteX21614" fmla="*/ 758894 w 2371972"/>
                <a:gd name="connsiteY21614" fmla="*/ 1396736 h 3508684"/>
                <a:gd name="connsiteX21615" fmla="*/ 759180 w 2371972"/>
                <a:gd name="connsiteY21615" fmla="*/ 1396070 h 3508684"/>
                <a:gd name="connsiteX21616" fmla="*/ 760511 w 2371972"/>
                <a:gd name="connsiteY21616" fmla="*/ 1395214 h 3508684"/>
                <a:gd name="connsiteX21617" fmla="*/ 760511 w 2371972"/>
                <a:gd name="connsiteY21617" fmla="*/ 1396451 h 3508684"/>
                <a:gd name="connsiteX21618" fmla="*/ 762793 w 2371972"/>
                <a:gd name="connsiteY21618" fmla="*/ 1397403 h 3508684"/>
                <a:gd name="connsiteX21619" fmla="*/ 763174 w 2371972"/>
                <a:gd name="connsiteY21619" fmla="*/ 1397878 h 3508684"/>
                <a:gd name="connsiteX21620" fmla="*/ 763459 w 2371972"/>
                <a:gd name="connsiteY21620" fmla="*/ 1401590 h 3508684"/>
                <a:gd name="connsiteX21621" fmla="*/ 763935 w 2371972"/>
                <a:gd name="connsiteY21621" fmla="*/ 1401875 h 3508684"/>
                <a:gd name="connsiteX21622" fmla="*/ 765266 w 2371972"/>
                <a:gd name="connsiteY21622" fmla="*/ 1400353 h 3508684"/>
                <a:gd name="connsiteX21623" fmla="*/ 766787 w 2371972"/>
                <a:gd name="connsiteY21623" fmla="*/ 1400067 h 3508684"/>
                <a:gd name="connsiteX21624" fmla="*/ 767834 w 2371972"/>
                <a:gd name="connsiteY21624" fmla="*/ 1400733 h 3508684"/>
                <a:gd name="connsiteX21625" fmla="*/ 768119 w 2371972"/>
                <a:gd name="connsiteY21625" fmla="*/ 1401399 h 3508684"/>
                <a:gd name="connsiteX21626" fmla="*/ 768404 w 2371972"/>
                <a:gd name="connsiteY21626" fmla="*/ 1402636 h 3508684"/>
                <a:gd name="connsiteX21627" fmla="*/ 767929 w 2371972"/>
                <a:gd name="connsiteY21627" fmla="*/ 1402922 h 3508684"/>
                <a:gd name="connsiteX21628" fmla="*/ 767929 w 2371972"/>
                <a:gd name="connsiteY21628" fmla="*/ 1403588 h 3508684"/>
                <a:gd name="connsiteX21629" fmla="*/ 772018 w 2371972"/>
                <a:gd name="connsiteY21629" fmla="*/ 1405206 h 3508684"/>
                <a:gd name="connsiteX21630" fmla="*/ 772303 w 2371972"/>
                <a:gd name="connsiteY21630" fmla="*/ 1405872 h 3508684"/>
                <a:gd name="connsiteX21631" fmla="*/ 773825 w 2371972"/>
                <a:gd name="connsiteY21631" fmla="*/ 1406538 h 3508684"/>
                <a:gd name="connsiteX21632" fmla="*/ 774110 w 2371972"/>
                <a:gd name="connsiteY21632" fmla="*/ 1407204 h 3508684"/>
                <a:gd name="connsiteX21633" fmla="*/ 773635 w 2371972"/>
                <a:gd name="connsiteY21633" fmla="*/ 1408060 h 3508684"/>
                <a:gd name="connsiteX21634" fmla="*/ 771542 w 2371972"/>
                <a:gd name="connsiteY21634" fmla="*/ 1408060 h 3508684"/>
                <a:gd name="connsiteX21635" fmla="*/ 771257 w 2371972"/>
                <a:gd name="connsiteY21635" fmla="*/ 1409678 h 3508684"/>
                <a:gd name="connsiteX21636" fmla="*/ 773349 w 2371972"/>
                <a:gd name="connsiteY21636" fmla="*/ 1413009 h 3508684"/>
                <a:gd name="connsiteX21637" fmla="*/ 776202 w 2371972"/>
                <a:gd name="connsiteY21637" fmla="*/ 1413294 h 3508684"/>
                <a:gd name="connsiteX21638" fmla="*/ 776202 w 2371972"/>
                <a:gd name="connsiteY21638" fmla="*/ 1414151 h 3508684"/>
                <a:gd name="connsiteX21639" fmla="*/ 779816 w 2371972"/>
                <a:gd name="connsiteY21639" fmla="*/ 1413199 h 3508684"/>
                <a:gd name="connsiteX21640" fmla="*/ 781623 w 2371972"/>
                <a:gd name="connsiteY21640" fmla="*/ 1413865 h 3508684"/>
                <a:gd name="connsiteX21641" fmla="*/ 782479 w 2371972"/>
                <a:gd name="connsiteY21641" fmla="*/ 1413484 h 3508684"/>
                <a:gd name="connsiteX21642" fmla="*/ 782954 w 2371972"/>
                <a:gd name="connsiteY21642" fmla="*/ 1413770 h 3508684"/>
                <a:gd name="connsiteX21643" fmla="*/ 783240 w 2371972"/>
                <a:gd name="connsiteY21643" fmla="*/ 1414721 h 3508684"/>
                <a:gd name="connsiteX21644" fmla="*/ 782764 w 2371972"/>
                <a:gd name="connsiteY21644" fmla="*/ 1415007 h 3508684"/>
                <a:gd name="connsiteX21645" fmla="*/ 784952 w 2371972"/>
                <a:gd name="connsiteY21645" fmla="*/ 1415959 h 3508684"/>
                <a:gd name="connsiteX21646" fmla="*/ 785617 w 2371972"/>
                <a:gd name="connsiteY21646" fmla="*/ 1415673 h 3508684"/>
                <a:gd name="connsiteX21647" fmla="*/ 785903 w 2371972"/>
                <a:gd name="connsiteY21647" fmla="*/ 1415007 h 3508684"/>
                <a:gd name="connsiteX21648" fmla="*/ 785427 w 2371972"/>
                <a:gd name="connsiteY21648" fmla="*/ 1414721 h 3508684"/>
                <a:gd name="connsiteX21649" fmla="*/ 785427 w 2371972"/>
                <a:gd name="connsiteY21649" fmla="*/ 1413770 h 3508684"/>
                <a:gd name="connsiteX21650" fmla="*/ 786188 w 2371972"/>
                <a:gd name="connsiteY21650" fmla="*/ 1413484 h 3508684"/>
                <a:gd name="connsiteX21651" fmla="*/ 786853 w 2371972"/>
                <a:gd name="connsiteY21651" fmla="*/ 1413865 h 3508684"/>
                <a:gd name="connsiteX21652" fmla="*/ 787139 w 2371972"/>
                <a:gd name="connsiteY21652" fmla="*/ 1413009 h 3508684"/>
                <a:gd name="connsiteX21653" fmla="*/ 786473 w 2371972"/>
                <a:gd name="connsiteY21653" fmla="*/ 1412057 h 3508684"/>
                <a:gd name="connsiteX21654" fmla="*/ 784191 w 2371972"/>
                <a:gd name="connsiteY21654" fmla="*/ 1410820 h 3508684"/>
                <a:gd name="connsiteX21655" fmla="*/ 784191 w 2371972"/>
                <a:gd name="connsiteY21655" fmla="*/ 1408156 h 3508684"/>
                <a:gd name="connsiteX21656" fmla="*/ 785047 w 2371972"/>
                <a:gd name="connsiteY21656" fmla="*/ 1407775 h 3508684"/>
                <a:gd name="connsiteX21657" fmla="*/ 785047 w 2371972"/>
                <a:gd name="connsiteY21657" fmla="*/ 1406538 h 3508684"/>
                <a:gd name="connsiteX21658" fmla="*/ 787329 w 2371972"/>
                <a:gd name="connsiteY21658" fmla="*/ 1406252 h 3508684"/>
                <a:gd name="connsiteX21659" fmla="*/ 788660 w 2371972"/>
                <a:gd name="connsiteY21659" fmla="*/ 1407204 h 3508684"/>
                <a:gd name="connsiteX21660" fmla="*/ 788946 w 2371972"/>
                <a:gd name="connsiteY21660" fmla="*/ 1408060 h 3508684"/>
                <a:gd name="connsiteX21661" fmla="*/ 791038 w 2371972"/>
                <a:gd name="connsiteY21661" fmla="*/ 1409583 h 3508684"/>
                <a:gd name="connsiteX21662" fmla="*/ 792084 w 2371972"/>
                <a:gd name="connsiteY21662" fmla="*/ 1414151 h 3508684"/>
                <a:gd name="connsiteX21663" fmla="*/ 791608 w 2371972"/>
                <a:gd name="connsiteY21663" fmla="*/ 1414436 h 3508684"/>
                <a:gd name="connsiteX21664" fmla="*/ 792084 w 2371972"/>
                <a:gd name="connsiteY21664" fmla="*/ 1416910 h 3508684"/>
                <a:gd name="connsiteX21665" fmla="*/ 791323 w 2371972"/>
                <a:gd name="connsiteY21665" fmla="*/ 1416625 h 3508684"/>
                <a:gd name="connsiteX21666" fmla="*/ 790848 w 2371972"/>
                <a:gd name="connsiteY21666" fmla="*/ 1417005 h 3508684"/>
                <a:gd name="connsiteX21667" fmla="*/ 791323 w 2371972"/>
                <a:gd name="connsiteY21667" fmla="*/ 1421097 h 3508684"/>
                <a:gd name="connsiteX21668" fmla="*/ 790848 w 2371972"/>
                <a:gd name="connsiteY21668" fmla="*/ 1423762 h 3508684"/>
                <a:gd name="connsiteX21669" fmla="*/ 791608 w 2371972"/>
                <a:gd name="connsiteY21669" fmla="*/ 1424047 h 3508684"/>
                <a:gd name="connsiteX21670" fmla="*/ 791608 w 2371972"/>
                <a:gd name="connsiteY21670" fmla="*/ 1424903 h 3508684"/>
                <a:gd name="connsiteX21671" fmla="*/ 794081 w 2371972"/>
                <a:gd name="connsiteY21671" fmla="*/ 1425570 h 3508684"/>
                <a:gd name="connsiteX21672" fmla="*/ 794937 w 2371972"/>
                <a:gd name="connsiteY21672" fmla="*/ 1426521 h 3508684"/>
                <a:gd name="connsiteX21673" fmla="*/ 798075 w 2371972"/>
                <a:gd name="connsiteY21673" fmla="*/ 1427758 h 3508684"/>
                <a:gd name="connsiteX21674" fmla="*/ 798741 w 2371972"/>
                <a:gd name="connsiteY21674" fmla="*/ 1428615 h 3508684"/>
                <a:gd name="connsiteX21675" fmla="*/ 799502 w 2371972"/>
                <a:gd name="connsiteY21675" fmla="*/ 1428900 h 3508684"/>
                <a:gd name="connsiteX21676" fmla="*/ 799787 w 2371972"/>
                <a:gd name="connsiteY21676" fmla="*/ 1428234 h 3508684"/>
                <a:gd name="connsiteX21677" fmla="*/ 801879 w 2371972"/>
                <a:gd name="connsiteY21677" fmla="*/ 1428615 h 3508684"/>
                <a:gd name="connsiteX21678" fmla="*/ 802640 w 2371972"/>
                <a:gd name="connsiteY21678" fmla="*/ 1430899 h 3508684"/>
                <a:gd name="connsiteX21679" fmla="*/ 804162 w 2371972"/>
                <a:gd name="connsiteY21679" fmla="*/ 1431755 h 3508684"/>
                <a:gd name="connsiteX21680" fmla="*/ 804447 w 2371972"/>
                <a:gd name="connsiteY21680" fmla="*/ 1432706 h 3508684"/>
                <a:gd name="connsiteX21681" fmla="*/ 805303 w 2371972"/>
                <a:gd name="connsiteY21681" fmla="*/ 1432992 h 3508684"/>
                <a:gd name="connsiteX21682" fmla="*/ 806159 w 2371972"/>
                <a:gd name="connsiteY21682" fmla="*/ 1436798 h 3508684"/>
                <a:gd name="connsiteX21683" fmla="*/ 806919 w 2371972"/>
                <a:gd name="connsiteY21683" fmla="*/ 1437084 h 3508684"/>
                <a:gd name="connsiteX21684" fmla="*/ 808251 w 2371972"/>
                <a:gd name="connsiteY21684" fmla="*/ 1436418 h 3508684"/>
                <a:gd name="connsiteX21685" fmla="*/ 809107 w 2371972"/>
                <a:gd name="connsiteY21685" fmla="*/ 1436798 h 3508684"/>
                <a:gd name="connsiteX21686" fmla="*/ 810914 w 2371972"/>
                <a:gd name="connsiteY21686" fmla="*/ 1438892 h 3508684"/>
                <a:gd name="connsiteX21687" fmla="*/ 811389 w 2371972"/>
                <a:gd name="connsiteY21687" fmla="*/ 1440985 h 3508684"/>
                <a:gd name="connsiteX21688" fmla="*/ 813196 w 2371972"/>
                <a:gd name="connsiteY21688" fmla="*/ 1440034 h 3508684"/>
                <a:gd name="connsiteX21689" fmla="*/ 813481 w 2371972"/>
                <a:gd name="connsiteY21689" fmla="*/ 1438131 h 3508684"/>
                <a:gd name="connsiteX21690" fmla="*/ 812150 w 2371972"/>
                <a:gd name="connsiteY21690" fmla="*/ 1436893 h 3508684"/>
                <a:gd name="connsiteX21691" fmla="*/ 811674 w 2371972"/>
                <a:gd name="connsiteY21691" fmla="*/ 1434229 h 3508684"/>
                <a:gd name="connsiteX21692" fmla="*/ 810628 w 2371972"/>
                <a:gd name="connsiteY21692" fmla="*/ 1433563 h 3508684"/>
                <a:gd name="connsiteX21693" fmla="*/ 811674 w 2371972"/>
                <a:gd name="connsiteY21693" fmla="*/ 1428995 h 3508684"/>
                <a:gd name="connsiteX21694" fmla="*/ 810153 w 2371972"/>
                <a:gd name="connsiteY21694" fmla="*/ 1428139 h 3508684"/>
                <a:gd name="connsiteX21695" fmla="*/ 810438 w 2371972"/>
                <a:gd name="connsiteY21695" fmla="*/ 1423095 h 3508684"/>
                <a:gd name="connsiteX21696" fmla="*/ 809677 w 2371972"/>
                <a:gd name="connsiteY21696" fmla="*/ 1422810 h 3508684"/>
                <a:gd name="connsiteX21697" fmla="*/ 809392 w 2371972"/>
                <a:gd name="connsiteY21697" fmla="*/ 1421287 h 3508684"/>
                <a:gd name="connsiteX21698" fmla="*/ 808726 w 2371972"/>
                <a:gd name="connsiteY21698" fmla="*/ 1421002 h 3508684"/>
                <a:gd name="connsiteX21699" fmla="*/ 808726 w 2371972"/>
                <a:gd name="connsiteY21699" fmla="*/ 1418908 h 3508684"/>
                <a:gd name="connsiteX21700" fmla="*/ 807870 w 2371972"/>
                <a:gd name="connsiteY21700" fmla="*/ 1418623 h 3508684"/>
                <a:gd name="connsiteX21701" fmla="*/ 807585 w 2371972"/>
                <a:gd name="connsiteY21701" fmla="*/ 1417767 h 3508684"/>
                <a:gd name="connsiteX21702" fmla="*/ 808631 w 2371972"/>
                <a:gd name="connsiteY21702" fmla="*/ 1416529 h 3508684"/>
                <a:gd name="connsiteX21703" fmla="*/ 807870 w 2371972"/>
                <a:gd name="connsiteY21703" fmla="*/ 1416244 h 3508684"/>
                <a:gd name="connsiteX21704" fmla="*/ 808631 w 2371972"/>
                <a:gd name="connsiteY21704" fmla="*/ 1414151 h 3508684"/>
                <a:gd name="connsiteX21705" fmla="*/ 809963 w 2371972"/>
                <a:gd name="connsiteY21705" fmla="*/ 1414436 h 3508684"/>
                <a:gd name="connsiteX21706" fmla="*/ 809202 w 2371972"/>
                <a:gd name="connsiteY21706" fmla="*/ 1416529 h 3508684"/>
                <a:gd name="connsiteX21707" fmla="*/ 813196 w 2371972"/>
                <a:gd name="connsiteY21707" fmla="*/ 1416529 h 3508684"/>
                <a:gd name="connsiteX21708" fmla="*/ 813196 w 2371972"/>
                <a:gd name="connsiteY21708" fmla="*/ 1419384 h 3508684"/>
                <a:gd name="connsiteX21709" fmla="*/ 813957 w 2371972"/>
                <a:gd name="connsiteY21709" fmla="*/ 1419670 h 3508684"/>
                <a:gd name="connsiteX21710" fmla="*/ 813101 w 2371972"/>
                <a:gd name="connsiteY21710" fmla="*/ 1421287 h 3508684"/>
                <a:gd name="connsiteX21711" fmla="*/ 813767 w 2371972"/>
                <a:gd name="connsiteY21711" fmla="*/ 1421573 h 3508684"/>
                <a:gd name="connsiteX21712" fmla="*/ 816239 w 2371972"/>
                <a:gd name="connsiteY21712" fmla="*/ 1420621 h 3508684"/>
                <a:gd name="connsiteX21713" fmla="*/ 819378 w 2371972"/>
                <a:gd name="connsiteY21713" fmla="*/ 1423286 h 3508684"/>
                <a:gd name="connsiteX21714" fmla="*/ 819663 w 2371972"/>
                <a:gd name="connsiteY21714" fmla="*/ 1424808 h 3508684"/>
                <a:gd name="connsiteX21715" fmla="*/ 818997 w 2371972"/>
                <a:gd name="connsiteY21715" fmla="*/ 1425760 h 3508684"/>
                <a:gd name="connsiteX21716" fmla="*/ 819853 w 2371972"/>
                <a:gd name="connsiteY21716" fmla="*/ 1426141 h 3508684"/>
                <a:gd name="connsiteX21717" fmla="*/ 818331 w 2371972"/>
                <a:gd name="connsiteY21717" fmla="*/ 1428805 h 3508684"/>
                <a:gd name="connsiteX21718" fmla="*/ 819092 w 2371972"/>
                <a:gd name="connsiteY21718" fmla="*/ 1431374 h 3508684"/>
                <a:gd name="connsiteX21719" fmla="*/ 823562 w 2371972"/>
                <a:gd name="connsiteY21719" fmla="*/ 1432326 h 3508684"/>
                <a:gd name="connsiteX21720" fmla="*/ 824228 w 2371972"/>
                <a:gd name="connsiteY21720" fmla="*/ 1429471 h 3508684"/>
                <a:gd name="connsiteX21721" fmla="*/ 823372 w 2371972"/>
                <a:gd name="connsiteY21721" fmla="*/ 1429090 h 3508684"/>
                <a:gd name="connsiteX21722" fmla="*/ 822896 w 2371972"/>
                <a:gd name="connsiteY21722" fmla="*/ 1426807 h 3508684"/>
                <a:gd name="connsiteX21723" fmla="*/ 821565 w 2371972"/>
                <a:gd name="connsiteY21723" fmla="*/ 1424903 h 3508684"/>
                <a:gd name="connsiteX21724" fmla="*/ 822611 w 2371972"/>
                <a:gd name="connsiteY21724" fmla="*/ 1424523 h 3508684"/>
                <a:gd name="connsiteX21725" fmla="*/ 823086 w 2371972"/>
                <a:gd name="connsiteY21725" fmla="*/ 1426141 h 3508684"/>
                <a:gd name="connsiteX21726" fmla="*/ 825179 w 2371972"/>
                <a:gd name="connsiteY21726" fmla="*/ 1426997 h 3508684"/>
                <a:gd name="connsiteX21727" fmla="*/ 828317 w 2371972"/>
                <a:gd name="connsiteY21727" fmla="*/ 1421763 h 3508684"/>
                <a:gd name="connsiteX21728" fmla="*/ 829648 w 2371972"/>
                <a:gd name="connsiteY21728" fmla="*/ 1421478 h 3508684"/>
                <a:gd name="connsiteX21729" fmla="*/ 830980 w 2371972"/>
                <a:gd name="connsiteY21729" fmla="*/ 1421858 h 3508684"/>
                <a:gd name="connsiteX21730" fmla="*/ 831455 w 2371972"/>
                <a:gd name="connsiteY21730" fmla="*/ 1422239 h 3508684"/>
                <a:gd name="connsiteX21731" fmla="*/ 831740 w 2371972"/>
                <a:gd name="connsiteY21731" fmla="*/ 1423857 h 3508684"/>
                <a:gd name="connsiteX21732" fmla="*/ 833547 w 2371972"/>
                <a:gd name="connsiteY21732" fmla="*/ 1425094 h 3508684"/>
                <a:gd name="connsiteX21733" fmla="*/ 836020 w 2371972"/>
                <a:gd name="connsiteY21733" fmla="*/ 1424713 h 3508684"/>
                <a:gd name="connsiteX21734" fmla="*/ 836495 w 2371972"/>
                <a:gd name="connsiteY21734" fmla="*/ 1424333 h 3508684"/>
                <a:gd name="connsiteX21735" fmla="*/ 836781 w 2371972"/>
                <a:gd name="connsiteY21735" fmla="*/ 1422715 h 3508684"/>
                <a:gd name="connsiteX21736" fmla="*/ 838112 w 2371972"/>
                <a:gd name="connsiteY21736" fmla="*/ 1422715 h 3508684"/>
                <a:gd name="connsiteX21737" fmla="*/ 839158 w 2371972"/>
                <a:gd name="connsiteY21737" fmla="*/ 1423571 h 3508684"/>
                <a:gd name="connsiteX21738" fmla="*/ 840014 w 2371972"/>
                <a:gd name="connsiteY21738" fmla="*/ 1423191 h 3508684"/>
                <a:gd name="connsiteX21739" fmla="*/ 841536 w 2371972"/>
                <a:gd name="connsiteY21739" fmla="*/ 1425855 h 3508684"/>
                <a:gd name="connsiteX21740" fmla="*/ 842582 w 2371972"/>
                <a:gd name="connsiteY21740" fmla="*/ 1426521 h 3508684"/>
                <a:gd name="connsiteX21741" fmla="*/ 842867 w 2371972"/>
                <a:gd name="connsiteY21741" fmla="*/ 1425855 h 3508684"/>
                <a:gd name="connsiteX21742" fmla="*/ 842392 w 2371972"/>
                <a:gd name="connsiteY21742" fmla="*/ 1425570 h 3508684"/>
                <a:gd name="connsiteX21743" fmla="*/ 842106 w 2371972"/>
                <a:gd name="connsiteY21743" fmla="*/ 1424333 h 3508684"/>
                <a:gd name="connsiteX21744" fmla="*/ 840775 w 2371972"/>
                <a:gd name="connsiteY21744" fmla="*/ 1423381 h 3508684"/>
                <a:gd name="connsiteX21745" fmla="*/ 840490 w 2371972"/>
                <a:gd name="connsiteY21745" fmla="*/ 1421478 h 3508684"/>
                <a:gd name="connsiteX21746" fmla="*/ 841536 w 2371972"/>
                <a:gd name="connsiteY21746" fmla="*/ 1420812 h 3508684"/>
                <a:gd name="connsiteX21747" fmla="*/ 843343 w 2371972"/>
                <a:gd name="connsiteY21747" fmla="*/ 1420526 h 3508684"/>
                <a:gd name="connsiteX21748" fmla="*/ 844103 w 2371972"/>
                <a:gd name="connsiteY21748" fmla="*/ 1422144 h 3508684"/>
                <a:gd name="connsiteX21749" fmla="*/ 844959 w 2371972"/>
                <a:gd name="connsiteY21749" fmla="*/ 1422429 h 3508684"/>
                <a:gd name="connsiteX21750" fmla="*/ 845435 w 2371972"/>
                <a:gd name="connsiteY21750" fmla="*/ 1423381 h 3508684"/>
                <a:gd name="connsiteX21751" fmla="*/ 847622 w 2371972"/>
                <a:gd name="connsiteY21751" fmla="*/ 1424047 h 3508684"/>
                <a:gd name="connsiteX21752" fmla="*/ 848098 w 2371972"/>
                <a:gd name="connsiteY21752" fmla="*/ 1423666 h 3508684"/>
                <a:gd name="connsiteX21753" fmla="*/ 847242 w 2371972"/>
                <a:gd name="connsiteY21753" fmla="*/ 1421383 h 3508684"/>
                <a:gd name="connsiteX21754" fmla="*/ 845910 w 2371972"/>
                <a:gd name="connsiteY21754" fmla="*/ 1421002 h 3508684"/>
                <a:gd name="connsiteX21755" fmla="*/ 845910 w 2371972"/>
                <a:gd name="connsiteY21755" fmla="*/ 1420146 h 3508684"/>
                <a:gd name="connsiteX21756" fmla="*/ 847432 w 2371972"/>
                <a:gd name="connsiteY21756" fmla="*/ 1419765 h 3508684"/>
                <a:gd name="connsiteX21757" fmla="*/ 847432 w 2371972"/>
                <a:gd name="connsiteY21757" fmla="*/ 1420431 h 3508684"/>
                <a:gd name="connsiteX21758" fmla="*/ 848193 w 2371972"/>
                <a:gd name="connsiteY21758" fmla="*/ 1420716 h 3508684"/>
                <a:gd name="connsiteX21759" fmla="*/ 848478 w 2371972"/>
                <a:gd name="connsiteY21759" fmla="*/ 1420050 h 3508684"/>
                <a:gd name="connsiteX21760" fmla="*/ 849334 w 2371972"/>
                <a:gd name="connsiteY21760" fmla="*/ 1420336 h 3508684"/>
                <a:gd name="connsiteX21761" fmla="*/ 849619 w 2371972"/>
                <a:gd name="connsiteY21761" fmla="*/ 1421858 h 3508684"/>
                <a:gd name="connsiteX21762" fmla="*/ 851141 w 2371972"/>
                <a:gd name="connsiteY21762" fmla="*/ 1422525 h 3508684"/>
                <a:gd name="connsiteX21763" fmla="*/ 851806 w 2371972"/>
                <a:gd name="connsiteY21763" fmla="*/ 1421573 h 3508684"/>
                <a:gd name="connsiteX21764" fmla="*/ 853138 w 2371972"/>
                <a:gd name="connsiteY21764" fmla="*/ 1422239 h 3508684"/>
                <a:gd name="connsiteX21765" fmla="*/ 855230 w 2371972"/>
                <a:gd name="connsiteY21765" fmla="*/ 1425094 h 3508684"/>
                <a:gd name="connsiteX21766" fmla="*/ 856276 w 2371972"/>
                <a:gd name="connsiteY21766" fmla="*/ 1425474 h 3508684"/>
                <a:gd name="connsiteX21767" fmla="*/ 857322 w 2371972"/>
                <a:gd name="connsiteY21767" fmla="*/ 1424808 h 3508684"/>
                <a:gd name="connsiteX21768" fmla="*/ 857798 w 2371972"/>
                <a:gd name="connsiteY21768" fmla="*/ 1426331 h 3508684"/>
                <a:gd name="connsiteX21769" fmla="*/ 858559 w 2371972"/>
                <a:gd name="connsiteY21769" fmla="*/ 1426616 h 3508684"/>
                <a:gd name="connsiteX21770" fmla="*/ 859034 w 2371972"/>
                <a:gd name="connsiteY21770" fmla="*/ 1425379 h 3508684"/>
                <a:gd name="connsiteX21771" fmla="*/ 861221 w 2371972"/>
                <a:gd name="connsiteY21771" fmla="*/ 1424999 h 3508684"/>
                <a:gd name="connsiteX21772" fmla="*/ 863028 w 2371972"/>
                <a:gd name="connsiteY21772" fmla="*/ 1426236 h 3508684"/>
                <a:gd name="connsiteX21773" fmla="*/ 863694 w 2371972"/>
                <a:gd name="connsiteY21773" fmla="*/ 1425950 h 3508684"/>
                <a:gd name="connsiteX21774" fmla="*/ 864455 w 2371972"/>
                <a:gd name="connsiteY21774" fmla="*/ 1423666 h 3508684"/>
                <a:gd name="connsiteX21775" fmla="*/ 864455 w 2371972"/>
                <a:gd name="connsiteY21775" fmla="*/ 1418623 h 3508684"/>
                <a:gd name="connsiteX21776" fmla="*/ 866262 w 2371972"/>
                <a:gd name="connsiteY21776" fmla="*/ 1417957 h 3508684"/>
                <a:gd name="connsiteX21777" fmla="*/ 866547 w 2371972"/>
                <a:gd name="connsiteY21777" fmla="*/ 1416625 h 3508684"/>
                <a:gd name="connsiteX21778" fmla="*/ 866547 w 2371972"/>
                <a:gd name="connsiteY21778" fmla="*/ 1415197 h 3508684"/>
                <a:gd name="connsiteX21779" fmla="*/ 865691 w 2371972"/>
                <a:gd name="connsiteY21779" fmla="*/ 1413675 h 3508684"/>
                <a:gd name="connsiteX21780" fmla="*/ 864645 w 2371972"/>
                <a:gd name="connsiteY21780" fmla="*/ 1413389 h 3508684"/>
                <a:gd name="connsiteX21781" fmla="*/ 863314 w 2371972"/>
                <a:gd name="connsiteY21781" fmla="*/ 1414055 h 3508684"/>
                <a:gd name="connsiteX21782" fmla="*/ 863599 w 2371972"/>
                <a:gd name="connsiteY21782" fmla="*/ 1413199 h 3508684"/>
                <a:gd name="connsiteX21783" fmla="*/ 865120 w 2371972"/>
                <a:gd name="connsiteY21783" fmla="*/ 1412342 h 3508684"/>
                <a:gd name="connsiteX21784" fmla="*/ 865406 w 2371972"/>
                <a:gd name="connsiteY21784" fmla="*/ 1411391 h 3508684"/>
                <a:gd name="connsiteX21785" fmla="*/ 861792 w 2371972"/>
                <a:gd name="connsiteY21785" fmla="*/ 1410725 h 3508684"/>
                <a:gd name="connsiteX21786" fmla="*/ 860936 w 2371972"/>
                <a:gd name="connsiteY21786" fmla="*/ 1411010 h 3508684"/>
                <a:gd name="connsiteX21787" fmla="*/ 858463 w 2371972"/>
                <a:gd name="connsiteY21787" fmla="*/ 1409393 h 3508684"/>
                <a:gd name="connsiteX21788" fmla="*/ 853613 w 2371972"/>
                <a:gd name="connsiteY21788" fmla="*/ 1408536 h 3508684"/>
                <a:gd name="connsiteX21789" fmla="*/ 852282 w 2371972"/>
                <a:gd name="connsiteY21789" fmla="*/ 1407870 h 3508684"/>
                <a:gd name="connsiteX21790" fmla="*/ 850095 w 2371972"/>
                <a:gd name="connsiteY21790" fmla="*/ 1408727 h 3508684"/>
                <a:gd name="connsiteX21791" fmla="*/ 846291 w 2371972"/>
                <a:gd name="connsiteY21791" fmla="*/ 1409012 h 3508684"/>
                <a:gd name="connsiteX21792" fmla="*/ 844198 w 2371972"/>
                <a:gd name="connsiteY21792" fmla="*/ 1408346 h 3508684"/>
                <a:gd name="connsiteX21793" fmla="*/ 843343 w 2371972"/>
                <a:gd name="connsiteY21793" fmla="*/ 1408727 h 3508684"/>
                <a:gd name="connsiteX21794" fmla="*/ 842487 w 2371972"/>
                <a:gd name="connsiteY21794" fmla="*/ 1408346 h 3508684"/>
                <a:gd name="connsiteX21795" fmla="*/ 839063 w 2371972"/>
                <a:gd name="connsiteY21795" fmla="*/ 1408346 h 3508684"/>
                <a:gd name="connsiteX21796" fmla="*/ 836971 w 2371972"/>
                <a:gd name="connsiteY21796" fmla="*/ 1406157 h 3508684"/>
                <a:gd name="connsiteX21797" fmla="*/ 835925 w 2371972"/>
                <a:gd name="connsiteY21797" fmla="*/ 1405872 h 3508684"/>
                <a:gd name="connsiteX21798" fmla="*/ 830599 w 2371972"/>
                <a:gd name="connsiteY21798" fmla="*/ 1406538 h 3508684"/>
                <a:gd name="connsiteX21799" fmla="*/ 830124 w 2371972"/>
                <a:gd name="connsiteY21799" fmla="*/ 1408060 h 3508684"/>
                <a:gd name="connsiteX21800" fmla="*/ 826510 w 2371972"/>
                <a:gd name="connsiteY21800" fmla="*/ 1409012 h 3508684"/>
                <a:gd name="connsiteX21801" fmla="*/ 823372 w 2371972"/>
                <a:gd name="connsiteY21801" fmla="*/ 1407775 h 3508684"/>
                <a:gd name="connsiteX21802" fmla="*/ 822516 w 2371972"/>
                <a:gd name="connsiteY21802" fmla="*/ 1408156 h 3508684"/>
                <a:gd name="connsiteX21803" fmla="*/ 818902 w 2371972"/>
                <a:gd name="connsiteY21803" fmla="*/ 1407204 h 3508684"/>
                <a:gd name="connsiteX21804" fmla="*/ 818046 w 2371972"/>
                <a:gd name="connsiteY21804" fmla="*/ 1406538 h 3508684"/>
                <a:gd name="connsiteX21805" fmla="*/ 817571 w 2371972"/>
                <a:gd name="connsiteY21805" fmla="*/ 1408156 h 3508684"/>
                <a:gd name="connsiteX21806" fmla="*/ 818046 w 2371972"/>
                <a:gd name="connsiteY21806" fmla="*/ 1409012 h 3508684"/>
                <a:gd name="connsiteX21807" fmla="*/ 817761 w 2371972"/>
                <a:gd name="connsiteY21807" fmla="*/ 1409583 h 3508684"/>
                <a:gd name="connsiteX21808" fmla="*/ 818236 w 2371972"/>
                <a:gd name="connsiteY21808" fmla="*/ 1409868 h 3508684"/>
                <a:gd name="connsiteX21809" fmla="*/ 817951 w 2371972"/>
                <a:gd name="connsiteY21809" fmla="*/ 1411106 h 3508684"/>
                <a:gd name="connsiteX21810" fmla="*/ 814147 w 2371972"/>
                <a:gd name="connsiteY21810" fmla="*/ 1410439 h 3508684"/>
                <a:gd name="connsiteX21811" fmla="*/ 813672 w 2371972"/>
                <a:gd name="connsiteY21811" fmla="*/ 1409488 h 3508684"/>
                <a:gd name="connsiteX21812" fmla="*/ 812911 w 2371972"/>
                <a:gd name="connsiteY21812" fmla="*/ 1409202 h 3508684"/>
                <a:gd name="connsiteX21813" fmla="*/ 811104 w 2371972"/>
                <a:gd name="connsiteY21813" fmla="*/ 1409202 h 3508684"/>
                <a:gd name="connsiteX21814" fmla="*/ 809297 w 2371972"/>
                <a:gd name="connsiteY21814" fmla="*/ 1411676 h 3508684"/>
                <a:gd name="connsiteX21815" fmla="*/ 806634 w 2371972"/>
                <a:gd name="connsiteY21815" fmla="*/ 1413199 h 3508684"/>
                <a:gd name="connsiteX21816" fmla="*/ 806349 w 2371972"/>
                <a:gd name="connsiteY21816" fmla="*/ 1413865 h 3508684"/>
                <a:gd name="connsiteX21817" fmla="*/ 805303 w 2371972"/>
                <a:gd name="connsiteY21817" fmla="*/ 1413865 h 3508684"/>
                <a:gd name="connsiteX21818" fmla="*/ 805018 w 2371972"/>
                <a:gd name="connsiteY21818" fmla="*/ 1414531 h 3508684"/>
                <a:gd name="connsiteX21819" fmla="*/ 804162 w 2371972"/>
                <a:gd name="connsiteY21819" fmla="*/ 1414531 h 3508684"/>
                <a:gd name="connsiteX21820" fmla="*/ 804922 w 2371972"/>
                <a:gd name="connsiteY21820" fmla="*/ 1410725 h 3508684"/>
                <a:gd name="connsiteX21821" fmla="*/ 804162 w 2371972"/>
                <a:gd name="connsiteY21821" fmla="*/ 1410439 h 3508684"/>
                <a:gd name="connsiteX21822" fmla="*/ 803115 w 2371972"/>
                <a:gd name="connsiteY21822" fmla="*/ 1408536 h 3508684"/>
                <a:gd name="connsiteX21823" fmla="*/ 801784 w 2371972"/>
                <a:gd name="connsiteY21823" fmla="*/ 1407680 h 3508684"/>
                <a:gd name="connsiteX21824" fmla="*/ 799121 w 2371972"/>
                <a:gd name="connsiteY21824" fmla="*/ 1407014 h 3508684"/>
                <a:gd name="connsiteX21825" fmla="*/ 797790 w 2371972"/>
                <a:gd name="connsiteY21825" fmla="*/ 1407394 h 3508684"/>
                <a:gd name="connsiteX21826" fmla="*/ 797314 w 2371972"/>
                <a:gd name="connsiteY21826" fmla="*/ 1404064 h 3508684"/>
                <a:gd name="connsiteX21827" fmla="*/ 795508 w 2371972"/>
                <a:gd name="connsiteY21827" fmla="*/ 1403398 h 3508684"/>
                <a:gd name="connsiteX21828" fmla="*/ 794747 w 2371972"/>
                <a:gd name="connsiteY21828" fmla="*/ 1401209 h 3508684"/>
                <a:gd name="connsiteX21829" fmla="*/ 792940 w 2371972"/>
                <a:gd name="connsiteY21829" fmla="*/ 1400828 h 3508684"/>
                <a:gd name="connsiteX21830" fmla="*/ 791608 w 2371972"/>
                <a:gd name="connsiteY21830" fmla="*/ 1401685 h 3508684"/>
                <a:gd name="connsiteX21831" fmla="*/ 790277 w 2371972"/>
                <a:gd name="connsiteY21831" fmla="*/ 1401304 h 3508684"/>
                <a:gd name="connsiteX21832" fmla="*/ 789611 w 2371972"/>
                <a:gd name="connsiteY21832" fmla="*/ 1396261 h 3508684"/>
                <a:gd name="connsiteX21833" fmla="*/ 790657 w 2371972"/>
                <a:gd name="connsiteY21833" fmla="*/ 1394358 h 3508684"/>
                <a:gd name="connsiteX21834" fmla="*/ 793510 w 2371972"/>
                <a:gd name="connsiteY21834" fmla="*/ 1395975 h 3508684"/>
                <a:gd name="connsiteX21835" fmla="*/ 795032 w 2371972"/>
                <a:gd name="connsiteY21835" fmla="*/ 1395309 h 3508684"/>
                <a:gd name="connsiteX21836" fmla="*/ 796839 w 2371972"/>
                <a:gd name="connsiteY21836" fmla="*/ 1396261 h 3508684"/>
                <a:gd name="connsiteX21837" fmla="*/ 797124 w 2371972"/>
                <a:gd name="connsiteY21837" fmla="*/ 1397117 h 3508684"/>
                <a:gd name="connsiteX21838" fmla="*/ 797980 w 2371972"/>
                <a:gd name="connsiteY21838" fmla="*/ 1397498 h 3508684"/>
                <a:gd name="connsiteX21839" fmla="*/ 799026 w 2371972"/>
                <a:gd name="connsiteY21839" fmla="*/ 1396546 h 3508684"/>
                <a:gd name="connsiteX21840" fmla="*/ 798170 w 2371972"/>
                <a:gd name="connsiteY21840" fmla="*/ 1392550 h 3508684"/>
                <a:gd name="connsiteX21841" fmla="*/ 796839 w 2371972"/>
                <a:gd name="connsiteY21841" fmla="*/ 1392264 h 3508684"/>
                <a:gd name="connsiteX21842" fmla="*/ 797314 w 2371972"/>
                <a:gd name="connsiteY21842" fmla="*/ 1391598 h 3508684"/>
                <a:gd name="connsiteX21843" fmla="*/ 797314 w 2371972"/>
                <a:gd name="connsiteY21843" fmla="*/ 1389980 h 3508684"/>
                <a:gd name="connsiteX21844" fmla="*/ 795793 w 2371972"/>
                <a:gd name="connsiteY21844" fmla="*/ 1389600 h 3508684"/>
                <a:gd name="connsiteX21845" fmla="*/ 789326 w 2371972"/>
                <a:gd name="connsiteY21845" fmla="*/ 1389314 h 3508684"/>
                <a:gd name="connsiteX21846" fmla="*/ 785712 w 2371972"/>
                <a:gd name="connsiteY21846" fmla="*/ 1387030 h 3508684"/>
                <a:gd name="connsiteX21847" fmla="*/ 785427 w 2371972"/>
                <a:gd name="connsiteY21847" fmla="*/ 1386364 h 3508684"/>
                <a:gd name="connsiteX21848" fmla="*/ 781338 w 2371972"/>
                <a:gd name="connsiteY21848" fmla="*/ 1384747 h 3508684"/>
                <a:gd name="connsiteX21849" fmla="*/ 779911 w 2371972"/>
                <a:gd name="connsiteY21849" fmla="*/ 1383509 h 3508684"/>
                <a:gd name="connsiteX21850" fmla="*/ 779436 w 2371972"/>
                <a:gd name="connsiteY21850" fmla="*/ 1381606 h 3508684"/>
                <a:gd name="connsiteX21851" fmla="*/ 778960 w 2371972"/>
                <a:gd name="connsiteY21851" fmla="*/ 1381321 h 3508684"/>
                <a:gd name="connsiteX21852" fmla="*/ 778485 w 2371972"/>
                <a:gd name="connsiteY21852" fmla="*/ 1377800 h 3508684"/>
                <a:gd name="connsiteX21853" fmla="*/ 777914 w 2371972"/>
                <a:gd name="connsiteY21853" fmla="*/ 1377515 h 3508684"/>
                <a:gd name="connsiteX21854" fmla="*/ 777344 w 2371972"/>
                <a:gd name="connsiteY21854" fmla="*/ 1375897 h 3508684"/>
                <a:gd name="connsiteX21855" fmla="*/ 776678 w 2371972"/>
                <a:gd name="connsiteY21855" fmla="*/ 1375611 h 3508684"/>
                <a:gd name="connsiteX21856" fmla="*/ 777153 w 2371972"/>
                <a:gd name="connsiteY21856" fmla="*/ 1371044 h 3508684"/>
                <a:gd name="connsiteX21857" fmla="*/ 778009 w 2371972"/>
                <a:gd name="connsiteY21857" fmla="*/ 1368379 h 3508684"/>
                <a:gd name="connsiteX21858" fmla="*/ 777724 w 2371972"/>
                <a:gd name="connsiteY21858" fmla="*/ 1367713 h 3508684"/>
                <a:gd name="connsiteX21859" fmla="*/ 776868 w 2371972"/>
                <a:gd name="connsiteY21859" fmla="*/ 1367428 h 3508684"/>
                <a:gd name="connsiteX21860" fmla="*/ 775346 w 2371972"/>
                <a:gd name="connsiteY21860" fmla="*/ 1363621 h 3508684"/>
                <a:gd name="connsiteX21861" fmla="*/ 774300 w 2371972"/>
                <a:gd name="connsiteY21861" fmla="*/ 1362955 h 3508684"/>
                <a:gd name="connsiteX21862" fmla="*/ 773825 w 2371972"/>
                <a:gd name="connsiteY21862" fmla="*/ 1363241 h 3508684"/>
                <a:gd name="connsiteX21863" fmla="*/ 773825 w 2371972"/>
                <a:gd name="connsiteY21863" fmla="*/ 1361623 h 3508684"/>
                <a:gd name="connsiteX21864" fmla="*/ 772303 w 2371972"/>
                <a:gd name="connsiteY21864" fmla="*/ 1360386 h 3508684"/>
                <a:gd name="connsiteX21865" fmla="*/ 772018 w 2371972"/>
                <a:gd name="connsiteY21865" fmla="*/ 1359530 h 3508684"/>
                <a:gd name="connsiteX21866" fmla="*/ 771162 w 2371972"/>
                <a:gd name="connsiteY21866" fmla="*/ 1359244 h 3508684"/>
                <a:gd name="connsiteX21867" fmla="*/ 769355 w 2371972"/>
                <a:gd name="connsiteY21867" fmla="*/ 1355152 h 3508684"/>
                <a:gd name="connsiteX21868" fmla="*/ 768309 w 2371972"/>
                <a:gd name="connsiteY21868" fmla="*/ 1354772 h 3508684"/>
                <a:gd name="connsiteX21869" fmla="*/ 767453 w 2371972"/>
                <a:gd name="connsiteY21869" fmla="*/ 1353535 h 3508684"/>
                <a:gd name="connsiteX21870" fmla="*/ 765646 w 2371972"/>
                <a:gd name="connsiteY21870" fmla="*/ 1352297 h 3508684"/>
                <a:gd name="connsiteX21871" fmla="*/ 765361 w 2371972"/>
                <a:gd name="connsiteY21871" fmla="*/ 1351346 h 3508684"/>
                <a:gd name="connsiteX21872" fmla="*/ 761747 w 2371972"/>
                <a:gd name="connsiteY21872" fmla="*/ 1348491 h 3508684"/>
                <a:gd name="connsiteX21873" fmla="*/ 757943 w 2371972"/>
                <a:gd name="connsiteY21873" fmla="*/ 1346874 h 3508684"/>
                <a:gd name="connsiteX21874" fmla="*/ 757658 w 2371972"/>
                <a:gd name="connsiteY21874" fmla="*/ 1346017 h 3508684"/>
                <a:gd name="connsiteX21875" fmla="*/ 756802 w 2371972"/>
                <a:gd name="connsiteY21875" fmla="*/ 1346017 h 3508684"/>
                <a:gd name="connsiteX21876" fmla="*/ 755471 w 2371972"/>
                <a:gd name="connsiteY21876" fmla="*/ 1344495 h 3508684"/>
                <a:gd name="connsiteX21877" fmla="*/ 753664 w 2371972"/>
                <a:gd name="connsiteY21877" fmla="*/ 1344495 h 3508684"/>
                <a:gd name="connsiteX21878" fmla="*/ 752142 w 2371972"/>
                <a:gd name="connsiteY21878" fmla="*/ 1342877 h 3508684"/>
                <a:gd name="connsiteX21879" fmla="*/ 750050 w 2371972"/>
                <a:gd name="connsiteY21879" fmla="*/ 1342211 h 3508684"/>
                <a:gd name="connsiteX21880" fmla="*/ 749289 w 2371972"/>
                <a:gd name="connsiteY21880" fmla="*/ 1342496 h 3508684"/>
                <a:gd name="connsiteX21881" fmla="*/ 749004 w 2371972"/>
                <a:gd name="connsiteY21881" fmla="*/ 1343353 h 3508684"/>
                <a:gd name="connsiteX21882" fmla="*/ 747673 w 2371972"/>
                <a:gd name="connsiteY21882" fmla="*/ 1343733 h 3508684"/>
                <a:gd name="connsiteX21883" fmla="*/ 746341 w 2371972"/>
                <a:gd name="connsiteY21883" fmla="*/ 1345256 h 3508684"/>
                <a:gd name="connsiteX21884" fmla="*/ 745010 w 2371972"/>
                <a:gd name="connsiteY21884" fmla="*/ 1344970 h 3508684"/>
                <a:gd name="connsiteX21885" fmla="*/ 744724 w 2371972"/>
                <a:gd name="connsiteY21885" fmla="*/ 1344114 h 3508684"/>
                <a:gd name="connsiteX21886" fmla="*/ 743869 w 2371972"/>
                <a:gd name="connsiteY21886" fmla="*/ 1343828 h 3508684"/>
                <a:gd name="connsiteX21887" fmla="*/ 743393 w 2371972"/>
                <a:gd name="connsiteY21887" fmla="*/ 1342877 h 3508684"/>
                <a:gd name="connsiteX21888" fmla="*/ 742062 w 2371972"/>
                <a:gd name="connsiteY21888" fmla="*/ 1337167 h 3508684"/>
                <a:gd name="connsiteX21889" fmla="*/ 742822 w 2371972"/>
                <a:gd name="connsiteY21889" fmla="*/ 1336501 h 3508684"/>
                <a:gd name="connsiteX21890" fmla="*/ 743108 w 2371972"/>
                <a:gd name="connsiteY21890" fmla="*/ 1334979 h 3508684"/>
                <a:gd name="connsiteX21891" fmla="*/ 743964 w 2371972"/>
                <a:gd name="connsiteY21891" fmla="*/ 1334693 h 3508684"/>
                <a:gd name="connsiteX21892" fmla="*/ 745485 w 2371972"/>
                <a:gd name="connsiteY21892" fmla="*/ 1335359 h 3508684"/>
                <a:gd name="connsiteX21893" fmla="*/ 746151 w 2371972"/>
                <a:gd name="connsiteY21893" fmla="*/ 1334693 h 3508684"/>
                <a:gd name="connsiteX21894" fmla="*/ 746436 w 2371972"/>
                <a:gd name="connsiteY21894" fmla="*/ 1333456 h 3508684"/>
                <a:gd name="connsiteX21895" fmla="*/ 745580 w 2371972"/>
                <a:gd name="connsiteY21895" fmla="*/ 1332790 h 3508684"/>
                <a:gd name="connsiteX21896" fmla="*/ 745295 w 2371972"/>
                <a:gd name="connsiteY21896" fmla="*/ 1331934 h 3508684"/>
                <a:gd name="connsiteX21897" fmla="*/ 745770 w 2371972"/>
                <a:gd name="connsiteY21897" fmla="*/ 1331648 h 3508684"/>
                <a:gd name="connsiteX21898" fmla="*/ 746056 w 2371972"/>
                <a:gd name="connsiteY21898" fmla="*/ 1330030 h 3508684"/>
                <a:gd name="connsiteX21899" fmla="*/ 745200 w 2371972"/>
                <a:gd name="connsiteY21899" fmla="*/ 1329364 h 3508684"/>
                <a:gd name="connsiteX21900" fmla="*/ 745961 w 2371972"/>
                <a:gd name="connsiteY21900" fmla="*/ 1325558 h 3508684"/>
                <a:gd name="connsiteX21901" fmla="*/ 746626 w 2371972"/>
                <a:gd name="connsiteY21901" fmla="*/ 1325558 h 3508684"/>
                <a:gd name="connsiteX21902" fmla="*/ 747387 w 2371972"/>
                <a:gd name="connsiteY21902" fmla="*/ 1324702 h 3508684"/>
                <a:gd name="connsiteX21903" fmla="*/ 747387 w 2371972"/>
                <a:gd name="connsiteY21903" fmla="*/ 1323750 h 3508684"/>
                <a:gd name="connsiteX21904" fmla="*/ 750525 w 2371972"/>
                <a:gd name="connsiteY21904" fmla="*/ 1318707 h 3508684"/>
                <a:gd name="connsiteX21905" fmla="*/ 750240 w 2371972"/>
                <a:gd name="connsiteY21905" fmla="*/ 1318041 h 3508684"/>
                <a:gd name="connsiteX21906" fmla="*/ 750906 w 2371972"/>
                <a:gd name="connsiteY21906" fmla="*/ 1316423 h 3508684"/>
                <a:gd name="connsiteX21907" fmla="*/ 751762 w 2371972"/>
                <a:gd name="connsiteY21907" fmla="*/ 1316042 h 3508684"/>
                <a:gd name="connsiteX21908" fmla="*/ 755566 w 2371972"/>
                <a:gd name="connsiteY21908" fmla="*/ 1310047 h 3508684"/>
                <a:gd name="connsiteX21909" fmla="*/ 755566 w 2371972"/>
                <a:gd name="connsiteY21909" fmla="*/ 1308810 h 3508684"/>
                <a:gd name="connsiteX21910" fmla="*/ 754234 w 2371972"/>
                <a:gd name="connsiteY21910" fmla="*/ 1307954 h 3508684"/>
                <a:gd name="connsiteX21911" fmla="*/ 754520 w 2371972"/>
                <a:gd name="connsiteY21911" fmla="*/ 1307288 h 3508684"/>
                <a:gd name="connsiteX21912" fmla="*/ 754044 w 2371972"/>
                <a:gd name="connsiteY21912" fmla="*/ 1307002 h 3508684"/>
                <a:gd name="connsiteX21913" fmla="*/ 753569 w 2371972"/>
                <a:gd name="connsiteY21913" fmla="*/ 1304813 h 3508684"/>
                <a:gd name="connsiteX21914" fmla="*/ 754044 w 2371972"/>
                <a:gd name="connsiteY21914" fmla="*/ 1300246 h 3508684"/>
                <a:gd name="connsiteX21915" fmla="*/ 754900 w 2371972"/>
                <a:gd name="connsiteY21915" fmla="*/ 1299580 h 3508684"/>
                <a:gd name="connsiteX21916" fmla="*/ 755566 w 2371972"/>
                <a:gd name="connsiteY21916" fmla="*/ 1300246 h 3508684"/>
                <a:gd name="connsiteX21917" fmla="*/ 758704 w 2371972"/>
                <a:gd name="connsiteY21917" fmla="*/ 1299294 h 3508684"/>
                <a:gd name="connsiteX21918" fmla="*/ 761177 w 2371972"/>
                <a:gd name="connsiteY21918" fmla="*/ 1300151 h 3508684"/>
                <a:gd name="connsiteX21919" fmla="*/ 762508 w 2371972"/>
                <a:gd name="connsiteY21919" fmla="*/ 1299294 h 3508684"/>
                <a:gd name="connsiteX21920" fmla="*/ 762793 w 2371972"/>
                <a:gd name="connsiteY21920" fmla="*/ 1298343 h 3508684"/>
                <a:gd name="connsiteX21921" fmla="*/ 762128 w 2371972"/>
                <a:gd name="connsiteY21921" fmla="*/ 1296820 h 3508684"/>
                <a:gd name="connsiteX21922" fmla="*/ 764600 w 2371972"/>
                <a:gd name="connsiteY21922" fmla="*/ 1295202 h 3508684"/>
                <a:gd name="connsiteX21923" fmla="*/ 766407 w 2371972"/>
                <a:gd name="connsiteY21923" fmla="*/ 1293014 h 3508684"/>
                <a:gd name="connsiteX21924" fmla="*/ 767263 w 2371972"/>
                <a:gd name="connsiteY21924" fmla="*/ 1293014 h 3508684"/>
                <a:gd name="connsiteX21925" fmla="*/ 767548 w 2371972"/>
                <a:gd name="connsiteY21925" fmla="*/ 1292348 h 3508684"/>
                <a:gd name="connsiteX21926" fmla="*/ 770021 w 2371972"/>
                <a:gd name="connsiteY21926" fmla="*/ 1293014 h 3508684"/>
                <a:gd name="connsiteX21927" fmla="*/ 771542 w 2371972"/>
                <a:gd name="connsiteY21927" fmla="*/ 1292728 h 3508684"/>
                <a:gd name="connsiteX21928" fmla="*/ 774205 w 2371972"/>
                <a:gd name="connsiteY21928" fmla="*/ 1292062 h 3508684"/>
                <a:gd name="connsiteX21929" fmla="*/ 775061 w 2371972"/>
                <a:gd name="connsiteY21929" fmla="*/ 1291396 h 3508684"/>
                <a:gd name="connsiteX21930" fmla="*/ 780006 w 2371972"/>
                <a:gd name="connsiteY21930" fmla="*/ 1293014 h 3508684"/>
                <a:gd name="connsiteX21931" fmla="*/ 781052 w 2371972"/>
                <a:gd name="connsiteY21931" fmla="*/ 1297581 h 3508684"/>
                <a:gd name="connsiteX21932" fmla="*/ 780577 w 2371972"/>
                <a:gd name="connsiteY21932" fmla="*/ 1297867 h 3508684"/>
                <a:gd name="connsiteX21933" fmla="*/ 779721 w 2371972"/>
                <a:gd name="connsiteY21933" fmla="*/ 1297201 h 3508684"/>
                <a:gd name="connsiteX21934" fmla="*/ 778675 w 2371972"/>
                <a:gd name="connsiteY21934" fmla="*/ 1298438 h 3508684"/>
                <a:gd name="connsiteX21935" fmla="*/ 780672 w 2371972"/>
                <a:gd name="connsiteY21935" fmla="*/ 1298818 h 3508684"/>
                <a:gd name="connsiteX21936" fmla="*/ 782003 w 2371972"/>
                <a:gd name="connsiteY21936" fmla="*/ 1298533 h 3508684"/>
                <a:gd name="connsiteX21937" fmla="*/ 783335 w 2371972"/>
                <a:gd name="connsiteY21937" fmla="*/ 1296344 h 3508684"/>
                <a:gd name="connsiteX21938" fmla="*/ 781528 w 2371972"/>
                <a:gd name="connsiteY21938" fmla="*/ 1293204 h 3508684"/>
                <a:gd name="connsiteX21939" fmla="*/ 781813 w 2371972"/>
                <a:gd name="connsiteY21939" fmla="*/ 1291967 h 3508684"/>
                <a:gd name="connsiteX21940" fmla="*/ 783620 w 2371972"/>
                <a:gd name="connsiteY21940" fmla="*/ 1291586 h 3508684"/>
                <a:gd name="connsiteX21941" fmla="*/ 785142 w 2371972"/>
                <a:gd name="connsiteY21941" fmla="*/ 1292253 h 3508684"/>
                <a:gd name="connsiteX21942" fmla="*/ 785903 w 2371972"/>
                <a:gd name="connsiteY21942" fmla="*/ 1291872 h 3508684"/>
                <a:gd name="connsiteX21943" fmla="*/ 786378 w 2371972"/>
                <a:gd name="connsiteY21943" fmla="*/ 1292157 h 3508684"/>
                <a:gd name="connsiteX21944" fmla="*/ 786378 w 2371972"/>
                <a:gd name="connsiteY21944" fmla="*/ 1294061 h 3508684"/>
                <a:gd name="connsiteX21945" fmla="*/ 785047 w 2371972"/>
                <a:gd name="connsiteY21945" fmla="*/ 1296344 h 3508684"/>
                <a:gd name="connsiteX21946" fmla="*/ 784761 w 2371972"/>
                <a:gd name="connsiteY21946" fmla="*/ 1297962 h 3508684"/>
                <a:gd name="connsiteX21947" fmla="*/ 787900 w 2371972"/>
                <a:gd name="connsiteY21947" fmla="*/ 1297962 h 3508684"/>
                <a:gd name="connsiteX21948" fmla="*/ 788946 w 2371972"/>
                <a:gd name="connsiteY21948" fmla="*/ 1301102 h 3508684"/>
                <a:gd name="connsiteX21949" fmla="*/ 789611 w 2371972"/>
                <a:gd name="connsiteY21949" fmla="*/ 1301388 h 3508684"/>
                <a:gd name="connsiteX21950" fmla="*/ 791894 w 2371972"/>
                <a:gd name="connsiteY21950" fmla="*/ 1300436 h 3508684"/>
                <a:gd name="connsiteX21951" fmla="*/ 792940 w 2371972"/>
                <a:gd name="connsiteY21951" fmla="*/ 1300436 h 3508684"/>
                <a:gd name="connsiteX21952" fmla="*/ 792940 w 2371972"/>
                <a:gd name="connsiteY21952" fmla="*/ 1301959 h 3508684"/>
                <a:gd name="connsiteX21953" fmla="*/ 793225 w 2371972"/>
                <a:gd name="connsiteY21953" fmla="*/ 1302625 h 3508684"/>
                <a:gd name="connsiteX21954" fmla="*/ 793891 w 2371972"/>
                <a:gd name="connsiteY21954" fmla="*/ 1302910 h 3508684"/>
                <a:gd name="connsiteX21955" fmla="*/ 794176 w 2371972"/>
                <a:gd name="connsiteY21955" fmla="*/ 1304528 h 3508684"/>
                <a:gd name="connsiteX21956" fmla="*/ 797980 w 2371972"/>
                <a:gd name="connsiteY21956" fmla="*/ 1306050 h 3508684"/>
                <a:gd name="connsiteX21957" fmla="*/ 798836 w 2371972"/>
                <a:gd name="connsiteY21957" fmla="*/ 1305384 h 3508684"/>
                <a:gd name="connsiteX21958" fmla="*/ 798551 w 2371972"/>
                <a:gd name="connsiteY21958" fmla="*/ 1303767 h 3508684"/>
                <a:gd name="connsiteX21959" fmla="*/ 795888 w 2371972"/>
                <a:gd name="connsiteY21959" fmla="*/ 1301483 h 3508684"/>
                <a:gd name="connsiteX21960" fmla="*/ 795412 w 2371972"/>
                <a:gd name="connsiteY21960" fmla="*/ 1298343 h 3508684"/>
                <a:gd name="connsiteX21961" fmla="*/ 796934 w 2371972"/>
                <a:gd name="connsiteY21961" fmla="*/ 1298343 h 3508684"/>
                <a:gd name="connsiteX21962" fmla="*/ 797219 w 2371972"/>
                <a:gd name="connsiteY21962" fmla="*/ 1297486 h 3508684"/>
                <a:gd name="connsiteX21963" fmla="*/ 797885 w 2371972"/>
                <a:gd name="connsiteY21963" fmla="*/ 1297486 h 3508684"/>
                <a:gd name="connsiteX21964" fmla="*/ 799692 w 2371972"/>
                <a:gd name="connsiteY21964" fmla="*/ 1298438 h 3508684"/>
                <a:gd name="connsiteX21965" fmla="*/ 801499 w 2371972"/>
                <a:gd name="connsiteY21965" fmla="*/ 1297581 h 3508684"/>
                <a:gd name="connsiteX21966" fmla="*/ 800833 w 2371972"/>
                <a:gd name="connsiteY21966" fmla="*/ 1296915 h 3508684"/>
                <a:gd name="connsiteX21967" fmla="*/ 800833 w 2371972"/>
                <a:gd name="connsiteY21967" fmla="*/ 1295678 h 3508684"/>
                <a:gd name="connsiteX21968" fmla="*/ 800167 w 2371972"/>
                <a:gd name="connsiteY21968" fmla="*/ 1295393 h 3508684"/>
                <a:gd name="connsiteX21969" fmla="*/ 799882 w 2371972"/>
                <a:gd name="connsiteY21969" fmla="*/ 1294441 h 3508684"/>
                <a:gd name="connsiteX21970" fmla="*/ 798836 w 2371972"/>
                <a:gd name="connsiteY21970" fmla="*/ 1293585 h 3508684"/>
                <a:gd name="connsiteX21971" fmla="*/ 798361 w 2371972"/>
                <a:gd name="connsiteY21971" fmla="*/ 1291111 h 3508684"/>
                <a:gd name="connsiteX21972" fmla="*/ 798646 w 2371972"/>
                <a:gd name="connsiteY21972" fmla="*/ 1290159 h 3508684"/>
                <a:gd name="connsiteX21973" fmla="*/ 799692 w 2371972"/>
                <a:gd name="connsiteY21973" fmla="*/ 1289874 h 3508684"/>
                <a:gd name="connsiteX21974" fmla="*/ 799407 w 2371972"/>
                <a:gd name="connsiteY21974" fmla="*/ 1288636 h 3508684"/>
                <a:gd name="connsiteX21975" fmla="*/ 798741 w 2371972"/>
                <a:gd name="connsiteY21975" fmla="*/ 1288636 h 3508684"/>
                <a:gd name="connsiteX21976" fmla="*/ 797695 w 2371972"/>
                <a:gd name="connsiteY21976" fmla="*/ 1289588 h 3508684"/>
                <a:gd name="connsiteX21977" fmla="*/ 797410 w 2371972"/>
                <a:gd name="connsiteY21977" fmla="*/ 1290825 h 3508684"/>
                <a:gd name="connsiteX21978" fmla="*/ 796649 w 2371972"/>
                <a:gd name="connsiteY21978" fmla="*/ 1289969 h 3508684"/>
                <a:gd name="connsiteX21979" fmla="*/ 795603 w 2371972"/>
                <a:gd name="connsiteY21979" fmla="*/ 1289683 h 3508684"/>
                <a:gd name="connsiteX21980" fmla="*/ 794937 w 2371972"/>
                <a:gd name="connsiteY21980" fmla="*/ 1290635 h 3508684"/>
                <a:gd name="connsiteX21981" fmla="*/ 794081 w 2371972"/>
                <a:gd name="connsiteY21981" fmla="*/ 1290349 h 3508684"/>
                <a:gd name="connsiteX21982" fmla="*/ 793796 w 2371972"/>
                <a:gd name="connsiteY21982" fmla="*/ 1289493 h 3508684"/>
                <a:gd name="connsiteX21983" fmla="*/ 792940 w 2371972"/>
                <a:gd name="connsiteY21983" fmla="*/ 1289208 h 3508684"/>
                <a:gd name="connsiteX21984" fmla="*/ 792940 w 2371972"/>
                <a:gd name="connsiteY21984" fmla="*/ 1288256 h 3508684"/>
                <a:gd name="connsiteX21985" fmla="*/ 793796 w 2371972"/>
                <a:gd name="connsiteY21985" fmla="*/ 1288256 h 3508684"/>
                <a:gd name="connsiteX21986" fmla="*/ 793796 w 2371972"/>
                <a:gd name="connsiteY21986" fmla="*/ 1286353 h 3508684"/>
                <a:gd name="connsiteX21987" fmla="*/ 794652 w 2371972"/>
                <a:gd name="connsiteY21987" fmla="*/ 1285687 h 3508684"/>
                <a:gd name="connsiteX21988" fmla="*/ 794652 w 2371972"/>
                <a:gd name="connsiteY21988" fmla="*/ 1286353 h 3508684"/>
                <a:gd name="connsiteX21989" fmla="*/ 795508 w 2371972"/>
                <a:gd name="connsiteY21989" fmla="*/ 1286638 h 3508684"/>
                <a:gd name="connsiteX21990" fmla="*/ 796268 w 2371972"/>
                <a:gd name="connsiteY21990" fmla="*/ 1284354 h 3508684"/>
                <a:gd name="connsiteX21991" fmla="*/ 795412 w 2371972"/>
                <a:gd name="connsiteY21991" fmla="*/ 1283688 h 3508684"/>
                <a:gd name="connsiteX21992" fmla="*/ 795127 w 2371972"/>
                <a:gd name="connsiteY21992" fmla="*/ 1282166 h 3508684"/>
                <a:gd name="connsiteX21993" fmla="*/ 795603 w 2371972"/>
                <a:gd name="connsiteY21993" fmla="*/ 1281880 h 3508684"/>
                <a:gd name="connsiteX21994" fmla="*/ 795603 w 2371972"/>
                <a:gd name="connsiteY21994" fmla="*/ 1281214 h 3508684"/>
                <a:gd name="connsiteX21995" fmla="*/ 795127 w 2371972"/>
                <a:gd name="connsiteY21995" fmla="*/ 1280929 h 3508684"/>
                <a:gd name="connsiteX21996" fmla="*/ 794652 w 2371972"/>
                <a:gd name="connsiteY21996" fmla="*/ 1279311 h 3508684"/>
                <a:gd name="connsiteX21997" fmla="*/ 793891 w 2371972"/>
                <a:gd name="connsiteY21997" fmla="*/ 1279025 h 3508684"/>
                <a:gd name="connsiteX21998" fmla="*/ 793891 w 2371972"/>
                <a:gd name="connsiteY21998" fmla="*/ 1277788 h 3508684"/>
                <a:gd name="connsiteX21999" fmla="*/ 793225 w 2371972"/>
                <a:gd name="connsiteY21999" fmla="*/ 1277503 h 3508684"/>
                <a:gd name="connsiteX22000" fmla="*/ 791894 w 2371972"/>
                <a:gd name="connsiteY22000" fmla="*/ 1275219 h 3508684"/>
                <a:gd name="connsiteX22001" fmla="*/ 789707 w 2371972"/>
                <a:gd name="connsiteY22001" fmla="*/ 1274363 h 3508684"/>
                <a:gd name="connsiteX22002" fmla="*/ 787424 w 2371972"/>
                <a:gd name="connsiteY22002" fmla="*/ 1274743 h 3508684"/>
                <a:gd name="connsiteX22003" fmla="*/ 784952 w 2371972"/>
                <a:gd name="connsiteY22003" fmla="*/ 1273792 h 3508684"/>
                <a:gd name="connsiteX22004" fmla="*/ 783905 w 2371972"/>
                <a:gd name="connsiteY22004" fmla="*/ 1274458 h 3508684"/>
                <a:gd name="connsiteX22005" fmla="*/ 779246 w 2371972"/>
                <a:gd name="connsiteY22005" fmla="*/ 1274838 h 3508684"/>
                <a:gd name="connsiteX22006" fmla="*/ 765551 w 2371972"/>
                <a:gd name="connsiteY22006" fmla="*/ 1273602 h 3508684"/>
                <a:gd name="connsiteX22007" fmla="*/ 764220 w 2371972"/>
                <a:gd name="connsiteY22007" fmla="*/ 1272079 h 3508684"/>
                <a:gd name="connsiteX22008" fmla="*/ 763935 w 2371972"/>
                <a:gd name="connsiteY22008" fmla="*/ 1270842 h 3508684"/>
                <a:gd name="connsiteX22009" fmla="*/ 762413 w 2371972"/>
                <a:gd name="connsiteY22009" fmla="*/ 1268653 h 3508684"/>
                <a:gd name="connsiteX22010" fmla="*/ 757753 w 2371972"/>
                <a:gd name="connsiteY22010" fmla="*/ 1264847 h 3508684"/>
                <a:gd name="connsiteX22011" fmla="*/ 754615 w 2371972"/>
                <a:gd name="connsiteY22011" fmla="*/ 1263895 h 3508684"/>
                <a:gd name="connsiteX22012" fmla="*/ 750621 w 2371972"/>
                <a:gd name="connsiteY22012" fmla="*/ 1263895 h 3508684"/>
                <a:gd name="connsiteX22013" fmla="*/ 747768 w 2371972"/>
                <a:gd name="connsiteY22013" fmla="*/ 1262944 h 3508684"/>
                <a:gd name="connsiteX22014" fmla="*/ 746912 w 2371972"/>
                <a:gd name="connsiteY22014" fmla="*/ 1262563 h 3508684"/>
                <a:gd name="connsiteX22015" fmla="*/ 746626 w 2371972"/>
                <a:gd name="connsiteY22015" fmla="*/ 1261707 h 3508684"/>
                <a:gd name="connsiteX22016" fmla="*/ 744820 w 2371972"/>
                <a:gd name="connsiteY22016" fmla="*/ 1260184 h 3508684"/>
                <a:gd name="connsiteX22017" fmla="*/ 744534 w 2371972"/>
                <a:gd name="connsiteY22017" fmla="*/ 1257900 h 3508684"/>
                <a:gd name="connsiteX22018" fmla="*/ 745200 w 2371972"/>
                <a:gd name="connsiteY22018" fmla="*/ 1257044 h 3508684"/>
                <a:gd name="connsiteX22019" fmla="*/ 745200 w 2371972"/>
                <a:gd name="connsiteY22019" fmla="*/ 1255807 h 3508684"/>
                <a:gd name="connsiteX22020" fmla="*/ 747007 w 2371972"/>
                <a:gd name="connsiteY22020" fmla="*/ 1253047 h 3508684"/>
                <a:gd name="connsiteX22021" fmla="*/ 747768 w 2371972"/>
                <a:gd name="connsiteY22021" fmla="*/ 1250573 h 3508684"/>
                <a:gd name="connsiteX22022" fmla="*/ 748433 w 2371972"/>
                <a:gd name="connsiteY22022" fmla="*/ 1250858 h 3508684"/>
                <a:gd name="connsiteX22023" fmla="*/ 748719 w 2371972"/>
                <a:gd name="connsiteY22023" fmla="*/ 1250002 h 3508684"/>
                <a:gd name="connsiteX22024" fmla="*/ 747673 w 2371972"/>
                <a:gd name="connsiteY22024" fmla="*/ 1249622 h 3508684"/>
                <a:gd name="connsiteX22025" fmla="*/ 747673 w 2371972"/>
                <a:gd name="connsiteY22025" fmla="*/ 1248765 h 3508684"/>
                <a:gd name="connsiteX22026" fmla="*/ 745866 w 2371972"/>
                <a:gd name="connsiteY22026" fmla="*/ 1248099 h 3508684"/>
                <a:gd name="connsiteX22027" fmla="*/ 745866 w 2371972"/>
                <a:gd name="connsiteY22027" fmla="*/ 1246862 h 3508684"/>
                <a:gd name="connsiteX22028" fmla="*/ 746341 w 2371972"/>
                <a:gd name="connsiteY22028" fmla="*/ 1246576 h 3508684"/>
                <a:gd name="connsiteX22029" fmla="*/ 746056 w 2371972"/>
                <a:gd name="connsiteY22029" fmla="*/ 1244959 h 3508684"/>
                <a:gd name="connsiteX22030" fmla="*/ 746721 w 2371972"/>
                <a:gd name="connsiteY22030" fmla="*/ 1244293 h 3508684"/>
                <a:gd name="connsiteX22031" fmla="*/ 747768 w 2371972"/>
                <a:gd name="connsiteY22031" fmla="*/ 1239535 h 3508684"/>
                <a:gd name="connsiteX22032" fmla="*/ 748433 w 2371972"/>
                <a:gd name="connsiteY22032" fmla="*/ 1237346 h 3508684"/>
                <a:gd name="connsiteX22033" fmla="*/ 748909 w 2371972"/>
                <a:gd name="connsiteY22033" fmla="*/ 1237061 h 3508684"/>
                <a:gd name="connsiteX22034" fmla="*/ 749384 w 2371972"/>
                <a:gd name="connsiteY22034" fmla="*/ 1233635 h 3508684"/>
                <a:gd name="connsiteX22035" fmla="*/ 748909 w 2371972"/>
                <a:gd name="connsiteY22035" fmla="*/ 1233349 h 3508684"/>
                <a:gd name="connsiteX22036" fmla="*/ 749574 w 2371972"/>
                <a:gd name="connsiteY22036" fmla="*/ 1232398 h 3508684"/>
                <a:gd name="connsiteX22037" fmla="*/ 749289 w 2371972"/>
                <a:gd name="connsiteY22037" fmla="*/ 1228972 h 3508684"/>
                <a:gd name="connsiteX22038" fmla="*/ 749765 w 2371972"/>
                <a:gd name="connsiteY22038" fmla="*/ 1227354 h 3508684"/>
                <a:gd name="connsiteX22039" fmla="*/ 748909 w 2371972"/>
                <a:gd name="connsiteY22039" fmla="*/ 1224880 h 3508684"/>
                <a:gd name="connsiteX22040" fmla="*/ 748624 w 2371972"/>
                <a:gd name="connsiteY22040" fmla="*/ 1222121 h 3508684"/>
                <a:gd name="connsiteX22041" fmla="*/ 747577 w 2371972"/>
                <a:gd name="connsiteY22041" fmla="*/ 1220027 h 3508684"/>
                <a:gd name="connsiteX22042" fmla="*/ 746721 w 2371972"/>
                <a:gd name="connsiteY22042" fmla="*/ 1212700 h 3508684"/>
                <a:gd name="connsiteX22043" fmla="*/ 746246 w 2371972"/>
                <a:gd name="connsiteY22043" fmla="*/ 1211177 h 3508684"/>
                <a:gd name="connsiteX22044" fmla="*/ 744915 w 2371972"/>
                <a:gd name="connsiteY22044" fmla="*/ 1209940 h 3508684"/>
                <a:gd name="connsiteX22045" fmla="*/ 745200 w 2371972"/>
                <a:gd name="connsiteY22045" fmla="*/ 1207752 h 3508684"/>
                <a:gd name="connsiteX22046" fmla="*/ 744915 w 2371972"/>
                <a:gd name="connsiteY22046" fmla="*/ 1206800 h 3508684"/>
                <a:gd name="connsiteX22047" fmla="*/ 744249 w 2371972"/>
                <a:gd name="connsiteY22047" fmla="*/ 1206515 h 3508684"/>
                <a:gd name="connsiteX22048" fmla="*/ 744534 w 2371972"/>
                <a:gd name="connsiteY22048" fmla="*/ 1204992 h 3508684"/>
                <a:gd name="connsiteX22049" fmla="*/ 745010 w 2371972"/>
                <a:gd name="connsiteY22049" fmla="*/ 1204707 h 3508684"/>
                <a:gd name="connsiteX22050" fmla="*/ 744724 w 2371972"/>
                <a:gd name="connsiteY22050" fmla="*/ 1199473 h 3508684"/>
                <a:gd name="connsiteX22051" fmla="*/ 743869 w 2371972"/>
                <a:gd name="connsiteY22051" fmla="*/ 1199092 h 3508684"/>
                <a:gd name="connsiteX22052" fmla="*/ 743583 w 2371972"/>
                <a:gd name="connsiteY22052" fmla="*/ 1198141 h 3508684"/>
                <a:gd name="connsiteX22053" fmla="*/ 745675 w 2371972"/>
                <a:gd name="connsiteY22053" fmla="*/ 1194715 h 3508684"/>
                <a:gd name="connsiteX22054" fmla="*/ 745675 w 2371972"/>
                <a:gd name="connsiteY22054" fmla="*/ 1192812 h 3508684"/>
                <a:gd name="connsiteX22055" fmla="*/ 746721 w 2371972"/>
                <a:gd name="connsiteY22055" fmla="*/ 1192526 h 3508684"/>
                <a:gd name="connsiteX22056" fmla="*/ 747007 w 2371972"/>
                <a:gd name="connsiteY22056" fmla="*/ 1191860 h 3508684"/>
                <a:gd name="connsiteX22057" fmla="*/ 746721 w 2371972"/>
                <a:gd name="connsiteY22057" fmla="*/ 1190338 h 3508684"/>
                <a:gd name="connsiteX22058" fmla="*/ 746056 w 2371972"/>
                <a:gd name="connsiteY22058" fmla="*/ 1190052 h 3508684"/>
                <a:gd name="connsiteX22059" fmla="*/ 745295 w 2371972"/>
                <a:gd name="connsiteY22059" fmla="*/ 1185960 h 3508684"/>
                <a:gd name="connsiteX22060" fmla="*/ 745580 w 2371972"/>
                <a:gd name="connsiteY22060" fmla="*/ 1184438 h 3508684"/>
                <a:gd name="connsiteX22061" fmla="*/ 744915 w 2371972"/>
                <a:gd name="connsiteY22061" fmla="*/ 1182535 h 3508684"/>
                <a:gd name="connsiteX22062" fmla="*/ 744249 w 2371972"/>
                <a:gd name="connsiteY22062" fmla="*/ 1182249 h 3508684"/>
                <a:gd name="connsiteX22063" fmla="*/ 744915 w 2371972"/>
                <a:gd name="connsiteY22063" fmla="*/ 1177682 h 3508684"/>
                <a:gd name="connsiteX22064" fmla="*/ 747007 w 2371972"/>
                <a:gd name="connsiteY22064" fmla="*/ 1176064 h 3508684"/>
                <a:gd name="connsiteX22065" fmla="*/ 747292 w 2371972"/>
                <a:gd name="connsiteY22065" fmla="*/ 1175208 h 3508684"/>
                <a:gd name="connsiteX22066" fmla="*/ 748814 w 2371972"/>
                <a:gd name="connsiteY22066" fmla="*/ 1174922 h 3508684"/>
                <a:gd name="connsiteX22067" fmla="*/ 751952 w 2371972"/>
                <a:gd name="connsiteY22067" fmla="*/ 1176159 h 3508684"/>
                <a:gd name="connsiteX22068" fmla="*/ 752428 w 2371972"/>
                <a:gd name="connsiteY22068" fmla="*/ 1177111 h 3508684"/>
                <a:gd name="connsiteX22069" fmla="*/ 753188 w 2371972"/>
                <a:gd name="connsiteY22069" fmla="*/ 1177396 h 3508684"/>
                <a:gd name="connsiteX22070" fmla="*/ 754044 w 2371972"/>
                <a:gd name="connsiteY22070" fmla="*/ 1177682 h 3508684"/>
                <a:gd name="connsiteX22071" fmla="*/ 754329 w 2371972"/>
                <a:gd name="connsiteY22071" fmla="*/ 1176825 h 3508684"/>
                <a:gd name="connsiteX22072" fmla="*/ 756422 w 2371972"/>
                <a:gd name="connsiteY22072" fmla="*/ 1176540 h 3508684"/>
                <a:gd name="connsiteX22073" fmla="*/ 756897 w 2371972"/>
                <a:gd name="connsiteY22073" fmla="*/ 1177206 h 3508684"/>
                <a:gd name="connsiteX22074" fmla="*/ 759084 w 2371972"/>
                <a:gd name="connsiteY22074" fmla="*/ 1177491 h 3508684"/>
                <a:gd name="connsiteX22075" fmla="*/ 759084 w 2371972"/>
                <a:gd name="connsiteY22075" fmla="*/ 1175969 h 3508684"/>
                <a:gd name="connsiteX22076" fmla="*/ 759845 w 2371972"/>
                <a:gd name="connsiteY22076" fmla="*/ 1175969 h 3508684"/>
                <a:gd name="connsiteX22077" fmla="*/ 760511 w 2371972"/>
                <a:gd name="connsiteY22077" fmla="*/ 1174066 h 3508684"/>
                <a:gd name="connsiteX22078" fmla="*/ 762603 w 2371972"/>
                <a:gd name="connsiteY22078" fmla="*/ 1172543 h 3508684"/>
                <a:gd name="connsiteX22079" fmla="*/ 764695 w 2371972"/>
                <a:gd name="connsiteY22079" fmla="*/ 1172163 h 3508684"/>
                <a:gd name="connsiteX22080" fmla="*/ 765551 w 2371972"/>
                <a:gd name="connsiteY22080" fmla="*/ 1170640 h 3508684"/>
                <a:gd name="connsiteX22081" fmla="*/ 765266 w 2371972"/>
                <a:gd name="connsiteY22081" fmla="*/ 1169974 h 3508684"/>
                <a:gd name="connsiteX22082" fmla="*/ 767453 w 2371972"/>
                <a:gd name="connsiteY22082" fmla="*/ 1169022 h 3508684"/>
                <a:gd name="connsiteX22083" fmla="*/ 768499 w 2371972"/>
                <a:gd name="connsiteY22083" fmla="*/ 1169688 h 3508684"/>
                <a:gd name="connsiteX22084" fmla="*/ 768975 w 2371972"/>
                <a:gd name="connsiteY22084" fmla="*/ 1169308 h 3508684"/>
                <a:gd name="connsiteX22085" fmla="*/ 769736 w 2371972"/>
                <a:gd name="connsiteY22085" fmla="*/ 1169593 h 3508684"/>
                <a:gd name="connsiteX22086" fmla="*/ 770401 w 2371972"/>
                <a:gd name="connsiteY22086" fmla="*/ 1170259 h 3508684"/>
                <a:gd name="connsiteX22087" fmla="*/ 771257 w 2371972"/>
                <a:gd name="connsiteY22087" fmla="*/ 1169974 h 3508684"/>
                <a:gd name="connsiteX22088" fmla="*/ 772113 w 2371972"/>
                <a:gd name="connsiteY22088" fmla="*/ 1171211 h 3508684"/>
                <a:gd name="connsiteX22089" fmla="*/ 775917 w 2371972"/>
                <a:gd name="connsiteY22089" fmla="*/ 1172733 h 3508684"/>
                <a:gd name="connsiteX22090" fmla="*/ 776583 w 2371972"/>
                <a:gd name="connsiteY22090" fmla="*/ 1171782 h 3508684"/>
                <a:gd name="connsiteX22091" fmla="*/ 778675 w 2371972"/>
                <a:gd name="connsiteY22091" fmla="*/ 1172638 h 3508684"/>
                <a:gd name="connsiteX22092" fmla="*/ 779150 w 2371972"/>
                <a:gd name="connsiteY22092" fmla="*/ 1170735 h 3508684"/>
                <a:gd name="connsiteX22093" fmla="*/ 780482 w 2371972"/>
                <a:gd name="connsiteY22093" fmla="*/ 1170069 h 3508684"/>
                <a:gd name="connsiteX22094" fmla="*/ 781148 w 2371972"/>
                <a:gd name="connsiteY22094" fmla="*/ 1168166 h 3508684"/>
                <a:gd name="connsiteX22095" fmla="*/ 782003 w 2371972"/>
                <a:gd name="connsiteY22095" fmla="*/ 1168166 h 3508684"/>
                <a:gd name="connsiteX22096" fmla="*/ 782289 w 2371972"/>
                <a:gd name="connsiteY22096" fmla="*/ 1168832 h 3508684"/>
                <a:gd name="connsiteX22097" fmla="*/ 783620 w 2371972"/>
                <a:gd name="connsiteY22097" fmla="*/ 1169688 h 3508684"/>
                <a:gd name="connsiteX22098" fmla="*/ 783620 w 2371972"/>
                <a:gd name="connsiteY22098" fmla="*/ 1170545 h 3508684"/>
                <a:gd name="connsiteX22099" fmla="*/ 785142 w 2371972"/>
                <a:gd name="connsiteY22099" fmla="*/ 1170830 h 3508684"/>
                <a:gd name="connsiteX22100" fmla="*/ 785427 w 2371972"/>
                <a:gd name="connsiteY22100" fmla="*/ 1170164 h 3508684"/>
                <a:gd name="connsiteX22101" fmla="*/ 789231 w 2371972"/>
                <a:gd name="connsiteY22101" fmla="*/ 1169784 h 3508684"/>
                <a:gd name="connsiteX22102" fmla="*/ 790753 w 2371972"/>
                <a:gd name="connsiteY22102" fmla="*/ 1168261 h 3508684"/>
                <a:gd name="connsiteX22103" fmla="*/ 790753 w 2371972"/>
                <a:gd name="connsiteY22103" fmla="*/ 1167595 h 3508684"/>
                <a:gd name="connsiteX22104" fmla="*/ 791418 w 2371972"/>
                <a:gd name="connsiteY22104" fmla="*/ 1167309 h 3508684"/>
                <a:gd name="connsiteX22105" fmla="*/ 792274 w 2371972"/>
                <a:gd name="connsiteY22105" fmla="*/ 1167595 h 3508684"/>
                <a:gd name="connsiteX22106" fmla="*/ 792559 w 2371972"/>
                <a:gd name="connsiteY22106" fmla="*/ 1168451 h 3508684"/>
                <a:gd name="connsiteX22107" fmla="*/ 791704 w 2371972"/>
                <a:gd name="connsiteY22107" fmla="*/ 1168451 h 3508684"/>
                <a:gd name="connsiteX22108" fmla="*/ 791228 w 2371972"/>
                <a:gd name="connsiteY22108" fmla="*/ 1169688 h 3508684"/>
                <a:gd name="connsiteX22109" fmla="*/ 791989 w 2371972"/>
                <a:gd name="connsiteY22109" fmla="*/ 1169974 h 3508684"/>
                <a:gd name="connsiteX22110" fmla="*/ 791989 w 2371972"/>
                <a:gd name="connsiteY22110" fmla="*/ 1170830 h 3508684"/>
                <a:gd name="connsiteX22111" fmla="*/ 793510 w 2371972"/>
                <a:gd name="connsiteY22111" fmla="*/ 1170830 h 3508684"/>
                <a:gd name="connsiteX22112" fmla="*/ 795317 w 2371972"/>
                <a:gd name="connsiteY22112" fmla="*/ 1171782 h 3508684"/>
                <a:gd name="connsiteX22113" fmla="*/ 795603 w 2371972"/>
                <a:gd name="connsiteY22113" fmla="*/ 1170925 h 3508684"/>
                <a:gd name="connsiteX22114" fmla="*/ 795127 w 2371972"/>
                <a:gd name="connsiteY22114" fmla="*/ 1170640 h 3508684"/>
                <a:gd name="connsiteX22115" fmla="*/ 795127 w 2371972"/>
                <a:gd name="connsiteY22115" fmla="*/ 1169974 h 3508684"/>
                <a:gd name="connsiteX22116" fmla="*/ 795793 w 2371972"/>
                <a:gd name="connsiteY22116" fmla="*/ 1169688 h 3508684"/>
                <a:gd name="connsiteX22117" fmla="*/ 796078 w 2371972"/>
                <a:gd name="connsiteY22117" fmla="*/ 1170354 h 3508684"/>
                <a:gd name="connsiteX22118" fmla="*/ 796934 w 2371972"/>
                <a:gd name="connsiteY22118" fmla="*/ 1170735 h 3508684"/>
                <a:gd name="connsiteX22119" fmla="*/ 796459 w 2371972"/>
                <a:gd name="connsiteY22119" fmla="*/ 1172924 h 3508684"/>
                <a:gd name="connsiteX22120" fmla="*/ 797790 w 2371972"/>
                <a:gd name="connsiteY22120" fmla="*/ 1173209 h 3508684"/>
                <a:gd name="connsiteX22121" fmla="*/ 798265 w 2371972"/>
                <a:gd name="connsiteY22121" fmla="*/ 1174446 h 3508684"/>
                <a:gd name="connsiteX22122" fmla="*/ 797600 w 2371972"/>
                <a:gd name="connsiteY22122" fmla="*/ 1175112 h 3508684"/>
                <a:gd name="connsiteX22123" fmla="*/ 797600 w 2371972"/>
                <a:gd name="connsiteY22123" fmla="*/ 1176349 h 3508684"/>
                <a:gd name="connsiteX22124" fmla="*/ 795793 w 2371972"/>
                <a:gd name="connsiteY22124" fmla="*/ 1178633 h 3508684"/>
                <a:gd name="connsiteX22125" fmla="*/ 796078 w 2371972"/>
                <a:gd name="connsiteY22125" fmla="*/ 1179870 h 3508684"/>
                <a:gd name="connsiteX22126" fmla="*/ 795222 w 2371972"/>
                <a:gd name="connsiteY22126" fmla="*/ 1179870 h 3508684"/>
                <a:gd name="connsiteX22127" fmla="*/ 794937 w 2371972"/>
                <a:gd name="connsiteY22127" fmla="*/ 1180536 h 3508684"/>
                <a:gd name="connsiteX22128" fmla="*/ 796268 w 2371972"/>
                <a:gd name="connsiteY22128" fmla="*/ 1183391 h 3508684"/>
                <a:gd name="connsiteX22129" fmla="*/ 795983 w 2371972"/>
                <a:gd name="connsiteY22129" fmla="*/ 1184057 h 3508684"/>
                <a:gd name="connsiteX22130" fmla="*/ 795317 w 2371972"/>
                <a:gd name="connsiteY22130" fmla="*/ 1184343 h 3508684"/>
                <a:gd name="connsiteX22131" fmla="*/ 794461 w 2371972"/>
                <a:gd name="connsiteY22131" fmla="*/ 1183962 h 3508684"/>
                <a:gd name="connsiteX22132" fmla="*/ 794176 w 2371972"/>
                <a:gd name="connsiteY22132" fmla="*/ 1184628 h 3508684"/>
                <a:gd name="connsiteX22133" fmla="*/ 795032 w 2371972"/>
                <a:gd name="connsiteY22133" fmla="*/ 1188149 h 3508684"/>
                <a:gd name="connsiteX22134" fmla="*/ 794271 w 2371972"/>
                <a:gd name="connsiteY22134" fmla="*/ 1189006 h 3508684"/>
                <a:gd name="connsiteX22135" fmla="*/ 794271 w 2371972"/>
                <a:gd name="connsiteY22135" fmla="*/ 1189862 h 3508684"/>
                <a:gd name="connsiteX22136" fmla="*/ 795793 w 2371972"/>
                <a:gd name="connsiteY22136" fmla="*/ 1190528 h 3508684"/>
                <a:gd name="connsiteX22137" fmla="*/ 796078 w 2371972"/>
                <a:gd name="connsiteY22137" fmla="*/ 1189862 h 3508684"/>
                <a:gd name="connsiteX22138" fmla="*/ 797600 w 2371972"/>
                <a:gd name="connsiteY22138" fmla="*/ 1189481 h 3508684"/>
                <a:gd name="connsiteX22139" fmla="*/ 799692 w 2371972"/>
                <a:gd name="connsiteY22139" fmla="*/ 1190338 h 3508684"/>
                <a:gd name="connsiteX22140" fmla="*/ 799216 w 2371972"/>
                <a:gd name="connsiteY22140" fmla="*/ 1191004 h 3508684"/>
                <a:gd name="connsiteX22141" fmla="*/ 798931 w 2371972"/>
                <a:gd name="connsiteY22141" fmla="*/ 1194430 h 3508684"/>
                <a:gd name="connsiteX22142" fmla="*/ 797600 w 2371972"/>
                <a:gd name="connsiteY22142" fmla="*/ 1196047 h 3508684"/>
                <a:gd name="connsiteX22143" fmla="*/ 797885 w 2371972"/>
                <a:gd name="connsiteY22143" fmla="*/ 1196904 h 3508684"/>
                <a:gd name="connsiteX22144" fmla="*/ 799977 w 2371972"/>
                <a:gd name="connsiteY22144" fmla="*/ 1197570 h 3508684"/>
                <a:gd name="connsiteX22145" fmla="*/ 800833 w 2371972"/>
                <a:gd name="connsiteY22145" fmla="*/ 1199092 h 3508684"/>
                <a:gd name="connsiteX22146" fmla="*/ 802355 w 2371972"/>
                <a:gd name="connsiteY22146" fmla="*/ 1199378 h 3508684"/>
                <a:gd name="connsiteX22147" fmla="*/ 802830 w 2371972"/>
                <a:gd name="connsiteY22147" fmla="*/ 1197855 h 3508684"/>
                <a:gd name="connsiteX22148" fmla="*/ 804637 w 2371972"/>
                <a:gd name="connsiteY22148" fmla="*/ 1197855 h 3508684"/>
                <a:gd name="connsiteX22149" fmla="*/ 804637 w 2371972"/>
                <a:gd name="connsiteY22149" fmla="*/ 1200710 h 3508684"/>
                <a:gd name="connsiteX22150" fmla="*/ 803591 w 2371972"/>
                <a:gd name="connsiteY22150" fmla="*/ 1200996 h 3508684"/>
                <a:gd name="connsiteX22151" fmla="*/ 803306 w 2371972"/>
                <a:gd name="connsiteY22151" fmla="*/ 1201947 h 3508684"/>
                <a:gd name="connsiteX22152" fmla="*/ 806444 w 2371972"/>
                <a:gd name="connsiteY22152" fmla="*/ 1202613 h 3508684"/>
                <a:gd name="connsiteX22153" fmla="*/ 806159 w 2371972"/>
                <a:gd name="connsiteY22153" fmla="*/ 1204136 h 3508684"/>
                <a:gd name="connsiteX22154" fmla="*/ 805683 w 2371972"/>
                <a:gd name="connsiteY22154" fmla="*/ 1204421 h 3508684"/>
                <a:gd name="connsiteX22155" fmla="*/ 806729 w 2371972"/>
                <a:gd name="connsiteY22155" fmla="*/ 1205278 h 3508684"/>
                <a:gd name="connsiteX22156" fmla="*/ 807015 w 2371972"/>
                <a:gd name="connsiteY22156" fmla="*/ 1208132 h 3508684"/>
                <a:gd name="connsiteX22157" fmla="*/ 806539 w 2371972"/>
                <a:gd name="connsiteY22157" fmla="*/ 1208418 h 3508684"/>
                <a:gd name="connsiteX22158" fmla="*/ 806254 w 2371972"/>
                <a:gd name="connsiteY22158" fmla="*/ 1209655 h 3508684"/>
                <a:gd name="connsiteX22159" fmla="*/ 804162 w 2371972"/>
                <a:gd name="connsiteY22159" fmla="*/ 1211273 h 3508684"/>
                <a:gd name="connsiteX22160" fmla="*/ 804447 w 2371972"/>
                <a:gd name="connsiteY22160" fmla="*/ 1213556 h 3508684"/>
                <a:gd name="connsiteX22161" fmla="*/ 805493 w 2371972"/>
                <a:gd name="connsiteY22161" fmla="*/ 1214413 h 3508684"/>
                <a:gd name="connsiteX22162" fmla="*/ 805018 w 2371972"/>
                <a:gd name="connsiteY22162" fmla="*/ 1216031 h 3508684"/>
                <a:gd name="connsiteX22163" fmla="*/ 804542 w 2371972"/>
                <a:gd name="connsiteY22163" fmla="*/ 1216316 h 3508684"/>
                <a:gd name="connsiteX22164" fmla="*/ 805208 w 2371972"/>
                <a:gd name="connsiteY22164" fmla="*/ 1218600 h 3508684"/>
                <a:gd name="connsiteX22165" fmla="*/ 804732 w 2371972"/>
                <a:gd name="connsiteY22165" fmla="*/ 1220884 h 3508684"/>
                <a:gd name="connsiteX22166" fmla="*/ 804257 w 2371972"/>
                <a:gd name="connsiteY22166" fmla="*/ 1221169 h 3508684"/>
                <a:gd name="connsiteX22167" fmla="*/ 803971 w 2371972"/>
                <a:gd name="connsiteY22167" fmla="*/ 1223643 h 3508684"/>
                <a:gd name="connsiteX22168" fmla="*/ 807395 w 2371972"/>
                <a:gd name="connsiteY22168" fmla="*/ 1227735 h 3508684"/>
                <a:gd name="connsiteX22169" fmla="*/ 807395 w 2371972"/>
                <a:gd name="connsiteY22169" fmla="*/ 1228687 h 3508684"/>
                <a:gd name="connsiteX22170" fmla="*/ 808441 w 2371972"/>
                <a:gd name="connsiteY22170" fmla="*/ 1229543 h 3508684"/>
                <a:gd name="connsiteX22171" fmla="*/ 809202 w 2371972"/>
                <a:gd name="connsiteY22171" fmla="*/ 1231446 h 3508684"/>
                <a:gd name="connsiteX22172" fmla="*/ 810533 w 2371972"/>
                <a:gd name="connsiteY22172" fmla="*/ 1231827 h 3508684"/>
                <a:gd name="connsiteX22173" fmla="*/ 811865 w 2371972"/>
                <a:gd name="connsiteY22173" fmla="*/ 1233064 h 3508684"/>
                <a:gd name="connsiteX22174" fmla="*/ 813386 w 2371972"/>
                <a:gd name="connsiteY22174" fmla="*/ 1235824 h 3508684"/>
                <a:gd name="connsiteX22175" fmla="*/ 816239 w 2371972"/>
                <a:gd name="connsiteY22175" fmla="*/ 1238298 h 3508684"/>
                <a:gd name="connsiteX22176" fmla="*/ 816525 w 2371972"/>
                <a:gd name="connsiteY22176" fmla="*/ 1239249 h 3508684"/>
                <a:gd name="connsiteX22177" fmla="*/ 817856 w 2371972"/>
                <a:gd name="connsiteY22177" fmla="*/ 1240486 h 3508684"/>
                <a:gd name="connsiteX22178" fmla="*/ 817856 w 2371972"/>
                <a:gd name="connsiteY22178" fmla="*/ 1242009 h 3508684"/>
                <a:gd name="connsiteX22179" fmla="*/ 818902 w 2371972"/>
                <a:gd name="connsiteY22179" fmla="*/ 1242389 h 3508684"/>
                <a:gd name="connsiteX22180" fmla="*/ 821184 w 2371972"/>
                <a:gd name="connsiteY22180" fmla="*/ 1245910 h 3508684"/>
                <a:gd name="connsiteX22181" fmla="*/ 822991 w 2371972"/>
                <a:gd name="connsiteY22181" fmla="*/ 1247433 h 3508684"/>
                <a:gd name="connsiteX22182" fmla="*/ 823847 w 2371972"/>
                <a:gd name="connsiteY22182" fmla="*/ 1247718 h 3508684"/>
                <a:gd name="connsiteX22183" fmla="*/ 825939 w 2371972"/>
                <a:gd name="connsiteY22183" fmla="*/ 1246862 h 3508684"/>
                <a:gd name="connsiteX22184" fmla="*/ 828412 w 2371972"/>
                <a:gd name="connsiteY22184" fmla="*/ 1246576 h 3508684"/>
                <a:gd name="connsiteX22185" fmla="*/ 829268 w 2371972"/>
                <a:gd name="connsiteY22185" fmla="*/ 1246576 h 3508684"/>
                <a:gd name="connsiteX22186" fmla="*/ 829839 w 2371972"/>
                <a:gd name="connsiteY22186" fmla="*/ 1247243 h 3508684"/>
                <a:gd name="connsiteX22187" fmla="*/ 832216 w 2371972"/>
                <a:gd name="connsiteY22187" fmla="*/ 1244959 h 3508684"/>
                <a:gd name="connsiteX22188" fmla="*/ 832501 w 2371972"/>
                <a:gd name="connsiteY22188" fmla="*/ 1243436 h 3508684"/>
                <a:gd name="connsiteX22189" fmla="*/ 831836 w 2371972"/>
                <a:gd name="connsiteY22189" fmla="*/ 1241533 h 3508684"/>
                <a:gd name="connsiteX22190" fmla="*/ 830314 w 2371972"/>
                <a:gd name="connsiteY22190" fmla="*/ 1241152 h 3508684"/>
                <a:gd name="connsiteX22191" fmla="*/ 828222 w 2371972"/>
                <a:gd name="connsiteY22191" fmla="*/ 1242009 h 3508684"/>
                <a:gd name="connsiteX22192" fmla="*/ 827746 w 2371972"/>
                <a:gd name="connsiteY22192" fmla="*/ 1241152 h 3508684"/>
                <a:gd name="connsiteX22193" fmla="*/ 827081 w 2371972"/>
                <a:gd name="connsiteY22193" fmla="*/ 1240867 h 3508684"/>
                <a:gd name="connsiteX22194" fmla="*/ 827081 w 2371972"/>
                <a:gd name="connsiteY22194" fmla="*/ 1240010 h 3508684"/>
                <a:gd name="connsiteX22195" fmla="*/ 828127 w 2371972"/>
                <a:gd name="connsiteY22195" fmla="*/ 1239725 h 3508684"/>
                <a:gd name="connsiteX22196" fmla="*/ 828412 w 2371972"/>
                <a:gd name="connsiteY22196" fmla="*/ 1239059 h 3508684"/>
                <a:gd name="connsiteX22197" fmla="*/ 827366 w 2371972"/>
                <a:gd name="connsiteY22197" fmla="*/ 1238107 h 3508684"/>
                <a:gd name="connsiteX22198" fmla="*/ 827366 w 2371972"/>
                <a:gd name="connsiteY22198" fmla="*/ 1237251 h 3508684"/>
                <a:gd name="connsiteX22199" fmla="*/ 825844 w 2371972"/>
                <a:gd name="connsiteY22199" fmla="*/ 1236014 h 3508684"/>
                <a:gd name="connsiteX22200" fmla="*/ 825559 w 2371972"/>
                <a:gd name="connsiteY22200" fmla="*/ 1234777 h 3508684"/>
                <a:gd name="connsiteX22201" fmla="*/ 825084 w 2371972"/>
                <a:gd name="connsiteY22201" fmla="*/ 1234491 h 3508684"/>
                <a:gd name="connsiteX22202" fmla="*/ 824798 w 2371972"/>
                <a:gd name="connsiteY22202" fmla="*/ 1232303 h 3508684"/>
                <a:gd name="connsiteX22203" fmla="*/ 822326 w 2371972"/>
                <a:gd name="connsiteY22203" fmla="*/ 1232303 h 3508684"/>
                <a:gd name="connsiteX22204" fmla="*/ 821565 w 2371972"/>
                <a:gd name="connsiteY22204" fmla="*/ 1230780 h 3508684"/>
                <a:gd name="connsiteX22205" fmla="*/ 821850 w 2371972"/>
                <a:gd name="connsiteY22205" fmla="*/ 1229543 h 3508684"/>
                <a:gd name="connsiteX22206" fmla="*/ 822896 w 2371972"/>
                <a:gd name="connsiteY22206" fmla="*/ 1229162 h 3508684"/>
                <a:gd name="connsiteX22207" fmla="*/ 823657 w 2371972"/>
                <a:gd name="connsiteY22207" fmla="*/ 1227545 h 3508684"/>
                <a:gd name="connsiteX22208" fmla="*/ 824988 w 2371972"/>
                <a:gd name="connsiteY22208" fmla="*/ 1226879 h 3508684"/>
                <a:gd name="connsiteX22209" fmla="*/ 826035 w 2371972"/>
                <a:gd name="connsiteY22209" fmla="*/ 1225642 h 3508684"/>
                <a:gd name="connsiteX22210" fmla="*/ 827556 w 2371972"/>
                <a:gd name="connsiteY22210" fmla="*/ 1224976 h 3508684"/>
                <a:gd name="connsiteX22211" fmla="*/ 829078 w 2371972"/>
                <a:gd name="connsiteY22211" fmla="*/ 1224690 h 3508684"/>
                <a:gd name="connsiteX22212" fmla="*/ 831170 w 2371972"/>
                <a:gd name="connsiteY22212" fmla="*/ 1226308 h 3508684"/>
                <a:gd name="connsiteX22213" fmla="*/ 831455 w 2371972"/>
                <a:gd name="connsiteY22213" fmla="*/ 1227925 h 3508684"/>
                <a:gd name="connsiteX22214" fmla="*/ 830694 w 2371972"/>
                <a:gd name="connsiteY22214" fmla="*/ 1229543 h 3508684"/>
                <a:gd name="connsiteX22215" fmla="*/ 828887 w 2371972"/>
                <a:gd name="connsiteY22215" fmla="*/ 1230399 h 3508684"/>
                <a:gd name="connsiteX22216" fmla="*/ 828602 w 2371972"/>
                <a:gd name="connsiteY22216" fmla="*/ 1231066 h 3508684"/>
                <a:gd name="connsiteX22217" fmla="*/ 829648 w 2371972"/>
                <a:gd name="connsiteY22217" fmla="*/ 1231351 h 3508684"/>
                <a:gd name="connsiteX22218" fmla="*/ 832121 w 2371972"/>
                <a:gd name="connsiteY22218" fmla="*/ 1230495 h 3508684"/>
                <a:gd name="connsiteX22219" fmla="*/ 832882 w 2371972"/>
                <a:gd name="connsiteY22219" fmla="*/ 1230875 h 3508684"/>
                <a:gd name="connsiteX22220" fmla="*/ 833167 w 2371972"/>
                <a:gd name="connsiteY22220" fmla="*/ 1230209 h 3508684"/>
                <a:gd name="connsiteX22221" fmla="*/ 836591 w 2371972"/>
                <a:gd name="connsiteY22221" fmla="*/ 1230209 h 3508684"/>
                <a:gd name="connsiteX22222" fmla="*/ 837066 w 2371972"/>
                <a:gd name="connsiteY22222" fmla="*/ 1229543 h 3508684"/>
                <a:gd name="connsiteX22223" fmla="*/ 837732 w 2371972"/>
                <a:gd name="connsiteY22223" fmla="*/ 1229829 h 3508684"/>
                <a:gd name="connsiteX22224" fmla="*/ 839063 w 2371972"/>
                <a:gd name="connsiteY22224" fmla="*/ 1229162 h 3508684"/>
                <a:gd name="connsiteX22225" fmla="*/ 839348 w 2371972"/>
                <a:gd name="connsiteY22225" fmla="*/ 1228211 h 3508684"/>
                <a:gd name="connsiteX22226" fmla="*/ 839824 w 2371972"/>
                <a:gd name="connsiteY22226" fmla="*/ 1227925 h 3508684"/>
                <a:gd name="connsiteX22227" fmla="*/ 839539 w 2371972"/>
                <a:gd name="connsiteY22227" fmla="*/ 1226974 h 3508684"/>
                <a:gd name="connsiteX22228" fmla="*/ 838873 w 2371972"/>
                <a:gd name="connsiteY22228" fmla="*/ 1226688 h 3508684"/>
                <a:gd name="connsiteX22229" fmla="*/ 838112 w 2371972"/>
                <a:gd name="connsiteY22229" fmla="*/ 1224024 h 3508684"/>
                <a:gd name="connsiteX22230" fmla="*/ 832882 w 2371972"/>
                <a:gd name="connsiteY22230" fmla="*/ 1223738 h 3508684"/>
                <a:gd name="connsiteX22231" fmla="*/ 831360 w 2371972"/>
                <a:gd name="connsiteY22231" fmla="*/ 1222121 h 3508684"/>
                <a:gd name="connsiteX22232" fmla="*/ 831645 w 2371972"/>
                <a:gd name="connsiteY22232" fmla="*/ 1219932 h 3508684"/>
                <a:gd name="connsiteX22233" fmla="*/ 834784 w 2371972"/>
                <a:gd name="connsiteY22233" fmla="*/ 1215840 h 3508684"/>
                <a:gd name="connsiteX22234" fmla="*/ 835069 w 2371972"/>
                <a:gd name="connsiteY22234" fmla="*/ 1213937 h 3508684"/>
                <a:gd name="connsiteX22235" fmla="*/ 835544 w 2371972"/>
                <a:gd name="connsiteY22235" fmla="*/ 1213652 h 3508684"/>
                <a:gd name="connsiteX22236" fmla="*/ 836876 w 2371972"/>
                <a:gd name="connsiteY22236" fmla="*/ 1210131 h 3508684"/>
                <a:gd name="connsiteX22237" fmla="*/ 836400 w 2371972"/>
                <a:gd name="connsiteY22237" fmla="*/ 1208608 h 3508684"/>
                <a:gd name="connsiteX22238" fmla="*/ 837161 w 2371972"/>
                <a:gd name="connsiteY22238" fmla="*/ 1206705 h 3508684"/>
                <a:gd name="connsiteX22239" fmla="*/ 837446 w 2371972"/>
                <a:gd name="connsiteY22239" fmla="*/ 1202899 h 3508684"/>
                <a:gd name="connsiteX22240" fmla="*/ 836686 w 2371972"/>
                <a:gd name="connsiteY22240" fmla="*/ 1202518 h 3508684"/>
                <a:gd name="connsiteX22241" fmla="*/ 836400 w 2371972"/>
                <a:gd name="connsiteY22241" fmla="*/ 1201662 h 3508684"/>
                <a:gd name="connsiteX22242" fmla="*/ 837922 w 2371972"/>
                <a:gd name="connsiteY22242" fmla="*/ 1200805 h 3508684"/>
                <a:gd name="connsiteX22243" fmla="*/ 838207 w 2371972"/>
                <a:gd name="connsiteY22243" fmla="*/ 1199283 h 3508684"/>
                <a:gd name="connsiteX22244" fmla="*/ 837351 w 2371972"/>
                <a:gd name="connsiteY22244" fmla="*/ 1196523 h 3508684"/>
                <a:gd name="connsiteX22245" fmla="*/ 837827 w 2371972"/>
                <a:gd name="connsiteY22245" fmla="*/ 1194239 h 3508684"/>
                <a:gd name="connsiteX22246" fmla="*/ 836971 w 2371972"/>
                <a:gd name="connsiteY22246" fmla="*/ 1193288 h 3508684"/>
                <a:gd name="connsiteX22247" fmla="*/ 836971 w 2371972"/>
                <a:gd name="connsiteY22247" fmla="*/ 1192431 h 3508684"/>
                <a:gd name="connsiteX22248" fmla="*/ 834689 w 2371972"/>
                <a:gd name="connsiteY22248" fmla="*/ 1191480 h 3508684"/>
                <a:gd name="connsiteX22249" fmla="*/ 832882 w 2371972"/>
                <a:gd name="connsiteY22249" fmla="*/ 1191194 h 3508684"/>
                <a:gd name="connsiteX22250" fmla="*/ 832596 w 2371972"/>
                <a:gd name="connsiteY22250" fmla="*/ 1192051 h 3508684"/>
                <a:gd name="connsiteX22251" fmla="*/ 833072 w 2371972"/>
                <a:gd name="connsiteY22251" fmla="*/ 1192336 h 3508684"/>
                <a:gd name="connsiteX22252" fmla="*/ 833547 w 2371972"/>
                <a:gd name="connsiteY22252" fmla="*/ 1193859 h 3508684"/>
                <a:gd name="connsiteX22253" fmla="*/ 832026 w 2371972"/>
                <a:gd name="connsiteY22253" fmla="*/ 1193573 h 3508684"/>
                <a:gd name="connsiteX22254" fmla="*/ 831740 w 2371972"/>
                <a:gd name="connsiteY22254" fmla="*/ 1192051 h 3508684"/>
                <a:gd name="connsiteX22255" fmla="*/ 830694 w 2371972"/>
                <a:gd name="connsiteY22255" fmla="*/ 1191385 h 3508684"/>
                <a:gd name="connsiteX22256" fmla="*/ 830409 w 2371972"/>
                <a:gd name="connsiteY22256" fmla="*/ 1189862 h 3508684"/>
                <a:gd name="connsiteX22257" fmla="*/ 831170 w 2371972"/>
                <a:gd name="connsiteY22257" fmla="*/ 1187959 h 3508684"/>
                <a:gd name="connsiteX22258" fmla="*/ 830885 w 2371972"/>
                <a:gd name="connsiteY22258" fmla="*/ 1186341 h 3508684"/>
                <a:gd name="connsiteX22259" fmla="*/ 830124 w 2371972"/>
                <a:gd name="connsiteY22259" fmla="*/ 1186056 h 3508684"/>
                <a:gd name="connsiteX22260" fmla="*/ 830124 w 2371972"/>
                <a:gd name="connsiteY22260" fmla="*/ 1185675 h 3508684"/>
                <a:gd name="connsiteX22261" fmla="*/ 829078 w 2371972"/>
                <a:gd name="connsiteY22261" fmla="*/ 1185009 h 3508684"/>
                <a:gd name="connsiteX22262" fmla="*/ 826605 w 2371972"/>
                <a:gd name="connsiteY22262" fmla="*/ 1184057 h 3508684"/>
                <a:gd name="connsiteX22263" fmla="*/ 825274 w 2371972"/>
                <a:gd name="connsiteY22263" fmla="*/ 1184343 h 3508684"/>
                <a:gd name="connsiteX22264" fmla="*/ 823182 w 2371972"/>
                <a:gd name="connsiteY22264" fmla="*/ 1183486 h 3508684"/>
                <a:gd name="connsiteX22265" fmla="*/ 822516 w 2371972"/>
                <a:gd name="connsiteY22265" fmla="*/ 1182249 h 3508684"/>
                <a:gd name="connsiteX22266" fmla="*/ 820233 w 2371972"/>
                <a:gd name="connsiteY22266" fmla="*/ 1181012 h 3508684"/>
                <a:gd name="connsiteX22267" fmla="*/ 819187 w 2371972"/>
                <a:gd name="connsiteY22267" fmla="*/ 1181298 h 3508684"/>
                <a:gd name="connsiteX22268" fmla="*/ 818902 w 2371972"/>
                <a:gd name="connsiteY22268" fmla="*/ 1182154 h 3508684"/>
                <a:gd name="connsiteX22269" fmla="*/ 817571 w 2371972"/>
                <a:gd name="connsiteY22269" fmla="*/ 1181773 h 3508684"/>
                <a:gd name="connsiteX22270" fmla="*/ 817095 w 2371972"/>
                <a:gd name="connsiteY22270" fmla="*/ 1181488 h 3508684"/>
                <a:gd name="connsiteX22271" fmla="*/ 817571 w 2371972"/>
                <a:gd name="connsiteY22271" fmla="*/ 1180632 h 3508684"/>
                <a:gd name="connsiteX22272" fmla="*/ 816715 w 2371972"/>
                <a:gd name="connsiteY22272" fmla="*/ 1180061 h 3508684"/>
                <a:gd name="connsiteX22273" fmla="*/ 815098 w 2371972"/>
                <a:gd name="connsiteY22273" fmla="*/ 1181298 h 3508684"/>
                <a:gd name="connsiteX22274" fmla="*/ 813577 w 2371972"/>
                <a:gd name="connsiteY22274" fmla="*/ 1181678 h 3508684"/>
                <a:gd name="connsiteX22275" fmla="*/ 813101 w 2371972"/>
                <a:gd name="connsiteY22275" fmla="*/ 1181298 h 3508684"/>
                <a:gd name="connsiteX22276" fmla="*/ 813101 w 2371972"/>
                <a:gd name="connsiteY22276" fmla="*/ 1180346 h 3508684"/>
                <a:gd name="connsiteX22277" fmla="*/ 813767 w 2371972"/>
                <a:gd name="connsiteY22277" fmla="*/ 1179490 h 3508684"/>
                <a:gd name="connsiteX22278" fmla="*/ 813291 w 2371972"/>
                <a:gd name="connsiteY22278" fmla="*/ 1179204 h 3508684"/>
                <a:gd name="connsiteX22279" fmla="*/ 813577 w 2371972"/>
                <a:gd name="connsiteY22279" fmla="*/ 1177301 h 3508684"/>
                <a:gd name="connsiteX22280" fmla="*/ 815098 w 2371972"/>
                <a:gd name="connsiteY22280" fmla="*/ 1175683 h 3508684"/>
                <a:gd name="connsiteX22281" fmla="*/ 811294 w 2371972"/>
                <a:gd name="connsiteY22281" fmla="*/ 1172829 h 3508684"/>
                <a:gd name="connsiteX22282" fmla="*/ 812625 w 2371972"/>
                <a:gd name="connsiteY22282" fmla="*/ 1169974 h 3508684"/>
                <a:gd name="connsiteX22283" fmla="*/ 811960 w 2371972"/>
                <a:gd name="connsiteY22283" fmla="*/ 1169498 h 3508684"/>
                <a:gd name="connsiteX22284" fmla="*/ 810628 w 2371972"/>
                <a:gd name="connsiteY22284" fmla="*/ 1169784 h 3508684"/>
                <a:gd name="connsiteX22285" fmla="*/ 809868 w 2371972"/>
                <a:gd name="connsiteY22285" fmla="*/ 1166358 h 3508684"/>
                <a:gd name="connsiteX22286" fmla="*/ 808536 w 2371972"/>
                <a:gd name="connsiteY22286" fmla="*/ 1165692 h 3508684"/>
                <a:gd name="connsiteX22287" fmla="*/ 807870 w 2371972"/>
                <a:gd name="connsiteY22287" fmla="*/ 1162837 h 3508684"/>
                <a:gd name="connsiteX22288" fmla="*/ 808156 w 2371972"/>
                <a:gd name="connsiteY22288" fmla="*/ 1161980 h 3508684"/>
                <a:gd name="connsiteX22289" fmla="*/ 809012 w 2371972"/>
                <a:gd name="connsiteY22289" fmla="*/ 1161314 h 3508684"/>
                <a:gd name="connsiteX22290" fmla="*/ 812816 w 2371972"/>
                <a:gd name="connsiteY22290" fmla="*/ 1160363 h 3508684"/>
                <a:gd name="connsiteX22291" fmla="*/ 813101 w 2371972"/>
                <a:gd name="connsiteY22291" fmla="*/ 1159697 h 3508684"/>
                <a:gd name="connsiteX22292" fmla="*/ 812340 w 2371972"/>
                <a:gd name="connsiteY22292" fmla="*/ 1159411 h 3508684"/>
                <a:gd name="connsiteX22293" fmla="*/ 810248 w 2371972"/>
                <a:gd name="connsiteY22293" fmla="*/ 1157127 h 3508684"/>
                <a:gd name="connsiteX22294" fmla="*/ 807966 w 2371972"/>
                <a:gd name="connsiteY22294" fmla="*/ 1156842 h 3508684"/>
                <a:gd name="connsiteX22295" fmla="*/ 807680 w 2371972"/>
                <a:gd name="connsiteY22295" fmla="*/ 1155986 h 3508684"/>
                <a:gd name="connsiteX22296" fmla="*/ 807680 w 2371972"/>
                <a:gd name="connsiteY22296" fmla="*/ 1155129 h 3508684"/>
                <a:gd name="connsiteX22297" fmla="*/ 809202 w 2371972"/>
                <a:gd name="connsiteY22297" fmla="*/ 1154177 h 3508684"/>
                <a:gd name="connsiteX22298" fmla="*/ 809202 w 2371972"/>
                <a:gd name="connsiteY22298" fmla="*/ 1153511 h 3508684"/>
                <a:gd name="connsiteX22299" fmla="*/ 810058 w 2371972"/>
                <a:gd name="connsiteY22299" fmla="*/ 1152845 h 3508684"/>
                <a:gd name="connsiteX22300" fmla="*/ 811104 w 2371972"/>
                <a:gd name="connsiteY22300" fmla="*/ 1150657 h 3508684"/>
                <a:gd name="connsiteX22301" fmla="*/ 812150 w 2371972"/>
                <a:gd name="connsiteY22301" fmla="*/ 1149800 h 3508684"/>
                <a:gd name="connsiteX22302" fmla="*/ 811104 w 2371972"/>
                <a:gd name="connsiteY22302" fmla="*/ 1146279 h 3508684"/>
                <a:gd name="connsiteX22303" fmla="*/ 811865 w 2371972"/>
                <a:gd name="connsiteY22303" fmla="*/ 1145042 h 3508684"/>
                <a:gd name="connsiteX22304" fmla="*/ 812911 w 2371972"/>
                <a:gd name="connsiteY22304" fmla="*/ 1144376 h 3508684"/>
                <a:gd name="connsiteX22305" fmla="*/ 813767 w 2371972"/>
                <a:gd name="connsiteY22305" fmla="*/ 1140855 h 3508684"/>
                <a:gd name="connsiteX22306" fmla="*/ 814623 w 2371972"/>
                <a:gd name="connsiteY22306" fmla="*/ 1139999 h 3508684"/>
                <a:gd name="connsiteX22307" fmla="*/ 815288 w 2371972"/>
                <a:gd name="connsiteY22307" fmla="*/ 1137144 h 3508684"/>
                <a:gd name="connsiteX22308" fmla="*/ 818427 w 2371972"/>
                <a:gd name="connsiteY22308" fmla="*/ 1135907 h 3508684"/>
                <a:gd name="connsiteX22309" fmla="*/ 819282 w 2371972"/>
                <a:gd name="connsiteY22309" fmla="*/ 1135051 h 3508684"/>
                <a:gd name="connsiteX22310" fmla="*/ 819758 w 2371972"/>
                <a:gd name="connsiteY22310" fmla="*/ 1133814 h 3508684"/>
                <a:gd name="connsiteX22311" fmla="*/ 821089 w 2371972"/>
                <a:gd name="connsiteY22311" fmla="*/ 1132862 h 3508684"/>
                <a:gd name="connsiteX22312" fmla="*/ 821375 w 2371972"/>
                <a:gd name="connsiteY22312" fmla="*/ 1129722 h 3508684"/>
                <a:gd name="connsiteX22313" fmla="*/ 822896 w 2371972"/>
                <a:gd name="connsiteY22313" fmla="*/ 1129056 h 3508684"/>
                <a:gd name="connsiteX22314" fmla="*/ 826320 w 2371972"/>
                <a:gd name="connsiteY22314" fmla="*/ 1128390 h 3508684"/>
                <a:gd name="connsiteX22315" fmla="*/ 827651 w 2371972"/>
                <a:gd name="connsiteY22315" fmla="*/ 1129056 h 3508684"/>
                <a:gd name="connsiteX22316" fmla="*/ 828983 w 2371972"/>
                <a:gd name="connsiteY22316" fmla="*/ 1128675 h 3508684"/>
                <a:gd name="connsiteX22317" fmla="*/ 830029 w 2371972"/>
                <a:gd name="connsiteY22317" fmla="*/ 1129912 h 3508684"/>
                <a:gd name="connsiteX22318" fmla="*/ 831360 w 2371972"/>
                <a:gd name="connsiteY22318" fmla="*/ 1129531 h 3508684"/>
                <a:gd name="connsiteX22319" fmla="*/ 831075 w 2371972"/>
                <a:gd name="connsiteY22319" fmla="*/ 1130388 h 3508684"/>
                <a:gd name="connsiteX22320" fmla="*/ 833357 w 2371972"/>
                <a:gd name="connsiteY22320" fmla="*/ 1131340 h 3508684"/>
                <a:gd name="connsiteX22321" fmla="*/ 834213 w 2371972"/>
                <a:gd name="connsiteY22321" fmla="*/ 1132291 h 3508684"/>
                <a:gd name="connsiteX22322" fmla="*/ 833928 w 2371972"/>
                <a:gd name="connsiteY22322" fmla="*/ 1133147 h 3508684"/>
                <a:gd name="connsiteX22323" fmla="*/ 834689 w 2371972"/>
                <a:gd name="connsiteY22323" fmla="*/ 1133433 h 3508684"/>
                <a:gd name="connsiteX22324" fmla="*/ 836210 w 2371972"/>
                <a:gd name="connsiteY22324" fmla="*/ 1132767 h 3508684"/>
                <a:gd name="connsiteX22325" fmla="*/ 836876 w 2371972"/>
                <a:gd name="connsiteY22325" fmla="*/ 1133433 h 3508684"/>
                <a:gd name="connsiteX22326" fmla="*/ 837637 w 2371972"/>
                <a:gd name="connsiteY22326" fmla="*/ 1133052 h 3508684"/>
                <a:gd name="connsiteX22327" fmla="*/ 838683 w 2371972"/>
                <a:gd name="connsiteY22327" fmla="*/ 1133909 h 3508684"/>
                <a:gd name="connsiteX22328" fmla="*/ 838017 w 2371972"/>
                <a:gd name="connsiteY22328" fmla="*/ 1134289 h 3508684"/>
                <a:gd name="connsiteX22329" fmla="*/ 837732 w 2371972"/>
                <a:gd name="connsiteY22329" fmla="*/ 1135146 h 3508684"/>
                <a:gd name="connsiteX22330" fmla="*/ 839539 w 2371972"/>
                <a:gd name="connsiteY22330" fmla="*/ 1136668 h 3508684"/>
                <a:gd name="connsiteX22331" fmla="*/ 840204 w 2371972"/>
                <a:gd name="connsiteY22331" fmla="*/ 1135431 h 3508684"/>
                <a:gd name="connsiteX22332" fmla="*/ 841536 w 2371972"/>
                <a:gd name="connsiteY22332" fmla="*/ 1134480 h 3508684"/>
                <a:gd name="connsiteX22333" fmla="*/ 841250 w 2371972"/>
                <a:gd name="connsiteY22333" fmla="*/ 1135431 h 3508684"/>
                <a:gd name="connsiteX22334" fmla="*/ 842011 w 2371972"/>
                <a:gd name="connsiteY22334" fmla="*/ 1135717 h 3508684"/>
                <a:gd name="connsiteX22335" fmla="*/ 842297 w 2371972"/>
                <a:gd name="connsiteY22335" fmla="*/ 1135051 h 3508684"/>
                <a:gd name="connsiteX22336" fmla="*/ 845150 w 2371972"/>
                <a:gd name="connsiteY22336" fmla="*/ 1133433 h 3508684"/>
                <a:gd name="connsiteX22337" fmla="*/ 845815 w 2371972"/>
                <a:gd name="connsiteY22337" fmla="*/ 1135051 h 3508684"/>
                <a:gd name="connsiteX22338" fmla="*/ 846671 w 2371972"/>
                <a:gd name="connsiteY22338" fmla="*/ 1135336 h 3508684"/>
                <a:gd name="connsiteX22339" fmla="*/ 846671 w 2371972"/>
                <a:gd name="connsiteY22339" fmla="*/ 1137525 h 3508684"/>
                <a:gd name="connsiteX22340" fmla="*/ 848763 w 2371972"/>
                <a:gd name="connsiteY22340" fmla="*/ 1138381 h 3508684"/>
                <a:gd name="connsiteX22341" fmla="*/ 849619 w 2371972"/>
                <a:gd name="connsiteY22341" fmla="*/ 1138001 h 3508684"/>
                <a:gd name="connsiteX22342" fmla="*/ 849619 w 2371972"/>
                <a:gd name="connsiteY22342" fmla="*/ 1140855 h 3508684"/>
                <a:gd name="connsiteX22343" fmla="*/ 848098 w 2371972"/>
                <a:gd name="connsiteY22343" fmla="*/ 1142092 h 3508684"/>
                <a:gd name="connsiteX22344" fmla="*/ 848098 w 2371972"/>
                <a:gd name="connsiteY22344" fmla="*/ 1144376 h 3508684"/>
                <a:gd name="connsiteX22345" fmla="*/ 847622 w 2371972"/>
                <a:gd name="connsiteY22345" fmla="*/ 1145233 h 3508684"/>
                <a:gd name="connsiteX22346" fmla="*/ 846576 w 2371972"/>
                <a:gd name="connsiteY22346" fmla="*/ 1145613 h 3508684"/>
                <a:gd name="connsiteX22347" fmla="*/ 846291 w 2371972"/>
                <a:gd name="connsiteY22347" fmla="*/ 1146565 h 3508684"/>
                <a:gd name="connsiteX22348" fmla="*/ 848098 w 2371972"/>
                <a:gd name="connsiteY22348" fmla="*/ 1147516 h 3508684"/>
                <a:gd name="connsiteX22349" fmla="*/ 849429 w 2371972"/>
                <a:gd name="connsiteY22349" fmla="*/ 1146565 h 3508684"/>
                <a:gd name="connsiteX22350" fmla="*/ 849714 w 2371972"/>
                <a:gd name="connsiteY22350" fmla="*/ 1147802 h 3508684"/>
                <a:gd name="connsiteX22351" fmla="*/ 850760 w 2371972"/>
                <a:gd name="connsiteY22351" fmla="*/ 1148087 h 3508684"/>
                <a:gd name="connsiteX22352" fmla="*/ 850760 w 2371972"/>
                <a:gd name="connsiteY22352" fmla="*/ 1150847 h 3508684"/>
                <a:gd name="connsiteX22353" fmla="*/ 849429 w 2371972"/>
                <a:gd name="connsiteY22353" fmla="*/ 1153036 h 3508684"/>
                <a:gd name="connsiteX22354" fmla="*/ 849144 w 2371972"/>
                <a:gd name="connsiteY22354" fmla="*/ 1154653 h 3508684"/>
                <a:gd name="connsiteX22355" fmla="*/ 850475 w 2371972"/>
                <a:gd name="connsiteY22355" fmla="*/ 1157794 h 3508684"/>
                <a:gd name="connsiteX22356" fmla="*/ 849809 w 2371972"/>
                <a:gd name="connsiteY22356" fmla="*/ 1160553 h 3508684"/>
                <a:gd name="connsiteX22357" fmla="*/ 852282 w 2371972"/>
                <a:gd name="connsiteY22357" fmla="*/ 1163979 h 3508684"/>
                <a:gd name="connsiteX22358" fmla="*/ 852567 w 2371972"/>
                <a:gd name="connsiteY22358" fmla="*/ 1164930 h 3508684"/>
                <a:gd name="connsiteX22359" fmla="*/ 853423 w 2371972"/>
                <a:gd name="connsiteY22359" fmla="*/ 1165787 h 3508684"/>
                <a:gd name="connsiteX22360" fmla="*/ 854945 w 2371972"/>
                <a:gd name="connsiteY22360" fmla="*/ 1166167 h 3508684"/>
                <a:gd name="connsiteX22361" fmla="*/ 854469 w 2371972"/>
                <a:gd name="connsiteY22361" fmla="*/ 1168071 h 3508684"/>
                <a:gd name="connsiteX22362" fmla="*/ 853994 w 2371972"/>
                <a:gd name="connsiteY22362" fmla="*/ 1168356 h 3508684"/>
                <a:gd name="connsiteX22363" fmla="*/ 854279 w 2371972"/>
                <a:gd name="connsiteY22363" fmla="*/ 1171211 h 3508684"/>
                <a:gd name="connsiteX22364" fmla="*/ 854945 w 2371972"/>
                <a:gd name="connsiteY22364" fmla="*/ 1172067 h 3508684"/>
                <a:gd name="connsiteX22365" fmla="*/ 856752 w 2371972"/>
                <a:gd name="connsiteY22365" fmla="*/ 1172067 h 3508684"/>
                <a:gd name="connsiteX22366" fmla="*/ 858083 w 2371972"/>
                <a:gd name="connsiteY22366" fmla="*/ 1172924 h 3508684"/>
                <a:gd name="connsiteX22367" fmla="*/ 859605 w 2371972"/>
                <a:gd name="connsiteY22367" fmla="*/ 1172924 h 3508684"/>
                <a:gd name="connsiteX22368" fmla="*/ 861412 w 2371972"/>
                <a:gd name="connsiteY22368" fmla="*/ 1173590 h 3508684"/>
                <a:gd name="connsiteX22369" fmla="*/ 861697 w 2371972"/>
                <a:gd name="connsiteY22369" fmla="*/ 1174256 h 3508684"/>
                <a:gd name="connsiteX22370" fmla="*/ 862363 w 2371972"/>
                <a:gd name="connsiteY22370" fmla="*/ 1174541 h 3508684"/>
                <a:gd name="connsiteX22371" fmla="*/ 864169 w 2371972"/>
                <a:gd name="connsiteY22371" fmla="*/ 1173685 h 3508684"/>
                <a:gd name="connsiteX22372" fmla="*/ 864169 w 2371972"/>
                <a:gd name="connsiteY22372" fmla="*/ 1174541 h 3508684"/>
                <a:gd name="connsiteX22373" fmla="*/ 866262 w 2371972"/>
                <a:gd name="connsiteY22373" fmla="*/ 1175208 h 3508684"/>
                <a:gd name="connsiteX22374" fmla="*/ 867118 w 2371972"/>
                <a:gd name="connsiteY22374" fmla="*/ 1176730 h 3508684"/>
                <a:gd name="connsiteX22375" fmla="*/ 868164 w 2371972"/>
                <a:gd name="connsiteY22375" fmla="*/ 1177016 h 3508684"/>
                <a:gd name="connsiteX22376" fmla="*/ 868924 w 2371972"/>
                <a:gd name="connsiteY22376" fmla="*/ 1176635 h 3508684"/>
                <a:gd name="connsiteX22377" fmla="*/ 870731 w 2371972"/>
                <a:gd name="connsiteY22377" fmla="*/ 1177587 h 3508684"/>
                <a:gd name="connsiteX22378" fmla="*/ 871017 w 2371972"/>
                <a:gd name="connsiteY22378" fmla="*/ 1176920 h 3508684"/>
                <a:gd name="connsiteX22379" fmla="*/ 875201 w 2371972"/>
                <a:gd name="connsiteY22379" fmla="*/ 1177301 h 3508684"/>
                <a:gd name="connsiteX22380" fmla="*/ 875201 w 2371972"/>
                <a:gd name="connsiteY22380" fmla="*/ 1178538 h 3508684"/>
                <a:gd name="connsiteX22381" fmla="*/ 875962 w 2371972"/>
                <a:gd name="connsiteY22381" fmla="*/ 1179490 h 3508684"/>
                <a:gd name="connsiteX22382" fmla="*/ 878625 w 2371972"/>
                <a:gd name="connsiteY22382" fmla="*/ 1180156 h 3508684"/>
                <a:gd name="connsiteX22383" fmla="*/ 880717 w 2371972"/>
                <a:gd name="connsiteY22383" fmla="*/ 1179490 h 3508684"/>
                <a:gd name="connsiteX22384" fmla="*/ 881002 w 2371972"/>
                <a:gd name="connsiteY22384" fmla="*/ 1180346 h 3508684"/>
                <a:gd name="connsiteX22385" fmla="*/ 882048 w 2371972"/>
                <a:gd name="connsiteY22385" fmla="*/ 1180727 h 3508684"/>
                <a:gd name="connsiteX22386" fmla="*/ 882048 w 2371972"/>
                <a:gd name="connsiteY22386" fmla="*/ 1182344 h 3508684"/>
                <a:gd name="connsiteX22387" fmla="*/ 883094 w 2371972"/>
                <a:gd name="connsiteY22387" fmla="*/ 1183011 h 3508684"/>
                <a:gd name="connsiteX22388" fmla="*/ 888705 w 2371972"/>
                <a:gd name="connsiteY22388" fmla="*/ 1184533 h 3508684"/>
                <a:gd name="connsiteX22389" fmla="*/ 889181 w 2371972"/>
                <a:gd name="connsiteY22389" fmla="*/ 1184248 h 3508684"/>
                <a:gd name="connsiteX22390" fmla="*/ 890036 w 2371972"/>
                <a:gd name="connsiteY22390" fmla="*/ 1180441 h 3508684"/>
                <a:gd name="connsiteX22391" fmla="*/ 889751 w 2371972"/>
                <a:gd name="connsiteY22391" fmla="*/ 1179775 h 3508684"/>
                <a:gd name="connsiteX22392" fmla="*/ 890227 w 2371972"/>
                <a:gd name="connsiteY22392" fmla="*/ 1179490 h 3508684"/>
                <a:gd name="connsiteX22393" fmla="*/ 889181 w 2371972"/>
                <a:gd name="connsiteY22393" fmla="*/ 1178824 h 3508684"/>
                <a:gd name="connsiteX22394" fmla="*/ 890036 w 2371972"/>
                <a:gd name="connsiteY22394" fmla="*/ 1177872 h 3508684"/>
                <a:gd name="connsiteX22395" fmla="*/ 890036 w 2371972"/>
                <a:gd name="connsiteY22395" fmla="*/ 1176635 h 3508684"/>
                <a:gd name="connsiteX22396" fmla="*/ 888515 w 2371972"/>
                <a:gd name="connsiteY22396" fmla="*/ 1176254 h 3508684"/>
                <a:gd name="connsiteX22397" fmla="*/ 887184 w 2371972"/>
                <a:gd name="connsiteY22397" fmla="*/ 1177206 h 3508684"/>
                <a:gd name="connsiteX22398" fmla="*/ 886518 w 2371972"/>
                <a:gd name="connsiteY22398" fmla="*/ 1176920 h 3508684"/>
                <a:gd name="connsiteX22399" fmla="*/ 886042 w 2371972"/>
                <a:gd name="connsiteY22399" fmla="*/ 1175398 h 3508684"/>
                <a:gd name="connsiteX22400" fmla="*/ 888134 w 2371972"/>
                <a:gd name="connsiteY22400" fmla="*/ 1175398 h 3508684"/>
                <a:gd name="connsiteX22401" fmla="*/ 887659 w 2371972"/>
                <a:gd name="connsiteY22401" fmla="*/ 1174161 h 3508684"/>
                <a:gd name="connsiteX22402" fmla="*/ 888705 w 2371972"/>
                <a:gd name="connsiteY22402" fmla="*/ 1173495 h 3508684"/>
                <a:gd name="connsiteX22403" fmla="*/ 888990 w 2371972"/>
                <a:gd name="connsiteY22403" fmla="*/ 1170735 h 3508684"/>
                <a:gd name="connsiteX22404" fmla="*/ 892414 w 2371972"/>
                <a:gd name="connsiteY22404" fmla="*/ 1170354 h 3508684"/>
                <a:gd name="connsiteX22405" fmla="*/ 893460 w 2371972"/>
                <a:gd name="connsiteY22405" fmla="*/ 1168832 h 3508684"/>
                <a:gd name="connsiteX22406" fmla="*/ 894221 w 2371972"/>
                <a:gd name="connsiteY22406" fmla="*/ 1168546 h 3508684"/>
                <a:gd name="connsiteX22407" fmla="*/ 894506 w 2371972"/>
                <a:gd name="connsiteY22407" fmla="*/ 1166263 h 3508684"/>
                <a:gd name="connsiteX22408" fmla="*/ 893840 w 2371972"/>
                <a:gd name="connsiteY22408" fmla="*/ 1163503 h 3508684"/>
                <a:gd name="connsiteX22409" fmla="*/ 894887 w 2371972"/>
                <a:gd name="connsiteY22409" fmla="*/ 1161600 h 3508684"/>
                <a:gd name="connsiteX22410" fmla="*/ 897740 w 2371972"/>
                <a:gd name="connsiteY22410" fmla="*/ 1161600 h 3508684"/>
                <a:gd name="connsiteX22411" fmla="*/ 898215 w 2371972"/>
                <a:gd name="connsiteY22411" fmla="*/ 1160363 h 3508684"/>
                <a:gd name="connsiteX22412" fmla="*/ 895267 w 2371972"/>
                <a:gd name="connsiteY22412" fmla="*/ 1158745 h 3508684"/>
                <a:gd name="connsiteX22413" fmla="*/ 894887 w 2371972"/>
                <a:gd name="connsiteY22413" fmla="*/ 1157223 h 3508684"/>
                <a:gd name="connsiteX22414" fmla="*/ 895362 w 2371972"/>
                <a:gd name="connsiteY22414" fmla="*/ 1156937 h 3508684"/>
                <a:gd name="connsiteX22415" fmla="*/ 895838 w 2371972"/>
                <a:gd name="connsiteY22415" fmla="*/ 1154748 h 3508684"/>
                <a:gd name="connsiteX22416" fmla="*/ 895362 w 2371972"/>
                <a:gd name="connsiteY22416" fmla="*/ 1152845 h 3508684"/>
                <a:gd name="connsiteX22417" fmla="*/ 895838 w 2371972"/>
                <a:gd name="connsiteY22417" fmla="*/ 1151608 h 3508684"/>
                <a:gd name="connsiteX22418" fmla="*/ 897359 w 2371972"/>
                <a:gd name="connsiteY22418" fmla="*/ 1150942 h 3508684"/>
                <a:gd name="connsiteX22419" fmla="*/ 897644 w 2371972"/>
                <a:gd name="connsiteY22419" fmla="*/ 1145899 h 3508684"/>
                <a:gd name="connsiteX22420" fmla="*/ 899927 w 2371972"/>
                <a:gd name="connsiteY22420" fmla="*/ 1143996 h 3508684"/>
                <a:gd name="connsiteX22421" fmla="*/ 900593 w 2371972"/>
                <a:gd name="connsiteY22421" fmla="*/ 1141521 h 3508684"/>
                <a:gd name="connsiteX22422" fmla="*/ 902114 w 2371972"/>
                <a:gd name="connsiteY22422" fmla="*/ 1140570 h 3508684"/>
                <a:gd name="connsiteX22423" fmla="*/ 902399 w 2371972"/>
                <a:gd name="connsiteY22423" fmla="*/ 1141236 h 3508684"/>
                <a:gd name="connsiteX22424" fmla="*/ 905062 w 2371972"/>
                <a:gd name="connsiteY22424" fmla="*/ 1142188 h 3508684"/>
                <a:gd name="connsiteX22425" fmla="*/ 905347 w 2371972"/>
                <a:gd name="connsiteY22425" fmla="*/ 1143044 h 3508684"/>
                <a:gd name="connsiteX22426" fmla="*/ 912005 w 2371972"/>
                <a:gd name="connsiteY22426" fmla="*/ 1143710 h 3508684"/>
                <a:gd name="connsiteX22427" fmla="*/ 912670 w 2371972"/>
                <a:gd name="connsiteY22427" fmla="*/ 1144376 h 3508684"/>
                <a:gd name="connsiteX22428" fmla="*/ 912955 w 2371972"/>
                <a:gd name="connsiteY22428" fmla="*/ 1145328 h 3508684"/>
                <a:gd name="connsiteX22429" fmla="*/ 915238 w 2371972"/>
                <a:gd name="connsiteY22429" fmla="*/ 1147612 h 3508684"/>
                <a:gd name="connsiteX22430" fmla="*/ 917901 w 2371972"/>
                <a:gd name="connsiteY22430" fmla="*/ 1148563 h 3508684"/>
                <a:gd name="connsiteX22431" fmla="*/ 923036 w 2371972"/>
                <a:gd name="connsiteY22431" fmla="*/ 1152655 h 3508684"/>
                <a:gd name="connsiteX22432" fmla="*/ 927220 w 2371972"/>
                <a:gd name="connsiteY22432" fmla="*/ 1154844 h 3508684"/>
                <a:gd name="connsiteX22433" fmla="*/ 932546 w 2371972"/>
                <a:gd name="connsiteY22433" fmla="*/ 1158650 h 3508684"/>
                <a:gd name="connsiteX22434" fmla="*/ 934068 w 2371972"/>
                <a:gd name="connsiteY22434" fmla="*/ 1160934 h 3508684"/>
                <a:gd name="connsiteX22435" fmla="*/ 936540 w 2371972"/>
                <a:gd name="connsiteY22435" fmla="*/ 1163218 h 3508684"/>
                <a:gd name="connsiteX22436" fmla="*/ 937872 w 2371972"/>
                <a:gd name="connsiteY22436" fmla="*/ 1168927 h 3508684"/>
                <a:gd name="connsiteX22437" fmla="*/ 939678 w 2371972"/>
                <a:gd name="connsiteY22437" fmla="*/ 1172067 h 3508684"/>
                <a:gd name="connsiteX22438" fmla="*/ 943292 w 2371972"/>
                <a:gd name="connsiteY22438" fmla="*/ 1174351 h 3508684"/>
                <a:gd name="connsiteX22439" fmla="*/ 943578 w 2371972"/>
                <a:gd name="connsiteY22439" fmla="*/ 1175017 h 3508684"/>
                <a:gd name="connsiteX22440" fmla="*/ 946430 w 2371972"/>
                <a:gd name="connsiteY22440" fmla="*/ 1175398 h 3508684"/>
                <a:gd name="connsiteX22441" fmla="*/ 947191 w 2371972"/>
                <a:gd name="connsiteY22441" fmla="*/ 1176635 h 3508684"/>
                <a:gd name="connsiteX22442" fmla="*/ 950995 w 2371972"/>
                <a:gd name="connsiteY22442" fmla="*/ 1177587 h 3508684"/>
                <a:gd name="connsiteX22443" fmla="*/ 952802 w 2371972"/>
                <a:gd name="connsiteY22443" fmla="*/ 1179109 h 3508684"/>
                <a:gd name="connsiteX22444" fmla="*/ 956987 w 2371972"/>
                <a:gd name="connsiteY22444" fmla="*/ 1181298 h 3508684"/>
                <a:gd name="connsiteX22445" fmla="*/ 957462 w 2371972"/>
                <a:gd name="connsiteY22445" fmla="*/ 1179775 h 3508684"/>
                <a:gd name="connsiteX22446" fmla="*/ 959554 w 2371972"/>
                <a:gd name="connsiteY22446" fmla="*/ 1180156 h 3508684"/>
                <a:gd name="connsiteX22447" fmla="*/ 964214 w 2371972"/>
                <a:gd name="connsiteY22447" fmla="*/ 1182344 h 3508684"/>
                <a:gd name="connsiteX22448" fmla="*/ 966877 w 2371972"/>
                <a:gd name="connsiteY22448" fmla="*/ 1182630 h 3508684"/>
                <a:gd name="connsiteX22449" fmla="*/ 967638 w 2371972"/>
                <a:gd name="connsiteY22449" fmla="*/ 1185390 h 3508684"/>
                <a:gd name="connsiteX22450" fmla="*/ 973914 w 2371972"/>
                <a:gd name="connsiteY22450" fmla="*/ 1187578 h 3508684"/>
                <a:gd name="connsiteX22451" fmla="*/ 977718 w 2371972"/>
                <a:gd name="connsiteY22451" fmla="*/ 1189767 h 3508684"/>
                <a:gd name="connsiteX22452" fmla="*/ 978574 w 2371972"/>
                <a:gd name="connsiteY22452" fmla="*/ 1189386 h 3508684"/>
                <a:gd name="connsiteX22453" fmla="*/ 981427 w 2371972"/>
                <a:gd name="connsiteY22453" fmla="*/ 1190909 h 3508684"/>
                <a:gd name="connsiteX22454" fmla="*/ 982473 w 2371972"/>
                <a:gd name="connsiteY22454" fmla="*/ 1190623 h 3508684"/>
                <a:gd name="connsiteX22455" fmla="*/ 983139 w 2371972"/>
                <a:gd name="connsiteY22455" fmla="*/ 1189767 h 3508684"/>
                <a:gd name="connsiteX22456" fmla="*/ 982473 w 2371972"/>
                <a:gd name="connsiteY22456" fmla="*/ 1186341 h 3508684"/>
                <a:gd name="connsiteX22457" fmla="*/ 981617 w 2371972"/>
                <a:gd name="connsiteY22457" fmla="*/ 1185485 h 3508684"/>
                <a:gd name="connsiteX22458" fmla="*/ 979145 w 2371972"/>
                <a:gd name="connsiteY22458" fmla="*/ 1184533 h 3508684"/>
                <a:gd name="connsiteX22459" fmla="*/ 978099 w 2371972"/>
                <a:gd name="connsiteY22459" fmla="*/ 1183296 h 3508684"/>
                <a:gd name="connsiteX22460" fmla="*/ 975246 w 2371972"/>
                <a:gd name="connsiteY22460" fmla="*/ 1181773 h 3508684"/>
                <a:gd name="connsiteX22461" fmla="*/ 975531 w 2371972"/>
                <a:gd name="connsiteY22461" fmla="*/ 1180822 h 3508684"/>
                <a:gd name="connsiteX22462" fmla="*/ 974675 w 2371972"/>
                <a:gd name="connsiteY22462" fmla="*/ 1180156 h 3508684"/>
                <a:gd name="connsiteX22463" fmla="*/ 974390 w 2371972"/>
                <a:gd name="connsiteY22463" fmla="*/ 1178538 h 3508684"/>
                <a:gd name="connsiteX22464" fmla="*/ 975151 w 2371972"/>
                <a:gd name="connsiteY22464" fmla="*/ 1176635 h 3508684"/>
                <a:gd name="connsiteX22465" fmla="*/ 975151 w 2371972"/>
                <a:gd name="connsiteY22465" fmla="*/ 1175112 h 3508684"/>
                <a:gd name="connsiteX22466" fmla="*/ 974104 w 2371972"/>
                <a:gd name="connsiteY22466" fmla="*/ 1173590 h 3508684"/>
                <a:gd name="connsiteX22467" fmla="*/ 969730 w 2371972"/>
                <a:gd name="connsiteY22467" fmla="*/ 1171211 h 3508684"/>
                <a:gd name="connsiteX22468" fmla="*/ 960886 w 2371972"/>
                <a:gd name="connsiteY22468" fmla="*/ 1168737 h 3508684"/>
                <a:gd name="connsiteX22469" fmla="*/ 959554 w 2371972"/>
                <a:gd name="connsiteY22469" fmla="*/ 1169022 h 3508684"/>
                <a:gd name="connsiteX22470" fmla="*/ 953278 w 2371972"/>
                <a:gd name="connsiteY22470" fmla="*/ 1167500 h 3508684"/>
                <a:gd name="connsiteX22471" fmla="*/ 951756 w 2371972"/>
                <a:gd name="connsiteY22471" fmla="*/ 1166834 h 3508684"/>
                <a:gd name="connsiteX22472" fmla="*/ 951471 w 2371972"/>
                <a:gd name="connsiteY22472" fmla="*/ 1166167 h 3508684"/>
                <a:gd name="connsiteX22473" fmla="*/ 947382 w 2371972"/>
                <a:gd name="connsiteY22473" fmla="*/ 1164645 h 3508684"/>
                <a:gd name="connsiteX22474" fmla="*/ 947382 w 2371972"/>
                <a:gd name="connsiteY22474" fmla="*/ 1163979 h 3508684"/>
                <a:gd name="connsiteX22475" fmla="*/ 946526 w 2371972"/>
                <a:gd name="connsiteY22475" fmla="*/ 1163313 h 3508684"/>
                <a:gd name="connsiteX22476" fmla="*/ 946811 w 2371972"/>
                <a:gd name="connsiteY22476" fmla="*/ 1161790 h 3508684"/>
                <a:gd name="connsiteX22477" fmla="*/ 946145 w 2371972"/>
                <a:gd name="connsiteY22477" fmla="*/ 1161505 h 3508684"/>
                <a:gd name="connsiteX22478" fmla="*/ 945670 w 2371972"/>
                <a:gd name="connsiteY22478" fmla="*/ 1160648 h 3508684"/>
                <a:gd name="connsiteX22479" fmla="*/ 945384 w 2371972"/>
                <a:gd name="connsiteY22479" fmla="*/ 1158460 h 3508684"/>
                <a:gd name="connsiteX22480" fmla="*/ 946145 w 2371972"/>
                <a:gd name="connsiteY22480" fmla="*/ 1156842 h 3508684"/>
                <a:gd name="connsiteX22481" fmla="*/ 945384 w 2371972"/>
                <a:gd name="connsiteY22481" fmla="*/ 1156556 h 3508684"/>
                <a:gd name="connsiteX22482" fmla="*/ 945099 w 2371972"/>
                <a:gd name="connsiteY22482" fmla="*/ 1155034 h 3508684"/>
                <a:gd name="connsiteX22483" fmla="*/ 943292 w 2371972"/>
                <a:gd name="connsiteY22483" fmla="*/ 1151608 h 3508684"/>
                <a:gd name="connsiteX22484" fmla="*/ 939108 w 2371972"/>
                <a:gd name="connsiteY22484" fmla="*/ 1146565 h 3508684"/>
                <a:gd name="connsiteX22485" fmla="*/ 938062 w 2371972"/>
                <a:gd name="connsiteY22485" fmla="*/ 1146184 h 3508684"/>
                <a:gd name="connsiteX22486" fmla="*/ 937396 w 2371972"/>
                <a:gd name="connsiteY22486" fmla="*/ 1144567 h 3508684"/>
                <a:gd name="connsiteX22487" fmla="*/ 936350 w 2371972"/>
                <a:gd name="connsiteY22487" fmla="*/ 1143615 h 3508684"/>
                <a:gd name="connsiteX22488" fmla="*/ 936350 w 2371972"/>
                <a:gd name="connsiteY22488" fmla="*/ 1142759 h 3508684"/>
                <a:gd name="connsiteX22489" fmla="*/ 933497 w 2371972"/>
                <a:gd name="connsiteY22489" fmla="*/ 1141902 h 3508684"/>
                <a:gd name="connsiteX22490" fmla="*/ 927030 w 2371972"/>
                <a:gd name="connsiteY22490" fmla="*/ 1141617 h 3508684"/>
                <a:gd name="connsiteX22491" fmla="*/ 919708 w 2371972"/>
                <a:gd name="connsiteY22491" fmla="*/ 1139713 h 3508684"/>
                <a:gd name="connsiteX22492" fmla="*/ 917615 w 2371972"/>
                <a:gd name="connsiteY22492" fmla="*/ 1140380 h 3508684"/>
                <a:gd name="connsiteX22493" fmla="*/ 917330 w 2371972"/>
                <a:gd name="connsiteY22493" fmla="*/ 1139238 h 3508684"/>
                <a:gd name="connsiteX22494" fmla="*/ 916664 w 2371972"/>
                <a:gd name="connsiteY22494" fmla="*/ 1138476 h 3508684"/>
                <a:gd name="connsiteX22495" fmla="*/ 913241 w 2371972"/>
                <a:gd name="connsiteY22495" fmla="*/ 1136954 h 3508684"/>
                <a:gd name="connsiteX22496" fmla="*/ 912955 w 2371972"/>
                <a:gd name="connsiteY22496" fmla="*/ 1133147 h 3508684"/>
                <a:gd name="connsiteX22497" fmla="*/ 913431 w 2371972"/>
                <a:gd name="connsiteY22497" fmla="*/ 1131530 h 3508684"/>
                <a:gd name="connsiteX22498" fmla="*/ 910958 w 2371972"/>
                <a:gd name="connsiteY22498" fmla="*/ 1129341 h 3508684"/>
                <a:gd name="connsiteX22499" fmla="*/ 910673 w 2371972"/>
                <a:gd name="connsiteY22499" fmla="*/ 1128485 h 3508684"/>
                <a:gd name="connsiteX22500" fmla="*/ 909151 w 2371972"/>
                <a:gd name="connsiteY22500" fmla="*/ 1126962 h 3508684"/>
                <a:gd name="connsiteX22501" fmla="*/ 908676 w 2371972"/>
                <a:gd name="connsiteY22501" fmla="*/ 1125440 h 3508684"/>
                <a:gd name="connsiteX22502" fmla="*/ 909151 w 2371972"/>
                <a:gd name="connsiteY22502" fmla="*/ 1124583 h 3508684"/>
                <a:gd name="connsiteX22503" fmla="*/ 908676 w 2371972"/>
                <a:gd name="connsiteY22503" fmla="*/ 1124298 h 3508684"/>
                <a:gd name="connsiteX22504" fmla="*/ 909437 w 2371972"/>
                <a:gd name="connsiteY22504" fmla="*/ 1123061 h 3508684"/>
                <a:gd name="connsiteX22505" fmla="*/ 912860 w 2371972"/>
                <a:gd name="connsiteY22505" fmla="*/ 1121538 h 3508684"/>
                <a:gd name="connsiteX22506" fmla="*/ 915523 w 2371972"/>
                <a:gd name="connsiteY22506" fmla="*/ 1123156 h 3508684"/>
                <a:gd name="connsiteX22507" fmla="*/ 917615 w 2371972"/>
                <a:gd name="connsiteY22507" fmla="*/ 1123441 h 3508684"/>
                <a:gd name="connsiteX22508" fmla="*/ 920468 w 2371972"/>
                <a:gd name="connsiteY22508" fmla="*/ 1122585 h 3508684"/>
                <a:gd name="connsiteX22509" fmla="*/ 920944 w 2371972"/>
                <a:gd name="connsiteY22509" fmla="*/ 1124107 h 3508684"/>
                <a:gd name="connsiteX22510" fmla="*/ 922751 w 2371972"/>
                <a:gd name="connsiteY22510" fmla="*/ 1124488 h 3508684"/>
                <a:gd name="connsiteX22511" fmla="*/ 923416 w 2371972"/>
                <a:gd name="connsiteY22511" fmla="*/ 1123822 h 3508684"/>
                <a:gd name="connsiteX22512" fmla="*/ 923892 w 2371972"/>
                <a:gd name="connsiteY22512" fmla="*/ 1121919 h 3508684"/>
                <a:gd name="connsiteX22513" fmla="*/ 923036 w 2371972"/>
                <a:gd name="connsiteY22513" fmla="*/ 1121062 h 3508684"/>
                <a:gd name="connsiteX22514" fmla="*/ 923321 w 2371972"/>
                <a:gd name="connsiteY22514" fmla="*/ 1119825 h 3508684"/>
                <a:gd name="connsiteX22515" fmla="*/ 922656 w 2371972"/>
                <a:gd name="connsiteY22515" fmla="*/ 1118874 h 3508684"/>
                <a:gd name="connsiteX22516" fmla="*/ 923512 w 2371972"/>
                <a:gd name="connsiteY22516" fmla="*/ 1118874 h 3508684"/>
                <a:gd name="connsiteX22517" fmla="*/ 923797 w 2371972"/>
                <a:gd name="connsiteY22517" fmla="*/ 1118208 h 3508684"/>
                <a:gd name="connsiteX22518" fmla="*/ 928742 w 2371972"/>
                <a:gd name="connsiteY22518" fmla="*/ 1117541 h 3508684"/>
                <a:gd name="connsiteX22519" fmla="*/ 929217 w 2371972"/>
                <a:gd name="connsiteY22519" fmla="*/ 1119064 h 3508684"/>
                <a:gd name="connsiteX22520" fmla="*/ 930549 w 2371972"/>
                <a:gd name="connsiteY22520" fmla="*/ 1119730 h 3508684"/>
                <a:gd name="connsiteX22521" fmla="*/ 930834 w 2371972"/>
                <a:gd name="connsiteY22521" fmla="*/ 1121348 h 3508684"/>
                <a:gd name="connsiteX22522" fmla="*/ 931690 w 2371972"/>
                <a:gd name="connsiteY22522" fmla="*/ 1122299 h 3508684"/>
                <a:gd name="connsiteX22523" fmla="*/ 930834 w 2371972"/>
                <a:gd name="connsiteY22523" fmla="*/ 1124774 h 3508684"/>
                <a:gd name="connsiteX22524" fmla="*/ 930168 w 2371972"/>
                <a:gd name="connsiteY22524" fmla="*/ 1124774 h 3508684"/>
                <a:gd name="connsiteX22525" fmla="*/ 929693 w 2371972"/>
                <a:gd name="connsiteY22525" fmla="*/ 1125630 h 3508684"/>
                <a:gd name="connsiteX22526" fmla="*/ 932166 w 2371972"/>
                <a:gd name="connsiteY22526" fmla="*/ 1127533 h 3508684"/>
                <a:gd name="connsiteX22527" fmla="*/ 933687 w 2371972"/>
                <a:gd name="connsiteY22527" fmla="*/ 1130007 h 3508684"/>
                <a:gd name="connsiteX22528" fmla="*/ 934543 w 2371972"/>
                <a:gd name="connsiteY22528" fmla="*/ 1130388 h 3508684"/>
                <a:gd name="connsiteX22529" fmla="*/ 934543 w 2371972"/>
                <a:gd name="connsiteY22529" fmla="*/ 1131054 h 3508684"/>
                <a:gd name="connsiteX22530" fmla="*/ 936635 w 2371972"/>
                <a:gd name="connsiteY22530" fmla="*/ 1132577 h 3508684"/>
                <a:gd name="connsiteX22531" fmla="*/ 938157 w 2371972"/>
                <a:gd name="connsiteY22531" fmla="*/ 1132577 h 3508684"/>
                <a:gd name="connsiteX22532" fmla="*/ 938918 w 2371972"/>
                <a:gd name="connsiteY22532" fmla="*/ 1134860 h 3508684"/>
                <a:gd name="connsiteX22533" fmla="*/ 940725 w 2371972"/>
                <a:gd name="connsiteY22533" fmla="*/ 1136097 h 3508684"/>
                <a:gd name="connsiteX22534" fmla="*/ 944909 w 2371972"/>
                <a:gd name="connsiteY22534" fmla="*/ 1137715 h 3508684"/>
                <a:gd name="connsiteX22535" fmla="*/ 953373 w 2371972"/>
                <a:gd name="connsiteY22535" fmla="*/ 1138667 h 3508684"/>
                <a:gd name="connsiteX22536" fmla="*/ 956226 w 2371972"/>
                <a:gd name="connsiteY22536" fmla="*/ 1138381 h 3508684"/>
                <a:gd name="connsiteX22537" fmla="*/ 960410 w 2371972"/>
                <a:gd name="connsiteY22537" fmla="*/ 1136859 h 3508684"/>
                <a:gd name="connsiteX22538" fmla="*/ 963834 w 2371972"/>
                <a:gd name="connsiteY22538" fmla="*/ 1134956 h 3508684"/>
                <a:gd name="connsiteX22539" fmla="*/ 966687 w 2371972"/>
                <a:gd name="connsiteY22539" fmla="*/ 1134289 h 3508684"/>
                <a:gd name="connsiteX22540" fmla="*/ 968018 w 2371972"/>
                <a:gd name="connsiteY22540" fmla="*/ 1133338 h 3508684"/>
                <a:gd name="connsiteX22541" fmla="*/ 968874 w 2371972"/>
                <a:gd name="connsiteY22541" fmla="*/ 1133052 h 3508684"/>
                <a:gd name="connsiteX22542" fmla="*/ 972012 w 2371972"/>
                <a:gd name="connsiteY22542" fmla="*/ 1133718 h 3508684"/>
                <a:gd name="connsiteX22543" fmla="*/ 973344 w 2371972"/>
                <a:gd name="connsiteY22543" fmla="*/ 1132862 h 3508684"/>
                <a:gd name="connsiteX22544" fmla="*/ 976006 w 2371972"/>
                <a:gd name="connsiteY22544" fmla="*/ 1132862 h 3508684"/>
                <a:gd name="connsiteX22545" fmla="*/ 976482 w 2371972"/>
                <a:gd name="connsiteY22545" fmla="*/ 1133147 h 3508684"/>
                <a:gd name="connsiteX22546" fmla="*/ 976197 w 2371972"/>
                <a:gd name="connsiteY22546" fmla="*/ 1134385 h 3508684"/>
                <a:gd name="connsiteX22547" fmla="*/ 976957 w 2371972"/>
                <a:gd name="connsiteY22547" fmla="*/ 1134670 h 3508684"/>
                <a:gd name="connsiteX22548" fmla="*/ 976672 w 2371972"/>
                <a:gd name="connsiteY22548" fmla="*/ 1135336 h 3508684"/>
                <a:gd name="connsiteX22549" fmla="*/ 975341 w 2371972"/>
                <a:gd name="connsiteY22549" fmla="*/ 1136002 h 3508684"/>
                <a:gd name="connsiteX22550" fmla="*/ 975055 w 2371972"/>
                <a:gd name="connsiteY22550" fmla="*/ 1136859 h 3508684"/>
                <a:gd name="connsiteX22551" fmla="*/ 975816 w 2371972"/>
                <a:gd name="connsiteY22551" fmla="*/ 1137144 h 3508684"/>
                <a:gd name="connsiteX22552" fmla="*/ 978004 w 2371972"/>
                <a:gd name="connsiteY22552" fmla="*/ 1136478 h 3508684"/>
                <a:gd name="connsiteX22553" fmla="*/ 980476 w 2371972"/>
                <a:gd name="connsiteY22553" fmla="*/ 1136859 h 3508684"/>
                <a:gd name="connsiteX22554" fmla="*/ 980952 w 2371972"/>
                <a:gd name="connsiteY22554" fmla="*/ 1138096 h 3508684"/>
                <a:gd name="connsiteX22555" fmla="*/ 982473 w 2371972"/>
                <a:gd name="connsiteY22555" fmla="*/ 1137715 h 3508684"/>
                <a:gd name="connsiteX22556" fmla="*/ 985897 w 2371972"/>
                <a:gd name="connsiteY22556" fmla="*/ 1139999 h 3508684"/>
                <a:gd name="connsiteX22557" fmla="*/ 986182 w 2371972"/>
                <a:gd name="connsiteY22557" fmla="*/ 1141521 h 3508684"/>
                <a:gd name="connsiteX22558" fmla="*/ 988845 w 2371972"/>
                <a:gd name="connsiteY22558" fmla="*/ 1145328 h 3508684"/>
                <a:gd name="connsiteX22559" fmla="*/ 989130 w 2371972"/>
                <a:gd name="connsiteY22559" fmla="*/ 1146279 h 3508684"/>
                <a:gd name="connsiteX22560" fmla="*/ 991603 w 2371972"/>
                <a:gd name="connsiteY22560" fmla="*/ 1146660 h 3508684"/>
                <a:gd name="connsiteX22561" fmla="*/ 990842 w 2371972"/>
                <a:gd name="connsiteY22561" fmla="*/ 1147516 h 3508684"/>
                <a:gd name="connsiteX22562" fmla="*/ 993124 w 2371972"/>
                <a:gd name="connsiteY22562" fmla="*/ 1147897 h 3508684"/>
                <a:gd name="connsiteX22563" fmla="*/ 993124 w 2371972"/>
                <a:gd name="connsiteY22563" fmla="*/ 1148753 h 3508684"/>
                <a:gd name="connsiteX22564" fmla="*/ 993980 w 2371972"/>
                <a:gd name="connsiteY22564" fmla="*/ 1149039 h 3508684"/>
                <a:gd name="connsiteX22565" fmla="*/ 994741 w 2371972"/>
                <a:gd name="connsiteY22565" fmla="*/ 1151323 h 3508684"/>
                <a:gd name="connsiteX22566" fmla="*/ 996263 w 2371972"/>
                <a:gd name="connsiteY22566" fmla="*/ 1152179 h 3508684"/>
                <a:gd name="connsiteX22567" fmla="*/ 996548 w 2371972"/>
                <a:gd name="connsiteY22567" fmla="*/ 1153131 h 3508684"/>
                <a:gd name="connsiteX22568" fmla="*/ 999211 w 2371972"/>
                <a:gd name="connsiteY22568" fmla="*/ 1154368 h 3508684"/>
                <a:gd name="connsiteX22569" fmla="*/ 999876 w 2371972"/>
                <a:gd name="connsiteY22569" fmla="*/ 1156271 h 3508684"/>
                <a:gd name="connsiteX22570" fmla="*/ 1001208 w 2371972"/>
                <a:gd name="connsiteY22570" fmla="*/ 1156937 h 3508684"/>
                <a:gd name="connsiteX22571" fmla="*/ 1003015 w 2371972"/>
                <a:gd name="connsiteY22571" fmla="*/ 1156271 h 3508684"/>
                <a:gd name="connsiteX22572" fmla="*/ 1005487 w 2371972"/>
                <a:gd name="connsiteY22572" fmla="*/ 1157508 h 3508684"/>
                <a:gd name="connsiteX22573" fmla="*/ 1005773 w 2371972"/>
                <a:gd name="connsiteY22573" fmla="*/ 1159411 h 3508684"/>
                <a:gd name="connsiteX22574" fmla="*/ 1007865 w 2371972"/>
                <a:gd name="connsiteY22574" fmla="*/ 1160268 h 3508684"/>
                <a:gd name="connsiteX22575" fmla="*/ 1007579 w 2371972"/>
                <a:gd name="connsiteY22575" fmla="*/ 1161124 h 3508684"/>
                <a:gd name="connsiteX22576" fmla="*/ 1009386 w 2371972"/>
                <a:gd name="connsiteY22576" fmla="*/ 1161505 h 3508684"/>
                <a:gd name="connsiteX22577" fmla="*/ 1013000 w 2371972"/>
                <a:gd name="connsiteY22577" fmla="*/ 1165597 h 3508684"/>
                <a:gd name="connsiteX22578" fmla="*/ 1015853 w 2371972"/>
                <a:gd name="connsiteY22578" fmla="*/ 1165977 h 3508684"/>
                <a:gd name="connsiteX22579" fmla="*/ 1016138 w 2371972"/>
                <a:gd name="connsiteY22579" fmla="*/ 1165311 h 3508684"/>
                <a:gd name="connsiteX22580" fmla="*/ 1017660 w 2371972"/>
                <a:gd name="connsiteY22580" fmla="*/ 1164930 h 3508684"/>
                <a:gd name="connsiteX22581" fmla="*/ 1021749 w 2371972"/>
                <a:gd name="connsiteY22581" fmla="*/ 1165787 h 3508684"/>
                <a:gd name="connsiteX22582" fmla="*/ 1021464 w 2371972"/>
                <a:gd name="connsiteY22582" fmla="*/ 1167405 h 3508684"/>
                <a:gd name="connsiteX22583" fmla="*/ 1024317 w 2371972"/>
                <a:gd name="connsiteY22583" fmla="*/ 1168642 h 3508684"/>
                <a:gd name="connsiteX22584" fmla="*/ 1024602 w 2371972"/>
                <a:gd name="connsiteY22584" fmla="*/ 1170545 h 3508684"/>
                <a:gd name="connsiteX22585" fmla="*/ 1025268 w 2371972"/>
                <a:gd name="connsiteY22585" fmla="*/ 1171211 h 3508684"/>
                <a:gd name="connsiteX22586" fmla="*/ 1026599 w 2371972"/>
                <a:gd name="connsiteY22586" fmla="*/ 1175588 h 3508684"/>
                <a:gd name="connsiteX22587" fmla="*/ 1028121 w 2371972"/>
                <a:gd name="connsiteY22587" fmla="*/ 1177206 h 3508684"/>
                <a:gd name="connsiteX22588" fmla="*/ 1029167 w 2371972"/>
                <a:gd name="connsiteY22588" fmla="*/ 1180632 h 3508684"/>
                <a:gd name="connsiteX22589" fmla="*/ 1029643 w 2371972"/>
                <a:gd name="connsiteY22589" fmla="*/ 1180917 h 3508684"/>
                <a:gd name="connsiteX22590" fmla="*/ 1029928 w 2371972"/>
                <a:gd name="connsiteY22590" fmla="*/ 1182535 h 3508684"/>
                <a:gd name="connsiteX22591" fmla="*/ 1030974 w 2371972"/>
                <a:gd name="connsiteY22591" fmla="*/ 1184152 h 3508684"/>
                <a:gd name="connsiteX22592" fmla="*/ 1031259 w 2371972"/>
                <a:gd name="connsiteY22592" fmla="*/ 1185960 h 3508684"/>
                <a:gd name="connsiteX22593" fmla="*/ 1032020 w 2371972"/>
                <a:gd name="connsiteY22593" fmla="*/ 1186531 h 3508684"/>
                <a:gd name="connsiteX22594" fmla="*/ 1032876 w 2371972"/>
                <a:gd name="connsiteY22594" fmla="*/ 1189957 h 3508684"/>
                <a:gd name="connsiteX22595" fmla="*/ 1034683 w 2371972"/>
                <a:gd name="connsiteY22595" fmla="*/ 1192431 h 3508684"/>
                <a:gd name="connsiteX22596" fmla="*/ 1034683 w 2371972"/>
                <a:gd name="connsiteY22596" fmla="*/ 1193668 h 3508684"/>
                <a:gd name="connsiteX22597" fmla="*/ 1036014 w 2371972"/>
                <a:gd name="connsiteY22597" fmla="*/ 1194525 h 3508684"/>
                <a:gd name="connsiteX22598" fmla="*/ 1036300 w 2371972"/>
                <a:gd name="connsiteY22598" fmla="*/ 1196142 h 3508684"/>
                <a:gd name="connsiteX22599" fmla="*/ 1036965 w 2371972"/>
                <a:gd name="connsiteY22599" fmla="*/ 1196809 h 3508684"/>
                <a:gd name="connsiteX22600" fmla="*/ 1038487 w 2371972"/>
                <a:gd name="connsiteY22600" fmla="*/ 1200900 h 3508684"/>
                <a:gd name="connsiteX22601" fmla="*/ 1039818 w 2371972"/>
                <a:gd name="connsiteY22601" fmla="*/ 1201566 h 3508684"/>
                <a:gd name="connsiteX22602" fmla="*/ 1039818 w 2371972"/>
                <a:gd name="connsiteY22602" fmla="*/ 1202518 h 3508684"/>
                <a:gd name="connsiteX22603" fmla="*/ 1041910 w 2371972"/>
                <a:gd name="connsiteY22603" fmla="*/ 1205278 h 3508684"/>
                <a:gd name="connsiteX22604" fmla="*/ 1042671 w 2371972"/>
                <a:gd name="connsiteY22604" fmla="*/ 1207466 h 3508684"/>
                <a:gd name="connsiteX22605" fmla="*/ 1044193 w 2371972"/>
                <a:gd name="connsiteY22605" fmla="*/ 1207466 h 3508684"/>
                <a:gd name="connsiteX22606" fmla="*/ 1043527 w 2371972"/>
                <a:gd name="connsiteY22606" fmla="*/ 1206800 h 3508684"/>
                <a:gd name="connsiteX22607" fmla="*/ 1043812 w 2371972"/>
                <a:gd name="connsiteY22607" fmla="*/ 1205944 h 3508684"/>
                <a:gd name="connsiteX22608" fmla="*/ 1044859 w 2371972"/>
                <a:gd name="connsiteY22608" fmla="*/ 1203184 h 3508684"/>
                <a:gd name="connsiteX22609" fmla="*/ 1046665 w 2371972"/>
                <a:gd name="connsiteY22609" fmla="*/ 1202233 h 3508684"/>
                <a:gd name="connsiteX22610" fmla="*/ 1046380 w 2371972"/>
                <a:gd name="connsiteY22610" fmla="*/ 1201376 h 3508684"/>
                <a:gd name="connsiteX22611" fmla="*/ 1045049 w 2371972"/>
                <a:gd name="connsiteY22611" fmla="*/ 1199473 h 3508684"/>
                <a:gd name="connsiteX22612" fmla="*/ 1043717 w 2371972"/>
                <a:gd name="connsiteY22612" fmla="*/ 1195952 h 3508684"/>
                <a:gd name="connsiteX22613" fmla="*/ 1042671 w 2371972"/>
                <a:gd name="connsiteY22613" fmla="*/ 1195572 h 3508684"/>
                <a:gd name="connsiteX22614" fmla="*/ 1043147 w 2371972"/>
                <a:gd name="connsiteY22614" fmla="*/ 1193668 h 3508684"/>
                <a:gd name="connsiteX22615" fmla="*/ 1041340 w 2371972"/>
                <a:gd name="connsiteY22615" fmla="*/ 1190814 h 3508684"/>
                <a:gd name="connsiteX22616" fmla="*/ 1041054 w 2371972"/>
                <a:gd name="connsiteY22616" fmla="*/ 1188625 h 3508684"/>
                <a:gd name="connsiteX22617" fmla="*/ 1039248 w 2371972"/>
                <a:gd name="connsiteY22617" fmla="*/ 1187388 h 3508684"/>
                <a:gd name="connsiteX22618" fmla="*/ 1038962 w 2371972"/>
                <a:gd name="connsiteY22618" fmla="*/ 1186436 h 3508684"/>
                <a:gd name="connsiteX22619" fmla="*/ 1039818 w 2371972"/>
                <a:gd name="connsiteY22619" fmla="*/ 1184533 h 3508684"/>
                <a:gd name="connsiteX22620" fmla="*/ 1039818 w 2371972"/>
                <a:gd name="connsiteY22620" fmla="*/ 1182915 h 3508684"/>
                <a:gd name="connsiteX22621" fmla="*/ 1036680 w 2371972"/>
                <a:gd name="connsiteY22621" fmla="*/ 1180061 h 3508684"/>
                <a:gd name="connsiteX22622" fmla="*/ 1036204 w 2371972"/>
                <a:gd name="connsiteY22622" fmla="*/ 1177301 h 3508684"/>
                <a:gd name="connsiteX22623" fmla="*/ 1034398 w 2371972"/>
                <a:gd name="connsiteY22623" fmla="*/ 1176445 h 3508684"/>
                <a:gd name="connsiteX22624" fmla="*/ 1034873 w 2371972"/>
                <a:gd name="connsiteY22624" fmla="*/ 1174637 h 3508684"/>
                <a:gd name="connsiteX22625" fmla="*/ 1034398 w 2371972"/>
                <a:gd name="connsiteY22625" fmla="*/ 1173875 h 3508684"/>
                <a:gd name="connsiteX22626" fmla="*/ 1033542 w 2371972"/>
                <a:gd name="connsiteY22626" fmla="*/ 1173590 h 3508684"/>
                <a:gd name="connsiteX22627" fmla="*/ 1032686 w 2371972"/>
                <a:gd name="connsiteY22627" fmla="*/ 1169784 h 3508684"/>
                <a:gd name="connsiteX22628" fmla="*/ 1032020 w 2371972"/>
                <a:gd name="connsiteY22628" fmla="*/ 1169498 h 3508684"/>
                <a:gd name="connsiteX22629" fmla="*/ 1029167 w 2371972"/>
                <a:gd name="connsiteY22629" fmla="*/ 1166072 h 3508684"/>
                <a:gd name="connsiteX22630" fmla="*/ 1024983 w 2371972"/>
                <a:gd name="connsiteY22630" fmla="*/ 1163218 h 3508684"/>
                <a:gd name="connsiteX22631" fmla="*/ 1021844 w 2371972"/>
                <a:gd name="connsiteY22631" fmla="*/ 1162932 h 3508684"/>
                <a:gd name="connsiteX22632" fmla="*/ 1019372 w 2371972"/>
                <a:gd name="connsiteY22632" fmla="*/ 1162266 h 3508684"/>
                <a:gd name="connsiteX22633" fmla="*/ 1018706 w 2371972"/>
                <a:gd name="connsiteY22633" fmla="*/ 1161600 h 3508684"/>
                <a:gd name="connsiteX22634" fmla="*/ 1018231 w 2371972"/>
                <a:gd name="connsiteY22634" fmla="*/ 1158840 h 3508684"/>
                <a:gd name="connsiteX22635" fmla="*/ 1017565 w 2371972"/>
                <a:gd name="connsiteY22635" fmla="*/ 1158174 h 3508684"/>
                <a:gd name="connsiteX22636" fmla="*/ 1017850 w 2371972"/>
                <a:gd name="connsiteY22636" fmla="*/ 1156556 h 3508684"/>
                <a:gd name="connsiteX22637" fmla="*/ 1017375 w 2371972"/>
                <a:gd name="connsiteY22637" fmla="*/ 1155319 h 3508684"/>
                <a:gd name="connsiteX22638" fmla="*/ 1016519 w 2371972"/>
                <a:gd name="connsiteY22638" fmla="*/ 1155034 h 3508684"/>
                <a:gd name="connsiteX22639" fmla="*/ 1014427 w 2371972"/>
                <a:gd name="connsiteY22639" fmla="*/ 1151513 h 3508684"/>
                <a:gd name="connsiteX22640" fmla="*/ 1012334 w 2371972"/>
                <a:gd name="connsiteY22640" fmla="*/ 1150657 h 3508684"/>
                <a:gd name="connsiteX22641" fmla="*/ 1011003 w 2371972"/>
                <a:gd name="connsiteY22641" fmla="*/ 1149420 h 3508684"/>
                <a:gd name="connsiteX22642" fmla="*/ 1010147 w 2371972"/>
                <a:gd name="connsiteY22642" fmla="*/ 1149705 h 3508684"/>
                <a:gd name="connsiteX22643" fmla="*/ 1009672 w 2371972"/>
                <a:gd name="connsiteY22643" fmla="*/ 1150657 h 3508684"/>
                <a:gd name="connsiteX22644" fmla="*/ 1008816 w 2371972"/>
                <a:gd name="connsiteY22644" fmla="*/ 1151037 h 3508684"/>
                <a:gd name="connsiteX22645" fmla="*/ 1008340 w 2371972"/>
                <a:gd name="connsiteY22645" fmla="*/ 1150752 h 3508684"/>
                <a:gd name="connsiteX22646" fmla="*/ 1005678 w 2371972"/>
                <a:gd name="connsiteY22646" fmla="*/ 1151703 h 3508684"/>
                <a:gd name="connsiteX22647" fmla="*/ 1005963 w 2371972"/>
                <a:gd name="connsiteY22647" fmla="*/ 1150847 h 3508684"/>
                <a:gd name="connsiteX22648" fmla="*/ 1005297 w 2371972"/>
                <a:gd name="connsiteY22648" fmla="*/ 1149991 h 3508684"/>
                <a:gd name="connsiteX22649" fmla="*/ 1005297 w 2371972"/>
                <a:gd name="connsiteY22649" fmla="*/ 1147231 h 3508684"/>
                <a:gd name="connsiteX22650" fmla="*/ 1003966 w 2371972"/>
                <a:gd name="connsiteY22650" fmla="*/ 1146375 h 3508684"/>
                <a:gd name="connsiteX22651" fmla="*/ 1003490 w 2371972"/>
                <a:gd name="connsiteY22651" fmla="*/ 1145137 h 3508684"/>
                <a:gd name="connsiteX22652" fmla="*/ 1002444 w 2371972"/>
                <a:gd name="connsiteY22652" fmla="*/ 1144281 h 3508684"/>
                <a:gd name="connsiteX22653" fmla="*/ 1000923 w 2371972"/>
                <a:gd name="connsiteY22653" fmla="*/ 1140855 h 3508684"/>
                <a:gd name="connsiteX22654" fmla="*/ 997784 w 2371972"/>
                <a:gd name="connsiteY22654" fmla="*/ 1140475 h 3508684"/>
                <a:gd name="connsiteX22655" fmla="*/ 994646 w 2371972"/>
                <a:gd name="connsiteY22655" fmla="*/ 1138572 h 3508684"/>
                <a:gd name="connsiteX22656" fmla="*/ 993600 w 2371972"/>
                <a:gd name="connsiteY22656" fmla="*/ 1135431 h 3508684"/>
                <a:gd name="connsiteX22657" fmla="*/ 990176 w 2371972"/>
                <a:gd name="connsiteY22657" fmla="*/ 1133243 h 3508684"/>
                <a:gd name="connsiteX22658" fmla="*/ 989701 w 2371972"/>
                <a:gd name="connsiteY22658" fmla="*/ 1131720 h 3508684"/>
                <a:gd name="connsiteX22659" fmla="*/ 988369 w 2371972"/>
                <a:gd name="connsiteY22659" fmla="*/ 1130769 h 3508684"/>
                <a:gd name="connsiteX22660" fmla="*/ 986087 w 2371972"/>
                <a:gd name="connsiteY22660" fmla="*/ 1130769 h 3508684"/>
                <a:gd name="connsiteX22661" fmla="*/ 985041 w 2371972"/>
                <a:gd name="connsiteY22661" fmla="*/ 1128009 h 3508684"/>
                <a:gd name="connsiteX22662" fmla="*/ 982949 w 2371972"/>
                <a:gd name="connsiteY22662" fmla="*/ 1127628 h 3508684"/>
                <a:gd name="connsiteX22663" fmla="*/ 982663 w 2371972"/>
                <a:gd name="connsiteY22663" fmla="*/ 1126962 h 3508684"/>
                <a:gd name="connsiteX22664" fmla="*/ 983139 w 2371972"/>
                <a:gd name="connsiteY22664" fmla="*/ 1126677 h 3508684"/>
                <a:gd name="connsiteX22665" fmla="*/ 983424 w 2371972"/>
                <a:gd name="connsiteY22665" fmla="*/ 1125440 h 3508684"/>
                <a:gd name="connsiteX22666" fmla="*/ 986087 w 2371972"/>
                <a:gd name="connsiteY22666" fmla="*/ 1124203 h 3508684"/>
                <a:gd name="connsiteX22667" fmla="*/ 987418 w 2371972"/>
                <a:gd name="connsiteY22667" fmla="*/ 1123917 h 3508684"/>
                <a:gd name="connsiteX22668" fmla="*/ 988750 w 2371972"/>
                <a:gd name="connsiteY22668" fmla="*/ 1124583 h 3508684"/>
                <a:gd name="connsiteX22669" fmla="*/ 991222 w 2371972"/>
                <a:gd name="connsiteY22669" fmla="*/ 1123346 h 3508684"/>
                <a:gd name="connsiteX22670" fmla="*/ 992554 w 2371972"/>
                <a:gd name="connsiteY22670" fmla="*/ 1124012 h 3508684"/>
                <a:gd name="connsiteX22671" fmla="*/ 993029 w 2371972"/>
                <a:gd name="connsiteY22671" fmla="*/ 1123727 h 3508684"/>
                <a:gd name="connsiteX22672" fmla="*/ 993505 w 2371972"/>
                <a:gd name="connsiteY22672" fmla="*/ 1121538 h 3508684"/>
                <a:gd name="connsiteX22673" fmla="*/ 992554 w 2371972"/>
                <a:gd name="connsiteY22673" fmla="*/ 1118303 h 3508684"/>
                <a:gd name="connsiteX22674" fmla="*/ 995407 w 2371972"/>
                <a:gd name="connsiteY22674" fmla="*/ 1119159 h 3508684"/>
                <a:gd name="connsiteX22675" fmla="*/ 997214 w 2371972"/>
                <a:gd name="connsiteY22675" fmla="*/ 1118303 h 3508684"/>
                <a:gd name="connsiteX22676" fmla="*/ 997689 w 2371972"/>
                <a:gd name="connsiteY22676" fmla="*/ 1116114 h 3508684"/>
                <a:gd name="connsiteX22677" fmla="*/ 1000162 w 2371972"/>
                <a:gd name="connsiteY22677" fmla="*/ 1115258 h 3508684"/>
                <a:gd name="connsiteX22678" fmla="*/ 1001018 w 2371972"/>
                <a:gd name="connsiteY22678" fmla="*/ 1111832 h 3508684"/>
                <a:gd name="connsiteX22679" fmla="*/ 1000352 w 2371972"/>
                <a:gd name="connsiteY22679" fmla="*/ 1111166 h 3508684"/>
                <a:gd name="connsiteX22680" fmla="*/ 999876 w 2371972"/>
                <a:gd name="connsiteY22680" fmla="*/ 1109643 h 3508684"/>
                <a:gd name="connsiteX22681" fmla="*/ 1001398 w 2371972"/>
                <a:gd name="connsiteY22681" fmla="*/ 1107740 h 3508684"/>
                <a:gd name="connsiteX22682" fmla="*/ 1001398 w 2371972"/>
                <a:gd name="connsiteY22682" fmla="*/ 1106122 h 3508684"/>
                <a:gd name="connsiteX22683" fmla="*/ 1000923 w 2371972"/>
                <a:gd name="connsiteY22683" fmla="*/ 1105266 h 3508684"/>
                <a:gd name="connsiteX22684" fmla="*/ 1000447 w 2371972"/>
                <a:gd name="connsiteY22684" fmla="*/ 1104981 h 3508684"/>
                <a:gd name="connsiteX22685" fmla="*/ 1000447 w 2371972"/>
                <a:gd name="connsiteY22685" fmla="*/ 1106503 h 3508684"/>
                <a:gd name="connsiteX22686" fmla="*/ 999591 w 2371972"/>
                <a:gd name="connsiteY22686" fmla="*/ 1106503 h 3508684"/>
                <a:gd name="connsiteX22687" fmla="*/ 998545 w 2371972"/>
                <a:gd name="connsiteY22687" fmla="*/ 1107360 h 3508684"/>
                <a:gd name="connsiteX22688" fmla="*/ 998830 w 2371972"/>
                <a:gd name="connsiteY22688" fmla="*/ 1109834 h 3508684"/>
                <a:gd name="connsiteX22689" fmla="*/ 998355 w 2371972"/>
                <a:gd name="connsiteY22689" fmla="*/ 1110119 h 3508684"/>
                <a:gd name="connsiteX22690" fmla="*/ 998355 w 2371972"/>
                <a:gd name="connsiteY22690" fmla="*/ 1110976 h 3508684"/>
                <a:gd name="connsiteX22691" fmla="*/ 996548 w 2371972"/>
                <a:gd name="connsiteY22691" fmla="*/ 1112213 h 3508684"/>
                <a:gd name="connsiteX22692" fmla="*/ 994075 w 2371972"/>
                <a:gd name="connsiteY22692" fmla="*/ 1112213 h 3508684"/>
                <a:gd name="connsiteX22693" fmla="*/ 993600 w 2371972"/>
                <a:gd name="connsiteY22693" fmla="*/ 1111261 h 3508684"/>
                <a:gd name="connsiteX22694" fmla="*/ 994646 w 2371972"/>
                <a:gd name="connsiteY22694" fmla="*/ 1110976 h 3508684"/>
                <a:gd name="connsiteX22695" fmla="*/ 995121 w 2371972"/>
                <a:gd name="connsiteY22695" fmla="*/ 1109358 h 3508684"/>
                <a:gd name="connsiteX22696" fmla="*/ 993790 w 2371972"/>
                <a:gd name="connsiteY22696" fmla="*/ 1108977 h 3508684"/>
                <a:gd name="connsiteX22697" fmla="*/ 993790 w 2371972"/>
                <a:gd name="connsiteY22697" fmla="*/ 1108121 h 3508684"/>
                <a:gd name="connsiteX22698" fmla="*/ 994646 w 2371972"/>
                <a:gd name="connsiteY22698" fmla="*/ 1107455 h 3508684"/>
                <a:gd name="connsiteX22699" fmla="*/ 995121 w 2371972"/>
                <a:gd name="connsiteY22699" fmla="*/ 1107740 h 3508684"/>
                <a:gd name="connsiteX22700" fmla="*/ 995407 w 2371972"/>
                <a:gd name="connsiteY22700" fmla="*/ 1104981 h 3508684"/>
                <a:gd name="connsiteX22701" fmla="*/ 994741 w 2371972"/>
                <a:gd name="connsiteY22701" fmla="*/ 1104695 h 3508684"/>
                <a:gd name="connsiteX22702" fmla="*/ 995026 w 2371972"/>
                <a:gd name="connsiteY22702" fmla="*/ 1104029 h 3508684"/>
                <a:gd name="connsiteX22703" fmla="*/ 993980 w 2371972"/>
                <a:gd name="connsiteY22703" fmla="*/ 1103363 h 3508684"/>
                <a:gd name="connsiteX22704" fmla="*/ 993695 w 2371972"/>
                <a:gd name="connsiteY22704" fmla="*/ 1102697 h 3508684"/>
                <a:gd name="connsiteX22705" fmla="*/ 992649 w 2371972"/>
                <a:gd name="connsiteY22705" fmla="*/ 1102316 h 3508684"/>
                <a:gd name="connsiteX22706" fmla="*/ 988560 w 2371972"/>
                <a:gd name="connsiteY22706" fmla="*/ 1102697 h 3508684"/>
                <a:gd name="connsiteX22707" fmla="*/ 988084 w 2371972"/>
                <a:gd name="connsiteY22707" fmla="*/ 1102316 h 3508684"/>
                <a:gd name="connsiteX22708" fmla="*/ 981427 w 2371972"/>
                <a:gd name="connsiteY22708" fmla="*/ 1102031 h 3508684"/>
                <a:gd name="connsiteX22709" fmla="*/ 980952 w 2371972"/>
                <a:gd name="connsiteY22709" fmla="*/ 1101650 h 3508684"/>
                <a:gd name="connsiteX22710" fmla="*/ 980666 w 2371972"/>
                <a:gd name="connsiteY22710" fmla="*/ 1100698 h 3508684"/>
                <a:gd name="connsiteX22711" fmla="*/ 981142 w 2371972"/>
                <a:gd name="connsiteY22711" fmla="*/ 1100413 h 3508684"/>
                <a:gd name="connsiteX22712" fmla="*/ 980666 w 2371972"/>
                <a:gd name="connsiteY22712" fmla="*/ 1099747 h 3508684"/>
                <a:gd name="connsiteX22713" fmla="*/ 978479 w 2371972"/>
                <a:gd name="connsiteY22713" fmla="*/ 1100032 h 3508684"/>
                <a:gd name="connsiteX22714" fmla="*/ 975341 w 2371972"/>
                <a:gd name="connsiteY22714" fmla="*/ 1099081 h 3508684"/>
                <a:gd name="connsiteX22715" fmla="*/ 975341 w 2371972"/>
                <a:gd name="connsiteY22715" fmla="*/ 1097844 h 3508684"/>
                <a:gd name="connsiteX22716" fmla="*/ 974295 w 2371972"/>
                <a:gd name="connsiteY22716" fmla="*/ 1097178 h 3508684"/>
                <a:gd name="connsiteX22717" fmla="*/ 973819 w 2371972"/>
                <a:gd name="connsiteY22717" fmla="*/ 1096321 h 3508684"/>
                <a:gd name="connsiteX22718" fmla="*/ 974485 w 2371972"/>
                <a:gd name="connsiteY22718" fmla="*/ 1094799 h 3508684"/>
                <a:gd name="connsiteX22719" fmla="*/ 974200 w 2371972"/>
                <a:gd name="connsiteY22719" fmla="*/ 1093942 h 3508684"/>
                <a:gd name="connsiteX22720" fmla="*/ 972678 w 2371972"/>
                <a:gd name="connsiteY22720" fmla="*/ 1092420 h 3508684"/>
                <a:gd name="connsiteX22721" fmla="*/ 971156 w 2371972"/>
                <a:gd name="connsiteY22721" fmla="*/ 1092420 h 3508684"/>
                <a:gd name="connsiteX22722" fmla="*/ 971156 w 2371972"/>
                <a:gd name="connsiteY22722" fmla="*/ 1091754 h 3508684"/>
                <a:gd name="connsiteX22723" fmla="*/ 970681 w 2371972"/>
                <a:gd name="connsiteY22723" fmla="*/ 1091468 h 3508684"/>
                <a:gd name="connsiteX22724" fmla="*/ 962693 w 2371972"/>
                <a:gd name="connsiteY22724" fmla="*/ 1088708 h 3508684"/>
                <a:gd name="connsiteX22725" fmla="*/ 960410 w 2371972"/>
                <a:gd name="connsiteY22725" fmla="*/ 1089089 h 3508684"/>
                <a:gd name="connsiteX22726" fmla="*/ 958223 w 2371972"/>
                <a:gd name="connsiteY22726" fmla="*/ 1088708 h 3508684"/>
                <a:gd name="connsiteX22727" fmla="*/ 956701 w 2371972"/>
                <a:gd name="connsiteY22727" fmla="*/ 1087471 h 3508684"/>
                <a:gd name="connsiteX22728" fmla="*/ 955180 w 2371972"/>
                <a:gd name="connsiteY22728" fmla="*/ 1087091 h 3508684"/>
                <a:gd name="connsiteX22729" fmla="*/ 953848 w 2371972"/>
                <a:gd name="connsiteY22729" fmla="*/ 1086805 h 3508684"/>
                <a:gd name="connsiteX22730" fmla="*/ 953563 w 2371972"/>
                <a:gd name="connsiteY22730" fmla="*/ 1087471 h 3508684"/>
                <a:gd name="connsiteX22731" fmla="*/ 952802 w 2371972"/>
                <a:gd name="connsiteY22731" fmla="*/ 1087471 h 3508684"/>
                <a:gd name="connsiteX22732" fmla="*/ 952802 w 2371972"/>
                <a:gd name="connsiteY22732" fmla="*/ 1086805 h 3508684"/>
                <a:gd name="connsiteX22733" fmla="*/ 952041 w 2371972"/>
                <a:gd name="connsiteY22733" fmla="*/ 1086520 h 3508684"/>
                <a:gd name="connsiteX22734" fmla="*/ 949664 w 2371972"/>
                <a:gd name="connsiteY22734" fmla="*/ 1086234 h 3508684"/>
                <a:gd name="connsiteX22735" fmla="*/ 949379 w 2371972"/>
                <a:gd name="connsiteY22735" fmla="*/ 1086900 h 3508684"/>
                <a:gd name="connsiteX22736" fmla="*/ 947857 w 2371972"/>
                <a:gd name="connsiteY22736" fmla="*/ 1086615 h 3508684"/>
                <a:gd name="connsiteX22737" fmla="*/ 948142 w 2371972"/>
                <a:gd name="connsiteY22737" fmla="*/ 1085949 h 3508684"/>
                <a:gd name="connsiteX22738" fmla="*/ 946811 w 2371972"/>
                <a:gd name="connsiteY22738" fmla="*/ 1085283 h 3508684"/>
                <a:gd name="connsiteX22739" fmla="*/ 945955 w 2371972"/>
                <a:gd name="connsiteY22739" fmla="*/ 1083760 h 3508684"/>
                <a:gd name="connsiteX22740" fmla="*/ 946716 w 2371972"/>
                <a:gd name="connsiteY22740" fmla="*/ 1083760 h 3508684"/>
                <a:gd name="connsiteX22741" fmla="*/ 947001 w 2371972"/>
                <a:gd name="connsiteY22741" fmla="*/ 1083094 h 3508684"/>
                <a:gd name="connsiteX22742" fmla="*/ 946335 w 2371972"/>
                <a:gd name="connsiteY22742" fmla="*/ 1082238 h 3508684"/>
                <a:gd name="connsiteX22743" fmla="*/ 947191 w 2371972"/>
                <a:gd name="connsiteY22743" fmla="*/ 1081952 h 3508684"/>
                <a:gd name="connsiteX22744" fmla="*/ 947477 w 2371972"/>
                <a:gd name="connsiteY22744" fmla="*/ 1081286 h 3508684"/>
                <a:gd name="connsiteX22745" fmla="*/ 948808 w 2371972"/>
                <a:gd name="connsiteY22745" fmla="*/ 1080430 h 3508684"/>
                <a:gd name="connsiteX22746" fmla="*/ 948808 w 2371972"/>
                <a:gd name="connsiteY22746" fmla="*/ 1078241 h 3508684"/>
                <a:gd name="connsiteX22747" fmla="*/ 948142 w 2371972"/>
                <a:gd name="connsiteY22747" fmla="*/ 1077956 h 3508684"/>
                <a:gd name="connsiteX22748" fmla="*/ 948142 w 2371972"/>
                <a:gd name="connsiteY22748" fmla="*/ 1077004 h 3508684"/>
                <a:gd name="connsiteX22749" fmla="*/ 946621 w 2371972"/>
                <a:gd name="connsiteY22749" fmla="*/ 1076623 h 3508684"/>
                <a:gd name="connsiteX22750" fmla="*/ 946335 w 2371972"/>
                <a:gd name="connsiteY22750" fmla="*/ 1075101 h 3508684"/>
                <a:gd name="connsiteX22751" fmla="*/ 944243 w 2371972"/>
                <a:gd name="connsiteY22751" fmla="*/ 1074244 h 3508684"/>
                <a:gd name="connsiteX22752" fmla="*/ 943197 w 2371972"/>
                <a:gd name="connsiteY22752" fmla="*/ 1073007 h 3508684"/>
                <a:gd name="connsiteX22753" fmla="*/ 942912 w 2371972"/>
                <a:gd name="connsiteY22753" fmla="*/ 1070057 h 3508684"/>
                <a:gd name="connsiteX22754" fmla="*/ 941105 w 2371972"/>
                <a:gd name="connsiteY22754" fmla="*/ 1069201 h 3508684"/>
                <a:gd name="connsiteX22755" fmla="*/ 939583 w 2371972"/>
                <a:gd name="connsiteY22755" fmla="*/ 1064824 h 3508684"/>
                <a:gd name="connsiteX22756" fmla="*/ 938062 w 2371972"/>
                <a:gd name="connsiteY22756" fmla="*/ 1063967 h 3508684"/>
                <a:gd name="connsiteX22757" fmla="*/ 934923 w 2371972"/>
                <a:gd name="connsiteY22757" fmla="*/ 1065490 h 3508684"/>
                <a:gd name="connsiteX22758" fmla="*/ 932641 w 2371972"/>
                <a:gd name="connsiteY22758" fmla="*/ 1065204 h 3508684"/>
                <a:gd name="connsiteX22759" fmla="*/ 931595 w 2371972"/>
                <a:gd name="connsiteY22759" fmla="*/ 1065585 h 3508684"/>
                <a:gd name="connsiteX22760" fmla="*/ 930264 w 2371972"/>
                <a:gd name="connsiteY22760" fmla="*/ 1065204 h 3508684"/>
                <a:gd name="connsiteX22761" fmla="*/ 929408 w 2371972"/>
                <a:gd name="connsiteY22761" fmla="*/ 1064348 h 3508684"/>
                <a:gd name="connsiteX22762" fmla="*/ 930168 w 2371972"/>
                <a:gd name="connsiteY22762" fmla="*/ 1063491 h 3508684"/>
                <a:gd name="connsiteX22763" fmla="*/ 930454 w 2371972"/>
                <a:gd name="connsiteY22763" fmla="*/ 1061588 h 3508684"/>
                <a:gd name="connsiteX22764" fmla="*/ 932546 w 2371972"/>
                <a:gd name="connsiteY22764" fmla="*/ 1059400 h 3508684"/>
                <a:gd name="connsiteX22765" fmla="*/ 932831 w 2371972"/>
                <a:gd name="connsiteY22765" fmla="*/ 1057782 h 3508684"/>
                <a:gd name="connsiteX22766" fmla="*/ 932166 w 2371972"/>
                <a:gd name="connsiteY22766" fmla="*/ 1057782 h 3508684"/>
                <a:gd name="connsiteX22767" fmla="*/ 931690 w 2371972"/>
                <a:gd name="connsiteY22767" fmla="*/ 1053976 h 3508684"/>
                <a:gd name="connsiteX22768" fmla="*/ 930834 w 2371972"/>
                <a:gd name="connsiteY22768" fmla="*/ 1053595 h 3508684"/>
                <a:gd name="connsiteX22769" fmla="*/ 927696 w 2371972"/>
                <a:gd name="connsiteY22769" fmla="*/ 1048552 h 3508684"/>
                <a:gd name="connsiteX22770" fmla="*/ 923607 w 2371972"/>
                <a:gd name="connsiteY22770" fmla="*/ 1046077 h 3508684"/>
                <a:gd name="connsiteX22771" fmla="*/ 918281 w 2371972"/>
                <a:gd name="connsiteY22771" fmla="*/ 1047981 h 3508684"/>
                <a:gd name="connsiteX22772" fmla="*/ 916094 w 2371972"/>
                <a:gd name="connsiteY22772" fmla="*/ 1047315 h 3508684"/>
                <a:gd name="connsiteX22773" fmla="*/ 912005 w 2371972"/>
                <a:gd name="connsiteY22773" fmla="*/ 1044936 h 3508684"/>
                <a:gd name="connsiteX22774" fmla="*/ 908866 w 2371972"/>
                <a:gd name="connsiteY22774" fmla="*/ 1044936 h 3508684"/>
                <a:gd name="connsiteX22775" fmla="*/ 908391 w 2371972"/>
                <a:gd name="connsiteY22775" fmla="*/ 1044269 h 3508684"/>
                <a:gd name="connsiteX22776" fmla="*/ 906584 w 2371972"/>
                <a:gd name="connsiteY22776" fmla="*/ 1043603 h 3508684"/>
                <a:gd name="connsiteX22777" fmla="*/ 905728 w 2371972"/>
                <a:gd name="connsiteY22777" fmla="*/ 1043984 h 3508684"/>
                <a:gd name="connsiteX22778" fmla="*/ 905728 w 2371972"/>
                <a:gd name="connsiteY22778" fmla="*/ 1044650 h 3508684"/>
                <a:gd name="connsiteX22779" fmla="*/ 904206 w 2371972"/>
                <a:gd name="connsiteY22779" fmla="*/ 1045031 h 3508684"/>
                <a:gd name="connsiteX22780" fmla="*/ 903731 w 2371972"/>
                <a:gd name="connsiteY22780" fmla="*/ 1043413 h 3508684"/>
                <a:gd name="connsiteX22781" fmla="*/ 904587 w 2371972"/>
                <a:gd name="connsiteY22781" fmla="*/ 1043413 h 3508684"/>
                <a:gd name="connsiteX22782" fmla="*/ 904587 w 2371972"/>
                <a:gd name="connsiteY22782" fmla="*/ 1042557 h 3508684"/>
                <a:gd name="connsiteX22783" fmla="*/ 902780 w 2371972"/>
                <a:gd name="connsiteY22783" fmla="*/ 1041890 h 3508684"/>
                <a:gd name="connsiteX22784" fmla="*/ 901924 w 2371972"/>
                <a:gd name="connsiteY22784" fmla="*/ 1038750 h 3508684"/>
                <a:gd name="connsiteX22785" fmla="*/ 902685 w 2371972"/>
                <a:gd name="connsiteY22785" fmla="*/ 1037894 h 3508684"/>
                <a:gd name="connsiteX22786" fmla="*/ 902685 w 2371972"/>
                <a:gd name="connsiteY22786" fmla="*/ 1036657 h 3508684"/>
                <a:gd name="connsiteX22787" fmla="*/ 905823 w 2371972"/>
                <a:gd name="connsiteY22787" fmla="*/ 1035800 h 3508684"/>
                <a:gd name="connsiteX22788" fmla="*/ 906299 w 2371972"/>
                <a:gd name="connsiteY22788" fmla="*/ 1034278 h 3508684"/>
                <a:gd name="connsiteX22789" fmla="*/ 904206 w 2371972"/>
                <a:gd name="connsiteY22789" fmla="*/ 1034278 h 3508684"/>
                <a:gd name="connsiteX22790" fmla="*/ 904206 w 2371972"/>
                <a:gd name="connsiteY22790" fmla="*/ 1031138 h 3508684"/>
                <a:gd name="connsiteX22791" fmla="*/ 907059 w 2371972"/>
                <a:gd name="connsiteY22791" fmla="*/ 1030471 h 3508684"/>
                <a:gd name="connsiteX22792" fmla="*/ 907059 w 2371972"/>
                <a:gd name="connsiteY22792" fmla="*/ 1029520 h 3508684"/>
                <a:gd name="connsiteX22793" fmla="*/ 905728 w 2371972"/>
                <a:gd name="connsiteY22793" fmla="*/ 1029234 h 3508684"/>
                <a:gd name="connsiteX22794" fmla="*/ 905728 w 2371972"/>
                <a:gd name="connsiteY22794" fmla="*/ 1028378 h 3508684"/>
                <a:gd name="connsiteX22795" fmla="*/ 904682 w 2371972"/>
                <a:gd name="connsiteY22795" fmla="*/ 1027522 h 3508684"/>
                <a:gd name="connsiteX22796" fmla="*/ 902590 w 2371972"/>
                <a:gd name="connsiteY22796" fmla="*/ 1027236 h 3508684"/>
                <a:gd name="connsiteX22797" fmla="*/ 902114 w 2371972"/>
                <a:gd name="connsiteY22797" fmla="*/ 1026855 h 3508684"/>
                <a:gd name="connsiteX22798" fmla="*/ 902114 w 2371972"/>
                <a:gd name="connsiteY22798" fmla="*/ 1025143 h 3508684"/>
                <a:gd name="connsiteX22799" fmla="*/ 895647 w 2371972"/>
                <a:gd name="connsiteY22799" fmla="*/ 1023620 h 3508684"/>
                <a:gd name="connsiteX22800" fmla="*/ 894126 w 2371972"/>
                <a:gd name="connsiteY22800" fmla="*/ 1022002 h 3508684"/>
                <a:gd name="connsiteX22801" fmla="*/ 893270 w 2371972"/>
                <a:gd name="connsiteY22801" fmla="*/ 1018862 h 3508684"/>
                <a:gd name="connsiteX22802" fmla="*/ 891748 w 2371972"/>
                <a:gd name="connsiteY22802" fmla="*/ 1016959 h 3508684"/>
                <a:gd name="connsiteX22803" fmla="*/ 891463 w 2371972"/>
                <a:gd name="connsiteY22803" fmla="*/ 1015341 h 3508684"/>
                <a:gd name="connsiteX22804" fmla="*/ 890797 w 2371972"/>
                <a:gd name="connsiteY22804" fmla="*/ 1015341 h 3508684"/>
                <a:gd name="connsiteX22805" fmla="*/ 890322 w 2371972"/>
                <a:gd name="connsiteY22805" fmla="*/ 1016959 h 3508684"/>
                <a:gd name="connsiteX22806" fmla="*/ 889466 w 2371972"/>
                <a:gd name="connsiteY22806" fmla="*/ 1017340 h 3508684"/>
                <a:gd name="connsiteX22807" fmla="*/ 888610 w 2371972"/>
                <a:gd name="connsiteY22807" fmla="*/ 1017054 h 3508684"/>
                <a:gd name="connsiteX22808" fmla="*/ 888325 w 2371972"/>
                <a:gd name="connsiteY22808" fmla="*/ 1016198 h 3508684"/>
                <a:gd name="connsiteX22809" fmla="*/ 888800 w 2371972"/>
                <a:gd name="connsiteY22809" fmla="*/ 1010393 h 3508684"/>
                <a:gd name="connsiteX22810" fmla="*/ 890322 w 2371972"/>
                <a:gd name="connsiteY22810" fmla="*/ 1009537 h 3508684"/>
                <a:gd name="connsiteX22811" fmla="*/ 891843 w 2371972"/>
                <a:gd name="connsiteY22811" fmla="*/ 1009537 h 3508684"/>
                <a:gd name="connsiteX22812" fmla="*/ 892889 w 2371972"/>
                <a:gd name="connsiteY22812" fmla="*/ 1008585 h 3508684"/>
                <a:gd name="connsiteX22813" fmla="*/ 892224 w 2371972"/>
                <a:gd name="connsiteY22813" fmla="*/ 1006396 h 3508684"/>
                <a:gd name="connsiteX22814" fmla="*/ 889941 w 2371972"/>
                <a:gd name="connsiteY22814" fmla="*/ 1006111 h 3508684"/>
                <a:gd name="connsiteX22815" fmla="*/ 889941 w 2371972"/>
                <a:gd name="connsiteY22815" fmla="*/ 1003637 h 3508684"/>
                <a:gd name="connsiteX22816" fmla="*/ 890702 w 2371972"/>
                <a:gd name="connsiteY22816" fmla="*/ 1003637 h 3508684"/>
                <a:gd name="connsiteX22817" fmla="*/ 890417 w 2371972"/>
                <a:gd name="connsiteY22817" fmla="*/ 1001448 h 3508684"/>
                <a:gd name="connsiteX22818" fmla="*/ 892604 w 2371972"/>
                <a:gd name="connsiteY22818" fmla="*/ 999545 h 3508684"/>
                <a:gd name="connsiteX22819" fmla="*/ 892889 w 2371972"/>
                <a:gd name="connsiteY22819" fmla="*/ 995168 h 3508684"/>
                <a:gd name="connsiteX22820" fmla="*/ 893650 w 2371972"/>
                <a:gd name="connsiteY22820" fmla="*/ 994311 h 3508684"/>
                <a:gd name="connsiteX22821" fmla="*/ 894316 w 2371972"/>
                <a:gd name="connsiteY22821" fmla="*/ 994311 h 3508684"/>
                <a:gd name="connsiteX22822" fmla="*/ 896979 w 2371972"/>
                <a:gd name="connsiteY22822" fmla="*/ 995263 h 3508684"/>
                <a:gd name="connsiteX22823" fmla="*/ 896123 w 2371972"/>
                <a:gd name="connsiteY22823" fmla="*/ 991837 h 3508684"/>
                <a:gd name="connsiteX22824" fmla="*/ 896884 w 2371972"/>
                <a:gd name="connsiteY22824" fmla="*/ 991552 h 3508684"/>
                <a:gd name="connsiteX22825" fmla="*/ 897359 w 2371972"/>
                <a:gd name="connsiteY22825" fmla="*/ 989077 h 3508684"/>
                <a:gd name="connsiteX22826" fmla="*/ 899166 w 2371972"/>
                <a:gd name="connsiteY22826" fmla="*/ 988221 h 3508684"/>
                <a:gd name="connsiteX22827" fmla="*/ 902970 w 2371972"/>
                <a:gd name="connsiteY22827" fmla="*/ 988507 h 3508684"/>
                <a:gd name="connsiteX22828" fmla="*/ 903636 w 2371972"/>
                <a:gd name="connsiteY22828" fmla="*/ 988792 h 3508684"/>
                <a:gd name="connsiteX22829" fmla="*/ 903636 w 2371972"/>
                <a:gd name="connsiteY22829" fmla="*/ 990315 h 3508684"/>
                <a:gd name="connsiteX22830" fmla="*/ 905157 w 2371972"/>
                <a:gd name="connsiteY22830" fmla="*/ 990315 h 3508684"/>
                <a:gd name="connsiteX22831" fmla="*/ 907630 w 2371972"/>
                <a:gd name="connsiteY22831" fmla="*/ 991171 h 3508684"/>
                <a:gd name="connsiteX22832" fmla="*/ 908486 w 2371972"/>
                <a:gd name="connsiteY22832" fmla="*/ 992123 h 3508684"/>
                <a:gd name="connsiteX22833" fmla="*/ 908486 w 2371972"/>
                <a:gd name="connsiteY22833" fmla="*/ 993740 h 3508684"/>
                <a:gd name="connsiteX22834" fmla="*/ 909342 w 2371972"/>
                <a:gd name="connsiteY22834" fmla="*/ 993740 h 3508684"/>
                <a:gd name="connsiteX22835" fmla="*/ 911814 w 2371972"/>
                <a:gd name="connsiteY22835" fmla="*/ 994977 h 3508684"/>
                <a:gd name="connsiteX22836" fmla="*/ 912670 w 2371972"/>
                <a:gd name="connsiteY22836" fmla="*/ 998403 h 3508684"/>
                <a:gd name="connsiteX22837" fmla="*/ 913336 w 2371972"/>
                <a:gd name="connsiteY22837" fmla="*/ 998403 h 3508684"/>
                <a:gd name="connsiteX22838" fmla="*/ 913621 w 2371972"/>
                <a:gd name="connsiteY22838" fmla="*/ 999069 h 3508684"/>
                <a:gd name="connsiteX22839" fmla="*/ 914953 w 2371972"/>
                <a:gd name="connsiteY22839" fmla="*/ 999069 h 3508684"/>
                <a:gd name="connsiteX22840" fmla="*/ 915428 w 2371972"/>
                <a:gd name="connsiteY22840" fmla="*/ 1001258 h 3508684"/>
                <a:gd name="connsiteX22841" fmla="*/ 918281 w 2371972"/>
                <a:gd name="connsiteY22841" fmla="*/ 1003161 h 3508684"/>
                <a:gd name="connsiteX22842" fmla="*/ 918281 w 2371972"/>
                <a:gd name="connsiteY22842" fmla="*/ 1002495 h 3508684"/>
                <a:gd name="connsiteX22843" fmla="*/ 917615 w 2371972"/>
                <a:gd name="connsiteY22843" fmla="*/ 1002495 h 3508684"/>
                <a:gd name="connsiteX22844" fmla="*/ 917615 w 2371972"/>
                <a:gd name="connsiteY22844" fmla="*/ 1001829 h 3508684"/>
                <a:gd name="connsiteX22845" fmla="*/ 918661 w 2371972"/>
                <a:gd name="connsiteY22845" fmla="*/ 1001543 h 3508684"/>
                <a:gd name="connsiteX22846" fmla="*/ 918661 w 2371972"/>
                <a:gd name="connsiteY22846" fmla="*/ 1002780 h 3508684"/>
                <a:gd name="connsiteX22847" fmla="*/ 919993 w 2371972"/>
                <a:gd name="connsiteY22847" fmla="*/ 1002780 h 3508684"/>
                <a:gd name="connsiteX22848" fmla="*/ 920659 w 2371972"/>
                <a:gd name="connsiteY22848" fmla="*/ 1006587 h 3508684"/>
                <a:gd name="connsiteX22849" fmla="*/ 920373 w 2371972"/>
                <a:gd name="connsiteY22849" fmla="*/ 1007538 h 3508684"/>
                <a:gd name="connsiteX22850" fmla="*/ 921419 w 2371972"/>
                <a:gd name="connsiteY22850" fmla="*/ 1007824 h 3508684"/>
                <a:gd name="connsiteX22851" fmla="*/ 922085 w 2371972"/>
                <a:gd name="connsiteY22851" fmla="*/ 1009822 h 3508684"/>
                <a:gd name="connsiteX22852" fmla="*/ 924938 w 2371972"/>
                <a:gd name="connsiteY22852" fmla="*/ 1009727 h 3508684"/>
                <a:gd name="connsiteX22853" fmla="*/ 925984 w 2371972"/>
                <a:gd name="connsiteY22853" fmla="*/ 1015246 h 3508684"/>
                <a:gd name="connsiteX22854" fmla="*/ 927316 w 2371972"/>
                <a:gd name="connsiteY22854" fmla="*/ 1018006 h 3508684"/>
                <a:gd name="connsiteX22855" fmla="*/ 927030 w 2371972"/>
                <a:gd name="connsiteY22855" fmla="*/ 1018672 h 3508684"/>
                <a:gd name="connsiteX22856" fmla="*/ 927696 w 2371972"/>
                <a:gd name="connsiteY22856" fmla="*/ 1021146 h 3508684"/>
                <a:gd name="connsiteX22857" fmla="*/ 927220 w 2371972"/>
                <a:gd name="connsiteY22857" fmla="*/ 1022097 h 3508684"/>
                <a:gd name="connsiteX22858" fmla="*/ 928267 w 2371972"/>
                <a:gd name="connsiteY22858" fmla="*/ 1024001 h 3508684"/>
                <a:gd name="connsiteX22859" fmla="*/ 929598 w 2371972"/>
                <a:gd name="connsiteY22859" fmla="*/ 1024952 h 3508684"/>
                <a:gd name="connsiteX22860" fmla="*/ 930073 w 2371972"/>
                <a:gd name="connsiteY22860" fmla="*/ 1024667 h 3508684"/>
                <a:gd name="connsiteX22861" fmla="*/ 930359 w 2371972"/>
                <a:gd name="connsiteY22861" fmla="*/ 1022193 h 3508684"/>
                <a:gd name="connsiteX22862" fmla="*/ 929883 w 2371972"/>
                <a:gd name="connsiteY22862" fmla="*/ 1019814 h 3508684"/>
                <a:gd name="connsiteX22863" fmla="*/ 929122 w 2371972"/>
                <a:gd name="connsiteY22863" fmla="*/ 1019814 h 3508684"/>
                <a:gd name="connsiteX22864" fmla="*/ 928837 w 2371972"/>
                <a:gd name="connsiteY22864" fmla="*/ 1018672 h 3508684"/>
                <a:gd name="connsiteX22865" fmla="*/ 928552 w 2371972"/>
                <a:gd name="connsiteY22865" fmla="*/ 1014770 h 3508684"/>
                <a:gd name="connsiteX22866" fmla="*/ 929027 w 2371972"/>
                <a:gd name="connsiteY22866" fmla="*/ 1012867 h 3508684"/>
                <a:gd name="connsiteX22867" fmla="*/ 930834 w 2371972"/>
                <a:gd name="connsiteY22867" fmla="*/ 1012867 h 3508684"/>
                <a:gd name="connsiteX22868" fmla="*/ 930359 w 2371972"/>
                <a:gd name="connsiteY22868" fmla="*/ 1010488 h 3508684"/>
                <a:gd name="connsiteX22869" fmla="*/ 930834 w 2371972"/>
                <a:gd name="connsiteY22869" fmla="*/ 1008870 h 3508684"/>
                <a:gd name="connsiteX22870" fmla="*/ 931690 w 2371972"/>
                <a:gd name="connsiteY22870" fmla="*/ 1008870 h 3508684"/>
                <a:gd name="connsiteX22871" fmla="*/ 931690 w 2371972"/>
                <a:gd name="connsiteY22871" fmla="*/ 1009537 h 3508684"/>
                <a:gd name="connsiteX22872" fmla="*/ 935779 w 2371972"/>
                <a:gd name="connsiteY22872" fmla="*/ 1010203 h 3508684"/>
                <a:gd name="connsiteX22873" fmla="*/ 936255 w 2371972"/>
                <a:gd name="connsiteY22873" fmla="*/ 1009822 h 3508684"/>
                <a:gd name="connsiteX22874" fmla="*/ 935399 w 2371972"/>
                <a:gd name="connsiteY22874" fmla="*/ 1007919 h 3508684"/>
                <a:gd name="connsiteX22875" fmla="*/ 936730 w 2371972"/>
                <a:gd name="connsiteY22875" fmla="*/ 1007538 h 3508684"/>
                <a:gd name="connsiteX22876" fmla="*/ 936730 w 2371972"/>
                <a:gd name="connsiteY22876" fmla="*/ 1008204 h 3508684"/>
                <a:gd name="connsiteX22877" fmla="*/ 939869 w 2371972"/>
                <a:gd name="connsiteY22877" fmla="*/ 1010583 h 3508684"/>
                <a:gd name="connsiteX22878" fmla="*/ 941676 w 2371972"/>
                <a:gd name="connsiteY22878" fmla="*/ 1016388 h 3508684"/>
                <a:gd name="connsiteX22879" fmla="*/ 942531 w 2371972"/>
                <a:gd name="connsiteY22879" fmla="*/ 1016673 h 3508684"/>
                <a:gd name="connsiteX22880" fmla="*/ 945670 w 2371972"/>
                <a:gd name="connsiteY22880" fmla="*/ 1015151 h 3508684"/>
                <a:gd name="connsiteX22881" fmla="*/ 947191 w 2371972"/>
                <a:gd name="connsiteY22881" fmla="*/ 1016103 h 3508684"/>
                <a:gd name="connsiteX22882" fmla="*/ 948523 w 2371972"/>
                <a:gd name="connsiteY22882" fmla="*/ 1015722 h 3508684"/>
                <a:gd name="connsiteX22883" fmla="*/ 949283 w 2371972"/>
                <a:gd name="connsiteY22883" fmla="*/ 1016103 h 3508684"/>
                <a:gd name="connsiteX22884" fmla="*/ 949283 w 2371972"/>
                <a:gd name="connsiteY22884" fmla="*/ 1016959 h 3508684"/>
                <a:gd name="connsiteX22885" fmla="*/ 947952 w 2371972"/>
                <a:gd name="connsiteY22885" fmla="*/ 1017815 h 3508684"/>
                <a:gd name="connsiteX22886" fmla="*/ 948237 w 2371972"/>
                <a:gd name="connsiteY22886" fmla="*/ 1018672 h 3508684"/>
                <a:gd name="connsiteX22887" fmla="*/ 950710 w 2371972"/>
                <a:gd name="connsiteY22887" fmla="*/ 1018672 h 3508684"/>
                <a:gd name="connsiteX22888" fmla="*/ 950995 w 2371972"/>
                <a:gd name="connsiteY22888" fmla="*/ 1019528 h 3508684"/>
                <a:gd name="connsiteX22889" fmla="*/ 951661 w 2371972"/>
                <a:gd name="connsiteY22889" fmla="*/ 1019528 h 3508684"/>
                <a:gd name="connsiteX22890" fmla="*/ 952137 w 2371972"/>
                <a:gd name="connsiteY22890" fmla="*/ 1015151 h 3508684"/>
                <a:gd name="connsiteX22891" fmla="*/ 953658 w 2371972"/>
                <a:gd name="connsiteY22891" fmla="*/ 1015151 h 3508684"/>
                <a:gd name="connsiteX22892" fmla="*/ 954324 w 2371972"/>
                <a:gd name="connsiteY22892" fmla="*/ 1015532 h 3508684"/>
                <a:gd name="connsiteX22893" fmla="*/ 954038 w 2371972"/>
                <a:gd name="connsiteY22893" fmla="*/ 1013153 h 3508684"/>
                <a:gd name="connsiteX22894" fmla="*/ 955370 w 2371972"/>
                <a:gd name="connsiteY22894" fmla="*/ 1012486 h 3508684"/>
                <a:gd name="connsiteX22895" fmla="*/ 956036 w 2371972"/>
                <a:gd name="connsiteY22895" fmla="*/ 1012201 h 3508684"/>
                <a:gd name="connsiteX22896" fmla="*/ 958508 w 2371972"/>
                <a:gd name="connsiteY22896" fmla="*/ 1012867 h 3508684"/>
                <a:gd name="connsiteX22897" fmla="*/ 958984 w 2371972"/>
                <a:gd name="connsiteY22897" fmla="*/ 1010964 h 3508684"/>
                <a:gd name="connsiteX22898" fmla="*/ 956321 w 2371972"/>
                <a:gd name="connsiteY22898" fmla="*/ 1009346 h 3508684"/>
                <a:gd name="connsiteX22899" fmla="*/ 956321 w 2371972"/>
                <a:gd name="connsiteY22899" fmla="*/ 1008490 h 3508684"/>
                <a:gd name="connsiteX22900" fmla="*/ 957177 w 2371972"/>
                <a:gd name="connsiteY22900" fmla="*/ 1006111 h 3508684"/>
                <a:gd name="connsiteX22901" fmla="*/ 956891 w 2371972"/>
                <a:gd name="connsiteY22901" fmla="*/ 1005445 h 3508684"/>
                <a:gd name="connsiteX22902" fmla="*/ 957557 w 2371972"/>
                <a:gd name="connsiteY22902" fmla="*/ 1003922 h 3508684"/>
                <a:gd name="connsiteX22903" fmla="*/ 958413 w 2371972"/>
                <a:gd name="connsiteY22903" fmla="*/ 1003256 h 3508684"/>
                <a:gd name="connsiteX22904" fmla="*/ 957652 w 2371972"/>
                <a:gd name="connsiteY22904" fmla="*/ 1001543 h 3508684"/>
                <a:gd name="connsiteX22905" fmla="*/ 958508 w 2371972"/>
                <a:gd name="connsiteY22905" fmla="*/ 1001543 h 3508684"/>
                <a:gd name="connsiteX22906" fmla="*/ 958793 w 2371972"/>
                <a:gd name="connsiteY22906" fmla="*/ 1002209 h 3508684"/>
                <a:gd name="connsiteX22907" fmla="*/ 959840 w 2371972"/>
                <a:gd name="connsiteY22907" fmla="*/ 1002876 h 3508684"/>
                <a:gd name="connsiteX22908" fmla="*/ 960125 w 2371972"/>
                <a:gd name="connsiteY22908" fmla="*/ 1001353 h 3508684"/>
                <a:gd name="connsiteX22909" fmla="*/ 959269 w 2371972"/>
                <a:gd name="connsiteY22909" fmla="*/ 1000687 h 3508684"/>
                <a:gd name="connsiteX22910" fmla="*/ 958984 w 2371972"/>
                <a:gd name="connsiteY22910" fmla="*/ 998784 h 3508684"/>
                <a:gd name="connsiteX22911" fmla="*/ 960030 w 2371972"/>
                <a:gd name="connsiteY22911" fmla="*/ 998118 h 3508684"/>
                <a:gd name="connsiteX22912" fmla="*/ 959174 w 2371972"/>
                <a:gd name="connsiteY22912" fmla="*/ 997166 h 3508684"/>
                <a:gd name="connsiteX22913" fmla="*/ 958889 w 2371972"/>
                <a:gd name="connsiteY22913" fmla="*/ 996214 h 3508684"/>
                <a:gd name="connsiteX22914" fmla="*/ 959554 w 2371972"/>
                <a:gd name="connsiteY22914" fmla="*/ 995548 h 3508684"/>
                <a:gd name="connsiteX22915" fmla="*/ 959840 w 2371972"/>
                <a:gd name="connsiteY22915" fmla="*/ 996214 h 3508684"/>
                <a:gd name="connsiteX22916" fmla="*/ 960695 w 2371972"/>
                <a:gd name="connsiteY22916" fmla="*/ 996214 h 3508684"/>
                <a:gd name="connsiteX22917" fmla="*/ 960886 w 2371972"/>
                <a:gd name="connsiteY22917" fmla="*/ 995358 h 3508684"/>
                <a:gd name="connsiteX22918" fmla="*/ 962217 w 2371972"/>
                <a:gd name="connsiteY22918" fmla="*/ 994692 h 3508684"/>
                <a:gd name="connsiteX22919" fmla="*/ 962502 w 2371972"/>
                <a:gd name="connsiteY22919" fmla="*/ 993169 h 3508684"/>
                <a:gd name="connsiteX22920" fmla="*/ 963168 w 2371972"/>
                <a:gd name="connsiteY22920" fmla="*/ 993169 h 3508684"/>
                <a:gd name="connsiteX22921" fmla="*/ 963168 w 2371972"/>
                <a:gd name="connsiteY22921" fmla="*/ 992218 h 3508684"/>
                <a:gd name="connsiteX22922" fmla="*/ 960981 w 2371972"/>
                <a:gd name="connsiteY22922" fmla="*/ 993074 h 3508684"/>
                <a:gd name="connsiteX22923" fmla="*/ 960125 w 2371972"/>
                <a:gd name="connsiteY22923" fmla="*/ 992789 h 3508684"/>
                <a:gd name="connsiteX22924" fmla="*/ 960410 w 2371972"/>
                <a:gd name="connsiteY22924" fmla="*/ 990600 h 3508684"/>
                <a:gd name="connsiteX22925" fmla="*/ 961456 w 2371972"/>
                <a:gd name="connsiteY22925" fmla="*/ 989744 h 3508684"/>
                <a:gd name="connsiteX22926" fmla="*/ 963644 w 2371972"/>
                <a:gd name="connsiteY22926" fmla="*/ 990124 h 3508684"/>
                <a:gd name="connsiteX22927" fmla="*/ 963929 w 2371972"/>
                <a:gd name="connsiteY22927" fmla="*/ 988411 h 3508684"/>
                <a:gd name="connsiteX22928" fmla="*/ 963073 w 2371972"/>
                <a:gd name="connsiteY22928" fmla="*/ 988411 h 3508684"/>
                <a:gd name="connsiteX22929" fmla="*/ 963073 w 2371972"/>
                <a:gd name="connsiteY22929" fmla="*/ 987555 h 3508684"/>
                <a:gd name="connsiteX22930" fmla="*/ 961742 w 2371972"/>
                <a:gd name="connsiteY22930" fmla="*/ 987555 h 3508684"/>
                <a:gd name="connsiteX22931" fmla="*/ 961266 w 2371972"/>
                <a:gd name="connsiteY22931" fmla="*/ 988411 h 3508684"/>
                <a:gd name="connsiteX22932" fmla="*/ 960505 w 2371972"/>
                <a:gd name="connsiteY22932" fmla="*/ 988697 h 3508684"/>
                <a:gd name="connsiteX22933" fmla="*/ 959459 w 2371972"/>
                <a:gd name="connsiteY22933" fmla="*/ 987745 h 3508684"/>
                <a:gd name="connsiteX22934" fmla="*/ 959459 w 2371972"/>
                <a:gd name="connsiteY22934" fmla="*/ 986889 h 3508684"/>
                <a:gd name="connsiteX22935" fmla="*/ 960315 w 2371972"/>
                <a:gd name="connsiteY22935" fmla="*/ 986603 h 3508684"/>
                <a:gd name="connsiteX22936" fmla="*/ 960410 w 2371972"/>
                <a:gd name="connsiteY22936" fmla="*/ 987270 h 3508684"/>
                <a:gd name="connsiteX22937" fmla="*/ 958889 w 2371972"/>
                <a:gd name="connsiteY22937" fmla="*/ 988126 h 3508684"/>
                <a:gd name="connsiteX22938" fmla="*/ 959649 w 2371972"/>
                <a:gd name="connsiteY22938" fmla="*/ 984700 h 3508684"/>
                <a:gd name="connsiteX22939" fmla="*/ 960315 w 2371972"/>
                <a:gd name="connsiteY22939" fmla="*/ 984320 h 3508684"/>
                <a:gd name="connsiteX22940" fmla="*/ 960600 w 2371972"/>
                <a:gd name="connsiteY22940" fmla="*/ 983463 h 3508684"/>
                <a:gd name="connsiteX22941" fmla="*/ 961646 w 2371972"/>
                <a:gd name="connsiteY22941" fmla="*/ 983083 h 3508684"/>
                <a:gd name="connsiteX22942" fmla="*/ 960315 w 2371972"/>
                <a:gd name="connsiteY22942" fmla="*/ 982797 h 3508684"/>
                <a:gd name="connsiteX22943" fmla="*/ 957462 w 2371972"/>
                <a:gd name="connsiteY22943" fmla="*/ 984034 h 3508684"/>
                <a:gd name="connsiteX22944" fmla="*/ 957747 w 2371972"/>
                <a:gd name="connsiteY22944" fmla="*/ 983178 h 3508684"/>
                <a:gd name="connsiteX22945" fmla="*/ 955275 w 2371972"/>
                <a:gd name="connsiteY22945" fmla="*/ 983463 h 3508684"/>
                <a:gd name="connsiteX22946" fmla="*/ 954799 w 2371972"/>
                <a:gd name="connsiteY22946" fmla="*/ 982607 h 3508684"/>
                <a:gd name="connsiteX22947" fmla="*/ 953753 w 2371972"/>
                <a:gd name="connsiteY22947" fmla="*/ 982226 h 3508684"/>
                <a:gd name="connsiteX22948" fmla="*/ 953468 w 2371972"/>
                <a:gd name="connsiteY22948" fmla="*/ 980037 h 3508684"/>
                <a:gd name="connsiteX22949" fmla="*/ 952612 w 2371972"/>
                <a:gd name="connsiteY22949" fmla="*/ 980037 h 3508684"/>
                <a:gd name="connsiteX22950" fmla="*/ 952612 w 2371972"/>
                <a:gd name="connsiteY22950" fmla="*/ 978325 h 3508684"/>
                <a:gd name="connsiteX22951" fmla="*/ 954799 w 2371972"/>
                <a:gd name="connsiteY22951" fmla="*/ 977468 h 3508684"/>
                <a:gd name="connsiteX22952" fmla="*/ 957082 w 2371972"/>
                <a:gd name="connsiteY22952" fmla="*/ 977183 h 3508684"/>
                <a:gd name="connsiteX22953" fmla="*/ 958413 w 2371972"/>
                <a:gd name="connsiteY22953" fmla="*/ 976326 h 3508684"/>
                <a:gd name="connsiteX22954" fmla="*/ 958889 w 2371972"/>
                <a:gd name="connsiteY22954" fmla="*/ 976992 h 3508684"/>
                <a:gd name="connsiteX22955" fmla="*/ 959744 w 2371972"/>
                <a:gd name="connsiteY22955" fmla="*/ 977278 h 3508684"/>
                <a:gd name="connsiteX22956" fmla="*/ 960030 w 2371972"/>
                <a:gd name="connsiteY22956" fmla="*/ 976612 h 3508684"/>
                <a:gd name="connsiteX22957" fmla="*/ 961076 w 2371972"/>
                <a:gd name="connsiteY22957" fmla="*/ 976326 h 3508684"/>
                <a:gd name="connsiteX22958" fmla="*/ 963739 w 2371972"/>
                <a:gd name="connsiteY22958" fmla="*/ 976041 h 3508684"/>
                <a:gd name="connsiteX22959" fmla="*/ 966021 w 2371972"/>
                <a:gd name="connsiteY22959" fmla="*/ 976707 h 3508684"/>
                <a:gd name="connsiteX22960" fmla="*/ 968113 w 2371972"/>
                <a:gd name="connsiteY22960" fmla="*/ 976326 h 3508684"/>
                <a:gd name="connsiteX22961" fmla="*/ 968113 w 2371972"/>
                <a:gd name="connsiteY22961" fmla="*/ 974423 h 3508684"/>
                <a:gd name="connsiteX22962" fmla="*/ 966021 w 2371972"/>
                <a:gd name="connsiteY22962" fmla="*/ 974042 h 3508684"/>
                <a:gd name="connsiteX22963" fmla="*/ 963929 w 2371972"/>
                <a:gd name="connsiteY22963" fmla="*/ 974899 h 3508684"/>
                <a:gd name="connsiteX22964" fmla="*/ 960125 w 2371972"/>
                <a:gd name="connsiteY22964" fmla="*/ 974233 h 3508684"/>
                <a:gd name="connsiteX22965" fmla="*/ 958793 w 2371972"/>
                <a:gd name="connsiteY22965" fmla="*/ 972996 h 3508684"/>
                <a:gd name="connsiteX22966" fmla="*/ 958318 w 2371972"/>
                <a:gd name="connsiteY22966" fmla="*/ 971283 h 3508684"/>
                <a:gd name="connsiteX22967" fmla="*/ 958603 w 2371972"/>
                <a:gd name="connsiteY22967" fmla="*/ 970426 h 3508684"/>
                <a:gd name="connsiteX22968" fmla="*/ 957747 w 2371972"/>
                <a:gd name="connsiteY22968" fmla="*/ 970426 h 3508684"/>
                <a:gd name="connsiteX22969" fmla="*/ 955940 w 2371972"/>
                <a:gd name="connsiteY22969" fmla="*/ 966620 h 3508684"/>
                <a:gd name="connsiteX22970" fmla="*/ 954134 w 2371972"/>
                <a:gd name="connsiteY22970" fmla="*/ 965954 h 3508684"/>
                <a:gd name="connsiteX22971" fmla="*/ 953658 w 2371972"/>
                <a:gd name="connsiteY22971" fmla="*/ 964431 h 3508684"/>
                <a:gd name="connsiteX22972" fmla="*/ 958318 w 2371972"/>
                <a:gd name="connsiteY22972" fmla="*/ 962719 h 3508684"/>
                <a:gd name="connsiteX22973" fmla="*/ 959840 w 2371972"/>
                <a:gd name="connsiteY22973" fmla="*/ 963575 h 3508684"/>
                <a:gd name="connsiteX22974" fmla="*/ 959554 w 2371972"/>
                <a:gd name="connsiteY22974" fmla="*/ 964431 h 3508684"/>
                <a:gd name="connsiteX22975" fmla="*/ 961361 w 2371972"/>
                <a:gd name="connsiteY22975" fmla="*/ 964146 h 3508684"/>
                <a:gd name="connsiteX22976" fmla="*/ 962027 w 2371972"/>
                <a:gd name="connsiteY22976" fmla="*/ 963480 h 3508684"/>
                <a:gd name="connsiteX22977" fmla="*/ 964499 w 2371972"/>
                <a:gd name="connsiteY22977" fmla="*/ 962814 h 3508684"/>
                <a:gd name="connsiteX22978" fmla="*/ 968969 w 2371972"/>
                <a:gd name="connsiteY22978" fmla="*/ 964051 h 3508684"/>
                <a:gd name="connsiteX22979" fmla="*/ 969254 w 2371972"/>
                <a:gd name="connsiteY22979" fmla="*/ 963099 h 3508684"/>
                <a:gd name="connsiteX22980" fmla="*/ 968208 w 2371972"/>
                <a:gd name="connsiteY22980" fmla="*/ 962623 h 3508684"/>
                <a:gd name="connsiteX22981" fmla="*/ 968208 w 2371972"/>
                <a:gd name="connsiteY22981" fmla="*/ 961386 h 3508684"/>
                <a:gd name="connsiteX22982" fmla="*/ 969730 w 2371972"/>
                <a:gd name="connsiteY22982" fmla="*/ 960530 h 3508684"/>
                <a:gd name="connsiteX22983" fmla="*/ 971537 w 2371972"/>
                <a:gd name="connsiteY22983" fmla="*/ 960815 h 3508684"/>
                <a:gd name="connsiteX22984" fmla="*/ 971537 w 2371972"/>
                <a:gd name="connsiteY22984" fmla="*/ 960149 h 3508684"/>
                <a:gd name="connsiteX22985" fmla="*/ 973058 w 2371972"/>
                <a:gd name="connsiteY22985" fmla="*/ 960149 h 3508684"/>
                <a:gd name="connsiteX22986" fmla="*/ 972583 w 2371972"/>
                <a:gd name="connsiteY22986" fmla="*/ 959769 h 3508684"/>
                <a:gd name="connsiteX22987" fmla="*/ 972868 w 2371972"/>
                <a:gd name="connsiteY22987" fmla="*/ 958532 h 3508684"/>
                <a:gd name="connsiteX22988" fmla="*/ 972107 w 2371972"/>
                <a:gd name="connsiteY22988" fmla="*/ 958246 h 3508684"/>
                <a:gd name="connsiteX22989" fmla="*/ 970871 w 2371972"/>
                <a:gd name="connsiteY22989" fmla="*/ 960149 h 3508684"/>
                <a:gd name="connsiteX22990" fmla="*/ 971156 w 2371972"/>
                <a:gd name="connsiteY22990" fmla="*/ 959483 h 3508684"/>
                <a:gd name="connsiteX22991" fmla="*/ 972963 w 2371972"/>
                <a:gd name="connsiteY22991" fmla="*/ 959769 h 3508684"/>
                <a:gd name="connsiteX22992" fmla="*/ 973249 w 2371972"/>
                <a:gd name="connsiteY22992" fmla="*/ 959103 h 3508684"/>
                <a:gd name="connsiteX22993" fmla="*/ 975721 w 2371972"/>
                <a:gd name="connsiteY22993" fmla="*/ 958722 h 3508684"/>
                <a:gd name="connsiteX22994" fmla="*/ 975436 w 2371972"/>
                <a:gd name="connsiteY22994" fmla="*/ 957866 h 3508684"/>
                <a:gd name="connsiteX22995" fmla="*/ 976197 w 2371972"/>
                <a:gd name="connsiteY22995" fmla="*/ 956724 h 3508684"/>
                <a:gd name="connsiteX22996" fmla="*/ 975151 w 2371972"/>
                <a:gd name="connsiteY22996" fmla="*/ 956724 h 3508684"/>
                <a:gd name="connsiteX22997" fmla="*/ 975436 w 2371972"/>
                <a:gd name="connsiteY22997" fmla="*/ 955867 h 3508684"/>
                <a:gd name="connsiteX22998" fmla="*/ 976102 w 2371972"/>
                <a:gd name="connsiteY22998" fmla="*/ 955867 h 3508684"/>
                <a:gd name="connsiteX22999" fmla="*/ 975246 w 2371972"/>
                <a:gd name="connsiteY22999" fmla="*/ 955487 h 3508684"/>
                <a:gd name="connsiteX23000" fmla="*/ 972583 w 2371972"/>
                <a:gd name="connsiteY23000" fmla="*/ 956724 h 3508684"/>
                <a:gd name="connsiteX23001" fmla="*/ 972107 w 2371972"/>
                <a:gd name="connsiteY23001" fmla="*/ 956343 h 3508684"/>
                <a:gd name="connsiteX23002" fmla="*/ 971251 w 2371972"/>
                <a:gd name="connsiteY23002" fmla="*/ 956724 h 3508684"/>
                <a:gd name="connsiteX23003" fmla="*/ 968779 w 2371972"/>
                <a:gd name="connsiteY23003" fmla="*/ 959483 h 3508684"/>
                <a:gd name="connsiteX23004" fmla="*/ 965926 w 2371972"/>
                <a:gd name="connsiteY23004" fmla="*/ 960149 h 3508684"/>
                <a:gd name="connsiteX23005" fmla="*/ 964880 w 2371972"/>
                <a:gd name="connsiteY23005" fmla="*/ 959864 h 3508684"/>
                <a:gd name="connsiteX23006" fmla="*/ 964595 w 2371972"/>
                <a:gd name="connsiteY23006" fmla="*/ 959007 h 3508684"/>
                <a:gd name="connsiteX23007" fmla="*/ 962502 w 2371972"/>
                <a:gd name="connsiteY23007" fmla="*/ 959007 h 3508684"/>
                <a:gd name="connsiteX23008" fmla="*/ 961456 w 2371972"/>
                <a:gd name="connsiteY23008" fmla="*/ 959674 h 3508684"/>
                <a:gd name="connsiteX23009" fmla="*/ 960600 w 2371972"/>
                <a:gd name="connsiteY23009" fmla="*/ 958056 h 3508684"/>
                <a:gd name="connsiteX23010" fmla="*/ 959744 w 2371972"/>
                <a:gd name="connsiteY23010" fmla="*/ 958056 h 3508684"/>
                <a:gd name="connsiteX23011" fmla="*/ 959459 w 2371972"/>
                <a:gd name="connsiteY23011" fmla="*/ 956819 h 3508684"/>
                <a:gd name="connsiteX23012" fmla="*/ 960220 w 2371972"/>
                <a:gd name="connsiteY23012" fmla="*/ 955962 h 3508684"/>
                <a:gd name="connsiteX23013" fmla="*/ 958698 w 2371972"/>
                <a:gd name="connsiteY23013" fmla="*/ 955677 h 3508684"/>
                <a:gd name="connsiteX23014" fmla="*/ 958413 w 2371972"/>
                <a:gd name="connsiteY23014" fmla="*/ 956533 h 3508684"/>
                <a:gd name="connsiteX23015" fmla="*/ 954324 w 2371972"/>
                <a:gd name="connsiteY23015" fmla="*/ 958246 h 3508684"/>
                <a:gd name="connsiteX23016" fmla="*/ 953468 w 2371972"/>
                <a:gd name="connsiteY23016" fmla="*/ 957390 h 3508684"/>
                <a:gd name="connsiteX23017" fmla="*/ 952992 w 2371972"/>
                <a:gd name="connsiteY23017" fmla="*/ 955772 h 3508684"/>
                <a:gd name="connsiteX23018" fmla="*/ 950139 w 2371972"/>
                <a:gd name="connsiteY23018" fmla="*/ 955772 h 3508684"/>
                <a:gd name="connsiteX23019" fmla="*/ 948808 w 2371972"/>
                <a:gd name="connsiteY23019" fmla="*/ 954820 h 3508684"/>
                <a:gd name="connsiteX23020" fmla="*/ 948808 w 2371972"/>
                <a:gd name="connsiteY23020" fmla="*/ 952917 h 3508684"/>
                <a:gd name="connsiteX23021" fmla="*/ 949664 w 2371972"/>
                <a:gd name="connsiteY23021" fmla="*/ 952917 h 3508684"/>
                <a:gd name="connsiteX23022" fmla="*/ 951471 w 2371972"/>
                <a:gd name="connsiteY23022" fmla="*/ 948445 h 3508684"/>
                <a:gd name="connsiteX23023" fmla="*/ 950805 w 2371972"/>
                <a:gd name="connsiteY23023" fmla="*/ 948159 h 3508684"/>
                <a:gd name="connsiteX23024" fmla="*/ 947952 w 2371972"/>
                <a:gd name="connsiteY23024" fmla="*/ 949396 h 3508684"/>
                <a:gd name="connsiteX23025" fmla="*/ 948808 w 2371972"/>
                <a:gd name="connsiteY23025" fmla="*/ 948445 h 3508684"/>
                <a:gd name="connsiteX23026" fmla="*/ 947952 w 2371972"/>
                <a:gd name="connsiteY23026" fmla="*/ 947779 h 3508684"/>
                <a:gd name="connsiteX23027" fmla="*/ 948237 w 2371972"/>
                <a:gd name="connsiteY23027" fmla="*/ 944829 h 3508684"/>
                <a:gd name="connsiteX23028" fmla="*/ 947191 w 2371972"/>
                <a:gd name="connsiteY23028" fmla="*/ 944829 h 3508684"/>
                <a:gd name="connsiteX23029" fmla="*/ 945860 w 2371972"/>
                <a:gd name="connsiteY23029" fmla="*/ 943877 h 3508684"/>
                <a:gd name="connsiteX23030" fmla="*/ 945575 w 2371972"/>
                <a:gd name="connsiteY23030" fmla="*/ 941689 h 3508684"/>
                <a:gd name="connsiteX23031" fmla="*/ 947382 w 2371972"/>
                <a:gd name="connsiteY23031" fmla="*/ 942355 h 3508684"/>
                <a:gd name="connsiteX23032" fmla="*/ 947667 w 2371972"/>
                <a:gd name="connsiteY23032" fmla="*/ 941689 h 3508684"/>
                <a:gd name="connsiteX23033" fmla="*/ 948713 w 2371972"/>
                <a:gd name="connsiteY23033" fmla="*/ 941689 h 3508684"/>
                <a:gd name="connsiteX23034" fmla="*/ 948998 w 2371972"/>
                <a:gd name="connsiteY23034" fmla="*/ 942355 h 3508684"/>
                <a:gd name="connsiteX23035" fmla="*/ 950044 w 2371972"/>
                <a:gd name="connsiteY23035" fmla="*/ 942735 h 3508684"/>
                <a:gd name="connsiteX23036" fmla="*/ 950044 w 2371972"/>
                <a:gd name="connsiteY23036" fmla="*/ 943401 h 3508684"/>
                <a:gd name="connsiteX23037" fmla="*/ 950805 w 2371972"/>
                <a:gd name="connsiteY23037" fmla="*/ 943401 h 3508684"/>
                <a:gd name="connsiteX23038" fmla="*/ 950805 w 2371972"/>
                <a:gd name="connsiteY23038" fmla="*/ 942545 h 3508684"/>
                <a:gd name="connsiteX23039" fmla="*/ 950044 w 2371972"/>
                <a:gd name="connsiteY23039" fmla="*/ 941879 h 3508684"/>
                <a:gd name="connsiteX23040" fmla="*/ 950330 w 2371972"/>
                <a:gd name="connsiteY23040" fmla="*/ 941022 h 3508684"/>
                <a:gd name="connsiteX23041" fmla="*/ 951851 w 2371972"/>
                <a:gd name="connsiteY23041" fmla="*/ 940642 h 3508684"/>
                <a:gd name="connsiteX23042" fmla="*/ 950805 w 2371972"/>
                <a:gd name="connsiteY23042" fmla="*/ 940261 h 3508684"/>
                <a:gd name="connsiteX23043" fmla="*/ 950044 w 2371972"/>
                <a:gd name="connsiteY23043" fmla="*/ 937787 h 3508684"/>
                <a:gd name="connsiteX23044" fmla="*/ 947857 w 2371972"/>
                <a:gd name="connsiteY23044" fmla="*/ 938168 h 3508684"/>
                <a:gd name="connsiteX23045" fmla="*/ 947001 w 2371972"/>
                <a:gd name="connsiteY23045" fmla="*/ 935694 h 3508684"/>
                <a:gd name="connsiteX23046" fmla="*/ 944148 w 2371972"/>
                <a:gd name="connsiteY23046" fmla="*/ 934457 h 3508684"/>
                <a:gd name="connsiteX23047" fmla="*/ 940344 w 2371972"/>
                <a:gd name="connsiteY23047" fmla="*/ 935408 h 3508684"/>
                <a:gd name="connsiteX23048" fmla="*/ 940059 w 2371972"/>
                <a:gd name="connsiteY23048" fmla="*/ 932458 h 3508684"/>
                <a:gd name="connsiteX23049" fmla="*/ 939203 w 2371972"/>
                <a:gd name="connsiteY23049" fmla="*/ 932078 h 3508684"/>
                <a:gd name="connsiteX23050" fmla="*/ 938727 w 2371972"/>
                <a:gd name="connsiteY23050" fmla="*/ 932458 h 3508684"/>
                <a:gd name="connsiteX23051" fmla="*/ 937681 w 2371972"/>
                <a:gd name="connsiteY23051" fmla="*/ 931792 h 3508684"/>
                <a:gd name="connsiteX23052" fmla="*/ 937967 w 2371972"/>
                <a:gd name="connsiteY23052" fmla="*/ 928842 h 3508684"/>
                <a:gd name="connsiteX23053" fmla="*/ 935779 w 2371972"/>
                <a:gd name="connsiteY23053" fmla="*/ 928557 h 3508684"/>
                <a:gd name="connsiteX23054" fmla="*/ 935779 w 2371972"/>
                <a:gd name="connsiteY23054" fmla="*/ 926654 h 3508684"/>
                <a:gd name="connsiteX23055" fmla="*/ 934923 w 2371972"/>
                <a:gd name="connsiteY23055" fmla="*/ 924179 h 3508684"/>
                <a:gd name="connsiteX23056" fmla="*/ 935779 w 2371972"/>
                <a:gd name="connsiteY23056" fmla="*/ 923894 h 3508684"/>
                <a:gd name="connsiteX23057" fmla="*/ 935779 w 2371972"/>
                <a:gd name="connsiteY23057" fmla="*/ 922657 h 3508684"/>
                <a:gd name="connsiteX23058" fmla="*/ 937111 w 2371972"/>
                <a:gd name="connsiteY23058" fmla="*/ 921134 h 3508684"/>
                <a:gd name="connsiteX23059" fmla="*/ 937111 w 2371972"/>
                <a:gd name="connsiteY23059" fmla="*/ 920373 h 3508684"/>
                <a:gd name="connsiteX23060" fmla="*/ 935304 w 2371972"/>
                <a:gd name="connsiteY23060" fmla="*/ 920088 h 3508684"/>
                <a:gd name="connsiteX23061" fmla="*/ 932831 w 2371972"/>
                <a:gd name="connsiteY23061" fmla="*/ 918851 h 3508684"/>
                <a:gd name="connsiteX23062" fmla="*/ 930739 w 2371972"/>
                <a:gd name="connsiteY23062" fmla="*/ 919517 h 3508684"/>
                <a:gd name="connsiteX23063" fmla="*/ 929217 w 2371972"/>
                <a:gd name="connsiteY23063" fmla="*/ 917804 h 3508684"/>
                <a:gd name="connsiteX23064" fmla="*/ 928552 w 2371972"/>
                <a:gd name="connsiteY23064" fmla="*/ 914188 h 3508684"/>
                <a:gd name="connsiteX23065" fmla="*/ 928837 w 2371972"/>
                <a:gd name="connsiteY23065" fmla="*/ 912475 h 3508684"/>
                <a:gd name="connsiteX23066" fmla="*/ 928076 w 2371972"/>
                <a:gd name="connsiteY23066" fmla="*/ 911523 h 3508684"/>
                <a:gd name="connsiteX23067" fmla="*/ 928076 w 2371972"/>
                <a:gd name="connsiteY23067" fmla="*/ 907431 h 3508684"/>
                <a:gd name="connsiteX23068" fmla="*/ 927220 w 2371972"/>
                <a:gd name="connsiteY23068" fmla="*/ 906956 h 3508684"/>
                <a:gd name="connsiteX23069" fmla="*/ 926935 w 2371972"/>
                <a:gd name="connsiteY23069" fmla="*/ 906099 h 3508684"/>
                <a:gd name="connsiteX23070" fmla="*/ 926079 w 2371972"/>
                <a:gd name="connsiteY23070" fmla="*/ 906099 h 3508684"/>
                <a:gd name="connsiteX23071" fmla="*/ 924558 w 2371972"/>
                <a:gd name="connsiteY23071" fmla="*/ 905243 h 3508684"/>
                <a:gd name="connsiteX23072" fmla="*/ 923892 w 2371972"/>
                <a:gd name="connsiteY23072" fmla="*/ 901817 h 3508684"/>
                <a:gd name="connsiteX23073" fmla="*/ 921229 w 2371972"/>
                <a:gd name="connsiteY23073" fmla="*/ 899914 h 3508684"/>
                <a:gd name="connsiteX23074" fmla="*/ 920944 w 2371972"/>
                <a:gd name="connsiteY23074" fmla="*/ 898201 h 3508684"/>
                <a:gd name="connsiteX23075" fmla="*/ 920183 w 2371972"/>
                <a:gd name="connsiteY23075" fmla="*/ 897345 h 3508684"/>
                <a:gd name="connsiteX23076" fmla="*/ 918661 w 2371972"/>
                <a:gd name="connsiteY23076" fmla="*/ 896679 h 3508684"/>
                <a:gd name="connsiteX23077" fmla="*/ 915999 w 2371972"/>
                <a:gd name="connsiteY23077" fmla="*/ 896679 h 3508684"/>
                <a:gd name="connsiteX23078" fmla="*/ 915333 w 2371972"/>
                <a:gd name="connsiteY23078" fmla="*/ 895442 h 3508684"/>
                <a:gd name="connsiteX23079" fmla="*/ 914002 w 2371972"/>
                <a:gd name="connsiteY23079" fmla="*/ 894585 h 3508684"/>
                <a:gd name="connsiteX23080" fmla="*/ 912480 w 2371972"/>
                <a:gd name="connsiteY23080" fmla="*/ 893729 h 3508684"/>
                <a:gd name="connsiteX23081" fmla="*/ 910958 w 2371972"/>
                <a:gd name="connsiteY23081" fmla="*/ 893443 h 3508684"/>
                <a:gd name="connsiteX23082" fmla="*/ 910673 w 2371972"/>
                <a:gd name="connsiteY23082" fmla="*/ 888590 h 3508684"/>
                <a:gd name="connsiteX23083" fmla="*/ 911149 w 2371972"/>
                <a:gd name="connsiteY23083" fmla="*/ 887734 h 3508684"/>
                <a:gd name="connsiteX23084" fmla="*/ 912005 w 2371972"/>
                <a:gd name="connsiteY23084" fmla="*/ 887448 h 3508684"/>
                <a:gd name="connsiteX23085" fmla="*/ 912290 w 2371972"/>
                <a:gd name="connsiteY23085" fmla="*/ 888114 h 3508684"/>
                <a:gd name="connsiteX23086" fmla="*/ 912955 w 2371972"/>
                <a:gd name="connsiteY23086" fmla="*/ 888114 h 3508684"/>
                <a:gd name="connsiteX23087" fmla="*/ 913716 w 2371972"/>
                <a:gd name="connsiteY23087" fmla="*/ 886592 h 3508684"/>
                <a:gd name="connsiteX23088" fmla="*/ 914382 w 2371972"/>
                <a:gd name="connsiteY23088" fmla="*/ 882976 h 3508684"/>
                <a:gd name="connsiteX23089" fmla="*/ 913336 w 2371972"/>
                <a:gd name="connsiteY23089" fmla="*/ 882976 h 3508684"/>
                <a:gd name="connsiteX23090" fmla="*/ 913336 w 2371972"/>
                <a:gd name="connsiteY23090" fmla="*/ 882310 h 3508684"/>
                <a:gd name="connsiteX23091" fmla="*/ 913811 w 2371972"/>
                <a:gd name="connsiteY23091" fmla="*/ 881644 h 3508684"/>
                <a:gd name="connsiteX23092" fmla="*/ 913526 w 2371972"/>
                <a:gd name="connsiteY23092" fmla="*/ 880787 h 3508684"/>
                <a:gd name="connsiteX23093" fmla="*/ 914002 w 2371972"/>
                <a:gd name="connsiteY23093" fmla="*/ 879931 h 3508684"/>
                <a:gd name="connsiteX23094" fmla="*/ 914667 w 2371972"/>
                <a:gd name="connsiteY23094" fmla="*/ 879645 h 3508684"/>
                <a:gd name="connsiteX23095" fmla="*/ 914953 w 2371972"/>
                <a:gd name="connsiteY23095" fmla="*/ 877266 h 3508684"/>
                <a:gd name="connsiteX23096" fmla="*/ 918091 w 2371972"/>
                <a:gd name="connsiteY23096" fmla="*/ 875744 h 3508684"/>
                <a:gd name="connsiteX23097" fmla="*/ 919422 w 2371972"/>
                <a:gd name="connsiteY23097" fmla="*/ 872794 h 3508684"/>
                <a:gd name="connsiteX23098" fmla="*/ 921895 w 2371972"/>
                <a:gd name="connsiteY23098" fmla="*/ 871557 h 3508684"/>
                <a:gd name="connsiteX23099" fmla="*/ 922561 w 2371972"/>
                <a:gd name="connsiteY23099" fmla="*/ 870034 h 3508684"/>
                <a:gd name="connsiteX23100" fmla="*/ 924082 w 2371972"/>
                <a:gd name="connsiteY23100" fmla="*/ 869368 h 3508684"/>
                <a:gd name="connsiteX23101" fmla="*/ 924558 w 2371972"/>
                <a:gd name="connsiteY23101" fmla="*/ 869749 h 3508684"/>
                <a:gd name="connsiteX23102" fmla="*/ 924272 w 2371972"/>
                <a:gd name="connsiteY23102" fmla="*/ 874221 h 3508684"/>
                <a:gd name="connsiteX23103" fmla="*/ 925604 w 2371972"/>
                <a:gd name="connsiteY23103" fmla="*/ 874221 h 3508684"/>
                <a:gd name="connsiteX23104" fmla="*/ 925318 w 2371972"/>
                <a:gd name="connsiteY23104" fmla="*/ 877647 h 3508684"/>
                <a:gd name="connsiteX23105" fmla="*/ 926364 w 2371972"/>
                <a:gd name="connsiteY23105" fmla="*/ 878598 h 3508684"/>
                <a:gd name="connsiteX23106" fmla="*/ 926840 w 2371972"/>
                <a:gd name="connsiteY23106" fmla="*/ 878884 h 3508684"/>
                <a:gd name="connsiteX23107" fmla="*/ 927125 w 2371972"/>
                <a:gd name="connsiteY23107" fmla="*/ 878218 h 3508684"/>
                <a:gd name="connsiteX23108" fmla="*/ 927791 w 2371972"/>
                <a:gd name="connsiteY23108" fmla="*/ 877932 h 3508684"/>
                <a:gd name="connsiteX23109" fmla="*/ 928837 w 2371972"/>
                <a:gd name="connsiteY23109" fmla="*/ 878313 h 3508684"/>
                <a:gd name="connsiteX23110" fmla="*/ 929313 w 2371972"/>
                <a:gd name="connsiteY23110" fmla="*/ 877932 h 3508684"/>
                <a:gd name="connsiteX23111" fmla="*/ 931785 w 2371972"/>
                <a:gd name="connsiteY23111" fmla="*/ 878218 h 3508684"/>
                <a:gd name="connsiteX23112" fmla="*/ 932071 w 2371972"/>
                <a:gd name="connsiteY23112" fmla="*/ 879455 h 3508684"/>
                <a:gd name="connsiteX23113" fmla="*/ 933592 w 2371972"/>
                <a:gd name="connsiteY23113" fmla="*/ 879740 h 3508684"/>
                <a:gd name="connsiteX23114" fmla="*/ 934353 w 2371972"/>
                <a:gd name="connsiteY23114" fmla="*/ 879360 h 3508684"/>
                <a:gd name="connsiteX23115" fmla="*/ 935019 w 2371972"/>
                <a:gd name="connsiteY23115" fmla="*/ 880216 h 3508684"/>
                <a:gd name="connsiteX23116" fmla="*/ 936825 w 2371972"/>
                <a:gd name="connsiteY23116" fmla="*/ 879931 h 3508684"/>
                <a:gd name="connsiteX23117" fmla="*/ 937872 w 2371972"/>
                <a:gd name="connsiteY23117" fmla="*/ 878408 h 3508684"/>
                <a:gd name="connsiteX23118" fmla="*/ 939203 w 2371972"/>
                <a:gd name="connsiteY23118" fmla="*/ 878789 h 3508684"/>
                <a:gd name="connsiteX23119" fmla="*/ 938442 w 2371972"/>
                <a:gd name="connsiteY23119" fmla="*/ 881168 h 3508684"/>
                <a:gd name="connsiteX23120" fmla="*/ 937776 w 2371972"/>
                <a:gd name="connsiteY23120" fmla="*/ 881834 h 3508684"/>
                <a:gd name="connsiteX23121" fmla="*/ 937776 w 2371972"/>
                <a:gd name="connsiteY23121" fmla="*/ 884213 h 3508684"/>
                <a:gd name="connsiteX23122" fmla="*/ 937491 w 2371972"/>
                <a:gd name="connsiteY23122" fmla="*/ 885450 h 3508684"/>
                <a:gd name="connsiteX23123" fmla="*/ 937016 w 2371972"/>
                <a:gd name="connsiteY23123" fmla="*/ 885735 h 3508684"/>
                <a:gd name="connsiteX23124" fmla="*/ 938823 w 2371972"/>
                <a:gd name="connsiteY23124" fmla="*/ 886116 h 3508684"/>
                <a:gd name="connsiteX23125" fmla="*/ 939108 w 2371972"/>
                <a:gd name="connsiteY23125" fmla="*/ 886972 h 3508684"/>
                <a:gd name="connsiteX23126" fmla="*/ 943292 w 2371972"/>
                <a:gd name="connsiteY23126" fmla="*/ 887258 h 3508684"/>
                <a:gd name="connsiteX23127" fmla="*/ 944624 w 2371972"/>
                <a:gd name="connsiteY23127" fmla="*/ 887924 h 3508684"/>
                <a:gd name="connsiteX23128" fmla="*/ 945955 w 2371972"/>
                <a:gd name="connsiteY23128" fmla="*/ 889637 h 3508684"/>
                <a:gd name="connsiteX23129" fmla="*/ 945955 w 2371972"/>
                <a:gd name="connsiteY23129" fmla="*/ 892111 h 3508684"/>
                <a:gd name="connsiteX23130" fmla="*/ 947001 w 2371972"/>
                <a:gd name="connsiteY23130" fmla="*/ 891825 h 3508684"/>
                <a:gd name="connsiteX23131" fmla="*/ 946716 w 2371972"/>
                <a:gd name="connsiteY23131" fmla="*/ 892492 h 3508684"/>
                <a:gd name="connsiteX23132" fmla="*/ 948237 w 2371972"/>
                <a:gd name="connsiteY23132" fmla="*/ 893348 h 3508684"/>
                <a:gd name="connsiteX23133" fmla="*/ 947762 w 2371972"/>
                <a:gd name="connsiteY23133" fmla="*/ 896108 h 3508684"/>
                <a:gd name="connsiteX23134" fmla="*/ 949093 w 2371972"/>
                <a:gd name="connsiteY23134" fmla="*/ 896488 h 3508684"/>
                <a:gd name="connsiteX23135" fmla="*/ 949379 w 2371972"/>
                <a:gd name="connsiteY23135" fmla="*/ 899438 h 3508684"/>
                <a:gd name="connsiteX23136" fmla="*/ 950710 w 2371972"/>
                <a:gd name="connsiteY23136" fmla="*/ 899819 h 3508684"/>
                <a:gd name="connsiteX23137" fmla="*/ 951185 w 2371972"/>
                <a:gd name="connsiteY23137" fmla="*/ 899438 h 3508684"/>
                <a:gd name="connsiteX23138" fmla="*/ 950710 w 2371972"/>
                <a:gd name="connsiteY23138" fmla="*/ 897535 h 3508684"/>
                <a:gd name="connsiteX23139" fmla="*/ 951756 w 2371972"/>
                <a:gd name="connsiteY23139" fmla="*/ 897250 h 3508684"/>
                <a:gd name="connsiteX23140" fmla="*/ 952041 w 2371972"/>
                <a:gd name="connsiteY23140" fmla="*/ 896012 h 3508684"/>
                <a:gd name="connsiteX23141" fmla="*/ 952707 w 2371972"/>
                <a:gd name="connsiteY23141" fmla="*/ 896012 h 3508684"/>
                <a:gd name="connsiteX23142" fmla="*/ 952707 w 2371972"/>
                <a:gd name="connsiteY23142" fmla="*/ 896964 h 3508684"/>
                <a:gd name="connsiteX23143" fmla="*/ 953468 w 2371972"/>
                <a:gd name="connsiteY23143" fmla="*/ 896964 h 3508684"/>
                <a:gd name="connsiteX23144" fmla="*/ 953468 w 2371972"/>
                <a:gd name="connsiteY23144" fmla="*/ 896298 h 3508684"/>
                <a:gd name="connsiteX23145" fmla="*/ 954514 w 2371972"/>
                <a:gd name="connsiteY23145" fmla="*/ 895917 h 3508684"/>
                <a:gd name="connsiteX23146" fmla="*/ 954514 w 2371972"/>
                <a:gd name="connsiteY23146" fmla="*/ 893443 h 3508684"/>
                <a:gd name="connsiteX23147" fmla="*/ 955085 w 2371972"/>
                <a:gd name="connsiteY23147" fmla="*/ 892777 h 3508684"/>
                <a:gd name="connsiteX23148" fmla="*/ 956036 w 2371972"/>
                <a:gd name="connsiteY23148" fmla="*/ 892492 h 3508684"/>
                <a:gd name="connsiteX23149" fmla="*/ 956321 w 2371972"/>
                <a:gd name="connsiteY23149" fmla="*/ 891445 h 3508684"/>
                <a:gd name="connsiteX23150" fmla="*/ 960125 w 2371972"/>
                <a:gd name="connsiteY23150" fmla="*/ 890208 h 3508684"/>
                <a:gd name="connsiteX23151" fmla="*/ 960410 w 2371972"/>
                <a:gd name="connsiteY23151" fmla="*/ 889351 h 3508684"/>
                <a:gd name="connsiteX23152" fmla="*/ 962597 w 2371972"/>
                <a:gd name="connsiteY23152" fmla="*/ 888685 h 3508684"/>
                <a:gd name="connsiteX23153" fmla="*/ 963644 w 2371972"/>
                <a:gd name="connsiteY23153" fmla="*/ 886211 h 3508684"/>
                <a:gd name="connsiteX23154" fmla="*/ 964690 w 2371972"/>
                <a:gd name="connsiteY23154" fmla="*/ 885355 h 3508684"/>
                <a:gd name="connsiteX23155" fmla="*/ 967352 w 2371972"/>
                <a:gd name="connsiteY23155" fmla="*/ 884498 h 3508684"/>
                <a:gd name="connsiteX23156" fmla="*/ 968399 w 2371972"/>
                <a:gd name="connsiteY23156" fmla="*/ 884784 h 3508684"/>
                <a:gd name="connsiteX23157" fmla="*/ 968113 w 2371972"/>
                <a:gd name="connsiteY23157" fmla="*/ 884118 h 3508684"/>
                <a:gd name="connsiteX23158" fmla="*/ 969445 w 2371972"/>
                <a:gd name="connsiteY23158" fmla="*/ 883071 h 3508684"/>
                <a:gd name="connsiteX23159" fmla="*/ 971251 w 2371972"/>
                <a:gd name="connsiteY23159" fmla="*/ 882785 h 3508684"/>
                <a:gd name="connsiteX23160" fmla="*/ 971727 w 2371972"/>
                <a:gd name="connsiteY23160" fmla="*/ 881263 h 3508684"/>
                <a:gd name="connsiteX23161" fmla="*/ 972773 w 2371972"/>
                <a:gd name="connsiteY23161" fmla="*/ 880216 h 3508684"/>
                <a:gd name="connsiteX23162" fmla="*/ 969159 w 2371972"/>
                <a:gd name="connsiteY23162" fmla="*/ 880882 h 3508684"/>
                <a:gd name="connsiteX23163" fmla="*/ 965736 w 2371972"/>
                <a:gd name="connsiteY23163" fmla="*/ 879360 h 3508684"/>
                <a:gd name="connsiteX23164" fmla="*/ 965450 w 2371972"/>
                <a:gd name="connsiteY23164" fmla="*/ 880216 h 3508684"/>
                <a:gd name="connsiteX23165" fmla="*/ 962788 w 2371972"/>
                <a:gd name="connsiteY23165" fmla="*/ 880216 h 3508684"/>
                <a:gd name="connsiteX23166" fmla="*/ 962502 w 2371972"/>
                <a:gd name="connsiteY23166" fmla="*/ 879265 h 3508684"/>
                <a:gd name="connsiteX23167" fmla="*/ 964309 w 2371972"/>
                <a:gd name="connsiteY23167" fmla="*/ 878028 h 3508684"/>
                <a:gd name="connsiteX23168" fmla="*/ 964024 w 2371972"/>
                <a:gd name="connsiteY23168" fmla="*/ 877171 h 3508684"/>
                <a:gd name="connsiteX23169" fmla="*/ 963548 w 2371972"/>
                <a:gd name="connsiteY23169" fmla="*/ 876124 h 3508684"/>
                <a:gd name="connsiteX23170" fmla="*/ 960886 w 2371972"/>
                <a:gd name="connsiteY23170" fmla="*/ 876124 h 3508684"/>
                <a:gd name="connsiteX23171" fmla="*/ 960220 w 2371972"/>
                <a:gd name="connsiteY23171" fmla="*/ 874412 h 3508684"/>
                <a:gd name="connsiteX23172" fmla="*/ 961076 w 2371972"/>
                <a:gd name="connsiteY23172" fmla="*/ 872508 h 3508684"/>
                <a:gd name="connsiteX23173" fmla="*/ 962122 w 2371972"/>
                <a:gd name="connsiteY23173" fmla="*/ 872223 h 3508684"/>
                <a:gd name="connsiteX23174" fmla="*/ 964785 w 2371972"/>
                <a:gd name="connsiteY23174" fmla="*/ 869273 h 3508684"/>
                <a:gd name="connsiteX23175" fmla="*/ 964785 w 2371972"/>
                <a:gd name="connsiteY23175" fmla="*/ 867560 h 3508684"/>
                <a:gd name="connsiteX23176" fmla="*/ 965450 w 2371972"/>
                <a:gd name="connsiteY23176" fmla="*/ 866704 h 3508684"/>
                <a:gd name="connsiteX23177" fmla="*/ 967257 w 2371972"/>
                <a:gd name="connsiteY23177" fmla="*/ 866323 h 3508684"/>
                <a:gd name="connsiteX23178" fmla="*/ 969350 w 2371972"/>
                <a:gd name="connsiteY23178" fmla="*/ 868702 h 3508684"/>
                <a:gd name="connsiteX23179" fmla="*/ 969635 w 2371972"/>
                <a:gd name="connsiteY23179" fmla="*/ 871652 h 3508684"/>
                <a:gd name="connsiteX23180" fmla="*/ 970396 w 2371972"/>
                <a:gd name="connsiteY23180" fmla="*/ 871652 h 3508684"/>
                <a:gd name="connsiteX23181" fmla="*/ 970681 w 2371972"/>
                <a:gd name="connsiteY23181" fmla="*/ 872318 h 3508684"/>
                <a:gd name="connsiteX23182" fmla="*/ 972488 w 2371972"/>
                <a:gd name="connsiteY23182" fmla="*/ 872603 h 3508684"/>
                <a:gd name="connsiteX23183" fmla="*/ 974009 w 2371972"/>
                <a:gd name="connsiteY23183" fmla="*/ 873650 h 3508684"/>
                <a:gd name="connsiteX23184" fmla="*/ 974295 w 2371972"/>
                <a:gd name="connsiteY23184" fmla="*/ 872984 h 3508684"/>
                <a:gd name="connsiteX23185" fmla="*/ 975151 w 2371972"/>
                <a:gd name="connsiteY23185" fmla="*/ 872699 h 3508684"/>
                <a:gd name="connsiteX23186" fmla="*/ 974865 w 2371972"/>
                <a:gd name="connsiteY23186" fmla="*/ 870986 h 3508684"/>
                <a:gd name="connsiteX23187" fmla="*/ 975911 w 2371972"/>
                <a:gd name="connsiteY23187" fmla="*/ 870605 h 3508684"/>
                <a:gd name="connsiteX23188" fmla="*/ 976387 w 2371972"/>
                <a:gd name="connsiteY23188" fmla="*/ 870986 h 3508684"/>
                <a:gd name="connsiteX23189" fmla="*/ 977053 w 2371972"/>
                <a:gd name="connsiteY23189" fmla="*/ 876315 h 3508684"/>
                <a:gd name="connsiteX23190" fmla="*/ 979906 w 2371972"/>
                <a:gd name="connsiteY23190" fmla="*/ 876981 h 3508684"/>
                <a:gd name="connsiteX23191" fmla="*/ 980381 w 2371972"/>
                <a:gd name="connsiteY23191" fmla="*/ 876695 h 3508684"/>
                <a:gd name="connsiteX23192" fmla="*/ 979715 w 2371972"/>
                <a:gd name="connsiteY23192" fmla="*/ 874982 h 3508684"/>
                <a:gd name="connsiteX23193" fmla="*/ 981998 w 2371972"/>
                <a:gd name="connsiteY23193" fmla="*/ 874316 h 3508684"/>
                <a:gd name="connsiteX23194" fmla="*/ 981522 w 2371972"/>
                <a:gd name="connsiteY23194" fmla="*/ 875553 h 3508684"/>
                <a:gd name="connsiteX23195" fmla="*/ 983044 w 2371972"/>
                <a:gd name="connsiteY23195" fmla="*/ 876219 h 3508684"/>
                <a:gd name="connsiteX23196" fmla="*/ 983044 w 2371972"/>
                <a:gd name="connsiteY23196" fmla="*/ 875363 h 3508684"/>
                <a:gd name="connsiteX23197" fmla="*/ 987513 w 2371972"/>
                <a:gd name="connsiteY23197" fmla="*/ 876029 h 3508684"/>
                <a:gd name="connsiteX23198" fmla="*/ 987513 w 2371972"/>
                <a:gd name="connsiteY23198" fmla="*/ 876886 h 3508684"/>
                <a:gd name="connsiteX23199" fmla="*/ 987038 w 2371972"/>
                <a:gd name="connsiteY23199" fmla="*/ 877171 h 3508684"/>
                <a:gd name="connsiteX23200" fmla="*/ 988369 w 2371972"/>
                <a:gd name="connsiteY23200" fmla="*/ 879550 h 3508684"/>
                <a:gd name="connsiteX23201" fmla="*/ 987704 w 2371972"/>
                <a:gd name="connsiteY23201" fmla="*/ 881263 h 3508684"/>
                <a:gd name="connsiteX23202" fmla="*/ 989035 w 2371972"/>
                <a:gd name="connsiteY23202" fmla="*/ 881929 h 3508684"/>
                <a:gd name="connsiteX23203" fmla="*/ 989511 w 2371972"/>
                <a:gd name="connsiteY23203" fmla="*/ 881548 h 3508684"/>
                <a:gd name="connsiteX23204" fmla="*/ 991983 w 2371972"/>
                <a:gd name="connsiteY23204" fmla="*/ 883261 h 3508684"/>
                <a:gd name="connsiteX23205" fmla="*/ 992268 w 2371972"/>
                <a:gd name="connsiteY23205" fmla="*/ 882595 h 3508684"/>
                <a:gd name="connsiteX23206" fmla="*/ 990937 w 2371972"/>
                <a:gd name="connsiteY23206" fmla="*/ 881644 h 3508684"/>
                <a:gd name="connsiteX23207" fmla="*/ 990462 w 2371972"/>
                <a:gd name="connsiteY23207" fmla="*/ 880121 h 3508684"/>
                <a:gd name="connsiteX23208" fmla="*/ 989416 w 2371972"/>
                <a:gd name="connsiteY23208" fmla="*/ 879265 h 3508684"/>
                <a:gd name="connsiteX23209" fmla="*/ 991603 w 2371972"/>
                <a:gd name="connsiteY23209" fmla="*/ 878218 h 3508684"/>
                <a:gd name="connsiteX23210" fmla="*/ 994075 w 2371972"/>
                <a:gd name="connsiteY23210" fmla="*/ 879265 h 3508684"/>
                <a:gd name="connsiteX23211" fmla="*/ 994075 w 2371972"/>
                <a:gd name="connsiteY23211" fmla="*/ 881739 h 3508684"/>
                <a:gd name="connsiteX23212" fmla="*/ 995597 w 2371972"/>
                <a:gd name="connsiteY23212" fmla="*/ 881739 h 3508684"/>
                <a:gd name="connsiteX23213" fmla="*/ 996928 w 2371972"/>
                <a:gd name="connsiteY23213" fmla="*/ 881073 h 3508684"/>
                <a:gd name="connsiteX23214" fmla="*/ 997214 w 2371972"/>
                <a:gd name="connsiteY23214" fmla="*/ 880406 h 3508684"/>
                <a:gd name="connsiteX23215" fmla="*/ 998735 w 2371972"/>
                <a:gd name="connsiteY23215" fmla="*/ 879455 h 3508684"/>
                <a:gd name="connsiteX23216" fmla="*/ 1001874 w 2371972"/>
                <a:gd name="connsiteY23216" fmla="*/ 879455 h 3508684"/>
                <a:gd name="connsiteX23217" fmla="*/ 1002634 w 2371972"/>
                <a:gd name="connsiteY23217" fmla="*/ 881358 h 3508684"/>
                <a:gd name="connsiteX23218" fmla="*/ 1001588 w 2371972"/>
                <a:gd name="connsiteY23218" fmla="*/ 882595 h 3508684"/>
                <a:gd name="connsiteX23219" fmla="*/ 1002920 w 2371972"/>
                <a:gd name="connsiteY23219" fmla="*/ 883452 h 3508684"/>
                <a:gd name="connsiteX23220" fmla="*/ 1003395 w 2371972"/>
                <a:gd name="connsiteY23220" fmla="*/ 889351 h 3508684"/>
                <a:gd name="connsiteX23221" fmla="*/ 1004917 w 2371972"/>
                <a:gd name="connsiteY23221" fmla="*/ 890303 h 3508684"/>
                <a:gd name="connsiteX23222" fmla="*/ 1004917 w 2371972"/>
                <a:gd name="connsiteY23222" fmla="*/ 890969 h 3508684"/>
                <a:gd name="connsiteX23223" fmla="*/ 1006724 w 2371972"/>
                <a:gd name="connsiteY23223" fmla="*/ 891635 h 3508684"/>
                <a:gd name="connsiteX23224" fmla="*/ 1006058 w 2371972"/>
                <a:gd name="connsiteY23224" fmla="*/ 889732 h 3508684"/>
                <a:gd name="connsiteX23225" fmla="*/ 1005297 w 2371972"/>
                <a:gd name="connsiteY23225" fmla="*/ 889732 h 3508684"/>
                <a:gd name="connsiteX23226" fmla="*/ 1005012 w 2371972"/>
                <a:gd name="connsiteY23226" fmla="*/ 889066 h 3508684"/>
                <a:gd name="connsiteX23227" fmla="*/ 1003680 w 2371972"/>
                <a:gd name="connsiteY23227" fmla="*/ 888400 h 3508684"/>
                <a:gd name="connsiteX23228" fmla="*/ 1003680 w 2371972"/>
                <a:gd name="connsiteY23228" fmla="*/ 886877 h 3508684"/>
                <a:gd name="connsiteX23229" fmla="*/ 1005202 w 2371972"/>
                <a:gd name="connsiteY23229" fmla="*/ 884403 h 3508684"/>
                <a:gd name="connsiteX23230" fmla="*/ 1004346 w 2371972"/>
                <a:gd name="connsiteY23230" fmla="*/ 884403 h 3508684"/>
                <a:gd name="connsiteX23231" fmla="*/ 1003585 w 2371972"/>
                <a:gd name="connsiteY23231" fmla="*/ 882024 h 3508684"/>
                <a:gd name="connsiteX23232" fmla="*/ 1004346 w 2371972"/>
                <a:gd name="connsiteY23232" fmla="*/ 882024 h 3508684"/>
                <a:gd name="connsiteX23233" fmla="*/ 1004346 w 2371972"/>
                <a:gd name="connsiteY23233" fmla="*/ 880406 h 3508684"/>
                <a:gd name="connsiteX23234" fmla="*/ 1003871 w 2371972"/>
                <a:gd name="connsiteY23234" fmla="*/ 880121 h 3508684"/>
                <a:gd name="connsiteX23235" fmla="*/ 1005392 w 2371972"/>
                <a:gd name="connsiteY23235" fmla="*/ 879169 h 3508684"/>
                <a:gd name="connsiteX23236" fmla="*/ 1005678 w 2371972"/>
                <a:gd name="connsiteY23236" fmla="*/ 878218 h 3508684"/>
                <a:gd name="connsiteX23237" fmla="*/ 1006343 w 2371972"/>
                <a:gd name="connsiteY23237" fmla="*/ 877837 h 3508684"/>
                <a:gd name="connsiteX23238" fmla="*/ 1006629 w 2371972"/>
                <a:gd name="connsiteY23238" fmla="*/ 874697 h 3508684"/>
                <a:gd name="connsiteX23239" fmla="*/ 1007675 w 2371972"/>
                <a:gd name="connsiteY23239" fmla="*/ 874412 h 3508684"/>
                <a:gd name="connsiteX23240" fmla="*/ 1008721 w 2371972"/>
                <a:gd name="connsiteY23240" fmla="*/ 874792 h 3508684"/>
                <a:gd name="connsiteX23241" fmla="*/ 1010242 w 2371972"/>
                <a:gd name="connsiteY23241" fmla="*/ 876315 h 3508684"/>
                <a:gd name="connsiteX23242" fmla="*/ 1010718 w 2371972"/>
                <a:gd name="connsiteY23242" fmla="*/ 878028 h 3508684"/>
                <a:gd name="connsiteX23243" fmla="*/ 1012525 w 2371972"/>
                <a:gd name="connsiteY23243" fmla="*/ 878408 h 3508684"/>
                <a:gd name="connsiteX23244" fmla="*/ 1013571 w 2371972"/>
                <a:gd name="connsiteY23244" fmla="*/ 877552 h 3508684"/>
                <a:gd name="connsiteX23245" fmla="*/ 1014046 w 2371972"/>
                <a:gd name="connsiteY23245" fmla="*/ 875839 h 3508684"/>
                <a:gd name="connsiteX23246" fmla="*/ 1013381 w 2371972"/>
                <a:gd name="connsiteY23246" fmla="*/ 875839 h 3508684"/>
                <a:gd name="connsiteX23247" fmla="*/ 1013381 w 2371972"/>
                <a:gd name="connsiteY23247" fmla="*/ 875173 h 3508684"/>
                <a:gd name="connsiteX23248" fmla="*/ 1016043 w 2371972"/>
                <a:gd name="connsiteY23248" fmla="*/ 873650 h 3508684"/>
                <a:gd name="connsiteX23249" fmla="*/ 1018136 w 2371972"/>
                <a:gd name="connsiteY23249" fmla="*/ 873270 h 3508684"/>
                <a:gd name="connsiteX23250" fmla="*/ 1018136 w 2371972"/>
                <a:gd name="connsiteY23250" fmla="*/ 872603 h 3508684"/>
                <a:gd name="connsiteX23251" fmla="*/ 1018896 w 2371972"/>
                <a:gd name="connsiteY23251" fmla="*/ 872318 h 3508684"/>
                <a:gd name="connsiteX23252" fmla="*/ 1019182 w 2371972"/>
                <a:gd name="connsiteY23252" fmla="*/ 872984 h 3508684"/>
                <a:gd name="connsiteX23253" fmla="*/ 1020038 w 2371972"/>
                <a:gd name="connsiteY23253" fmla="*/ 872033 h 3508684"/>
                <a:gd name="connsiteX23254" fmla="*/ 1020038 w 2371972"/>
                <a:gd name="connsiteY23254" fmla="*/ 870129 h 3508684"/>
                <a:gd name="connsiteX23255" fmla="*/ 1019372 w 2371972"/>
                <a:gd name="connsiteY23255" fmla="*/ 868607 h 3508684"/>
                <a:gd name="connsiteX23256" fmla="*/ 1021464 w 2371972"/>
                <a:gd name="connsiteY23256" fmla="*/ 867750 h 3508684"/>
                <a:gd name="connsiteX23257" fmla="*/ 1025268 w 2371972"/>
                <a:gd name="connsiteY23257" fmla="*/ 868607 h 3508684"/>
                <a:gd name="connsiteX23258" fmla="*/ 1025553 w 2371972"/>
                <a:gd name="connsiteY23258" fmla="*/ 869463 h 3508684"/>
                <a:gd name="connsiteX23259" fmla="*/ 1026219 w 2371972"/>
                <a:gd name="connsiteY23259" fmla="*/ 869463 h 3508684"/>
                <a:gd name="connsiteX23260" fmla="*/ 1026504 w 2371972"/>
                <a:gd name="connsiteY23260" fmla="*/ 868607 h 3508684"/>
                <a:gd name="connsiteX23261" fmla="*/ 1024983 w 2371972"/>
                <a:gd name="connsiteY23261" fmla="*/ 867179 h 3508684"/>
                <a:gd name="connsiteX23262" fmla="*/ 1024983 w 2371972"/>
                <a:gd name="connsiteY23262" fmla="*/ 866513 h 3508684"/>
                <a:gd name="connsiteX23263" fmla="*/ 1028596 w 2371972"/>
                <a:gd name="connsiteY23263" fmla="*/ 866133 h 3508684"/>
                <a:gd name="connsiteX23264" fmla="*/ 1031069 w 2371972"/>
                <a:gd name="connsiteY23264" fmla="*/ 866513 h 3508684"/>
                <a:gd name="connsiteX23265" fmla="*/ 1031545 w 2371972"/>
                <a:gd name="connsiteY23265" fmla="*/ 868036 h 3508684"/>
                <a:gd name="connsiteX23266" fmla="*/ 1033351 w 2371972"/>
                <a:gd name="connsiteY23266" fmla="*/ 869558 h 3508684"/>
                <a:gd name="connsiteX23267" fmla="*/ 1032020 w 2371972"/>
                <a:gd name="connsiteY23267" fmla="*/ 870415 h 3508684"/>
                <a:gd name="connsiteX23268" fmla="*/ 1032496 w 2371972"/>
                <a:gd name="connsiteY23268" fmla="*/ 871081 h 3508684"/>
                <a:gd name="connsiteX23269" fmla="*/ 1034302 w 2371972"/>
                <a:gd name="connsiteY23269" fmla="*/ 871366 h 3508684"/>
                <a:gd name="connsiteX23270" fmla="*/ 1034302 w 2371972"/>
                <a:gd name="connsiteY23270" fmla="*/ 872318 h 3508684"/>
                <a:gd name="connsiteX23271" fmla="*/ 1035634 w 2371972"/>
                <a:gd name="connsiteY23271" fmla="*/ 873555 h 3508684"/>
                <a:gd name="connsiteX23272" fmla="*/ 1037441 w 2371972"/>
                <a:gd name="connsiteY23272" fmla="*/ 874221 h 3508684"/>
                <a:gd name="connsiteX23273" fmla="*/ 1037726 w 2371972"/>
                <a:gd name="connsiteY23273" fmla="*/ 875078 h 3508684"/>
                <a:gd name="connsiteX23274" fmla="*/ 1038772 w 2371972"/>
                <a:gd name="connsiteY23274" fmla="*/ 875363 h 3508684"/>
                <a:gd name="connsiteX23275" fmla="*/ 1042861 w 2371972"/>
                <a:gd name="connsiteY23275" fmla="*/ 879550 h 3508684"/>
                <a:gd name="connsiteX23276" fmla="*/ 1049518 w 2371972"/>
                <a:gd name="connsiteY23276" fmla="*/ 882785 h 3508684"/>
                <a:gd name="connsiteX23277" fmla="*/ 1050564 w 2371972"/>
                <a:gd name="connsiteY23277" fmla="*/ 883737 h 3508684"/>
                <a:gd name="connsiteX23278" fmla="*/ 1051611 w 2371972"/>
                <a:gd name="connsiteY23278" fmla="*/ 884022 h 3508684"/>
                <a:gd name="connsiteX23279" fmla="*/ 1051611 w 2371972"/>
                <a:gd name="connsiteY23279" fmla="*/ 881073 h 3508684"/>
                <a:gd name="connsiteX23280" fmla="*/ 1053703 w 2371972"/>
                <a:gd name="connsiteY23280" fmla="*/ 880406 h 3508684"/>
                <a:gd name="connsiteX23281" fmla="*/ 1055510 w 2371972"/>
                <a:gd name="connsiteY23281" fmla="*/ 880787 h 3508684"/>
                <a:gd name="connsiteX23282" fmla="*/ 1055795 w 2371972"/>
                <a:gd name="connsiteY23282" fmla="*/ 881644 h 3508684"/>
                <a:gd name="connsiteX23283" fmla="*/ 1058268 w 2371972"/>
                <a:gd name="connsiteY23283" fmla="*/ 883547 h 3508684"/>
                <a:gd name="connsiteX23284" fmla="*/ 1058268 w 2371972"/>
                <a:gd name="connsiteY23284" fmla="*/ 882690 h 3508684"/>
                <a:gd name="connsiteX23285" fmla="*/ 1059314 w 2371972"/>
                <a:gd name="connsiteY23285" fmla="*/ 881834 h 3508684"/>
                <a:gd name="connsiteX23286" fmla="*/ 1060645 w 2371972"/>
                <a:gd name="connsiteY23286" fmla="*/ 882215 h 3508684"/>
                <a:gd name="connsiteX23287" fmla="*/ 1061121 w 2371972"/>
                <a:gd name="connsiteY23287" fmla="*/ 881358 h 3508684"/>
                <a:gd name="connsiteX23288" fmla="*/ 1062547 w 2371972"/>
                <a:gd name="connsiteY23288" fmla="*/ 881358 h 3508684"/>
                <a:gd name="connsiteX23289" fmla="*/ 1061691 w 2371972"/>
                <a:gd name="connsiteY23289" fmla="*/ 878979 h 3508684"/>
                <a:gd name="connsiteX23290" fmla="*/ 1062357 w 2371972"/>
                <a:gd name="connsiteY23290" fmla="*/ 878694 h 3508684"/>
                <a:gd name="connsiteX23291" fmla="*/ 1061881 w 2371972"/>
                <a:gd name="connsiteY23291" fmla="*/ 878028 h 3508684"/>
                <a:gd name="connsiteX23292" fmla="*/ 1060550 w 2371972"/>
                <a:gd name="connsiteY23292" fmla="*/ 877742 h 3508684"/>
                <a:gd name="connsiteX23293" fmla="*/ 1060074 w 2371972"/>
                <a:gd name="connsiteY23293" fmla="*/ 877076 h 3508684"/>
                <a:gd name="connsiteX23294" fmla="*/ 1057982 w 2371972"/>
                <a:gd name="connsiteY23294" fmla="*/ 876219 h 3508684"/>
                <a:gd name="connsiteX23295" fmla="*/ 1057697 w 2371972"/>
                <a:gd name="connsiteY23295" fmla="*/ 875363 h 3508684"/>
                <a:gd name="connsiteX23296" fmla="*/ 1056841 w 2371972"/>
                <a:gd name="connsiteY23296" fmla="*/ 874697 h 3508684"/>
                <a:gd name="connsiteX23297" fmla="*/ 1055034 w 2371972"/>
                <a:gd name="connsiteY23297" fmla="*/ 874316 h 3508684"/>
                <a:gd name="connsiteX23298" fmla="*/ 1050945 w 2371972"/>
                <a:gd name="connsiteY23298" fmla="*/ 876219 h 3508684"/>
                <a:gd name="connsiteX23299" fmla="*/ 1050089 w 2371972"/>
                <a:gd name="connsiteY23299" fmla="*/ 875934 h 3508684"/>
                <a:gd name="connsiteX23300" fmla="*/ 1049804 w 2371972"/>
                <a:gd name="connsiteY23300" fmla="*/ 874031 h 3508684"/>
                <a:gd name="connsiteX23301" fmla="*/ 1048948 w 2371972"/>
                <a:gd name="connsiteY23301" fmla="*/ 873745 h 3508684"/>
                <a:gd name="connsiteX23302" fmla="*/ 1047141 w 2371972"/>
                <a:gd name="connsiteY23302" fmla="*/ 874412 h 3508684"/>
                <a:gd name="connsiteX23303" fmla="*/ 1046380 w 2371972"/>
                <a:gd name="connsiteY23303" fmla="*/ 873460 h 3508684"/>
                <a:gd name="connsiteX23304" fmla="*/ 1040104 w 2371972"/>
                <a:gd name="connsiteY23304" fmla="*/ 871271 h 3508684"/>
                <a:gd name="connsiteX23305" fmla="*/ 1039057 w 2371972"/>
                <a:gd name="connsiteY23305" fmla="*/ 869368 h 3508684"/>
                <a:gd name="connsiteX23306" fmla="*/ 1038202 w 2371972"/>
                <a:gd name="connsiteY23306" fmla="*/ 869368 h 3508684"/>
                <a:gd name="connsiteX23307" fmla="*/ 1037441 w 2371972"/>
                <a:gd name="connsiteY23307" fmla="*/ 867655 h 3508684"/>
                <a:gd name="connsiteX23308" fmla="*/ 1035349 w 2371972"/>
                <a:gd name="connsiteY23308" fmla="*/ 866989 h 3508684"/>
                <a:gd name="connsiteX23309" fmla="*/ 1034873 w 2371972"/>
                <a:gd name="connsiteY23309" fmla="*/ 864610 h 3508684"/>
                <a:gd name="connsiteX23310" fmla="*/ 1033066 w 2371972"/>
                <a:gd name="connsiteY23310" fmla="*/ 863563 h 3508684"/>
                <a:gd name="connsiteX23311" fmla="*/ 1032781 w 2371972"/>
                <a:gd name="connsiteY23311" fmla="*/ 862707 h 3508684"/>
                <a:gd name="connsiteX23312" fmla="*/ 1028977 w 2371972"/>
                <a:gd name="connsiteY23312" fmla="*/ 862707 h 3508684"/>
                <a:gd name="connsiteX23313" fmla="*/ 1027646 w 2371972"/>
                <a:gd name="connsiteY23313" fmla="*/ 859281 h 3508684"/>
                <a:gd name="connsiteX23314" fmla="*/ 1025839 w 2371972"/>
                <a:gd name="connsiteY23314" fmla="*/ 859281 h 3508684"/>
                <a:gd name="connsiteX23315" fmla="*/ 1024983 w 2371972"/>
                <a:gd name="connsiteY23315" fmla="*/ 858615 h 3508684"/>
                <a:gd name="connsiteX23316" fmla="*/ 1022891 w 2371972"/>
                <a:gd name="connsiteY23316" fmla="*/ 858330 h 3508684"/>
                <a:gd name="connsiteX23317" fmla="*/ 1020038 w 2371972"/>
                <a:gd name="connsiteY23317" fmla="*/ 860233 h 3508684"/>
                <a:gd name="connsiteX23318" fmla="*/ 1018706 w 2371972"/>
                <a:gd name="connsiteY23318" fmla="*/ 859947 h 3508684"/>
                <a:gd name="connsiteX23319" fmla="*/ 1018421 w 2371972"/>
                <a:gd name="connsiteY23319" fmla="*/ 859091 h 3508684"/>
                <a:gd name="connsiteX23320" fmla="*/ 1017660 w 2371972"/>
                <a:gd name="connsiteY23320" fmla="*/ 859091 h 3508684"/>
                <a:gd name="connsiteX23321" fmla="*/ 1016804 w 2371972"/>
                <a:gd name="connsiteY23321" fmla="*/ 857188 h 3508684"/>
                <a:gd name="connsiteX23322" fmla="*/ 1016519 w 2371972"/>
                <a:gd name="connsiteY23322" fmla="*/ 855285 h 3508684"/>
                <a:gd name="connsiteX23323" fmla="*/ 1017280 w 2371972"/>
                <a:gd name="connsiteY23323" fmla="*/ 855285 h 3508684"/>
                <a:gd name="connsiteX23324" fmla="*/ 1017755 w 2371972"/>
                <a:gd name="connsiteY23324" fmla="*/ 854048 h 3508684"/>
                <a:gd name="connsiteX23325" fmla="*/ 1017470 w 2371972"/>
                <a:gd name="connsiteY23325" fmla="*/ 852811 h 3508684"/>
                <a:gd name="connsiteX23326" fmla="*/ 1018801 w 2371972"/>
                <a:gd name="connsiteY23326" fmla="*/ 851764 h 3508684"/>
                <a:gd name="connsiteX23327" fmla="*/ 1020133 w 2371972"/>
                <a:gd name="connsiteY23327" fmla="*/ 851478 h 3508684"/>
                <a:gd name="connsiteX23328" fmla="*/ 1020418 w 2371972"/>
                <a:gd name="connsiteY23328" fmla="*/ 852144 h 3508684"/>
                <a:gd name="connsiteX23329" fmla="*/ 1021940 w 2371972"/>
                <a:gd name="connsiteY23329" fmla="*/ 853001 h 3508684"/>
                <a:gd name="connsiteX23330" fmla="*/ 1021464 w 2371972"/>
                <a:gd name="connsiteY23330" fmla="*/ 853382 h 3508684"/>
                <a:gd name="connsiteX23331" fmla="*/ 1021940 w 2371972"/>
                <a:gd name="connsiteY23331" fmla="*/ 854619 h 3508684"/>
                <a:gd name="connsiteX23332" fmla="*/ 1024032 w 2371972"/>
                <a:gd name="connsiteY23332" fmla="*/ 855665 h 3508684"/>
                <a:gd name="connsiteX23333" fmla="*/ 1024317 w 2371972"/>
                <a:gd name="connsiteY23333" fmla="*/ 854809 h 3508684"/>
                <a:gd name="connsiteX23334" fmla="*/ 1023556 w 2371972"/>
                <a:gd name="connsiteY23334" fmla="*/ 854809 h 3508684"/>
                <a:gd name="connsiteX23335" fmla="*/ 1023271 w 2371972"/>
                <a:gd name="connsiteY23335" fmla="*/ 853857 h 3508684"/>
                <a:gd name="connsiteX23336" fmla="*/ 1023746 w 2371972"/>
                <a:gd name="connsiteY23336" fmla="*/ 852620 h 3508684"/>
                <a:gd name="connsiteX23337" fmla="*/ 1022415 w 2371972"/>
                <a:gd name="connsiteY23337" fmla="*/ 851764 h 3508684"/>
                <a:gd name="connsiteX23338" fmla="*/ 1021369 w 2371972"/>
                <a:gd name="connsiteY23338" fmla="*/ 849290 h 3508684"/>
                <a:gd name="connsiteX23339" fmla="*/ 1020513 w 2371972"/>
                <a:gd name="connsiteY23339" fmla="*/ 848624 h 3508684"/>
                <a:gd name="connsiteX23340" fmla="*/ 1019752 w 2371972"/>
                <a:gd name="connsiteY23340" fmla="*/ 848338 h 3508684"/>
                <a:gd name="connsiteX23341" fmla="*/ 1017660 w 2371972"/>
                <a:gd name="connsiteY23341" fmla="*/ 849575 h 3508684"/>
                <a:gd name="connsiteX23342" fmla="*/ 1017375 w 2371972"/>
                <a:gd name="connsiteY23342" fmla="*/ 850241 h 3508684"/>
                <a:gd name="connsiteX23343" fmla="*/ 1016329 w 2371972"/>
                <a:gd name="connsiteY23343" fmla="*/ 850241 h 3508684"/>
                <a:gd name="connsiteX23344" fmla="*/ 1016043 w 2371972"/>
                <a:gd name="connsiteY23344" fmla="*/ 846816 h 3508684"/>
                <a:gd name="connsiteX23345" fmla="*/ 1018136 w 2371972"/>
                <a:gd name="connsiteY23345" fmla="*/ 845103 h 3508684"/>
                <a:gd name="connsiteX23346" fmla="*/ 1016329 w 2371972"/>
                <a:gd name="connsiteY23346" fmla="*/ 844722 h 3508684"/>
                <a:gd name="connsiteX23347" fmla="*/ 1016043 w 2371972"/>
                <a:gd name="connsiteY23347" fmla="*/ 844056 h 3508684"/>
                <a:gd name="connsiteX23348" fmla="*/ 1015187 w 2371972"/>
                <a:gd name="connsiteY23348" fmla="*/ 843675 h 3508684"/>
                <a:gd name="connsiteX23349" fmla="*/ 1014141 w 2371972"/>
                <a:gd name="connsiteY23349" fmla="*/ 844341 h 3508684"/>
                <a:gd name="connsiteX23350" fmla="*/ 1013095 w 2371972"/>
                <a:gd name="connsiteY23350" fmla="*/ 842819 h 3508684"/>
                <a:gd name="connsiteX23351" fmla="*/ 1013095 w 2371972"/>
                <a:gd name="connsiteY23351" fmla="*/ 841962 h 3508684"/>
                <a:gd name="connsiteX23352" fmla="*/ 1013381 w 2371972"/>
                <a:gd name="connsiteY23352" fmla="*/ 840440 h 3508684"/>
                <a:gd name="connsiteX23353" fmla="*/ 1014427 w 2371972"/>
                <a:gd name="connsiteY23353" fmla="*/ 840440 h 3508684"/>
                <a:gd name="connsiteX23354" fmla="*/ 1015092 w 2371972"/>
                <a:gd name="connsiteY23354" fmla="*/ 838251 h 3508684"/>
                <a:gd name="connsiteX23355" fmla="*/ 1017280 w 2371972"/>
                <a:gd name="connsiteY23355" fmla="*/ 836538 h 3508684"/>
                <a:gd name="connsiteX23356" fmla="*/ 1017565 w 2371972"/>
                <a:gd name="connsiteY23356" fmla="*/ 835016 h 3508684"/>
                <a:gd name="connsiteX23357" fmla="*/ 1016043 w 2371972"/>
                <a:gd name="connsiteY23357" fmla="*/ 834730 h 3508684"/>
                <a:gd name="connsiteX23358" fmla="*/ 1013190 w 2371972"/>
                <a:gd name="connsiteY23358" fmla="*/ 835111 h 3508684"/>
                <a:gd name="connsiteX23359" fmla="*/ 1011098 w 2371972"/>
                <a:gd name="connsiteY23359" fmla="*/ 836158 h 3508684"/>
                <a:gd name="connsiteX23360" fmla="*/ 1010337 w 2371972"/>
                <a:gd name="connsiteY23360" fmla="*/ 835777 h 3508684"/>
                <a:gd name="connsiteX23361" fmla="*/ 1010813 w 2371972"/>
                <a:gd name="connsiteY23361" fmla="*/ 835492 h 3508684"/>
                <a:gd name="connsiteX23362" fmla="*/ 1011574 w 2371972"/>
                <a:gd name="connsiteY23362" fmla="*/ 833113 h 3508684"/>
                <a:gd name="connsiteX23363" fmla="*/ 1010813 w 2371972"/>
                <a:gd name="connsiteY23363" fmla="*/ 832447 h 3508684"/>
                <a:gd name="connsiteX23364" fmla="*/ 1010337 w 2371972"/>
                <a:gd name="connsiteY23364" fmla="*/ 830924 h 3508684"/>
                <a:gd name="connsiteX23365" fmla="*/ 1011098 w 2371972"/>
                <a:gd name="connsiteY23365" fmla="*/ 830258 h 3508684"/>
                <a:gd name="connsiteX23366" fmla="*/ 1012144 w 2371972"/>
                <a:gd name="connsiteY23366" fmla="*/ 830639 h 3508684"/>
                <a:gd name="connsiteX23367" fmla="*/ 1013000 w 2371972"/>
                <a:gd name="connsiteY23367" fmla="*/ 830258 h 3508684"/>
                <a:gd name="connsiteX23368" fmla="*/ 1013286 w 2371972"/>
                <a:gd name="connsiteY23368" fmla="*/ 829211 h 3508684"/>
                <a:gd name="connsiteX23369" fmla="*/ 1015758 w 2371972"/>
                <a:gd name="connsiteY23369" fmla="*/ 828926 h 3508684"/>
                <a:gd name="connsiteX23370" fmla="*/ 1016234 w 2371972"/>
                <a:gd name="connsiteY23370" fmla="*/ 828545 h 3508684"/>
                <a:gd name="connsiteX23371" fmla="*/ 1015758 w 2371972"/>
                <a:gd name="connsiteY23371" fmla="*/ 827689 h 3508684"/>
                <a:gd name="connsiteX23372" fmla="*/ 1018611 w 2371972"/>
                <a:gd name="connsiteY23372" fmla="*/ 827403 h 3508684"/>
                <a:gd name="connsiteX23373" fmla="*/ 1019087 w 2371972"/>
                <a:gd name="connsiteY23373" fmla="*/ 825881 h 3508684"/>
                <a:gd name="connsiteX23374" fmla="*/ 1018611 w 2371972"/>
                <a:gd name="connsiteY23374" fmla="*/ 825024 h 3508684"/>
                <a:gd name="connsiteX23375" fmla="*/ 1016804 w 2371972"/>
                <a:gd name="connsiteY23375" fmla="*/ 824739 h 3508684"/>
                <a:gd name="connsiteX23376" fmla="*/ 1016519 w 2371972"/>
                <a:gd name="connsiteY23376" fmla="*/ 823026 h 3508684"/>
                <a:gd name="connsiteX23377" fmla="*/ 1017565 w 2371972"/>
                <a:gd name="connsiteY23377" fmla="*/ 822740 h 3508684"/>
                <a:gd name="connsiteX23378" fmla="*/ 1013951 w 2371972"/>
                <a:gd name="connsiteY23378" fmla="*/ 821884 h 3508684"/>
                <a:gd name="connsiteX23379" fmla="*/ 1014236 w 2371972"/>
                <a:gd name="connsiteY23379" fmla="*/ 823407 h 3508684"/>
                <a:gd name="connsiteX23380" fmla="*/ 1010813 w 2371972"/>
                <a:gd name="connsiteY23380" fmla="*/ 824453 h 3508684"/>
                <a:gd name="connsiteX23381" fmla="*/ 1013951 w 2371972"/>
                <a:gd name="connsiteY23381" fmla="*/ 825119 h 3508684"/>
                <a:gd name="connsiteX23382" fmla="*/ 1014807 w 2371972"/>
                <a:gd name="connsiteY23382" fmla="*/ 823407 h 3508684"/>
                <a:gd name="connsiteX23383" fmla="*/ 1015663 w 2371972"/>
                <a:gd name="connsiteY23383" fmla="*/ 823121 h 3508684"/>
                <a:gd name="connsiteX23384" fmla="*/ 1015663 w 2371972"/>
                <a:gd name="connsiteY23384" fmla="*/ 824834 h 3508684"/>
                <a:gd name="connsiteX23385" fmla="*/ 1014902 w 2371972"/>
                <a:gd name="connsiteY23385" fmla="*/ 824834 h 3508684"/>
                <a:gd name="connsiteX23386" fmla="*/ 1014902 w 2371972"/>
                <a:gd name="connsiteY23386" fmla="*/ 826071 h 3508684"/>
                <a:gd name="connsiteX23387" fmla="*/ 1006914 w 2371972"/>
                <a:gd name="connsiteY23387" fmla="*/ 828545 h 3508684"/>
                <a:gd name="connsiteX23388" fmla="*/ 1007199 w 2371972"/>
                <a:gd name="connsiteY23388" fmla="*/ 830068 h 3508684"/>
                <a:gd name="connsiteX23389" fmla="*/ 1006153 w 2371972"/>
                <a:gd name="connsiteY23389" fmla="*/ 830734 h 3508684"/>
                <a:gd name="connsiteX23390" fmla="*/ 1004631 w 2371972"/>
                <a:gd name="connsiteY23390" fmla="*/ 829687 h 3508684"/>
                <a:gd name="connsiteX23391" fmla="*/ 1005963 w 2371972"/>
                <a:gd name="connsiteY23391" fmla="*/ 831210 h 3508684"/>
                <a:gd name="connsiteX23392" fmla="*/ 1006438 w 2371972"/>
                <a:gd name="connsiteY23392" fmla="*/ 833113 h 3508684"/>
                <a:gd name="connsiteX23393" fmla="*/ 1005107 w 2371972"/>
                <a:gd name="connsiteY23393" fmla="*/ 833969 h 3508684"/>
                <a:gd name="connsiteX23394" fmla="*/ 1005297 w 2371972"/>
                <a:gd name="connsiteY23394" fmla="*/ 834540 h 3508684"/>
                <a:gd name="connsiteX23395" fmla="*/ 1004822 w 2371972"/>
                <a:gd name="connsiteY23395" fmla="*/ 832637 h 3508684"/>
                <a:gd name="connsiteX23396" fmla="*/ 1003300 w 2371972"/>
                <a:gd name="connsiteY23396" fmla="*/ 831971 h 3508684"/>
                <a:gd name="connsiteX23397" fmla="*/ 1003015 w 2371972"/>
                <a:gd name="connsiteY23397" fmla="*/ 831305 h 3508684"/>
                <a:gd name="connsiteX23398" fmla="*/ 1003490 w 2371972"/>
                <a:gd name="connsiteY23398" fmla="*/ 830068 h 3508684"/>
                <a:gd name="connsiteX23399" fmla="*/ 1006914 w 2371972"/>
                <a:gd name="connsiteY23399" fmla="*/ 829021 h 3508684"/>
                <a:gd name="connsiteX23400" fmla="*/ 1007675 w 2371972"/>
                <a:gd name="connsiteY23400" fmla="*/ 828640 h 3508684"/>
                <a:gd name="connsiteX23401" fmla="*/ 1007960 w 2371972"/>
                <a:gd name="connsiteY23401" fmla="*/ 827784 h 3508684"/>
                <a:gd name="connsiteX23402" fmla="*/ 1005678 w 2371972"/>
                <a:gd name="connsiteY23402" fmla="*/ 826927 h 3508684"/>
                <a:gd name="connsiteX23403" fmla="*/ 1005392 w 2371972"/>
                <a:gd name="connsiteY23403" fmla="*/ 826261 h 3508684"/>
                <a:gd name="connsiteX23404" fmla="*/ 1004917 w 2371972"/>
                <a:gd name="connsiteY23404" fmla="*/ 824739 h 3508684"/>
                <a:gd name="connsiteX23405" fmla="*/ 1005582 w 2371972"/>
                <a:gd name="connsiteY23405" fmla="*/ 821123 h 3508684"/>
                <a:gd name="connsiteX23406" fmla="*/ 1005297 w 2371972"/>
                <a:gd name="connsiteY23406" fmla="*/ 820266 h 3508684"/>
                <a:gd name="connsiteX23407" fmla="*/ 1006819 w 2371972"/>
                <a:gd name="connsiteY23407" fmla="*/ 818553 h 3508684"/>
                <a:gd name="connsiteX23408" fmla="*/ 1007104 w 2371972"/>
                <a:gd name="connsiteY23408" fmla="*/ 817507 h 3508684"/>
                <a:gd name="connsiteX23409" fmla="*/ 1008911 w 2371972"/>
                <a:gd name="connsiteY23409" fmla="*/ 817221 h 3508684"/>
                <a:gd name="connsiteX23410" fmla="*/ 1009767 w 2371972"/>
                <a:gd name="connsiteY23410" fmla="*/ 816174 h 3508684"/>
                <a:gd name="connsiteX23411" fmla="*/ 1008911 w 2371972"/>
                <a:gd name="connsiteY23411" fmla="*/ 815889 h 3508684"/>
                <a:gd name="connsiteX23412" fmla="*/ 1008626 w 2371972"/>
                <a:gd name="connsiteY23412" fmla="*/ 815033 h 3508684"/>
                <a:gd name="connsiteX23413" fmla="*/ 1007294 w 2371972"/>
                <a:gd name="connsiteY23413" fmla="*/ 814747 h 3508684"/>
                <a:gd name="connsiteX23414" fmla="*/ 1005582 w 2371972"/>
                <a:gd name="connsiteY23414" fmla="*/ 815413 h 3508684"/>
                <a:gd name="connsiteX23415" fmla="*/ 1005012 w 2371972"/>
                <a:gd name="connsiteY23415" fmla="*/ 813700 h 3508684"/>
                <a:gd name="connsiteX23416" fmla="*/ 1004346 w 2371972"/>
                <a:gd name="connsiteY23416" fmla="*/ 813700 h 3508684"/>
                <a:gd name="connsiteX23417" fmla="*/ 1003871 w 2371972"/>
                <a:gd name="connsiteY23417" fmla="*/ 812844 h 3508684"/>
                <a:gd name="connsiteX23418" fmla="*/ 1003015 w 2371972"/>
                <a:gd name="connsiteY23418" fmla="*/ 812463 h 3508684"/>
                <a:gd name="connsiteX23419" fmla="*/ 1002159 w 2371972"/>
                <a:gd name="connsiteY23419" fmla="*/ 810560 h 3508684"/>
                <a:gd name="connsiteX23420" fmla="*/ 1005963 w 2371972"/>
                <a:gd name="connsiteY23420" fmla="*/ 810560 h 3508684"/>
                <a:gd name="connsiteX23421" fmla="*/ 1004631 w 2371972"/>
                <a:gd name="connsiteY23421" fmla="*/ 809894 h 3508684"/>
                <a:gd name="connsiteX23422" fmla="*/ 1004156 w 2371972"/>
                <a:gd name="connsiteY23422" fmla="*/ 808181 h 3508684"/>
                <a:gd name="connsiteX23423" fmla="*/ 1003300 w 2371972"/>
                <a:gd name="connsiteY23423" fmla="*/ 807801 h 3508684"/>
                <a:gd name="connsiteX23424" fmla="*/ 1001208 w 2371972"/>
                <a:gd name="connsiteY23424" fmla="*/ 807515 h 3508684"/>
                <a:gd name="connsiteX23425" fmla="*/ 1000162 w 2371972"/>
                <a:gd name="connsiteY23425" fmla="*/ 808181 h 3508684"/>
                <a:gd name="connsiteX23426" fmla="*/ 999686 w 2371972"/>
                <a:gd name="connsiteY23426" fmla="*/ 806659 h 3508684"/>
                <a:gd name="connsiteX23427" fmla="*/ 1000732 w 2371972"/>
                <a:gd name="connsiteY23427" fmla="*/ 806659 h 3508684"/>
                <a:gd name="connsiteX23428" fmla="*/ 1001208 w 2371972"/>
                <a:gd name="connsiteY23428" fmla="*/ 805136 h 3508684"/>
                <a:gd name="connsiteX23429" fmla="*/ 999021 w 2371972"/>
                <a:gd name="connsiteY23429" fmla="*/ 803233 h 3508684"/>
                <a:gd name="connsiteX23430" fmla="*/ 998735 w 2371972"/>
                <a:gd name="connsiteY23430" fmla="*/ 803899 h 3508684"/>
                <a:gd name="connsiteX23431" fmla="*/ 997879 w 2371972"/>
                <a:gd name="connsiteY23431" fmla="*/ 804280 h 3508684"/>
                <a:gd name="connsiteX23432" fmla="*/ 997404 w 2371972"/>
                <a:gd name="connsiteY23432" fmla="*/ 803994 h 3508684"/>
                <a:gd name="connsiteX23433" fmla="*/ 997404 w 2371972"/>
                <a:gd name="connsiteY23433" fmla="*/ 803328 h 3508684"/>
                <a:gd name="connsiteX23434" fmla="*/ 998070 w 2371972"/>
                <a:gd name="connsiteY23434" fmla="*/ 803328 h 3508684"/>
                <a:gd name="connsiteX23435" fmla="*/ 998545 w 2371972"/>
                <a:gd name="connsiteY23435" fmla="*/ 800949 h 3508684"/>
                <a:gd name="connsiteX23436" fmla="*/ 999401 w 2371972"/>
                <a:gd name="connsiteY23436" fmla="*/ 800569 h 3508684"/>
                <a:gd name="connsiteX23437" fmla="*/ 1001208 w 2371972"/>
                <a:gd name="connsiteY23437" fmla="*/ 801235 h 3508684"/>
                <a:gd name="connsiteX23438" fmla="*/ 1003490 w 2371972"/>
                <a:gd name="connsiteY23438" fmla="*/ 800378 h 3508684"/>
                <a:gd name="connsiteX23439" fmla="*/ 1005297 w 2371972"/>
                <a:gd name="connsiteY23439" fmla="*/ 801235 h 3508684"/>
                <a:gd name="connsiteX23440" fmla="*/ 1009101 w 2371972"/>
                <a:gd name="connsiteY23440" fmla="*/ 801235 h 3508684"/>
                <a:gd name="connsiteX23441" fmla="*/ 1008626 w 2371972"/>
                <a:gd name="connsiteY23441" fmla="*/ 800949 h 3508684"/>
                <a:gd name="connsiteX23442" fmla="*/ 1008626 w 2371972"/>
                <a:gd name="connsiteY23442" fmla="*/ 799427 h 3508684"/>
                <a:gd name="connsiteX23443" fmla="*/ 1006438 w 2371972"/>
                <a:gd name="connsiteY23443" fmla="*/ 799141 h 3508684"/>
                <a:gd name="connsiteX23444" fmla="*/ 1005963 w 2371972"/>
                <a:gd name="connsiteY23444" fmla="*/ 795906 h 3508684"/>
                <a:gd name="connsiteX23445" fmla="*/ 1003300 w 2371972"/>
                <a:gd name="connsiteY23445" fmla="*/ 796286 h 3508684"/>
                <a:gd name="connsiteX23446" fmla="*/ 1002825 w 2371972"/>
                <a:gd name="connsiteY23446" fmla="*/ 794574 h 3508684"/>
                <a:gd name="connsiteX23447" fmla="*/ 1004156 w 2371972"/>
                <a:gd name="connsiteY23447" fmla="*/ 794193 h 3508684"/>
                <a:gd name="connsiteX23448" fmla="*/ 1006629 w 2371972"/>
                <a:gd name="connsiteY23448" fmla="*/ 785724 h 3508684"/>
                <a:gd name="connsiteX23449" fmla="*/ 1007960 w 2371972"/>
                <a:gd name="connsiteY23449" fmla="*/ 785343 h 3508684"/>
                <a:gd name="connsiteX23450" fmla="*/ 1009291 w 2371972"/>
                <a:gd name="connsiteY23450" fmla="*/ 783821 h 3508684"/>
                <a:gd name="connsiteX23451" fmla="*/ 1009957 w 2371972"/>
                <a:gd name="connsiteY23451" fmla="*/ 782108 h 3508684"/>
                <a:gd name="connsiteX23452" fmla="*/ 1011003 w 2371972"/>
                <a:gd name="connsiteY23452" fmla="*/ 781727 h 3508684"/>
                <a:gd name="connsiteX23453" fmla="*/ 1011859 w 2371972"/>
                <a:gd name="connsiteY23453" fmla="*/ 778301 h 3508684"/>
                <a:gd name="connsiteX23454" fmla="*/ 1012715 w 2371972"/>
                <a:gd name="connsiteY23454" fmla="*/ 777635 h 3508684"/>
                <a:gd name="connsiteX23455" fmla="*/ 1013000 w 2371972"/>
                <a:gd name="connsiteY23455" fmla="*/ 776779 h 3508684"/>
                <a:gd name="connsiteX23456" fmla="*/ 1014332 w 2371972"/>
                <a:gd name="connsiteY23456" fmla="*/ 776113 h 3508684"/>
                <a:gd name="connsiteX23457" fmla="*/ 1012239 w 2371972"/>
                <a:gd name="connsiteY23457" fmla="*/ 773924 h 3508684"/>
                <a:gd name="connsiteX23458" fmla="*/ 1011954 w 2371972"/>
                <a:gd name="connsiteY23458" fmla="*/ 773068 h 3508684"/>
                <a:gd name="connsiteX23459" fmla="*/ 1009101 w 2371972"/>
                <a:gd name="connsiteY23459" fmla="*/ 773448 h 3508684"/>
                <a:gd name="connsiteX23460" fmla="*/ 1011193 w 2371972"/>
                <a:gd name="connsiteY23460" fmla="*/ 773734 h 3508684"/>
                <a:gd name="connsiteX23461" fmla="*/ 1011954 w 2371972"/>
                <a:gd name="connsiteY23461" fmla="*/ 774590 h 3508684"/>
                <a:gd name="connsiteX23462" fmla="*/ 1007009 w 2371972"/>
                <a:gd name="connsiteY23462" fmla="*/ 775256 h 3508684"/>
                <a:gd name="connsiteX23463" fmla="*/ 1007009 w 2371972"/>
                <a:gd name="connsiteY23463" fmla="*/ 774019 h 3508684"/>
                <a:gd name="connsiteX23464" fmla="*/ 1008245 w 2371972"/>
                <a:gd name="connsiteY23464" fmla="*/ 774019 h 3508684"/>
                <a:gd name="connsiteX23465" fmla="*/ 1008911 w 2371972"/>
                <a:gd name="connsiteY23465" fmla="*/ 772306 h 3508684"/>
                <a:gd name="connsiteX23466" fmla="*/ 1008435 w 2371972"/>
                <a:gd name="connsiteY23466" fmla="*/ 771450 h 3508684"/>
                <a:gd name="connsiteX23467" fmla="*/ 1010718 w 2371972"/>
                <a:gd name="connsiteY23467" fmla="*/ 771450 h 3508684"/>
                <a:gd name="connsiteX23468" fmla="*/ 1010718 w 2371972"/>
                <a:gd name="connsiteY23468" fmla="*/ 770784 h 3508684"/>
                <a:gd name="connsiteX23469" fmla="*/ 1011764 w 2371972"/>
                <a:gd name="connsiteY23469" fmla="*/ 770498 h 3508684"/>
                <a:gd name="connsiteX23470" fmla="*/ 1014046 w 2371972"/>
                <a:gd name="connsiteY23470" fmla="*/ 770879 h 3508684"/>
                <a:gd name="connsiteX23471" fmla="*/ 1013571 w 2371972"/>
                <a:gd name="connsiteY23471" fmla="*/ 768310 h 3508684"/>
                <a:gd name="connsiteX23472" fmla="*/ 1012239 w 2371972"/>
                <a:gd name="connsiteY23472" fmla="*/ 768310 h 3508684"/>
                <a:gd name="connsiteX23473" fmla="*/ 1012239 w 2371972"/>
                <a:gd name="connsiteY23473" fmla="*/ 764694 h 3508684"/>
                <a:gd name="connsiteX23474" fmla="*/ 1012905 w 2371972"/>
                <a:gd name="connsiteY23474" fmla="*/ 761458 h 3508684"/>
                <a:gd name="connsiteX23475" fmla="*/ 1013951 w 2371972"/>
                <a:gd name="connsiteY23475" fmla="*/ 760792 h 3508684"/>
                <a:gd name="connsiteX23476" fmla="*/ 1013951 w 2371972"/>
                <a:gd name="connsiteY23476" fmla="*/ 759555 h 3508684"/>
                <a:gd name="connsiteX23477" fmla="*/ 1014997 w 2371972"/>
                <a:gd name="connsiteY23477" fmla="*/ 759555 h 3508684"/>
                <a:gd name="connsiteX23478" fmla="*/ 1015283 w 2371972"/>
                <a:gd name="connsiteY23478" fmla="*/ 758889 h 3508684"/>
                <a:gd name="connsiteX23479" fmla="*/ 1014522 w 2371972"/>
                <a:gd name="connsiteY23479" fmla="*/ 757367 h 3508684"/>
                <a:gd name="connsiteX23480" fmla="*/ 1015378 w 2371972"/>
                <a:gd name="connsiteY23480" fmla="*/ 756700 h 3508684"/>
                <a:gd name="connsiteX23481" fmla="*/ 1016899 w 2371972"/>
                <a:gd name="connsiteY23481" fmla="*/ 757367 h 3508684"/>
                <a:gd name="connsiteX23482" fmla="*/ 1016138 w 2371972"/>
                <a:gd name="connsiteY23482" fmla="*/ 756510 h 3508684"/>
                <a:gd name="connsiteX23483" fmla="*/ 1016614 w 2371972"/>
                <a:gd name="connsiteY23483" fmla="*/ 755654 h 3508684"/>
                <a:gd name="connsiteX23484" fmla="*/ 1017090 w 2371972"/>
                <a:gd name="connsiteY23484" fmla="*/ 755368 h 3508684"/>
                <a:gd name="connsiteX23485" fmla="*/ 1018136 w 2371972"/>
                <a:gd name="connsiteY23485" fmla="*/ 756034 h 3508684"/>
                <a:gd name="connsiteX23486" fmla="*/ 1018421 w 2371972"/>
                <a:gd name="connsiteY23486" fmla="*/ 754512 h 3508684"/>
                <a:gd name="connsiteX23487" fmla="*/ 1019087 w 2371972"/>
                <a:gd name="connsiteY23487" fmla="*/ 754512 h 3508684"/>
                <a:gd name="connsiteX23488" fmla="*/ 1019087 w 2371972"/>
                <a:gd name="connsiteY23488" fmla="*/ 756034 h 3508684"/>
                <a:gd name="connsiteX23489" fmla="*/ 1020893 w 2371972"/>
                <a:gd name="connsiteY23489" fmla="*/ 755749 h 3508684"/>
                <a:gd name="connsiteX23490" fmla="*/ 1021940 w 2371972"/>
                <a:gd name="connsiteY23490" fmla="*/ 756796 h 3508684"/>
                <a:gd name="connsiteX23491" fmla="*/ 1022225 w 2371972"/>
                <a:gd name="connsiteY23491" fmla="*/ 756130 h 3508684"/>
                <a:gd name="connsiteX23492" fmla="*/ 1023081 w 2371972"/>
                <a:gd name="connsiteY23492" fmla="*/ 755844 h 3508684"/>
                <a:gd name="connsiteX23493" fmla="*/ 1024127 w 2371972"/>
                <a:gd name="connsiteY23493" fmla="*/ 757081 h 3508684"/>
                <a:gd name="connsiteX23494" fmla="*/ 1023081 w 2371972"/>
                <a:gd name="connsiteY23494" fmla="*/ 757747 h 3508684"/>
                <a:gd name="connsiteX23495" fmla="*/ 1022415 w 2371972"/>
                <a:gd name="connsiteY23495" fmla="*/ 759270 h 3508684"/>
                <a:gd name="connsiteX23496" fmla="*/ 1023081 w 2371972"/>
                <a:gd name="connsiteY23496" fmla="*/ 759555 h 3508684"/>
                <a:gd name="connsiteX23497" fmla="*/ 1023081 w 2371972"/>
                <a:gd name="connsiteY23497" fmla="*/ 761458 h 3508684"/>
                <a:gd name="connsiteX23498" fmla="*/ 1024888 w 2371972"/>
                <a:gd name="connsiteY23498" fmla="*/ 762695 h 3508684"/>
                <a:gd name="connsiteX23499" fmla="*/ 1026219 w 2371972"/>
                <a:gd name="connsiteY23499" fmla="*/ 762981 h 3508684"/>
                <a:gd name="connsiteX23500" fmla="*/ 1026504 w 2371972"/>
                <a:gd name="connsiteY23500" fmla="*/ 764028 h 3508684"/>
                <a:gd name="connsiteX23501" fmla="*/ 1027836 w 2371972"/>
                <a:gd name="connsiteY23501" fmla="*/ 764694 h 3508684"/>
                <a:gd name="connsiteX23502" fmla="*/ 1028121 w 2371972"/>
                <a:gd name="connsiteY23502" fmla="*/ 765360 h 3508684"/>
                <a:gd name="connsiteX23503" fmla="*/ 1026504 w 2371972"/>
                <a:gd name="connsiteY23503" fmla="*/ 766216 h 3508684"/>
                <a:gd name="connsiteX23504" fmla="*/ 1026504 w 2371972"/>
                <a:gd name="connsiteY23504" fmla="*/ 767073 h 3508684"/>
                <a:gd name="connsiteX23505" fmla="*/ 1027170 w 2371972"/>
                <a:gd name="connsiteY23505" fmla="*/ 767358 h 3508684"/>
                <a:gd name="connsiteX23506" fmla="*/ 1027455 w 2371972"/>
                <a:gd name="connsiteY23506" fmla="*/ 766502 h 3508684"/>
                <a:gd name="connsiteX23507" fmla="*/ 1031259 w 2371972"/>
                <a:gd name="connsiteY23507" fmla="*/ 766787 h 3508684"/>
                <a:gd name="connsiteX23508" fmla="*/ 1033066 w 2371972"/>
                <a:gd name="connsiteY23508" fmla="*/ 767644 h 3508684"/>
                <a:gd name="connsiteX23509" fmla="*/ 1033066 w 2371972"/>
                <a:gd name="connsiteY23509" fmla="*/ 765455 h 3508684"/>
                <a:gd name="connsiteX23510" fmla="*/ 1035539 w 2371972"/>
                <a:gd name="connsiteY23510" fmla="*/ 764789 h 3508684"/>
                <a:gd name="connsiteX23511" fmla="*/ 1037821 w 2371972"/>
                <a:gd name="connsiteY23511" fmla="*/ 765645 h 3508684"/>
                <a:gd name="connsiteX23512" fmla="*/ 1039628 w 2371972"/>
                <a:gd name="connsiteY23512" fmla="*/ 766502 h 3508684"/>
                <a:gd name="connsiteX23513" fmla="*/ 1040104 w 2371972"/>
                <a:gd name="connsiteY23513" fmla="*/ 768215 h 3508684"/>
                <a:gd name="connsiteX23514" fmla="*/ 1037631 w 2371972"/>
                <a:gd name="connsiteY23514" fmla="*/ 769261 h 3508684"/>
                <a:gd name="connsiteX23515" fmla="*/ 1037156 w 2371972"/>
                <a:gd name="connsiteY23515" fmla="*/ 772211 h 3508684"/>
                <a:gd name="connsiteX23516" fmla="*/ 1038487 w 2371972"/>
                <a:gd name="connsiteY23516" fmla="*/ 772211 h 3508684"/>
                <a:gd name="connsiteX23517" fmla="*/ 1038962 w 2371972"/>
                <a:gd name="connsiteY23517" fmla="*/ 771355 h 3508684"/>
                <a:gd name="connsiteX23518" fmla="*/ 1040008 w 2371972"/>
                <a:gd name="connsiteY23518" fmla="*/ 770974 h 3508684"/>
                <a:gd name="connsiteX23519" fmla="*/ 1039343 w 2371972"/>
                <a:gd name="connsiteY23519" fmla="*/ 770308 h 3508684"/>
                <a:gd name="connsiteX23520" fmla="*/ 1039628 w 2371972"/>
                <a:gd name="connsiteY23520" fmla="*/ 769642 h 3508684"/>
                <a:gd name="connsiteX23521" fmla="*/ 1041435 w 2371972"/>
                <a:gd name="connsiteY23521" fmla="*/ 769357 h 3508684"/>
                <a:gd name="connsiteX23522" fmla="*/ 1041720 w 2371972"/>
                <a:gd name="connsiteY23522" fmla="*/ 768690 h 3508684"/>
                <a:gd name="connsiteX23523" fmla="*/ 1042576 w 2371972"/>
                <a:gd name="connsiteY23523" fmla="*/ 768976 h 3508684"/>
                <a:gd name="connsiteX23524" fmla="*/ 1045429 w 2371972"/>
                <a:gd name="connsiteY23524" fmla="*/ 770689 h 3508684"/>
                <a:gd name="connsiteX23525" fmla="*/ 1046285 w 2371972"/>
                <a:gd name="connsiteY23525" fmla="*/ 772402 h 3508684"/>
                <a:gd name="connsiteX23526" fmla="*/ 1047616 w 2371972"/>
                <a:gd name="connsiteY23526" fmla="*/ 772402 h 3508684"/>
                <a:gd name="connsiteX23527" fmla="*/ 1047902 w 2371972"/>
                <a:gd name="connsiteY23527" fmla="*/ 774590 h 3508684"/>
                <a:gd name="connsiteX23528" fmla="*/ 1047236 w 2371972"/>
                <a:gd name="connsiteY23528" fmla="*/ 776113 h 3508684"/>
                <a:gd name="connsiteX23529" fmla="*/ 1048567 w 2371972"/>
                <a:gd name="connsiteY23529" fmla="*/ 777160 h 3508684"/>
                <a:gd name="connsiteX23530" fmla="*/ 1049423 w 2371972"/>
                <a:gd name="connsiteY23530" fmla="*/ 777445 h 3508684"/>
                <a:gd name="connsiteX23531" fmla="*/ 1049138 w 2371972"/>
                <a:gd name="connsiteY23531" fmla="*/ 776398 h 3508684"/>
                <a:gd name="connsiteX23532" fmla="*/ 1050564 w 2371972"/>
                <a:gd name="connsiteY23532" fmla="*/ 775732 h 3508684"/>
                <a:gd name="connsiteX23533" fmla="*/ 1052371 w 2371972"/>
                <a:gd name="connsiteY23533" fmla="*/ 776779 h 3508684"/>
                <a:gd name="connsiteX23534" fmla="*/ 1051896 w 2371972"/>
                <a:gd name="connsiteY23534" fmla="*/ 778682 h 3508684"/>
                <a:gd name="connsiteX23535" fmla="*/ 1052657 w 2371972"/>
                <a:gd name="connsiteY23535" fmla="*/ 779063 h 3508684"/>
                <a:gd name="connsiteX23536" fmla="*/ 1054464 w 2371972"/>
                <a:gd name="connsiteY23536" fmla="*/ 778016 h 3508684"/>
                <a:gd name="connsiteX23537" fmla="*/ 1055985 w 2371972"/>
                <a:gd name="connsiteY23537" fmla="*/ 777730 h 3508684"/>
                <a:gd name="connsiteX23538" fmla="*/ 1058172 w 2371972"/>
                <a:gd name="connsiteY23538" fmla="*/ 780300 h 3508684"/>
                <a:gd name="connsiteX23539" fmla="*/ 1059504 w 2371972"/>
                <a:gd name="connsiteY23539" fmla="*/ 780014 h 3508684"/>
                <a:gd name="connsiteX23540" fmla="*/ 1058172 w 2371972"/>
                <a:gd name="connsiteY23540" fmla="*/ 779348 h 3508684"/>
                <a:gd name="connsiteX23541" fmla="*/ 1056651 w 2371972"/>
                <a:gd name="connsiteY23541" fmla="*/ 776969 h 3508684"/>
                <a:gd name="connsiteX23542" fmla="*/ 1055319 w 2371972"/>
                <a:gd name="connsiteY23542" fmla="*/ 776589 h 3508684"/>
                <a:gd name="connsiteX23543" fmla="*/ 1055319 w 2371972"/>
                <a:gd name="connsiteY23543" fmla="*/ 775542 h 3508684"/>
                <a:gd name="connsiteX23544" fmla="*/ 1056366 w 2371972"/>
                <a:gd name="connsiteY23544" fmla="*/ 775161 h 3508684"/>
                <a:gd name="connsiteX23545" fmla="*/ 1058838 w 2371972"/>
                <a:gd name="connsiteY23545" fmla="*/ 771926 h 3508684"/>
                <a:gd name="connsiteX23546" fmla="*/ 1058077 w 2371972"/>
                <a:gd name="connsiteY23546" fmla="*/ 771545 h 3508684"/>
                <a:gd name="connsiteX23547" fmla="*/ 1055415 w 2371972"/>
                <a:gd name="connsiteY23547" fmla="*/ 771260 h 3508684"/>
                <a:gd name="connsiteX23548" fmla="*/ 1055415 w 2371972"/>
                <a:gd name="connsiteY23548" fmla="*/ 770498 h 3508684"/>
                <a:gd name="connsiteX23549" fmla="*/ 1050755 w 2371972"/>
                <a:gd name="connsiteY23549" fmla="*/ 770118 h 3508684"/>
                <a:gd name="connsiteX23550" fmla="*/ 1050279 w 2371972"/>
                <a:gd name="connsiteY23550" fmla="*/ 769261 h 3508684"/>
                <a:gd name="connsiteX23551" fmla="*/ 1047807 w 2371972"/>
                <a:gd name="connsiteY23551" fmla="*/ 769642 h 3508684"/>
                <a:gd name="connsiteX23552" fmla="*/ 1047521 w 2371972"/>
                <a:gd name="connsiteY23552" fmla="*/ 768119 h 3508684"/>
                <a:gd name="connsiteX23553" fmla="*/ 1048567 w 2371972"/>
                <a:gd name="connsiteY23553" fmla="*/ 765360 h 3508684"/>
                <a:gd name="connsiteX23554" fmla="*/ 1050089 w 2371972"/>
                <a:gd name="connsiteY23554" fmla="*/ 764313 h 3508684"/>
                <a:gd name="connsiteX23555" fmla="*/ 1049614 w 2371972"/>
                <a:gd name="connsiteY23555" fmla="*/ 763933 h 3508684"/>
                <a:gd name="connsiteX23556" fmla="*/ 1048853 w 2371972"/>
                <a:gd name="connsiteY23556" fmla="*/ 763647 h 3508684"/>
                <a:gd name="connsiteX23557" fmla="*/ 1044668 w 2371972"/>
                <a:gd name="connsiteY23557" fmla="*/ 765360 h 3508684"/>
                <a:gd name="connsiteX23558" fmla="*/ 1044193 w 2371972"/>
                <a:gd name="connsiteY23558" fmla="*/ 764979 h 3508684"/>
                <a:gd name="connsiteX23559" fmla="*/ 1044478 w 2371972"/>
                <a:gd name="connsiteY23559" fmla="*/ 763742 h 3508684"/>
                <a:gd name="connsiteX23560" fmla="*/ 1045809 w 2371972"/>
                <a:gd name="connsiteY23560" fmla="*/ 762220 h 3508684"/>
                <a:gd name="connsiteX23561" fmla="*/ 1046095 w 2371972"/>
                <a:gd name="connsiteY23561" fmla="*/ 760983 h 3508684"/>
                <a:gd name="connsiteX23562" fmla="*/ 1047902 w 2371972"/>
                <a:gd name="connsiteY23562" fmla="*/ 760602 h 3508684"/>
                <a:gd name="connsiteX23563" fmla="*/ 1049233 w 2371972"/>
                <a:gd name="connsiteY23563" fmla="*/ 759079 h 3508684"/>
                <a:gd name="connsiteX23564" fmla="*/ 1047712 w 2371972"/>
                <a:gd name="connsiteY23564" fmla="*/ 758699 h 3508684"/>
                <a:gd name="connsiteX23565" fmla="*/ 1047712 w 2371972"/>
                <a:gd name="connsiteY23565" fmla="*/ 757462 h 3508684"/>
                <a:gd name="connsiteX23566" fmla="*/ 1050184 w 2371972"/>
                <a:gd name="connsiteY23566" fmla="*/ 756796 h 3508684"/>
                <a:gd name="connsiteX23567" fmla="*/ 1050184 w 2371972"/>
                <a:gd name="connsiteY23567" fmla="*/ 758033 h 3508684"/>
                <a:gd name="connsiteX23568" fmla="*/ 1050850 w 2371972"/>
                <a:gd name="connsiteY23568" fmla="*/ 758318 h 3508684"/>
                <a:gd name="connsiteX23569" fmla="*/ 1052276 w 2371972"/>
                <a:gd name="connsiteY23569" fmla="*/ 757652 h 3508684"/>
                <a:gd name="connsiteX23570" fmla="*/ 1054749 w 2371972"/>
                <a:gd name="connsiteY23570" fmla="*/ 757652 h 3508684"/>
                <a:gd name="connsiteX23571" fmla="*/ 1054464 w 2371972"/>
                <a:gd name="connsiteY23571" fmla="*/ 756415 h 3508684"/>
                <a:gd name="connsiteX23572" fmla="*/ 1053227 w 2371972"/>
                <a:gd name="connsiteY23572" fmla="*/ 755749 h 3508684"/>
                <a:gd name="connsiteX23573" fmla="*/ 1047521 w 2371972"/>
                <a:gd name="connsiteY23573" fmla="*/ 755463 h 3508684"/>
                <a:gd name="connsiteX23574" fmla="*/ 1046665 w 2371972"/>
                <a:gd name="connsiteY23574" fmla="*/ 757652 h 3508684"/>
                <a:gd name="connsiteX23575" fmla="*/ 1047426 w 2371972"/>
                <a:gd name="connsiteY23575" fmla="*/ 758794 h 3508684"/>
                <a:gd name="connsiteX23576" fmla="*/ 1045619 w 2371972"/>
                <a:gd name="connsiteY23576" fmla="*/ 760316 h 3508684"/>
                <a:gd name="connsiteX23577" fmla="*/ 1043337 w 2371972"/>
                <a:gd name="connsiteY23577" fmla="*/ 761173 h 3508684"/>
                <a:gd name="connsiteX23578" fmla="*/ 1044098 w 2371972"/>
                <a:gd name="connsiteY23578" fmla="*/ 762029 h 3508684"/>
                <a:gd name="connsiteX23579" fmla="*/ 1044383 w 2371972"/>
                <a:gd name="connsiteY23579" fmla="*/ 763742 h 3508684"/>
                <a:gd name="connsiteX23580" fmla="*/ 1043052 w 2371972"/>
                <a:gd name="connsiteY23580" fmla="*/ 764408 h 3508684"/>
                <a:gd name="connsiteX23581" fmla="*/ 1042291 w 2371972"/>
                <a:gd name="connsiteY23581" fmla="*/ 764028 h 3508684"/>
                <a:gd name="connsiteX23582" fmla="*/ 1040769 w 2371972"/>
                <a:gd name="connsiteY23582" fmla="*/ 764694 h 3508684"/>
                <a:gd name="connsiteX23583" fmla="*/ 1037916 w 2371972"/>
                <a:gd name="connsiteY23583" fmla="*/ 763647 h 3508684"/>
                <a:gd name="connsiteX23584" fmla="*/ 1038202 w 2371972"/>
                <a:gd name="connsiteY23584" fmla="*/ 762981 h 3508684"/>
                <a:gd name="connsiteX23585" fmla="*/ 1039533 w 2371972"/>
                <a:gd name="connsiteY23585" fmla="*/ 762315 h 3508684"/>
                <a:gd name="connsiteX23586" fmla="*/ 1039818 w 2371972"/>
                <a:gd name="connsiteY23586" fmla="*/ 761268 h 3508684"/>
                <a:gd name="connsiteX23587" fmla="*/ 1038297 w 2371972"/>
                <a:gd name="connsiteY23587" fmla="*/ 760887 h 3508684"/>
                <a:gd name="connsiteX23588" fmla="*/ 1035158 w 2371972"/>
                <a:gd name="connsiteY23588" fmla="*/ 761268 h 3508684"/>
                <a:gd name="connsiteX23589" fmla="*/ 1034302 w 2371972"/>
                <a:gd name="connsiteY23589" fmla="*/ 759365 h 3508684"/>
                <a:gd name="connsiteX23590" fmla="*/ 1033256 w 2371972"/>
                <a:gd name="connsiteY23590" fmla="*/ 758984 h 3508684"/>
                <a:gd name="connsiteX23591" fmla="*/ 1032401 w 2371972"/>
                <a:gd name="connsiteY23591" fmla="*/ 759365 h 3508684"/>
                <a:gd name="connsiteX23592" fmla="*/ 1029262 w 2371972"/>
                <a:gd name="connsiteY23592" fmla="*/ 758508 h 3508684"/>
                <a:gd name="connsiteX23593" fmla="*/ 1028787 w 2371972"/>
                <a:gd name="connsiteY23593" fmla="*/ 756605 h 3508684"/>
                <a:gd name="connsiteX23594" fmla="*/ 1028026 w 2371972"/>
                <a:gd name="connsiteY23594" fmla="*/ 756320 h 3508684"/>
                <a:gd name="connsiteX23595" fmla="*/ 1027741 w 2371972"/>
                <a:gd name="connsiteY23595" fmla="*/ 754131 h 3508684"/>
                <a:gd name="connsiteX23596" fmla="*/ 1029833 w 2371972"/>
                <a:gd name="connsiteY23596" fmla="*/ 753465 h 3508684"/>
                <a:gd name="connsiteX23597" fmla="*/ 1030879 w 2371972"/>
                <a:gd name="connsiteY23597" fmla="*/ 754131 h 3508684"/>
                <a:gd name="connsiteX23598" fmla="*/ 1029357 w 2371972"/>
                <a:gd name="connsiteY23598" fmla="*/ 751752 h 3508684"/>
                <a:gd name="connsiteX23599" fmla="*/ 1031164 w 2371972"/>
                <a:gd name="connsiteY23599" fmla="*/ 751372 h 3508684"/>
                <a:gd name="connsiteX23600" fmla="*/ 1032971 w 2371972"/>
                <a:gd name="connsiteY23600" fmla="*/ 751657 h 3508684"/>
                <a:gd name="connsiteX23601" fmla="*/ 1033256 w 2371972"/>
                <a:gd name="connsiteY23601" fmla="*/ 752323 h 3508684"/>
                <a:gd name="connsiteX23602" fmla="*/ 1035063 w 2371972"/>
                <a:gd name="connsiteY23602" fmla="*/ 752989 h 3508684"/>
                <a:gd name="connsiteX23603" fmla="*/ 1041530 w 2371972"/>
                <a:gd name="connsiteY23603" fmla="*/ 753370 h 3508684"/>
                <a:gd name="connsiteX23604" fmla="*/ 1041054 w 2371972"/>
                <a:gd name="connsiteY23604" fmla="*/ 752133 h 3508684"/>
                <a:gd name="connsiteX23605" fmla="*/ 1040389 w 2371972"/>
                <a:gd name="connsiteY23605" fmla="*/ 751752 h 3508684"/>
                <a:gd name="connsiteX23606" fmla="*/ 1036204 w 2371972"/>
                <a:gd name="connsiteY23606" fmla="*/ 751372 h 3508684"/>
                <a:gd name="connsiteX23607" fmla="*/ 1036204 w 2371972"/>
                <a:gd name="connsiteY23607" fmla="*/ 749849 h 3508684"/>
                <a:gd name="connsiteX23608" fmla="*/ 1034683 w 2371972"/>
                <a:gd name="connsiteY23608" fmla="*/ 749183 h 3508684"/>
                <a:gd name="connsiteX23609" fmla="*/ 1031545 w 2371972"/>
                <a:gd name="connsiteY23609" fmla="*/ 749849 h 3508684"/>
                <a:gd name="connsiteX23610" fmla="*/ 1031545 w 2371972"/>
                <a:gd name="connsiteY23610" fmla="*/ 747470 h 3508684"/>
                <a:gd name="connsiteX23611" fmla="*/ 1028406 w 2371972"/>
                <a:gd name="connsiteY23611" fmla="*/ 749659 h 3508684"/>
                <a:gd name="connsiteX23612" fmla="*/ 1027646 w 2371972"/>
                <a:gd name="connsiteY23612" fmla="*/ 746423 h 3508684"/>
                <a:gd name="connsiteX23613" fmla="*/ 1026124 w 2371972"/>
                <a:gd name="connsiteY23613" fmla="*/ 746138 h 3508684"/>
                <a:gd name="connsiteX23614" fmla="*/ 1026599 w 2371972"/>
                <a:gd name="connsiteY23614" fmla="*/ 745757 h 3508684"/>
                <a:gd name="connsiteX23615" fmla="*/ 1025743 w 2371972"/>
                <a:gd name="connsiteY23615" fmla="*/ 745091 h 3508684"/>
                <a:gd name="connsiteX23616" fmla="*/ 1025268 w 2371972"/>
                <a:gd name="connsiteY23616" fmla="*/ 745377 h 3508684"/>
                <a:gd name="connsiteX23617" fmla="*/ 1024507 w 2371972"/>
                <a:gd name="connsiteY23617" fmla="*/ 743854 h 3508684"/>
                <a:gd name="connsiteX23618" fmla="*/ 1022986 w 2371972"/>
                <a:gd name="connsiteY23618" fmla="*/ 743283 h 3508684"/>
                <a:gd name="connsiteX23619" fmla="*/ 1026124 w 2371972"/>
                <a:gd name="connsiteY23619" fmla="*/ 741570 h 3508684"/>
                <a:gd name="connsiteX23620" fmla="*/ 1026409 w 2371972"/>
                <a:gd name="connsiteY23620" fmla="*/ 742807 h 3508684"/>
                <a:gd name="connsiteX23621" fmla="*/ 1027741 w 2371972"/>
                <a:gd name="connsiteY23621" fmla="*/ 743188 h 3508684"/>
                <a:gd name="connsiteX23622" fmla="*/ 1029833 w 2371972"/>
                <a:gd name="connsiteY23622" fmla="*/ 742807 h 3508684"/>
                <a:gd name="connsiteX23623" fmla="*/ 1029548 w 2371972"/>
                <a:gd name="connsiteY23623" fmla="*/ 738906 h 3508684"/>
                <a:gd name="connsiteX23624" fmla="*/ 1030213 w 2371972"/>
                <a:gd name="connsiteY23624" fmla="*/ 738049 h 3508684"/>
                <a:gd name="connsiteX23625" fmla="*/ 1031545 w 2371972"/>
                <a:gd name="connsiteY23625" fmla="*/ 737669 h 3508684"/>
                <a:gd name="connsiteX23626" fmla="*/ 1031830 w 2371972"/>
                <a:gd name="connsiteY23626" fmla="*/ 737003 h 3508684"/>
                <a:gd name="connsiteX23627" fmla="*/ 1033161 w 2371972"/>
                <a:gd name="connsiteY23627" fmla="*/ 736337 h 3508684"/>
                <a:gd name="connsiteX23628" fmla="*/ 1032876 w 2371972"/>
                <a:gd name="connsiteY23628" fmla="*/ 735480 h 3508684"/>
                <a:gd name="connsiteX23629" fmla="*/ 1036014 w 2371972"/>
                <a:gd name="connsiteY23629" fmla="*/ 732721 h 3508684"/>
                <a:gd name="connsiteX23630" fmla="*/ 1037060 w 2371972"/>
                <a:gd name="connsiteY23630" fmla="*/ 732435 h 3508684"/>
                <a:gd name="connsiteX23631" fmla="*/ 1037536 w 2371972"/>
                <a:gd name="connsiteY23631" fmla="*/ 730532 h 3508684"/>
                <a:gd name="connsiteX23632" fmla="*/ 1043147 w 2371972"/>
                <a:gd name="connsiteY23632" fmla="*/ 729675 h 3508684"/>
                <a:gd name="connsiteX23633" fmla="*/ 1042291 w 2371972"/>
                <a:gd name="connsiteY23633" fmla="*/ 729390 h 3508684"/>
                <a:gd name="connsiteX23634" fmla="*/ 1042006 w 2371972"/>
                <a:gd name="connsiteY23634" fmla="*/ 728724 h 3508684"/>
                <a:gd name="connsiteX23635" fmla="*/ 1039913 w 2371972"/>
                <a:gd name="connsiteY23635" fmla="*/ 728438 h 3508684"/>
                <a:gd name="connsiteX23636" fmla="*/ 1039913 w 2371972"/>
                <a:gd name="connsiteY23636" fmla="*/ 727772 h 3508684"/>
                <a:gd name="connsiteX23637" fmla="*/ 1043337 w 2371972"/>
                <a:gd name="connsiteY23637" fmla="*/ 726535 h 3508684"/>
                <a:gd name="connsiteX23638" fmla="*/ 1044668 w 2371972"/>
                <a:gd name="connsiteY23638" fmla="*/ 726250 h 3508684"/>
                <a:gd name="connsiteX23639" fmla="*/ 1044954 w 2371972"/>
                <a:gd name="connsiteY23639" fmla="*/ 726916 h 3508684"/>
                <a:gd name="connsiteX23640" fmla="*/ 1046475 w 2371972"/>
                <a:gd name="connsiteY23640" fmla="*/ 726916 h 3508684"/>
                <a:gd name="connsiteX23641" fmla="*/ 1048948 w 2371972"/>
                <a:gd name="connsiteY23641" fmla="*/ 726059 h 3508684"/>
                <a:gd name="connsiteX23642" fmla="*/ 1049233 w 2371972"/>
                <a:gd name="connsiteY23642" fmla="*/ 726916 h 3508684"/>
                <a:gd name="connsiteX23643" fmla="*/ 1050755 w 2371972"/>
                <a:gd name="connsiteY23643" fmla="*/ 726630 h 3508684"/>
                <a:gd name="connsiteX23644" fmla="*/ 1050469 w 2371972"/>
                <a:gd name="connsiteY23644" fmla="*/ 728153 h 3508684"/>
                <a:gd name="connsiteX23645" fmla="*/ 1051991 w 2371972"/>
                <a:gd name="connsiteY23645" fmla="*/ 727867 h 3508684"/>
                <a:gd name="connsiteX23646" fmla="*/ 1052276 w 2371972"/>
                <a:gd name="connsiteY23646" fmla="*/ 727201 h 3508684"/>
                <a:gd name="connsiteX23647" fmla="*/ 1054369 w 2371972"/>
                <a:gd name="connsiteY23647" fmla="*/ 726345 h 3508684"/>
                <a:gd name="connsiteX23648" fmla="*/ 1056461 w 2371972"/>
                <a:gd name="connsiteY23648" fmla="*/ 727582 h 3508684"/>
                <a:gd name="connsiteX23649" fmla="*/ 1060074 w 2371972"/>
                <a:gd name="connsiteY23649" fmla="*/ 727963 h 3508684"/>
                <a:gd name="connsiteX23650" fmla="*/ 1061977 w 2371972"/>
                <a:gd name="connsiteY23650" fmla="*/ 729200 h 3508684"/>
                <a:gd name="connsiteX23651" fmla="*/ 1062547 w 2371972"/>
                <a:gd name="connsiteY23651" fmla="*/ 730246 h 3508684"/>
                <a:gd name="connsiteX23652" fmla="*/ 1064069 w 2371972"/>
                <a:gd name="connsiteY23652" fmla="*/ 730912 h 3508684"/>
                <a:gd name="connsiteX23653" fmla="*/ 1066351 w 2371972"/>
                <a:gd name="connsiteY23653" fmla="*/ 734148 h 3508684"/>
                <a:gd name="connsiteX23654" fmla="*/ 1068538 w 2371972"/>
                <a:gd name="connsiteY23654" fmla="*/ 735861 h 3508684"/>
                <a:gd name="connsiteX23655" fmla="*/ 1069394 w 2371972"/>
                <a:gd name="connsiteY23655" fmla="*/ 737764 h 3508684"/>
                <a:gd name="connsiteX23656" fmla="*/ 1070440 w 2371972"/>
                <a:gd name="connsiteY23656" fmla="*/ 738430 h 3508684"/>
                <a:gd name="connsiteX23657" fmla="*/ 1070916 w 2371972"/>
                <a:gd name="connsiteY23657" fmla="*/ 740809 h 3508684"/>
                <a:gd name="connsiteX23658" fmla="*/ 1071962 w 2371972"/>
                <a:gd name="connsiteY23658" fmla="*/ 741665 h 3508684"/>
                <a:gd name="connsiteX23659" fmla="*/ 1072247 w 2371972"/>
                <a:gd name="connsiteY23659" fmla="*/ 742522 h 3508684"/>
                <a:gd name="connsiteX23660" fmla="*/ 1073293 w 2371972"/>
                <a:gd name="connsiteY23660" fmla="*/ 742902 h 3508684"/>
                <a:gd name="connsiteX23661" fmla="*/ 1073293 w 2371972"/>
                <a:gd name="connsiteY23661" fmla="*/ 744520 h 3508684"/>
                <a:gd name="connsiteX23662" fmla="*/ 1074054 w 2371972"/>
                <a:gd name="connsiteY23662" fmla="*/ 744520 h 3508684"/>
                <a:gd name="connsiteX23663" fmla="*/ 1074910 w 2371972"/>
                <a:gd name="connsiteY23663" fmla="*/ 746423 h 3508684"/>
                <a:gd name="connsiteX23664" fmla="*/ 1076717 w 2371972"/>
                <a:gd name="connsiteY23664" fmla="*/ 745757 h 3508684"/>
                <a:gd name="connsiteX23665" fmla="*/ 1077002 w 2371972"/>
                <a:gd name="connsiteY23665" fmla="*/ 744044 h 3508684"/>
                <a:gd name="connsiteX23666" fmla="*/ 1075671 w 2371972"/>
                <a:gd name="connsiteY23666" fmla="*/ 742998 h 3508684"/>
                <a:gd name="connsiteX23667" fmla="*/ 1075671 w 2371972"/>
                <a:gd name="connsiteY23667" fmla="*/ 742427 h 3508684"/>
                <a:gd name="connsiteX23668" fmla="*/ 1074625 w 2371972"/>
                <a:gd name="connsiteY23668" fmla="*/ 741761 h 3508684"/>
                <a:gd name="connsiteX23669" fmla="*/ 1074149 w 2371972"/>
                <a:gd name="connsiteY23669" fmla="*/ 740238 h 3508684"/>
                <a:gd name="connsiteX23670" fmla="*/ 1072628 w 2371972"/>
                <a:gd name="connsiteY23670" fmla="*/ 739572 h 3508684"/>
                <a:gd name="connsiteX23671" fmla="*/ 1072913 w 2371972"/>
                <a:gd name="connsiteY23671" fmla="*/ 738335 h 3508684"/>
                <a:gd name="connsiteX23672" fmla="*/ 1075576 w 2371972"/>
                <a:gd name="connsiteY23672" fmla="*/ 737478 h 3508684"/>
                <a:gd name="connsiteX23673" fmla="*/ 1076432 w 2371972"/>
                <a:gd name="connsiteY23673" fmla="*/ 735766 h 3508684"/>
                <a:gd name="connsiteX23674" fmla="*/ 1071486 w 2371972"/>
                <a:gd name="connsiteY23674" fmla="*/ 734243 h 3508684"/>
                <a:gd name="connsiteX23675" fmla="*/ 1070821 w 2371972"/>
                <a:gd name="connsiteY23675" fmla="*/ 733387 h 3508684"/>
                <a:gd name="connsiteX23676" fmla="*/ 1067397 w 2371972"/>
                <a:gd name="connsiteY23676" fmla="*/ 732150 h 3508684"/>
                <a:gd name="connsiteX23677" fmla="*/ 1066351 w 2371972"/>
                <a:gd name="connsiteY23677" fmla="*/ 729771 h 3508684"/>
                <a:gd name="connsiteX23678" fmla="*/ 1066636 w 2371972"/>
                <a:gd name="connsiteY23678" fmla="*/ 728914 h 3508684"/>
                <a:gd name="connsiteX23679" fmla="*/ 1065780 w 2371972"/>
                <a:gd name="connsiteY23679" fmla="*/ 726725 h 3508684"/>
                <a:gd name="connsiteX23680" fmla="*/ 1064829 w 2371972"/>
                <a:gd name="connsiteY23680" fmla="*/ 726059 h 3508684"/>
                <a:gd name="connsiteX23681" fmla="*/ 1061121 w 2371972"/>
                <a:gd name="connsiteY23681" fmla="*/ 726059 h 3508684"/>
                <a:gd name="connsiteX23682" fmla="*/ 1055129 w 2371972"/>
                <a:gd name="connsiteY23682" fmla="*/ 725013 h 3508684"/>
                <a:gd name="connsiteX23683" fmla="*/ 1053703 w 2371972"/>
                <a:gd name="connsiteY23683" fmla="*/ 725774 h 3508684"/>
                <a:gd name="connsiteX23684" fmla="*/ 1051896 w 2371972"/>
                <a:gd name="connsiteY23684" fmla="*/ 725488 h 3508684"/>
                <a:gd name="connsiteX23685" fmla="*/ 1049614 w 2371972"/>
                <a:gd name="connsiteY23685" fmla="*/ 724822 h 3508684"/>
                <a:gd name="connsiteX23686" fmla="*/ 1048758 w 2371972"/>
                <a:gd name="connsiteY23686" fmla="*/ 723966 h 3508684"/>
                <a:gd name="connsiteX23687" fmla="*/ 1041435 w 2371972"/>
                <a:gd name="connsiteY23687" fmla="*/ 723109 h 3508684"/>
                <a:gd name="connsiteX23688" fmla="*/ 1041435 w 2371972"/>
                <a:gd name="connsiteY23688" fmla="*/ 722443 h 3508684"/>
                <a:gd name="connsiteX23689" fmla="*/ 1042006 w 2371972"/>
                <a:gd name="connsiteY23689" fmla="*/ 721492 h 3508684"/>
                <a:gd name="connsiteX23690" fmla="*/ 1043527 w 2371972"/>
                <a:gd name="connsiteY23690" fmla="*/ 720635 h 3508684"/>
                <a:gd name="connsiteX23691" fmla="*/ 1044859 w 2371972"/>
                <a:gd name="connsiteY23691" fmla="*/ 721301 h 3508684"/>
                <a:gd name="connsiteX23692" fmla="*/ 1046190 w 2371972"/>
                <a:gd name="connsiteY23692" fmla="*/ 719589 h 3508684"/>
                <a:gd name="connsiteX23693" fmla="*/ 1047712 w 2371972"/>
                <a:gd name="connsiteY23693" fmla="*/ 719303 h 3508684"/>
                <a:gd name="connsiteX23694" fmla="*/ 1048472 w 2371972"/>
                <a:gd name="connsiteY23694" fmla="*/ 719969 h 3508684"/>
                <a:gd name="connsiteX23695" fmla="*/ 1049804 w 2371972"/>
                <a:gd name="connsiteY23695" fmla="*/ 719969 h 3508684"/>
                <a:gd name="connsiteX23696" fmla="*/ 1050089 w 2371972"/>
                <a:gd name="connsiteY23696" fmla="*/ 717781 h 3508684"/>
                <a:gd name="connsiteX23697" fmla="*/ 1045905 w 2371972"/>
                <a:gd name="connsiteY23697" fmla="*/ 718066 h 3508684"/>
                <a:gd name="connsiteX23698" fmla="*/ 1045239 w 2371972"/>
                <a:gd name="connsiteY23698" fmla="*/ 717019 h 3508684"/>
                <a:gd name="connsiteX23699" fmla="*/ 1041435 w 2371972"/>
                <a:gd name="connsiteY23699" fmla="*/ 714831 h 3508684"/>
                <a:gd name="connsiteX23700" fmla="*/ 1039913 w 2371972"/>
                <a:gd name="connsiteY23700" fmla="*/ 714450 h 3508684"/>
                <a:gd name="connsiteX23701" fmla="*/ 1039628 w 2371972"/>
                <a:gd name="connsiteY23701" fmla="*/ 713784 h 3508684"/>
                <a:gd name="connsiteX23702" fmla="*/ 1038106 w 2371972"/>
                <a:gd name="connsiteY23702" fmla="*/ 713498 h 3508684"/>
                <a:gd name="connsiteX23703" fmla="*/ 1037821 w 2371972"/>
                <a:gd name="connsiteY23703" fmla="*/ 712642 h 3508684"/>
                <a:gd name="connsiteX23704" fmla="*/ 1036490 w 2371972"/>
                <a:gd name="connsiteY23704" fmla="*/ 712261 h 3508684"/>
                <a:gd name="connsiteX23705" fmla="*/ 1036965 w 2371972"/>
                <a:gd name="connsiteY23705" fmla="*/ 708455 h 3508684"/>
                <a:gd name="connsiteX23706" fmla="*/ 1037251 w 2371972"/>
                <a:gd name="connsiteY23706" fmla="*/ 707599 h 3508684"/>
                <a:gd name="connsiteX23707" fmla="*/ 1038106 w 2371972"/>
                <a:gd name="connsiteY23707" fmla="*/ 707218 h 3508684"/>
                <a:gd name="connsiteX23708" fmla="*/ 1038106 w 2371972"/>
                <a:gd name="connsiteY23708" fmla="*/ 705695 h 3508684"/>
                <a:gd name="connsiteX23709" fmla="*/ 1035253 w 2371972"/>
                <a:gd name="connsiteY23709" fmla="*/ 705029 h 3508684"/>
                <a:gd name="connsiteX23710" fmla="*/ 1033447 w 2371972"/>
                <a:gd name="connsiteY23710" fmla="*/ 707979 h 3508684"/>
                <a:gd name="connsiteX23711" fmla="*/ 1031164 w 2371972"/>
                <a:gd name="connsiteY23711" fmla="*/ 708360 h 3508684"/>
                <a:gd name="connsiteX23712" fmla="*/ 1032971 w 2371972"/>
                <a:gd name="connsiteY23712" fmla="*/ 705981 h 3508684"/>
                <a:gd name="connsiteX23713" fmla="*/ 1030308 w 2371972"/>
                <a:gd name="connsiteY23713" fmla="*/ 705791 h 3508684"/>
                <a:gd name="connsiteX23714" fmla="*/ 1030594 w 2371972"/>
                <a:gd name="connsiteY23714" fmla="*/ 704744 h 3508684"/>
                <a:gd name="connsiteX23715" fmla="*/ 1031259 w 2371972"/>
                <a:gd name="connsiteY23715" fmla="*/ 704744 h 3508684"/>
                <a:gd name="connsiteX23716" fmla="*/ 1031735 w 2371972"/>
                <a:gd name="connsiteY23716" fmla="*/ 703031 h 3508684"/>
                <a:gd name="connsiteX23717" fmla="*/ 1030213 w 2371972"/>
                <a:gd name="connsiteY23717" fmla="*/ 702746 h 3508684"/>
                <a:gd name="connsiteX23718" fmla="*/ 1029928 w 2371972"/>
                <a:gd name="connsiteY23718" fmla="*/ 703602 h 3508684"/>
                <a:gd name="connsiteX23719" fmla="*/ 1028406 w 2371972"/>
                <a:gd name="connsiteY23719" fmla="*/ 705315 h 3508684"/>
                <a:gd name="connsiteX23720" fmla="*/ 1027075 w 2371972"/>
                <a:gd name="connsiteY23720" fmla="*/ 705695 h 3508684"/>
                <a:gd name="connsiteX23721" fmla="*/ 1026790 w 2371972"/>
                <a:gd name="connsiteY23721" fmla="*/ 706552 h 3508684"/>
                <a:gd name="connsiteX23722" fmla="*/ 1025934 w 2371972"/>
                <a:gd name="connsiteY23722" fmla="*/ 706837 h 3508684"/>
                <a:gd name="connsiteX23723" fmla="*/ 1025648 w 2371972"/>
                <a:gd name="connsiteY23723" fmla="*/ 707504 h 3508684"/>
                <a:gd name="connsiteX23724" fmla="*/ 1023841 w 2371972"/>
                <a:gd name="connsiteY23724" fmla="*/ 707884 h 3508684"/>
                <a:gd name="connsiteX23725" fmla="*/ 1022510 w 2371972"/>
                <a:gd name="connsiteY23725" fmla="*/ 709121 h 3508684"/>
                <a:gd name="connsiteX23726" fmla="*/ 1020988 w 2371972"/>
                <a:gd name="connsiteY23726" fmla="*/ 709407 h 3508684"/>
                <a:gd name="connsiteX23727" fmla="*/ 1018516 w 2371972"/>
                <a:gd name="connsiteY23727" fmla="*/ 710644 h 3508684"/>
                <a:gd name="connsiteX23728" fmla="*/ 1017470 w 2371972"/>
                <a:gd name="connsiteY23728" fmla="*/ 709787 h 3508684"/>
                <a:gd name="connsiteX23729" fmla="*/ 1016424 w 2371972"/>
                <a:gd name="connsiteY23729" fmla="*/ 709502 h 3508684"/>
                <a:gd name="connsiteX23730" fmla="*/ 1016138 w 2371972"/>
                <a:gd name="connsiteY23730" fmla="*/ 707123 h 3508684"/>
                <a:gd name="connsiteX23731" fmla="*/ 1018326 w 2371972"/>
                <a:gd name="connsiteY23731" fmla="*/ 706742 h 3508684"/>
                <a:gd name="connsiteX23732" fmla="*/ 1018611 w 2371972"/>
                <a:gd name="connsiteY23732" fmla="*/ 706076 h 3508684"/>
                <a:gd name="connsiteX23733" fmla="*/ 1020703 w 2371972"/>
                <a:gd name="connsiteY23733" fmla="*/ 706362 h 3508684"/>
                <a:gd name="connsiteX23734" fmla="*/ 1020988 w 2371972"/>
                <a:gd name="connsiteY23734" fmla="*/ 705505 h 3508684"/>
                <a:gd name="connsiteX23735" fmla="*/ 1023841 w 2371972"/>
                <a:gd name="connsiteY23735" fmla="*/ 704268 h 3508684"/>
                <a:gd name="connsiteX23736" fmla="*/ 1025363 w 2371972"/>
                <a:gd name="connsiteY23736" fmla="*/ 703983 h 3508684"/>
                <a:gd name="connsiteX23737" fmla="*/ 1025648 w 2371972"/>
                <a:gd name="connsiteY23737" fmla="*/ 703317 h 3508684"/>
                <a:gd name="connsiteX23738" fmla="*/ 1026980 w 2371972"/>
                <a:gd name="connsiteY23738" fmla="*/ 702650 h 3508684"/>
                <a:gd name="connsiteX23739" fmla="*/ 1026980 w 2371972"/>
                <a:gd name="connsiteY23739" fmla="*/ 701794 h 3508684"/>
                <a:gd name="connsiteX23740" fmla="*/ 1024888 w 2371972"/>
                <a:gd name="connsiteY23740" fmla="*/ 701413 h 3508684"/>
                <a:gd name="connsiteX23741" fmla="*/ 1024412 w 2371972"/>
                <a:gd name="connsiteY23741" fmla="*/ 700747 h 3508684"/>
                <a:gd name="connsiteX23742" fmla="*/ 1024412 w 2371972"/>
                <a:gd name="connsiteY23742" fmla="*/ 697512 h 3508684"/>
                <a:gd name="connsiteX23743" fmla="*/ 1023937 w 2371972"/>
                <a:gd name="connsiteY23743" fmla="*/ 697131 h 3508684"/>
                <a:gd name="connsiteX23744" fmla="*/ 1023651 w 2371972"/>
                <a:gd name="connsiteY23744" fmla="*/ 697797 h 3508684"/>
                <a:gd name="connsiteX23745" fmla="*/ 1022130 w 2371972"/>
                <a:gd name="connsiteY23745" fmla="*/ 697797 h 3508684"/>
                <a:gd name="connsiteX23746" fmla="*/ 1022130 w 2371972"/>
                <a:gd name="connsiteY23746" fmla="*/ 693705 h 3508684"/>
                <a:gd name="connsiteX23747" fmla="*/ 1022415 w 2371972"/>
                <a:gd name="connsiteY23747" fmla="*/ 693039 h 3508684"/>
                <a:gd name="connsiteX23748" fmla="*/ 1024222 w 2371972"/>
                <a:gd name="connsiteY23748" fmla="*/ 692754 h 3508684"/>
                <a:gd name="connsiteX23749" fmla="*/ 1024507 w 2371972"/>
                <a:gd name="connsiteY23749" fmla="*/ 690851 h 3508684"/>
                <a:gd name="connsiteX23750" fmla="*/ 1023841 w 2371972"/>
                <a:gd name="connsiteY23750" fmla="*/ 690851 h 3508684"/>
                <a:gd name="connsiteX23751" fmla="*/ 1023556 w 2371972"/>
                <a:gd name="connsiteY23751" fmla="*/ 689994 h 3508684"/>
                <a:gd name="connsiteX23752" fmla="*/ 1024222 w 2371972"/>
                <a:gd name="connsiteY23752" fmla="*/ 688948 h 3508684"/>
                <a:gd name="connsiteX23753" fmla="*/ 1024697 w 2371972"/>
                <a:gd name="connsiteY23753" fmla="*/ 685998 h 3508684"/>
                <a:gd name="connsiteX23754" fmla="*/ 1026029 w 2371972"/>
                <a:gd name="connsiteY23754" fmla="*/ 684475 h 3508684"/>
                <a:gd name="connsiteX23755" fmla="*/ 1025363 w 2371972"/>
                <a:gd name="connsiteY23755" fmla="*/ 681716 h 3508684"/>
                <a:gd name="connsiteX23756" fmla="*/ 1024697 w 2371972"/>
                <a:gd name="connsiteY23756" fmla="*/ 681430 h 3508684"/>
                <a:gd name="connsiteX23757" fmla="*/ 1024697 w 2371972"/>
                <a:gd name="connsiteY23757" fmla="*/ 680764 h 3508684"/>
                <a:gd name="connsiteX23758" fmla="*/ 1025743 w 2371972"/>
                <a:gd name="connsiteY23758" fmla="*/ 679527 h 3508684"/>
                <a:gd name="connsiteX23759" fmla="*/ 1025268 w 2371972"/>
                <a:gd name="connsiteY23759" fmla="*/ 678861 h 3508684"/>
                <a:gd name="connsiteX23760" fmla="*/ 1025743 w 2371972"/>
                <a:gd name="connsiteY23760" fmla="*/ 677148 h 3508684"/>
                <a:gd name="connsiteX23761" fmla="*/ 1025458 w 2371972"/>
                <a:gd name="connsiteY23761" fmla="*/ 676101 h 3508684"/>
                <a:gd name="connsiteX23762" fmla="*/ 1026314 w 2371972"/>
                <a:gd name="connsiteY23762" fmla="*/ 675816 h 3508684"/>
                <a:gd name="connsiteX23763" fmla="*/ 1026314 w 2371972"/>
                <a:gd name="connsiteY23763" fmla="*/ 675150 h 3508684"/>
                <a:gd name="connsiteX23764" fmla="*/ 1026980 w 2371972"/>
                <a:gd name="connsiteY23764" fmla="*/ 674483 h 3508684"/>
                <a:gd name="connsiteX23765" fmla="*/ 1026980 w 2371972"/>
                <a:gd name="connsiteY23765" fmla="*/ 671534 h 3508684"/>
                <a:gd name="connsiteX23766" fmla="*/ 1029452 w 2371972"/>
                <a:gd name="connsiteY23766" fmla="*/ 670867 h 3508684"/>
                <a:gd name="connsiteX23767" fmla="*/ 1030118 w 2371972"/>
                <a:gd name="connsiteY23767" fmla="*/ 668679 h 3508684"/>
                <a:gd name="connsiteX23768" fmla="*/ 1029262 w 2371972"/>
                <a:gd name="connsiteY23768" fmla="*/ 667156 h 3508684"/>
                <a:gd name="connsiteX23769" fmla="*/ 1030308 w 2371972"/>
                <a:gd name="connsiteY23769" fmla="*/ 667156 h 3508684"/>
                <a:gd name="connsiteX23770" fmla="*/ 1030594 w 2371972"/>
                <a:gd name="connsiteY23770" fmla="*/ 665634 h 3508684"/>
                <a:gd name="connsiteX23771" fmla="*/ 1031925 w 2371972"/>
                <a:gd name="connsiteY23771" fmla="*/ 665253 h 3508684"/>
                <a:gd name="connsiteX23772" fmla="*/ 1032210 w 2371972"/>
                <a:gd name="connsiteY23772" fmla="*/ 665919 h 3508684"/>
                <a:gd name="connsiteX23773" fmla="*/ 1033256 w 2371972"/>
                <a:gd name="connsiteY23773" fmla="*/ 666300 h 3508684"/>
                <a:gd name="connsiteX23774" fmla="*/ 1033256 w 2371972"/>
                <a:gd name="connsiteY23774" fmla="*/ 664777 h 3508684"/>
                <a:gd name="connsiteX23775" fmla="*/ 1034778 w 2371972"/>
                <a:gd name="connsiteY23775" fmla="*/ 664111 h 3508684"/>
                <a:gd name="connsiteX23776" fmla="*/ 1035253 w 2371972"/>
                <a:gd name="connsiteY23776" fmla="*/ 662398 h 3508684"/>
                <a:gd name="connsiteX23777" fmla="*/ 1035919 w 2371972"/>
                <a:gd name="connsiteY23777" fmla="*/ 661732 h 3508684"/>
                <a:gd name="connsiteX23778" fmla="*/ 1035063 w 2371972"/>
                <a:gd name="connsiteY23778" fmla="*/ 661352 h 3508684"/>
                <a:gd name="connsiteX23779" fmla="*/ 1035063 w 2371972"/>
                <a:gd name="connsiteY23779" fmla="*/ 660305 h 3508684"/>
                <a:gd name="connsiteX23780" fmla="*/ 1035539 w 2371972"/>
                <a:gd name="connsiteY23780" fmla="*/ 659448 h 3508684"/>
                <a:gd name="connsiteX23781" fmla="*/ 1036870 w 2371972"/>
                <a:gd name="connsiteY23781" fmla="*/ 658782 h 3508684"/>
                <a:gd name="connsiteX23782" fmla="*/ 1040959 w 2371972"/>
                <a:gd name="connsiteY23782" fmla="*/ 659163 h 3508684"/>
                <a:gd name="connsiteX23783" fmla="*/ 1047426 w 2371972"/>
                <a:gd name="connsiteY23783" fmla="*/ 660686 h 3508684"/>
                <a:gd name="connsiteX23784" fmla="*/ 1047712 w 2371972"/>
                <a:gd name="connsiteY23784" fmla="*/ 659829 h 3508684"/>
                <a:gd name="connsiteX23785" fmla="*/ 1048758 w 2371972"/>
                <a:gd name="connsiteY23785" fmla="*/ 659829 h 3508684"/>
                <a:gd name="connsiteX23786" fmla="*/ 1049043 w 2371972"/>
                <a:gd name="connsiteY23786" fmla="*/ 658973 h 3508684"/>
                <a:gd name="connsiteX23787" fmla="*/ 1052181 w 2371972"/>
                <a:gd name="connsiteY23787" fmla="*/ 657260 h 3508684"/>
                <a:gd name="connsiteX23788" fmla="*/ 1053037 w 2371972"/>
                <a:gd name="connsiteY23788" fmla="*/ 654024 h 3508684"/>
                <a:gd name="connsiteX23789" fmla="*/ 1054844 w 2371972"/>
                <a:gd name="connsiteY23789" fmla="*/ 652502 h 3508684"/>
                <a:gd name="connsiteX23790" fmla="*/ 1054844 w 2371972"/>
                <a:gd name="connsiteY23790" fmla="*/ 650504 h 3508684"/>
                <a:gd name="connsiteX23791" fmla="*/ 1056366 w 2371972"/>
                <a:gd name="connsiteY23791" fmla="*/ 650123 h 3508684"/>
                <a:gd name="connsiteX23792" fmla="*/ 1056841 w 2371972"/>
                <a:gd name="connsiteY23792" fmla="*/ 648886 h 3508684"/>
                <a:gd name="connsiteX23793" fmla="*/ 1055985 w 2371972"/>
                <a:gd name="connsiteY23793" fmla="*/ 646507 h 3508684"/>
                <a:gd name="connsiteX23794" fmla="*/ 1057317 w 2371972"/>
                <a:gd name="connsiteY23794" fmla="*/ 643081 h 3508684"/>
                <a:gd name="connsiteX23795" fmla="*/ 1058363 w 2371972"/>
                <a:gd name="connsiteY23795" fmla="*/ 642034 h 3508684"/>
                <a:gd name="connsiteX23796" fmla="*/ 1058363 w 2371972"/>
                <a:gd name="connsiteY23796" fmla="*/ 641178 h 3508684"/>
                <a:gd name="connsiteX23797" fmla="*/ 1060455 w 2371972"/>
                <a:gd name="connsiteY23797" fmla="*/ 640512 h 3508684"/>
                <a:gd name="connsiteX23798" fmla="*/ 1060455 w 2371972"/>
                <a:gd name="connsiteY23798" fmla="*/ 637276 h 3508684"/>
                <a:gd name="connsiteX23799" fmla="*/ 1059599 w 2371972"/>
                <a:gd name="connsiteY23799" fmla="*/ 636896 h 3508684"/>
                <a:gd name="connsiteX23800" fmla="*/ 1059314 w 2371972"/>
                <a:gd name="connsiteY23800" fmla="*/ 635659 h 3508684"/>
                <a:gd name="connsiteX23801" fmla="*/ 1061596 w 2371972"/>
                <a:gd name="connsiteY23801" fmla="*/ 634993 h 3508684"/>
                <a:gd name="connsiteX23802" fmla="*/ 1062072 w 2371972"/>
                <a:gd name="connsiteY23802" fmla="*/ 633470 h 3508684"/>
                <a:gd name="connsiteX23803" fmla="*/ 1061596 w 2371972"/>
                <a:gd name="connsiteY23803" fmla="*/ 632614 h 3508684"/>
                <a:gd name="connsiteX23804" fmla="*/ 1064069 w 2371972"/>
                <a:gd name="connsiteY23804" fmla="*/ 631567 h 3508684"/>
                <a:gd name="connsiteX23805" fmla="*/ 1064069 w 2371972"/>
                <a:gd name="connsiteY23805" fmla="*/ 630520 h 3508684"/>
                <a:gd name="connsiteX23806" fmla="*/ 1065590 w 2371972"/>
                <a:gd name="connsiteY23806" fmla="*/ 630140 h 3508684"/>
                <a:gd name="connsiteX23807" fmla="*/ 1066636 w 2371972"/>
                <a:gd name="connsiteY23807" fmla="*/ 628903 h 3508684"/>
                <a:gd name="connsiteX23808" fmla="*/ 1064164 w 2371972"/>
                <a:gd name="connsiteY23808" fmla="*/ 628617 h 3508684"/>
                <a:gd name="connsiteX23809" fmla="*/ 1064164 w 2371972"/>
                <a:gd name="connsiteY23809" fmla="*/ 627570 h 3508684"/>
                <a:gd name="connsiteX23810" fmla="*/ 1064829 w 2371972"/>
                <a:gd name="connsiteY23810" fmla="*/ 626904 h 3508684"/>
                <a:gd name="connsiteX23811" fmla="*/ 1064164 w 2371972"/>
                <a:gd name="connsiteY23811" fmla="*/ 625191 h 3508684"/>
                <a:gd name="connsiteX23812" fmla="*/ 1065495 w 2371972"/>
                <a:gd name="connsiteY23812" fmla="*/ 624525 h 3508684"/>
                <a:gd name="connsiteX23813" fmla="*/ 1065780 w 2371972"/>
                <a:gd name="connsiteY23813" fmla="*/ 623669 h 3508684"/>
                <a:gd name="connsiteX23814" fmla="*/ 1064449 w 2371972"/>
                <a:gd name="connsiteY23814" fmla="*/ 622432 h 3508684"/>
                <a:gd name="connsiteX23815" fmla="*/ 1065115 w 2371972"/>
                <a:gd name="connsiteY23815" fmla="*/ 620909 h 3508684"/>
                <a:gd name="connsiteX23816" fmla="*/ 1064829 w 2371972"/>
                <a:gd name="connsiteY23816" fmla="*/ 620053 h 3508684"/>
                <a:gd name="connsiteX23817" fmla="*/ 1067682 w 2371972"/>
                <a:gd name="connsiteY23817" fmla="*/ 619006 h 3508684"/>
                <a:gd name="connsiteX23818" fmla="*/ 1068348 w 2371972"/>
                <a:gd name="connsiteY23818" fmla="*/ 616627 h 3508684"/>
                <a:gd name="connsiteX23819" fmla="*/ 1067302 w 2371972"/>
                <a:gd name="connsiteY23819" fmla="*/ 614058 h 3508684"/>
                <a:gd name="connsiteX23820" fmla="*/ 1067587 w 2371972"/>
                <a:gd name="connsiteY23820" fmla="*/ 612345 h 3508684"/>
                <a:gd name="connsiteX23821" fmla="*/ 1066541 w 2371972"/>
                <a:gd name="connsiteY23821" fmla="*/ 612345 h 3508684"/>
                <a:gd name="connsiteX23822" fmla="*/ 1066066 w 2371972"/>
                <a:gd name="connsiteY23822" fmla="*/ 608919 h 3508684"/>
                <a:gd name="connsiteX23823" fmla="*/ 1067397 w 2371972"/>
                <a:gd name="connsiteY23823" fmla="*/ 608634 h 3508684"/>
                <a:gd name="connsiteX23824" fmla="*/ 1067397 w 2371972"/>
                <a:gd name="connsiteY23824" fmla="*/ 606255 h 3508684"/>
                <a:gd name="connsiteX23825" fmla="*/ 1068253 w 2371972"/>
                <a:gd name="connsiteY23825" fmla="*/ 604257 h 3508684"/>
                <a:gd name="connsiteX23826" fmla="*/ 1067778 w 2371972"/>
                <a:gd name="connsiteY23826" fmla="*/ 603971 h 3508684"/>
                <a:gd name="connsiteX23827" fmla="*/ 1067302 w 2371972"/>
                <a:gd name="connsiteY23827" fmla="*/ 600355 h 3508684"/>
                <a:gd name="connsiteX23828" fmla="*/ 1066446 w 2371972"/>
                <a:gd name="connsiteY23828" fmla="*/ 600070 h 3508684"/>
                <a:gd name="connsiteX23829" fmla="*/ 1066732 w 2371972"/>
                <a:gd name="connsiteY23829" fmla="*/ 597310 h 3508684"/>
                <a:gd name="connsiteX23830" fmla="*/ 1067587 w 2371972"/>
                <a:gd name="connsiteY23830" fmla="*/ 597310 h 3508684"/>
                <a:gd name="connsiteX23831" fmla="*/ 1068063 w 2371972"/>
                <a:gd name="connsiteY23831" fmla="*/ 595312 h 3508684"/>
                <a:gd name="connsiteX23832" fmla="*/ 1068538 w 2371972"/>
                <a:gd name="connsiteY23832" fmla="*/ 595026 h 3508684"/>
                <a:gd name="connsiteX23833" fmla="*/ 1068538 w 2371972"/>
                <a:gd name="connsiteY23833" fmla="*/ 593313 h 3508684"/>
                <a:gd name="connsiteX23834" fmla="*/ 1070630 w 2371972"/>
                <a:gd name="connsiteY23834" fmla="*/ 590934 h 3508684"/>
                <a:gd name="connsiteX23835" fmla="*/ 1070916 w 2371972"/>
                <a:gd name="connsiteY23835" fmla="*/ 590078 h 3508684"/>
                <a:gd name="connsiteX23836" fmla="*/ 1071962 w 2371972"/>
                <a:gd name="connsiteY23836" fmla="*/ 589792 h 3508684"/>
                <a:gd name="connsiteX23837" fmla="*/ 1074149 w 2371972"/>
                <a:gd name="connsiteY23837" fmla="*/ 590649 h 3508684"/>
                <a:gd name="connsiteX23838" fmla="*/ 1075005 w 2371972"/>
                <a:gd name="connsiteY23838" fmla="*/ 590268 h 3508684"/>
                <a:gd name="connsiteX23839" fmla="*/ 1075290 w 2371972"/>
                <a:gd name="connsiteY23839" fmla="*/ 591315 h 3508684"/>
                <a:gd name="connsiteX23840" fmla="*/ 1076622 w 2371972"/>
                <a:gd name="connsiteY23840" fmla="*/ 592171 h 3508684"/>
                <a:gd name="connsiteX23841" fmla="*/ 1077288 w 2371972"/>
                <a:gd name="connsiteY23841" fmla="*/ 593218 h 3508684"/>
                <a:gd name="connsiteX23842" fmla="*/ 1082613 w 2371972"/>
                <a:gd name="connsiteY23842" fmla="*/ 596168 h 3508684"/>
                <a:gd name="connsiteX23843" fmla="*/ 1083469 w 2371972"/>
                <a:gd name="connsiteY23843" fmla="*/ 598166 h 3508684"/>
                <a:gd name="connsiteX23844" fmla="*/ 1089746 w 2371972"/>
                <a:gd name="connsiteY23844" fmla="*/ 599879 h 3508684"/>
                <a:gd name="connsiteX23845" fmla="*/ 1090792 w 2371972"/>
                <a:gd name="connsiteY23845" fmla="*/ 601116 h 3508684"/>
                <a:gd name="connsiteX23846" fmla="*/ 1090792 w 2371972"/>
                <a:gd name="connsiteY23846" fmla="*/ 602639 h 3508684"/>
                <a:gd name="connsiteX23847" fmla="*/ 1091457 w 2371972"/>
                <a:gd name="connsiteY23847" fmla="*/ 602639 h 3508684"/>
                <a:gd name="connsiteX23848" fmla="*/ 1091743 w 2371972"/>
                <a:gd name="connsiteY23848" fmla="*/ 601592 h 3508684"/>
                <a:gd name="connsiteX23849" fmla="*/ 1094215 w 2371972"/>
                <a:gd name="connsiteY23849" fmla="*/ 602449 h 3508684"/>
                <a:gd name="connsiteX23850" fmla="*/ 1094881 w 2371972"/>
                <a:gd name="connsiteY23850" fmla="*/ 602068 h 3508684"/>
                <a:gd name="connsiteX23851" fmla="*/ 1094881 w 2371972"/>
                <a:gd name="connsiteY23851" fmla="*/ 601211 h 3508684"/>
                <a:gd name="connsiteX23852" fmla="*/ 1094405 w 2371972"/>
                <a:gd name="connsiteY23852" fmla="*/ 600926 h 3508684"/>
                <a:gd name="connsiteX23853" fmla="*/ 1096878 w 2371972"/>
                <a:gd name="connsiteY23853" fmla="*/ 600640 h 3508684"/>
                <a:gd name="connsiteX23854" fmla="*/ 1098209 w 2371972"/>
                <a:gd name="connsiteY23854" fmla="*/ 599879 h 3508684"/>
                <a:gd name="connsiteX23855" fmla="*/ 1098209 w 2371972"/>
                <a:gd name="connsiteY23855" fmla="*/ 597595 h 3508684"/>
                <a:gd name="connsiteX23856" fmla="*/ 1098685 w 2371972"/>
                <a:gd name="connsiteY23856" fmla="*/ 597976 h 3508684"/>
                <a:gd name="connsiteX23857" fmla="*/ 1100872 w 2371972"/>
                <a:gd name="connsiteY23857" fmla="*/ 597310 h 3508684"/>
                <a:gd name="connsiteX23858" fmla="*/ 1103345 w 2371972"/>
                <a:gd name="connsiteY23858" fmla="*/ 599023 h 3508684"/>
                <a:gd name="connsiteX23859" fmla="*/ 1105627 w 2371972"/>
                <a:gd name="connsiteY23859" fmla="*/ 599023 h 3508684"/>
                <a:gd name="connsiteX23860" fmla="*/ 1107149 w 2371972"/>
                <a:gd name="connsiteY23860" fmla="*/ 599879 h 3508684"/>
                <a:gd name="connsiteX23861" fmla="*/ 1110287 w 2371972"/>
                <a:gd name="connsiteY23861" fmla="*/ 599879 h 3508684"/>
                <a:gd name="connsiteX23862" fmla="*/ 1118275 w 2371972"/>
                <a:gd name="connsiteY23862" fmla="*/ 601402 h 3508684"/>
                <a:gd name="connsiteX23863" fmla="*/ 1118561 w 2371972"/>
                <a:gd name="connsiteY23863" fmla="*/ 600736 h 3508684"/>
                <a:gd name="connsiteX23864" fmla="*/ 1121414 w 2371972"/>
                <a:gd name="connsiteY23864" fmla="*/ 599023 h 3508684"/>
                <a:gd name="connsiteX23865" fmla="*/ 1123696 w 2371972"/>
                <a:gd name="connsiteY23865" fmla="*/ 598737 h 3508684"/>
                <a:gd name="connsiteX23866" fmla="*/ 1123981 w 2371972"/>
                <a:gd name="connsiteY23866" fmla="*/ 601116 h 3508684"/>
                <a:gd name="connsiteX23867" fmla="*/ 1124647 w 2371972"/>
                <a:gd name="connsiteY23867" fmla="*/ 601116 h 3508684"/>
                <a:gd name="connsiteX23868" fmla="*/ 1125123 w 2371972"/>
                <a:gd name="connsiteY23868" fmla="*/ 601782 h 3508684"/>
                <a:gd name="connsiteX23869" fmla="*/ 1124837 w 2371972"/>
                <a:gd name="connsiteY23869" fmla="*/ 602449 h 3508684"/>
                <a:gd name="connsiteX23870" fmla="*/ 1127310 w 2371972"/>
                <a:gd name="connsiteY23870" fmla="*/ 604447 h 3508684"/>
                <a:gd name="connsiteX23871" fmla="*/ 1129117 w 2371972"/>
                <a:gd name="connsiteY23871" fmla="*/ 604827 h 3508684"/>
                <a:gd name="connsiteX23872" fmla="*/ 1132730 w 2371972"/>
                <a:gd name="connsiteY23872" fmla="*/ 609300 h 3508684"/>
                <a:gd name="connsiteX23873" fmla="*/ 1135203 w 2371972"/>
                <a:gd name="connsiteY23873" fmla="*/ 610537 h 3508684"/>
                <a:gd name="connsiteX23874" fmla="*/ 1136249 w 2371972"/>
                <a:gd name="connsiteY23874" fmla="*/ 610537 h 3508684"/>
                <a:gd name="connsiteX23875" fmla="*/ 1136535 w 2371972"/>
                <a:gd name="connsiteY23875" fmla="*/ 609681 h 3508684"/>
                <a:gd name="connsiteX23876" fmla="*/ 1137866 w 2371972"/>
                <a:gd name="connsiteY23876" fmla="*/ 609395 h 3508684"/>
                <a:gd name="connsiteX23877" fmla="*/ 1139388 w 2371972"/>
                <a:gd name="connsiteY23877" fmla="*/ 609871 h 3508684"/>
                <a:gd name="connsiteX23878" fmla="*/ 1139673 w 2371972"/>
                <a:gd name="connsiteY23878" fmla="*/ 611108 h 3508684"/>
                <a:gd name="connsiteX23879" fmla="*/ 1143477 w 2371972"/>
                <a:gd name="connsiteY23879" fmla="*/ 612630 h 3508684"/>
                <a:gd name="connsiteX23880" fmla="*/ 1144523 w 2371972"/>
                <a:gd name="connsiteY23880" fmla="*/ 613868 h 3508684"/>
                <a:gd name="connsiteX23881" fmla="*/ 1142716 w 2371972"/>
                <a:gd name="connsiteY23881" fmla="*/ 614343 h 3508684"/>
                <a:gd name="connsiteX23882" fmla="*/ 1142716 w 2371972"/>
                <a:gd name="connsiteY23882" fmla="*/ 615200 h 3508684"/>
                <a:gd name="connsiteX23883" fmla="*/ 1145189 w 2371972"/>
                <a:gd name="connsiteY23883" fmla="*/ 616722 h 3508684"/>
                <a:gd name="connsiteX23884" fmla="*/ 1144903 w 2371972"/>
                <a:gd name="connsiteY23884" fmla="*/ 617579 h 3508684"/>
                <a:gd name="connsiteX23885" fmla="*/ 1147186 w 2371972"/>
                <a:gd name="connsiteY23885" fmla="*/ 618435 h 3508684"/>
                <a:gd name="connsiteX23886" fmla="*/ 1147471 w 2371972"/>
                <a:gd name="connsiteY23886" fmla="*/ 621004 h 3508684"/>
                <a:gd name="connsiteX23887" fmla="*/ 1146995 w 2371972"/>
                <a:gd name="connsiteY23887" fmla="*/ 622527 h 3508684"/>
                <a:gd name="connsiteX23888" fmla="*/ 1146235 w 2371972"/>
                <a:gd name="connsiteY23888" fmla="*/ 623193 h 3508684"/>
                <a:gd name="connsiteX23889" fmla="*/ 1146235 w 2371972"/>
                <a:gd name="connsiteY23889" fmla="*/ 624906 h 3508684"/>
                <a:gd name="connsiteX23890" fmla="*/ 1145569 w 2371972"/>
                <a:gd name="connsiteY23890" fmla="*/ 625762 h 3508684"/>
                <a:gd name="connsiteX23891" fmla="*/ 1145854 w 2371972"/>
                <a:gd name="connsiteY23891" fmla="*/ 626428 h 3508684"/>
                <a:gd name="connsiteX23892" fmla="*/ 1146900 w 2371972"/>
                <a:gd name="connsiteY23892" fmla="*/ 627095 h 3508684"/>
                <a:gd name="connsiteX23893" fmla="*/ 1146900 w 2371972"/>
                <a:gd name="connsiteY23893" fmla="*/ 627761 h 3508684"/>
                <a:gd name="connsiteX23894" fmla="*/ 1146044 w 2371972"/>
                <a:gd name="connsiteY23894" fmla="*/ 628141 h 3508684"/>
                <a:gd name="connsiteX23895" fmla="*/ 1145379 w 2371972"/>
                <a:gd name="connsiteY23895" fmla="*/ 632614 h 3508684"/>
                <a:gd name="connsiteX23896" fmla="*/ 1144618 w 2371972"/>
                <a:gd name="connsiteY23896" fmla="*/ 632614 h 3508684"/>
                <a:gd name="connsiteX23897" fmla="*/ 1145854 w 2371972"/>
                <a:gd name="connsiteY23897" fmla="*/ 632994 h 3508684"/>
                <a:gd name="connsiteX23898" fmla="*/ 1147471 w 2371972"/>
                <a:gd name="connsiteY23898" fmla="*/ 632328 h 3508684"/>
                <a:gd name="connsiteX23899" fmla="*/ 1147756 w 2371972"/>
                <a:gd name="connsiteY23899" fmla="*/ 632994 h 3508684"/>
                <a:gd name="connsiteX23900" fmla="*/ 1146900 w 2371972"/>
                <a:gd name="connsiteY23900" fmla="*/ 633660 h 3508684"/>
                <a:gd name="connsiteX23901" fmla="*/ 1146044 w 2371972"/>
                <a:gd name="connsiteY23901" fmla="*/ 639846 h 3508684"/>
                <a:gd name="connsiteX23902" fmla="*/ 1146900 w 2371972"/>
                <a:gd name="connsiteY23902" fmla="*/ 640512 h 3508684"/>
                <a:gd name="connsiteX23903" fmla="*/ 1148422 w 2371972"/>
                <a:gd name="connsiteY23903" fmla="*/ 644984 h 3508684"/>
                <a:gd name="connsiteX23904" fmla="*/ 1149278 w 2371972"/>
                <a:gd name="connsiteY23904" fmla="*/ 645841 h 3508684"/>
                <a:gd name="connsiteX23905" fmla="*/ 1151370 w 2371972"/>
                <a:gd name="connsiteY23905" fmla="*/ 646507 h 3508684"/>
                <a:gd name="connsiteX23906" fmla="*/ 1151655 w 2371972"/>
                <a:gd name="connsiteY23906" fmla="*/ 647173 h 3508684"/>
                <a:gd name="connsiteX23907" fmla="*/ 1154318 w 2371972"/>
                <a:gd name="connsiteY23907" fmla="*/ 648220 h 3508684"/>
                <a:gd name="connsiteX23908" fmla="*/ 1154603 w 2371972"/>
                <a:gd name="connsiteY23908" fmla="*/ 649266 h 3508684"/>
                <a:gd name="connsiteX23909" fmla="*/ 1155935 w 2371972"/>
                <a:gd name="connsiteY23909" fmla="*/ 649933 h 3508684"/>
                <a:gd name="connsiteX23910" fmla="*/ 1156220 w 2371972"/>
                <a:gd name="connsiteY23910" fmla="*/ 651455 h 3508684"/>
                <a:gd name="connsiteX23911" fmla="*/ 1156886 w 2371972"/>
                <a:gd name="connsiteY23911" fmla="*/ 652312 h 3508684"/>
                <a:gd name="connsiteX23912" fmla="*/ 1156410 w 2371972"/>
                <a:gd name="connsiteY23912" fmla="*/ 652597 h 3508684"/>
                <a:gd name="connsiteX23913" fmla="*/ 1156125 w 2371972"/>
                <a:gd name="connsiteY23913" fmla="*/ 654595 h 3508684"/>
                <a:gd name="connsiteX23914" fmla="*/ 1156601 w 2371972"/>
                <a:gd name="connsiteY23914" fmla="*/ 655452 h 3508684"/>
                <a:gd name="connsiteX23915" fmla="*/ 1156125 w 2371972"/>
                <a:gd name="connsiteY23915" fmla="*/ 655737 h 3508684"/>
                <a:gd name="connsiteX23916" fmla="*/ 1155840 w 2371972"/>
                <a:gd name="connsiteY23916" fmla="*/ 656974 h 3508684"/>
                <a:gd name="connsiteX23917" fmla="*/ 1154318 w 2371972"/>
                <a:gd name="connsiteY23917" fmla="*/ 657831 h 3508684"/>
                <a:gd name="connsiteX23918" fmla="*/ 1153557 w 2371972"/>
                <a:gd name="connsiteY23918" fmla="*/ 658878 h 3508684"/>
                <a:gd name="connsiteX23919" fmla="*/ 1151465 w 2371972"/>
                <a:gd name="connsiteY23919" fmla="*/ 658878 h 3508684"/>
                <a:gd name="connsiteX23920" fmla="*/ 1146520 w 2371972"/>
                <a:gd name="connsiteY23920" fmla="*/ 664206 h 3508684"/>
                <a:gd name="connsiteX23921" fmla="*/ 1146235 w 2371972"/>
                <a:gd name="connsiteY23921" fmla="*/ 665919 h 3508684"/>
                <a:gd name="connsiteX23922" fmla="*/ 1145189 w 2371972"/>
                <a:gd name="connsiteY23922" fmla="*/ 666205 h 3508684"/>
                <a:gd name="connsiteX23923" fmla="*/ 1145189 w 2371972"/>
                <a:gd name="connsiteY23923" fmla="*/ 667442 h 3508684"/>
                <a:gd name="connsiteX23924" fmla="*/ 1144428 w 2371972"/>
                <a:gd name="connsiteY23924" fmla="*/ 667442 h 3508684"/>
                <a:gd name="connsiteX23925" fmla="*/ 1144428 w 2371972"/>
                <a:gd name="connsiteY23925" fmla="*/ 668108 h 3508684"/>
                <a:gd name="connsiteX23926" fmla="*/ 1145284 w 2371972"/>
                <a:gd name="connsiteY23926" fmla="*/ 668489 h 3508684"/>
                <a:gd name="connsiteX23927" fmla="*/ 1149088 w 2371972"/>
                <a:gd name="connsiteY23927" fmla="*/ 667442 h 3508684"/>
                <a:gd name="connsiteX23928" fmla="*/ 1148422 w 2371972"/>
                <a:gd name="connsiteY23928" fmla="*/ 670106 h 3508684"/>
                <a:gd name="connsiteX23929" fmla="*/ 1149088 w 2371972"/>
                <a:gd name="connsiteY23929" fmla="*/ 672200 h 3508684"/>
                <a:gd name="connsiteX23930" fmla="*/ 1149373 w 2371972"/>
                <a:gd name="connsiteY23930" fmla="*/ 671153 h 3508684"/>
                <a:gd name="connsiteX23931" fmla="*/ 1150419 w 2371972"/>
                <a:gd name="connsiteY23931" fmla="*/ 671153 h 3508684"/>
                <a:gd name="connsiteX23932" fmla="*/ 1151275 w 2371972"/>
                <a:gd name="connsiteY23932" fmla="*/ 670487 h 3508684"/>
                <a:gd name="connsiteX23933" fmla="*/ 1151560 w 2371972"/>
                <a:gd name="connsiteY23933" fmla="*/ 668774 h 3508684"/>
                <a:gd name="connsiteX23934" fmla="*/ 1152416 w 2371972"/>
                <a:gd name="connsiteY23934" fmla="*/ 668393 h 3508684"/>
                <a:gd name="connsiteX23935" fmla="*/ 1153272 w 2371972"/>
                <a:gd name="connsiteY23935" fmla="*/ 668679 h 3508684"/>
                <a:gd name="connsiteX23936" fmla="*/ 1153557 w 2371972"/>
                <a:gd name="connsiteY23936" fmla="*/ 667156 h 3508684"/>
                <a:gd name="connsiteX23937" fmla="*/ 1154413 w 2371972"/>
                <a:gd name="connsiteY23937" fmla="*/ 666490 h 3508684"/>
                <a:gd name="connsiteX23938" fmla="*/ 1154413 w 2371972"/>
                <a:gd name="connsiteY23938" fmla="*/ 666300 h 3508684"/>
                <a:gd name="connsiteX23939" fmla="*/ 1155269 w 2371972"/>
                <a:gd name="connsiteY23939" fmla="*/ 665919 h 3508684"/>
                <a:gd name="connsiteX23940" fmla="*/ 1155269 w 2371972"/>
                <a:gd name="connsiteY23940" fmla="*/ 664682 h 3508684"/>
                <a:gd name="connsiteX23941" fmla="*/ 1156315 w 2371972"/>
                <a:gd name="connsiteY23941" fmla="*/ 664397 h 3508684"/>
                <a:gd name="connsiteX23942" fmla="*/ 1157361 w 2371972"/>
                <a:gd name="connsiteY23942" fmla="*/ 659924 h 3508684"/>
                <a:gd name="connsiteX23943" fmla="*/ 1160024 w 2371972"/>
                <a:gd name="connsiteY23943" fmla="*/ 658878 h 3508684"/>
                <a:gd name="connsiteX23944" fmla="*/ 1160309 w 2371972"/>
                <a:gd name="connsiteY23944" fmla="*/ 655452 h 3508684"/>
                <a:gd name="connsiteX23945" fmla="*/ 1161070 w 2371972"/>
                <a:gd name="connsiteY23945" fmla="*/ 655166 h 3508684"/>
                <a:gd name="connsiteX23946" fmla="*/ 1161736 w 2371972"/>
                <a:gd name="connsiteY23946" fmla="*/ 651931 h 3508684"/>
                <a:gd name="connsiteX23947" fmla="*/ 1162021 w 2371972"/>
                <a:gd name="connsiteY23947" fmla="*/ 648981 h 3508684"/>
                <a:gd name="connsiteX23948" fmla="*/ 1157361 w 2371972"/>
                <a:gd name="connsiteY23948" fmla="*/ 648315 h 3508684"/>
                <a:gd name="connsiteX23949" fmla="*/ 1154699 w 2371972"/>
                <a:gd name="connsiteY23949" fmla="*/ 646126 h 3508684"/>
                <a:gd name="connsiteX23950" fmla="*/ 1154033 w 2371972"/>
                <a:gd name="connsiteY23950" fmla="*/ 645270 h 3508684"/>
                <a:gd name="connsiteX23951" fmla="*/ 1154318 w 2371972"/>
                <a:gd name="connsiteY23951" fmla="*/ 644413 h 3508684"/>
                <a:gd name="connsiteX23952" fmla="*/ 1151846 w 2371972"/>
                <a:gd name="connsiteY23952" fmla="*/ 642415 h 3508684"/>
                <a:gd name="connsiteX23953" fmla="*/ 1151560 w 2371972"/>
                <a:gd name="connsiteY23953" fmla="*/ 641368 h 3508684"/>
                <a:gd name="connsiteX23954" fmla="*/ 1151085 w 2371972"/>
                <a:gd name="connsiteY23954" fmla="*/ 641083 h 3508684"/>
                <a:gd name="connsiteX23955" fmla="*/ 1150799 w 2371972"/>
                <a:gd name="connsiteY23955" fmla="*/ 640036 h 3508684"/>
                <a:gd name="connsiteX23956" fmla="*/ 1152131 w 2371972"/>
                <a:gd name="connsiteY23956" fmla="*/ 638323 h 3508684"/>
                <a:gd name="connsiteX23957" fmla="*/ 1152892 w 2371972"/>
                <a:gd name="connsiteY23957" fmla="*/ 636420 h 3508684"/>
                <a:gd name="connsiteX23958" fmla="*/ 1152036 w 2371972"/>
                <a:gd name="connsiteY23958" fmla="*/ 636706 h 3508684"/>
                <a:gd name="connsiteX23959" fmla="*/ 1152892 w 2371972"/>
                <a:gd name="connsiteY23959" fmla="*/ 635849 h 3508684"/>
                <a:gd name="connsiteX23960" fmla="*/ 1153938 w 2371972"/>
                <a:gd name="connsiteY23960" fmla="*/ 631662 h 3508684"/>
                <a:gd name="connsiteX23961" fmla="*/ 1154223 w 2371972"/>
                <a:gd name="connsiteY23961" fmla="*/ 628712 h 3508684"/>
                <a:gd name="connsiteX23962" fmla="*/ 1153748 w 2371972"/>
                <a:gd name="connsiteY23962" fmla="*/ 627475 h 3508684"/>
                <a:gd name="connsiteX23963" fmla="*/ 1154223 w 2371972"/>
                <a:gd name="connsiteY23963" fmla="*/ 627190 h 3508684"/>
                <a:gd name="connsiteX23964" fmla="*/ 1155079 w 2371972"/>
                <a:gd name="connsiteY23964" fmla="*/ 627856 h 3508684"/>
                <a:gd name="connsiteX23965" fmla="*/ 1155364 w 2371972"/>
                <a:gd name="connsiteY23965" fmla="*/ 629093 h 3508684"/>
                <a:gd name="connsiteX23966" fmla="*/ 1158217 w 2371972"/>
                <a:gd name="connsiteY23966" fmla="*/ 629378 h 3508684"/>
                <a:gd name="connsiteX23967" fmla="*/ 1162877 w 2371972"/>
                <a:gd name="connsiteY23967" fmla="*/ 628712 h 3508684"/>
                <a:gd name="connsiteX23968" fmla="*/ 1166491 w 2371972"/>
                <a:gd name="connsiteY23968" fmla="*/ 629949 h 3508684"/>
                <a:gd name="connsiteX23969" fmla="*/ 1166966 w 2371972"/>
                <a:gd name="connsiteY23969" fmla="*/ 627380 h 3508684"/>
                <a:gd name="connsiteX23970" fmla="*/ 1166681 w 2371972"/>
                <a:gd name="connsiteY23970" fmla="*/ 626524 h 3508684"/>
                <a:gd name="connsiteX23971" fmla="*/ 1167157 w 2371972"/>
                <a:gd name="connsiteY23971" fmla="*/ 624525 h 3508684"/>
                <a:gd name="connsiteX23972" fmla="*/ 1165350 w 2371972"/>
                <a:gd name="connsiteY23972" fmla="*/ 623003 h 3508684"/>
                <a:gd name="connsiteX23973" fmla="*/ 1165350 w 2371972"/>
                <a:gd name="connsiteY23973" fmla="*/ 621480 h 3508684"/>
                <a:gd name="connsiteX23974" fmla="*/ 1163257 w 2371972"/>
                <a:gd name="connsiteY23974" fmla="*/ 619292 h 3508684"/>
                <a:gd name="connsiteX23975" fmla="*/ 1162592 w 2371972"/>
                <a:gd name="connsiteY23975" fmla="*/ 617103 h 3508684"/>
                <a:gd name="connsiteX23976" fmla="*/ 1159739 w 2371972"/>
                <a:gd name="connsiteY23976" fmla="*/ 616246 h 3508684"/>
                <a:gd name="connsiteX23977" fmla="*/ 1159263 w 2371972"/>
                <a:gd name="connsiteY23977" fmla="*/ 616627 h 3508684"/>
                <a:gd name="connsiteX23978" fmla="*/ 1157171 w 2371972"/>
                <a:gd name="connsiteY23978" fmla="*/ 612726 h 3508684"/>
                <a:gd name="connsiteX23979" fmla="*/ 1156125 w 2371972"/>
                <a:gd name="connsiteY23979" fmla="*/ 612440 h 3508684"/>
                <a:gd name="connsiteX23980" fmla="*/ 1155649 w 2371972"/>
                <a:gd name="connsiteY23980" fmla="*/ 610918 h 3508684"/>
                <a:gd name="connsiteX23981" fmla="*/ 1158122 w 2371972"/>
                <a:gd name="connsiteY23981" fmla="*/ 609871 h 3508684"/>
                <a:gd name="connsiteX23982" fmla="*/ 1158122 w 2371972"/>
                <a:gd name="connsiteY23982" fmla="*/ 610727 h 3508684"/>
                <a:gd name="connsiteX23983" fmla="*/ 1158978 w 2371972"/>
                <a:gd name="connsiteY23983" fmla="*/ 610727 h 3508684"/>
                <a:gd name="connsiteX23984" fmla="*/ 1160309 w 2371972"/>
                <a:gd name="connsiteY23984" fmla="*/ 610061 h 3508684"/>
                <a:gd name="connsiteX23985" fmla="*/ 1160595 w 2371972"/>
                <a:gd name="connsiteY23985" fmla="*/ 609205 h 3508684"/>
                <a:gd name="connsiteX23986" fmla="*/ 1161641 w 2371972"/>
                <a:gd name="connsiteY23986" fmla="*/ 609871 h 3508684"/>
                <a:gd name="connsiteX23987" fmla="*/ 1162306 w 2371972"/>
                <a:gd name="connsiteY23987" fmla="*/ 608634 h 3508684"/>
                <a:gd name="connsiteX23988" fmla="*/ 1163353 w 2371972"/>
                <a:gd name="connsiteY23988" fmla="*/ 607968 h 3508684"/>
                <a:gd name="connsiteX23989" fmla="*/ 1164874 w 2371972"/>
                <a:gd name="connsiteY23989" fmla="*/ 607968 h 3508684"/>
                <a:gd name="connsiteX23990" fmla="*/ 1165159 w 2371972"/>
                <a:gd name="connsiteY23990" fmla="*/ 607111 h 3508684"/>
                <a:gd name="connsiteX23991" fmla="*/ 1166015 w 2371972"/>
                <a:gd name="connsiteY23991" fmla="*/ 607397 h 3508684"/>
                <a:gd name="connsiteX23992" fmla="*/ 1166491 w 2371972"/>
                <a:gd name="connsiteY23992" fmla="*/ 608063 h 3508684"/>
                <a:gd name="connsiteX23993" fmla="*/ 1165445 w 2371972"/>
                <a:gd name="connsiteY23993" fmla="*/ 609300 h 3508684"/>
                <a:gd name="connsiteX23994" fmla="*/ 1165445 w 2371972"/>
                <a:gd name="connsiteY23994" fmla="*/ 611013 h 3508684"/>
                <a:gd name="connsiteX23995" fmla="*/ 1168298 w 2371972"/>
                <a:gd name="connsiteY23995" fmla="*/ 612726 h 3508684"/>
                <a:gd name="connsiteX23996" fmla="*/ 1168583 w 2371972"/>
                <a:gd name="connsiteY23996" fmla="*/ 611489 h 3508684"/>
                <a:gd name="connsiteX23997" fmla="*/ 1169629 w 2371972"/>
                <a:gd name="connsiteY23997" fmla="*/ 611203 h 3508684"/>
                <a:gd name="connsiteX23998" fmla="*/ 1169629 w 2371972"/>
                <a:gd name="connsiteY23998" fmla="*/ 612060 h 3508684"/>
                <a:gd name="connsiteX23999" fmla="*/ 1170675 w 2371972"/>
                <a:gd name="connsiteY23999" fmla="*/ 611774 h 3508684"/>
                <a:gd name="connsiteX24000" fmla="*/ 1170961 w 2371972"/>
                <a:gd name="connsiteY24000" fmla="*/ 612630 h 3508684"/>
                <a:gd name="connsiteX24001" fmla="*/ 1169154 w 2371972"/>
                <a:gd name="connsiteY24001" fmla="*/ 613011 h 3508684"/>
                <a:gd name="connsiteX24002" fmla="*/ 1168678 w 2371972"/>
                <a:gd name="connsiteY24002" fmla="*/ 613868 h 3508684"/>
                <a:gd name="connsiteX24003" fmla="*/ 1167917 w 2371972"/>
                <a:gd name="connsiteY24003" fmla="*/ 613963 h 3508684"/>
                <a:gd name="connsiteX24004" fmla="*/ 1167442 w 2371972"/>
                <a:gd name="connsiteY24004" fmla="*/ 616342 h 3508684"/>
                <a:gd name="connsiteX24005" fmla="*/ 1167727 w 2371972"/>
                <a:gd name="connsiteY24005" fmla="*/ 619958 h 3508684"/>
                <a:gd name="connsiteX24006" fmla="*/ 1168583 w 2371972"/>
                <a:gd name="connsiteY24006" fmla="*/ 620243 h 3508684"/>
                <a:gd name="connsiteX24007" fmla="*/ 1170675 w 2371972"/>
                <a:gd name="connsiteY24007" fmla="*/ 619196 h 3508684"/>
                <a:gd name="connsiteX24008" fmla="*/ 1170200 w 2371972"/>
                <a:gd name="connsiteY24008" fmla="*/ 620624 h 3508684"/>
                <a:gd name="connsiteX24009" fmla="*/ 1171246 w 2371972"/>
                <a:gd name="connsiteY24009" fmla="*/ 620909 h 3508684"/>
                <a:gd name="connsiteX24010" fmla="*/ 1171531 w 2371972"/>
                <a:gd name="connsiteY24010" fmla="*/ 624145 h 3508684"/>
                <a:gd name="connsiteX24011" fmla="*/ 1172577 w 2371972"/>
                <a:gd name="connsiteY24011" fmla="*/ 624430 h 3508684"/>
                <a:gd name="connsiteX24012" fmla="*/ 1173338 w 2371972"/>
                <a:gd name="connsiteY24012" fmla="*/ 623764 h 3508684"/>
                <a:gd name="connsiteX24013" fmla="*/ 1174194 w 2371972"/>
                <a:gd name="connsiteY24013" fmla="*/ 623764 h 3508684"/>
                <a:gd name="connsiteX24014" fmla="*/ 1175525 w 2371972"/>
                <a:gd name="connsiteY24014" fmla="*/ 624049 h 3508684"/>
                <a:gd name="connsiteX24015" fmla="*/ 1176857 w 2371972"/>
                <a:gd name="connsiteY24015" fmla="*/ 625096 h 3508684"/>
                <a:gd name="connsiteX24016" fmla="*/ 1177332 w 2371972"/>
                <a:gd name="connsiteY24016" fmla="*/ 628522 h 3508684"/>
                <a:gd name="connsiteX24017" fmla="*/ 1176857 w 2371972"/>
                <a:gd name="connsiteY24017" fmla="*/ 628807 h 3508684"/>
                <a:gd name="connsiteX24018" fmla="*/ 1176001 w 2371972"/>
                <a:gd name="connsiteY24018" fmla="*/ 631377 h 3508684"/>
                <a:gd name="connsiteX24019" fmla="*/ 1175715 w 2371972"/>
                <a:gd name="connsiteY24019" fmla="*/ 634612 h 3508684"/>
                <a:gd name="connsiteX24020" fmla="*/ 1176762 w 2371972"/>
                <a:gd name="connsiteY24020" fmla="*/ 634327 h 3508684"/>
                <a:gd name="connsiteX24021" fmla="*/ 1176286 w 2371972"/>
                <a:gd name="connsiteY24021" fmla="*/ 636325 h 3508684"/>
                <a:gd name="connsiteX24022" fmla="*/ 1177332 w 2371972"/>
                <a:gd name="connsiteY24022" fmla="*/ 636706 h 3508684"/>
                <a:gd name="connsiteX24023" fmla="*/ 1178093 w 2371972"/>
                <a:gd name="connsiteY24023" fmla="*/ 636039 h 3508684"/>
                <a:gd name="connsiteX24024" fmla="*/ 1178568 w 2371972"/>
                <a:gd name="connsiteY24024" fmla="*/ 636706 h 3508684"/>
                <a:gd name="connsiteX24025" fmla="*/ 1178093 w 2371972"/>
                <a:gd name="connsiteY24025" fmla="*/ 637752 h 3508684"/>
                <a:gd name="connsiteX24026" fmla="*/ 1178759 w 2371972"/>
                <a:gd name="connsiteY24026" fmla="*/ 638038 h 3508684"/>
                <a:gd name="connsiteX24027" fmla="*/ 1179520 w 2371972"/>
                <a:gd name="connsiteY24027" fmla="*/ 636515 h 3508684"/>
                <a:gd name="connsiteX24028" fmla="*/ 1180375 w 2371972"/>
                <a:gd name="connsiteY24028" fmla="*/ 636515 h 3508684"/>
                <a:gd name="connsiteX24029" fmla="*/ 1181231 w 2371972"/>
                <a:gd name="connsiteY24029" fmla="*/ 635469 h 3508684"/>
                <a:gd name="connsiteX24030" fmla="*/ 1183323 w 2371972"/>
                <a:gd name="connsiteY24030" fmla="*/ 634993 h 3508684"/>
                <a:gd name="connsiteX24031" fmla="*/ 1187508 w 2371972"/>
                <a:gd name="connsiteY24031" fmla="*/ 636039 h 3508684"/>
                <a:gd name="connsiteX24032" fmla="*/ 1188934 w 2371972"/>
                <a:gd name="connsiteY24032" fmla="*/ 637562 h 3508684"/>
                <a:gd name="connsiteX24033" fmla="*/ 1190456 w 2371972"/>
                <a:gd name="connsiteY24033" fmla="*/ 637943 h 3508684"/>
                <a:gd name="connsiteX24034" fmla="*/ 1190931 w 2371972"/>
                <a:gd name="connsiteY24034" fmla="*/ 639465 h 3508684"/>
                <a:gd name="connsiteX24035" fmla="*/ 1190646 w 2371972"/>
                <a:gd name="connsiteY24035" fmla="*/ 640131 h 3508684"/>
                <a:gd name="connsiteX24036" fmla="*/ 1189315 w 2371972"/>
                <a:gd name="connsiteY24036" fmla="*/ 640988 h 3508684"/>
                <a:gd name="connsiteX24037" fmla="*/ 1189029 w 2371972"/>
                <a:gd name="connsiteY24037" fmla="*/ 642701 h 3508684"/>
                <a:gd name="connsiteX24038" fmla="*/ 1190361 w 2371972"/>
                <a:gd name="connsiteY24038" fmla="*/ 643557 h 3508684"/>
                <a:gd name="connsiteX24039" fmla="*/ 1191407 w 2371972"/>
                <a:gd name="connsiteY24039" fmla="*/ 646507 h 3508684"/>
                <a:gd name="connsiteX24040" fmla="*/ 1192263 w 2371972"/>
                <a:gd name="connsiteY24040" fmla="*/ 646507 h 3508684"/>
                <a:gd name="connsiteX24041" fmla="*/ 1193119 w 2371972"/>
                <a:gd name="connsiteY24041" fmla="*/ 645650 h 3508684"/>
                <a:gd name="connsiteX24042" fmla="*/ 1194640 w 2371972"/>
                <a:gd name="connsiteY24042" fmla="*/ 646317 h 3508684"/>
                <a:gd name="connsiteX24043" fmla="*/ 1196447 w 2371972"/>
                <a:gd name="connsiteY24043" fmla="*/ 645936 h 3508684"/>
                <a:gd name="connsiteX24044" fmla="*/ 1200917 w 2371972"/>
                <a:gd name="connsiteY24044" fmla="*/ 647649 h 3508684"/>
                <a:gd name="connsiteX24045" fmla="*/ 1201392 w 2371972"/>
                <a:gd name="connsiteY24045" fmla="*/ 648029 h 3508684"/>
                <a:gd name="connsiteX24046" fmla="*/ 1200536 w 2371972"/>
                <a:gd name="connsiteY24046" fmla="*/ 650789 h 3508684"/>
                <a:gd name="connsiteX24047" fmla="*/ 1201868 w 2371972"/>
                <a:gd name="connsiteY24047" fmla="*/ 651170 h 3508684"/>
                <a:gd name="connsiteX24048" fmla="*/ 1202629 w 2371972"/>
                <a:gd name="connsiteY24048" fmla="*/ 650123 h 3508684"/>
                <a:gd name="connsiteX24049" fmla="*/ 1205482 w 2371972"/>
                <a:gd name="connsiteY24049" fmla="*/ 649076 h 3508684"/>
                <a:gd name="connsiteX24050" fmla="*/ 1205482 w 2371972"/>
                <a:gd name="connsiteY24050" fmla="*/ 649742 h 3508684"/>
                <a:gd name="connsiteX24051" fmla="*/ 1207574 w 2371972"/>
                <a:gd name="connsiteY24051" fmla="*/ 648886 h 3508684"/>
                <a:gd name="connsiteX24052" fmla="*/ 1208430 w 2371972"/>
                <a:gd name="connsiteY24052" fmla="*/ 649266 h 3508684"/>
                <a:gd name="connsiteX24053" fmla="*/ 1210522 w 2371972"/>
                <a:gd name="connsiteY24053" fmla="*/ 648600 h 3508684"/>
                <a:gd name="connsiteX24054" fmla="*/ 1211378 w 2371972"/>
                <a:gd name="connsiteY24054" fmla="*/ 648981 h 3508684"/>
                <a:gd name="connsiteX24055" fmla="*/ 1211663 w 2371972"/>
                <a:gd name="connsiteY24055" fmla="*/ 650694 h 3508684"/>
                <a:gd name="connsiteX24056" fmla="*/ 1210617 w 2371972"/>
                <a:gd name="connsiteY24056" fmla="*/ 650694 h 3508684"/>
                <a:gd name="connsiteX24057" fmla="*/ 1210617 w 2371972"/>
                <a:gd name="connsiteY24057" fmla="*/ 652026 h 3508684"/>
                <a:gd name="connsiteX24058" fmla="*/ 1209761 w 2371972"/>
                <a:gd name="connsiteY24058" fmla="*/ 652026 h 3508684"/>
                <a:gd name="connsiteX24059" fmla="*/ 1209096 w 2371972"/>
                <a:gd name="connsiteY24059" fmla="*/ 653073 h 3508684"/>
                <a:gd name="connsiteX24060" fmla="*/ 1209951 w 2371972"/>
                <a:gd name="connsiteY24060" fmla="*/ 652787 h 3508684"/>
                <a:gd name="connsiteX24061" fmla="*/ 1210427 w 2371972"/>
                <a:gd name="connsiteY24061" fmla="*/ 654024 h 3508684"/>
                <a:gd name="connsiteX24062" fmla="*/ 1211473 w 2371972"/>
                <a:gd name="connsiteY24062" fmla="*/ 654024 h 3508684"/>
                <a:gd name="connsiteX24063" fmla="*/ 1211758 w 2371972"/>
                <a:gd name="connsiteY24063" fmla="*/ 656023 h 3508684"/>
                <a:gd name="connsiteX24064" fmla="*/ 1211283 w 2371972"/>
                <a:gd name="connsiteY24064" fmla="*/ 656689 h 3508684"/>
                <a:gd name="connsiteX24065" fmla="*/ 1212044 w 2371972"/>
                <a:gd name="connsiteY24065" fmla="*/ 657355 h 3508684"/>
                <a:gd name="connsiteX24066" fmla="*/ 1212519 w 2371972"/>
                <a:gd name="connsiteY24066" fmla="*/ 659353 h 3508684"/>
                <a:gd name="connsiteX24067" fmla="*/ 1212804 w 2371972"/>
                <a:gd name="connsiteY24067" fmla="*/ 663540 h 3508684"/>
                <a:gd name="connsiteX24068" fmla="*/ 1211283 w 2371972"/>
                <a:gd name="connsiteY24068" fmla="*/ 665063 h 3508684"/>
                <a:gd name="connsiteX24069" fmla="*/ 1208620 w 2371972"/>
                <a:gd name="connsiteY24069" fmla="*/ 669535 h 3508684"/>
                <a:gd name="connsiteX24070" fmla="*/ 1206528 w 2371972"/>
                <a:gd name="connsiteY24070" fmla="*/ 670582 h 3508684"/>
                <a:gd name="connsiteX24071" fmla="*/ 1206528 w 2371972"/>
                <a:gd name="connsiteY24071" fmla="*/ 669916 h 3508684"/>
                <a:gd name="connsiteX24072" fmla="*/ 1205482 w 2371972"/>
                <a:gd name="connsiteY24072" fmla="*/ 669440 h 3508684"/>
                <a:gd name="connsiteX24073" fmla="*/ 1205196 w 2371972"/>
                <a:gd name="connsiteY24073" fmla="*/ 670487 h 3508684"/>
                <a:gd name="connsiteX24074" fmla="*/ 1204150 w 2371972"/>
                <a:gd name="connsiteY24074" fmla="*/ 671153 h 3508684"/>
                <a:gd name="connsiteX24075" fmla="*/ 1203485 w 2371972"/>
                <a:gd name="connsiteY24075" fmla="*/ 673056 h 3508684"/>
                <a:gd name="connsiteX24076" fmla="*/ 1202724 w 2371972"/>
                <a:gd name="connsiteY24076" fmla="*/ 673342 h 3508684"/>
                <a:gd name="connsiteX24077" fmla="*/ 1202438 w 2371972"/>
                <a:gd name="connsiteY24077" fmla="*/ 674198 h 3508684"/>
                <a:gd name="connsiteX24078" fmla="*/ 1203770 w 2371972"/>
                <a:gd name="connsiteY24078" fmla="*/ 674198 h 3508684"/>
                <a:gd name="connsiteX24079" fmla="*/ 1203770 w 2371972"/>
                <a:gd name="connsiteY24079" fmla="*/ 675245 h 3508684"/>
                <a:gd name="connsiteX24080" fmla="*/ 1202248 w 2371972"/>
                <a:gd name="connsiteY24080" fmla="*/ 676101 h 3508684"/>
                <a:gd name="connsiteX24081" fmla="*/ 1202248 w 2371972"/>
                <a:gd name="connsiteY24081" fmla="*/ 675435 h 3508684"/>
                <a:gd name="connsiteX24082" fmla="*/ 1201392 w 2371972"/>
                <a:gd name="connsiteY24082" fmla="*/ 675435 h 3508684"/>
                <a:gd name="connsiteX24083" fmla="*/ 1200061 w 2371972"/>
                <a:gd name="connsiteY24083" fmla="*/ 678385 h 3508684"/>
                <a:gd name="connsiteX24084" fmla="*/ 1201107 w 2371972"/>
                <a:gd name="connsiteY24084" fmla="*/ 678004 h 3508684"/>
                <a:gd name="connsiteX24085" fmla="*/ 1201392 w 2371972"/>
                <a:gd name="connsiteY24085" fmla="*/ 678861 h 3508684"/>
                <a:gd name="connsiteX24086" fmla="*/ 1200917 w 2371972"/>
                <a:gd name="connsiteY24086" fmla="*/ 679146 h 3508684"/>
                <a:gd name="connsiteX24087" fmla="*/ 1200632 w 2371972"/>
                <a:gd name="connsiteY24087" fmla="*/ 680193 h 3508684"/>
                <a:gd name="connsiteX24088" fmla="*/ 1198349 w 2371972"/>
                <a:gd name="connsiteY24088" fmla="*/ 682762 h 3508684"/>
                <a:gd name="connsiteX24089" fmla="*/ 1196257 w 2371972"/>
                <a:gd name="connsiteY24089" fmla="*/ 683428 h 3508684"/>
                <a:gd name="connsiteX24090" fmla="*/ 1195781 w 2371972"/>
                <a:gd name="connsiteY24090" fmla="*/ 685141 h 3508684"/>
                <a:gd name="connsiteX24091" fmla="*/ 1194735 w 2371972"/>
                <a:gd name="connsiteY24091" fmla="*/ 686664 h 3508684"/>
                <a:gd name="connsiteX24092" fmla="*/ 1193214 w 2371972"/>
                <a:gd name="connsiteY24092" fmla="*/ 687044 h 3508684"/>
                <a:gd name="connsiteX24093" fmla="*/ 1192928 w 2371972"/>
                <a:gd name="connsiteY24093" fmla="*/ 688091 h 3508684"/>
                <a:gd name="connsiteX24094" fmla="*/ 1190836 w 2371972"/>
                <a:gd name="connsiteY24094" fmla="*/ 690089 h 3508684"/>
                <a:gd name="connsiteX24095" fmla="*/ 1189790 w 2371972"/>
                <a:gd name="connsiteY24095" fmla="*/ 690089 h 3508684"/>
                <a:gd name="connsiteX24096" fmla="*/ 1187983 w 2371972"/>
                <a:gd name="connsiteY24096" fmla="*/ 692849 h 3508684"/>
                <a:gd name="connsiteX24097" fmla="*/ 1186652 w 2371972"/>
                <a:gd name="connsiteY24097" fmla="*/ 697512 h 3508684"/>
                <a:gd name="connsiteX24098" fmla="*/ 1185321 w 2371972"/>
                <a:gd name="connsiteY24098" fmla="*/ 698749 h 3508684"/>
                <a:gd name="connsiteX24099" fmla="*/ 1185035 w 2371972"/>
                <a:gd name="connsiteY24099" fmla="*/ 699986 h 3508684"/>
                <a:gd name="connsiteX24100" fmla="*/ 1184655 w 2371972"/>
                <a:gd name="connsiteY24100" fmla="*/ 700652 h 3508684"/>
                <a:gd name="connsiteX24101" fmla="*/ 1184940 w 2371972"/>
                <a:gd name="connsiteY24101" fmla="*/ 701508 h 3508684"/>
                <a:gd name="connsiteX24102" fmla="*/ 1182848 w 2371972"/>
                <a:gd name="connsiteY24102" fmla="*/ 704744 h 3508684"/>
                <a:gd name="connsiteX24103" fmla="*/ 1181802 w 2371972"/>
                <a:gd name="connsiteY24103" fmla="*/ 708360 h 3508684"/>
                <a:gd name="connsiteX24104" fmla="*/ 1180280 w 2371972"/>
                <a:gd name="connsiteY24104" fmla="*/ 709597 h 3508684"/>
                <a:gd name="connsiteX24105" fmla="*/ 1179805 w 2371972"/>
                <a:gd name="connsiteY24105" fmla="*/ 711310 h 3508684"/>
                <a:gd name="connsiteX24106" fmla="*/ 1180090 w 2371972"/>
                <a:gd name="connsiteY24106" fmla="*/ 711310 h 3508684"/>
                <a:gd name="connsiteX24107" fmla="*/ 1177998 w 2371972"/>
                <a:gd name="connsiteY24107" fmla="*/ 713879 h 3508684"/>
                <a:gd name="connsiteX24108" fmla="*/ 1175906 w 2371972"/>
                <a:gd name="connsiteY24108" fmla="*/ 719018 h 3508684"/>
                <a:gd name="connsiteX24109" fmla="*/ 1175906 w 2371972"/>
                <a:gd name="connsiteY24109" fmla="*/ 722253 h 3508684"/>
                <a:gd name="connsiteX24110" fmla="*/ 1175050 w 2371972"/>
                <a:gd name="connsiteY24110" fmla="*/ 722539 h 3508684"/>
                <a:gd name="connsiteX24111" fmla="*/ 1174765 w 2371972"/>
                <a:gd name="connsiteY24111" fmla="*/ 721682 h 3508684"/>
                <a:gd name="connsiteX24112" fmla="*/ 1173243 w 2371972"/>
                <a:gd name="connsiteY24112" fmla="*/ 721682 h 3508684"/>
                <a:gd name="connsiteX24113" fmla="*/ 1172958 w 2371972"/>
                <a:gd name="connsiteY24113" fmla="*/ 724061 h 3508684"/>
                <a:gd name="connsiteX24114" fmla="*/ 1173433 w 2371972"/>
                <a:gd name="connsiteY24114" fmla="*/ 726821 h 3508684"/>
                <a:gd name="connsiteX24115" fmla="*/ 1175525 w 2371972"/>
                <a:gd name="connsiteY24115" fmla="*/ 727487 h 3508684"/>
                <a:gd name="connsiteX24116" fmla="*/ 1176286 w 2371972"/>
                <a:gd name="connsiteY24116" fmla="*/ 728534 h 3508684"/>
                <a:gd name="connsiteX24117" fmla="*/ 1177808 w 2371972"/>
                <a:gd name="connsiteY24117" fmla="*/ 728914 h 3508684"/>
                <a:gd name="connsiteX24118" fmla="*/ 1179615 w 2371972"/>
                <a:gd name="connsiteY24118" fmla="*/ 728914 h 3508684"/>
                <a:gd name="connsiteX24119" fmla="*/ 1179900 w 2371972"/>
                <a:gd name="connsiteY24119" fmla="*/ 727011 h 3508684"/>
                <a:gd name="connsiteX24120" fmla="*/ 1181422 w 2371972"/>
                <a:gd name="connsiteY24120" fmla="*/ 725298 h 3508684"/>
                <a:gd name="connsiteX24121" fmla="*/ 1182182 w 2371972"/>
                <a:gd name="connsiteY24121" fmla="*/ 723776 h 3508684"/>
                <a:gd name="connsiteX24122" fmla="*/ 1182658 w 2371972"/>
                <a:gd name="connsiteY24122" fmla="*/ 722253 h 3508684"/>
                <a:gd name="connsiteX24123" fmla="*/ 1182372 w 2371972"/>
                <a:gd name="connsiteY24123" fmla="*/ 721397 h 3508684"/>
                <a:gd name="connsiteX24124" fmla="*/ 1183894 w 2371972"/>
                <a:gd name="connsiteY24124" fmla="*/ 716924 h 3508684"/>
                <a:gd name="connsiteX24125" fmla="*/ 1184560 w 2371972"/>
                <a:gd name="connsiteY24125" fmla="*/ 716639 h 3508684"/>
                <a:gd name="connsiteX24126" fmla="*/ 1187032 w 2371972"/>
                <a:gd name="connsiteY24126" fmla="*/ 717305 h 3508684"/>
                <a:gd name="connsiteX24127" fmla="*/ 1189885 w 2371972"/>
                <a:gd name="connsiteY24127" fmla="*/ 716068 h 3508684"/>
                <a:gd name="connsiteX24128" fmla="*/ 1190361 w 2371972"/>
                <a:gd name="connsiteY24128" fmla="*/ 714545 h 3508684"/>
                <a:gd name="connsiteX24129" fmla="*/ 1193214 w 2371972"/>
                <a:gd name="connsiteY24129" fmla="*/ 713498 h 3508684"/>
                <a:gd name="connsiteX24130" fmla="*/ 1194070 w 2371972"/>
                <a:gd name="connsiteY24130" fmla="*/ 712452 h 3508684"/>
                <a:gd name="connsiteX24131" fmla="*/ 1195591 w 2371972"/>
                <a:gd name="connsiteY24131" fmla="*/ 706266 h 3508684"/>
                <a:gd name="connsiteX24132" fmla="*/ 1197683 w 2371972"/>
                <a:gd name="connsiteY24132" fmla="*/ 706266 h 3508684"/>
                <a:gd name="connsiteX24133" fmla="*/ 1199205 w 2371972"/>
                <a:gd name="connsiteY24133" fmla="*/ 705600 h 3508684"/>
                <a:gd name="connsiteX24134" fmla="*/ 1200061 w 2371972"/>
                <a:gd name="connsiteY24134" fmla="*/ 706266 h 3508684"/>
                <a:gd name="connsiteX24135" fmla="*/ 1202153 w 2371972"/>
                <a:gd name="connsiteY24135" fmla="*/ 702650 h 3508684"/>
                <a:gd name="connsiteX24136" fmla="*/ 1204816 w 2371972"/>
                <a:gd name="connsiteY24136" fmla="*/ 701604 h 3508684"/>
                <a:gd name="connsiteX24137" fmla="*/ 1206908 w 2371972"/>
                <a:gd name="connsiteY24137" fmla="*/ 702460 h 3508684"/>
                <a:gd name="connsiteX24138" fmla="*/ 1207954 w 2371972"/>
                <a:gd name="connsiteY24138" fmla="*/ 702460 h 3508684"/>
                <a:gd name="connsiteX24139" fmla="*/ 1208430 w 2371972"/>
                <a:gd name="connsiteY24139" fmla="*/ 697797 h 3508684"/>
                <a:gd name="connsiteX24140" fmla="*/ 1208144 w 2371972"/>
                <a:gd name="connsiteY24140" fmla="*/ 695894 h 3508684"/>
                <a:gd name="connsiteX24141" fmla="*/ 1208905 w 2371972"/>
                <a:gd name="connsiteY24141" fmla="*/ 694847 h 3508684"/>
                <a:gd name="connsiteX24142" fmla="*/ 1208905 w 2371972"/>
                <a:gd name="connsiteY24142" fmla="*/ 692659 h 3508684"/>
                <a:gd name="connsiteX24143" fmla="*/ 1208049 w 2371972"/>
                <a:gd name="connsiteY24143" fmla="*/ 692278 h 3508684"/>
                <a:gd name="connsiteX24144" fmla="*/ 1206242 w 2371972"/>
                <a:gd name="connsiteY24144" fmla="*/ 692944 h 3508684"/>
                <a:gd name="connsiteX24145" fmla="*/ 1206052 w 2371972"/>
                <a:gd name="connsiteY24145" fmla="*/ 690851 h 3508684"/>
                <a:gd name="connsiteX24146" fmla="*/ 1207384 w 2371972"/>
                <a:gd name="connsiteY24146" fmla="*/ 689138 h 3508684"/>
                <a:gd name="connsiteX24147" fmla="*/ 1208430 w 2371972"/>
                <a:gd name="connsiteY24147" fmla="*/ 689994 h 3508684"/>
                <a:gd name="connsiteX24148" fmla="*/ 1209096 w 2371972"/>
                <a:gd name="connsiteY24148" fmla="*/ 687044 h 3508684"/>
                <a:gd name="connsiteX24149" fmla="*/ 1209571 w 2371972"/>
                <a:gd name="connsiteY24149" fmla="*/ 686759 h 3508684"/>
                <a:gd name="connsiteX24150" fmla="*/ 1209571 w 2371972"/>
                <a:gd name="connsiteY24150" fmla="*/ 683999 h 3508684"/>
                <a:gd name="connsiteX24151" fmla="*/ 1212044 w 2371972"/>
                <a:gd name="connsiteY24151" fmla="*/ 681811 h 3508684"/>
                <a:gd name="connsiteX24152" fmla="*/ 1212899 w 2371972"/>
                <a:gd name="connsiteY24152" fmla="*/ 678861 h 3508684"/>
                <a:gd name="connsiteX24153" fmla="*/ 1213375 w 2371972"/>
                <a:gd name="connsiteY24153" fmla="*/ 678575 h 3508684"/>
                <a:gd name="connsiteX24154" fmla="*/ 1213660 w 2371972"/>
                <a:gd name="connsiteY24154" fmla="*/ 676862 h 3508684"/>
                <a:gd name="connsiteX24155" fmla="*/ 1215752 w 2371972"/>
                <a:gd name="connsiteY24155" fmla="*/ 674483 h 3508684"/>
                <a:gd name="connsiteX24156" fmla="*/ 1217845 w 2371972"/>
                <a:gd name="connsiteY24156" fmla="*/ 672961 h 3508684"/>
                <a:gd name="connsiteX24157" fmla="*/ 1218130 w 2371972"/>
                <a:gd name="connsiteY24157" fmla="*/ 672295 h 3508684"/>
                <a:gd name="connsiteX24158" fmla="*/ 1220793 w 2371972"/>
                <a:gd name="connsiteY24158" fmla="*/ 672961 h 3508684"/>
                <a:gd name="connsiteX24159" fmla="*/ 1221458 w 2371972"/>
                <a:gd name="connsiteY24159" fmla="*/ 672675 h 3508684"/>
                <a:gd name="connsiteX24160" fmla="*/ 1222504 w 2371972"/>
                <a:gd name="connsiteY24160" fmla="*/ 671819 h 3508684"/>
                <a:gd name="connsiteX24161" fmla="*/ 1222790 w 2371972"/>
                <a:gd name="connsiteY24161" fmla="*/ 670582 h 3508684"/>
                <a:gd name="connsiteX24162" fmla="*/ 1227259 w 2371972"/>
                <a:gd name="connsiteY24162" fmla="*/ 670582 h 3508684"/>
                <a:gd name="connsiteX24163" fmla="*/ 1227259 w 2371972"/>
                <a:gd name="connsiteY24163" fmla="*/ 671438 h 3508684"/>
                <a:gd name="connsiteX24164" fmla="*/ 1228020 w 2371972"/>
                <a:gd name="connsiteY24164" fmla="*/ 672105 h 3508684"/>
                <a:gd name="connsiteX24165" fmla="*/ 1228876 w 2371972"/>
                <a:gd name="connsiteY24165" fmla="*/ 671819 h 3508684"/>
                <a:gd name="connsiteX24166" fmla="*/ 1230207 w 2371972"/>
                <a:gd name="connsiteY24166" fmla="*/ 670772 h 3508684"/>
                <a:gd name="connsiteX24167" fmla="*/ 1231254 w 2371972"/>
                <a:gd name="connsiteY24167" fmla="*/ 669059 h 3508684"/>
                <a:gd name="connsiteX24168" fmla="*/ 1232585 w 2371972"/>
                <a:gd name="connsiteY24168" fmla="*/ 668393 h 3508684"/>
                <a:gd name="connsiteX24169" fmla="*/ 1233251 w 2371972"/>
                <a:gd name="connsiteY24169" fmla="*/ 663921 h 3508684"/>
                <a:gd name="connsiteX24170" fmla="*/ 1236104 w 2371972"/>
                <a:gd name="connsiteY24170" fmla="*/ 662684 h 3508684"/>
                <a:gd name="connsiteX24171" fmla="*/ 1235818 w 2371972"/>
                <a:gd name="connsiteY24171" fmla="*/ 660781 h 3508684"/>
                <a:gd name="connsiteX24172" fmla="*/ 1236294 w 2371972"/>
                <a:gd name="connsiteY24172" fmla="*/ 659544 h 3508684"/>
                <a:gd name="connsiteX24173" fmla="*/ 1235628 w 2371972"/>
                <a:gd name="connsiteY24173" fmla="*/ 653073 h 3508684"/>
                <a:gd name="connsiteX24174" fmla="*/ 1233156 w 2371972"/>
                <a:gd name="connsiteY24174" fmla="*/ 650694 h 3508684"/>
                <a:gd name="connsiteX24175" fmla="*/ 1232870 w 2371972"/>
                <a:gd name="connsiteY24175" fmla="*/ 649457 h 3508684"/>
                <a:gd name="connsiteX24176" fmla="*/ 1232395 w 2371972"/>
                <a:gd name="connsiteY24176" fmla="*/ 649171 h 3508684"/>
                <a:gd name="connsiteX24177" fmla="*/ 1232110 w 2371972"/>
                <a:gd name="connsiteY24177" fmla="*/ 646412 h 3508684"/>
                <a:gd name="connsiteX24178" fmla="*/ 1234202 w 2371972"/>
                <a:gd name="connsiteY24178" fmla="*/ 643176 h 3508684"/>
                <a:gd name="connsiteX24179" fmla="*/ 1234487 w 2371972"/>
                <a:gd name="connsiteY24179" fmla="*/ 641939 h 3508684"/>
                <a:gd name="connsiteX24180" fmla="*/ 1234202 w 2371972"/>
                <a:gd name="connsiteY24180" fmla="*/ 640226 h 3508684"/>
                <a:gd name="connsiteX24181" fmla="*/ 1234677 w 2371972"/>
                <a:gd name="connsiteY24181" fmla="*/ 639941 h 3508684"/>
                <a:gd name="connsiteX24182" fmla="*/ 1234962 w 2371972"/>
                <a:gd name="connsiteY24182" fmla="*/ 638894 h 3508684"/>
                <a:gd name="connsiteX24183" fmla="*/ 1234677 w 2371972"/>
                <a:gd name="connsiteY24183" fmla="*/ 637372 h 3508684"/>
                <a:gd name="connsiteX24184" fmla="*/ 1234202 w 2371972"/>
                <a:gd name="connsiteY24184" fmla="*/ 637086 h 3508684"/>
                <a:gd name="connsiteX24185" fmla="*/ 1234202 w 2371972"/>
                <a:gd name="connsiteY24185" fmla="*/ 633946 h 3508684"/>
                <a:gd name="connsiteX24186" fmla="*/ 1237055 w 2371972"/>
                <a:gd name="connsiteY24186" fmla="*/ 631757 h 3508684"/>
                <a:gd name="connsiteX24187" fmla="*/ 1237340 w 2371972"/>
                <a:gd name="connsiteY24187" fmla="*/ 629759 h 3508684"/>
                <a:gd name="connsiteX24188" fmla="*/ 1238101 w 2371972"/>
                <a:gd name="connsiteY24188" fmla="*/ 629473 h 3508684"/>
                <a:gd name="connsiteX24189" fmla="*/ 1238386 w 2371972"/>
                <a:gd name="connsiteY24189" fmla="*/ 627285 h 3508684"/>
                <a:gd name="connsiteX24190" fmla="*/ 1240573 w 2371972"/>
                <a:gd name="connsiteY24190" fmla="*/ 626999 h 3508684"/>
                <a:gd name="connsiteX24191" fmla="*/ 1241049 w 2371972"/>
                <a:gd name="connsiteY24191" fmla="*/ 627380 h 3508684"/>
                <a:gd name="connsiteX24192" fmla="*/ 1241049 w 2371972"/>
                <a:gd name="connsiteY24192" fmla="*/ 626143 h 3508684"/>
                <a:gd name="connsiteX24193" fmla="*/ 1242095 w 2371972"/>
                <a:gd name="connsiteY24193" fmla="*/ 625857 h 3508684"/>
                <a:gd name="connsiteX24194" fmla="*/ 1242570 w 2371972"/>
                <a:gd name="connsiteY24194" fmla="*/ 626714 h 3508684"/>
                <a:gd name="connsiteX24195" fmla="*/ 1243902 w 2371972"/>
                <a:gd name="connsiteY24195" fmla="*/ 626333 h 3508684"/>
                <a:gd name="connsiteX24196" fmla="*/ 1244187 w 2371972"/>
                <a:gd name="connsiteY24196" fmla="*/ 627856 h 3508684"/>
                <a:gd name="connsiteX24197" fmla="*/ 1245043 w 2371972"/>
                <a:gd name="connsiteY24197" fmla="*/ 628903 h 3508684"/>
                <a:gd name="connsiteX24198" fmla="*/ 1246565 w 2371972"/>
                <a:gd name="connsiteY24198" fmla="*/ 629569 h 3508684"/>
                <a:gd name="connsiteX24199" fmla="*/ 1247421 w 2371972"/>
                <a:gd name="connsiteY24199" fmla="*/ 628332 h 3508684"/>
                <a:gd name="connsiteX24200" fmla="*/ 1249513 w 2371972"/>
                <a:gd name="connsiteY24200" fmla="*/ 627666 h 3508684"/>
                <a:gd name="connsiteX24201" fmla="*/ 1250369 w 2371972"/>
                <a:gd name="connsiteY24201" fmla="*/ 628046 h 3508684"/>
                <a:gd name="connsiteX24202" fmla="*/ 1250369 w 2371972"/>
                <a:gd name="connsiteY24202" fmla="*/ 627285 h 3508684"/>
                <a:gd name="connsiteX24203" fmla="*/ 1251129 w 2371972"/>
                <a:gd name="connsiteY24203" fmla="*/ 626999 h 3508684"/>
                <a:gd name="connsiteX24204" fmla="*/ 1251795 w 2371972"/>
                <a:gd name="connsiteY24204" fmla="*/ 627380 h 3508684"/>
                <a:gd name="connsiteX24205" fmla="*/ 1251320 w 2371972"/>
                <a:gd name="connsiteY24205" fmla="*/ 627666 h 3508684"/>
                <a:gd name="connsiteX24206" fmla="*/ 1253126 w 2371972"/>
                <a:gd name="connsiteY24206" fmla="*/ 628522 h 3508684"/>
                <a:gd name="connsiteX24207" fmla="*/ 1255599 w 2371972"/>
                <a:gd name="connsiteY24207" fmla="*/ 627285 h 3508684"/>
                <a:gd name="connsiteX24208" fmla="*/ 1256645 w 2371972"/>
                <a:gd name="connsiteY24208" fmla="*/ 625762 h 3508684"/>
                <a:gd name="connsiteX24209" fmla="*/ 1257501 w 2371972"/>
                <a:gd name="connsiteY24209" fmla="*/ 625382 h 3508684"/>
                <a:gd name="connsiteX24210" fmla="*/ 1258833 w 2371972"/>
                <a:gd name="connsiteY24210" fmla="*/ 626428 h 3508684"/>
                <a:gd name="connsiteX24211" fmla="*/ 1260639 w 2371972"/>
                <a:gd name="connsiteY24211" fmla="*/ 625382 h 3508684"/>
                <a:gd name="connsiteX24212" fmla="*/ 1260354 w 2371972"/>
                <a:gd name="connsiteY24212" fmla="*/ 626048 h 3508684"/>
                <a:gd name="connsiteX24213" fmla="*/ 1261020 w 2371972"/>
                <a:gd name="connsiteY24213" fmla="*/ 627095 h 3508684"/>
                <a:gd name="connsiteX24214" fmla="*/ 1262066 w 2371972"/>
                <a:gd name="connsiteY24214" fmla="*/ 627095 h 3508684"/>
                <a:gd name="connsiteX24215" fmla="*/ 1262922 w 2371972"/>
                <a:gd name="connsiteY24215" fmla="*/ 626428 h 3508684"/>
                <a:gd name="connsiteX24216" fmla="*/ 1263778 w 2371972"/>
                <a:gd name="connsiteY24216" fmla="*/ 627285 h 3508684"/>
                <a:gd name="connsiteX24217" fmla="*/ 1264063 w 2371972"/>
                <a:gd name="connsiteY24217" fmla="*/ 628332 h 3508684"/>
                <a:gd name="connsiteX24218" fmla="*/ 1264919 w 2371972"/>
                <a:gd name="connsiteY24218" fmla="*/ 628712 h 3508684"/>
                <a:gd name="connsiteX24219" fmla="*/ 1266250 w 2371972"/>
                <a:gd name="connsiteY24219" fmla="*/ 627856 h 3508684"/>
                <a:gd name="connsiteX24220" fmla="*/ 1268723 w 2371972"/>
                <a:gd name="connsiteY24220" fmla="*/ 627475 h 3508684"/>
                <a:gd name="connsiteX24221" fmla="*/ 1272337 w 2371972"/>
                <a:gd name="connsiteY24221" fmla="*/ 629664 h 3508684"/>
                <a:gd name="connsiteX24222" fmla="*/ 1273383 w 2371972"/>
                <a:gd name="connsiteY24222" fmla="*/ 629378 h 3508684"/>
                <a:gd name="connsiteX24223" fmla="*/ 1275475 w 2371972"/>
                <a:gd name="connsiteY24223" fmla="*/ 629759 h 3508684"/>
                <a:gd name="connsiteX24224" fmla="*/ 1276521 w 2371972"/>
                <a:gd name="connsiteY24224" fmla="*/ 632328 h 3508684"/>
                <a:gd name="connsiteX24225" fmla="*/ 1277377 w 2371972"/>
                <a:gd name="connsiteY24225" fmla="*/ 632614 h 3508684"/>
                <a:gd name="connsiteX24226" fmla="*/ 1277852 w 2371972"/>
                <a:gd name="connsiteY24226" fmla="*/ 636230 h 3508684"/>
                <a:gd name="connsiteX24227" fmla="*/ 1279374 w 2371972"/>
                <a:gd name="connsiteY24227" fmla="*/ 636230 h 3508684"/>
                <a:gd name="connsiteX24228" fmla="*/ 1280230 w 2371972"/>
                <a:gd name="connsiteY24228" fmla="*/ 637276 h 3508684"/>
                <a:gd name="connsiteX24229" fmla="*/ 1283368 w 2371972"/>
                <a:gd name="connsiteY24229" fmla="*/ 637943 h 3508684"/>
                <a:gd name="connsiteX24230" fmla="*/ 1284414 w 2371972"/>
                <a:gd name="connsiteY24230" fmla="*/ 638989 h 3508684"/>
                <a:gd name="connsiteX24231" fmla="*/ 1285936 w 2371972"/>
                <a:gd name="connsiteY24231" fmla="*/ 639275 h 3508684"/>
                <a:gd name="connsiteX24232" fmla="*/ 1286792 w 2371972"/>
                <a:gd name="connsiteY24232" fmla="*/ 638894 h 3508684"/>
                <a:gd name="connsiteX24233" fmla="*/ 1287457 w 2371972"/>
                <a:gd name="connsiteY24233" fmla="*/ 639751 h 3508684"/>
                <a:gd name="connsiteX24234" fmla="*/ 1291927 w 2371972"/>
                <a:gd name="connsiteY24234" fmla="*/ 641273 h 3508684"/>
                <a:gd name="connsiteX24235" fmla="*/ 1292212 w 2371972"/>
                <a:gd name="connsiteY24235" fmla="*/ 644509 h 3508684"/>
                <a:gd name="connsiteX24236" fmla="*/ 1294019 w 2371972"/>
                <a:gd name="connsiteY24236" fmla="*/ 645746 h 3508684"/>
                <a:gd name="connsiteX24237" fmla="*/ 1292973 w 2371972"/>
                <a:gd name="connsiteY24237" fmla="*/ 649171 h 3508684"/>
                <a:gd name="connsiteX24238" fmla="*/ 1293258 w 2371972"/>
                <a:gd name="connsiteY24238" fmla="*/ 651075 h 3508684"/>
                <a:gd name="connsiteX24239" fmla="*/ 1293734 w 2371972"/>
                <a:gd name="connsiteY24239" fmla="*/ 651360 h 3508684"/>
                <a:gd name="connsiteX24240" fmla="*/ 1294400 w 2371972"/>
                <a:gd name="connsiteY24240" fmla="*/ 650694 h 3508684"/>
                <a:gd name="connsiteX24241" fmla="*/ 1294875 w 2371972"/>
                <a:gd name="connsiteY24241" fmla="*/ 647078 h 3508684"/>
                <a:gd name="connsiteX24242" fmla="*/ 1296397 w 2371972"/>
                <a:gd name="connsiteY24242" fmla="*/ 646792 h 3508684"/>
                <a:gd name="connsiteX24243" fmla="*/ 1296682 w 2371972"/>
                <a:gd name="connsiteY24243" fmla="*/ 648505 h 3508684"/>
                <a:gd name="connsiteX24244" fmla="*/ 1297348 w 2371972"/>
                <a:gd name="connsiteY24244" fmla="*/ 648505 h 3508684"/>
                <a:gd name="connsiteX24245" fmla="*/ 1297348 w 2371972"/>
                <a:gd name="connsiteY24245" fmla="*/ 646983 h 3508684"/>
                <a:gd name="connsiteX24246" fmla="*/ 1296872 w 2371972"/>
                <a:gd name="connsiteY24246" fmla="*/ 646317 h 3508684"/>
                <a:gd name="connsiteX24247" fmla="*/ 1297538 w 2371972"/>
                <a:gd name="connsiteY24247" fmla="*/ 645460 h 3508684"/>
                <a:gd name="connsiteX24248" fmla="*/ 1299060 w 2371972"/>
                <a:gd name="connsiteY24248" fmla="*/ 645460 h 3508684"/>
                <a:gd name="connsiteX24249" fmla="*/ 1299060 w 2371972"/>
                <a:gd name="connsiteY24249" fmla="*/ 644794 h 3508684"/>
                <a:gd name="connsiteX24250" fmla="*/ 1301722 w 2371972"/>
                <a:gd name="connsiteY24250" fmla="*/ 647173 h 3508684"/>
                <a:gd name="connsiteX24251" fmla="*/ 1301722 w 2371972"/>
                <a:gd name="connsiteY24251" fmla="*/ 648886 h 3508684"/>
                <a:gd name="connsiteX24252" fmla="*/ 1304005 w 2371972"/>
                <a:gd name="connsiteY24252" fmla="*/ 649171 h 3508684"/>
                <a:gd name="connsiteX24253" fmla="*/ 1305812 w 2371972"/>
                <a:gd name="connsiteY24253" fmla="*/ 647934 h 3508684"/>
                <a:gd name="connsiteX24254" fmla="*/ 1306477 w 2371972"/>
                <a:gd name="connsiteY24254" fmla="*/ 649647 h 3508684"/>
                <a:gd name="connsiteX24255" fmla="*/ 1306002 w 2371972"/>
                <a:gd name="connsiteY24255" fmla="*/ 651170 h 3508684"/>
                <a:gd name="connsiteX24256" fmla="*/ 1304195 w 2371972"/>
                <a:gd name="connsiteY24256" fmla="*/ 651550 h 3508684"/>
                <a:gd name="connsiteX24257" fmla="*/ 1303339 w 2371972"/>
                <a:gd name="connsiteY24257" fmla="*/ 652787 h 3508684"/>
                <a:gd name="connsiteX24258" fmla="*/ 1304100 w 2371972"/>
                <a:gd name="connsiteY24258" fmla="*/ 656689 h 3508684"/>
                <a:gd name="connsiteX24259" fmla="*/ 1303815 w 2371972"/>
                <a:gd name="connsiteY24259" fmla="*/ 658402 h 3508684"/>
                <a:gd name="connsiteX24260" fmla="*/ 1304480 w 2371972"/>
                <a:gd name="connsiteY24260" fmla="*/ 658687 h 3508684"/>
                <a:gd name="connsiteX24261" fmla="*/ 1305146 w 2371972"/>
                <a:gd name="connsiteY24261" fmla="*/ 661447 h 3508684"/>
                <a:gd name="connsiteX24262" fmla="*/ 1304480 w 2371972"/>
                <a:gd name="connsiteY24262" fmla="*/ 662113 h 3508684"/>
                <a:gd name="connsiteX24263" fmla="*/ 1304480 w 2371972"/>
                <a:gd name="connsiteY24263" fmla="*/ 663826 h 3508684"/>
                <a:gd name="connsiteX24264" fmla="*/ 1302959 w 2371972"/>
                <a:gd name="connsiteY24264" fmla="*/ 663540 h 3508684"/>
                <a:gd name="connsiteX24265" fmla="*/ 1302103 w 2371972"/>
                <a:gd name="connsiteY24265" fmla="*/ 665729 h 3508684"/>
                <a:gd name="connsiteX24266" fmla="*/ 1305717 w 2371972"/>
                <a:gd name="connsiteY24266" fmla="*/ 667918 h 3508684"/>
                <a:gd name="connsiteX24267" fmla="*/ 1306573 w 2371972"/>
                <a:gd name="connsiteY24267" fmla="*/ 667632 h 3508684"/>
                <a:gd name="connsiteX24268" fmla="*/ 1306573 w 2371972"/>
                <a:gd name="connsiteY24268" fmla="*/ 668489 h 3508684"/>
                <a:gd name="connsiteX24269" fmla="*/ 1305717 w 2371972"/>
                <a:gd name="connsiteY24269" fmla="*/ 668774 h 3508684"/>
                <a:gd name="connsiteX24270" fmla="*/ 1305431 w 2371972"/>
                <a:gd name="connsiteY24270" fmla="*/ 669440 h 3508684"/>
                <a:gd name="connsiteX24271" fmla="*/ 1305907 w 2371972"/>
                <a:gd name="connsiteY24271" fmla="*/ 669726 h 3508684"/>
                <a:gd name="connsiteX24272" fmla="*/ 1309711 w 2371972"/>
                <a:gd name="connsiteY24272" fmla="*/ 669250 h 3508684"/>
                <a:gd name="connsiteX24273" fmla="*/ 1309711 w 2371972"/>
                <a:gd name="connsiteY24273" fmla="*/ 669916 h 3508684"/>
                <a:gd name="connsiteX24274" fmla="*/ 1310757 w 2371972"/>
                <a:gd name="connsiteY24274" fmla="*/ 670201 h 3508684"/>
                <a:gd name="connsiteX24275" fmla="*/ 1311232 w 2371972"/>
                <a:gd name="connsiteY24275" fmla="*/ 672390 h 3508684"/>
                <a:gd name="connsiteX24276" fmla="*/ 1309140 w 2371972"/>
                <a:gd name="connsiteY24276" fmla="*/ 673437 h 3508684"/>
                <a:gd name="connsiteX24277" fmla="*/ 1308855 w 2371972"/>
                <a:gd name="connsiteY24277" fmla="*/ 674293 h 3508684"/>
                <a:gd name="connsiteX24278" fmla="*/ 1307523 w 2371972"/>
                <a:gd name="connsiteY24278" fmla="*/ 675150 h 3508684"/>
                <a:gd name="connsiteX24279" fmla="*/ 1307523 w 2371972"/>
                <a:gd name="connsiteY24279" fmla="*/ 675816 h 3508684"/>
                <a:gd name="connsiteX24280" fmla="*/ 1304100 w 2371972"/>
                <a:gd name="connsiteY24280" fmla="*/ 678766 h 3508684"/>
                <a:gd name="connsiteX24281" fmla="*/ 1303815 w 2371972"/>
                <a:gd name="connsiteY24281" fmla="*/ 680003 h 3508684"/>
                <a:gd name="connsiteX24282" fmla="*/ 1304480 w 2371972"/>
                <a:gd name="connsiteY24282" fmla="*/ 679717 h 3508684"/>
                <a:gd name="connsiteX24283" fmla="*/ 1304766 w 2371972"/>
                <a:gd name="connsiteY24283" fmla="*/ 678670 h 3508684"/>
                <a:gd name="connsiteX24284" fmla="*/ 1305621 w 2371972"/>
                <a:gd name="connsiteY24284" fmla="*/ 678385 h 3508684"/>
                <a:gd name="connsiteX24285" fmla="*/ 1305907 w 2371972"/>
                <a:gd name="connsiteY24285" fmla="*/ 679051 h 3508684"/>
                <a:gd name="connsiteX24286" fmla="*/ 1305241 w 2371972"/>
                <a:gd name="connsiteY24286" fmla="*/ 679717 h 3508684"/>
                <a:gd name="connsiteX24287" fmla="*/ 1305241 w 2371972"/>
                <a:gd name="connsiteY24287" fmla="*/ 680764 h 3508684"/>
                <a:gd name="connsiteX24288" fmla="*/ 1304480 w 2371972"/>
                <a:gd name="connsiteY24288" fmla="*/ 681620 h 3508684"/>
                <a:gd name="connsiteX24289" fmla="*/ 1300676 w 2371972"/>
                <a:gd name="connsiteY24289" fmla="*/ 682667 h 3508684"/>
                <a:gd name="connsiteX24290" fmla="*/ 1298013 w 2371972"/>
                <a:gd name="connsiteY24290" fmla="*/ 685617 h 3508684"/>
                <a:gd name="connsiteX24291" fmla="*/ 1295351 w 2371972"/>
                <a:gd name="connsiteY24291" fmla="*/ 687330 h 3508684"/>
                <a:gd name="connsiteX24292" fmla="*/ 1295065 w 2371972"/>
                <a:gd name="connsiteY24292" fmla="*/ 690089 h 3508684"/>
                <a:gd name="connsiteX24293" fmla="*/ 1294305 w 2371972"/>
                <a:gd name="connsiteY24293" fmla="*/ 692088 h 3508684"/>
                <a:gd name="connsiteX24294" fmla="*/ 1293639 w 2371972"/>
                <a:gd name="connsiteY24294" fmla="*/ 692088 h 3508684"/>
                <a:gd name="connsiteX24295" fmla="*/ 1293639 w 2371972"/>
                <a:gd name="connsiteY24295" fmla="*/ 692754 h 3508684"/>
                <a:gd name="connsiteX24296" fmla="*/ 1292308 w 2371972"/>
                <a:gd name="connsiteY24296" fmla="*/ 693135 h 3508684"/>
                <a:gd name="connsiteX24297" fmla="*/ 1291832 w 2371972"/>
                <a:gd name="connsiteY24297" fmla="*/ 694657 h 3508684"/>
                <a:gd name="connsiteX24298" fmla="*/ 1293354 w 2371972"/>
                <a:gd name="connsiteY24298" fmla="*/ 697892 h 3508684"/>
                <a:gd name="connsiteX24299" fmla="*/ 1293068 w 2371972"/>
                <a:gd name="connsiteY24299" fmla="*/ 701508 h 3508684"/>
                <a:gd name="connsiteX24300" fmla="*/ 1292593 w 2371972"/>
                <a:gd name="connsiteY24300" fmla="*/ 701794 h 3508684"/>
                <a:gd name="connsiteX24301" fmla="*/ 1292308 w 2371972"/>
                <a:gd name="connsiteY24301" fmla="*/ 703031 h 3508684"/>
                <a:gd name="connsiteX24302" fmla="*/ 1290120 w 2371972"/>
                <a:gd name="connsiteY24302" fmla="*/ 704934 h 3508684"/>
                <a:gd name="connsiteX24303" fmla="*/ 1290120 w 2371972"/>
                <a:gd name="connsiteY24303" fmla="*/ 705791 h 3508684"/>
                <a:gd name="connsiteX24304" fmla="*/ 1289359 w 2371972"/>
                <a:gd name="connsiteY24304" fmla="*/ 706457 h 3508684"/>
                <a:gd name="connsiteX24305" fmla="*/ 1288504 w 2371972"/>
                <a:gd name="connsiteY24305" fmla="*/ 711786 h 3508684"/>
                <a:gd name="connsiteX24306" fmla="*/ 1288028 w 2371972"/>
                <a:gd name="connsiteY24306" fmla="*/ 712071 h 3508684"/>
                <a:gd name="connsiteX24307" fmla="*/ 1287362 w 2371972"/>
                <a:gd name="connsiteY24307" fmla="*/ 713974 h 3508684"/>
                <a:gd name="connsiteX24308" fmla="*/ 1288218 w 2371972"/>
                <a:gd name="connsiteY24308" fmla="*/ 715021 h 3508684"/>
                <a:gd name="connsiteX24309" fmla="*/ 1287362 w 2371972"/>
                <a:gd name="connsiteY24309" fmla="*/ 715877 h 3508684"/>
                <a:gd name="connsiteX24310" fmla="*/ 1287362 w 2371972"/>
                <a:gd name="connsiteY24310" fmla="*/ 720064 h 3508684"/>
                <a:gd name="connsiteX24311" fmla="*/ 1286887 w 2371972"/>
                <a:gd name="connsiteY24311" fmla="*/ 720350 h 3508684"/>
                <a:gd name="connsiteX24312" fmla="*/ 1286602 w 2371972"/>
                <a:gd name="connsiteY24312" fmla="*/ 722729 h 3508684"/>
                <a:gd name="connsiteX24313" fmla="*/ 1286316 w 2371972"/>
                <a:gd name="connsiteY24313" fmla="*/ 723395 h 3508684"/>
                <a:gd name="connsiteX24314" fmla="*/ 1283653 w 2371972"/>
                <a:gd name="connsiteY24314" fmla="*/ 724061 h 3508684"/>
                <a:gd name="connsiteX24315" fmla="*/ 1282132 w 2371972"/>
                <a:gd name="connsiteY24315" fmla="*/ 725774 h 3508684"/>
                <a:gd name="connsiteX24316" fmla="*/ 1281466 w 2371972"/>
                <a:gd name="connsiteY24316" fmla="*/ 727487 h 3508684"/>
                <a:gd name="connsiteX24317" fmla="*/ 1281181 w 2371972"/>
                <a:gd name="connsiteY24317" fmla="*/ 729200 h 3508684"/>
                <a:gd name="connsiteX24318" fmla="*/ 1283273 w 2371972"/>
                <a:gd name="connsiteY24318" fmla="*/ 730437 h 3508684"/>
                <a:gd name="connsiteX24319" fmla="*/ 1283273 w 2371972"/>
                <a:gd name="connsiteY24319" fmla="*/ 731674 h 3508684"/>
                <a:gd name="connsiteX24320" fmla="*/ 1283939 w 2371972"/>
                <a:gd name="connsiteY24320" fmla="*/ 731959 h 3508684"/>
                <a:gd name="connsiteX24321" fmla="*/ 1283939 w 2371972"/>
                <a:gd name="connsiteY24321" fmla="*/ 731293 h 3508684"/>
                <a:gd name="connsiteX24322" fmla="*/ 1286411 w 2371972"/>
                <a:gd name="connsiteY24322" fmla="*/ 728914 h 3508684"/>
                <a:gd name="connsiteX24323" fmla="*/ 1286411 w 2371972"/>
                <a:gd name="connsiteY24323" fmla="*/ 728058 h 3508684"/>
                <a:gd name="connsiteX24324" fmla="*/ 1287267 w 2371972"/>
                <a:gd name="connsiteY24324" fmla="*/ 727392 h 3508684"/>
                <a:gd name="connsiteX24325" fmla="*/ 1287743 w 2371972"/>
                <a:gd name="connsiteY24325" fmla="*/ 725869 h 3508684"/>
                <a:gd name="connsiteX24326" fmla="*/ 1290025 w 2371972"/>
                <a:gd name="connsiteY24326" fmla="*/ 722919 h 3508684"/>
                <a:gd name="connsiteX24327" fmla="*/ 1290310 w 2371972"/>
                <a:gd name="connsiteY24327" fmla="*/ 721872 h 3508684"/>
                <a:gd name="connsiteX24328" fmla="*/ 1290786 w 2371972"/>
                <a:gd name="connsiteY24328" fmla="*/ 721587 h 3508684"/>
                <a:gd name="connsiteX24329" fmla="*/ 1291071 w 2371972"/>
                <a:gd name="connsiteY24329" fmla="*/ 719208 h 3508684"/>
                <a:gd name="connsiteX24330" fmla="*/ 1291927 w 2371972"/>
                <a:gd name="connsiteY24330" fmla="*/ 718542 h 3508684"/>
                <a:gd name="connsiteX24331" fmla="*/ 1291927 w 2371972"/>
                <a:gd name="connsiteY24331" fmla="*/ 717685 h 3508684"/>
                <a:gd name="connsiteX24332" fmla="*/ 1295351 w 2371972"/>
                <a:gd name="connsiteY24332" fmla="*/ 715307 h 3508684"/>
                <a:gd name="connsiteX24333" fmla="*/ 1295351 w 2371972"/>
                <a:gd name="connsiteY24333" fmla="*/ 713594 h 3508684"/>
                <a:gd name="connsiteX24334" fmla="*/ 1296112 w 2371972"/>
                <a:gd name="connsiteY24334" fmla="*/ 712928 h 3508684"/>
                <a:gd name="connsiteX24335" fmla="*/ 1296967 w 2371972"/>
                <a:gd name="connsiteY24335" fmla="*/ 708836 h 3508684"/>
                <a:gd name="connsiteX24336" fmla="*/ 1299820 w 2371972"/>
                <a:gd name="connsiteY24336" fmla="*/ 706266 h 3508684"/>
                <a:gd name="connsiteX24337" fmla="*/ 1300106 w 2371972"/>
                <a:gd name="connsiteY24337" fmla="*/ 705410 h 3508684"/>
                <a:gd name="connsiteX24338" fmla="*/ 1300866 w 2371972"/>
                <a:gd name="connsiteY24338" fmla="*/ 705410 h 3508684"/>
                <a:gd name="connsiteX24339" fmla="*/ 1301152 w 2371972"/>
                <a:gd name="connsiteY24339" fmla="*/ 704554 h 3508684"/>
                <a:gd name="connsiteX24340" fmla="*/ 1304290 w 2371972"/>
                <a:gd name="connsiteY24340" fmla="*/ 703507 h 3508684"/>
                <a:gd name="connsiteX24341" fmla="*/ 1304575 w 2371972"/>
                <a:gd name="connsiteY24341" fmla="*/ 698178 h 3508684"/>
                <a:gd name="connsiteX24342" fmla="*/ 1302483 w 2371972"/>
                <a:gd name="connsiteY24342" fmla="*/ 695609 h 3508684"/>
                <a:gd name="connsiteX24343" fmla="*/ 1301152 w 2371972"/>
                <a:gd name="connsiteY24343" fmla="*/ 694943 h 3508684"/>
                <a:gd name="connsiteX24344" fmla="*/ 1298489 w 2371972"/>
                <a:gd name="connsiteY24344" fmla="*/ 694943 h 3508684"/>
                <a:gd name="connsiteX24345" fmla="*/ 1299345 w 2371972"/>
                <a:gd name="connsiteY24345" fmla="*/ 694086 h 3508684"/>
                <a:gd name="connsiteX24346" fmla="*/ 1306477 w 2371972"/>
                <a:gd name="connsiteY24346" fmla="*/ 692849 h 3508684"/>
                <a:gd name="connsiteX24347" fmla="*/ 1308950 w 2371972"/>
                <a:gd name="connsiteY24347" fmla="*/ 689233 h 3508684"/>
                <a:gd name="connsiteX24348" fmla="*/ 1311232 w 2371972"/>
                <a:gd name="connsiteY24348" fmla="*/ 687330 h 3508684"/>
                <a:gd name="connsiteX24349" fmla="*/ 1313705 w 2371972"/>
                <a:gd name="connsiteY24349" fmla="*/ 684380 h 3508684"/>
                <a:gd name="connsiteX24350" fmla="*/ 1314561 w 2371972"/>
                <a:gd name="connsiteY24350" fmla="*/ 682191 h 3508684"/>
                <a:gd name="connsiteX24351" fmla="*/ 1318745 w 2371972"/>
                <a:gd name="connsiteY24351" fmla="*/ 681525 h 3508684"/>
                <a:gd name="connsiteX24352" fmla="*/ 1320267 w 2371972"/>
                <a:gd name="connsiteY24352" fmla="*/ 680859 h 3508684"/>
                <a:gd name="connsiteX24353" fmla="*/ 1320932 w 2371972"/>
                <a:gd name="connsiteY24353" fmla="*/ 676672 h 3508684"/>
                <a:gd name="connsiteX24354" fmla="*/ 1321788 w 2371972"/>
                <a:gd name="connsiteY24354" fmla="*/ 676292 h 3508684"/>
                <a:gd name="connsiteX24355" fmla="*/ 1322454 w 2371972"/>
                <a:gd name="connsiteY24355" fmla="*/ 674103 h 3508684"/>
                <a:gd name="connsiteX24356" fmla="*/ 1324736 w 2371972"/>
                <a:gd name="connsiteY24356" fmla="*/ 671534 h 3508684"/>
                <a:gd name="connsiteX24357" fmla="*/ 1325022 w 2371972"/>
                <a:gd name="connsiteY24357" fmla="*/ 670487 h 3508684"/>
                <a:gd name="connsiteX24358" fmla="*/ 1327304 w 2371972"/>
                <a:gd name="connsiteY24358" fmla="*/ 667727 h 3508684"/>
                <a:gd name="connsiteX24359" fmla="*/ 1327780 w 2371972"/>
                <a:gd name="connsiteY24359" fmla="*/ 666205 h 3508684"/>
                <a:gd name="connsiteX24360" fmla="*/ 1328636 w 2371972"/>
                <a:gd name="connsiteY24360" fmla="*/ 665443 h 3508684"/>
                <a:gd name="connsiteX24361" fmla="*/ 1330157 w 2371972"/>
                <a:gd name="connsiteY24361" fmla="*/ 662684 h 3508684"/>
                <a:gd name="connsiteX24362" fmla="*/ 1331203 w 2371972"/>
                <a:gd name="connsiteY24362" fmla="*/ 662303 h 3508684"/>
                <a:gd name="connsiteX24363" fmla="*/ 1330918 w 2371972"/>
                <a:gd name="connsiteY24363" fmla="*/ 660781 h 3508684"/>
                <a:gd name="connsiteX24364" fmla="*/ 1335863 w 2371972"/>
                <a:gd name="connsiteY24364" fmla="*/ 658211 h 3508684"/>
                <a:gd name="connsiteX24365" fmla="*/ 1336719 w 2371972"/>
                <a:gd name="connsiteY24365" fmla="*/ 657165 h 3508684"/>
                <a:gd name="connsiteX24366" fmla="*/ 1339857 w 2371972"/>
                <a:gd name="connsiteY24366" fmla="*/ 656879 h 3508684"/>
                <a:gd name="connsiteX24367" fmla="*/ 1340903 w 2371972"/>
                <a:gd name="connsiteY24367" fmla="*/ 657545 h 3508684"/>
                <a:gd name="connsiteX24368" fmla="*/ 1340903 w 2371972"/>
                <a:gd name="connsiteY24368" fmla="*/ 658211 h 3508684"/>
                <a:gd name="connsiteX24369" fmla="*/ 1341379 w 2371972"/>
                <a:gd name="connsiteY24369" fmla="*/ 656499 h 3508684"/>
                <a:gd name="connsiteX24370" fmla="*/ 1342140 w 2371972"/>
                <a:gd name="connsiteY24370" fmla="*/ 656213 h 3508684"/>
                <a:gd name="connsiteX24371" fmla="*/ 1345563 w 2371972"/>
                <a:gd name="connsiteY24371" fmla="*/ 657450 h 3508684"/>
                <a:gd name="connsiteX24372" fmla="*/ 1346039 w 2371972"/>
                <a:gd name="connsiteY24372" fmla="*/ 656594 h 3508684"/>
                <a:gd name="connsiteX24373" fmla="*/ 1348321 w 2371972"/>
                <a:gd name="connsiteY24373" fmla="*/ 656594 h 3508684"/>
                <a:gd name="connsiteX24374" fmla="*/ 1352125 w 2371972"/>
                <a:gd name="connsiteY24374" fmla="*/ 654881 h 3508684"/>
                <a:gd name="connsiteX24375" fmla="*/ 1353647 w 2371972"/>
                <a:gd name="connsiteY24375" fmla="*/ 654595 h 3508684"/>
                <a:gd name="connsiteX24376" fmla="*/ 1357070 w 2371972"/>
                <a:gd name="connsiteY24376" fmla="*/ 656118 h 3508684"/>
                <a:gd name="connsiteX24377" fmla="*/ 1358592 w 2371972"/>
                <a:gd name="connsiteY24377" fmla="*/ 657355 h 3508684"/>
                <a:gd name="connsiteX24378" fmla="*/ 1362015 w 2371972"/>
                <a:gd name="connsiteY24378" fmla="*/ 656974 h 3508684"/>
                <a:gd name="connsiteX24379" fmla="*/ 1362776 w 2371972"/>
                <a:gd name="connsiteY24379" fmla="*/ 657355 h 3508684"/>
                <a:gd name="connsiteX24380" fmla="*/ 1363062 w 2371972"/>
                <a:gd name="connsiteY24380" fmla="*/ 658592 h 3508684"/>
                <a:gd name="connsiteX24381" fmla="*/ 1363727 w 2371972"/>
                <a:gd name="connsiteY24381" fmla="*/ 658878 h 3508684"/>
                <a:gd name="connsiteX24382" fmla="*/ 1364488 w 2371972"/>
                <a:gd name="connsiteY24382" fmla="*/ 658497 h 3508684"/>
                <a:gd name="connsiteX24383" fmla="*/ 1368292 w 2371972"/>
                <a:gd name="connsiteY24383" fmla="*/ 660210 h 3508684"/>
                <a:gd name="connsiteX24384" fmla="*/ 1368577 w 2371972"/>
                <a:gd name="connsiteY24384" fmla="*/ 661923 h 3508684"/>
                <a:gd name="connsiteX24385" fmla="*/ 1370099 w 2371972"/>
                <a:gd name="connsiteY24385" fmla="*/ 663160 h 3508684"/>
                <a:gd name="connsiteX24386" fmla="*/ 1370384 w 2371972"/>
                <a:gd name="connsiteY24386" fmla="*/ 664206 h 3508684"/>
                <a:gd name="connsiteX24387" fmla="*/ 1371050 w 2371972"/>
                <a:gd name="connsiteY24387" fmla="*/ 664872 h 3508684"/>
                <a:gd name="connsiteX24388" fmla="*/ 1371050 w 2371972"/>
                <a:gd name="connsiteY24388" fmla="*/ 665919 h 3508684"/>
                <a:gd name="connsiteX24389" fmla="*/ 1368958 w 2371972"/>
                <a:gd name="connsiteY24389" fmla="*/ 667156 h 3508684"/>
                <a:gd name="connsiteX24390" fmla="*/ 1368482 w 2371972"/>
                <a:gd name="connsiteY24390" fmla="*/ 668203 h 3508684"/>
                <a:gd name="connsiteX24391" fmla="*/ 1366010 w 2371972"/>
                <a:gd name="connsiteY24391" fmla="*/ 668584 h 3508684"/>
                <a:gd name="connsiteX24392" fmla="*/ 1366010 w 2371972"/>
                <a:gd name="connsiteY24392" fmla="*/ 670296 h 3508684"/>
                <a:gd name="connsiteX24393" fmla="*/ 1367816 w 2371972"/>
                <a:gd name="connsiteY24393" fmla="*/ 670963 h 3508684"/>
                <a:gd name="connsiteX24394" fmla="*/ 1368672 w 2371972"/>
                <a:gd name="connsiteY24394" fmla="*/ 670106 h 3508684"/>
                <a:gd name="connsiteX24395" fmla="*/ 1368958 w 2371972"/>
                <a:gd name="connsiteY24395" fmla="*/ 671343 h 3508684"/>
                <a:gd name="connsiteX24396" fmla="*/ 1370289 w 2371972"/>
                <a:gd name="connsiteY24396" fmla="*/ 672009 h 3508684"/>
                <a:gd name="connsiteX24397" fmla="*/ 1370765 w 2371972"/>
                <a:gd name="connsiteY24397" fmla="*/ 670772 h 3508684"/>
                <a:gd name="connsiteX24398" fmla="*/ 1371621 w 2371972"/>
                <a:gd name="connsiteY24398" fmla="*/ 670106 h 3508684"/>
                <a:gd name="connsiteX24399" fmla="*/ 1376946 w 2371972"/>
                <a:gd name="connsiteY24399" fmla="*/ 669440 h 3508684"/>
                <a:gd name="connsiteX24400" fmla="*/ 1377707 w 2371972"/>
                <a:gd name="connsiteY24400" fmla="*/ 669726 h 3508684"/>
                <a:gd name="connsiteX24401" fmla="*/ 1377992 w 2371972"/>
                <a:gd name="connsiteY24401" fmla="*/ 670963 h 3508684"/>
                <a:gd name="connsiteX24402" fmla="*/ 1378848 w 2371972"/>
                <a:gd name="connsiteY24402" fmla="*/ 672009 h 3508684"/>
                <a:gd name="connsiteX24403" fmla="*/ 1381131 w 2371972"/>
                <a:gd name="connsiteY24403" fmla="*/ 671724 h 3508684"/>
                <a:gd name="connsiteX24404" fmla="*/ 1382937 w 2371972"/>
                <a:gd name="connsiteY24404" fmla="*/ 672580 h 3508684"/>
                <a:gd name="connsiteX24405" fmla="*/ 1382081 w 2371972"/>
                <a:gd name="connsiteY24405" fmla="*/ 671343 h 3508684"/>
                <a:gd name="connsiteX24406" fmla="*/ 1382081 w 2371972"/>
                <a:gd name="connsiteY24406" fmla="*/ 670296 h 3508684"/>
                <a:gd name="connsiteX24407" fmla="*/ 1381226 w 2371972"/>
                <a:gd name="connsiteY24407" fmla="*/ 669916 h 3508684"/>
                <a:gd name="connsiteX24408" fmla="*/ 1380750 w 2371972"/>
                <a:gd name="connsiteY24408" fmla="*/ 668393 h 3508684"/>
                <a:gd name="connsiteX24409" fmla="*/ 1379419 w 2371972"/>
                <a:gd name="connsiteY24409" fmla="*/ 667347 h 3508684"/>
                <a:gd name="connsiteX24410" fmla="*/ 1378373 w 2371972"/>
                <a:gd name="connsiteY24410" fmla="*/ 664872 h 3508684"/>
                <a:gd name="connsiteX24411" fmla="*/ 1378658 w 2371972"/>
                <a:gd name="connsiteY24411" fmla="*/ 664016 h 3508684"/>
                <a:gd name="connsiteX24412" fmla="*/ 1378182 w 2371972"/>
                <a:gd name="connsiteY24412" fmla="*/ 663731 h 3508684"/>
                <a:gd name="connsiteX24413" fmla="*/ 1377422 w 2371972"/>
                <a:gd name="connsiteY24413" fmla="*/ 661542 h 3508684"/>
                <a:gd name="connsiteX24414" fmla="*/ 1377897 w 2371972"/>
                <a:gd name="connsiteY24414" fmla="*/ 660019 h 3508684"/>
                <a:gd name="connsiteX24415" fmla="*/ 1379229 w 2371972"/>
                <a:gd name="connsiteY24415" fmla="*/ 659639 h 3508684"/>
                <a:gd name="connsiteX24416" fmla="*/ 1381701 w 2371972"/>
                <a:gd name="connsiteY24416" fmla="*/ 660686 h 3508684"/>
                <a:gd name="connsiteX24417" fmla="*/ 1383793 w 2371972"/>
                <a:gd name="connsiteY24417" fmla="*/ 662208 h 3508684"/>
                <a:gd name="connsiteX24418" fmla="*/ 1385125 w 2371972"/>
                <a:gd name="connsiteY24418" fmla="*/ 661827 h 3508684"/>
                <a:gd name="connsiteX24419" fmla="*/ 1385790 w 2371972"/>
                <a:gd name="connsiteY24419" fmla="*/ 662874 h 3508684"/>
                <a:gd name="connsiteX24420" fmla="*/ 1388929 w 2371972"/>
                <a:gd name="connsiteY24420" fmla="*/ 663540 h 3508684"/>
                <a:gd name="connsiteX24421" fmla="*/ 1389689 w 2371972"/>
                <a:gd name="connsiteY24421" fmla="*/ 664777 h 3508684"/>
                <a:gd name="connsiteX24422" fmla="*/ 1391021 w 2371972"/>
                <a:gd name="connsiteY24422" fmla="*/ 665063 h 3508684"/>
                <a:gd name="connsiteX24423" fmla="*/ 1391496 w 2371972"/>
                <a:gd name="connsiteY24423" fmla="*/ 663350 h 3508684"/>
                <a:gd name="connsiteX24424" fmla="*/ 1389024 w 2371972"/>
                <a:gd name="connsiteY24424" fmla="*/ 662113 h 3508684"/>
                <a:gd name="connsiteX24425" fmla="*/ 1388358 w 2371972"/>
                <a:gd name="connsiteY24425" fmla="*/ 660400 h 3508684"/>
                <a:gd name="connsiteX24426" fmla="*/ 1386836 w 2371972"/>
                <a:gd name="connsiteY24426" fmla="*/ 659353 h 3508684"/>
                <a:gd name="connsiteX24427" fmla="*/ 1385981 w 2371972"/>
                <a:gd name="connsiteY24427" fmla="*/ 657640 h 3508684"/>
                <a:gd name="connsiteX24428" fmla="*/ 1389785 w 2371972"/>
                <a:gd name="connsiteY24428" fmla="*/ 657260 h 3508684"/>
                <a:gd name="connsiteX24429" fmla="*/ 1390450 w 2371972"/>
                <a:gd name="connsiteY24429" fmla="*/ 654691 h 3508684"/>
                <a:gd name="connsiteX24430" fmla="*/ 1389975 w 2371972"/>
                <a:gd name="connsiteY24430" fmla="*/ 654405 h 3508684"/>
                <a:gd name="connsiteX24431" fmla="*/ 1389689 w 2371972"/>
                <a:gd name="connsiteY24431" fmla="*/ 648600 h 3508684"/>
                <a:gd name="connsiteX24432" fmla="*/ 1391211 w 2371972"/>
                <a:gd name="connsiteY24432" fmla="*/ 647934 h 3508684"/>
                <a:gd name="connsiteX24433" fmla="*/ 1393018 w 2371972"/>
                <a:gd name="connsiteY24433" fmla="*/ 648600 h 3508684"/>
                <a:gd name="connsiteX24434" fmla="*/ 1395300 w 2371972"/>
                <a:gd name="connsiteY24434" fmla="*/ 648315 h 3508684"/>
                <a:gd name="connsiteX24435" fmla="*/ 1395586 w 2371972"/>
                <a:gd name="connsiteY24435" fmla="*/ 649837 h 3508684"/>
                <a:gd name="connsiteX24436" fmla="*/ 1396251 w 2371972"/>
                <a:gd name="connsiteY24436" fmla="*/ 650504 h 3508684"/>
                <a:gd name="connsiteX24437" fmla="*/ 1399104 w 2371972"/>
                <a:gd name="connsiteY24437" fmla="*/ 651741 h 3508684"/>
                <a:gd name="connsiteX24438" fmla="*/ 1399960 w 2371972"/>
                <a:gd name="connsiteY24438" fmla="*/ 652787 h 3508684"/>
                <a:gd name="connsiteX24439" fmla="*/ 1401482 w 2371972"/>
                <a:gd name="connsiteY24439" fmla="*/ 651931 h 3508684"/>
                <a:gd name="connsiteX24440" fmla="*/ 1402813 w 2371972"/>
                <a:gd name="connsiteY24440" fmla="*/ 654691 h 3508684"/>
                <a:gd name="connsiteX24441" fmla="*/ 1404145 w 2371972"/>
                <a:gd name="connsiteY24441" fmla="*/ 655547 h 3508684"/>
                <a:gd name="connsiteX24442" fmla="*/ 1404620 w 2371972"/>
                <a:gd name="connsiteY24442" fmla="*/ 655166 h 3508684"/>
                <a:gd name="connsiteX24443" fmla="*/ 1404620 w 2371972"/>
                <a:gd name="connsiteY24443" fmla="*/ 653929 h 3508684"/>
                <a:gd name="connsiteX24444" fmla="*/ 1408424 w 2371972"/>
                <a:gd name="connsiteY24444" fmla="*/ 653549 h 3508684"/>
                <a:gd name="connsiteX24445" fmla="*/ 1408900 w 2371972"/>
                <a:gd name="connsiteY24445" fmla="*/ 650123 h 3508684"/>
                <a:gd name="connsiteX24446" fmla="*/ 1409755 w 2371972"/>
                <a:gd name="connsiteY24446" fmla="*/ 649742 h 3508684"/>
                <a:gd name="connsiteX24447" fmla="*/ 1412228 w 2371972"/>
                <a:gd name="connsiteY24447" fmla="*/ 651645 h 3508684"/>
                <a:gd name="connsiteX24448" fmla="*/ 1412513 w 2371972"/>
                <a:gd name="connsiteY24448" fmla="*/ 650789 h 3508684"/>
                <a:gd name="connsiteX24449" fmla="*/ 1411848 w 2371972"/>
                <a:gd name="connsiteY24449" fmla="*/ 649266 h 3508684"/>
                <a:gd name="connsiteX24450" fmla="*/ 1412133 w 2371972"/>
                <a:gd name="connsiteY24450" fmla="*/ 648029 h 3508684"/>
                <a:gd name="connsiteX24451" fmla="*/ 1412799 w 2371972"/>
                <a:gd name="connsiteY24451" fmla="*/ 647363 h 3508684"/>
                <a:gd name="connsiteX24452" fmla="*/ 1412513 w 2371972"/>
                <a:gd name="connsiteY24452" fmla="*/ 645650 h 3508684"/>
                <a:gd name="connsiteX24453" fmla="*/ 1413559 w 2371972"/>
                <a:gd name="connsiteY24453" fmla="*/ 642891 h 3508684"/>
                <a:gd name="connsiteX24454" fmla="*/ 1413845 w 2371972"/>
                <a:gd name="connsiteY24454" fmla="*/ 640322 h 3508684"/>
                <a:gd name="connsiteX24455" fmla="*/ 1414891 w 2371972"/>
                <a:gd name="connsiteY24455" fmla="*/ 640036 h 3508684"/>
                <a:gd name="connsiteX24456" fmla="*/ 1415556 w 2371972"/>
                <a:gd name="connsiteY24456" fmla="*/ 640417 h 3508684"/>
                <a:gd name="connsiteX24457" fmla="*/ 1415271 w 2371972"/>
                <a:gd name="connsiteY24457" fmla="*/ 638038 h 3508684"/>
                <a:gd name="connsiteX24458" fmla="*/ 1418124 w 2371972"/>
                <a:gd name="connsiteY24458" fmla="*/ 638038 h 3508684"/>
                <a:gd name="connsiteX24459" fmla="*/ 1418600 w 2371972"/>
                <a:gd name="connsiteY24459" fmla="*/ 638894 h 3508684"/>
                <a:gd name="connsiteX24460" fmla="*/ 1419646 w 2371972"/>
                <a:gd name="connsiteY24460" fmla="*/ 638228 h 3508684"/>
                <a:gd name="connsiteX24461" fmla="*/ 1422309 w 2371972"/>
                <a:gd name="connsiteY24461" fmla="*/ 639465 h 3508684"/>
                <a:gd name="connsiteX24462" fmla="*/ 1423164 w 2371972"/>
                <a:gd name="connsiteY24462" fmla="*/ 636515 h 3508684"/>
                <a:gd name="connsiteX24463" fmla="*/ 1424020 w 2371972"/>
                <a:gd name="connsiteY24463" fmla="*/ 636515 h 3508684"/>
                <a:gd name="connsiteX24464" fmla="*/ 1424306 w 2371972"/>
                <a:gd name="connsiteY24464" fmla="*/ 635469 h 3508684"/>
                <a:gd name="connsiteX24465" fmla="*/ 1425161 w 2371972"/>
                <a:gd name="connsiteY24465" fmla="*/ 635183 h 3508684"/>
                <a:gd name="connsiteX24466" fmla="*/ 1427824 w 2371972"/>
                <a:gd name="connsiteY24466" fmla="*/ 636039 h 3508684"/>
                <a:gd name="connsiteX24467" fmla="*/ 1427824 w 2371972"/>
                <a:gd name="connsiteY24467" fmla="*/ 634993 h 3508684"/>
                <a:gd name="connsiteX24468" fmla="*/ 1428870 w 2371972"/>
                <a:gd name="connsiteY24468" fmla="*/ 634612 h 3508684"/>
                <a:gd name="connsiteX24469" fmla="*/ 1429346 w 2371972"/>
                <a:gd name="connsiteY24469" fmla="*/ 636991 h 3508684"/>
                <a:gd name="connsiteX24470" fmla="*/ 1430677 w 2371972"/>
                <a:gd name="connsiteY24470" fmla="*/ 638038 h 3508684"/>
                <a:gd name="connsiteX24471" fmla="*/ 1430392 w 2371972"/>
                <a:gd name="connsiteY24471" fmla="*/ 639560 h 3508684"/>
                <a:gd name="connsiteX24472" fmla="*/ 1430868 w 2371972"/>
                <a:gd name="connsiteY24472" fmla="*/ 641559 h 3508684"/>
                <a:gd name="connsiteX24473" fmla="*/ 1432199 w 2371972"/>
                <a:gd name="connsiteY24473" fmla="*/ 641178 h 3508684"/>
                <a:gd name="connsiteX24474" fmla="*/ 1432199 w 2371972"/>
                <a:gd name="connsiteY24474" fmla="*/ 638989 h 3508684"/>
                <a:gd name="connsiteX24475" fmla="*/ 1433530 w 2371972"/>
                <a:gd name="connsiteY24475" fmla="*/ 638133 h 3508684"/>
                <a:gd name="connsiteX24476" fmla="*/ 1433816 w 2371972"/>
                <a:gd name="connsiteY24476" fmla="*/ 639846 h 3508684"/>
                <a:gd name="connsiteX24477" fmla="*/ 1436288 w 2371972"/>
                <a:gd name="connsiteY24477" fmla="*/ 639846 h 3508684"/>
                <a:gd name="connsiteX24478" fmla="*/ 1437810 w 2371972"/>
                <a:gd name="connsiteY24478" fmla="*/ 643938 h 3508684"/>
                <a:gd name="connsiteX24479" fmla="*/ 1438476 w 2371972"/>
                <a:gd name="connsiteY24479" fmla="*/ 643938 h 3508684"/>
                <a:gd name="connsiteX24480" fmla="*/ 1438476 w 2371972"/>
                <a:gd name="connsiteY24480" fmla="*/ 643272 h 3508684"/>
                <a:gd name="connsiteX24481" fmla="*/ 1439236 w 2371972"/>
                <a:gd name="connsiteY24481" fmla="*/ 642986 h 3508684"/>
                <a:gd name="connsiteX24482" fmla="*/ 1439712 w 2371972"/>
                <a:gd name="connsiteY24482" fmla="*/ 642130 h 3508684"/>
                <a:gd name="connsiteX24483" fmla="*/ 1439712 w 2371972"/>
                <a:gd name="connsiteY24483" fmla="*/ 641273 h 3508684"/>
                <a:gd name="connsiteX24484" fmla="*/ 1440377 w 2371972"/>
                <a:gd name="connsiteY24484" fmla="*/ 640988 h 3508684"/>
                <a:gd name="connsiteX24485" fmla="*/ 1441424 w 2371972"/>
                <a:gd name="connsiteY24485" fmla="*/ 641654 h 3508684"/>
                <a:gd name="connsiteX24486" fmla="*/ 1441709 w 2371972"/>
                <a:gd name="connsiteY24486" fmla="*/ 642320 h 3508684"/>
                <a:gd name="connsiteX24487" fmla="*/ 1442755 w 2371972"/>
                <a:gd name="connsiteY24487" fmla="*/ 648886 h 3508684"/>
                <a:gd name="connsiteX24488" fmla="*/ 1446369 w 2371972"/>
                <a:gd name="connsiteY24488" fmla="*/ 649266 h 3508684"/>
                <a:gd name="connsiteX24489" fmla="*/ 1446844 w 2371972"/>
                <a:gd name="connsiteY24489" fmla="*/ 648981 h 3508684"/>
                <a:gd name="connsiteX24490" fmla="*/ 1447130 w 2371972"/>
                <a:gd name="connsiteY24490" fmla="*/ 647744 h 3508684"/>
                <a:gd name="connsiteX24491" fmla="*/ 1446369 w 2371972"/>
                <a:gd name="connsiteY24491" fmla="*/ 646031 h 3508684"/>
                <a:gd name="connsiteX24492" fmla="*/ 1447130 w 2371972"/>
                <a:gd name="connsiteY24492" fmla="*/ 645650 h 3508684"/>
                <a:gd name="connsiteX24493" fmla="*/ 1447130 w 2371972"/>
                <a:gd name="connsiteY24493" fmla="*/ 644604 h 3508684"/>
                <a:gd name="connsiteX24494" fmla="*/ 1446274 w 2371972"/>
                <a:gd name="connsiteY24494" fmla="*/ 639655 h 3508684"/>
                <a:gd name="connsiteX24495" fmla="*/ 1447320 w 2371972"/>
                <a:gd name="connsiteY24495" fmla="*/ 638609 h 3508684"/>
                <a:gd name="connsiteX24496" fmla="*/ 1449412 w 2371972"/>
                <a:gd name="connsiteY24496" fmla="*/ 638323 h 3508684"/>
                <a:gd name="connsiteX24497" fmla="*/ 1450458 w 2371972"/>
                <a:gd name="connsiteY24497" fmla="*/ 637276 h 3508684"/>
                <a:gd name="connsiteX24498" fmla="*/ 1450743 w 2371972"/>
                <a:gd name="connsiteY24498" fmla="*/ 636230 h 3508684"/>
                <a:gd name="connsiteX24499" fmla="*/ 1452550 w 2371972"/>
                <a:gd name="connsiteY24499" fmla="*/ 635564 h 3508684"/>
                <a:gd name="connsiteX24500" fmla="*/ 1455213 w 2371972"/>
                <a:gd name="connsiteY24500" fmla="*/ 633185 h 3508684"/>
                <a:gd name="connsiteX24501" fmla="*/ 1455498 w 2371972"/>
                <a:gd name="connsiteY24501" fmla="*/ 632138 h 3508684"/>
                <a:gd name="connsiteX24502" fmla="*/ 1454642 w 2371972"/>
                <a:gd name="connsiteY24502" fmla="*/ 631472 h 3508684"/>
                <a:gd name="connsiteX24503" fmla="*/ 1455498 w 2371972"/>
                <a:gd name="connsiteY24503" fmla="*/ 630806 h 3508684"/>
                <a:gd name="connsiteX24504" fmla="*/ 1455498 w 2371972"/>
                <a:gd name="connsiteY24504" fmla="*/ 630235 h 3508684"/>
                <a:gd name="connsiteX24505" fmla="*/ 1454642 w 2371972"/>
                <a:gd name="connsiteY24505" fmla="*/ 629569 h 3508684"/>
                <a:gd name="connsiteX24506" fmla="*/ 1454357 w 2371972"/>
                <a:gd name="connsiteY24506" fmla="*/ 628522 h 3508684"/>
                <a:gd name="connsiteX24507" fmla="*/ 1453596 w 2371972"/>
                <a:gd name="connsiteY24507" fmla="*/ 628236 h 3508684"/>
                <a:gd name="connsiteX24508" fmla="*/ 1453596 w 2371972"/>
                <a:gd name="connsiteY24508" fmla="*/ 627190 h 3508684"/>
                <a:gd name="connsiteX24509" fmla="*/ 1454357 w 2371972"/>
                <a:gd name="connsiteY24509" fmla="*/ 626904 h 3508684"/>
                <a:gd name="connsiteX24510" fmla="*/ 1455689 w 2371972"/>
                <a:gd name="connsiteY24510" fmla="*/ 627570 h 3508684"/>
                <a:gd name="connsiteX24511" fmla="*/ 1454928 w 2371972"/>
                <a:gd name="connsiteY24511" fmla="*/ 625857 h 3508684"/>
                <a:gd name="connsiteX24512" fmla="*/ 1455213 w 2371972"/>
                <a:gd name="connsiteY24512" fmla="*/ 625191 h 3508684"/>
                <a:gd name="connsiteX24513" fmla="*/ 1455974 w 2371972"/>
                <a:gd name="connsiteY24513" fmla="*/ 625191 h 3508684"/>
                <a:gd name="connsiteX24514" fmla="*/ 1456259 w 2371972"/>
                <a:gd name="connsiteY24514" fmla="*/ 624145 h 3508684"/>
                <a:gd name="connsiteX24515" fmla="*/ 1457305 w 2371972"/>
                <a:gd name="connsiteY24515" fmla="*/ 623764 h 3508684"/>
                <a:gd name="connsiteX24516" fmla="*/ 1457971 w 2371972"/>
                <a:gd name="connsiteY24516" fmla="*/ 618150 h 3508684"/>
                <a:gd name="connsiteX24517" fmla="*/ 1458827 w 2371972"/>
                <a:gd name="connsiteY24517" fmla="*/ 617484 h 3508684"/>
                <a:gd name="connsiteX24518" fmla="*/ 1460919 w 2371972"/>
                <a:gd name="connsiteY24518" fmla="*/ 618721 h 3508684"/>
                <a:gd name="connsiteX24519" fmla="*/ 1462250 w 2371972"/>
                <a:gd name="connsiteY24519" fmla="*/ 617864 h 3508684"/>
                <a:gd name="connsiteX24520" fmla="*/ 1462536 w 2371972"/>
                <a:gd name="connsiteY24520" fmla="*/ 616342 h 3508684"/>
                <a:gd name="connsiteX24521" fmla="*/ 1461680 w 2371972"/>
                <a:gd name="connsiteY24521" fmla="*/ 615961 h 3508684"/>
                <a:gd name="connsiteX24522" fmla="*/ 1462345 w 2371972"/>
                <a:gd name="connsiteY24522" fmla="*/ 615676 h 3508684"/>
                <a:gd name="connsiteX24523" fmla="*/ 1465103 w 2371972"/>
                <a:gd name="connsiteY24523" fmla="*/ 616913 h 3508684"/>
                <a:gd name="connsiteX24524" fmla="*/ 1466150 w 2371972"/>
                <a:gd name="connsiteY24524" fmla="*/ 616532 h 3508684"/>
                <a:gd name="connsiteX24525" fmla="*/ 1467005 w 2371972"/>
                <a:gd name="connsiteY24525" fmla="*/ 614153 h 3508684"/>
                <a:gd name="connsiteX24526" fmla="*/ 1467481 w 2371972"/>
                <a:gd name="connsiteY24526" fmla="*/ 613868 h 3508684"/>
                <a:gd name="connsiteX24527" fmla="*/ 1467481 w 2371972"/>
                <a:gd name="connsiteY24527" fmla="*/ 612821 h 3508684"/>
                <a:gd name="connsiteX24528" fmla="*/ 1466435 w 2371972"/>
                <a:gd name="connsiteY24528" fmla="*/ 611108 h 3508684"/>
                <a:gd name="connsiteX24529" fmla="*/ 1467100 w 2371972"/>
                <a:gd name="connsiteY24529" fmla="*/ 610442 h 3508684"/>
                <a:gd name="connsiteX24530" fmla="*/ 1467861 w 2371972"/>
                <a:gd name="connsiteY24530" fmla="*/ 611298 h 3508684"/>
                <a:gd name="connsiteX24531" fmla="*/ 1467861 w 2371972"/>
                <a:gd name="connsiteY24531" fmla="*/ 611108 h 3508684"/>
                <a:gd name="connsiteX24532" fmla="*/ 1469193 w 2371972"/>
                <a:gd name="connsiteY24532" fmla="*/ 610822 h 3508684"/>
                <a:gd name="connsiteX24533" fmla="*/ 1470048 w 2371972"/>
                <a:gd name="connsiteY24533" fmla="*/ 614439 h 3508684"/>
                <a:gd name="connsiteX24534" fmla="*/ 1469763 w 2371972"/>
                <a:gd name="connsiteY24534" fmla="*/ 616151 h 3508684"/>
                <a:gd name="connsiteX24535" fmla="*/ 1470524 w 2371972"/>
                <a:gd name="connsiteY24535" fmla="*/ 618530 h 3508684"/>
                <a:gd name="connsiteX24536" fmla="*/ 1471380 w 2371972"/>
                <a:gd name="connsiteY24536" fmla="*/ 618816 h 3508684"/>
                <a:gd name="connsiteX24537" fmla="*/ 1471380 w 2371972"/>
                <a:gd name="connsiteY24537" fmla="*/ 621195 h 3508684"/>
                <a:gd name="connsiteX24538" fmla="*/ 1472141 w 2371972"/>
                <a:gd name="connsiteY24538" fmla="*/ 622241 h 3508684"/>
                <a:gd name="connsiteX24539" fmla="*/ 1471380 w 2371972"/>
                <a:gd name="connsiteY24539" fmla="*/ 625477 h 3508684"/>
                <a:gd name="connsiteX24540" fmla="*/ 1472141 w 2371972"/>
                <a:gd name="connsiteY24540" fmla="*/ 626333 h 3508684"/>
                <a:gd name="connsiteX24541" fmla="*/ 1472141 w 2371972"/>
                <a:gd name="connsiteY24541" fmla="*/ 628712 h 3508684"/>
                <a:gd name="connsiteX24542" fmla="*/ 1473662 w 2371972"/>
                <a:gd name="connsiteY24542" fmla="*/ 632138 h 3508684"/>
                <a:gd name="connsiteX24543" fmla="*/ 1473377 w 2371972"/>
                <a:gd name="connsiteY24543" fmla="*/ 635373 h 3508684"/>
                <a:gd name="connsiteX24544" fmla="*/ 1473853 w 2371972"/>
                <a:gd name="connsiteY24544" fmla="*/ 638894 h 3508684"/>
                <a:gd name="connsiteX24545" fmla="*/ 1474518 w 2371972"/>
                <a:gd name="connsiteY24545" fmla="*/ 638323 h 3508684"/>
                <a:gd name="connsiteX24546" fmla="*/ 1477942 w 2371972"/>
                <a:gd name="connsiteY24546" fmla="*/ 638323 h 3508684"/>
                <a:gd name="connsiteX24547" fmla="*/ 1477942 w 2371972"/>
                <a:gd name="connsiteY24547" fmla="*/ 637086 h 3508684"/>
                <a:gd name="connsiteX24548" fmla="*/ 1478608 w 2371972"/>
                <a:gd name="connsiteY24548" fmla="*/ 636230 h 3508684"/>
                <a:gd name="connsiteX24549" fmla="*/ 1483743 w 2371972"/>
                <a:gd name="connsiteY24549" fmla="*/ 634041 h 3508684"/>
                <a:gd name="connsiteX24550" fmla="*/ 1486025 w 2371972"/>
                <a:gd name="connsiteY24550" fmla="*/ 633756 h 3508684"/>
                <a:gd name="connsiteX24551" fmla="*/ 1487832 w 2371972"/>
                <a:gd name="connsiteY24551" fmla="*/ 634802 h 3508684"/>
                <a:gd name="connsiteX24552" fmla="*/ 1489924 w 2371972"/>
                <a:gd name="connsiteY24552" fmla="*/ 635088 h 3508684"/>
                <a:gd name="connsiteX24553" fmla="*/ 1490400 w 2371972"/>
                <a:gd name="connsiteY24553" fmla="*/ 633565 h 3508684"/>
                <a:gd name="connsiteX24554" fmla="*/ 1494869 w 2371972"/>
                <a:gd name="connsiteY24554" fmla="*/ 631377 h 3508684"/>
                <a:gd name="connsiteX24555" fmla="*/ 1495725 w 2371972"/>
                <a:gd name="connsiteY24555" fmla="*/ 632233 h 3508684"/>
                <a:gd name="connsiteX24556" fmla="*/ 1496201 w 2371972"/>
                <a:gd name="connsiteY24556" fmla="*/ 634422 h 3508684"/>
                <a:gd name="connsiteX24557" fmla="*/ 1497057 w 2371972"/>
                <a:gd name="connsiteY24557" fmla="*/ 635088 h 3508684"/>
                <a:gd name="connsiteX24558" fmla="*/ 1497342 w 2371972"/>
                <a:gd name="connsiteY24558" fmla="*/ 636135 h 3508684"/>
                <a:gd name="connsiteX24559" fmla="*/ 1498388 w 2371972"/>
                <a:gd name="connsiteY24559" fmla="*/ 636801 h 3508684"/>
                <a:gd name="connsiteX24560" fmla="*/ 1498864 w 2371972"/>
                <a:gd name="connsiteY24560" fmla="*/ 636515 h 3508684"/>
                <a:gd name="connsiteX24561" fmla="*/ 1498864 w 2371972"/>
                <a:gd name="connsiteY24561" fmla="*/ 634898 h 3508684"/>
                <a:gd name="connsiteX24562" fmla="*/ 1499720 w 2371972"/>
                <a:gd name="connsiteY24562" fmla="*/ 632899 h 3508684"/>
                <a:gd name="connsiteX24563" fmla="*/ 1501527 w 2371972"/>
                <a:gd name="connsiteY24563" fmla="*/ 632899 h 3508684"/>
                <a:gd name="connsiteX24564" fmla="*/ 1501812 w 2371972"/>
                <a:gd name="connsiteY24564" fmla="*/ 632233 h 3508684"/>
                <a:gd name="connsiteX24565" fmla="*/ 1502858 w 2371972"/>
                <a:gd name="connsiteY24565" fmla="*/ 631852 h 3508684"/>
                <a:gd name="connsiteX24566" fmla="*/ 1503904 w 2371972"/>
                <a:gd name="connsiteY24566" fmla="*/ 632519 h 3508684"/>
                <a:gd name="connsiteX24567" fmla="*/ 1503619 w 2371972"/>
                <a:gd name="connsiteY24567" fmla="*/ 633565 h 3508684"/>
                <a:gd name="connsiteX24568" fmla="*/ 1503143 w 2371972"/>
                <a:gd name="connsiteY24568" fmla="*/ 633851 h 3508684"/>
                <a:gd name="connsiteX24569" fmla="*/ 1504189 w 2371972"/>
                <a:gd name="connsiteY24569" fmla="*/ 634136 h 3508684"/>
                <a:gd name="connsiteX24570" fmla="*/ 1506852 w 2371972"/>
                <a:gd name="connsiteY24570" fmla="*/ 636896 h 3508684"/>
                <a:gd name="connsiteX24571" fmla="*/ 1507613 w 2371972"/>
                <a:gd name="connsiteY24571" fmla="*/ 642510 h 3508684"/>
                <a:gd name="connsiteX24572" fmla="*/ 1511417 w 2371972"/>
                <a:gd name="connsiteY24572" fmla="*/ 643747 h 3508684"/>
                <a:gd name="connsiteX24573" fmla="*/ 1512178 w 2371972"/>
                <a:gd name="connsiteY24573" fmla="*/ 643367 h 3508684"/>
                <a:gd name="connsiteX24574" fmla="*/ 1512843 w 2371972"/>
                <a:gd name="connsiteY24574" fmla="*/ 639465 h 3508684"/>
                <a:gd name="connsiteX24575" fmla="*/ 1514365 w 2371972"/>
                <a:gd name="connsiteY24575" fmla="*/ 639085 h 3508684"/>
                <a:gd name="connsiteX24576" fmla="*/ 1514650 w 2371972"/>
                <a:gd name="connsiteY24576" fmla="*/ 638228 h 3508684"/>
                <a:gd name="connsiteX24577" fmla="*/ 1517123 w 2371972"/>
                <a:gd name="connsiteY24577" fmla="*/ 636515 h 3508684"/>
                <a:gd name="connsiteX24578" fmla="*/ 1519595 w 2371972"/>
                <a:gd name="connsiteY24578" fmla="*/ 636135 h 3508684"/>
                <a:gd name="connsiteX24579" fmla="*/ 1521402 w 2371972"/>
                <a:gd name="connsiteY24579" fmla="*/ 637181 h 3508684"/>
                <a:gd name="connsiteX24580" fmla="*/ 1527203 w 2371972"/>
                <a:gd name="connsiteY24580" fmla="*/ 638228 h 3508684"/>
                <a:gd name="connsiteX24581" fmla="*/ 1530056 w 2371972"/>
                <a:gd name="connsiteY24581" fmla="*/ 639275 h 3508684"/>
                <a:gd name="connsiteX24582" fmla="*/ 1532529 w 2371972"/>
                <a:gd name="connsiteY24582" fmla="*/ 639560 h 3508684"/>
                <a:gd name="connsiteX24583" fmla="*/ 1534621 w 2371972"/>
                <a:gd name="connsiteY24583" fmla="*/ 638514 h 3508684"/>
                <a:gd name="connsiteX24584" fmla="*/ 1537474 w 2371972"/>
                <a:gd name="connsiteY24584" fmla="*/ 638228 h 3508684"/>
                <a:gd name="connsiteX24585" fmla="*/ 1538330 w 2371972"/>
                <a:gd name="connsiteY24585" fmla="*/ 636515 h 3508684"/>
                <a:gd name="connsiteX24586" fmla="*/ 1539376 w 2371972"/>
                <a:gd name="connsiteY24586" fmla="*/ 635849 h 3508684"/>
                <a:gd name="connsiteX24587" fmla="*/ 1548125 w 2371972"/>
                <a:gd name="connsiteY24587" fmla="*/ 635849 h 3508684"/>
                <a:gd name="connsiteX24588" fmla="*/ 1556589 w 2371972"/>
                <a:gd name="connsiteY24588" fmla="*/ 632233 h 3508684"/>
                <a:gd name="connsiteX24589" fmla="*/ 1559252 w 2371972"/>
                <a:gd name="connsiteY24589" fmla="*/ 633090 h 3508684"/>
                <a:gd name="connsiteX24590" fmla="*/ 1559727 w 2371972"/>
                <a:gd name="connsiteY24590" fmla="*/ 636515 h 3508684"/>
                <a:gd name="connsiteX24591" fmla="*/ 1560203 w 2371972"/>
                <a:gd name="connsiteY24591" fmla="*/ 636801 h 3508684"/>
                <a:gd name="connsiteX24592" fmla="*/ 1559442 w 2371972"/>
                <a:gd name="connsiteY24592" fmla="*/ 638704 h 3508684"/>
                <a:gd name="connsiteX24593" fmla="*/ 1559918 w 2371972"/>
                <a:gd name="connsiteY24593" fmla="*/ 639370 h 3508684"/>
                <a:gd name="connsiteX24594" fmla="*/ 1561249 w 2371972"/>
                <a:gd name="connsiteY24594" fmla="*/ 640226 h 3508684"/>
                <a:gd name="connsiteX24595" fmla="*/ 1564673 w 2371972"/>
                <a:gd name="connsiteY24595" fmla="*/ 640512 h 3508684"/>
                <a:gd name="connsiteX24596" fmla="*/ 1565528 w 2371972"/>
                <a:gd name="connsiteY24596" fmla="*/ 637943 h 3508684"/>
                <a:gd name="connsiteX24597" fmla="*/ 1564673 w 2371972"/>
                <a:gd name="connsiteY24597" fmla="*/ 635944 h 3508684"/>
                <a:gd name="connsiteX24598" fmla="*/ 1564673 w 2371972"/>
                <a:gd name="connsiteY24598" fmla="*/ 634422 h 3508684"/>
                <a:gd name="connsiteX24599" fmla="*/ 1566765 w 2371972"/>
                <a:gd name="connsiteY24599" fmla="*/ 631472 h 3508684"/>
                <a:gd name="connsiteX24600" fmla="*/ 1568857 w 2371972"/>
                <a:gd name="connsiteY24600" fmla="*/ 630235 h 3508684"/>
                <a:gd name="connsiteX24601" fmla="*/ 1571520 w 2371972"/>
                <a:gd name="connsiteY24601" fmla="*/ 629569 h 3508684"/>
                <a:gd name="connsiteX24602" fmla="*/ 1571805 w 2371972"/>
                <a:gd name="connsiteY24602" fmla="*/ 628712 h 3508684"/>
                <a:gd name="connsiteX24603" fmla="*/ 1575989 w 2371972"/>
                <a:gd name="connsiteY24603" fmla="*/ 627475 h 3508684"/>
                <a:gd name="connsiteX24604" fmla="*/ 1576845 w 2371972"/>
                <a:gd name="connsiteY24604" fmla="*/ 625762 h 3508684"/>
                <a:gd name="connsiteX24605" fmla="*/ 1579508 w 2371972"/>
                <a:gd name="connsiteY24605" fmla="*/ 624906 h 3508684"/>
                <a:gd name="connsiteX24606" fmla="*/ 1586165 w 2371972"/>
                <a:gd name="connsiteY24606" fmla="*/ 616056 h 3508684"/>
                <a:gd name="connsiteX24607" fmla="*/ 1592442 w 2371972"/>
                <a:gd name="connsiteY24607" fmla="*/ 611393 h 3508684"/>
                <a:gd name="connsiteX24608" fmla="*/ 1598053 w 2371972"/>
                <a:gd name="connsiteY24608" fmla="*/ 607968 h 3508684"/>
                <a:gd name="connsiteX24609" fmla="*/ 1601476 w 2371972"/>
                <a:gd name="connsiteY24609" fmla="*/ 606731 h 3508684"/>
                <a:gd name="connsiteX24610" fmla="*/ 1602807 w 2371972"/>
                <a:gd name="connsiteY24610" fmla="*/ 605494 h 3508684"/>
                <a:gd name="connsiteX24611" fmla="*/ 1605470 w 2371972"/>
                <a:gd name="connsiteY24611" fmla="*/ 604637 h 3508684"/>
                <a:gd name="connsiteX24612" fmla="*/ 1606992 w 2371972"/>
                <a:gd name="connsiteY24612" fmla="*/ 605684 h 3508684"/>
                <a:gd name="connsiteX24613" fmla="*/ 1607467 w 2371972"/>
                <a:gd name="connsiteY24613" fmla="*/ 601211 h 3508684"/>
                <a:gd name="connsiteX24614" fmla="*/ 1609655 w 2371972"/>
                <a:gd name="connsiteY24614" fmla="*/ 598833 h 3508684"/>
                <a:gd name="connsiteX24615" fmla="*/ 1610415 w 2371972"/>
                <a:gd name="connsiteY24615" fmla="*/ 597120 h 3508684"/>
                <a:gd name="connsiteX24616" fmla="*/ 1611462 w 2371972"/>
                <a:gd name="connsiteY24616" fmla="*/ 597120 h 3508684"/>
                <a:gd name="connsiteX24617" fmla="*/ 1615646 w 2371972"/>
                <a:gd name="connsiteY24617" fmla="*/ 593504 h 3508684"/>
                <a:gd name="connsiteX24618" fmla="*/ 1616692 w 2371972"/>
                <a:gd name="connsiteY24618" fmla="*/ 593789 h 3508684"/>
                <a:gd name="connsiteX24619" fmla="*/ 1617738 w 2371972"/>
                <a:gd name="connsiteY24619" fmla="*/ 597881 h 3508684"/>
                <a:gd name="connsiteX24620" fmla="*/ 1619925 w 2371972"/>
                <a:gd name="connsiteY24620" fmla="*/ 598166 h 3508684"/>
                <a:gd name="connsiteX24621" fmla="*/ 1620211 w 2371972"/>
                <a:gd name="connsiteY24621" fmla="*/ 599689 h 3508684"/>
                <a:gd name="connsiteX24622" fmla="*/ 1626868 w 2371972"/>
                <a:gd name="connsiteY24622" fmla="*/ 600070 h 3508684"/>
                <a:gd name="connsiteX24623" fmla="*/ 1631337 w 2371972"/>
                <a:gd name="connsiteY24623" fmla="*/ 598833 h 3508684"/>
                <a:gd name="connsiteX24624" fmla="*/ 1636283 w 2371972"/>
                <a:gd name="connsiteY24624" fmla="*/ 598833 h 3508684"/>
                <a:gd name="connsiteX24625" fmla="*/ 1641228 w 2371972"/>
                <a:gd name="connsiteY24625" fmla="*/ 597120 h 3508684"/>
                <a:gd name="connsiteX24626" fmla="*/ 1643320 w 2371972"/>
                <a:gd name="connsiteY24626" fmla="*/ 597786 h 3508684"/>
                <a:gd name="connsiteX24627" fmla="*/ 1652069 w 2371972"/>
                <a:gd name="connsiteY24627" fmla="*/ 595407 h 3508684"/>
                <a:gd name="connsiteX24628" fmla="*/ 1653591 w 2371972"/>
                <a:gd name="connsiteY24628" fmla="*/ 594360 h 3508684"/>
                <a:gd name="connsiteX24629" fmla="*/ 1661864 w 2371972"/>
                <a:gd name="connsiteY24629" fmla="*/ 593979 h 3508684"/>
                <a:gd name="connsiteX24630" fmla="*/ 1662720 w 2371972"/>
                <a:gd name="connsiteY24630" fmla="*/ 595978 h 3508684"/>
                <a:gd name="connsiteX24631" fmla="*/ 1661864 w 2371972"/>
                <a:gd name="connsiteY24631" fmla="*/ 600640 h 3508684"/>
                <a:gd name="connsiteX24632" fmla="*/ 1660818 w 2371972"/>
                <a:gd name="connsiteY24632" fmla="*/ 601687 h 3508684"/>
                <a:gd name="connsiteX24633" fmla="*/ 1659011 w 2371972"/>
                <a:gd name="connsiteY24633" fmla="*/ 602353 h 3508684"/>
                <a:gd name="connsiteX24634" fmla="*/ 1659677 w 2371972"/>
                <a:gd name="connsiteY24634" fmla="*/ 604542 h 3508684"/>
                <a:gd name="connsiteX24635" fmla="*/ 1658631 w 2371972"/>
                <a:gd name="connsiteY24635" fmla="*/ 603686 h 3508684"/>
                <a:gd name="connsiteX24636" fmla="*/ 1658631 w 2371972"/>
                <a:gd name="connsiteY24636" fmla="*/ 605398 h 3508684"/>
                <a:gd name="connsiteX24637" fmla="*/ 1656158 w 2371972"/>
                <a:gd name="connsiteY24637" fmla="*/ 606255 h 3508684"/>
                <a:gd name="connsiteX24638" fmla="*/ 1657014 w 2371972"/>
                <a:gd name="connsiteY24638" fmla="*/ 607968 h 3508684"/>
                <a:gd name="connsiteX24639" fmla="*/ 1658536 w 2371972"/>
                <a:gd name="connsiteY24639" fmla="*/ 609490 h 3508684"/>
                <a:gd name="connsiteX24640" fmla="*/ 1660343 w 2371972"/>
                <a:gd name="connsiteY24640" fmla="*/ 610537 h 3508684"/>
                <a:gd name="connsiteX24641" fmla="*/ 1662530 w 2371972"/>
                <a:gd name="connsiteY24641" fmla="*/ 610822 h 3508684"/>
                <a:gd name="connsiteX24642" fmla="*/ 1665193 w 2371972"/>
                <a:gd name="connsiteY24642" fmla="*/ 612345 h 3508684"/>
                <a:gd name="connsiteX24643" fmla="*/ 1667285 w 2371972"/>
                <a:gd name="connsiteY24643" fmla="*/ 614914 h 3508684"/>
                <a:gd name="connsiteX24644" fmla="*/ 1671089 w 2371972"/>
                <a:gd name="connsiteY24644" fmla="*/ 614058 h 3508684"/>
                <a:gd name="connsiteX24645" fmla="*/ 1670233 w 2371972"/>
                <a:gd name="connsiteY24645" fmla="*/ 612821 h 3508684"/>
                <a:gd name="connsiteX24646" fmla="*/ 1670994 w 2371972"/>
                <a:gd name="connsiteY24646" fmla="*/ 612440 h 3508684"/>
                <a:gd name="connsiteX24647" fmla="*/ 1671850 w 2371972"/>
                <a:gd name="connsiteY24647" fmla="*/ 613677 h 3508684"/>
                <a:gd name="connsiteX24648" fmla="*/ 1672896 w 2371972"/>
                <a:gd name="connsiteY24648" fmla="*/ 612821 h 3508684"/>
                <a:gd name="connsiteX24649" fmla="*/ 1673181 w 2371972"/>
                <a:gd name="connsiteY24649" fmla="*/ 610442 h 3508684"/>
                <a:gd name="connsiteX24650" fmla="*/ 1673942 w 2371972"/>
                <a:gd name="connsiteY24650" fmla="*/ 609585 h 3508684"/>
                <a:gd name="connsiteX24651" fmla="*/ 1676415 w 2371972"/>
                <a:gd name="connsiteY24651" fmla="*/ 608919 h 3508684"/>
                <a:gd name="connsiteX24652" fmla="*/ 1681360 w 2371972"/>
                <a:gd name="connsiteY24652" fmla="*/ 605969 h 3508684"/>
                <a:gd name="connsiteX24653" fmla="*/ 1686971 w 2371972"/>
                <a:gd name="connsiteY24653" fmla="*/ 604257 h 3508684"/>
                <a:gd name="connsiteX24654" fmla="*/ 1695054 w 2371972"/>
                <a:gd name="connsiteY24654" fmla="*/ 603019 h 3508684"/>
                <a:gd name="connsiteX24655" fmla="*/ 1696861 w 2371972"/>
                <a:gd name="connsiteY24655" fmla="*/ 603686 h 3508684"/>
                <a:gd name="connsiteX24656" fmla="*/ 1697146 w 2371972"/>
                <a:gd name="connsiteY24656" fmla="*/ 604923 h 3508684"/>
                <a:gd name="connsiteX24657" fmla="*/ 1698192 w 2371972"/>
                <a:gd name="connsiteY24657" fmla="*/ 605303 h 3508684"/>
                <a:gd name="connsiteX24658" fmla="*/ 1700284 w 2371972"/>
                <a:gd name="connsiteY24658" fmla="*/ 604447 h 3508684"/>
                <a:gd name="connsiteX24659" fmla="*/ 1701331 w 2371972"/>
                <a:gd name="connsiteY24659" fmla="*/ 604732 h 3508684"/>
                <a:gd name="connsiteX24660" fmla="*/ 1702852 w 2371972"/>
                <a:gd name="connsiteY24660" fmla="*/ 603495 h 3508684"/>
                <a:gd name="connsiteX24661" fmla="*/ 1703898 w 2371972"/>
                <a:gd name="connsiteY24661" fmla="*/ 603876 h 3508684"/>
                <a:gd name="connsiteX24662" fmla="*/ 1703898 w 2371972"/>
                <a:gd name="connsiteY24662" fmla="*/ 604732 h 3508684"/>
                <a:gd name="connsiteX24663" fmla="*/ 1705705 w 2371972"/>
                <a:gd name="connsiteY24663" fmla="*/ 604066 h 3508684"/>
                <a:gd name="connsiteX24664" fmla="*/ 1706181 w 2371972"/>
                <a:gd name="connsiteY24664" fmla="*/ 604352 h 3508684"/>
                <a:gd name="connsiteX24665" fmla="*/ 1706181 w 2371972"/>
                <a:gd name="connsiteY24665" fmla="*/ 607302 h 3508684"/>
                <a:gd name="connsiteX24666" fmla="*/ 1703328 w 2371972"/>
                <a:gd name="connsiteY24666" fmla="*/ 607968 h 3508684"/>
                <a:gd name="connsiteX24667" fmla="*/ 1703328 w 2371972"/>
                <a:gd name="connsiteY24667" fmla="*/ 609681 h 3508684"/>
                <a:gd name="connsiteX24668" fmla="*/ 1705800 w 2371972"/>
                <a:gd name="connsiteY24668" fmla="*/ 610347 h 3508684"/>
                <a:gd name="connsiteX24669" fmla="*/ 1706846 w 2371972"/>
                <a:gd name="connsiteY24669" fmla="*/ 609300 h 3508684"/>
                <a:gd name="connsiteX24670" fmla="*/ 1707322 w 2371972"/>
                <a:gd name="connsiteY24670" fmla="*/ 609681 h 3508684"/>
                <a:gd name="connsiteX24671" fmla="*/ 1708083 w 2371972"/>
                <a:gd name="connsiteY24671" fmla="*/ 609395 h 3508684"/>
                <a:gd name="connsiteX24672" fmla="*/ 1708083 w 2371972"/>
                <a:gd name="connsiteY24672" fmla="*/ 608729 h 3508684"/>
                <a:gd name="connsiteX24673" fmla="*/ 1708939 w 2371972"/>
                <a:gd name="connsiteY24673" fmla="*/ 608729 h 3508684"/>
                <a:gd name="connsiteX24674" fmla="*/ 1708939 w 2371972"/>
                <a:gd name="connsiteY24674" fmla="*/ 609585 h 3508684"/>
                <a:gd name="connsiteX24675" fmla="*/ 1711221 w 2371972"/>
                <a:gd name="connsiteY24675" fmla="*/ 609300 h 3508684"/>
                <a:gd name="connsiteX24676" fmla="*/ 1714644 w 2371972"/>
                <a:gd name="connsiteY24676" fmla="*/ 610537 h 3508684"/>
                <a:gd name="connsiteX24677" fmla="*/ 1716451 w 2371972"/>
                <a:gd name="connsiteY24677" fmla="*/ 609681 h 3508684"/>
                <a:gd name="connsiteX24678" fmla="*/ 1720255 w 2371972"/>
                <a:gd name="connsiteY24678" fmla="*/ 610347 h 3508684"/>
                <a:gd name="connsiteX24679" fmla="*/ 1722728 w 2371972"/>
                <a:gd name="connsiteY24679" fmla="*/ 611869 h 3508684"/>
                <a:gd name="connsiteX24680" fmla="*/ 1726532 w 2371972"/>
                <a:gd name="connsiteY24680" fmla="*/ 616151 h 3508684"/>
                <a:gd name="connsiteX24681" fmla="*/ 1728624 w 2371972"/>
                <a:gd name="connsiteY24681" fmla="*/ 617198 h 3508684"/>
                <a:gd name="connsiteX24682" fmla="*/ 1731477 w 2371972"/>
                <a:gd name="connsiteY24682" fmla="*/ 616342 h 3508684"/>
                <a:gd name="connsiteX24683" fmla="*/ 1732999 w 2371972"/>
                <a:gd name="connsiteY24683" fmla="*/ 615295 h 3508684"/>
                <a:gd name="connsiteX24684" fmla="*/ 1733284 w 2371972"/>
                <a:gd name="connsiteY24684" fmla="*/ 614058 h 3508684"/>
                <a:gd name="connsiteX24685" fmla="*/ 1735947 w 2371972"/>
                <a:gd name="connsiteY24685" fmla="*/ 611679 h 3508684"/>
                <a:gd name="connsiteX24686" fmla="*/ 1736612 w 2371972"/>
                <a:gd name="connsiteY24686" fmla="*/ 608443 h 3508684"/>
                <a:gd name="connsiteX24687" fmla="*/ 1737373 w 2371972"/>
                <a:gd name="connsiteY24687" fmla="*/ 608443 h 3508684"/>
                <a:gd name="connsiteX24688" fmla="*/ 1739465 w 2371972"/>
                <a:gd name="connsiteY24688" fmla="*/ 604161 h 3508684"/>
                <a:gd name="connsiteX24689" fmla="*/ 1739465 w 2371972"/>
                <a:gd name="connsiteY24689" fmla="*/ 600926 h 3508684"/>
                <a:gd name="connsiteX24690" fmla="*/ 1738800 w 2371972"/>
                <a:gd name="connsiteY24690" fmla="*/ 599213 h 3508684"/>
                <a:gd name="connsiteX24691" fmla="*/ 1738324 w 2371972"/>
                <a:gd name="connsiteY24691" fmla="*/ 598357 h 3508684"/>
                <a:gd name="connsiteX24692" fmla="*/ 1737659 w 2371972"/>
                <a:gd name="connsiteY24692" fmla="*/ 598071 h 3508684"/>
                <a:gd name="connsiteX24693" fmla="*/ 1736612 w 2371972"/>
                <a:gd name="connsiteY24693" fmla="*/ 598357 h 3508684"/>
                <a:gd name="connsiteX24694" fmla="*/ 1734425 w 2371972"/>
                <a:gd name="connsiteY24694" fmla="*/ 597691 h 3508684"/>
                <a:gd name="connsiteX24695" fmla="*/ 1732618 w 2371972"/>
                <a:gd name="connsiteY24695" fmla="*/ 597691 h 3508684"/>
                <a:gd name="connsiteX24696" fmla="*/ 1731953 w 2371972"/>
                <a:gd name="connsiteY24696" fmla="*/ 596168 h 3508684"/>
                <a:gd name="connsiteX24697" fmla="*/ 1728814 w 2371972"/>
                <a:gd name="connsiteY24697" fmla="*/ 595312 h 3508684"/>
                <a:gd name="connsiteX24698" fmla="*/ 1728339 w 2371972"/>
                <a:gd name="connsiteY24698" fmla="*/ 591220 h 3508684"/>
                <a:gd name="connsiteX24699" fmla="*/ 1725866 w 2371972"/>
                <a:gd name="connsiteY24699" fmla="*/ 591220 h 3508684"/>
                <a:gd name="connsiteX24700" fmla="*/ 1723774 w 2371972"/>
                <a:gd name="connsiteY24700" fmla="*/ 590363 h 3508684"/>
                <a:gd name="connsiteX24701" fmla="*/ 1713218 w 2371972"/>
                <a:gd name="connsiteY24701" fmla="*/ 583226 h 3508684"/>
                <a:gd name="connsiteX24702" fmla="*/ 1712172 w 2371972"/>
                <a:gd name="connsiteY24702" fmla="*/ 579325 h 3508684"/>
                <a:gd name="connsiteX24703" fmla="*/ 1712647 w 2371972"/>
                <a:gd name="connsiteY24703" fmla="*/ 577802 h 3508684"/>
                <a:gd name="connsiteX24704" fmla="*/ 1712172 w 2371972"/>
                <a:gd name="connsiteY24704" fmla="*/ 576756 h 3508684"/>
                <a:gd name="connsiteX24705" fmla="*/ 1712457 w 2371972"/>
                <a:gd name="connsiteY24705" fmla="*/ 575233 h 3508684"/>
                <a:gd name="connsiteX24706" fmla="*/ 1712933 w 2371972"/>
                <a:gd name="connsiteY24706" fmla="*/ 574948 h 3508684"/>
                <a:gd name="connsiteX24707" fmla="*/ 1714454 w 2371972"/>
                <a:gd name="connsiteY24707" fmla="*/ 567050 h 3508684"/>
                <a:gd name="connsiteX24708" fmla="*/ 1715310 w 2371972"/>
                <a:gd name="connsiteY24708" fmla="*/ 564861 h 3508684"/>
                <a:gd name="connsiteX24709" fmla="*/ 1716071 w 2371972"/>
                <a:gd name="connsiteY24709" fmla="*/ 564861 h 3508684"/>
                <a:gd name="connsiteX24710" fmla="*/ 1716356 w 2371972"/>
                <a:gd name="connsiteY24710" fmla="*/ 564004 h 3508684"/>
                <a:gd name="connsiteX24711" fmla="*/ 1719875 w 2371972"/>
                <a:gd name="connsiteY24711" fmla="*/ 561245 h 3508684"/>
                <a:gd name="connsiteX24712" fmla="*/ 1721016 w 2371972"/>
                <a:gd name="connsiteY24712" fmla="*/ 560959 h 3508684"/>
                <a:gd name="connsiteX24713" fmla="*/ 1721016 w 2371972"/>
                <a:gd name="connsiteY24713" fmla="*/ 560484 h 3508684"/>
                <a:gd name="connsiteX24714" fmla="*/ 1723108 w 2371972"/>
                <a:gd name="connsiteY24714" fmla="*/ 558771 h 3508684"/>
                <a:gd name="connsiteX24715" fmla="*/ 1727198 w 2371972"/>
                <a:gd name="connsiteY24715" fmla="*/ 556772 h 3508684"/>
                <a:gd name="connsiteX24716" fmla="*/ 1728529 w 2371972"/>
                <a:gd name="connsiteY24716" fmla="*/ 556487 h 3508684"/>
                <a:gd name="connsiteX24717" fmla="*/ 1732618 w 2371972"/>
                <a:gd name="connsiteY24717" fmla="*/ 557724 h 3508684"/>
                <a:gd name="connsiteX24718" fmla="*/ 1736042 w 2371972"/>
                <a:gd name="connsiteY24718" fmla="*/ 561626 h 3508684"/>
                <a:gd name="connsiteX24719" fmla="*/ 1737563 w 2371972"/>
                <a:gd name="connsiteY24719" fmla="*/ 566098 h 3508684"/>
                <a:gd name="connsiteX24720" fmla="*/ 1737849 w 2371972"/>
                <a:gd name="connsiteY24720" fmla="*/ 568287 h 3508684"/>
                <a:gd name="connsiteX24721" fmla="*/ 1739656 w 2371972"/>
                <a:gd name="connsiteY24721" fmla="*/ 571046 h 3508684"/>
                <a:gd name="connsiteX24722" fmla="*/ 1740131 w 2371972"/>
                <a:gd name="connsiteY24722" fmla="*/ 574662 h 3508684"/>
                <a:gd name="connsiteX24723" fmla="*/ 1741177 w 2371972"/>
                <a:gd name="connsiteY24723" fmla="*/ 573806 h 3508684"/>
                <a:gd name="connsiteX24724" fmla="*/ 1741463 w 2371972"/>
                <a:gd name="connsiteY24724" fmla="*/ 574472 h 3508684"/>
                <a:gd name="connsiteX24725" fmla="*/ 1740987 w 2371972"/>
                <a:gd name="connsiteY24725" fmla="*/ 574757 h 3508684"/>
                <a:gd name="connsiteX24726" fmla="*/ 1740987 w 2371972"/>
                <a:gd name="connsiteY24726" fmla="*/ 575423 h 3508684"/>
                <a:gd name="connsiteX24727" fmla="*/ 1742509 w 2371972"/>
                <a:gd name="connsiteY24727" fmla="*/ 575709 h 3508684"/>
                <a:gd name="connsiteX24728" fmla="*/ 1744696 w 2371972"/>
                <a:gd name="connsiteY24728" fmla="*/ 575328 h 3508684"/>
                <a:gd name="connsiteX24729" fmla="*/ 1747834 w 2371972"/>
                <a:gd name="connsiteY24729" fmla="*/ 575709 h 3508684"/>
                <a:gd name="connsiteX24730" fmla="*/ 1749641 w 2371972"/>
                <a:gd name="connsiteY24730" fmla="*/ 574662 h 3508684"/>
                <a:gd name="connsiteX24731" fmla="*/ 1749926 w 2371972"/>
                <a:gd name="connsiteY24731" fmla="*/ 575328 h 3508684"/>
                <a:gd name="connsiteX24732" fmla="*/ 1752779 w 2371972"/>
                <a:gd name="connsiteY24732" fmla="*/ 575328 h 3508684"/>
                <a:gd name="connsiteX24733" fmla="*/ 1753255 w 2371972"/>
                <a:gd name="connsiteY24733" fmla="*/ 576185 h 3508684"/>
                <a:gd name="connsiteX24734" fmla="*/ 1754586 w 2371972"/>
                <a:gd name="connsiteY24734" fmla="*/ 575899 h 3508684"/>
                <a:gd name="connsiteX24735" fmla="*/ 1755062 w 2371972"/>
                <a:gd name="connsiteY24735" fmla="*/ 576756 h 3508684"/>
                <a:gd name="connsiteX24736" fmla="*/ 1754681 w 2371972"/>
                <a:gd name="connsiteY24736" fmla="*/ 579896 h 3508684"/>
                <a:gd name="connsiteX24737" fmla="*/ 1760483 w 2371972"/>
                <a:gd name="connsiteY24737" fmla="*/ 578849 h 3508684"/>
                <a:gd name="connsiteX24738" fmla="*/ 1761814 w 2371972"/>
                <a:gd name="connsiteY24738" fmla="*/ 577612 h 3508684"/>
                <a:gd name="connsiteX24739" fmla="*/ 1764286 w 2371972"/>
                <a:gd name="connsiteY24739" fmla="*/ 576375 h 3508684"/>
                <a:gd name="connsiteX24740" fmla="*/ 1764762 w 2371972"/>
                <a:gd name="connsiteY24740" fmla="*/ 573996 h 3508684"/>
                <a:gd name="connsiteX24741" fmla="*/ 1766284 w 2371972"/>
                <a:gd name="connsiteY24741" fmla="*/ 573330 h 3508684"/>
                <a:gd name="connsiteX24742" fmla="*/ 1765237 w 2371972"/>
                <a:gd name="connsiteY24742" fmla="*/ 572664 h 3508684"/>
                <a:gd name="connsiteX24743" fmla="*/ 1766284 w 2371972"/>
                <a:gd name="connsiteY24743" fmla="*/ 571807 h 3508684"/>
                <a:gd name="connsiteX24744" fmla="*/ 1768091 w 2371972"/>
                <a:gd name="connsiteY24744" fmla="*/ 572188 h 3508684"/>
                <a:gd name="connsiteX24745" fmla="*/ 1768091 w 2371972"/>
                <a:gd name="connsiteY24745" fmla="*/ 571522 h 3508684"/>
                <a:gd name="connsiteX24746" fmla="*/ 1769422 w 2371972"/>
                <a:gd name="connsiteY24746" fmla="*/ 571522 h 3508684"/>
                <a:gd name="connsiteX24747" fmla="*/ 1772845 w 2371972"/>
                <a:gd name="connsiteY24747" fmla="*/ 573045 h 3508684"/>
                <a:gd name="connsiteX24748" fmla="*/ 1776649 w 2371972"/>
                <a:gd name="connsiteY24748" fmla="*/ 571522 h 3508684"/>
                <a:gd name="connsiteX24749" fmla="*/ 1779312 w 2371972"/>
                <a:gd name="connsiteY24749" fmla="*/ 571236 h 3508684"/>
                <a:gd name="connsiteX24750" fmla="*/ 1781975 w 2371972"/>
                <a:gd name="connsiteY24750" fmla="*/ 572474 h 3508684"/>
                <a:gd name="connsiteX24751" fmla="*/ 1781975 w 2371972"/>
                <a:gd name="connsiteY24751" fmla="*/ 573520 h 3508684"/>
                <a:gd name="connsiteX24752" fmla="*/ 1782831 w 2371972"/>
                <a:gd name="connsiteY24752" fmla="*/ 574567 h 3508684"/>
                <a:gd name="connsiteX24753" fmla="*/ 1783116 w 2371972"/>
                <a:gd name="connsiteY24753" fmla="*/ 573901 h 3508684"/>
                <a:gd name="connsiteX24754" fmla="*/ 1785589 w 2371972"/>
                <a:gd name="connsiteY24754" fmla="*/ 573520 h 3508684"/>
                <a:gd name="connsiteX24755" fmla="*/ 1787681 w 2371972"/>
                <a:gd name="connsiteY24755" fmla="*/ 574567 h 3508684"/>
                <a:gd name="connsiteX24756" fmla="*/ 1787681 w 2371972"/>
                <a:gd name="connsiteY24756" fmla="*/ 572854 h 3508684"/>
                <a:gd name="connsiteX24757" fmla="*/ 1788442 w 2371972"/>
                <a:gd name="connsiteY24757" fmla="*/ 572569 h 3508684"/>
                <a:gd name="connsiteX24758" fmla="*/ 1788727 w 2371972"/>
                <a:gd name="connsiteY24758" fmla="*/ 570856 h 3508684"/>
                <a:gd name="connsiteX24759" fmla="*/ 1789583 w 2371972"/>
                <a:gd name="connsiteY24759" fmla="*/ 570475 h 3508684"/>
                <a:gd name="connsiteX24760" fmla="*/ 1798332 w 2371972"/>
                <a:gd name="connsiteY24760" fmla="*/ 570095 h 3508684"/>
                <a:gd name="connsiteX24761" fmla="*/ 1799663 w 2371972"/>
                <a:gd name="connsiteY24761" fmla="*/ 569619 h 3508684"/>
                <a:gd name="connsiteX24762" fmla="*/ 1800710 w 2371972"/>
                <a:gd name="connsiteY24762" fmla="*/ 567430 h 3508684"/>
                <a:gd name="connsiteX24763" fmla="*/ 1802231 w 2371972"/>
                <a:gd name="connsiteY24763" fmla="*/ 566764 h 3508684"/>
                <a:gd name="connsiteX24764" fmla="*/ 1805084 w 2371972"/>
                <a:gd name="connsiteY24764" fmla="*/ 570380 h 3508684"/>
                <a:gd name="connsiteX24765" fmla="*/ 1805845 w 2371972"/>
                <a:gd name="connsiteY24765" fmla="*/ 573806 h 3508684"/>
                <a:gd name="connsiteX24766" fmla="*/ 1806891 w 2371972"/>
                <a:gd name="connsiteY24766" fmla="*/ 573806 h 3508684"/>
                <a:gd name="connsiteX24767" fmla="*/ 1807176 w 2371972"/>
                <a:gd name="connsiteY24767" fmla="*/ 572283 h 3508684"/>
                <a:gd name="connsiteX24768" fmla="*/ 1809268 w 2371972"/>
                <a:gd name="connsiteY24768" fmla="*/ 573330 h 3508684"/>
                <a:gd name="connsiteX24769" fmla="*/ 1808983 w 2371972"/>
                <a:gd name="connsiteY24769" fmla="*/ 573996 h 3508684"/>
                <a:gd name="connsiteX24770" fmla="*/ 1810505 w 2371972"/>
                <a:gd name="connsiteY24770" fmla="*/ 579896 h 3508684"/>
                <a:gd name="connsiteX24771" fmla="*/ 1810980 w 2371972"/>
                <a:gd name="connsiteY24771" fmla="*/ 580181 h 3508684"/>
                <a:gd name="connsiteX24772" fmla="*/ 1811456 w 2371972"/>
                <a:gd name="connsiteY24772" fmla="*/ 581894 h 3508684"/>
                <a:gd name="connsiteX24773" fmla="*/ 1813263 w 2371972"/>
                <a:gd name="connsiteY24773" fmla="*/ 583417 h 3508684"/>
                <a:gd name="connsiteX24774" fmla="*/ 1813928 w 2371972"/>
                <a:gd name="connsiteY24774" fmla="*/ 583131 h 3508684"/>
                <a:gd name="connsiteX24775" fmla="*/ 1814975 w 2371972"/>
                <a:gd name="connsiteY24775" fmla="*/ 583512 h 3508684"/>
                <a:gd name="connsiteX24776" fmla="*/ 1817447 w 2371972"/>
                <a:gd name="connsiteY24776" fmla="*/ 583131 h 3508684"/>
                <a:gd name="connsiteX24777" fmla="*/ 1818969 w 2371972"/>
                <a:gd name="connsiteY24777" fmla="*/ 583512 h 3508684"/>
                <a:gd name="connsiteX24778" fmla="*/ 1822582 w 2371972"/>
                <a:gd name="connsiteY24778" fmla="*/ 582656 h 3508684"/>
                <a:gd name="connsiteX24779" fmla="*/ 1826767 w 2371972"/>
                <a:gd name="connsiteY24779" fmla="*/ 579896 h 3508684"/>
                <a:gd name="connsiteX24780" fmla="*/ 1831902 w 2371972"/>
                <a:gd name="connsiteY24780" fmla="*/ 580372 h 3508684"/>
                <a:gd name="connsiteX24781" fmla="*/ 1834755 w 2371972"/>
                <a:gd name="connsiteY24781" fmla="*/ 579135 h 3508684"/>
                <a:gd name="connsiteX24782" fmla="*/ 1835041 w 2371972"/>
                <a:gd name="connsiteY24782" fmla="*/ 577898 h 3508684"/>
                <a:gd name="connsiteX24783" fmla="*/ 1836562 w 2371972"/>
                <a:gd name="connsiteY24783" fmla="*/ 577612 h 3508684"/>
                <a:gd name="connsiteX24784" fmla="*/ 1842363 w 2371972"/>
                <a:gd name="connsiteY24784" fmla="*/ 577327 h 3508684"/>
                <a:gd name="connsiteX24785" fmla="*/ 1851112 w 2371972"/>
                <a:gd name="connsiteY24785" fmla="*/ 578564 h 3508684"/>
                <a:gd name="connsiteX24786" fmla="*/ 1855772 w 2371972"/>
                <a:gd name="connsiteY24786" fmla="*/ 577517 h 3508684"/>
                <a:gd name="connsiteX24787" fmla="*/ 1856058 w 2371972"/>
                <a:gd name="connsiteY24787" fmla="*/ 576470 h 3508684"/>
                <a:gd name="connsiteX24788" fmla="*/ 1858150 w 2371972"/>
                <a:gd name="connsiteY24788" fmla="*/ 576185 h 3508684"/>
                <a:gd name="connsiteX24789" fmla="*/ 1863380 w 2371972"/>
                <a:gd name="connsiteY24789" fmla="*/ 578564 h 3508684"/>
                <a:gd name="connsiteX24790" fmla="*/ 1863665 w 2371972"/>
                <a:gd name="connsiteY24790" fmla="*/ 577898 h 3508684"/>
                <a:gd name="connsiteX24791" fmla="*/ 1864997 w 2371972"/>
                <a:gd name="connsiteY24791" fmla="*/ 577041 h 3508684"/>
                <a:gd name="connsiteX24792" fmla="*/ 1868611 w 2371972"/>
                <a:gd name="connsiteY24792" fmla="*/ 579040 h 3508684"/>
                <a:gd name="connsiteX24793" fmla="*/ 1869086 w 2371972"/>
                <a:gd name="connsiteY24793" fmla="*/ 579896 h 3508684"/>
                <a:gd name="connsiteX24794" fmla="*/ 1868801 w 2371972"/>
                <a:gd name="connsiteY24794" fmla="*/ 583512 h 3508684"/>
                <a:gd name="connsiteX24795" fmla="*/ 1866328 w 2371972"/>
                <a:gd name="connsiteY24795" fmla="*/ 583797 h 3508684"/>
                <a:gd name="connsiteX24796" fmla="*/ 1865282 w 2371972"/>
                <a:gd name="connsiteY24796" fmla="*/ 584464 h 3508684"/>
                <a:gd name="connsiteX24797" fmla="*/ 1864521 w 2371972"/>
                <a:gd name="connsiteY24797" fmla="*/ 587699 h 3508684"/>
                <a:gd name="connsiteX24798" fmla="*/ 1863190 w 2371972"/>
                <a:gd name="connsiteY24798" fmla="*/ 589697 h 3508684"/>
                <a:gd name="connsiteX24799" fmla="*/ 1862905 w 2371972"/>
                <a:gd name="connsiteY24799" fmla="*/ 595883 h 3508684"/>
                <a:gd name="connsiteX24800" fmla="*/ 1863380 w 2371972"/>
                <a:gd name="connsiteY24800" fmla="*/ 598833 h 3508684"/>
                <a:gd name="connsiteX24801" fmla="*/ 1862524 w 2371972"/>
                <a:gd name="connsiteY24801" fmla="*/ 602258 h 3508684"/>
                <a:gd name="connsiteX24802" fmla="*/ 1864046 w 2371972"/>
                <a:gd name="connsiteY24802" fmla="*/ 605874 h 3508684"/>
                <a:gd name="connsiteX24803" fmla="*/ 1863380 w 2371972"/>
                <a:gd name="connsiteY24803" fmla="*/ 607873 h 3508684"/>
                <a:gd name="connsiteX24804" fmla="*/ 1861859 w 2371972"/>
                <a:gd name="connsiteY24804" fmla="*/ 610252 h 3508684"/>
                <a:gd name="connsiteX24805" fmla="*/ 1861193 w 2371972"/>
                <a:gd name="connsiteY24805" fmla="*/ 614914 h 3508684"/>
                <a:gd name="connsiteX24806" fmla="*/ 1860147 w 2371972"/>
                <a:gd name="connsiteY24806" fmla="*/ 615771 h 3508684"/>
                <a:gd name="connsiteX24807" fmla="*/ 1854346 w 2371972"/>
                <a:gd name="connsiteY24807" fmla="*/ 616817 h 3508684"/>
                <a:gd name="connsiteX24808" fmla="*/ 1850732 w 2371972"/>
                <a:gd name="connsiteY24808" fmla="*/ 618530 h 3508684"/>
                <a:gd name="connsiteX24809" fmla="*/ 1848259 w 2371972"/>
                <a:gd name="connsiteY24809" fmla="*/ 619196 h 3508684"/>
                <a:gd name="connsiteX24810" fmla="*/ 1848545 w 2371972"/>
                <a:gd name="connsiteY24810" fmla="*/ 622622 h 3508684"/>
                <a:gd name="connsiteX24811" fmla="*/ 1849876 w 2371972"/>
                <a:gd name="connsiteY24811" fmla="*/ 623288 h 3508684"/>
                <a:gd name="connsiteX24812" fmla="*/ 1850161 w 2371972"/>
                <a:gd name="connsiteY24812" fmla="*/ 625287 h 3508684"/>
                <a:gd name="connsiteX24813" fmla="*/ 1853300 w 2371972"/>
                <a:gd name="connsiteY24813" fmla="*/ 627856 h 3508684"/>
                <a:gd name="connsiteX24814" fmla="*/ 1850637 w 2371972"/>
                <a:gd name="connsiteY24814" fmla="*/ 636135 h 3508684"/>
                <a:gd name="connsiteX24815" fmla="*/ 1850352 w 2371972"/>
                <a:gd name="connsiteY24815" fmla="*/ 641463 h 3508684"/>
                <a:gd name="connsiteX24816" fmla="*/ 1849020 w 2371972"/>
                <a:gd name="connsiteY24816" fmla="*/ 642320 h 3508684"/>
                <a:gd name="connsiteX24817" fmla="*/ 1847499 w 2371972"/>
                <a:gd name="connsiteY24817" fmla="*/ 644699 h 3508684"/>
                <a:gd name="connsiteX24818" fmla="*/ 1844836 w 2371972"/>
                <a:gd name="connsiteY24818" fmla="*/ 647458 h 3508684"/>
                <a:gd name="connsiteX24819" fmla="*/ 1844075 w 2371972"/>
                <a:gd name="connsiteY24819" fmla="*/ 651931 h 3508684"/>
                <a:gd name="connsiteX24820" fmla="*/ 1842553 w 2371972"/>
                <a:gd name="connsiteY24820" fmla="*/ 653453 h 3508684"/>
                <a:gd name="connsiteX24821" fmla="*/ 1841888 w 2371972"/>
                <a:gd name="connsiteY24821" fmla="*/ 654976 h 3508684"/>
                <a:gd name="connsiteX24822" fmla="*/ 1838084 w 2371972"/>
                <a:gd name="connsiteY24822" fmla="*/ 657926 h 3508684"/>
                <a:gd name="connsiteX24823" fmla="*/ 1836277 w 2371972"/>
                <a:gd name="connsiteY24823" fmla="*/ 660495 h 3508684"/>
                <a:gd name="connsiteX24824" fmla="*/ 1833804 w 2371972"/>
                <a:gd name="connsiteY24824" fmla="*/ 662018 h 3508684"/>
                <a:gd name="connsiteX24825" fmla="*/ 1833804 w 2371972"/>
                <a:gd name="connsiteY24825" fmla="*/ 664587 h 3508684"/>
                <a:gd name="connsiteX24826" fmla="*/ 1833139 w 2371972"/>
                <a:gd name="connsiteY24826" fmla="*/ 665443 h 3508684"/>
                <a:gd name="connsiteX24827" fmla="*/ 1828479 w 2371972"/>
                <a:gd name="connsiteY24827" fmla="*/ 666966 h 3508684"/>
                <a:gd name="connsiteX24828" fmla="*/ 1826006 w 2371972"/>
                <a:gd name="connsiteY24828" fmla="*/ 672295 h 3508684"/>
                <a:gd name="connsiteX24829" fmla="*/ 1824675 w 2371972"/>
                <a:gd name="connsiteY24829" fmla="*/ 677243 h 3508684"/>
                <a:gd name="connsiteX24830" fmla="*/ 1823819 w 2371972"/>
                <a:gd name="connsiteY24830" fmla="*/ 685522 h 3508684"/>
                <a:gd name="connsiteX24831" fmla="*/ 1824294 w 2371972"/>
                <a:gd name="connsiteY24831" fmla="*/ 690470 h 3508684"/>
                <a:gd name="connsiteX24832" fmla="*/ 1826386 w 2371972"/>
                <a:gd name="connsiteY24832" fmla="*/ 701318 h 3508684"/>
                <a:gd name="connsiteX24833" fmla="*/ 1828859 w 2371972"/>
                <a:gd name="connsiteY24833" fmla="*/ 706266 h 3508684"/>
                <a:gd name="connsiteX24834" fmla="*/ 1833043 w 2371972"/>
                <a:gd name="connsiteY24834" fmla="*/ 708836 h 3508684"/>
                <a:gd name="connsiteX24835" fmla="*/ 1834375 w 2371972"/>
                <a:gd name="connsiteY24835" fmla="*/ 710073 h 3508684"/>
                <a:gd name="connsiteX24836" fmla="*/ 1836657 w 2371972"/>
                <a:gd name="connsiteY24836" fmla="*/ 710739 h 3508684"/>
                <a:gd name="connsiteX24837" fmla="*/ 1836942 w 2371972"/>
                <a:gd name="connsiteY24837" fmla="*/ 710073 h 3508684"/>
                <a:gd name="connsiteX24838" fmla="*/ 1844741 w 2371972"/>
                <a:gd name="connsiteY24838" fmla="*/ 709692 h 3508684"/>
                <a:gd name="connsiteX24839" fmla="*/ 1847023 w 2371972"/>
                <a:gd name="connsiteY24839" fmla="*/ 709026 h 3508684"/>
                <a:gd name="connsiteX24840" fmla="*/ 1851683 w 2371972"/>
                <a:gd name="connsiteY24840" fmla="*/ 706647 h 3508684"/>
                <a:gd name="connsiteX24841" fmla="*/ 1853775 w 2371972"/>
                <a:gd name="connsiteY24841" fmla="*/ 706266 h 3508684"/>
                <a:gd name="connsiteX24842" fmla="*/ 1857389 w 2371972"/>
                <a:gd name="connsiteY24842" fmla="*/ 705981 h 3508684"/>
                <a:gd name="connsiteX24843" fmla="*/ 1858055 w 2371972"/>
                <a:gd name="connsiteY24843" fmla="*/ 708360 h 3508684"/>
                <a:gd name="connsiteX24844" fmla="*/ 1857579 w 2371972"/>
                <a:gd name="connsiteY24844" fmla="*/ 714831 h 3508684"/>
                <a:gd name="connsiteX24845" fmla="*/ 1855487 w 2371972"/>
                <a:gd name="connsiteY24845" fmla="*/ 722253 h 3508684"/>
                <a:gd name="connsiteX24846" fmla="*/ 1857579 w 2371972"/>
                <a:gd name="connsiteY24846" fmla="*/ 727867 h 3508684"/>
                <a:gd name="connsiteX24847" fmla="*/ 1856913 w 2371972"/>
                <a:gd name="connsiteY24847" fmla="*/ 731959 h 3508684"/>
                <a:gd name="connsiteX24848" fmla="*/ 1855867 w 2371972"/>
                <a:gd name="connsiteY24848" fmla="*/ 732340 h 3508684"/>
                <a:gd name="connsiteX24849" fmla="*/ 1854536 w 2371972"/>
                <a:gd name="connsiteY24849" fmla="*/ 731959 h 3508684"/>
                <a:gd name="connsiteX24850" fmla="*/ 1853680 w 2371972"/>
                <a:gd name="connsiteY24850" fmla="*/ 732340 h 3508684"/>
                <a:gd name="connsiteX24851" fmla="*/ 1852824 w 2371972"/>
                <a:gd name="connsiteY24851" fmla="*/ 732054 h 3508684"/>
                <a:gd name="connsiteX24852" fmla="*/ 1855297 w 2371972"/>
                <a:gd name="connsiteY24852" fmla="*/ 735290 h 3508684"/>
                <a:gd name="connsiteX24853" fmla="*/ 1855011 w 2371972"/>
                <a:gd name="connsiteY24853" fmla="*/ 735956 h 3508684"/>
                <a:gd name="connsiteX24854" fmla="*/ 1843124 w 2371972"/>
                <a:gd name="connsiteY24854" fmla="*/ 735099 h 3508684"/>
                <a:gd name="connsiteX24855" fmla="*/ 1844931 w 2371972"/>
                <a:gd name="connsiteY24855" fmla="*/ 736146 h 3508684"/>
                <a:gd name="connsiteX24856" fmla="*/ 1845216 w 2371972"/>
                <a:gd name="connsiteY24856" fmla="*/ 737003 h 3508684"/>
                <a:gd name="connsiteX24857" fmla="*/ 1844360 w 2371972"/>
                <a:gd name="connsiteY24857" fmla="*/ 737859 h 3508684"/>
                <a:gd name="connsiteX24858" fmla="*/ 1849496 w 2371972"/>
                <a:gd name="connsiteY24858" fmla="*/ 741475 h 3508684"/>
                <a:gd name="connsiteX24859" fmla="*/ 1850352 w 2371972"/>
                <a:gd name="connsiteY24859" fmla="*/ 745091 h 3508684"/>
                <a:gd name="connsiteX24860" fmla="*/ 1850066 w 2371972"/>
                <a:gd name="connsiteY24860" fmla="*/ 746328 h 3508684"/>
                <a:gd name="connsiteX24861" fmla="*/ 1847594 w 2371972"/>
                <a:gd name="connsiteY24861" fmla="*/ 748231 h 3508684"/>
                <a:gd name="connsiteX24862" fmla="*/ 1846548 w 2371972"/>
                <a:gd name="connsiteY24862" fmla="*/ 750420 h 3508684"/>
                <a:gd name="connsiteX24863" fmla="*/ 1843885 w 2371972"/>
                <a:gd name="connsiteY24863" fmla="*/ 753180 h 3508684"/>
                <a:gd name="connsiteX24864" fmla="*/ 1843599 w 2371972"/>
                <a:gd name="connsiteY24864" fmla="*/ 754036 h 3508684"/>
                <a:gd name="connsiteX24865" fmla="*/ 1844075 w 2371972"/>
                <a:gd name="connsiteY24865" fmla="*/ 755939 h 3508684"/>
                <a:gd name="connsiteX24866" fmla="*/ 1842744 w 2371972"/>
                <a:gd name="connsiteY24866" fmla="*/ 763076 h 3508684"/>
                <a:gd name="connsiteX24867" fmla="*/ 1840842 w 2371972"/>
                <a:gd name="connsiteY24867" fmla="*/ 766692 h 3508684"/>
                <a:gd name="connsiteX24868" fmla="*/ 1838179 w 2371972"/>
                <a:gd name="connsiteY24868" fmla="*/ 769927 h 3508684"/>
                <a:gd name="connsiteX24869" fmla="*/ 1837323 w 2371972"/>
                <a:gd name="connsiteY24869" fmla="*/ 772306 h 3508684"/>
                <a:gd name="connsiteX24870" fmla="*/ 1837798 w 2371972"/>
                <a:gd name="connsiteY24870" fmla="*/ 772592 h 3508684"/>
                <a:gd name="connsiteX24871" fmla="*/ 1837798 w 2371972"/>
                <a:gd name="connsiteY24871" fmla="*/ 777730 h 3508684"/>
                <a:gd name="connsiteX24872" fmla="*/ 1834660 w 2371972"/>
                <a:gd name="connsiteY24872" fmla="*/ 784296 h 3508684"/>
                <a:gd name="connsiteX24873" fmla="*/ 1834660 w 2371972"/>
                <a:gd name="connsiteY24873" fmla="*/ 790196 h 3508684"/>
                <a:gd name="connsiteX24874" fmla="*/ 1833804 w 2371972"/>
                <a:gd name="connsiteY24874" fmla="*/ 790482 h 3508684"/>
                <a:gd name="connsiteX24875" fmla="*/ 1830190 w 2371972"/>
                <a:gd name="connsiteY24875" fmla="*/ 794098 h 3508684"/>
                <a:gd name="connsiteX24876" fmla="*/ 1828098 w 2371972"/>
                <a:gd name="connsiteY24876" fmla="*/ 795335 h 3508684"/>
                <a:gd name="connsiteX24877" fmla="*/ 1826767 w 2371972"/>
                <a:gd name="connsiteY24877" fmla="*/ 798570 h 3508684"/>
                <a:gd name="connsiteX24878" fmla="*/ 1825436 w 2371972"/>
                <a:gd name="connsiteY24878" fmla="*/ 799427 h 3508684"/>
                <a:gd name="connsiteX24879" fmla="*/ 1824770 w 2371972"/>
                <a:gd name="connsiteY24879" fmla="*/ 800473 h 3508684"/>
                <a:gd name="connsiteX24880" fmla="*/ 1820110 w 2371972"/>
                <a:gd name="connsiteY24880" fmla="*/ 801996 h 3508684"/>
                <a:gd name="connsiteX24881" fmla="*/ 1818018 w 2371972"/>
                <a:gd name="connsiteY24881" fmla="*/ 804946 h 3508684"/>
                <a:gd name="connsiteX24882" fmla="*/ 1817162 w 2371972"/>
                <a:gd name="connsiteY24882" fmla="*/ 805326 h 3508684"/>
                <a:gd name="connsiteX24883" fmla="*/ 1817162 w 2371972"/>
                <a:gd name="connsiteY24883" fmla="*/ 806183 h 3508684"/>
                <a:gd name="connsiteX24884" fmla="*/ 1816401 w 2371972"/>
                <a:gd name="connsiteY24884" fmla="*/ 806468 h 3508684"/>
                <a:gd name="connsiteX24885" fmla="*/ 1814214 w 2371972"/>
                <a:gd name="connsiteY24885" fmla="*/ 809038 h 3508684"/>
                <a:gd name="connsiteX24886" fmla="*/ 1814214 w 2371972"/>
                <a:gd name="connsiteY24886" fmla="*/ 809704 h 3508684"/>
                <a:gd name="connsiteX24887" fmla="*/ 1812692 w 2371972"/>
                <a:gd name="connsiteY24887" fmla="*/ 810941 h 3508684"/>
                <a:gd name="connsiteX24888" fmla="*/ 1811931 w 2371972"/>
                <a:gd name="connsiteY24888" fmla="*/ 813129 h 3508684"/>
                <a:gd name="connsiteX24889" fmla="*/ 1808127 w 2371972"/>
                <a:gd name="connsiteY24889" fmla="*/ 816555 h 3508684"/>
                <a:gd name="connsiteX24890" fmla="*/ 1807842 w 2371972"/>
                <a:gd name="connsiteY24890" fmla="*/ 817602 h 3508684"/>
                <a:gd name="connsiteX24891" fmla="*/ 1804228 w 2371972"/>
                <a:gd name="connsiteY24891" fmla="*/ 819981 h 3508684"/>
                <a:gd name="connsiteX24892" fmla="*/ 1803182 w 2371972"/>
                <a:gd name="connsiteY24892" fmla="*/ 821218 h 3508684"/>
                <a:gd name="connsiteX24893" fmla="*/ 1802802 w 2371972"/>
                <a:gd name="connsiteY24893" fmla="*/ 822836 h 3508684"/>
                <a:gd name="connsiteX24894" fmla="*/ 1801946 w 2371972"/>
                <a:gd name="connsiteY24894" fmla="*/ 823882 h 3508684"/>
                <a:gd name="connsiteX24895" fmla="*/ 1801946 w 2371972"/>
                <a:gd name="connsiteY24895" fmla="*/ 824739 h 3508684"/>
                <a:gd name="connsiteX24896" fmla="*/ 1800139 w 2371972"/>
                <a:gd name="connsiteY24896" fmla="*/ 827118 h 3508684"/>
                <a:gd name="connsiteX24897" fmla="*/ 1799854 w 2371972"/>
                <a:gd name="connsiteY24897" fmla="*/ 828640 h 3508684"/>
                <a:gd name="connsiteX24898" fmla="*/ 1795669 w 2371972"/>
                <a:gd name="connsiteY24898" fmla="*/ 834159 h 3508684"/>
                <a:gd name="connsiteX24899" fmla="*/ 1793862 w 2371972"/>
                <a:gd name="connsiteY24899" fmla="*/ 836348 h 3508684"/>
                <a:gd name="connsiteX24900" fmla="*/ 1789203 w 2371972"/>
                <a:gd name="connsiteY24900" fmla="*/ 840440 h 3508684"/>
                <a:gd name="connsiteX24901" fmla="*/ 1787681 w 2371972"/>
                <a:gd name="connsiteY24901" fmla="*/ 841296 h 3508684"/>
                <a:gd name="connsiteX24902" fmla="*/ 1784828 w 2371972"/>
                <a:gd name="connsiteY24902" fmla="*/ 841962 h 3508684"/>
                <a:gd name="connsiteX24903" fmla="*/ 1784543 w 2371972"/>
                <a:gd name="connsiteY24903" fmla="*/ 843199 h 3508684"/>
                <a:gd name="connsiteX24904" fmla="*/ 1781880 w 2371972"/>
                <a:gd name="connsiteY24904" fmla="*/ 843485 h 3508684"/>
                <a:gd name="connsiteX24905" fmla="*/ 1781404 w 2371972"/>
                <a:gd name="connsiteY24905" fmla="*/ 844341 h 3508684"/>
                <a:gd name="connsiteX24906" fmla="*/ 1778932 w 2371972"/>
                <a:gd name="connsiteY24906" fmla="*/ 845008 h 3508684"/>
                <a:gd name="connsiteX24907" fmla="*/ 1778647 w 2371972"/>
                <a:gd name="connsiteY24907" fmla="*/ 845864 h 3508684"/>
                <a:gd name="connsiteX24908" fmla="*/ 1774462 w 2371972"/>
                <a:gd name="connsiteY24908" fmla="*/ 847101 h 3508684"/>
                <a:gd name="connsiteX24909" fmla="*/ 1773416 w 2371972"/>
                <a:gd name="connsiteY24909" fmla="*/ 845388 h 3508684"/>
                <a:gd name="connsiteX24910" fmla="*/ 1767805 w 2371972"/>
                <a:gd name="connsiteY24910" fmla="*/ 846625 h 3508684"/>
                <a:gd name="connsiteX24911" fmla="*/ 1765998 w 2371972"/>
                <a:gd name="connsiteY24911" fmla="*/ 847482 h 3508684"/>
                <a:gd name="connsiteX24912" fmla="*/ 1765713 w 2371972"/>
                <a:gd name="connsiteY24912" fmla="*/ 848148 h 3508684"/>
                <a:gd name="connsiteX24913" fmla="*/ 1762860 w 2371972"/>
                <a:gd name="connsiteY24913" fmla="*/ 849099 h 3508684"/>
                <a:gd name="connsiteX24914" fmla="*/ 1762004 w 2371972"/>
                <a:gd name="connsiteY24914" fmla="*/ 849385 h 3508684"/>
                <a:gd name="connsiteX24915" fmla="*/ 1760673 w 2371972"/>
                <a:gd name="connsiteY24915" fmla="*/ 849004 h 3508684"/>
                <a:gd name="connsiteX24916" fmla="*/ 1759627 w 2371972"/>
                <a:gd name="connsiteY24916" fmla="*/ 852430 h 3508684"/>
                <a:gd name="connsiteX24917" fmla="*/ 1758105 w 2371972"/>
                <a:gd name="connsiteY24917" fmla="*/ 853286 h 3508684"/>
                <a:gd name="connsiteX24918" fmla="*/ 1748690 w 2371972"/>
                <a:gd name="connsiteY24918" fmla="*/ 855760 h 3508684"/>
                <a:gd name="connsiteX24919" fmla="*/ 1744506 w 2371972"/>
                <a:gd name="connsiteY24919" fmla="*/ 856141 h 3508684"/>
                <a:gd name="connsiteX24920" fmla="*/ 1745267 w 2371972"/>
                <a:gd name="connsiteY24920" fmla="*/ 856807 h 3508684"/>
                <a:gd name="connsiteX24921" fmla="*/ 1745742 w 2371972"/>
                <a:gd name="connsiteY24921" fmla="*/ 858330 h 3508684"/>
                <a:gd name="connsiteX24922" fmla="*/ 1745267 w 2371972"/>
                <a:gd name="connsiteY24922" fmla="*/ 859186 h 3508684"/>
                <a:gd name="connsiteX24923" fmla="*/ 1743745 w 2371972"/>
                <a:gd name="connsiteY24923" fmla="*/ 860043 h 3508684"/>
                <a:gd name="connsiteX24924" fmla="*/ 1740607 w 2371972"/>
                <a:gd name="connsiteY24924" fmla="*/ 860423 h 3508684"/>
                <a:gd name="connsiteX24925" fmla="*/ 1735662 w 2371972"/>
                <a:gd name="connsiteY24925" fmla="*/ 861946 h 3508684"/>
                <a:gd name="connsiteX24926" fmla="*/ 1729670 w 2371972"/>
                <a:gd name="connsiteY24926" fmla="*/ 864325 h 3508684"/>
                <a:gd name="connsiteX24927" fmla="*/ 1723679 w 2371972"/>
                <a:gd name="connsiteY24927" fmla="*/ 869178 h 3508684"/>
                <a:gd name="connsiteX24928" fmla="*/ 1720826 w 2371972"/>
                <a:gd name="connsiteY24928" fmla="*/ 872794 h 3508684"/>
                <a:gd name="connsiteX24929" fmla="*/ 1719304 w 2371972"/>
                <a:gd name="connsiteY24929" fmla="*/ 873745 h 3508684"/>
                <a:gd name="connsiteX24930" fmla="*/ 1718829 w 2371972"/>
                <a:gd name="connsiteY24930" fmla="*/ 875458 h 3508684"/>
                <a:gd name="connsiteX24931" fmla="*/ 1717783 w 2371972"/>
                <a:gd name="connsiteY24931" fmla="*/ 876410 h 3508684"/>
                <a:gd name="connsiteX24932" fmla="*/ 1717022 w 2371972"/>
                <a:gd name="connsiteY24932" fmla="*/ 879169 h 3508684"/>
                <a:gd name="connsiteX24933" fmla="*/ 1713884 w 2371972"/>
                <a:gd name="connsiteY24933" fmla="*/ 881929 h 3508684"/>
                <a:gd name="connsiteX24934" fmla="*/ 1711411 w 2371972"/>
                <a:gd name="connsiteY24934" fmla="*/ 886116 h 3508684"/>
                <a:gd name="connsiteX24935" fmla="*/ 1709794 w 2371972"/>
                <a:gd name="connsiteY24935" fmla="*/ 886306 h 3508684"/>
                <a:gd name="connsiteX24936" fmla="*/ 1705705 w 2371972"/>
                <a:gd name="connsiteY24936" fmla="*/ 886021 h 3508684"/>
                <a:gd name="connsiteX24937" fmla="*/ 1704659 w 2371972"/>
                <a:gd name="connsiteY24937" fmla="*/ 891540 h 3508684"/>
                <a:gd name="connsiteX24938" fmla="*/ 1701996 w 2371972"/>
                <a:gd name="connsiteY24938" fmla="*/ 897916 h 3508684"/>
                <a:gd name="connsiteX24939" fmla="*/ 1700950 w 2371972"/>
                <a:gd name="connsiteY24939" fmla="*/ 898867 h 3508684"/>
                <a:gd name="connsiteX24940" fmla="*/ 1700950 w 2371972"/>
                <a:gd name="connsiteY24940" fmla="*/ 899533 h 3508684"/>
                <a:gd name="connsiteX24941" fmla="*/ 1699143 w 2371972"/>
                <a:gd name="connsiteY24941" fmla="*/ 901056 h 3508684"/>
                <a:gd name="connsiteX24942" fmla="*/ 1698287 w 2371972"/>
                <a:gd name="connsiteY24942" fmla="*/ 903435 h 3508684"/>
                <a:gd name="connsiteX24943" fmla="*/ 1694674 w 2371972"/>
                <a:gd name="connsiteY24943" fmla="*/ 905814 h 3508684"/>
                <a:gd name="connsiteX24944" fmla="*/ 1693628 w 2371972"/>
                <a:gd name="connsiteY24944" fmla="*/ 908573 h 3508684"/>
                <a:gd name="connsiteX24945" fmla="*/ 1692962 w 2371972"/>
                <a:gd name="connsiteY24945" fmla="*/ 909240 h 3508684"/>
                <a:gd name="connsiteX24946" fmla="*/ 1692201 w 2371972"/>
                <a:gd name="connsiteY24946" fmla="*/ 912380 h 3508684"/>
                <a:gd name="connsiteX24947" fmla="*/ 1691345 w 2371972"/>
                <a:gd name="connsiteY24947" fmla="*/ 912380 h 3508684"/>
                <a:gd name="connsiteX24948" fmla="*/ 1690870 w 2371972"/>
                <a:gd name="connsiteY24948" fmla="*/ 913617 h 3508684"/>
                <a:gd name="connsiteX24949" fmla="*/ 1689348 w 2371972"/>
                <a:gd name="connsiteY24949" fmla="*/ 914473 h 3508684"/>
                <a:gd name="connsiteX24950" fmla="*/ 1688873 w 2371972"/>
                <a:gd name="connsiteY24950" fmla="*/ 917233 h 3508684"/>
                <a:gd name="connsiteX24951" fmla="*/ 1687351 w 2371972"/>
                <a:gd name="connsiteY24951" fmla="*/ 920849 h 3508684"/>
                <a:gd name="connsiteX24952" fmla="*/ 1687826 w 2371972"/>
                <a:gd name="connsiteY24952" fmla="*/ 922371 h 3508684"/>
                <a:gd name="connsiteX24953" fmla="*/ 1687161 w 2371972"/>
                <a:gd name="connsiteY24953" fmla="*/ 923894 h 3508684"/>
                <a:gd name="connsiteX24954" fmla="*/ 1684308 w 2371972"/>
                <a:gd name="connsiteY24954" fmla="*/ 925416 h 3508684"/>
                <a:gd name="connsiteX24955" fmla="*/ 1682976 w 2371972"/>
                <a:gd name="connsiteY24955" fmla="*/ 926654 h 3508684"/>
                <a:gd name="connsiteX24956" fmla="*/ 1680123 w 2371972"/>
                <a:gd name="connsiteY24956" fmla="*/ 931507 h 3508684"/>
                <a:gd name="connsiteX24957" fmla="*/ 1678792 w 2371972"/>
                <a:gd name="connsiteY24957" fmla="*/ 936074 h 3508684"/>
                <a:gd name="connsiteX24958" fmla="*/ 1676605 w 2371972"/>
                <a:gd name="connsiteY24958" fmla="*/ 937311 h 3508684"/>
                <a:gd name="connsiteX24959" fmla="*/ 1674798 w 2371972"/>
                <a:gd name="connsiteY24959" fmla="*/ 939785 h 3508684"/>
                <a:gd name="connsiteX24960" fmla="*/ 1674512 w 2371972"/>
                <a:gd name="connsiteY24960" fmla="*/ 941308 h 3508684"/>
                <a:gd name="connsiteX24961" fmla="*/ 1671850 w 2371972"/>
                <a:gd name="connsiteY24961" fmla="*/ 943021 h 3508684"/>
                <a:gd name="connsiteX24962" fmla="*/ 1671374 w 2371972"/>
                <a:gd name="connsiteY24962" fmla="*/ 944258 h 3508684"/>
                <a:gd name="connsiteX24963" fmla="*/ 1670518 w 2371972"/>
                <a:gd name="connsiteY24963" fmla="*/ 944924 h 3508684"/>
                <a:gd name="connsiteX24964" fmla="*/ 1665383 w 2371972"/>
                <a:gd name="connsiteY24964" fmla="*/ 946827 h 3508684"/>
                <a:gd name="connsiteX24965" fmla="*/ 1659582 w 2371972"/>
                <a:gd name="connsiteY24965" fmla="*/ 951300 h 3508684"/>
                <a:gd name="connsiteX24966" fmla="*/ 1658536 w 2371972"/>
                <a:gd name="connsiteY24966" fmla="*/ 951680 h 3508684"/>
                <a:gd name="connsiteX24967" fmla="*/ 1653591 w 2371972"/>
                <a:gd name="connsiteY24967" fmla="*/ 957485 h 3508684"/>
                <a:gd name="connsiteX24968" fmla="*/ 1648645 w 2371972"/>
                <a:gd name="connsiteY24968" fmla="*/ 961577 h 3508684"/>
                <a:gd name="connsiteX24969" fmla="*/ 1648645 w 2371972"/>
                <a:gd name="connsiteY24969" fmla="*/ 963099 h 3508684"/>
                <a:gd name="connsiteX24970" fmla="*/ 1641323 w 2371972"/>
                <a:gd name="connsiteY24970" fmla="*/ 967191 h 3508684"/>
                <a:gd name="connsiteX24971" fmla="*/ 1638185 w 2371972"/>
                <a:gd name="connsiteY24971" fmla="*/ 969570 h 3508684"/>
                <a:gd name="connsiteX24972" fmla="*/ 1637329 w 2371972"/>
                <a:gd name="connsiteY24972" fmla="*/ 970807 h 3508684"/>
                <a:gd name="connsiteX24973" fmla="*/ 1634856 w 2371972"/>
                <a:gd name="connsiteY24973" fmla="*/ 970807 h 3508684"/>
                <a:gd name="connsiteX24974" fmla="*/ 1631432 w 2371972"/>
                <a:gd name="connsiteY24974" fmla="*/ 972520 h 3508684"/>
                <a:gd name="connsiteX24975" fmla="*/ 1631147 w 2371972"/>
                <a:gd name="connsiteY24975" fmla="*/ 974042 h 3508684"/>
                <a:gd name="connsiteX24976" fmla="*/ 1629625 w 2371972"/>
                <a:gd name="connsiteY24976" fmla="*/ 974899 h 3508684"/>
                <a:gd name="connsiteX24977" fmla="*/ 1629150 w 2371972"/>
                <a:gd name="connsiteY24977" fmla="*/ 976802 h 3508684"/>
                <a:gd name="connsiteX24978" fmla="*/ 1627819 w 2371972"/>
                <a:gd name="connsiteY24978" fmla="*/ 978325 h 3508684"/>
                <a:gd name="connsiteX24979" fmla="*/ 1625156 w 2371972"/>
                <a:gd name="connsiteY24979" fmla="*/ 979562 h 3508684"/>
                <a:gd name="connsiteX24980" fmla="*/ 1624110 w 2371972"/>
                <a:gd name="connsiteY24980" fmla="*/ 981941 h 3508684"/>
                <a:gd name="connsiteX24981" fmla="*/ 1622303 w 2371972"/>
                <a:gd name="connsiteY24981" fmla="*/ 982226 h 3508684"/>
                <a:gd name="connsiteX24982" fmla="*/ 1619165 w 2371972"/>
                <a:gd name="connsiteY24982" fmla="*/ 984700 h 3508684"/>
                <a:gd name="connsiteX24983" fmla="*/ 1613839 w 2371972"/>
                <a:gd name="connsiteY24983" fmla="*/ 985366 h 3508684"/>
                <a:gd name="connsiteX24984" fmla="*/ 1612317 w 2371972"/>
                <a:gd name="connsiteY24984" fmla="*/ 986223 h 3508684"/>
                <a:gd name="connsiteX24985" fmla="*/ 1607372 w 2371972"/>
                <a:gd name="connsiteY24985" fmla="*/ 994026 h 3508684"/>
                <a:gd name="connsiteX24986" fmla="*/ 1604709 w 2371972"/>
                <a:gd name="connsiteY24986" fmla="*/ 995929 h 3508684"/>
                <a:gd name="connsiteX24987" fmla="*/ 1600240 w 2371972"/>
                <a:gd name="connsiteY24987" fmla="*/ 1000782 h 3508684"/>
                <a:gd name="connsiteX24988" fmla="*/ 1596626 w 2371972"/>
                <a:gd name="connsiteY24988" fmla="*/ 1003161 h 3508684"/>
                <a:gd name="connsiteX24989" fmla="*/ 1594344 w 2371972"/>
                <a:gd name="connsiteY24989" fmla="*/ 1005350 h 3508684"/>
                <a:gd name="connsiteX24990" fmla="*/ 1593488 w 2371972"/>
                <a:gd name="connsiteY24990" fmla="*/ 1006872 h 3508684"/>
                <a:gd name="connsiteX24991" fmla="*/ 1590825 w 2371972"/>
                <a:gd name="connsiteY24991" fmla="*/ 1008395 h 3508684"/>
                <a:gd name="connsiteX24992" fmla="*/ 1589969 w 2371972"/>
                <a:gd name="connsiteY24992" fmla="*/ 1009917 h 3508684"/>
                <a:gd name="connsiteX24993" fmla="*/ 1585499 w 2371972"/>
                <a:gd name="connsiteY24993" fmla="*/ 1010583 h 3508684"/>
                <a:gd name="connsiteX24994" fmla="*/ 1582837 w 2371972"/>
                <a:gd name="connsiteY24994" fmla="*/ 1012201 h 3508684"/>
                <a:gd name="connsiteX24995" fmla="*/ 1580744 w 2371972"/>
                <a:gd name="connsiteY24995" fmla="*/ 1014580 h 3508684"/>
                <a:gd name="connsiteX24996" fmla="*/ 1578938 w 2371972"/>
                <a:gd name="connsiteY24996" fmla="*/ 1019719 h 3508684"/>
                <a:gd name="connsiteX24997" fmla="*/ 1577416 w 2371972"/>
                <a:gd name="connsiteY24997" fmla="*/ 1020956 h 3508684"/>
                <a:gd name="connsiteX24998" fmla="*/ 1572471 w 2371972"/>
                <a:gd name="connsiteY24998" fmla="*/ 1021336 h 3508684"/>
                <a:gd name="connsiteX24999" fmla="*/ 1571615 w 2371972"/>
                <a:gd name="connsiteY24999" fmla="*/ 1021717 h 3508684"/>
                <a:gd name="connsiteX25000" fmla="*/ 1570569 w 2371972"/>
                <a:gd name="connsiteY25000" fmla="*/ 1024857 h 3508684"/>
                <a:gd name="connsiteX25001" fmla="*/ 1566765 w 2371972"/>
                <a:gd name="connsiteY25001" fmla="*/ 1023335 h 3508684"/>
                <a:gd name="connsiteX25002" fmla="*/ 1563912 w 2371972"/>
                <a:gd name="connsiteY25002" fmla="*/ 1023049 h 3508684"/>
                <a:gd name="connsiteX25003" fmla="*/ 1562105 w 2371972"/>
                <a:gd name="connsiteY25003" fmla="*/ 1023430 h 3508684"/>
                <a:gd name="connsiteX25004" fmla="*/ 1559252 w 2371972"/>
                <a:gd name="connsiteY25004" fmla="*/ 1024952 h 3508684"/>
                <a:gd name="connsiteX25005" fmla="*/ 1556589 w 2371972"/>
                <a:gd name="connsiteY25005" fmla="*/ 1027712 h 3508684"/>
                <a:gd name="connsiteX25006" fmla="*/ 1553926 w 2371972"/>
                <a:gd name="connsiteY25006" fmla="*/ 1028663 h 3508684"/>
                <a:gd name="connsiteX25007" fmla="*/ 1550503 w 2371972"/>
                <a:gd name="connsiteY25007" fmla="*/ 1035705 h 3508684"/>
                <a:gd name="connsiteX25008" fmla="*/ 1549647 w 2371972"/>
                <a:gd name="connsiteY25008" fmla="*/ 1038845 h 3508684"/>
                <a:gd name="connsiteX25009" fmla="*/ 1544416 w 2371972"/>
                <a:gd name="connsiteY25009" fmla="*/ 1039797 h 3508684"/>
                <a:gd name="connsiteX25010" fmla="*/ 1542609 w 2371972"/>
                <a:gd name="connsiteY25010" fmla="*/ 1041986 h 3508684"/>
                <a:gd name="connsiteX25011" fmla="*/ 1538996 w 2371972"/>
                <a:gd name="connsiteY25011" fmla="*/ 1058353 h 3508684"/>
                <a:gd name="connsiteX25012" fmla="*/ 1540042 w 2371972"/>
                <a:gd name="connsiteY25012" fmla="*/ 1061969 h 3508684"/>
                <a:gd name="connsiteX25013" fmla="*/ 1539376 w 2371972"/>
                <a:gd name="connsiteY25013" fmla="*/ 1062825 h 3508684"/>
                <a:gd name="connsiteX25014" fmla="*/ 1538045 w 2371972"/>
                <a:gd name="connsiteY25014" fmla="*/ 1063111 h 3508684"/>
                <a:gd name="connsiteX25015" fmla="*/ 1537759 w 2371972"/>
                <a:gd name="connsiteY25015" fmla="*/ 1065395 h 3508684"/>
                <a:gd name="connsiteX25016" fmla="*/ 1536999 w 2371972"/>
                <a:gd name="connsiteY25016" fmla="*/ 1067012 h 3508684"/>
                <a:gd name="connsiteX25017" fmla="*/ 1531198 w 2371972"/>
                <a:gd name="connsiteY25017" fmla="*/ 1068630 h 3508684"/>
                <a:gd name="connsiteX25018" fmla="*/ 1529391 w 2371972"/>
                <a:gd name="connsiteY25018" fmla="*/ 1069867 h 3508684"/>
                <a:gd name="connsiteX25019" fmla="*/ 1526918 w 2371972"/>
                <a:gd name="connsiteY25019" fmla="*/ 1070248 h 3508684"/>
                <a:gd name="connsiteX25020" fmla="*/ 1525872 w 2371972"/>
                <a:gd name="connsiteY25020" fmla="*/ 1072532 h 3508684"/>
                <a:gd name="connsiteX25021" fmla="*/ 1524826 w 2371972"/>
                <a:gd name="connsiteY25021" fmla="*/ 1072912 h 3508684"/>
                <a:gd name="connsiteX25022" fmla="*/ 1524065 w 2371972"/>
                <a:gd name="connsiteY25022" fmla="*/ 1073864 h 3508684"/>
                <a:gd name="connsiteX25023" fmla="*/ 1522543 w 2371972"/>
                <a:gd name="connsiteY25023" fmla="*/ 1074720 h 3508684"/>
                <a:gd name="connsiteX25024" fmla="*/ 1521497 w 2371972"/>
                <a:gd name="connsiteY25024" fmla="*/ 1075957 h 3508684"/>
                <a:gd name="connsiteX25025" fmla="*/ 1520737 w 2371972"/>
                <a:gd name="connsiteY25025" fmla="*/ 1078907 h 3508684"/>
                <a:gd name="connsiteX25026" fmla="*/ 1519881 w 2371972"/>
                <a:gd name="connsiteY25026" fmla="*/ 1079573 h 3508684"/>
                <a:gd name="connsiteX25027" fmla="*/ 1519595 w 2371972"/>
                <a:gd name="connsiteY25027" fmla="*/ 1080525 h 3508684"/>
                <a:gd name="connsiteX25028" fmla="*/ 1517123 w 2371972"/>
                <a:gd name="connsiteY25028" fmla="*/ 1081381 h 3508684"/>
                <a:gd name="connsiteX25029" fmla="*/ 1513319 w 2371972"/>
                <a:gd name="connsiteY25029" fmla="*/ 1081667 h 3508684"/>
                <a:gd name="connsiteX25030" fmla="*/ 1508659 w 2371972"/>
                <a:gd name="connsiteY25030" fmla="*/ 1083855 h 3508684"/>
                <a:gd name="connsiteX25031" fmla="*/ 1500671 w 2371972"/>
                <a:gd name="connsiteY25031" fmla="*/ 1084807 h 3508684"/>
                <a:gd name="connsiteX25032" fmla="*/ 1499624 w 2371972"/>
                <a:gd name="connsiteY25032" fmla="*/ 1085188 h 3508684"/>
                <a:gd name="connsiteX25033" fmla="*/ 1499624 w 2371972"/>
                <a:gd name="connsiteY25033" fmla="*/ 1085854 h 3508684"/>
                <a:gd name="connsiteX25034" fmla="*/ 1496962 w 2371972"/>
                <a:gd name="connsiteY25034" fmla="*/ 1087471 h 3508684"/>
                <a:gd name="connsiteX25035" fmla="*/ 1495630 w 2371972"/>
                <a:gd name="connsiteY25035" fmla="*/ 1088994 h 3508684"/>
                <a:gd name="connsiteX25036" fmla="*/ 1492017 w 2371972"/>
                <a:gd name="connsiteY25036" fmla="*/ 1089946 h 3508684"/>
                <a:gd name="connsiteX25037" fmla="*/ 1492017 w 2371972"/>
                <a:gd name="connsiteY25037" fmla="*/ 1090612 h 3508684"/>
                <a:gd name="connsiteX25038" fmla="*/ 1490495 w 2371972"/>
                <a:gd name="connsiteY25038" fmla="*/ 1090897 h 3508684"/>
                <a:gd name="connsiteX25039" fmla="*/ 1490495 w 2371972"/>
                <a:gd name="connsiteY25039" fmla="*/ 1091563 h 3508684"/>
                <a:gd name="connsiteX25040" fmla="*/ 1489164 w 2371972"/>
                <a:gd name="connsiteY25040" fmla="*/ 1091849 h 3508684"/>
                <a:gd name="connsiteX25041" fmla="*/ 1487357 w 2371972"/>
                <a:gd name="connsiteY25041" fmla="*/ 1090992 h 3508684"/>
                <a:gd name="connsiteX25042" fmla="*/ 1486691 w 2371972"/>
                <a:gd name="connsiteY25042" fmla="*/ 1091278 h 3508684"/>
                <a:gd name="connsiteX25043" fmla="*/ 1484028 w 2371972"/>
                <a:gd name="connsiteY25043" fmla="*/ 1093466 h 3508684"/>
                <a:gd name="connsiteX25044" fmla="*/ 1483553 w 2371972"/>
                <a:gd name="connsiteY25044" fmla="*/ 1094703 h 3508684"/>
                <a:gd name="connsiteX25045" fmla="*/ 1482507 w 2371972"/>
                <a:gd name="connsiteY25045" fmla="*/ 1094703 h 3508684"/>
                <a:gd name="connsiteX25046" fmla="*/ 1480985 w 2371972"/>
                <a:gd name="connsiteY25046" fmla="*/ 1096321 h 3508684"/>
                <a:gd name="connsiteX25047" fmla="*/ 1480985 w 2371972"/>
                <a:gd name="connsiteY25047" fmla="*/ 1097558 h 3508684"/>
                <a:gd name="connsiteX25048" fmla="*/ 1480509 w 2371972"/>
                <a:gd name="connsiteY25048" fmla="*/ 1097844 h 3508684"/>
                <a:gd name="connsiteX25049" fmla="*/ 1479178 w 2371972"/>
                <a:gd name="connsiteY25049" fmla="*/ 1103363 h 3508684"/>
                <a:gd name="connsiteX25050" fmla="*/ 1478703 w 2371972"/>
                <a:gd name="connsiteY25050" fmla="*/ 1103648 h 3508684"/>
                <a:gd name="connsiteX25051" fmla="*/ 1477942 w 2371972"/>
                <a:gd name="connsiteY25051" fmla="*/ 1109453 h 3508684"/>
                <a:gd name="connsiteX25052" fmla="*/ 1477466 w 2371972"/>
                <a:gd name="connsiteY25052" fmla="*/ 1109738 h 3508684"/>
                <a:gd name="connsiteX25053" fmla="*/ 1476610 w 2371972"/>
                <a:gd name="connsiteY25053" fmla="*/ 1112879 h 3508684"/>
                <a:gd name="connsiteX25054" fmla="*/ 1475279 w 2371972"/>
                <a:gd name="connsiteY25054" fmla="*/ 1114116 h 3508684"/>
                <a:gd name="connsiteX25055" fmla="*/ 1474613 w 2371972"/>
                <a:gd name="connsiteY25055" fmla="*/ 1118683 h 3508684"/>
                <a:gd name="connsiteX25056" fmla="*/ 1473853 w 2371972"/>
                <a:gd name="connsiteY25056" fmla="*/ 1119350 h 3508684"/>
                <a:gd name="connsiteX25057" fmla="*/ 1473853 w 2371972"/>
                <a:gd name="connsiteY25057" fmla="*/ 1120587 h 3508684"/>
                <a:gd name="connsiteX25058" fmla="*/ 1472997 w 2371972"/>
                <a:gd name="connsiteY25058" fmla="*/ 1121824 h 3508684"/>
                <a:gd name="connsiteX25059" fmla="*/ 1471665 w 2371972"/>
                <a:gd name="connsiteY25059" fmla="*/ 1122204 h 3508684"/>
                <a:gd name="connsiteX25060" fmla="*/ 1471380 w 2371972"/>
                <a:gd name="connsiteY25060" fmla="*/ 1121348 h 3508684"/>
                <a:gd name="connsiteX25061" fmla="*/ 1470048 w 2371972"/>
                <a:gd name="connsiteY25061" fmla="*/ 1121348 h 3508684"/>
                <a:gd name="connsiteX25062" fmla="*/ 1467196 w 2371972"/>
                <a:gd name="connsiteY25062" fmla="*/ 1122204 h 3508684"/>
                <a:gd name="connsiteX25063" fmla="*/ 1465103 w 2371972"/>
                <a:gd name="connsiteY25063" fmla="*/ 1121824 h 3508684"/>
                <a:gd name="connsiteX25064" fmla="*/ 1463011 w 2371972"/>
                <a:gd name="connsiteY25064" fmla="*/ 1122490 h 3508684"/>
                <a:gd name="connsiteX25065" fmla="*/ 1462536 w 2371972"/>
                <a:gd name="connsiteY25065" fmla="*/ 1122109 h 3508684"/>
                <a:gd name="connsiteX25066" fmla="*/ 1462536 w 2371972"/>
                <a:gd name="connsiteY25066" fmla="*/ 1120491 h 3508684"/>
                <a:gd name="connsiteX25067" fmla="*/ 1465008 w 2371972"/>
                <a:gd name="connsiteY25067" fmla="*/ 1120491 h 3508684"/>
                <a:gd name="connsiteX25068" fmla="*/ 1466340 w 2371972"/>
                <a:gd name="connsiteY25068" fmla="*/ 1118588 h 3508684"/>
                <a:gd name="connsiteX25069" fmla="*/ 1467100 w 2371972"/>
                <a:gd name="connsiteY25069" fmla="*/ 1115448 h 3508684"/>
                <a:gd name="connsiteX25070" fmla="*/ 1468622 w 2371972"/>
                <a:gd name="connsiteY25070" fmla="*/ 1113545 h 3508684"/>
                <a:gd name="connsiteX25071" fmla="*/ 1469478 w 2371972"/>
                <a:gd name="connsiteY25071" fmla="*/ 1113259 h 3508684"/>
                <a:gd name="connsiteX25072" fmla="*/ 1469478 w 2371972"/>
                <a:gd name="connsiteY25072" fmla="*/ 1111356 h 3508684"/>
                <a:gd name="connsiteX25073" fmla="*/ 1469953 w 2371972"/>
                <a:gd name="connsiteY25073" fmla="*/ 1111071 h 3508684"/>
                <a:gd name="connsiteX25074" fmla="*/ 1469193 w 2371972"/>
                <a:gd name="connsiteY25074" fmla="*/ 1110405 h 3508684"/>
                <a:gd name="connsiteX25075" fmla="*/ 1466340 w 2371972"/>
                <a:gd name="connsiteY25075" fmla="*/ 1109738 h 3508684"/>
                <a:gd name="connsiteX25076" fmla="*/ 1464152 w 2371972"/>
                <a:gd name="connsiteY25076" fmla="*/ 1111356 h 3508684"/>
                <a:gd name="connsiteX25077" fmla="*/ 1460063 w 2371972"/>
                <a:gd name="connsiteY25077" fmla="*/ 1112213 h 3508684"/>
                <a:gd name="connsiteX25078" fmla="*/ 1459017 w 2371972"/>
                <a:gd name="connsiteY25078" fmla="*/ 1112879 h 3508684"/>
                <a:gd name="connsiteX25079" fmla="*/ 1457971 w 2371972"/>
                <a:gd name="connsiteY25079" fmla="*/ 1112593 h 3508684"/>
                <a:gd name="connsiteX25080" fmla="*/ 1455689 w 2371972"/>
                <a:gd name="connsiteY25080" fmla="*/ 1113830 h 3508684"/>
                <a:gd name="connsiteX25081" fmla="*/ 1455403 w 2371972"/>
                <a:gd name="connsiteY25081" fmla="*/ 1112308 h 3508684"/>
                <a:gd name="connsiteX25082" fmla="*/ 1454547 w 2371972"/>
                <a:gd name="connsiteY25082" fmla="*/ 1111642 h 3508684"/>
                <a:gd name="connsiteX25083" fmla="*/ 1454262 w 2371972"/>
                <a:gd name="connsiteY25083" fmla="*/ 1110024 h 3508684"/>
                <a:gd name="connsiteX25084" fmla="*/ 1452931 w 2371972"/>
                <a:gd name="connsiteY25084" fmla="*/ 1109072 h 3508684"/>
                <a:gd name="connsiteX25085" fmla="*/ 1452931 w 2371972"/>
                <a:gd name="connsiteY25085" fmla="*/ 1106598 h 3508684"/>
                <a:gd name="connsiteX25086" fmla="*/ 1450458 w 2371972"/>
                <a:gd name="connsiteY25086" fmla="*/ 1107455 h 3508684"/>
                <a:gd name="connsiteX25087" fmla="*/ 1449412 w 2371972"/>
                <a:gd name="connsiteY25087" fmla="*/ 1107169 h 3508684"/>
                <a:gd name="connsiteX25088" fmla="*/ 1448081 w 2371972"/>
                <a:gd name="connsiteY25088" fmla="*/ 1106789 h 3508684"/>
                <a:gd name="connsiteX25089" fmla="*/ 1445608 w 2371972"/>
                <a:gd name="connsiteY25089" fmla="*/ 1104505 h 3508684"/>
                <a:gd name="connsiteX25090" fmla="*/ 1444277 w 2371972"/>
                <a:gd name="connsiteY25090" fmla="*/ 1103744 h 3508684"/>
                <a:gd name="connsiteX25091" fmla="*/ 1442755 w 2371972"/>
                <a:gd name="connsiteY25091" fmla="*/ 1103077 h 3508684"/>
                <a:gd name="connsiteX25092" fmla="*/ 1442279 w 2371972"/>
                <a:gd name="connsiteY25092" fmla="*/ 1103458 h 3508684"/>
                <a:gd name="connsiteX25093" fmla="*/ 1441994 w 2371972"/>
                <a:gd name="connsiteY25093" fmla="*/ 1104124 h 3508684"/>
                <a:gd name="connsiteX25094" fmla="*/ 1444086 w 2371972"/>
                <a:gd name="connsiteY25094" fmla="*/ 1104505 h 3508684"/>
                <a:gd name="connsiteX25095" fmla="*/ 1444086 w 2371972"/>
                <a:gd name="connsiteY25095" fmla="*/ 1106122 h 3508684"/>
                <a:gd name="connsiteX25096" fmla="*/ 1442279 w 2371972"/>
                <a:gd name="connsiteY25096" fmla="*/ 1108882 h 3508684"/>
                <a:gd name="connsiteX25097" fmla="*/ 1442755 w 2371972"/>
                <a:gd name="connsiteY25097" fmla="*/ 1112974 h 3508684"/>
                <a:gd name="connsiteX25098" fmla="*/ 1444562 w 2371972"/>
                <a:gd name="connsiteY25098" fmla="*/ 1113640 h 3508684"/>
                <a:gd name="connsiteX25099" fmla="*/ 1445893 w 2371972"/>
                <a:gd name="connsiteY25099" fmla="*/ 1117446 h 3508684"/>
                <a:gd name="connsiteX25100" fmla="*/ 1447985 w 2371972"/>
                <a:gd name="connsiteY25100" fmla="*/ 1119350 h 3508684"/>
                <a:gd name="connsiteX25101" fmla="*/ 1453121 w 2371972"/>
                <a:gd name="connsiteY25101" fmla="*/ 1120301 h 3508684"/>
                <a:gd name="connsiteX25102" fmla="*/ 1457590 w 2371972"/>
                <a:gd name="connsiteY25102" fmla="*/ 1122204 h 3508684"/>
                <a:gd name="connsiteX25103" fmla="*/ 1458066 w 2371972"/>
                <a:gd name="connsiteY25103" fmla="*/ 1123156 h 3508684"/>
                <a:gd name="connsiteX25104" fmla="*/ 1459397 w 2371972"/>
                <a:gd name="connsiteY25104" fmla="*/ 1123822 h 3508684"/>
                <a:gd name="connsiteX25105" fmla="*/ 1461680 w 2371972"/>
                <a:gd name="connsiteY25105" fmla="*/ 1124203 h 3508684"/>
                <a:gd name="connsiteX25106" fmla="*/ 1461965 w 2371972"/>
                <a:gd name="connsiteY25106" fmla="*/ 1125154 h 3508684"/>
                <a:gd name="connsiteX25107" fmla="*/ 1461490 w 2371972"/>
                <a:gd name="connsiteY25107" fmla="*/ 1126106 h 3508684"/>
                <a:gd name="connsiteX25108" fmla="*/ 1462155 w 2371972"/>
                <a:gd name="connsiteY25108" fmla="*/ 1126391 h 3508684"/>
                <a:gd name="connsiteX25109" fmla="*/ 1465579 w 2371972"/>
                <a:gd name="connsiteY25109" fmla="*/ 1124488 h 3508684"/>
                <a:gd name="connsiteX25110" fmla="*/ 1468051 w 2371972"/>
                <a:gd name="connsiteY25110" fmla="*/ 1123822 h 3508684"/>
                <a:gd name="connsiteX25111" fmla="*/ 1468337 w 2371972"/>
                <a:gd name="connsiteY25111" fmla="*/ 1122870 h 3508684"/>
                <a:gd name="connsiteX25112" fmla="*/ 1470144 w 2371972"/>
                <a:gd name="connsiteY25112" fmla="*/ 1122585 h 3508684"/>
                <a:gd name="connsiteX25113" fmla="*/ 1470429 w 2371972"/>
                <a:gd name="connsiteY25113" fmla="*/ 1123441 h 3508684"/>
                <a:gd name="connsiteX25114" fmla="*/ 1470904 w 2371972"/>
                <a:gd name="connsiteY25114" fmla="*/ 1122775 h 3508684"/>
                <a:gd name="connsiteX25115" fmla="*/ 1472426 w 2371972"/>
                <a:gd name="connsiteY25115" fmla="*/ 1122775 h 3508684"/>
                <a:gd name="connsiteX25116" fmla="*/ 1473282 w 2371972"/>
                <a:gd name="connsiteY25116" fmla="*/ 1123727 h 3508684"/>
                <a:gd name="connsiteX25117" fmla="*/ 1474613 w 2371972"/>
                <a:gd name="connsiteY25117" fmla="*/ 1127153 h 3508684"/>
                <a:gd name="connsiteX25118" fmla="*/ 1475945 w 2371972"/>
                <a:gd name="connsiteY25118" fmla="*/ 1137239 h 3508684"/>
                <a:gd name="connsiteX25119" fmla="*/ 1476706 w 2371972"/>
                <a:gd name="connsiteY25119" fmla="*/ 1138096 h 3508684"/>
                <a:gd name="connsiteX25120" fmla="*/ 1479178 w 2371972"/>
                <a:gd name="connsiteY25120" fmla="*/ 1145042 h 3508684"/>
                <a:gd name="connsiteX25121" fmla="*/ 1476706 w 2371972"/>
                <a:gd name="connsiteY25121" fmla="*/ 1145042 h 3508684"/>
                <a:gd name="connsiteX25122" fmla="*/ 1476706 w 2371972"/>
                <a:gd name="connsiteY25122" fmla="*/ 1145708 h 3508684"/>
                <a:gd name="connsiteX25123" fmla="*/ 1475374 w 2371972"/>
                <a:gd name="connsiteY25123" fmla="*/ 1145994 h 3508684"/>
                <a:gd name="connsiteX25124" fmla="*/ 1473853 w 2371972"/>
                <a:gd name="connsiteY25124" fmla="*/ 1152084 h 3508684"/>
                <a:gd name="connsiteX25125" fmla="*/ 1471380 w 2371972"/>
                <a:gd name="connsiteY25125" fmla="*/ 1153036 h 3508684"/>
                <a:gd name="connsiteX25126" fmla="*/ 1470334 w 2371972"/>
                <a:gd name="connsiteY25126" fmla="*/ 1154939 h 3508684"/>
                <a:gd name="connsiteX25127" fmla="*/ 1470334 w 2371972"/>
                <a:gd name="connsiteY25127" fmla="*/ 1157127 h 3508684"/>
                <a:gd name="connsiteX25128" fmla="*/ 1470809 w 2371972"/>
                <a:gd name="connsiteY25128" fmla="*/ 1159031 h 3508684"/>
                <a:gd name="connsiteX25129" fmla="*/ 1471285 w 2371972"/>
                <a:gd name="connsiteY25129" fmla="*/ 1159316 h 3508684"/>
                <a:gd name="connsiteX25130" fmla="*/ 1471570 w 2371972"/>
                <a:gd name="connsiteY25130" fmla="*/ 1161219 h 3508684"/>
                <a:gd name="connsiteX25131" fmla="*/ 1470048 w 2371972"/>
                <a:gd name="connsiteY25131" fmla="*/ 1163122 h 3508684"/>
                <a:gd name="connsiteX25132" fmla="*/ 1469573 w 2371972"/>
                <a:gd name="connsiteY25132" fmla="*/ 1165597 h 3508684"/>
                <a:gd name="connsiteX25133" fmla="*/ 1470048 w 2371972"/>
                <a:gd name="connsiteY25133" fmla="*/ 1167880 h 3508684"/>
                <a:gd name="connsiteX25134" fmla="*/ 1470524 w 2371972"/>
                <a:gd name="connsiteY25134" fmla="*/ 1168166 h 3508684"/>
                <a:gd name="connsiteX25135" fmla="*/ 1471380 w 2371972"/>
                <a:gd name="connsiteY25135" fmla="*/ 1173875 h 3508684"/>
                <a:gd name="connsiteX25136" fmla="*/ 1471380 w 2371972"/>
                <a:gd name="connsiteY25136" fmla="*/ 1177016 h 3508684"/>
                <a:gd name="connsiteX25137" fmla="*/ 1471095 w 2371972"/>
                <a:gd name="connsiteY25137" fmla="*/ 1177967 h 3508684"/>
                <a:gd name="connsiteX25138" fmla="*/ 1470048 w 2371972"/>
                <a:gd name="connsiteY25138" fmla="*/ 1178919 h 3508684"/>
                <a:gd name="connsiteX25139" fmla="*/ 1467576 w 2371972"/>
                <a:gd name="connsiteY25139" fmla="*/ 1179585 h 3508684"/>
                <a:gd name="connsiteX25140" fmla="*/ 1467291 w 2371972"/>
                <a:gd name="connsiteY25140" fmla="*/ 1178919 h 3508684"/>
                <a:gd name="connsiteX25141" fmla="*/ 1468812 w 2371972"/>
                <a:gd name="connsiteY25141" fmla="*/ 1177967 h 3508684"/>
                <a:gd name="connsiteX25142" fmla="*/ 1470334 w 2371972"/>
                <a:gd name="connsiteY25142" fmla="*/ 1177682 h 3508684"/>
                <a:gd name="connsiteX25143" fmla="*/ 1470334 w 2371972"/>
                <a:gd name="connsiteY25143" fmla="*/ 1177016 h 3508684"/>
                <a:gd name="connsiteX25144" fmla="*/ 1468051 w 2371972"/>
                <a:gd name="connsiteY25144" fmla="*/ 1176635 h 3508684"/>
                <a:gd name="connsiteX25145" fmla="*/ 1467766 w 2371972"/>
                <a:gd name="connsiteY25145" fmla="*/ 1175779 h 3508684"/>
                <a:gd name="connsiteX25146" fmla="*/ 1468242 w 2371972"/>
                <a:gd name="connsiteY25146" fmla="*/ 1174446 h 3508684"/>
                <a:gd name="connsiteX25147" fmla="*/ 1467196 w 2371972"/>
                <a:gd name="connsiteY25147" fmla="*/ 1173495 h 3508684"/>
                <a:gd name="connsiteX25148" fmla="*/ 1465389 w 2371972"/>
                <a:gd name="connsiteY25148" fmla="*/ 1174446 h 3508684"/>
                <a:gd name="connsiteX25149" fmla="*/ 1461299 w 2371972"/>
                <a:gd name="connsiteY25149" fmla="*/ 1172163 h 3508684"/>
                <a:gd name="connsiteX25150" fmla="*/ 1455498 w 2371972"/>
                <a:gd name="connsiteY25150" fmla="*/ 1171496 h 3508684"/>
                <a:gd name="connsiteX25151" fmla="*/ 1452360 w 2371972"/>
                <a:gd name="connsiteY25151" fmla="*/ 1171496 h 3508684"/>
                <a:gd name="connsiteX25152" fmla="*/ 1451694 w 2371972"/>
                <a:gd name="connsiteY25152" fmla="*/ 1171877 h 3508684"/>
                <a:gd name="connsiteX25153" fmla="*/ 1448841 w 2371972"/>
                <a:gd name="connsiteY25153" fmla="*/ 1171592 h 3508684"/>
                <a:gd name="connsiteX25154" fmla="*/ 1445037 w 2371972"/>
                <a:gd name="connsiteY25154" fmla="*/ 1172258 h 3508684"/>
                <a:gd name="connsiteX25155" fmla="*/ 1439426 w 2371972"/>
                <a:gd name="connsiteY25155" fmla="*/ 1174541 h 3508684"/>
                <a:gd name="connsiteX25156" fmla="*/ 1434767 w 2371972"/>
                <a:gd name="connsiteY25156" fmla="*/ 1178633 h 3508684"/>
                <a:gd name="connsiteX25157" fmla="*/ 1434481 w 2371972"/>
                <a:gd name="connsiteY25157" fmla="*/ 1179490 h 3508684"/>
                <a:gd name="connsiteX25158" fmla="*/ 1432009 w 2371972"/>
                <a:gd name="connsiteY25158" fmla="*/ 1182344 h 3508684"/>
                <a:gd name="connsiteX25159" fmla="*/ 1431153 w 2371972"/>
                <a:gd name="connsiteY25159" fmla="*/ 1186436 h 3508684"/>
                <a:gd name="connsiteX25160" fmla="*/ 1430487 w 2371972"/>
                <a:gd name="connsiteY25160" fmla="*/ 1186151 h 3508684"/>
                <a:gd name="connsiteX25161" fmla="*/ 1429631 w 2371972"/>
                <a:gd name="connsiteY25161" fmla="*/ 1183011 h 3508684"/>
                <a:gd name="connsiteX25162" fmla="*/ 1428300 w 2371972"/>
                <a:gd name="connsiteY25162" fmla="*/ 1181107 h 3508684"/>
                <a:gd name="connsiteX25163" fmla="*/ 1425637 w 2371972"/>
                <a:gd name="connsiteY25163" fmla="*/ 1180441 h 3508684"/>
                <a:gd name="connsiteX25164" fmla="*/ 1424591 w 2371972"/>
                <a:gd name="connsiteY25164" fmla="*/ 1181107 h 3508684"/>
                <a:gd name="connsiteX25165" fmla="*/ 1420787 w 2371972"/>
                <a:gd name="connsiteY25165" fmla="*/ 1180156 h 3508684"/>
                <a:gd name="connsiteX25166" fmla="*/ 1417173 w 2371972"/>
                <a:gd name="connsiteY25166" fmla="*/ 1181773 h 3508684"/>
                <a:gd name="connsiteX25167" fmla="*/ 1416127 w 2371972"/>
                <a:gd name="connsiteY25167" fmla="*/ 1180536 h 3508684"/>
                <a:gd name="connsiteX25168" fmla="*/ 1415652 w 2371972"/>
                <a:gd name="connsiteY25168" fmla="*/ 1178062 h 3508684"/>
                <a:gd name="connsiteX25169" fmla="*/ 1408995 w 2371972"/>
                <a:gd name="connsiteY25169" fmla="*/ 1177777 h 3508684"/>
                <a:gd name="connsiteX25170" fmla="*/ 1407188 w 2371972"/>
                <a:gd name="connsiteY25170" fmla="*/ 1176920 h 3508684"/>
                <a:gd name="connsiteX25171" fmla="*/ 1406902 w 2371972"/>
                <a:gd name="connsiteY25171" fmla="*/ 1177587 h 3508684"/>
                <a:gd name="connsiteX25172" fmla="*/ 1405856 w 2371972"/>
                <a:gd name="connsiteY25172" fmla="*/ 1177301 h 3508684"/>
                <a:gd name="connsiteX25173" fmla="*/ 1405381 w 2371972"/>
                <a:gd name="connsiteY25173" fmla="*/ 1175112 h 3508684"/>
                <a:gd name="connsiteX25174" fmla="*/ 1405856 w 2371972"/>
                <a:gd name="connsiteY25174" fmla="*/ 1171687 h 3508684"/>
                <a:gd name="connsiteX25175" fmla="*/ 1405095 w 2371972"/>
                <a:gd name="connsiteY25175" fmla="*/ 1171021 h 3508684"/>
                <a:gd name="connsiteX25176" fmla="*/ 1404050 w 2371972"/>
                <a:gd name="connsiteY25176" fmla="*/ 1170640 h 3508684"/>
                <a:gd name="connsiteX25177" fmla="*/ 1403194 w 2371972"/>
                <a:gd name="connsiteY25177" fmla="*/ 1171496 h 3508684"/>
                <a:gd name="connsiteX25178" fmla="*/ 1400531 w 2371972"/>
                <a:gd name="connsiteY25178" fmla="*/ 1171877 h 3508684"/>
                <a:gd name="connsiteX25179" fmla="*/ 1396917 w 2371972"/>
                <a:gd name="connsiteY25179" fmla="*/ 1170925 h 3508684"/>
                <a:gd name="connsiteX25180" fmla="*/ 1396442 w 2371972"/>
                <a:gd name="connsiteY25180" fmla="*/ 1170069 h 3508684"/>
                <a:gd name="connsiteX25181" fmla="*/ 1394254 w 2371972"/>
                <a:gd name="connsiteY25181" fmla="*/ 1168832 h 3508684"/>
                <a:gd name="connsiteX25182" fmla="*/ 1390165 w 2371972"/>
                <a:gd name="connsiteY25182" fmla="*/ 1167309 h 3508684"/>
                <a:gd name="connsiteX25183" fmla="*/ 1388643 w 2371972"/>
                <a:gd name="connsiteY25183" fmla="*/ 1167595 h 3508684"/>
                <a:gd name="connsiteX25184" fmla="*/ 1381986 w 2371972"/>
                <a:gd name="connsiteY25184" fmla="*/ 1166358 h 3508684"/>
                <a:gd name="connsiteX25185" fmla="*/ 1381131 w 2371972"/>
                <a:gd name="connsiteY25185" fmla="*/ 1168642 h 3508684"/>
                <a:gd name="connsiteX25186" fmla="*/ 1366390 w 2371972"/>
                <a:gd name="connsiteY25186" fmla="*/ 1169879 h 3508684"/>
                <a:gd name="connsiteX25187" fmla="*/ 1365629 w 2371972"/>
                <a:gd name="connsiteY25187" fmla="*/ 1172353 h 3508684"/>
                <a:gd name="connsiteX25188" fmla="*/ 1366485 w 2371972"/>
                <a:gd name="connsiteY25188" fmla="*/ 1172733 h 3508684"/>
                <a:gd name="connsiteX25189" fmla="*/ 1367531 w 2371972"/>
                <a:gd name="connsiteY25189" fmla="*/ 1175588 h 3508684"/>
                <a:gd name="connsiteX25190" fmla="*/ 1363062 w 2371972"/>
                <a:gd name="connsiteY25190" fmla="*/ 1176254 h 3508684"/>
                <a:gd name="connsiteX25191" fmla="*/ 1358402 w 2371972"/>
                <a:gd name="connsiteY25191" fmla="*/ 1175588 h 3508684"/>
                <a:gd name="connsiteX25192" fmla="*/ 1353266 w 2371972"/>
                <a:gd name="connsiteY25192" fmla="*/ 1168832 h 3508684"/>
                <a:gd name="connsiteX25193" fmla="*/ 1352981 w 2371972"/>
                <a:gd name="connsiteY25193" fmla="*/ 1167595 h 3508684"/>
                <a:gd name="connsiteX25194" fmla="*/ 1352220 w 2371972"/>
                <a:gd name="connsiteY25194" fmla="*/ 1166929 h 3508684"/>
                <a:gd name="connsiteX25195" fmla="*/ 1348797 w 2371972"/>
                <a:gd name="connsiteY25195" fmla="*/ 1165026 h 3508684"/>
                <a:gd name="connsiteX25196" fmla="*/ 1344707 w 2371972"/>
                <a:gd name="connsiteY25196" fmla="*/ 1164074 h 3508684"/>
                <a:gd name="connsiteX25197" fmla="*/ 1342900 w 2371972"/>
                <a:gd name="connsiteY25197" fmla="*/ 1163122 h 3508684"/>
                <a:gd name="connsiteX25198" fmla="*/ 1342425 w 2371972"/>
                <a:gd name="connsiteY25198" fmla="*/ 1162266 h 3508684"/>
                <a:gd name="connsiteX25199" fmla="*/ 1340618 w 2371972"/>
                <a:gd name="connsiteY25199" fmla="*/ 1161410 h 3508684"/>
                <a:gd name="connsiteX25200" fmla="*/ 1338811 w 2371972"/>
                <a:gd name="connsiteY25200" fmla="*/ 1158269 h 3508684"/>
                <a:gd name="connsiteX25201" fmla="*/ 1338145 w 2371972"/>
                <a:gd name="connsiteY25201" fmla="*/ 1157984 h 3508684"/>
                <a:gd name="connsiteX25202" fmla="*/ 1338145 w 2371972"/>
                <a:gd name="connsiteY25202" fmla="*/ 1157318 h 3508684"/>
                <a:gd name="connsiteX25203" fmla="*/ 1336339 w 2371972"/>
                <a:gd name="connsiteY25203" fmla="*/ 1155795 h 3508684"/>
                <a:gd name="connsiteX25204" fmla="*/ 1335007 w 2371972"/>
                <a:gd name="connsiteY25204" fmla="*/ 1149991 h 3508684"/>
                <a:gd name="connsiteX25205" fmla="*/ 1333676 w 2371972"/>
                <a:gd name="connsiteY25205" fmla="*/ 1147707 h 3508684"/>
                <a:gd name="connsiteX25206" fmla="*/ 1330252 w 2371972"/>
                <a:gd name="connsiteY25206" fmla="*/ 1143615 h 3508684"/>
                <a:gd name="connsiteX25207" fmla="*/ 1329491 w 2371972"/>
                <a:gd name="connsiteY25207" fmla="*/ 1141712 h 3508684"/>
                <a:gd name="connsiteX25208" fmla="*/ 1324546 w 2371972"/>
                <a:gd name="connsiteY25208" fmla="*/ 1138952 h 3508684"/>
                <a:gd name="connsiteX25209" fmla="*/ 1324546 w 2371972"/>
                <a:gd name="connsiteY25209" fmla="*/ 1138286 h 3508684"/>
                <a:gd name="connsiteX25210" fmla="*/ 1322739 w 2371972"/>
                <a:gd name="connsiteY25210" fmla="*/ 1138001 h 3508684"/>
                <a:gd name="connsiteX25211" fmla="*/ 1322739 w 2371972"/>
                <a:gd name="connsiteY25211" fmla="*/ 1138952 h 3508684"/>
                <a:gd name="connsiteX25212" fmla="*/ 1321218 w 2371972"/>
                <a:gd name="connsiteY25212" fmla="*/ 1139618 h 3508684"/>
                <a:gd name="connsiteX25213" fmla="*/ 1320362 w 2371972"/>
                <a:gd name="connsiteY25213" fmla="*/ 1138001 h 3508684"/>
                <a:gd name="connsiteX25214" fmla="*/ 1315702 w 2371972"/>
                <a:gd name="connsiteY25214" fmla="*/ 1135526 h 3508684"/>
                <a:gd name="connsiteX25215" fmla="*/ 1314656 w 2371972"/>
                <a:gd name="connsiteY25215" fmla="*/ 1132101 h 3508684"/>
                <a:gd name="connsiteX25216" fmla="*/ 1314180 w 2371972"/>
                <a:gd name="connsiteY25216" fmla="*/ 1133052 h 3508684"/>
                <a:gd name="connsiteX25217" fmla="*/ 1315036 w 2371972"/>
                <a:gd name="connsiteY25217" fmla="*/ 1135907 h 3508684"/>
                <a:gd name="connsiteX25218" fmla="*/ 1316368 w 2371972"/>
                <a:gd name="connsiteY25218" fmla="*/ 1136573 h 3508684"/>
                <a:gd name="connsiteX25219" fmla="*/ 1316653 w 2371972"/>
                <a:gd name="connsiteY25219" fmla="*/ 1137430 h 3508684"/>
                <a:gd name="connsiteX25220" fmla="*/ 1316178 w 2371972"/>
                <a:gd name="connsiteY25220" fmla="*/ 1137715 h 3508684"/>
                <a:gd name="connsiteX25221" fmla="*/ 1316178 w 2371972"/>
                <a:gd name="connsiteY25221" fmla="*/ 1139238 h 3508684"/>
                <a:gd name="connsiteX25222" fmla="*/ 1317984 w 2371972"/>
                <a:gd name="connsiteY25222" fmla="*/ 1140475 h 3508684"/>
                <a:gd name="connsiteX25223" fmla="*/ 1318745 w 2371972"/>
                <a:gd name="connsiteY25223" fmla="*/ 1141997 h 3508684"/>
                <a:gd name="connsiteX25224" fmla="*/ 1322549 w 2371972"/>
                <a:gd name="connsiteY25224" fmla="*/ 1146089 h 3508684"/>
                <a:gd name="connsiteX25225" fmla="*/ 1323405 w 2371972"/>
                <a:gd name="connsiteY25225" fmla="*/ 1146375 h 3508684"/>
                <a:gd name="connsiteX25226" fmla="*/ 1323405 w 2371972"/>
                <a:gd name="connsiteY25226" fmla="*/ 1146279 h 3508684"/>
                <a:gd name="connsiteX25227" fmla="*/ 1325878 w 2371972"/>
                <a:gd name="connsiteY25227" fmla="*/ 1144757 h 3508684"/>
                <a:gd name="connsiteX25228" fmla="*/ 1326353 w 2371972"/>
                <a:gd name="connsiteY25228" fmla="*/ 1145613 h 3508684"/>
                <a:gd name="connsiteX25229" fmla="*/ 1329777 w 2371972"/>
                <a:gd name="connsiteY25229" fmla="*/ 1145328 h 3508684"/>
                <a:gd name="connsiteX25230" fmla="*/ 1332439 w 2371972"/>
                <a:gd name="connsiteY25230" fmla="*/ 1147231 h 3508684"/>
                <a:gd name="connsiteX25231" fmla="*/ 1334532 w 2371972"/>
                <a:gd name="connsiteY25231" fmla="*/ 1150371 h 3508684"/>
                <a:gd name="connsiteX25232" fmla="*/ 1335388 w 2371972"/>
                <a:gd name="connsiteY25232" fmla="*/ 1155224 h 3508684"/>
                <a:gd name="connsiteX25233" fmla="*/ 1335102 w 2371972"/>
                <a:gd name="connsiteY25233" fmla="*/ 1156081 h 3508684"/>
                <a:gd name="connsiteX25234" fmla="*/ 1334056 w 2371972"/>
                <a:gd name="connsiteY25234" fmla="*/ 1156747 h 3508684"/>
                <a:gd name="connsiteX25235" fmla="*/ 1333010 w 2371972"/>
                <a:gd name="connsiteY25235" fmla="*/ 1156747 h 3508684"/>
                <a:gd name="connsiteX25236" fmla="*/ 1331679 w 2371972"/>
                <a:gd name="connsiteY25236" fmla="*/ 1157698 h 3508684"/>
                <a:gd name="connsiteX25237" fmla="*/ 1331013 w 2371972"/>
                <a:gd name="connsiteY25237" fmla="*/ 1160458 h 3508684"/>
                <a:gd name="connsiteX25238" fmla="*/ 1331869 w 2371972"/>
                <a:gd name="connsiteY25238" fmla="*/ 1162932 h 3508684"/>
                <a:gd name="connsiteX25239" fmla="*/ 1333961 w 2371972"/>
                <a:gd name="connsiteY25239" fmla="*/ 1164455 h 3508684"/>
                <a:gd name="connsiteX25240" fmla="*/ 1334817 w 2371972"/>
                <a:gd name="connsiteY25240" fmla="*/ 1164169 h 3508684"/>
                <a:gd name="connsiteX25241" fmla="*/ 1335578 w 2371972"/>
                <a:gd name="connsiteY25241" fmla="*/ 1167309 h 3508684"/>
                <a:gd name="connsiteX25242" fmla="*/ 1340238 w 2371972"/>
                <a:gd name="connsiteY25242" fmla="*/ 1169784 h 3508684"/>
                <a:gd name="connsiteX25243" fmla="*/ 1341284 w 2371972"/>
                <a:gd name="connsiteY25243" fmla="*/ 1169498 h 3508684"/>
                <a:gd name="connsiteX25244" fmla="*/ 1341569 w 2371972"/>
                <a:gd name="connsiteY25244" fmla="*/ 1170735 h 3508684"/>
                <a:gd name="connsiteX25245" fmla="*/ 1344232 w 2371972"/>
                <a:gd name="connsiteY25245" fmla="*/ 1172638 h 3508684"/>
                <a:gd name="connsiteX25246" fmla="*/ 1344517 w 2371972"/>
                <a:gd name="connsiteY25246" fmla="*/ 1173304 h 3508684"/>
                <a:gd name="connsiteX25247" fmla="*/ 1349462 w 2371972"/>
                <a:gd name="connsiteY25247" fmla="*/ 1175493 h 3508684"/>
                <a:gd name="connsiteX25248" fmla="*/ 1350794 w 2371972"/>
                <a:gd name="connsiteY25248" fmla="*/ 1174827 h 3508684"/>
                <a:gd name="connsiteX25249" fmla="*/ 1353647 w 2371972"/>
                <a:gd name="connsiteY25249" fmla="*/ 1174541 h 3508684"/>
                <a:gd name="connsiteX25250" fmla="*/ 1354693 w 2371972"/>
                <a:gd name="connsiteY25250" fmla="*/ 1179299 h 3508684"/>
                <a:gd name="connsiteX25251" fmla="*/ 1355358 w 2371972"/>
                <a:gd name="connsiteY25251" fmla="*/ 1179585 h 3508684"/>
                <a:gd name="connsiteX25252" fmla="*/ 1354693 w 2371972"/>
                <a:gd name="connsiteY25252" fmla="*/ 1181773 h 3508684"/>
                <a:gd name="connsiteX25253" fmla="*/ 1357831 w 2371972"/>
                <a:gd name="connsiteY25253" fmla="*/ 1183296 h 3508684"/>
                <a:gd name="connsiteX25254" fmla="*/ 1358307 w 2371972"/>
                <a:gd name="connsiteY25254" fmla="*/ 1181107 h 3508684"/>
                <a:gd name="connsiteX25255" fmla="*/ 1359067 w 2371972"/>
                <a:gd name="connsiteY25255" fmla="*/ 1180822 h 3508684"/>
                <a:gd name="connsiteX25256" fmla="*/ 1359353 w 2371972"/>
                <a:gd name="connsiteY25256" fmla="*/ 1180156 h 3508684"/>
                <a:gd name="connsiteX25257" fmla="*/ 1362015 w 2371972"/>
                <a:gd name="connsiteY25257" fmla="*/ 1179870 h 3508684"/>
                <a:gd name="connsiteX25258" fmla="*/ 1362301 w 2371972"/>
                <a:gd name="connsiteY25258" fmla="*/ 1179204 h 3508684"/>
                <a:gd name="connsiteX25259" fmla="*/ 1363157 w 2371972"/>
                <a:gd name="connsiteY25259" fmla="*/ 1179204 h 3508684"/>
                <a:gd name="connsiteX25260" fmla="*/ 1365439 w 2371972"/>
                <a:gd name="connsiteY25260" fmla="*/ 1181393 h 3508684"/>
                <a:gd name="connsiteX25261" fmla="*/ 1366200 w 2371972"/>
                <a:gd name="connsiteY25261" fmla="*/ 1182915 h 3508684"/>
                <a:gd name="connsiteX25262" fmla="*/ 1367056 w 2371972"/>
                <a:gd name="connsiteY25262" fmla="*/ 1183582 h 3508684"/>
                <a:gd name="connsiteX25263" fmla="*/ 1368387 w 2371972"/>
                <a:gd name="connsiteY25263" fmla="*/ 1183582 h 3508684"/>
                <a:gd name="connsiteX25264" fmla="*/ 1373998 w 2371972"/>
                <a:gd name="connsiteY25264" fmla="*/ 1179204 h 3508684"/>
                <a:gd name="connsiteX25265" fmla="*/ 1379609 w 2371972"/>
                <a:gd name="connsiteY25265" fmla="*/ 1177682 h 3508684"/>
                <a:gd name="connsiteX25266" fmla="*/ 1385885 w 2371972"/>
                <a:gd name="connsiteY25266" fmla="*/ 1177682 h 3508684"/>
                <a:gd name="connsiteX25267" fmla="*/ 1386646 w 2371972"/>
                <a:gd name="connsiteY25267" fmla="*/ 1176825 h 3508684"/>
                <a:gd name="connsiteX25268" fmla="*/ 1390831 w 2371972"/>
                <a:gd name="connsiteY25268" fmla="*/ 1176540 h 3508684"/>
                <a:gd name="connsiteX25269" fmla="*/ 1391687 w 2371972"/>
                <a:gd name="connsiteY25269" fmla="*/ 1175303 h 3508684"/>
                <a:gd name="connsiteX25270" fmla="*/ 1392733 w 2371972"/>
                <a:gd name="connsiteY25270" fmla="*/ 1174637 h 3508684"/>
                <a:gd name="connsiteX25271" fmla="*/ 1395586 w 2371972"/>
                <a:gd name="connsiteY25271" fmla="*/ 1175017 h 3508684"/>
                <a:gd name="connsiteX25272" fmla="*/ 1398058 w 2371972"/>
                <a:gd name="connsiteY25272" fmla="*/ 1174637 h 3508684"/>
                <a:gd name="connsiteX25273" fmla="*/ 1399390 w 2371972"/>
                <a:gd name="connsiteY25273" fmla="*/ 1183772 h 3508684"/>
                <a:gd name="connsiteX25274" fmla="*/ 1400055 w 2371972"/>
                <a:gd name="connsiteY25274" fmla="*/ 1184057 h 3508684"/>
                <a:gd name="connsiteX25275" fmla="*/ 1400721 w 2371972"/>
                <a:gd name="connsiteY25275" fmla="*/ 1181203 h 3508684"/>
                <a:gd name="connsiteX25276" fmla="*/ 1400436 w 2371972"/>
                <a:gd name="connsiteY25276" fmla="*/ 1180346 h 3508684"/>
                <a:gd name="connsiteX25277" fmla="*/ 1402243 w 2371972"/>
                <a:gd name="connsiteY25277" fmla="*/ 1179680 h 3508684"/>
                <a:gd name="connsiteX25278" fmla="*/ 1403764 w 2371972"/>
                <a:gd name="connsiteY25278" fmla="*/ 1181583 h 3508684"/>
                <a:gd name="connsiteX25279" fmla="*/ 1404430 w 2371972"/>
                <a:gd name="connsiteY25279" fmla="*/ 1184343 h 3508684"/>
                <a:gd name="connsiteX25280" fmla="*/ 1406902 w 2371972"/>
                <a:gd name="connsiteY25280" fmla="*/ 1186627 h 3508684"/>
                <a:gd name="connsiteX25281" fmla="*/ 1408995 w 2371972"/>
                <a:gd name="connsiteY25281" fmla="*/ 1196238 h 3508684"/>
                <a:gd name="connsiteX25282" fmla="*/ 1414225 w 2371972"/>
                <a:gd name="connsiteY25282" fmla="*/ 1197189 h 3508684"/>
                <a:gd name="connsiteX25283" fmla="*/ 1415747 w 2371972"/>
                <a:gd name="connsiteY25283" fmla="*/ 1199378 h 3508684"/>
                <a:gd name="connsiteX25284" fmla="*/ 1418600 w 2371972"/>
                <a:gd name="connsiteY25284" fmla="*/ 1200329 h 3508684"/>
                <a:gd name="connsiteX25285" fmla="*/ 1420787 w 2371972"/>
                <a:gd name="connsiteY25285" fmla="*/ 1200615 h 3508684"/>
                <a:gd name="connsiteX25286" fmla="*/ 1422309 w 2371972"/>
                <a:gd name="connsiteY25286" fmla="*/ 1200234 h 3508684"/>
                <a:gd name="connsiteX25287" fmla="*/ 1423830 w 2371972"/>
                <a:gd name="connsiteY25287" fmla="*/ 1200615 h 3508684"/>
                <a:gd name="connsiteX25288" fmla="*/ 1427254 w 2371972"/>
                <a:gd name="connsiteY25288" fmla="*/ 1199758 h 3508684"/>
                <a:gd name="connsiteX25289" fmla="*/ 1427729 w 2371972"/>
                <a:gd name="connsiteY25289" fmla="*/ 1199378 h 3508684"/>
                <a:gd name="connsiteX25290" fmla="*/ 1427444 w 2371972"/>
                <a:gd name="connsiteY25290" fmla="*/ 1197189 h 3508684"/>
                <a:gd name="connsiteX25291" fmla="*/ 1424971 w 2371972"/>
                <a:gd name="connsiteY25291" fmla="*/ 1195952 h 3508684"/>
                <a:gd name="connsiteX25292" fmla="*/ 1424115 w 2371972"/>
                <a:gd name="connsiteY25292" fmla="*/ 1194049 h 3508684"/>
                <a:gd name="connsiteX25293" fmla="*/ 1422499 w 2371972"/>
                <a:gd name="connsiteY25293" fmla="*/ 1194049 h 3508684"/>
                <a:gd name="connsiteX25294" fmla="*/ 1422213 w 2371972"/>
                <a:gd name="connsiteY25294" fmla="*/ 1192431 h 3508684"/>
                <a:gd name="connsiteX25295" fmla="*/ 1421358 w 2371972"/>
                <a:gd name="connsiteY25295" fmla="*/ 1191194 h 3508684"/>
                <a:gd name="connsiteX25296" fmla="*/ 1419170 w 2371972"/>
                <a:gd name="connsiteY25296" fmla="*/ 1189672 h 3508684"/>
                <a:gd name="connsiteX25297" fmla="*/ 1419456 w 2371972"/>
                <a:gd name="connsiteY25297" fmla="*/ 1188435 h 3508684"/>
                <a:gd name="connsiteX25298" fmla="*/ 1420502 w 2371972"/>
                <a:gd name="connsiteY25298" fmla="*/ 1188054 h 3508684"/>
                <a:gd name="connsiteX25299" fmla="*/ 1420787 w 2371972"/>
                <a:gd name="connsiteY25299" fmla="*/ 1189291 h 3508684"/>
                <a:gd name="connsiteX25300" fmla="*/ 1422594 w 2371972"/>
                <a:gd name="connsiteY25300" fmla="*/ 1190147 h 3508684"/>
                <a:gd name="connsiteX25301" fmla="*/ 1422879 w 2371972"/>
                <a:gd name="connsiteY25301" fmla="*/ 1190814 h 3508684"/>
                <a:gd name="connsiteX25302" fmla="*/ 1430012 w 2371972"/>
                <a:gd name="connsiteY25302" fmla="*/ 1195857 h 3508684"/>
                <a:gd name="connsiteX25303" fmla="*/ 1431058 w 2371972"/>
                <a:gd name="connsiteY25303" fmla="*/ 1196142 h 3508684"/>
                <a:gd name="connsiteX25304" fmla="*/ 1433530 w 2371972"/>
                <a:gd name="connsiteY25304" fmla="*/ 1194525 h 3508684"/>
                <a:gd name="connsiteX25305" fmla="*/ 1436193 w 2371972"/>
                <a:gd name="connsiteY25305" fmla="*/ 1194144 h 3508684"/>
                <a:gd name="connsiteX25306" fmla="*/ 1436478 w 2371972"/>
                <a:gd name="connsiteY25306" fmla="*/ 1195381 h 3508684"/>
                <a:gd name="connsiteX25307" fmla="*/ 1434671 w 2371972"/>
                <a:gd name="connsiteY25307" fmla="*/ 1196333 h 3508684"/>
                <a:gd name="connsiteX25308" fmla="*/ 1434671 w 2371972"/>
                <a:gd name="connsiteY25308" fmla="*/ 1196999 h 3508684"/>
                <a:gd name="connsiteX25309" fmla="*/ 1444181 w 2371972"/>
                <a:gd name="connsiteY25309" fmla="*/ 1200139 h 3508684"/>
                <a:gd name="connsiteX25310" fmla="*/ 1446369 w 2371972"/>
                <a:gd name="connsiteY25310" fmla="*/ 1202423 h 3508684"/>
                <a:gd name="connsiteX25311" fmla="*/ 1448176 w 2371972"/>
                <a:gd name="connsiteY25311" fmla="*/ 1203374 h 3508684"/>
                <a:gd name="connsiteX25312" fmla="*/ 1448651 w 2371972"/>
                <a:gd name="connsiteY25312" fmla="*/ 1204612 h 3508684"/>
                <a:gd name="connsiteX25313" fmla="*/ 1449982 w 2371972"/>
                <a:gd name="connsiteY25313" fmla="*/ 1205563 h 3508684"/>
                <a:gd name="connsiteX25314" fmla="*/ 1450838 w 2371972"/>
                <a:gd name="connsiteY25314" fmla="*/ 1207086 h 3508684"/>
                <a:gd name="connsiteX25315" fmla="*/ 1453501 w 2371972"/>
                <a:gd name="connsiteY25315" fmla="*/ 1208037 h 3508684"/>
                <a:gd name="connsiteX25316" fmla="*/ 1454833 w 2371972"/>
                <a:gd name="connsiteY25316" fmla="*/ 1209560 h 3508684"/>
                <a:gd name="connsiteX25317" fmla="*/ 1454833 w 2371972"/>
                <a:gd name="connsiteY25317" fmla="*/ 1210416 h 3508684"/>
                <a:gd name="connsiteX25318" fmla="*/ 1455879 w 2371972"/>
                <a:gd name="connsiteY25318" fmla="*/ 1210797 h 3508684"/>
                <a:gd name="connsiteX25319" fmla="*/ 1459492 w 2371972"/>
                <a:gd name="connsiteY25319" fmla="*/ 1208894 h 3508684"/>
                <a:gd name="connsiteX25320" fmla="*/ 1459778 w 2371972"/>
                <a:gd name="connsiteY25320" fmla="*/ 1208228 h 3508684"/>
                <a:gd name="connsiteX25321" fmla="*/ 1465103 w 2371972"/>
                <a:gd name="connsiteY25321" fmla="*/ 1205944 h 3508684"/>
                <a:gd name="connsiteX25322" fmla="*/ 1466625 w 2371972"/>
                <a:gd name="connsiteY25322" fmla="*/ 1203755 h 3508684"/>
                <a:gd name="connsiteX25323" fmla="*/ 1467481 w 2371972"/>
                <a:gd name="connsiteY25323" fmla="*/ 1203470 h 3508684"/>
                <a:gd name="connsiteX25324" fmla="*/ 1467766 w 2371972"/>
                <a:gd name="connsiteY25324" fmla="*/ 1202803 h 3508684"/>
                <a:gd name="connsiteX25325" fmla="*/ 1468242 w 2371972"/>
                <a:gd name="connsiteY25325" fmla="*/ 1203089 h 3508684"/>
                <a:gd name="connsiteX25326" fmla="*/ 1470904 w 2371972"/>
                <a:gd name="connsiteY25326" fmla="*/ 1200329 h 3508684"/>
                <a:gd name="connsiteX25327" fmla="*/ 1475374 w 2371972"/>
                <a:gd name="connsiteY25327" fmla="*/ 1197855 h 3508684"/>
                <a:gd name="connsiteX25328" fmla="*/ 1480795 w 2371972"/>
                <a:gd name="connsiteY25328" fmla="*/ 1193763 h 3508684"/>
                <a:gd name="connsiteX25329" fmla="*/ 1481746 w 2371972"/>
                <a:gd name="connsiteY25329" fmla="*/ 1193478 h 3508684"/>
                <a:gd name="connsiteX25330" fmla="*/ 1488878 w 2371972"/>
                <a:gd name="connsiteY25330" fmla="*/ 1187673 h 3508684"/>
                <a:gd name="connsiteX25331" fmla="*/ 1490970 w 2371972"/>
                <a:gd name="connsiteY25331" fmla="*/ 1186722 h 3508684"/>
                <a:gd name="connsiteX25332" fmla="*/ 1493158 w 2371972"/>
                <a:gd name="connsiteY25332" fmla="*/ 1186436 h 3508684"/>
                <a:gd name="connsiteX25333" fmla="*/ 1496296 w 2371972"/>
                <a:gd name="connsiteY25333" fmla="*/ 1188339 h 3508684"/>
                <a:gd name="connsiteX25334" fmla="*/ 1496962 w 2371972"/>
                <a:gd name="connsiteY25334" fmla="*/ 1188339 h 3508684"/>
                <a:gd name="connsiteX25335" fmla="*/ 1499815 w 2371972"/>
                <a:gd name="connsiteY25335" fmla="*/ 1190623 h 3508684"/>
                <a:gd name="connsiteX25336" fmla="*/ 1500100 w 2371972"/>
                <a:gd name="connsiteY25336" fmla="*/ 1191575 h 3508684"/>
                <a:gd name="connsiteX25337" fmla="*/ 1502573 w 2371972"/>
                <a:gd name="connsiteY25337" fmla="*/ 1193478 h 3508684"/>
                <a:gd name="connsiteX25338" fmla="*/ 1502858 w 2371972"/>
                <a:gd name="connsiteY25338" fmla="*/ 1195762 h 3508684"/>
                <a:gd name="connsiteX25339" fmla="*/ 1504950 w 2371972"/>
                <a:gd name="connsiteY25339" fmla="*/ 1195381 h 3508684"/>
                <a:gd name="connsiteX25340" fmla="*/ 1504950 w 2371972"/>
                <a:gd name="connsiteY25340" fmla="*/ 1194715 h 3508684"/>
                <a:gd name="connsiteX25341" fmla="*/ 1507042 w 2371972"/>
                <a:gd name="connsiteY25341" fmla="*/ 1194334 h 3508684"/>
                <a:gd name="connsiteX25342" fmla="*/ 1507042 w 2371972"/>
                <a:gd name="connsiteY25342" fmla="*/ 1193668 h 3508684"/>
                <a:gd name="connsiteX25343" fmla="*/ 1507898 w 2371972"/>
                <a:gd name="connsiteY25343" fmla="*/ 1193288 h 3508684"/>
                <a:gd name="connsiteX25344" fmla="*/ 1513699 w 2371972"/>
                <a:gd name="connsiteY25344" fmla="*/ 1197665 h 3508684"/>
                <a:gd name="connsiteX25345" fmla="*/ 1514555 w 2371972"/>
                <a:gd name="connsiteY25345" fmla="*/ 1199187 h 3508684"/>
                <a:gd name="connsiteX25346" fmla="*/ 1516647 w 2371972"/>
                <a:gd name="connsiteY25346" fmla="*/ 1200044 h 3508684"/>
                <a:gd name="connsiteX25347" fmla="*/ 1517408 w 2371972"/>
                <a:gd name="connsiteY25347" fmla="*/ 1201947 h 3508684"/>
                <a:gd name="connsiteX25348" fmla="*/ 1516077 w 2371972"/>
                <a:gd name="connsiteY25348" fmla="*/ 1202233 h 3508684"/>
                <a:gd name="connsiteX25349" fmla="*/ 1513794 w 2371972"/>
                <a:gd name="connsiteY25349" fmla="*/ 1200996 h 3508684"/>
                <a:gd name="connsiteX25350" fmla="*/ 1511132 w 2371972"/>
                <a:gd name="connsiteY25350" fmla="*/ 1200329 h 3508684"/>
                <a:gd name="connsiteX25351" fmla="*/ 1510846 w 2371972"/>
                <a:gd name="connsiteY25351" fmla="*/ 1201186 h 3508684"/>
                <a:gd name="connsiteX25352" fmla="*/ 1509515 w 2371972"/>
                <a:gd name="connsiteY25352" fmla="*/ 1201186 h 3508684"/>
                <a:gd name="connsiteX25353" fmla="*/ 1509230 w 2371972"/>
                <a:gd name="connsiteY25353" fmla="*/ 1201852 h 3508684"/>
                <a:gd name="connsiteX25354" fmla="*/ 1506377 w 2371972"/>
                <a:gd name="connsiteY25354" fmla="*/ 1203470 h 3508684"/>
                <a:gd name="connsiteX25355" fmla="*/ 1506091 w 2371972"/>
                <a:gd name="connsiteY25355" fmla="*/ 1204992 h 3508684"/>
                <a:gd name="connsiteX25356" fmla="*/ 1505235 w 2371972"/>
                <a:gd name="connsiteY25356" fmla="*/ 1206515 h 3508684"/>
                <a:gd name="connsiteX25357" fmla="*/ 1500575 w 2371972"/>
                <a:gd name="connsiteY25357" fmla="*/ 1206800 h 3508684"/>
                <a:gd name="connsiteX25358" fmla="*/ 1498103 w 2371972"/>
                <a:gd name="connsiteY25358" fmla="*/ 1208037 h 3508684"/>
                <a:gd name="connsiteX25359" fmla="*/ 1498103 w 2371972"/>
                <a:gd name="connsiteY25359" fmla="*/ 1208894 h 3508684"/>
                <a:gd name="connsiteX25360" fmla="*/ 1497342 w 2371972"/>
                <a:gd name="connsiteY25360" fmla="*/ 1209750 h 3508684"/>
                <a:gd name="connsiteX25361" fmla="*/ 1498103 w 2371972"/>
                <a:gd name="connsiteY25361" fmla="*/ 1210987 h 3508684"/>
                <a:gd name="connsiteX25362" fmla="*/ 1496772 w 2371972"/>
                <a:gd name="connsiteY25362" fmla="*/ 1211844 h 3508684"/>
                <a:gd name="connsiteX25363" fmla="*/ 1496011 w 2371972"/>
                <a:gd name="connsiteY25363" fmla="*/ 1211463 h 3508684"/>
                <a:gd name="connsiteX25364" fmla="*/ 1496296 w 2371972"/>
                <a:gd name="connsiteY25364" fmla="*/ 1210606 h 3508684"/>
                <a:gd name="connsiteX25365" fmla="*/ 1495250 w 2371972"/>
                <a:gd name="connsiteY25365" fmla="*/ 1209940 h 3508684"/>
                <a:gd name="connsiteX25366" fmla="*/ 1493728 w 2371972"/>
                <a:gd name="connsiteY25366" fmla="*/ 1210797 h 3508684"/>
                <a:gd name="connsiteX25367" fmla="*/ 1494204 w 2371972"/>
                <a:gd name="connsiteY25367" fmla="*/ 1212415 h 3508684"/>
                <a:gd name="connsiteX25368" fmla="*/ 1495535 w 2371972"/>
                <a:gd name="connsiteY25368" fmla="*/ 1213081 h 3508684"/>
                <a:gd name="connsiteX25369" fmla="*/ 1497722 w 2371972"/>
                <a:gd name="connsiteY25369" fmla="*/ 1212415 h 3508684"/>
                <a:gd name="connsiteX25370" fmla="*/ 1499529 w 2371972"/>
                <a:gd name="connsiteY25370" fmla="*/ 1213271 h 3508684"/>
                <a:gd name="connsiteX25371" fmla="*/ 1500385 w 2371972"/>
                <a:gd name="connsiteY25371" fmla="*/ 1212890 h 3508684"/>
                <a:gd name="connsiteX25372" fmla="*/ 1500671 w 2371972"/>
                <a:gd name="connsiteY25372" fmla="*/ 1212224 h 3508684"/>
                <a:gd name="connsiteX25373" fmla="*/ 1499815 w 2371972"/>
                <a:gd name="connsiteY25373" fmla="*/ 1210606 h 3508684"/>
                <a:gd name="connsiteX25374" fmla="*/ 1500290 w 2371972"/>
                <a:gd name="connsiteY25374" fmla="*/ 1209750 h 3508684"/>
                <a:gd name="connsiteX25375" fmla="*/ 1501812 w 2371972"/>
                <a:gd name="connsiteY25375" fmla="*/ 1209465 h 3508684"/>
                <a:gd name="connsiteX25376" fmla="*/ 1504284 w 2371972"/>
                <a:gd name="connsiteY25376" fmla="*/ 1210131 h 3508684"/>
                <a:gd name="connsiteX25377" fmla="*/ 1507898 w 2371972"/>
                <a:gd name="connsiteY25377" fmla="*/ 1209179 h 3508684"/>
                <a:gd name="connsiteX25378" fmla="*/ 1508183 w 2371972"/>
                <a:gd name="connsiteY25378" fmla="*/ 1206895 h 3508684"/>
                <a:gd name="connsiteX25379" fmla="*/ 1511797 w 2371972"/>
                <a:gd name="connsiteY25379" fmla="*/ 1204992 h 3508684"/>
                <a:gd name="connsiteX25380" fmla="*/ 1512843 w 2371972"/>
                <a:gd name="connsiteY25380" fmla="*/ 1204707 h 3508684"/>
                <a:gd name="connsiteX25381" fmla="*/ 1512843 w 2371972"/>
                <a:gd name="connsiteY25381" fmla="*/ 1205373 h 3508684"/>
                <a:gd name="connsiteX25382" fmla="*/ 1517313 w 2371972"/>
                <a:gd name="connsiteY25382" fmla="*/ 1206610 h 3508684"/>
                <a:gd name="connsiteX25383" fmla="*/ 1519595 w 2371972"/>
                <a:gd name="connsiteY25383" fmla="*/ 1206229 h 3508684"/>
                <a:gd name="connsiteX25384" fmla="*/ 1521783 w 2371972"/>
                <a:gd name="connsiteY25384" fmla="*/ 1205278 h 3508684"/>
                <a:gd name="connsiteX25385" fmla="*/ 1525206 w 2371972"/>
                <a:gd name="connsiteY25385" fmla="*/ 1205563 h 3508684"/>
                <a:gd name="connsiteX25386" fmla="*/ 1527298 w 2371972"/>
                <a:gd name="connsiteY25386" fmla="*/ 1205183 h 3508684"/>
                <a:gd name="connsiteX25387" fmla="*/ 1528154 w 2371972"/>
                <a:gd name="connsiteY25387" fmla="*/ 1205563 h 3508684"/>
                <a:gd name="connsiteX25388" fmla="*/ 1528440 w 2371972"/>
                <a:gd name="connsiteY25388" fmla="*/ 1204897 h 3508684"/>
                <a:gd name="connsiteX25389" fmla="*/ 1533385 w 2371972"/>
                <a:gd name="connsiteY25389" fmla="*/ 1203660 h 3508684"/>
                <a:gd name="connsiteX25390" fmla="*/ 1533385 w 2371972"/>
                <a:gd name="connsiteY25390" fmla="*/ 1203945 h 3508684"/>
                <a:gd name="connsiteX25391" fmla="*/ 1535667 w 2371972"/>
                <a:gd name="connsiteY25391" fmla="*/ 1202708 h 3508684"/>
                <a:gd name="connsiteX25392" fmla="*/ 1536333 w 2371972"/>
                <a:gd name="connsiteY25392" fmla="*/ 1201091 h 3508684"/>
                <a:gd name="connsiteX25393" fmla="*/ 1538615 w 2371972"/>
                <a:gd name="connsiteY25393" fmla="*/ 1200139 h 3508684"/>
                <a:gd name="connsiteX25394" fmla="*/ 1539281 w 2371972"/>
                <a:gd name="connsiteY25394" fmla="*/ 1199187 h 3508684"/>
                <a:gd name="connsiteX25395" fmla="*/ 1542895 w 2371972"/>
                <a:gd name="connsiteY25395" fmla="*/ 1198521 h 3508684"/>
                <a:gd name="connsiteX25396" fmla="*/ 1544416 w 2371972"/>
                <a:gd name="connsiteY25396" fmla="*/ 1197665 h 3508684"/>
                <a:gd name="connsiteX25397" fmla="*/ 1544892 w 2371972"/>
                <a:gd name="connsiteY25397" fmla="*/ 1196047 h 3508684"/>
                <a:gd name="connsiteX25398" fmla="*/ 1544416 w 2371972"/>
                <a:gd name="connsiteY25398" fmla="*/ 1195762 h 3508684"/>
                <a:gd name="connsiteX25399" fmla="*/ 1544702 w 2371972"/>
                <a:gd name="connsiteY25399" fmla="*/ 1193478 h 3508684"/>
                <a:gd name="connsiteX25400" fmla="*/ 1547364 w 2371972"/>
                <a:gd name="connsiteY25400" fmla="*/ 1189672 h 3508684"/>
                <a:gd name="connsiteX25401" fmla="*/ 1547650 w 2371972"/>
                <a:gd name="connsiteY25401" fmla="*/ 1187388 h 3508684"/>
                <a:gd name="connsiteX25402" fmla="*/ 1548506 w 2371972"/>
                <a:gd name="connsiteY25402" fmla="*/ 1186531 h 3508684"/>
                <a:gd name="connsiteX25403" fmla="*/ 1549362 w 2371972"/>
                <a:gd name="connsiteY25403" fmla="*/ 1184152 h 3508684"/>
                <a:gd name="connsiteX25404" fmla="*/ 1550217 w 2371972"/>
                <a:gd name="connsiteY25404" fmla="*/ 1183201 h 3508684"/>
                <a:gd name="connsiteX25405" fmla="*/ 1550693 w 2371972"/>
                <a:gd name="connsiteY25405" fmla="*/ 1181012 h 3508684"/>
                <a:gd name="connsiteX25406" fmla="*/ 1550217 w 2371972"/>
                <a:gd name="connsiteY25406" fmla="*/ 1180727 h 3508684"/>
                <a:gd name="connsiteX25407" fmla="*/ 1549932 w 2371972"/>
                <a:gd name="connsiteY25407" fmla="*/ 1179490 h 3508684"/>
                <a:gd name="connsiteX25408" fmla="*/ 1550788 w 2371972"/>
                <a:gd name="connsiteY25408" fmla="*/ 1178538 h 3508684"/>
                <a:gd name="connsiteX25409" fmla="*/ 1557065 w 2371972"/>
                <a:gd name="connsiteY25409" fmla="*/ 1174446 h 3508684"/>
                <a:gd name="connsiteX25410" fmla="*/ 1561154 w 2371972"/>
                <a:gd name="connsiteY25410" fmla="*/ 1174066 h 3508684"/>
                <a:gd name="connsiteX25411" fmla="*/ 1563436 w 2371972"/>
                <a:gd name="connsiteY25411" fmla="*/ 1173114 h 3508684"/>
                <a:gd name="connsiteX25412" fmla="*/ 1567525 w 2371972"/>
                <a:gd name="connsiteY25412" fmla="*/ 1172829 h 3508684"/>
                <a:gd name="connsiteX25413" fmla="*/ 1568001 w 2371972"/>
                <a:gd name="connsiteY25413" fmla="*/ 1173209 h 3508684"/>
                <a:gd name="connsiteX25414" fmla="*/ 1568001 w 2371972"/>
                <a:gd name="connsiteY25414" fmla="*/ 1174161 h 3508684"/>
                <a:gd name="connsiteX25415" fmla="*/ 1566955 w 2371972"/>
                <a:gd name="connsiteY25415" fmla="*/ 1175112 h 3508684"/>
                <a:gd name="connsiteX25416" fmla="*/ 1565909 w 2371972"/>
                <a:gd name="connsiteY25416" fmla="*/ 1178253 h 3508684"/>
                <a:gd name="connsiteX25417" fmla="*/ 1565433 w 2371972"/>
                <a:gd name="connsiteY25417" fmla="*/ 1178538 h 3508684"/>
                <a:gd name="connsiteX25418" fmla="*/ 1565148 w 2371972"/>
                <a:gd name="connsiteY25418" fmla="*/ 1180441 h 3508684"/>
                <a:gd name="connsiteX25419" fmla="*/ 1565814 w 2371972"/>
                <a:gd name="connsiteY25419" fmla="*/ 1181393 h 3508684"/>
                <a:gd name="connsiteX25420" fmla="*/ 1565814 w 2371972"/>
                <a:gd name="connsiteY25420" fmla="*/ 1183582 h 3508684"/>
                <a:gd name="connsiteX25421" fmla="*/ 1560678 w 2371972"/>
                <a:gd name="connsiteY25421" fmla="*/ 1195572 h 3508684"/>
                <a:gd name="connsiteX25422" fmla="*/ 1558016 w 2371972"/>
                <a:gd name="connsiteY25422" fmla="*/ 1198426 h 3508684"/>
                <a:gd name="connsiteX25423" fmla="*/ 1556494 w 2371972"/>
                <a:gd name="connsiteY25423" fmla="*/ 1201186 h 3508684"/>
                <a:gd name="connsiteX25424" fmla="*/ 1555163 w 2371972"/>
                <a:gd name="connsiteY25424" fmla="*/ 1202042 h 3508684"/>
                <a:gd name="connsiteX25425" fmla="*/ 1552690 w 2371972"/>
                <a:gd name="connsiteY25425" fmla="*/ 1205563 h 3508684"/>
                <a:gd name="connsiteX25426" fmla="*/ 1551359 w 2371972"/>
                <a:gd name="connsiteY25426" fmla="*/ 1209084 h 3508684"/>
                <a:gd name="connsiteX25427" fmla="*/ 1550027 w 2371972"/>
                <a:gd name="connsiteY25427" fmla="*/ 1209940 h 3508684"/>
                <a:gd name="connsiteX25428" fmla="*/ 1547174 w 2371972"/>
                <a:gd name="connsiteY25428" fmla="*/ 1214032 h 3508684"/>
                <a:gd name="connsiteX25429" fmla="*/ 1546889 w 2371972"/>
                <a:gd name="connsiteY25429" fmla="*/ 1215269 h 3508684"/>
                <a:gd name="connsiteX25430" fmla="*/ 1545082 w 2371972"/>
                <a:gd name="connsiteY25430" fmla="*/ 1217553 h 3508684"/>
                <a:gd name="connsiteX25431" fmla="*/ 1544226 w 2371972"/>
                <a:gd name="connsiteY25431" fmla="*/ 1219742 h 3508684"/>
                <a:gd name="connsiteX25432" fmla="*/ 1543180 w 2371972"/>
                <a:gd name="connsiteY25432" fmla="*/ 1220693 h 3508684"/>
                <a:gd name="connsiteX25433" fmla="*/ 1542895 w 2371972"/>
                <a:gd name="connsiteY25433" fmla="*/ 1221930 h 3508684"/>
                <a:gd name="connsiteX25434" fmla="*/ 1540612 w 2371972"/>
                <a:gd name="connsiteY25434" fmla="*/ 1223167 h 3508684"/>
                <a:gd name="connsiteX25435" fmla="*/ 1539091 w 2371972"/>
                <a:gd name="connsiteY25435" fmla="*/ 1225071 h 3508684"/>
                <a:gd name="connsiteX25436" fmla="*/ 1536238 w 2371972"/>
                <a:gd name="connsiteY25436" fmla="*/ 1232208 h 3508684"/>
                <a:gd name="connsiteX25437" fmla="*/ 1535572 w 2371972"/>
                <a:gd name="connsiteY25437" fmla="*/ 1232208 h 3508684"/>
                <a:gd name="connsiteX25438" fmla="*/ 1534051 w 2371972"/>
                <a:gd name="connsiteY25438" fmla="*/ 1233730 h 3508684"/>
                <a:gd name="connsiteX25439" fmla="*/ 1533290 w 2371972"/>
                <a:gd name="connsiteY25439" fmla="*/ 1235919 h 3508684"/>
                <a:gd name="connsiteX25440" fmla="*/ 1529866 w 2371972"/>
                <a:gd name="connsiteY25440" fmla="*/ 1239440 h 3508684"/>
                <a:gd name="connsiteX25441" fmla="*/ 1527774 w 2371972"/>
                <a:gd name="connsiteY25441" fmla="*/ 1242865 h 3508684"/>
                <a:gd name="connsiteX25442" fmla="*/ 1525301 w 2371972"/>
                <a:gd name="connsiteY25442" fmla="*/ 1245339 h 3508684"/>
                <a:gd name="connsiteX25443" fmla="*/ 1522163 w 2371972"/>
                <a:gd name="connsiteY25443" fmla="*/ 1246005 h 3508684"/>
                <a:gd name="connsiteX25444" fmla="*/ 1521688 w 2371972"/>
                <a:gd name="connsiteY25444" fmla="*/ 1247909 h 3508684"/>
                <a:gd name="connsiteX25445" fmla="*/ 1519025 w 2371972"/>
                <a:gd name="connsiteY25445" fmla="*/ 1250097 h 3508684"/>
                <a:gd name="connsiteX25446" fmla="*/ 1517979 w 2371972"/>
                <a:gd name="connsiteY25446" fmla="*/ 1253523 h 3508684"/>
                <a:gd name="connsiteX25447" fmla="*/ 1515316 w 2371972"/>
                <a:gd name="connsiteY25447" fmla="*/ 1255997 h 3508684"/>
                <a:gd name="connsiteX25448" fmla="*/ 1514270 w 2371972"/>
                <a:gd name="connsiteY25448" fmla="*/ 1257615 h 3508684"/>
                <a:gd name="connsiteX25449" fmla="*/ 1512178 w 2371972"/>
                <a:gd name="connsiteY25449" fmla="*/ 1259137 h 3508684"/>
                <a:gd name="connsiteX25450" fmla="*/ 1509705 w 2371972"/>
                <a:gd name="connsiteY25450" fmla="*/ 1260089 h 3508684"/>
                <a:gd name="connsiteX25451" fmla="*/ 1509230 w 2371972"/>
                <a:gd name="connsiteY25451" fmla="*/ 1262278 h 3508684"/>
                <a:gd name="connsiteX25452" fmla="*/ 1510085 w 2371972"/>
                <a:gd name="connsiteY25452" fmla="*/ 1265798 h 3508684"/>
                <a:gd name="connsiteX25453" fmla="*/ 1508754 w 2371972"/>
                <a:gd name="connsiteY25453" fmla="*/ 1267702 h 3508684"/>
                <a:gd name="connsiteX25454" fmla="*/ 1506282 w 2371972"/>
                <a:gd name="connsiteY25454" fmla="*/ 1273411 h 3508684"/>
                <a:gd name="connsiteX25455" fmla="*/ 1505235 w 2371972"/>
                <a:gd name="connsiteY25455" fmla="*/ 1274077 h 3508684"/>
                <a:gd name="connsiteX25456" fmla="*/ 1504760 w 2371972"/>
                <a:gd name="connsiteY25456" fmla="*/ 1274934 h 3508684"/>
                <a:gd name="connsiteX25457" fmla="*/ 1503904 w 2371972"/>
                <a:gd name="connsiteY25457" fmla="*/ 1279311 h 3508684"/>
                <a:gd name="connsiteX25458" fmla="*/ 1502858 w 2371972"/>
                <a:gd name="connsiteY25458" fmla="*/ 1280167 h 3508684"/>
                <a:gd name="connsiteX25459" fmla="*/ 1500195 w 2371972"/>
                <a:gd name="connsiteY25459" fmla="*/ 1284545 h 3508684"/>
                <a:gd name="connsiteX25460" fmla="*/ 1498674 w 2371972"/>
                <a:gd name="connsiteY25460" fmla="*/ 1286067 h 3508684"/>
                <a:gd name="connsiteX25461" fmla="*/ 1498008 w 2371972"/>
                <a:gd name="connsiteY25461" fmla="*/ 1287970 h 3508684"/>
                <a:gd name="connsiteX25462" fmla="*/ 1496201 w 2371972"/>
                <a:gd name="connsiteY25462" fmla="*/ 1289874 h 3508684"/>
                <a:gd name="connsiteX25463" fmla="*/ 1495916 w 2371972"/>
                <a:gd name="connsiteY25463" fmla="*/ 1291111 h 3508684"/>
                <a:gd name="connsiteX25464" fmla="*/ 1493443 w 2371972"/>
                <a:gd name="connsiteY25464" fmla="*/ 1293394 h 3508684"/>
                <a:gd name="connsiteX25465" fmla="*/ 1492397 w 2371972"/>
                <a:gd name="connsiteY25465" fmla="*/ 1295583 h 3508684"/>
                <a:gd name="connsiteX25466" fmla="*/ 1489734 w 2371972"/>
                <a:gd name="connsiteY25466" fmla="*/ 1298438 h 3508684"/>
                <a:gd name="connsiteX25467" fmla="*/ 1488213 w 2371972"/>
                <a:gd name="connsiteY25467" fmla="*/ 1301863 h 3508684"/>
                <a:gd name="connsiteX25468" fmla="*/ 1486691 w 2371972"/>
                <a:gd name="connsiteY25468" fmla="*/ 1303386 h 3508684"/>
                <a:gd name="connsiteX25469" fmla="*/ 1486691 w 2371972"/>
                <a:gd name="connsiteY25469" fmla="*/ 1304052 h 3508684"/>
                <a:gd name="connsiteX25470" fmla="*/ 1484504 w 2371972"/>
                <a:gd name="connsiteY25470" fmla="*/ 1305575 h 3508684"/>
                <a:gd name="connsiteX25471" fmla="*/ 1480890 w 2371972"/>
                <a:gd name="connsiteY25471" fmla="*/ 1306526 h 3508684"/>
                <a:gd name="connsiteX25472" fmla="*/ 1476420 w 2371972"/>
                <a:gd name="connsiteY25472" fmla="*/ 1305670 h 3508684"/>
                <a:gd name="connsiteX25473" fmla="*/ 1472997 w 2371972"/>
                <a:gd name="connsiteY25473" fmla="*/ 1304052 h 3508684"/>
                <a:gd name="connsiteX25474" fmla="*/ 1467671 w 2371972"/>
                <a:gd name="connsiteY25474" fmla="*/ 1306241 h 3508684"/>
                <a:gd name="connsiteX25475" fmla="*/ 1467386 w 2371972"/>
                <a:gd name="connsiteY25475" fmla="*/ 1305575 h 3508684"/>
                <a:gd name="connsiteX25476" fmla="*/ 1465579 w 2371972"/>
                <a:gd name="connsiteY25476" fmla="*/ 1304338 h 3508684"/>
                <a:gd name="connsiteX25477" fmla="*/ 1461965 w 2371972"/>
                <a:gd name="connsiteY25477" fmla="*/ 1304338 h 3508684"/>
                <a:gd name="connsiteX25478" fmla="*/ 1461490 w 2371972"/>
                <a:gd name="connsiteY25478" fmla="*/ 1300531 h 3508684"/>
                <a:gd name="connsiteX25479" fmla="*/ 1462250 w 2371972"/>
                <a:gd name="connsiteY25479" fmla="*/ 1299865 h 3508684"/>
                <a:gd name="connsiteX25480" fmla="*/ 1462250 w 2371972"/>
                <a:gd name="connsiteY25480" fmla="*/ 1297106 h 3508684"/>
                <a:gd name="connsiteX25481" fmla="*/ 1463772 w 2371972"/>
                <a:gd name="connsiteY25481" fmla="*/ 1292062 h 3508684"/>
                <a:gd name="connsiteX25482" fmla="*/ 1465579 w 2371972"/>
                <a:gd name="connsiteY25482" fmla="*/ 1289778 h 3508684"/>
                <a:gd name="connsiteX25483" fmla="*/ 1465864 w 2371972"/>
                <a:gd name="connsiteY25483" fmla="*/ 1288541 h 3508684"/>
                <a:gd name="connsiteX25484" fmla="*/ 1465579 w 2371972"/>
                <a:gd name="connsiteY25484" fmla="*/ 1287019 h 3508684"/>
                <a:gd name="connsiteX25485" fmla="*/ 1465103 w 2371972"/>
                <a:gd name="connsiteY25485" fmla="*/ 1286733 h 3508684"/>
                <a:gd name="connsiteX25486" fmla="*/ 1465579 w 2371972"/>
                <a:gd name="connsiteY25486" fmla="*/ 1284830 h 3508684"/>
                <a:gd name="connsiteX25487" fmla="*/ 1467766 w 2371972"/>
                <a:gd name="connsiteY25487" fmla="*/ 1282071 h 3508684"/>
                <a:gd name="connsiteX25488" fmla="*/ 1471190 w 2371972"/>
                <a:gd name="connsiteY25488" fmla="*/ 1279596 h 3508684"/>
                <a:gd name="connsiteX25489" fmla="*/ 1471665 w 2371972"/>
                <a:gd name="connsiteY25489" fmla="*/ 1277122 h 3508684"/>
                <a:gd name="connsiteX25490" fmla="*/ 1472141 w 2371972"/>
                <a:gd name="connsiteY25490" fmla="*/ 1276837 h 3508684"/>
                <a:gd name="connsiteX25491" fmla="*/ 1471855 w 2371972"/>
                <a:gd name="connsiteY25491" fmla="*/ 1274363 h 3508684"/>
                <a:gd name="connsiteX25492" fmla="*/ 1471190 w 2371972"/>
                <a:gd name="connsiteY25492" fmla="*/ 1273697 h 3508684"/>
                <a:gd name="connsiteX25493" fmla="*/ 1471855 w 2371972"/>
                <a:gd name="connsiteY25493" fmla="*/ 1271223 h 3508684"/>
                <a:gd name="connsiteX25494" fmla="*/ 1470524 w 2371972"/>
                <a:gd name="connsiteY25494" fmla="*/ 1272745 h 3508684"/>
                <a:gd name="connsiteX25495" fmla="*/ 1469193 w 2371972"/>
                <a:gd name="connsiteY25495" fmla="*/ 1272745 h 3508684"/>
                <a:gd name="connsiteX25496" fmla="*/ 1468717 w 2371972"/>
                <a:gd name="connsiteY25496" fmla="*/ 1272460 h 3508684"/>
                <a:gd name="connsiteX25497" fmla="*/ 1469383 w 2371972"/>
                <a:gd name="connsiteY25497" fmla="*/ 1270556 h 3508684"/>
                <a:gd name="connsiteX25498" fmla="*/ 1467956 w 2371972"/>
                <a:gd name="connsiteY25498" fmla="*/ 1270556 h 3508684"/>
                <a:gd name="connsiteX25499" fmla="*/ 1466435 w 2371972"/>
                <a:gd name="connsiteY25499" fmla="*/ 1271223 h 3508684"/>
                <a:gd name="connsiteX25500" fmla="*/ 1460443 w 2371972"/>
                <a:gd name="connsiteY25500" fmla="*/ 1272079 h 3508684"/>
                <a:gd name="connsiteX25501" fmla="*/ 1459397 w 2371972"/>
                <a:gd name="connsiteY25501" fmla="*/ 1273316 h 3508684"/>
                <a:gd name="connsiteX25502" fmla="*/ 1457115 w 2371972"/>
                <a:gd name="connsiteY25502" fmla="*/ 1274553 h 3508684"/>
                <a:gd name="connsiteX25503" fmla="*/ 1456640 w 2371972"/>
                <a:gd name="connsiteY25503" fmla="*/ 1276742 h 3508684"/>
                <a:gd name="connsiteX25504" fmla="*/ 1452455 w 2371972"/>
                <a:gd name="connsiteY25504" fmla="*/ 1277408 h 3508684"/>
                <a:gd name="connsiteX25505" fmla="*/ 1446654 w 2371972"/>
                <a:gd name="connsiteY25505" fmla="*/ 1275790 h 3508684"/>
                <a:gd name="connsiteX25506" fmla="*/ 1444467 w 2371972"/>
                <a:gd name="connsiteY25506" fmla="*/ 1277408 h 3508684"/>
                <a:gd name="connsiteX25507" fmla="*/ 1442184 w 2371972"/>
                <a:gd name="connsiteY25507" fmla="*/ 1278264 h 3508684"/>
                <a:gd name="connsiteX25508" fmla="*/ 1441329 w 2371972"/>
                <a:gd name="connsiteY25508" fmla="*/ 1279882 h 3508684"/>
                <a:gd name="connsiteX25509" fmla="*/ 1439522 w 2371972"/>
                <a:gd name="connsiteY25509" fmla="*/ 1280738 h 3508684"/>
                <a:gd name="connsiteX25510" fmla="*/ 1439236 w 2371972"/>
                <a:gd name="connsiteY25510" fmla="*/ 1281404 h 3508684"/>
                <a:gd name="connsiteX25511" fmla="*/ 1437429 w 2371972"/>
                <a:gd name="connsiteY25511" fmla="*/ 1282071 h 3508684"/>
                <a:gd name="connsiteX25512" fmla="*/ 1437144 w 2371972"/>
                <a:gd name="connsiteY25512" fmla="*/ 1282737 h 3508684"/>
                <a:gd name="connsiteX25513" fmla="*/ 1434862 w 2371972"/>
                <a:gd name="connsiteY25513" fmla="*/ 1284259 h 3508684"/>
                <a:gd name="connsiteX25514" fmla="*/ 1434386 w 2371972"/>
                <a:gd name="connsiteY25514" fmla="*/ 1285211 h 3508684"/>
                <a:gd name="connsiteX25515" fmla="*/ 1432865 w 2371972"/>
                <a:gd name="connsiteY25515" fmla="*/ 1285591 h 3508684"/>
                <a:gd name="connsiteX25516" fmla="*/ 1432579 w 2371972"/>
                <a:gd name="connsiteY25516" fmla="*/ 1286543 h 3508684"/>
                <a:gd name="connsiteX25517" fmla="*/ 1430297 w 2371972"/>
                <a:gd name="connsiteY25517" fmla="*/ 1289017 h 3508684"/>
                <a:gd name="connsiteX25518" fmla="*/ 1430012 w 2371972"/>
                <a:gd name="connsiteY25518" fmla="*/ 1290920 h 3508684"/>
                <a:gd name="connsiteX25519" fmla="*/ 1426208 w 2371972"/>
                <a:gd name="connsiteY25519" fmla="*/ 1293204 h 3508684"/>
                <a:gd name="connsiteX25520" fmla="*/ 1424686 w 2371972"/>
                <a:gd name="connsiteY25520" fmla="*/ 1294822 h 3508684"/>
                <a:gd name="connsiteX25521" fmla="*/ 1424686 w 2371972"/>
                <a:gd name="connsiteY25521" fmla="*/ 1295488 h 3508684"/>
                <a:gd name="connsiteX25522" fmla="*/ 1422879 w 2371972"/>
                <a:gd name="connsiteY25522" fmla="*/ 1296344 h 3508684"/>
                <a:gd name="connsiteX25523" fmla="*/ 1422594 w 2371972"/>
                <a:gd name="connsiteY25523" fmla="*/ 1297010 h 3508684"/>
                <a:gd name="connsiteX25524" fmla="*/ 1420502 w 2371972"/>
                <a:gd name="connsiteY25524" fmla="*/ 1298533 h 3508684"/>
                <a:gd name="connsiteX25525" fmla="*/ 1420216 w 2371972"/>
                <a:gd name="connsiteY25525" fmla="*/ 1299389 h 3508684"/>
                <a:gd name="connsiteX25526" fmla="*/ 1417078 w 2371972"/>
                <a:gd name="connsiteY25526" fmla="*/ 1302244 h 3508684"/>
                <a:gd name="connsiteX25527" fmla="*/ 1416793 w 2371972"/>
                <a:gd name="connsiteY25527" fmla="*/ 1303196 h 3508684"/>
                <a:gd name="connsiteX25528" fmla="*/ 1415747 w 2371972"/>
                <a:gd name="connsiteY25528" fmla="*/ 1303196 h 3508684"/>
                <a:gd name="connsiteX25529" fmla="*/ 1412608 w 2371972"/>
                <a:gd name="connsiteY25529" fmla="*/ 1307192 h 3508684"/>
                <a:gd name="connsiteX25530" fmla="*/ 1408424 w 2371972"/>
                <a:gd name="connsiteY25530" fmla="*/ 1309476 h 3508684"/>
                <a:gd name="connsiteX25531" fmla="*/ 1408139 w 2371972"/>
                <a:gd name="connsiteY25531" fmla="*/ 1310333 h 3508684"/>
                <a:gd name="connsiteX25532" fmla="*/ 1407283 w 2371972"/>
                <a:gd name="connsiteY25532" fmla="*/ 1310999 h 3508684"/>
                <a:gd name="connsiteX25533" fmla="*/ 1405000 w 2371972"/>
                <a:gd name="connsiteY25533" fmla="*/ 1310999 h 3508684"/>
                <a:gd name="connsiteX25534" fmla="*/ 1404525 w 2371972"/>
                <a:gd name="connsiteY25534" fmla="*/ 1309762 h 3508684"/>
                <a:gd name="connsiteX25535" fmla="*/ 1403194 w 2371972"/>
                <a:gd name="connsiteY25535" fmla="*/ 1309476 h 3508684"/>
                <a:gd name="connsiteX25536" fmla="*/ 1402908 w 2371972"/>
                <a:gd name="connsiteY25536" fmla="*/ 1307858 h 3508684"/>
                <a:gd name="connsiteX25537" fmla="*/ 1392352 w 2371972"/>
                <a:gd name="connsiteY25537" fmla="*/ 1305384 h 3508684"/>
                <a:gd name="connsiteX25538" fmla="*/ 1389499 w 2371972"/>
                <a:gd name="connsiteY25538" fmla="*/ 1306621 h 3508684"/>
                <a:gd name="connsiteX25539" fmla="*/ 1382842 w 2371972"/>
                <a:gd name="connsiteY25539" fmla="*/ 1307002 h 3508684"/>
                <a:gd name="connsiteX25540" fmla="*/ 1381986 w 2371972"/>
                <a:gd name="connsiteY25540" fmla="*/ 1307954 h 3508684"/>
                <a:gd name="connsiteX25541" fmla="*/ 1378848 w 2371972"/>
                <a:gd name="connsiteY25541" fmla="*/ 1308905 h 3508684"/>
                <a:gd name="connsiteX25542" fmla="*/ 1378563 w 2371972"/>
                <a:gd name="connsiteY25542" fmla="*/ 1310142 h 3508684"/>
                <a:gd name="connsiteX25543" fmla="*/ 1379038 w 2371972"/>
                <a:gd name="connsiteY25543" fmla="*/ 1310428 h 3508684"/>
                <a:gd name="connsiteX25544" fmla="*/ 1378563 w 2371972"/>
                <a:gd name="connsiteY25544" fmla="*/ 1311665 h 3508684"/>
                <a:gd name="connsiteX25545" fmla="*/ 1373237 w 2371972"/>
                <a:gd name="connsiteY25545" fmla="*/ 1316042 h 3508684"/>
                <a:gd name="connsiteX25546" fmla="*/ 1369053 w 2371972"/>
                <a:gd name="connsiteY25546" fmla="*/ 1315757 h 3508684"/>
                <a:gd name="connsiteX25547" fmla="*/ 1365344 w 2371972"/>
                <a:gd name="connsiteY25547" fmla="*/ 1314329 h 3508684"/>
                <a:gd name="connsiteX25548" fmla="*/ 1365059 w 2371972"/>
                <a:gd name="connsiteY25548" fmla="*/ 1313663 h 3508684"/>
                <a:gd name="connsiteX25549" fmla="*/ 1363727 w 2371972"/>
                <a:gd name="connsiteY25549" fmla="*/ 1313283 h 3508684"/>
                <a:gd name="connsiteX25550" fmla="*/ 1361065 w 2371972"/>
                <a:gd name="connsiteY25550" fmla="*/ 1312902 h 3508684"/>
                <a:gd name="connsiteX25551" fmla="*/ 1358592 w 2371972"/>
                <a:gd name="connsiteY25551" fmla="*/ 1313758 h 3508684"/>
                <a:gd name="connsiteX25552" fmla="*/ 1356785 w 2371972"/>
                <a:gd name="connsiteY25552" fmla="*/ 1314710 h 3508684"/>
                <a:gd name="connsiteX25553" fmla="*/ 1356500 w 2371972"/>
                <a:gd name="connsiteY25553" fmla="*/ 1315566 h 3508684"/>
                <a:gd name="connsiteX25554" fmla="*/ 1354408 w 2371972"/>
                <a:gd name="connsiteY25554" fmla="*/ 1316423 h 3508684"/>
                <a:gd name="connsiteX25555" fmla="*/ 1353552 w 2371972"/>
                <a:gd name="connsiteY25555" fmla="*/ 1317660 h 3508684"/>
                <a:gd name="connsiteX25556" fmla="*/ 1352886 w 2371972"/>
                <a:gd name="connsiteY25556" fmla="*/ 1322227 h 3508684"/>
                <a:gd name="connsiteX25557" fmla="*/ 1353742 w 2371972"/>
                <a:gd name="connsiteY25557" fmla="*/ 1324131 h 3508684"/>
                <a:gd name="connsiteX25558" fmla="*/ 1354027 w 2371972"/>
                <a:gd name="connsiteY25558" fmla="*/ 1326319 h 3508684"/>
                <a:gd name="connsiteX25559" fmla="*/ 1353552 w 2371972"/>
                <a:gd name="connsiteY25559" fmla="*/ 1326605 h 3508684"/>
                <a:gd name="connsiteX25560" fmla="*/ 1353552 w 2371972"/>
                <a:gd name="connsiteY25560" fmla="*/ 1327556 h 3508684"/>
                <a:gd name="connsiteX25561" fmla="*/ 1354027 w 2371972"/>
                <a:gd name="connsiteY25561" fmla="*/ 1330411 h 3508684"/>
                <a:gd name="connsiteX25562" fmla="*/ 1352981 w 2371972"/>
                <a:gd name="connsiteY25562" fmla="*/ 1330792 h 3508684"/>
                <a:gd name="connsiteX25563" fmla="*/ 1351174 w 2371972"/>
                <a:gd name="connsiteY25563" fmla="*/ 1332695 h 3508684"/>
                <a:gd name="connsiteX25564" fmla="*/ 1349367 w 2371972"/>
                <a:gd name="connsiteY25564" fmla="*/ 1332695 h 3508684"/>
                <a:gd name="connsiteX25565" fmla="*/ 1347275 w 2371972"/>
                <a:gd name="connsiteY25565" fmla="*/ 1334313 h 3508684"/>
                <a:gd name="connsiteX25566" fmla="*/ 1345468 w 2371972"/>
                <a:gd name="connsiteY25566" fmla="*/ 1334598 h 3508684"/>
                <a:gd name="connsiteX25567" fmla="*/ 1344993 w 2371972"/>
                <a:gd name="connsiteY25567" fmla="*/ 1333647 h 3508684"/>
                <a:gd name="connsiteX25568" fmla="*/ 1343947 w 2371972"/>
                <a:gd name="connsiteY25568" fmla="*/ 1333266 h 3508684"/>
                <a:gd name="connsiteX25569" fmla="*/ 1343661 w 2371972"/>
                <a:gd name="connsiteY25569" fmla="*/ 1334217 h 3508684"/>
                <a:gd name="connsiteX25570" fmla="*/ 1341569 w 2371972"/>
                <a:gd name="connsiteY25570" fmla="*/ 1334598 h 3508684"/>
                <a:gd name="connsiteX25571" fmla="*/ 1339477 w 2371972"/>
                <a:gd name="connsiteY25571" fmla="*/ 1336216 h 3508684"/>
                <a:gd name="connsiteX25572" fmla="*/ 1337670 w 2371972"/>
                <a:gd name="connsiteY25572" fmla="*/ 1338500 h 3508684"/>
                <a:gd name="connsiteX25573" fmla="*/ 1335578 w 2371972"/>
                <a:gd name="connsiteY25573" fmla="*/ 1342877 h 3508684"/>
                <a:gd name="connsiteX25574" fmla="*/ 1334912 w 2371972"/>
                <a:gd name="connsiteY25574" fmla="*/ 1342877 h 3508684"/>
                <a:gd name="connsiteX25575" fmla="*/ 1334912 w 2371972"/>
                <a:gd name="connsiteY25575" fmla="*/ 1344495 h 3508684"/>
                <a:gd name="connsiteX25576" fmla="*/ 1332630 w 2371972"/>
                <a:gd name="connsiteY25576" fmla="*/ 1345351 h 3508684"/>
                <a:gd name="connsiteX25577" fmla="*/ 1332344 w 2371972"/>
                <a:gd name="connsiteY25577" fmla="*/ 1346017 h 3508684"/>
                <a:gd name="connsiteX25578" fmla="*/ 1331298 w 2371972"/>
                <a:gd name="connsiteY25578" fmla="*/ 1346398 h 3508684"/>
                <a:gd name="connsiteX25579" fmla="*/ 1328445 w 2371972"/>
                <a:gd name="connsiteY25579" fmla="*/ 1349538 h 3508684"/>
                <a:gd name="connsiteX25580" fmla="*/ 1327114 w 2371972"/>
                <a:gd name="connsiteY25580" fmla="*/ 1351822 h 3508684"/>
                <a:gd name="connsiteX25581" fmla="*/ 1326829 w 2371972"/>
                <a:gd name="connsiteY25581" fmla="*/ 1354296 h 3508684"/>
                <a:gd name="connsiteX25582" fmla="*/ 1323976 w 2371972"/>
                <a:gd name="connsiteY25582" fmla="*/ 1354676 h 3508684"/>
                <a:gd name="connsiteX25583" fmla="*/ 1322454 w 2371972"/>
                <a:gd name="connsiteY25583" fmla="*/ 1355628 h 3508684"/>
                <a:gd name="connsiteX25584" fmla="*/ 1319981 w 2371972"/>
                <a:gd name="connsiteY25584" fmla="*/ 1358102 h 3508684"/>
                <a:gd name="connsiteX25585" fmla="*/ 1319506 w 2371972"/>
                <a:gd name="connsiteY25585" fmla="*/ 1359339 h 3508684"/>
                <a:gd name="connsiteX25586" fmla="*/ 1318460 w 2371972"/>
                <a:gd name="connsiteY25586" fmla="*/ 1359339 h 3508684"/>
                <a:gd name="connsiteX25587" fmla="*/ 1317794 w 2371972"/>
                <a:gd name="connsiteY25587" fmla="*/ 1360576 h 3508684"/>
                <a:gd name="connsiteX25588" fmla="*/ 1315512 w 2371972"/>
                <a:gd name="connsiteY25588" fmla="*/ 1361528 h 3508684"/>
                <a:gd name="connsiteX25589" fmla="*/ 1315226 w 2371972"/>
                <a:gd name="connsiteY25589" fmla="*/ 1362384 h 3508684"/>
                <a:gd name="connsiteX25590" fmla="*/ 1313705 w 2371972"/>
                <a:gd name="connsiteY25590" fmla="*/ 1363336 h 3508684"/>
                <a:gd name="connsiteX25591" fmla="*/ 1313420 w 2371972"/>
                <a:gd name="connsiteY25591" fmla="*/ 1364192 h 3508684"/>
                <a:gd name="connsiteX25592" fmla="*/ 1310947 w 2371972"/>
                <a:gd name="connsiteY25592" fmla="*/ 1365715 h 3508684"/>
                <a:gd name="connsiteX25593" fmla="*/ 1308855 w 2371972"/>
                <a:gd name="connsiteY25593" fmla="*/ 1367903 h 3508684"/>
                <a:gd name="connsiteX25594" fmla="*/ 1308189 w 2371972"/>
                <a:gd name="connsiteY25594" fmla="*/ 1369426 h 3508684"/>
                <a:gd name="connsiteX25595" fmla="*/ 1307428 w 2371972"/>
                <a:gd name="connsiteY25595" fmla="*/ 1369426 h 3508684"/>
                <a:gd name="connsiteX25596" fmla="*/ 1306668 w 2371972"/>
                <a:gd name="connsiteY25596" fmla="*/ 1370282 h 3508684"/>
                <a:gd name="connsiteX25597" fmla="*/ 1306002 w 2371972"/>
                <a:gd name="connsiteY25597" fmla="*/ 1372186 h 3508684"/>
                <a:gd name="connsiteX25598" fmla="*/ 1305526 w 2371972"/>
                <a:gd name="connsiteY25598" fmla="*/ 1372471 h 3508684"/>
                <a:gd name="connsiteX25599" fmla="*/ 1306002 w 2371972"/>
                <a:gd name="connsiteY25599" fmla="*/ 1375136 h 3508684"/>
                <a:gd name="connsiteX25600" fmla="*/ 1308094 w 2371972"/>
                <a:gd name="connsiteY25600" fmla="*/ 1376658 h 3508684"/>
                <a:gd name="connsiteX25601" fmla="*/ 1308094 w 2371972"/>
                <a:gd name="connsiteY25601" fmla="*/ 1377610 h 3508684"/>
                <a:gd name="connsiteX25602" fmla="*/ 1308760 w 2371972"/>
                <a:gd name="connsiteY25602" fmla="*/ 1378561 h 3508684"/>
                <a:gd name="connsiteX25603" fmla="*/ 1309806 w 2371972"/>
                <a:gd name="connsiteY25603" fmla="*/ 1378942 h 3508684"/>
                <a:gd name="connsiteX25604" fmla="*/ 1310281 w 2371972"/>
                <a:gd name="connsiteY25604" fmla="*/ 1379798 h 3508684"/>
                <a:gd name="connsiteX25605" fmla="*/ 1308760 w 2371972"/>
                <a:gd name="connsiteY25605" fmla="*/ 1380464 h 3508684"/>
                <a:gd name="connsiteX25606" fmla="*/ 1307904 w 2371972"/>
                <a:gd name="connsiteY25606" fmla="*/ 1382558 h 3508684"/>
                <a:gd name="connsiteX25607" fmla="*/ 1306382 w 2371972"/>
                <a:gd name="connsiteY25607" fmla="*/ 1383414 h 3508684"/>
                <a:gd name="connsiteX25608" fmla="*/ 1306382 w 2371972"/>
                <a:gd name="connsiteY25608" fmla="*/ 1384271 h 3508684"/>
                <a:gd name="connsiteX25609" fmla="*/ 1305526 w 2371972"/>
                <a:gd name="connsiteY25609" fmla="*/ 1385508 h 3508684"/>
                <a:gd name="connsiteX25610" fmla="*/ 1304195 w 2371972"/>
                <a:gd name="connsiteY25610" fmla="*/ 1385888 h 3508684"/>
                <a:gd name="connsiteX25611" fmla="*/ 1303910 w 2371972"/>
                <a:gd name="connsiteY25611" fmla="*/ 1386555 h 3508684"/>
                <a:gd name="connsiteX25612" fmla="*/ 1304575 w 2371972"/>
                <a:gd name="connsiteY25612" fmla="*/ 1387221 h 3508684"/>
                <a:gd name="connsiteX25613" fmla="*/ 1304100 w 2371972"/>
                <a:gd name="connsiteY25613" fmla="*/ 1388743 h 3508684"/>
                <a:gd name="connsiteX25614" fmla="*/ 1305146 w 2371972"/>
                <a:gd name="connsiteY25614" fmla="*/ 1389029 h 3508684"/>
                <a:gd name="connsiteX25615" fmla="*/ 1305621 w 2371972"/>
                <a:gd name="connsiteY25615" fmla="*/ 1387506 h 3508684"/>
                <a:gd name="connsiteX25616" fmla="*/ 1304861 w 2371972"/>
                <a:gd name="connsiteY25616" fmla="*/ 1386555 h 3508684"/>
                <a:gd name="connsiteX25617" fmla="*/ 1305336 w 2371972"/>
                <a:gd name="connsiteY25617" fmla="*/ 1386269 h 3508684"/>
                <a:gd name="connsiteX25618" fmla="*/ 1306382 w 2371972"/>
                <a:gd name="connsiteY25618" fmla="*/ 1386935 h 3508684"/>
                <a:gd name="connsiteX25619" fmla="*/ 1306382 w 2371972"/>
                <a:gd name="connsiteY25619" fmla="*/ 1388458 h 3508684"/>
                <a:gd name="connsiteX25620" fmla="*/ 1307238 w 2371972"/>
                <a:gd name="connsiteY25620" fmla="*/ 1388743 h 3508684"/>
                <a:gd name="connsiteX25621" fmla="*/ 1308570 w 2371972"/>
                <a:gd name="connsiteY25621" fmla="*/ 1388077 h 3508684"/>
                <a:gd name="connsiteX25622" fmla="*/ 1308570 w 2371972"/>
                <a:gd name="connsiteY25622" fmla="*/ 1389029 h 3508684"/>
                <a:gd name="connsiteX25623" fmla="*/ 1311708 w 2371972"/>
                <a:gd name="connsiteY25623" fmla="*/ 1384937 h 3508684"/>
                <a:gd name="connsiteX25624" fmla="*/ 1311708 w 2371972"/>
                <a:gd name="connsiteY25624" fmla="*/ 1384747 h 3508684"/>
                <a:gd name="connsiteX25625" fmla="*/ 1315131 w 2371972"/>
                <a:gd name="connsiteY25625" fmla="*/ 1383129 h 3508684"/>
                <a:gd name="connsiteX25626" fmla="*/ 1315607 w 2371972"/>
                <a:gd name="connsiteY25626" fmla="*/ 1382273 h 3508684"/>
                <a:gd name="connsiteX25627" fmla="*/ 1317794 w 2371972"/>
                <a:gd name="connsiteY25627" fmla="*/ 1381606 h 3508684"/>
                <a:gd name="connsiteX25628" fmla="*/ 1318555 w 2371972"/>
                <a:gd name="connsiteY25628" fmla="*/ 1380369 h 3508684"/>
                <a:gd name="connsiteX25629" fmla="*/ 1320362 w 2371972"/>
                <a:gd name="connsiteY25629" fmla="*/ 1379513 h 3508684"/>
                <a:gd name="connsiteX25630" fmla="*/ 1323976 w 2371972"/>
                <a:gd name="connsiteY25630" fmla="*/ 1375421 h 3508684"/>
                <a:gd name="connsiteX25631" fmla="*/ 1326258 w 2371972"/>
                <a:gd name="connsiteY25631" fmla="*/ 1373899 h 3508684"/>
                <a:gd name="connsiteX25632" fmla="*/ 1326734 w 2371972"/>
                <a:gd name="connsiteY25632" fmla="*/ 1372661 h 3508684"/>
                <a:gd name="connsiteX25633" fmla="*/ 1328540 w 2371972"/>
                <a:gd name="connsiteY25633" fmla="*/ 1370473 h 3508684"/>
                <a:gd name="connsiteX25634" fmla="*/ 1329016 w 2371972"/>
                <a:gd name="connsiteY25634" fmla="*/ 1368950 h 3508684"/>
                <a:gd name="connsiteX25635" fmla="*/ 1331108 w 2371972"/>
                <a:gd name="connsiteY25635" fmla="*/ 1367333 h 3508684"/>
                <a:gd name="connsiteX25636" fmla="*/ 1331108 w 2371972"/>
                <a:gd name="connsiteY25636" fmla="*/ 1366476 h 3508684"/>
                <a:gd name="connsiteX25637" fmla="*/ 1332154 w 2371972"/>
                <a:gd name="connsiteY25637" fmla="*/ 1365810 h 3508684"/>
                <a:gd name="connsiteX25638" fmla="*/ 1332154 w 2371972"/>
                <a:gd name="connsiteY25638" fmla="*/ 1365144 h 3508684"/>
                <a:gd name="connsiteX25639" fmla="*/ 1332820 w 2371972"/>
                <a:gd name="connsiteY25639" fmla="*/ 1365144 h 3508684"/>
                <a:gd name="connsiteX25640" fmla="*/ 1335483 w 2371972"/>
                <a:gd name="connsiteY25640" fmla="*/ 1362384 h 3508684"/>
                <a:gd name="connsiteX25641" fmla="*/ 1342615 w 2371972"/>
                <a:gd name="connsiteY25641" fmla="*/ 1351727 h 3508684"/>
                <a:gd name="connsiteX25642" fmla="*/ 1344137 w 2371972"/>
                <a:gd name="connsiteY25642" fmla="*/ 1350870 h 3508684"/>
                <a:gd name="connsiteX25643" fmla="*/ 1347560 w 2371972"/>
                <a:gd name="connsiteY25643" fmla="*/ 1347540 h 3508684"/>
                <a:gd name="connsiteX25644" fmla="*/ 1350413 w 2371972"/>
                <a:gd name="connsiteY25644" fmla="*/ 1345351 h 3508684"/>
                <a:gd name="connsiteX25645" fmla="*/ 1353266 w 2371972"/>
                <a:gd name="connsiteY25645" fmla="*/ 1344114 h 3508684"/>
                <a:gd name="connsiteX25646" fmla="*/ 1355929 w 2371972"/>
                <a:gd name="connsiteY25646" fmla="*/ 1341354 h 3508684"/>
                <a:gd name="connsiteX25647" fmla="*/ 1358021 w 2371972"/>
                <a:gd name="connsiteY25647" fmla="*/ 1340403 h 3508684"/>
                <a:gd name="connsiteX25648" fmla="*/ 1358307 w 2371972"/>
                <a:gd name="connsiteY25648" fmla="*/ 1339546 h 3508684"/>
                <a:gd name="connsiteX25649" fmla="*/ 1359163 w 2371972"/>
                <a:gd name="connsiteY25649" fmla="*/ 1339166 h 3508684"/>
                <a:gd name="connsiteX25650" fmla="*/ 1359448 w 2371972"/>
                <a:gd name="connsiteY25650" fmla="*/ 1338500 h 3508684"/>
                <a:gd name="connsiteX25651" fmla="*/ 1361540 w 2371972"/>
                <a:gd name="connsiteY25651" fmla="*/ 1337262 h 3508684"/>
                <a:gd name="connsiteX25652" fmla="*/ 1362015 w 2371972"/>
                <a:gd name="connsiteY25652" fmla="*/ 1336406 h 3508684"/>
                <a:gd name="connsiteX25653" fmla="*/ 1364108 w 2371972"/>
                <a:gd name="connsiteY25653" fmla="*/ 1335455 h 3508684"/>
                <a:gd name="connsiteX25654" fmla="*/ 1365154 w 2371972"/>
                <a:gd name="connsiteY25654" fmla="*/ 1333932 h 3508684"/>
                <a:gd name="connsiteX25655" fmla="*/ 1366961 w 2371972"/>
                <a:gd name="connsiteY25655" fmla="*/ 1332695 h 3508684"/>
                <a:gd name="connsiteX25656" fmla="*/ 1366961 w 2371972"/>
                <a:gd name="connsiteY25656" fmla="*/ 1332029 h 3508684"/>
                <a:gd name="connsiteX25657" fmla="*/ 1367721 w 2371972"/>
                <a:gd name="connsiteY25657" fmla="*/ 1331743 h 3508684"/>
                <a:gd name="connsiteX25658" fmla="*/ 1368007 w 2371972"/>
                <a:gd name="connsiteY25658" fmla="*/ 1330887 h 3508684"/>
                <a:gd name="connsiteX25659" fmla="*/ 1372096 w 2371972"/>
                <a:gd name="connsiteY25659" fmla="*/ 1328413 h 3508684"/>
                <a:gd name="connsiteX25660" fmla="*/ 1375520 w 2371972"/>
                <a:gd name="connsiteY25660" fmla="*/ 1324606 h 3508684"/>
                <a:gd name="connsiteX25661" fmla="*/ 1383793 w 2371972"/>
                <a:gd name="connsiteY25661" fmla="*/ 1321086 h 3508684"/>
                <a:gd name="connsiteX25662" fmla="*/ 1384079 w 2371972"/>
                <a:gd name="connsiteY25662" fmla="*/ 1320419 h 3508684"/>
                <a:gd name="connsiteX25663" fmla="*/ 1384934 w 2371972"/>
                <a:gd name="connsiteY25663" fmla="*/ 1320419 h 3508684"/>
                <a:gd name="connsiteX25664" fmla="*/ 1388358 w 2371972"/>
                <a:gd name="connsiteY25664" fmla="*/ 1318897 h 3508684"/>
                <a:gd name="connsiteX25665" fmla="*/ 1391211 w 2371972"/>
                <a:gd name="connsiteY25665" fmla="*/ 1320134 h 3508684"/>
                <a:gd name="connsiteX25666" fmla="*/ 1395681 w 2371972"/>
                <a:gd name="connsiteY25666" fmla="*/ 1319182 h 3508684"/>
                <a:gd name="connsiteX25667" fmla="*/ 1396727 w 2371972"/>
                <a:gd name="connsiteY25667" fmla="*/ 1319468 h 3508684"/>
                <a:gd name="connsiteX25668" fmla="*/ 1398248 w 2371972"/>
                <a:gd name="connsiteY25668" fmla="*/ 1318611 h 3508684"/>
                <a:gd name="connsiteX25669" fmla="*/ 1400721 w 2371972"/>
                <a:gd name="connsiteY25669" fmla="*/ 1318231 h 3508684"/>
                <a:gd name="connsiteX25670" fmla="*/ 1404145 w 2371972"/>
                <a:gd name="connsiteY25670" fmla="*/ 1318516 h 3508684"/>
                <a:gd name="connsiteX25671" fmla="*/ 1407283 w 2371972"/>
                <a:gd name="connsiteY25671" fmla="*/ 1317660 h 3508684"/>
                <a:gd name="connsiteX25672" fmla="*/ 1408805 w 2371972"/>
                <a:gd name="connsiteY25672" fmla="*/ 1318516 h 3508684"/>
                <a:gd name="connsiteX25673" fmla="*/ 1408805 w 2371972"/>
                <a:gd name="connsiteY25673" fmla="*/ 1322894 h 3508684"/>
                <a:gd name="connsiteX25674" fmla="*/ 1408329 w 2371972"/>
                <a:gd name="connsiteY25674" fmla="*/ 1324416 h 3508684"/>
                <a:gd name="connsiteX25675" fmla="*/ 1407663 w 2371972"/>
                <a:gd name="connsiteY25675" fmla="*/ 1325082 h 3508684"/>
                <a:gd name="connsiteX25676" fmla="*/ 1407378 w 2371972"/>
                <a:gd name="connsiteY25676" fmla="*/ 1327556 h 3508684"/>
                <a:gd name="connsiteX25677" fmla="*/ 1408234 w 2371972"/>
                <a:gd name="connsiteY25677" fmla="*/ 1330601 h 3508684"/>
                <a:gd name="connsiteX25678" fmla="*/ 1408995 w 2371972"/>
                <a:gd name="connsiteY25678" fmla="*/ 1331458 h 3508684"/>
                <a:gd name="connsiteX25679" fmla="*/ 1410041 w 2371972"/>
                <a:gd name="connsiteY25679" fmla="*/ 1331743 h 3508684"/>
                <a:gd name="connsiteX25680" fmla="*/ 1416508 w 2371972"/>
                <a:gd name="connsiteY25680" fmla="*/ 1330126 h 3508684"/>
                <a:gd name="connsiteX25681" fmla="*/ 1419931 w 2371972"/>
                <a:gd name="connsiteY25681" fmla="*/ 1330411 h 3508684"/>
                <a:gd name="connsiteX25682" fmla="*/ 1421263 w 2371972"/>
                <a:gd name="connsiteY25682" fmla="*/ 1330030 h 3508684"/>
                <a:gd name="connsiteX25683" fmla="*/ 1423069 w 2371972"/>
                <a:gd name="connsiteY25683" fmla="*/ 1330411 h 3508684"/>
                <a:gd name="connsiteX25684" fmla="*/ 1425732 w 2371972"/>
                <a:gd name="connsiteY25684" fmla="*/ 1330030 h 3508684"/>
                <a:gd name="connsiteX25685" fmla="*/ 1427824 w 2371972"/>
                <a:gd name="connsiteY25685" fmla="*/ 1328793 h 3508684"/>
                <a:gd name="connsiteX25686" fmla="*/ 1429916 w 2371972"/>
                <a:gd name="connsiteY25686" fmla="*/ 1328413 h 3508684"/>
                <a:gd name="connsiteX25687" fmla="*/ 1432009 w 2371972"/>
                <a:gd name="connsiteY25687" fmla="*/ 1327461 h 3508684"/>
                <a:gd name="connsiteX25688" fmla="*/ 1440092 w 2371972"/>
                <a:gd name="connsiteY25688" fmla="*/ 1326510 h 3508684"/>
                <a:gd name="connsiteX25689" fmla="*/ 1444562 w 2371972"/>
                <a:gd name="connsiteY25689" fmla="*/ 1322989 h 3508684"/>
                <a:gd name="connsiteX25690" fmla="*/ 1446654 w 2371972"/>
                <a:gd name="connsiteY25690" fmla="*/ 1322132 h 3508684"/>
                <a:gd name="connsiteX25691" fmla="*/ 1447985 w 2371972"/>
                <a:gd name="connsiteY25691" fmla="*/ 1320515 h 3508684"/>
                <a:gd name="connsiteX25692" fmla="*/ 1450838 w 2371972"/>
                <a:gd name="connsiteY25692" fmla="*/ 1318897 h 3508684"/>
                <a:gd name="connsiteX25693" fmla="*/ 1452645 w 2371972"/>
                <a:gd name="connsiteY25693" fmla="*/ 1318041 h 3508684"/>
                <a:gd name="connsiteX25694" fmla="*/ 1453977 w 2371972"/>
                <a:gd name="connsiteY25694" fmla="*/ 1318326 h 3508684"/>
                <a:gd name="connsiteX25695" fmla="*/ 1456830 w 2371972"/>
                <a:gd name="connsiteY25695" fmla="*/ 1317469 h 3508684"/>
                <a:gd name="connsiteX25696" fmla="*/ 1458922 w 2371972"/>
                <a:gd name="connsiteY25696" fmla="*/ 1314710 h 3508684"/>
                <a:gd name="connsiteX25697" fmla="*/ 1459207 w 2371972"/>
                <a:gd name="connsiteY25697" fmla="*/ 1313473 h 3508684"/>
                <a:gd name="connsiteX25698" fmla="*/ 1458446 w 2371972"/>
                <a:gd name="connsiteY25698" fmla="*/ 1313187 h 3508684"/>
                <a:gd name="connsiteX25699" fmla="*/ 1458446 w 2371972"/>
                <a:gd name="connsiteY25699" fmla="*/ 1312331 h 3508684"/>
                <a:gd name="connsiteX25700" fmla="*/ 1459207 w 2371972"/>
                <a:gd name="connsiteY25700" fmla="*/ 1312045 h 3508684"/>
                <a:gd name="connsiteX25701" fmla="*/ 1460729 w 2371972"/>
                <a:gd name="connsiteY25701" fmla="*/ 1311760 h 3508684"/>
                <a:gd name="connsiteX25702" fmla="*/ 1462250 w 2371972"/>
                <a:gd name="connsiteY25702" fmla="*/ 1313378 h 3508684"/>
                <a:gd name="connsiteX25703" fmla="*/ 1462536 w 2371972"/>
                <a:gd name="connsiteY25703" fmla="*/ 1314234 h 3508684"/>
                <a:gd name="connsiteX25704" fmla="*/ 1465198 w 2371972"/>
                <a:gd name="connsiteY25704" fmla="*/ 1315186 h 3508684"/>
                <a:gd name="connsiteX25705" fmla="*/ 1469668 w 2371972"/>
                <a:gd name="connsiteY25705" fmla="*/ 1315471 h 3508684"/>
                <a:gd name="connsiteX25706" fmla="*/ 1471190 w 2371972"/>
                <a:gd name="connsiteY25706" fmla="*/ 1314805 h 3508684"/>
                <a:gd name="connsiteX25707" fmla="*/ 1474613 w 2371972"/>
                <a:gd name="connsiteY25707" fmla="*/ 1314520 h 3508684"/>
                <a:gd name="connsiteX25708" fmla="*/ 1477466 w 2371972"/>
                <a:gd name="connsiteY25708" fmla="*/ 1316423 h 3508684"/>
                <a:gd name="connsiteX25709" fmla="*/ 1477752 w 2371972"/>
                <a:gd name="connsiteY25709" fmla="*/ 1317945 h 3508684"/>
                <a:gd name="connsiteX25710" fmla="*/ 1476896 w 2371972"/>
                <a:gd name="connsiteY25710" fmla="*/ 1318802 h 3508684"/>
                <a:gd name="connsiteX25711" fmla="*/ 1476610 w 2371972"/>
                <a:gd name="connsiteY25711" fmla="*/ 1320039 h 3508684"/>
                <a:gd name="connsiteX25712" fmla="*/ 1474803 w 2371972"/>
                <a:gd name="connsiteY25712" fmla="*/ 1321561 h 3508684"/>
                <a:gd name="connsiteX25713" fmla="*/ 1474138 w 2371972"/>
                <a:gd name="connsiteY25713" fmla="*/ 1324035 h 3508684"/>
                <a:gd name="connsiteX25714" fmla="*/ 1472046 w 2371972"/>
                <a:gd name="connsiteY25714" fmla="*/ 1325939 h 3508684"/>
                <a:gd name="connsiteX25715" fmla="*/ 1471380 w 2371972"/>
                <a:gd name="connsiteY25715" fmla="*/ 1327556 h 3508684"/>
                <a:gd name="connsiteX25716" fmla="*/ 1468907 w 2371972"/>
                <a:gd name="connsiteY25716" fmla="*/ 1329460 h 3508684"/>
                <a:gd name="connsiteX25717" fmla="*/ 1464438 w 2371972"/>
                <a:gd name="connsiteY25717" fmla="*/ 1331363 h 3508684"/>
                <a:gd name="connsiteX25718" fmla="*/ 1464152 w 2371972"/>
                <a:gd name="connsiteY25718" fmla="*/ 1332600 h 3508684"/>
                <a:gd name="connsiteX25719" fmla="*/ 1462821 w 2371972"/>
                <a:gd name="connsiteY25719" fmla="*/ 1334122 h 3508684"/>
                <a:gd name="connsiteX25720" fmla="*/ 1462821 w 2371972"/>
                <a:gd name="connsiteY25720" fmla="*/ 1334788 h 3508684"/>
                <a:gd name="connsiteX25721" fmla="*/ 1457686 w 2371972"/>
                <a:gd name="connsiteY25721" fmla="*/ 1338595 h 3508684"/>
                <a:gd name="connsiteX25722" fmla="*/ 1457210 w 2371972"/>
                <a:gd name="connsiteY25722" fmla="*/ 1339832 h 3508684"/>
                <a:gd name="connsiteX25723" fmla="*/ 1455689 w 2371972"/>
                <a:gd name="connsiteY25723" fmla="*/ 1341069 h 3508684"/>
                <a:gd name="connsiteX25724" fmla="*/ 1454357 w 2371972"/>
                <a:gd name="connsiteY25724" fmla="*/ 1344875 h 3508684"/>
                <a:gd name="connsiteX25725" fmla="*/ 1453311 w 2371972"/>
                <a:gd name="connsiteY25725" fmla="*/ 1345161 h 3508684"/>
                <a:gd name="connsiteX25726" fmla="*/ 1449697 w 2371972"/>
                <a:gd name="connsiteY25726" fmla="*/ 1349728 h 3508684"/>
                <a:gd name="connsiteX25727" fmla="*/ 1448366 w 2371972"/>
                <a:gd name="connsiteY25727" fmla="*/ 1353535 h 3508684"/>
                <a:gd name="connsiteX25728" fmla="*/ 1447320 w 2371972"/>
                <a:gd name="connsiteY25728" fmla="*/ 1355152 h 3508684"/>
                <a:gd name="connsiteX25729" fmla="*/ 1442660 w 2371972"/>
                <a:gd name="connsiteY25729" fmla="*/ 1359149 h 3508684"/>
                <a:gd name="connsiteX25730" fmla="*/ 1441804 w 2371972"/>
                <a:gd name="connsiteY25730" fmla="*/ 1361338 h 3508684"/>
                <a:gd name="connsiteX25731" fmla="*/ 1439997 w 2371972"/>
                <a:gd name="connsiteY25731" fmla="*/ 1362860 h 3508684"/>
                <a:gd name="connsiteX25732" fmla="*/ 1438476 w 2371972"/>
                <a:gd name="connsiteY25732" fmla="*/ 1365334 h 3508684"/>
                <a:gd name="connsiteX25733" fmla="*/ 1434291 w 2371972"/>
                <a:gd name="connsiteY25733" fmla="*/ 1369902 h 3508684"/>
                <a:gd name="connsiteX25734" fmla="*/ 1432484 w 2371972"/>
                <a:gd name="connsiteY25734" fmla="*/ 1377324 h 3508684"/>
                <a:gd name="connsiteX25735" fmla="*/ 1431438 w 2371972"/>
                <a:gd name="connsiteY25735" fmla="*/ 1378561 h 3508684"/>
                <a:gd name="connsiteX25736" fmla="*/ 1429916 w 2371972"/>
                <a:gd name="connsiteY25736" fmla="*/ 1379418 h 3508684"/>
                <a:gd name="connsiteX25737" fmla="*/ 1429916 w 2371972"/>
                <a:gd name="connsiteY25737" fmla="*/ 1383700 h 3508684"/>
                <a:gd name="connsiteX25738" fmla="*/ 1432009 w 2371972"/>
                <a:gd name="connsiteY25738" fmla="*/ 1388077 h 3508684"/>
                <a:gd name="connsiteX25739" fmla="*/ 1432865 w 2371972"/>
                <a:gd name="connsiteY25739" fmla="*/ 1388743 h 3508684"/>
                <a:gd name="connsiteX25740" fmla="*/ 1433150 w 2371972"/>
                <a:gd name="connsiteY25740" fmla="*/ 1389695 h 3508684"/>
                <a:gd name="connsiteX25741" fmla="*/ 1435337 w 2371972"/>
                <a:gd name="connsiteY25741" fmla="*/ 1392169 h 3508684"/>
                <a:gd name="connsiteX25742" fmla="*/ 1436669 w 2371972"/>
                <a:gd name="connsiteY25742" fmla="*/ 1393121 h 3508684"/>
                <a:gd name="connsiteX25743" fmla="*/ 1438190 w 2371972"/>
                <a:gd name="connsiteY25743" fmla="*/ 1393501 h 3508684"/>
                <a:gd name="connsiteX25744" fmla="*/ 1438476 w 2371972"/>
                <a:gd name="connsiteY25744" fmla="*/ 1394358 h 3508684"/>
                <a:gd name="connsiteX25745" fmla="*/ 1436669 w 2371972"/>
                <a:gd name="connsiteY25745" fmla="*/ 1394738 h 3508684"/>
                <a:gd name="connsiteX25746" fmla="*/ 1433816 w 2371972"/>
                <a:gd name="connsiteY25746" fmla="*/ 1393121 h 3508684"/>
                <a:gd name="connsiteX25747" fmla="*/ 1428015 w 2371972"/>
                <a:gd name="connsiteY25747" fmla="*/ 1391027 h 3508684"/>
                <a:gd name="connsiteX25748" fmla="*/ 1423925 w 2371972"/>
                <a:gd name="connsiteY25748" fmla="*/ 1391027 h 3508684"/>
                <a:gd name="connsiteX25749" fmla="*/ 1421453 w 2371972"/>
                <a:gd name="connsiteY25749" fmla="*/ 1390171 h 3508684"/>
                <a:gd name="connsiteX25750" fmla="*/ 1418600 w 2371972"/>
                <a:gd name="connsiteY25750" fmla="*/ 1391408 h 3508684"/>
                <a:gd name="connsiteX25751" fmla="*/ 1418124 w 2371972"/>
                <a:gd name="connsiteY25751" fmla="*/ 1392264 h 3508684"/>
                <a:gd name="connsiteX25752" fmla="*/ 1417268 w 2371972"/>
                <a:gd name="connsiteY25752" fmla="*/ 1392550 h 3508684"/>
                <a:gd name="connsiteX25753" fmla="*/ 1415461 w 2371972"/>
                <a:gd name="connsiteY25753" fmla="*/ 1394167 h 3508684"/>
                <a:gd name="connsiteX25754" fmla="*/ 1411848 w 2371972"/>
                <a:gd name="connsiteY25754" fmla="*/ 1396261 h 3508684"/>
                <a:gd name="connsiteX25755" fmla="*/ 1411562 w 2371972"/>
                <a:gd name="connsiteY25755" fmla="*/ 1396927 h 3508684"/>
                <a:gd name="connsiteX25756" fmla="*/ 1408900 w 2371972"/>
                <a:gd name="connsiteY25756" fmla="*/ 1398449 h 3508684"/>
                <a:gd name="connsiteX25757" fmla="*/ 1408614 w 2371972"/>
                <a:gd name="connsiteY25757" fmla="*/ 1399687 h 3508684"/>
                <a:gd name="connsiteX25758" fmla="*/ 1407758 w 2371972"/>
                <a:gd name="connsiteY25758" fmla="*/ 1400067 h 3508684"/>
                <a:gd name="connsiteX25759" fmla="*/ 1406712 w 2371972"/>
                <a:gd name="connsiteY25759" fmla="*/ 1399782 h 3508684"/>
                <a:gd name="connsiteX25760" fmla="*/ 1406427 w 2371972"/>
                <a:gd name="connsiteY25760" fmla="*/ 1401019 h 3508684"/>
                <a:gd name="connsiteX25761" fmla="*/ 1405381 w 2371972"/>
                <a:gd name="connsiteY25761" fmla="*/ 1401399 h 3508684"/>
                <a:gd name="connsiteX25762" fmla="*/ 1404335 w 2371972"/>
                <a:gd name="connsiteY25762" fmla="*/ 1403302 h 3508684"/>
                <a:gd name="connsiteX25763" fmla="*/ 1404050 w 2371972"/>
                <a:gd name="connsiteY25763" fmla="*/ 1405206 h 3508684"/>
                <a:gd name="connsiteX25764" fmla="*/ 1405095 w 2371972"/>
                <a:gd name="connsiteY25764" fmla="*/ 1409964 h 3508684"/>
                <a:gd name="connsiteX25765" fmla="*/ 1404240 w 2371972"/>
                <a:gd name="connsiteY25765" fmla="*/ 1410249 h 3508684"/>
                <a:gd name="connsiteX25766" fmla="*/ 1403384 w 2371972"/>
                <a:gd name="connsiteY25766" fmla="*/ 1411201 h 3508684"/>
                <a:gd name="connsiteX25767" fmla="*/ 1402052 w 2371972"/>
                <a:gd name="connsiteY25767" fmla="*/ 1414055 h 3508684"/>
                <a:gd name="connsiteX25768" fmla="*/ 1399580 w 2371972"/>
                <a:gd name="connsiteY25768" fmla="*/ 1415293 h 3508684"/>
                <a:gd name="connsiteX25769" fmla="*/ 1396917 w 2371972"/>
                <a:gd name="connsiteY25769" fmla="*/ 1415293 h 3508684"/>
                <a:gd name="connsiteX25770" fmla="*/ 1395871 w 2371972"/>
                <a:gd name="connsiteY25770" fmla="*/ 1414626 h 3508684"/>
                <a:gd name="connsiteX25771" fmla="*/ 1395871 w 2371972"/>
                <a:gd name="connsiteY25771" fmla="*/ 1413675 h 3508684"/>
                <a:gd name="connsiteX25772" fmla="*/ 1393208 w 2371972"/>
                <a:gd name="connsiteY25772" fmla="*/ 1413675 h 3508684"/>
                <a:gd name="connsiteX25773" fmla="*/ 1391687 w 2371972"/>
                <a:gd name="connsiteY25773" fmla="*/ 1413009 h 3508684"/>
                <a:gd name="connsiteX25774" fmla="*/ 1390165 w 2371972"/>
                <a:gd name="connsiteY25774" fmla="*/ 1413294 h 3508684"/>
                <a:gd name="connsiteX25775" fmla="*/ 1383508 w 2371972"/>
                <a:gd name="connsiteY25775" fmla="*/ 1411391 h 3508684"/>
                <a:gd name="connsiteX25776" fmla="*/ 1381701 w 2371972"/>
                <a:gd name="connsiteY25776" fmla="*/ 1411676 h 3508684"/>
                <a:gd name="connsiteX25777" fmla="*/ 1380370 w 2371972"/>
                <a:gd name="connsiteY25777" fmla="*/ 1411010 h 3508684"/>
                <a:gd name="connsiteX25778" fmla="*/ 1378087 w 2371972"/>
                <a:gd name="connsiteY25778" fmla="*/ 1410725 h 3508684"/>
                <a:gd name="connsiteX25779" fmla="*/ 1377707 w 2371972"/>
                <a:gd name="connsiteY25779" fmla="*/ 1409964 h 3508684"/>
                <a:gd name="connsiteX25780" fmla="*/ 1376661 w 2371972"/>
                <a:gd name="connsiteY25780" fmla="*/ 1410249 h 3508684"/>
                <a:gd name="connsiteX25781" fmla="*/ 1374854 w 2371972"/>
                <a:gd name="connsiteY25781" fmla="*/ 1411772 h 3508684"/>
                <a:gd name="connsiteX25782" fmla="*/ 1374854 w 2371972"/>
                <a:gd name="connsiteY25782" fmla="*/ 1412438 h 3508684"/>
                <a:gd name="connsiteX25783" fmla="*/ 1376185 w 2371972"/>
                <a:gd name="connsiteY25783" fmla="*/ 1412438 h 3508684"/>
                <a:gd name="connsiteX25784" fmla="*/ 1376471 w 2371972"/>
                <a:gd name="connsiteY25784" fmla="*/ 1413294 h 3508684"/>
                <a:gd name="connsiteX25785" fmla="*/ 1375805 w 2371972"/>
                <a:gd name="connsiteY25785" fmla="*/ 1413960 h 3508684"/>
                <a:gd name="connsiteX25786" fmla="*/ 1382081 w 2371972"/>
                <a:gd name="connsiteY25786" fmla="*/ 1413009 h 3508684"/>
                <a:gd name="connsiteX25787" fmla="*/ 1383413 w 2371972"/>
                <a:gd name="connsiteY25787" fmla="*/ 1414626 h 3508684"/>
                <a:gd name="connsiteX25788" fmla="*/ 1384269 w 2371972"/>
                <a:gd name="connsiteY25788" fmla="*/ 1414626 h 3508684"/>
                <a:gd name="connsiteX25789" fmla="*/ 1387122 w 2371972"/>
                <a:gd name="connsiteY25789" fmla="*/ 1416529 h 3508684"/>
                <a:gd name="connsiteX25790" fmla="*/ 1389975 w 2371972"/>
                <a:gd name="connsiteY25790" fmla="*/ 1416529 h 3508684"/>
                <a:gd name="connsiteX25791" fmla="*/ 1390831 w 2371972"/>
                <a:gd name="connsiteY25791" fmla="*/ 1416910 h 3508684"/>
                <a:gd name="connsiteX25792" fmla="*/ 1394254 w 2371972"/>
                <a:gd name="connsiteY25792" fmla="*/ 1415293 h 3508684"/>
                <a:gd name="connsiteX25793" fmla="*/ 1395110 w 2371972"/>
                <a:gd name="connsiteY25793" fmla="*/ 1416244 h 3508684"/>
                <a:gd name="connsiteX25794" fmla="*/ 1395395 w 2371972"/>
                <a:gd name="connsiteY25794" fmla="*/ 1417767 h 3508684"/>
                <a:gd name="connsiteX25795" fmla="*/ 1396442 w 2371972"/>
                <a:gd name="connsiteY25795" fmla="*/ 1418052 h 3508684"/>
                <a:gd name="connsiteX25796" fmla="*/ 1397297 w 2371972"/>
                <a:gd name="connsiteY25796" fmla="*/ 1421192 h 3508684"/>
                <a:gd name="connsiteX25797" fmla="*/ 1396251 w 2371972"/>
                <a:gd name="connsiteY25797" fmla="*/ 1423857 h 3508684"/>
                <a:gd name="connsiteX25798" fmla="*/ 1394444 w 2371972"/>
                <a:gd name="connsiteY25798" fmla="*/ 1426521 h 3508684"/>
                <a:gd name="connsiteX25799" fmla="*/ 1393779 w 2371972"/>
                <a:gd name="connsiteY25799" fmla="*/ 1428995 h 3508684"/>
                <a:gd name="connsiteX25800" fmla="*/ 1390640 w 2371972"/>
                <a:gd name="connsiteY25800" fmla="*/ 1432802 h 3508684"/>
                <a:gd name="connsiteX25801" fmla="*/ 1390355 w 2371972"/>
                <a:gd name="connsiteY25801" fmla="*/ 1434705 h 3508684"/>
                <a:gd name="connsiteX25802" fmla="*/ 1388263 w 2371972"/>
                <a:gd name="connsiteY25802" fmla="*/ 1435371 h 3508684"/>
                <a:gd name="connsiteX25803" fmla="*/ 1386741 w 2371972"/>
                <a:gd name="connsiteY25803" fmla="*/ 1436608 h 3508684"/>
                <a:gd name="connsiteX25804" fmla="*/ 1385410 w 2371972"/>
                <a:gd name="connsiteY25804" fmla="*/ 1438511 h 3508684"/>
                <a:gd name="connsiteX25805" fmla="*/ 1384364 w 2371972"/>
                <a:gd name="connsiteY25805" fmla="*/ 1441175 h 3508684"/>
                <a:gd name="connsiteX25806" fmla="*/ 1382177 w 2371972"/>
                <a:gd name="connsiteY25806" fmla="*/ 1442793 h 3508684"/>
                <a:gd name="connsiteX25807" fmla="*/ 1381891 w 2371972"/>
                <a:gd name="connsiteY25807" fmla="*/ 1445077 h 3508684"/>
                <a:gd name="connsiteX25808" fmla="*/ 1381416 w 2371972"/>
                <a:gd name="connsiteY25808" fmla="*/ 1445362 h 3508684"/>
                <a:gd name="connsiteX25809" fmla="*/ 1380655 w 2371972"/>
                <a:gd name="connsiteY25809" fmla="*/ 1447837 h 3508684"/>
                <a:gd name="connsiteX25810" fmla="*/ 1375044 w 2371972"/>
                <a:gd name="connsiteY25810" fmla="*/ 1448122 h 3508684"/>
                <a:gd name="connsiteX25811" fmla="*/ 1369719 w 2371972"/>
                <a:gd name="connsiteY25811" fmla="*/ 1446885 h 3508684"/>
                <a:gd name="connsiteX25812" fmla="*/ 1365249 w 2371972"/>
                <a:gd name="connsiteY25812" fmla="*/ 1444792 h 3508684"/>
                <a:gd name="connsiteX25813" fmla="*/ 1364203 w 2371972"/>
                <a:gd name="connsiteY25813" fmla="*/ 1445648 h 3508684"/>
                <a:gd name="connsiteX25814" fmla="*/ 1360018 w 2371972"/>
                <a:gd name="connsiteY25814" fmla="*/ 1445267 h 3508684"/>
                <a:gd name="connsiteX25815" fmla="*/ 1350603 w 2371972"/>
                <a:gd name="connsiteY25815" fmla="*/ 1447171 h 3508684"/>
                <a:gd name="connsiteX25816" fmla="*/ 1348511 w 2371972"/>
                <a:gd name="connsiteY25816" fmla="*/ 1446790 h 3508684"/>
                <a:gd name="connsiteX25817" fmla="*/ 1345373 w 2371972"/>
                <a:gd name="connsiteY25817" fmla="*/ 1445172 h 3508684"/>
                <a:gd name="connsiteX25818" fmla="*/ 1342900 w 2371972"/>
                <a:gd name="connsiteY25818" fmla="*/ 1444887 h 3508684"/>
                <a:gd name="connsiteX25819" fmla="*/ 1340047 w 2371972"/>
                <a:gd name="connsiteY25819" fmla="*/ 1445553 h 3508684"/>
                <a:gd name="connsiteX25820" fmla="*/ 1339192 w 2371972"/>
                <a:gd name="connsiteY25820" fmla="*/ 1445172 h 3508684"/>
                <a:gd name="connsiteX25821" fmla="*/ 1336719 w 2371972"/>
                <a:gd name="connsiteY25821" fmla="*/ 1445172 h 3508684"/>
                <a:gd name="connsiteX25822" fmla="*/ 1335863 w 2371972"/>
                <a:gd name="connsiteY25822" fmla="*/ 1444792 h 3508684"/>
                <a:gd name="connsiteX25823" fmla="*/ 1334342 w 2371972"/>
                <a:gd name="connsiteY25823" fmla="*/ 1442508 h 3508684"/>
                <a:gd name="connsiteX25824" fmla="*/ 1332249 w 2371972"/>
                <a:gd name="connsiteY25824" fmla="*/ 1441556 h 3508684"/>
                <a:gd name="connsiteX25825" fmla="*/ 1331964 w 2371972"/>
                <a:gd name="connsiteY25825" fmla="*/ 1440890 h 3508684"/>
                <a:gd name="connsiteX25826" fmla="*/ 1328160 w 2371972"/>
                <a:gd name="connsiteY25826" fmla="*/ 1439939 h 3508684"/>
                <a:gd name="connsiteX25827" fmla="*/ 1327114 w 2371972"/>
                <a:gd name="connsiteY25827" fmla="*/ 1440605 h 3508684"/>
                <a:gd name="connsiteX25828" fmla="*/ 1326829 w 2371972"/>
                <a:gd name="connsiteY25828" fmla="*/ 1439939 h 3508684"/>
                <a:gd name="connsiteX25829" fmla="*/ 1325783 w 2371972"/>
                <a:gd name="connsiteY25829" fmla="*/ 1439653 h 3508684"/>
                <a:gd name="connsiteX25830" fmla="*/ 1324736 w 2371972"/>
                <a:gd name="connsiteY25830" fmla="*/ 1440509 h 3508684"/>
                <a:gd name="connsiteX25831" fmla="*/ 1323405 w 2371972"/>
                <a:gd name="connsiteY25831" fmla="*/ 1439843 h 3508684"/>
                <a:gd name="connsiteX25832" fmla="*/ 1317414 w 2371972"/>
                <a:gd name="connsiteY25832" fmla="*/ 1441366 h 3508684"/>
                <a:gd name="connsiteX25833" fmla="*/ 1313800 w 2371972"/>
                <a:gd name="connsiteY25833" fmla="*/ 1443840 h 3508684"/>
                <a:gd name="connsiteX25834" fmla="*/ 1310186 w 2371972"/>
                <a:gd name="connsiteY25834" fmla="*/ 1445362 h 3508684"/>
                <a:gd name="connsiteX25835" fmla="*/ 1307714 w 2371972"/>
                <a:gd name="connsiteY25835" fmla="*/ 1445648 h 3508684"/>
                <a:gd name="connsiteX25836" fmla="*/ 1307048 w 2371972"/>
                <a:gd name="connsiteY25836" fmla="*/ 1448312 h 3508684"/>
                <a:gd name="connsiteX25837" fmla="*/ 1304956 w 2371972"/>
                <a:gd name="connsiteY25837" fmla="*/ 1452309 h 3508684"/>
                <a:gd name="connsiteX25838" fmla="*/ 1300771 w 2371972"/>
                <a:gd name="connsiteY25838" fmla="*/ 1455164 h 3508684"/>
                <a:gd name="connsiteX25839" fmla="*/ 1300011 w 2371972"/>
                <a:gd name="connsiteY25839" fmla="*/ 1456686 h 3508684"/>
                <a:gd name="connsiteX25840" fmla="*/ 1299345 w 2371972"/>
                <a:gd name="connsiteY25840" fmla="*/ 1460493 h 3508684"/>
                <a:gd name="connsiteX25841" fmla="*/ 1297063 w 2371972"/>
                <a:gd name="connsiteY25841" fmla="*/ 1461349 h 3508684"/>
                <a:gd name="connsiteX25842" fmla="*/ 1296016 w 2371972"/>
                <a:gd name="connsiteY25842" fmla="*/ 1460683 h 3508684"/>
                <a:gd name="connsiteX25843" fmla="*/ 1295731 w 2371972"/>
                <a:gd name="connsiteY25843" fmla="*/ 1461349 h 3508684"/>
                <a:gd name="connsiteX25844" fmla="*/ 1298394 w 2371972"/>
                <a:gd name="connsiteY25844" fmla="*/ 1462015 h 3508684"/>
                <a:gd name="connsiteX25845" fmla="*/ 1299250 w 2371972"/>
                <a:gd name="connsiteY25845" fmla="*/ 1461635 h 3508684"/>
                <a:gd name="connsiteX25846" fmla="*/ 1299725 w 2371972"/>
                <a:gd name="connsiteY25846" fmla="*/ 1461254 h 3508684"/>
                <a:gd name="connsiteX25847" fmla="*/ 1300201 w 2371972"/>
                <a:gd name="connsiteY25847" fmla="*/ 1458114 h 3508684"/>
                <a:gd name="connsiteX25848" fmla="*/ 1300962 w 2371972"/>
                <a:gd name="connsiteY25848" fmla="*/ 1457257 h 3508684"/>
                <a:gd name="connsiteX25849" fmla="*/ 1300676 w 2371972"/>
                <a:gd name="connsiteY25849" fmla="*/ 1456401 h 3508684"/>
                <a:gd name="connsiteX25850" fmla="*/ 1303529 w 2371972"/>
                <a:gd name="connsiteY25850" fmla="*/ 1454783 h 3508684"/>
                <a:gd name="connsiteX25851" fmla="*/ 1304195 w 2371972"/>
                <a:gd name="connsiteY25851" fmla="*/ 1455069 h 3508684"/>
                <a:gd name="connsiteX25852" fmla="*/ 1305051 w 2371972"/>
                <a:gd name="connsiteY25852" fmla="*/ 1454688 h 3508684"/>
                <a:gd name="connsiteX25853" fmla="*/ 1306858 w 2371972"/>
                <a:gd name="connsiteY25853" fmla="*/ 1451833 h 3508684"/>
                <a:gd name="connsiteX25854" fmla="*/ 1308189 w 2371972"/>
                <a:gd name="connsiteY25854" fmla="*/ 1450882 h 3508684"/>
                <a:gd name="connsiteX25855" fmla="*/ 1310281 w 2371972"/>
                <a:gd name="connsiteY25855" fmla="*/ 1450501 h 3508684"/>
                <a:gd name="connsiteX25856" fmla="*/ 1313895 w 2371972"/>
                <a:gd name="connsiteY25856" fmla="*/ 1452785 h 3508684"/>
                <a:gd name="connsiteX25857" fmla="*/ 1313895 w 2371972"/>
                <a:gd name="connsiteY25857" fmla="*/ 1454022 h 3508684"/>
                <a:gd name="connsiteX25858" fmla="*/ 1316368 w 2371972"/>
                <a:gd name="connsiteY25858" fmla="*/ 1455925 h 3508684"/>
                <a:gd name="connsiteX25859" fmla="*/ 1317128 w 2371972"/>
                <a:gd name="connsiteY25859" fmla="*/ 1457353 h 3508684"/>
                <a:gd name="connsiteX25860" fmla="*/ 1319221 w 2371972"/>
                <a:gd name="connsiteY25860" fmla="*/ 1459446 h 3508684"/>
                <a:gd name="connsiteX25861" fmla="*/ 1319221 w 2371972"/>
                <a:gd name="connsiteY25861" fmla="*/ 1460398 h 3508684"/>
                <a:gd name="connsiteX25862" fmla="*/ 1320267 w 2371972"/>
                <a:gd name="connsiteY25862" fmla="*/ 1461349 h 3508684"/>
                <a:gd name="connsiteX25863" fmla="*/ 1320267 w 2371972"/>
                <a:gd name="connsiteY25863" fmla="*/ 1461254 h 3508684"/>
                <a:gd name="connsiteX25864" fmla="*/ 1321313 w 2371972"/>
                <a:gd name="connsiteY25864" fmla="*/ 1461540 h 3508684"/>
                <a:gd name="connsiteX25865" fmla="*/ 1324451 w 2371972"/>
                <a:gd name="connsiteY25865" fmla="*/ 1463633 h 3508684"/>
                <a:gd name="connsiteX25866" fmla="*/ 1326924 w 2371972"/>
                <a:gd name="connsiteY25866" fmla="*/ 1462777 h 3508684"/>
                <a:gd name="connsiteX25867" fmla="*/ 1327970 w 2371972"/>
                <a:gd name="connsiteY25867" fmla="*/ 1463157 h 3508684"/>
                <a:gd name="connsiteX25868" fmla="*/ 1328445 w 2371972"/>
                <a:gd name="connsiteY25868" fmla="*/ 1462872 h 3508684"/>
                <a:gd name="connsiteX25869" fmla="*/ 1328731 w 2371972"/>
                <a:gd name="connsiteY25869" fmla="*/ 1461635 h 3508684"/>
                <a:gd name="connsiteX25870" fmla="*/ 1332915 w 2371972"/>
                <a:gd name="connsiteY25870" fmla="*/ 1462015 h 3508684"/>
                <a:gd name="connsiteX25871" fmla="*/ 1343661 w 2371972"/>
                <a:gd name="connsiteY25871" fmla="*/ 1459732 h 3508684"/>
                <a:gd name="connsiteX25872" fmla="*/ 1343661 w 2371972"/>
                <a:gd name="connsiteY25872" fmla="*/ 1460588 h 3508684"/>
                <a:gd name="connsiteX25873" fmla="*/ 1346800 w 2371972"/>
                <a:gd name="connsiteY25873" fmla="*/ 1461444 h 3508684"/>
                <a:gd name="connsiteX25874" fmla="*/ 1346800 w 2371972"/>
                <a:gd name="connsiteY25874" fmla="*/ 1462301 h 3508684"/>
                <a:gd name="connsiteX25875" fmla="*/ 1348321 w 2371972"/>
                <a:gd name="connsiteY25875" fmla="*/ 1463252 h 3508684"/>
                <a:gd name="connsiteX25876" fmla="*/ 1348606 w 2371972"/>
                <a:gd name="connsiteY25876" fmla="*/ 1462301 h 3508684"/>
                <a:gd name="connsiteX25877" fmla="*/ 1349367 w 2371972"/>
                <a:gd name="connsiteY25877" fmla="*/ 1462301 h 3508684"/>
                <a:gd name="connsiteX25878" fmla="*/ 1351459 w 2371972"/>
                <a:gd name="connsiteY25878" fmla="*/ 1460778 h 3508684"/>
                <a:gd name="connsiteX25879" fmla="*/ 1351935 w 2371972"/>
                <a:gd name="connsiteY25879" fmla="*/ 1461159 h 3508684"/>
                <a:gd name="connsiteX25880" fmla="*/ 1352696 w 2371972"/>
                <a:gd name="connsiteY25880" fmla="*/ 1460493 h 3508684"/>
                <a:gd name="connsiteX25881" fmla="*/ 1357165 w 2371972"/>
                <a:gd name="connsiteY25881" fmla="*/ 1462015 h 3508684"/>
                <a:gd name="connsiteX25882" fmla="*/ 1360969 w 2371972"/>
                <a:gd name="connsiteY25882" fmla="*/ 1462015 h 3508684"/>
                <a:gd name="connsiteX25883" fmla="*/ 1361825 w 2371972"/>
                <a:gd name="connsiteY25883" fmla="*/ 1460493 h 3508684"/>
                <a:gd name="connsiteX25884" fmla="*/ 1363918 w 2371972"/>
                <a:gd name="connsiteY25884" fmla="*/ 1459256 h 3508684"/>
                <a:gd name="connsiteX25885" fmla="*/ 1369528 w 2371972"/>
                <a:gd name="connsiteY25885" fmla="*/ 1456972 h 3508684"/>
                <a:gd name="connsiteX25886" fmla="*/ 1370004 w 2371972"/>
                <a:gd name="connsiteY25886" fmla="*/ 1456591 h 3508684"/>
                <a:gd name="connsiteX25887" fmla="*/ 1368672 w 2371972"/>
                <a:gd name="connsiteY25887" fmla="*/ 1455640 h 3508684"/>
                <a:gd name="connsiteX25888" fmla="*/ 1369338 w 2371972"/>
                <a:gd name="connsiteY25888" fmla="*/ 1454974 h 3508684"/>
                <a:gd name="connsiteX25889" fmla="*/ 1370860 w 2371972"/>
                <a:gd name="connsiteY25889" fmla="*/ 1455830 h 3508684"/>
                <a:gd name="connsiteX25890" fmla="*/ 1373713 w 2371972"/>
                <a:gd name="connsiteY25890" fmla="*/ 1456115 h 3508684"/>
                <a:gd name="connsiteX25891" fmla="*/ 1375520 w 2371972"/>
                <a:gd name="connsiteY25891" fmla="*/ 1453832 h 3508684"/>
                <a:gd name="connsiteX25892" fmla="*/ 1375995 w 2371972"/>
                <a:gd name="connsiteY25892" fmla="*/ 1452309 h 3508684"/>
                <a:gd name="connsiteX25893" fmla="*/ 1375710 w 2371972"/>
                <a:gd name="connsiteY25893" fmla="*/ 1451643 h 3508684"/>
                <a:gd name="connsiteX25894" fmla="*/ 1378182 w 2371972"/>
                <a:gd name="connsiteY25894" fmla="*/ 1452024 h 3508684"/>
                <a:gd name="connsiteX25895" fmla="*/ 1379799 w 2371972"/>
                <a:gd name="connsiteY25895" fmla="*/ 1453451 h 3508684"/>
                <a:gd name="connsiteX25896" fmla="*/ 1385505 w 2371972"/>
                <a:gd name="connsiteY25896" fmla="*/ 1451548 h 3508684"/>
                <a:gd name="connsiteX25897" fmla="*/ 1385790 w 2371972"/>
                <a:gd name="connsiteY25897" fmla="*/ 1450882 h 3508684"/>
                <a:gd name="connsiteX25898" fmla="*/ 1387312 w 2371972"/>
                <a:gd name="connsiteY25898" fmla="*/ 1450596 h 3508684"/>
                <a:gd name="connsiteX25899" fmla="*/ 1390165 w 2371972"/>
                <a:gd name="connsiteY25899" fmla="*/ 1452119 h 3508684"/>
                <a:gd name="connsiteX25900" fmla="*/ 1390165 w 2371972"/>
                <a:gd name="connsiteY25900" fmla="*/ 1452975 h 3508684"/>
                <a:gd name="connsiteX25901" fmla="*/ 1391021 w 2371972"/>
                <a:gd name="connsiteY25901" fmla="*/ 1453261 h 3508684"/>
                <a:gd name="connsiteX25902" fmla="*/ 1391306 w 2371972"/>
                <a:gd name="connsiteY25902" fmla="*/ 1452404 h 3508684"/>
                <a:gd name="connsiteX25903" fmla="*/ 1392828 w 2371972"/>
                <a:gd name="connsiteY25903" fmla="*/ 1453261 h 3508684"/>
                <a:gd name="connsiteX25904" fmla="*/ 1393113 w 2371972"/>
                <a:gd name="connsiteY25904" fmla="*/ 1454212 h 3508684"/>
                <a:gd name="connsiteX25905" fmla="*/ 1393969 w 2371972"/>
                <a:gd name="connsiteY25905" fmla="*/ 1454593 h 3508684"/>
                <a:gd name="connsiteX25906" fmla="*/ 1394825 w 2371972"/>
                <a:gd name="connsiteY25906" fmla="*/ 1456211 h 3508684"/>
                <a:gd name="connsiteX25907" fmla="*/ 1396346 w 2371972"/>
                <a:gd name="connsiteY25907" fmla="*/ 1456877 h 3508684"/>
                <a:gd name="connsiteX25908" fmla="*/ 1398819 w 2371972"/>
                <a:gd name="connsiteY25908" fmla="*/ 1457162 h 3508684"/>
                <a:gd name="connsiteX25909" fmla="*/ 1399675 w 2371972"/>
                <a:gd name="connsiteY25909" fmla="*/ 1457828 h 3508684"/>
                <a:gd name="connsiteX25910" fmla="*/ 1399960 w 2371972"/>
                <a:gd name="connsiteY25910" fmla="*/ 1459922 h 3508684"/>
                <a:gd name="connsiteX25911" fmla="*/ 1400626 w 2371972"/>
                <a:gd name="connsiteY25911" fmla="*/ 1460207 h 3508684"/>
                <a:gd name="connsiteX25912" fmla="*/ 1402433 w 2371972"/>
                <a:gd name="connsiteY25912" fmla="*/ 1459541 h 3508684"/>
                <a:gd name="connsiteX25913" fmla="*/ 1406047 w 2371972"/>
                <a:gd name="connsiteY25913" fmla="*/ 1457448 h 3508684"/>
                <a:gd name="connsiteX25914" fmla="*/ 1406332 w 2371972"/>
                <a:gd name="connsiteY25914" fmla="*/ 1456211 h 3508684"/>
                <a:gd name="connsiteX25915" fmla="*/ 1408424 w 2371972"/>
                <a:gd name="connsiteY25915" fmla="*/ 1455925 h 3508684"/>
                <a:gd name="connsiteX25916" fmla="*/ 1409090 w 2371972"/>
                <a:gd name="connsiteY25916" fmla="*/ 1455545 h 3508684"/>
                <a:gd name="connsiteX25917" fmla="*/ 1409375 w 2371972"/>
                <a:gd name="connsiteY25917" fmla="*/ 1454688 h 3508684"/>
                <a:gd name="connsiteX25918" fmla="*/ 1411467 w 2371972"/>
                <a:gd name="connsiteY25918" fmla="*/ 1453451 h 3508684"/>
                <a:gd name="connsiteX25919" fmla="*/ 1410992 w 2371972"/>
                <a:gd name="connsiteY25919" fmla="*/ 1452785 h 3508684"/>
                <a:gd name="connsiteX25920" fmla="*/ 1411753 w 2371972"/>
                <a:gd name="connsiteY25920" fmla="*/ 1451167 h 3508684"/>
                <a:gd name="connsiteX25921" fmla="*/ 1412799 w 2371972"/>
                <a:gd name="connsiteY25921" fmla="*/ 1450501 h 3508684"/>
                <a:gd name="connsiteX25922" fmla="*/ 1413845 w 2371972"/>
                <a:gd name="connsiteY25922" fmla="*/ 1448598 h 3508684"/>
                <a:gd name="connsiteX25923" fmla="*/ 1415366 w 2371972"/>
                <a:gd name="connsiteY25923" fmla="*/ 1447646 h 3508684"/>
                <a:gd name="connsiteX25924" fmla="*/ 1415842 w 2371972"/>
                <a:gd name="connsiteY25924" fmla="*/ 1444126 h 3508684"/>
                <a:gd name="connsiteX25925" fmla="*/ 1414796 w 2371972"/>
                <a:gd name="connsiteY25925" fmla="*/ 1438701 h 3508684"/>
                <a:gd name="connsiteX25926" fmla="*/ 1415461 w 2371972"/>
                <a:gd name="connsiteY25926" fmla="*/ 1435181 h 3508684"/>
                <a:gd name="connsiteX25927" fmla="*/ 1417268 w 2371972"/>
                <a:gd name="connsiteY25927" fmla="*/ 1434800 h 3508684"/>
                <a:gd name="connsiteX25928" fmla="*/ 1420692 w 2371972"/>
                <a:gd name="connsiteY25928" fmla="*/ 1436418 h 3508684"/>
                <a:gd name="connsiteX25929" fmla="*/ 1425637 w 2371972"/>
                <a:gd name="connsiteY25929" fmla="*/ 1437274 h 3508684"/>
                <a:gd name="connsiteX25930" fmla="*/ 1429821 w 2371972"/>
                <a:gd name="connsiteY25930" fmla="*/ 1436418 h 3508684"/>
                <a:gd name="connsiteX25931" fmla="*/ 1430297 w 2371972"/>
                <a:gd name="connsiteY25931" fmla="*/ 1434324 h 3508684"/>
                <a:gd name="connsiteX25932" fmla="*/ 1428966 w 2371972"/>
                <a:gd name="connsiteY25932" fmla="*/ 1434705 h 3508684"/>
                <a:gd name="connsiteX25933" fmla="*/ 1427919 w 2371972"/>
                <a:gd name="connsiteY25933" fmla="*/ 1434324 h 3508684"/>
                <a:gd name="connsiteX25934" fmla="*/ 1427919 w 2371972"/>
                <a:gd name="connsiteY25934" fmla="*/ 1432802 h 3508684"/>
                <a:gd name="connsiteX25935" fmla="*/ 1429726 w 2371972"/>
                <a:gd name="connsiteY25935" fmla="*/ 1430899 h 3508684"/>
                <a:gd name="connsiteX25936" fmla="*/ 1433816 w 2371972"/>
                <a:gd name="connsiteY25936" fmla="*/ 1421954 h 3508684"/>
                <a:gd name="connsiteX25937" fmla="*/ 1436478 w 2371972"/>
                <a:gd name="connsiteY25937" fmla="*/ 1419289 h 3508684"/>
                <a:gd name="connsiteX25938" fmla="*/ 1439617 w 2371972"/>
                <a:gd name="connsiteY25938" fmla="*/ 1417767 h 3508684"/>
                <a:gd name="connsiteX25939" fmla="*/ 1439902 w 2371972"/>
                <a:gd name="connsiteY25939" fmla="*/ 1417100 h 3508684"/>
                <a:gd name="connsiteX25940" fmla="*/ 1441233 w 2371972"/>
                <a:gd name="connsiteY25940" fmla="*/ 1416815 h 3508684"/>
                <a:gd name="connsiteX25941" fmla="*/ 1444657 w 2371972"/>
                <a:gd name="connsiteY25941" fmla="*/ 1414721 h 3508684"/>
                <a:gd name="connsiteX25942" fmla="*/ 1444942 w 2371972"/>
                <a:gd name="connsiteY25942" fmla="*/ 1414055 h 3508684"/>
                <a:gd name="connsiteX25943" fmla="*/ 1449887 w 2371972"/>
                <a:gd name="connsiteY25943" fmla="*/ 1411772 h 3508684"/>
                <a:gd name="connsiteX25944" fmla="*/ 1455118 w 2371972"/>
                <a:gd name="connsiteY25944" fmla="*/ 1408441 h 3508684"/>
                <a:gd name="connsiteX25945" fmla="*/ 1457781 w 2371972"/>
                <a:gd name="connsiteY25945" fmla="*/ 1405301 h 3508684"/>
                <a:gd name="connsiteX25946" fmla="*/ 1458446 w 2371972"/>
                <a:gd name="connsiteY25946" fmla="*/ 1403398 h 3508684"/>
                <a:gd name="connsiteX25947" fmla="*/ 1459302 w 2371972"/>
                <a:gd name="connsiteY25947" fmla="*/ 1402732 h 3508684"/>
                <a:gd name="connsiteX25948" fmla="*/ 1459302 w 2371972"/>
                <a:gd name="connsiteY25948" fmla="*/ 1400828 h 3508684"/>
                <a:gd name="connsiteX25949" fmla="*/ 1460348 w 2371972"/>
                <a:gd name="connsiteY25949" fmla="*/ 1396451 h 3508684"/>
                <a:gd name="connsiteX25950" fmla="*/ 1456735 w 2371972"/>
                <a:gd name="connsiteY25950" fmla="*/ 1390646 h 3508684"/>
                <a:gd name="connsiteX25951" fmla="*/ 1452645 w 2371972"/>
                <a:gd name="connsiteY25951" fmla="*/ 1387126 h 3508684"/>
                <a:gd name="connsiteX25952" fmla="*/ 1451599 w 2371972"/>
                <a:gd name="connsiteY25952" fmla="*/ 1386745 h 3508684"/>
                <a:gd name="connsiteX25953" fmla="*/ 1449127 w 2371972"/>
                <a:gd name="connsiteY25953" fmla="*/ 1386459 h 3508684"/>
                <a:gd name="connsiteX25954" fmla="*/ 1447795 w 2371972"/>
                <a:gd name="connsiteY25954" fmla="*/ 1387316 h 3508684"/>
                <a:gd name="connsiteX25955" fmla="*/ 1444942 w 2371972"/>
                <a:gd name="connsiteY25955" fmla="*/ 1386650 h 3508684"/>
                <a:gd name="connsiteX25956" fmla="*/ 1444657 w 2371972"/>
                <a:gd name="connsiteY25956" fmla="*/ 1385698 h 3508684"/>
                <a:gd name="connsiteX25957" fmla="*/ 1446179 w 2371972"/>
                <a:gd name="connsiteY25957" fmla="*/ 1384461 h 3508684"/>
                <a:gd name="connsiteX25958" fmla="*/ 1449792 w 2371972"/>
                <a:gd name="connsiteY25958" fmla="*/ 1382843 h 3508684"/>
                <a:gd name="connsiteX25959" fmla="*/ 1451599 w 2371972"/>
                <a:gd name="connsiteY25959" fmla="*/ 1380940 h 3508684"/>
                <a:gd name="connsiteX25960" fmla="*/ 1451599 w 2371972"/>
                <a:gd name="connsiteY25960" fmla="*/ 1379703 h 3508684"/>
                <a:gd name="connsiteX25961" fmla="*/ 1452455 w 2371972"/>
                <a:gd name="connsiteY25961" fmla="*/ 1379037 h 3508684"/>
                <a:gd name="connsiteX25962" fmla="*/ 1452931 w 2371972"/>
                <a:gd name="connsiteY25962" fmla="*/ 1378752 h 3508684"/>
                <a:gd name="connsiteX25963" fmla="*/ 1454737 w 2371972"/>
                <a:gd name="connsiteY25963" fmla="*/ 1379703 h 3508684"/>
                <a:gd name="connsiteX25964" fmla="*/ 1459397 w 2371972"/>
                <a:gd name="connsiteY25964" fmla="*/ 1379037 h 3508684"/>
                <a:gd name="connsiteX25965" fmla="*/ 1463487 w 2371972"/>
                <a:gd name="connsiteY25965" fmla="*/ 1379418 h 3508684"/>
                <a:gd name="connsiteX25966" fmla="*/ 1468147 w 2371972"/>
                <a:gd name="connsiteY25966" fmla="*/ 1378752 h 3508684"/>
                <a:gd name="connsiteX25967" fmla="*/ 1471570 w 2371972"/>
                <a:gd name="connsiteY25967" fmla="*/ 1377800 h 3508684"/>
                <a:gd name="connsiteX25968" fmla="*/ 1471855 w 2371972"/>
                <a:gd name="connsiteY25968" fmla="*/ 1377134 h 3508684"/>
                <a:gd name="connsiteX25969" fmla="*/ 1469763 w 2371972"/>
                <a:gd name="connsiteY25969" fmla="*/ 1377515 h 3508684"/>
                <a:gd name="connsiteX25970" fmla="*/ 1469478 w 2371972"/>
                <a:gd name="connsiteY25970" fmla="*/ 1376848 h 3508684"/>
                <a:gd name="connsiteX25971" fmla="*/ 1468432 w 2371972"/>
                <a:gd name="connsiteY25971" fmla="*/ 1376563 h 3508684"/>
                <a:gd name="connsiteX25972" fmla="*/ 1467956 w 2371972"/>
                <a:gd name="connsiteY25972" fmla="*/ 1374279 h 3508684"/>
                <a:gd name="connsiteX25973" fmla="*/ 1471570 w 2371972"/>
                <a:gd name="connsiteY25973" fmla="*/ 1372376 h 3508684"/>
                <a:gd name="connsiteX25974" fmla="*/ 1474043 w 2371972"/>
                <a:gd name="connsiteY25974" fmla="*/ 1372090 h 3508684"/>
                <a:gd name="connsiteX25975" fmla="*/ 1474328 w 2371972"/>
                <a:gd name="connsiteY25975" fmla="*/ 1372947 h 3508684"/>
                <a:gd name="connsiteX25976" fmla="*/ 1477466 w 2371972"/>
                <a:gd name="connsiteY25976" fmla="*/ 1373899 h 3508684"/>
                <a:gd name="connsiteX25977" fmla="*/ 1484123 w 2371972"/>
                <a:gd name="connsiteY25977" fmla="*/ 1377895 h 3508684"/>
                <a:gd name="connsiteX25978" fmla="*/ 1483363 w 2371972"/>
                <a:gd name="connsiteY25978" fmla="*/ 1376373 h 3508684"/>
                <a:gd name="connsiteX25979" fmla="*/ 1482697 w 2371972"/>
                <a:gd name="connsiteY25979" fmla="*/ 1376373 h 3508684"/>
                <a:gd name="connsiteX25980" fmla="*/ 1479273 w 2371972"/>
                <a:gd name="connsiteY25980" fmla="*/ 1373613 h 3508684"/>
                <a:gd name="connsiteX25981" fmla="*/ 1475850 w 2371972"/>
                <a:gd name="connsiteY25981" fmla="*/ 1371710 h 3508684"/>
                <a:gd name="connsiteX25982" fmla="*/ 1474803 w 2371972"/>
                <a:gd name="connsiteY25982" fmla="*/ 1371710 h 3508684"/>
                <a:gd name="connsiteX25983" fmla="*/ 1472331 w 2371972"/>
                <a:gd name="connsiteY25983" fmla="*/ 1370758 h 3508684"/>
                <a:gd name="connsiteX25984" fmla="*/ 1472046 w 2371972"/>
                <a:gd name="connsiteY25984" fmla="*/ 1370092 h 3508684"/>
                <a:gd name="connsiteX25985" fmla="*/ 1474138 w 2371972"/>
                <a:gd name="connsiteY25985" fmla="*/ 1370092 h 3508684"/>
                <a:gd name="connsiteX25986" fmla="*/ 1487832 w 2371972"/>
                <a:gd name="connsiteY25986" fmla="*/ 1377800 h 3508684"/>
                <a:gd name="connsiteX25987" fmla="*/ 1493063 w 2371972"/>
                <a:gd name="connsiteY25987" fmla="*/ 1379989 h 3508684"/>
                <a:gd name="connsiteX25988" fmla="*/ 1493348 w 2371972"/>
                <a:gd name="connsiteY25988" fmla="*/ 1380655 h 3508684"/>
                <a:gd name="connsiteX25989" fmla="*/ 1502858 w 2371972"/>
                <a:gd name="connsiteY25989" fmla="*/ 1383129 h 3508684"/>
                <a:gd name="connsiteX25990" fmla="*/ 1504665 w 2371972"/>
                <a:gd name="connsiteY25990" fmla="*/ 1383414 h 3508684"/>
                <a:gd name="connsiteX25991" fmla="*/ 1506472 w 2371972"/>
                <a:gd name="connsiteY25991" fmla="*/ 1382558 h 3508684"/>
                <a:gd name="connsiteX25992" fmla="*/ 1509134 w 2371972"/>
                <a:gd name="connsiteY25992" fmla="*/ 1383414 h 3508684"/>
                <a:gd name="connsiteX25993" fmla="*/ 1510656 w 2371972"/>
                <a:gd name="connsiteY25993" fmla="*/ 1383414 h 3508684"/>
                <a:gd name="connsiteX25994" fmla="*/ 1512178 w 2371972"/>
                <a:gd name="connsiteY25994" fmla="*/ 1382558 h 3508684"/>
                <a:gd name="connsiteX25995" fmla="*/ 1513985 w 2371972"/>
                <a:gd name="connsiteY25995" fmla="*/ 1383414 h 3508684"/>
                <a:gd name="connsiteX25996" fmla="*/ 1513985 w 2371972"/>
                <a:gd name="connsiteY25996" fmla="*/ 1382748 h 3508684"/>
                <a:gd name="connsiteX25997" fmla="*/ 1517408 w 2371972"/>
                <a:gd name="connsiteY25997" fmla="*/ 1381131 h 3508684"/>
                <a:gd name="connsiteX25998" fmla="*/ 1519881 w 2371972"/>
                <a:gd name="connsiteY25998" fmla="*/ 1381131 h 3508684"/>
                <a:gd name="connsiteX25999" fmla="*/ 1523970 w 2371972"/>
                <a:gd name="connsiteY25999" fmla="*/ 1380179 h 3508684"/>
                <a:gd name="connsiteX26000" fmla="*/ 1528630 w 2371972"/>
                <a:gd name="connsiteY26000" fmla="*/ 1380845 h 3508684"/>
                <a:gd name="connsiteX26001" fmla="*/ 1541088 w 2371972"/>
                <a:gd name="connsiteY26001" fmla="*/ 1375040 h 3508684"/>
                <a:gd name="connsiteX26002" fmla="*/ 1545272 w 2371972"/>
                <a:gd name="connsiteY26002" fmla="*/ 1373803 h 3508684"/>
                <a:gd name="connsiteX26003" fmla="*/ 1549457 w 2371972"/>
                <a:gd name="connsiteY26003" fmla="*/ 1370663 h 3508684"/>
                <a:gd name="connsiteX26004" fmla="*/ 1550503 w 2371972"/>
                <a:gd name="connsiteY26004" fmla="*/ 1370378 h 3508684"/>
                <a:gd name="connsiteX26005" fmla="*/ 1551359 w 2371972"/>
                <a:gd name="connsiteY26005" fmla="*/ 1368094 h 3508684"/>
                <a:gd name="connsiteX26006" fmla="*/ 1552405 w 2371972"/>
                <a:gd name="connsiteY26006" fmla="*/ 1367713 h 3508684"/>
                <a:gd name="connsiteX26007" fmla="*/ 1553166 w 2371972"/>
                <a:gd name="connsiteY26007" fmla="*/ 1366095 h 3508684"/>
                <a:gd name="connsiteX26008" fmla="*/ 1554212 w 2371972"/>
                <a:gd name="connsiteY26008" fmla="*/ 1366476 h 3508684"/>
                <a:gd name="connsiteX26009" fmla="*/ 1556494 w 2371972"/>
                <a:gd name="connsiteY26009" fmla="*/ 1365810 h 3508684"/>
                <a:gd name="connsiteX26010" fmla="*/ 1557350 w 2371972"/>
                <a:gd name="connsiteY26010" fmla="*/ 1363146 h 3508684"/>
                <a:gd name="connsiteX26011" fmla="*/ 1558396 w 2371972"/>
                <a:gd name="connsiteY26011" fmla="*/ 1362860 h 3508684"/>
                <a:gd name="connsiteX26012" fmla="*/ 1558872 w 2371972"/>
                <a:gd name="connsiteY26012" fmla="*/ 1362194 h 3508684"/>
                <a:gd name="connsiteX26013" fmla="*/ 1559347 w 2371972"/>
                <a:gd name="connsiteY26013" fmla="*/ 1360576 h 3508684"/>
                <a:gd name="connsiteX26014" fmla="*/ 1559062 w 2371972"/>
                <a:gd name="connsiteY26014" fmla="*/ 1359720 h 3508684"/>
                <a:gd name="connsiteX26015" fmla="*/ 1561534 w 2371972"/>
                <a:gd name="connsiteY26015" fmla="*/ 1359054 h 3508684"/>
                <a:gd name="connsiteX26016" fmla="*/ 1561059 w 2371972"/>
                <a:gd name="connsiteY26016" fmla="*/ 1358673 h 3508684"/>
                <a:gd name="connsiteX26017" fmla="*/ 1562580 w 2371972"/>
                <a:gd name="connsiteY26017" fmla="*/ 1357817 h 3508684"/>
                <a:gd name="connsiteX26018" fmla="*/ 1562866 w 2371972"/>
                <a:gd name="connsiteY26018" fmla="*/ 1355914 h 3508684"/>
                <a:gd name="connsiteX26019" fmla="*/ 1562390 w 2371972"/>
                <a:gd name="connsiteY26019" fmla="*/ 1355628 h 3508684"/>
                <a:gd name="connsiteX26020" fmla="*/ 1562390 w 2371972"/>
                <a:gd name="connsiteY26020" fmla="*/ 1354962 h 3508684"/>
                <a:gd name="connsiteX26021" fmla="*/ 1558776 w 2371972"/>
                <a:gd name="connsiteY26021" fmla="*/ 1355818 h 3508684"/>
                <a:gd name="connsiteX26022" fmla="*/ 1554972 w 2371972"/>
                <a:gd name="connsiteY26022" fmla="*/ 1358483 h 3508684"/>
                <a:gd name="connsiteX26023" fmla="*/ 1554687 w 2371972"/>
                <a:gd name="connsiteY26023" fmla="*/ 1359339 h 3508684"/>
                <a:gd name="connsiteX26024" fmla="*/ 1553166 w 2371972"/>
                <a:gd name="connsiteY26024" fmla="*/ 1359625 h 3508684"/>
                <a:gd name="connsiteX26025" fmla="*/ 1552880 w 2371972"/>
                <a:gd name="connsiteY26025" fmla="*/ 1360481 h 3508684"/>
                <a:gd name="connsiteX26026" fmla="*/ 1548220 w 2371972"/>
                <a:gd name="connsiteY26026" fmla="*/ 1363336 h 3508684"/>
                <a:gd name="connsiteX26027" fmla="*/ 1546889 w 2371972"/>
                <a:gd name="connsiteY26027" fmla="*/ 1364858 h 3508684"/>
                <a:gd name="connsiteX26028" fmla="*/ 1546604 w 2371972"/>
                <a:gd name="connsiteY26028" fmla="*/ 1365810 h 3508684"/>
                <a:gd name="connsiteX26029" fmla="*/ 1544511 w 2371972"/>
                <a:gd name="connsiteY26029" fmla="*/ 1366762 h 3508684"/>
                <a:gd name="connsiteX26030" fmla="*/ 1545367 w 2371972"/>
                <a:gd name="connsiteY26030" fmla="*/ 1364097 h 3508684"/>
                <a:gd name="connsiteX26031" fmla="*/ 1547555 w 2371972"/>
                <a:gd name="connsiteY26031" fmla="*/ 1361813 h 3508684"/>
                <a:gd name="connsiteX26032" fmla="*/ 1548411 w 2371972"/>
                <a:gd name="connsiteY26032" fmla="*/ 1360196 h 3508684"/>
                <a:gd name="connsiteX26033" fmla="*/ 1549457 w 2371972"/>
                <a:gd name="connsiteY26033" fmla="*/ 1359815 h 3508684"/>
                <a:gd name="connsiteX26034" fmla="*/ 1549932 w 2371972"/>
                <a:gd name="connsiteY26034" fmla="*/ 1358959 h 3508684"/>
                <a:gd name="connsiteX26035" fmla="*/ 1555733 w 2371972"/>
                <a:gd name="connsiteY26035" fmla="*/ 1355152 h 3508684"/>
                <a:gd name="connsiteX26036" fmla="*/ 1561724 w 2371972"/>
                <a:gd name="connsiteY26036" fmla="*/ 1354201 h 3508684"/>
                <a:gd name="connsiteX26037" fmla="*/ 1567050 w 2371972"/>
                <a:gd name="connsiteY26037" fmla="*/ 1351727 h 3508684"/>
                <a:gd name="connsiteX26038" fmla="*/ 1568382 w 2371972"/>
                <a:gd name="connsiteY26038" fmla="*/ 1351441 h 3508684"/>
                <a:gd name="connsiteX26039" fmla="*/ 1575038 w 2371972"/>
                <a:gd name="connsiteY26039" fmla="*/ 1346207 h 3508684"/>
                <a:gd name="connsiteX26040" fmla="*/ 1575324 w 2371972"/>
                <a:gd name="connsiteY26040" fmla="*/ 1345256 h 3508684"/>
                <a:gd name="connsiteX26041" fmla="*/ 1577796 w 2371972"/>
                <a:gd name="connsiteY26041" fmla="*/ 1343638 h 3508684"/>
                <a:gd name="connsiteX26042" fmla="*/ 1577796 w 2371972"/>
                <a:gd name="connsiteY26042" fmla="*/ 1342782 h 3508684"/>
                <a:gd name="connsiteX26043" fmla="*/ 1581220 w 2371972"/>
                <a:gd name="connsiteY26043" fmla="*/ 1340117 h 3508684"/>
                <a:gd name="connsiteX26044" fmla="*/ 1581220 w 2371972"/>
                <a:gd name="connsiteY26044" fmla="*/ 1339166 h 3508684"/>
                <a:gd name="connsiteX26045" fmla="*/ 1582551 w 2371972"/>
                <a:gd name="connsiteY26045" fmla="*/ 1339451 h 3508684"/>
                <a:gd name="connsiteX26046" fmla="*/ 1583597 w 2371972"/>
                <a:gd name="connsiteY26046" fmla="*/ 1339070 h 3508684"/>
                <a:gd name="connsiteX26047" fmla="*/ 1583597 w 2371972"/>
                <a:gd name="connsiteY26047" fmla="*/ 1339927 h 3508684"/>
                <a:gd name="connsiteX26048" fmla="*/ 1581315 w 2371972"/>
                <a:gd name="connsiteY26048" fmla="*/ 1340783 h 3508684"/>
                <a:gd name="connsiteX26049" fmla="*/ 1581030 w 2371972"/>
                <a:gd name="connsiteY26049" fmla="*/ 1341449 h 3508684"/>
                <a:gd name="connsiteX26050" fmla="*/ 1577416 w 2371972"/>
                <a:gd name="connsiteY26050" fmla="*/ 1344304 h 3508684"/>
                <a:gd name="connsiteX26051" fmla="*/ 1577891 w 2371972"/>
                <a:gd name="connsiteY26051" fmla="*/ 1346493 h 3508684"/>
                <a:gd name="connsiteX26052" fmla="*/ 1576845 w 2371972"/>
                <a:gd name="connsiteY26052" fmla="*/ 1346778 h 3508684"/>
                <a:gd name="connsiteX26053" fmla="*/ 1576180 w 2371972"/>
                <a:gd name="connsiteY26053" fmla="*/ 1348967 h 3508684"/>
                <a:gd name="connsiteX26054" fmla="*/ 1577226 w 2371972"/>
                <a:gd name="connsiteY26054" fmla="*/ 1349633 h 3508684"/>
                <a:gd name="connsiteX26055" fmla="*/ 1579033 w 2371972"/>
                <a:gd name="connsiteY26055" fmla="*/ 1348777 h 3508684"/>
                <a:gd name="connsiteX26056" fmla="*/ 1583693 w 2371972"/>
                <a:gd name="connsiteY26056" fmla="*/ 1344970 h 3508684"/>
                <a:gd name="connsiteX26057" fmla="*/ 1593107 w 2371972"/>
                <a:gd name="connsiteY26057" fmla="*/ 1339737 h 3508684"/>
                <a:gd name="connsiteX26058" fmla="*/ 1593107 w 2371972"/>
                <a:gd name="connsiteY26058" fmla="*/ 1339070 h 3508684"/>
                <a:gd name="connsiteX26059" fmla="*/ 1594629 w 2371972"/>
                <a:gd name="connsiteY26059" fmla="*/ 1338119 h 3508684"/>
                <a:gd name="connsiteX26060" fmla="*/ 1595485 w 2371972"/>
                <a:gd name="connsiteY26060" fmla="*/ 1335930 h 3508684"/>
                <a:gd name="connsiteX26061" fmla="*/ 1595770 w 2371972"/>
                <a:gd name="connsiteY26061" fmla="*/ 1335074 h 3508684"/>
                <a:gd name="connsiteX26062" fmla="*/ 1595485 w 2371972"/>
                <a:gd name="connsiteY26062" fmla="*/ 1334122 h 3508684"/>
                <a:gd name="connsiteX26063" fmla="*/ 1595009 w 2371972"/>
                <a:gd name="connsiteY26063" fmla="*/ 1333837 h 3508684"/>
                <a:gd name="connsiteX26064" fmla="*/ 1595485 w 2371972"/>
                <a:gd name="connsiteY26064" fmla="*/ 1331934 h 3508684"/>
                <a:gd name="connsiteX26065" fmla="*/ 1596246 w 2371972"/>
                <a:gd name="connsiteY26065" fmla="*/ 1331077 h 3508684"/>
                <a:gd name="connsiteX26066" fmla="*/ 1598433 w 2371972"/>
                <a:gd name="connsiteY26066" fmla="*/ 1330411 h 3508684"/>
                <a:gd name="connsiteX26067" fmla="*/ 1597577 w 2371972"/>
                <a:gd name="connsiteY26067" fmla="*/ 1330030 h 3508684"/>
                <a:gd name="connsiteX26068" fmla="*/ 1595485 w 2371972"/>
                <a:gd name="connsiteY26068" fmla="*/ 1330316 h 3508684"/>
                <a:gd name="connsiteX26069" fmla="*/ 1593393 w 2371972"/>
                <a:gd name="connsiteY26069" fmla="*/ 1330982 h 3508684"/>
                <a:gd name="connsiteX26070" fmla="*/ 1589303 w 2371972"/>
                <a:gd name="connsiteY26070" fmla="*/ 1333456 h 3508684"/>
                <a:gd name="connsiteX26071" fmla="*/ 1588638 w 2371972"/>
                <a:gd name="connsiteY26071" fmla="*/ 1333171 h 3508684"/>
                <a:gd name="connsiteX26072" fmla="*/ 1586545 w 2371972"/>
                <a:gd name="connsiteY26072" fmla="*/ 1334408 h 3508684"/>
                <a:gd name="connsiteX26073" fmla="*/ 1586070 w 2371972"/>
                <a:gd name="connsiteY26073" fmla="*/ 1333742 h 3508684"/>
                <a:gd name="connsiteX26074" fmla="*/ 1590254 w 2371972"/>
                <a:gd name="connsiteY26074" fmla="*/ 1331077 h 3508684"/>
                <a:gd name="connsiteX26075" fmla="*/ 1594914 w 2371972"/>
                <a:gd name="connsiteY26075" fmla="*/ 1329555 h 3508684"/>
                <a:gd name="connsiteX26076" fmla="*/ 1600715 w 2371972"/>
                <a:gd name="connsiteY26076" fmla="*/ 1328603 h 3508684"/>
                <a:gd name="connsiteX26077" fmla="*/ 1601381 w 2371972"/>
                <a:gd name="connsiteY26077" fmla="*/ 1328889 h 3508684"/>
                <a:gd name="connsiteX26078" fmla="*/ 1605851 w 2371972"/>
                <a:gd name="connsiteY26078" fmla="*/ 1327366 h 3508684"/>
                <a:gd name="connsiteX26079" fmla="*/ 1617928 w 2371972"/>
                <a:gd name="connsiteY26079" fmla="*/ 1325463 h 3508684"/>
                <a:gd name="connsiteX26080" fmla="*/ 1622398 w 2371972"/>
                <a:gd name="connsiteY26080" fmla="*/ 1326319 h 3508684"/>
                <a:gd name="connsiteX26081" fmla="*/ 1622873 w 2371972"/>
                <a:gd name="connsiteY26081" fmla="*/ 1327556 h 3508684"/>
                <a:gd name="connsiteX26082" fmla="*/ 1625727 w 2371972"/>
                <a:gd name="connsiteY26082" fmla="*/ 1329079 h 3508684"/>
                <a:gd name="connsiteX26083" fmla="*/ 1626202 w 2371972"/>
                <a:gd name="connsiteY26083" fmla="*/ 1331268 h 3508684"/>
                <a:gd name="connsiteX26084" fmla="*/ 1627533 w 2371972"/>
                <a:gd name="connsiteY26084" fmla="*/ 1331934 h 3508684"/>
                <a:gd name="connsiteX26085" fmla="*/ 1626868 w 2371972"/>
                <a:gd name="connsiteY26085" fmla="*/ 1333171 h 3508684"/>
                <a:gd name="connsiteX26086" fmla="*/ 1626202 w 2371972"/>
                <a:gd name="connsiteY26086" fmla="*/ 1335169 h 3508684"/>
                <a:gd name="connsiteX26087" fmla="*/ 1624870 w 2371972"/>
                <a:gd name="connsiteY26087" fmla="*/ 1336692 h 3508684"/>
                <a:gd name="connsiteX26088" fmla="*/ 1624395 w 2371972"/>
                <a:gd name="connsiteY26088" fmla="*/ 1338595 h 3508684"/>
                <a:gd name="connsiteX26089" fmla="*/ 1625156 w 2371972"/>
                <a:gd name="connsiteY26089" fmla="*/ 1339261 h 3508684"/>
                <a:gd name="connsiteX26090" fmla="*/ 1625156 w 2371972"/>
                <a:gd name="connsiteY26090" fmla="*/ 1340117 h 3508684"/>
                <a:gd name="connsiteX26091" fmla="*/ 1622018 w 2371972"/>
                <a:gd name="connsiteY26091" fmla="*/ 1340498 h 3508684"/>
                <a:gd name="connsiteX26092" fmla="*/ 1619545 w 2371972"/>
                <a:gd name="connsiteY26092" fmla="*/ 1340117 h 3508684"/>
                <a:gd name="connsiteX26093" fmla="*/ 1618214 w 2371972"/>
                <a:gd name="connsiteY26093" fmla="*/ 1340498 h 3508684"/>
                <a:gd name="connsiteX26094" fmla="*/ 1617548 w 2371972"/>
                <a:gd name="connsiteY26094" fmla="*/ 1341164 h 3508684"/>
                <a:gd name="connsiteX26095" fmla="*/ 1617072 w 2371972"/>
                <a:gd name="connsiteY26095" fmla="*/ 1343353 h 3508684"/>
                <a:gd name="connsiteX26096" fmla="*/ 1616217 w 2371972"/>
                <a:gd name="connsiteY26096" fmla="*/ 1343638 h 3508684"/>
                <a:gd name="connsiteX26097" fmla="*/ 1621827 w 2371972"/>
                <a:gd name="connsiteY26097" fmla="*/ 1344875 h 3508684"/>
                <a:gd name="connsiteX26098" fmla="*/ 1622113 w 2371972"/>
                <a:gd name="connsiteY26098" fmla="*/ 1344209 h 3508684"/>
                <a:gd name="connsiteX26099" fmla="*/ 1621637 w 2371972"/>
                <a:gd name="connsiteY26099" fmla="*/ 1342972 h 3508684"/>
                <a:gd name="connsiteX26100" fmla="*/ 1622113 w 2371972"/>
                <a:gd name="connsiteY26100" fmla="*/ 1342687 h 3508684"/>
                <a:gd name="connsiteX26101" fmla="*/ 1622588 w 2371972"/>
                <a:gd name="connsiteY26101" fmla="*/ 1344970 h 3508684"/>
                <a:gd name="connsiteX26102" fmla="*/ 1623444 w 2371972"/>
                <a:gd name="connsiteY26102" fmla="*/ 1345256 h 3508684"/>
                <a:gd name="connsiteX26103" fmla="*/ 1623729 w 2371972"/>
                <a:gd name="connsiteY26103" fmla="*/ 1346112 h 3508684"/>
                <a:gd name="connsiteX26104" fmla="*/ 1626392 w 2371972"/>
                <a:gd name="connsiteY26104" fmla="*/ 1346778 h 3508684"/>
                <a:gd name="connsiteX26105" fmla="*/ 1626677 w 2371972"/>
                <a:gd name="connsiteY26105" fmla="*/ 1345922 h 3508684"/>
                <a:gd name="connsiteX26106" fmla="*/ 1627153 w 2371972"/>
                <a:gd name="connsiteY26106" fmla="*/ 1346778 h 3508684"/>
                <a:gd name="connsiteX26107" fmla="*/ 1629625 w 2371972"/>
                <a:gd name="connsiteY26107" fmla="*/ 1347444 h 3508684"/>
                <a:gd name="connsiteX26108" fmla="*/ 1632478 w 2371972"/>
                <a:gd name="connsiteY26108" fmla="*/ 1346778 h 3508684"/>
                <a:gd name="connsiteX26109" fmla="*/ 1633144 w 2371972"/>
                <a:gd name="connsiteY26109" fmla="*/ 1347159 h 3508684"/>
                <a:gd name="connsiteX26110" fmla="*/ 1634190 w 2371972"/>
                <a:gd name="connsiteY26110" fmla="*/ 1349443 h 3508684"/>
                <a:gd name="connsiteX26111" fmla="*/ 1639516 w 2371972"/>
                <a:gd name="connsiteY26111" fmla="*/ 1349823 h 3508684"/>
                <a:gd name="connsiteX26112" fmla="*/ 1639801 w 2371972"/>
                <a:gd name="connsiteY26112" fmla="*/ 1348872 h 3508684"/>
                <a:gd name="connsiteX26113" fmla="*/ 1640657 w 2371972"/>
                <a:gd name="connsiteY26113" fmla="*/ 1348206 h 3508684"/>
                <a:gd name="connsiteX26114" fmla="*/ 1640657 w 2371972"/>
                <a:gd name="connsiteY26114" fmla="*/ 1347349 h 3508684"/>
                <a:gd name="connsiteX26115" fmla="*/ 1642179 w 2371972"/>
                <a:gd name="connsiteY26115" fmla="*/ 1347349 h 3508684"/>
                <a:gd name="connsiteX26116" fmla="*/ 1642464 w 2371972"/>
                <a:gd name="connsiteY26116" fmla="*/ 1346493 h 3508684"/>
                <a:gd name="connsiteX26117" fmla="*/ 1642749 w 2371972"/>
                <a:gd name="connsiteY26117" fmla="*/ 1343733 h 3508684"/>
                <a:gd name="connsiteX26118" fmla="*/ 1642274 w 2371972"/>
                <a:gd name="connsiteY26118" fmla="*/ 1343448 h 3508684"/>
                <a:gd name="connsiteX26119" fmla="*/ 1641608 w 2371972"/>
                <a:gd name="connsiteY26119" fmla="*/ 1341545 h 3508684"/>
                <a:gd name="connsiteX26120" fmla="*/ 1642084 w 2371972"/>
                <a:gd name="connsiteY26120" fmla="*/ 1339927 h 3508684"/>
                <a:gd name="connsiteX26121" fmla="*/ 1641418 w 2371972"/>
                <a:gd name="connsiteY26121" fmla="*/ 1339641 h 3508684"/>
                <a:gd name="connsiteX26122" fmla="*/ 1641418 w 2371972"/>
                <a:gd name="connsiteY26122" fmla="*/ 1338785 h 3508684"/>
                <a:gd name="connsiteX26123" fmla="*/ 1639896 w 2371972"/>
                <a:gd name="connsiteY26123" fmla="*/ 1337548 h 3508684"/>
                <a:gd name="connsiteX26124" fmla="*/ 1639611 w 2371972"/>
                <a:gd name="connsiteY26124" fmla="*/ 1336692 h 3508684"/>
                <a:gd name="connsiteX26125" fmla="*/ 1637519 w 2371972"/>
                <a:gd name="connsiteY26125" fmla="*/ 1335169 h 3508684"/>
                <a:gd name="connsiteX26126" fmla="*/ 1635712 w 2371972"/>
                <a:gd name="connsiteY26126" fmla="*/ 1334503 h 3508684"/>
                <a:gd name="connsiteX26127" fmla="*/ 1634856 w 2371972"/>
                <a:gd name="connsiteY26127" fmla="*/ 1335169 h 3508684"/>
                <a:gd name="connsiteX26128" fmla="*/ 1634190 w 2371972"/>
                <a:gd name="connsiteY26128" fmla="*/ 1333551 h 3508684"/>
                <a:gd name="connsiteX26129" fmla="*/ 1631337 w 2371972"/>
                <a:gd name="connsiteY26129" fmla="*/ 1330697 h 3508684"/>
                <a:gd name="connsiteX26130" fmla="*/ 1631052 w 2371972"/>
                <a:gd name="connsiteY26130" fmla="*/ 1329840 h 3508684"/>
                <a:gd name="connsiteX26131" fmla="*/ 1627438 w 2371972"/>
                <a:gd name="connsiteY26131" fmla="*/ 1327081 h 3508684"/>
                <a:gd name="connsiteX26132" fmla="*/ 1626107 w 2371972"/>
                <a:gd name="connsiteY26132" fmla="*/ 1326414 h 3508684"/>
                <a:gd name="connsiteX26133" fmla="*/ 1625631 w 2371972"/>
                <a:gd name="connsiteY26133" fmla="*/ 1326700 h 3508684"/>
                <a:gd name="connsiteX26134" fmla="*/ 1625346 w 2371972"/>
                <a:gd name="connsiteY26134" fmla="*/ 1326034 h 3508684"/>
                <a:gd name="connsiteX26135" fmla="*/ 1627533 w 2371972"/>
                <a:gd name="connsiteY26135" fmla="*/ 1325082 h 3508684"/>
                <a:gd name="connsiteX26136" fmla="*/ 1629340 w 2371972"/>
                <a:gd name="connsiteY26136" fmla="*/ 1325082 h 3508684"/>
                <a:gd name="connsiteX26137" fmla="*/ 1637804 w 2371972"/>
                <a:gd name="connsiteY26137" fmla="*/ 1326605 h 3508684"/>
                <a:gd name="connsiteX26138" fmla="*/ 1638660 w 2371972"/>
                <a:gd name="connsiteY26138" fmla="*/ 1326319 h 3508684"/>
                <a:gd name="connsiteX26139" fmla="*/ 1640182 w 2371972"/>
                <a:gd name="connsiteY26139" fmla="*/ 1326985 h 3508684"/>
                <a:gd name="connsiteX26140" fmla="*/ 1641228 w 2371972"/>
                <a:gd name="connsiteY26140" fmla="*/ 1326605 h 3508684"/>
                <a:gd name="connsiteX26141" fmla="*/ 1644366 w 2371972"/>
                <a:gd name="connsiteY26141" fmla="*/ 1327271 h 3508684"/>
                <a:gd name="connsiteX26142" fmla="*/ 1648170 w 2371972"/>
                <a:gd name="connsiteY26142" fmla="*/ 1326985 h 3508684"/>
                <a:gd name="connsiteX26143" fmla="*/ 1650643 w 2371972"/>
                <a:gd name="connsiteY26143" fmla="*/ 1327366 h 3508684"/>
                <a:gd name="connsiteX26144" fmla="*/ 1656444 w 2371972"/>
                <a:gd name="connsiteY26144" fmla="*/ 1326985 h 3508684"/>
                <a:gd name="connsiteX26145" fmla="*/ 1662720 w 2371972"/>
                <a:gd name="connsiteY26145" fmla="*/ 1325748 h 3508684"/>
                <a:gd name="connsiteX26146" fmla="*/ 1668521 w 2371972"/>
                <a:gd name="connsiteY26146" fmla="*/ 1322894 h 3508684"/>
                <a:gd name="connsiteX26147" fmla="*/ 1671945 w 2371972"/>
                <a:gd name="connsiteY26147" fmla="*/ 1320419 h 3508684"/>
                <a:gd name="connsiteX26148" fmla="*/ 1676415 w 2371972"/>
                <a:gd name="connsiteY26148" fmla="*/ 1314710 h 3508684"/>
                <a:gd name="connsiteX26149" fmla="*/ 1679838 w 2371972"/>
                <a:gd name="connsiteY26149" fmla="*/ 1302625 h 3508684"/>
                <a:gd name="connsiteX26150" fmla="*/ 1679363 w 2371972"/>
                <a:gd name="connsiteY26150" fmla="*/ 1298818 h 3508684"/>
                <a:gd name="connsiteX26151" fmla="*/ 1675273 w 2371972"/>
                <a:gd name="connsiteY26151" fmla="*/ 1297296 h 3508684"/>
                <a:gd name="connsiteX26152" fmla="*/ 1674988 w 2371972"/>
                <a:gd name="connsiteY26152" fmla="*/ 1296439 h 3508684"/>
                <a:gd name="connsiteX26153" fmla="*/ 1675464 w 2371972"/>
                <a:gd name="connsiteY26153" fmla="*/ 1295488 h 3508684"/>
                <a:gd name="connsiteX26154" fmla="*/ 1678317 w 2371972"/>
                <a:gd name="connsiteY26154" fmla="*/ 1294822 h 3508684"/>
                <a:gd name="connsiteX26155" fmla="*/ 1681740 w 2371972"/>
                <a:gd name="connsiteY26155" fmla="*/ 1296059 h 3508684"/>
                <a:gd name="connsiteX26156" fmla="*/ 1689063 w 2371972"/>
                <a:gd name="connsiteY26156" fmla="*/ 1294536 h 3508684"/>
                <a:gd name="connsiteX26157" fmla="*/ 1691345 w 2371972"/>
                <a:gd name="connsiteY26157" fmla="*/ 1295202 h 3508684"/>
                <a:gd name="connsiteX26158" fmla="*/ 1692011 w 2371972"/>
                <a:gd name="connsiteY26158" fmla="*/ 1294251 h 3508684"/>
                <a:gd name="connsiteX26159" fmla="*/ 1693342 w 2371972"/>
                <a:gd name="connsiteY26159" fmla="*/ 1293965 h 3508684"/>
                <a:gd name="connsiteX26160" fmla="*/ 1696005 w 2371972"/>
                <a:gd name="connsiteY26160" fmla="*/ 1292443 h 3508684"/>
                <a:gd name="connsiteX26161" fmla="*/ 1697527 w 2371972"/>
                <a:gd name="connsiteY26161" fmla="*/ 1290920 h 3508684"/>
                <a:gd name="connsiteX26162" fmla="*/ 1698573 w 2371972"/>
                <a:gd name="connsiteY26162" fmla="*/ 1290635 h 3508684"/>
                <a:gd name="connsiteX26163" fmla="*/ 1699619 w 2371972"/>
                <a:gd name="connsiteY26163" fmla="*/ 1291301 h 3508684"/>
                <a:gd name="connsiteX26164" fmla="*/ 1699619 w 2371972"/>
                <a:gd name="connsiteY26164" fmla="*/ 1289112 h 3508684"/>
                <a:gd name="connsiteX26165" fmla="*/ 1701426 w 2371972"/>
                <a:gd name="connsiteY26165" fmla="*/ 1289398 h 3508684"/>
                <a:gd name="connsiteX26166" fmla="*/ 1701426 w 2371972"/>
                <a:gd name="connsiteY26166" fmla="*/ 1290064 h 3508684"/>
                <a:gd name="connsiteX26167" fmla="*/ 1702947 w 2371972"/>
                <a:gd name="connsiteY26167" fmla="*/ 1289398 h 3508684"/>
                <a:gd name="connsiteX26168" fmla="*/ 1704754 w 2371972"/>
                <a:gd name="connsiteY26168" fmla="*/ 1289683 h 3508684"/>
                <a:gd name="connsiteX26169" fmla="*/ 1704469 w 2371972"/>
                <a:gd name="connsiteY26169" fmla="*/ 1288161 h 3508684"/>
                <a:gd name="connsiteX26170" fmla="*/ 1705515 w 2371972"/>
                <a:gd name="connsiteY26170" fmla="*/ 1287970 h 3508684"/>
                <a:gd name="connsiteX26171" fmla="*/ 1706846 w 2371972"/>
                <a:gd name="connsiteY26171" fmla="*/ 1286353 h 3508684"/>
                <a:gd name="connsiteX26172" fmla="*/ 1707892 w 2371972"/>
                <a:gd name="connsiteY26172" fmla="*/ 1286067 h 3508684"/>
                <a:gd name="connsiteX26173" fmla="*/ 1708368 w 2371972"/>
                <a:gd name="connsiteY26173" fmla="*/ 1287590 h 3508684"/>
                <a:gd name="connsiteX26174" fmla="*/ 1710460 w 2371972"/>
                <a:gd name="connsiteY26174" fmla="*/ 1287970 h 3508684"/>
                <a:gd name="connsiteX26175" fmla="*/ 1715120 w 2371972"/>
                <a:gd name="connsiteY26175" fmla="*/ 1285116 h 3508684"/>
                <a:gd name="connsiteX26176" fmla="*/ 1716451 w 2371972"/>
                <a:gd name="connsiteY26176" fmla="*/ 1285782 h 3508684"/>
                <a:gd name="connsiteX26177" fmla="*/ 1717973 w 2371972"/>
                <a:gd name="connsiteY26177" fmla="*/ 1285496 h 3508684"/>
                <a:gd name="connsiteX26178" fmla="*/ 1720446 w 2371972"/>
                <a:gd name="connsiteY26178" fmla="*/ 1283022 h 3508684"/>
                <a:gd name="connsiteX26179" fmla="*/ 1724630 w 2371972"/>
                <a:gd name="connsiteY26179" fmla="*/ 1283022 h 3508684"/>
                <a:gd name="connsiteX26180" fmla="*/ 1724630 w 2371972"/>
                <a:gd name="connsiteY26180" fmla="*/ 1282356 h 3508684"/>
                <a:gd name="connsiteX26181" fmla="*/ 1730621 w 2371972"/>
                <a:gd name="connsiteY26181" fmla="*/ 1281404 h 3508684"/>
                <a:gd name="connsiteX26182" fmla="*/ 1736232 w 2371972"/>
                <a:gd name="connsiteY26182" fmla="*/ 1279787 h 3508684"/>
                <a:gd name="connsiteX26183" fmla="*/ 1739370 w 2371972"/>
                <a:gd name="connsiteY26183" fmla="*/ 1279787 h 3508684"/>
                <a:gd name="connsiteX26184" fmla="*/ 1740702 w 2371972"/>
                <a:gd name="connsiteY26184" fmla="*/ 1279406 h 3508684"/>
                <a:gd name="connsiteX26185" fmla="*/ 1742889 w 2371972"/>
                <a:gd name="connsiteY26185" fmla="*/ 1279692 h 3508684"/>
                <a:gd name="connsiteX26186" fmla="*/ 1749356 w 2371972"/>
                <a:gd name="connsiteY26186" fmla="*/ 1281975 h 3508684"/>
                <a:gd name="connsiteX26187" fmla="*/ 1753160 w 2371972"/>
                <a:gd name="connsiteY26187" fmla="*/ 1282642 h 3508684"/>
                <a:gd name="connsiteX26188" fmla="*/ 1753921 w 2371972"/>
                <a:gd name="connsiteY26188" fmla="*/ 1281690 h 3508684"/>
                <a:gd name="connsiteX26189" fmla="*/ 1754776 w 2371972"/>
                <a:gd name="connsiteY26189" fmla="*/ 1281690 h 3508684"/>
                <a:gd name="connsiteX26190" fmla="*/ 1757630 w 2371972"/>
                <a:gd name="connsiteY26190" fmla="*/ 1279501 h 3508684"/>
                <a:gd name="connsiteX26191" fmla="*/ 1760102 w 2371972"/>
                <a:gd name="connsiteY26191" fmla="*/ 1279121 h 3508684"/>
                <a:gd name="connsiteX26192" fmla="*/ 1763906 w 2371972"/>
                <a:gd name="connsiteY26192" fmla="*/ 1279406 h 3508684"/>
                <a:gd name="connsiteX26193" fmla="*/ 1764572 w 2371972"/>
                <a:gd name="connsiteY26193" fmla="*/ 1280929 h 3508684"/>
                <a:gd name="connsiteX26194" fmla="*/ 1763906 w 2371972"/>
                <a:gd name="connsiteY26194" fmla="*/ 1283403 h 3508684"/>
                <a:gd name="connsiteX26195" fmla="*/ 1762860 w 2371972"/>
                <a:gd name="connsiteY26195" fmla="*/ 1284925 h 3508684"/>
                <a:gd name="connsiteX26196" fmla="*/ 1763906 w 2371972"/>
                <a:gd name="connsiteY26196" fmla="*/ 1287780 h 3508684"/>
                <a:gd name="connsiteX26197" fmla="*/ 1765713 w 2371972"/>
                <a:gd name="connsiteY26197" fmla="*/ 1288732 h 3508684"/>
                <a:gd name="connsiteX26198" fmla="*/ 1765998 w 2371972"/>
                <a:gd name="connsiteY26198" fmla="*/ 1287209 h 3508684"/>
                <a:gd name="connsiteX26199" fmla="*/ 1764477 w 2371972"/>
                <a:gd name="connsiteY26199" fmla="*/ 1286257 h 3508684"/>
                <a:gd name="connsiteX26200" fmla="*/ 1763716 w 2371972"/>
                <a:gd name="connsiteY26200" fmla="*/ 1285211 h 3508684"/>
                <a:gd name="connsiteX26201" fmla="*/ 1764191 w 2371972"/>
                <a:gd name="connsiteY26201" fmla="*/ 1284925 h 3508684"/>
                <a:gd name="connsiteX26202" fmla="*/ 1765523 w 2371972"/>
                <a:gd name="connsiteY26202" fmla="*/ 1285782 h 3508684"/>
                <a:gd name="connsiteX26203" fmla="*/ 1767330 w 2371972"/>
                <a:gd name="connsiteY26203" fmla="*/ 1288541 h 3508684"/>
                <a:gd name="connsiteX26204" fmla="*/ 1773606 w 2371972"/>
                <a:gd name="connsiteY26204" fmla="*/ 1291396 h 3508684"/>
                <a:gd name="connsiteX26205" fmla="*/ 1775128 w 2371972"/>
                <a:gd name="connsiteY26205" fmla="*/ 1293014 h 3508684"/>
                <a:gd name="connsiteX26206" fmla="*/ 1777791 w 2371972"/>
                <a:gd name="connsiteY26206" fmla="*/ 1293680 h 3508684"/>
                <a:gd name="connsiteX26207" fmla="*/ 1787586 w 2371972"/>
                <a:gd name="connsiteY26207" fmla="*/ 1299104 h 3508684"/>
                <a:gd name="connsiteX26208" fmla="*/ 1796335 w 2371972"/>
                <a:gd name="connsiteY26208" fmla="*/ 1302910 h 3508684"/>
                <a:gd name="connsiteX26209" fmla="*/ 1796810 w 2371972"/>
                <a:gd name="connsiteY26209" fmla="*/ 1303576 h 3508684"/>
                <a:gd name="connsiteX26210" fmla="*/ 1798332 w 2371972"/>
                <a:gd name="connsiteY26210" fmla="*/ 1303862 h 3508684"/>
                <a:gd name="connsiteX26211" fmla="*/ 1807081 w 2371972"/>
                <a:gd name="connsiteY26211" fmla="*/ 1307954 h 3508684"/>
                <a:gd name="connsiteX26212" fmla="*/ 1824484 w 2371972"/>
                <a:gd name="connsiteY26212" fmla="*/ 1314615 h 3508684"/>
                <a:gd name="connsiteX26213" fmla="*/ 1830951 w 2371972"/>
                <a:gd name="connsiteY26213" fmla="*/ 1316232 h 3508684"/>
                <a:gd name="connsiteX26214" fmla="*/ 1835611 w 2371972"/>
                <a:gd name="connsiteY26214" fmla="*/ 1315566 h 3508684"/>
                <a:gd name="connsiteX26215" fmla="*/ 1837133 w 2371972"/>
                <a:gd name="connsiteY26215" fmla="*/ 1315947 h 3508684"/>
                <a:gd name="connsiteX26216" fmla="*/ 1838940 w 2371972"/>
                <a:gd name="connsiteY26216" fmla="*/ 1317469 h 3508684"/>
                <a:gd name="connsiteX26217" fmla="*/ 1849496 w 2371972"/>
                <a:gd name="connsiteY26217" fmla="*/ 1321466 h 3508684"/>
                <a:gd name="connsiteX26218" fmla="*/ 1850542 w 2371972"/>
                <a:gd name="connsiteY26218" fmla="*/ 1321466 h 3508684"/>
                <a:gd name="connsiteX26219" fmla="*/ 1851588 w 2371972"/>
                <a:gd name="connsiteY26219" fmla="*/ 1322132 h 3508684"/>
                <a:gd name="connsiteX26220" fmla="*/ 1852634 w 2371972"/>
                <a:gd name="connsiteY26220" fmla="*/ 1321466 h 3508684"/>
                <a:gd name="connsiteX26221" fmla="*/ 1852919 w 2371972"/>
                <a:gd name="connsiteY26221" fmla="*/ 1322703 h 3508684"/>
                <a:gd name="connsiteX26222" fmla="*/ 1862429 w 2371972"/>
                <a:gd name="connsiteY26222" fmla="*/ 1325177 h 3508684"/>
                <a:gd name="connsiteX26223" fmla="*/ 1867565 w 2371972"/>
                <a:gd name="connsiteY26223" fmla="*/ 1325558 h 3508684"/>
                <a:gd name="connsiteX26224" fmla="*/ 1870037 w 2371972"/>
                <a:gd name="connsiteY26224" fmla="*/ 1324035 h 3508684"/>
                <a:gd name="connsiteX26225" fmla="*/ 1873461 w 2371972"/>
                <a:gd name="connsiteY26225" fmla="*/ 1323369 h 3508684"/>
                <a:gd name="connsiteX26226" fmla="*/ 1876124 w 2371972"/>
                <a:gd name="connsiteY26226" fmla="*/ 1321181 h 3508684"/>
                <a:gd name="connsiteX26227" fmla="*/ 1876409 w 2371972"/>
                <a:gd name="connsiteY26227" fmla="*/ 1318992 h 3508684"/>
                <a:gd name="connsiteX26228" fmla="*/ 1881639 w 2371972"/>
                <a:gd name="connsiteY26228" fmla="*/ 1317089 h 3508684"/>
                <a:gd name="connsiteX26229" fmla="*/ 1881925 w 2371972"/>
                <a:gd name="connsiteY26229" fmla="*/ 1316423 h 3508684"/>
                <a:gd name="connsiteX26230" fmla="*/ 1884397 w 2371972"/>
                <a:gd name="connsiteY26230" fmla="*/ 1314900 h 3508684"/>
                <a:gd name="connsiteX26231" fmla="*/ 1885729 w 2371972"/>
                <a:gd name="connsiteY26231" fmla="*/ 1314900 h 3508684"/>
                <a:gd name="connsiteX26232" fmla="*/ 1886584 w 2371972"/>
                <a:gd name="connsiteY26232" fmla="*/ 1313949 h 3508684"/>
                <a:gd name="connsiteX26233" fmla="*/ 1887631 w 2371972"/>
                <a:gd name="connsiteY26233" fmla="*/ 1313568 h 3508684"/>
                <a:gd name="connsiteX26234" fmla="*/ 1890293 w 2371972"/>
                <a:gd name="connsiteY26234" fmla="*/ 1314424 h 3508684"/>
                <a:gd name="connsiteX26235" fmla="*/ 1891149 w 2371972"/>
                <a:gd name="connsiteY26235" fmla="*/ 1312902 h 3508684"/>
                <a:gd name="connsiteX26236" fmla="*/ 1892956 w 2371972"/>
                <a:gd name="connsiteY26236" fmla="*/ 1312616 h 3508684"/>
                <a:gd name="connsiteX26237" fmla="*/ 1894478 w 2371972"/>
                <a:gd name="connsiteY26237" fmla="*/ 1311760 h 3508684"/>
                <a:gd name="connsiteX26238" fmla="*/ 1894763 w 2371972"/>
                <a:gd name="connsiteY26238" fmla="*/ 1310142 h 3508684"/>
                <a:gd name="connsiteX26239" fmla="*/ 1896094 w 2371972"/>
                <a:gd name="connsiteY26239" fmla="*/ 1309762 h 3508684"/>
                <a:gd name="connsiteX26240" fmla="*/ 1896950 w 2371972"/>
                <a:gd name="connsiteY26240" fmla="*/ 1310047 h 3508684"/>
                <a:gd name="connsiteX26241" fmla="*/ 1902561 w 2371972"/>
                <a:gd name="connsiteY26241" fmla="*/ 1307858 h 3508684"/>
                <a:gd name="connsiteX26242" fmla="*/ 1904844 w 2371972"/>
                <a:gd name="connsiteY26242" fmla="*/ 1305575 h 3508684"/>
                <a:gd name="connsiteX26243" fmla="*/ 1904368 w 2371972"/>
                <a:gd name="connsiteY26243" fmla="*/ 1304052 h 3508684"/>
                <a:gd name="connsiteX26244" fmla="*/ 1904653 w 2371972"/>
                <a:gd name="connsiteY26244" fmla="*/ 1301863 h 3508684"/>
                <a:gd name="connsiteX26245" fmla="*/ 1907221 w 2371972"/>
                <a:gd name="connsiteY26245" fmla="*/ 1299580 h 3508684"/>
                <a:gd name="connsiteX26246" fmla="*/ 1909123 w 2371972"/>
                <a:gd name="connsiteY26246" fmla="*/ 1299865 h 3508684"/>
                <a:gd name="connsiteX26247" fmla="*/ 1910455 w 2371972"/>
                <a:gd name="connsiteY26247" fmla="*/ 1298914 h 3508684"/>
                <a:gd name="connsiteX26248" fmla="*/ 1913878 w 2371972"/>
                <a:gd name="connsiteY26248" fmla="*/ 1298628 h 3508684"/>
                <a:gd name="connsiteX26249" fmla="*/ 1914544 w 2371972"/>
                <a:gd name="connsiteY26249" fmla="*/ 1297962 h 3508684"/>
                <a:gd name="connsiteX26250" fmla="*/ 1914544 w 2371972"/>
                <a:gd name="connsiteY26250" fmla="*/ 1297106 h 3508684"/>
                <a:gd name="connsiteX26251" fmla="*/ 1916065 w 2371972"/>
                <a:gd name="connsiteY26251" fmla="*/ 1296725 h 3508684"/>
                <a:gd name="connsiteX26252" fmla="*/ 1917397 w 2371972"/>
                <a:gd name="connsiteY26252" fmla="*/ 1296439 h 3508684"/>
                <a:gd name="connsiteX26253" fmla="*/ 1918253 w 2371972"/>
                <a:gd name="connsiteY26253" fmla="*/ 1297106 h 3508684"/>
                <a:gd name="connsiteX26254" fmla="*/ 1919774 w 2371972"/>
                <a:gd name="connsiteY26254" fmla="*/ 1297106 h 3508684"/>
                <a:gd name="connsiteX26255" fmla="*/ 1922913 w 2371972"/>
                <a:gd name="connsiteY26255" fmla="*/ 1295869 h 3508684"/>
                <a:gd name="connsiteX26256" fmla="*/ 1923578 w 2371972"/>
                <a:gd name="connsiteY26256" fmla="*/ 1294631 h 3508684"/>
                <a:gd name="connsiteX26257" fmla="*/ 1924910 w 2371972"/>
                <a:gd name="connsiteY26257" fmla="*/ 1294251 h 3508684"/>
                <a:gd name="connsiteX26258" fmla="*/ 1926241 w 2371972"/>
                <a:gd name="connsiteY26258" fmla="*/ 1293965 h 3508684"/>
                <a:gd name="connsiteX26259" fmla="*/ 1927287 w 2371972"/>
                <a:gd name="connsiteY26259" fmla="*/ 1294822 h 3508684"/>
                <a:gd name="connsiteX26260" fmla="*/ 1929950 w 2371972"/>
                <a:gd name="connsiteY26260" fmla="*/ 1295107 h 3508684"/>
                <a:gd name="connsiteX26261" fmla="*/ 1930616 w 2371972"/>
                <a:gd name="connsiteY26261" fmla="*/ 1293870 h 3508684"/>
                <a:gd name="connsiteX26262" fmla="*/ 1933754 w 2371972"/>
                <a:gd name="connsiteY26262" fmla="*/ 1293490 h 3508684"/>
                <a:gd name="connsiteX26263" fmla="*/ 1934800 w 2371972"/>
                <a:gd name="connsiteY26263" fmla="*/ 1292823 h 3508684"/>
                <a:gd name="connsiteX26264" fmla="*/ 1935846 w 2371972"/>
                <a:gd name="connsiteY26264" fmla="*/ 1293204 h 3508684"/>
                <a:gd name="connsiteX26265" fmla="*/ 1937177 w 2371972"/>
                <a:gd name="connsiteY26265" fmla="*/ 1294727 h 3508684"/>
                <a:gd name="connsiteX26266" fmla="*/ 1937653 w 2371972"/>
                <a:gd name="connsiteY26266" fmla="*/ 1299294 h 3508684"/>
                <a:gd name="connsiteX26267" fmla="*/ 1940506 w 2371972"/>
                <a:gd name="connsiteY26267" fmla="*/ 1301578 h 3508684"/>
                <a:gd name="connsiteX26268" fmla="*/ 1942027 w 2371972"/>
                <a:gd name="connsiteY26268" fmla="*/ 1302244 h 3508684"/>
                <a:gd name="connsiteX26269" fmla="*/ 1943834 w 2371972"/>
                <a:gd name="connsiteY26269" fmla="*/ 1301959 h 3508684"/>
                <a:gd name="connsiteX26270" fmla="*/ 1945927 w 2371972"/>
                <a:gd name="connsiteY26270" fmla="*/ 1302910 h 3508684"/>
                <a:gd name="connsiteX26271" fmla="*/ 1946212 w 2371972"/>
                <a:gd name="connsiteY26271" fmla="*/ 1302244 h 3508684"/>
                <a:gd name="connsiteX26272" fmla="*/ 1947068 w 2371972"/>
                <a:gd name="connsiteY26272" fmla="*/ 1301863 h 3508684"/>
                <a:gd name="connsiteX26273" fmla="*/ 1948019 w 2371972"/>
                <a:gd name="connsiteY26273" fmla="*/ 1301863 h 3508684"/>
                <a:gd name="connsiteX26274" fmla="*/ 1953820 w 2371972"/>
                <a:gd name="connsiteY26274" fmla="*/ 1299675 h 3508684"/>
                <a:gd name="connsiteX26275" fmla="*/ 1954105 w 2371972"/>
                <a:gd name="connsiteY26275" fmla="*/ 1300341 h 3508684"/>
                <a:gd name="connsiteX26276" fmla="*/ 1955437 w 2371972"/>
                <a:gd name="connsiteY26276" fmla="*/ 1300722 h 3508684"/>
                <a:gd name="connsiteX26277" fmla="*/ 1956958 w 2371972"/>
                <a:gd name="connsiteY26277" fmla="*/ 1299199 h 3508684"/>
                <a:gd name="connsiteX26278" fmla="*/ 1957719 w 2371972"/>
                <a:gd name="connsiteY26278" fmla="*/ 1297677 h 3508684"/>
                <a:gd name="connsiteX26279" fmla="*/ 1959240 w 2371972"/>
                <a:gd name="connsiteY26279" fmla="*/ 1297010 h 3508684"/>
                <a:gd name="connsiteX26280" fmla="*/ 1960762 w 2371972"/>
                <a:gd name="connsiteY26280" fmla="*/ 1297296 h 3508684"/>
                <a:gd name="connsiteX26281" fmla="*/ 1960762 w 2371972"/>
                <a:gd name="connsiteY26281" fmla="*/ 1299484 h 3508684"/>
                <a:gd name="connsiteX26282" fmla="*/ 1961808 w 2371972"/>
                <a:gd name="connsiteY26282" fmla="*/ 1299770 h 3508684"/>
                <a:gd name="connsiteX26283" fmla="*/ 1962284 w 2371972"/>
                <a:gd name="connsiteY26283" fmla="*/ 1301007 h 3508684"/>
                <a:gd name="connsiteX26284" fmla="*/ 1963140 w 2371972"/>
                <a:gd name="connsiteY26284" fmla="*/ 1301388 h 3508684"/>
                <a:gd name="connsiteX26285" fmla="*/ 1963805 w 2371972"/>
                <a:gd name="connsiteY26285" fmla="*/ 1301102 h 3508684"/>
                <a:gd name="connsiteX26286" fmla="*/ 1967895 w 2371972"/>
                <a:gd name="connsiteY26286" fmla="*/ 1303005 h 3508684"/>
                <a:gd name="connsiteX26287" fmla="*/ 1969701 w 2371972"/>
                <a:gd name="connsiteY26287" fmla="*/ 1302339 h 3508684"/>
                <a:gd name="connsiteX26288" fmla="*/ 1972554 w 2371972"/>
                <a:gd name="connsiteY26288" fmla="*/ 1302339 h 3508684"/>
                <a:gd name="connsiteX26289" fmla="*/ 1973220 w 2371972"/>
                <a:gd name="connsiteY26289" fmla="*/ 1303957 h 3508684"/>
                <a:gd name="connsiteX26290" fmla="*/ 1976644 w 2371972"/>
                <a:gd name="connsiteY26290" fmla="*/ 1304623 h 3508684"/>
                <a:gd name="connsiteX26291" fmla="*/ 1977690 w 2371972"/>
                <a:gd name="connsiteY26291" fmla="*/ 1309000 h 3508684"/>
                <a:gd name="connsiteX26292" fmla="*/ 1977024 w 2371972"/>
                <a:gd name="connsiteY26292" fmla="*/ 1311189 h 3508684"/>
                <a:gd name="connsiteX26293" fmla="*/ 1976549 w 2371972"/>
                <a:gd name="connsiteY26293" fmla="*/ 1311475 h 3508684"/>
                <a:gd name="connsiteX26294" fmla="*/ 1976549 w 2371972"/>
                <a:gd name="connsiteY26294" fmla="*/ 1312426 h 3508684"/>
                <a:gd name="connsiteX26295" fmla="*/ 1977880 w 2371972"/>
                <a:gd name="connsiteY26295" fmla="*/ 1312712 h 3508684"/>
                <a:gd name="connsiteX26296" fmla="*/ 1980353 w 2371972"/>
                <a:gd name="connsiteY26296" fmla="*/ 1311475 h 3508684"/>
                <a:gd name="connsiteX26297" fmla="*/ 1981208 w 2371972"/>
                <a:gd name="connsiteY26297" fmla="*/ 1309857 h 3508684"/>
                <a:gd name="connsiteX26298" fmla="*/ 1985868 w 2371972"/>
                <a:gd name="connsiteY26298" fmla="*/ 1306431 h 3508684"/>
                <a:gd name="connsiteX26299" fmla="*/ 1987390 w 2371972"/>
                <a:gd name="connsiteY26299" fmla="*/ 1306146 h 3508684"/>
                <a:gd name="connsiteX26300" fmla="*/ 1988246 w 2371972"/>
                <a:gd name="connsiteY26300" fmla="*/ 1303862 h 3508684"/>
                <a:gd name="connsiteX26301" fmla="*/ 1990338 w 2371972"/>
                <a:gd name="connsiteY26301" fmla="*/ 1303481 h 3508684"/>
                <a:gd name="connsiteX26302" fmla="*/ 1991194 w 2371972"/>
                <a:gd name="connsiteY26302" fmla="*/ 1303862 h 3508684"/>
                <a:gd name="connsiteX26303" fmla="*/ 1993381 w 2371972"/>
                <a:gd name="connsiteY26303" fmla="*/ 1307383 h 3508684"/>
                <a:gd name="connsiteX26304" fmla="*/ 1996519 w 2371972"/>
                <a:gd name="connsiteY26304" fmla="*/ 1307763 h 3508684"/>
                <a:gd name="connsiteX26305" fmla="*/ 1998802 w 2371972"/>
                <a:gd name="connsiteY26305" fmla="*/ 1308620 h 3508684"/>
                <a:gd name="connsiteX26306" fmla="*/ 1999468 w 2371972"/>
                <a:gd name="connsiteY26306" fmla="*/ 1307954 h 3508684"/>
                <a:gd name="connsiteX26307" fmla="*/ 2001750 w 2371972"/>
                <a:gd name="connsiteY26307" fmla="*/ 1307573 h 3508684"/>
                <a:gd name="connsiteX26308" fmla="*/ 2002225 w 2371972"/>
                <a:gd name="connsiteY26308" fmla="*/ 1309762 h 3508684"/>
                <a:gd name="connsiteX26309" fmla="*/ 2003081 w 2371972"/>
                <a:gd name="connsiteY26309" fmla="*/ 1310047 h 3508684"/>
                <a:gd name="connsiteX26310" fmla="*/ 2003081 w 2371972"/>
                <a:gd name="connsiteY26310" fmla="*/ 1309381 h 3508684"/>
                <a:gd name="connsiteX26311" fmla="*/ 2003747 w 2371972"/>
                <a:gd name="connsiteY26311" fmla="*/ 1308715 h 3508684"/>
                <a:gd name="connsiteX26312" fmla="*/ 2006600 w 2371972"/>
                <a:gd name="connsiteY26312" fmla="*/ 1307097 h 3508684"/>
                <a:gd name="connsiteX26313" fmla="*/ 2007361 w 2371972"/>
                <a:gd name="connsiteY26313" fmla="*/ 1305575 h 3508684"/>
                <a:gd name="connsiteX26314" fmla="*/ 2009548 w 2371972"/>
                <a:gd name="connsiteY26314" fmla="*/ 1304909 h 3508684"/>
                <a:gd name="connsiteX26315" fmla="*/ 2011640 w 2371972"/>
                <a:gd name="connsiteY26315" fmla="*/ 1305765 h 3508684"/>
                <a:gd name="connsiteX26316" fmla="*/ 2011926 w 2371972"/>
                <a:gd name="connsiteY26316" fmla="*/ 1307668 h 3508684"/>
                <a:gd name="connsiteX26317" fmla="*/ 2012591 w 2371972"/>
                <a:gd name="connsiteY26317" fmla="*/ 1307954 h 3508684"/>
                <a:gd name="connsiteX26318" fmla="*/ 2017251 w 2371972"/>
                <a:gd name="connsiteY26318" fmla="*/ 1307097 h 3508684"/>
                <a:gd name="connsiteX26319" fmla="*/ 2017251 w 2371972"/>
                <a:gd name="connsiteY26319" fmla="*/ 1309286 h 3508684"/>
                <a:gd name="connsiteX26320" fmla="*/ 2018012 w 2371972"/>
                <a:gd name="connsiteY26320" fmla="*/ 1309571 h 3508684"/>
                <a:gd name="connsiteX26321" fmla="*/ 2018487 w 2371972"/>
                <a:gd name="connsiteY26321" fmla="*/ 1310428 h 3508684"/>
                <a:gd name="connsiteX26322" fmla="*/ 2022672 w 2371972"/>
                <a:gd name="connsiteY26322" fmla="*/ 1312045 h 3508684"/>
                <a:gd name="connsiteX26323" fmla="*/ 2024193 w 2371972"/>
                <a:gd name="connsiteY26323" fmla="*/ 1312331 h 3508684"/>
                <a:gd name="connsiteX26324" fmla="*/ 2024859 w 2371972"/>
                <a:gd name="connsiteY26324" fmla="*/ 1312045 h 3508684"/>
                <a:gd name="connsiteX26325" fmla="*/ 2025145 w 2371972"/>
                <a:gd name="connsiteY26325" fmla="*/ 1311189 h 3508684"/>
                <a:gd name="connsiteX26326" fmla="*/ 2026476 w 2371972"/>
                <a:gd name="connsiteY26326" fmla="*/ 1310904 h 3508684"/>
                <a:gd name="connsiteX26327" fmla="*/ 2029614 w 2371972"/>
                <a:gd name="connsiteY26327" fmla="*/ 1311284 h 3508684"/>
                <a:gd name="connsiteX26328" fmla="*/ 2030470 w 2371972"/>
                <a:gd name="connsiteY26328" fmla="*/ 1312807 h 3508684"/>
                <a:gd name="connsiteX26329" fmla="*/ 2031326 w 2371972"/>
                <a:gd name="connsiteY26329" fmla="*/ 1313092 h 3508684"/>
                <a:gd name="connsiteX26330" fmla="*/ 2031611 w 2371972"/>
                <a:gd name="connsiteY26330" fmla="*/ 1312426 h 3508684"/>
                <a:gd name="connsiteX26331" fmla="*/ 2032657 w 2371972"/>
                <a:gd name="connsiteY26331" fmla="*/ 1312045 h 3508684"/>
                <a:gd name="connsiteX26332" fmla="*/ 2036747 w 2371972"/>
                <a:gd name="connsiteY26332" fmla="*/ 1311189 h 3508684"/>
                <a:gd name="connsiteX26333" fmla="*/ 2038078 w 2371972"/>
                <a:gd name="connsiteY26333" fmla="*/ 1311855 h 3508684"/>
                <a:gd name="connsiteX26334" fmla="*/ 2039409 w 2371972"/>
                <a:gd name="connsiteY26334" fmla="*/ 1313473 h 3508684"/>
                <a:gd name="connsiteX26335" fmla="*/ 2043023 w 2371972"/>
                <a:gd name="connsiteY26335" fmla="*/ 1314139 h 3508684"/>
                <a:gd name="connsiteX26336" fmla="*/ 2043689 w 2371972"/>
                <a:gd name="connsiteY26336" fmla="*/ 1313187 h 3508684"/>
                <a:gd name="connsiteX26337" fmla="*/ 2047303 w 2371972"/>
                <a:gd name="connsiteY26337" fmla="*/ 1311570 h 3508684"/>
                <a:gd name="connsiteX26338" fmla="*/ 2048824 w 2371972"/>
                <a:gd name="connsiteY26338" fmla="*/ 1312521 h 3508684"/>
                <a:gd name="connsiteX26339" fmla="*/ 2049490 w 2371972"/>
                <a:gd name="connsiteY26339" fmla="*/ 1313473 h 3508684"/>
                <a:gd name="connsiteX26340" fmla="*/ 2049775 w 2371972"/>
                <a:gd name="connsiteY26340" fmla="*/ 1315947 h 3508684"/>
                <a:gd name="connsiteX26341" fmla="*/ 2053579 w 2371972"/>
                <a:gd name="connsiteY26341" fmla="*/ 1319277 h 3508684"/>
                <a:gd name="connsiteX26342" fmla="*/ 2055101 w 2371972"/>
                <a:gd name="connsiteY26342" fmla="*/ 1319944 h 3508684"/>
                <a:gd name="connsiteX26343" fmla="*/ 2060902 w 2371972"/>
                <a:gd name="connsiteY26343" fmla="*/ 1320229 h 3508684"/>
                <a:gd name="connsiteX26344" fmla="*/ 2063755 w 2371972"/>
                <a:gd name="connsiteY26344" fmla="*/ 1319944 h 3508684"/>
                <a:gd name="connsiteX26345" fmla="*/ 2067559 w 2371972"/>
                <a:gd name="connsiteY26345" fmla="*/ 1318992 h 3508684"/>
                <a:gd name="connsiteX26346" fmla="*/ 2068320 w 2371972"/>
                <a:gd name="connsiteY26346" fmla="*/ 1319848 h 3508684"/>
                <a:gd name="connsiteX26347" fmla="*/ 2068320 w 2371972"/>
                <a:gd name="connsiteY26347" fmla="*/ 1322132 h 3508684"/>
                <a:gd name="connsiteX26348" fmla="*/ 2068795 w 2371972"/>
                <a:gd name="connsiteY26348" fmla="*/ 1323084 h 3508684"/>
                <a:gd name="connsiteX26349" fmla="*/ 2071933 w 2371972"/>
                <a:gd name="connsiteY26349" fmla="*/ 1324321 h 3508684"/>
                <a:gd name="connsiteX26350" fmla="*/ 2073740 w 2371972"/>
                <a:gd name="connsiteY26350" fmla="*/ 1323084 h 3508684"/>
                <a:gd name="connsiteX26351" fmla="*/ 2074026 w 2371972"/>
                <a:gd name="connsiteY26351" fmla="*/ 1321847 h 3508684"/>
                <a:gd name="connsiteX26352" fmla="*/ 2076213 w 2371972"/>
                <a:gd name="connsiteY26352" fmla="*/ 1320324 h 3508684"/>
                <a:gd name="connsiteX26353" fmla="*/ 2076498 w 2371972"/>
                <a:gd name="connsiteY26353" fmla="*/ 1319468 h 3508684"/>
                <a:gd name="connsiteX26354" fmla="*/ 2078020 w 2371972"/>
                <a:gd name="connsiteY26354" fmla="*/ 1318231 h 3508684"/>
                <a:gd name="connsiteX26355" fmla="*/ 2079351 w 2371972"/>
                <a:gd name="connsiteY26355" fmla="*/ 1317945 h 3508684"/>
                <a:gd name="connsiteX26356" fmla="*/ 2081158 w 2371972"/>
                <a:gd name="connsiteY26356" fmla="*/ 1318611 h 3508684"/>
                <a:gd name="connsiteX26357" fmla="*/ 2082490 w 2371972"/>
                <a:gd name="connsiteY26357" fmla="*/ 1317945 h 3508684"/>
                <a:gd name="connsiteX26358" fmla="*/ 2086674 w 2371972"/>
                <a:gd name="connsiteY26358" fmla="*/ 1317660 h 3508684"/>
                <a:gd name="connsiteX26359" fmla="*/ 2087149 w 2371972"/>
                <a:gd name="connsiteY26359" fmla="*/ 1317945 h 3508684"/>
                <a:gd name="connsiteX26360" fmla="*/ 2087149 w 2371972"/>
                <a:gd name="connsiteY26360" fmla="*/ 1319563 h 3508684"/>
                <a:gd name="connsiteX26361" fmla="*/ 2087815 w 2371972"/>
                <a:gd name="connsiteY26361" fmla="*/ 1319848 h 3508684"/>
                <a:gd name="connsiteX26362" fmla="*/ 2088100 w 2371972"/>
                <a:gd name="connsiteY26362" fmla="*/ 1319182 h 3508684"/>
                <a:gd name="connsiteX26363" fmla="*/ 2090193 w 2371972"/>
                <a:gd name="connsiteY26363" fmla="*/ 1318326 h 3508684"/>
                <a:gd name="connsiteX26364" fmla="*/ 2091048 w 2371972"/>
                <a:gd name="connsiteY26364" fmla="*/ 1319182 h 3508684"/>
                <a:gd name="connsiteX26365" fmla="*/ 2093141 w 2371972"/>
                <a:gd name="connsiteY26365" fmla="*/ 1318802 h 3508684"/>
                <a:gd name="connsiteX26366" fmla="*/ 2095233 w 2371972"/>
                <a:gd name="connsiteY26366" fmla="*/ 1319087 h 3508684"/>
                <a:gd name="connsiteX26367" fmla="*/ 2098656 w 2371972"/>
                <a:gd name="connsiteY26367" fmla="*/ 1320610 h 3508684"/>
                <a:gd name="connsiteX26368" fmla="*/ 2099512 w 2371972"/>
                <a:gd name="connsiteY26368" fmla="*/ 1319753 h 3508684"/>
                <a:gd name="connsiteX26369" fmla="*/ 2103316 w 2371972"/>
                <a:gd name="connsiteY26369" fmla="*/ 1319373 h 3508684"/>
                <a:gd name="connsiteX26370" fmla="*/ 2106169 w 2371972"/>
                <a:gd name="connsiteY26370" fmla="*/ 1317755 h 3508684"/>
                <a:gd name="connsiteX26371" fmla="*/ 2106169 w 2371972"/>
                <a:gd name="connsiteY26371" fmla="*/ 1318707 h 3508684"/>
                <a:gd name="connsiteX26372" fmla="*/ 2108642 w 2371972"/>
                <a:gd name="connsiteY26372" fmla="*/ 1319658 h 3508684"/>
                <a:gd name="connsiteX26373" fmla="*/ 2113302 w 2371972"/>
                <a:gd name="connsiteY26373" fmla="*/ 1319277 h 3508684"/>
                <a:gd name="connsiteX26374" fmla="*/ 2113777 w 2371972"/>
                <a:gd name="connsiteY26374" fmla="*/ 1320134 h 3508684"/>
                <a:gd name="connsiteX26375" fmla="*/ 2115584 w 2371972"/>
                <a:gd name="connsiteY26375" fmla="*/ 1321086 h 3508684"/>
                <a:gd name="connsiteX26376" fmla="*/ 2119198 w 2371972"/>
                <a:gd name="connsiteY26376" fmla="*/ 1321371 h 3508684"/>
                <a:gd name="connsiteX26377" fmla="*/ 2123858 w 2371972"/>
                <a:gd name="connsiteY26377" fmla="*/ 1320705 h 3508684"/>
                <a:gd name="connsiteX26378" fmla="*/ 2130229 w 2371972"/>
                <a:gd name="connsiteY26378" fmla="*/ 1316613 h 3508684"/>
                <a:gd name="connsiteX26379" fmla="*/ 2133178 w 2371972"/>
                <a:gd name="connsiteY26379" fmla="*/ 1316232 h 3508684"/>
                <a:gd name="connsiteX26380" fmla="*/ 2135365 w 2371972"/>
                <a:gd name="connsiteY26380" fmla="*/ 1317469 h 3508684"/>
                <a:gd name="connsiteX26381" fmla="*/ 2136887 w 2371972"/>
                <a:gd name="connsiteY26381" fmla="*/ 1319944 h 3508684"/>
                <a:gd name="connsiteX26382" fmla="*/ 2138408 w 2371972"/>
                <a:gd name="connsiteY26382" fmla="*/ 1320229 h 3508684"/>
                <a:gd name="connsiteX26383" fmla="*/ 2140500 w 2371972"/>
                <a:gd name="connsiteY26383" fmla="*/ 1319563 h 3508684"/>
                <a:gd name="connsiteX26384" fmla="*/ 2141356 w 2371972"/>
                <a:gd name="connsiteY26384" fmla="*/ 1318041 h 3508684"/>
                <a:gd name="connsiteX26385" fmla="*/ 2143448 w 2371972"/>
                <a:gd name="connsiteY26385" fmla="*/ 1317089 h 3508684"/>
                <a:gd name="connsiteX26386" fmla="*/ 2143924 w 2371972"/>
                <a:gd name="connsiteY26386" fmla="*/ 1315852 h 3508684"/>
                <a:gd name="connsiteX26387" fmla="*/ 2145731 w 2371972"/>
                <a:gd name="connsiteY26387" fmla="*/ 1315852 h 3508684"/>
                <a:gd name="connsiteX26388" fmla="*/ 2147062 w 2371972"/>
                <a:gd name="connsiteY26388" fmla="*/ 1314615 h 3508684"/>
                <a:gd name="connsiteX26389" fmla="*/ 2146777 w 2371972"/>
                <a:gd name="connsiteY26389" fmla="*/ 1312331 h 3508684"/>
                <a:gd name="connsiteX26390" fmla="*/ 2146301 w 2371972"/>
                <a:gd name="connsiteY26390" fmla="*/ 1312045 h 3508684"/>
                <a:gd name="connsiteX26391" fmla="*/ 2146587 w 2371972"/>
                <a:gd name="connsiteY26391" fmla="*/ 1307288 h 3508684"/>
                <a:gd name="connsiteX26392" fmla="*/ 2149249 w 2371972"/>
                <a:gd name="connsiteY26392" fmla="*/ 1305765 h 3508684"/>
                <a:gd name="connsiteX26393" fmla="*/ 2149725 w 2371972"/>
                <a:gd name="connsiteY26393" fmla="*/ 1304909 h 3508684"/>
                <a:gd name="connsiteX26394" fmla="*/ 2151056 w 2371972"/>
                <a:gd name="connsiteY26394" fmla="*/ 1304623 h 3508684"/>
                <a:gd name="connsiteX26395" fmla="*/ 2152388 w 2371972"/>
                <a:gd name="connsiteY26395" fmla="*/ 1303767 h 3508684"/>
                <a:gd name="connsiteX26396" fmla="*/ 2153909 w 2371972"/>
                <a:gd name="connsiteY26396" fmla="*/ 1303767 h 3508684"/>
                <a:gd name="connsiteX26397" fmla="*/ 2157048 w 2371972"/>
                <a:gd name="connsiteY26397" fmla="*/ 1301293 h 3508684"/>
                <a:gd name="connsiteX26398" fmla="*/ 2160471 w 2371972"/>
                <a:gd name="connsiteY26398" fmla="*/ 1301293 h 3508684"/>
                <a:gd name="connsiteX26399" fmla="*/ 2161327 w 2371972"/>
                <a:gd name="connsiteY26399" fmla="*/ 1302149 h 3508684"/>
                <a:gd name="connsiteX26400" fmla="*/ 2161612 w 2371972"/>
                <a:gd name="connsiteY26400" fmla="*/ 1303386 h 3508684"/>
                <a:gd name="connsiteX26401" fmla="*/ 2160756 w 2371972"/>
                <a:gd name="connsiteY26401" fmla="*/ 1305575 h 3508684"/>
                <a:gd name="connsiteX26402" fmla="*/ 2163609 w 2371972"/>
                <a:gd name="connsiteY26402" fmla="*/ 1306431 h 3508684"/>
                <a:gd name="connsiteX26403" fmla="*/ 2164656 w 2371972"/>
                <a:gd name="connsiteY26403" fmla="*/ 1306146 h 3508684"/>
                <a:gd name="connsiteX26404" fmla="*/ 2169125 w 2371972"/>
                <a:gd name="connsiteY26404" fmla="*/ 1308429 h 3508684"/>
                <a:gd name="connsiteX26405" fmla="*/ 2169125 w 2371972"/>
                <a:gd name="connsiteY26405" fmla="*/ 1311284 h 3508684"/>
                <a:gd name="connsiteX26406" fmla="*/ 2170457 w 2371972"/>
                <a:gd name="connsiteY26406" fmla="*/ 1311570 h 3508684"/>
                <a:gd name="connsiteX26407" fmla="*/ 2171217 w 2371972"/>
                <a:gd name="connsiteY26407" fmla="*/ 1311189 h 3508684"/>
                <a:gd name="connsiteX26408" fmla="*/ 2171693 w 2371972"/>
                <a:gd name="connsiteY26408" fmla="*/ 1312712 h 3508684"/>
                <a:gd name="connsiteX26409" fmla="*/ 2172739 w 2371972"/>
                <a:gd name="connsiteY26409" fmla="*/ 1313378 h 3508684"/>
                <a:gd name="connsiteX26410" fmla="*/ 2173785 w 2371972"/>
                <a:gd name="connsiteY26410" fmla="*/ 1313378 h 3508684"/>
                <a:gd name="connsiteX26411" fmla="*/ 2174546 w 2371972"/>
                <a:gd name="connsiteY26411" fmla="*/ 1312426 h 3508684"/>
                <a:gd name="connsiteX26412" fmla="*/ 2176067 w 2371972"/>
                <a:gd name="connsiteY26412" fmla="*/ 1311760 h 3508684"/>
                <a:gd name="connsiteX26413" fmla="*/ 2179491 w 2371972"/>
                <a:gd name="connsiteY26413" fmla="*/ 1311379 h 3508684"/>
                <a:gd name="connsiteX26414" fmla="*/ 2183105 w 2371972"/>
                <a:gd name="connsiteY26414" fmla="*/ 1312902 h 3508684"/>
                <a:gd name="connsiteX26415" fmla="*/ 2185672 w 2371972"/>
                <a:gd name="connsiteY26415" fmla="*/ 1312616 h 3508684"/>
                <a:gd name="connsiteX26416" fmla="*/ 2191474 w 2371972"/>
                <a:gd name="connsiteY26416" fmla="*/ 1314139 h 3508684"/>
                <a:gd name="connsiteX26417" fmla="*/ 2192139 w 2371972"/>
                <a:gd name="connsiteY26417" fmla="*/ 1313758 h 3508684"/>
                <a:gd name="connsiteX26418" fmla="*/ 2199272 w 2371972"/>
                <a:gd name="connsiteY26418" fmla="*/ 1318326 h 3508684"/>
                <a:gd name="connsiteX26419" fmla="*/ 2202410 w 2371972"/>
                <a:gd name="connsiteY26419" fmla="*/ 1318992 h 3508684"/>
                <a:gd name="connsiteX26420" fmla="*/ 2206499 w 2371972"/>
                <a:gd name="connsiteY26420" fmla="*/ 1317755 h 3508684"/>
                <a:gd name="connsiteX26421" fmla="*/ 2208972 w 2371972"/>
                <a:gd name="connsiteY26421" fmla="*/ 1315852 h 3508684"/>
                <a:gd name="connsiteX26422" fmla="*/ 2210018 w 2371972"/>
                <a:gd name="connsiteY26422" fmla="*/ 1314234 h 3508684"/>
                <a:gd name="connsiteX26423" fmla="*/ 2210779 w 2371972"/>
                <a:gd name="connsiteY26423" fmla="*/ 1313949 h 3508684"/>
                <a:gd name="connsiteX26424" fmla="*/ 2211825 w 2371972"/>
                <a:gd name="connsiteY26424" fmla="*/ 1310808 h 3508684"/>
                <a:gd name="connsiteX26425" fmla="*/ 2213917 w 2371972"/>
                <a:gd name="connsiteY26425" fmla="*/ 1309952 h 3508684"/>
                <a:gd name="connsiteX26426" fmla="*/ 2214583 w 2371972"/>
                <a:gd name="connsiteY26426" fmla="*/ 1311189 h 3508684"/>
                <a:gd name="connsiteX26427" fmla="*/ 2215344 w 2371972"/>
                <a:gd name="connsiteY26427" fmla="*/ 1311475 h 3508684"/>
                <a:gd name="connsiteX26428" fmla="*/ 2215629 w 2371972"/>
                <a:gd name="connsiteY26428" fmla="*/ 1310808 h 3508684"/>
                <a:gd name="connsiteX26429" fmla="*/ 2217816 w 2371972"/>
                <a:gd name="connsiteY26429" fmla="*/ 1309286 h 3508684"/>
                <a:gd name="connsiteX26430" fmla="*/ 2217816 w 2371972"/>
                <a:gd name="connsiteY26430" fmla="*/ 1308620 h 3508684"/>
                <a:gd name="connsiteX26431" fmla="*/ 2219148 w 2371972"/>
                <a:gd name="connsiteY26431" fmla="*/ 1308239 h 3508684"/>
                <a:gd name="connsiteX26432" fmla="*/ 2221240 w 2371972"/>
                <a:gd name="connsiteY26432" fmla="*/ 1306621 h 3508684"/>
                <a:gd name="connsiteX26433" fmla="*/ 2221240 w 2371972"/>
                <a:gd name="connsiteY26433" fmla="*/ 1305955 h 3508684"/>
                <a:gd name="connsiteX26434" fmla="*/ 2223712 w 2371972"/>
                <a:gd name="connsiteY26434" fmla="*/ 1302435 h 3508684"/>
                <a:gd name="connsiteX26435" fmla="*/ 2226185 w 2371972"/>
                <a:gd name="connsiteY26435" fmla="*/ 1301483 h 3508684"/>
                <a:gd name="connsiteX26436" fmla="*/ 2227516 w 2371972"/>
                <a:gd name="connsiteY26436" fmla="*/ 1299580 h 3508684"/>
                <a:gd name="connsiteX26437" fmla="*/ 2229704 w 2371972"/>
                <a:gd name="connsiteY26437" fmla="*/ 1298057 h 3508684"/>
                <a:gd name="connsiteX26438" fmla="*/ 2232176 w 2371972"/>
                <a:gd name="connsiteY26438" fmla="*/ 1297677 h 3508684"/>
                <a:gd name="connsiteX26439" fmla="*/ 2232652 w 2371972"/>
                <a:gd name="connsiteY26439" fmla="*/ 1299580 h 3508684"/>
                <a:gd name="connsiteX26440" fmla="*/ 2235124 w 2371972"/>
                <a:gd name="connsiteY26440" fmla="*/ 1300436 h 3508684"/>
                <a:gd name="connsiteX26441" fmla="*/ 2247012 w 2371972"/>
                <a:gd name="connsiteY26441" fmla="*/ 1297677 h 3508684"/>
                <a:gd name="connsiteX26442" fmla="*/ 2255285 w 2371972"/>
                <a:gd name="connsiteY26442" fmla="*/ 1299865 h 3508684"/>
                <a:gd name="connsiteX26443" fmla="*/ 2256807 w 2371972"/>
                <a:gd name="connsiteY26443" fmla="*/ 1301483 h 3508684"/>
                <a:gd name="connsiteX26444" fmla="*/ 2260421 w 2371972"/>
                <a:gd name="connsiteY26444" fmla="*/ 1302435 h 3508684"/>
                <a:gd name="connsiteX26445" fmla="*/ 2261277 w 2371972"/>
                <a:gd name="connsiteY26445" fmla="*/ 1303386 h 3508684"/>
                <a:gd name="connsiteX26446" fmla="*/ 2262798 w 2371972"/>
                <a:gd name="connsiteY26446" fmla="*/ 1303671 h 3508684"/>
                <a:gd name="connsiteX26447" fmla="*/ 2269265 w 2371972"/>
                <a:gd name="connsiteY26447" fmla="*/ 1299865 h 3508684"/>
                <a:gd name="connsiteX26448" fmla="*/ 2271738 w 2371972"/>
                <a:gd name="connsiteY26448" fmla="*/ 1299199 h 3508684"/>
                <a:gd name="connsiteX26449" fmla="*/ 2272784 w 2371972"/>
                <a:gd name="connsiteY26449" fmla="*/ 1299580 h 3508684"/>
                <a:gd name="connsiteX26450" fmla="*/ 2272499 w 2371972"/>
                <a:gd name="connsiteY26450" fmla="*/ 1300817 h 3508684"/>
                <a:gd name="connsiteX26451" fmla="*/ 2273354 w 2371972"/>
                <a:gd name="connsiteY26451" fmla="*/ 1301102 h 3508684"/>
                <a:gd name="connsiteX26452" fmla="*/ 2274115 w 2371972"/>
                <a:gd name="connsiteY26452" fmla="*/ 1299865 h 3508684"/>
                <a:gd name="connsiteX26453" fmla="*/ 2276968 w 2371972"/>
                <a:gd name="connsiteY26453" fmla="*/ 1299199 h 3508684"/>
                <a:gd name="connsiteX26454" fmla="*/ 2278490 w 2371972"/>
                <a:gd name="connsiteY26454" fmla="*/ 1300436 h 3508684"/>
                <a:gd name="connsiteX26455" fmla="*/ 2278490 w 2371972"/>
                <a:gd name="connsiteY26455" fmla="*/ 1302910 h 3508684"/>
                <a:gd name="connsiteX26456" fmla="*/ 2280296 w 2371972"/>
                <a:gd name="connsiteY26456" fmla="*/ 1303767 h 3508684"/>
                <a:gd name="connsiteX26457" fmla="*/ 2280011 w 2371972"/>
                <a:gd name="connsiteY26457" fmla="*/ 1304623 h 3508684"/>
                <a:gd name="connsiteX26458" fmla="*/ 2278965 w 2371972"/>
                <a:gd name="connsiteY26458" fmla="*/ 1304338 h 3508684"/>
                <a:gd name="connsiteX26459" fmla="*/ 2278680 w 2371972"/>
                <a:gd name="connsiteY26459" fmla="*/ 1307858 h 3508684"/>
                <a:gd name="connsiteX26460" fmla="*/ 2277824 w 2371972"/>
                <a:gd name="connsiteY26460" fmla="*/ 1308525 h 3508684"/>
                <a:gd name="connsiteX26461" fmla="*/ 2277539 w 2371972"/>
                <a:gd name="connsiteY26461" fmla="*/ 1310428 h 3508684"/>
                <a:gd name="connsiteX26462" fmla="*/ 2278870 w 2371972"/>
                <a:gd name="connsiteY26462" fmla="*/ 1310808 h 3508684"/>
                <a:gd name="connsiteX26463" fmla="*/ 2280677 w 2371972"/>
                <a:gd name="connsiteY26463" fmla="*/ 1312712 h 3508684"/>
                <a:gd name="connsiteX26464" fmla="*/ 2288285 w 2371972"/>
                <a:gd name="connsiteY26464" fmla="*/ 1316137 h 3508684"/>
                <a:gd name="connsiteX26465" fmla="*/ 2294752 w 2371972"/>
                <a:gd name="connsiteY26465" fmla="*/ 1316803 h 3508684"/>
                <a:gd name="connsiteX26466" fmla="*/ 2296273 w 2371972"/>
                <a:gd name="connsiteY26466" fmla="*/ 1317660 h 3508684"/>
                <a:gd name="connsiteX26467" fmla="*/ 2297605 w 2371972"/>
                <a:gd name="connsiteY26467" fmla="*/ 1315186 h 3508684"/>
                <a:gd name="connsiteX26468" fmla="*/ 2296844 w 2371972"/>
                <a:gd name="connsiteY26468" fmla="*/ 1314900 h 3508684"/>
                <a:gd name="connsiteX26469" fmla="*/ 2297129 w 2371972"/>
                <a:gd name="connsiteY26469" fmla="*/ 1314234 h 3508684"/>
                <a:gd name="connsiteX26470" fmla="*/ 2299412 w 2371972"/>
                <a:gd name="connsiteY26470" fmla="*/ 1313568 h 3508684"/>
                <a:gd name="connsiteX26471" fmla="*/ 2299412 w 2371972"/>
                <a:gd name="connsiteY26471" fmla="*/ 1312045 h 3508684"/>
                <a:gd name="connsiteX26472" fmla="*/ 2301218 w 2371972"/>
                <a:gd name="connsiteY26472" fmla="*/ 1311189 h 3508684"/>
                <a:gd name="connsiteX26473" fmla="*/ 2301504 w 2371972"/>
                <a:gd name="connsiteY26473" fmla="*/ 1311855 h 3508684"/>
                <a:gd name="connsiteX26474" fmla="*/ 2306829 w 2371972"/>
                <a:gd name="connsiteY26474" fmla="*/ 1314615 h 3508684"/>
                <a:gd name="connsiteX26475" fmla="*/ 2311014 w 2371972"/>
                <a:gd name="connsiteY26475" fmla="*/ 1317469 h 3508684"/>
                <a:gd name="connsiteX26476" fmla="*/ 2311870 w 2371972"/>
                <a:gd name="connsiteY26476" fmla="*/ 1318992 h 3508684"/>
                <a:gd name="connsiteX26477" fmla="*/ 2311204 w 2371972"/>
                <a:gd name="connsiteY26477" fmla="*/ 1319277 h 3508684"/>
                <a:gd name="connsiteX26478" fmla="*/ 2310728 w 2371972"/>
                <a:gd name="connsiteY26478" fmla="*/ 1322418 h 3508684"/>
                <a:gd name="connsiteX26479" fmla="*/ 2311774 w 2371972"/>
                <a:gd name="connsiteY26479" fmla="*/ 1324321 h 3508684"/>
                <a:gd name="connsiteX26480" fmla="*/ 2314247 w 2371972"/>
                <a:gd name="connsiteY26480" fmla="*/ 1326510 h 3508684"/>
                <a:gd name="connsiteX26481" fmla="*/ 2314532 w 2371972"/>
                <a:gd name="connsiteY26481" fmla="*/ 1327461 h 3508684"/>
                <a:gd name="connsiteX26482" fmla="*/ 2317385 w 2371972"/>
                <a:gd name="connsiteY26482" fmla="*/ 1330221 h 3508684"/>
                <a:gd name="connsiteX26483" fmla="*/ 2318146 w 2371972"/>
                <a:gd name="connsiteY26483" fmla="*/ 1332124 h 3508684"/>
                <a:gd name="connsiteX26484" fmla="*/ 2318622 w 2371972"/>
                <a:gd name="connsiteY26484" fmla="*/ 1332409 h 3508684"/>
                <a:gd name="connsiteX26485" fmla="*/ 2318622 w 2371972"/>
                <a:gd name="connsiteY26485" fmla="*/ 1334027 h 3508684"/>
                <a:gd name="connsiteX26486" fmla="*/ 2319287 w 2371972"/>
                <a:gd name="connsiteY26486" fmla="*/ 1335930 h 3508684"/>
                <a:gd name="connsiteX26487" fmla="*/ 2320143 w 2371972"/>
                <a:gd name="connsiteY26487" fmla="*/ 1336787 h 3508684"/>
                <a:gd name="connsiteX26488" fmla="*/ 2320809 w 2371972"/>
                <a:gd name="connsiteY26488" fmla="*/ 1339641 h 3508684"/>
                <a:gd name="connsiteX26489" fmla="*/ 2323472 w 2371972"/>
                <a:gd name="connsiteY26489" fmla="*/ 1345065 h 3508684"/>
                <a:gd name="connsiteX26490" fmla="*/ 2331270 w 2371972"/>
                <a:gd name="connsiteY26490" fmla="*/ 1353630 h 3508684"/>
                <a:gd name="connsiteX26491" fmla="*/ 2337547 w 2371972"/>
                <a:gd name="connsiteY26491" fmla="*/ 1357436 h 3508684"/>
                <a:gd name="connsiteX26492" fmla="*/ 2342206 w 2371972"/>
                <a:gd name="connsiteY26492" fmla="*/ 1359625 h 3508684"/>
                <a:gd name="connsiteX26493" fmla="*/ 2348483 w 2371972"/>
                <a:gd name="connsiteY26493" fmla="*/ 1363621 h 3508684"/>
                <a:gd name="connsiteX26494" fmla="*/ 2349529 w 2371972"/>
                <a:gd name="connsiteY26494" fmla="*/ 1367428 h 3508684"/>
                <a:gd name="connsiteX26495" fmla="*/ 2348198 w 2371972"/>
                <a:gd name="connsiteY26495" fmla="*/ 1372471 h 3508684"/>
                <a:gd name="connsiteX26496" fmla="*/ 2347722 w 2371972"/>
                <a:gd name="connsiteY26496" fmla="*/ 1372757 h 3508684"/>
                <a:gd name="connsiteX26497" fmla="*/ 2346866 w 2371972"/>
                <a:gd name="connsiteY26497" fmla="*/ 1380179 h 3508684"/>
                <a:gd name="connsiteX26498" fmla="*/ 2347722 w 2371972"/>
                <a:gd name="connsiteY26498" fmla="*/ 1390361 h 3508684"/>
                <a:gd name="connsiteX26499" fmla="*/ 2349814 w 2371972"/>
                <a:gd name="connsiteY26499" fmla="*/ 1397022 h 3508684"/>
                <a:gd name="connsiteX26500" fmla="*/ 2350575 w 2371972"/>
                <a:gd name="connsiteY26500" fmla="*/ 1397688 h 3508684"/>
                <a:gd name="connsiteX26501" fmla="*/ 2351906 w 2371972"/>
                <a:gd name="connsiteY26501" fmla="*/ 1401494 h 3508684"/>
                <a:gd name="connsiteX26502" fmla="*/ 2354569 w 2371972"/>
                <a:gd name="connsiteY26502" fmla="*/ 1405301 h 3508684"/>
                <a:gd name="connsiteX26503" fmla="*/ 2358183 w 2371972"/>
                <a:gd name="connsiteY26503" fmla="*/ 1405681 h 3508684"/>
                <a:gd name="connsiteX26504" fmla="*/ 2358659 w 2371972"/>
                <a:gd name="connsiteY26504" fmla="*/ 1407204 h 3508684"/>
                <a:gd name="connsiteX26505" fmla="*/ 2356852 w 2371972"/>
                <a:gd name="connsiteY26505" fmla="*/ 1407585 h 3508684"/>
                <a:gd name="connsiteX26506" fmla="*/ 2356852 w 2371972"/>
                <a:gd name="connsiteY26506" fmla="*/ 1408251 h 3508684"/>
                <a:gd name="connsiteX26507" fmla="*/ 2356376 w 2371972"/>
                <a:gd name="connsiteY26507" fmla="*/ 1408536 h 3508684"/>
                <a:gd name="connsiteX26508" fmla="*/ 2356091 w 2371972"/>
                <a:gd name="connsiteY26508" fmla="*/ 1411296 h 3508684"/>
                <a:gd name="connsiteX26509" fmla="*/ 2357422 w 2371972"/>
                <a:gd name="connsiteY26509" fmla="*/ 1416339 h 3508684"/>
                <a:gd name="connsiteX26510" fmla="*/ 2356376 w 2371972"/>
                <a:gd name="connsiteY26510" fmla="*/ 1419194 h 3508684"/>
                <a:gd name="connsiteX26511" fmla="*/ 2355615 w 2371972"/>
                <a:gd name="connsiteY26511" fmla="*/ 1426331 h 3508684"/>
                <a:gd name="connsiteX26512" fmla="*/ 2356947 w 2371972"/>
                <a:gd name="connsiteY26512" fmla="*/ 1429186 h 3508684"/>
                <a:gd name="connsiteX26513" fmla="*/ 2358754 w 2371972"/>
                <a:gd name="connsiteY26513" fmla="*/ 1430803 h 3508684"/>
                <a:gd name="connsiteX26514" fmla="*/ 2358754 w 2371972"/>
                <a:gd name="connsiteY26514" fmla="*/ 1434610 h 3508684"/>
                <a:gd name="connsiteX26515" fmla="*/ 2359229 w 2371972"/>
                <a:gd name="connsiteY26515" fmla="*/ 1436132 h 3508684"/>
                <a:gd name="connsiteX26516" fmla="*/ 2360085 w 2371972"/>
                <a:gd name="connsiteY26516" fmla="*/ 1436798 h 3508684"/>
                <a:gd name="connsiteX26517" fmla="*/ 2364174 w 2371972"/>
                <a:gd name="connsiteY26517" fmla="*/ 1437464 h 3508684"/>
                <a:gd name="connsiteX26518" fmla="*/ 2365030 w 2371972"/>
                <a:gd name="connsiteY26518" fmla="*/ 1438892 h 3508684"/>
                <a:gd name="connsiteX26519" fmla="*/ 2366362 w 2371972"/>
                <a:gd name="connsiteY26519" fmla="*/ 1439748 h 3508684"/>
                <a:gd name="connsiteX26520" fmla="*/ 2368834 w 2371972"/>
                <a:gd name="connsiteY26520" fmla="*/ 1440414 h 3508684"/>
                <a:gd name="connsiteX26521" fmla="*/ 2369310 w 2371972"/>
                <a:gd name="connsiteY26521" fmla="*/ 1441937 h 3508684"/>
                <a:gd name="connsiteX26522" fmla="*/ 2371782 w 2371972"/>
                <a:gd name="connsiteY26522" fmla="*/ 1443840 h 3508684"/>
                <a:gd name="connsiteX26523" fmla="*/ 2370926 w 2371972"/>
                <a:gd name="connsiteY26523" fmla="*/ 1446124 h 3508684"/>
                <a:gd name="connsiteX26524" fmla="*/ 2371973 w 2371972"/>
                <a:gd name="connsiteY26524" fmla="*/ 1446504 h 3508684"/>
                <a:gd name="connsiteX26525" fmla="*/ 2371497 w 2371972"/>
                <a:gd name="connsiteY26525" fmla="*/ 1448027 h 3508684"/>
                <a:gd name="connsiteX26526" fmla="*/ 2370451 w 2371972"/>
                <a:gd name="connsiteY26526" fmla="*/ 1448693 h 3508684"/>
                <a:gd name="connsiteX26527" fmla="*/ 2367312 w 2371972"/>
                <a:gd name="connsiteY26527" fmla="*/ 1449549 h 3508684"/>
                <a:gd name="connsiteX26528" fmla="*/ 2367027 w 2371972"/>
                <a:gd name="connsiteY26528" fmla="*/ 1447646 h 3508684"/>
                <a:gd name="connsiteX26529" fmla="*/ 2365696 w 2371972"/>
                <a:gd name="connsiteY26529" fmla="*/ 1446980 h 3508684"/>
                <a:gd name="connsiteX26530" fmla="*/ 2363889 w 2371972"/>
                <a:gd name="connsiteY26530" fmla="*/ 1446695 h 3508684"/>
                <a:gd name="connsiteX26531" fmla="*/ 2363414 w 2371972"/>
                <a:gd name="connsiteY26531" fmla="*/ 1447075 h 3508684"/>
                <a:gd name="connsiteX26532" fmla="*/ 2362938 w 2371972"/>
                <a:gd name="connsiteY26532" fmla="*/ 1449359 h 3508684"/>
                <a:gd name="connsiteX26533" fmla="*/ 2362463 w 2371972"/>
                <a:gd name="connsiteY26533" fmla="*/ 1449645 h 3508684"/>
                <a:gd name="connsiteX26534" fmla="*/ 2362177 w 2371972"/>
                <a:gd name="connsiteY26534" fmla="*/ 1451928 h 3508684"/>
                <a:gd name="connsiteX26535" fmla="*/ 2363509 w 2371972"/>
                <a:gd name="connsiteY26535" fmla="*/ 1451643 h 3508684"/>
                <a:gd name="connsiteX26536" fmla="*/ 2363509 w 2371972"/>
                <a:gd name="connsiteY26536" fmla="*/ 1453166 h 3508684"/>
                <a:gd name="connsiteX26537" fmla="*/ 2364840 w 2371972"/>
                <a:gd name="connsiteY26537" fmla="*/ 1454117 h 3508684"/>
                <a:gd name="connsiteX26538" fmla="*/ 2364840 w 2371972"/>
                <a:gd name="connsiteY26538" fmla="*/ 1453451 h 3508684"/>
                <a:gd name="connsiteX26539" fmla="*/ 2366171 w 2371972"/>
                <a:gd name="connsiteY26539" fmla="*/ 1452595 h 3508684"/>
                <a:gd name="connsiteX26540" fmla="*/ 2366457 w 2371972"/>
                <a:gd name="connsiteY26540" fmla="*/ 1453546 h 3508684"/>
                <a:gd name="connsiteX26541" fmla="*/ 2365981 w 2371972"/>
                <a:gd name="connsiteY26541" fmla="*/ 1453832 h 3508684"/>
                <a:gd name="connsiteX26542" fmla="*/ 2365696 w 2371972"/>
                <a:gd name="connsiteY26542" fmla="*/ 1455449 h 3508684"/>
                <a:gd name="connsiteX26543" fmla="*/ 2365221 w 2371972"/>
                <a:gd name="connsiteY26543" fmla="*/ 1455735 h 3508684"/>
                <a:gd name="connsiteX26544" fmla="*/ 2365221 w 2371972"/>
                <a:gd name="connsiteY26544" fmla="*/ 1457162 h 3508684"/>
                <a:gd name="connsiteX26545" fmla="*/ 2361416 w 2371972"/>
                <a:gd name="connsiteY26545" fmla="*/ 1459256 h 3508684"/>
                <a:gd name="connsiteX26546" fmla="*/ 2361131 w 2371972"/>
                <a:gd name="connsiteY26546" fmla="*/ 1459922 h 3508684"/>
                <a:gd name="connsiteX26547" fmla="*/ 2360466 w 2371972"/>
                <a:gd name="connsiteY26547" fmla="*/ 1459922 h 3508684"/>
                <a:gd name="connsiteX26548" fmla="*/ 2359990 w 2371972"/>
                <a:gd name="connsiteY26548" fmla="*/ 1461349 h 3508684"/>
                <a:gd name="connsiteX26549" fmla="*/ 2362082 w 2371972"/>
                <a:gd name="connsiteY26549" fmla="*/ 1462872 h 3508684"/>
                <a:gd name="connsiteX26550" fmla="*/ 2363889 w 2371972"/>
                <a:gd name="connsiteY26550" fmla="*/ 1463252 h 3508684"/>
                <a:gd name="connsiteX26551" fmla="*/ 2364364 w 2371972"/>
                <a:gd name="connsiteY26551" fmla="*/ 1464775 h 3508684"/>
                <a:gd name="connsiteX26552" fmla="*/ 2366171 w 2371972"/>
                <a:gd name="connsiteY26552" fmla="*/ 1465726 h 3508684"/>
                <a:gd name="connsiteX26553" fmla="*/ 2368834 w 2371972"/>
                <a:gd name="connsiteY26553" fmla="*/ 1468201 h 3508684"/>
                <a:gd name="connsiteX26554" fmla="*/ 2369119 w 2371972"/>
                <a:gd name="connsiteY26554" fmla="*/ 1468867 h 3508684"/>
                <a:gd name="connsiteX26555" fmla="*/ 2368454 w 2371972"/>
                <a:gd name="connsiteY26555" fmla="*/ 1469818 h 3508684"/>
                <a:gd name="connsiteX26556" fmla="*/ 2369310 w 2371972"/>
                <a:gd name="connsiteY26556" fmla="*/ 1470104 h 3508684"/>
                <a:gd name="connsiteX26557" fmla="*/ 2369595 w 2371972"/>
                <a:gd name="connsiteY26557" fmla="*/ 1472197 h 3508684"/>
                <a:gd name="connsiteX26558" fmla="*/ 2367312 w 2371972"/>
                <a:gd name="connsiteY26558" fmla="*/ 1471817 h 3508684"/>
                <a:gd name="connsiteX26559" fmla="*/ 2365981 w 2371972"/>
                <a:gd name="connsiteY26559" fmla="*/ 1477241 h 3508684"/>
                <a:gd name="connsiteX26560" fmla="*/ 2366457 w 2371972"/>
                <a:gd name="connsiteY26560" fmla="*/ 1477526 h 3508684"/>
                <a:gd name="connsiteX26561" fmla="*/ 2366457 w 2371972"/>
                <a:gd name="connsiteY26561" fmla="*/ 1478478 h 3508684"/>
                <a:gd name="connsiteX26562" fmla="*/ 2364364 w 2371972"/>
                <a:gd name="connsiteY26562" fmla="*/ 1478858 h 3508684"/>
                <a:gd name="connsiteX26563" fmla="*/ 2362558 w 2371972"/>
                <a:gd name="connsiteY26563" fmla="*/ 1481999 h 3508684"/>
                <a:gd name="connsiteX26564" fmla="*/ 2360466 w 2371972"/>
                <a:gd name="connsiteY26564" fmla="*/ 1482950 h 3508684"/>
                <a:gd name="connsiteX26565" fmla="*/ 2359705 w 2371972"/>
                <a:gd name="connsiteY26565" fmla="*/ 1483807 h 3508684"/>
                <a:gd name="connsiteX26566" fmla="*/ 2359229 w 2371972"/>
                <a:gd name="connsiteY26566" fmla="*/ 1485234 h 3508684"/>
                <a:gd name="connsiteX26567" fmla="*/ 2359229 w 2371972"/>
                <a:gd name="connsiteY26567" fmla="*/ 1488565 h 3508684"/>
                <a:gd name="connsiteX26568" fmla="*/ 2356566 w 2371972"/>
                <a:gd name="connsiteY26568" fmla="*/ 1490468 h 3508684"/>
                <a:gd name="connsiteX26569" fmla="*/ 2355520 w 2371972"/>
                <a:gd name="connsiteY26569" fmla="*/ 1493988 h 3508684"/>
                <a:gd name="connsiteX26570" fmla="*/ 2354474 w 2371972"/>
                <a:gd name="connsiteY26570" fmla="*/ 1495606 h 3508684"/>
                <a:gd name="connsiteX26571" fmla="*/ 2351812 w 2371972"/>
                <a:gd name="connsiteY26571" fmla="*/ 1496843 h 3508684"/>
                <a:gd name="connsiteX26572" fmla="*/ 2351812 w 2371972"/>
                <a:gd name="connsiteY26572" fmla="*/ 1498461 h 3508684"/>
                <a:gd name="connsiteX26573" fmla="*/ 2351336 w 2371972"/>
                <a:gd name="connsiteY26573" fmla="*/ 1498746 h 3508684"/>
                <a:gd name="connsiteX26574" fmla="*/ 2351336 w 2371972"/>
                <a:gd name="connsiteY26574" fmla="*/ 1499413 h 3508684"/>
                <a:gd name="connsiteX26575" fmla="*/ 2352097 w 2371972"/>
                <a:gd name="connsiteY26575" fmla="*/ 1500079 h 3508684"/>
                <a:gd name="connsiteX26576" fmla="*/ 2352097 w 2371972"/>
                <a:gd name="connsiteY26576" fmla="*/ 1502172 h 3508684"/>
                <a:gd name="connsiteX26577" fmla="*/ 2351812 w 2371972"/>
                <a:gd name="connsiteY26577" fmla="*/ 1503124 h 3508684"/>
                <a:gd name="connsiteX26578" fmla="*/ 2351051 w 2371972"/>
                <a:gd name="connsiteY26578" fmla="*/ 1503790 h 3508684"/>
                <a:gd name="connsiteX26579" fmla="*/ 2351051 w 2371972"/>
                <a:gd name="connsiteY26579" fmla="*/ 1505883 h 3508684"/>
                <a:gd name="connsiteX26580" fmla="*/ 2349244 w 2371972"/>
                <a:gd name="connsiteY26580" fmla="*/ 1505883 h 3508684"/>
                <a:gd name="connsiteX26581" fmla="*/ 2346771 w 2371972"/>
                <a:gd name="connsiteY26581" fmla="*/ 1508548 h 3508684"/>
                <a:gd name="connsiteX26582" fmla="*/ 2346105 w 2371972"/>
                <a:gd name="connsiteY26582" fmla="*/ 1510832 h 3508684"/>
                <a:gd name="connsiteX26583" fmla="*/ 2346771 w 2371972"/>
                <a:gd name="connsiteY26583" fmla="*/ 1511117 h 3508684"/>
                <a:gd name="connsiteX26584" fmla="*/ 2345725 w 2371972"/>
                <a:gd name="connsiteY26584" fmla="*/ 1513020 h 3508684"/>
                <a:gd name="connsiteX26585" fmla="*/ 2344203 w 2371972"/>
                <a:gd name="connsiteY26585" fmla="*/ 1514448 h 3508684"/>
                <a:gd name="connsiteX26586" fmla="*/ 2343918 w 2371972"/>
                <a:gd name="connsiteY26586" fmla="*/ 1515875 h 3508684"/>
                <a:gd name="connsiteX26587" fmla="*/ 2342587 w 2371972"/>
                <a:gd name="connsiteY26587" fmla="*/ 1516827 h 3508684"/>
                <a:gd name="connsiteX26588" fmla="*/ 2341065 w 2371972"/>
                <a:gd name="connsiteY26588" fmla="*/ 1517112 h 3508684"/>
                <a:gd name="connsiteX26589" fmla="*/ 2340209 w 2371972"/>
                <a:gd name="connsiteY26589" fmla="*/ 1516731 h 3508684"/>
                <a:gd name="connsiteX26590" fmla="*/ 2339163 w 2371972"/>
                <a:gd name="connsiteY26590" fmla="*/ 1514448 h 3508684"/>
                <a:gd name="connsiteX26591" fmla="*/ 2338307 w 2371972"/>
                <a:gd name="connsiteY26591" fmla="*/ 1514162 h 3508684"/>
                <a:gd name="connsiteX26592" fmla="*/ 2334884 w 2371972"/>
                <a:gd name="connsiteY26592" fmla="*/ 1517017 h 3508684"/>
                <a:gd name="connsiteX26593" fmla="*/ 2333362 w 2371972"/>
                <a:gd name="connsiteY26593" fmla="*/ 1519301 h 3508684"/>
                <a:gd name="connsiteX26594" fmla="*/ 2332696 w 2371972"/>
                <a:gd name="connsiteY26594" fmla="*/ 1520918 h 3508684"/>
                <a:gd name="connsiteX26595" fmla="*/ 2332221 w 2371972"/>
                <a:gd name="connsiteY26595" fmla="*/ 1525200 h 3508684"/>
                <a:gd name="connsiteX26596" fmla="*/ 2332696 w 2371972"/>
                <a:gd name="connsiteY26596" fmla="*/ 1526628 h 3508684"/>
                <a:gd name="connsiteX26597" fmla="*/ 2334218 w 2371972"/>
                <a:gd name="connsiteY26597" fmla="*/ 1527865 h 3508684"/>
                <a:gd name="connsiteX26598" fmla="*/ 2334218 w 2371972"/>
                <a:gd name="connsiteY26598" fmla="*/ 1531386 h 3508684"/>
                <a:gd name="connsiteX26599" fmla="*/ 2331080 w 2371972"/>
                <a:gd name="connsiteY26599" fmla="*/ 1534241 h 3508684"/>
                <a:gd name="connsiteX26600" fmla="*/ 2330034 w 2371972"/>
                <a:gd name="connsiteY26600" fmla="*/ 1536524 h 3508684"/>
                <a:gd name="connsiteX26601" fmla="*/ 2324708 w 2371972"/>
                <a:gd name="connsiteY26601" fmla="*/ 1541092 h 3508684"/>
                <a:gd name="connsiteX26602" fmla="*/ 2324423 w 2371972"/>
                <a:gd name="connsiteY26602" fmla="*/ 1542329 h 3508684"/>
                <a:gd name="connsiteX26603" fmla="*/ 2323757 w 2371972"/>
                <a:gd name="connsiteY26603" fmla="*/ 1542995 h 3508684"/>
                <a:gd name="connsiteX26604" fmla="*/ 2322426 w 2371972"/>
                <a:gd name="connsiteY26604" fmla="*/ 1543852 h 3508684"/>
                <a:gd name="connsiteX26605" fmla="*/ 2321094 w 2371972"/>
                <a:gd name="connsiteY26605" fmla="*/ 1544137 h 3508684"/>
                <a:gd name="connsiteX26606" fmla="*/ 2320809 w 2371972"/>
                <a:gd name="connsiteY26606" fmla="*/ 1544803 h 3508684"/>
                <a:gd name="connsiteX26607" fmla="*/ 2317671 w 2371972"/>
                <a:gd name="connsiteY26607" fmla="*/ 1547277 h 3508684"/>
                <a:gd name="connsiteX26608" fmla="*/ 2317385 w 2371972"/>
                <a:gd name="connsiteY26608" fmla="*/ 1548134 h 3508684"/>
                <a:gd name="connsiteX26609" fmla="*/ 2314913 w 2371972"/>
                <a:gd name="connsiteY26609" fmla="*/ 1549371 h 3508684"/>
                <a:gd name="connsiteX26610" fmla="*/ 2314628 w 2371972"/>
                <a:gd name="connsiteY26610" fmla="*/ 1550227 h 3508684"/>
                <a:gd name="connsiteX26611" fmla="*/ 2313772 w 2371972"/>
                <a:gd name="connsiteY26611" fmla="*/ 1549942 h 3508684"/>
                <a:gd name="connsiteX26612" fmla="*/ 2313296 w 2371972"/>
                <a:gd name="connsiteY26612" fmla="*/ 1551179 h 3508684"/>
                <a:gd name="connsiteX26613" fmla="*/ 2312440 w 2371972"/>
                <a:gd name="connsiteY26613" fmla="*/ 1551845 h 3508684"/>
                <a:gd name="connsiteX26614" fmla="*/ 2313772 w 2371972"/>
                <a:gd name="connsiteY26614" fmla="*/ 1552701 h 3508684"/>
                <a:gd name="connsiteX26615" fmla="*/ 2314057 w 2371972"/>
                <a:gd name="connsiteY26615" fmla="*/ 1554129 h 3508684"/>
                <a:gd name="connsiteX26616" fmla="*/ 2311584 w 2371972"/>
                <a:gd name="connsiteY26616" fmla="*/ 1554414 h 3508684"/>
                <a:gd name="connsiteX26617" fmla="*/ 2310063 w 2371972"/>
                <a:gd name="connsiteY26617" fmla="*/ 1556888 h 3508684"/>
                <a:gd name="connsiteX26618" fmla="*/ 2309587 w 2371972"/>
                <a:gd name="connsiteY26618" fmla="*/ 1558982 h 3508684"/>
                <a:gd name="connsiteX26619" fmla="*/ 2307115 w 2371972"/>
                <a:gd name="connsiteY26619" fmla="*/ 1561646 h 3508684"/>
                <a:gd name="connsiteX26620" fmla="*/ 2306829 w 2371972"/>
                <a:gd name="connsiteY26620" fmla="*/ 1562503 h 3508684"/>
                <a:gd name="connsiteX26621" fmla="*/ 2304737 w 2371972"/>
                <a:gd name="connsiteY26621" fmla="*/ 1563454 h 3508684"/>
                <a:gd name="connsiteX26622" fmla="*/ 2303691 w 2371972"/>
                <a:gd name="connsiteY26622" fmla="*/ 1566309 h 3508684"/>
                <a:gd name="connsiteX26623" fmla="*/ 2301409 w 2371972"/>
                <a:gd name="connsiteY26623" fmla="*/ 1566309 h 3508684"/>
                <a:gd name="connsiteX26624" fmla="*/ 2300933 w 2371972"/>
                <a:gd name="connsiteY26624" fmla="*/ 1566690 h 3508684"/>
                <a:gd name="connsiteX26625" fmla="*/ 2300648 w 2371972"/>
                <a:gd name="connsiteY26625" fmla="*/ 1568593 h 3508684"/>
                <a:gd name="connsiteX26626" fmla="*/ 2296178 w 2371972"/>
                <a:gd name="connsiteY26626" fmla="*/ 1571923 h 3508684"/>
                <a:gd name="connsiteX26627" fmla="*/ 2295322 w 2371972"/>
                <a:gd name="connsiteY26627" fmla="*/ 1573826 h 3508684"/>
                <a:gd name="connsiteX26628" fmla="*/ 2295988 w 2371972"/>
                <a:gd name="connsiteY26628" fmla="*/ 1575254 h 3508684"/>
                <a:gd name="connsiteX26629" fmla="*/ 2293515 w 2371972"/>
                <a:gd name="connsiteY26629" fmla="*/ 1576491 h 3508684"/>
                <a:gd name="connsiteX26630" fmla="*/ 2292184 w 2371972"/>
                <a:gd name="connsiteY26630" fmla="*/ 1577918 h 3508684"/>
                <a:gd name="connsiteX26631" fmla="*/ 2289902 w 2371972"/>
                <a:gd name="connsiteY26631" fmla="*/ 1577918 h 3508684"/>
                <a:gd name="connsiteX26632" fmla="*/ 2287429 w 2371972"/>
                <a:gd name="connsiteY26632" fmla="*/ 1580202 h 3508684"/>
                <a:gd name="connsiteX26633" fmla="*/ 2286573 w 2371972"/>
                <a:gd name="connsiteY26633" fmla="*/ 1583723 h 3508684"/>
                <a:gd name="connsiteX26634" fmla="*/ 2285242 w 2371972"/>
                <a:gd name="connsiteY26634" fmla="*/ 1584675 h 3508684"/>
                <a:gd name="connsiteX26635" fmla="*/ 2284196 w 2371972"/>
                <a:gd name="connsiteY26635" fmla="*/ 1588005 h 3508684"/>
                <a:gd name="connsiteX26636" fmla="*/ 2283150 w 2371972"/>
                <a:gd name="connsiteY26636" fmla="*/ 1589908 h 3508684"/>
                <a:gd name="connsiteX26637" fmla="*/ 2281818 w 2371972"/>
                <a:gd name="connsiteY26637" fmla="*/ 1590289 h 3508684"/>
                <a:gd name="connsiteX26638" fmla="*/ 2280772 w 2371972"/>
                <a:gd name="connsiteY26638" fmla="*/ 1595523 h 3508684"/>
                <a:gd name="connsiteX26639" fmla="*/ 2279916 w 2371972"/>
                <a:gd name="connsiteY26639" fmla="*/ 1596189 h 3508684"/>
                <a:gd name="connsiteX26640" fmla="*/ 2275256 w 2371972"/>
                <a:gd name="connsiteY26640" fmla="*/ 1604468 h 3508684"/>
                <a:gd name="connsiteX26641" fmla="*/ 2273069 w 2371972"/>
                <a:gd name="connsiteY26641" fmla="*/ 1610653 h 3508684"/>
                <a:gd name="connsiteX26642" fmla="*/ 2271547 w 2371972"/>
                <a:gd name="connsiteY26642" fmla="*/ 1613317 h 3508684"/>
                <a:gd name="connsiteX26643" fmla="*/ 2265271 w 2371972"/>
                <a:gd name="connsiteY26643" fmla="*/ 1627972 h 3508684"/>
                <a:gd name="connsiteX26644" fmla="*/ 2264605 w 2371972"/>
                <a:gd name="connsiteY26644" fmla="*/ 1628638 h 3508684"/>
                <a:gd name="connsiteX26645" fmla="*/ 2263844 w 2371972"/>
                <a:gd name="connsiteY26645" fmla="*/ 1631302 h 3508684"/>
                <a:gd name="connsiteX26646" fmla="*/ 2262798 w 2371972"/>
                <a:gd name="connsiteY26646" fmla="*/ 1633967 h 3508684"/>
                <a:gd name="connsiteX26647" fmla="*/ 2262323 w 2371972"/>
                <a:gd name="connsiteY26647" fmla="*/ 1634252 h 3508684"/>
                <a:gd name="connsiteX26648" fmla="*/ 2261467 w 2371972"/>
                <a:gd name="connsiteY26648" fmla="*/ 1637107 h 3508684"/>
                <a:gd name="connsiteX26649" fmla="*/ 2260991 w 2371972"/>
                <a:gd name="connsiteY26649" fmla="*/ 1637392 h 3508684"/>
                <a:gd name="connsiteX26650" fmla="*/ 2258804 w 2371972"/>
                <a:gd name="connsiteY26650" fmla="*/ 1644624 h 3508684"/>
                <a:gd name="connsiteX26651" fmla="*/ 2257758 w 2371972"/>
                <a:gd name="connsiteY26651" fmla="*/ 1647289 h 3508684"/>
                <a:gd name="connsiteX26652" fmla="*/ 2257283 w 2371972"/>
                <a:gd name="connsiteY26652" fmla="*/ 1647574 h 3508684"/>
                <a:gd name="connsiteX26653" fmla="*/ 2256427 w 2371972"/>
                <a:gd name="connsiteY26653" fmla="*/ 1650429 h 3508684"/>
                <a:gd name="connsiteX26654" fmla="*/ 2254334 w 2371972"/>
                <a:gd name="connsiteY26654" fmla="*/ 1657281 h 3508684"/>
                <a:gd name="connsiteX26655" fmla="*/ 2252528 w 2371972"/>
                <a:gd name="connsiteY26655" fmla="*/ 1665940 h 3508684"/>
                <a:gd name="connsiteX26656" fmla="*/ 2249865 w 2371972"/>
                <a:gd name="connsiteY26656" fmla="*/ 1673933 h 3508684"/>
                <a:gd name="connsiteX26657" fmla="*/ 2247773 w 2371972"/>
                <a:gd name="connsiteY26657" fmla="*/ 1681736 h 3508684"/>
                <a:gd name="connsiteX26658" fmla="*/ 2246441 w 2371972"/>
                <a:gd name="connsiteY26658" fmla="*/ 1688968 h 3508684"/>
                <a:gd name="connsiteX26659" fmla="*/ 2245395 w 2371972"/>
                <a:gd name="connsiteY26659" fmla="*/ 1702290 h 3508684"/>
                <a:gd name="connsiteX26660" fmla="*/ 2246061 w 2371972"/>
                <a:gd name="connsiteY26660" fmla="*/ 1706573 h 3508684"/>
                <a:gd name="connsiteX26661" fmla="*/ 2248343 w 2371972"/>
                <a:gd name="connsiteY26661" fmla="*/ 1713614 h 3508684"/>
                <a:gd name="connsiteX26662" fmla="*/ 2249199 w 2371972"/>
                <a:gd name="connsiteY26662" fmla="*/ 1714566 h 3508684"/>
                <a:gd name="connsiteX26663" fmla="*/ 2251672 w 2371972"/>
                <a:gd name="connsiteY26663" fmla="*/ 1715422 h 3508684"/>
                <a:gd name="connsiteX26664" fmla="*/ 2253479 w 2371972"/>
                <a:gd name="connsiteY26664" fmla="*/ 1714756 h 3508684"/>
                <a:gd name="connsiteX26665" fmla="*/ 2255951 w 2371972"/>
                <a:gd name="connsiteY26665" fmla="*/ 1715422 h 3508684"/>
                <a:gd name="connsiteX26666" fmla="*/ 2256236 w 2371972"/>
                <a:gd name="connsiteY26666" fmla="*/ 1716659 h 3508684"/>
                <a:gd name="connsiteX26667" fmla="*/ 2259280 w 2371972"/>
                <a:gd name="connsiteY26667" fmla="*/ 1716659 h 3508684"/>
                <a:gd name="connsiteX26668" fmla="*/ 2259755 w 2371972"/>
                <a:gd name="connsiteY26668" fmla="*/ 1717326 h 3508684"/>
                <a:gd name="connsiteX26669" fmla="*/ 2259755 w 2371972"/>
                <a:gd name="connsiteY26669" fmla="*/ 1718182 h 3508684"/>
                <a:gd name="connsiteX26670" fmla="*/ 2258994 w 2371972"/>
                <a:gd name="connsiteY26670" fmla="*/ 1718848 h 3508684"/>
                <a:gd name="connsiteX26671" fmla="*/ 2256522 w 2371972"/>
                <a:gd name="connsiteY26671" fmla="*/ 1720085 h 3508684"/>
                <a:gd name="connsiteX26672" fmla="*/ 2254715 w 2371972"/>
                <a:gd name="connsiteY26672" fmla="*/ 1720371 h 3508684"/>
                <a:gd name="connsiteX26673" fmla="*/ 2254239 w 2371972"/>
                <a:gd name="connsiteY26673" fmla="*/ 1722845 h 3508684"/>
                <a:gd name="connsiteX26674" fmla="*/ 2254715 w 2371972"/>
                <a:gd name="connsiteY26674" fmla="*/ 1723130 h 3508684"/>
                <a:gd name="connsiteX26675" fmla="*/ 2254715 w 2371972"/>
                <a:gd name="connsiteY26675" fmla="*/ 1723987 h 3508684"/>
                <a:gd name="connsiteX26676" fmla="*/ 2256807 w 2371972"/>
                <a:gd name="connsiteY26676" fmla="*/ 1724367 h 3508684"/>
                <a:gd name="connsiteX26677" fmla="*/ 2258899 w 2371972"/>
                <a:gd name="connsiteY26677" fmla="*/ 1725319 h 3508684"/>
                <a:gd name="connsiteX26678" fmla="*/ 2258899 w 2371972"/>
                <a:gd name="connsiteY26678" fmla="*/ 1726175 h 3508684"/>
                <a:gd name="connsiteX26679" fmla="*/ 2258234 w 2371972"/>
                <a:gd name="connsiteY26679" fmla="*/ 1726841 h 3508684"/>
                <a:gd name="connsiteX26680" fmla="*/ 2257473 w 2371972"/>
                <a:gd name="connsiteY26680" fmla="*/ 1729316 h 3508684"/>
                <a:gd name="connsiteX26681" fmla="*/ 2256997 w 2371972"/>
                <a:gd name="connsiteY26681" fmla="*/ 1729601 h 3508684"/>
                <a:gd name="connsiteX26682" fmla="*/ 2256522 w 2371972"/>
                <a:gd name="connsiteY26682" fmla="*/ 1732075 h 3508684"/>
                <a:gd name="connsiteX26683" fmla="*/ 2255000 w 2371972"/>
                <a:gd name="connsiteY26683" fmla="*/ 1734740 h 3508684"/>
                <a:gd name="connsiteX26684" fmla="*/ 2252718 w 2371972"/>
                <a:gd name="connsiteY26684" fmla="*/ 1740925 h 3508684"/>
                <a:gd name="connsiteX26685" fmla="*/ 2251672 w 2371972"/>
                <a:gd name="connsiteY26685" fmla="*/ 1743018 h 3508684"/>
                <a:gd name="connsiteX26686" fmla="*/ 2249484 w 2371972"/>
                <a:gd name="connsiteY26686" fmla="*/ 1744446 h 3508684"/>
                <a:gd name="connsiteX26687" fmla="*/ 2248724 w 2371972"/>
                <a:gd name="connsiteY26687" fmla="*/ 1748157 h 3508684"/>
                <a:gd name="connsiteX26688" fmla="*/ 2249484 w 2371972"/>
                <a:gd name="connsiteY26688" fmla="*/ 1748442 h 3508684"/>
                <a:gd name="connsiteX26689" fmla="*/ 2249770 w 2371972"/>
                <a:gd name="connsiteY26689" fmla="*/ 1749108 h 3508684"/>
                <a:gd name="connsiteX26690" fmla="*/ 2248248 w 2371972"/>
                <a:gd name="connsiteY26690" fmla="*/ 1750346 h 3508684"/>
                <a:gd name="connsiteX26691" fmla="*/ 2247487 w 2371972"/>
                <a:gd name="connsiteY26691" fmla="*/ 1751773 h 3508684"/>
                <a:gd name="connsiteX26692" fmla="*/ 2245680 w 2371972"/>
                <a:gd name="connsiteY26692" fmla="*/ 1752724 h 3508684"/>
                <a:gd name="connsiteX26693" fmla="*/ 2245205 w 2371972"/>
                <a:gd name="connsiteY26693" fmla="*/ 1756816 h 3508684"/>
                <a:gd name="connsiteX26694" fmla="*/ 2243398 w 2371972"/>
                <a:gd name="connsiteY26694" fmla="*/ 1757673 h 3508684"/>
                <a:gd name="connsiteX26695" fmla="*/ 2242637 w 2371972"/>
                <a:gd name="connsiteY26695" fmla="*/ 1761098 h 3508684"/>
                <a:gd name="connsiteX26696" fmla="*/ 2241971 w 2371972"/>
                <a:gd name="connsiteY26696" fmla="*/ 1761955 h 3508684"/>
                <a:gd name="connsiteX26697" fmla="*/ 2242447 w 2371972"/>
                <a:gd name="connsiteY26697" fmla="*/ 1762240 h 3508684"/>
                <a:gd name="connsiteX26698" fmla="*/ 2240640 w 2371972"/>
                <a:gd name="connsiteY26698" fmla="*/ 1764714 h 3508684"/>
                <a:gd name="connsiteX26699" fmla="*/ 2240164 w 2371972"/>
                <a:gd name="connsiteY26699" fmla="*/ 1766332 h 3508684"/>
                <a:gd name="connsiteX26700" fmla="*/ 2241020 w 2371972"/>
                <a:gd name="connsiteY26700" fmla="*/ 1770995 h 3508684"/>
                <a:gd name="connsiteX26701" fmla="*/ 2237216 w 2371972"/>
                <a:gd name="connsiteY26701" fmla="*/ 1773469 h 3508684"/>
                <a:gd name="connsiteX26702" fmla="*/ 2235885 w 2371972"/>
                <a:gd name="connsiteY26702" fmla="*/ 1775753 h 3508684"/>
                <a:gd name="connsiteX26703" fmla="*/ 2236361 w 2371972"/>
                <a:gd name="connsiteY26703" fmla="*/ 1776038 h 3508684"/>
                <a:gd name="connsiteX26704" fmla="*/ 2236361 w 2371972"/>
                <a:gd name="connsiteY26704" fmla="*/ 1776704 h 3508684"/>
                <a:gd name="connsiteX26705" fmla="*/ 2235885 w 2371972"/>
                <a:gd name="connsiteY26705" fmla="*/ 1776990 h 3508684"/>
                <a:gd name="connsiteX26706" fmla="*/ 2235600 w 2371972"/>
                <a:gd name="connsiteY26706" fmla="*/ 1778608 h 3508684"/>
                <a:gd name="connsiteX26707" fmla="*/ 2235124 w 2371972"/>
                <a:gd name="connsiteY26707" fmla="*/ 1779369 h 3508684"/>
                <a:gd name="connsiteX26708" fmla="*/ 2234078 w 2371972"/>
                <a:gd name="connsiteY26708" fmla="*/ 1779845 h 3508684"/>
                <a:gd name="connsiteX26709" fmla="*/ 2233222 w 2371972"/>
                <a:gd name="connsiteY26709" fmla="*/ 1781272 h 3508684"/>
                <a:gd name="connsiteX26710" fmla="*/ 2233222 w 2371972"/>
                <a:gd name="connsiteY26710" fmla="*/ 1782128 h 3508684"/>
                <a:gd name="connsiteX26711" fmla="*/ 2231701 w 2371972"/>
                <a:gd name="connsiteY26711" fmla="*/ 1782795 h 3508684"/>
                <a:gd name="connsiteX26712" fmla="*/ 2231415 w 2371972"/>
                <a:gd name="connsiteY26712" fmla="*/ 1784412 h 3508684"/>
                <a:gd name="connsiteX26713" fmla="*/ 2229323 w 2371972"/>
                <a:gd name="connsiteY26713" fmla="*/ 1785649 h 3508684"/>
                <a:gd name="connsiteX26714" fmla="*/ 2229038 w 2371972"/>
                <a:gd name="connsiteY26714" fmla="*/ 1786315 h 3508684"/>
                <a:gd name="connsiteX26715" fmla="*/ 2229799 w 2371972"/>
                <a:gd name="connsiteY26715" fmla="*/ 1787743 h 3508684"/>
                <a:gd name="connsiteX26716" fmla="*/ 2229513 w 2371972"/>
                <a:gd name="connsiteY26716" fmla="*/ 1789170 h 3508684"/>
                <a:gd name="connsiteX26717" fmla="*/ 2226660 w 2371972"/>
                <a:gd name="connsiteY26717" fmla="*/ 1791454 h 3508684"/>
                <a:gd name="connsiteX26718" fmla="*/ 2226660 w 2371972"/>
                <a:gd name="connsiteY26718" fmla="*/ 1792406 h 3508684"/>
                <a:gd name="connsiteX26719" fmla="*/ 2225804 w 2371972"/>
                <a:gd name="connsiteY26719" fmla="*/ 1792786 h 3508684"/>
                <a:gd name="connsiteX26720" fmla="*/ 2225519 w 2371972"/>
                <a:gd name="connsiteY26720" fmla="*/ 1794880 h 3508684"/>
                <a:gd name="connsiteX26721" fmla="*/ 2224473 w 2371972"/>
                <a:gd name="connsiteY26721" fmla="*/ 1795165 h 3508684"/>
                <a:gd name="connsiteX26722" fmla="*/ 2224188 w 2371972"/>
                <a:gd name="connsiteY26722" fmla="*/ 1796783 h 3508684"/>
                <a:gd name="connsiteX26723" fmla="*/ 2220574 w 2371972"/>
                <a:gd name="connsiteY26723" fmla="*/ 1798020 h 3508684"/>
                <a:gd name="connsiteX26724" fmla="*/ 2220859 w 2371972"/>
                <a:gd name="connsiteY26724" fmla="*/ 1799923 h 3508684"/>
                <a:gd name="connsiteX26725" fmla="*/ 2219813 w 2371972"/>
                <a:gd name="connsiteY26725" fmla="*/ 1800304 h 3508684"/>
                <a:gd name="connsiteX26726" fmla="*/ 2218957 w 2371972"/>
                <a:gd name="connsiteY26726" fmla="*/ 1804586 h 3508684"/>
                <a:gd name="connsiteX26727" fmla="*/ 2214298 w 2371972"/>
                <a:gd name="connsiteY26727" fmla="*/ 1807916 h 3508684"/>
                <a:gd name="connsiteX26728" fmla="*/ 2213632 w 2371972"/>
                <a:gd name="connsiteY26728" fmla="*/ 1809154 h 3508684"/>
                <a:gd name="connsiteX26729" fmla="*/ 2213917 w 2371972"/>
                <a:gd name="connsiteY26729" fmla="*/ 1810105 h 3508684"/>
                <a:gd name="connsiteX26730" fmla="*/ 2213061 w 2371972"/>
                <a:gd name="connsiteY26730" fmla="*/ 1811533 h 3508684"/>
                <a:gd name="connsiteX26731" fmla="*/ 2213537 w 2371972"/>
                <a:gd name="connsiteY26731" fmla="*/ 1814387 h 3508684"/>
                <a:gd name="connsiteX26732" fmla="*/ 2210874 w 2371972"/>
                <a:gd name="connsiteY26732" fmla="*/ 1815624 h 3508684"/>
                <a:gd name="connsiteX26733" fmla="*/ 2211349 w 2371972"/>
                <a:gd name="connsiteY26733" fmla="*/ 1820097 h 3508684"/>
                <a:gd name="connsiteX26734" fmla="*/ 2210874 w 2371972"/>
                <a:gd name="connsiteY26734" fmla="*/ 1820382 h 3508684"/>
                <a:gd name="connsiteX26735" fmla="*/ 2210018 w 2371972"/>
                <a:gd name="connsiteY26735" fmla="*/ 1822856 h 3508684"/>
                <a:gd name="connsiteX26736" fmla="*/ 2208211 w 2371972"/>
                <a:gd name="connsiteY26736" fmla="*/ 1823522 h 3508684"/>
                <a:gd name="connsiteX26737" fmla="*/ 2207736 w 2371972"/>
                <a:gd name="connsiteY26737" fmla="*/ 1824188 h 3508684"/>
                <a:gd name="connsiteX26738" fmla="*/ 2207260 w 2371972"/>
                <a:gd name="connsiteY26738" fmla="*/ 1827519 h 3508684"/>
                <a:gd name="connsiteX26739" fmla="*/ 2206594 w 2371972"/>
                <a:gd name="connsiteY26739" fmla="*/ 1827805 h 3508684"/>
                <a:gd name="connsiteX26740" fmla="*/ 2205548 w 2371972"/>
                <a:gd name="connsiteY26740" fmla="*/ 1831801 h 3508684"/>
                <a:gd name="connsiteX26741" fmla="*/ 2205263 w 2371972"/>
                <a:gd name="connsiteY26741" fmla="*/ 1833419 h 3508684"/>
                <a:gd name="connsiteX26742" fmla="*/ 2205929 w 2371972"/>
                <a:gd name="connsiteY26742" fmla="*/ 1833800 h 3508684"/>
                <a:gd name="connsiteX26743" fmla="*/ 2205263 w 2371972"/>
                <a:gd name="connsiteY26743" fmla="*/ 1836274 h 3508684"/>
                <a:gd name="connsiteX26744" fmla="*/ 2206119 w 2371972"/>
                <a:gd name="connsiteY26744" fmla="*/ 1836274 h 3508684"/>
                <a:gd name="connsiteX26745" fmla="*/ 2206404 w 2371972"/>
                <a:gd name="connsiteY26745" fmla="*/ 1837130 h 3508684"/>
                <a:gd name="connsiteX26746" fmla="*/ 2202220 w 2371972"/>
                <a:gd name="connsiteY26746" fmla="*/ 1837987 h 3508684"/>
                <a:gd name="connsiteX26747" fmla="*/ 2202695 w 2371972"/>
                <a:gd name="connsiteY26747" fmla="*/ 1838272 h 3508684"/>
                <a:gd name="connsiteX26748" fmla="*/ 2202981 w 2371972"/>
                <a:gd name="connsiteY26748" fmla="*/ 1839699 h 3508684"/>
                <a:gd name="connsiteX26749" fmla="*/ 2201649 w 2371972"/>
                <a:gd name="connsiteY26749" fmla="*/ 1839985 h 3508684"/>
                <a:gd name="connsiteX26750" fmla="*/ 2201364 w 2371972"/>
                <a:gd name="connsiteY26750" fmla="*/ 1840651 h 3508684"/>
                <a:gd name="connsiteX26751" fmla="*/ 2199557 w 2371972"/>
                <a:gd name="connsiteY26751" fmla="*/ 1841507 h 3508684"/>
                <a:gd name="connsiteX26752" fmla="*/ 2199082 w 2371972"/>
                <a:gd name="connsiteY26752" fmla="*/ 1843791 h 3508684"/>
                <a:gd name="connsiteX26753" fmla="*/ 2196799 w 2371972"/>
                <a:gd name="connsiteY26753" fmla="*/ 1844172 h 3508684"/>
                <a:gd name="connsiteX26754" fmla="*/ 2195468 w 2371972"/>
                <a:gd name="connsiteY26754" fmla="*/ 1845409 h 3508684"/>
                <a:gd name="connsiteX26755" fmla="*/ 2194992 w 2371972"/>
                <a:gd name="connsiteY26755" fmla="*/ 1849881 h 3508684"/>
                <a:gd name="connsiteX26756" fmla="*/ 2197465 w 2371972"/>
                <a:gd name="connsiteY26756" fmla="*/ 1850738 h 3508684"/>
                <a:gd name="connsiteX26757" fmla="*/ 2196609 w 2371972"/>
                <a:gd name="connsiteY26757" fmla="*/ 1851118 h 3508684"/>
                <a:gd name="connsiteX26758" fmla="*/ 2196609 w 2371972"/>
                <a:gd name="connsiteY26758" fmla="*/ 1853212 h 3508684"/>
                <a:gd name="connsiteX26759" fmla="*/ 2200033 w 2371972"/>
                <a:gd name="connsiteY26759" fmla="*/ 1852355 h 3508684"/>
                <a:gd name="connsiteX26760" fmla="*/ 2199557 w 2371972"/>
                <a:gd name="connsiteY26760" fmla="*/ 1854163 h 3508684"/>
                <a:gd name="connsiteX26761" fmla="*/ 2198701 w 2371972"/>
                <a:gd name="connsiteY26761" fmla="*/ 1854449 h 3508684"/>
                <a:gd name="connsiteX26762" fmla="*/ 2198035 w 2371972"/>
                <a:gd name="connsiteY26762" fmla="*/ 1855686 h 3508684"/>
                <a:gd name="connsiteX26763" fmla="*/ 2199082 w 2371972"/>
                <a:gd name="connsiteY26763" fmla="*/ 1856542 h 3508684"/>
                <a:gd name="connsiteX26764" fmla="*/ 2200888 w 2371972"/>
                <a:gd name="connsiteY26764" fmla="*/ 1856923 h 3508684"/>
                <a:gd name="connsiteX26765" fmla="*/ 2201174 w 2371972"/>
                <a:gd name="connsiteY26765" fmla="*/ 1859017 h 3508684"/>
                <a:gd name="connsiteX26766" fmla="*/ 2198321 w 2371972"/>
                <a:gd name="connsiteY26766" fmla="*/ 1859302 h 3508684"/>
                <a:gd name="connsiteX26767" fmla="*/ 2197845 w 2371972"/>
                <a:gd name="connsiteY26767" fmla="*/ 1859683 h 3508684"/>
                <a:gd name="connsiteX26768" fmla="*/ 2197845 w 2371972"/>
                <a:gd name="connsiteY26768" fmla="*/ 1860920 h 3508684"/>
                <a:gd name="connsiteX26769" fmla="*/ 2198891 w 2371972"/>
                <a:gd name="connsiteY26769" fmla="*/ 1861776 h 3508684"/>
                <a:gd name="connsiteX26770" fmla="*/ 2199937 w 2371972"/>
                <a:gd name="connsiteY26770" fmla="*/ 1861395 h 3508684"/>
                <a:gd name="connsiteX26771" fmla="*/ 2200223 w 2371972"/>
                <a:gd name="connsiteY26771" fmla="*/ 1862062 h 3508684"/>
                <a:gd name="connsiteX26772" fmla="*/ 2199747 w 2371972"/>
                <a:gd name="connsiteY26772" fmla="*/ 1862347 h 3508684"/>
                <a:gd name="connsiteX26773" fmla="*/ 2199747 w 2371972"/>
                <a:gd name="connsiteY26773" fmla="*/ 1860159 h 3508684"/>
                <a:gd name="connsiteX26774" fmla="*/ 2198226 w 2371972"/>
                <a:gd name="connsiteY26774" fmla="*/ 1860825 h 3508684"/>
                <a:gd name="connsiteX26775" fmla="*/ 2199747 w 2371972"/>
                <a:gd name="connsiteY26775" fmla="*/ 1862062 h 3508684"/>
                <a:gd name="connsiteX26776" fmla="*/ 2200033 w 2371972"/>
                <a:gd name="connsiteY26776" fmla="*/ 1862918 h 3508684"/>
                <a:gd name="connsiteX26777" fmla="*/ 2199557 w 2371972"/>
                <a:gd name="connsiteY26777" fmla="*/ 1864536 h 3508684"/>
                <a:gd name="connsiteX26778" fmla="*/ 2198701 w 2371972"/>
                <a:gd name="connsiteY26778" fmla="*/ 1865202 h 3508684"/>
                <a:gd name="connsiteX26779" fmla="*/ 2198226 w 2371972"/>
                <a:gd name="connsiteY26779" fmla="*/ 1864916 h 3508684"/>
                <a:gd name="connsiteX26780" fmla="*/ 2198226 w 2371972"/>
                <a:gd name="connsiteY26780" fmla="*/ 1867200 h 3508684"/>
                <a:gd name="connsiteX26781" fmla="*/ 2198891 w 2371972"/>
                <a:gd name="connsiteY26781" fmla="*/ 1867866 h 3508684"/>
                <a:gd name="connsiteX26782" fmla="*/ 2197845 w 2371972"/>
                <a:gd name="connsiteY26782" fmla="*/ 1869103 h 3508684"/>
                <a:gd name="connsiteX26783" fmla="*/ 2197845 w 2371972"/>
                <a:gd name="connsiteY26783" fmla="*/ 1869960 h 3508684"/>
                <a:gd name="connsiteX26784" fmla="*/ 2199177 w 2371972"/>
                <a:gd name="connsiteY26784" fmla="*/ 1870340 h 3508684"/>
                <a:gd name="connsiteX26785" fmla="*/ 2198701 w 2371972"/>
                <a:gd name="connsiteY26785" fmla="*/ 1872624 h 3508684"/>
                <a:gd name="connsiteX26786" fmla="*/ 2199177 w 2371972"/>
                <a:gd name="connsiteY26786" fmla="*/ 1874052 h 3508684"/>
                <a:gd name="connsiteX26787" fmla="*/ 2198891 w 2371972"/>
                <a:gd name="connsiteY26787" fmla="*/ 1874908 h 3508684"/>
                <a:gd name="connsiteX26788" fmla="*/ 2198035 w 2371972"/>
                <a:gd name="connsiteY26788" fmla="*/ 1875574 h 3508684"/>
                <a:gd name="connsiteX26789" fmla="*/ 2197750 w 2371972"/>
                <a:gd name="connsiteY26789" fmla="*/ 1878334 h 3508684"/>
                <a:gd name="connsiteX26790" fmla="*/ 2199082 w 2371972"/>
                <a:gd name="connsiteY26790" fmla="*/ 1884138 h 3508684"/>
                <a:gd name="connsiteX26791" fmla="*/ 2198796 w 2371972"/>
                <a:gd name="connsiteY26791" fmla="*/ 1885375 h 3508684"/>
                <a:gd name="connsiteX26792" fmla="*/ 2199557 w 2371972"/>
                <a:gd name="connsiteY26792" fmla="*/ 1886803 h 3508684"/>
                <a:gd name="connsiteX26793" fmla="*/ 2199082 w 2371972"/>
                <a:gd name="connsiteY26793" fmla="*/ 1887659 h 3508684"/>
                <a:gd name="connsiteX26794" fmla="*/ 2197275 w 2371972"/>
                <a:gd name="connsiteY26794" fmla="*/ 1888516 h 3508684"/>
                <a:gd name="connsiteX26795" fmla="*/ 2196609 w 2371972"/>
                <a:gd name="connsiteY26795" fmla="*/ 1888230 h 3508684"/>
                <a:gd name="connsiteX26796" fmla="*/ 2196324 w 2371972"/>
                <a:gd name="connsiteY26796" fmla="*/ 1892703 h 3508684"/>
                <a:gd name="connsiteX26797" fmla="*/ 2195468 w 2371972"/>
                <a:gd name="connsiteY26797" fmla="*/ 1893654 h 3508684"/>
                <a:gd name="connsiteX26798" fmla="*/ 2194992 w 2371972"/>
                <a:gd name="connsiteY26798" fmla="*/ 1893274 h 3508684"/>
                <a:gd name="connsiteX26799" fmla="*/ 2194707 w 2371972"/>
                <a:gd name="connsiteY26799" fmla="*/ 1895557 h 3508684"/>
                <a:gd name="connsiteX26800" fmla="*/ 2191093 w 2371972"/>
                <a:gd name="connsiteY26800" fmla="*/ 1897175 h 3508684"/>
                <a:gd name="connsiteX26801" fmla="*/ 2191093 w 2371972"/>
                <a:gd name="connsiteY26801" fmla="*/ 1898127 h 3508684"/>
                <a:gd name="connsiteX26802" fmla="*/ 2192900 w 2371972"/>
                <a:gd name="connsiteY26802" fmla="*/ 1898507 h 3508684"/>
                <a:gd name="connsiteX26803" fmla="*/ 2193185 w 2371972"/>
                <a:gd name="connsiteY26803" fmla="*/ 1899364 h 3508684"/>
                <a:gd name="connsiteX26804" fmla="*/ 2192710 w 2371972"/>
                <a:gd name="connsiteY26804" fmla="*/ 1899364 h 3508684"/>
                <a:gd name="connsiteX26805" fmla="*/ 2191664 w 2371972"/>
                <a:gd name="connsiteY26805" fmla="*/ 1902123 h 3508684"/>
                <a:gd name="connsiteX26806" fmla="*/ 2190618 w 2371972"/>
                <a:gd name="connsiteY26806" fmla="*/ 1902409 h 3508684"/>
                <a:gd name="connsiteX26807" fmla="*/ 2190332 w 2371972"/>
                <a:gd name="connsiteY26807" fmla="*/ 1903265 h 3508684"/>
                <a:gd name="connsiteX26808" fmla="*/ 2191664 w 2371972"/>
                <a:gd name="connsiteY26808" fmla="*/ 1904217 h 3508684"/>
                <a:gd name="connsiteX26809" fmla="*/ 2192139 w 2371972"/>
                <a:gd name="connsiteY26809" fmla="*/ 1903931 h 3508684"/>
                <a:gd name="connsiteX26810" fmla="*/ 2192615 w 2371972"/>
                <a:gd name="connsiteY26810" fmla="*/ 1905359 h 3508684"/>
                <a:gd name="connsiteX26811" fmla="*/ 2191759 w 2371972"/>
                <a:gd name="connsiteY26811" fmla="*/ 1906596 h 3508684"/>
                <a:gd name="connsiteX26812" fmla="*/ 2190903 w 2371972"/>
                <a:gd name="connsiteY26812" fmla="*/ 1909260 h 3508684"/>
                <a:gd name="connsiteX26813" fmla="*/ 2188811 w 2371972"/>
                <a:gd name="connsiteY26813" fmla="*/ 1912020 h 3508684"/>
                <a:gd name="connsiteX26814" fmla="*/ 2187479 w 2371972"/>
                <a:gd name="connsiteY26814" fmla="*/ 1915921 h 3508684"/>
                <a:gd name="connsiteX26815" fmla="*/ 2186814 w 2371972"/>
                <a:gd name="connsiteY26815" fmla="*/ 1916207 h 3508684"/>
                <a:gd name="connsiteX26816" fmla="*/ 2185482 w 2371972"/>
                <a:gd name="connsiteY26816" fmla="*/ 1919537 h 3508684"/>
                <a:gd name="connsiteX26817" fmla="*/ 2185768 w 2371972"/>
                <a:gd name="connsiteY26817" fmla="*/ 1920204 h 3508684"/>
                <a:gd name="connsiteX26818" fmla="*/ 2183961 w 2371972"/>
                <a:gd name="connsiteY26818" fmla="*/ 1920870 h 3508684"/>
                <a:gd name="connsiteX26819" fmla="*/ 2183961 w 2371972"/>
                <a:gd name="connsiteY26819" fmla="*/ 1921536 h 3508684"/>
                <a:gd name="connsiteX26820" fmla="*/ 2182154 w 2371972"/>
                <a:gd name="connsiteY26820" fmla="*/ 1922963 h 3508684"/>
                <a:gd name="connsiteX26821" fmla="*/ 2181678 w 2371972"/>
                <a:gd name="connsiteY26821" fmla="*/ 1922678 h 3508684"/>
                <a:gd name="connsiteX26822" fmla="*/ 2181013 w 2371972"/>
                <a:gd name="connsiteY26822" fmla="*/ 1924771 h 3508684"/>
                <a:gd name="connsiteX26823" fmla="*/ 2179206 w 2371972"/>
                <a:gd name="connsiteY26823" fmla="*/ 1925723 h 3508684"/>
                <a:gd name="connsiteX26824" fmla="*/ 2176923 w 2371972"/>
                <a:gd name="connsiteY26824" fmla="*/ 1929434 h 3508684"/>
                <a:gd name="connsiteX26825" fmla="*/ 2176638 w 2371972"/>
                <a:gd name="connsiteY26825" fmla="*/ 1930861 h 3508684"/>
                <a:gd name="connsiteX26826" fmla="*/ 2175877 w 2371972"/>
                <a:gd name="connsiteY26826" fmla="*/ 1931527 h 3508684"/>
                <a:gd name="connsiteX26827" fmla="*/ 2175212 w 2371972"/>
                <a:gd name="connsiteY26827" fmla="*/ 1933335 h 3508684"/>
                <a:gd name="connsiteX26828" fmla="*/ 2168555 w 2371972"/>
                <a:gd name="connsiteY26828" fmla="*/ 1935429 h 3508684"/>
                <a:gd name="connsiteX26829" fmla="*/ 2167889 w 2371972"/>
                <a:gd name="connsiteY26829" fmla="*/ 1937237 h 3508684"/>
                <a:gd name="connsiteX26830" fmla="*/ 2168364 w 2371972"/>
                <a:gd name="connsiteY26830" fmla="*/ 1937522 h 3508684"/>
                <a:gd name="connsiteX26831" fmla="*/ 2168840 w 2371972"/>
                <a:gd name="connsiteY26831" fmla="*/ 1941709 h 3508684"/>
                <a:gd name="connsiteX26832" fmla="*/ 2168555 w 2371972"/>
                <a:gd name="connsiteY26832" fmla="*/ 1942661 h 3508684"/>
                <a:gd name="connsiteX26833" fmla="*/ 2167509 w 2371972"/>
                <a:gd name="connsiteY26833" fmla="*/ 1943612 h 3508684"/>
                <a:gd name="connsiteX26834" fmla="*/ 2167984 w 2371972"/>
                <a:gd name="connsiteY26834" fmla="*/ 1945420 h 3508684"/>
                <a:gd name="connsiteX26835" fmla="*/ 2164846 w 2371972"/>
                <a:gd name="connsiteY26835" fmla="*/ 1947038 h 3508684"/>
                <a:gd name="connsiteX26836" fmla="*/ 2162754 w 2371972"/>
                <a:gd name="connsiteY26836" fmla="*/ 1946753 h 3508684"/>
                <a:gd name="connsiteX26837" fmla="*/ 2162088 w 2371972"/>
                <a:gd name="connsiteY26837" fmla="*/ 1948561 h 3508684"/>
                <a:gd name="connsiteX26838" fmla="*/ 2161422 w 2371972"/>
                <a:gd name="connsiteY26838" fmla="*/ 1949227 h 3508684"/>
                <a:gd name="connsiteX26839" fmla="*/ 2160661 w 2371972"/>
                <a:gd name="connsiteY26839" fmla="*/ 1952557 h 3508684"/>
                <a:gd name="connsiteX26840" fmla="*/ 2158854 w 2371972"/>
                <a:gd name="connsiteY26840" fmla="*/ 1954365 h 3508684"/>
                <a:gd name="connsiteX26841" fmla="*/ 2157048 w 2371972"/>
                <a:gd name="connsiteY26841" fmla="*/ 1958457 h 3508684"/>
                <a:gd name="connsiteX26842" fmla="*/ 2155716 w 2371972"/>
                <a:gd name="connsiteY26842" fmla="*/ 1960075 h 3508684"/>
                <a:gd name="connsiteX26843" fmla="*/ 2156192 w 2371972"/>
                <a:gd name="connsiteY26843" fmla="*/ 1960931 h 3508684"/>
                <a:gd name="connsiteX26844" fmla="*/ 2154004 w 2371972"/>
                <a:gd name="connsiteY26844" fmla="*/ 1963405 h 3508684"/>
                <a:gd name="connsiteX26845" fmla="*/ 2152958 w 2371972"/>
                <a:gd name="connsiteY26845" fmla="*/ 1963691 h 3508684"/>
                <a:gd name="connsiteX26846" fmla="*/ 2152958 w 2371972"/>
                <a:gd name="connsiteY26846" fmla="*/ 1965213 h 3508684"/>
                <a:gd name="connsiteX26847" fmla="*/ 2152483 w 2371972"/>
                <a:gd name="connsiteY26847" fmla="*/ 1966070 h 3508684"/>
                <a:gd name="connsiteX26848" fmla="*/ 2151817 w 2371972"/>
                <a:gd name="connsiteY26848" fmla="*/ 1966355 h 3508684"/>
                <a:gd name="connsiteX26849" fmla="*/ 2150295 w 2371972"/>
                <a:gd name="connsiteY26849" fmla="*/ 1968639 h 3508684"/>
                <a:gd name="connsiteX26850" fmla="*/ 2148203 w 2371972"/>
                <a:gd name="connsiteY26850" fmla="*/ 1970447 h 3508684"/>
                <a:gd name="connsiteX26851" fmla="*/ 2144590 w 2371972"/>
                <a:gd name="connsiteY26851" fmla="*/ 1971113 h 3508684"/>
                <a:gd name="connsiteX26852" fmla="*/ 2143258 w 2371972"/>
                <a:gd name="connsiteY26852" fmla="*/ 1972065 h 3508684"/>
                <a:gd name="connsiteX26853" fmla="*/ 2142973 w 2371972"/>
                <a:gd name="connsiteY26853" fmla="*/ 1972921 h 3508684"/>
                <a:gd name="connsiteX26854" fmla="*/ 2141166 w 2371972"/>
                <a:gd name="connsiteY26854" fmla="*/ 1973207 h 3508684"/>
                <a:gd name="connsiteX26855" fmla="*/ 2140881 w 2371972"/>
                <a:gd name="connsiteY26855" fmla="*/ 1973873 h 3508684"/>
                <a:gd name="connsiteX26856" fmla="*/ 2139074 w 2371972"/>
                <a:gd name="connsiteY26856" fmla="*/ 1974253 h 3508684"/>
                <a:gd name="connsiteX26857" fmla="*/ 2138788 w 2371972"/>
                <a:gd name="connsiteY26857" fmla="*/ 1975110 h 3508684"/>
                <a:gd name="connsiteX26858" fmla="*/ 2134984 w 2371972"/>
                <a:gd name="connsiteY26858" fmla="*/ 1976347 h 3508684"/>
                <a:gd name="connsiteX26859" fmla="*/ 2132892 w 2371972"/>
                <a:gd name="connsiteY26859" fmla="*/ 1979773 h 3508684"/>
                <a:gd name="connsiteX26860" fmla="*/ 2131180 w 2371972"/>
                <a:gd name="connsiteY26860" fmla="*/ 1979107 h 3508684"/>
                <a:gd name="connsiteX26861" fmla="*/ 2130705 w 2371972"/>
                <a:gd name="connsiteY26861" fmla="*/ 1981200 h 3508684"/>
                <a:gd name="connsiteX26862" fmla="*/ 2129944 w 2371972"/>
                <a:gd name="connsiteY26862" fmla="*/ 1981200 h 3508684"/>
                <a:gd name="connsiteX26863" fmla="*/ 2129944 w 2371972"/>
                <a:gd name="connsiteY26863" fmla="*/ 1982818 h 3508684"/>
                <a:gd name="connsiteX26864" fmla="*/ 2127472 w 2371972"/>
                <a:gd name="connsiteY26864" fmla="*/ 1983103 h 3508684"/>
                <a:gd name="connsiteX26865" fmla="*/ 2127472 w 2371972"/>
                <a:gd name="connsiteY26865" fmla="*/ 1985863 h 3508684"/>
                <a:gd name="connsiteX26866" fmla="*/ 2124619 w 2371972"/>
                <a:gd name="connsiteY26866" fmla="*/ 1986148 h 3508684"/>
                <a:gd name="connsiteX26867" fmla="*/ 2122146 w 2371972"/>
                <a:gd name="connsiteY26867" fmla="*/ 1984721 h 3508684"/>
                <a:gd name="connsiteX26868" fmla="*/ 2116821 w 2371972"/>
                <a:gd name="connsiteY26868" fmla="*/ 1986148 h 3508684"/>
                <a:gd name="connsiteX26869" fmla="*/ 2114348 w 2371972"/>
                <a:gd name="connsiteY26869" fmla="*/ 1988622 h 3508684"/>
                <a:gd name="connsiteX26870" fmla="*/ 2113302 w 2371972"/>
                <a:gd name="connsiteY26870" fmla="*/ 1990716 h 3508684"/>
                <a:gd name="connsiteX26871" fmla="*/ 2111970 w 2371972"/>
                <a:gd name="connsiteY26871" fmla="*/ 1991953 h 3508684"/>
                <a:gd name="connsiteX26872" fmla="*/ 2111305 w 2371972"/>
                <a:gd name="connsiteY26872" fmla="*/ 1994237 h 3508684"/>
                <a:gd name="connsiteX26873" fmla="*/ 2109498 w 2371972"/>
                <a:gd name="connsiteY26873" fmla="*/ 1997472 h 3508684"/>
                <a:gd name="connsiteX26874" fmla="*/ 2107976 w 2371972"/>
                <a:gd name="connsiteY26874" fmla="*/ 1998329 h 3508684"/>
                <a:gd name="connsiteX26875" fmla="*/ 2106930 w 2371972"/>
                <a:gd name="connsiteY26875" fmla="*/ 2000612 h 3508684"/>
                <a:gd name="connsiteX26876" fmla="*/ 2107406 w 2371972"/>
                <a:gd name="connsiteY26876" fmla="*/ 2001564 h 3508684"/>
                <a:gd name="connsiteX26877" fmla="*/ 2106930 w 2371972"/>
                <a:gd name="connsiteY26877" fmla="*/ 2001850 h 3508684"/>
                <a:gd name="connsiteX26878" fmla="*/ 2104648 w 2371972"/>
                <a:gd name="connsiteY26878" fmla="*/ 2008511 h 3508684"/>
                <a:gd name="connsiteX26879" fmla="*/ 2103602 w 2371972"/>
                <a:gd name="connsiteY26879" fmla="*/ 2009938 h 3508684"/>
                <a:gd name="connsiteX26880" fmla="*/ 2102746 w 2371972"/>
                <a:gd name="connsiteY26880" fmla="*/ 2014125 h 3508684"/>
                <a:gd name="connsiteX26881" fmla="*/ 2100463 w 2371972"/>
                <a:gd name="connsiteY26881" fmla="*/ 2020215 h 3508684"/>
                <a:gd name="connsiteX26882" fmla="*/ 2100178 w 2371972"/>
                <a:gd name="connsiteY26882" fmla="*/ 2022689 h 3508684"/>
                <a:gd name="connsiteX26883" fmla="*/ 2099703 w 2371972"/>
                <a:gd name="connsiteY26883" fmla="*/ 2022975 h 3508684"/>
                <a:gd name="connsiteX26884" fmla="*/ 2099227 w 2371972"/>
                <a:gd name="connsiteY26884" fmla="*/ 2025925 h 3508684"/>
                <a:gd name="connsiteX26885" fmla="*/ 2098752 w 2371972"/>
                <a:gd name="connsiteY26885" fmla="*/ 2026210 h 3508684"/>
                <a:gd name="connsiteX26886" fmla="*/ 2098752 w 2371972"/>
                <a:gd name="connsiteY26886" fmla="*/ 2030397 h 3508684"/>
                <a:gd name="connsiteX26887" fmla="*/ 2097420 w 2371972"/>
                <a:gd name="connsiteY26887" fmla="*/ 2035250 h 3508684"/>
                <a:gd name="connsiteX26888" fmla="*/ 2096564 w 2371972"/>
                <a:gd name="connsiteY26888" fmla="*/ 2035631 h 3508684"/>
                <a:gd name="connsiteX26889" fmla="*/ 2095803 w 2371972"/>
                <a:gd name="connsiteY26889" fmla="*/ 2037058 h 3508684"/>
                <a:gd name="connsiteX26890" fmla="*/ 2091619 w 2371972"/>
                <a:gd name="connsiteY26890" fmla="*/ 2037915 h 3508684"/>
                <a:gd name="connsiteX26891" fmla="*/ 2088766 w 2371972"/>
                <a:gd name="connsiteY26891" fmla="*/ 2035726 h 3508684"/>
                <a:gd name="connsiteX26892" fmla="*/ 2086293 w 2371972"/>
                <a:gd name="connsiteY26892" fmla="*/ 2035060 h 3508684"/>
                <a:gd name="connsiteX26893" fmla="*/ 2086579 w 2371972"/>
                <a:gd name="connsiteY26893" fmla="*/ 2034203 h 3508684"/>
                <a:gd name="connsiteX26894" fmla="*/ 2087435 w 2371972"/>
                <a:gd name="connsiteY26894" fmla="*/ 2033537 h 3508684"/>
                <a:gd name="connsiteX26895" fmla="*/ 2088195 w 2371972"/>
                <a:gd name="connsiteY26895" fmla="*/ 2030112 h 3508684"/>
                <a:gd name="connsiteX26896" fmla="*/ 2087435 w 2371972"/>
                <a:gd name="connsiteY26896" fmla="*/ 2028494 h 3508684"/>
                <a:gd name="connsiteX26897" fmla="*/ 2087720 w 2371972"/>
                <a:gd name="connsiteY26897" fmla="*/ 2027066 h 3508684"/>
                <a:gd name="connsiteX26898" fmla="*/ 2087244 w 2371972"/>
                <a:gd name="connsiteY26898" fmla="*/ 2026781 h 3508684"/>
                <a:gd name="connsiteX26899" fmla="*/ 2086959 w 2371972"/>
                <a:gd name="connsiteY26899" fmla="*/ 2025163 h 3508684"/>
                <a:gd name="connsiteX26900" fmla="*/ 2085628 w 2371972"/>
                <a:gd name="connsiteY26900" fmla="*/ 2024497 h 3508684"/>
                <a:gd name="connsiteX26901" fmla="*/ 2083536 w 2371972"/>
                <a:gd name="connsiteY26901" fmla="*/ 2024878 h 3508684"/>
                <a:gd name="connsiteX26902" fmla="*/ 2080112 w 2371972"/>
                <a:gd name="connsiteY26902" fmla="*/ 2023926 h 3508684"/>
                <a:gd name="connsiteX26903" fmla="*/ 2078781 w 2371972"/>
                <a:gd name="connsiteY26903" fmla="*/ 2024307 h 3508684"/>
                <a:gd name="connsiteX26904" fmla="*/ 2074596 w 2371972"/>
                <a:gd name="connsiteY26904" fmla="*/ 2023070 h 3508684"/>
                <a:gd name="connsiteX26905" fmla="*/ 2071173 w 2371972"/>
                <a:gd name="connsiteY26905" fmla="*/ 2023070 h 3508684"/>
                <a:gd name="connsiteX26906" fmla="*/ 2069651 w 2371972"/>
                <a:gd name="connsiteY26906" fmla="*/ 2024687 h 3508684"/>
                <a:gd name="connsiteX26907" fmla="*/ 2069651 w 2371972"/>
                <a:gd name="connsiteY26907" fmla="*/ 2026115 h 3508684"/>
                <a:gd name="connsiteX26908" fmla="*/ 2068320 w 2371972"/>
                <a:gd name="connsiteY26908" fmla="*/ 2027733 h 3508684"/>
                <a:gd name="connsiteX26909" fmla="*/ 2068320 w 2371972"/>
                <a:gd name="connsiteY26909" fmla="*/ 2028589 h 3508684"/>
                <a:gd name="connsiteX26910" fmla="*/ 2067464 w 2371972"/>
                <a:gd name="connsiteY26910" fmla="*/ 2029445 h 3508684"/>
                <a:gd name="connsiteX26911" fmla="*/ 2065942 w 2371972"/>
                <a:gd name="connsiteY26911" fmla="*/ 2033157 h 3508684"/>
                <a:gd name="connsiteX26912" fmla="*/ 2063850 w 2371972"/>
                <a:gd name="connsiteY26912" fmla="*/ 2031919 h 3508684"/>
                <a:gd name="connsiteX26913" fmla="*/ 2063565 w 2371972"/>
                <a:gd name="connsiteY26913" fmla="*/ 2033347 h 3508684"/>
                <a:gd name="connsiteX26914" fmla="*/ 2064325 w 2371972"/>
                <a:gd name="connsiteY26914" fmla="*/ 2034013 h 3508684"/>
                <a:gd name="connsiteX26915" fmla="*/ 2064801 w 2371972"/>
                <a:gd name="connsiteY26915" fmla="*/ 2035631 h 3508684"/>
                <a:gd name="connsiteX26916" fmla="*/ 2067274 w 2371972"/>
                <a:gd name="connsiteY26916" fmla="*/ 2036582 h 3508684"/>
                <a:gd name="connsiteX26917" fmla="*/ 2067749 w 2371972"/>
                <a:gd name="connsiteY26917" fmla="*/ 2038390 h 3508684"/>
                <a:gd name="connsiteX26918" fmla="*/ 2069556 w 2371972"/>
                <a:gd name="connsiteY26918" fmla="*/ 2040008 h 3508684"/>
                <a:gd name="connsiteX26919" fmla="*/ 2071078 w 2371972"/>
                <a:gd name="connsiteY26919" fmla="*/ 2040674 h 3508684"/>
                <a:gd name="connsiteX26920" fmla="*/ 2075547 w 2371972"/>
                <a:gd name="connsiteY26920" fmla="*/ 2040960 h 3508684"/>
                <a:gd name="connsiteX26921" fmla="*/ 2078020 w 2371972"/>
                <a:gd name="connsiteY26921" fmla="*/ 2040579 h 3508684"/>
                <a:gd name="connsiteX26922" fmla="*/ 2080112 w 2371972"/>
                <a:gd name="connsiteY26922" fmla="*/ 2040960 h 3508684"/>
                <a:gd name="connsiteX26923" fmla="*/ 2082394 w 2371972"/>
                <a:gd name="connsiteY26923" fmla="*/ 2039723 h 3508684"/>
                <a:gd name="connsiteX26924" fmla="*/ 2082394 w 2371972"/>
                <a:gd name="connsiteY26924" fmla="*/ 2038866 h 3508684"/>
                <a:gd name="connsiteX26925" fmla="*/ 2083250 w 2371972"/>
                <a:gd name="connsiteY26925" fmla="*/ 2039247 h 3508684"/>
                <a:gd name="connsiteX26926" fmla="*/ 2083536 w 2371972"/>
                <a:gd name="connsiteY26926" fmla="*/ 2039913 h 3508684"/>
                <a:gd name="connsiteX26927" fmla="*/ 2084582 w 2371972"/>
                <a:gd name="connsiteY26927" fmla="*/ 2040198 h 3508684"/>
                <a:gd name="connsiteX26928" fmla="*/ 2084582 w 2371972"/>
                <a:gd name="connsiteY26928" fmla="*/ 2036963 h 3508684"/>
                <a:gd name="connsiteX26929" fmla="*/ 2086389 w 2371972"/>
                <a:gd name="connsiteY26929" fmla="*/ 2036011 h 3508684"/>
                <a:gd name="connsiteX26930" fmla="*/ 2088481 w 2371972"/>
                <a:gd name="connsiteY26930" fmla="*/ 2036868 h 3508684"/>
                <a:gd name="connsiteX26931" fmla="*/ 2089812 w 2371972"/>
                <a:gd name="connsiteY26931" fmla="*/ 2038105 h 3508684"/>
                <a:gd name="connsiteX26932" fmla="*/ 2093236 w 2371972"/>
                <a:gd name="connsiteY26932" fmla="*/ 2039056 h 3508684"/>
                <a:gd name="connsiteX26933" fmla="*/ 2098466 w 2371972"/>
                <a:gd name="connsiteY26933" fmla="*/ 2038390 h 3508684"/>
                <a:gd name="connsiteX26934" fmla="*/ 2103792 w 2371972"/>
                <a:gd name="connsiteY26934" fmla="*/ 2038390 h 3508684"/>
                <a:gd name="connsiteX26935" fmla="*/ 2104267 w 2371972"/>
                <a:gd name="connsiteY26935" fmla="*/ 2038676 h 3508684"/>
                <a:gd name="connsiteX26936" fmla="*/ 2104553 w 2371972"/>
                <a:gd name="connsiteY26936" fmla="*/ 2039913 h 3508684"/>
                <a:gd name="connsiteX26937" fmla="*/ 2102460 w 2371972"/>
                <a:gd name="connsiteY26937" fmla="*/ 2040864 h 3508684"/>
                <a:gd name="connsiteX26938" fmla="*/ 2101605 w 2371972"/>
                <a:gd name="connsiteY26938" fmla="*/ 2042482 h 3508684"/>
                <a:gd name="connsiteX26939" fmla="*/ 2101129 w 2371972"/>
                <a:gd name="connsiteY26939" fmla="*/ 2045527 h 3508684"/>
                <a:gd name="connsiteX26940" fmla="*/ 2102175 w 2371972"/>
                <a:gd name="connsiteY26940" fmla="*/ 2046193 h 3508684"/>
                <a:gd name="connsiteX26941" fmla="*/ 2102651 w 2371972"/>
                <a:gd name="connsiteY26941" fmla="*/ 2048287 h 3508684"/>
                <a:gd name="connsiteX26942" fmla="*/ 2101890 w 2371972"/>
                <a:gd name="connsiteY26942" fmla="*/ 2049904 h 3508684"/>
                <a:gd name="connsiteX26943" fmla="*/ 2100558 w 2371972"/>
                <a:gd name="connsiteY26943" fmla="*/ 2050856 h 3508684"/>
                <a:gd name="connsiteX26944" fmla="*/ 2099893 w 2371972"/>
                <a:gd name="connsiteY26944" fmla="*/ 2052093 h 3508684"/>
                <a:gd name="connsiteX26945" fmla="*/ 2098847 w 2371972"/>
                <a:gd name="connsiteY26945" fmla="*/ 2052474 h 3508684"/>
                <a:gd name="connsiteX26946" fmla="*/ 2098561 w 2371972"/>
                <a:gd name="connsiteY26946" fmla="*/ 2053140 h 3508684"/>
                <a:gd name="connsiteX26947" fmla="*/ 2099227 w 2371972"/>
                <a:gd name="connsiteY26947" fmla="*/ 2054377 h 3508684"/>
                <a:gd name="connsiteX26948" fmla="*/ 2097135 w 2371972"/>
                <a:gd name="connsiteY26948" fmla="*/ 2055995 h 3508684"/>
                <a:gd name="connsiteX26949" fmla="*/ 2094852 w 2371972"/>
                <a:gd name="connsiteY26949" fmla="*/ 2056661 h 3508684"/>
                <a:gd name="connsiteX26950" fmla="*/ 2093521 w 2371972"/>
                <a:gd name="connsiteY26950" fmla="*/ 2057803 h 3508684"/>
                <a:gd name="connsiteX26951" fmla="*/ 2091429 w 2371972"/>
                <a:gd name="connsiteY26951" fmla="*/ 2058659 h 3508684"/>
                <a:gd name="connsiteX26952" fmla="*/ 2090098 w 2371972"/>
                <a:gd name="connsiteY26952" fmla="*/ 2060086 h 3508684"/>
                <a:gd name="connsiteX26953" fmla="*/ 2090383 w 2371972"/>
                <a:gd name="connsiteY26953" fmla="*/ 2061895 h 3508684"/>
                <a:gd name="connsiteX26954" fmla="*/ 2089717 w 2371972"/>
                <a:gd name="connsiteY26954" fmla="*/ 2061895 h 3508684"/>
                <a:gd name="connsiteX26955" fmla="*/ 2089242 w 2371972"/>
                <a:gd name="connsiteY26955" fmla="*/ 2061038 h 3508684"/>
                <a:gd name="connsiteX26956" fmla="*/ 2087435 w 2371972"/>
                <a:gd name="connsiteY26956" fmla="*/ 2060657 h 3508684"/>
                <a:gd name="connsiteX26957" fmla="*/ 2084582 w 2371972"/>
                <a:gd name="connsiteY26957" fmla="*/ 2061324 h 3508684"/>
                <a:gd name="connsiteX26958" fmla="*/ 2083726 w 2371972"/>
                <a:gd name="connsiteY26958" fmla="*/ 2063512 h 3508684"/>
                <a:gd name="connsiteX26959" fmla="*/ 2077259 w 2371972"/>
                <a:gd name="connsiteY26959" fmla="*/ 2067985 h 3508684"/>
                <a:gd name="connsiteX26960" fmla="*/ 2076403 w 2371972"/>
                <a:gd name="connsiteY26960" fmla="*/ 2071030 h 3508684"/>
                <a:gd name="connsiteX26961" fmla="*/ 2075642 w 2371972"/>
                <a:gd name="connsiteY26961" fmla="*/ 2071696 h 3508684"/>
                <a:gd name="connsiteX26962" fmla="*/ 2075928 w 2371972"/>
                <a:gd name="connsiteY26962" fmla="*/ 2072838 h 3508684"/>
                <a:gd name="connsiteX26963" fmla="*/ 2075452 w 2371972"/>
                <a:gd name="connsiteY26963" fmla="*/ 2074075 h 3508684"/>
                <a:gd name="connsiteX26964" fmla="*/ 2074977 w 2371972"/>
                <a:gd name="connsiteY26964" fmla="*/ 2074360 h 3508684"/>
                <a:gd name="connsiteX26965" fmla="*/ 2074691 w 2371972"/>
                <a:gd name="connsiteY26965" fmla="*/ 2075502 h 3508684"/>
                <a:gd name="connsiteX26966" fmla="*/ 2073835 w 2371972"/>
                <a:gd name="connsiteY26966" fmla="*/ 2076168 h 3508684"/>
                <a:gd name="connsiteX26967" fmla="*/ 2075167 w 2371972"/>
                <a:gd name="connsiteY26967" fmla="*/ 2089776 h 3508684"/>
                <a:gd name="connsiteX26968" fmla="*/ 2077639 w 2371972"/>
                <a:gd name="connsiteY26968" fmla="*/ 2091584 h 3508684"/>
                <a:gd name="connsiteX26969" fmla="*/ 2082585 w 2371972"/>
                <a:gd name="connsiteY26969" fmla="*/ 2091203 h 3508684"/>
                <a:gd name="connsiteX26970" fmla="*/ 2083440 w 2371972"/>
                <a:gd name="connsiteY26970" fmla="*/ 2092155 h 3508684"/>
                <a:gd name="connsiteX26971" fmla="*/ 2084487 w 2371972"/>
                <a:gd name="connsiteY26971" fmla="*/ 2092536 h 3508684"/>
                <a:gd name="connsiteX26972" fmla="*/ 2085533 w 2371972"/>
                <a:gd name="connsiteY26972" fmla="*/ 2094153 h 3508684"/>
                <a:gd name="connsiteX26973" fmla="*/ 2085818 w 2371972"/>
                <a:gd name="connsiteY26973" fmla="*/ 2095581 h 3508684"/>
                <a:gd name="connsiteX26974" fmla="*/ 2085152 w 2371972"/>
                <a:gd name="connsiteY26974" fmla="*/ 2098055 h 3508684"/>
                <a:gd name="connsiteX26975" fmla="*/ 2083060 w 2371972"/>
                <a:gd name="connsiteY26975" fmla="*/ 2099292 h 3508684"/>
                <a:gd name="connsiteX26976" fmla="*/ 2083060 w 2371972"/>
                <a:gd name="connsiteY26976" fmla="*/ 2099958 h 3508684"/>
                <a:gd name="connsiteX26977" fmla="*/ 2082585 w 2371972"/>
                <a:gd name="connsiteY26977" fmla="*/ 2100243 h 3508684"/>
                <a:gd name="connsiteX26978" fmla="*/ 2082585 w 2371972"/>
                <a:gd name="connsiteY26978" fmla="*/ 2102908 h 3508684"/>
                <a:gd name="connsiteX26979" fmla="*/ 2080397 w 2371972"/>
                <a:gd name="connsiteY26979" fmla="*/ 2105477 h 3508684"/>
                <a:gd name="connsiteX26980" fmla="*/ 2079922 w 2371972"/>
                <a:gd name="connsiteY26980" fmla="*/ 2107951 h 3508684"/>
                <a:gd name="connsiteX26981" fmla="*/ 2079066 w 2371972"/>
                <a:gd name="connsiteY26981" fmla="*/ 2108617 h 3508684"/>
                <a:gd name="connsiteX26982" fmla="*/ 2078781 w 2371972"/>
                <a:gd name="connsiteY26982" fmla="*/ 2109474 h 3508684"/>
                <a:gd name="connsiteX26983" fmla="*/ 2077735 w 2371972"/>
                <a:gd name="connsiteY26983" fmla="*/ 2109854 h 3508684"/>
                <a:gd name="connsiteX26984" fmla="*/ 2076213 w 2371972"/>
                <a:gd name="connsiteY26984" fmla="*/ 2112329 h 3508684"/>
                <a:gd name="connsiteX26985" fmla="*/ 2075928 w 2371972"/>
                <a:gd name="connsiteY26985" fmla="*/ 2114803 h 3508684"/>
                <a:gd name="connsiteX26986" fmla="*/ 2072314 w 2371972"/>
                <a:gd name="connsiteY26986" fmla="*/ 2116896 h 3508684"/>
                <a:gd name="connsiteX26987" fmla="*/ 2072314 w 2371972"/>
                <a:gd name="connsiteY26987" fmla="*/ 2117562 h 3508684"/>
                <a:gd name="connsiteX26988" fmla="*/ 2070982 w 2371972"/>
                <a:gd name="connsiteY26988" fmla="*/ 2118419 h 3508684"/>
                <a:gd name="connsiteX26989" fmla="*/ 2070127 w 2371972"/>
                <a:gd name="connsiteY26989" fmla="*/ 2119846 h 3508684"/>
                <a:gd name="connsiteX26990" fmla="*/ 2069841 w 2371972"/>
                <a:gd name="connsiteY26990" fmla="*/ 2121273 h 3508684"/>
                <a:gd name="connsiteX26991" fmla="*/ 2070317 w 2371972"/>
                <a:gd name="connsiteY26991" fmla="*/ 2122225 h 3508684"/>
                <a:gd name="connsiteX26992" fmla="*/ 2070317 w 2371972"/>
                <a:gd name="connsiteY26992" fmla="*/ 2124319 h 3508684"/>
                <a:gd name="connsiteX26993" fmla="*/ 2068225 w 2371972"/>
                <a:gd name="connsiteY26993" fmla="*/ 2125936 h 3508684"/>
                <a:gd name="connsiteX26994" fmla="*/ 2068225 w 2371972"/>
                <a:gd name="connsiteY26994" fmla="*/ 2126602 h 3508684"/>
                <a:gd name="connsiteX26995" fmla="*/ 2069080 w 2371972"/>
                <a:gd name="connsiteY26995" fmla="*/ 2127554 h 3508684"/>
                <a:gd name="connsiteX26996" fmla="*/ 2068034 w 2371972"/>
                <a:gd name="connsiteY26996" fmla="*/ 2128981 h 3508684"/>
                <a:gd name="connsiteX26997" fmla="*/ 2064230 w 2371972"/>
                <a:gd name="connsiteY26997" fmla="*/ 2129838 h 3508684"/>
                <a:gd name="connsiteX26998" fmla="*/ 2063470 w 2371972"/>
                <a:gd name="connsiteY26998" fmla="*/ 2130504 h 3508684"/>
                <a:gd name="connsiteX26999" fmla="*/ 2063470 w 2371972"/>
                <a:gd name="connsiteY26999" fmla="*/ 2131646 h 3508684"/>
                <a:gd name="connsiteX27000" fmla="*/ 2062424 w 2371972"/>
                <a:gd name="connsiteY27000" fmla="*/ 2132026 h 3508684"/>
                <a:gd name="connsiteX27001" fmla="*/ 2062424 w 2371972"/>
                <a:gd name="connsiteY27001" fmla="*/ 2132978 h 3508684"/>
                <a:gd name="connsiteX27002" fmla="*/ 2061568 w 2371972"/>
                <a:gd name="connsiteY27002" fmla="*/ 2133929 h 3508684"/>
                <a:gd name="connsiteX27003" fmla="*/ 2062614 w 2371972"/>
                <a:gd name="connsiteY27003" fmla="*/ 2134786 h 3508684"/>
                <a:gd name="connsiteX27004" fmla="*/ 2062614 w 2371972"/>
                <a:gd name="connsiteY27004" fmla="*/ 2135642 h 3508684"/>
                <a:gd name="connsiteX27005" fmla="*/ 2061758 w 2371972"/>
                <a:gd name="connsiteY27005" fmla="*/ 2136023 h 3508684"/>
                <a:gd name="connsiteX27006" fmla="*/ 2062233 w 2371972"/>
                <a:gd name="connsiteY27006" fmla="*/ 2138116 h 3508684"/>
                <a:gd name="connsiteX27007" fmla="*/ 2058429 w 2371972"/>
                <a:gd name="connsiteY27007" fmla="*/ 2141733 h 3508684"/>
                <a:gd name="connsiteX27008" fmla="*/ 2053769 w 2371972"/>
                <a:gd name="connsiteY27008" fmla="*/ 2143826 h 3508684"/>
                <a:gd name="connsiteX27009" fmla="*/ 2051107 w 2371972"/>
                <a:gd name="connsiteY27009" fmla="*/ 2143160 h 3508684"/>
                <a:gd name="connsiteX27010" fmla="*/ 2049585 w 2371972"/>
                <a:gd name="connsiteY27010" fmla="*/ 2143541 h 3508684"/>
                <a:gd name="connsiteX27011" fmla="*/ 2048063 w 2371972"/>
                <a:gd name="connsiteY27011" fmla="*/ 2144968 h 3508684"/>
                <a:gd name="connsiteX27012" fmla="*/ 2047588 w 2371972"/>
                <a:gd name="connsiteY27012" fmla="*/ 2146110 h 3508684"/>
                <a:gd name="connsiteX27013" fmla="*/ 2046257 w 2371972"/>
                <a:gd name="connsiteY27013" fmla="*/ 2146110 h 3508684"/>
                <a:gd name="connsiteX27014" fmla="*/ 2043404 w 2371972"/>
                <a:gd name="connsiteY27014" fmla="*/ 2147537 h 3508684"/>
                <a:gd name="connsiteX27015" fmla="*/ 2042643 w 2371972"/>
                <a:gd name="connsiteY27015" fmla="*/ 2147252 h 3508684"/>
                <a:gd name="connsiteX27016" fmla="*/ 2042928 w 2371972"/>
                <a:gd name="connsiteY27016" fmla="*/ 2148108 h 3508684"/>
                <a:gd name="connsiteX27017" fmla="*/ 2042453 w 2371972"/>
                <a:gd name="connsiteY27017" fmla="*/ 2148774 h 3508684"/>
                <a:gd name="connsiteX27018" fmla="*/ 2040170 w 2371972"/>
                <a:gd name="connsiteY27018" fmla="*/ 2149631 h 3508684"/>
                <a:gd name="connsiteX27019" fmla="*/ 2037983 w 2371972"/>
                <a:gd name="connsiteY27019" fmla="*/ 2149916 h 3508684"/>
                <a:gd name="connsiteX27020" fmla="*/ 2036461 w 2371972"/>
                <a:gd name="connsiteY27020" fmla="*/ 2149535 h 3508684"/>
                <a:gd name="connsiteX27021" fmla="*/ 2033798 w 2371972"/>
                <a:gd name="connsiteY27021" fmla="*/ 2150487 h 3508684"/>
                <a:gd name="connsiteX27022" fmla="*/ 2031326 w 2371972"/>
                <a:gd name="connsiteY27022" fmla="*/ 2153056 h 3508684"/>
                <a:gd name="connsiteX27023" fmla="*/ 2031041 w 2371972"/>
                <a:gd name="connsiteY27023" fmla="*/ 2154484 h 3508684"/>
                <a:gd name="connsiteX27024" fmla="*/ 2030375 w 2371972"/>
                <a:gd name="connsiteY27024" fmla="*/ 2154484 h 3508684"/>
                <a:gd name="connsiteX27025" fmla="*/ 2027522 w 2371972"/>
                <a:gd name="connsiteY27025" fmla="*/ 2158576 h 3508684"/>
                <a:gd name="connsiteX27026" fmla="*/ 2026476 w 2371972"/>
                <a:gd name="connsiteY27026" fmla="*/ 2159432 h 3508684"/>
                <a:gd name="connsiteX27027" fmla="*/ 2024003 w 2371972"/>
                <a:gd name="connsiteY27027" fmla="*/ 2164000 h 3508684"/>
                <a:gd name="connsiteX27028" fmla="*/ 2023147 w 2371972"/>
                <a:gd name="connsiteY27028" fmla="*/ 2164666 h 3508684"/>
                <a:gd name="connsiteX27029" fmla="*/ 2022862 w 2371972"/>
                <a:gd name="connsiteY27029" fmla="*/ 2165808 h 3508684"/>
                <a:gd name="connsiteX27030" fmla="*/ 2023623 w 2371972"/>
                <a:gd name="connsiteY27030" fmla="*/ 2166949 h 3508684"/>
                <a:gd name="connsiteX27031" fmla="*/ 2019819 w 2371972"/>
                <a:gd name="connsiteY27031" fmla="*/ 2169424 h 3508684"/>
                <a:gd name="connsiteX27032" fmla="*/ 2019343 w 2371972"/>
                <a:gd name="connsiteY27032" fmla="*/ 2170280 h 3508684"/>
                <a:gd name="connsiteX27033" fmla="*/ 2015920 w 2371972"/>
                <a:gd name="connsiteY27033" fmla="*/ 2171232 h 3508684"/>
                <a:gd name="connsiteX27034" fmla="*/ 2015064 w 2371972"/>
                <a:gd name="connsiteY27034" fmla="*/ 2172659 h 3508684"/>
                <a:gd name="connsiteX27035" fmla="*/ 2013542 w 2371972"/>
                <a:gd name="connsiteY27035" fmla="*/ 2173325 h 3508684"/>
                <a:gd name="connsiteX27036" fmla="*/ 2013257 w 2371972"/>
                <a:gd name="connsiteY27036" fmla="*/ 2174182 h 3508684"/>
                <a:gd name="connsiteX27037" fmla="*/ 2011735 w 2371972"/>
                <a:gd name="connsiteY27037" fmla="*/ 2174848 h 3508684"/>
                <a:gd name="connsiteX27038" fmla="*/ 2010880 w 2371972"/>
                <a:gd name="connsiteY27038" fmla="*/ 2174562 h 3508684"/>
                <a:gd name="connsiteX27039" fmla="*/ 2010404 w 2371972"/>
                <a:gd name="connsiteY27039" fmla="*/ 2175419 h 3508684"/>
                <a:gd name="connsiteX27040" fmla="*/ 2010880 w 2371972"/>
                <a:gd name="connsiteY27040" fmla="*/ 2177227 h 3508684"/>
                <a:gd name="connsiteX27041" fmla="*/ 2008692 w 2371972"/>
                <a:gd name="connsiteY27041" fmla="*/ 2179701 h 3508684"/>
                <a:gd name="connsiteX27042" fmla="*/ 2008692 w 2371972"/>
                <a:gd name="connsiteY27042" fmla="*/ 2180367 h 3508684"/>
                <a:gd name="connsiteX27043" fmla="*/ 2005079 w 2371972"/>
                <a:gd name="connsiteY27043" fmla="*/ 2181794 h 3508684"/>
                <a:gd name="connsiteX27044" fmla="*/ 2004793 w 2371972"/>
                <a:gd name="connsiteY27044" fmla="*/ 2182651 h 3508684"/>
                <a:gd name="connsiteX27045" fmla="*/ 2003462 w 2371972"/>
                <a:gd name="connsiteY27045" fmla="*/ 2183317 h 3508684"/>
                <a:gd name="connsiteX27046" fmla="*/ 1999658 w 2371972"/>
                <a:gd name="connsiteY27046" fmla="*/ 2184459 h 3508684"/>
                <a:gd name="connsiteX27047" fmla="*/ 1999658 w 2371972"/>
                <a:gd name="connsiteY27047" fmla="*/ 2185981 h 3508684"/>
                <a:gd name="connsiteX27048" fmla="*/ 1998326 w 2371972"/>
                <a:gd name="connsiteY27048" fmla="*/ 2186933 h 3508684"/>
                <a:gd name="connsiteX27049" fmla="*/ 1997185 w 2371972"/>
                <a:gd name="connsiteY27049" fmla="*/ 2187313 h 3508684"/>
                <a:gd name="connsiteX27050" fmla="*/ 1993857 w 2371972"/>
                <a:gd name="connsiteY27050" fmla="*/ 2187313 h 3508684"/>
                <a:gd name="connsiteX27051" fmla="*/ 1992525 w 2371972"/>
                <a:gd name="connsiteY27051" fmla="*/ 2188455 h 3508684"/>
                <a:gd name="connsiteX27052" fmla="*/ 1991479 w 2371972"/>
                <a:gd name="connsiteY27052" fmla="*/ 2191215 h 3508684"/>
                <a:gd name="connsiteX27053" fmla="*/ 1988816 w 2371972"/>
                <a:gd name="connsiteY27053" fmla="*/ 2202729 h 3508684"/>
                <a:gd name="connsiteX27054" fmla="*/ 1988341 w 2371972"/>
                <a:gd name="connsiteY27054" fmla="*/ 2203015 h 3508684"/>
                <a:gd name="connsiteX27055" fmla="*/ 1987485 w 2371972"/>
                <a:gd name="connsiteY27055" fmla="*/ 2206060 h 3508684"/>
                <a:gd name="connsiteX27056" fmla="*/ 1984632 w 2371972"/>
                <a:gd name="connsiteY27056" fmla="*/ 2210627 h 3508684"/>
                <a:gd name="connsiteX27057" fmla="*/ 1984632 w 2371972"/>
                <a:gd name="connsiteY27057" fmla="*/ 2211293 h 3508684"/>
                <a:gd name="connsiteX27058" fmla="*/ 1983966 w 2371972"/>
                <a:gd name="connsiteY27058" fmla="*/ 2211579 h 3508684"/>
                <a:gd name="connsiteX27059" fmla="*/ 1983966 w 2371972"/>
                <a:gd name="connsiteY27059" fmla="*/ 2212245 h 3508684"/>
                <a:gd name="connsiteX27060" fmla="*/ 1981684 w 2371972"/>
                <a:gd name="connsiteY27060" fmla="*/ 2212911 h 3508684"/>
                <a:gd name="connsiteX27061" fmla="*/ 1977500 w 2371972"/>
                <a:gd name="connsiteY27061" fmla="*/ 2211959 h 3508684"/>
                <a:gd name="connsiteX27062" fmla="*/ 1974647 w 2371972"/>
                <a:gd name="connsiteY27062" fmla="*/ 2210342 h 3508684"/>
                <a:gd name="connsiteX27063" fmla="*/ 1973886 w 2371972"/>
                <a:gd name="connsiteY27063" fmla="*/ 2209676 h 3508684"/>
                <a:gd name="connsiteX27064" fmla="*/ 1973886 w 2371972"/>
                <a:gd name="connsiteY27064" fmla="*/ 2209010 h 3508684"/>
                <a:gd name="connsiteX27065" fmla="*/ 1969701 w 2371972"/>
                <a:gd name="connsiteY27065" fmla="*/ 2207392 h 3508684"/>
                <a:gd name="connsiteX27066" fmla="*/ 1962379 w 2371972"/>
                <a:gd name="connsiteY27066" fmla="*/ 2202539 h 3508684"/>
                <a:gd name="connsiteX27067" fmla="*/ 1955722 w 2371972"/>
                <a:gd name="connsiteY27067" fmla="*/ 2201397 h 3508684"/>
                <a:gd name="connsiteX27068" fmla="*/ 1946212 w 2371972"/>
                <a:gd name="connsiteY27068" fmla="*/ 2203871 h 3508684"/>
                <a:gd name="connsiteX27069" fmla="*/ 1945927 w 2371972"/>
                <a:gd name="connsiteY27069" fmla="*/ 2204727 h 3508684"/>
                <a:gd name="connsiteX27070" fmla="*/ 1944595 w 2371972"/>
                <a:gd name="connsiteY27070" fmla="*/ 2204347 h 3508684"/>
                <a:gd name="connsiteX27071" fmla="*/ 1944595 w 2371972"/>
                <a:gd name="connsiteY27071" fmla="*/ 2205298 h 3508684"/>
                <a:gd name="connsiteX27072" fmla="*/ 1943264 w 2371972"/>
                <a:gd name="connsiteY27072" fmla="*/ 2205298 h 3508684"/>
                <a:gd name="connsiteX27073" fmla="*/ 1942979 w 2371972"/>
                <a:gd name="connsiteY27073" fmla="*/ 2206155 h 3508684"/>
                <a:gd name="connsiteX27074" fmla="*/ 1939365 w 2371972"/>
                <a:gd name="connsiteY27074" fmla="*/ 2207297 h 3508684"/>
                <a:gd name="connsiteX27075" fmla="*/ 1938033 w 2371972"/>
                <a:gd name="connsiteY27075" fmla="*/ 2209390 h 3508684"/>
                <a:gd name="connsiteX27076" fmla="*/ 1932898 w 2371972"/>
                <a:gd name="connsiteY27076" fmla="*/ 2211008 h 3508684"/>
                <a:gd name="connsiteX27077" fmla="*/ 1932422 w 2371972"/>
                <a:gd name="connsiteY27077" fmla="*/ 2211864 h 3508684"/>
                <a:gd name="connsiteX27078" fmla="*/ 1931091 w 2371972"/>
                <a:gd name="connsiteY27078" fmla="*/ 2212721 h 3508684"/>
                <a:gd name="connsiteX27079" fmla="*/ 1927667 w 2371972"/>
                <a:gd name="connsiteY27079" fmla="*/ 2213863 h 3508684"/>
                <a:gd name="connsiteX27080" fmla="*/ 1927667 w 2371972"/>
                <a:gd name="connsiteY27080" fmla="*/ 2213006 h 3508684"/>
                <a:gd name="connsiteX27081" fmla="*/ 1924814 w 2371972"/>
                <a:gd name="connsiteY27081" fmla="*/ 2212626 h 3508684"/>
                <a:gd name="connsiteX27082" fmla="*/ 1923008 w 2371972"/>
                <a:gd name="connsiteY27082" fmla="*/ 2210818 h 3508684"/>
                <a:gd name="connsiteX27083" fmla="*/ 1920535 w 2371972"/>
                <a:gd name="connsiteY27083" fmla="*/ 2209866 h 3508684"/>
                <a:gd name="connsiteX27084" fmla="*/ 1917682 w 2371972"/>
                <a:gd name="connsiteY27084" fmla="*/ 2210532 h 3508684"/>
                <a:gd name="connsiteX27085" fmla="*/ 1912737 w 2371972"/>
                <a:gd name="connsiteY27085" fmla="*/ 2210532 h 3508684"/>
                <a:gd name="connsiteX27086" fmla="*/ 1911691 w 2371972"/>
                <a:gd name="connsiteY27086" fmla="*/ 2211198 h 3508684"/>
                <a:gd name="connsiteX27087" fmla="*/ 1910359 w 2371972"/>
                <a:gd name="connsiteY27087" fmla="*/ 2210913 h 3508684"/>
                <a:gd name="connsiteX27088" fmla="*/ 1909884 w 2371972"/>
                <a:gd name="connsiteY27088" fmla="*/ 2211293 h 3508684"/>
                <a:gd name="connsiteX27089" fmla="*/ 1909884 w 2371972"/>
                <a:gd name="connsiteY27089" fmla="*/ 2212245 h 3508684"/>
                <a:gd name="connsiteX27090" fmla="*/ 1906841 w 2371972"/>
                <a:gd name="connsiteY27090" fmla="*/ 2212721 h 3508684"/>
                <a:gd name="connsiteX27091" fmla="*/ 1903037 w 2371972"/>
                <a:gd name="connsiteY27091" fmla="*/ 2211864 h 3508684"/>
                <a:gd name="connsiteX27092" fmla="*/ 1895904 w 2371972"/>
                <a:gd name="connsiteY27092" fmla="*/ 2214434 h 3508684"/>
                <a:gd name="connsiteX27093" fmla="*/ 1895904 w 2371972"/>
                <a:gd name="connsiteY27093" fmla="*/ 2215100 h 3508684"/>
                <a:gd name="connsiteX27094" fmla="*/ 1893622 w 2371972"/>
                <a:gd name="connsiteY27094" fmla="*/ 2215766 h 3508684"/>
                <a:gd name="connsiteX27095" fmla="*/ 1887155 w 2371972"/>
                <a:gd name="connsiteY27095" fmla="*/ 2220333 h 3508684"/>
                <a:gd name="connsiteX27096" fmla="*/ 1882876 w 2371972"/>
                <a:gd name="connsiteY27096" fmla="*/ 2222427 h 3508684"/>
                <a:gd name="connsiteX27097" fmla="*/ 1879547 w 2371972"/>
                <a:gd name="connsiteY27097" fmla="*/ 2222808 h 3508684"/>
                <a:gd name="connsiteX27098" fmla="*/ 1859671 w 2371972"/>
                <a:gd name="connsiteY27098" fmla="*/ 2222522 h 3508684"/>
                <a:gd name="connsiteX27099" fmla="*/ 1858340 w 2371972"/>
                <a:gd name="connsiteY27099" fmla="*/ 2221666 h 3508684"/>
                <a:gd name="connsiteX27100" fmla="*/ 1856533 w 2371972"/>
                <a:gd name="connsiteY27100" fmla="*/ 2218050 h 3508684"/>
                <a:gd name="connsiteX27101" fmla="*/ 1855011 w 2371972"/>
                <a:gd name="connsiteY27101" fmla="*/ 2217193 h 3508684"/>
                <a:gd name="connsiteX27102" fmla="*/ 1854155 w 2371972"/>
                <a:gd name="connsiteY27102" fmla="*/ 2218145 h 3508684"/>
                <a:gd name="connsiteX27103" fmla="*/ 1853490 w 2371972"/>
                <a:gd name="connsiteY27103" fmla="*/ 2220619 h 3508684"/>
                <a:gd name="connsiteX27104" fmla="*/ 1851207 w 2371972"/>
                <a:gd name="connsiteY27104" fmla="*/ 2221571 h 3508684"/>
                <a:gd name="connsiteX27105" fmla="*/ 1849876 w 2371972"/>
                <a:gd name="connsiteY27105" fmla="*/ 2221190 h 3508684"/>
                <a:gd name="connsiteX27106" fmla="*/ 1849020 w 2371972"/>
                <a:gd name="connsiteY27106" fmla="*/ 2222808 h 3508684"/>
                <a:gd name="connsiteX27107" fmla="*/ 1844075 w 2371972"/>
                <a:gd name="connsiteY27107" fmla="*/ 2222427 h 3508684"/>
                <a:gd name="connsiteX27108" fmla="*/ 1839130 w 2371972"/>
                <a:gd name="connsiteY27108" fmla="*/ 2227661 h 3508684"/>
                <a:gd name="connsiteX27109" fmla="*/ 1838274 w 2371972"/>
                <a:gd name="connsiteY27109" fmla="*/ 2229849 h 3508684"/>
                <a:gd name="connsiteX27110" fmla="*/ 1836942 w 2371972"/>
                <a:gd name="connsiteY27110" fmla="*/ 2231467 h 3508684"/>
                <a:gd name="connsiteX27111" fmla="*/ 1832758 w 2371972"/>
                <a:gd name="connsiteY27111" fmla="*/ 2234036 h 3508684"/>
                <a:gd name="connsiteX27112" fmla="*/ 1830951 w 2371972"/>
                <a:gd name="connsiteY27112" fmla="*/ 2234702 h 3508684"/>
                <a:gd name="connsiteX27113" fmla="*/ 1826862 w 2371972"/>
                <a:gd name="connsiteY27113" fmla="*/ 2237938 h 3508684"/>
                <a:gd name="connsiteX27114" fmla="*/ 1823724 w 2371972"/>
                <a:gd name="connsiteY27114" fmla="*/ 2240983 h 3508684"/>
                <a:gd name="connsiteX27115" fmla="*/ 1822202 w 2371972"/>
                <a:gd name="connsiteY27115" fmla="*/ 2244884 h 3508684"/>
                <a:gd name="connsiteX27116" fmla="*/ 1819064 w 2371972"/>
                <a:gd name="connsiteY27116" fmla="*/ 2247454 h 3508684"/>
                <a:gd name="connsiteX27117" fmla="*/ 1816972 w 2371972"/>
                <a:gd name="connsiteY27117" fmla="*/ 2250689 h 3508684"/>
                <a:gd name="connsiteX27118" fmla="*/ 1814309 w 2371972"/>
                <a:gd name="connsiteY27118" fmla="*/ 2253258 h 3508684"/>
                <a:gd name="connsiteX27119" fmla="*/ 1814023 w 2371972"/>
                <a:gd name="connsiteY27119" fmla="*/ 2255066 h 3508684"/>
                <a:gd name="connsiteX27120" fmla="*/ 1808413 w 2371972"/>
                <a:gd name="connsiteY27120" fmla="*/ 2260300 h 3508684"/>
                <a:gd name="connsiteX27121" fmla="*/ 1806606 w 2371972"/>
                <a:gd name="connsiteY27121" fmla="*/ 2262869 h 3508684"/>
                <a:gd name="connsiteX27122" fmla="*/ 1805940 w 2371972"/>
                <a:gd name="connsiteY27122" fmla="*/ 2265058 h 3508684"/>
                <a:gd name="connsiteX27123" fmla="*/ 1801756 w 2371972"/>
                <a:gd name="connsiteY27123" fmla="*/ 2267532 h 3508684"/>
                <a:gd name="connsiteX27124" fmla="*/ 1799473 w 2371972"/>
                <a:gd name="connsiteY27124" fmla="*/ 2270482 h 3508684"/>
                <a:gd name="connsiteX27125" fmla="*/ 1795004 w 2371972"/>
                <a:gd name="connsiteY27125" fmla="*/ 2274098 h 3508684"/>
                <a:gd name="connsiteX27126" fmla="*/ 1787205 w 2371972"/>
                <a:gd name="connsiteY27126" fmla="*/ 2278666 h 3508684"/>
                <a:gd name="connsiteX27127" fmla="*/ 1785113 w 2371972"/>
                <a:gd name="connsiteY27127" fmla="*/ 2280759 h 3508684"/>
                <a:gd name="connsiteX27128" fmla="*/ 1782641 w 2371972"/>
                <a:gd name="connsiteY27128" fmla="*/ 2282377 h 3508684"/>
                <a:gd name="connsiteX27129" fmla="*/ 1775033 w 2371972"/>
                <a:gd name="connsiteY27129" fmla="*/ 2283519 h 3508684"/>
                <a:gd name="connsiteX27130" fmla="*/ 1772370 w 2371972"/>
                <a:gd name="connsiteY27130" fmla="*/ 2283233 h 3508684"/>
                <a:gd name="connsiteX27131" fmla="*/ 1769517 w 2371972"/>
                <a:gd name="connsiteY27131" fmla="*/ 2285993 h 3508684"/>
                <a:gd name="connsiteX27132" fmla="*/ 1764572 w 2371972"/>
                <a:gd name="connsiteY27132" fmla="*/ 2288467 h 3508684"/>
                <a:gd name="connsiteX27133" fmla="*/ 1762289 w 2371972"/>
                <a:gd name="connsiteY27133" fmla="*/ 2290085 h 3508684"/>
                <a:gd name="connsiteX27134" fmla="*/ 1761814 w 2371972"/>
                <a:gd name="connsiteY27134" fmla="*/ 2294177 h 3508684"/>
                <a:gd name="connsiteX27135" fmla="*/ 1771324 w 2371972"/>
                <a:gd name="connsiteY27135" fmla="*/ 2294843 h 3508684"/>
                <a:gd name="connsiteX27136" fmla="*/ 1780834 w 2371972"/>
                <a:gd name="connsiteY27136" fmla="*/ 2292654 h 3508684"/>
                <a:gd name="connsiteX27137" fmla="*/ 1783972 w 2371972"/>
                <a:gd name="connsiteY27137" fmla="*/ 2290846 h 3508684"/>
                <a:gd name="connsiteX27138" fmla="*/ 1791105 w 2371972"/>
                <a:gd name="connsiteY27138" fmla="*/ 2288277 h 3508684"/>
                <a:gd name="connsiteX27139" fmla="*/ 1793767 w 2371972"/>
                <a:gd name="connsiteY27139" fmla="*/ 2286469 h 3508684"/>
                <a:gd name="connsiteX27140" fmla="*/ 1797952 w 2371972"/>
                <a:gd name="connsiteY27140" fmla="*/ 2284375 h 3508684"/>
                <a:gd name="connsiteX27141" fmla="*/ 1800139 w 2371972"/>
                <a:gd name="connsiteY27141" fmla="*/ 2281901 h 3508684"/>
                <a:gd name="connsiteX27142" fmla="*/ 1804609 w 2371972"/>
                <a:gd name="connsiteY27142" fmla="*/ 2278666 h 3508684"/>
                <a:gd name="connsiteX27143" fmla="*/ 1810600 w 2371972"/>
                <a:gd name="connsiteY27143" fmla="*/ 2276096 h 3508684"/>
                <a:gd name="connsiteX27144" fmla="*/ 1815926 w 2371972"/>
                <a:gd name="connsiteY27144" fmla="*/ 2273051 h 3508684"/>
                <a:gd name="connsiteX27145" fmla="*/ 1816781 w 2371972"/>
                <a:gd name="connsiteY27145" fmla="*/ 2271909 h 3508684"/>
                <a:gd name="connsiteX27146" fmla="*/ 1823248 w 2371972"/>
                <a:gd name="connsiteY27146" fmla="*/ 2269435 h 3508684"/>
                <a:gd name="connsiteX27147" fmla="*/ 1827433 w 2371972"/>
                <a:gd name="connsiteY27147" fmla="*/ 2266866 h 3508684"/>
                <a:gd name="connsiteX27148" fmla="*/ 1828288 w 2371972"/>
                <a:gd name="connsiteY27148" fmla="*/ 2265914 h 3508684"/>
                <a:gd name="connsiteX27149" fmla="*/ 1837228 w 2371972"/>
                <a:gd name="connsiteY27149" fmla="*/ 2263821 h 3508684"/>
                <a:gd name="connsiteX27150" fmla="*/ 1843219 w 2371972"/>
                <a:gd name="connsiteY27150" fmla="*/ 2259444 h 3508684"/>
                <a:gd name="connsiteX27151" fmla="*/ 1851207 w 2371972"/>
                <a:gd name="connsiteY27151" fmla="*/ 2256399 h 3508684"/>
                <a:gd name="connsiteX27152" fmla="*/ 1856818 w 2371972"/>
                <a:gd name="connsiteY27152" fmla="*/ 2252782 h 3508684"/>
                <a:gd name="connsiteX27153" fmla="*/ 1857864 w 2371972"/>
                <a:gd name="connsiteY27153" fmla="*/ 2249357 h 3508684"/>
                <a:gd name="connsiteX27154" fmla="*/ 1858910 w 2371972"/>
                <a:gd name="connsiteY27154" fmla="*/ 2248405 h 3508684"/>
                <a:gd name="connsiteX27155" fmla="*/ 1860717 w 2371972"/>
                <a:gd name="connsiteY27155" fmla="*/ 2247549 h 3508684"/>
                <a:gd name="connsiteX27156" fmla="*/ 1867850 w 2371972"/>
                <a:gd name="connsiteY27156" fmla="*/ 2246597 h 3508684"/>
                <a:gd name="connsiteX27157" fmla="*/ 1868896 w 2371972"/>
                <a:gd name="connsiteY27157" fmla="*/ 2246883 h 3508684"/>
                <a:gd name="connsiteX27158" fmla="*/ 1873366 w 2371972"/>
                <a:gd name="connsiteY27158" fmla="*/ 2244789 h 3508684"/>
                <a:gd name="connsiteX27159" fmla="*/ 1878691 w 2371972"/>
                <a:gd name="connsiteY27159" fmla="*/ 2244789 h 3508684"/>
                <a:gd name="connsiteX27160" fmla="*/ 1879547 w 2371972"/>
                <a:gd name="connsiteY27160" fmla="*/ 2244409 h 3508684"/>
                <a:gd name="connsiteX27161" fmla="*/ 1880308 w 2371972"/>
                <a:gd name="connsiteY27161" fmla="*/ 2242981 h 3508684"/>
                <a:gd name="connsiteX27162" fmla="*/ 1882781 w 2371972"/>
                <a:gd name="connsiteY27162" fmla="*/ 2240793 h 3508684"/>
                <a:gd name="connsiteX27163" fmla="*/ 1883446 w 2371972"/>
                <a:gd name="connsiteY27163" fmla="*/ 2241078 h 3508684"/>
                <a:gd name="connsiteX27164" fmla="*/ 1885919 w 2371972"/>
                <a:gd name="connsiteY27164" fmla="*/ 2239651 h 3508684"/>
                <a:gd name="connsiteX27165" fmla="*/ 1886204 w 2371972"/>
                <a:gd name="connsiteY27165" fmla="*/ 2238699 h 3508684"/>
                <a:gd name="connsiteX27166" fmla="*/ 1888011 w 2371972"/>
                <a:gd name="connsiteY27166" fmla="*/ 2237272 h 3508684"/>
                <a:gd name="connsiteX27167" fmla="*/ 1892195 w 2371972"/>
                <a:gd name="connsiteY27167" fmla="*/ 2236320 h 3508684"/>
                <a:gd name="connsiteX27168" fmla="*/ 1894668 w 2371972"/>
                <a:gd name="connsiteY27168" fmla="*/ 2234227 h 3508684"/>
                <a:gd name="connsiteX27169" fmla="*/ 1897140 w 2371972"/>
                <a:gd name="connsiteY27169" fmla="*/ 2233275 h 3508684"/>
                <a:gd name="connsiteX27170" fmla="*/ 1897426 w 2371972"/>
                <a:gd name="connsiteY27170" fmla="*/ 2232323 h 3508684"/>
                <a:gd name="connsiteX27171" fmla="*/ 1898282 w 2371972"/>
                <a:gd name="connsiteY27171" fmla="*/ 2231467 h 3508684"/>
                <a:gd name="connsiteX27172" fmla="*/ 1898282 w 2371972"/>
                <a:gd name="connsiteY27172" fmla="*/ 2230611 h 3508684"/>
                <a:gd name="connsiteX27173" fmla="*/ 1899042 w 2371972"/>
                <a:gd name="connsiteY27173" fmla="*/ 2229945 h 3508684"/>
                <a:gd name="connsiteX27174" fmla="*/ 1899042 w 2371972"/>
                <a:gd name="connsiteY27174" fmla="*/ 2228517 h 3508684"/>
                <a:gd name="connsiteX27175" fmla="*/ 1900849 w 2371972"/>
                <a:gd name="connsiteY27175" fmla="*/ 2225758 h 3508684"/>
                <a:gd name="connsiteX27176" fmla="*/ 1906460 w 2371972"/>
                <a:gd name="connsiteY27176" fmla="*/ 2223188 h 3508684"/>
                <a:gd name="connsiteX27177" fmla="*/ 1906745 w 2371972"/>
                <a:gd name="connsiteY27177" fmla="*/ 2222522 h 3508684"/>
                <a:gd name="connsiteX27178" fmla="*/ 1911691 w 2371972"/>
                <a:gd name="connsiteY27178" fmla="*/ 2221571 h 3508684"/>
                <a:gd name="connsiteX27179" fmla="*/ 1913783 w 2371972"/>
                <a:gd name="connsiteY27179" fmla="*/ 2221951 h 3508684"/>
                <a:gd name="connsiteX27180" fmla="*/ 1918253 w 2371972"/>
                <a:gd name="connsiteY27180" fmla="*/ 2221000 h 3508684"/>
                <a:gd name="connsiteX27181" fmla="*/ 1922722 w 2371972"/>
                <a:gd name="connsiteY27181" fmla="*/ 2221285 h 3508684"/>
                <a:gd name="connsiteX27182" fmla="*/ 1925005 w 2371972"/>
                <a:gd name="connsiteY27182" fmla="*/ 2222237 h 3508684"/>
                <a:gd name="connsiteX27183" fmla="*/ 1926051 w 2371972"/>
                <a:gd name="connsiteY27183" fmla="*/ 2224711 h 3508684"/>
                <a:gd name="connsiteX27184" fmla="*/ 1928143 w 2371972"/>
                <a:gd name="connsiteY27184" fmla="*/ 2225377 h 3508684"/>
                <a:gd name="connsiteX27185" fmla="*/ 1930235 w 2371972"/>
                <a:gd name="connsiteY27185" fmla="*/ 2226804 h 3508684"/>
                <a:gd name="connsiteX27186" fmla="*/ 1930520 w 2371972"/>
                <a:gd name="connsiteY27186" fmla="*/ 2225948 h 3508684"/>
                <a:gd name="connsiteX27187" fmla="*/ 1930996 w 2371972"/>
                <a:gd name="connsiteY27187" fmla="*/ 2226233 h 3508684"/>
                <a:gd name="connsiteX27188" fmla="*/ 1931281 w 2371972"/>
                <a:gd name="connsiteY27188" fmla="*/ 2227375 h 3508684"/>
                <a:gd name="connsiteX27189" fmla="*/ 1930616 w 2371972"/>
                <a:gd name="connsiteY27189" fmla="*/ 2227661 h 3508684"/>
                <a:gd name="connsiteX27190" fmla="*/ 1930140 w 2371972"/>
                <a:gd name="connsiteY27190" fmla="*/ 2229278 h 3508684"/>
                <a:gd name="connsiteX27191" fmla="*/ 1930425 w 2371972"/>
                <a:gd name="connsiteY27191" fmla="*/ 2228422 h 3508684"/>
                <a:gd name="connsiteX27192" fmla="*/ 1931947 w 2371972"/>
                <a:gd name="connsiteY27192" fmla="*/ 2228041 h 3508684"/>
                <a:gd name="connsiteX27193" fmla="*/ 1931662 w 2371972"/>
                <a:gd name="connsiteY27193" fmla="*/ 2228898 h 3508684"/>
                <a:gd name="connsiteX27194" fmla="*/ 1930806 w 2371972"/>
                <a:gd name="connsiteY27194" fmla="*/ 2229183 h 3508684"/>
                <a:gd name="connsiteX27195" fmla="*/ 1930806 w 2371972"/>
                <a:gd name="connsiteY27195" fmla="*/ 2229849 h 3508684"/>
                <a:gd name="connsiteX27196" fmla="*/ 1932137 w 2371972"/>
                <a:gd name="connsiteY27196" fmla="*/ 2229849 h 3508684"/>
                <a:gd name="connsiteX27197" fmla="*/ 1932137 w 2371972"/>
                <a:gd name="connsiteY27197" fmla="*/ 2230515 h 3508684"/>
                <a:gd name="connsiteX27198" fmla="*/ 1936226 w 2371972"/>
                <a:gd name="connsiteY27198" fmla="*/ 2231181 h 3508684"/>
                <a:gd name="connsiteX27199" fmla="*/ 1940030 w 2371972"/>
                <a:gd name="connsiteY27199" fmla="*/ 2230325 h 3508684"/>
                <a:gd name="connsiteX27200" fmla="*/ 1944500 w 2371972"/>
                <a:gd name="connsiteY27200" fmla="*/ 2228232 h 3508684"/>
                <a:gd name="connsiteX27201" fmla="*/ 1949826 w 2371972"/>
                <a:gd name="connsiteY27201" fmla="*/ 2227946 h 3508684"/>
                <a:gd name="connsiteX27202" fmla="*/ 1950682 w 2371972"/>
                <a:gd name="connsiteY27202" fmla="*/ 2226804 h 3508684"/>
                <a:gd name="connsiteX27203" fmla="*/ 1951537 w 2371972"/>
                <a:gd name="connsiteY27203" fmla="*/ 2226804 h 3508684"/>
                <a:gd name="connsiteX27204" fmla="*/ 1952869 w 2371972"/>
                <a:gd name="connsiteY27204" fmla="*/ 2227470 h 3508684"/>
                <a:gd name="connsiteX27205" fmla="*/ 1952108 w 2371972"/>
                <a:gd name="connsiteY27205" fmla="*/ 2227851 h 3508684"/>
                <a:gd name="connsiteX27206" fmla="*/ 1951823 w 2371972"/>
                <a:gd name="connsiteY27206" fmla="*/ 2229659 h 3508684"/>
                <a:gd name="connsiteX27207" fmla="*/ 1953344 w 2371972"/>
                <a:gd name="connsiteY27207" fmla="*/ 2230040 h 3508684"/>
                <a:gd name="connsiteX27208" fmla="*/ 1952679 w 2371972"/>
                <a:gd name="connsiteY27208" fmla="*/ 2229373 h 3508684"/>
                <a:gd name="connsiteX27209" fmla="*/ 1952393 w 2371972"/>
                <a:gd name="connsiteY27209" fmla="*/ 2228422 h 3508684"/>
                <a:gd name="connsiteX27210" fmla="*/ 1953439 w 2371972"/>
                <a:gd name="connsiteY27210" fmla="*/ 2228041 h 3508684"/>
                <a:gd name="connsiteX27211" fmla="*/ 1953725 w 2371972"/>
                <a:gd name="connsiteY27211" fmla="*/ 2228707 h 3508684"/>
                <a:gd name="connsiteX27212" fmla="*/ 1955056 w 2371972"/>
                <a:gd name="connsiteY27212" fmla="*/ 2229373 h 3508684"/>
                <a:gd name="connsiteX27213" fmla="*/ 1955056 w 2371972"/>
                <a:gd name="connsiteY27213" fmla="*/ 2234607 h 3508684"/>
                <a:gd name="connsiteX27214" fmla="*/ 1953725 w 2371972"/>
                <a:gd name="connsiteY27214" fmla="*/ 2243076 h 3508684"/>
                <a:gd name="connsiteX27215" fmla="*/ 1954200 w 2371972"/>
                <a:gd name="connsiteY27215" fmla="*/ 2244504 h 3508684"/>
                <a:gd name="connsiteX27216" fmla="*/ 1953535 w 2371972"/>
                <a:gd name="connsiteY27216" fmla="*/ 2246692 h 3508684"/>
                <a:gd name="connsiteX27217" fmla="*/ 1954010 w 2371972"/>
                <a:gd name="connsiteY27217" fmla="*/ 2251545 h 3508684"/>
                <a:gd name="connsiteX27218" fmla="*/ 1951347 w 2371972"/>
                <a:gd name="connsiteY27218" fmla="*/ 2268293 h 3508684"/>
                <a:gd name="connsiteX27219" fmla="*/ 1948875 w 2371972"/>
                <a:gd name="connsiteY27219" fmla="*/ 2269721 h 3508684"/>
                <a:gd name="connsiteX27220" fmla="*/ 1947543 w 2371972"/>
                <a:gd name="connsiteY27220" fmla="*/ 2272290 h 3508684"/>
                <a:gd name="connsiteX27221" fmla="*/ 1946497 w 2371972"/>
                <a:gd name="connsiteY27221" fmla="*/ 2276477 h 3508684"/>
                <a:gd name="connsiteX27222" fmla="*/ 1943359 w 2371972"/>
                <a:gd name="connsiteY27222" fmla="*/ 2277904 h 3508684"/>
                <a:gd name="connsiteX27223" fmla="*/ 1942503 w 2371972"/>
                <a:gd name="connsiteY27223" fmla="*/ 2278856 h 3508684"/>
                <a:gd name="connsiteX27224" fmla="*/ 1942503 w 2371972"/>
                <a:gd name="connsiteY27224" fmla="*/ 2279522 h 3508684"/>
                <a:gd name="connsiteX27225" fmla="*/ 1938414 w 2371972"/>
                <a:gd name="connsiteY27225" fmla="*/ 2280664 h 3508684"/>
                <a:gd name="connsiteX27226" fmla="*/ 1934324 w 2371972"/>
                <a:gd name="connsiteY27226" fmla="*/ 2282853 h 3508684"/>
                <a:gd name="connsiteX27227" fmla="*/ 1933659 w 2371972"/>
                <a:gd name="connsiteY27227" fmla="*/ 2282567 h 3508684"/>
                <a:gd name="connsiteX27228" fmla="*/ 1932993 w 2371972"/>
                <a:gd name="connsiteY27228" fmla="*/ 2281140 h 3508684"/>
                <a:gd name="connsiteX27229" fmla="*/ 1930520 w 2371972"/>
                <a:gd name="connsiteY27229" fmla="*/ 2281996 h 3508684"/>
                <a:gd name="connsiteX27230" fmla="*/ 1929760 w 2371972"/>
                <a:gd name="connsiteY27230" fmla="*/ 2282948 h 3508684"/>
                <a:gd name="connsiteX27231" fmla="*/ 1928428 w 2371972"/>
                <a:gd name="connsiteY27231" fmla="*/ 2283614 h 3508684"/>
                <a:gd name="connsiteX27232" fmla="*/ 1927953 w 2371972"/>
                <a:gd name="connsiteY27232" fmla="*/ 2283233 h 3508684"/>
                <a:gd name="connsiteX27233" fmla="*/ 1925480 w 2371972"/>
                <a:gd name="connsiteY27233" fmla="*/ 2282948 h 3508684"/>
                <a:gd name="connsiteX27234" fmla="*/ 1923293 w 2371972"/>
                <a:gd name="connsiteY27234" fmla="*/ 2283233 h 3508684"/>
                <a:gd name="connsiteX27235" fmla="*/ 1922532 w 2371972"/>
                <a:gd name="connsiteY27235" fmla="*/ 2284090 h 3508684"/>
                <a:gd name="connsiteX27236" fmla="*/ 1921010 w 2371972"/>
                <a:gd name="connsiteY27236" fmla="*/ 2284756 h 3508684"/>
                <a:gd name="connsiteX27237" fmla="*/ 1920345 w 2371972"/>
                <a:gd name="connsiteY27237" fmla="*/ 2287991 h 3508684"/>
                <a:gd name="connsiteX27238" fmla="*/ 1921866 w 2371972"/>
                <a:gd name="connsiteY27238" fmla="*/ 2287325 h 3508684"/>
                <a:gd name="connsiteX27239" fmla="*/ 1923578 w 2371972"/>
                <a:gd name="connsiteY27239" fmla="*/ 2287325 h 3508684"/>
                <a:gd name="connsiteX27240" fmla="*/ 1924339 w 2371972"/>
                <a:gd name="connsiteY27240" fmla="*/ 2287991 h 3508684"/>
                <a:gd name="connsiteX27241" fmla="*/ 1928143 w 2371972"/>
                <a:gd name="connsiteY27241" fmla="*/ 2289133 h 3508684"/>
                <a:gd name="connsiteX27242" fmla="*/ 1930616 w 2371972"/>
                <a:gd name="connsiteY27242" fmla="*/ 2286944 h 3508684"/>
                <a:gd name="connsiteX27243" fmla="*/ 1931947 w 2371972"/>
                <a:gd name="connsiteY27243" fmla="*/ 2289133 h 3508684"/>
                <a:gd name="connsiteX27244" fmla="*/ 1935751 w 2371972"/>
                <a:gd name="connsiteY27244" fmla="*/ 2290560 h 3508684"/>
                <a:gd name="connsiteX27245" fmla="*/ 1936607 w 2371972"/>
                <a:gd name="connsiteY27245" fmla="*/ 2291702 h 3508684"/>
                <a:gd name="connsiteX27246" fmla="*/ 1939270 w 2371972"/>
                <a:gd name="connsiteY27246" fmla="*/ 2293320 h 3508684"/>
                <a:gd name="connsiteX27247" fmla="*/ 1939270 w 2371972"/>
                <a:gd name="connsiteY27247" fmla="*/ 2294177 h 3508684"/>
                <a:gd name="connsiteX27248" fmla="*/ 1941362 w 2371972"/>
                <a:gd name="connsiteY27248" fmla="*/ 2293891 h 3508684"/>
                <a:gd name="connsiteX27249" fmla="*/ 1944976 w 2371972"/>
                <a:gd name="connsiteY27249" fmla="*/ 2291702 h 3508684"/>
                <a:gd name="connsiteX27250" fmla="*/ 1945641 w 2371972"/>
                <a:gd name="connsiteY27250" fmla="*/ 2287135 h 3508684"/>
                <a:gd name="connsiteX27251" fmla="*/ 1946687 w 2371972"/>
                <a:gd name="connsiteY27251" fmla="*/ 2284565 h 3508684"/>
                <a:gd name="connsiteX27252" fmla="*/ 1948494 w 2371972"/>
                <a:gd name="connsiteY27252" fmla="*/ 2283899 h 3508684"/>
                <a:gd name="connsiteX27253" fmla="*/ 1950301 w 2371972"/>
                <a:gd name="connsiteY27253" fmla="*/ 2285993 h 3508684"/>
                <a:gd name="connsiteX27254" fmla="*/ 1951347 w 2371972"/>
                <a:gd name="connsiteY27254" fmla="*/ 2289133 h 3508684"/>
                <a:gd name="connsiteX27255" fmla="*/ 1954485 w 2371972"/>
                <a:gd name="connsiteY27255" fmla="*/ 2301313 h 3508684"/>
                <a:gd name="connsiteX27256" fmla="*/ 1956958 w 2371972"/>
                <a:gd name="connsiteY27256" fmla="*/ 2300933 h 3508684"/>
                <a:gd name="connsiteX27257" fmla="*/ 1958290 w 2371972"/>
                <a:gd name="connsiteY27257" fmla="*/ 2301313 h 3508684"/>
                <a:gd name="connsiteX27258" fmla="*/ 1960096 w 2371972"/>
                <a:gd name="connsiteY27258" fmla="*/ 2300647 h 3508684"/>
                <a:gd name="connsiteX27259" fmla="*/ 1962569 w 2371972"/>
                <a:gd name="connsiteY27259" fmla="*/ 2303217 h 3508684"/>
                <a:gd name="connsiteX27260" fmla="*/ 1962854 w 2371972"/>
                <a:gd name="connsiteY27260" fmla="*/ 2305691 h 3508684"/>
                <a:gd name="connsiteX27261" fmla="*/ 1964661 w 2371972"/>
                <a:gd name="connsiteY27261" fmla="*/ 2308260 h 3508684"/>
                <a:gd name="connsiteX27262" fmla="*/ 1965517 w 2371972"/>
                <a:gd name="connsiteY27262" fmla="*/ 2308640 h 3508684"/>
                <a:gd name="connsiteX27263" fmla="*/ 1968180 w 2371972"/>
                <a:gd name="connsiteY27263" fmla="*/ 2307974 h 3508684"/>
                <a:gd name="connsiteX27264" fmla="*/ 1971794 w 2371972"/>
                <a:gd name="connsiteY27264" fmla="*/ 2309116 h 3508684"/>
                <a:gd name="connsiteX27265" fmla="*/ 1972269 w 2371972"/>
                <a:gd name="connsiteY27265" fmla="*/ 2308736 h 3508684"/>
                <a:gd name="connsiteX27266" fmla="*/ 1975693 w 2371972"/>
                <a:gd name="connsiteY27266" fmla="*/ 2309116 h 3508684"/>
                <a:gd name="connsiteX27267" fmla="*/ 1977024 w 2371972"/>
                <a:gd name="connsiteY27267" fmla="*/ 2308736 h 3508684"/>
                <a:gd name="connsiteX27268" fmla="*/ 1978356 w 2371972"/>
                <a:gd name="connsiteY27268" fmla="*/ 2310353 h 3508684"/>
                <a:gd name="connsiteX27269" fmla="*/ 1980828 w 2371972"/>
                <a:gd name="connsiteY27269" fmla="*/ 2311495 h 3508684"/>
                <a:gd name="connsiteX27270" fmla="*/ 1986154 w 2371972"/>
                <a:gd name="connsiteY27270" fmla="*/ 2312637 h 3508684"/>
                <a:gd name="connsiteX27271" fmla="*/ 1987200 w 2371972"/>
                <a:gd name="connsiteY27271" fmla="*/ 2312352 h 3508684"/>
                <a:gd name="connsiteX27272" fmla="*/ 1988531 w 2371972"/>
                <a:gd name="connsiteY27272" fmla="*/ 2312732 h 3508684"/>
                <a:gd name="connsiteX27273" fmla="*/ 1991004 w 2371972"/>
                <a:gd name="connsiteY27273" fmla="*/ 2311305 h 3508684"/>
                <a:gd name="connsiteX27274" fmla="*/ 1992525 w 2371972"/>
                <a:gd name="connsiteY27274" fmla="*/ 2311971 h 3508684"/>
                <a:gd name="connsiteX27275" fmla="*/ 1993286 w 2371972"/>
                <a:gd name="connsiteY27275" fmla="*/ 2313113 h 3508684"/>
                <a:gd name="connsiteX27276" fmla="*/ 1994618 w 2371972"/>
                <a:gd name="connsiteY27276" fmla="*/ 2313969 h 3508684"/>
                <a:gd name="connsiteX27277" fmla="*/ 1998231 w 2371972"/>
                <a:gd name="connsiteY27277" fmla="*/ 2313589 h 3508684"/>
                <a:gd name="connsiteX27278" fmla="*/ 2000038 w 2371972"/>
                <a:gd name="connsiteY27278" fmla="*/ 2312637 h 3508684"/>
                <a:gd name="connsiteX27279" fmla="*/ 2003177 w 2371972"/>
                <a:gd name="connsiteY27279" fmla="*/ 2313589 h 3508684"/>
                <a:gd name="connsiteX27280" fmla="*/ 2004508 w 2371972"/>
                <a:gd name="connsiteY27280" fmla="*/ 2316063 h 3508684"/>
                <a:gd name="connsiteX27281" fmla="*/ 2005364 w 2371972"/>
                <a:gd name="connsiteY27281" fmla="*/ 2316348 h 3508684"/>
                <a:gd name="connsiteX27282" fmla="*/ 2005649 w 2371972"/>
                <a:gd name="connsiteY27282" fmla="*/ 2317490 h 3508684"/>
                <a:gd name="connsiteX27283" fmla="*/ 2006315 w 2371972"/>
                <a:gd name="connsiteY27283" fmla="*/ 2317776 h 3508684"/>
                <a:gd name="connsiteX27284" fmla="*/ 2008122 w 2371972"/>
                <a:gd name="connsiteY27284" fmla="*/ 2316824 h 3508684"/>
                <a:gd name="connsiteX27285" fmla="*/ 2008407 w 2371972"/>
                <a:gd name="connsiteY27285" fmla="*/ 2317490 h 3508684"/>
                <a:gd name="connsiteX27286" fmla="*/ 2012591 w 2371972"/>
                <a:gd name="connsiteY27286" fmla="*/ 2318347 h 3508684"/>
                <a:gd name="connsiteX27287" fmla="*/ 2014113 w 2371972"/>
                <a:gd name="connsiteY27287" fmla="*/ 2320821 h 3508684"/>
                <a:gd name="connsiteX27288" fmla="*/ 2014398 w 2371972"/>
                <a:gd name="connsiteY27288" fmla="*/ 2322629 h 3508684"/>
                <a:gd name="connsiteX27289" fmla="*/ 2013923 w 2371972"/>
                <a:gd name="connsiteY27289" fmla="*/ 2323485 h 3508684"/>
                <a:gd name="connsiteX27290" fmla="*/ 2015730 w 2371972"/>
                <a:gd name="connsiteY27290" fmla="*/ 2325293 h 3508684"/>
                <a:gd name="connsiteX27291" fmla="*/ 2017251 w 2371972"/>
                <a:gd name="connsiteY27291" fmla="*/ 2328053 h 3508684"/>
                <a:gd name="connsiteX27292" fmla="*/ 2019343 w 2371972"/>
                <a:gd name="connsiteY27292" fmla="*/ 2328433 h 3508684"/>
                <a:gd name="connsiteX27293" fmla="*/ 2019819 w 2371972"/>
                <a:gd name="connsiteY27293" fmla="*/ 2329290 h 3508684"/>
                <a:gd name="connsiteX27294" fmla="*/ 2020485 w 2371972"/>
                <a:gd name="connsiteY27294" fmla="*/ 2329575 h 3508684"/>
                <a:gd name="connsiteX27295" fmla="*/ 2020770 w 2371972"/>
                <a:gd name="connsiteY27295" fmla="*/ 2332811 h 3508684"/>
                <a:gd name="connsiteX27296" fmla="*/ 2021531 w 2371972"/>
                <a:gd name="connsiteY27296" fmla="*/ 2333477 h 3508684"/>
                <a:gd name="connsiteX27297" fmla="*/ 2024193 w 2371972"/>
                <a:gd name="connsiteY27297" fmla="*/ 2333858 h 3508684"/>
                <a:gd name="connsiteX27298" fmla="*/ 2023908 w 2371972"/>
                <a:gd name="connsiteY27298" fmla="*/ 2335665 h 3508684"/>
                <a:gd name="connsiteX27299" fmla="*/ 2024764 w 2371972"/>
                <a:gd name="connsiteY27299" fmla="*/ 2336617 h 3508684"/>
                <a:gd name="connsiteX27300" fmla="*/ 2027427 w 2371972"/>
                <a:gd name="connsiteY27300" fmla="*/ 2337569 h 3508684"/>
                <a:gd name="connsiteX27301" fmla="*/ 2027712 w 2371972"/>
                <a:gd name="connsiteY27301" fmla="*/ 2338425 h 3508684"/>
                <a:gd name="connsiteX27302" fmla="*/ 2029234 w 2371972"/>
                <a:gd name="connsiteY27302" fmla="*/ 2338711 h 3508684"/>
                <a:gd name="connsiteX27303" fmla="*/ 2029995 w 2371972"/>
                <a:gd name="connsiteY27303" fmla="*/ 2339662 h 3508684"/>
                <a:gd name="connsiteX27304" fmla="*/ 2031326 w 2371972"/>
                <a:gd name="connsiteY27304" fmla="*/ 2340043 h 3508684"/>
                <a:gd name="connsiteX27305" fmla="*/ 2031611 w 2371972"/>
                <a:gd name="connsiteY27305" fmla="*/ 2340899 h 3508684"/>
                <a:gd name="connsiteX27306" fmla="*/ 2033798 w 2371972"/>
                <a:gd name="connsiteY27306" fmla="*/ 2341185 h 3508684"/>
                <a:gd name="connsiteX27307" fmla="*/ 2034654 w 2371972"/>
                <a:gd name="connsiteY27307" fmla="*/ 2340804 h 3508684"/>
                <a:gd name="connsiteX27308" fmla="*/ 2038078 w 2371972"/>
                <a:gd name="connsiteY27308" fmla="*/ 2341661 h 3508684"/>
                <a:gd name="connsiteX27309" fmla="*/ 2038363 w 2371972"/>
                <a:gd name="connsiteY27309" fmla="*/ 2345086 h 3508684"/>
                <a:gd name="connsiteX27310" fmla="*/ 2039885 w 2371972"/>
                <a:gd name="connsiteY27310" fmla="*/ 2345752 h 3508684"/>
                <a:gd name="connsiteX27311" fmla="*/ 2040646 w 2371972"/>
                <a:gd name="connsiteY27311" fmla="*/ 2345372 h 3508684"/>
                <a:gd name="connsiteX27312" fmla="*/ 2041692 w 2371972"/>
                <a:gd name="connsiteY27312" fmla="*/ 2345752 h 3508684"/>
                <a:gd name="connsiteX27313" fmla="*/ 2043023 w 2371972"/>
                <a:gd name="connsiteY27313" fmla="*/ 2347275 h 3508684"/>
                <a:gd name="connsiteX27314" fmla="*/ 2043499 w 2371972"/>
                <a:gd name="connsiteY27314" fmla="*/ 2348131 h 3508684"/>
                <a:gd name="connsiteX27315" fmla="*/ 2043213 w 2371972"/>
                <a:gd name="connsiteY27315" fmla="*/ 2348797 h 3508684"/>
                <a:gd name="connsiteX27316" fmla="*/ 2041406 w 2371972"/>
                <a:gd name="connsiteY27316" fmla="*/ 2352223 h 3508684"/>
                <a:gd name="connsiteX27317" fmla="*/ 2039600 w 2371972"/>
                <a:gd name="connsiteY27317" fmla="*/ 2354412 h 3508684"/>
                <a:gd name="connsiteX27318" fmla="*/ 2039600 w 2371972"/>
                <a:gd name="connsiteY27318" fmla="*/ 2355078 h 3508684"/>
                <a:gd name="connsiteX27319" fmla="*/ 2037507 w 2371972"/>
                <a:gd name="connsiteY27319" fmla="*/ 2356886 h 3508684"/>
                <a:gd name="connsiteX27320" fmla="*/ 2036651 w 2371972"/>
                <a:gd name="connsiteY27320" fmla="*/ 2359360 h 3508684"/>
                <a:gd name="connsiteX27321" fmla="*/ 2031992 w 2371972"/>
                <a:gd name="connsiteY27321" fmla="*/ 2361834 h 3508684"/>
                <a:gd name="connsiteX27322" fmla="*/ 2030470 w 2371972"/>
                <a:gd name="connsiteY27322" fmla="*/ 2361453 h 3508684"/>
                <a:gd name="connsiteX27323" fmla="*/ 2029139 w 2371972"/>
                <a:gd name="connsiteY27323" fmla="*/ 2361834 h 3508684"/>
                <a:gd name="connsiteX27324" fmla="*/ 2028093 w 2371972"/>
                <a:gd name="connsiteY27324" fmla="*/ 2363262 h 3508684"/>
                <a:gd name="connsiteX27325" fmla="*/ 2026000 w 2371972"/>
                <a:gd name="connsiteY27325" fmla="*/ 2364213 h 3508684"/>
                <a:gd name="connsiteX27326" fmla="*/ 2025240 w 2371972"/>
                <a:gd name="connsiteY27326" fmla="*/ 2365736 h 3508684"/>
                <a:gd name="connsiteX27327" fmla="*/ 2025715 w 2371972"/>
                <a:gd name="connsiteY27327" fmla="*/ 2367163 h 3508684"/>
                <a:gd name="connsiteX27328" fmla="*/ 2021626 w 2371972"/>
                <a:gd name="connsiteY27328" fmla="*/ 2370113 h 3508684"/>
                <a:gd name="connsiteX27329" fmla="*/ 2021150 w 2371972"/>
                <a:gd name="connsiteY27329" fmla="*/ 2371540 h 3508684"/>
                <a:gd name="connsiteX27330" fmla="*/ 2018487 w 2371972"/>
                <a:gd name="connsiteY27330" fmla="*/ 2374776 h 3508684"/>
                <a:gd name="connsiteX27331" fmla="*/ 2017441 w 2371972"/>
                <a:gd name="connsiteY27331" fmla="*/ 2375156 h 3508684"/>
                <a:gd name="connsiteX27332" fmla="*/ 2015159 w 2371972"/>
                <a:gd name="connsiteY27332" fmla="*/ 2377630 h 3508684"/>
                <a:gd name="connsiteX27333" fmla="*/ 2007836 w 2371972"/>
                <a:gd name="connsiteY27333" fmla="*/ 2381722 h 3508684"/>
                <a:gd name="connsiteX27334" fmla="*/ 2007171 w 2371972"/>
                <a:gd name="connsiteY27334" fmla="*/ 2383150 h 3508684"/>
                <a:gd name="connsiteX27335" fmla="*/ 2005079 w 2371972"/>
                <a:gd name="connsiteY27335" fmla="*/ 2384767 h 3508684"/>
                <a:gd name="connsiteX27336" fmla="*/ 2004603 w 2371972"/>
                <a:gd name="connsiteY27336" fmla="*/ 2386861 h 3508684"/>
                <a:gd name="connsiteX27337" fmla="*/ 2001465 w 2371972"/>
                <a:gd name="connsiteY27337" fmla="*/ 2389620 h 3508684"/>
                <a:gd name="connsiteX27338" fmla="*/ 1996139 w 2371972"/>
                <a:gd name="connsiteY27338" fmla="*/ 2390477 h 3508684"/>
                <a:gd name="connsiteX27339" fmla="*/ 1996424 w 2371972"/>
                <a:gd name="connsiteY27339" fmla="*/ 2389811 h 3508684"/>
                <a:gd name="connsiteX27340" fmla="*/ 1995569 w 2371972"/>
                <a:gd name="connsiteY27340" fmla="*/ 2389811 h 3508684"/>
                <a:gd name="connsiteX27341" fmla="*/ 1994903 w 2371972"/>
                <a:gd name="connsiteY27341" fmla="*/ 2391904 h 3508684"/>
                <a:gd name="connsiteX27342" fmla="*/ 1995188 w 2371972"/>
                <a:gd name="connsiteY27342" fmla="*/ 2392856 h 3508684"/>
                <a:gd name="connsiteX27343" fmla="*/ 1993381 w 2371972"/>
                <a:gd name="connsiteY27343" fmla="*/ 2392856 h 3508684"/>
                <a:gd name="connsiteX27344" fmla="*/ 1991574 w 2371972"/>
                <a:gd name="connsiteY27344" fmla="*/ 2393712 h 3508684"/>
                <a:gd name="connsiteX27345" fmla="*/ 1991289 w 2371972"/>
                <a:gd name="connsiteY27345" fmla="*/ 2395520 h 3508684"/>
                <a:gd name="connsiteX27346" fmla="*/ 1988626 w 2371972"/>
                <a:gd name="connsiteY27346" fmla="*/ 2395140 h 3508684"/>
                <a:gd name="connsiteX27347" fmla="*/ 1986154 w 2371972"/>
                <a:gd name="connsiteY27347" fmla="*/ 2396567 h 3508684"/>
                <a:gd name="connsiteX27348" fmla="*/ 1985678 w 2371972"/>
                <a:gd name="connsiteY27348" fmla="*/ 2397709 h 3508684"/>
                <a:gd name="connsiteX27349" fmla="*/ 1979877 w 2371972"/>
                <a:gd name="connsiteY27349" fmla="*/ 2398375 h 3508684"/>
                <a:gd name="connsiteX27350" fmla="*/ 1977785 w 2371972"/>
                <a:gd name="connsiteY27350" fmla="*/ 2399231 h 3508684"/>
                <a:gd name="connsiteX27351" fmla="*/ 1975598 w 2371972"/>
                <a:gd name="connsiteY27351" fmla="*/ 2401325 h 3508684"/>
                <a:gd name="connsiteX27352" fmla="*/ 1971984 w 2371972"/>
                <a:gd name="connsiteY27352" fmla="*/ 2403133 h 3508684"/>
                <a:gd name="connsiteX27353" fmla="*/ 1969511 w 2371972"/>
                <a:gd name="connsiteY27353" fmla="*/ 2403514 h 3508684"/>
                <a:gd name="connsiteX27354" fmla="*/ 1967324 w 2371972"/>
                <a:gd name="connsiteY27354" fmla="*/ 2405322 h 3508684"/>
                <a:gd name="connsiteX27355" fmla="*/ 1964186 w 2371972"/>
                <a:gd name="connsiteY27355" fmla="*/ 2405702 h 3508684"/>
                <a:gd name="connsiteX27356" fmla="*/ 1961047 w 2371972"/>
                <a:gd name="connsiteY27356" fmla="*/ 2408652 h 3508684"/>
                <a:gd name="connsiteX27357" fmla="*/ 1960001 w 2371972"/>
                <a:gd name="connsiteY27357" fmla="*/ 2408367 h 3508684"/>
                <a:gd name="connsiteX27358" fmla="*/ 1959336 w 2371972"/>
                <a:gd name="connsiteY27358" fmla="*/ 2409509 h 3508684"/>
                <a:gd name="connsiteX27359" fmla="*/ 1958290 w 2371972"/>
                <a:gd name="connsiteY27359" fmla="*/ 2409794 h 3508684"/>
                <a:gd name="connsiteX27360" fmla="*/ 1956958 w 2371972"/>
                <a:gd name="connsiteY27360" fmla="*/ 2411792 h 3508684"/>
                <a:gd name="connsiteX27361" fmla="*/ 1955627 w 2371972"/>
                <a:gd name="connsiteY27361" fmla="*/ 2412173 h 3508684"/>
                <a:gd name="connsiteX27362" fmla="*/ 1954581 w 2371972"/>
                <a:gd name="connsiteY27362" fmla="*/ 2413981 h 3508684"/>
                <a:gd name="connsiteX27363" fmla="*/ 1953915 w 2371972"/>
                <a:gd name="connsiteY27363" fmla="*/ 2416741 h 3508684"/>
                <a:gd name="connsiteX27364" fmla="*/ 1953154 w 2371972"/>
                <a:gd name="connsiteY27364" fmla="*/ 2417407 h 3508684"/>
                <a:gd name="connsiteX27365" fmla="*/ 1950682 w 2371972"/>
                <a:gd name="connsiteY27365" fmla="*/ 2417407 h 3508684"/>
                <a:gd name="connsiteX27366" fmla="*/ 1950206 w 2371972"/>
                <a:gd name="connsiteY27366" fmla="*/ 2416550 h 3508684"/>
                <a:gd name="connsiteX27367" fmla="*/ 1951728 w 2371972"/>
                <a:gd name="connsiteY27367" fmla="*/ 2415599 h 3508684"/>
                <a:gd name="connsiteX27368" fmla="*/ 1950206 w 2371972"/>
                <a:gd name="connsiteY27368" fmla="*/ 2414933 h 3508684"/>
                <a:gd name="connsiteX27369" fmla="*/ 1949921 w 2371972"/>
                <a:gd name="connsiteY27369" fmla="*/ 2415884 h 3508684"/>
                <a:gd name="connsiteX27370" fmla="*/ 1948399 w 2371972"/>
                <a:gd name="connsiteY27370" fmla="*/ 2416265 h 3508684"/>
                <a:gd name="connsiteX27371" fmla="*/ 1947924 w 2371972"/>
                <a:gd name="connsiteY27371" fmla="*/ 2415313 h 3508684"/>
                <a:gd name="connsiteX27372" fmla="*/ 1949255 w 2371972"/>
                <a:gd name="connsiteY27372" fmla="*/ 2415028 h 3508684"/>
                <a:gd name="connsiteX27373" fmla="*/ 1949540 w 2371972"/>
                <a:gd name="connsiteY27373" fmla="*/ 2413886 h 3508684"/>
                <a:gd name="connsiteX27374" fmla="*/ 1948019 w 2371972"/>
                <a:gd name="connsiteY27374" fmla="*/ 2414171 h 3508684"/>
                <a:gd name="connsiteX27375" fmla="*/ 1945356 w 2371972"/>
                <a:gd name="connsiteY27375" fmla="*/ 2413220 h 3508684"/>
                <a:gd name="connsiteX27376" fmla="*/ 1942693 w 2371972"/>
                <a:gd name="connsiteY27376" fmla="*/ 2414647 h 3508684"/>
                <a:gd name="connsiteX27377" fmla="*/ 1941647 w 2371972"/>
                <a:gd name="connsiteY27377" fmla="*/ 2417597 h 3508684"/>
                <a:gd name="connsiteX27378" fmla="*/ 1939460 w 2371972"/>
                <a:gd name="connsiteY27378" fmla="*/ 2417978 h 3508684"/>
                <a:gd name="connsiteX27379" fmla="*/ 1938604 w 2371972"/>
                <a:gd name="connsiteY27379" fmla="*/ 2417311 h 3508684"/>
                <a:gd name="connsiteX27380" fmla="*/ 1938128 w 2371972"/>
                <a:gd name="connsiteY27380" fmla="*/ 2415504 h 3508684"/>
                <a:gd name="connsiteX27381" fmla="*/ 1934515 w 2371972"/>
                <a:gd name="connsiteY27381" fmla="*/ 2414076 h 3508684"/>
                <a:gd name="connsiteX27382" fmla="*/ 1932708 w 2371972"/>
                <a:gd name="connsiteY27382" fmla="*/ 2414742 h 3508684"/>
                <a:gd name="connsiteX27383" fmla="*/ 1931186 w 2371972"/>
                <a:gd name="connsiteY27383" fmla="*/ 2415884 h 3508684"/>
                <a:gd name="connsiteX27384" fmla="*/ 1928999 w 2371972"/>
                <a:gd name="connsiteY27384" fmla="*/ 2415218 h 3508684"/>
                <a:gd name="connsiteX27385" fmla="*/ 1928238 w 2371972"/>
                <a:gd name="connsiteY27385" fmla="*/ 2414076 h 3508684"/>
                <a:gd name="connsiteX27386" fmla="*/ 1928999 w 2371972"/>
                <a:gd name="connsiteY27386" fmla="*/ 2413410 h 3508684"/>
                <a:gd name="connsiteX27387" fmla="*/ 1929665 w 2371972"/>
                <a:gd name="connsiteY27387" fmla="*/ 2410650 h 3508684"/>
                <a:gd name="connsiteX27388" fmla="*/ 1927477 w 2371972"/>
                <a:gd name="connsiteY27388" fmla="*/ 2409699 h 3508684"/>
                <a:gd name="connsiteX27389" fmla="*/ 1924814 w 2371972"/>
                <a:gd name="connsiteY27389" fmla="*/ 2410841 h 3508684"/>
                <a:gd name="connsiteX27390" fmla="*/ 1925100 w 2371972"/>
                <a:gd name="connsiteY27390" fmla="*/ 2412363 h 3508684"/>
                <a:gd name="connsiteX27391" fmla="*/ 1924244 w 2371972"/>
                <a:gd name="connsiteY27391" fmla="*/ 2412649 h 3508684"/>
                <a:gd name="connsiteX27392" fmla="*/ 1923768 w 2371972"/>
                <a:gd name="connsiteY27392" fmla="*/ 2411221 h 3508684"/>
                <a:gd name="connsiteX27393" fmla="*/ 1923103 w 2371972"/>
                <a:gd name="connsiteY27393" fmla="*/ 2410555 h 3508684"/>
                <a:gd name="connsiteX27394" fmla="*/ 1923959 w 2371972"/>
                <a:gd name="connsiteY27394" fmla="*/ 2409604 h 3508684"/>
                <a:gd name="connsiteX27395" fmla="*/ 1925480 w 2371972"/>
                <a:gd name="connsiteY27395" fmla="*/ 2409604 h 3508684"/>
                <a:gd name="connsiteX27396" fmla="*/ 1925480 w 2371972"/>
                <a:gd name="connsiteY27396" fmla="*/ 2408938 h 3508684"/>
                <a:gd name="connsiteX27397" fmla="*/ 1926336 w 2371972"/>
                <a:gd name="connsiteY27397" fmla="*/ 2408652 h 3508684"/>
                <a:gd name="connsiteX27398" fmla="*/ 1926051 w 2371972"/>
                <a:gd name="connsiteY27398" fmla="*/ 2407796 h 3508684"/>
                <a:gd name="connsiteX27399" fmla="*/ 1924244 w 2371972"/>
                <a:gd name="connsiteY27399" fmla="*/ 2404846 h 3508684"/>
                <a:gd name="connsiteX27400" fmla="*/ 1923388 w 2371972"/>
                <a:gd name="connsiteY27400" fmla="*/ 2404180 h 3508684"/>
                <a:gd name="connsiteX27401" fmla="*/ 1923388 w 2371972"/>
                <a:gd name="connsiteY27401" fmla="*/ 2403514 h 3508684"/>
                <a:gd name="connsiteX27402" fmla="*/ 1920250 w 2371972"/>
                <a:gd name="connsiteY27402" fmla="*/ 2401325 h 3508684"/>
                <a:gd name="connsiteX27403" fmla="*/ 1919774 w 2371972"/>
                <a:gd name="connsiteY27403" fmla="*/ 2400469 h 3508684"/>
                <a:gd name="connsiteX27404" fmla="*/ 1915305 w 2371972"/>
                <a:gd name="connsiteY27404" fmla="*/ 2400183 h 3508684"/>
                <a:gd name="connsiteX27405" fmla="*/ 1913212 w 2371972"/>
                <a:gd name="connsiteY27405" fmla="*/ 2399517 h 3508684"/>
                <a:gd name="connsiteX27406" fmla="*/ 1912927 w 2371972"/>
                <a:gd name="connsiteY27406" fmla="*/ 2398851 h 3508684"/>
                <a:gd name="connsiteX27407" fmla="*/ 1911405 w 2371972"/>
                <a:gd name="connsiteY27407" fmla="*/ 2398185 h 3508684"/>
                <a:gd name="connsiteX27408" fmla="*/ 1901610 w 2371972"/>
                <a:gd name="connsiteY27408" fmla="*/ 2396377 h 3508684"/>
                <a:gd name="connsiteX27409" fmla="*/ 1894953 w 2371972"/>
                <a:gd name="connsiteY27409" fmla="*/ 2397994 h 3508684"/>
                <a:gd name="connsiteX27410" fmla="*/ 1894097 w 2371972"/>
                <a:gd name="connsiteY27410" fmla="*/ 2397614 h 3508684"/>
                <a:gd name="connsiteX27411" fmla="*/ 1893051 w 2371972"/>
                <a:gd name="connsiteY27411" fmla="*/ 2397994 h 3508684"/>
                <a:gd name="connsiteX27412" fmla="*/ 1886775 w 2371972"/>
                <a:gd name="connsiteY27412" fmla="*/ 2401896 h 3508684"/>
                <a:gd name="connsiteX27413" fmla="*/ 1882115 w 2371972"/>
                <a:gd name="connsiteY27413" fmla="*/ 2405988 h 3508684"/>
                <a:gd name="connsiteX27414" fmla="*/ 1880023 w 2371972"/>
                <a:gd name="connsiteY27414" fmla="*/ 2409413 h 3508684"/>
                <a:gd name="connsiteX27415" fmla="*/ 1878976 w 2371972"/>
                <a:gd name="connsiteY27415" fmla="*/ 2410079 h 3508684"/>
                <a:gd name="connsiteX27416" fmla="*/ 1878216 w 2371972"/>
                <a:gd name="connsiteY27416" fmla="*/ 2412839 h 3508684"/>
                <a:gd name="connsiteX27417" fmla="*/ 1875553 w 2371972"/>
                <a:gd name="connsiteY27417" fmla="*/ 2415599 h 3508684"/>
                <a:gd name="connsiteX27418" fmla="*/ 1873366 w 2371972"/>
                <a:gd name="connsiteY27418" fmla="*/ 2419024 h 3508684"/>
                <a:gd name="connsiteX27419" fmla="*/ 1871844 w 2371972"/>
                <a:gd name="connsiteY27419" fmla="*/ 2418739 h 3508684"/>
                <a:gd name="connsiteX27420" fmla="*/ 1871083 w 2371972"/>
                <a:gd name="connsiteY27420" fmla="*/ 2419120 h 3508684"/>
                <a:gd name="connsiteX27421" fmla="*/ 1868991 w 2371972"/>
                <a:gd name="connsiteY27421" fmla="*/ 2423497 h 3508684"/>
                <a:gd name="connsiteX27422" fmla="*/ 1865377 w 2371972"/>
                <a:gd name="connsiteY27422" fmla="*/ 2425495 h 3508684"/>
                <a:gd name="connsiteX27423" fmla="*/ 1861763 w 2371972"/>
                <a:gd name="connsiteY27423" fmla="*/ 2429111 h 3508684"/>
                <a:gd name="connsiteX27424" fmla="*/ 1860432 w 2371972"/>
                <a:gd name="connsiteY27424" fmla="*/ 2429777 h 3508684"/>
                <a:gd name="connsiteX27425" fmla="*/ 1859766 w 2371972"/>
                <a:gd name="connsiteY27425" fmla="*/ 2428636 h 3508684"/>
                <a:gd name="connsiteX27426" fmla="*/ 1857674 w 2371972"/>
                <a:gd name="connsiteY27426" fmla="*/ 2428350 h 3508684"/>
                <a:gd name="connsiteX27427" fmla="*/ 1856343 w 2371972"/>
                <a:gd name="connsiteY27427" fmla="*/ 2430158 h 3508684"/>
                <a:gd name="connsiteX27428" fmla="*/ 1853490 w 2371972"/>
                <a:gd name="connsiteY27428" fmla="*/ 2432347 h 3508684"/>
                <a:gd name="connsiteX27429" fmla="*/ 1852444 w 2371972"/>
                <a:gd name="connsiteY27429" fmla="*/ 2433869 h 3508684"/>
                <a:gd name="connsiteX27430" fmla="*/ 1851398 w 2371972"/>
                <a:gd name="connsiteY27430" fmla="*/ 2434250 h 3508684"/>
                <a:gd name="connsiteX27431" fmla="*/ 1849876 w 2371972"/>
                <a:gd name="connsiteY27431" fmla="*/ 2436058 h 3508684"/>
                <a:gd name="connsiteX27432" fmla="*/ 1849876 w 2371972"/>
                <a:gd name="connsiteY27432" fmla="*/ 2437200 h 3508684"/>
                <a:gd name="connsiteX27433" fmla="*/ 1849020 w 2371972"/>
                <a:gd name="connsiteY27433" fmla="*/ 2439008 h 3508684"/>
                <a:gd name="connsiteX27434" fmla="*/ 1846357 w 2371972"/>
                <a:gd name="connsiteY27434" fmla="*/ 2441767 h 3508684"/>
                <a:gd name="connsiteX27435" fmla="*/ 1846357 w 2371972"/>
                <a:gd name="connsiteY27435" fmla="*/ 2442433 h 3508684"/>
                <a:gd name="connsiteX27436" fmla="*/ 1842553 w 2371972"/>
                <a:gd name="connsiteY27436" fmla="*/ 2448238 h 3508684"/>
                <a:gd name="connsiteX27437" fmla="*/ 1840081 w 2371972"/>
                <a:gd name="connsiteY27437" fmla="*/ 2448904 h 3508684"/>
                <a:gd name="connsiteX27438" fmla="*/ 1837989 w 2371972"/>
                <a:gd name="connsiteY27438" fmla="*/ 2448524 h 3508684"/>
                <a:gd name="connsiteX27439" fmla="*/ 1836467 w 2371972"/>
                <a:gd name="connsiteY27439" fmla="*/ 2449475 h 3508684"/>
                <a:gd name="connsiteX27440" fmla="*/ 1834375 w 2371972"/>
                <a:gd name="connsiteY27440" fmla="*/ 2452901 h 3508684"/>
                <a:gd name="connsiteX27441" fmla="*/ 1832568 w 2371972"/>
                <a:gd name="connsiteY27441" fmla="*/ 2453757 h 3508684"/>
                <a:gd name="connsiteX27442" fmla="*/ 1832283 w 2371972"/>
                <a:gd name="connsiteY27442" fmla="*/ 2454423 h 3508684"/>
                <a:gd name="connsiteX27443" fmla="*/ 1830000 w 2371972"/>
                <a:gd name="connsiteY27443" fmla="*/ 2455946 h 3508684"/>
                <a:gd name="connsiteX27444" fmla="*/ 1827908 w 2371972"/>
                <a:gd name="connsiteY27444" fmla="*/ 2460133 h 3508684"/>
                <a:gd name="connsiteX27445" fmla="*/ 1827052 w 2371972"/>
                <a:gd name="connsiteY27445" fmla="*/ 2460989 h 3508684"/>
                <a:gd name="connsiteX27446" fmla="*/ 1822582 w 2371972"/>
                <a:gd name="connsiteY27446" fmla="*/ 2463178 h 3508684"/>
                <a:gd name="connsiteX27447" fmla="*/ 1820776 w 2371972"/>
                <a:gd name="connsiteY27447" fmla="*/ 2463559 h 3508684"/>
                <a:gd name="connsiteX27448" fmla="*/ 1820110 w 2371972"/>
                <a:gd name="connsiteY27448" fmla="*/ 2463178 h 3508684"/>
                <a:gd name="connsiteX27449" fmla="*/ 1818969 w 2371972"/>
                <a:gd name="connsiteY27449" fmla="*/ 2460038 h 3508684"/>
                <a:gd name="connsiteX27450" fmla="*/ 1817637 w 2371972"/>
                <a:gd name="connsiteY27450" fmla="*/ 2462036 h 3508684"/>
                <a:gd name="connsiteX27451" fmla="*/ 1816781 w 2371972"/>
                <a:gd name="connsiteY27451" fmla="*/ 2461750 h 3508684"/>
                <a:gd name="connsiteX27452" fmla="*/ 1816021 w 2371972"/>
                <a:gd name="connsiteY27452" fmla="*/ 2463939 h 3508684"/>
                <a:gd name="connsiteX27453" fmla="*/ 1814499 w 2371972"/>
                <a:gd name="connsiteY27453" fmla="*/ 2466128 h 3508684"/>
                <a:gd name="connsiteX27454" fmla="*/ 1812977 w 2371972"/>
                <a:gd name="connsiteY27454" fmla="*/ 2471742 h 3508684"/>
                <a:gd name="connsiteX27455" fmla="*/ 1812312 w 2371972"/>
                <a:gd name="connsiteY27455" fmla="*/ 2480021 h 3508684"/>
                <a:gd name="connsiteX27456" fmla="*/ 1812977 w 2371972"/>
                <a:gd name="connsiteY27456" fmla="*/ 2481544 h 3508684"/>
                <a:gd name="connsiteX27457" fmla="*/ 1813263 w 2371972"/>
                <a:gd name="connsiteY27457" fmla="*/ 2485350 h 3508684"/>
                <a:gd name="connsiteX27458" fmla="*/ 1811171 w 2371972"/>
                <a:gd name="connsiteY27458" fmla="*/ 2491250 h 3508684"/>
                <a:gd name="connsiteX27459" fmla="*/ 1809078 w 2371972"/>
                <a:gd name="connsiteY27459" fmla="*/ 2494009 h 3508684"/>
                <a:gd name="connsiteX27460" fmla="*/ 1808603 w 2371972"/>
                <a:gd name="connsiteY27460" fmla="*/ 2495532 h 3508684"/>
                <a:gd name="connsiteX27461" fmla="*/ 1807081 w 2371972"/>
                <a:gd name="connsiteY27461" fmla="*/ 2495817 h 3508684"/>
                <a:gd name="connsiteX27462" fmla="*/ 1806796 w 2371972"/>
                <a:gd name="connsiteY27462" fmla="*/ 2496959 h 3508684"/>
                <a:gd name="connsiteX27463" fmla="*/ 1807557 w 2371972"/>
                <a:gd name="connsiteY27463" fmla="*/ 2499909 h 3508684"/>
                <a:gd name="connsiteX27464" fmla="*/ 1803468 w 2371972"/>
                <a:gd name="connsiteY27464" fmla="*/ 2500861 h 3508684"/>
                <a:gd name="connsiteX27465" fmla="*/ 1803468 w 2371972"/>
                <a:gd name="connsiteY27465" fmla="*/ 2499909 h 3508684"/>
                <a:gd name="connsiteX27466" fmla="*/ 1802136 w 2371972"/>
                <a:gd name="connsiteY27466" fmla="*/ 2499528 h 3508684"/>
                <a:gd name="connsiteX27467" fmla="*/ 1789868 w 2371972"/>
                <a:gd name="connsiteY27467" fmla="*/ 2499243 h 3508684"/>
                <a:gd name="connsiteX27468" fmla="*/ 1787015 w 2371972"/>
                <a:gd name="connsiteY27468" fmla="*/ 2500670 h 3508684"/>
                <a:gd name="connsiteX27469" fmla="*/ 1786254 w 2371972"/>
                <a:gd name="connsiteY27469" fmla="*/ 2501812 h 3508684"/>
                <a:gd name="connsiteX27470" fmla="*/ 1787301 w 2371972"/>
                <a:gd name="connsiteY27470" fmla="*/ 2504572 h 3508684"/>
                <a:gd name="connsiteX27471" fmla="*/ 1785494 w 2371972"/>
                <a:gd name="connsiteY27471" fmla="*/ 2504191 h 3508684"/>
                <a:gd name="connsiteX27472" fmla="*/ 1783211 w 2371972"/>
                <a:gd name="connsiteY27472" fmla="*/ 2505714 h 3508684"/>
                <a:gd name="connsiteX27473" fmla="*/ 1781119 w 2371972"/>
                <a:gd name="connsiteY27473" fmla="*/ 2506570 h 3508684"/>
                <a:gd name="connsiteX27474" fmla="*/ 1781785 w 2371972"/>
                <a:gd name="connsiteY27474" fmla="*/ 2505428 h 3508684"/>
                <a:gd name="connsiteX27475" fmla="*/ 1780263 w 2371972"/>
                <a:gd name="connsiteY27475" fmla="*/ 2505714 h 3508684"/>
                <a:gd name="connsiteX27476" fmla="*/ 1777410 w 2371972"/>
                <a:gd name="connsiteY27476" fmla="*/ 2504286 h 3508684"/>
                <a:gd name="connsiteX27477" fmla="*/ 1776364 w 2371972"/>
                <a:gd name="connsiteY27477" fmla="*/ 2503144 h 3508684"/>
                <a:gd name="connsiteX27478" fmla="*/ 1777220 w 2371972"/>
                <a:gd name="connsiteY27478" fmla="*/ 2502193 h 3508684"/>
                <a:gd name="connsiteX27479" fmla="*/ 1775698 w 2371972"/>
                <a:gd name="connsiteY27479" fmla="*/ 2501336 h 3508684"/>
                <a:gd name="connsiteX27480" fmla="*/ 1771609 w 2371972"/>
                <a:gd name="connsiteY27480" fmla="*/ 2502764 h 3508684"/>
                <a:gd name="connsiteX27481" fmla="*/ 1769517 w 2371972"/>
                <a:gd name="connsiteY27481" fmla="*/ 2502478 h 3508684"/>
                <a:gd name="connsiteX27482" fmla="*/ 1762860 w 2371972"/>
                <a:gd name="connsiteY27482" fmla="*/ 2504667 h 3508684"/>
                <a:gd name="connsiteX27483" fmla="*/ 1761338 w 2371972"/>
                <a:gd name="connsiteY27483" fmla="*/ 2506665 h 3508684"/>
                <a:gd name="connsiteX27484" fmla="*/ 1761338 w 2371972"/>
                <a:gd name="connsiteY27484" fmla="*/ 2507617 h 3508684"/>
                <a:gd name="connsiteX27485" fmla="*/ 1762670 w 2371972"/>
                <a:gd name="connsiteY27485" fmla="*/ 2508569 h 3508684"/>
                <a:gd name="connsiteX27486" fmla="*/ 1762670 w 2371972"/>
                <a:gd name="connsiteY27486" fmla="*/ 2509235 h 3508684"/>
                <a:gd name="connsiteX27487" fmla="*/ 1760483 w 2371972"/>
                <a:gd name="connsiteY27487" fmla="*/ 2509520 h 3508684"/>
                <a:gd name="connsiteX27488" fmla="*/ 1760007 w 2371972"/>
                <a:gd name="connsiteY27488" fmla="*/ 2508664 h 3508684"/>
                <a:gd name="connsiteX27489" fmla="*/ 1757820 w 2371972"/>
                <a:gd name="connsiteY27489" fmla="*/ 2507998 h 3508684"/>
                <a:gd name="connsiteX27490" fmla="*/ 1757059 w 2371972"/>
                <a:gd name="connsiteY27490" fmla="*/ 2508854 h 3508684"/>
                <a:gd name="connsiteX27491" fmla="*/ 1756393 w 2371972"/>
                <a:gd name="connsiteY27491" fmla="*/ 2511043 h 3508684"/>
                <a:gd name="connsiteX27492" fmla="*/ 1755537 w 2371972"/>
                <a:gd name="connsiteY27492" fmla="*/ 2511233 h 3508684"/>
                <a:gd name="connsiteX27493" fmla="*/ 1754681 w 2371972"/>
                <a:gd name="connsiteY27493" fmla="*/ 2510852 h 3508684"/>
                <a:gd name="connsiteX27494" fmla="*/ 1753826 w 2371972"/>
                <a:gd name="connsiteY27494" fmla="*/ 2513231 h 3508684"/>
                <a:gd name="connsiteX27495" fmla="*/ 1752779 w 2371972"/>
                <a:gd name="connsiteY27495" fmla="*/ 2512946 h 3508684"/>
                <a:gd name="connsiteX27496" fmla="*/ 1752114 w 2371972"/>
                <a:gd name="connsiteY27496" fmla="*/ 2513612 h 3508684"/>
                <a:gd name="connsiteX27497" fmla="*/ 1751353 w 2371972"/>
                <a:gd name="connsiteY27497" fmla="*/ 2515610 h 3508684"/>
                <a:gd name="connsiteX27498" fmla="*/ 1753160 w 2371972"/>
                <a:gd name="connsiteY27498" fmla="*/ 2515610 h 3508684"/>
                <a:gd name="connsiteX27499" fmla="*/ 1753160 w 2371972"/>
                <a:gd name="connsiteY27499" fmla="*/ 2516562 h 3508684"/>
                <a:gd name="connsiteX27500" fmla="*/ 1751828 w 2371972"/>
                <a:gd name="connsiteY27500" fmla="*/ 2516943 h 3508684"/>
                <a:gd name="connsiteX27501" fmla="*/ 1750973 w 2371972"/>
                <a:gd name="connsiteY27501" fmla="*/ 2517894 h 3508684"/>
                <a:gd name="connsiteX27502" fmla="*/ 1752494 w 2371972"/>
                <a:gd name="connsiteY27502" fmla="*/ 2518179 h 3508684"/>
                <a:gd name="connsiteX27503" fmla="*/ 1751638 w 2371972"/>
                <a:gd name="connsiteY27503" fmla="*/ 2519987 h 3508684"/>
                <a:gd name="connsiteX27504" fmla="*/ 1750592 w 2371972"/>
                <a:gd name="connsiteY27504" fmla="*/ 2520273 h 3508684"/>
                <a:gd name="connsiteX27505" fmla="*/ 1750307 w 2371972"/>
                <a:gd name="connsiteY27505" fmla="*/ 2519607 h 3508684"/>
                <a:gd name="connsiteX27506" fmla="*/ 1748785 w 2371972"/>
                <a:gd name="connsiteY27506" fmla="*/ 2519226 h 3508684"/>
                <a:gd name="connsiteX27507" fmla="*/ 1748310 w 2371972"/>
                <a:gd name="connsiteY27507" fmla="*/ 2520368 h 3508684"/>
                <a:gd name="connsiteX27508" fmla="*/ 1746978 w 2371972"/>
                <a:gd name="connsiteY27508" fmla="*/ 2520368 h 3508684"/>
                <a:gd name="connsiteX27509" fmla="*/ 1746693 w 2371972"/>
                <a:gd name="connsiteY27509" fmla="*/ 2518370 h 3508684"/>
                <a:gd name="connsiteX27510" fmla="*/ 1744601 w 2371972"/>
                <a:gd name="connsiteY27510" fmla="*/ 2517228 h 3508684"/>
                <a:gd name="connsiteX27511" fmla="*/ 1739656 w 2371972"/>
                <a:gd name="connsiteY27511" fmla="*/ 2516943 h 3508684"/>
                <a:gd name="connsiteX27512" fmla="*/ 1737183 w 2371972"/>
                <a:gd name="connsiteY27512" fmla="*/ 2518084 h 3508684"/>
                <a:gd name="connsiteX27513" fmla="*/ 1737183 w 2371972"/>
                <a:gd name="connsiteY27513" fmla="*/ 2519036 h 3508684"/>
                <a:gd name="connsiteX27514" fmla="*/ 1739656 w 2371972"/>
                <a:gd name="connsiteY27514" fmla="*/ 2519987 h 3508684"/>
                <a:gd name="connsiteX27515" fmla="*/ 1739656 w 2371972"/>
                <a:gd name="connsiteY27515" fmla="*/ 2520844 h 3508684"/>
                <a:gd name="connsiteX27516" fmla="*/ 1737563 w 2371972"/>
                <a:gd name="connsiteY27516" fmla="*/ 2521701 h 3508684"/>
                <a:gd name="connsiteX27517" fmla="*/ 1735376 w 2371972"/>
                <a:gd name="connsiteY27517" fmla="*/ 2523509 h 3508684"/>
                <a:gd name="connsiteX27518" fmla="*/ 1735091 w 2371972"/>
                <a:gd name="connsiteY27518" fmla="*/ 2524936 h 3508684"/>
                <a:gd name="connsiteX27519" fmla="*/ 1735757 w 2371972"/>
                <a:gd name="connsiteY27519" fmla="*/ 2525221 h 3508684"/>
                <a:gd name="connsiteX27520" fmla="*/ 1732904 w 2371972"/>
                <a:gd name="connsiteY27520" fmla="*/ 2526363 h 3508684"/>
                <a:gd name="connsiteX27521" fmla="*/ 1730051 w 2371972"/>
                <a:gd name="connsiteY27521" fmla="*/ 2526363 h 3508684"/>
                <a:gd name="connsiteX27522" fmla="*/ 1726247 w 2371972"/>
                <a:gd name="connsiteY27522" fmla="*/ 2524555 h 3508684"/>
                <a:gd name="connsiteX27523" fmla="*/ 1724915 w 2371972"/>
                <a:gd name="connsiteY27523" fmla="*/ 2524270 h 3508684"/>
                <a:gd name="connsiteX27524" fmla="*/ 1722443 w 2371972"/>
                <a:gd name="connsiteY27524" fmla="*/ 2526839 h 3508684"/>
                <a:gd name="connsiteX27525" fmla="*/ 1720351 w 2371972"/>
                <a:gd name="connsiteY27525" fmla="*/ 2527124 h 3508684"/>
                <a:gd name="connsiteX27526" fmla="*/ 1716166 w 2371972"/>
                <a:gd name="connsiteY27526" fmla="*/ 2526458 h 3508684"/>
                <a:gd name="connsiteX27527" fmla="*/ 1715691 w 2371972"/>
                <a:gd name="connsiteY27527" fmla="*/ 2527315 h 3508684"/>
                <a:gd name="connsiteX27528" fmla="*/ 1720160 w 2371972"/>
                <a:gd name="connsiteY27528" fmla="*/ 2528266 h 3508684"/>
                <a:gd name="connsiteX27529" fmla="*/ 1720921 w 2371972"/>
                <a:gd name="connsiteY27529" fmla="*/ 2531026 h 3508684"/>
                <a:gd name="connsiteX27530" fmla="*/ 1719590 w 2371972"/>
                <a:gd name="connsiteY27530" fmla="*/ 2533595 h 3508684"/>
                <a:gd name="connsiteX27531" fmla="*/ 1720446 w 2371972"/>
                <a:gd name="connsiteY27531" fmla="*/ 2534452 h 3508684"/>
                <a:gd name="connsiteX27532" fmla="*/ 1720731 w 2371972"/>
                <a:gd name="connsiteY27532" fmla="*/ 2537211 h 3508684"/>
                <a:gd name="connsiteX27533" fmla="*/ 1720255 w 2371972"/>
                <a:gd name="connsiteY27533" fmla="*/ 2539590 h 3508684"/>
                <a:gd name="connsiteX27534" fmla="*/ 1718924 w 2371972"/>
                <a:gd name="connsiteY27534" fmla="*/ 2539971 h 3508684"/>
                <a:gd name="connsiteX27535" fmla="*/ 1716737 w 2371972"/>
                <a:gd name="connsiteY27535" fmla="*/ 2538163 h 3508684"/>
                <a:gd name="connsiteX27536" fmla="*/ 1714930 w 2371972"/>
                <a:gd name="connsiteY27536" fmla="*/ 2538829 h 3508684"/>
                <a:gd name="connsiteX27537" fmla="*/ 1714169 w 2371972"/>
                <a:gd name="connsiteY27537" fmla="*/ 2538543 h 3508684"/>
                <a:gd name="connsiteX27538" fmla="*/ 1713503 w 2371972"/>
                <a:gd name="connsiteY27538" fmla="*/ 2537877 h 3508684"/>
                <a:gd name="connsiteX27539" fmla="*/ 1713503 w 2371972"/>
                <a:gd name="connsiteY27539" fmla="*/ 2536926 h 3508684"/>
                <a:gd name="connsiteX27540" fmla="*/ 1711411 w 2371972"/>
                <a:gd name="connsiteY27540" fmla="*/ 2533690 h 3508684"/>
                <a:gd name="connsiteX27541" fmla="*/ 1708748 w 2371972"/>
                <a:gd name="connsiteY27541" fmla="*/ 2532263 h 3508684"/>
                <a:gd name="connsiteX27542" fmla="*/ 1702091 w 2371972"/>
                <a:gd name="connsiteY27542" fmla="*/ 2530074 h 3508684"/>
                <a:gd name="connsiteX27543" fmla="*/ 1697622 w 2371972"/>
                <a:gd name="connsiteY27543" fmla="*/ 2528076 h 3508684"/>
                <a:gd name="connsiteX27544" fmla="*/ 1697336 w 2371972"/>
                <a:gd name="connsiteY27544" fmla="*/ 2531502 h 3508684"/>
                <a:gd name="connsiteX27545" fmla="*/ 1696576 w 2371972"/>
                <a:gd name="connsiteY27545" fmla="*/ 2531787 h 3508684"/>
                <a:gd name="connsiteX27546" fmla="*/ 1693723 w 2371972"/>
                <a:gd name="connsiteY27546" fmla="*/ 2530931 h 3508684"/>
                <a:gd name="connsiteX27547" fmla="*/ 1692867 w 2371972"/>
                <a:gd name="connsiteY27547" fmla="*/ 2530265 h 3508684"/>
                <a:gd name="connsiteX27548" fmla="*/ 1692106 w 2371972"/>
                <a:gd name="connsiteY27548" fmla="*/ 2528457 h 3508684"/>
                <a:gd name="connsiteX27549" fmla="*/ 1690584 w 2371972"/>
                <a:gd name="connsiteY27549" fmla="*/ 2527791 h 3508684"/>
                <a:gd name="connsiteX27550" fmla="*/ 1690299 w 2371972"/>
                <a:gd name="connsiteY27550" fmla="*/ 2526934 h 3508684"/>
                <a:gd name="connsiteX27551" fmla="*/ 1691155 w 2371972"/>
                <a:gd name="connsiteY27551" fmla="*/ 2524936 h 3508684"/>
                <a:gd name="connsiteX27552" fmla="*/ 1688682 w 2371972"/>
                <a:gd name="connsiteY27552" fmla="*/ 2523984 h 3508684"/>
                <a:gd name="connsiteX27553" fmla="*/ 1686875 w 2371972"/>
                <a:gd name="connsiteY27553" fmla="*/ 2523699 h 3508684"/>
                <a:gd name="connsiteX27554" fmla="*/ 1681074 w 2371972"/>
                <a:gd name="connsiteY27554" fmla="*/ 2520463 h 3508684"/>
                <a:gd name="connsiteX27555" fmla="*/ 1674227 w 2371972"/>
                <a:gd name="connsiteY27555" fmla="*/ 2519512 h 3508684"/>
                <a:gd name="connsiteX27556" fmla="*/ 1672611 w 2371972"/>
                <a:gd name="connsiteY27556" fmla="*/ 2519892 h 3508684"/>
                <a:gd name="connsiteX27557" fmla="*/ 1670518 w 2371972"/>
                <a:gd name="connsiteY27557" fmla="*/ 2517704 h 3508684"/>
                <a:gd name="connsiteX27558" fmla="*/ 1670518 w 2371972"/>
                <a:gd name="connsiteY27558" fmla="*/ 2517038 h 3508684"/>
                <a:gd name="connsiteX27559" fmla="*/ 1668711 w 2371972"/>
                <a:gd name="connsiteY27559" fmla="*/ 2515515 h 3508684"/>
                <a:gd name="connsiteX27560" fmla="*/ 1664242 w 2371972"/>
                <a:gd name="connsiteY27560" fmla="*/ 2514659 h 3508684"/>
                <a:gd name="connsiteX27561" fmla="*/ 1663766 w 2371972"/>
                <a:gd name="connsiteY27561" fmla="*/ 2516086 h 3508684"/>
                <a:gd name="connsiteX27562" fmla="*/ 1662720 w 2371972"/>
                <a:gd name="connsiteY27562" fmla="*/ 2516467 h 3508684"/>
                <a:gd name="connsiteX27563" fmla="*/ 1656444 w 2371972"/>
                <a:gd name="connsiteY27563" fmla="*/ 2515800 h 3508684"/>
                <a:gd name="connsiteX27564" fmla="*/ 1656158 w 2371972"/>
                <a:gd name="connsiteY27564" fmla="*/ 2515135 h 3508684"/>
                <a:gd name="connsiteX27565" fmla="*/ 1654351 w 2371972"/>
                <a:gd name="connsiteY27565" fmla="*/ 2514278 h 3508684"/>
                <a:gd name="connsiteX27566" fmla="*/ 1652830 w 2371972"/>
                <a:gd name="connsiteY27566" fmla="*/ 2512280 h 3508684"/>
                <a:gd name="connsiteX27567" fmla="*/ 1652354 w 2371972"/>
                <a:gd name="connsiteY27567" fmla="*/ 2510757 h 3508684"/>
                <a:gd name="connsiteX27568" fmla="*/ 1650547 w 2371972"/>
                <a:gd name="connsiteY27568" fmla="*/ 2507807 h 3508684"/>
                <a:gd name="connsiteX27569" fmla="*/ 1647694 w 2371972"/>
                <a:gd name="connsiteY27569" fmla="*/ 2505809 h 3508684"/>
                <a:gd name="connsiteX27570" fmla="*/ 1646839 w 2371972"/>
                <a:gd name="connsiteY27570" fmla="*/ 2504001 h 3508684"/>
                <a:gd name="connsiteX27571" fmla="*/ 1644556 w 2371972"/>
                <a:gd name="connsiteY27571" fmla="*/ 2502574 h 3508684"/>
                <a:gd name="connsiteX27572" fmla="*/ 1640467 w 2371972"/>
                <a:gd name="connsiteY27572" fmla="*/ 2502574 h 3508684"/>
                <a:gd name="connsiteX27573" fmla="*/ 1638945 w 2371972"/>
                <a:gd name="connsiteY27573" fmla="*/ 2501907 h 3508684"/>
                <a:gd name="connsiteX27574" fmla="*/ 1638660 w 2371972"/>
                <a:gd name="connsiteY27574" fmla="*/ 2502764 h 3508684"/>
                <a:gd name="connsiteX27575" fmla="*/ 1639706 w 2371972"/>
                <a:gd name="connsiteY27575" fmla="*/ 2503620 h 3508684"/>
                <a:gd name="connsiteX27576" fmla="*/ 1640372 w 2371972"/>
                <a:gd name="connsiteY27576" fmla="*/ 2505333 h 3508684"/>
                <a:gd name="connsiteX27577" fmla="*/ 1640372 w 2371972"/>
                <a:gd name="connsiteY27577" fmla="*/ 2506665 h 3508684"/>
                <a:gd name="connsiteX27578" fmla="*/ 1639326 w 2371972"/>
                <a:gd name="connsiteY27578" fmla="*/ 2506951 h 3508684"/>
                <a:gd name="connsiteX27579" fmla="*/ 1639326 w 2371972"/>
                <a:gd name="connsiteY27579" fmla="*/ 2508759 h 3508684"/>
                <a:gd name="connsiteX27580" fmla="*/ 1638470 w 2371972"/>
                <a:gd name="connsiteY27580" fmla="*/ 2510186 h 3508684"/>
                <a:gd name="connsiteX27581" fmla="*/ 1638945 w 2371972"/>
                <a:gd name="connsiteY27581" fmla="*/ 2511138 h 3508684"/>
                <a:gd name="connsiteX27582" fmla="*/ 1637899 w 2371972"/>
                <a:gd name="connsiteY27582" fmla="*/ 2511804 h 3508684"/>
                <a:gd name="connsiteX27583" fmla="*/ 1632574 w 2371972"/>
                <a:gd name="connsiteY27583" fmla="*/ 2512185 h 3508684"/>
                <a:gd name="connsiteX27584" fmla="*/ 1631052 w 2371972"/>
                <a:gd name="connsiteY27584" fmla="*/ 2511328 h 3508684"/>
                <a:gd name="connsiteX27585" fmla="*/ 1629721 w 2371972"/>
                <a:gd name="connsiteY27585" fmla="*/ 2506094 h 3508684"/>
                <a:gd name="connsiteX27586" fmla="*/ 1629245 w 2371972"/>
                <a:gd name="connsiteY27586" fmla="*/ 2505238 h 3508684"/>
                <a:gd name="connsiteX27587" fmla="*/ 1627914 w 2371972"/>
                <a:gd name="connsiteY27587" fmla="*/ 2504572 h 3508684"/>
                <a:gd name="connsiteX27588" fmla="*/ 1626107 w 2371972"/>
                <a:gd name="connsiteY27588" fmla="*/ 2504857 h 3508684"/>
                <a:gd name="connsiteX27589" fmla="*/ 1623444 w 2371972"/>
                <a:gd name="connsiteY27589" fmla="*/ 2505999 h 3508684"/>
                <a:gd name="connsiteX27590" fmla="*/ 1619640 w 2371972"/>
                <a:gd name="connsiteY27590" fmla="*/ 2505333 h 3508684"/>
                <a:gd name="connsiteX27591" fmla="*/ 1618309 w 2371972"/>
                <a:gd name="connsiteY27591" fmla="*/ 2506285 h 3508684"/>
                <a:gd name="connsiteX27592" fmla="*/ 1613364 w 2371972"/>
                <a:gd name="connsiteY27592" fmla="*/ 2507427 h 3508684"/>
                <a:gd name="connsiteX27593" fmla="*/ 1608894 w 2371972"/>
                <a:gd name="connsiteY27593" fmla="*/ 2510662 h 3508684"/>
                <a:gd name="connsiteX27594" fmla="*/ 1604234 w 2371972"/>
                <a:gd name="connsiteY27594" fmla="*/ 2511043 h 3508684"/>
                <a:gd name="connsiteX27595" fmla="*/ 1600145 w 2371972"/>
                <a:gd name="connsiteY27595" fmla="*/ 2510186 h 3508684"/>
                <a:gd name="connsiteX27596" fmla="*/ 1593488 w 2371972"/>
                <a:gd name="connsiteY27596" fmla="*/ 2505999 h 3508684"/>
                <a:gd name="connsiteX27597" fmla="*/ 1585214 w 2371972"/>
                <a:gd name="connsiteY27597" fmla="*/ 2496864 h 3508684"/>
                <a:gd name="connsiteX27598" fmla="*/ 1583407 w 2371972"/>
                <a:gd name="connsiteY27598" fmla="*/ 2497816 h 3508684"/>
                <a:gd name="connsiteX27599" fmla="*/ 1582361 w 2371972"/>
                <a:gd name="connsiteY27599" fmla="*/ 2499624 h 3508684"/>
                <a:gd name="connsiteX27600" fmla="*/ 1581600 w 2371972"/>
                <a:gd name="connsiteY27600" fmla="*/ 2504191 h 3508684"/>
                <a:gd name="connsiteX27601" fmla="*/ 1582361 w 2371972"/>
                <a:gd name="connsiteY27601" fmla="*/ 2505048 h 3508684"/>
                <a:gd name="connsiteX27602" fmla="*/ 1583217 w 2371972"/>
                <a:gd name="connsiteY27602" fmla="*/ 2509140 h 3508684"/>
                <a:gd name="connsiteX27603" fmla="*/ 1584073 w 2371972"/>
                <a:gd name="connsiteY27603" fmla="*/ 2517799 h 3508684"/>
                <a:gd name="connsiteX27604" fmla="*/ 1583597 w 2371972"/>
                <a:gd name="connsiteY27604" fmla="*/ 2520558 h 3508684"/>
                <a:gd name="connsiteX27605" fmla="*/ 1585690 w 2371972"/>
                <a:gd name="connsiteY27605" fmla="*/ 2523509 h 3508684"/>
                <a:gd name="connsiteX27606" fmla="*/ 1587211 w 2371972"/>
                <a:gd name="connsiteY27606" fmla="*/ 2524650 h 3508684"/>
                <a:gd name="connsiteX27607" fmla="*/ 1589969 w 2371972"/>
                <a:gd name="connsiteY27607" fmla="*/ 2525507 h 3508684"/>
                <a:gd name="connsiteX27608" fmla="*/ 1591871 w 2371972"/>
                <a:gd name="connsiteY27608" fmla="*/ 2525507 h 3508684"/>
                <a:gd name="connsiteX27609" fmla="*/ 1593963 w 2371972"/>
                <a:gd name="connsiteY27609" fmla="*/ 2524650 h 3508684"/>
                <a:gd name="connsiteX27610" fmla="*/ 1595009 w 2371972"/>
                <a:gd name="connsiteY27610" fmla="*/ 2523699 h 3508684"/>
                <a:gd name="connsiteX27611" fmla="*/ 1596055 w 2371972"/>
                <a:gd name="connsiteY27611" fmla="*/ 2519131 h 3508684"/>
                <a:gd name="connsiteX27612" fmla="*/ 1598338 w 2371972"/>
                <a:gd name="connsiteY27612" fmla="*/ 2517608 h 3508684"/>
                <a:gd name="connsiteX27613" fmla="*/ 1600145 w 2371972"/>
                <a:gd name="connsiteY27613" fmla="*/ 2517323 h 3508684"/>
                <a:gd name="connsiteX27614" fmla="*/ 1601666 w 2371972"/>
                <a:gd name="connsiteY27614" fmla="*/ 2517704 h 3508684"/>
                <a:gd name="connsiteX27615" fmla="*/ 1602142 w 2371972"/>
                <a:gd name="connsiteY27615" fmla="*/ 2518084 h 3508684"/>
                <a:gd name="connsiteX27616" fmla="*/ 1603663 w 2371972"/>
                <a:gd name="connsiteY27616" fmla="*/ 2525412 h 3508684"/>
                <a:gd name="connsiteX27617" fmla="*/ 1602332 w 2371972"/>
                <a:gd name="connsiteY27617" fmla="*/ 2526268 h 3508684"/>
                <a:gd name="connsiteX27618" fmla="*/ 1601856 w 2371972"/>
                <a:gd name="connsiteY27618" fmla="*/ 2528647 h 3508684"/>
                <a:gd name="connsiteX27619" fmla="*/ 1606326 w 2371972"/>
                <a:gd name="connsiteY27619" fmla="*/ 2532453 h 3508684"/>
                <a:gd name="connsiteX27620" fmla="*/ 1606326 w 2371972"/>
                <a:gd name="connsiteY27620" fmla="*/ 2534166 h 3508684"/>
                <a:gd name="connsiteX27621" fmla="*/ 1604995 w 2371972"/>
                <a:gd name="connsiteY27621" fmla="*/ 2535594 h 3508684"/>
                <a:gd name="connsiteX27622" fmla="*/ 1605470 w 2371972"/>
                <a:gd name="connsiteY27622" fmla="*/ 2536260 h 3508684"/>
                <a:gd name="connsiteX27623" fmla="*/ 1610606 w 2371972"/>
                <a:gd name="connsiteY27623" fmla="*/ 2533881 h 3508684"/>
                <a:gd name="connsiteX27624" fmla="*/ 1611081 w 2371972"/>
                <a:gd name="connsiteY27624" fmla="*/ 2535879 h 3508684"/>
                <a:gd name="connsiteX27625" fmla="*/ 1612412 w 2371972"/>
                <a:gd name="connsiteY27625" fmla="*/ 2536260 h 3508684"/>
                <a:gd name="connsiteX27626" fmla="*/ 1613459 w 2371972"/>
                <a:gd name="connsiteY27626" fmla="*/ 2534737 h 3508684"/>
                <a:gd name="connsiteX27627" fmla="*/ 1611937 w 2371972"/>
                <a:gd name="connsiteY27627" fmla="*/ 2534356 h 3508684"/>
                <a:gd name="connsiteX27628" fmla="*/ 1620876 w 2371972"/>
                <a:gd name="connsiteY27628" fmla="*/ 2533976 h 3508684"/>
                <a:gd name="connsiteX27629" fmla="*/ 1622208 w 2371972"/>
                <a:gd name="connsiteY27629" fmla="*/ 2534832 h 3508684"/>
                <a:gd name="connsiteX27630" fmla="*/ 1622493 w 2371972"/>
                <a:gd name="connsiteY27630" fmla="*/ 2534166 h 3508684"/>
                <a:gd name="connsiteX27631" fmla="*/ 1621162 w 2371972"/>
                <a:gd name="connsiteY27631" fmla="*/ 2532168 h 3508684"/>
                <a:gd name="connsiteX27632" fmla="*/ 1621922 w 2371972"/>
                <a:gd name="connsiteY27632" fmla="*/ 2531502 h 3508684"/>
                <a:gd name="connsiteX27633" fmla="*/ 1625536 w 2371972"/>
                <a:gd name="connsiteY27633" fmla="*/ 2530645 h 3508684"/>
                <a:gd name="connsiteX27634" fmla="*/ 1627058 w 2371972"/>
                <a:gd name="connsiteY27634" fmla="*/ 2531597 h 3508684"/>
                <a:gd name="connsiteX27635" fmla="*/ 1627058 w 2371972"/>
                <a:gd name="connsiteY27635" fmla="*/ 2532453 h 3508684"/>
                <a:gd name="connsiteX27636" fmla="*/ 1629340 w 2371972"/>
                <a:gd name="connsiteY27636" fmla="*/ 2532834 h 3508684"/>
                <a:gd name="connsiteX27637" fmla="*/ 1632003 w 2371972"/>
                <a:gd name="connsiteY27637" fmla="*/ 2529884 h 3508684"/>
                <a:gd name="connsiteX27638" fmla="*/ 1633810 w 2371972"/>
                <a:gd name="connsiteY27638" fmla="*/ 2530169 h 3508684"/>
                <a:gd name="connsiteX27639" fmla="*/ 1636948 w 2371972"/>
                <a:gd name="connsiteY27639" fmla="*/ 2529313 h 3508684"/>
                <a:gd name="connsiteX27640" fmla="*/ 1637614 w 2371972"/>
                <a:gd name="connsiteY27640" fmla="*/ 2530740 h 3508684"/>
                <a:gd name="connsiteX27641" fmla="*/ 1641703 w 2371972"/>
                <a:gd name="connsiteY27641" fmla="*/ 2531597 h 3508684"/>
                <a:gd name="connsiteX27642" fmla="*/ 1643795 w 2371972"/>
                <a:gd name="connsiteY27642" fmla="*/ 2531216 h 3508684"/>
                <a:gd name="connsiteX27643" fmla="*/ 1645127 w 2371972"/>
                <a:gd name="connsiteY27643" fmla="*/ 2531597 h 3508684"/>
                <a:gd name="connsiteX27644" fmla="*/ 1647599 w 2371972"/>
                <a:gd name="connsiteY27644" fmla="*/ 2533024 h 3508684"/>
                <a:gd name="connsiteX27645" fmla="*/ 1648075 w 2371972"/>
                <a:gd name="connsiteY27645" fmla="*/ 2534547 h 3508684"/>
                <a:gd name="connsiteX27646" fmla="*/ 1649121 w 2371972"/>
                <a:gd name="connsiteY27646" fmla="*/ 2535689 h 3508684"/>
                <a:gd name="connsiteX27647" fmla="*/ 1652259 w 2371972"/>
                <a:gd name="connsiteY27647" fmla="*/ 2536069 h 3508684"/>
                <a:gd name="connsiteX27648" fmla="*/ 1656729 w 2371972"/>
                <a:gd name="connsiteY27648" fmla="*/ 2538068 h 3508684"/>
                <a:gd name="connsiteX27649" fmla="*/ 1663196 w 2371972"/>
                <a:gd name="connsiteY27649" fmla="*/ 2539876 h 3508684"/>
                <a:gd name="connsiteX27650" fmla="*/ 1665003 w 2371972"/>
                <a:gd name="connsiteY27650" fmla="*/ 2540827 h 3508684"/>
                <a:gd name="connsiteX27651" fmla="*/ 1667665 w 2371972"/>
                <a:gd name="connsiteY27651" fmla="*/ 2541208 h 3508684"/>
                <a:gd name="connsiteX27652" fmla="*/ 1669757 w 2371972"/>
                <a:gd name="connsiteY27652" fmla="*/ 2539685 h 3508684"/>
                <a:gd name="connsiteX27653" fmla="*/ 1670043 w 2371972"/>
                <a:gd name="connsiteY27653" fmla="*/ 2540637 h 3508684"/>
                <a:gd name="connsiteX27654" fmla="*/ 1668997 w 2371972"/>
                <a:gd name="connsiteY27654" fmla="*/ 2542064 h 3508684"/>
                <a:gd name="connsiteX27655" fmla="*/ 1670518 w 2371972"/>
                <a:gd name="connsiteY27655" fmla="*/ 2544634 h 3508684"/>
                <a:gd name="connsiteX27656" fmla="*/ 1671850 w 2371972"/>
                <a:gd name="connsiteY27656" fmla="*/ 2545300 h 3508684"/>
                <a:gd name="connsiteX27657" fmla="*/ 1682406 w 2371972"/>
                <a:gd name="connsiteY27657" fmla="*/ 2546156 h 3508684"/>
                <a:gd name="connsiteX27658" fmla="*/ 1684213 w 2371972"/>
                <a:gd name="connsiteY27658" fmla="*/ 2545014 h 3508684"/>
                <a:gd name="connsiteX27659" fmla="*/ 1687826 w 2371972"/>
                <a:gd name="connsiteY27659" fmla="*/ 2544348 h 3508684"/>
                <a:gd name="connsiteX27660" fmla="*/ 1689348 w 2371972"/>
                <a:gd name="connsiteY27660" fmla="*/ 2545490 h 3508684"/>
                <a:gd name="connsiteX27661" fmla="*/ 1694578 w 2371972"/>
                <a:gd name="connsiteY27661" fmla="*/ 2546441 h 3508684"/>
                <a:gd name="connsiteX27662" fmla="*/ 1699904 w 2371972"/>
                <a:gd name="connsiteY27662" fmla="*/ 2548440 h 3508684"/>
                <a:gd name="connsiteX27663" fmla="*/ 1704374 w 2371972"/>
                <a:gd name="connsiteY27663" fmla="*/ 2549296 h 3508684"/>
                <a:gd name="connsiteX27664" fmla="*/ 1707988 w 2371972"/>
                <a:gd name="connsiteY27664" fmla="*/ 2548916 h 3508684"/>
                <a:gd name="connsiteX27665" fmla="*/ 1711601 w 2371972"/>
                <a:gd name="connsiteY27665" fmla="*/ 2549867 h 3508684"/>
                <a:gd name="connsiteX27666" fmla="*/ 1711887 w 2371972"/>
                <a:gd name="connsiteY27666" fmla="*/ 2549011 h 3508684"/>
                <a:gd name="connsiteX27667" fmla="*/ 1711221 w 2371972"/>
                <a:gd name="connsiteY27667" fmla="*/ 2548345 h 3508684"/>
                <a:gd name="connsiteX27668" fmla="*/ 1711696 w 2371972"/>
                <a:gd name="connsiteY27668" fmla="*/ 2547393 h 3508684"/>
                <a:gd name="connsiteX27669" fmla="*/ 1712172 w 2371972"/>
                <a:gd name="connsiteY27669" fmla="*/ 2548250 h 3508684"/>
                <a:gd name="connsiteX27670" fmla="*/ 1714264 w 2371972"/>
                <a:gd name="connsiteY27670" fmla="*/ 2549677 h 3508684"/>
                <a:gd name="connsiteX27671" fmla="*/ 1718353 w 2371972"/>
                <a:gd name="connsiteY27671" fmla="*/ 2551199 h 3508684"/>
                <a:gd name="connsiteX27672" fmla="*/ 1720826 w 2371972"/>
                <a:gd name="connsiteY27672" fmla="*/ 2551580 h 3508684"/>
                <a:gd name="connsiteX27673" fmla="*/ 1726152 w 2371972"/>
                <a:gd name="connsiteY27673" fmla="*/ 2550058 h 3508684"/>
                <a:gd name="connsiteX27674" fmla="*/ 1726437 w 2371972"/>
                <a:gd name="connsiteY27674" fmla="*/ 2549392 h 3508684"/>
                <a:gd name="connsiteX27675" fmla="*/ 1728909 w 2371972"/>
                <a:gd name="connsiteY27675" fmla="*/ 2547869 h 3508684"/>
                <a:gd name="connsiteX27676" fmla="*/ 1729575 w 2371972"/>
                <a:gd name="connsiteY27676" fmla="*/ 2545300 h 3508684"/>
                <a:gd name="connsiteX27677" fmla="*/ 1735852 w 2371972"/>
                <a:gd name="connsiteY27677" fmla="*/ 2543492 h 3508684"/>
                <a:gd name="connsiteX27678" fmla="*/ 1741177 w 2371972"/>
                <a:gd name="connsiteY27678" fmla="*/ 2547869 h 3508684"/>
                <a:gd name="connsiteX27679" fmla="*/ 1742509 w 2371972"/>
                <a:gd name="connsiteY27679" fmla="*/ 2549867 h 3508684"/>
                <a:gd name="connsiteX27680" fmla="*/ 1743270 w 2371972"/>
                <a:gd name="connsiteY27680" fmla="*/ 2549867 h 3508684"/>
                <a:gd name="connsiteX27681" fmla="*/ 1743745 w 2371972"/>
                <a:gd name="connsiteY27681" fmla="*/ 2552627 h 3508684"/>
                <a:gd name="connsiteX27682" fmla="*/ 1746408 w 2371972"/>
                <a:gd name="connsiteY27682" fmla="*/ 2554054 h 3508684"/>
                <a:gd name="connsiteX27683" fmla="*/ 1747739 w 2371972"/>
                <a:gd name="connsiteY27683" fmla="*/ 2555482 h 3508684"/>
                <a:gd name="connsiteX27684" fmla="*/ 1749831 w 2371972"/>
                <a:gd name="connsiteY27684" fmla="*/ 2556433 h 3508684"/>
                <a:gd name="connsiteX27685" fmla="*/ 1750877 w 2371972"/>
                <a:gd name="connsiteY27685" fmla="*/ 2556053 h 3508684"/>
                <a:gd name="connsiteX27686" fmla="*/ 1753540 w 2371972"/>
                <a:gd name="connsiteY27686" fmla="*/ 2556719 h 3508684"/>
                <a:gd name="connsiteX27687" fmla="*/ 1755728 w 2371972"/>
                <a:gd name="connsiteY27687" fmla="*/ 2558146 h 3508684"/>
                <a:gd name="connsiteX27688" fmla="*/ 1761719 w 2371972"/>
                <a:gd name="connsiteY27688" fmla="*/ 2559288 h 3508684"/>
                <a:gd name="connsiteX27689" fmla="*/ 1764572 w 2371972"/>
                <a:gd name="connsiteY27689" fmla="*/ 2557861 h 3508684"/>
                <a:gd name="connsiteX27690" fmla="*/ 1771039 w 2371972"/>
                <a:gd name="connsiteY27690" fmla="*/ 2559383 h 3508684"/>
                <a:gd name="connsiteX27691" fmla="*/ 1775223 w 2371972"/>
                <a:gd name="connsiteY27691" fmla="*/ 2557004 h 3508684"/>
                <a:gd name="connsiteX27692" fmla="*/ 1775508 w 2371972"/>
                <a:gd name="connsiteY27692" fmla="*/ 2556338 h 3508684"/>
                <a:gd name="connsiteX27693" fmla="*/ 1776840 w 2371972"/>
                <a:gd name="connsiteY27693" fmla="*/ 2555957 h 3508684"/>
                <a:gd name="connsiteX27694" fmla="*/ 1779978 w 2371972"/>
                <a:gd name="connsiteY27694" fmla="*/ 2555957 h 3508684"/>
                <a:gd name="connsiteX27695" fmla="*/ 1780834 w 2371972"/>
                <a:gd name="connsiteY27695" fmla="*/ 2556624 h 3508684"/>
                <a:gd name="connsiteX27696" fmla="*/ 1781880 w 2371972"/>
                <a:gd name="connsiteY27696" fmla="*/ 2555672 h 3508684"/>
                <a:gd name="connsiteX27697" fmla="*/ 1782926 w 2371972"/>
                <a:gd name="connsiteY27697" fmla="*/ 2556053 h 3508684"/>
                <a:gd name="connsiteX27698" fmla="*/ 1783782 w 2371972"/>
                <a:gd name="connsiteY27698" fmla="*/ 2554245 h 3508684"/>
                <a:gd name="connsiteX27699" fmla="*/ 1784828 w 2371972"/>
                <a:gd name="connsiteY27699" fmla="*/ 2553578 h 3508684"/>
                <a:gd name="connsiteX27700" fmla="*/ 1784828 w 2371972"/>
                <a:gd name="connsiteY27700" fmla="*/ 2554245 h 3508684"/>
                <a:gd name="connsiteX27701" fmla="*/ 1785684 w 2371972"/>
                <a:gd name="connsiteY27701" fmla="*/ 2554435 h 3508684"/>
                <a:gd name="connsiteX27702" fmla="*/ 1785969 w 2371972"/>
                <a:gd name="connsiteY27702" fmla="*/ 2555957 h 3508684"/>
                <a:gd name="connsiteX27703" fmla="*/ 1786445 w 2371972"/>
                <a:gd name="connsiteY27703" fmla="*/ 2556243 h 3508684"/>
                <a:gd name="connsiteX27704" fmla="*/ 1786920 w 2371972"/>
                <a:gd name="connsiteY27704" fmla="*/ 2554721 h 3508684"/>
                <a:gd name="connsiteX27705" fmla="*/ 1787586 w 2371972"/>
                <a:gd name="connsiteY27705" fmla="*/ 2554721 h 3508684"/>
                <a:gd name="connsiteX27706" fmla="*/ 1787871 w 2371972"/>
                <a:gd name="connsiteY27706" fmla="*/ 2555862 h 3508684"/>
                <a:gd name="connsiteX27707" fmla="*/ 1787205 w 2371972"/>
                <a:gd name="connsiteY27707" fmla="*/ 2557385 h 3508684"/>
                <a:gd name="connsiteX27708" fmla="*/ 1788252 w 2371972"/>
                <a:gd name="connsiteY27708" fmla="*/ 2558051 h 3508684"/>
                <a:gd name="connsiteX27709" fmla="*/ 1789773 w 2371972"/>
                <a:gd name="connsiteY27709" fmla="*/ 2558717 h 3508684"/>
                <a:gd name="connsiteX27710" fmla="*/ 1792055 w 2371972"/>
                <a:gd name="connsiteY27710" fmla="*/ 2558051 h 3508684"/>
                <a:gd name="connsiteX27711" fmla="*/ 1796525 w 2371972"/>
                <a:gd name="connsiteY27711" fmla="*/ 2558717 h 3508684"/>
                <a:gd name="connsiteX27712" fmla="*/ 1797571 w 2371972"/>
                <a:gd name="connsiteY27712" fmla="*/ 2558336 h 3508684"/>
                <a:gd name="connsiteX27713" fmla="*/ 1798047 w 2371972"/>
                <a:gd name="connsiteY27713" fmla="*/ 2555577 h 3508684"/>
                <a:gd name="connsiteX27714" fmla="*/ 1800710 w 2371972"/>
                <a:gd name="connsiteY27714" fmla="*/ 2553769 h 3508684"/>
                <a:gd name="connsiteX27715" fmla="*/ 1802897 w 2371972"/>
                <a:gd name="connsiteY27715" fmla="*/ 2553103 h 3508684"/>
                <a:gd name="connsiteX27716" fmla="*/ 1802897 w 2371972"/>
                <a:gd name="connsiteY27716" fmla="*/ 2553769 h 3508684"/>
                <a:gd name="connsiteX27717" fmla="*/ 1801375 w 2371972"/>
                <a:gd name="connsiteY27717" fmla="*/ 2554721 h 3508684"/>
                <a:gd name="connsiteX27718" fmla="*/ 1800044 w 2371972"/>
                <a:gd name="connsiteY27718" fmla="*/ 2556243 h 3508684"/>
                <a:gd name="connsiteX27719" fmla="*/ 1800900 w 2371972"/>
                <a:gd name="connsiteY27719" fmla="*/ 2557194 h 3508684"/>
                <a:gd name="connsiteX27720" fmla="*/ 1802802 w 2371972"/>
                <a:gd name="connsiteY27720" fmla="*/ 2557194 h 3508684"/>
                <a:gd name="connsiteX27721" fmla="*/ 1804609 w 2371972"/>
                <a:gd name="connsiteY27721" fmla="*/ 2558336 h 3508684"/>
                <a:gd name="connsiteX27722" fmla="*/ 1806796 w 2371972"/>
                <a:gd name="connsiteY27722" fmla="*/ 2555577 h 3508684"/>
                <a:gd name="connsiteX27723" fmla="*/ 1805940 w 2371972"/>
                <a:gd name="connsiteY27723" fmla="*/ 2554435 h 3508684"/>
                <a:gd name="connsiteX27724" fmla="*/ 1804894 w 2371972"/>
                <a:gd name="connsiteY27724" fmla="*/ 2554435 h 3508684"/>
                <a:gd name="connsiteX27725" fmla="*/ 1804038 w 2371972"/>
                <a:gd name="connsiteY27725" fmla="*/ 2553483 h 3508684"/>
                <a:gd name="connsiteX27726" fmla="*/ 1804038 w 2371972"/>
                <a:gd name="connsiteY27726" fmla="*/ 2551961 h 3508684"/>
                <a:gd name="connsiteX27727" fmla="*/ 1804894 w 2371972"/>
                <a:gd name="connsiteY27727" fmla="*/ 2551961 h 3508684"/>
                <a:gd name="connsiteX27728" fmla="*/ 1812692 w 2371972"/>
                <a:gd name="connsiteY27728" fmla="*/ 2556719 h 3508684"/>
                <a:gd name="connsiteX27729" fmla="*/ 1814214 w 2371972"/>
                <a:gd name="connsiteY27729" fmla="*/ 2558146 h 3508684"/>
                <a:gd name="connsiteX27730" fmla="*/ 1813928 w 2371972"/>
                <a:gd name="connsiteY27730" fmla="*/ 2558812 h 3508684"/>
                <a:gd name="connsiteX27731" fmla="*/ 1814784 w 2371972"/>
                <a:gd name="connsiteY27731" fmla="*/ 2560620 h 3508684"/>
                <a:gd name="connsiteX27732" fmla="*/ 1818398 w 2371972"/>
                <a:gd name="connsiteY27732" fmla="*/ 2562999 h 3508684"/>
                <a:gd name="connsiteX27733" fmla="*/ 1820681 w 2371972"/>
                <a:gd name="connsiteY27733" fmla="*/ 2565378 h 3508684"/>
                <a:gd name="connsiteX27734" fmla="*/ 1821536 w 2371972"/>
                <a:gd name="connsiteY27734" fmla="*/ 2565759 h 3508684"/>
                <a:gd name="connsiteX27735" fmla="*/ 1822582 w 2371972"/>
                <a:gd name="connsiteY27735" fmla="*/ 2567947 h 3508684"/>
                <a:gd name="connsiteX27736" fmla="*/ 1824104 w 2371972"/>
                <a:gd name="connsiteY27736" fmla="*/ 2568804 h 3508684"/>
                <a:gd name="connsiteX27737" fmla="*/ 1827908 w 2371972"/>
                <a:gd name="connsiteY27737" fmla="*/ 2574038 h 3508684"/>
                <a:gd name="connsiteX27738" fmla="*/ 1832378 w 2371972"/>
                <a:gd name="connsiteY27738" fmla="*/ 2576797 h 3508684"/>
                <a:gd name="connsiteX27739" fmla="*/ 1832663 w 2371972"/>
                <a:gd name="connsiteY27739" fmla="*/ 2577463 h 3508684"/>
                <a:gd name="connsiteX27740" fmla="*/ 1836752 w 2371972"/>
                <a:gd name="connsiteY27740" fmla="*/ 2580223 h 3508684"/>
                <a:gd name="connsiteX27741" fmla="*/ 1839605 w 2371972"/>
                <a:gd name="connsiteY27741" fmla="*/ 2581365 h 3508684"/>
                <a:gd name="connsiteX27742" fmla="*/ 1841888 w 2371972"/>
                <a:gd name="connsiteY27742" fmla="*/ 2581079 h 3508684"/>
                <a:gd name="connsiteX27743" fmla="*/ 1846548 w 2371972"/>
                <a:gd name="connsiteY27743" fmla="*/ 2582507 h 3508684"/>
                <a:gd name="connsiteX27744" fmla="*/ 1848640 w 2371972"/>
                <a:gd name="connsiteY27744" fmla="*/ 2583649 h 3508684"/>
                <a:gd name="connsiteX27745" fmla="*/ 1850732 w 2371972"/>
                <a:gd name="connsiteY27745" fmla="*/ 2584029 h 3508684"/>
                <a:gd name="connsiteX27746" fmla="*/ 1853300 w 2371972"/>
                <a:gd name="connsiteY27746" fmla="*/ 2581270 h 3508684"/>
                <a:gd name="connsiteX27747" fmla="*/ 1854155 w 2371972"/>
                <a:gd name="connsiteY27747" fmla="*/ 2578891 h 3508684"/>
                <a:gd name="connsiteX27748" fmla="*/ 1863285 w 2371972"/>
                <a:gd name="connsiteY27748" fmla="*/ 2577463 h 3508684"/>
                <a:gd name="connsiteX27749" fmla="*/ 1867755 w 2371972"/>
                <a:gd name="connsiteY27749" fmla="*/ 2579271 h 3508684"/>
                <a:gd name="connsiteX27750" fmla="*/ 1869562 w 2371972"/>
                <a:gd name="connsiteY27750" fmla="*/ 2579557 h 3508684"/>
                <a:gd name="connsiteX27751" fmla="*/ 1873746 w 2371972"/>
                <a:gd name="connsiteY27751" fmla="*/ 2577749 h 3508684"/>
                <a:gd name="connsiteX27752" fmla="*/ 1873461 w 2371972"/>
                <a:gd name="connsiteY27752" fmla="*/ 2576892 h 3508684"/>
                <a:gd name="connsiteX27753" fmla="*/ 1876884 w 2371972"/>
                <a:gd name="connsiteY27753" fmla="*/ 2576226 h 3508684"/>
                <a:gd name="connsiteX27754" fmla="*/ 1880974 w 2371972"/>
                <a:gd name="connsiteY27754" fmla="*/ 2574799 h 3508684"/>
                <a:gd name="connsiteX27755" fmla="*/ 1885063 w 2371972"/>
                <a:gd name="connsiteY27755" fmla="*/ 2571563 h 3508684"/>
                <a:gd name="connsiteX27756" fmla="*/ 1885824 w 2371972"/>
                <a:gd name="connsiteY27756" fmla="*/ 2568328 h 3508684"/>
                <a:gd name="connsiteX27757" fmla="*/ 1888011 w 2371972"/>
                <a:gd name="connsiteY27757" fmla="*/ 2565949 h 3508684"/>
                <a:gd name="connsiteX27758" fmla="*/ 1889057 w 2371972"/>
                <a:gd name="connsiteY27758" fmla="*/ 2565949 h 3508684"/>
                <a:gd name="connsiteX27759" fmla="*/ 1890389 w 2371972"/>
                <a:gd name="connsiteY27759" fmla="*/ 2566806 h 3508684"/>
                <a:gd name="connsiteX27760" fmla="*/ 1890674 w 2371972"/>
                <a:gd name="connsiteY27760" fmla="*/ 2565854 h 3508684"/>
                <a:gd name="connsiteX27761" fmla="*/ 1891530 w 2371972"/>
                <a:gd name="connsiteY27761" fmla="*/ 2565188 h 3508684"/>
                <a:gd name="connsiteX27762" fmla="*/ 1896190 w 2371972"/>
                <a:gd name="connsiteY27762" fmla="*/ 2563380 h 3508684"/>
                <a:gd name="connsiteX27763" fmla="*/ 1898852 w 2371972"/>
                <a:gd name="connsiteY27763" fmla="*/ 2564331 h 3508684"/>
                <a:gd name="connsiteX27764" fmla="*/ 1902942 w 2371972"/>
                <a:gd name="connsiteY27764" fmla="*/ 2564522 h 3508684"/>
                <a:gd name="connsiteX27765" fmla="*/ 1907697 w 2371972"/>
                <a:gd name="connsiteY27765" fmla="*/ 2563951 h 3508684"/>
                <a:gd name="connsiteX27766" fmla="*/ 1910359 w 2371972"/>
                <a:gd name="connsiteY27766" fmla="*/ 2562523 h 3508684"/>
                <a:gd name="connsiteX27767" fmla="*/ 1914163 w 2371972"/>
                <a:gd name="connsiteY27767" fmla="*/ 2559573 h 3508684"/>
                <a:gd name="connsiteX27768" fmla="*/ 1914639 w 2371972"/>
                <a:gd name="connsiteY27768" fmla="*/ 2558717 h 3508684"/>
                <a:gd name="connsiteX27769" fmla="*/ 1916160 w 2371972"/>
                <a:gd name="connsiteY27769" fmla="*/ 2558051 h 3508684"/>
                <a:gd name="connsiteX27770" fmla="*/ 1917967 w 2371972"/>
                <a:gd name="connsiteY27770" fmla="*/ 2556053 h 3508684"/>
                <a:gd name="connsiteX27771" fmla="*/ 1918253 w 2371972"/>
                <a:gd name="connsiteY27771" fmla="*/ 2554054 h 3508684"/>
                <a:gd name="connsiteX27772" fmla="*/ 1915970 w 2371972"/>
                <a:gd name="connsiteY27772" fmla="*/ 2554435 h 3508684"/>
                <a:gd name="connsiteX27773" fmla="*/ 1915685 w 2371972"/>
                <a:gd name="connsiteY27773" fmla="*/ 2553483 h 3508684"/>
                <a:gd name="connsiteX27774" fmla="*/ 1919108 w 2371972"/>
                <a:gd name="connsiteY27774" fmla="*/ 2550914 h 3508684"/>
                <a:gd name="connsiteX27775" fmla="*/ 1919964 w 2371972"/>
                <a:gd name="connsiteY27775" fmla="*/ 2551580 h 3508684"/>
                <a:gd name="connsiteX27776" fmla="*/ 1920440 w 2371972"/>
                <a:gd name="connsiteY27776" fmla="*/ 2551199 h 3508684"/>
                <a:gd name="connsiteX27777" fmla="*/ 1920155 w 2371972"/>
                <a:gd name="connsiteY27777" fmla="*/ 2550343 h 3508684"/>
                <a:gd name="connsiteX27778" fmla="*/ 1922627 w 2371972"/>
                <a:gd name="connsiteY27778" fmla="*/ 2546537 h 3508684"/>
                <a:gd name="connsiteX27779" fmla="*/ 1922913 w 2371972"/>
                <a:gd name="connsiteY27779" fmla="*/ 2543777 h 3508684"/>
                <a:gd name="connsiteX27780" fmla="*/ 1921866 w 2371972"/>
                <a:gd name="connsiteY27780" fmla="*/ 2542826 h 3508684"/>
                <a:gd name="connsiteX27781" fmla="*/ 1919394 w 2371972"/>
                <a:gd name="connsiteY27781" fmla="*/ 2538448 h 3508684"/>
                <a:gd name="connsiteX27782" fmla="*/ 1920250 w 2371972"/>
                <a:gd name="connsiteY27782" fmla="*/ 2537306 h 3508684"/>
                <a:gd name="connsiteX27783" fmla="*/ 1923388 w 2371972"/>
                <a:gd name="connsiteY27783" fmla="*/ 2535308 h 3508684"/>
                <a:gd name="connsiteX27784" fmla="*/ 1925861 w 2371972"/>
                <a:gd name="connsiteY27784" fmla="*/ 2535594 h 3508684"/>
                <a:gd name="connsiteX27785" fmla="*/ 1927382 w 2371972"/>
                <a:gd name="connsiteY27785" fmla="*/ 2534737 h 3508684"/>
                <a:gd name="connsiteX27786" fmla="*/ 1930520 w 2371972"/>
                <a:gd name="connsiteY27786" fmla="*/ 2537306 h 3508684"/>
                <a:gd name="connsiteX27787" fmla="*/ 1931852 w 2371972"/>
                <a:gd name="connsiteY27787" fmla="*/ 2536450 h 3508684"/>
                <a:gd name="connsiteX27788" fmla="*/ 1935466 w 2371972"/>
                <a:gd name="connsiteY27788" fmla="*/ 2535594 h 3508684"/>
                <a:gd name="connsiteX27789" fmla="*/ 1936797 w 2371972"/>
                <a:gd name="connsiteY27789" fmla="*/ 2533595 h 3508684"/>
                <a:gd name="connsiteX27790" fmla="*/ 1933944 w 2371972"/>
                <a:gd name="connsiteY27790" fmla="*/ 2532739 h 3508684"/>
                <a:gd name="connsiteX27791" fmla="*/ 1929760 w 2371972"/>
                <a:gd name="connsiteY27791" fmla="*/ 2528361 h 3508684"/>
                <a:gd name="connsiteX27792" fmla="*/ 1929284 w 2371972"/>
                <a:gd name="connsiteY27792" fmla="*/ 2527410 h 3508684"/>
                <a:gd name="connsiteX27793" fmla="*/ 1928428 w 2371972"/>
                <a:gd name="connsiteY27793" fmla="*/ 2523794 h 3508684"/>
                <a:gd name="connsiteX27794" fmla="*/ 1929760 w 2371972"/>
                <a:gd name="connsiteY27794" fmla="*/ 2522842 h 3508684"/>
                <a:gd name="connsiteX27795" fmla="*/ 1930616 w 2371972"/>
                <a:gd name="connsiteY27795" fmla="*/ 2519607 h 3508684"/>
                <a:gd name="connsiteX27796" fmla="*/ 1930140 w 2371972"/>
                <a:gd name="connsiteY27796" fmla="*/ 2518465 h 3508684"/>
                <a:gd name="connsiteX27797" fmla="*/ 1930616 w 2371972"/>
                <a:gd name="connsiteY27797" fmla="*/ 2517608 h 3508684"/>
                <a:gd name="connsiteX27798" fmla="*/ 1931471 w 2371972"/>
                <a:gd name="connsiteY27798" fmla="*/ 2516943 h 3508684"/>
                <a:gd name="connsiteX27799" fmla="*/ 1932327 w 2371972"/>
                <a:gd name="connsiteY27799" fmla="*/ 2517228 h 3508684"/>
                <a:gd name="connsiteX27800" fmla="*/ 1932613 w 2371972"/>
                <a:gd name="connsiteY27800" fmla="*/ 2516372 h 3508684"/>
                <a:gd name="connsiteX27801" fmla="*/ 1933278 w 2371972"/>
                <a:gd name="connsiteY27801" fmla="*/ 2515991 h 3508684"/>
                <a:gd name="connsiteX27802" fmla="*/ 1936131 w 2371972"/>
                <a:gd name="connsiteY27802" fmla="*/ 2516657 h 3508684"/>
                <a:gd name="connsiteX27803" fmla="*/ 1937082 w 2371972"/>
                <a:gd name="connsiteY27803" fmla="*/ 2516276 h 3508684"/>
                <a:gd name="connsiteX27804" fmla="*/ 1939174 w 2371972"/>
                <a:gd name="connsiteY27804" fmla="*/ 2516657 h 3508684"/>
                <a:gd name="connsiteX27805" fmla="*/ 1941267 w 2371972"/>
                <a:gd name="connsiteY27805" fmla="*/ 2515705 h 3508684"/>
                <a:gd name="connsiteX27806" fmla="*/ 1942788 w 2371972"/>
                <a:gd name="connsiteY27806" fmla="*/ 2513231 h 3508684"/>
                <a:gd name="connsiteX27807" fmla="*/ 1943074 w 2371972"/>
                <a:gd name="connsiteY27807" fmla="*/ 2509425 h 3508684"/>
                <a:gd name="connsiteX27808" fmla="*/ 1943929 w 2371972"/>
                <a:gd name="connsiteY27808" fmla="*/ 2507902 h 3508684"/>
                <a:gd name="connsiteX27809" fmla="*/ 1947353 w 2371972"/>
                <a:gd name="connsiteY27809" fmla="*/ 2506951 h 3508684"/>
                <a:gd name="connsiteX27810" fmla="*/ 1947829 w 2371972"/>
                <a:gd name="connsiteY27810" fmla="*/ 2504001 h 3508684"/>
                <a:gd name="connsiteX27811" fmla="*/ 1949350 w 2371972"/>
                <a:gd name="connsiteY27811" fmla="*/ 2502574 h 3508684"/>
                <a:gd name="connsiteX27812" fmla="*/ 1949635 w 2371972"/>
                <a:gd name="connsiteY27812" fmla="*/ 2501051 h 3508684"/>
                <a:gd name="connsiteX27813" fmla="*/ 1950491 w 2371972"/>
                <a:gd name="connsiteY27813" fmla="*/ 2500195 h 3508684"/>
                <a:gd name="connsiteX27814" fmla="*/ 1950491 w 2371972"/>
                <a:gd name="connsiteY27814" fmla="*/ 2499338 h 3508684"/>
                <a:gd name="connsiteX27815" fmla="*/ 1951537 w 2371972"/>
                <a:gd name="connsiteY27815" fmla="*/ 2498672 h 3508684"/>
                <a:gd name="connsiteX27816" fmla="*/ 1954961 w 2371972"/>
                <a:gd name="connsiteY27816" fmla="*/ 2499338 h 3508684"/>
                <a:gd name="connsiteX27817" fmla="*/ 1958385 w 2371972"/>
                <a:gd name="connsiteY27817" fmla="*/ 2497340 h 3508684"/>
                <a:gd name="connsiteX27818" fmla="*/ 1960857 w 2371972"/>
                <a:gd name="connsiteY27818" fmla="*/ 2498006 h 3508684"/>
                <a:gd name="connsiteX27819" fmla="*/ 1962189 w 2371972"/>
                <a:gd name="connsiteY27819" fmla="*/ 2496579 h 3508684"/>
                <a:gd name="connsiteX27820" fmla="*/ 1963235 w 2371972"/>
                <a:gd name="connsiteY27820" fmla="*/ 2496293 h 3508684"/>
                <a:gd name="connsiteX27821" fmla="*/ 1964281 w 2371972"/>
                <a:gd name="connsiteY27821" fmla="*/ 2496579 h 3508684"/>
                <a:gd name="connsiteX27822" fmla="*/ 1965802 w 2371972"/>
                <a:gd name="connsiteY27822" fmla="*/ 2498387 h 3508684"/>
                <a:gd name="connsiteX27823" fmla="*/ 1967324 w 2371972"/>
                <a:gd name="connsiteY27823" fmla="*/ 2496388 h 3508684"/>
                <a:gd name="connsiteX27824" fmla="*/ 1968846 w 2371972"/>
                <a:gd name="connsiteY27824" fmla="*/ 2496103 h 3508684"/>
                <a:gd name="connsiteX27825" fmla="*/ 1969606 w 2371972"/>
                <a:gd name="connsiteY27825" fmla="*/ 2496388 h 3508684"/>
                <a:gd name="connsiteX27826" fmla="*/ 1969606 w 2371972"/>
                <a:gd name="connsiteY27826" fmla="*/ 2498101 h 3508684"/>
                <a:gd name="connsiteX27827" fmla="*/ 1968846 w 2371972"/>
                <a:gd name="connsiteY27827" fmla="*/ 2498387 h 3508684"/>
                <a:gd name="connsiteX27828" fmla="*/ 1969131 w 2371972"/>
                <a:gd name="connsiteY27828" fmla="*/ 2499243 h 3508684"/>
                <a:gd name="connsiteX27829" fmla="*/ 1976453 w 2371972"/>
                <a:gd name="connsiteY27829" fmla="*/ 2502669 h 3508684"/>
                <a:gd name="connsiteX27830" fmla="*/ 1979306 w 2371972"/>
                <a:gd name="connsiteY27830" fmla="*/ 2500290 h 3508684"/>
                <a:gd name="connsiteX27831" fmla="*/ 1981494 w 2371972"/>
                <a:gd name="connsiteY27831" fmla="*/ 2499909 h 3508684"/>
                <a:gd name="connsiteX27832" fmla="*/ 1981779 w 2371972"/>
                <a:gd name="connsiteY27832" fmla="*/ 2500766 h 3508684"/>
                <a:gd name="connsiteX27833" fmla="*/ 1986724 w 2371972"/>
                <a:gd name="connsiteY27833" fmla="*/ 2501146 h 3508684"/>
                <a:gd name="connsiteX27834" fmla="*/ 1987200 w 2371972"/>
                <a:gd name="connsiteY27834" fmla="*/ 2502098 h 3508684"/>
                <a:gd name="connsiteX27835" fmla="*/ 1989292 w 2371972"/>
                <a:gd name="connsiteY27835" fmla="*/ 2502954 h 3508684"/>
                <a:gd name="connsiteX27836" fmla="*/ 1989577 w 2371972"/>
                <a:gd name="connsiteY27836" fmla="*/ 2501527 h 3508684"/>
                <a:gd name="connsiteX27837" fmla="*/ 1990909 w 2371972"/>
                <a:gd name="connsiteY27837" fmla="*/ 2500670 h 3508684"/>
                <a:gd name="connsiteX27838" fmla="*/ 1992430 w 2371972"/>
                <a:gd name="connsiteY27838" fmla="*/ 2502669 h 3508684"/>
                <a:gd name="connsiteX27839" fmla="*/ 1994237 w 2371972"/>
                <a:gd name="connsiteY27839" fmla="*/ 2503525 h 3508684"/>
                <a:gd name="connsiteX27840" fmla="*/ 1994237 w 2371972"/>
                <a:gd name="connsiteY27840" fmla="*/ 2502574 h 3508684"/>
                <a:gd name="connsiteX27841" fmla="*/ 1994903 w 2371972"/>
                <a:gd name="connsiteY27841" fmla="*/ 2502574 h 3508684"/>
                <a:gd name="connsiteX27842" fmla="*/ 1994903 w 2371972"/>
                <a:gd name="connsiteY27842" fmla="*/ 2503430 h 3508684"/>
                <a:gd name="connsiteX27843" fmla="*/ 1997566 w 2371972"/>
                <a:gd name="connsiteY27843" fmla="*/ 2504096 h 3508684"/>
                <a:gd name="connsiteX27844" fmla="*/ 1998422 w 2371972"/>
                <a:gd name="connsiteY27844" fmla="*/ 2503525 h 3508684"/>
                <a:gd name="connsiteX27845" fmla="*/ 1998422 w 2371972"/>
                <a:gd name="connsiteY27845" fmla="*/ 2502859 h 3508684"/>
                <a:gd name="connsiteX27846" fmla="*/ 2001274 w 2371972"/>
                <a:gd name="connsiteY27846" fmla="*/ 2501717 h 3508684"/>
                <a:gd name="connsiteX27847" fmla="*/ 2001560 w 2371972"/>
                <a:gd name="connsiteY27847" fmla="*/ 2501051 h 3508684"/>
                <a:gd name="connsiteX27848" fmla="*/ 2001084 w 2371972"/>
                <a:gd name="connsiteY27848" fmla="*/ 2499909 h 3508684"/>
                <a:gd name="connsiteX27849" fmla="*/ 2001845 w 2371972"/>
                <a:gd name="connsiteY27849" fmla="*/ 2499719 h 3508684"/>
                <a:gd name="connsiteX27850" fmla="*/ 2002511 w 2371972"/>
                <a:gd name="connsiteY27850" fmla="*/ 2500099 h 3508684"/>
                <a:gd name="connsiteX27851" fmla="*/ 2002986 w 2371972"/>
                <a:gd name="connsiteY27851" fmla="*/ 2501241 h 3508684"/>
                <a:gd name="connsiteX27852" fmla="*/ 2003842 w 2371972"/>
                <a:gd name="connsiteY27852" fmla="*/ 2501241 h 3508684"/>
                <a:gd name="connsiteX27853" fmla="*/ 2004698 w 2371972"/>
                <a:gd name="connsiteY27853" fmla="*/ 2500290 h 3508684"/>
                <a:gd name="connsiteX27854" fmla="*/ 2006029 w 2371972"/>
                <a:gd name="connsiteY27854" fmla="*/ 2500004 h 3508684"/>
                <a:gd name="connsiteX27855" fmla="*/ 2006505 w 2371972"/>
                <a:gd name="connsiteY27855" fmla="*/ 2500861 h 3508684"/>
                <a:gd name="connsiteX27856" fmla="*/ 2007361 w 2371972"/>
                <a:gd name="connsiteY27856" fmla="*/ 2501146 h 3508684"/>
                <a:gd name="connsiteX27857" fmla="*/ 2007361 w 2371972"/>
                <a:gd name="connsiteY27857" fmla="*/ 2501812 h 3508684"/>
                <a:gd name="connsiteX27858" fmla="*/ 2008217 w 2371972"/>
                <a:gd name="connsiteY27858" fmla="*/ 2502669 h 3508684"/>
                <a:gd name="connsiteX27859" fmla="*/ 2009738 w 2371972"/>
                <a:gd name="connsiteY27859" fmla="*/ 2503525 h 3508684"/>
                <a:gd name="connsiteX27860" fmla="*/ 2012211 w 2371972"/>
                <a:gd name="connsiteY27860" fmla="*/ 2503525 h 3508684"/>
                <a:gd name="connsiteX27861" fmla="*/ 2013067 w 2371972"/>
                <a:gd name="connsiteY27861" fmla="*/ 2502669 h 3508684"/>
                <a:gd name="connsiteX27862" fmla="*/ 2014113 w 2371972"/>
                <a:gd name="connsiteY27862" fmla="*/ 2502383 h 3508684"/>
                <a:gd name="connsiteX27863" fmla="*/ 2015444 w 2371972"/>
                <a:gd name="connsiteY27863" fmla="*/ 2502669 h 3508684"/>
                <a:gd name="connsiteX27864" fmla="*/ 2018107 w 2371972"/>
                <a:gd name="connsiteY27864" fmla="*/ 2505238 h 3508684"/>
                <a:gd name="connsiteX27865" fmla="*/ 2018583 w 2371972"/>
                <a:gd name="connsiteY27865" fmla="*/ 2506380 h 3508684"/>
                <a:gd name="connsiteX27866" fmla="*/ 2020865 w 2371972"/>
                <a:gd name="connsiteY27866" fmla="*/ 2505714 h 3508684"/>
                <a:gd name="connsiteX27867" fmla="*/ 2021911 w 2371972"/>
                <a:gd name="connsiteY27867" fmla="*/ 2506094 h 3508684"/>
                <a:gd name="connsiteX27868" fmla="*/ 2022767 w 2371972"/>
                <a:gd name="connsiteY27868" fmla="*/ 2508093 h 3508684"/>
                <a:gd name="connsiteX27869" fmla="*/ 2024574 w 2371972"/>
                <a:gd name="connsiteY27869" fmla="*/ 2508378 h 3508684"/>
                <a:gd name="connsiteX27870" fmla="*/ 2025335 w 2371972"/>
                <a:gd name="connsiteY27870" fmla="*/ 2508093 h 3508684"/>
                <a:gd name="connsiteX27871" fmla="*/ 2025335 w 2371972"/>
                <a:gd name="connsiteY27871" fmla="*/ 2507427 h 3508684"/>
                <a:gd name="connsiteX27872" fmla="*/ 2026381 w 2371972"/>
                <a:gd name="connsiteY27872" fmla="*/ 2507427 h 3508684"/>
                <a:gd name="connsiteX27873" fmla="*/ 2026666 w 2371972"/>
                <a:gd name="connsiteY27873" fmla="*/ 2508093 h 3508684"/>
                <a:gd name="connsiteX27874" fmla="*/ 2028473 w 2371972"/>
                <a:gd name="connsiteY27874" fmla="*/ 2508378 h 3508684"/>
                <a:gd name="connsiteX27875" fmla="*/ 2028948 w 2371972"/>
                <a:gd name="connsiteY27875" fmla="*/ 2509806 h 3508684"/>
                <a:gd name="connsiteX27876" fmla="*/ 2030280 w 2371972"/>
                <a:gd name="connsiteY27876" fmla="*/ 2511614 h 3508684"/>
                <a:gd name="connsiteX27877" fmla="*/ 2030755 w 2371972"/>
                <a:gd name="connsiteY27877" fmla="*/ 2513802 h 3508684"/>
                <a:gd name="connsiteX27878" fmla="*/ 2031421 w 2371972"/>
                <a:gd name="connsiteY27878" fmla="*/ 2514088 h 3508684"/>
                <a:gd name="connsiteX27879" fmla="*/ 2031896 w 2371972"/>
                <a:gd name="connsiteY27879" fmla="*/ 2513707 h 3508684"/>
                <a:gd name="connsiteX27880" fmla="*/ 2032943 w 2371972"/>
                <a:gd name="connsiteY27880" fmla="*/ 2515230 h 3508684"/>
                <a:gd name="connsiteX27881" fmla="*/ 2033989 w 2371972"/>
                <a:gd name="connsiteY27881" fmla="*/ 2515515 h 3508684"/>
                <a:gd name="connsiteX27882" fmla="*/ 2034464 w 2371972"/>
                <a:gd name="connsiteY27882" fmla="*/ 2518275 h 3508684"/>
                <a:gd name="connsiteX27883" fmla="*/ 2033798 w 2371972"/>
                <a:gd name="connsiteY27883" fmla="*/ 2518941 h 3508684"/>
                <a:gd name="connsiteX27884" fmla="*/ 2033513 w 2371972"/>
                <a:gd name="connsiteY27884" fmla="*/ 2521510 h 3508684"/>
                <a:gd name="connsiteX27885" fmla="*/ 2036176 w 2371972"/>
                <a:gd name="connsiteY27885" fmla="*/ 2525316 h 3508684"/>
                <a:gd name="connsiteX27886" fmla="*/ 2036937 w 2371972"/>
                <a:gd name="connsiteY27886" fmla="*/ 2525602 h 3508684"/>
                <a:gd name="connsiteX27887" fmla="*/ 2039409 w 2371972"/>
                <a:gd name="connsiteY27887" fmla="*/ 2528171 h 3508684"/>
                <a:gd name="connsiteX27888" fmla="*/ 2045211 w 2371972"/>
                <a:gd name="connsiteY27888" fmla="*/ 2529028 h 3508684"/>
                <a:gd name="connsiteX27889" fmla="*/ 2045211 w 2371972"/>
                <a:gd name="connsiteY27889" fmla="*/ 2529694 h 3508684"/>
                <a:gd name="connsiteX27890" fmla="*/ 2044164 w 2371972"/>
                <a:gd name="connsiteY27890" fmla="*/ 2530645 h 3508684"/>
                <a:gd name="connsiteX27891" fmla="*/ 2042072 w 2371972"/>
                <a:gd name="connsiteY27891" fmla="*/ 2534261 h 3508684"/>
                <a:gd name="connsiteX27892" fmla="*/ 2048349 w 2371972"/>
                <a:gd name="connsiteY27892" fmla="*/ 2536831 h 3508684"/>
                <a:gd name="connsiteX27893" fmla="*/ 2052153 w 2371972"/>
                <a:gd name="connsiteY27893" fmla="*/ 2540447 h 3508684"/>
                <a:gd name="connsiteX27894" fmla="*/ 2054435 w 2371972"/>
                <a:gd name="connsiteY27894" fmla="*/ 2543206 h 3508684"/>
                <a:gd name="connsiteX27895" fmla="*/ 2057859 w 2371972"/>
                <a:gd name="connsiteY27895" fmla="*/ 2544158 h 3508684"/>
                <a:gd name="connsiteX27896" fmla="*/ 2058334 w 2371972"/>
                <a:gd name="connsiteY27896" fmla="*/ 2543301 h 3508684"/>
                <a:gd name="connsiteX27897" fmla="*/ 2059570 w 2371972"/>
                <a:gd name="connsiteY27897" fmla="*/ 2543301 h 3508684"/>
                <a:gd name="connsiteX27898" fmla="*/ 2059856 w 2371972"/>
                <a:gd name="connsiteY27898" fmla="*/ 2542350 h 3508684"/>
                <a:gd name="connsiteX27899" fmla="*/ 2064516 w 2371972"/>
                <a:gd name="connsiteY27899" fmla="*/ 2540827 h 3508684"/>
                <a:gd name="connsiteX27900" fmla="*/ 2067939 w 2371972"/>
                <a:gd name="connsiteY27900" fmla="*/ 2540542 h 3508684"/>
                <a:gd name="connsiteX27901" fmla="*/ 2070602 w 2371972"/>
                <a:gd name="connsiteY27901" fmla="*/ 2541969 h 3508684"/>
                <a:gd name="connsiteX27902" fmla="*/ 2070887 w 2371972"/>
                <a:gd name="connsiteY27902" fmla="*/ 2541018 h 3508684"/>
                <a:gd name="connsiteX27903" fmla="*/ 2071933 w 2371972"/>
                <a:gd name="connsiteY27903" fmla="*/ 2540732 h 3508684"/>
                <a:gd name="connsiteX27904" fmla="*/ 2072219 w 2371972"/>
                <a:gd name="connsiteY27904" fmla="*/ 2541589 h 3508684"/>
                <a:gd name="connsiteX27905" fmla="*/ 2073265 w 2371972"/>
                <a:gd name="connsiteY27905" fmla="*/ 2541303 h 3508684"/>
                <a:gd name="connsiteX27906" fmla="*/ 2074121 w 2371972"/>
                <a:gd name="connsiteY27906" fmla="*/ 2542160 h 3508684"/>
                <a:gd name="connsiteX27907" fmla="*/ 2073360 w 2371972"/>
                <a:gd name="connsiteY27907" fmla="*/ 2544538 h 3508684"/>
                <a:gd name="connsiteX27908" fmla="*/ 2075833 w 2371972"/>
                <a:gd name="connsiteY27908" fmla="*/ 2546347 h 3508684"/>
                <a:gd name="connsiteX27909" fmla="*/ 2080492 w 2371972"/>
                <a:gd name="connsiteY27909" fmla="*/ 2547013 h 3508684"/>
                <a:gd name="connsiteX27910" fmla="*/ 2082585 w 2371972"/>
                <a:gd name="connsiteY27910" fmla="*/ 2547964 h 3508684"/>
                <a:gd name="connsiteX27911" fmla="*/ 2086674 w 2371972"/>
                <a:gd name="connsiteY27911" fmla="*/ 2547679 h 3508684"/>
                <a:gd name="connsiteX27912" fmla="*/ 2088766 w 2371972"/>
                <a:gd name="connsiteY27912" fmla="*/ 2548535 h 3508684"/>
                <a:gd name="connsiteX27913" fmla="*/ 2089242 w 2371972"/>
                <a:gd name="connsiteY27913" fmla="*/ 2549487 h 3508684"/>
                <a:gd name="connsiteX27914" fmla="*/ 2089907 w 2371972"/>
                <a:gd name="connsiteY27914" fmla="*/ 2549772 h 3508684"/>
                <a:gd name="connsiteX27915" fmla="*/ 2090668 w 2371972"/>
                <a:gd name="connsiteY27915" fmla="*/ 2553198 h 3508684"/>
                <a:gd name="connsiteX27916" fmla="*/ 2092475 w 2371972"/>
                <a:gd name="connsiteY27916" fmla="*/ 2554625 h 3508684"/>
                <a:gd name="connsiteX27917" fmla="*/ 2093996 w 2371972"/>
                <a:gd name="connsiteY27917" fmla="*/ 2555006 h 3508684"/>
                <a:gd name="connsiteX27918" fmla="*/ 2097135 w 2371972"/>
                <a:gd name="connsiteY27918" fmla="*/ 2554054 h 3508684"/>
                <a:gd name="connsiteX27919" fmla="*/ 2100558 w 2371972"/>
                <a:gd name="connsiteY27919" fmla="*/ 2553769 h 3508684"/>
                <a:gd name="connsiteX27920" fmla="*/ 2101224 w 2371972"/>
                <a:gd name="connsiteY27920" fmla="*/ 2554150 h 3508684"/>
                <a:gd name="connsiteX27921" fmla="*/ 2101700 w 2371972"/>
                <a:gd name="connsiteY27921" fmla="*/ 2558241 h 3508684"/>
                <a:gd name="connsiteX27922" fmla="*/ 2103221 w 2371972"/>
                <a:gd name="connsiteY27922" fmla="*/ 2560240 h 3508684"/>
                <a:gd name="connsiteX27923" fmla="*/ 2104743 w 2371972"/>
                <a:gd name="connsiteY27923" fmla="*/ 2560525 h 3508684"/>
                <a:gd name="connsiteX27924" fmla="*/ 2111210 w 2371972"/>
                <a:gd name="connsiteY27924" fmla="*/ 2563951 h 3508684"/>
                <a:gd name="connsiteX27925" fmla="*/ 2111495 w 2371972"/>
                <a:gd name="connsiteY27925" fmla="*/ 2564617 h 3508684"/>
                <a:gd name="connsiteX27926" fmla="*/ 2110164 w 2371972"/>
                <a:gd name="connsiteY27926" fmla="*/ 2565283 h 3508684"/>
                <a:gd name="connsiteX27927" fmla="*/ 2109878 w 2371972"/>
                <a:gd name="connsiteY27927" fmla="*/ 2566235 h 3508684"/>
                <a:gd name="connsiteX27928" fmla="*/ 2113016 w 2371972"/>
                <a:gd name="connsiteY27928" fmla="*/ 2567091 h 3508684"/>
                <a:gd name="connsiteX27929" fmla="*/ 2115109 w 2371972"/>
                <a:gd name="connsiteY27929" fmla="*/ 2566425 h 3508684"/>
                <a:gd name="connsiteX27930" fmla="*/ 2115394 w 2371972"/>
                <a:gd name="connsiteY27930" fmla="*/ 2565759 h 3508684"/>
                <a:gd name="connsiteX27931" fmla="*/ 2116250 w 2371972"/>
                <a:gd name="connsiteY27931" fmla="*/ 2565378 h 3508684"/>
                <a:gd name="connsiteX27932" fmla="*/ 2119103 w 2371972"/>
                <a:gd name="connsiteY27932" fmla="*/ 2567757 h 3508684"/>
                <a:gd name="connsiteX27933" fmla="*/ 2119578 w 2371972"/>
                <a:gd name="connsiteY27933" fmla="*/ 2570041 h 3508684"/>
                <a:gd name="connsiteX27934" fmla="*/ 2120434 w 2371972"/>
                <a:gd name="connsiteY27934" fmla="*/ 2570897 h 3508684"/>
                <a:gd name="connsiteX27935" fmla="*/ 2119103 w 2371972"/>
                <a:gd name="connsiteY27935" fmla="*/ 2571563 h 3508684"/>
                <a:gd name="connsiteX27936" fmla="*/ 2118818 w 2371972"/>
                <a:gd name="connsiteY27936" fmla="*/ 2572515 h 3508684"/>
                <a:gd name="connsiteX27937" fmla="*/ 2119483 w 2371972"/>
                <a:gd name="connsiteY27937" fmla="*/ 2574704 h 3508684"/>
                <a:gd name="connsiteX27938" fmla="*/ 2121766 w 2371972"/>
                <a:gd name="connsiteY27938" fmla="*/ 2578129 h 3508684"/>
                <a:gd name="connsiteX27939" fmla="*/ 2124429 w 2371972"/>
                <a:gd name="connsiteY27939" fmla="*/ 2579081 h 3508684"/>
                <a:gd name="connsiteX27940" fmla="*/ 2129754 w 2371972"/>
                <a:gd name="connsiteY27940" fmla="*/ 2584029 h 3508684"/>
                <a:gd name="connsiteX27941" fmla="*/ 2132607 w 2371972"/>
                <a:gd name="connsiteY27941" fmla="*/ 2583744 h 3508684"/>
                <a:gd name="connsiteX27942" fmla="*/ 2132892 w 2371972"/>
                <a:gd name="connsiteY27942" fmla="*/ 2584410 h 3508684"/>
                <a:gd name="connsiteX27943" fmla="*/ 2132132 w 2371972"/>
                <a:gd name="connsiteY27943" fmla="*/ 2585266 h 3508684"/>
                <a:gd name="connsiteX27944" fmla="*/ 2137362 w 2371972"/>
                <a:gd name="connsiteY27944" fmla="*/ 2587074 h 3508684"/>
                <a:gd name="connsiteX27945" fmla="*/ 2137647 w 2371972"/>
                <a:gd name="connsiteY27945" fmla="*/ 2589073 h 3508684"/>
                <a:gd name="connsiteX27946" fmla="*/ 2143448 w 2371972"/>
                <a:gd name="connsiteY27946" fmla="*/ 2590595 h 3508684"/>
                <a:gd name="connsiteX27947" fmla="*/ 2144114 w 2371972"/>
                <a:gd name="connsiteY27947" fmla="*/ 2591261 h 3508684"/>
                <a:gd name="connsiteX27948" fmla="*/ 2143829 w 2371972"/>
                <a:gd name="connsiteY27948" fmla="*/ 2594021 h 3508684"/>
                <a:gd name="connsiteX27949" fmla="*/ 2144590 w 2371972"/>
                <a:gd name="connsiteY27949" fmla="*/ 2594877 h 3508684"/>
                <a:gd name="connsiteX27950" fmla="*/ 2147728 w 2371972"/>
                <a:gd name="connsiteY27950" fmla="*/ 2595829 h 3508684"/>
                <a:gd name="connsiteX27951" fmla="*/ 2149630 w 2371972"/>
                <a:gd name="connsiteY27951" fmla="*/ 2594877 h 3508684"/>
                <a:gd name="connsiteX27952" fmla="*/ 2156192 w 2371972"/>
                <a:gd name="connsiteY27952" fmla="*/ 2595734 h 3508684"/>
                <a:gd name="connsiteX27953" fmla="*/ 2158474 w 2371972"/>
                <a:gd name="connsiteY27953" fmla="*/ 2595448 h 3508684"/>
                <a:gd name="connsiteX27954" fmla="*/ 2166082 w 2371972"/>
                <a:gd name="connsiteY27954" fmla="*/ 2597447 h 3508684"/>
                <a:gd name="connsiteX27955" fmla="*/ 2166843 w 2371972"/>
                <a:gd name="connsiteY27955" fmla="*/ 2598588 h 3508684"/>
                <a:gd name="connsiteX27956" fmla="*/ 2167509 w 2371972"/>
                <a:gd name="connsiteY27956" fmla="*/ 2598874 h 3508684"/>
                <a:gd name="connsiteX27957" fmla="*/ 2176638 w 2371972"/>
                <a:gd name="connsiteY27957" fmla="*/ 2600016 h 3508684"/>
                <a:gd name="connsiteX27958" fmla="*/ 2178920 w 2371972"/>
                <a:gd name="connsiteY27958" fmla="*/ 2599064 h 3508684"/>
                <a:gd name="connsiteX27959" fmla="*/ 2180252 w 2371972"/>
                <a:gd name="connsiteY27959" fmla="*/ 2598113 h 3508684"/>
                <a:gd name="connsiteX27960" fmla="*/ 2180918 w 2371972"/>
                <a:gd name="connsiteY27960" fmla="*/ 2596971 h 3508684"/>
                <a:gd name="connsiteX27961" fmla="*/ 2183771 w 2371972"/>
                <a:gd name="connsiteY27961" fmla="*/ 2595448 h 3508684"/>
                <a:gd name="connsiteX27962" fmla="*/ 2189762 w 2371972"/>
                <a:gd name="connsiteY27962" fmla="*/ 2594497 h 3508684"/>
                <a:gd name="connsiteX27963" fmla="*/ 2191283 w 2371972"/>
                <a:gd name="connsiteY27963" fmla="*/ 2595353 h 3508684"/>
                <a:gd name="connsiteX27964" fmla="*/ 2193946 w 2371972"/>
                <a:gd name="connsiteY27964" fmla="*/ 2595639 h 3508684"/>
                <a:gd name="connsiteX27965" fmla="*/ 2196799 w 2371972"/>
                <a:gd name="connsiteY27965" fmla="*/ 2597066 h 3508684"/>
                <a:gd name="connsiteX27966" fmla="*/ 2197465 w 2371972"/>
                <a:gd name="connsiteY27966" fmla="*/ 2599064 h 3508684"/>
                <a:gd name="connsiteX27967" fmla="*/ 2199937 w 2371972"/>
                <a:gd name="connsiteY27967" fmla="*/ 2600872 h 3508684"/>
                <a:gd name="connsiteX27968" fmla="*/ 2204883 w 2371972"/>
                <a:gd name="connsiteY27968" fmla="*/ 2602871 h 3508684"/>
                <a:gd name="connsiteX27969" fmla="*/ 2205738 w 2371972"/>
                <a:gd name="connsiteY27969" fmla="*/ 2603822 h 3508684"/>
                <a:gd name="connsiteX27970" fmla="*/ 2208211 w 2371972"/>
                <a:gd name="connsiteY27970" fmla="*/ 2604774 h 3508684"/>
                <a:gd name="connsiteX27971" fmla="*/ 2209257 w 2371972"/>
                <a:gd name="connsiteY27971" fmla="*/ 2605725 h 3508684"/>
                <a:gd name="connsiteX27972" fmla="*/ 2213917 w 2371972"/>
                <a:gd name="connsiteY27972" fmla="*/ 2606867 h 3508684"/>
                <a:gd name="connsiteX27973" fmla="*/ 2218387 w 2371972"/>
                <a:gd name="connsiteY27973" fmla="*/ 2607248 h 3508684"/>
                <a:gd name="connsiteX27974" fmla="*/ 2219243 w 2371972"/>
                <a:gd name="connsiteY27974" fmla="*/ 2605059 h 3508684"/>
                <a:gd name="connsiteX27975" fmla="*/ 2221050 w 2371972"/>
                <a:gd name="connsiteY27975" fmla="*/ 2604393 h 3508684"/>
                <a:gd name="connsiteX27976" fmla="*/ 2224473 w 2371972"/>
                <a:gd name="connsiteY27976" fmla="*/ 2605916 h 3508684"/>
                <a:gd name="connsiteX27977" fmla="*/ 2228277 w 2371972"/>
                <a:gd name="connsiteY27977" fmla="*/ 2612672 h 3508684"/>
                <a:gd name="connsiteX27978" fmla="*/ 2225804 w 2371972"/>
                <a:gd name="connsiteY27978" fmla="*/ 2615051 h 3508684"/>
                <a:gd name="connsiteX27979" fmla="*/ 2225804 w 2371972"/>
                <a:gd name="connsiteY27979" fmla="*/ 2615907 h 3508684"/>
                <a:gd name="connsiteX27980" fmla="*/ 2226090 w 2371972"/>
                <a:gd name="connsiteY27980" fmla="*/ 2616574 h 3508684"/>
                <a:gd name="connsiteX27981" fmla="*/ 2227897 w 2371972"/>
                <a:gd name="connsiteY27981" fmla="*/ 2617525 h 3508684"/>
                <a:gd name="connsiteX27982" fmla="*/ 2228658 w 2371972"/>
                <a:gd name="connsiteY27982" fmla="*/ 2620761 h 3508684"/>
                <a:gd name="connsiteX27983" fmla="*/ 2225804 w 2371972"/>
                <a:gd name="connsiteY27983" fmla="*/ 2623710 h 3508684"/>
                <a:gd name="connsiteX27984" fmla="*/ 2226851 w 2371972"/>
                <a:gd name="connsiteY27984" fmla="*/ 2623996 h 3508684"/>
                <a:gd name="connsiteX27985" fmla="*/ 2228658 w 2371972"/>
                <a:gd name="connsiteY27985" fmla="*/ 2625994 h 3508684"/>
                <a:gd name="connsiteX27986" fmla="*/ 2229133 w 2371972"/>
                <a:gd name="connsiteY27986" fmla="*/ 2628563 h 3508684"/>
                <a:gd name="connsiteX27987" fmla="*/ 2234459 w 2371972"/>
                <a:gd name="connsiteY27987" fmla="*/ 2631513 h 3508684"/>
                <a:gd name="connsiteX27988" fmla="*/ 2235505 w 2371972"/>
                <a:gd name="connsiteY27988" fmla="*/ 2631799 h 3508684"/>
                <a:gd name="connsiteX27989" fmla="*/ 2236836 w 2371972"/>
                <a:gd name="connsiteY27989" fmla="*/ 2633226 h 3508684"/>
                <a:gd name="connsiteX27990" fmla="*/ 2239119 w 2371972"/>
                <a:gd name="connsiteY27990" fmla="*/ 2634083 h 3508684"/>
                <a:gd name="connsiteX27991" fmla="*/ 2241211 w 2371972"/>
                <a:gd name="connsiteY27991" fmla="*/ 2633131 h 3508684"/>
                <a:gd name="connsiteX27992" fmla="*/ 2243303 w 2371972"/>
                <a:gd name="connsiteY27992" fmla="*/ 2633797 h 3508684"/>
                <a:gd name="connsiteX27993" fmla="*/ 2243588 w 2371972"/>
                <a:gd name="connsiteY27993" fmla="*/ 2634654 h 3508684"/>
                <a:gd name="connsiteX27994" fmla="*/ 2242827 w 2371972"/>
                <a:gd name="connsiteY27994" fmla="*/ 2637033 h 3508684"/>
                <a:gd name="connsiteX27995" fmla="*/ 2243683 w 2371972"/>
                <a:gd name="connsiteY27995" fmla="*/ 2637318 h 3508684"/>
                <a:gd name="connsiteX27996" fmla="*/ 2243969 w 2371972"/>
                <a:gd name="connsiteY27996" fmla="*/ 2636366 h 3508684"/>
                <a:gd name="connsiteX27997" fmla="*/ 2246822 w 2371972"/>
                <a:gd name="connsiteY27997" fmla="*/ 2635700 h 3508684"/>
                <a:gd name="connsiteX27998" fmla="*/ 2248914 w 2371972"/>
                <a:gd name="connsiteY27998" fmla="*/ 2637699 h 3508684"/>
                <a:gd name="connsiteX27999" fmla="*/ 2250245 w 2371972"/>
                <a:gd name="connsiteY27999" fmla="*/ 2640649 h 3508684"/>
                <a:gd name="connsiteX28000" fmla="*/ 2250721 w 2371972"/>
                <a:gd name="connsiteY28000" fmla="*/ 2645407 h 3508684"/>
                <a:gd name="connsiteX28001" fmla="*/ 2250245 w 2371972"/>
                <a:gd name="connsiteY28001" fmla="*/ 2649213 h 3508684"/>
                <a:gd name="connsiteX28002" fmla="*/ 2251006 w 2371972"/>
                <a:gd name="connsiteY28002" fmla="*/ 2649213 h 3508684"/>
                <a:gd name="connsiteX28003" fmla="*/ 2251862 w 2371972"/>
                <a:gd name="connsiteY28003" fmla="*/ 2654922 h 3508684"/>
                <a:gd name="connsiteX28004" fmla="*/ 2252337 w 2371972"/>
                <a:gd name="connsiteY28004" fmla="*/ 2656064 h 3508684"/>
                <a:gd name="connsiteX28005" fmla="*/ 2253003 w 2371972"/>
                <a:gd name="connsiteY28005" fmla="*/ 2655779 h 3508684"/>
                <a:gd name="connsiteX28006" fmla="*/ 2253288 w 2371972"/>
                <a:gd name="connsiteY28006" fmla="*/ 2656921 h 3508684"/>
                <a:gd name="connsiteX28007" fmla="*/ 2253288 w 2371972"/>
                <a:gd name="connsiteY28007" fmla="*/ 2658063 h 3508684"/>
                <a:gd name="connsiteX28008" fmla="*/ 2252242 w 2371972"/>
                <a:gd name="connsiteY28008" fmla="*/ 2658443 h 3508684"/>
                <a:gd name="connsiteX28009" fmla="*/ 2254620 w 2371972"/>
                <a:gd name="connsiteY28009" fmla="*/ 2659300 h 3508684"/>
                <a:gd name="connsiteX28010" fmla="*/ 2255000 w 2371972"/>
                <a:gd name="connsiteY28010" fmla="*/ 2659871 h 3508684"/>
                <a:gd name="connsiteX28011" fmla="*/ 2254525 w 2371972"/>
                <a:gd name="connsiteY28011" fmla="*/ 2660537 h 3508684"/>
                <a:gd name="connsiteX28012" fmla="*/ 2255000 w 2371972"/>
                <a:gd name="connsiteY28012" fmla="*/ 2661203 h 3508684"/>
                <a:gd name="connsiteX28013" fmla="*/ 2257663 w 2371972"/>
                <a:gd name="connsiteY28013" fmla="*/ 2662630 h 3508684"/>
                <a:gd name="connsiteX28014" fmla="*/ 2258424 w 2371972"/>
                <a:gd name="connsiteY28014" fmla="*/ 2665295 h 3508684"/>
                <a:gd name="connsiteX28015" fmla="*/ 2258424 w 2371972"/>
                <a:gd name="connsiteY28015" fmla="*/ 2668340 h 3508684"/>
                <a:gd name="connsiteX28016" fmla="*/ 2259280 w 2371972"/>
                <a:gd name="connsiteY28016" fmla="*/ 2670528 h 3508684"/>
                <a:gd name="connsiteX28017" fmla="*/ 2260326 w 2371972"/>
                <a:gd name="connsiteY28017" fmla="*/ 2671194 h 3508684"/>
                <a:gd name="connsiteX28018" fmla="*/ 2260611 w 2371972"/>
                <a:gd name="connsiteY28018" fmla="*/ 2673764 h 3508684"/>
                <a:gd name="connsiteX28019" fmla="*/ 2261657 w 2371972"/>
                <a:gd name="connsiteY28019" fmla="*/ 2676143 h 3508684"/>
                <a:gd name="connsiteX28020" fmla="*/ 2264510 w 2371972"/>
                <a:gd name="connsiteY28020" fmla="*/ 2680235 h 3508684"/>
                <a:gd name="connsiteX28021" fmla="*/ 2267363 w 2371972"/>
                <a:gd name="connsiteY28021" fmla="*/ 2682423 h 3508684"/>
                <a:gd name="connsiteX28022" fmla="*/ 2268409 w 2371972"/>
                <a:gd name="connsiteY28022" fmla="*/ 2683850 h 3508684"/>
                <a:gd name="connsiteX28023" fmla="*/ 2268409 w 2371972"/>
                <a:gd name="connsiteY28023" fmla="*/ 2684993 h 3508684"/>
                <a:gd name="connsiteX28024" fmla="*/ 2267553 w 2371972"/>
                <a:gd name="connsiteY28024" fmla="*/ 2686705 h 3508684"/>
                <a:gd name="connsiteX28025" fmla="*/ 2267553 w 2371972"/>
                <a:gd name="connsiteY28025" fmla="*/ 2686705 h 3508684"/>
                <a:gd name="connsiteX28026" fmla="*/ 2247487 w 2371972"/>
                <a:gd name="connsiteY28026" fmla="*/ 2693842 h 3508684"/>
                <a:gd name="connsiteX28027" fmla="*/ 2244159 w 2371972"/>
                <a:gd name="connsiteY28027" fmla="*/ 2719440 h 3508684"/>
                <a:gd name="connsiteX28028" fmla="*/ 2232842 w 2371972"/>
                <a:gd name="connsiteY28028" fmla="*/ 2731239 h 3508684"/>
                <a:gd name="connsiteX28029" fmla="*/ 2224093 w 2371972"/>
                <a:gd name="connsiteY28029" fmla="*/ 2735046 h 3508684"/>
                <a:gd name="connsiteX28030" fmla="*/ 2210303 w 2371972"/>
                <a:gd name="connsiteY28030" fmla="*/ 2747511 h 3508684"/>
                <a:gd name="connsiteX28031" fmla="*/ 2208401 w 2371972"/>
                <a:gd name="connsiteY28031" fmla="*/ 2759406 h 3508684"/>
                <a:gd name="connsiteX28032" fmla="*/ 2201554 w 2371972"/>
                <a:gd name="connsiteY28032" fmla="*/ 2765782 h 3508684"/>
                <a:gd name="connsiteX28033" fmla="*/ 2191188 w 2371972"/>
                <a:gd name="connsiteY28033" fmla="*/ 2786146 h 3508684"/>
                <a:gd name="connsiteX28034" fmla="*/ 2183771 w 2371972"/>
                <a:gd name="connsiteY28034" fmla="*/ 2795376 h 3508684"/>
                <a:gd name="connsiteX28035" fmla="*/ 2146682 w 2371972"/>
                <a:gd name="connsiteY28035" fmla="*/ 2803465 h 3508684"/>
                <a:gd name="connsiteX28036" fmla="*/ 2148774 w 2371972"/>
                <a:gd name="connsiteY28036" fmla="*/ 2816501 h 3508684"/>
                <a:gd name="connsiteX28037" fmla="*/ 2159425 w 2371972"/>
                <a:gd name="connsiteY28037" fmla="*/ 2822306 h 3508684"/>
                <a:gd name="connsiteX28038" fmla="*/ 2158569 w 2371972"/>
                <a:gd name="connsiteY28038" fmla="*/ 2828777 h 3508684"/>
                <a:gd name="connsiteX28039" fmla="*/ 2167794 w 2371972"/>
                <a:gd name="connsiteY28039" fmla="*/ 2839435 h 3508684"/>
                <a:gd name="connsiteX28040" fmla="*/ 2176067 w 2371972"/>
                <a:gd name="connsiteY28040" fmla="*/ 2868077 h 3508684"/>
                <a:gd name="connsiteX28041" fmla="*/ 2192425 w 2371972"/>
                <a:gd name="connsiteY28041" fmla="*/ 2896434 h 3508684"/>
                <a:gd name="connsiteX28042" fmla="*/ 2193661 w 2371972"/>
                <a:gd name="connsiteY28042" fmla="*/ 2910042 h 3508684"/>
                <a:gd name="connsiteX28043" fmla="*/ 2204597 w 2371972"/>
                <a:gd name="connsiteY28043" fmla="*/ 2924792 h 3508684"/>
                <a:gd name="connsiteX28044" fmla="*/ 2206214 w 2371972"/>
                <a:gd name="connsiteY28044" fmla="*/ 2932214 h 3508684"/>
                <a:gd name="connsiteX28045" fmla="*/ 2192710 w 2371972"/>
                <a:gd name="connsiteY28045" fmla="*/ 2955909 h 3508684"/>
                <a:gd name="connsiteX28046" fmla="*/ 2169696 w 2371972"/>
                <a:gd name="connsiteY28046" fmla="*/ 2959905 h 3508684"/>
                <a:gd name="connsiteX28047" fmla="*/ 2161327 w 2371972"/>
                <a:gd name="connsiteY28047" fmla="*/ 2971705 h 3508684"/>
                <a:gd name="connsiteX28048" fmla="*/ 2146587 w 2371972"/>
                <a:gd name="connsiteY28048" fmla="*/ 2975035 h 3508684"/>
                <a:gd name="connsiteX28049" fmla="*/ 2142212 w 2371972"/>
                <a:gd name="connsiteY28049" fmla="*/ 2984171 h 3508684"/>
                <a:gd name="connsiteX28050" fmla="*/ 2138979 w 2371972"/>
                <a:gd name="connsiteY28050" fmla="*/ 2998635 h 3508684"/>
                <a:gd name="connsiteX28051" fmla="*/ 2124809 w 2371972"/>
                <a:gd name="connsiteY28051" fmla="*/ 3013099 h 3508684"/>
                <a:gd name="connsiteX28052" fmla="*/ 2117867 w 2371972"/>
                <a:gd name="connsiteY28052" fmla="*/ 3000919 h 3508684"/>
                <a:gd name="connsiteX28053" fmla="*/ 2107596 w 2371972"/>
                <a:gd name="connsiteY28053" fmla="*/ 2996922 h 3508684"/>
                <a:gd name="connsiteX28054" fmla="*/ 2093426 w 2371972"/>
                <a:gd name="connsiteY28054" fmla="*/ 3001014 h 3508684"/>
                <a:gd name="connsiteX28055" fmla="*/ 2079922 w 2371972"/>
                <a:gd name="connsiteY28055" fmla="*/ 3012433 h 3508684"/>
                <a:gd name="connsiteX28056" fmla="*/ 2069366 w 2371972"/>
                <a:gd name="connsiteY28056" fmla="*/ 3026231 h 3508684"/>
                <a:gd name="connsiteX28057" fmla="*/ 2057478 w 2371972"/>
                <a:gd name="connsiteY28057" fmla="*/ 3033368 h 3508684"/>
                <a:gd name="connsiteX28058" fmla="*/ 2050346 w 2371972"/>
                <a:gd name="connsiteY28058" fmla="*/ 3049735 h 3508684"/>
                <a:gd name="connsiteX28059" fmla="*/ 2026856 w 2371972"/>
                <a:gd name="connsiteY28059" fmla="*/ 3068576 h 3508684"/>
                <a:gd name="connsiteX28060" fmla="*/ 2026000 w 2371972"/>
                <a:gd name="connsiteY28060" fmla="*/ 3075999 h 3508684"/>
                <a:gd name="connsiteX28061" fmla="*/ 2030946 w 2371972"/>
                <a:gd name="connsiteY28061" fmla="*/ 3083611 h 3508684"/>
                <a:gd name="connsiteX28062" fmla="*/ 2027807 w 2371972"/>
                <a:gd name="connsiteY28062" fmla="*/ 3098266 h 3508684"/>
                <a:gd name="connsiteX28063" fmla="*/ 2014303 w 2371972"/>
                <a:gd name="connsiteY28063" fmla="*/ 3103119 h 3508684"/>
                <a:gd name="connsiteX28064" fmla="*/ 2003842 w 2371972"/>
                <a:gd name="connsiteY28064" fmla="*/ 3120628 h 3508684"/>
                <a:gd name="connsiteX28065" fmla="*/ 2003842 w 2371972"/>
                <a:gd name="connsiteY28065" fmla="*/ 3120628 h 3508684"/>
                <a:gd name="connsiteX28066" fmla="*/ 1998231 w 2371972"/>
                <a:gd name="connsiteY28066" fmla="*/ 3130524 h 3508684"/>
                <a:gd name="connsiteX28067" fmla="*/ 1979402 w 2371972"/>
                <a:gd name="connsiteY28067" fmla="*/ 3146701 h 3508684"/>
                <a:gd name="connsiteX28068" fmla="*/ 1969321 w 2371972"/>
                <a:gd name="connsiteY28068" fmla="*/ 3152411 h 3508684"/>
                <a:gd name="connsiteX28069" fmla="*/ 1949635 w 2371972"/>
                <a:gd name="connsiteY28069" fmla="*/ 3156884 h 3508684"/>
                <a:gd name="connsiteX28070" fmla="*/ 1943359 w 2371972"/>
                <a:gd name="connsiteY28070" fmla="*/ 3170777 h 3508684"/>
                <a:gd name="connsiteX28071" fmla="*/ 1929569 w 2371972"/>
                <a:gd name="connsiteY28071" fmla="*/ 3183052 h 3508684"/>
                <a:gd name="connsiteX28072" fmla="*/ 1923768 w 2371972"/>
                <a:gd name="connsiteY28072" fmla="*/ 3197897 h 3508684"/>
                <a:gd name="connsiteX28073" fmla="*/ 1906080 w 2371972"/>
                <a:gd name="connsiteY28073" fmla="*/ 3204938 h 3508684"/>
                <a:gd name="connsiteX28074" fmla="*/ 1897140 w 2371972"/>
                <a:gd name="connsiteY28074" fmla="*/ 3226539 h 3508684"/>
                <a:gd name="connsiteX28075" fmla="*/ 1886204 w 2371972"/>
                <a:gd name="connsiteY28075" fmla="*/ 3226920 h 3508684"/>
                <a:gd name="connsiteX28076" fmla="*/ 1871178 w 2371972"/>
                <a:gd name="connsiteY28076" fmla="*/ 3218356 h 3508684"/>
                <a:gd name="connsiteX28077" fmla="*/ 1863856 w 2371972"/>
                <a:gd name="connsiteY28077" fmla="*/ 3218166 h 3508684"/>
                <a:gd name="connsiteX28078" fmla="*/ 1864807 w 2371972"/>
                <a:gd name="connsiteY28078" fmla="*/ 3243287 h 3508684"/>
                <a:gd name="connsiteX28079" fmla="*/ 1859006 w 2371972"/>
                <a:gd name="connsiteY28079" fmla="*/ 3253850 h 3508684"/>
                <a:gd name="connsiteX28080" fmla="*/ 1857389 w 2371972"/>
                <a:gd name="connsiteY28080" fmla="*/ 3265364 h 3508684"/>
                <a:gd name="connsiteX28081" fmla="*/ 1857389 w 2371972"/>
                <a:gd name="connsiteY28081" fmla="*/ 3265364 h 3508684"/>
                <a:gd name="connsiteX28082" fmla="*/ 1853775 w 2371972"/>
                <a:gd name="connsiteY28082" fmla="*/ 3264222 h 3508684"/>
                <a:gd name="connsiteX28083" fmla="*/ 1851493 w 2371972"/>
                <a:gd name="connsiteY28083" fmla="*/ 3264603 h 3508684"/>
                <a:gd name="connsiteX28084" fmla="*/ 1847023 w 2371972"/>
                <a:gd name="connsiteY28084" fmla="*/ 3268695 h 3508684"/>
                <a:gd name="connsiteX28085" fmla="*/ 1842934 w 2371972"/>
                <a:gd name="connsiteY28085" fmla="*/ 3269075 h 3508684"/>
                <a:gd name="connsiteX28086" fmla="*/ 1841412 w 2371972"/>
                <a:gd name="connsiteY28086" fmla="*/ 3270217 h 3508684"/>
                <a:gd name="connsiteX28087" fmla="*/ 1840747 w 2371972"/>
                <a:gd name="connsiteY28087" fmla="*/ 3271930 h 3508684"/>
                <a:gd name="connsiteX28088" fmla="*/ 1839891 w 2371972"/>
                <a:gd name="connsiteY28088" fmla="*/ 3272120 h 3508684"/>
                <a:gd name="connsiteX28089" fmla="*/ 1837228 w 2371972"/>
                <a:gd name="connsiteY28089" fmla="*/ 3270598 h 3508684"/>
                <a:gd name="connsiteX28090" fmla="*/ 1834375 w 2371972"/>
                <a:gd name="connsiteY28090" fmla="*/ 3270217 h 3508684"/>
                <a:gd name="connsiteX28091" fmla="*/ 1830190 w 2371972"/>
                <a:gd name="connsiteY28091" fmla="*/ 3271359 h 3508684"/>
                <a:gd name="connsiteX28092" fmla="*/ 1826386 w 2371972"/>
                <a:gd name="connsiteY28092" fmla="*/ 3275546 h 3508684"/>
                <a:gd name="connsiteX28093" fmla="*/ 1821061 w 2371972"/>
                <a:gd name="connsiteY28093" fmla="*/ 3278020 h 3508684"/>
                <a:gd name="connsiteX28094" fmla="*/ 1818874 w 2371972"/>
                <a:gd name="connsiteY28094" fmla="*/ 3280209 h 3508684"/>
                <a:gd name="connsiteX28095" fmla="*/ 1817352 w 2371972"/>
                <a:gd name="connsiteY28095" fmla="*/ 3280780 h 3508684"/>
                <a:gd name="connsiteX28096" fmla="*/ 1813738 w 2371972"/>
                <a:gd name="connsiteY28096" fmla="*/ 3279067 h 3508684"/>
                <a:gd name="connsiteX28097" fmla="*/ 1811551 w 2371972"/>
                <a:gd name="connsiteY28097" fmla="*/ 3276878 h 3508684"/>
                <a:gd name="connsiteX28098" fmla="*/ 1809078 w 2371972"/>
                <a:gd name="connsiteY28098" fmla="*/ 3276022 h 3508684"/>
                <a:gd name="connsiteX28099" fmla="*/ 1801756 w 2371972"/>
                <a:gd name="connsiteY28099" fmla="*/ 3273548 h 3508684"/>
                <a:gd name="connsiteX28100" fmla="*/ 1793292 w 2371972"/>
                <a:gd name="connsiteY28100" fmla="*/ 3271835 h 3508684"/>
                <a:gd name="connsiteX28101" fmla="*/ 1783211 w 2371972"/>
                <a:gd name="connsiteY28101" fmla="*/ 3274975 h 3508684"/>
                <a:gd name="connsiteX28102" fmla="*/ 1781690 w 2371972"/>
                <a:gd name="connsiteY28102" fmla="*/ 3275832 h 3508684"/>
                <a:gd name="connsiteX28103" fmla="*/ 1781024 w 2371972"/>
                <a:gd name="connsiteY28103" fmla="*/ 3276688 h 3508684"/>
                <a:gd name="connsiteX28104" fmla="*/ 1779978 w 2371972"/>
                <a:gd name="connsiteY28104" fmla="*/ 3276878 h 3508684"/>
                <a:gd name="connsiteX28105" fmla="*/ 1779693 w 2371972"/>
                <a:gd name="connsiteY28105" fmla="*/ 3276022 h 3508684"/>
                <a:gd name="connsiteX28106" fmla="*/ 1778837 w 2371972"/>
                <a:gd name="connsiteY28106" fmla="*/ 3275451 h 3508684"/>
                <a:gd name="connsiteX28107" fmla="*/ 1775033 w 2371972"/>
                <a:gd name="connsiteY28107" fmla="*/ 3274309 h 3508684"/>
                <a:gd name="connsiteX28108" fmla="*/ 1772941 w 2371972"/>
                <a:gd name="connsiteY28108" fmla="*/ 3275165 h 3508684"/>
                <a:gd name="connsiteX28109" fmla="*/ 1771134 w 2371972"/>
                <a:gd name="connsiteY28109" fmla="*/ 3276498 h 3508684"/>
                <a:gd name="connsiteX28110" fmla="*/ 1770658 w 2371972"/>
                <a:gd name="connsiteY28110" fmla="*/ 3277354 h 3508684"/>
                <a:gd name="connsiteX28111" fmla="*/ 1771514 w 2371972"/>
                <a:gd name="connsiteY28111" fmla="*/ 3278496 h 3508684"/>
                <a:gd name="connsiteX28112" fmla="*/ 1768376 w 2371972"/>
                <a:gd name="connsiteY28112" fmla="*/ 3279352 h 3508684"/>
                <a:gd name="connsiteX28113" fmla="*/ 1765713 w 2371972"/>
                <a:gd name="connsiteY28113" fmla="*/ 3278972 h 3508684"/>
                <a:gd name="connsiteX28114" fmla="*/ 1758390 w 2371972"/>
                <a:gd name="connsiteY28114" fmla="*/ 3276593 h 3508684"/>
                <a:gd name="connsiteX28115" fmla="*/ 1752399 w 2371972"/>
                <a:gd name="connsiteY28115" fmla="*/ 3272406 h 3508684"/>
                <a:gd name="connsiteX28116" fmla="*/ 1748975 w 2371972"/>
                <a:gd name="connsiteY28116" fmla="*/ 3271264 h 3508684"/>
                <a:gd name="connsiteX28117" fmla="*/ 1744791 w 2371972"/>
                <a:gd name="connsiteY28117" fmla="*/ 3270408 h 3508684"/>
                <a:gd name="connsiteX28118" fmla="*/ 1744506 w 2371972"/>
                <a:gd name="connsiteY28118" fmla="*/ 3271740 h 3508684"/>
                <a:gd name="connsiteX28119" fmla="*/ 1741367 w 2371972"/>
                <a:gd name="connsiteY28119" fmla="*/ 3273262 h 3508684"/>
                <a:gd name="connsiteX28120" fmla="*/ 1739180 w 2371972"/>
                <a:gd name="connsiteY28120" fmla="*/ 3273643 h 3508684"/>
                <a:gd name="connsiteX28121" fmla="*/ 1734996 w 2371972"/>
                <a:gd name="connsiteY28121" fmla="*/ 3272786 h 3508684"/>
                <a:gd name="connsiteX28122" fmla="*/ 1729670 w 2371972"/>
                <a:gd name="connsiteY28122" fmla="*/ 3275546 h 3508684"/>
                <a:gd name="connsiteX28123" fmla="*/ 1727578 w 2371972"/>
                <a:gd name="connsiteY28123" fmla="*/ 3275736 h 3508684"/>
                <a:gd name="connsiteX28124" fmla="*/ 1724725 w 2371972"/>
                <a:gd name="connsiteY28124" fmla="*/ 3274880 h 3508684"/>
                <a:gd name="connsiteX28125" fmla="*/ 1721301 w 2371972"/>
                <a:gd name="connsiteY28125" fmla="*/ 3274499 h 3508684"/>
                <a:gd name="connsiteX28126" fmla="*/ 1714169 w 2371972"/>
                <a:gd name="connsiteY28126" fmla="*/ 3271740 h 3508684"/>
                <a:gd name="connsiteX28127" fmla="*/ 1705230 w 2371972"/>
                <a:gd name="connsiteY28127" fmla="*/ 3264413 h 3508684"/>
                <a:gd name="connsiteX28128" fmla="*/ 1704184 w 2371972"/>
                <a:gd name="connsiteY28128" fmla="*/ 3261272 h 3508684"/>
                <a:gd name="connsiteX28129" fmla="*/ 1701996 w 2371972"/>
                <a:gd name="connsiteY28129" fmla="*/ 3259369 h 3508684"/>
                <a:gd name="connsiteX28130" fmla="*/ 1698573 w 2371972"/>
                <a:gd name="connsiteY28130" fmla="*/ 3260226 h 3508684"/>
                <a:gd name="connsiteX28131" fmla="*/ 1696481 w 2371972"/>
                <a:gd name="connsiteY28131" fmla="*/ 3259655 h 3508684"/>
                <a:gd name="connsiteX28132" fmla="*/ 1696481 w 2371972"/>
                <a:gd name="connsiteY28132" fmla="*/ 3260226 h 3508684"/>
                <a:gd name="connsiteX28133" fmla="*/ 1698763 w 2371972"/>
                <a:gd name="connsiteY28133" fmla="*/ 3260796 h 3508684"/>
                <a:gd name="connsiteX28134" fmla="*/ 1701426 w 2371972"/>
                <a:gd name="connsiteY28134" fmla="*/ 3260796 h 3508684"/>
                <a:gd name="connsiteX28135" fmla="*/ 1702091 w 2371972"/>
                <a:gd name="connsiteY28135" fmla="*/ 3262129 h 3508684"/>
                <a:gd name="connsiteX28136" fmla="*/ 1701806 w 2371972"/>
                <a:gd name="connsiteY28136" fmla="*/ 3264317 h 3508684"/>
                <a:gd name="connsiteX28137" fmla="*/ 1700475 w 2371972"/>
                <a:gd name="connsiteY28137" fmla="*/ 3264698 h 3508684"/>
                <a:gd name="connsiteX28138" fmla="*/ 1696290 w 2371972"/>
                <a:gd name="connsiteY28138" fmla="*/ 3271264 h 3508684"/>
                <a:gd name="connsiteX28139" fmla="*/ 1693152 w 2371972"/>
                <a:gd name="connsiteY28139" fmla="*/ 3272596 h 3508684"/>
                <a:gd name="connsiteX28140" fmla="*/ 1691630 w 2371972"/>
                <a:gd name="connsiteY28140" fmla="*/ 3273928 h 3508684"/>
                <a:gd name="connsiteX28141" fmla="*/ 1691345 w 2371972"/>
                <a:gd name="connsiteY28141" fmla="*/ 3274785 h 3508684"/>
                <a:gd name="connsiteX28142" fmla="*/ 1684688 w 2371972"/>
                <a:gd name="connsiteY28142" fmla="*/ 3276783 h 3508684"/>
                <a:gd name="connsiteX28143" fmla="*/ 1678031 w 2371972"/>
                <a:gd name="connsiteY28143" fmla="*/ 3276498 h 3508684"/>
                <a:gd name="connsiteX28144" fmla="*/ 1674417 w 2371972"/>
                <a:gd name="connsiteY28144" fmla="*/ 3275641 h 3508684"/>
                <a:gd name="connsiteX28145" fmla="*/ 1665478 w 2371972"/>
                <a:gd name="connsiteY28145" fmla="*/ 3276498 h 3508684"/>
                <a:gd name="connsiteX28146" fmla="*/ 1661674 w 2371972"/>
                <a:gd name="connsiteY28146" fmla="*/ 3274785 h 3508684"/>
                <a:gd name="connsiteX28147" fmla="*/ 1654351 w 2371972"/>
                <a:gd name="connsiteY28147" fmla="*/ 3268980 h 3508684"/>
                <a:gd name="connsiteX28148" fmla="*/ 1652544 w 2371972"/>
                <a:gd name="connsiteY28148" fmla="*/ 3263937 h 3508684"/>
                <a:gd name="connsiteX28149" fmla="*/ 1648075 w 2371972"/>
                <a:gd name="connsiteY28149" fmla="*/ 3258132 h 3508684"/>
                <a:gd name="connsiteX28150" fmla="*/ 1646743 w 2371972"/>
                <a:gd name="connsiteY28150" fmla="*/ 3253660 h 3508684"/>
                <a:gd name="connsiteX28151" fmla="*/ 1646743 w 2371972"/>
                <a:gd name="connsiteY28151" fmla="*/ 3250805 h 3508684"/>
                <a:gd name="connsiteX28152" fmla="*/ 1645983 w 2371972"/>
                <a:gd name="connsiteY28152" fmla="*/ 3250805 h 3508684"/>
                <a:gd name="connsiteX28153" fmla="*/ 1645317 w 2371972"/>
                <a:gd name="connsiteY28153" fmla="*/ 3253660 h 3508684"/>
                <a:gd name="connsiteX28154" fmla="*/ 1645317 w 2371972"/>
                <a:gd name="connsiteY28154" fmla="*/ 3257180 h 3508684"/>
                <a:gd name="connsiteX28155" fmla="*/ 1646363 w 2371972"/>
                <a:gd name="connsiteY28155" fmla="*/ 3267838 h 3508684"/>
                <a:gd name="connsiteX28156" fmla="*/ 1646078 w 2371972"/>
                <a:gd name="connsiteY28156" fmla="*/ 3268695 h 3508684"/>
                <a:gd name="connsiteX28157" fmla="*/ 1645222 w 2371972"/>
                <a:gd name="connsiteY28157" fmla="*/ 3268695 h 3508684"/>
                <a:gd name="connsiteX28158" fmla="*/ 1642939 w 2371972"/>
                <a:gd name="connsiteY28158" fmla="*/ 3270408 h 3508684"/>
                <a:gd name="connsiteX28159" fmla="*/ 1642464 w 2371972"/>
                <a:gd name="connsiteY28159" fmla="*/ 3271264 h 3508684"/>
                <a:gd name="connsiteX28160" fmla="*/ 1642939 w 2371972"/>
                <a:gd name="connsiteY28160" fmla="*/ 3274975 h 3508684"/>
                <a:gd name="connsiteX28161" fmla="*/ 1643795 w 2371972"/>
                <a:gd name="connsiteY28161" fmla="*/ 3277354 h 3508684"/>
                <a:gd name="connsiteX28162" fmla="*/ 1645317 w 2371972"/>
                <a:gd name="connsiteY28162" fmla="*/ 3279543 h 3508684"/>
                <a:gd name="connsiteX28163" fmla="*/ 1645317 w 2371972"/>
                <a:gd name="connsiteY28163" fmla="*/ 3286109 h 3508684"/>
                <a:gd name="connsiteX28164" fmla="*/ 1644461 w 2371972"/>
                <a:gd name="connsiteY28164" fmla="*/ 3286965 h 3508684"/>
                <a:gd name="connsiteX28165" fmla="*/ 1644461 w 2371972"/>
                <a:gd name="connsiteY28165" fmla="*/ 3288107 h 3508684"/>
                <a:gd name="connsiteX28166" fmla="*/ 1642939 w 2371972"/>
                <a:gd name="connsiteY28166" fmla="*/ 3291247 h 3508684"/>
                <a:gd name="connsiteX28167" fmla="*/ 1643605 w 2371972"/>
                <a:gd name="connsiteY28167" fmla="*/ 3292579 h 3508684"/>
                <a:gd name="connsiteX28168" fmla="*/ 1642084 w 2371972"/>
                <a:gd name="connsiteY28168" fmla="*/ 3294578 h 3508684"/>
                <a:gd name="connsiteX28169" fmla="*/ 1641798 w 2371972"/>
                <a:gd name="connsiteY28169" fmla="*/ 3295434 h 3508684"/>
                <a:gd name="connsiteX28170" fmla="*/ 1642274 w 2371972"/>
                <a:gd name="connsiteY28170" fmla="*/ 3296291 h 3508684"/>
                <a:gd name="connsiteX28171" fmla="*/ 1641798 w 2371972"/>
                <a:gd name="connsiteY28171" fmla="*/ 3299050 h 3508684"/>
                <a:gd name="connsiteX28172" fmla="*/ 1642274 w 2371972"/>
                <a:gd name="connsiteY28172" fmla="*/ 3301049 h 3508684"/>
                <a:gd name="connsiteX28173" fmla="*/ 1641798 w 2371972"/>
                <a:gd name="connsiteY28173" fmla="*/ 3301905 h 3508684"/>
                <a:gd name="connsiteX28174" fmla="*/ 1642274 w 2371972"/>
                <a:gd name="connsiteY28174" fmla="*/ 3304760 h 3508684"/>
                <a:gd name="connsiteX28175" fmla="*/ 1644366 w 2371972"/>
                <a:gd name="connsiteY28175" fmla="*/ 3305902 h 3508684"/>
                <a:gd name="connsiteX28176" fmla="*/ 1647504 w 2371972"/>
                <a:gd name="connsiteY28176" fmla="*/ 3306758 h 3508684"/>
                <a:gd name="connsiteX28177" fmla="*/ 1648265 w 2371972"/>
                <a:gd name="connsiteY28177" fmla="*/ 3308947 h 3508684"/>
                <a:gd name="connsiteX28178" fmla="*/ 1648265 w 2371972"/>
                <a:gd name="connsiteY28178" fmla="*/ 3312372 h 3508684"/>
                <a:gd name="connsiteX28179" fmla="*/ 1650072 w 2371972"/>
                <a:gd name="connsiteY28179" fmla="*/ 3314561 h 3508684"/>
                <a:gd name="connsiteX28180" fmla="*/ 1649787 w 2371972"/>
                <a:gd name="connsiteY28180" fmla="*/ 3315132 h 3508684"/>
                <a:gd name="connsiteX28181" fmla="*/ 1650452 w 2371972"/>
                <a:gd name="connsiteY28181" fmla="*/ 3315703 h 3508684"/>
                <a:gd name="connsiteX28182" fmla="*/ 1650452 w 2371972"/>
                <a:gd name="connsiteY28182" fmla="*/ 3317035 h 3508684"/>
                <a:gd name="connsiteX28183" fmla="*/ 1651498 w 2371972"/>
                <a:gd name="connsiteY28183" fmla="*/ 3318368 h 3508684"/>
                <a:gd name="connsiteX28184" fmla="*/ 1651498 w 2371972"/>
                <a:gd name="connsiteY28184" fmla="*/ 3320556 h 3508684"/>
                <a:gd name="connsiteX28185" fmla="*/ 1648836 w 2371972"/>
                <a:gd name="connsiteY28185" fmla="*/ 3322269 h 3508684"/>
                <a:gd name="connsiteX28186" fmla="*/ 1648836 w 2371972"/>
                <a:gd name="connsiteY28186" fmla="*/ 3324457 h 3508684"/>
                <a:gd name="connsiteX28187" fmla="*/ 1647980 w 2371972"/>
                <a:gd name="connsiteY28187" fmla="*/ 3325314 h 3508684"/>
                <a:gd name="connsiteX28188" fmla="*/ 1647504 w 2371972"/>
                <a:gd name="connsiteY28188" fmla="*/ 3327312 h 3508684"/>
                <a:gd name="connsiteX28189" fmla="*/ 1646458 w 2371972"/>
                <a:gd name="connsiteY28189" fmla="*/ 3329311 h 3508684"/>
                <a:gd name="connsiteX28190" fmla="*/ 1643986 w 2371972"/>
                <a:gd name="connsiteY28190" fmla="*/ 3330167 h 3508684"/>
                <a:gd name="connsiteX28191" fmla="*/ 1638755 w 2371972"/>
                <a:gd name="connsiteY28191" fmla="*/ 3334069 h 3508684"/>
                <a:gd name="connsiteX28192" fmla="*/ 1638089 w 2371972"/>
                <a:gd name="connsiteY28192" fmla="*/ 3335591 h 3508684"/>
                <a:gd name="connsiteX28193" fmla="*/ 1637804 w 2371972"/>
                <a:gd name="connsiteY28193" fmla="*/ 3338065 h 3508684"/>
                <a:gd name="connsiteX28194" fmla="*/ 1639326 w 2371972"/>
                <a:gd name="connsiteY28194" fmla="*/ 3341776 h 3508684"/>
                <a:gd name="connsiteX28195" fmla="*/ 1638565 w 2371972"/>
                <a:gd name="connsiteY28195" fmla="*/ 3342157 h 3508684"/>
                <a:gd name="connsiteX28196" fmla="*/ 1638565 w 2371972"/>
                <a:gd name="connsiteY28196" fmla="*/ 3343489 h 3508684"/>
                <a:gd name="connsiteX28197" fmla="*/ 1632954 w 2371972"/>
                <a:gd name="connsiteY28197" fmla="*/ 3344060 h 3508684"/>
                <a:gd name="connsiteX28198" fmla="*/ 1632669 w 2371972"/>
                <a:gd name="connsiteY28198" fmla="*/ 3342443 h 3508684"/>
                <a:gd name="connsiteX28199" fmla="*/ 1632003 w 2371972"/>
                <a:gd name="connsiteY28199" fmla="*/ 3341586 h 3508684"/>
                <a:gd name="connsiteX28200" fmla="*/ 1620401 w 2371972"/>
                <a:gd name="connsiteY28200" fmla="*/ 3338827 h 3508684"/>
                <a:gd name="connsiteX28201" fmla="*/ 1608894 w 2371972"/>
                <a:gd name="connsiteY28201" fmla="*/ 3337970 h 3508684"/>
                <a:gd name="connsiteX28202" fmla="*/ 1597482 w 2371972"/>
                <a:gd name="connsiteY28202" fmla="*/ 3337970 h 3508684"/>
                <a:gd name="connsiteX28203" fmla="*/ 1594819 w 2371972"/>
                <a:gd name="connsiteY28203" fmla="*/ 3336638 h 3508684"/>
                <a:gd name="connsiteX28204" fmla="*/ 1594344 w 2371972"/>
                <a:gd name="connsiteY28204" fmla="*/ 3336067 h 3508684"/>
                <a:gd name="connsiteX28205" fmla="*/ 1594344 w 2371972"/>
                <a:gd name="connsiteY28205" fmla="*/ 3335496 h 3508684"/>
                <a:gd name="connsiteX28206" fmla="*/ 1595009 w 2371972"/>
                <a:gd name="connsiteY28206" fmla="*/ 3335496 h 3508684"/>
                <a:gd name="connsiteX28207" fmla="*/ 1594249 w 2371972"/>
                <a:gd name="connsiteY28207" fmla="*/ 3334735 h 3508684"/>
                <a:gd name="connsiteX28208" fmla="*/ 1590635 w 2371972"/>
                <a:gd name="connsiteY28208" fmla="*/ 3336257 h 3508684"/>
                <a:gd name="connsiteX28209" fmla="*/ 1590159 w 2371972"/>
                <a:gd name="connsiteY28209" fmla="*/ 3337114 h 3508684"/>
                <a:gd name="connsiteX28210" fmla="*/ 1588638 w 2371972"/>
                <a:gd name="connsiteY28210" fmla="*/ 3337970 h 3508684"/>
                <a:gd name="connsiteX28211" fmla="*/ 1585214 w 2371972"/>
                <a:gd name="connsiteY28211" fmla="*/ 3337114 h 3508684"/>
                <a:gd name="connsiteX28212" fmla="*/ 1584358 w 2371972"/>
                <a:gd name="connsiteY28212" fmla="*/ 3337494 h 3508684"/>
                <a:gd name="connsiteX28213" fmla="*/ 1583597 w 2371972"/>
                <a:gd name="connsiteY28213" fmla="*/ 3339207 h 3508684"/>
                <a:gd name="connsiteX28214" fmla="*/ 1584929 w 2371972"/>
                <a:gd name="connsiteY28214" fmla="*/ 3340349 h 3508684"/>
                <a:gd name="connsiteX28215" fmla="*/ 1584929 w 2371972"/>
                <a:gd name="connsiteY28215" fmla="*/ 3340920 h 3508684"/>
                <a:gd name="connsiteX28216" fmla="*/ 1579318 w 2371972"/>
                <a:gd name="connsiteY28216" fmla="*/ 3345487 h 3508684"/>
                <a:gd name="connsiteX28217" fmla="*/ 1578842 w 2371972"/>
                <a:gd name="connsiteY28217" fmla="*/ 3348533 h 3508684"/>
                <a:gd name="connsiteX28218" fmla="*/ 1574183 w 2371972"/>
                <a:gd name="connsiteY28218" fmla="*/ 3350055 h 3508684"/>
                <a:gd name="connsiteX28219" fmla="*/ 1573897 w 2371972"/>
                <a:gd name="connsiteY28219" fmla="*/ 3350912 h 3508684"/>
                <a:gd name="connsiteX28220" fmla="*/ 1570759 w 2371972"/>
                <a:gd name="connsiteY28220" fmla="*/ 3353386 h 3508684"/>
                <a:gd name="connsiteX28221" fmla="*/ 1567906 w 2371972"/>
                <a:gd name="connsiteY28221" fmla="*/ 3353957 h 3508684"/>
                <a:gd name="connsiteX28222" fmla="*/ 1565243 w 2371972"/>
                <a:gd name="connsiteY28222" fmla="*/ 3355289 h 3508684"/>
                <a:gd name="connsiteX28223" fmla="*/ 1559632 w 2371972"/>
                <a:gd name="connsiteY28223" fmla="*/ 3356145 h 3508684"/>
                <a:gd name="connsiteX28224" fmla="*/ 1559157 w 2371972"/>
                <a:gd name="connsiteY28224" fmla="*/ 3355574 h 3508684"/>
                <a:gd name="connsiteX28225" fmla="*/ 1558872 w 2371972"/>
                <a:gd name="connsiteY28225" fmla="*/ 3351102 h 3508684"/>
                <a:gd name="connsiteX28226" fmla="*/ 1557065 w 2371972"/>
                <a:gd name="connsiteY28226" fmla="*/ 3348723 h 3508684"/>
                <a:gd name="connsiteX28227" fmla="*/ 1554972 w 2371972"/>
                <a:gd name="connsiteY28227" fmla="*/ 3348152 h 3508684"/>
                <a:gd name="connsiteX28228" fmla="*/ 1554307 w 2371972"/>
                <a:gd name="connsiteY28228" fmla="*/ 3347010 h 3508684"/>
                <a:gd name="connsiteX28229" fmla="*/ 1551168 w 2371972"/>
                <a:gd name="connsiteY28229" fmla="*/ 3345487 h 3508684"/>
                <a:gd name="connsiteX28230" fmla="*/ 1549837 w 2371972"/>
                <a:gd name="connsiteY28230" fmla="*/ 3343108 h 3508684"/>
                <a:gd name="connsiteX28231" fmla="*/ 1549076 w 2371972"/>
                <a:gd name="connsiteY28231" fmla="*/ 3338921 h 3508684"/>
                <a:gd name="connsiteX28232" fmla="*/ 1546604 w 2371972"/>
                <a:gd name="connsiteY28232" fmla="*/ 3336543 h 3508684"/>
                <a:gd name="connsiteX28233" fmla="*/ 1546604 w 2371972"/>
                <a:gd name="connsiteY28233" fmla="*/ 3335401 h 3508684"/>
                <a:gd name="connsiteX28234" fmla="*/ 1547364 w 2371972"/>
                <a:gd name="connsiteY28234" fmla="*/ 3334830 h 3508684"/>
                <a:gd name="connsiteX28235" fmla="*/ 1548030 w 2371972"/>
                <a:gd name="connsiteY28235" fmla="*/ 3331975 h 3508684"/>
                <a:gd name="connsiteX28236" fmla="*/ 1548030 w 2371972"/>
                <a:gd name="connsiteY28236" fmla="*/ 3330262 h 3508684"/>
                <a:gd name="connsiteX28237" fmla="*/ 1546984 w 2371972"/>
                <a:gd name="connsiteY28237" fmla="*/ 3329882 h 3508684"/>
                <a:gd name="connsiteX28238" fmla="*/ 1546318 w 2371972"/>
                <a:gd name="connsiteY28238" fmla="*/ 3330453 h 3508684"/>
                <a:gd name="connsiteX28239" fmla="*/ 1546033 w 2371972"/>
                <a:gd name="connsiteY28239" fmla="*/ 3331309 h 3508684"/>
                <a:gd name="connsiteX28240" fmla="*/ 1546889 w 2371972"/>
                <a:gd name="connsiteY28240" fmla="*/ 3331880 h 3508684"/>
                <a:gd name="connsiteX28241" fmla="*/ 1547174 w 2371972"/>
                <a:gd name="connsiteY28241" fmla="*/ 3333878 h 3508684"/>
                <a:gd name="connsiteX28242" fmla="*/ 1545843 w 2371972"/>
                <a:gd name="connsiteY28242" fmla="*/ 3335020 h 3508684"/>
                <a:gd name="connsiteX28243" fmla="*/ 1545843 w 2371972"/>
                <a:gd name="connsiteY28243" fmla="*/ 3337494 h 3508684"/>
                <a:gd name="connsiteX28244" fmla="*/ 1546128 w 2371972"/>
                <a:gd name="connsiteY28244" fmla="*/ 3338351 h 3508684"/>
                <a:gd name="connsiteX28245" fmla="*/ 1547174 w 2371972"/>
                <a:gd name="connsiteY28245" fmla="*/ 3338731 h 3508684"/>
                <a:gd name="connsiteX28246" fmla="*/ 1547840 w 2371972"/>
                <a:gd name="connsiteY28246" fmla="*/ 3342633 h 3508684"/>
                <a:gd name="connsiteX28247" fmla="*/ 1545558 w 2371972"/>
                <a:gd name="connsiteY28247" fmla="*/ 3341776 h 3508684"/>
                <a:gd name="connsiteX28248" fmla="*/ 1545272 w 2371972"/>
                <a:gd name="connsiteY28248" fmla="*/ 3340635 h 3508684"/>
                <a:gd name="connsiteX28249" fmla="*/ 1543941 w 2371972"/>
                <a:gd name="connsiteY28249" fmla="*/ 3340444 h 3508684"/>
                <a:gd name="connsiteX28250" fmla="*/ 1543465 w 2371972"/>
                <a:gd name="connsiteY28250" fmla="*/ 3341967 h 3508684"/>
                <a:gd name="connsiteX28251" fmla="*/ 1544987 w 2371972"/>
                <a:gd name="connsiteY28251" fmla="*/ 3344441 h 3508684"/>
                <a:gd name="connsiteX28252" fmla="*/ 1545462 w 2371972"/>
                <a:gd name="connsiteY28252" fmla="*/ 3346630 h 3508684"/>
                <a:gd name="connsiteX28253" fmla="*/ 1544797 w 2371972"/>
                <a:gd name="connsiteY28253" fmla="*/ 3350531 h 3508684"/>
                <a:gd name="connsiteX28254" fmla="*/ 1547079 w 2371972"/>
                <a:gd name="connsiteY28254" fmla="*/ 3351673 h 3508684"/>
                <a:gd name="connsiteX28255" fmla="*/ 1548601 w 2371972"/>
                <a:gd name="connsiteY28255" fmla="*/ 3354147 h 3508684"/>
                <a:gd name="connsiteX28256" fmla="*/ 1548886 w 2371972"/>
                <a:gd name="connsiteY28256" fmla="*/ 3355860 h 3508684"/>
                <a:gd name="connsiteX28257" fmla="*/ 1549932 w 2371972"/>
                <a:gd name="connsiteY28257" fmla="*/ 3356240 h 3508684"/>
                <a:gd name="connsiteX28258" fmla="*/ 1550217 w 2371972"/>
                <a:gd name="connsiteY28258" fmla="*/ 3355384 h 3508684"/>
                <a:gd name="connsiteX28259" fmla="*/ 1551549 w 2371972"/>
                <a:gd name="connsiteY28259" fmla="*/ 3355955 h 3508684"/>
                <a:gd name="connsiteX28260" fmla="*/ 1552405 w 2371972"/>
                <a:gd name="connsiteY28260" fmla="*/ 3359000 h 3508684"/>
                <a:gd name="connsiteX28261" fmla="*/ 1551739 w 2371972"/>
                <a:gd name="connsiteY28261" fmla="*/ 3359000 h 3508684"/>
                <a:gd name="connsiteX28262" fmla="*/ 1551454 w 2371972"/>
                <a:gd name="connsiteY28262" fmla="*/ 3359571 h 3508684"/>
                <a:gd name="connsiteX28263" fmla="*/ 1552119 w 2371972"/>
                <a:gd name="connsiteY28263" fmla="*/ 3360903 h 3508684"/>
                <a:gd name="connsiteX28264" fmla="*/ 1551834 w 2371972"/>
                <a:gd name="connsiteY28264" fmla="*/ 3361474 h 3508684"/>
                <a:gd name="connsiteX28265" fmla="*/ 1551073 w 2371972"/>
                <a:gd name="connsiteY28265" fmla="*/ 3362045 h 3508684"/>
                <a:gd name="connsiteX28266" fmla="*/ 1548601 w 2371972"/>
                <a:gd name="connsiteY28266" fmla="*/ 3362426 h 3508684"/>
                <a:gd name="connsiteX28267" fmla="*/ 1544987 w 2371972"/>
                <a:gd name="connsiteY28267" fmla="*/ 3360237 h 3508684"/>
                <a:gd name="connsiteX28268" fmla="*/ 1544511 w 2371972"/>
                <a:gd name="connsiteY28268" fmla="*/ 3358905 h 3508684"/>
                <a:gd name="connsiteX28269" fmla="*/ 1543656 w 2371972"/>
                <a:gd name="connsiteY28269" fmla="*/ 3358048 h 3508684"/>
                <a:gd name="connsiteX28270" fmla="*/ 1543656 w 2371972"/>
                <a:gd name="connsiteY28270" fmla="*/ 3356526 h 3508684"/>
                <a:gd name="connsiteX28271" fmla="*/ 1542324 w 2371972"/>
                <a:gd name="connsiteY28271" fmla="*/ 3355003 h 3508684"/>
                <a:gd name="connsiteX28272" fmla="*/ 1541468 w 2371972"/>
                <a:gd name="connsiteY28272" fmla="*/ 3354623 h 3508684"/>
                <a:gd name="connsiteX28273" fmla="*/ 1540803 w 2371972"/>
                <a:gd name="connsiteY28273" fmla="*/ 3352434 h 3508684"/>
                <a:gd name="connsiteX28274" fmla="*/ 1539947 w 2371972"/>
                <a:gd name="connsiteY28274" fmla="*/ 3351578 h 3508684"/>
                <a:gd name="connsiteX28275" fmla="*/ 1539661 w 2371972"/>
                <a:gd name="connsiteY28275" fmla="*/ 3350245 h 3508684"/>
                <a:gd name="connsiteX28276" fmla="*/ 1537854 w 2371972"/>
                <a:gd name="connsiteY28276" fmla="*/ 3349389 h 3508684"/>
                <a:gd name="connsiteX28277" fmla="*/ 1536808 w 2371972"/>
                <a:gd name="connsiteY28277" fmla="*/ 3349770 h 3508684"/>
                <a:gd name="connsiteX28278" fmla="*/ 1535953 w 2371972"/>
                <a:gd name="connsiteY28278" fmla="*/ 3351768 h 3508684"/>
                <a:gd name="connsiteX28279" fmla="*/ 1538425 w 2371972"/>
                <a:gd name="connsiteY28279" fmla="*/ 3355479 h 3508684"/>
                <a:gd name="connsiteX28280" fmla="*/ 1537664 w 2371972"/>
                <a:gd name="connsiteY28280" fmla="*/ 3355669 h 3508684"/>
                <a:gd name="connsiteX28281" fmla="*/ 1535857 w 2371972"/>
                <a:gd name="connsiteY28281" fmla="*/ 3354813 h 3508684"/>
                <a:gd name="connsiteX28282" fmla="*/ 1536618 w 2371972"/>
                <a:gd name="connsiteY28282" fmla="*/ 3356336 h 3508684"/>
                <a:gd name="connsiteX28283" fmla="*/ 1538806 w 2371972"/>
                <a:gd name="connsiteY28283" fmla="*/ 3357192 h 3508684"/>
                <a:gd name="connsiteX28284" fmla="*/ 1540137 w 2371972"/>
                <a:gd name="connsiteY28284" fmla="*/ 3359381 h 3508684"/>
                <a:gd name="connsiteX28285" fmla="*/ 1540137 w 2371972"/>
                <a:gd name="connsiteY28285" fmla="*/ 3360713 h 3508684"/>
                <a:gd name="connsiteX28286" fmla="*/ 1538615 w 2371972"/>
                <a:gd name="connsiteY28286" fmla="*/ 3360903 h 3508684"/>
                <a:gd name="connsiteX28287" fmla="*/ 1537569 w 2371972"/>
                <a:gd name="connsiteY28287" fmla="*/ 3360047 h 3508684"/>
                <a:gd name="connsiteX28288" fmla="*/ 1535762 w 2371972"/>
                <a:gd name="connsiteY28288" fmla="*/ 3359856 h 3508684"/>
                <a:gd name="connsiteX28289" fmla="*/ 1535097 w 2371972"/>
                <a:gd name="connsiteY28289" fmla="*/ 3358715 h 3508684"/>
                <a:gd name="connsiteX28290" fmla="*/ 1533004 w 2371972"/>
                <a:gd name="connsiteY28290" fmla="*/ 3358144 h 3508684"/>
                <a:gd name="connsiteX28291" fmla="*/ 1530912 w 2371972"/>
                <a:gd name="connsiteY28291" fmla="*/ 3359476 h 3508684"/>
                <a:gd name="connsiteX28292" fmla="*/ 1530151 w 2371972"/>
                <a:gd name="connsiteY28292" fmla="*/ 3361474 h 3508684"/>
                <a:gd name="connsiteX28293" fmla="*/ 1532244 w 2371972"/>
                <a:gd name="connsiteY28293" fmla="*/ 3364329 h 3508684"/>
                <a:gd name="connsiteX28294" fmla="*/ 1534336 w 2371972"/>
                <a:gd name="connsiteY28294" fmla="*/ 3365661 h 3508684"/>
                <a:gd name="connsiteX28295" fmla="*/ 1534621 w 2371972"/>
                <a:gd name="connsiteY28295" fmla="*/ 3366232 h 3508684"/>
                <a:gd name="connsiteX28296" fmla="*/ 1536428 w 2371972"/>
                <a:gd name="connsiteY28296" fmla="*/ 3367089 h 3508684"/>
                <a:gd name="connsiteX28297" fmla="*/ 1537950 w 2371972"/>
                <a:gd name="connsiteY28297" fmla="*/ 3368801 h 3508684"/>
                <a:gd name="connsiteX28298" fmla="*/ 1540422 w 2371972"/>
                <a:gd name="connsiteY28298" fmla="*/ 3373655 h 3508684"/>
                <a:gd name="connsiteX28299" fmla="*/ 1543561 w 2371972"/>
                <a:gd name="connsiteY28299" fmla="*/ 3373369 h 3508684"/>
                <a:gd name="connsiteX28300" fmla="*/ 1544607 w 2371972"/>
                <a:gd name="connsiteY28300" fmla="*/ 3375843 h 3508684"/>
                <a:gd name="connsiteX28301" fmla="*/ 1543941 w 2371972"/>
                <a:gd name="connsiteY28301" fmla="*/ 3376985 h 3508684"/>
                <a:gd name="connsiteX28302" fmla="*/ 1541849 w 2371972"/>
                <a:gd name="connsiteY28302" fmla="*/ 3378507 h 3508684"/>
                <a:gd name="connsiteX28303" fmla="*/ 1540993 w 2371972"/>
                <a:gd name="connsiteY28303" fmla="*/ 3380506 h 3508684"/>
                <a:gd name="connsiteX28304" fmla="*/ 1538710 w 2371972"/>
                <a:gd name="connsiteY28304" fmla="*/ 3381838 h 3508684"/>
                <a:gd name="connsiteX28305" fmla="*/ 1533100 w 2371972"/>
                <a:gd name="connsiteY28305" fmla="*/ 3382694 h 3508684"/>
                <a:gd name="connsiteX28306" fmla="*/ 1531768 w 2371972"/>
                <a:gd name="connsiteY28306" fmla="*/ 3382124 h 3508684"/>
                <a:gd name="connsiteX28307" fmla="*/ 1530437 w 2371972"/>
                <a:gd name="connsiteY28307" fmla="*/ 3382694 h 3508684"/>
                <a:gd name="connsiteX28308" fmla="*/ 1528249 w 2371972"/>
                <a:gd name="connsiteY28308" fmla="*/ 3384883 h 3508684"/>
                <a:gd name="connsiteX28309" fmla="*/ 1526918 w 2371972"/>
                <a:gd name="connsiteY28309" fmla="*/ 3388785 h 3508684"/>
                <a:gd name="connsiteX28310" fmla="*/ 1524255 w 2371972"/>
                <a:gd name="connsiteY28310" fmla="*/ 3390973 h 3508684"/>
                <a:gd name="connsiteX28311" fmla="*/ 1520641 w 2371972"/>
                <a:gd name="connsiteY28311" fmla="*/ 3391544 h 3508684"/>
                <a:gd name="connsiteX28312" fmla="*/ 1520166 w 2371972"/>
                <a:gd name="connsiteY28312" fmla="*/ 3392401 h 3508684"/>
                <a:gd name="connsiteX28313" fmla="*/ 1517503 w 2371972"/>
                <a:gd name="connsiteY28313" fmla="*/ 3393543 h 3508684"/>
                <a:gd name="connsiteX28314" fmla="*/ 1512843 w 2371972"/>
                <a:gd name="connsiteY28314" fmla="*/ 3394875 h 3508684"/>
                <a:gd name="connsiteX28315" fmla="*/ 1511797 w 2371972"/>
                <a:gd name="connsiteY28315" fmla="*/ 3396873 h 3508684"/>
                <a:gd name="connsiteX28316" fmla="*/ 1509134 w 2371972"/>
                <a:gd name="connsiteY28316" fmla="*/ 3398205 h 3508684"/>
                <a:gd name="connsiteX28317" fmla="*/ 1503809 w 2371972"/>
                <a:gd name="connsiteY28317" fmla="*/ 3400394 h 3508684"/>
                <a:gd name="connsiteX28318" fmla="*/ 1498674 w 2371972"/>
                <a:gd name="connsiteY28318" fmla="*/ 3401536 h 3508684"/>
                <a:gd name="connsiteX28319" fmla="*/ 1498388 w 2371972"/>
                <a:gd name="connsiteY28319" fmla="*/ 3402392 h 3508684"/>
                <a:gd name="connsiteX28320" fmla="*/ 1496867 w 2371972"/>
                <a:gd name="connsiteY28320" fmla="*/ 3403725 h 3508684"/>
                <a:gd name="connsiteX28321" fmla="*/ 1491541 w 2371972"/>
                <a:gd name="connsiteY28321" fmla="*/ 3407626 h 3508684"/>
                <a:gd name="connsiteX28322" fmla="*/ 1490685 w 2371972"/>
                <a:gd name="connsiteY28322" fmla="*/ 3411052 h 3508684"/>
                <a:gd name="connsiteX28323" fmla="*/ 1489164 w 2371972"/>
                <a:gd name="connsiteY28323" fmla="*/ 3412384 h 3508684"/>
                <a:gd name="connsiteX28324" fmla="*/ 1482507 w 2371972"/>
                <a:gd name="connsiteY28324" fmla="*/ 3414573 h 3508684"/>
                <a:gd name="connsiteX28325" fmla="*/ 1480034 w 2371972"/>
                <a:gd name="connsiteY28325" fmla="*/ 3414763 h 3508684"/>
                <a:gd name="connsiteX28326" fmla="*/ 1476896 w 2371972"/>
                <a:gd name="connsiteY28326" fmla="*/ 3414382 h 3508684"/>
                <a:gd name="connsiteX28327" fmla="*/ 1474803 w 2371972"/>
                <a:gd name="connsiteY28327" fmla="*/ 3412860 h 3508684"/>
                <a:gd name="connsiteX28328" fmla="*/ 1472141 w 2371972"/>
                <a:gd name="connsiteY28328" fmla="*/ 3412003 h 3508684"/>
                <a:gd name="connsiteX28329" fmla="*/ 1471380 w 2371972"/>
                <a:gd name="connsiteY28329" fmla="*/ 3412194 h 3508684"/>
                <a:gd name="connsiteX28330" fmla="*/ 1471095 w 2371972"/>
                <a:gd name="connsiteY28330" fmla="*/ 3413050 h 3508684"/>
                <a:gd name="connsiteX28331" fmla="*/ 1467481 w 2371972"/>
                <a:gd name="connsiteY28331" fmla="*/ 3413621 h 3508684"/>
                <a:gd name="connsiteX28332" fmla="*/ 1464057 w 2371972"/>
                <a:gd name="connsiteY28332" fmla="*/ 3413050 h 3508684"/>
                <a:gd name="connsiteX28333" fmla="*/ 1463772 w 2371972"/>
                <a:gd name="connsiteY28333" fmla="*/ 3412194 h 3508684"/>
                <a:gd name="connsiteX28334" fmla="*/ 1462250 w 2371972"/>
                <a:gd name="connsiteY28334" fmla="*/ 3411813 h 3508684"/>
                <a:gd name="connsiteX28335" fmla="*/ 1458066 w 2371972"/>
                <a:gd name="connsiteY28335" fmla="*/ 3414097 h 3508684"/>
                <a:gd name="connsiteX28336" fmla="*/ 1455403 w 2371972"/>
                <a:gd name="connsiteY28336" fmla="*/ 3413716 h 3508684"/>
                <a:gd name="connsiteX28337" fmla="*/ 1454357 w 2371972"/>
                <a:gd name="connsiteY28337" fmla="*/ 3411718 h 3508684"/>
                <a:gd name="connsiteX28338" fmla="*/ 1452075 w 2371972"/>
                <a:gd name="connsiteY28338" fmla="*/ 3410862 h 3508684"/>
                <a:gd name="connsiteX28339" fmla="*/ 1450268 w 2371972"/>
                <a:gd name="connsiteY28339" fmla="*/ 3408007 h 3508684"/>
                <a:gd name="connsiteX28340" fmla="*/ 1447605 w 2371972"/>
                <a:gd name="connsiteY28340" fmla="*/ 3405818 h 3508684"/>
                <a:gd name="connsiteX28341" fmla="*/ 1447890 w 2371972"/>
                <a:gd name="connsiteY28341" fmla="*/ 3403439 h 3508684"/>
                <a:gd name="connsiteX28342" fmla="*/ 1447415 w 2371972"/>
                <a:gd name="connsiteY28342" fmla="*/ 3401250 h 3508684"/>
                <a:gd name="connsiteX28343" fmla="*/ 1448271 w 2371972"/>
                <a:gd name="connsiteY28343" fmla="*/ 3396397 h 3508684"/>
                <a:gd name="connsiteX28344" fmla="*/ 1449317 w 2371972"/>
                <a:gd name="connsiteY28344" fmla="*/ 3394875 h 3508684"/>
                <a:gd name="connsiteX28345" fmla="*/ 1449602 w 2371972"/>
                <a:gd name="connsiteY28345" fmla="*/ 3393352 h 3508684"/>
                <a:gd name="connsiteX28346" fmla="*/ 1450934 w 2371972"/>
                <a:gd name="connsiteY28346" fmla="*/ 3393352 h 3508684"/>
                <a:gd name="connsiteX28347" fmla="*/ 1451599 w 2371972"/>
                <a:gd name="connsiteY28347" fmla="*/ 3392210 h 3508684"/>
                <a:gd name="connsiteX28348" fmla="*/ 1452075 w 2371972"/>
                <a:gd name="connsiteY28348" fmla="*/ 3389736 h 3508684"/>
                <a:gd name="connsiteX28349" fmla="*/ 1453596 w 2371972"/>
                <a:gd name="connsiteY28349" fmla="*/ 3387262 h 3508684"/>
                <a:gd name="connsiteX28350" fmla="*/ 1454928 w 2371972"/>
                <a:gd name="connsiteY28350" fmla="*/ 3383836 h 3508684"/>
                <a:gd name="connsiteX28351" fmla="*/ 1455974 w 2371972"/>
                <a:gd name="connsiteY28351" fmla="*/ 3383265 h 3508684"/>
                <a:gd name="connsiteX28352" fmla="*/ 1455213 w 2371972"/>
                <a:gd name="connsiteY28352" fmla="*/ 3382885 h 3508684"/>
                <a:gd name="connsiteX28353" fmla="*/ 1453882 w 2371972"/>
                <a:gd name="connsiteY28353" fmla="*/ 3379840 h 3508684"/>
                <a:gd name="connsiteX28354" fmla="*/ 1454737 w 2371972"/>
                <a:gd name="connsiteY28354" fmla="*/ 3377842 h 3508684"/>
                <a:gd name="connsiteX28355" fmla="*/ 1453977 w 2371972"/>
                <a:gd name="connsiteY28355" fmla="*/ 3377271 h 3508684"/>
                <a:gd name="connsiteX28356" fmla="*/ 1453977 w 2371972"/>
                <a:gd name="connsiteY28356" fmla="*/ 3376699 h 3508684"/>
                <a:gd name="connsiteX28357" fmla="*/ 1451789 w 2371972"/>
                <a:gd name="connsiteY28357" fmla="*/ 3375558 h 3508684"/>
                <a:gd name="connsiteX28358" fmla="*/ 1450743 w 2371972"/>
                <a:gd name="connsiteY28358" fmla="*/ 3377271 h 3508684"/>
                <a:gd name="connsiteX28359" fmla="*/ 1451029 w 2371972"/>
                <a:gd name="connsiteY28359" fmla="*/ 3379459 h 3508684"/>
                <a:gd name="connsiteX28360" fmla="*/ 1450173 w 2371972"/>
                <a:gd name="connsiteY28360" fmla="*/ 3382790 h 3508684"/>
                <a:gd name="connsiteX28361" fmla="*/ 1447985 w 2371972"/>
                <a:gd name="connsiteY28361" fmla="*/ 3383646 h 3508684"/>
                <a:gd name="connsiteX28362" fmla="*/ 1447510 w 2371972"/>
                <a:gd name="connsiteY28362" fmla="*/ 3383265 h 3508684"/>
                <a:gd name="connsiteX28363" fmla="*/ 1447225 w 2371972"/>
                <a:gd name="connsiteY28363" fmla="*/ 3384598 h 3508684"/>
                <a:gd name="connsiteX28364" fmla="*/ 1446369 w 2371972"/>
                <a:gd name="connsiteY28364" fmla="*/ 3384978 h 3508684"/>
                <a:gd name="connsiteX28365" fmla="*/ 1445608 w 2371972"/>
                <a:gd name="connsiteY28365" fmla="*/ 3384408 h 3508684"/>
                <a:gd name="connsiteX28366" fmla="*/ 1444942 w 2371972"/>
                <a:gd name="connsiteY28366" fmla="*/ 3381933 h 3508684"/>
                <a:gd name="connsiteX28367" fmla="*/ 1445608 w 2371972"/>
                <a:gd name="connsiteY28367" fmla="*/ 3379745 h 3508684"/>
                <a:gd name="connsiteX28368" fmla="*/ 1445323 w 2371972"/>
                <a:gd name="connsiteY28368" fmla="*/ 3378888 h 3508684"/>
                <a:gd name="connsiteX28369" fmla="*/ 1446654 w 2371972"/>
                <a:gd name="connsiteY28369" fmla="*/ 3377366 h 3508684"/>
                <a:gd name="connsiteX28370" fmla="*/ 1446939 w 2371972"/>
                <a:gd name="connsiteY28370" fmla="*/ 3376509 h 3508684"/>
                <a:gd name="connsiteX28371" fmla="*/ 1449602 w 2371972"/>
                <a:gd name="connsiteY28371" fmla="*/ 3374320 h 3508684"/>
                <a:gd name="connsiteX28372" fmla="*/ 1449887 w 2371972"/>
                <a:gd name="connsiteY28372" fmla="*/ 3372132 h 3508684"/>
                <a:gd name="connsiteX28373" fmla="*/ 1449032 w 2371972"/>
                <a:gd name="connsiteY28373" fmla="*/ 3370990 h 3508684"/>
                <a:gd name="connsiteX28374" fmla="*/ 1448746 w 2371972"/>
                <a:gd name="connsiteY28374" fmla="*/ 3369848 h 3508684"/>
                <a:gd name="connsiteX28375" fmla="*/ 1449222 w 2371972"/>
                <a:gd name="connsiteY28375" fmla="*/ 3366803 h 3508684"/>
                <a:gd name="connsiteX28376" fmla="*/ 1449697 w 2371972"/>
                <a:gd name="connsiteY28376" fmla="*/ 3365947 h 3508684"/>
                <a:gd name="connsiteX28377" fmla="*/ 1454928 w 2371972"/>
                <a:gd name="connsiteY28377" fmla="*/ 3365661 h 3508684"/>
                <a:gd name="connsiteX28378" fmla="*/ 1457590 w 2371972"/>
                <a:gd name="connsiteY28378" fmla="*/ 3359476 h 3508684"/>
                <a:gd name="connsiteX28379" fmla="*/ 1457305 w 2371972"/>
                <a:gd name="connsiteY28379" fmla="*/ 3358619 h 3508684"/>
                <a:gd name="connsiteX28380" fmla="*/ 1456449 w 2371972"/>
                <a:gd name="connsiteY28380" fmla="*/ 3358048 h 3508684"/>
                <a:gd name="connsiteX28381" fmla="*/ 1454928 w 2371972"/>
                <a:gd name="connsiteY28381" fmla="*/ 3357668 h 3508684"/>
                <a:gd name="connsiteX28382" fmla="*/ 1456449 w 2371972"/>
                <a:gd name="connsiteY28382" fmla="*/ 3360998 h 3508684"/>
                <a:gd name="connsiteX28383" fmla="*/ 1455689 w 2371972"/>
                <a:gd name="connsiteY28383" fmla="*/ 3361569 h 3508684"/>
                <a:gd name="connsiteX28384" fmla="*/ 1454357 w 2371972"/>
                <a:gd name="connsiteY28384" fmla="*/ 3364900 h 3508684"/>
                <a:gd name="connsiteX28385" fmla="*/ 1452170 w 2371972"/>
                <a:gd name="connsiteY28385" fmla="*/ 3365281 h 3508684"/>
                <a:gd name="connsiteX28386" fmla="*/ 1451885 w 2371972"/>
                <a:gd name="connsiteY28386" fmla="*/ 3364424 h 3508684"/>
                <a:gd name="connsiteX28387" fmla="*/ 1451124 w 2371972"/>
                <a:gd name="connsiteY28387" fmla="*/ 3364424 h 3508684"/>
                <a:gd name="connsiteX28388" fmla="*/ 1449032 w 2371972"/>
                <a:gd name="connsiteY28388" fmla="*/ 3364995 h 3508684"/>
                <a:gd name="connsiteX28389" fmla="*/ 1447700 w 2371972"/>
                <a:gd name="connsiteY28389" fmla="*/ 3368040 h 3508684"/>
                <a:gd name="connsiteX28390" fmla="*/ 1446939 w 2371972"/>
                <a:gd name="connsiteY28390" fmla="*/ 3368611 h 3508684"/>
                <a:gd name="connsiteX28391" fmla="*/ 1446939 w 2371972"/>
                <a:gd name="connsiteY28391" fmla="*/ 3370609 h 3508684"/>
                <a:gd name="connsiteX28392" fmla="*/ 1445608 w 2371972"/>
                <a:gd name="connsiteY28392" fmla="*/ 3371466 h 3508684"/>
                <a:gd name="connsiteX28393" fmla="*/ 1444752 w 2371972"/>
                <a:gd name="connsiteY28393" fmla="*/ 3372608 h 3508684"/>
                <a:gd name="connsiteX28394" fmla="*/ 1445037 w 2371972"/>
                <a:gd name="connsiteY28394" fmla="*/ 3373179 h 3508684"/>
                <a:gd name="connsiteX28395" fmla="*/ 1443706 w 2371972"/>
                <a:gd name="connsiteY28395" fmla="*/ 3374701 h 3508684"/>
                <a:gd name="connsiteX28396" fmla="*/ 1443230 w 2371972"/>
                <a:gd name="connsiteY28396" fmla="*/ 3376414 h 3508684"/>
                <a:gd name="connsiteX28397" fmla="*/ 1440948 w 2371972"/>
                <a:gd name="connsiteY28397" fmla="*/ 3380315 h 3508684"/>
                <a:gd name="connsiteX28398" fmla="*/ 1438285 w 2371972"/>
                <a:gd name="connsiteY28398" fmla="*/ 3382790 h 3508684"/>
                <a:gd name="connsiteX28399" fmla="*/ 1439141 w 2371972"/>
                <a:gd name="connsiteY28399" fmla="*/ 3388689 h 3508684"/>
                <a:gd name="connsiteX28400" fmla="*/ 1438476 w 2371972"/>
                <a:gd name="connsiteY28400" fmla="*/ 3391544 h 3508684"/>
                <a:gd name="connsiteX28401" fmla="*/ 1438761 w 2371972"/>
                <a:gd name="connsiteY28401" fmla="*/ 3395446 h 3508684"/>
                <a:gd name="connsiteX28402" fmla="*/ 1437905 w 2371972"/>
                <a:gd name="connsiteY28402" fmla="*/ 3397444 h 3508684"/>
                <a:gd name="connsiteX28403" fmla="*/ 1437905 w 2371972"/>
                <a:gd name="connsiteY28403" fmla="*/ 3400870 h 3508684"/>
                <a:gd name="connsiteX28404" fmla="*/ 1437239 w 2371972"/>
                <a:gd name="connsiteY28404" fmla="*/ 3401441 h 3508684"/>
                <a:gd name="connsiteX28405" fmla="*/ 1437905 w 2371972"/>
                <a:gd name="connsiteY28405" fmla="*/ 3402012 h 3508684"/>
                <a:gd name="connsiteX28406" fmla="*/ 1438666 w 2371972"/>
                <a:gd name="connsiteY28406" fmla="*/ 3404867 h 3508684"/>
                <a:gd name="connsiteX28407" fmla="*/ 1436574 w 2371972"/>
                <a:gd name="connsiteY28407" fmla="*/ 3405437 h 3508684"/>
                <a:gd name="connsiteX28408" fmla="*/ 1435908 w 2371972"/>
                <a:gd name="connsiteY28408" fmla="*/ 3405152 h 3508684"/>
                <a:gd name="connsiteX28409" fmla="*/ 1434101 w 2371972"/>
                <a:gd name="connsiteY28409" fmla="*/ 3406008 h 3508684"/>
                <a:gd name="connsiteX28410" fmla="*/ 1433055 w 2371972"/>
                <a:gd name="connsiteY28410" fmla="*/ 3405818 h 3508684"/>
                <a:gd name="connsiteX28411" fmla="*/ 1432294 w 2371972"/>
                <a:gd name="connsiteY28411" fmla="*/ 3407150 h 3508684"/>
                <a:gd name="connsiteX28412" fmla="*/ 1433055 w 2371972"/>
                <a:gd name="connsiteY28412" fmla="*/ 3407436 h 3508684"/>
                <a:gd name="connsiteX28413" fmla="*/ 1433055 w 2371972"/>
                <a:gd name="connsiteY28413" fmla="*/ 3408292 h 3508684"/>
                <a:gd name="connsiteX28414" fmla="*/ 1434862 w 2371972"/>
                <a:gd name="connsiteY28414" fmla="*/ 3408673 h 3508684"/>
                <a:gd name="connsiteX28415" fmla="*/ 1437144 w 2371972"/>
                <a:gd name="connsiteY28415" fmla="*/ 3408102 h 3508684"/>
                <a:gd name="connsiteX28416" fmla="*/ 1437620 w 2371972"/>
                <a:gd name="connsiteY28416" fmla="*/ 3408483 h 3508684"/>
                <a:gd name="connsiteX28417" fmla="*/ 1438476 w 2371972"/>
                <a:gd name="connsiteY28417" fmla="*/ 3409624 h 3508684"/>
                <a:gd name="connsiteX28418" fmla="*/ 1438476 w 2371972"/>
                <a:gd name="connsiteY28418" fmla="*/ 3414477 h 3508684"/>
                <a:gd name="connsiteX28419" fmla="*/ 1437429 w 2371972"/>
                <a:gd name="connsiteY28419" fmla="*/ 3416000 h 3508684"/>
                <a:gd name="connsiteX28420" fmla="*/ 1437715 w 2371972"/>
                <a:gd name="connsiteY28420" fmla="*/ 3417522 h 3508684"/>
                <a:gd name="connsiteX28421" fmla="*/ 1436193 w 2371972"/>
                <a:gd name="connsiteY28421" fmla="*/ 3417903 h 3508684"/>
                <a:gd name="connsiteX28422" fmla="*/ 1432104 w 2371972"/>
                <a:gd name="connsiteY28422" fmla="*/ 3416761 h 3508684"/>
                <a:gd name="connsiteX28423" fmla="*/ 1431058 w 2371972"/>
                <a:gd name="connsiteY28423" fmla="*/ 3416190 h 3508684"/>
                <a:gd name="connsiteX28424" fmla="*/ 1430392 w 2371972"/>
                <a:gd name="connsiteY28424" fmla="*/ 3414858 h 3508684"/>
                <a:gd name="connsiteX28425" fmla="*/ 1430392 w 2371972"/>
                <a:gd name="connsiteY28425" fmla="*/ 3411433 h 3508684"/>
                <a:gd name="connsiteX28426" fmla="*/ 1429631 w 2371972"/>
                <a:gd name="connsiteY28426" fmla="*/ 3410100 h 3508684"/>
                <a:gd name="connsiteX28427" fmla="*/ 1428966 w 2371972"/>
                <a:gd name="connsiteY28427" fmla="*/ 3409910 h 3508684"/>
                <a:gd name="connsiteX28428" fmla="*/ 1427634 w 2371972"/>
                <a:gd name="connsiteY28428" fmla="*/ 3410766 h 3508684"/>
                <a:gd name="connsiteX28429" fmla="*/ 1425161 w 2371972"/>
                <a:gd name="connsiteY28429" fmla="*/ 3409910 h 3508684"/>
                <a:gd name="connsiteX28430" fmla="*/ 1424306 w 2371972"/>
                <a:gd name="connsiteY28430" fmla="*/ 3407721 h 3508684"/>
                <a:gd name="connsiteX28431" fmla="*/ 1424306 w 2371972"/>
                <a:gd name="connsiteY28431" fmla="*/ 3406579 h 3508684"/>
                <a:gd name="connsiteX28432" fmla="*/ 1425161 w 2371972"/>
                <a:gd name="connsiteY28432" fmla="*/ 3405247 h 3508684"/>
                <a:gd name="connsiteX28433" fmla="*/ 1425161 w 2371972"/>
                <a:gd name="connsiteY28433" fmla="*/ 3403249 h 3508684"/>
                <a:gd name="connsiteX28434" fmla="*/ 1424496 w 2371972"/>
                <a:gd name="connsiteY28434" fmla="*/ 3403059 h 3508684"/>
                <a:gd name="connsiteX28435" fmla="*/ 1422309 w 2371972"/>
                <a:gd name="connsiteY28435" fmla="*/ 3408102 h 3508684"/>
                <a:gd name="connsiteX28436" fmla="*/ 1421548 w 2371972"/>
                <a:gd name="connsiteY28436" fmla="*/ 3408673 h 3508684"/>
                <a:gd name="connsiteX28437" fmla="*/ 1421263 w 2371972"/>
                <a:gd name="connsiteY28437" fmla="*/ 3409529 h 3508684"/>
                <a:gd name="connsiteX28438" fmla="*/ 1420407 w 2371972"/>
                <a:gd name="connsiteY28438" fmla="*/ 3410100 h 3508684"/>
                <a:gd name="connsiteX28439" fmla="*/ 1417268 w 2371972"/>
                <a:gd name="connsiteY28439" fmla="*/ 3410671 h 3508684"/>
                <a:gd name="connsiteX28440" fmla="*/ 1415937 w 2371972"/>
                <a:gd name="connsiteY28440" fmla="*/ 3409815 h 3508684"/>
                <a:gd name="connsiteX28441" fmla="*/ 1413274 w 2371972"/>
                <a:gd name="connsiteY28441" fmla="*/ 3409244 h 3508684"/>
                <a:gd name="connsiteX28442" fmla="*/ 1412418 w 2371972"/>
                <a:gd name="connsiteY28442" fmla="*/ 3408102 h 3508684"/>
                <a:gd name="connsiteX28443" fmla="*/ 1410326 w 2371972"/>
                <a:gd name="connsiteY28443" fmla="*/ 3408292 h 3508684"/>
                <a:gd name="connsiteX28444" fmla="*/ 1410041 w 2371972"/>
                <a:gd name="connsiteY28444" fmla="*/ 3406579 h 3508684"/>
                <a:gd name="connsiteX28445" fmla="*/ 1409375 w 2371972"/>
                <a:gd name="connsiteY28445" fmla="*/ 3405723 h 3508684"/>
                <a:gd name="connsiteX28446" fmla="*/ 1409850 w 2371972"/>
                <a:gd name="connsiteY28446" fmla="*/ 3404867 h 3508684"/>
                <a:gd name="connsiteX28447" fmla="*/ 1409185 w 2371972"/>
                <a:gd name="connsiteY28447" fmla="*/ 3404296 h 3508684"/>
                <a:gd name="connsiteX28448" fmla="*/ 1408709 w 2371972"/>
                <a:gd name="connsiteY28448" fmla="*/ 3402583 h 3508684"/>
                <a:gd name="connsiteX28449" fmla="*/ 1406237 w 2371972"/>
                <a:gd name="connsiteY28449" fmla="*/ 3403153 h 3508684"/>
                <a:gd name="connsiteX28450" fmla="*/ 1404715 w 2371972"/>
                <a:gd name="connsiteY28450" fmla="*/ 3401821 h 3508684"/>
                <a:gd name="connsiteX28451" fmla="*/ 1404715 w 2371972"/>
                <a:gd name="connsiteY28451" fmla="*/ 3400965 h 3508684"/>
                <a:gd name="connsiteX28452" fmla="*/ 1402623 w 2371972"/>
                <a:gd name="connsiteY28452" fmla="*/ 3399442 h 3508684"/>
                <a:gd name="connsiteX28453" fmla="*/ 1401577 w 2371972"/>
                <a:gd name="connsiteY28453" fmla="*/ 3396397 h 3508684"/>
                <a:gd name="connsiteX28454" fmla="*/ 1400531 w 2371972"/>
                <a:gd name="connsiteY28454" fmla="*/ 3395255 h 3508684"/>
                <a:gd name="connsiteX28455" fmla="*/ 1399485 w 2371972"/>
                <a:gd name="connsiteY28455" fmla="*/ 3391354 h 3508684"/>
                <a:gd name="connsiteX28456" fmla="*/ 1401577 w 2371972"/>
                <a:gd name="connsiteY28456" fmla="*/ 3389356 h 3508684"/>
                <a:gd name="connsiteX28457" fmla="*/ 1401577 w 2371972"/>
                <a:gd name="connsiteY28457" fmla="*/ 3388785 h 3508684"/>
                <a:gd name="connsiteX28458" fmla="*/ 1400911 w 2371972"/>
                <a:gd name="connsiteY28458" fmla="*/ 3388594 h 3508684"/>
                <a:gd name="connsiteX28459" fmla="*/ 1400055 w 2371972"/>
                <a:gd name="connsiteY28459" fmla="*/ 3389927 h 3508684"/>
                <a:gd name="connsiteX28460" fmla="*/ 1398724 w 2371972"/>
                <a:gd name="connsiteY28460" fmla="*/ 3390498 h 3508684"/>
                <a:gd name="connsiteX28461" fmla="*/ 1400055 w 2371972"/>
                <a:gd name="connsiteY28461" fmla="*/ 3388499 h 3508684"/>
                <a:gd name="connsiteX28462" fmla="*/ 1398724 w 2371972"/>
                <a:gd name="connsiteY28462" fmla="*/ 3388689 h 3508684"/>
                <a:gd name="connsiteX28463" fmla="*/ 1398439 w 2371972"/>
                <a:gd name="connsiteY28463" fmla="*/ 3389546 h 3508684"/>
                <a:gd name="connsiteX28464" fmla="*/ 1397773 w 2371972"/>
                <a:gd name="connsiteY28464" fmla="*/ 3388975 h 3508684"/>
                <a:gd name="connsiteX28465" fmla="*/ 1398439 w 2371972"/>
                <a:gd name="connsiteY28465" fmla="*/ 3388119 h 3508684"/>
                <a:gd name="connsiteX28466" fmla="*/ 1397963 w 2371972"/>
                <a:gd name="connsiteY28466" fmla="*/ 3387262 h 3508684"/>
                <a:gd name="connsiteX28467" fmla="*/ 1397297 w 2371972"/>
                <a:gd name="connsiteY28467" fmla="*/ 3388119 h 3508684"/>
                <a:gd name="connsiteX28468" fmla="*/ 1395966 w 2371972"/>
                <a:gd name="connsiteY28468" fmla="*/ 3388499 h 3508684"/>
                <a:gd name="connsiteX28469" fmla="*/ 1395966 w 2371972"/>
                <a:gd name="connsiteY28469" fmla="*/ 3387643 h 3508684"/>
                <a:gd name="connsiteX28470" fmla="*/ 1395110 w 2371972"/>
                <a:gd name="connsiteY28470" fmla="*/ 3387072 h 3508684"/>
                <a:gd name="connsiteX28471" fmla="*/ 1394064 w 2371972"/>
                <a:gd name="connsiteY28471" fmla="*/ 3387072 h 3508684"/>
                <a:gd name="connsiteX28472" fmla="*/ 1393398 w 2371972"/>
                <a:gd name="connsiteY28472" fmla="*/ 3385930 h 3508684"/>
                <a:gd name="connsiteX28473" fmla="*/ 1393684 w 2371972"/>
                <a:gd name="connsiteY28473" fmla="*/ 3384788 h 3508684"/>
                <a:gd name="connsiteX28474" fmla="*/ 1391401 w 2371972"/>
                <a:gd name="connsiteY28474" fmla="*/ 3385073 h 3508684"/>
                <a:gd name="connsiteX28475" fmla="*/ 1391401 w 2371972"/>
                <a:gd name="connsiteY28475" fmla="*/ 3384502 h 3508684"/>
                <a:gd name="connsiteX28476" fmla="*/ 1390545 w 2371972"/>
                <a:gd name="connsiteY28476" fmla="*/ 3384312 h 3508684"/>
                <a:gd name="connsiteX28477" fmla="*/ 1390831 w 2371972"/>
                <a:gd name="connsiteY28477" fmla="*/ 3379840 h 3508684"/>
                <a:gd name="connsiteX28478" fmla="*/ 1390545 w 2371972"/>
                <a:gd name="connsiteY28478" fmla="*/ 3378983 h 3508684"/>
                <a:gd name="connsiteX28479" fmla="*/ 1388643 w 2371972"/>
                <a:gd name="connsiteY28479" fmla="*/ 3378793 h 3508684"/>
                <a:gd name="connsiteX28480" fmla="*/ 1388358 w 2371972"/>
                <a:gd name="connsiteY28480" fmla="*/ 3378222 h 3508684"/>
                <a:gd name="connsiteX28481" fmla="*/ 1387692 w 2371972"/>
                <a:gd name="connsiteY28481" fmla="*/ 3378032 h 3508684"/>
                <a:gd name="connsiteX28482" fmla="*/ 1387692 w 2371972"/>
                <a:gd name="connsiteY28482" fmla="*/ 3377175 h 3508684"/>
                <a:gd name="connsiteX28483" fmla="*/ 1386836 w 2371972"/>
                <a:gd name="connsiteY28483" fmla="*/ 3376319 h 3508684"/>
                <a:gd name="connsiteX28484" fmla="*/ 1386361 w 2371972"/>
                <a:gd name="connsiteY28484" fmla="*/ 3374796 h 3508684"/>
                <a:gd name="connsiteX28485" fmla="*/ 1387217 w 2371972"/>
                <a:gd name="connsiteY28485" fmla="*/ 3373940 h 3508684"/>
                <a:gd name="connsiteX28486" fmla="*/ 1387502 w 2371972"/>
                <a:gd name="connsiteY28486" fmla="*/ 3373084 h 3508684"/>
                <a:gd name="connsiteX28487" fmla="*/ 1386456 w 2371972"/>
                <a:gd name="connsiteY28487" fmla="*/ 3373464 h 3508684"/>
                <a:gd name="connsiteX28488" fmla="*/ 1386171 w 2371972"/>
                <a:gd name="connsiteY28488" fmla="*/ 3372893 h 3508684"/>
                <a:gd name="connsiteX28489" fmla="*/ 1387692 w 2371972"/>
                <a:gd name="connsiteY28489" fmla="*/ 3370419 h 3508684"/>
                <a:gd name="connsiteX28490" fmla="*/ 1387978 w 2371972"/>
                <a:gd name="connsiteY28490" fmla="*/ 3369277 h 3508684"/>
                <a:gd name="connsiteX28491" fmla="*/ 1386456 w 2371972"/>
                <a:gd name="connsiteY28491" fmla="*/ 3369658 h 3508684"/>
                <a:gd name="connsiteX28492" fmla="*/ 1386741 w 2371972"/>
                <a:gd name="connsiteY28492" fmla="*/ 3369087 h 3508684"/>
                <a:gd name="connsiteX28493" fmla="*/ 1385885 w 2371972"/>
                <a:gd name="connsiteY28493" fmla="*/ 3367374 h 3508684"/>
                <a:gd name="connsiteX28494" fmla="*/ 1384554 w 2371972"/>
                <a:gd name="connsiteY28494" fmla="*/ 3366993 h 3508684"/>
                <a:gd name="connsiteX28495" fmla="*/ 1384554 w 2371972"/>
                <a:gd name="connsiteY28495" fmla="*/ 3366137 h 3508684"/>
                <a:gd name="connsiteX28496" fmla="*/ 1385030 w 2371972"/>
                <a:gd name="connsiteY28496" fmla="*/ 3364995 h 3508684"/>
                <a:gd name="connsiteX28497" fmla="*/ 1385695 w 2371972"/>
                <a:gd name="connsiteY28497" fmla="*/ 3364805 h 3508684"/>
                <a:gd name="connsiteX28498" fmla="*/ 1387502 w 2371972"/>
                <a:gd name="connsiteY28498" fmla="*/ 3362806 h 3508684"/>
                <a:gd name="connsiteX28499" fmla="*/ 1386741 w 2371972"/>
                <a:gd name="connsiteY28499" fmla="*/ 3361474 h 3508684"/>
                <a:gd name="connsiteX28500" fmla="*/ 1385695 w 2371972"/>
                <a:gd name="connsiteY28500" fmla="*/ 3360903 h 3508684"/>
                <a:gd name="connsiteX28501" fmla="*/ 1385410 w 2371972"/>
                <a:gd name="connsiteY28501" fmla="*/ 3359381 h 3508684"/>
                <a:gd name="connsiteX28502" fmla="*/ 1386076 w 2371972"/>
                <a:gd name="connsiteY28502" fmla="*/ 3358524 h 3508684"/>
                <a:gd name="connsiteX28503" fmla="*/ 1386076 w 2371972"/>
                <a:gd name="connsiteY28503" fmla="*/ 3357668 h 3508684"/>
                <a:gd name="connsiteX28504" fmla="*/ 1389880 w 2371972"/>
                <a:gd name="connsiteY28504" fmla="*/ 3353957 h 3508684"/>
                <a:gd name="connsiteX28505" fmla="*/ 1389880 w 2371972"/>
                <a:gd name="connsiteY28505" fmla="*/ 3353100 h 3508684"/>
                <a:gd name="connsiteX28506" fmla="*/ 1390926 w 2371972"/>
                <a:gd name="connsiteY28506" fmla="*/ 3351958 h 3508684"/>
                <a:gd name="connsiteX28507" fmla="*/ 1391401 w 2371972"/>
                <a:gd name="connsiteY28507" fmla="*/ 3349199 h 3508684"/>
                <a:gd name="connsiteX28508" fmla="*/ 1388548 w 2371972"/>
                <a:gd name="connsiteY28508" fmla="*/ 3348342 h 3508684"/>
                <a:gd name="connsiteX28509" fmla="*/ 1386741 w 2371972"/>
                <a:gd name="connsiteY28509" fmla="*/ 3348913 h 3508684"/>
                <a:gd name="connsiteX28510" fmla="*/ 1384649 w 2371972"/>
                <a:gd name="connsiteY28510" fmla="*/ 3348533 h 3508684"/>
                <a:gd name="connsiteX28511" fmla="*/ 1384174 w 2371972"/>
                <a:gd name="connsiteY28511" fmla="*/ 3348913 h 3508684"/>
                <a:gd name="connsiteX28512" fmla="*/ 1383318 w 2371972"/>
                <a:gd name="connsiteY28512" fmla="*/ 3350055 h 3508684"/>
                <a:gd name="connsiteX28513" fmla="*/ 1382462 w 2371972"/>
                <a:gd name="connsiteY28513" fmla="*/ 3355289 h 3508684"/>
                <a:gd name="connsiteX28514" fmla="*/ 1381416 w 2371972"/>
                <a:gd name="connsiteY28514" fmla="*/ 3356811 h 3508684"/>
                <a:gd name="connsiteX28515" fmla="*/ 1378943 w 2371972"/>
                <a:gd name="connsiteY28515" fmla="*/ 3356811 h 3508684"/>
                <a:gd name="connsiteX28516" fmla="*/ 1378658 w 2371972"/>
                <a:gd name="connsiteY28516" fmla="*/ 3357953 h 3508684"/>
                <a:gd name="connsiteX28517" fmla="*/ 1376851 w 2371972"/>
                <a:gd name="connsiteY28517" fmla="*/ 3360332 h 3508684"/>
                <a:gd name="connsiteX28518" fmla="*/ 1376185 w 2371972"/>
                <a:gd name="connsiteY28518" fmla="*/ 3360523 h 3508684"/>
                <a:gd name="connsiteX28519" fmla="*/ 1374854 w 2371972"/>
                <a:gd name="connsiteY28519" fmla="*/ 3362045 h 3508684"/>
                <a:gd name="connsiteX28520" fmla="*/ 1372667 w 2371972"/>
                <a:gd name="connsiteY28520" fmla="*/ 3362902 h 3508684"/>
                <a:gd name="connsiteX28521" fmla="*/ 1373142 w 2371972"/>
                <a:gd name="connsiteY28521" fmla="*/ 3363473 h 3508684"/>
                <a:gd name="connsiteX28522" fmla="*/ 1372857 w 2371972"/>
                <a:gd name="connsiteY28522" fmla="*/ 3364329 h 3508684"/>
                <a:gd name="connsiteX28523" fmla="*/ 1372096 w 2371972"/>
                <a:gd name="connsiteY28523" fmla="*/ 3364614 h 3508684"/>
                <a:gd name="connsiteX28524" fmla="*/ 1372096 w 2371972"/>
                <a:gd name="connsiteY28524" fmla="*/ 3368040 h 3508684"/>
                <a:gd name="connsiteX28525" fmla="*/ 1370004 w 2371972"/>
                <a:gd name="connsiteY28525" fmla="*/ 3369563 h 3508684"/>
                <a:gd name="connsiteX28526" fmla="*/ 1371050 w 2371972"/>
                <a:gd name="connsiteY28526" fmla="*/ 3368230 h 3508684"/>
                <a:gd name="connsiteX28527" fmla="*/ 1369528 w 2371972"/>
                <a:gd name="connsiteY28527" fmla="*/ 3367660 h 3508684"/>
                <a:gd name="connsiteX28528" fmla="*/ 1368672 w 2371972"/>
                <a:gd name="connsiteY28528" fmla="*/ 3368801 h 3508684"/>
                <a:gd name="connsiteX28529" fmla="*/ 1367816 w 2371972"/>
                <a:gd name="connsiteY28529" fmla="*/ 3368992 h 3508684"/>
                <a:gd name="connsiteX28530" fmla="*/ 1365629 w 2371972"/>
                <a:gd name="connsiteY28530" fmla="*/ 3367850 h 3508684"/>
                <a:gd name="connsiteX28531" fmla="*/ 1364298 w 2371972"/>
                <a:gd name="connsiteY28531" fmla="*/ 3365852 h 3508684"/>
                <a:gd name="connsiteX28532" fmla="*/ 1363252 w 2371972"/>
                <a:gd name="connsiteY28532" fmla="*/ 3365852 h 3508684"/>
                <a:gd name="connsiteX28533" fmla="*/ 1362206 w 2371972"/>
                <a:gd name="connsiteY28533" fmla="*/ 3364995 h 3508684"/>
                <a:gd name="connsiteX28534" fmla="*/ 1359067 w 2371972"/>
                <a:gd name="connsiteY28534" fmla="*/ 3364139 h 3508684"/>
                <a:gd name="connsiteX28535" fmla="*/ 1356595 w 2371972"/>
                <a:gd name="connsiteY28535" fmla="*/ 3362997 h 3508684"/>
                <a:gd name="connsiteX28536" fmla="*/ 1353171 w 2371972"/>
                <a:gd name="connsiteY28536" fmla="*/ 3363377 h 3508684"/>
                <a:gd name="connsiteX28537" fmla="*/ 1352315 w 2371972"/>
                <a:gd name="connsiteY28537" fmla="*/ 3362806 h 3508684"/>
                <a:gd name="connsiteX28538" fmla="*/ 1351840 w 2371972"/>
                <a:gd name="connsiteY28538" fmla="*/ 3361665 h 3508684"/>
                <a:gd name="connsiteX28539" fmla="*/ 1349177 w 2371972"/>
                <a:gd name="connsiteY28539" fmla="*/ 3360332 h 3508684"/>
                <a:gd name="connsiteX28540" fmla="*/ 1345753 w 2371972"/>
                <a:gd name="connsiteY28540" fmla="*/ 3359476 h 3508684"/>
                <a:gd name="connsiteX28541" fmla="*/ 1343661 w 2371972"/>
                <a:gd name="connsiteY28541" fmla="*/ 3358144 h 3508684"/>
                <a:gd name="connsiteX28542" fmla="*/ 1340808 w 2371972"/>
                <a:gd name="connsiteY28542" fmla="*/ 3357002 h 3508684"/>
                <a:gd name="connsiteX28543" fmla="*/ 1334817 w 2371972"/>
                <a:gd name="connsiteY28543" fmla="*/ 3353291 h 3508684"/>
                <a:gd name="connsiteX28544" fmla="*/ 1333295 w 2371972"/>
                <a:gd name="connsiteY28544" fmla="*/ 3351768 h 3508684"/>
                <a:gd name="connsiteX28545" fmla="*/ 1329111 w 2371972"/>
                <a:gd name="connsiteY28545" fmla="*/ 3349579 h 3508684"/>
                <a:gd name="connsiteX28546" fmla="*/ 1329111 w 2371972"/>
                <a:gd name="connsiteY28546" fmla="*/ 3348437 h 3508684"/>
                <a:gd name="connsiteX28547" fmla="*/ 1328065 w 2371972"/>
                <a:gd name="connsiteY28547" fmla="*/ 3347581 h 3508684"/>
                <a:gd name="connsiteX28548" fmla="*/ 1327589 w 2371972"/>
                <a:gd name="connsiteY28548" fmla="*/ 3345392 h 3508684"/>
                <a:gd name="connsiteX28549" fmla="*/ 1326543 w 2371972"/>
                <a:gd name="connsiteY28549" fmla="*/ 3344251 h 3508684"/>
                <a:gd name="connsiteX28550" fmla="*/ 1326068 w 2371972"/>
                <a:gd name="connsiteY28550" fmla="*/ 3342062 h 3508684"/>
                <a:gd name="connsiteX28551" fmla="*/ 1325022 w 2371972"/>
                <a:gd name="connsiteY28551" fmla="*/ 3341205 h 3508684"/>
                <a:gd name="connsiteX28552" fmla="*/ 1324736 w 2371972"/>
                <a:gd name="connsiteY28552" fmla="*/ 3339873 h 3508684"/>
                <a:gd name="connsiteX28553" fmla="*/ 1322454 w 2371972"/>
                <a:gd name="connsiteY28553" fmla="*/ 3339493 h 3508684"/>
                <a:gd name="connsiteX28554" fmla="*/ 1321123 w 2371972"/>
                <a:gd name="connsiteY28554" fmla="*/ 3339873 h 3508684"/>
                <a:gd name="connsiteX28555" fmla="*/ 1320647 w 2371972"/>
                <a:gd name="connsiteY28555" fmla="*/ 3339493 h 3508684"/>
                <a:gd name="connsiteX28556" fmla="*/ 1321503 w 2371972"/>
                <a:gd name="connsiteY28556" fmla="*/ 3338160 h 3508684"/>
                <a:gd name="connsiteX28557" fmla="*/ 1321503 w 2371972"/>
                <a:gd name="connsiteY28557" fmla="*/ 3332165 h 3508684"/>
                <a:gd name="connsiteX28558" fmla="*/ 1320647 w 2371972"/>
                <a:gd name="connsiteY28558" fmla="*/ 3331594 h 3508684"/>
                <a:gd name="connsiteX28559" fmla="*/ 1320172 w 2371972"/>
                <a:gd name="connsiteY28559" fmla="*/ 3328549 h 3508684"/>
                <a:gd name="connsiteX28560" fmla="*/ 1319411 w 2371972"/>
                <a:gd name="connsiteY28560" fmla="*/ 3328264 h 3508684"/>
                <a:gd name="connsiteX28561" fmla="*/ 1318935 w 2371972"/>
                <a:gd name="connsiteY28561" fmla="*/ 3327122 h 3508684"/>
                <a:gd name="connsiteX28562" fmla="*/ 1315322 w 2371972"/>
                <a:gd name="connsiteY28562" fmla="*/ 3323982 h 3508684"/>
                <a:gd name="connsiteX28563" fmla="*/ 1314276 w 2371972"/>
                <a:gd name="connsiteY28563" fmla="*/ 3322269 h 3508684"/>
                <a:gd name="connsiteX28564" fmla="*/ 1313990 w 2371972"/>
                <a:gd name="connsiteY28564" fmla="*/ 3319414 h 3508684"/>
                <a:gd name="connsiteX28565" fmla="*/ 1315797 w 2371972"/>
                <a:gd name="connsiteY28565" fmla="*/ 3314561 h 3508684"/>
                <a:gd name="connsiteX28566" fmla="*/ 1315322 w 2371972"/>
                <a:gd name="connsiteY28566" fmla="*/ 3312372 h 3508684"/>
                <a:gd name="connsiteX28567" fmla="*/ 1314466 w 2371972"/>
                <a:gd name="connsiteY28567" fmla="*/ 3312182 h 3508684"/>
                <a:gd name="connsiteX28568" fmla="*/ 1314180 w 2371972"/>
                <a:gd name="connsiteY28568" fmla="*/ 3311516 h 3508684"/>
                <a:gd name="connsiteX28569" fmla="*/ 1308379 w 2371972"/>
                <a:gd name="connsiteY28569" fmla="*/ 3310374 h 3508684"/>
                <a:gd name="connsiteX28570" fmla="*/ 1306097 w 2371972"/>
                <a:gd name="connsiteY28570" fmla="*/ 3308661 h 3508684"/>
                <a:gd name="connsiteX28571" fmla="*/ 1305431 w 2371972"/>
                <a:gd name="connsiteY28571" fmla="*/ 3304189 h 3508684"/>
                <a:gd name="connsiteX28572" fmla="*/ 1306953 w 2371972"/>
                <a:gd name="connsiteY28572" fmla="*/ 3302666 h 3508684"/>
                <a:gd name="connsiteX28573" fmla="*/ 1306668 w 2371972"/>
                <a:gd name="connsiteY28573" fmla="*/ 3301810 h 3508684"/>
                <a:gd name="connsiteX28574" fmla="*/ 1304575 w 2371972"/>
                <a:gd name="connsiteY28574" fmla="*/ 3300953 h 3508684"/>
                <a:gd name="connsiteX28575" fmla="*/ 1298774 w 2371972"/>
                <a:gd name="connsiteY28575" fmla="*/ 3300287 h 3508684"/>
                <a:gd name="connsiteX28576" fmla="*/ 1296302 w 2371972"/>
                <a:gd name="connsiteY28576" fmla="*/ 3301144 h 3508684"/>
                <a:gd name="connsiteX28577" fmla="*/ 1294019 w 2371972"/>
                <a:gd name="connsiteY28577" fmla="*/ 3299431 h 3508684"/>
                <a:gd name="connsiteX28578" fmla="*/ 1293544 w 2371972"/>
                <a:gd name="connsiteY28578" fmla="*/ 3297908 h 3508684"/>
                <a:gd name="connsiteX28579" fmla="*/ 1294400 w 2371972"/>
                <a:gd name="connsiteY28579" fmla="*/ 3297908 h 3508684"/>
                <a:gd name="connsiteX28580" fmla="*/ 1294685 w 2371972"/>
                <a:gd name="connsiteY28580" fmla="*/ 3298479 h 3508684"/>
                <a:gd name="connsiteX28581" fmla="*/ 1295731 w 2371972"/>
                <a:gd name="connsiteY28581" fmla="*/ 3298670 h 3508684"/>
                <a:gd name="connsiteX28582" fmla="*/ 1296397 w 2371972"/>
                <a:gd name="connsiteY28582" fmla="*/ 3298289 h 3508684"/>
                <a:gd name="connsiteX28583" fmla="*/ 1296682 w 2371972"/>
                <a:gd name="connsiteY28583" fmla="*/ 3297433 h 3508684"/>
                <a:gd name="connsiteX28584" fmla="*/ 1292212 w 2371972"/>
                <a:gd name="connsiteY28584" fmla="*/ 3297052 h 3508684"/>
                <a:gd name="connsiteX28585" fmla="*/ 1291357 w 2371972"/>
                <a:gd name="connsiteY28585" fmla="*/ 3298765 h 3508684"/>
                <a:gd name="connsiteX28586" fmla="*/ 1293639 w 2371972"/>
                <a:gd name="connsiteY28586" fmla="*/ 3299621 h 3508684"/>
                <a:gd name="connsiteX28587" fmla="*/ 1294495 w 2371972"/>
                <a:gd name="connsiteY28587" fmla="*/ 3301620 h 3508684"/>
                <a:gd name="connsiteX28588" fmla="*/ 1295826 w 2371972"/>
                <a:gd name="connsiteY28588" fmla="*/ 3302190 h 3508684"/>
                <a:gd name="connsiteX28589" fmla="*/ 1297348 w 2371972"/>
                <a:gd name="connsiteY28589" fmla="*/ 3302476 h 3508684"/>
                <a:gd name="connsiteX28590" fmla="*/ 1297823 w 2371972"/>
                <a:gd name="connsiteY28590" fmla="*/ 3301620 h 3508684"/>
                <a:gd name="connsiteX28591" fmla="*/ 1299345 w 2371972"/>
                <a:gd name="connsiteY28591" fmla="*/ 3301049 h 3508684"/>
                <a:gd name="connsiteX28592" fmla="*/ 1300866 w 2371972"/>
                <a:gd name="connsiteY28592" fmla="*/ 3301429 h 3508684"/>
                <a:gd name="connsiteX28593" fmla="*/ 1303339 w 2371972"/>
                <a:gd name="connsiteY28593" fmla="*/ 3301239 h 3508684"/>
                <a:gd name="connsiteX28594" fmla="*/ 1304005 w 2371972"/>
                <a:gd name="connsiteY28594" fmla="*/ 3301620 h 3508684"/>
                <a:gd name="connsiteX28595" fmla="*/ 1304290 w 2371972"/>
                <a:gd name="connsiteY28595" fmla="*/ 3304094 h 3508684"/>
                <a:gd name="connsiteX28596" fmla="*/ 1303815 w 2371972"/>
                <a:gd name="connsiteY28596" fmla="*/ 3306092 h 3508684"/>
                <a:gd name="connsiteX28597" fmla="*/ 1304670 w 2371972"/>
                <a:gd name="connsiteY28597" fmla="*/ 3309137 h 3508684"/>
                <a:gd name="connsiteX28598" fmla="*/ 1306763 w 2371972"/>
                <a:gd name="connsiteY28598" fmla="*/ 3311135 h 3508684"/>
                <a:gd name="connsiteX28599" fmla="*/ 1313420 w 2371972"/>
                <a:gd name="connsiteY28599" fmla="*/ 3312848 h 3508684"/>
                <a:gd name="connsiteX28600" fmla="*/ 1314180 w 2371972"/>
                <a:gd name="connsiteY28600" fmla="*/ 3314181 h 3508684"/>
                <a:gd name="connsiteX28601" fmla="*/ 1314466 w 2371972"/>
                <a:gd name="connsiteY28601" fmla="*/ 3316940 h 3508684"/>
                <a:gd name="connsiteX28602" fmla="*/ 1312659 w 2371972"/>
                <a:gd name="connsiteY28602" fmla="*/ 3319319 h 3508684"/>
                <a:gd name="connsiteX28603" fmla="*/ 1311613 w 2371972"/>
                <a:gd name="connsiteY28603" fmla="*/ 3324362 h 3508684"/>
                <a:gd name="connsiteX28604" fmla="*/ 1315036 w 2371972"/>
                <a:gd name="connsiteY28604" fmla="*/ 3327503 h 3508684"/>
                <a:gd name="connsiteX28605" fmla="*/ 1315512 w 2371972"/>
                <a:gd name="connsiteY28605" fmla="*/ 3329025 h 3508684"/>
                <a:gd name="connsiteX28606" fmla="*/ 1313705 w 2371972"/>
                <a:gd name="connsiteY28606" fmla="*/ 3331023 h 3508684"/>
                <a:gd name="connsiteX28607" fmla="*/ 1309901 w 2371972"/>
                <a:gd name="connsiteY28607" fmla="*/ 3332546 h 3508684"/>
                <a:gd name="connsiteX28608" fmla="*/ 1309425 w 2371972"/>
                <a:gd name="connsiteY28608" fmla="*/ 3333402 h 3508684"/>
                <a:gd name="connsiteX28609" fmla="*/ 1307618 w 2371972"/>
                <a:gd name="connsiteY28609" fmla="*/ 3333783 h 3508684"/>
                <a:gd name="connsiteX28610" fmla="*/ 1307333 w 2371972"/>
                <a:gd name="connsiteY28610" fmla="*/ 3334354 h 3508684"/>
                <a:gd name="connsiteX28611" fmla="*/ 1308189 w 2371972"/>
                <a:gd name="connsiteY28611" fmla="*/ 3334735 h 3508684"/>
                <a:gd name="connsiteX28612" fmla="*/ 1307333 w 2371972"/>
                <a:gd name="connsiteY28612" fmla="*/ 3335115 h 3508684"/>
                <a:gd name="connsiteX28613" fmla="*/ 1306002 w 2371972"/>
                <a:gd name="connsiteY28613" fmla="*/ 3334830 h 3508684"/>
                <a:gd name="connsiteX28614" fmla="*/ 1306287 w 2371972"/>
                <a:gd name="connsiteY28614" fmla="*/ 3335972 h 3508684"/>
                <a:gd name="connsiteX28615" fmla="*/ 1304956 w 2371972"/>
                <a:gd name="connsiteY28615" fmla="*/ 3336828 h 3508684"/>
                <a:gd name="connsiteX28616" fmla="*/ 1304480 w 2371972"/>
                <a:gd name="connsiteY28616" fmla="*/ 3339207 h 3508684"/>
                <a:gd name="connsiteX28617" fmla="*/ 1304956 w 2371972"/>
                <a:gd name="connsiteY28617" fmla="*/ 3343679 h 3508684"/>
                <a:gd name="connsiteX28618" fmla="*/ 1305812 w 2371972"/>
                <a:gd name="connsiteY28618" fmla="*/ 3345202 h 3508684"/>
                <a:gd name="connsiteX28619" fmla="*/ 1304480 w 2371972"/>
                <a:gd name="connsiteY28619" fmla="*/ 3346344 h 3508684"/>
                <a:gd name="connsiteX28620" fmla="*/ 1304480 w 2371972"/>
                <a:gd name="connsiteY28620" fmla="*/ 3347486 h 3508684"/>
                <a:gd name="connsiteX28621" fmla="*/ 1301818 w 2371972"/>
                <a:gd name="connsiteY28621" fmla="*/ 3348818 h 3508684"/>
                <a:gd name="connsiteX28622" fmla="*/ 1303624 w 2371972"/>
                <a:gd name="connsiteY28622" fmla="*/ 3348818 h 3508684"/>
                <a:gd name="connsiteX28623" fmla="*/ 1304480 w 2371972"/>
                <a:gd name="connsiteY28623" fmla="*/ 3347962 h 3508684"/>
                <a:gd name="connsiteX28624" fmla="*/ 1305526 w 2371972"/>
                <a:gd name="connsiteY28624" fmla="*/ 3347581 h 3508684"/>
                <a:gd name="connsiteX28625" fmla="*/ 1306002 w 2371972"/>
                <a:gd name="connsiteY28625" fmla="*/ 3349294 h 3508684"/>
                <a:gd name="connsiteX28626" fmla="*/ 1305526 w 2371972"/>
                <a:gd name="connsiteY28626" fmla="*/ 3351292 h 3508684"/>
                <a:gd name="connsiteX28627" fmla="*/ 1306002 w 2371972"/>
                <a:gd name="connsiteY28627" fmla="*/ 3354623 h 3508684"/>
                <a:gd name="connsiteX28628" fmla="*/ 1305717 w 2371972"/>
                <a:gd name="connsiteY28628" fmla="*/ 3357668 h 3508684"/>
                <a:gd name="connsiteX28629" fmla="*/ 1306477 w 2371972"/>
                <a:gd name="connsiteY28629" fmla="*/ 3359190 h 3508684"/>
                <a:gd name="connsiteX28630" fmla="*/ 1306477 w 2371972"/>
                <a:gd name="connsiteY28630" fmla="*/ 3360523 h 3508684"/>
                <a:gd name="connsiteX28631" fmla="*/ 1308950 w 2371972"/>
                <a:gd name="connsiteY28631" fmla="*/ 3370229 h 3508684"/>
                <a:gd name="connsiteX28632" fmla="*/ 1308950 w 2371972"/>
                <a:gd name="connsiteY28632" fmla="*/ 3371847 h 3508684"/>
                <a:gd name="connsiteX28633" fmla="*/ 1309711 w 2371972"/>
                <a:gd name="connsiteY28633" fmla="*/ 3372703 h 3508684"/>
                <a:gd name="connsiteX28634" fmla="*/ 1309996 w 2371972"/>
                <a:gd name="connsiteY28634" fmla="*/ 3374416 h 3508684"/>
                <a:gd name="connsiteX28635" fmla="*/ 1311042 w 2371972"/>
                <a:gd name="connsiteY28635" fmla="*/ 3374796 h 3508684"/>
                <a:gd name="connsiteX28636" fmla="*/ 1311898 w 2371972"/>
                <a:gd name="connsiteY28636" fmla="*/ 3376128 h 3508684"/>
                <a:gd name="connsiteX28637" fmla="*/ 1315036 w 2371972"/>
                <a:gd name="connsiteY28637" fmla="*/ 3377271 h 3508684"/>
                <a:gd name="connsiteX28638" fmla="*/ 1315892 w 2371972"/>
                <a:gd name="connsiteY28638" fmla="*/ 3378127 h 3508684"/>
                <a:gd name="connsiteX28639" fmla="*/ 1318175 w 2371972"/>
                <a:gd name="connsiteY28639" fmla="*/ 3378983 h 3508684"/>
                <a:gd name="connsiteX28640" fmla="*/ 1319696 w 2371972"/>
                <a:gd name="connsiteY28640" fmla="*/ 3378793 h 3508684"/>
                <a:gd name="connsiteX28641" fmla="*/ 1323786 w 2371972"/>
                <a:gd name="connsiteY28641" fmla="*/ 3379650 h 3508684"/>
                <a:gd name="connsiteX28642" fmla="*/ 1326638 w 2371972"/>
                <a:gd name="connsiteY28642" fmla="*/ 3382314 h 3508684"/>
                <a:gd name="connsiteX28643" fmla="*/ 1329777 w 2371972"/>
                <a:gd name="connsiteY28643" fmla="*/ 3382599 h 3508684"/>
                <a:gd name="connsiteX28644" fmla="*/ 1331108 w 2371972"/>
                <a:gd name="connsiteY28644" fmla="*/ 3383456 h 3508684"/>
                <a:gd name="connsiteX28645" fmla="*/ 1331108 w 2371972"/>
                <a:gd name="connsiteY28645" fmla="*/ 3384027 h 3508684"/>
                <a:gd name="connsiteX28646" fmla="*/ 1333200 w 2371972"/>
                <a:gd name="connsiteY28646" fmla="*/ 3384883 h 3508684"/>
                <a:gd name="connsiteX28647" fmla="*/ 1333676 w 2371972"/>
                <a:gd name="connsiteY28647" fmla="*/ 3385740 h 3508684"/>
                <a:gd name="connsiteX28648" fmla="*/ 1334342 w 2371972"/>
                <a:gd name="connsiteY28648" fmla="*/ 3385740 h 3508684"/>
                <a:gd name="connsiteX28649" fmla="*/ 1335388 w 2371972"/>
                <a:gd name="connsiteY28649" fmla="*/ 3387928 h 3508684"/>
                <a:gd name="connsiteX28650" fmla="*/ 1337670 w 2371972"/>
                <a:gd name="connsiteY28650" fmla="*/ 3392781 h 3508684"/>
                <a:gd name="connsiteX28651" fmla="*/ 1338145 w 2371972"/>
                <a:gd name="connsiteY28651" fmla="*/ 3394970 h 3508684"/>
                <a:gd name="connsiteX28652" fmla="*/ 1337290 w 2371972"/>
                <a:gd name="connsiteY28652" fmla="*/ 3399442 h 3508684"/>
                <a:gd name="connsiteX28653" fmla="*/ 1336624 w 2371972"/>
                <a:gd name="connsiteY28653" fmla="*/ 3400775 h 3508684"/>
                <a:gd name="connsiteX28654" fmla="*/ 1335578 w 2371972"/>
                <a:gd name="connsiteY28654" fmla="*/ 3400394 h 3508684"/>
                <a:gd name="connsiteX28655" fmla="*/ 1334056 w 2371972"/>
                <a:gd name="connsiteY28655" fmla="*/ 3400965 h 3508684"/>
                <a:gd name="connsiteX28656" fmla="*/ 1333200 w 2371972"/>
                <a:gd name="connsiteY28656" fmla="*/ 3400584 h 3508684"/>
                <a:gd name="connsiteX28657" fmla="*/ 1331108 w 2371972"/>
                <a:gd name="connsiteY28657" fmla="*/ 3397730 h 3508684"/>
                <a:gd name="connsiteX28658" fmla="*/ 1327684 w 2371972"/>
                <a:gd name="connsiteY28658" fmla="*/ 3397159 h 3508684"/>
                <a:gd name="connsiteX28659" fmla="*/ 1327019 w 2371972"/>
                <a:gd name="connsiteY28659" fmla="*/ 3398491 h 3508684"/>
                <a:gd name="connsiteX28660" fmla="*/ 1327684 w 2371972"/>
                <a:gd name="connsiteY28660" fmla="*/ 3398491 h 3508684"/>
                <a:gd name="connsiteX28661" fmla="*/ 1327684 w 2371972"/>
                <a:gd name="connsiteY28661" fmla="*/ 3399347 h 3508684"/>
                <a:gd name="connsiteX28662" fmla="*/ 1326829 w 2371972"/>
                <a:gd name="connsiteY28662" fmla="*/ 3400680 h 3508684"/>
                <a:gd name="connsiteX28663" fmla="*/ 1327114 w 2371972"/>
                <a:gd name="connsiteY28663" fmla="*/ 3402012 h 3508684"/>
                <a:gd name="connsiteX28664" fmla="*/ 1327970 w 2371972"/>
                <a:gd name="connsiteY28664" fmla="*/ 3402392 h 3508684"/>
                <a:gd name="connsiteX28665" fmla="*/ 1328731 w 2371972"/>
                <a:gd name="connsiteY28665" fmla="*/ 3402012 h 3508684"/>
                <a:gd name="connsiteX28666" fmla="*/ 1329206 w 2371972"/>
                <a:gd name="connsiteY28666" fmla="*/ 3402583 h 3508684"/>
                <a:gd name="connsiteX28667" fmla="*/ 1331013 w 2371972"/>
                <a:gd name="connsiteY28667" fmla="*/ 3409149 h 3508684"/>
                <a:gd name="connsiteX28668" fmla="*/ 1330728 w 2371972"/>
                <a:gd name="connsiteY28668" fmla="*/ 3409719 h 3508684"/>
                <a:gd name="connsiteX28669" fmla="*/ 1329396 w 2371972"/>
                <a:gd name="connsiteY28669" fmla="*/ 3409719 h 3508684"/>
                <a:gd name="connsiteX28670" fmla="*/ 1325973 w 2371972"/>
                <a:gd name="connsiteY28670" fmla="*/ 3411718 h 3508684"/>
                <a:gd name="connsiteX28671" fmla="*/ 1325973 w 2371972"/>
                <a:gd name="connsiteY28671" fmla="*/ 3413241 h 3508684"/>
                <a:gd name="connsiteX28672" fmla="*/ 1327304 w 2371972"/>
                <a:gd name="connsiteY28672" fmla="*/ 3414382 h 3508684"/>
                <a:gd name="connsiteX28673" fmla="*/ 1331108 w 2371972"/>
                <a:gd name="connsiteY28673" fmla="*/ 3415239 h 3508684"/>
                <a:gd name="connsiteX28674" fmla="*/ 1332439 w 2371972"/>
                <a:gd name="connsiteY28674" fmla="*/ 3416571 h 3508684"/>
                <a:gd name="connsiteX28675" fmla="*/ 1331393 w 2371972"/>
                <a:gd name="connsiteY28675" fmla="*/ 3421614 h 3508684"/>
                <a:gd name="connsiteX28676" fmla="*/ 1332249 w 2371972"/>
                <a:gd name="connsiteY28676" fmla="*/ 3423613 h 3508684"/>
                <a:gd name="connsiteX28677" fmla="*/ 1330728 w 2371972"/>
                <a:gd name="connsiteY28677" fmla="*/ 3426277 h 3508684"/>
                <a:gd name="connsiteX28678" fmla="*/ 1331393 w 2371972"/>
                <a:gd name="connsiteY28678" fmla="*/ 3426658 h 3508684"/>
                <a:gd name="connsiteX28679" fmla="*/ 1331393 w 2371972"/>
                <a:gd name="connsiteY28679" fmla="*/ 3427229 h 3508684"/>
                <a:gd name="connsiteX28680" fmla="*/ 1330728 w 2371972"/>
                <a:gd name="connsiteY28680" fmla="*/ 3427800 h 3508684"/>
                <a:gd name="connsiteX28681" fmla="*/ 1328255 w 2371972"/>
                <a:gd name="connsiteY28681" fmla="*/ 3434937 h 3508684"/>
                <a:gd name="connsiteX28682" fmla="*/ 1329016 w 2371972"/>
                <a:gd name="connsiteY28682" fmla="*/ 3435793 h 3508684"/>
                <a:gd name="connsiteX28683" fmla="*/ 1329301 w 2371972"/>
                <a:gd name="connsiteY28683" fmla="*/ 3438077 h 3508684"/>
                <a:gd name="connsiteX28684" fmla="*/ 1328826 w 2371972"/>
                <a:gd name="connsiteY28684" fmla="*/ 3439219 h 3508684"/>
                <a:gd name="connsiteX28685" fmla="*/ 1329111 w 2371972"/>
                <a:gd name="connsiteY28685" fmla="*/ 3440075 h 3508684"/>
                <a:gd name="connsiteX28686" fmla="*/ 1328350 w 2371972"/>
                <a:gd name="connsiteY28686" fmla="*/ 3440646 h 3508684"/>
                <a:gd name="connsiteX28687" fmla="*/ 1327875 w 2371972"/>
                <a:gd name="connsiteY28687" fmla="*/ 3443310 h 3508684"/>
                <a:gd name="connsiteX28688" fmla="*/ 1328731 w 2371972"/>
                <a:gd name="connsiteY28688" fmla="*/ 3444453 h 3508684"/>
                <a:gd name="connsiteX28689" fmla="*/ 1329016 w 2371972"/>
                <a:gd name="connsiteY28689" fmla="*/ 3446165 h 3508684"/>
                <a:gd name="connsiteX28690" fmla="*/ 1328160 w 2371972"/>
                <a:gd name="connsiteY28690" fmla="*/ 3446546 h 3508684"/>
                <a:gd name="connsiteX28691" fmla="*/ 1329682 w 2371972"/>
                <a:gd name="connsiteY28691" fmla="*/ 3448734 h 3508684"/>
                <a:gd name="connsiteX28692" fmla="*/ 1329396 w 2371972"/>
                <a:gd name="connsiteY28692" fmla="*/ 3450447 h 3508684"/>
                <a:gd name="connsiteX28693" fmla="*/ 1332249 w 2371972"/>
                <a:gd name="connsiteY28693" fmla="*/ 3451018 h 3508684"/>
                <a:gd name="connsiteX28694" fmla="*/ 1332535 w 2371972"/>
                <a:gd name="connsiteY28694" fmla="*/ 3450162 h 3508684"/>
                <a:gd name="connsiteX28695" fmla="*/ 1333581 w 2371972"/>
                <a:gd name="connsiteY28695" fmla="*/ 3450543 h 3508684"/>
                <a:gd name="connsiteX28696" fmla="*/ 1334627 w 2371972"/>
                <a:gd name="connsiteY28696" fmla="*/ 3454634 h 3508684"/>
                <a:gd name="connsiteX28697" fmla="*/ 1333866 w 2371972"/>
                <a:gd name="connsiteY28697" fmla="*/ 3459202 h 3508684"/>
                <a:gd name="connsiteX28698" fmla="*/ 1330252 w 2371972"/>
                <a:gd name="connsiteY28698" fmla="*/ 3462913 h 3508684"/>
                <a:gd name="connsiteX28699" fmla="*/ 1329777 w 2371972"/>
                <a:gd name="connsiteY28699" fmla="*/ 3464436 h 3508684"/>
                <a:gd name="connsiteX28700" fmla="*/ 1330537 w 2371972"/>
                <a:gd name="connsiteY28700" fmla="*/ 3464436 h 3508684"/>
                <a:gd name="connsiteX28701" fmla="*/ 1330823 w 2371972"/>
                <a:gd name="connsiteY28701" fmla="*/ 3465768 h 3508684"/>
                <a:gd name="connsiteX28702" fmla="*/ 1330157 w 2371972"/>
                <a:gd name="connsiteY28702" fmla="*/ 3465958 h 3508684"/>
                <a:gd name="connsiteX28703" fmla="*/ 1329872 w 2371972"/>
                <a:gd name="connsiteY28703" fmla="*/ 3465102 h 3508684"/>
                <a:gd name="connsiteX28704" fmla="*/ 1329016 w 2371972"/>
                <a:gd name="connsiteY28704" fmla="*/ 3464531 h 3508684"/>
                <a:gd name="connsiteX28705" fmla="*/ 1328540 w 2371972"/>
                <a:gd name="connsiteY28705" fmla="*/ 3463674 h 3508684"/>
                <a:gd name="connsiteX28706" fmla="*/ 1328826 w 2371972"/>
                <a:gd name="connsiteY28706" fmla="*/ 3463104 h 3508684"/>
                <a:gd name="connsiteX28707" fmla="*/ 1327780 w 2371972"/>
                <a:gd name="connsiteY28707" fmla="*/ 3463104 h 3508684"/>
                <a:gd name="connsiteX28708" fmla="*/ 1328636 w 2371972"/>
                <a:gd name="connsiteY28708" fmla="*/ 3469003 h 3508684"/>
                <a:gd name="connsiteX28709" fmla="*/ 1323690 w 2371972"/>
                <a:gd name="connsiteY28709" fmla="*/ 3473095 h 3508684"/>
                <a:gd name="connsiteX28710" fmla="*/ 1323405 w 2371972"/>
                <a:gd name="connsiteY28710" fmla="*/ 3473951 h 3508684"/>
                <a:gd name="connsiteX28711" fmla="*/ 1322359 w 2371972"/>
                <a:gd name="connsiteY28711" fmla="*/ 3475284 h 3508684"/>
                <a:gd name="connsiteX28712" fmla="*/ 1319886 w 2371972"/>
                <a:gd name="connsiteY28712" fmla="*/ 3476616 h 3508684"/>
                <a:gd name="connsiteX28713" fmla="*/ 1319601 w 2371972"/>
                <a:gd name="connsiteY28713" fmla="*/ 3477187 h 3508684"/>
                <a:gd name="connsiteX28714" fmla="*/ 1316178 w 2371972"/>
                <a:gd name="connsiteY28714" fmla="*/ 3478519 h 3508684"/>
                <a:gd name="connsiteX28715" fmla="*/ 1312564 w 2371972"/>
                <a:gd name="connsiteY28715" fmla="*/ 3477948 h 3508684"/>
                <a:gd name="connsiteX28716" fmla="*/ 1311042 w 2371972"/>
                <a:gd name="connsiteY28716" fmla="*/ 3478138 h 3508684"/>
                <a:gd name="connsiteX28717" fmla="*/ 1305051 w 2371972"/>
                <a:gd name="connsiteY28717" fmla="*/ 3474713 h 3508684"/>
                <a:gd name="connsiteX28718" fmla="*/ 1299820 w 2371972"/>
                <a:gd name="connsiteY28718" fmla="*/ 3470621 h 3508684"/>
                <a:gd name="connsiteX28719" fmla="*/ 1298013 w 2371972"/>
                <a:gd name="connsiteY28719" fmla="*/ 3469764 h 3508684"/>
                <a:gd name="connsiteX28720" fmla="*/ 1296207 w 2371972"/>
                <a:gd name="connsiteY28720" fmla="*/ 3467766 h 3508684"/>
                <a:gd name="connsiteX28721" fmla="*/ 1293354 w 2371972"/>
                <a:gd name="connsiteY28721" fmla="*/ 3466910 h 3508684"/>
                <a:gd name="connsiteX28722" fmla="*/ 1291642 w 2371972"/>
                <a:gd name="connsiteY28722" fmla="*/ 3465578 h 3508684"/>
                <a:gd name="connsiteX28723" fmla="*/ 1288884 w 2371972"/>
                <a:gd name="connsiteY28723" fmla="*/ 3465578 h 3508684"/>
                <a:gd name="connsiteX28724" fmla="*/ 1281276 w 2371972"/>
                <a:gd name="connsiteY28724" fmla="*/ 3463389 h 3508684"/>
                <a:gd name="connsiteX28725" fmla="*/ 1277472 w 2371972"/>
                <a:gd name="connsiteY28725" fmla="*/ 3461200 h 3508684"/>
                <a:gd name="connsiteX28726" fmla="*/ 1276997 w 2371972"/>
                <a:gd name="connsiteY28726" fmla="*/ 3460344 h 3508684"/>
                <a:gd name="connsiteX28727" fmla="*/ 1275190 w 2371972"/>
                <a:gd name="connsiteY28727" fmla="*/ 3459963 h 3508684"/>
                <a:gd name="connsiteX28728" fmla="*/ 1271100 w 2371972"/>
                <a:gd name="connsiteY28728" fmla="*/ 3456918 h 3508684"/>
                <a:gd name="connsiteX28729" fmla="*/ 1270815 w 2371972"/>
                <a:gd name="connsiteY28729" fmla="*/ 3456062 h 3508684"/>
                <a:gd name="connsiteX28730" fmla="*/ 1267011 w 2371972"/>
                <a:gd name="connsiteY28730" fmla="*/ 3454539 h 3508684"/>
                <a:gd name="connsiteX28731" fmla="*/ 1266536 w 2371972"/>
                <a:gd name="connsiteY28731" fmla="*/ 3453683 h 3508684"/>
                <a:gd name="connsiteX28732" fmla="*/ 1265204 w 2371972"/>
                <a:gd name="connsiteY28732" fmla="*/ 3453112 h 3508684"/>
                <a:gd name="connsiteX28733" fmla="*/ 1264348 w 2371972"/>
                <a:gd name="connsiteY28733" fmla="*/ 3450447 h 3508684"/>
                <a:gd name="connsiteX28734" fmla="*/ 1261686 w 2371972"/>
                <a:gd name="connsiteY28734" fmla="*/ 3447593 h 3508684"/>
                <a:gd name="connsiteX28735" fmla="*/ 1258547 w 2371972"/>
                <a:gd name="connsiteY28735" fmla="*/ 3446070 h 3508684"/>
                <a:gd name="connsiteX28736" fmla="*/ 1256455 w 2371972"/>
                <a:gd name="connsiteY28736" fmla="*/ 3447212 h 3508684"/>
                <a:gd name="connsiteX28737" fmla="*/ 1255694 w 2371972"/>
                <a:gd name="connsiteY28737" fmla="*/ 3444547 h 3508684"/>
                <a:gd name="connsiteX28738" fmla="*/ 1257026 w 2371972"/>
                <a:gd name="connsiteY28738" fmla="*/ 3444357 h 3508684"/>
                <a:gd name="connsiteX28739" fmla="*/ 1257026 w 2371972"/>
                <a:gd name="connsiteY28739" fmla="*/ 3442835 h 3508684"/>
                <a:gd name="connsiteX28740" fmla="*/ 1255504 w 2371972"/>
                <a:gd name="connsiteY28740" fmla="*/ 3439980 h 3508684"/>
                <a:gd name="connsiteX28741" fmla="*/ 1251605 w 2371972"/>
                <a:gd name="connsiteY28741" fmla="*/ 3437506 h 3508684"/>
                <a:gd name="connsiteX28742" fmla="*/ 1248467 w 2371972"/>
                <a:gd name="connsiteY28742" fmla="*/ 3436649 h 3508684"/>
                <a:gd name="connsiteX28743" fmla="*/ 1245804 w 2371972"/>
                <a:gd name="connsiteY28743" fmla="*/ 3437030 h 3508684"/>
                <a:gd name="connsiteX28744" fmla="*/ 1244758 w 2371972"/>
                <a:gd name="connsiteY28744" fmla="*/ 3436459 h 3508684"/>
                <a:gd name="connsiteX28745" fmla="*/ 1243712 w 2371972"/>
                <a:gd name="connsiteY28745" fmla="*/ 3433033 h 3508684"/>
                <a:gd name="connsiteX28746" fmla="*/ 1242190 w 2371972"/>
                <a:gd name="connsiteY28746" fmla="*/ 3430845 h 3508684"/>
                <a:gd name="connsiteX28747" fmla="*/ 1242190 w 2371972"/>
                <a:gd name="connsiteY28747" fmla="*/ 3427134 h 3508684"/>
                <a:gd name="connsiteX28748" fmla="*/ 1240859 w 2371972"/>
                <a:gd name="connsiteY28748" fmla="*/ 3424659 h 3508684"/>
                <a:gd name="connsiteX28749" fmla="*/ 1241144 w 2371972"/>
                <a:gd name="connsiteY28749" fmla="*/ 3424088 h 3508684"/>
                <a:gd name="connsiteX28750" fmla="*/ 1240288 w 2371972"/>
                <a:gd name="connsiteY28750" fmla="*/ 3423708 h 3508684"/>
                <a:gd name="connsiteX28751" fmla="*/ 1239432 w 2371972"/>
                <a:gd name="connsiteY28751" fmla="*/ 3421234 h 3508684"/>
                <a:gd name="connsiteX28752" fmla="*/ 1239147 w 2371972"/>
                <a:gd name="connsiteY28752" fmla="*/ 3416761 h 3508684"/>
                <a:gd name="connsiteX28753" fmla="*/ 1238291 w 2371972"/>
                <a:gd name="connsiteY28753" fmla="*/ 3416190 h 3508684"/>
                <a:gd name="connsiteX28754" fmla="*/ 1236484 w 2371972"/>
                <a:gd name="connsiteY28754" fmla="*/ 3413336 h 3508684"/>
                <a:gd name="connsiteX28755" fmla="*/ 1235153 w 2371972"/>
                <a:gd name="connsiteY28755" fmla="*/ 3412765 h 3508684"/>
                <a:gd name="connsiteX28756" fmla="*/ 1234677 w 2371972"/>
                <a:gd name="connsiteY28756" fmla="*/ 3411433 h 3508684"/>
                <a:gd name="connsiteX28757" fmla="*/ 1232585 w 2371972"/>
                <a:gd name="connsiteY28757" fmla="*/ 3409244 h 3508684"/>
                <a:gd name="connsiteX28758" fmla="*/ 1231539 w 2371972"/>
                <a:gd name="connsiteY28758" fmla="*/ 3408673 h 3508684"/>
                <a:gd name="connsiteX28759" fmla="*/ 1231254 w 2371972"/>
                <a:gd name="connsiteY28759" fmla="*/ 3409529 h 3508684"/>
                <a:gd name="connsiteX28760" fmla="*/ 1230207 w 2371972"/>
                <a:gd name="connsiteY28760" fmla="*/ 3409719 h 3508684"/>
                <a:gd name="connsiteX28761" fmla="*/ 1230207 w 2371972"/>
                <a:gd name="connsiteY28761" fmla="*/ 3408387 h 3508684"/>
                <a:gd name="connsiteX28762" fmla="*/ 1229161 w 2371972"/>
                <a:gd name="connsiteY28762" fmla="*/ 3407816 h 3508684"/>
                <a:gd name="connsiteX28763" fmla="*/ 1229447 w 2371972"/>
                <a:gd name="connsiteY28763" fmla="*/ 3407246 h 3508684"/>
                <a:gd name="connsiteX28764" fmla="*/ 1228781 w 2371972"/>
                <a:gd name="connsiteY28764" fmla="*/ 3406865 h 3508684"/>
                <a:gd name="connsiteX28765" fmla="*/ 1227450 w 2371972"/>
                <a:gd name="connsiteY28765" fmla="*/ 3407055 h 3508684"/>
                <a:gd name="connsiteX28766" fmla="*/ 1227164 w 2371972"/>
                <a:gd name="connsiteY28766" fmla="*/ 3406484 h 3508684"/>
                <a:gd name="connsiteX28767" fmla="*/ 1224692 w 2371972"/>
                <a:gd name="connsiteY28767" fmla="*/ 3405628 h 3508684"/>
                <a:gd name="connsiteX28768" fmla="*/ 1224406 w 2371972"/>
                <a:gd name="connsiteY28768" fmla="*/ 3406199 h 3508684"/>
                <a:gd name="connsiteX28769" fmla="*/ 1223551 w 2371972"/>
                <a:gd name="connsiteY28769" fmla="*/ 3406199 h 3508684"/>
                <a:gd name="connsiteX28770" fmla="*/ 1214041 w 2371972"/>
                <a:gd name="connsiteY28770" fmla="*/ 3398872 h 3508684"/>
                <a:gd name="connsiteX28771" fmla="*/ 1205577 w 2371972"/>
                <a:gd name="connsiteY28771" fmla="*/ 3394304 h 3508684"/>
                <a:gd name="connsiteX28772" fmla="*/ 1200346 w 2371972"/>
                <a:gd name="connsiteY28772" fmla="*/ 3389451 h 3508684"/>
                <a:gd name="connsiteX28773" fmla="*/ 1195401 w 2371972"/>
                <a:gd name="connsiteY28773" fmla="*/ 3382885 h 3508684"/>
                <a:gd name="connsiteX28774" fmla="*/ 1193594 w 2371972"/>
                <a:gd name="connsiteY28774" fmla="*/ 3382029 h 3508684"/>
                <a:gd name="connsiteX28775" fmla="*/ 1189790 w 2371972"/>
                <a:gd name="connsiteY28775" fmla="*/ 3376604 h 3508684"/>
                <a:gd name="connsiteX28776" fmla="*/ 1186652 w 2371972"/>
                <a:gd name="connsiteY28776" fmla="*/ 3375272 h 3508684"/>
                <a:gd name="connsiteX28777" fmla="*/ 1175050 w 2371972"/>
                <a:gd name="connsiteY28777" fmla="*/ 3374130 h 3508684"/>
                <a:gd name="connsiteX28778" fmla="*/ 1174765 w 2371972"/>
                <a:gd name="connsiteY28778" fmla="*/ 3373274 h 3508684"/>
                <a:gd name="connsiteX28779" fmla="*/ 1171626 w 2371972"/>
                <a:gd name="connsiteY28779" fmla="*/ 3372893 h 3508684"/>
                <a:gd name="connsiteX28780" fmla="*/ 1171912 w 2371972"/>
                <a:gd name="connsiteY28780" fmla="*/ 3373750 h 3508684"/>
                <a:gd name="connsiteX28781" fmla="*/ 1171056 w 2371972"/>
                <a:gd name="connsiteY28781" fmla="*/ 3374320 h 3508684"/>
                <a:gd name="connsiteX28782" fmla="*/ 1167917 w 2371972"/>
                <a:gd name="connsiteY28782" fmla="*/ 3374701 h 3508684"/>
                <a:gd name="connsiteX28783" fmla="*/ 1160785 w 2371972"/>
                <a:gd name="connsiteY28783" fmla="*/ 3371276 h 3508684"/>
                <a:gd name="connsiteX28784" fmla="*/ 1160024 w 2371972"/>
                <a:gd name="connsiteY28784" fmla="*/ 3370134 h 3508684"/>
                <a:gd name="connsiteX28785" fmla="*/ 1157837 w 2371972"/>
                <a:gd name="connsiteY28785" fmla="*/ 3368611 h 3508684"/>
                <a:gd name="connsiteX28786" fmla="*/ 1157076 w 2371972"/>
                <a:gd name="connsiteY28786" fmla="*/ 3365566 h 3508684"/>
                <a:gd name="connsiteX28787" fmla="*/ 1155554 w 2371972"/>
                <a:gd name="connsiteY28787" fmla="*/ 3361665 h 3508684"/>
                <a:gd name="connsiteX28788" fmla="*/ 1153082 w 2371972"/>
                <a:gd name="connsiteY28788" fmla="*/ 3360523 h 3508684"/>
                <a:gd name="connsiteX28789" fmla="*/ 1151750 w 2371972"/>
                <a:gd name="connsiteY28789" fmla="*/ 3358810 h 3508684"/>
                <a:gd name="connsiteX28790" fmla="*/ 1150894 w 2371972"/>
                <a:gd name="connsiteY28790" fmla="*/ 3354337 h 3508684"/>
                <a:gd name="connsiteX28791" fmla="*/ 1149373 w 2371972"/>
                <a:gd name="connsiteY28791" fmla="*/ 3351482 h 3508684"/>
                <a:gd name="connsiteX28792" fmla="*/ 1147566 w 2371972"/>
                <a:gd name="connsiteY28792" fmla="*/ 3350626 h 3508684"/>
                <a:gd name="connsiteX28793" fmla="*/ 1146900 w 2371972"/>
                <a:gd name="connsiteY28793" fmla="*/ 3349770 h 3508684"/>
                <a:gd name="connsiteX28794" fmla="*/ 1144713 w 2371972"/>
                <a:gd name="connsiteY28794" fmla="*/ 3350341 h 3508684"/>
                <a:gd name="connsiteX28795" fmla="*/ 1144428 w 2371972"/>
                <a:gd name="connsiteY28795" fmla="*/ 3349770 h 3508684"/>
                <a:gd name="connsiteX28796" fmla="*/ 1138436 w 2371972"/>
                <a:gd name="connsiteY28796" fmla="*/ 3349199 h 3508684"/>
                <a:gd name="connsiteX28797" fmla="*/ 1135964 w 2371972"/>
                <a:gd name="connsiteY28797" fmla="*/ 3347866 h 3508684"/>
                <a:gd name="connsiteX28798" fmla="*/ 1134442 w 2371972"/>
                <a:gd name="connsiteY28798" fmla="*/ 3345868 h 3508684"/>
                <a:gd name="connsiteX28799" fmla="*/ 1133682 w 2371972"/>
                <a:gd name="connsiteY28799" fmla="*/ 3345868 h 3508684"/>
                <a:gd name="connsiteX28800" fmla="*/ 1133967 w 2371972"/>
                <a:gd name="connsiteY28800" fmla="*/ 3346725 h 3508684"/>
                <a:gd name="connsiteX28801" fmla="*/ 1132921 w 2371972"/>
                <a:gd name="connsiteY28801" fmla="*/ 3347010 h 3508684"/>
                <a:gd name="connsiteX28802" fmla="*/ 1132921 w 2371972"/>
                <a:gd name="connsiteY28802" fmla="*/ 3353195 h 3508684"/>
                <a:gd name="connsiteX28803" fmla="*/ 1128831 w 2371972"/>
                <a:gd name="connsiteY28803" fmla="*/ 3354908 h 3508684"/>
                <a:gd name="connsiteX28804" fmla="*/ 1124362 w 2371972"/>
                <a:gd name="connsiteY28804" fmla="*/ 3356050 h 3508684"/>
                <a:gd name="connsiteX28805" fmla="*/ 1119036 w 2371972"/>
                <a:gd name="connsiteY28805" fmla="*/ 3358810 h 3508684"/>
                <a:gd name="connsiteX28806" fmla="*/ 1108290 w 2371972"/>
                <a:gd name="connsiteY28806" fmla="*/ 3365852 h 3508684"/>
                <a:gd name="connsiteX28807" fmla="*/ 1107434 w 2371972"/>
                <a:gd name="connsiteY28807" fmla="*/ 3367184 h 3508684"/>
                <a:gd name="connsiteX28808" fmla="*/ 1104296 w 2371972"/>
                <a:gd name="connsiteY28808" fmla="*/ 3369182 h 3508684"/>
                <a:gd name="connsiteX28809" fmla="*/ 1101633 w 2371972"/>
                <a:gd name="connsiteY28809" fmla="*/ 3369753 h 3508684"/>
                <a:gd name="connsiteX28810" fmla="*/ 1098495 w 2371972"/>
                <a:gd name="connsiteY28810" fmla="*/ 3371276 h 3508684"/>
                <a:gd name="connsiteX28811" fmla="*/ 1095356 w 2371972"/>
                <a:gd name="connsiteY28811" fmla="*/ 3377842 h 3508684"/>
                <a:gd name="connsiteX28812" fmla="*/ 1091743 w 2371972"/>
                <a:gd name="connsiteY28812" fmla="*/ 3382409 h 3508684"/>
                <a:gd name="connsiteX28813" fmla="*/ 1089080 w 2371972"/>
                <a:gd name="connsiteY28813" fmla="*/ 3388309 h 3508684"/>
                <a:gd name="connsiteX28814" fmla="*/ 1088319 w 2371972"/>
                <a:gd name="connsiteY28814" fmla="*/ 3391164 h 3508684"/>
                <a:gd name="connsiteX28815" fmla="*/ 1090601 w 2371972"/>
                <a:gd name="connsiteY28815" fmla="*/ 3393352 h 3508684"/>
                <a:gd name="connsiteX28816" fmla="*/ 1091933 w 2371972"/>
                <a:gd name="connsiteY28816" fmla="*/ 3393923 h 3508684"/>
                <a:gd name="connsiteX28817" fmla="*/ 1092408 w 2371972"/>
                <a:gd name="connsiteY28817" fmla="*/ 3395255 h 3508684"/>
                <a:gd name="connsiteX28818" fmla="*/ 1093264 w 2371972"/>
                <a:gd name="connsiteY28818" fmla="*/ 3395826 h 3508684"/>
                <a:gd name="connsiteX28819" fmla="*/ 1094120 w 2371972"/>
                <a:gd name="connsiteY28819" fmla="*/ 3398681 h 3508684"/>
                <a:gd name="connsiteX28820" fmla="*/ 1094596 w 2371972"/>
                <a:gd name="connsiteY28820" fmla="*/ 3403249 h 3508684"/>
                <a:gd name="connsiteX28821" fmla="*/ 1095927 w 2371972"/>
                <a:gd name="connsiteY28821" fmla="*/ 3404391 h 3508684"/>
                <a:gd name="connsiteX28822" fmla="*/ 1096688 w 2371972"/>
                <a:gd name="connsiteY28822" fmla="*/ 3407246 h 3508684"/>
                <a:gd name="connsiteX28823" fmla="*/ 1096212 w 2371972"/>
                <a:gd name="connsiteY28823" fmla="*/ 3408102 h 3508684"/>
                <a:gd name="connsiteX28824" fmla="*/ 1097068 w 2371972"/>
                <a:gd name="connsiteY28824" fmla="*/ 3408387 h 3508684"/>
                <a:gd name="connsiteX28825" fmla="*/ 1097924 w 2371972"/>
                <a:gd name="connsiteY28825" fmla="*/ 3410671 h 3508684"/>
                <a:gd name="connsiteX28826" fmla="*/ 1097068 w 2371972"/>
                <a:gd name="connsiteY28826" fmla="*/ 3412384 h 3508684"/>
                <a:gd name="connsiteX28827" fmla="*/ 1097829 w 2371972"/>
                <a:gd name="connsiteY28827" fmla="*/ 3415048 h 3508684"/>
                <a:gd name="connsiteX28828" fmla="*/ 1096973 w 2371972"/>
                <a:gd name="connsiteY28828" fmla="*/ 3415905 h 3508684"/>
                <a:gd name="connsiteX28829" fmla="*/ 1097258 w 2371972"/>
                <a:gd name="connsiteY28829" fmla="*/ 3418093 h 3508684"/>
                <a:gd name="connsiteX28830" fmla="*/ 1099731 w 2371972"/>
                <a:gd name="connsiteY28830" fmla="*/ 3418474 h 3508684"/>
                <a:gd name="connsiteX28831" fmla="*/ 1101062 w 2371972"/>
                <a:gd name="connsiteY28831" fmla="*/ 3421900 h 3508684"/>
                <a:gd name="connsiteX28832" fmla="*/ 1101728 w 2371972"/>
                <a:gd name="connsiteY28832" fmla="*/ 3422471 h 3508684"/>
                <a:gd name="connsiteX28833" fmla="*/ 1101443 w 2371972"/>
                <a:gd name="connsiteY28833" fmla="*/ 3424469 h 3508684"/>
                <a:gd name="connsiteX28834" fmla="*/ 1102299 w 2371972"/>
                <a:gd name="connsiteY28834" fmla="*/ 3426943 h 3508684"/>
                <a:gd name="connsiteX28835" fmla="*/ 1102013 w 2371972"/>
                <a:gd name="connsiteY28835" fmla="*/ 3427800 h 3508684"/>
                <a:gd name="connsiteX28836" fmla="*/ 1105437 w 2371972"/>
                <a:gd name="connsiteY28836" fmla="*/ 3431130 h 3508684"/>
                <a:gd name="connsiteX28837" fmla="*/ 1106293 w 2371972"/>
                <a:gd name="connsiteY28837" fmla="*/ 3432843 h 3508684"/>
                <a:gd name="connsiteX28838" fmla="*/ 1106578 w 2371972"/>
                <a:gd name="connsiteY28838" fmla="*/ 3433700 h 3508684"/>
                <a:gd name="connsiteX28839" fmla="*/ 1105247 w 2371972"/>
                <a:gd name="connsiteY28839" fmla="*/ 3433890 h 3508684"/>
                <a:gd name="connsiteX28840" fmla="*/ 1104961 w 2371972"/>
                <a:gd name="connsiteY28840" fmla="*/ 3436745 h 3508684"/>
                <a:gd name="connsiteX28841" fmla="*/ 1105817 w 2371972"/>
                <a:gd name="connsiteY28841" fmla="*/ 3436745 h 3508684"/>
                <a:gd name="connsiteX28842" fmla="*/ 1107149 w 2371972"/>
                <a:gd name="connsiteY28842" fmla="*/ 3437601 h 3508684"/>
                <a:gd name="connsiteX28843" fmla="*/ 1106483 w 2371972"/>
                <a:gd name="connsiteY28843" fmla="*/ 3442169 h 3508684"/>
                <a:gd name="connsiteX28844" fmla="*/ 1108005 w 2371972"/>
                <a:gd name="connsiteY28844" fmla="*/ 3443025 h 3508684"/>
                <a:gd name="connsiteX28845" fmla="*/ 1108480 w 2371972"/>
                <a:gd name="connsiteY28845" fmla="*/ 3446736 h 3508684"/>
                <a:gd name="connsiteX28846" fmla="*/ 1109812 w 2371972"/>
                <a:gd name="connsiteY28846" fmla="*/ 3451780 h 3508684"/>
                <a:gd name="connsiteX28847" fmla="*/ 1110477 w 2371972"/>
                <a:gd name="connsiteY28847" fmla="*/ 3452351 h 3508684"/>
                <a:gd name="connsiteX28848" fmla="*/ 1111333 w 2371972"/>
                <a:gd name="connsiteY28848" fmla="*/ 3454634 h 3508684"/>
                <a:gd name="connsiteX28849" fmla="*/ 1110572 w 2371972"/>
                <a:gd name="connsiteY28849" fmla="*/ 3455205 h 3508684"/>
                <a:gd name="connsiteX28850" fmla="*/ 1109907 w 2371972"/>
                <a:gd name="connsiteY28850" fmla="*/ 3457489 h 3508684"/>
                <a:gd name="connsiteX28851" fmla="*/ 1110192 w 2371972"/>
                <a:gd name="connsiteY28851" fmla="*/ 3460915 h 3508684"/>
                <a:gd name="connsiteX28852" fmla="*/ 1110953 w 2371972"/>
                <a:gd name="connsiteY28852" fmla="*/ 3461771 h 3508684"/>
                <a:gd name="connsiteX28853" fmla="*/ 1113045 w 2371972"/>
                <a:gd name="connsiteY28853" fmla="*/ 3462628 h 3508684"/>
                <a:gd name="connsiteX28854" fmla="*/ 1113711 w 2371972"/>
                <a:gd name="connsiteY28854" fmla="*/ 3464341 h 3508684"/>
                <a:gd name="connsiteX28855" fmla="*/ 1113425 w 2371972"/>
                <a:gd name="connsiteY28855" fmla="*/ 3465673 h 3508684"/>
                <a:gd name="connsiteX28856" fmla="*/ 1114186 w 2371972"/>
                <a:gd name="connsiteY28856" fmla="*/ 3466244 h 3508684"/>
                <a:gd name="connsiteX28857" fmla="*/ 1114471 w 2371972"/>
                <a:gd name="connsiteY28857" fmla="*/ 3467385 h 3508684"/>
                <a:gd name="connsiteX28858" fmla="*/ 1115517 w 2371972"/>
                <a:gd name="connsiteY28858" fmla="*/ 3467576 h 3508684"/>
                <a:gd name="connsiteX28859" fmla="*/ 1117039 w 2371972"/>
                <a:gd name="connsiteY28859" fmla="*/ 3467005 h 3508684"/>
                <a:gd name="connsiteX28860" fmla="*/ 1118370 w 2371972"/>
                <a:gd name="connsiteY28860" fmla="*/ 3467576 h 3508684"/>
                <a:gd name="connsiteX28861" fmla="*/ 1118656 w 2371972"/>
                <a:gd name="connsiteY28861" fmla="*/ 3469860 h 3508684"/>
                <a:gd name="connsiteX28862" fmla="*/ 1119322 w 2371972"/>
                <a:gd name="connsiteY28862" fmla="*/ 3469669 h 3508684"/>
                <a:gd name="connsiteX28863" fmla="*/ 1119797 w 2371972"/>
                <a:gd name="connsiteY28863" fmla="*/ 3471382 h 3508684"/>
                <a:gd name="connsiteX28864" fmla="*/ 1122935 w 2371972"/>
                <a:gd name="connsiteY28864" fmla="*/ 3471953 h 3508684"/>
                <a:gd name="connsiteX28865" fmla="*/ 1124742 w 2371972"/>
                <a:gd name="connsiteY28865" fmla="*/ 3474142 h 3508684"/>
                <a:gd name="connsiteX28866" fmla="*/ 1126834 w 2371972"/>
                <a:gd name="connsiteY28866" fmla="*/ 3474713 h 3508684"/>
                <a:gd name="connsiteX28867" fmla="*/ 1123030 w 2371972"/>
                <a:gd name="connsiteY28867" fmla="*/ 3478805 h 3508684"/>
                <a:gd name="connsiteX28868" fmla="*/ 1120748 w 2371972"/>
                <a:gd name="connsiteY28868" fmla="*/ 3482516 h 3508684"/>
                <a:gd name="connsiteX28869" fmla="*/ 1120463 w 2371972"/>
                <a:gd name="connsiteY28869" fmla="*/ 3484038 h 3508684"/>
                <a:gd name="connsiteX28870" fmla="*/ 1121794 w 2371972"/>
                <a:gd name="connsiteY28870" fmla="*/ 3487083 h 3508684"/>
                <a:gd name="connsiteX28871" fmla="*/ 1121509 w 2371972"/>
                <a:gd name="connsiteY28871" fmla="*/ 3489367 h 3508684"/>
                <a:gd name="connsiteX28872" fmla="*/ 1120748 w 2371972"/>
                <a:gd name="connsiteY28872" fmla="*/ 3490509 h 3508684"/>
                <a:gd name="connsiteX28873" fmla="*/ 1120082 w 2371972"/>
                <a:gd name="connsiteY28873" fmla="*/ 3490795 h 3508684"/>
                <a:gd name="connsiteX28874" fmla="*/ 1119322 w 2371972"/>
                <a:gd name="connsiteY28874" fmla="*/ 3494696 h 3508684"/>
                <a:gd name="connsiteX28875" fmla="*/ 1121128 w 2371972"/>
                <a:gd name="connsiteY28875" fmla="*/ 3496980 h 3508684"/>
                <a:gd name="connsiteX28876" fmla="*/ 1122174 w 2371972"/>
                <a:gd name="connsiteY28876" fmla="*/ 3504117 h 3508684"/>
                <a:gd name="connsiteX28877" fmla="*/ 1125788 w 2371972"/>
                <a:gd name="connsiteY28877" fmla="*/ 3504973 h 3508684"/>
                <a:gd name="connsiteX28878" fmla="*/ 1130258 w 2371972"/>
                <a:gd name="connsiteY28878" fmla="*/ 3504592 h 3508684"/>
                <a:gd name="connsiteX28879" fmla="*/ 1131780 w 2371972"/>
                <a:gd name="connsiteY28879" fmla="*/ 3506306 h 3508684"/>
                <a:gd name="connsiteX28880" fmla="*/ 1131019 w 2371972"/>
                <a:gd name="connsiteY28880" fmla="*/ 3507828 h 3508684"/>
                <a:gd name="connsiteX28881" fmla="*/ 1129973 w 2371972"/>
                <a:gd name="connsiteY28881" fmla="*/ 3508399 h 3508684"/>
                <a:gd name="connsiteX28882" fmla="*/ 1126074 w 2371972"/>
                <a:gd name="connsiteY28882" fmla="*/ 3508114 h 3508684"/>
                <a:gd name="connsiteX28883" fmla="*/ 1124552 w 2371972"/>
                <a:gd name="connsiteY28883" fmla="*/ 3508685 h 3508684"/>
                <a:gd name="connsiteX28884" fmla="*/ 1122460 w 2371972"/>
                <a:gd name="connsiteY28884" fmla="*/ 3508685 h 3508684"/>
                <a:gd name="connsiteX28885" fmla="*/ 1121128 w 2371972"/>
                <a:gd name="connsiteY28885" fmla="*/ 3508304 h 3508684"/>
                <a:gd name="connsiteX28886" fmla="*/ 1120272 w 2371972"/>
                <a:gd name="connsiteY28886" fmla="*/ 3507162 h 3508684"/>
                <a:gd name="connsiteX28887" fmla="*/ 1119226 w 2371972"/>
                <a:gd name="connsiteY28887" fmla="*/ 3506591 h 3508684"/>
                <a:gd name="connsiteX28888" fmla="*/ 1118561 w 2371972"/>
                <a:gd name="connsiteY28888" fmla="*/ 3505735 h 3508684"/>
                <a:gd name="connsiteX28889" fmla="*/ 1120082 w 2371972"/>
                <a:gd name="connsiteY28889" fmla="*/ 3505354 h 3508684"/>
                <a:gd name="connsiteX28890" fmla="*/ 1119036 w 2371972"/>
                <a:gd name="connsiteY28890" fmla="*/ 3504498 h 3508684"/>
                <a:gd name="connsiteX28891" fmla="*/ 1116183 w 2371972"/>
                <a:gd name="connsiteY28891" fmla="*/ 3504878 h 3508684"/>
                <a:gd name="connsiteX28892" fmla="*/ 1112569 w 2371972"/>
                <a:gd name="connsiteY28892" fmla="*/ 3504307 h 3508684"/>
                <a:gd name="connsiteX28893" fmla="*/ 1109146 w 2371972"/>
                <a:gd name="connsiteY28893" fmla="*/ 3502119 h 3508684"/>
                <a:gd name="connsiteX28894" fmla="*/ 1103820 w 2371972"/>
                <a:gd name="connsiteY28894" fmla="*/ 3501928 h 3508684"/>
                <a:gd name="connsiteX28895" fmla="*/ 1098495 w 2371972"/>
                <a:gd name="connsiteY28895" fmla="*/ 3497551 h 3508684"/>
                <a:gd name="connsiteX28896" fmla="*/ 1098209 w 2371972"/>
                <a:gd name="connsiteY28896" fmla="*/ 3496694 h 3508684"/>
                <a:gd name="connsiteX28897" fmla="*/ 1096688 w 2371972"/>
                <a:gd name="connsiteY28897" fmla="*/ 3495838 h 3508684"/>
                <a:gd name="connsiteX28898" fmla="*/ 1094596 w 2371972"/>
                <a:gd name="connsiteY28898" fmla="*/ 3493840 h 3508684"/>
                <a:gd name="connsiteX28899" fmla="*/ 1093740 w 2371972"/>
                <a:gd name="connsiteY28899" fmla="*/ 3492127 h 3508684"/>
                <a:gd name="connsiteX28900" fmla="*/ 1092218 w 2371972"/>
                <a:gd name="connsiteY28900" fmla="*/ 3491270 h 3508684"/>
                <a:gd name="connsiteX28901" fmla="*/ 1090031 w 2371972"/>
                <a:gd name="connsiteY28901" fmla="*/ 3488606 h 3508684"/>
                <a:gd name="connsiteX28902" fmla="*/ 1087368 w 2371972"/>
                <a:gd name="connsiteY28902" fmla="*/ 3487750 h 3508684"/>
                <a:gd name="connsiteX28903" fmla="*/ 1086322 w 2371972"/>
                <a:gd name="connsiteY28903" fmla="*/ 3486037 h 3508684"/>
                <a:gd name="connsiteX28904" fmla="*/ 1086798 w 2371972"/>
                <a:gd name="connsiteY28904" fmla="*/ 3484324 h 3508684"/>
                <a:gd name="connsiteX28905" fmla="*/ 1085466 w 2371972"/>
                <a:gd name="connsiteY28905" fmla="*/ 3480232 h 3508684"/>
                <a:gd name="connsiteX28906" fmla="*/ 1086798 w 2371972"/>
                <a:gd name="connsiteY28906" fmla="*/ 3478709 h 3508684"/>
                <a:gd name="connsiteX28907" fmla="*/ 1085276 w 2371972"/>
                <a:gd name="connsiteY28907" fmla="*/ 3477853 h 3508684"/>
                <a:gd name="connsiteX28908" fmla="*/ 1084610 w 2371972"/>
                <a:gd name="connsiteY28908" fmla="*/ 3475855 h 3508684"/>
                <a:gd name="connsiteX28909" fmla="*/ 1083564 w 2371972"/>
                <a:gd name="connsiteY28909" fmla="*/ 3474522 h 3508684"/>
                <a:gd name="connsiteX28910" fmla="*/ 1082898 w 2371972"/>
                <a:gd name="connsiteY28910" fmla="*/ 3472239 h 3508684"/>
                <a:gd name="connsiteX28911" fmla="*/ 1083754 w 2371972"/>
                <a:gd name="connsiteY28911" fmla="*/ 3469384 h 3508684"/>
                <a:gd name="connsiteX28912" fmla="*/ 1083469 w 2371972"/>
                <a:gd name="connsiteY28912" fmla="*/ 3468813 h 3508684"/>
                <a:gd name="connsiteX28913" fmla="*/ 1084800 w 2371972"/>
                <a:gd name="connsiteY28913" fmla="*/ 3468813 h 3508684"/>
                <a:gd name="connsiteX28914" fmla="*/ 1085086 w 2371972"/>
                <a:gd name="connsiteY28914" fmla="*/ 3467957 h 3508684"/>
                <a:gd name="connsiteX28915" fmla="*/ 1085942 w 2371972"/>
                <a:gd name="connsiteY28915" fmla="*/ 3467766 h 3508684"/>
                <a:gd name="connsiteX28916" fmla="*/ 1091267 w 2371972"/>
                <a:gd name="connsiteY28916" fmla="*/ 3463294 h 3508684"/>
                <a:gd name="connsiteX28917" fmla="*/ 1093359 w 2371972"/>
                <a:gd name="connsiteY28917" fmla="*/ 3462437 h 3508684"/>
                <a:gd name="connsiteX28918" fmla="*/ 1093645 w 2371972"/>
                <a:gd name="connsiteY28918" fmla="*/ 3461581 h 3508684"/>
                <a:gd name="connsiteX28919" fmla="*/ 1091172 w 2371972"/>
                <a:gd name="connsiteY28919" fmla="*/ 3460249 h 3508684"/>
                <a:gd name="connsiteX28920" fmla="*/ 1090126 w 2371972"/>
                <a:gd name="connsiteY28920" fmla="*/ 3459107 h 3508684"/>
                <a:gd name="connsiteX28921" fmla="*/ 1089650 w 2371972"/>
                <a:gd name="connsiteY28921" fmla="*/ 3457775 h 3508684"/>
                <a:gd name="connsiteX28922" fmla="*/ 1088795 w 2371972"/>
                <a:gd name="connsiteY28922" fmla="*/ 3456918 h 3508684"/>
                <a:gd name="connsiteX28923" fmla="*/ 1088319 w 2371972"/>
                <a:gd name="connsiteY28923" fmla="*/ 3454063 h 3508684"/>
                <a:gd name="connsiteX28924" fmla="*/ 1086132 w 2371972"/>
                <a:gd name="connsiteY28924" fmla="*/ 3450162 h 3508684"/>
                <a:gd name="connsiteX28925" fmla="*/ 1086607 w 2371972"/>
                <a:gd name="connsiteY28925" fmla="*/ 3448164 h 3508684"/>
                <a:gd name="connsiteX28926" fmla="*/ 1087273 w 2371972"/>
                <a:gd name="connsiteY28926" fmla="*/ 3447307 h 3508684"/>
                <a:gd name="connsiteX28927" fmla="*/ 1090411 w 2371972"/>
                <a:gd name="connsiteY28927" fmla="*/ 3445785 h 3508684"/>
                <a:gd name="connsiteX28928" fmla="*/ 1090887 w 2371972"/>
                <a:gd name="connsiteY28928" fmla="*/ 3444643 h 3508684"/>
                <a:gd name="connsiteX28929" fmla="*/ 1090601 w 2371972"/>
                <a:gd name="connsiteY28929" fmla="*/ 3443120 h 3508684"/>
                <a:gd name="connsiteX28930" fmla="*/ 1089270 w 2371972"/>
                <a:gd name="connsiteY28930" fmla="*/ 3441788 h 3508684"/>
                <a:gd name="connsiteX28931" fmla="*/ 1086607 w 2371972"/>
                <a:gd name="connsiteY28931" fmla="*/ 3441503 h 3508684"/>
                <a:gd name="connsiteX28932" fmla="*/ 1081662 w 2371972"/>
                <a:gd name="connsiteY28932" fmla="*/ 3439504 h 3508684"/>
                <a:gd name="connsiteX28933" fmla="*/ 1080331 w 2371972"/>
                <a:gd name="connsiteY28933" fmla="*/ 3439314 h 3508684"/>
                <a:gd name="connsiteX28934" fmla="*/ 1077858 w 2371972"/>
                <a:gd name="connsiteY28934" fmla="*/ 3440170 h 3508684"/>
                <a:gd name="connsiteX28935" fmla="*/ 1075766 w 2371972"/>
                <a:gd name="connsiteY28935" fmla="*/ 3438172 h 3508684"/>
                <a:gd name="connsiteX28936" fmla="*/ 1075290 w 2371972"/>
                <a:gd name="connsiteY28936" fmla="*/ 3436459 h 3508684"/>
                <a:gd name="connsiteX28937" fmla="*/ 1076337 w 2371972"/>
                <a:gd name="connsiteY28937" fmla="*/ 3435127 h 3508684"/>
                <a:gd name="connsiteX28938" fmla="*/ 1075861 w 2371972"/>
                <a:gd name="connsiteY28938" fmla="*/ 3433129 h 3508684"/>
                <a:gd name="connsiteX28939" fmla="*/ 1076907 w 2371972"/>
                <a:gd name="connsiteY28939" fmla="*/ 3432272 h 3508684"/>
                <a:gd name="connsiteX28940" fmla="*/ 1076432 w 2371972"/>
                <a:gd name="connsiteY28940" fmla="*/ 3430083 h 3508684"/>
                <a:gd name="connsiteX28941" fmla="*/ 1077192 w 2371972"/>
                <a:gd name="connsiteY28941" fmla="*/ 3429227 h 3508684"/>
                <a:gd name="connsiteX28942" fmla="*/ 1077668 w 2371972"/>
                <a:gd name="connsiteY28942" fmla="*/ 3427229 h 3508684"/>
                <a:gd name="connsiteX28943" fmla="*/ 1075385 w 2371972"/>
                <a:gd name="connsiteY28943" fmla="*/ 3426848 h 3508684"/>
                <a:gd name="connsiteX28944" fmla="*/ 1075100 w 2371972"/>
                <a:gd name="connsiteY28944" fmla="*/ 3425992 h 3508684"/>
                <a:gd name="connsiteX28945" fmla="*/ 1071962 w 2371972"/>
                <a:gd name="connsiteY28945" fmla="*/ 3425611 h 3508684"/>
                <a:gd name="connsiteX28946" fmla="*/ 1071677 w 2371972"/>
                <a:gd name="connsiteY28946" fmla="*/ 3425040 h 3508684"/>
                <a:gd name="connsiteX28947" fmla="*/ 1071011 w 2371972"/>
                <a:gd name="connsiteY28947" fmla="*/ 3425040 h 3508684"/>
                <a:gd name="connsiteX28948" fmla="*/ 1070250 w 2371972"/>
                <a:gd name="connsiteY28948" fmla="*/ 3421614 h 3508684"/>
                <a:gd name="connsiteX28949" fmla="*/ 1069394 w 2371972"/>
                <a:gd name="connsiteY28949" fmla="*/ 3421234 h 3508684"/>
                <a:gd name="connsiteX28950" fmla="*/ 1069870 w 2371972"/>
                <a:gd name="connsiteY28950" fmla="*/ 3419711 h 3508684"/>
                <a:gd name="connsiteX28951" fmla="*/ 1069584 w 2371972"/>
                <a:gd name="connsiteY28951" fmla="*/ 3418855 h 3508684"/>
                <a:gd name="connsiteX28952" fmla="*/ 1070916 w 2371972"/>
                <a:gd name="connsiteY28952" fmla="*/ 3418284 h 3508684"/>
                <a:gd name="connsiteX28953" fmla="*/ 1071582 w 2371972"/>
                <a:gd name="connsiteY28953" fmla="*/ 3418855 h 3508684"/>
                <a:gd name="connsiteX28954" fmla="*/ 1072437 w 2371972"/>
                <a:gd name="connsiteY28954" fmla="*/ 3418474 h 3508684"/>
                <a:gd name="connsiteX28955" fmla="*/ 1072723 w 2371972"/>
                <a:gd name="connsiteY28955" fmla="*/ 3414002 h 3508684"/>
                <a:gd name="connsiteX28956" fmla="*/ 1071867 w 2371972"/>
                <a:gd name="connsiteY28956" fmla="*/ 3413811 h 3508684"/>
                <a:gd name="connsiteX28957" fmla="*/ 1071867 w 2371972"/>
                <a:gd name="connsiteY28957" fmla="*/ 3411623 h 3508684"/>
                <a:gd name="connsiteX28958" fmla="*/ 1069204 w 2371972"/>
                <a:gd name="connsiteY28958" fmla="*/ 3409624 h 3508684"/>
                <a:gd name="connsiteX28959" fmla="*/ 1068158 w 2371972"/>
                <a:gd name="connsiteY28959" fmla="*/ 3407340 h 3508684"/>
                <a:gd name="connsiteX28960" fmla="*/ 1067112 w 2371972"/>
                <a:gd name="connsiteY28960" fmla="*/ 3406770 h 3508684"/>
                <a:gd name="connsiteX28961" fmla="*/ 1067112 w 2371972"/>
                <a:gd name="connsiteY28961" fmla="*/ 3406294 h 3508684"/>
                <a:gd name="connsiteX28962" fmla="*/ 1068158 w 2371972"/>
                <a:gd name="connsiteY28962" fmla="*/ 3405723 h 3508684"/>
                <a:gd name="connsiteX28963" fmla="*/ 1067397 w 2371972"/>
                <a:gd name="connsiteY28963" fmla="*/ 3405152 h 3508684"/>
                <a:gd name="connsiteX28964" fmla="*/ 1064734 w 2371972"/>
                <a:gd name="connsiteY28964" fmla="*/ 3406294 h 3508684"/>
                <a:gd name="connsiteX28965" fmla="*/ 1064069 w 2371972"/>
                <a:gd name="connsiteY28965" fmla="*/ 3405913 h 3508684"/>
                <a:gd name="connsiteX28966" fmla="*/ 1063783 w 2371972"/>
                <a:gd name="connsiteY28966" fmla="*/ 3404771 h 3508684"/>
                <a:gd name="connsiteX28967" fmla="*/ 1061311 w 2371972"/>
                <a:gd name="connsiteY28967" fmla="*/ 3403439 h 3508684"/>
                <a:gd name="connsiteX28968" fmla="*/ 1059504 w 2371972"/>
                <a:gd name="connsiteY28968" fmla="*/ 3400584 h 3508684"/>
                <a:gd name="connsiteX28969" fmla="*/ 1057031 w 2371972"/>
                <a:gd name="connsiteY28969" fmla="*/ 3399728 h 3508684"/>
                <a:gd name="connsiteX28970" fmla="*/ 1056175 w 2371972"/>
                <a:gd name="connsiteY28970" fmla="*/ 3400109 h 3508684"/>
                <a:gd name="connsiteX28971" fmla="*/ 1055700 w 2371972"/>
                <a:gd name="connsiteY28971" fmla="*/ 3399252 h 3508684"/>
                <a:gd name="connsiteX28972" fmla="*/ 1054844 w 2371972"/>
                <a:gd name="connsiteY28972" fmla="*/ 3398967 h 3508684"/>
                <a:gd name="connsiteX28973" fmla="*/ 1055319 w 2371972"/>
                <a:gd name="connsiteY28973" fmla="*/ 3394780 h 3508684"/>
                <a:gd name="connsiteX28974" fmla="*/ 1056080 w 2371972"/>
                <a:gd name="connsiteY28974" fmla="*/ 3393638 h 3508684"/>
                <a:gd name="connsiteX28975" fmla="*/ 1054749 w 2371972"/>
                <a:gd name="connsiteY28975" fmla="*/ 3391259 h 3508684"/>
                <a:gd name="connsiteX28976" fmla="*/ 1053703 w 2371972"/>
                <a:gd name="connsiteY28976" fmla="*/ 3391259 h 3508684"/>
                <a:gd name="connsiteX28977" fmla="*/ 1052657 w 2371972"/>
                <a:gd name="connsiteY28977" fmla="*/ 3390688 h 3508684"/>
                <a:gd name="connsiteX28978" fmla="*/ 1052657 w 2371972"/>
                <a:gd name="connsiteY28978" fmla="*/ 3389831 h 3508684"/>
                <a:gd name="connsiteX28979" fmla="*/ 1051801 w 2371972"/>
                <a:gd name="connsiteY28979" fmla="*/ 3389641 h 3508684"/>
                <a:gd name="connsiteX28980" fmla="*/ 1051325 w 2371972"/>
                <a:gd name="connsiteY28980" fmla="*/ 3387262 h 3508684"/>
                <a:gd name="connsiteX28981" fmla="*/ 1046665 w 2371972"/>
                <a:gd name="connsiteY28981" fmla="*/ 3385549 h 3508684"/>
                <a:gd name="connsiteX28982" fmla="*/ 1043052 w 2371972"/>
                <a:gd name="connsiteY28982" fmla="*/ 3383265 h 3508684"/>
                <a:gd name="connsiteX28983" fmla="*/ 1041720 w 2371972"/>
                <a:gd name="connsiteY28983" fmla="*/ 3382885 h 3508684"/>
                <a:gd name="connsiteX28984" fmla="*/ 1039913 w 2371972"/>
                <a:gd name="connsiteY28984" fmla="*/ 3380506 h 3508684"/>
                <a:gd name="connsiteX28985" fmla="*/ 1037060 w 2371972"/>
                <a:gd name="connsiteY28985" fmla="*/ 3373940 h 3508684"/>
                <a:gd name="connsiteX28986" fmla="*/ 1034873 w 2371972"/>
                <a:gd name="connsiteY28986" fmla="*/ 3373559 h 3508684"/>
                <a:gd name="connsiteX28987" fmla="*/ 1033066 w 2371972"/>
                <a:gd name="connsiteY28987" fmla="*/ 3373940 h 3508684"/>
                <a:gd name="connsiteX28988" fmla="*/ 1032781 w 2371972"/>
                <a:gd name="connsiteY28988" fmla="*/ 3373369 h 3508684"/>
                <a:gd name="connsiteX28989" fmla="*/ 1031449 w 2371972"/>
                <a:gd name="connsiteY28989" fmla="*/ 3373655 h 3508684"/>
                <a:gd name="connsiteX28990" fmla="*/ 1030118 w 2371972"/>
                <a:gd name="connsiteY28990" fmla="*/ 3372798 h 3508684"/>
                <a:gd name="connsiteX28991" fmla="*/ 1028787 w 2371972"/>
                <a:gd name="connsiteY28991" fmla="*/ 3369753 h 3508684"/>
                <a:gd name="connsiteX28992" fmla="*/ 1025934 w 2371972"/>
                <a:gd name="connsiteY28992" fmla="*/ 3367279 h 3508684"/>
                <a:gd name="connsiteX28993" fmla="*/ 1026124 w 2371972"/>
                <a:gd name="connsiteY28993" fmla="*/ 3364710 h 3508684"/>
                <a:gd name="connsiteX28994" fmla="*/ 1023271 w 2371972"/>
                <a:gd name="connsiteY28994" fmla="*/ 3363853 h 3508684"/>
                <a:gd name="connsiteX28995" fmla="*/ 1021749 w 2371972"/>
                <a:gd name="connsiteY28995" fmla="*/ 3361855 h 3508684"/>
                <a:gd name="connsiteX28996" fmla="*/ 1021749 w 2371972"/>
                <a:gd name="connsiteY28996" fmla="*/ 3359666 h 3508684"/>
                <a:gd name="connsiteX28997" fmla="*/ 1021084 w 2371972"/>
                <a:gd name="connsiteY28997" fmla="*/ 3358524 h 3508684"/>
                <a:gd name="connsiteX28998" fmla="*/ 1017470 w 2371972"/>
                <a:gd name="connsiteY28998" fmla="*/ 3358334 h 3508684"/>
                <a:gd name="connsiteX28999" fmla="*/ 1016804 w 2371972"/>
                <a:gd name="connsiteY28999" fmla="*/ 3354432 h 3508684"/>
                <a:gd name="connsiteX29000" fmla="*/ 1015473 w 2371972"/>
                <a:gd name="connsiteY29000" fmla="*/ 3354623 h 3508684"/>
                <a:gd name="connsiteX29001" fmla="*/ 1014617 w 2371972"/>
                <a:gd name="connsiteY29001" fmla="*/ 3351863 h 3508684"/>
                <a:gd name="connsiteX29002" fmla="*/ 1013951 w 2371972"/>
                <a:gd name="connsiteY29002" fmla="*/ 3351863 h 3508684"/>
                <a:gd name="connsiteX29003" fmla="*/ 1013476 w 2371972"/>
                <a:gd name="connsiteY29003" fmla="*/ 3348437 h 3508684"/>
                <a:gd name="connsiteX29004" fmla="*/ 1014997 w 2371972"/>
                <a:gd name="connsiteY29004" fmla="*/ 3346249 h 3508684"/>
                <a:gd name="connsiteX29005" fmla="*/ 1014997 w 2371972"/>
                <a:gd name="connsiteY29005" fmla="*/ 3344251 h 3508684"/>
                <a:gd name="connsiteX29006" fmla="*/ 1014141 w 2371972"/>
                <a:gd name="connsiteY29006" fmla="*/ 3342728 h 3508684"/>
                <a:gd name="connsiteX29007" fmla="*/ 1012049 w 2371972"/>
                <a:gd name="connsiteY29007" fmla="*/ 3341205 h 3508684"/>
                <a:gd name="connsiteX29008" fmla="*/ 1011574 w 2371972"/>
                <a:gd name="connsiteY29008" fmla="*/ 3338160 h 3508684"/>
                <a:gd name="connsiteX29009" fmla="*/ 1010528 w 2371972"/>
                <a:gd name="connsiteY29009" fmla="*/ 3336162 h 3508684"/>
                <a:gd name="connsiteX29010" fmla="*/ 1009482 w 2371972"/>
                <a:gd name="connsiteY29010" fmla="*/ 3332451 h 3508684"/>
                <a:gd name="connsiteX29011" fmla="*/ 1007960 w 2371972"/>
                <a:gd name="connsiteY29011" fmla="*/ 3330262 h 3508684"/>
                <a:gd name="connsiteX29012" fmla="*/ 1007675 w 2371972"/>
                <a:gd name="connsiteY29012" fmla="*/ 3327883 h 3508684"/>
                <a:gd name="connsiteX29013" fmla="*/ 1006819 w 2371972"/>
                <a:gd name="connsiteY29013" fmla="*/ 3327312 h 3508684"/>
                <a:gd name="connsiteX29014" fmla="*/ 1006153 w 2371972"/>
                <a:gd name="connsiteY29014" fmla="*/ 3325314 h 3508684"/>
                <a:gd name="connsiteX29015" fmla="*/ 1006438 w 2371972"/>
                <a:gd name="connsiteY29015" fmla="*/ 3324457 h 3508684"/>
                <a:gd name="connsiteX29016" fmla="*/ 1005392 w 2371972"/>
                <a:gd name="connsiteY29016" fmla="*/ 3324077 h 3508684"/>
                <a:gd name="connsiteX29017" fmla="*/ 1003585 w 2371972"/>
                <a:gd name="connsiteY29017" fmla="*/ 3322079 h 3508684"/>
                <a:gd name="connsiteX29018" fmla="*/ 1002825 w 2371972"/>
                <a:gd name="connsiteY29018" fmla="*/ 3318938 h 3508684"/>
                <a:gd name="connsiteX29019" fmla="*/ 1001493 w 2371972"/>
                <a:gd name="connsiteY29019" fmla="*/ 3318938 h 3508684"/>
                <a:gd name="connsiteX29020" fmla="*/ 1001018 w 2371972"/>
                <a:gd name="connsiteY29020" fmla="*/ 3318368 h 3508684"/>
                <a:gd name="connsiteX29021" fmla="*/ 999211 w 2371972"/>
                <a:gd name="connsiteY29021" fmla="*/ 3314181 h 3508684"/>
                <a:gd name="connsiteX29022" fmla="*/ 998355 w 2371972"/>
                <a:gd name="connsiteY29022" fmla="*/ 3305426 h 3508684"/>
                <a:gd name="connsiteX29023" fmla="*/ 998070 w 2371972"/>
                <a:gd name="connsiteY29023" fmla="*/ 3298955 h 3508684"/>
                <a:gd name="connsiteX29024" fmla="*/ 998545 w 2371972"/>
                <a:gd name="connsiteY29024" fmla="*/ 3295434 h 3508684"/>
                <a:gd name="connsiteX29025" fmla="*/ 998070 w 2371972"/>
                <a:gd name="connsiteY29025" fmla="*/ 3287917 h 3508684"/>
                <a:gd name="connsiteX29026" fmla="*/ 1001683 w 2371972"/>
                <a:gd name="connsiteY29026" fmla="*/ 3277164 h 3508684"/>
                <a:gd name="connsiteX29027" fmla="*/ 1000827 w 2371972"/>
                <a:gd name="connsiteY29027" fmla="*/ 3273833 h 3508684"/>
                <a:gd name="connsiteX29028" fmla="*/ 1001493 w 2371972"/>
                <a:gd name="connsiteY29028" fmla="*/ 3273833 h 3508684"/>
                <a:gd name="connsiteX29029" fmla="*/ 1001208 w 2371972"/>
                <a:gd name="connsiteY29029" fmla="*/ 3272977 h 3508684"/>
                <a:gd name="connsiteX29030" fmla="*/ 997404 w 2371972"/>
                <a:gd name="connsiteY29030" fmla="*/ 3272406 h 3508684"/>
                <a:gd name="connsiteX29031" fmla="*/ 997119 w 2371972"/>
                <a:gd name="connsiteY29031" fmla="*/ 3269932 h 3508684"/>
                <a:gd name="connsiteX29032" fmla="*/ 999401 w 2371972"/>
                <a:gd name="connsiteY29032" fmla="*/ 3267077 h 3508684"/>
                <a:gd name="connsiteX29033" fmla="*/ 1000732 w 2371972"/>
                <a:gd name="connsiteY29033" fmla="*/ 3260226 h 3508684"/>
                <a:gd name="connsiteX29034" fmla="*/ 1002064 w 2371972"/>
                <a:gd name="connsiteY29034" fmla="*/ 3260416 h 3508684"/>
                <a:gd name="connsiteX29035" fmla="*/ 1002539 w 2371972"/>
                <a:gd name="connsiteY29035" fmla="*/ 3260035 h 3508684"/>
                <a:gd name="connsiteX29036" fmla="*/ 1002825 w 2371972"/>
                <a:gd name="connsiteY29036" fmla="*/ 3256134 h 3508684"/>
                <a:gd name="connsiteX29037" fmla="*/ 1004917 w 2371972"/>
                <a:gd name="connsiteY29037" fmla="*/ 3252422 h 3508684"/>
                <a:gd name="connsiteX29038" fmla="*/ 1005773 w 2371972"/>
                <a:gd name="connsiteY29038" fmla="*/ 3252232 h 3508684"/>
                <a:gd name="connsiteX29039" fmla="*/ 1007294 w 2371972"/>
                <a:gd name="connsiteY29039" fmla="*/ 3250519 h 3508684"/>
                <a:gd name="connsiteX29040" fmla="*/ 1007009 w 2371972"/>
                <a:gd name="connsiteY29040" fmla="*/ 3249663 h 3508684"/>
                <a:gd name="connsiteX29041" fmla="*/ 1007484 w 2371972"/>
                <a:gd name="connsiteY29041" fmla="*/ 3248521 h 3508684"/>
                <a:gd name="connsiteX29042" fmla="*/ 1009291 w 2371972"/>
                <a:gd name="connsiteY29042" fmla="*/ 3247665 h 3508684"/>
                <a:gd name="connsiteX29043" fmla="*/ 1011764 w 2371972"/>
                <a:gd name="connsiteY29043" fmla="*/ 3247094 h 3508684"/>
                <a:gd name="connsiteX29044" fmla="*/ 1012810 w 2371972"/>
                <a:gd name="connsiteY29044" fmla="*/ 3247665 h 3508684"/>
                <a:gd name="connsiteX29045" fmla="*/ 1013856 w 2371972"/>
                <a:gd name="connsiteY29045" fmla="*/ 3247474 h 3508684"/>
                <a:gd name="connsiteX29046" fmla="*/ 1014141 w 2371972"/>
                <a:gd name="connsiteY29046" fmla="*/ 3248331 h 3508684"/>
                <a:gd name="connsiteX29047" fmla="*/ 1015473 w 2371972"/>
                <a:gd name="connsiteY29047" fmla="*/ 3248711 h 3508684"/>
                <a:gd name="connsiteX29048" fmla="*/ 1016804 w 2371972"/>
                <a:gd name="connsiteY29048" fmla="*/ 3248331 h 3508684"/>
                <a:gd name="connsiteX29049" fmla="*/ 1018896 w 2371972"/>
                <a:gd name="connsiteY29049" fmla="*/ 3246618 h 3508684"/>
                <a:gd name="connsiteX29050" fmla="*/ 1022986 w 2371972"/>
                <a:gd name="connsiteY29050" fmla="*/ 3245286 h 3508684"/>
                <a:gd name="connsiteX29051" fmla="*/ 1023271 w 2371972"/>
                <a:gd name="connsiteY29051" fmla="*/ 3243763 h 3508684"/>
                <a:gd name="connsiteX29052" fmla="*/ 1027360 w 2371972"/>
                <a:gd name="connsiteY29052" fmla="*/ 3241575 h 3508684"/>
                <a:gd name="connsiteX29053" fmla="*/ 1030498 w 2371972"/>
                <a:gd name="connsiteY29053" fmla="*/ 3240718 h 3508684"/>
                <a:gd name="connsiteX29054" fmla="*/ 1034112 w 2371972"/>
                <a:gd name="connsiteY29054" fmla="*/ 3240908 h 3508684"/>
                <a:gd name="connsiteX29055" fmla="*/ 1036204 w 2371972"/>
                <a:gd name="connsiteY29055" fmla="*/ 3243763 h 3508684"/>
                <a:gd name="connsiteX29056" fmla="*/ 1037726 w 2371972"/>
                <a:gd name="connsiteY29056" fmla="*/ 3249473 h 3508684"/>
                <a:gd name="connsiteX29057" fmla="*/ 1039057 w 2371972"/>
                <a:gd name="connsiteY29057" fmla="*/ 3251852 h 3508684"/>
                <a:gd name="connsiteX29058" fmla="*/ 1038297 w 2371972"/>
                <a:gd name="connsiteY29058" fmla="*/ 3252993 h 3508684"/>
                <a:gd name="connsiteX29059" fmla="*/ 1038772 w 2371972"/>
                <a:gd name="connsiteY29059" fmla="*/ 3253850 h 3508684"/>
                <a:gd name="connsiteX29060" fmla="*/ 1039533 w 2371972"/>
                <a:gd name="connsiteY29060" fmla="*/ 3253850 h 3508684"/>
                <a:gd name="connsiteX29061" fmla="*/ 1042671 w 2371972"/>
                <a:gd name="connsiteY29061" fmla="*/ 3256324 h 3508684"/>
                <a:gd name="connsiteX29062" fmla="*/ 1043147 w 2371972"/>
                <a:gd name="connsiteY29062" fmla="*/ 3260226 h 3508684"/>
                <a:gd name="connsiteX29063" fmla="*/ 1044478 w 2371972"/>
                <a:gd name="connsiteY29063" fmla="*/ 3261558 h 3508684"/>
                <a:gd name="connsiteX29064" fmla="*/ 1044954 w 2371972"/>
                <a:gd name="connsiteY29064" fmla="*/ 3264032 h 3508684"/>
                <a:gd name="connsiteX29065" fmla="*/ 1044193 w 2371972"/>
                <a:gd name="connsiteY29065" fmla="*/ 3266601 h 3508684"/>
                <a:gd name="connsiteX29066" fmla="*/ 1044478 w 2371972"/>
                <a:gd name="connsiteY29066" fmla="*/ 3267838 h 3508684"/>
                <a:gd name="connsiteX29067" fmla="*/ 1046761 w 2371972"/>
                <a:gd name="connsiteY29067" fmla="*/ 3272882 h 3508684"/>
                <a:gd name="connsiteX29068" fmla="*/ 1046761 w 2371972"/>
                <a:gd name="connsiteY29068" fmla="*/ 3274214 h 3508684"/>
                <a:gd name="connsiteX29069" fmla="*/ 1050374 w 2371972"/>
                <a:gd name="connsiteY29069" fmla="*/ 3277544 h 3508684"/>
                <a:gd name="connsiteX29070" fmla="*/ 1051135 w 2371972"/>
                <a:gd name="connsiteY29070" fmla="*/ 3279257 h 3508684"/>
                <a:gd name="connsiteX29071" fmla="*/ 1050279 w 2371972"/>
                <a:gd name="connsiteY29071" fmla="*/ 3278876 h 3508684"/>
                <a:gd name="connsiteX29072" fmla="*/ 1049804 w 2371972"/>
                <a:gd name="connsiteY29072" fmla="*/ 3277735 h 3508684"/>
                <a:gd name="connsiteX29073" fmla="*/ 1047616 w 2371972"/>
                <a:gd name="connsiteY29073" fmla="*/ 3276022 h 3508684"/>
                <a:gd name="connsiteX29074" fmla="*/ 1045429 w 2371972"/>
                <a:gd name="connsiteY29074" fmla="*/ 3276403 h 3508684"/>
                <a:gd name="connsiteX29075" fmla="*/ 1043907 w 2371972"/>
                <a:gd name="connsiteY29075" fmla="*/ 3278591 h 3508684"/>
                <a:gd name="connsiteX29076" fmla="*/ 1043432 w 2371972"/>
                <a:gd name="connsiteY29076" fmla="*/ 3282588 h 3508684"/>
                <a:gd name="connsiteX29077" fmla="*/ 1044954 w 2371972"/>
                <a:gd name="connsiteY29077" fmla="*/ 3284110 h 3508684"/>
                <a:gd name="connsiteX29078" fmla="*/ 1045619 w 2371972"/>
                <a:gd name="connsiteY29078" fmla="*/ 3286870 h 3508684"/>
                <a:gd name="connsiteX29079" fmla="*/ 1044573 w 2371972"/>
                <a:gd name="connsiteY29079" fmla="*/ 3286870 h 3508684"/>
                <a:gd name="connsiteX29080" fmla="*/ 1044288 w 2371972"/>
                <a:gd name="connsiteY29080" fmla="*/ 3288868 h 3508684"/>
                <a:gd name="connsiteX29081" fmla="*/ 1045619 w 2371972"/>
                <a:gd name="connsiteY29081" fmla="*/ 3293055 h 3508684"/>
                <a:gd name="connsiteX29082" fmla="*/ 1045144 w 2371972"/>
                <a:gd name="connsiteY29082" fmla="*/ 3296195 h 3508684"/>
                <a:gd name="connsiteX29083" fmla="*/ 1046000 w 2371972"/>
                <a:gd name="connsiteY29083" fmla="*/ 3299050 h 3508684"/>
                <a:gd name="connsiteX29084" fmla="*/ 1045524 w 2371972"/>
                <a:gd name="connsiteY29084" fmla="*/ 3300382 h 3508684"/>
                <a:gd name="connsiteX29085" fmla="*/ 1046380 w 2371972"/>
                <a:gd name="connsiteY29085" fmla="*/ 3301239 h 3508684"/>
                <a:gd name="connsiteX29086" fmla="*/ 1047046 w 2371972"/>
                <a:gd name="connsiteY29086" fmla="*/ 3304379 h 3508684"/>
                <a:gd name="connsiteX29087" fmla="*/ 1048377 w 2371972"/>
                <a:gd name="connsiteY29087" fmla="*/ 3306758 h 3508684"/>
                <a:gd name="connsiteX29088" fmla="*/ 1050184 w 2371972"/>
                <a:gd name="connsiteY29088" fmla="*/ 3308947 h 3508684"/>
                <a:gd name="connsiteX29089" fmla="*/ 1054369 w 2371972"/>
                <a:gd name="connsiteY29089" fmla="*/ 3311706 h 3508684"/>
                <a:gd name="connsiteX29090" fmla="*/ 1057222 w 2371972"/>
                <a:gd name="connsiteY29090" fmla="*/ 3316179 h 3508684"/>
                <a:gd name="connsiteX29091" fmla="*/ 1059694 w 2371972"/>
                <a:gd name="connsiteY29091" fmla="*/ 3318177 h 3508684"/>
                <a:gd name="connsiteX29092" fmla="*/ 1060550 w 2371972"/>
                <a:gd name="connsiteY29092" fmla="*/ 3318368 h 3508684"/>
                <a:gd name="connsiteX29093" fmla="*/ 1061025 w 2371972"/>
                <a:gd name="connsiteY29093" fmla="*/ 3317987 h 3508684"/>
                <a:gd name="connsiteX29094" fmla="*/ 1061691 w 2371972"/>
                <a:gd name="connsiteY29094" fmla="*/ 3319509 h 3508684"/>
                <a:gd name="connsiteX29095" fmla="*/ 1063213 w 2371972"/>
                <a:gd name="connsiteY29095" fmla="*/ 3319509 h 3508684"/>
                <a:gd name="connsiteX29096" fmla="*/ 1063498 w 2371972"/>
                <a:gd name="connsiteY29096" fmla="*/ 3318938 h 3508684"/>
                <a:gd name="connsiteX29097" fmla="*/ 1062452 w 2371972"/>
                <a:gd name="connsiteY29097" fmla="*/ 3318748 h 3508684"/>
                <a:gd name="connsiteX29098" fmla="*/ 1061691 w 2371972"/>
                <a:gd name="connsiteY29098" fmla="*/ 3317511 h 3508684"/>
                <a:gd name="connsiteX29099" fmla="*/ 1061977 w 2371972"/>
                <a:gd name="connsiteY29099" fmla="*/ 3316750 h 3508684"/>
                <a:gd name="connsiteX29100" fmla="*/ 1063023 w 2371972"/>
                <a:gd name="connsiteY29100" fmla="*/ 3316940 h 3508684"/>
                <a:gd name="connsiteX29101" fmla="*/ 1064829 w 2371972"/>
                <a:gd name="connsiteY29101" fmla="*/ 3318462 h 3508684"/>
                <a:gd name="connsiteX29102" fmla="*/ 1064829 w 2371972"/>
                <a:gd name="connsiteY29102" fmla="*/ 3319033 h 3508684"/>
                <a:gd name="connsiteX29103" fmla="*/ 1067682 w 2371972"/>
                <a:gd name="connsiteY29103" fmla="*/ 3319033 h 3508684"/>
                <a:gd name="connsiteX29104" fmla="*/ 1071296 w 2371972"/>
                <a:gd name="connsiteY29104" fmla="*/ 3316274 h 3508684"/>
                <a:gd name="connsiteX29105" fmla="*/ 1074435 w 2371972"/>
                <a:gd name="connsiteY29105" fmla="*/ 3314751 h 3508684"/>
                <a:gd name="connsiteX29106" fmla="*/ 1076241 w 2371972"/>
                <a:gd name="connsiteY29106" fmla="*/ 3311326 h 3508684"/>
                <a:gd name="connsiteX29107" fmla="*/ 1077288 w 2371972"/>
                <a:gd name="connsiteY29107" fmla="*/ 3311326 h 3508684"/>
                <a:gd name="connsiteX29108" fmla="*/ 1076527 w 2371972"/>
                <a:gd name="connsiteY29108" fmla="*/ 3310945 h 3508684"/>
                <a:gd name="connsiteX29109" fmla="*/ 1076051 w 2371972"/>
                <a:gd name="connsiteY29109" fmla="*/ 3309803 h 3508684"/>
                <a:gd name="connsiteX29110" fmla="*/ 1075766 w 2371972"/>
                <a:gd name="connsiteY29110" fmla="*/ 3307329 h 3508684"/>
                <a:gd name="connsiteX29111" fmla="*/ 1074910 w 2371972"/>
                <a:gd name="connsiteY29111" fmla="*/ 3305140 h 3508684"/>
                <a:gd name="connsiteX29112" fmla="*/ 1075385 w 2371972"/>
                <a:gd name="connsiteY29112" fmla="*/ 3303808 h 3508684"/>
                <a:gd name="connsiteX29113" fmla="*/ 1073864 w 2371972"/>
                <a:gd name="connsiteY29113" fmla="*/ 3297337 h 3508684"/>
                <a:gd name="connsiteX29114" fmla="*/ 1071772 w 2371972"/>
                <a:gd name="connsiteY29114" fmla="*/ 3296481 h 3508684"/>
                <a:gd name="connsiteX29115" fmla="*/ 1071296 w 2371972"/>
                <a:gd name="connsiteY29115" fmla="*/ 3294007 h 3508684"/>
                <a:gd name="connsiteX29116" fmla="*/ 1070535 w 2371972"/>
                <a:gd name="connsiteY29116" fmla="*/ 3293816 h 3508684"/>
                <a:gd name="connsiteX29117" fmla="*/ 1069680 w 2371972"/>
                <a:gd name="connsiteY29117" fmla="*/ 3291437 h 3508684"/>
                <a:gd name="connsiteX29118" fmla="*/ 1069965 w 2371972"/>
                <a:gd name="connsiteY29118" fmla="*/ 3289439 h 3508684"/>
                <a:gd name="connsiteX29119" fmla="*/ 1069204 w 2371972"/>
                <a:gd name="connsiteY29119" fmla="*/ 3289154 h 3508684"/>
                <a:gd name="connsiteX29120" fmla="*/ 1068919 w 2371972"/>
                <a:gd name="connsiteY29120" fmla="*/ 3288297 h 3508684"/>
                <a:gd name="connsiteX29121" fmla="*/ 1069680 w 2371972"/>
                <a:gd name="connsiteY29121" fmla="*/ 3285918 h 3508684"/>
                <a:gd name="connsiteX29122" fmla="*/ 1067587 w 2371972"/>
                <a:gd name="connsiteY29122" fmla="*/ 3282588 h 3508684"/>
                <a:gd name="connsiteX29123" fmla="*/ 1066922 w 2371972"/>
                <a:gd name="connsiteY29123" fmla="*/ 3280399 h 3508684"/>
                <a:gd name="connsiteX29124" fmla="*/ 1066066 w 2371972"/>
                <a:gd name="connsiteY29124" fmla="*/ 3280209 h 3508684"/>
                <a:gd name="connsiteX29125" fmla="*/ 1065400 w 2371972"/>
                <a:gd name="connsiteY29125" fmla="*/ 3279352 h 3508684"/>
                <a:gd name="connsiteX29126" fmla="*/ 1066066 w 2371972"/>
                <a:gd name="connsiteY29126" fmla="*/ 3279162 h 3508684"/>
                <a:gd name="connsiteX29127" fmla="*/ 1066351 w 2371972"/>
                <a:gd name="connsiteY29127" fmla="*/ 3278591 h 3508684"/>
                <a:gd name="connsiteX29128" fmla="*/ 1065685 w 2371972"/>
                <a:gd name="connsiteY29128" fmla="*/ 3278020 h 3508684"/>
                <a:gd name="connsiteX29129" fmla="*/ 1064829 w 2371972"/>
                <a:gd name="connsiteY29129" fmla="*/ 3274689 h 3508684"/>
                <a:gd name="connsiteX29130" fmla="*/ 1061406 w 2371972"/>
                <a:gd name="connsiteY29130" fmla="*/ 3272216 h 3508684"/>
                <a:gd name="connsiteX29131" fmla="*/ 1060740 w 2371972"/>
                <a:gd name="connsiteY29131" fmla="*/ 3272596 h 3508684"/>
                <a:gd name="connsiteX29132" fmla="*/ 1062832 w 2371972"/>
                <a:gd name="connsiteY29132" fmla="*/ 3275356 h 3508684"/>
                <a:gd name="connsiteX29133" fmla="*/ 1060074 w 2371972"/>
                <a:gd name="connsiteY29133" fmla="*/ 3272311 h 3508684"/>
                <a:gd name="connsiteX29134" fmla="*/ 1059599 w 2371972"/>
                <a:gd name="connsiteY29134" fmla="*/ 3270312 h 3508684"/>
                <a:gd name="connsiteX29135" fmla="*/ 1060074 w 2371972"/>
                <a:gd name="connsiteY29135" fmla="*/ 3267172 h 3508684"/>
                <a:gd name="connsiteX29136" fmla="*/ 1057602 w 2371972"/>
                <a:gd name="connsiteY29136" fmla="*/ 3264793 h 3508684"/>
                <a:gd name="connsiteX29137" fmla="*/ 1057887 w 2371972"/>
                <a:gd name="connsiteY29137" fmla="*/ 3260701 h 3508684"/>
                <a:gd name="connsiteX29138" fmla="*/ 1057126 w 2371972"/>
                <a:gd name="connsiteY29138" fmla="*/ 3260130 h 3508684"/>
                <a:gd name="connsiteX29139" fmla="*/ 1056651 w 2371972"/>
                <a:gd name="connsiteY29139" fmla="*/ 3256039 h 3508684"/>
                <a:gd name="connsiteX29140" fmla="*/ 1052467 w 2371972"/>
                <a:gd name="connsiteY29140" fmla="*/ 3248426 h 3508684"/>
                <a:gd name="connsiteX29141" fmla="*/ 1052181 w 2371972"/>
                <a:gd name="connsiteY29141" fmla="*/ 3245571 h 3508684"/>
                <a:gd name="connsiteX29142" fmla="*/ 1050660 w 2371972"/>
                <a:gd name="connsiteY29142" fmla="*/ 3245952 h 3508684"/>
                <a:gd name="connsiteX29143" fmla="*/ 1049899 w 2371972"/>
                <a:gd name="connsiteY29143" fmla="*/ 3244429 h 3508684"/>
                <a:gd name="connsiteX29144" fmla="*/ 1049614 w 2371972"/>
                <a:gd name="connsiteY29144" fmla="*/ 3240718 h 3508684"/>
                <a:gd name="connsiteX29145" fmla="*/ 1047521 w 2371972"/>
                <a:gd name="connsiteY29145" fmla="*/ 3233676 h 3508684"/>
                <a:gd name="connsiteX29146" fmla="*/ 1047807 w 2371972"/>
                <a:gd name="connsiteY29146" fmla="*/ 3231678 h 3508684"/>
                <a:gd name="connsiteX29147" fmla="*/ 1050660 w 2371972"/>
                <a:gd name="connsiteY29147" fmla="*/ 3223494 h 3508684"/>
                <a:gd name="connsiteX29148" fmla="*/ 1050660 w 2371972"/>
                <a:gd name="connsiteY29148" fmla="*/ 3218070 h 3508684"/>
                <a:gd name="connsiteX29149" fmla="*/ 1052181 w 2371972"/>
                <a:gd name="connsiteY29149" fmla="*/ 3213788 h 3508684"/>
                <a:gd name="connsiteX29150" fmla="*/ 1053703 w 2371972"/>
                <a:gd name="connsiteY29150" fmla="*/ 3212075 h 3508684"/>
                <a:gd name="connsiteX29151" fmla="*/ 1053703 w 2371972"/>
                <a:gd name="connsiteY29151" fmla="*/ 3210553 h 3508684"/>
                <a:gd name="connsiteX29152" fmla="*/ 1057792 w 2371972"/>
                <a:gd name="connsiteY29152" fmla="*/ 3203987 h 3508684"/>
                <a:gd name="connsiteX29153" fmla="*/ 1059599 w 2371972"/>
                <a:gd name="connsiteY29153" fmla="*/ 3198563 h 3508684"/>
                <a:gd name="connsiteX29154" fmla="*/ 1060930 w 2371972"/>
                <a:gd name="connsiteY29154" fmla="*/ 3196184 h 3508684"/>
                <a:gd name="connsiteX29155" fmla="*/ 1061786 w 2371972"/>
                <a:gd name="connsiteY29155" fmla="*/ 3195898 h 3508684"/>
                <a:gd name="connsiteX29156" fmla="*/ 1063308 w 2371972"/>
                <a:gd name="connsiteY29156" fmla="*/ 3193710 h 3508684"/>
                <a:gd name="connsiteX29157" fmla="*/ 1066161 w 2371972"/>
                <a:gd name="connsiteY29157" fmla="*/ 3191521 h 3508684"/>
                <a:gd name="connsiteX29158" fmla="*/ 1066827 w 2371972"/>
                <a:gd name="connsiteY29158" fmla="*/ 3189523 h 3508684"/>
                <a:gd name="connsiteX29159" fmla="*/ 1068158 w 2371972"/>
                <a:gd name="connsiteY29159" fmla="*/ 3180578 h 3508684"/>
                <a:gd name="connsiteX29160" fmla="*/ 1067302 w 2371972"/>
                <a:gd name="connsiteY29160" fmla="*/ 3180007 h 3508684"/>
                <a:gd name="connsiteX29161" fmla="*/ 1069584 w 2371972"/>
                <a:gd name="connsiteY29161" fmla="*/ 3178675 h 3508684"/>
                <a:gd name="connsiteX29162" fmla="*/ 1070060 w 2371972"/>
                <a:gd name="connsiteY29162" fmla="*/ 3179246 h 3508684"/>
                <a:gd name="connsiteX29163" fmla="*/ 1070535 w 2371972"/>
                <a:gd name="connsiteY29163" fmla="*/ 3178389 h 3508684"/>
                <a:gd name="connsiteX29164" fmla="*/ 1070250 w 2371972"/>
                <a:gd name="connsiteY29164" fmla="*/ 3177533 h 3508684"/>
                <a:gd name="connsiteX29165" fmla="*/ 1071011 w 2371972"/>
                <a:gd name="connsiteY29165" fmla="*/ 3177533 h 3508684"/>
                <a:gd name="connsiteX29166" fmla="*/ 1071296 w 2371972"/>
                <a:gd name="connsiteY29166" fmla="*/ 3176867 h 3508684"/>
                <a:gd name="connsiteX29167" fmla="*/ 1074149 w 2371972"/>
                <a:gd name="connsiteY29167" fmla="*/ 3162403 h 3508684"/>
                <a:gd name="connsiteX29168" fmla="*/ 1073388 w 2371972"/>
                <a:gd name="connsiteY29168" fmla="*/ 3155932 h 3508684"/>
                <a:gd name="connsiteX29169" fmla="*/ 1073674 w 2371972"/>
                <a:gd name="connsiteY29169" fmla="*/ 3154600 h 3508684"/>
                <a:gd name="connsiteX29170" fmla="*/ 1074530 w 2371972"/>
                <a:gd name="connsiteY29170" fmla="*/ 3153934 h 3508684"/>
                <a:gd name="connsiteX29171" fmla="*/ 1074815 w 2371972"/>
                <a:gd name="connsiteY29171" fmla="*/ 3152316 h 3508684"/>
                <a:gd name="connsiteX29172" fmla="*/ 1075290 w 2371972"/>
                <a:gd name="connsiteY29172" fmla="*/ 3151840 h 3508684"/>
                <a:gd name="connsiteX29173" fmla="*/ 1076812 w 2371972"/>
                <a:gd name="connsiteY29173" fmla="*/ 3150983 h 3508684"/>
                <a:gd name="connsiteX29174" fmla="*/ 1079950 w 2371972"/>
                <a:gd name="connsiteY29174" fmla="*/ 3148224 h 3508684"/>
                <a:gd name="connsiteX29175" fmla="*/ 1081472 w 2371972"/>
                <a:gd name="connsiteY29175" fmla="*/ 3147653 h 3508684"/>
                <a:gd name="connsiteX29176" fmla="*/ 1081947 w 2371972"/>
                <a:gd name="connsiteY29176" fmla="*/ 3146797 h 3508684"/>
                <a:gd name="connsiteX29177" fmla="*/ 1086893 w 2371972"/>
                <a:gd name="connsiteY29177" fmla="*/ 3143085 h 3508684"/>
                <a:gd name="connsiteX29178" fmla="*/ 1087748 w 2371972"/>
                <a:gd name="connsiteY29178" fmla="*/ 3141563 h 3508684"/>
                <a:gd name="connsiteX29179" fmla="*/ 1089555 w 2371972"/>
                <a:gd name="connsiteY29179" fmla="*/ 3141373 h 3508684"/>
                <a:gd name="connsiteX29180" fmla="*/ 1090031 w 2371972"/>
                <a:gd name="connsiteY29180" fmla="*/ 3140516 h 3508684"/>
                <a:gd name="connsiteX29181" fmla="*/ 1092218 w 2371972"/>
                <a:gd name="connsiteY29181" fmla="*/ 3138803 h 3508684"/>
                <a:gd name="connsiteX29182" fmla="*/ 1092218 w 2371972"/>
                <a:gd name="connsiteY29182" fmla="*/ 3138232 h 3508684"/>
                <a:gd name="connsiteX29183" fmla="*/ 1095071 w 2371972"/>
                <a:gd name="connsiteY29183" fmla="*/ 3137852 h 3508684"/>
                <a:gd name="connsiteX29184" fmla="*/ 1097354 w 2371972"/>
                <a:gd name="connsiteY29184" fmla="*/ 3133855 h 3508684"/>
                <a:gd name="connsiteX29185" fmla="*/ 1099160 w 2371972"/>
                <a:gd name="connsiteY29185" fmla="*/ 3131857 h 3508684"/>
                <a:gd name="connsiteX29186" fmla="*/ 1099826 w 2371972"/>
                <a:gd name="connsiteY29186" fmla="*/ 3128145 h 3508684"/>
                <a:gd name="connsiteX29187" fmla="*/ 1101633 w 2371972"/>
                <a:gd name="connsiteY29187" fmla="*/ 3123483 h 3508684"/>
                <a:gd name="connsiteX29188" fmla="*/ 1105437 w 2371972"/>
                <a:gd name="connsiteY29188" fmla="*/ 3117964 h 3508684"/>
                <a:gd name="connsiteX29189" fmla="*/ 1105912 w 2371972"/>
                <a:gd name="connsiteY29189" fmla="*/ 3116441 h 3508684"/>
                <a:gd name="connsiteX29190" fmla="*/ 1108005 w 2371972"/>
                <a:gd name="connsiteY29190" fmla="*/ 3113586 h 3508684"/>
                <a:gd name="connsiteX29191" fmla="*/ 1109812 w 2371972"/>
                <a:gd name="connsiteY29191" fmla="*/ 3112444 h 3508684"/>
                <a:gd name="connsiteX29192" fmla="*/ 1110667 w 2371972"/>
                <a:gd name="connsiteY29192" fmla="*/ 3111112 h 3508684"/>
                <a:gd name="connsiteX29193" fmla="*/ 1114757 w 2371972"/>
                <a:gd name="connsiteY29193" fmla="*/ 3107401 h 3508684"/>
                <a:gd name="connsiteX29194" fmla="*/ 1115422 w 2371972"/>
                <a:gd name="connsiteY29194" fmla="*/ 3106545 h 3508684"/>
                <a:gd name="connsiteX29195" fmla="*/ 1115137 w 2371972"/>
                <a:gd name="connsiteY29195" fmla="*/ 3105403 h 3508684"/>
                <a:gd name="connsiteX29196" fmla="*/ 1117990 w 2371972"/>
                <a:gd name="connsiteY29196" fmla="*/ 3103214 h 3508684"/>
                <a:gd name="connsiteX29197" fmla="*/ 1120082 w 2371972"/>
                <a:gd name="connsiteY29197" fmla="*/ 3102358 h 3508684"/>
                <a:gd name="connsiteX29198" fmla="*/ 1120082 w 2371972"/>
                <a:gd name="connsiteY29198" fmla="*/ 3099979 h 3508684"/>
                <a:gd name="connsiteX29199" fmla="*/ 1121604 w 2371972"/>
                <a:gd name="connsiteY29199" fmla="*/ 3099312 h 3508684"/>
                <a:gd name="connsiteX29200" fmla="*/ 1123696 w 2371972"/>
                <a:gd name="connsiteY29200" fmla="*/ 3099979 h 3508684"/>
                <a:gd name="connsiteX29201" fmla="*/ 1124742 w 2371972"/>
                <a:gd name="connsiteY29201" fmla="*/ 3097980 h 3508684"/>
                <a:gd name="connsiteX29202" fmla="*/ 1126264 w 2371972"/>
                <a:gd name="connsiteY29202" fmla="*/ 3096648 h 3508684"/>
                <a:gd name="connsiteX29203" fmla="*/ 1126739 w 2371972"/>
                <a:gd name="connsiteY29203" fmla="*/ 3094650 h 3508684"/>
                <a:gd name="connsiteX29204" fmla="*/ 1128071 w 2371972"/>
                <a:gd name="connsiteY29204" fmla="*/ 3093793 h 3508684"/>
                <a:gd name="connsiteX29205" fmla="*/ 1128546 w 2371972"/>
                <a:gd name="connsiteY29205" fmla="*/ 3088559 h 3508684"/>
                <a:gd name="connsiteX29206" fmla="*/ 1127690 w 2371972"/>
                <a:gd name="connsiteY29206" fmla="*/ 3085229 h 3508684"/>
                <a:gd name="connsiteX29207" fmla="*/ 1128166 w 2371972"/>
                <a:gd name="connsiteY29207" fmla="*/ 3084753 h 3508684"/>
                <a:gd name="connsiteX29208" fmla="*/ 1127880 w 2371972"/>
                <a:gd name="connsiteY29208" fmla="*/ 3079615 h 3508684"/>
                <a:gd name="connsiteX29209" fmla="*/ 1128356 w 2371972"/>
                <a:gd name="connsiteY29209" fmla="*/ 3075333 h 3508684"/>
                <a:gd name="connsiteX29210" fmla="*/ 1129212 w 2371972"/>
                <a:gd name="connsiteY29210" fmla="*/ 3074762 h 3508684"/>
                <a:gd name="connsiteX29211" fmla="*/ 1129212 w 2371972"/>
                <a:gd name="connsiteY29211" fmla="*/ 3074096 h 3508684"/>
                <a:gd name="connsiteX29212" fmla="*/ 1130733 w 2371972"/>
                <a:gd name="connsiteY29212" fmla="*/ 3073525 h 3508684"/>
                <a:gd name="connsiteX29213" fmla="*/ 1133872 w 2371972"/>
                <a:gd name="connsiteY29213" fmla="*/ 3060964 h 3508684"/>
                <a:gd name="connsiteX29214" fmla="*/ 1134537 w 2371972"/>
                <a:gd name="connsiteY29214" fmla="*/ 3060012 h 3508684"/>
                <a:gd name="connsiteX29215" fmla="*/ 1136059 w 2371972"/>
                <a:gd name="connsiteY29215" fmla="*/ 3059441 h 3508684"/>
                <a:gd name="connsiteX29216" fmla="*/ 1136535 w 2371972"/>
                <a:gd name="connsiteY29216" fmla="*/ 3058585 h 3508684"/>
                <a:gd name="connsiteX29217" fmla="*/ 1137390 w 2371972"/>
                <a:gd name="connsiteY29217" fmla="*/ 3058204 h 3508684"/>
                <a:gd name="connsiteX29218" fmla="*/ 1137105 w 2371972"/>
                <a:gd name="connsiteY29218" fmla="*/ 3047832 h 3508684"/>
                <a:gd name="connsiteX29219" fmla="*/ 1137581 w 2371972"/>
                <a:gd name="connsiteY29219" fmla="*/ 3045358 h 3508684"/>
                <a:gd name="connsiteX29220" fmla="*/ 1136535 w 2371972"/>
                <a:gd name="connsiteY29220" fmla="*/ 3039553 h 3508684"/>
                <a:gd name="connsiteX29221" fmla="*/ 1137295 w 2371972"/>
                <a:gd name="connsiteY29221" fmla="*/ 3038887 h 3508684"/>
                <a:gd name="connsiteX29222" fmla="*/ 1137581 w 2371972"/>
                <a:gd name="connsiteY29222" fmla="*/ 3037935 h 3508684"/>
                <a:gd name="connsiteX29223" fmla="*/ 1137866 w 2371972"/>
                <a:gd name="connsiteY29223" fmla="*/ 3033939 h 3508684"/>
                <a:gd name="connsiteX29224" fmla="*/ 1137010 w 2371972"/>
                <a:gd name="connsiteY29224" fmla="*/ 3029276 h 3508684"/>
                <a:gd name="connsiteX29225" fmla="*/ 1135203 w 2371972"/>
                <a:gd name="connsiteY29225" fmla="*/ 3026706 h 3508684"/>
                <a:gd name="connsiteX29226" fmla="*/ 1134347 w 2371972"/>
                <a:gd name="connsiteY29226" fmla="*/ 3024518 h 3508684"/>
                <a:gd name="connsiteX29227" fmla="*/ 1136439 w 2371972"/>
                <a:gd name="connsiteY29227" fmla="*/ 3020807 h 3508684"/>
                <a:gd name="connsiteX29228" fmla="*/ 1140909 w 2371972"/>
                <a:gd name="connsiteY29228" fmla="*/ 3018428 h 3508684"/>
                <a:gd name="connsiteX29229" fmla="*/ 1141194 w 2371972"/>
                <a:gd name="connsiteY29229" fmla="*/ 3017762 h 3508684"/>
                <a:gd name="connsiteX29230" fmla="*/ 1144808 w 2371972"/>
                <a:gd name="connsiteY29230" fmla="*/ 3016239 h 3508684"/>
                <a:gd name="connsiteX29231" fmla="*/ 1146615 w 2371972"/>
                <a:gd name="connsiteY29231" fmla="*/ 3017096 h 3508684"/>
                <a:gd name="connsiteX29232" fmla="*/ 1149468 w 2371972"/>
                <a:gd name="connsiteY29232" fmla="*/ 3013004 h 3508684"/>
                <a:gd name="connsiteX29233" fmla="*/ 1149183 w 2371972"/>
                <a:gd name="connsiteY29233" fmla="*/ 3007865 h 3508684"/>
                <a:gd name="connsiteX29234" fmla="*/ 1150704 w 2371972"/>
                <a:gd name="connsiteY29234" fmla="*/ 3005867 h 3508684"/>
                <a:gd name="connsiteX29235" fmla="*/ 1154128 w 2371972"/>
                <a:gd name="connsiteY29235" fmla="*/ 3004725 h 3508684"/>
                <a:gd name="connsiteX29236" fmla="*/ 1156601 w 2371972"/>
                <a:gd name="connsiteY29236" fmla="*/ 3002917 h 3508684"/>
                <a:gd name="connsiteX29237" fmla="*/ 1158407 w 2371972"/>
                <a:gd name="connsiteY29237" fmla="*/ 3002346 h 3508684"/>
                <a:gd name="connsiteX29238" fmla="*/ 1159263 w 2371972"/>
                <a:gd name="connsiteY29238" fmla="*/ 3002536 h 3508684"/>
                <a:gd name="connsiteX29239" fmla="*/ 1159263 w 2371972"/>
                <a:gd name="connsiteY29239" fmla="*/ 3001204 h 3508684"/>
                <a:gd name="connsiteX29240" fmla="*/ 1160785 w 2371972"/>
                <a:gd name="connsiteY29240" fmla="*/ 3001490 h 3508684"/>
                <a:gd name="connsiteX29241" fmla="*/ 1161070 w 2371972"/>
                <a:gd name="connsiteY29241" fmla="*/ 3000633 h 3508684"/>
                <a:gd name="connsiteX29242" fmla="*/ 1162877 w 2371972"/>
                <a:gd name="connsiteY29242" fmla="*/ 2999967 h 3508684"/>
                <a:gd name="connsiteX29243" fmla="*/ 1163923 w 2371972"/>
                <a:gd name="connsiteY29243" fmla="*/ 2998254 h 3508684"/>
                <a:gd name="connsiteX29244" fmla="*/ 1165445 w 2371972"/>
                <a:gd name="connsiteY29244" fmla="*/ 2990451 h 3508684"/>
                <a:gd name="connsiteX29245" fmla="*/ 1164399 w 2371972"/>
                <a:gd name="connsiteY29245" fmla="*/ 2985788 h 3508684"/>
                <a:gd name="connsiteX29246" fmla="*/ 1164684 w 2371972"/>
                <a:gd name="connsiteY29246" fmla="*/ 2982458 h 3508684"/>
                <a:gd name="connsiteX29247" fmla="*/ 1163828 w 2371972"/>
                <a:gd name="connsiteY29247" fmla="*/ 2979508 h 3508684"/>
                <a:gd name="connsiteX29248" fmla="*/ 1164304 w 2371972"/>
                <a:gd name="connsiteY29248" fmla="*/ 2974369 h 3508684"/>
                <a:gd name="connsiteX29249" fmla="*/ 1164969 w 2371972"/>
                <a:gd name="connsiteY29249" fmla="*/ 2972181 h 3508684"/>
                <a:gd name="connsiteX29250" fmla="*/ 1164684 w 2371972"/>
                <a:gd name="connsiteY29250" fmla="*/ 2970848 h 3508684"/>
                <a:gd name="connsiteX29251" fmla="*/ 1166015 w 2371972"/>
                <a:gd name="connsiteY29251" fmla="*/ 2969516 h 3508684"/>
                <a:gd name="connsiteX29252" fmla="*/ 1166015 w 2371972"/>
                <a:gd name="connsiteY29252" fmla="*/ 2968660 h 3508684"/>
                <a:gd name="connsiteX29253" fmla="*/ 1167347 w 2371972"/>
                <a:gd name="connsiteY29253" fmla="*/ 2968279 h 3508684"/>
                <a:gd name="connsiteX29254" fmla="*/ 1168012 w 2371972"/>
                <a:gd name="connsiteY29254" fmla="*/ 2967137 h 3508684"/>
                <a:gd name="connsiteX29255" fmla="*/ 1168773 w 2371972"/>
                <a:gd name="connsiteY29255" fmla="*/ 2967137 h 3508684"/>
                <a:gd name="connsiteX29256" fmla="*/ 1169439 w 2371972"/>
                <a:gd name="connsiteY29256" fmla="*/ 2965424 h 3508684"/>
                <a:gd name="connsiteX29257" fmla="*/ 1170200 w 2371972"/>
                <a:gd name="connsiteY29257" fmla="*/ 2964758 h 3508684"/>
                <a:gd name="connsiteX29258" fmla="*/ 1170675 w 2371972"/>
                <a:gd name="connsiteY29258" fmla="*/ 2961809 h 3508684"/>
                <a:gd name="connsiteX29259" fmla="*/ 1174765 w 2371972"/>
                <a:gd name="connsiteY29259" fmla="*/ 2956480 h 3508684"/>
                <a:gd name="connsiteX29260" fmla="*/ 1181041 w 2371972"/>
                <a:gd name="connsiteY29260" fmla="*/ 2952483 h 3508684"/>
                <a:gd name="connsiteX29261" fmla="*/ 1184655 w 2371972"/>
                <a:gd name="connsiteY29261" fmla="*/ 2951817 h 3508684"/>
                <a:gd name="connsiteX29262" fmla="*/ 1186176 w 2371972"/>
                <a:gd name="connsiteY29262" fmla="*/ 2950865 h 3508684"/>
                <a:gd name="connsiteX29263" fmla="*/ 1187032 w 2371972"/>
                <a:gd name="connsiteY29263" fmla="*/ 2949914 h 3508684"/>
                <a:gd name="connsiteX29264" fmla="*/ 1187793 w 2371972"/>
                <a:gd name="connsiteY29264" fmla="*/ 2947535 h 3508684"/>
                <a:gd name="connsiteX29265" fmla="*/ 1188649 w 2371972"/>
                <a:gd name="connsiteY29265" fmla="*/ 2946869 h 3508684"/>
                <a:gd name="connsiteX29266" fmla="*/ 1190456 w 2371972"/>
                <a:gd name="connsiteY29266" fmla="*/ 2947249 h 3508684"/>
                <a:gd name="connsiteX29267" fmla="*/ 1192928 w 2371972"/>
                <a:gd name="connsiteY29267" fmla="*/ 2946298 h 3508684"/>
                <a:gd name="connsiteX29268" fmla="*/ 1196733 w 2371972"/>
                <a:gd name="connsiteY29268" fmla="*/ 2947820 h 3508684"/>
                <a:gd name="connsiteX29269" fmla="*/ 1199205 w 2371972"/>
                <a:gd name="connsiteY29269" fmla="*/ 2946964 h 3508684"/>
                <a:gd name="connsiteX29270" fmla="*/ 1202343 w 2371972"/>
                <a:gd name="connsiteY29270" fmla="*/ 2944204 h 3508684"/>
                <a:gd name="connsiteX29271" fmla="*/ 1204816 w 2371972"/>
                <a:gd name="connsiteY29271" fmla="*/ 2944204 h 3508684"/>
                <a:gd name="connsiteX29272" fmla="*/ 1211093 w 2371972"/>
                <a:gd name="connsiteY29272" fmla="*/ 2943062 h 3508684"/>
                <a:gd name="connsiteX29273" fmla="*/ 1213755 w 2371972"/>
                <a:gd name="connsiteY29273" fmla="*/ 2940683 h 3508684"/>
                <a:gd name="connsiteX29274" fmla="*/ 1215847 w 2371972"/>
                <a:gd name="connsiteY29274" fmla="*/ 2936020 h 3508684"/>
                <a:gd name="connsiteX29275" fmla="*/ 1217179 w 2371972"/>
                <a:gd name="connsiteY29275" fmla="*/ 2930882 h 3508684"/>
                <a:gd name="connsiteX29276" fmla="*/ 1217654 w 2371972"/>
                <a:gd name="connsiteY29276" fmla="*/ 2923079 h 3508684"/>
                <a:gd name="connsiteX29277" fmla="*/ 1216608 w 2371972"/>
                <a:gd name="connsiteY29277" fmla="*/ 2920890 h 3508684"/>
                <a:gd name="connsiteX29278" fmla="*/ 1220698 w 2371972"/>
                <a:gd name="connsiteY29278" fmla="*/ 2919082 h 3508684"/>
                <a:gd name="connsiteX29279" fmla="*/ 1222885 w 2371972"/>
                <a:gd name="connsiteY29279" fmla="*/ 2915657 h 3508684"/>
                <a:gd name="connsiteX29280" fmla="*/ 1222885 w 2371972"/>
                <a:gd name="connsiteY29280" fmla="*/ 2906712 h 3508684"/>
                <a:gd name="connsiteX29281" fmla="*/ 1226499 w 2371972"/>
                <a:gd name="connsiteY29281" fmla="*/ 2905855 h 3508684"/>
                <a:gd name="connsiteX29282" fmla="*/ 1226213 w 2371972"/>
                <a:gd name="connsiteY29282" fmla="*/ 2899575 h 3508684"/>
                <a:gd name="connsiteX29283" fmla="*/ 1224692 w 2371972"/>
                <a:gd name="connsiteY29283" fmla="*/ 2893294 h 3508684"/>
                <a:gd name="connsiteX29284" fmla="*/ 1221078 w 2371972"/>
                <a:gd name="connsiteY29284" fmla="*/ 2886633 h 3508684"/>
                <a:gd name="connsiteX29285" fmla="*/ 1217940 w 2371972"/>
                <a:gd name="connsiteY29285" fmla="*/ 2883493 h 3508684"/>
                <a:gd name="connsiteX29286" fmla="*/ 1214136 w 2371972"/>
                <a:gd name="connsiteY29286" fmla="*/ 2880543 h 3508684"/>
                <a:gd name="connsiteX29287" fmla="*/ 1212329 w 2371972"/>
                <a:gd name="connsiteY29287" fmla="*/ 2877022 h 3508684"/>
                <a:gd name="connsiteX29288" fmla="*/ 1210807 w 2371972"/>
                <a:gd name="connsiteY29288" fmla="*/ 2871693 h 3508684"/>
                <a:gd name="connsiteX29289" fmla="*/ 1207954 w 2371972"/>
                <a:gd name="connsiteY29289" fmla="*/ 2870552 h 3508684"/>
                <a:gd name="connsiteX29290" fmla="*/ 1205291 w 2371972"/>
                <a:gd name="connsiteY29290" fmla="*/ 2872074 h 3508684"/>
                <a:gd name="connsiteX29291" fmla="*/ 1201868 w 2371972"/>
                <a:gd name="connsiteY29291" fmla="*/ 2870076 h 3508684"/>
                <a:gd name="connsiteX29292" fmla="*/ 1200822 w 2371972"/>
                <a:gd name="connsiteY29292" fmla="*/ 2868553 h 3508684"/>
                <a:gd name="connsiteX29293" fmla="*/ 1199490 w 2371972"/>
                <a:gd name="connsiteY29293" fmla="*/ 2868173 h 3508684"/>
                <a:gd name="connsiteX29294" fmla="*/ 1199966 w 2371972"/>
                <a:gd name="connsiteY29294" fmla="*/ 2865222 h 3508684"/>
                <a:gd name="connsiteX29295" fmla="*/ 1200632 w 2371972"/>
                <a:gd name="connsiteY29295" fmla="*/ 2864557 h 3508684"/>
                <a:gd name="connsiteX29296" fmla="*/ 1201488 w 2371972"/>
                <a:gd name="connsiteY29296" fmla="*/ 2865984 h 3508684"/>
                <a:gd name="connsiteX29297" fmla="*/ 1202343 w 2371972"/>
                <a:gd name="connsiteY29297" fmla="*/ 2866365 h 3508684"/>
                <a:gd name="connsiteX29298" fmla="*/ 1202058 w 2371972"/>
                <a:gd name="connsiteY29298" fmla="*/ 2865413 h 3508684"/>
                <a:gd name="connsiteX29299" fmla="*/ 1203389 w 2371972"/>
                <a:gd name="connsiteY29299" fmla="*/ 2866269 h 3508684"/>
                <a:gd name="connsiteX29300" fmla="*/ 1203865 w 2371972"/>
                <a:gd name="connsiteY29300" fmla="*/ 2867221 h 3508684"/>
                <a:gd name="connsiteX29301" fmla="*/ 1206147 w 2371972"/>
                <a:gd name="connsiteY29301" fmla="*/ 2867887 h 3508684"/>
                <a:gd name="connsiteX29302" fmla="*/ 1208810 w 2371972"/>
                <a:gd name="connsiteY29302" fmla="*/ 2866365 h 3508684"/>
                <a:gd name="connsiteX29303" fmla="*/ 1209856 w 2371972"/>
                <a:gd name="connsiteY29303" fmla="*/ 2866745 h 3508684"/>
                <a:gd name="connsiteX29304" fmla="*/ 1210332 w 2371972"/>
                <a:gd name="connsiteY29304" fmla="*/ 2866365 h 3508684"/>
                <a:gd name="connsiteX29305" fmla="*/ 1211378 w 2371972"/>
                <a:gd name="connsiteY29305" fmla="*/ 2862082 h 3508684"/>
                <a:gd name="connsiteX29306" fmla="*/ 1210522 w 2371972"/>
                <a:gd name="connsiteY29306" fmla="*/ 2851425 h 3508684"/>
                <a:gd name="connsiteX29307" fmla="*/ 1211568 w 2371972"/>
                <a:gd name="connsiteY29307" fmla="*/ 2850568 h 3508684"/>
                <a:gd name="connsiteX29308" fmla="*/ 1212044 w 2371972"/>
                <a:gd name="connsiteY29308" fmla="*/ 2849046 h 3508684"/>
                <a:gd name="connsiteX29309" fmla="*/ 1210522 w 2371972"/>
                <a:gd name="connsiteY29309" fmla="*/ 2848760 h 3508684"/>
                <a:gd name="connsiteX29310" fmla="*/ 1210237 w 2371972"/>
                <a:gd name="connsiteY29310" fmla="*/ 2847809 h 3508684"/>
                <a:gd name="connsiteX29311" fmla="*/ 1210902 w 2371972"/>
                <a:gd name="connsiteY29311" fmla="*/ 2845810 h 3508684"/>
                <a:gd name="connsiteX29312" fmla="*/ 1210046 w 2371972"/>
                <a:gd name="connsiteY29312" fmla="*/ 2844668 h 3508684"/>
                <a:gd name="connsiteX29313" fmla="*/ 1209286 w 2371972"/>
                <a:gd name="connsiteY29313" fmla="*/ 2844383 h 3508684"/>
                <a:gd name="connsiteX29314" fmla="*/ 1208430 w 2371972"/>
                <a:gd name="connsiteY29314" fmla="*/ 2842384 h 3508684"/>
                <a:gd name="connsiteX29315" fmla="*/ 1208144 w 2371972"/>
                <a:gd name="connsiteY29315" fmla="*/ 2839435 h 3508684"/>
                <a:gd name="connsiteX29316" fmla="*/ 1207289 w 2371972"/>
                <a:gd name="connsiteY29316" fmla="*/ 2839149 h 3508684"/>
                <a:gd name="connsiteX29317" fmla="*/ 1206528 w 2371972"/>
                <a:gd name="connsiteY29317" fmla="*/ 2838293 h 3508684"/>
                <a:gd name="connsiteX29318" fmla="*/ 1205672 w 2371972"/>
                <a:gd name="connsiteY29318" fmla="*/ 2835533 h 3508684"/>
                <a:gd name="connsiteX29319" fmla="*/ 1204626 w 2371972"/>
                <a:gd name="connsiteY29319" fmla="*/ 2835819 h 3508684"/>
                <a:gd name="connsiteX29320" fmla="*/ 1198634 w 2371972"/>
                <a:gd name="connsiteY29320" fmla="*/ 2828111 h 3508684"/>
                <a:gd name="connsiteX29321" fmla="*/ 1195972 w 2371972"/>
                <a:gd name="connsiteY29321" fmla="*/ 2825922 h 3508684"/>
                <a:gd name="connsiteX29322" fmla="*/ 1195972 w 2371972"/>
                <a:gd name="connsiteY29322" fmla="*/ 2824971 h 3508684"/>
                <a:gd name="connsiteX29323" fmla="*/ 1197779 w 2371972"/>
                <a:gd name="connsiteY29323" fmla="*/ 2824019 h 3508684"/>
                <a:gd name="connsiteX29324" fmla="*/ 1199300 w 2371972"/>
                <a:gd name="connsiteY29324" fmla="*/ 2822496 h 3508684"/>
                <a:gd name="connsiteX29325" fmla="*/ 1198634 w 2371972"/>
                <a:gd name="connsiteY29325" fmla="*/ 2818500 h 3508684"/>
                <a:gd name="connsiteX29326" fmla="*/ 1195211 w 2371972"/>
                <a:gd name="connsiteY29326" fmla="*/ 2815930 h 3508684"/>
                <a:gd name="connsiteX29327" fmla="*/ 1193880 w 2371972"/>
                <a:gd name="connsiteY29327" fmla="*/ 2815740 h 3508684"/>
                <a:gd name="connsiteX29328" fmla="*/ 1190076 w 2371972"/>
                <a:gd name="connsiteY29328" fmla="*/ 2806795 h 3508684"/>
                <a:gd name="connsiteX29329" fmla="*/ 1188269 w 2371972"/>
                <a:gd name="connsiteY29329" fmla="*/ 2805368 h 3508684"/>
                <a:gd name="connsiteX29330" fmla="*/ 1190931 w 2371972"/>
                <a:gd name="connsiteY29330" fmla="*/ 2814408 h 3508684"/>
                <a:gd name="connsiteX29331" fmla="*/ 1196542 w 2371972"/>
                <a:gd name="connsiteY29331" fmla="*/ 2820688 h 3508684"/>
                <a:gd name="connsiteX29332" fmla="*/ 1197018 w 2371972"/>
                <a:gd name="connsiteY29332" fmla="*/ 2823448 h 3508684"/>
                <a:gd name="connsiteX29333" fmla="*/ 1195496 w 2371972"/>
                <a:gd name="connsiteY29333" fmla="*/ 2824590 h 3508684"/>
                <a:gd name="connsiteX29334" fmla="*/ 1195496 w 2371972"/>
                <a:gd name="connsiteY29334" fmla="*/ 2825256 h 3508684"/>
                <a:gd name="connsiteX29335" fmla="*/ 1194640 w 2371972"/>
                <a:gd name="connsiteY29335" fmla="*/ 2824590 h 3508684"/>
                <a:gd name="connsiteX29336" fmla="*/ 1194355 w 2371972"/>
                <a:gd name="connsiteY29336" fmla="*/ 2823734 h 3508684"/>
                <a:gd name="connsiteX29337" fmla="*/ 1192263 w 2371972"/>
                <a:gd name="connsiteY29337" fmla="*/ 2822877 h 3508684"/>
                <a:gd name="connsiteX29338" fmla="*/ 1187603 w 2371972"/>
                <a:gd name="connsiteY29338" fmla="*/ 2818785 h 3508684"/>
                <a:gd name="connsiteX29339" fmla="*/ 1181612 w 2371972"/>
                <a:gd name="connsiteY29339" fmla="*/ 2814503 h 3508684"/>
                <a:gd name="connsiteX29340" fmla="*/ 1177998 w 2371972"/>
                <a:gd name="connsiteY29340" fmla="*/ 2812505 h 3508684"/>
                <a:gd name="connsiteX29341" fmla="*/ 1175335 w 2371972"/>
                <a:gd name="connsiteY29341" fmla="*/ 2811363 h 3508684"/>
                <a:gd name="connsiteX29342" fmla="*/ 1173243 w 2371972"/>
                <a:gd name="connsiteY29342" fmla="*/ 2812885 h 3508684"/>
                <a:gd name="connsiteX29343" fmla="*/ 1173243 w 2371972"/>
                <a:gd name="connsiteY29343" fmla="*/ 2808603 h 3508684"/>
                <a:gd name="connsiteX29344" fmla="*/ 1172482 w 2371972"/>
                <a:gd name="connsiteY29344" fmla="*/ 2808318 h 3508684"/>
                <a:gd name="connsiteX29345" fmla="*/ 1172482 w 2371972"/>
                <a:gd name="connsiteY29345" fmla="*/ 2806891 h 3508684"/>
                <a:gd name="connsiteX29346" fmla="*/ 1168868 w 2371972"/>
                <a:gd name="connsiteY29346" fmla="*/ 2807556 h 3508684"/>
                <a:gd name="connsiteX29347" fmla="*/ 1166776 w 2371972"/>
                <a:gd name="connsiteY29347" fmla="*/ 2806415 h 3508684"/>
                <a:gd name="connsiteX29348" fmla="*/ 1162116 w 2371972"/>
                <a:gd name="connsiteY29348" fmla="*/ 2805273 h 3508684"/>
                <a:gd name="connsiteX29349" fmla="*/ 1160785 w 2371972"/>
                <a:gd name="connsiteY29349" fmla="*/ 2805558 h 3508684"/>
                <a:gd name="connsiteX29350" fmla="*/ 1160119 w 2371972"/>
                <a:gd name="connsiteY29350" fmla="*/ 2807366 h 3508684"/>
                <a:gd name="connsiteX29351" fmla="*/ 1157171 w 2371972"/>
                <a:gd name="connsiteY29351" fmla="*/ 2808223 h 3508684"/>
                <a:gd name="connsiteX29352" fmla="*/ 1154699 w 2371972"/>
                <a:gd name="connsiteY29352" fmla="*/ 2807652 h 3508684"/>
                <a:gd name="connsiteX29353" fmla="*/ 1154033 w 2371972"/>
                <a:gd name="connsiteY29353" fmla="*/ 2805653 h 3508684"/>
                <a:gd name="connsiteX29354" fmla="*/ 1154699 w 2371972"/>
                <a:gd name="connsiteY29354" fmla="*/ 2805368 h 3508684"/>
                <a:gd name="connsiteX29355" fmla="*/ 1154984 w 2371972"/>
                <a:gd name="connsiteY29355" fmla="*/ 2804416 h 3508684"/>
                <a:gd name="connsiteX29356" fmla="*/ 1154508 w 2371972"/>
                <a:gd name="connsiteY29356" fmla="*/ 2802418 h 3508684"/>
                <a:gd name="connsiteX29357" fmla="*/ 1151085 w 2371972"/>
                <a:gd name="connsiteY29357" fmla="*/ 2800610 h 3508684"/>
                <a:gd name="connsiteX29358" fmla="*/ 1149278 w 2371972"/>
                <a:gd name="connsiteY29358" fmla="*/ 2801276 h 3508684"/>
                <a:gd name="connsiteX29359" fmla="*/ 1149563 w 2371972"/>
                <a:gd name="connsiteY29359" fmla="*/ 2802418 h 3508684"/>
                <a:gd name="connsiteX29360" fmla="*/ 1147471 w 2371972"/>
                <a:gd name="connsiteY29360" fmla="*/ 2802418 h 3508684"/>
                <a:gd name="connsiteX29361" fmla="*/ 1146615 w 2371972"/>
                <a:gd name="connsiteY29361" fmla="*/ 2804797 h 3508684"/>
                <a:gd name="connsiteX29362" fmla="*/ 1145854 w 2371972"/>
                <a:gd name="connsiteY29362" fmla="*/ 2803941 h 3508684"/>
                <a:gd name="connsiteX29363" fmla="*/ 1143762 w 2371972"/>
                <a:gd name="connsiteY29363" fmla="*/ 2803274 h 3508684"/>
                <a:gd name="connsiteX29364" fmla="*/ 1143096 w 2371972"/>
                <a:gd name="connsiteY29364" fmla="*/ 2801086 h 3508684"/>
                <a:gd name="connsiteX29365" fmla="*/ 1143572 w 2371972"/>
                <a:gd name="connsiteY29365" fmla="*/ 2799658 h 3508684"/>
                <a:gd name="connsiteX29366" fmla="*/ 1144903 w 2371972"/>
                <a:gd name="connsiteY29366" fmla="*/ 2798992 h 3508684"/>
                <a:gd name="connsiteX29367" fmla="*/ 1145759 w 2371972"/>
                <a:gd name="connsiteY29367" fmla="*/ 2798041 h 3508684"/>
                <a:gd name="connsiteX29368" fmla="*/ 1147091 w 2371972"/>
                <a:gd name="connsiteY29368" fmla="*/ 2798326 h 3508684"/>
                <a:gd name="connsiteX29369" fmla="*/ 1147566 w 2371972"/>
                <a:gd name="connsiteY29369" fmla="*/ 2796328 h 3508684"/>
                <a:gd name="connsiteX29370" fmla="*/ 1146520 w 2371972"/>
                <a:gd name="connsiteY29370" fmla="*/ 2795376 h 3508684"/>
                <a:gd name="connsiteX29371" fmla="*/ 1146520 w 2371972"/>
                <a:gd name="connsiteY29371" fmla="*/ 2792617 h 3508684"/>
                <a:gd name="connsiteX29372" fmla="*/ 1143096 w 2371972"/>
                <a:gd name="connsiteY29372" fmla="*/ 2791665 h 3508684"/>
                <a:gd name="connsiteX29373" fmla="*/ 1141765 w 2371972"/>
                <a:gd name="connsiteY29373" fmla="*/ 2789667 h 3508684"/>
                <a:gd name="connsiteX29374" fmla="*/ 1140719 w 2371972"/>
                <a:gd name="connsiteY29374" fmla="*/ 2786146 h 3508684"/>
                <a:gd name="connsiteX29375" fmla="*/ 1139863 w 2371972"/>
                <a:gd name="connsiteY29375" fmla="*/ 2785004 h 3508684"/>
                <a:gd name="connsiteX29376" fmla="*/ 1139007 w 2371972"/>
                <a:gd name="connsiteY29376" fmla="*/ 2784718 h 3508684"/>
                <a:gd name="connsiteX29377" fmla="*/ 1137676 w 2371972"/>
                <a:gd name="connsiteY29377" fmla="*/ 2783577 h 3508684"/>
                <a:gd name="connsiteX29378" fmla="*/ 1137390 w 2371972"/>
                <a:gd name="connsiteY29378" fmla="*/ 2782720 h 3508684"/>
                <a:gd name="connsiteX29379" fmla="*/ 1132921 w 2371972"/>
                <a:gd name="connsiteY29379" fmla="*/ 2778438 h 3508684"/>
                <a:gd name="connsiteX29380" fmla="*/ 1128261 w 2371972"/>
                <a:gd name="connsiteY29380" fmla="*/ 2775869 h 3508684"/>
                <a:gd name="connsiteX29381" fmla="*/ 1128261 w 2371972"/>
                <a:gd name="connsiteY29381" fmla="*/ 2775203 h 3508684"/>
                <a:gd name="connsiteX29382" fmla="*/ 1129117 w 2371972"/>
                <a:gd name="connsiteY29382" fmla="*/ 2774536 h 3508684"/>
                <a:gd name="connsiteX29383" fmla="*/ 1129117 w 2371972"/>
                <a:gd name="connsiteY29383" fmla="*/ 2772538 h 3508684"/>
                <a:gd name="connsiteX29384" fmla="*/ 1127310 w 2371972"/>
                <a:gd name="connsiteY29384" fmla="*/ 2770349 h 3508684"/>
                <a:gd name="connsiteX29385" fmla="*/ 1127310 w 2371972"/>
                <a:gd name="connsiteY29385" fmla="*/ 2768827 h 3508684"/>
                <a:gd name="connsiteX29386" fmla="*/ 1126549 w 2371972"/>
                <a:gd name="connsiteY29386" fmla="*/ 2768542 h 3508684"/>
                <a:gd name="connsiteX29387" fmla="*/ 1126264 w 2371972"/>
                <a:gd name="connsiteY29387" fmla="*/ 2767685 h 3508684"/>
                <a:gd name="connsiteX29388" fmla="*/ 1124077 w 2371972"/>
                <a:gd name="connsiteY29388" fmla="*/ 2766734 h 3508684"/>
                <a:gd name="connsiteX29389" fmla="*/ 1120653 w 2371972"/>
                <a:gd name="connsiteY29389" fmla="*/ 2762927 h 3508684"/>
                <a:gd name="connsiteX29390" fmla="*/ 1117990 w 2371972"/>
                <a:gd name="connsiteY29390" fmla="*/ 2761500 h 3508684"/>
                <a:gd name="connsiteX29391" fmla="*/ 1115137 w 2371972"/>
                <a:gd name="connsiteY29391" fmla="*/ 2761214 h 3508684"/>
                <a:gd name="connsiteX29392" fmla="*/ 1114091 w 2371972"/>
                <a:gd name="connsiteY29392" fmla="*/ 2760358 h 3508684"/>
                <a:gd name="connsiteX29393" fmla="*/ 1113615 w 2371972"/>
                <a:gd name="connsiteY29393" fmla="*/ 2761024 h 3508684"/>
                <a:gd name="connsiteX29394" fmla="*/ 1112094 w 2371972"/>
                <a:gd name="connsiteY29394" fmla="*/ 2761024 h 3508684"/>
                <a:gd name="connsiteX29395" fmla="*/ 1110762 w 2371972"/>
                <a:gd name="connsiteY29395" fmla="*/ 2758074 h 3508684"/>
                <a:gd name="connsiteX29396" fmla="*/ 1111048 w 2371972"/>
                <a:gd name="connsiteY29396" fmla="*/ 2747321 h 3508684"/>
                <a:gd name="connsiteX29397" fmla="*/ 1111904 w 2371972"/>
                <a:gd name="connsiteY29397" fmla="*/ 2745038 h 3508684"/>
                <a:gd name="connsiteX29398" fmla="*/ 1111048 w 2371972"/>
                <a:gd name="connsiteY29398" fmla="*/ 2741897 h 3508684"/>
                <a:gd name="connsiteX29399" fmla="*/ 1112855 w 2371972"/>
                <a:gd name="connsiteY29399" fmla="*/ 2740375 h 3508684"/>
                <a:gd name="connsiteX29400" fmla="*/ 1112379 w 2371972"/>
                <a:gd name="connsiteY29400" fmla="*/ 2737996 h 3508684"/>
                <a:gd name="connsiteX29401" fmla="*/ 1111333 w 2371972"/>
                <a:gd name="connsiteY29401" fmla="*/ 2735617 h 3508684"/>
                <a:gd name="connsiteX29402" fmla="*/ 1113425 w 2371972"/>
                <a:gd name="connsiteY29402" fmla="*/ 2735331 h 3508684"/>
                <a:gd name="connsiteX29403" fmla="*/ 1113140 w 2371972"/>
                <a:gd name="connsiteY29403" fmla="*/ 2736854 h 3508684"/>
                <a:gd name="connsiteX29404" fmla="*/ 1114186 w 2371972"/>
                <a:gd name="connsiteY29404" fmla="*/ 2737710 h 3508684"/>
                <a:gd name="connsiteX29405" fmla="*/ 1114471 w 2371972"/>
                <a:gd name="connsiteY29405" fmla="*/ 2736854 h 3508684"/>
                <a:gd name="connsiteX29406" fmla="*/ 1118561 w 2371972"/>
                <a:gd name="connsiteY29406" fmla="*/ 2737805 h 3508684"/>
                <a:gd name="connsiteX29407" fmla="*/ 1119036 w 2371972"/>
                <a:gd name="connsiteY29407" fmla="*/ 2738947 h 3508684"/>
                <a:gd name="connsiteX29408" fmla="*/ 1119036 w 2371972"/>
                <a:gd name="connsiteY29408" fmla="*/ 2738947 h 3508684"/>
                <a:gd name="connsiteX29409" fmla="*/ 1831141 w 2371972"/>
                <a:gd name="connsiteY29409" fmla="*/ 423741 h 3508684"/>
                <a:gd name="connsiteX29410" fmla="*/ 1831427 w 2371972"/>
                <a:gd name="connsiteY29410" fmla="*/ 424217 h 3508684"/>
                <a:gd name="connsiteX29411" fmla="*/ 1830951 w 2371972"/>
                <a:gd name="connsiteY29411" fmla="*/ 424597 h 3508684"/>
                <a:gd name="connsiteX29412" fmla="*/ 1828288 w 2371972"/>
                <a:gd name="connsiteY29412" fmla="*/ 424597 h 3508684"/>
                <a:gd name="connsiteX29413" fmla="*/ 1829620 w 2371972"/>
                <a:gd name="connsiteY29413" fmla="*/ 423741 h 3508684"/>
                <a:gd name="connsiteX29414" fmla="*/ 1831141 w 2371972"/>
                <a:gd name="connsiteY29414" fmla="*/ 423741 h 3508684"/>
                <a:gd name="connsiteX29415" fmla="*/ 1831141 w 2371972"/>
                <a:gd name="connsiteY29415" fmla="*/ 423741 h 3508684"/>
                <a:gd name="connsiteX29416" fmla="*/ 1848640 w 2371972"/>
                <a:gd name="connsiteY29416" fmla="*/ 420601 h 3508684"/>
                <a:gd name="connsiteX29417" fmla="*/ 1849971 w 2371972"/>
                <a:gd name="connsiteY29417" fmla="*/ 420886 h 3508684"/>
                <a:gd name="connsiteX29418" fmla="*/ 1849971 w 2371972"/>
                <a:gd name="connsiteY29418" fmla="*/ 422884 h 3508684"/>
                <a:gd name="connsiteX29419" fmla="*/ 1851303 w 2371972"/>
                <a:gd name="connsiteY29419" fmla="*/ 422884 h 3508684"/>
                <a:gd name="connsiteX29420" fmla="*/ 1850637 w 2371972"/>
                <a:gd name="connsiteY29420" fmla="*/ 425263 h 3508684"/>
                <a:gd name="connsiteX29421" fmla="*/ 1848830 w 2371972"/>
                <a:gd name="connsiteY29421" fmla="*/ 426120 h 3508684"/>
                <a:gd name="connsiteX29422" fmla="*/ 1846548 w 2371972"/>
                <a:gd name="connsiteY29422" fmla="*/ 425454 h 3508684"/>
                <a:gd name="connsiteX29423" fmla="*/ 1843695 w 2371972"/>
                <a:gd name="connsiteY29423" fmla="*/ 425454 h 3508684"/>
                <a:gd name="connsiteX29424" fmla="*/ 1843219 w 2371972"/>
                <a:gd name="connsiteY29424" fmla="*/ 427452 h 3508684"/>
                <a:gd name="connsiteX29425" fmla="*/ 1840366 w 2371972"/>
                <a:gd name="connsiteY29425" fmla="*/ 427833 h 3508684"/>
                <a:gd name="connsiteX29426" fmla="*/ 1838559 w 2371972"/>
                <a:gd name="connsiteY29426" fmla="*/ 429165 h 3508684"/>
                <a:gd name="connsiteX29427" fmla="*/ 1837228 w 2371972"/>
                <a:gd name="connsiteY29427" fmla="*/ 431163 h 3508684"/>
                <a:gd name="connsiteX29428" fmla="*/ 1836942 w 2371972"/>
                <a:gd name="connsiteY29428" fmla="*/ 432400 h 3508684"/>
                <a:gd name="connsiteX29429" fmla="*/ 1835231 w 2371972"/>
                <a:gd name="connsiteY29429" fmla="*/ 432400 h 3508684"/>
                <a:gd name="connsiteX29430" fmla="*/ 1834945 w 2371972"/>
                <a:gd name="connsiteY29430" fmla="*/ 431734 h 3508684"/>
                <a:gd name="connsiteX29431" fmla="*/ 1833614 w 2371972"/>
                <a:gd name="connsiteY29431" fmla="*/ 430878 h 3508684"/>
                <a:gd name="connsiteX29432" fmla="*/ 1831332 w 2371972"/>
                <a:gd name="connsiteY29432" fmla="*/ 431163 h 3508684"/>
                <a:gd name="connsiteX29433" fmla="*/ 1832187 w 2371972"/>
                <a:gd name="connsiteY29433" fmla="*/ 431829 h 3508684"/>
                <a:gd name="connsiteX29434" fmla="*/ 1831712 w 2371972"/>
                <a:gd name="connsiteY29434" fmla="*/ 433828 h 3508684"/>
                <a:gd name="connsiteX29435" fmla="*/ 1832568 w 2371972"/>
                <a:gd name="connsiteY29435" fmla="*/ 435826 h 3508684"/>
                <a:gd name="connsiteX29436" fmla="*/ 1835231 w 2371972"/>
                <a:gd name="connsiteY29436" fmla="*/ 436682 h 3508684"/>
                <a:gd name="connsiteX29437" fmla="*/ 1838369 w 2371972"/>
                <a:gd name="connsiteY29437" fmla="*/ 436397 h 3508684"/>
                <a:gd name="connsiteX29438" fmla="*/ 1839415 w 2371972"/>
                <a:gd name="connsiteY29438" fmla="*/ 435921 h 3508684"/>
                <a:gd name="connsiteX29439" fmla="*/ 1840081 w 2371972"/>
                <a:gd name="connsiteY29439" fmla="*/ 434874 h 3508684"/>
                <a:gd name="connsiteX29440" fmla="*/ 1840842 w 2371972"/>
                <a:gd name="connsiteY29440" fmla="*/ 434874 h 3508684"/>
                <a:gd name="connsiteX29441" fmla="*/ 1841127 w 2371972"/>
                <a:gd name="connsiteY29441" fmla="*/ 434208 h 3508684"/>
                <a:gd name="connsiteX29442" fmla="*/ 1841793 w 2371972"/>
                <a:gd name="connsiteY29442" fmla="*/ 434874 h 3508684"/>
                <a:gd name="connsiteX29443" fmla="*/ 1842839 w 2371972"/>
                <a:gd name="connsiteY29443" fmla="*/ 434018 h 3508684"/>
                <a:gd name="connsiteX29444" fmla="*/ 1845026 w 2371972"/>
                <a:gd name="connsiteY29444" fmla="*/ 433637 h 3508684"/>
                <a:gd name="connsiteX29445" fmla="*/ 1845787 w 2371972"/>
                <a:gd name="connsiteY29445" fmla="*/ 435350 h 3508684"/>
                <a:gd name="connsiteX29446" fmla="*/ 1845311 w 2371972"/>
                <a:gd name="connsiteY29446" fmla="*/ 438110 h 3508684"/>
                <a:gd name="connsiteX29447" fmla="*/ 1842839 w 2371972"/>
                <a:gd name="connsiteY29447" fmla="*/ 439347 h 3508684"/>
                <a:gd name="connsiteX29448" fmla="*/ 1843124 w 2371972"/>
                <a:gd name="connsiteY29448" fmla="*/ 442297 h 3508684"/>
                <a:gd name="connsiteX29449" fmla="*/ 1844170 w 2371972"/>
                <a:gd name="connsiteY29449" fmla="*/ 444010 h 3508684"/>
                <a:gd name="connsiteX29450" fmla="*/ 1845026 w 2371972"/>
                <a:gd name="connsiteY29450" fmla="*/ 447721 h 3508684"/>
                <a:gd name="connsiteX29451" fmla="*/ 1843980 w 2371972"/>
                <a:gd name="connsiteY29451" fmla="*/ 448197 h 3508684"/>
                <a:gd name="connsiteX29452" fmla="*/ 1839795 w 2371972"/>
                <a:gd name="connsiteY29452" fmla="*/ 447911 h 3508684"/>
                <a:gd name="connsiteX29453" fmla="*/ 1839510 w 2371972"/>
                <a:gd name="connsiteY29453" fmla="*/ 446198 h 3508684"/>
                <a:gd name="connsiteX29454" fmla="*/ 1838464 w 2371972"/>
                <a:gd name="connsiteY29454" fmla="*/ 445342 h 3508684"/>
                <a:gd name="connsiteX29455" fmla="*/ 1837133 w 2371972"/>
                <a:gd name="connsiteY29455" fmla="*/ 445056 h 3508684"/>
                <a:gd name="connsiteX29456" fmla="*/ 1836277 w 2371972"/>
                <a:gd name="connsiteY29456" fmla="*/ 444200 h 3508684"/>
                <a:gd name="connsiteX29457" fmla="*/ 1835231 w 2371972"/>
                <a:gd name="connsiteY29457" fmla="*/ 444200 h 3508684"/>
                <a:gd name="connsiteX29458" fmla="*/ 1834945 w 2371972"/>
                <a:gd name="connsiteY29458" fmla="*/ 446769 h 3508684"/>
                <a:gd name="connsiteX29459" fmla="*/ 1834089 w 2371972"/>
                <a:gd name="connsiteY29459" fmla="*/ 448006 h 3508684"/>
                <a:gd name="connsiteX29460" fmla="*/ 1831617 w 2371972"/>
                <a:gd name="connsiteY29460" fmla="*/ 447721 h 3508684"/>
                <a:gd name="connsiteX29461" fmla="*/ 1828764 w 2371972"/>
                <a:gd name="connsiteY29461" fmla="*/ 446674 h 3508684"/>
                <a:gd name="connsiteX29462" fmla="*/ 1827718 w 2371972"/>
                <a:gd name="connsiteY29462" fmla="*/ 446960 h 3508684"/>
                <a:gd name="connsiteX29463" fmla="*/ 1827052 w 2371972"/>
                <a:gd name="connsiteY29463" fmla="*/ 448197 h 3508684"/>
                <a:gd name="connsiteX29464" fmla="*/ 1826482 w 2371972"/>
                <a:gd name="connsiteY29464" fmla="*/ 447911 h 3508684"/>
                <a:gd name="connsiteX29465" fmla="*/ 1826196 w 2371972"/>
                <a:gd name="connsiteY29465" fmla="*/ 448387 h 3508684"/>
                <a:gd name="connsiteX29466" fmla="*/ 1823914 w 2371972"/>
                <a:gd name="connsiteY29466" fmla="*/ 448768 h 3508684"/>
                <a:gd name="connsiteX29467" fmla="*/ 1820776 w 2371972"/>
                <a:gd name="connsiteY29467" fmla="*/ 446769 h 3508684"/>
                <a:gd name="connsiteX29468" fmla="*/ 1816686 w 2371972"/>
                <a:gd name="connsiteY29468" fmla="*/ 437539 h 3508684"/>
                <a:gd name="connsiteX29469" fmla="*/ 1816972 w 2371972"/>
                <a:gd name="connsiteY29469" fmla="*/ 435350 h 3508684"/>
                <a:gd name="connsiteX29470" fmla="*/ 1818018 w 2371972"/>
                <a:gd name="connsiteY29470" fmla="*/ 433162 h 3508684"/>
                <a:gd name="connsiteX29471" fmla="*/ 1821156 w 2371972"/>
                <a:gd name="connsiteY29471" fmla="*/ 431829 h 3508684"/>
                <a:gd name="connsiteX29472" fmla="*/ 1821156 w 2371972"/>
                <a:gd name="connsiteY29472" fmla="*/ 430973 h 3508684"/>
                <a:gd name="connsiteX29473" fmla="*/ 1821917 w 2371972"/>
                <a:gd name="connsiteY29473" fmla="*/ 430307 h 3508684"/>
                <a:gd name="connsiteX29474" fmla="*/ 1822582 w 2371972"/>
                <a:gd name="connsiteY29474" fmla="*/ 430783 h 3508684"/>
                <a:gd name="connsiteX29475" fmla="*/ 1822107 w 2371972"/>
                <a:gd name="connsiteY29475" fmla="*/ 431639 h 3508684"/>
                <a:gd name="connsiteX29476" fmla="*/ 1823629 w 2371972"/>
                <a:gd name="connsiteY29476" fmla="*/ 430973 h 3508684"/>
                <a:gd name="connsiteX29477" fmla="*/ 1824675 w 2371972"/>
                <a:gd name="connsiteY29477" fmla="*/ 426881 h 3508684"/>
                <a:gd name="connsiteX29478" fmla="*/ 1827813 w 2371972"/>
                <a:gd name="connsiteY29478" fmla="*/ 425168 h 3508684"/>
                <a:gd name="connsiteX29479" fmla="*/ 1830286 w 2371972"/>
                <a:gd name="connsiteY29479" fmla="*/ 425168 h 3508684"/>
                <a:gd name="connsiteX29480" fmla="*/ 1834755 w 2371972"/>
                <a:gd name="connsiteY29480" fmla="*/ 423646 h 3508684"/>
                <a:gd name="connsiteX29481" fmla="*/ 1839415 w 2371972"/>
                <a:gd name="connsiteY29481" fmla="*/ 423360 h 3508684"/>
                <a:gd name="connsiteX29482" fmla="*/ 1843504 w 2371972"/>
                <a:gd name="connsiteY29482" fmla="*/ 421172 h 3508684"/>
                <a:gd name="connsiteX29483" fmla="*/ 1846357 w 2371972"/>
                <a:gd name="connsiteY29483" fmla="*/ 420315 h 3508684"/>
                <a:gd name="connsiteX29484" fmla="*/ 1848450 w 2371972"/>
                <a:gd name="connsiteY29484" fmla="*/ 420315 h 3508684"/>
                <a:gd name="connsiteX29485" fmla="*/ 1848450 w 2371972"/>
                <a:gd name="connsiteY29485" fmla="*/ 420601 h 3508684"/>
                <a:gd name="connsiteX29486" fmla="*/ 1738610 w 2371972"/>
                <a:gd name="connsiteY29486" fmla="*/ 355227 h 3508684"/>
                <a:gd name="connsiteX29487" fmla="*/ 1740702 w 2371972"/>
                <a:gd name="connsiteY29487" fmla="*/ 357986 h 3508684"/>
                <a:gd name="connsiteX29488" fmla="*/ 1743365 w 2371972"/>
                <a:gd name="connsiteY29488" fmla="*/ 357986 h 3508684"/>
                <a:gd name="connsiteX29489" fmla="*/ 1745837 w 2371972"/>
                <a:gd name="connsiteY29489" fmla="*/ 359033 h 3508684"/>
                <a:gd name="connsiteX29490" fmla="*/ 1746503 w 2371972"/>
                <a:gd name="connsiteY29490" fmla="*/ 360746 h 3508684"/>
                <a:gd name="connsiteX29491" fmla="*/ 1745647 w 2371972"/>
                <a:gd name="connsiteY29491" fmla="*/ 364457 h 3508684"/>
                <a:gd name="connsiteX29492" fmla="*/ 1745932 w 2371972"/>
                <a:gd name="connsiteY29492" fmla="*/ 366646 h 3508684"/>
                <a:gd name="connsiteX29493" fmla="*/ 1748120 w 2371972"/>
                <a:gd name="connsiteY29493" fmla="*/ 368359 h 3508684"/>
                <a:gd name="connsiteX29494" fmla="*/ 1748880 w 2371972"/>
                <a:gd name="connsiteY29494" fmla="*/ 368359 h 3508684"/>
                <a:gd name="connsiteX29495" fmla="*/ 1750212 w 2371972"/>
                <a:gd name="connsiteY29495" fmla="*/ 367312 h 3508684"/>
                <a:gd name="connsiteX29496" fmla="*/ 1751733 w 2371972"/>
                <a:gd name="connsiteY29496" fmla="*/ 367978 h 3508684"/>
                <a:gd name="connsiteX29497" fmla="*/ 1752209 w 2371972"/>
                <a:gd name="connsiteY29497" fmla="*/ 369691 h 3508684"/>
                <a:gd name="connsiteX29498" fmla="*/ 1751163 w 2371972"/>
                <a:gd name="connsiteY29498" fmla="*/ 371689 h 3508684"/>
                <a:gd name="connsiteX29499" fmla="*/ 1749831 w 2371972"/>
                <a:gd name="connsiteY29499" fmla="*/ 372355 h 3508684"/>
                <a:gd name="connsiteX29500" fmla="*/ 1749356 w 2371972"/>
                <a:gd name="connsiteY29500" fmla="*/ 373878 h 3508684"/>
                <a:gd name="connsiteX29501" fmla="*/ 1750022 w 2371972"/>
                <a:gd name="connsiteY29501" fmla="*/ 375591 h 3508684"/>
                <a:gd name="connsiteX29502" fmla="*/ 1753160 w 2371972"/>
                <a:gd name="connsiteY29502" fmla="*/ 375305 h 3508684"/>
                <a:gd name="connsiteX29503" fmla="*/ 1757249 w 2371972"/>
                <a:gd name="connsiteY29503" fmla="*/ 376162 h 3508684"/>
                <a:gd name="connsiteX29504" fmla="*/ 1758771 w 2371972"/>
                <a:gd name="connsiteY29504" fmla="*/ 377018 h 3508684"/>
                <a:gd name="connsiteX29505" fmla="*/ 1760292 w 2371972"/>
                <a:gd name="connsiteY29505" fmla="*/ 377018 h 3508684"/>
                <a:gd name="connsiteX29506" fmla="*/ 1761053 w 2371972"/>
                <a:gd name="connsiteY29506" fmla="*/ 376542 h 3508684"/>
                <a:gd name="connsiteX29507" fmla="*/ 1762384 w 2371972"/>
                <a:gd name="connsiteY29507" fmla="*/ 376828 h 3508684"/>
                <a:gd name="connsiteX29508" fmla="*/ 1766474 w 2371972"/>
                <a:gd name="connsiteY29508" fmla="*/ 380253 h 3508684"/>
                <a:gd name="connsiteX29509" fmla="*/ 1769327 w 2371972"/>
                <a:gd name="connsiteY29509" fmla="*/ 381110 h 3508684"/>
                <a:gd name="connsiteX29510" fmla="*/ 1770088 w 2371972"/>
                <a:gd name="connsiteY29510" fmla="*/ 381776 h 3508684"/>
                <a:gd name="connsiteX29511" fmla="*/ 1770088 w 2371972"/>
                <a:gd name="connsiteY29511" fmla="*/ 382442 h 3508684"/>
                <a:gd name="connsiteX29512" fmla="*/ 1772560 w 2371972"/>
                <a:gd name="connsiteY29512" fmla="*/ 384631 h 3508684"/>
                <a:gd name="connsiteX29513" fmla="*/ 1774747 w 2371972"/>
                <a:gd name="connsiteY29513" fmla="*/ 384916 h 3508684"/>
                <a:gd name="connsiteX29514" fmla="*/ 1777220 w 2371972"/>
                <a:gd name="connsiteY29514" fmla="*/ 387676 h 3508684"/>
                <a:gd name="connsiteX29515" fmla="*/ 1779312 w 2371972"/>
                <a:gd name="connsiteY29515" fmla="*/ 388723 h 3508684"/>
                <a:gd name="connsiteX29516" fmla="*/ 1780644 w 2371972"/>
                <a:gd name="connsiteY29516" fmla="*/ 391292 h 3508684"/>
                <a:gd name="connsiteX29517" fmla="*/ 1781690 w 2371972"/>
                <a:gd name="connsiteY29517" fmla="*/ 391577 h 3508684"/>
                <a:gd name="connsiteX29518" fmla="*/ 1781975 w 2371972"/>
                <a:gd name="connsiteY29518" fmla="*/ 390340 h 3508684"/>
                <a:gd name="connsiteX29519" fmla="*/ 1782831 w 2371972"/>
                <a:gd name="connsiteY29519" fmla="*/ 390340 h 3508684"/>
                <a:gd name="connsiteX29520" fmla="*/ 1785113 w 2371972"/>
                <a:gd name="connsiteY29520" fmla="*/ 391863 h 3508684"/>
                <a:gd name="connsiteX29521" fmla="*/ 1786159 w 2371972"/>
                <a:gd name="connsiteY29521" fmla="*/ 394432 h 3508684"/>
                <a:gd name="connsiteX29522" fmla="*/ 1788632 w 2371972"/>
                <a:gd name="connsiteY29522" fmla="*/ 395955 h 3508684"/>
                <a:gd name="connsiteX29523" fmla="*/ 1792055 w 2371972"/>
                <a:gd name="connsiteY29523" fmla="*/ 398904 h 3508684"/>
                <a:gd name="connsiteX29524" fmla="*/ 1792911 w 2371972"/>
                <a:gd name="connsiteY29524" fmla="*/ 401093 h 3508684"/>
                <a:gd name="connsiteX29525" fmla="*/ 1792436 w 2371972"/>
                <a:gd name="connsiteY29525" fmla="*/ 401950 h 3508684"/>
                <a:gd name="connsiteX29526" fmla="*/ 1789012 w 2371972"/>
                <a:gd name="connsiteY29526" fmla="*/ 401950 h 3508684"/>
                <a:gd name="connsiteX29527" fmla="*/ 1787491 w 2371972"/>
                <a:gd name="connsiteY29527" fmla="*/ 402330 h 3508684"/>
                <a:gd name="connsiteX29528" fmla="*/ 1785018 w 2371972"/>
                <a:gd name="connsiteY29528" fmla="*/ 404328 h 3508684"/>
                <a:gd name="connsiteX29529" fmla="*/ 1785018 w 2371972"/>
                <a:gd name="connsiteY29529" fmla="*/ 405185 h 3508684"/>
                <a:gd name="connsiteX29530" fmla="*/ 1788822 w 2371972"/>
                <a:gd name="connsiteY29530" fmla="*/ 405185 h 3508684"/>
                <a:gd name="connsiteX29531" fmla="*/ 1791675 w 2371972"/>
                <a:gd name="connsiteY29531" fmla="*/ 406422 h 3508684"/>
                <a:gd name="connsiteX29532" fmla="*/ 1792151 w 2371972"/>
                <a:gd name="connsiteY29532" fmla="*/ 408801 h 3508684"/>
                <a:gd name="connsiteX29533" fmla="*/ 1791865 w 2371972"/>
                <a:gd name="connsiteY29533" fmla="*/ 409657 h 3508684"/>
                <a:gd name="connsiteX29534" fmla="*/ 1790534 w 2371972"/>
                <a:gd name="connsiteY29534" fmla="*/ 410704 h 3508684"/>
                <a:gd name="connsiteX29535" fmla="*/ 1790534 w 2371972"/>
                <a:gd name="connsiteY29535" fmla="*/ 412417 h 3508684"/>
                <a:gd name="connsiteX29536" fmla="*/ 1791390 w 2371972"/>
                <a:gd name="connsiteY29536" fmla="*/ 414130 h 3508684"/>
                <a:gd name="connsiteX29537" fmla="*/ 1793862 w 2371972"/>
                <a:gd name="connsiteY29537" fmla="*/ 415462 h 3508684"/>
                <a:gd name="connsiteX29538" fmla="*/ 1796715 w 2371972"/>
                <a:gd name="connsiteY29538" fmla="*/ 416128 h 3508684"/>
                <a:gd name="connsiteX29539" fmla="*/ 1798047 w 2371972"/>
                <a:gd name="connsiteY29539" fmla="*/ 418697 h 3508684"/>
                <a:gd name="connsiteX29540" fmla="*/ 1798047 w 2371972"/>
                <a:gd name="connsiteY29540" fmla="*/ 419554 h 3508684"/>
                <a:gd name="connsiteX29541" fmla="*/ 1797191 w 2371972"/>
                <a:gd name="connsiteY29541" fmla="*/ 419839 h 3508684"/>
                <a:gd name="connsiteX29542" fmla="*/ 1797952 w 2371972"/>
                <a:gd name="connsiteY29542" fmla="*/ 421076 h 3508684"/>
                <a:gd name="connsiteX29543" fmla="*/ 1797666 w 2371972"/>
                <a:gd name="connsiteY29543" fmla="*/ 422789 h 3508684"/>
                <a:gd name="connsiteX29544" fmla="*/ 1796620 w 2371972"/>
                <a:gd name="connsiteY29544" fmla="*/ 424026 h 3508684"/>
                <a:gd name="connsiteX29545" fmla="*/ 1794148 w 2371972"/>
                <a:gd name="connsiteY29545" fmla="*/ 424883 h 3508684"/>
                <a:gd name="connsiteX29546" fmla="*/ 1792626 w 2371972"/>
                <a:gd name="connsiteY29546" fmla="*/ 426405 h 3508684"/>
                <a:gd name="connsiteX29547" fmla="*/ 1791580 w 2371972"/>
                <a:gd name="connsiteY29547" fmla="*/ 427928 h 3508684"/>
                <a:gd name="connsiteX29548" fmla="*/ 1791865 w 2371972"/>
                <a:gd name="connsiteY29548" fmla="*/ 430307 h 3508684"/>
                <a:gd name="connsiteX29549" fmla="*/ 1792721 w 2371972"/>
                <a:gd name="connsiteY29549" fmla="*/ 430307 h 3508684"/>
                <a:gd name="connsiteX29550" fmla="*/ 1795860 w 2371972"/>
                <a:gd name="connsiteY29550" fmla="*/ 428784 h 3508684"/>
                <a:gd name="connsiteX29551" fmla="*/ 1798998 w 2371972"/>
                <a:gd name="connsiteY29551" fmla="*/ 428499 h 3508684"/>
                <a:gd name="connsiteX29552" fmla="*/ 1799854 w 2371972"/>
                <a:gd name="connsiteY29552" fmla="*/ 430687 h 3508684"/>
                <a:gd name="connsiteX29553" fmla="*/ 1801185 w 2371972"/>
                <a:gd name="connsiteY29553" fmla="*/ 432210 h 3508684"/>
                <a:gd name="connsiteX29554" fmla="*/ 1800900 w 2371972"/>
                <a:gd name="connsiteY29554" fmla="*/ 433732 h 3508684"/>
                <a:gd name="connsiteX29555" fmla="*/ 1799568 w 2371972"/>
                <a:gd name="connsiteY29555" fmla="*/ 434018 h 3508684"/>
                <a:gd name="connsiteX29556" fmla="*/ 1796715 w 2371972"/>
                <a:gd name="connsiteY29556" fmla="*/ 436016 h 3508684"/>
                <a:gd name="connsiteX29557" fmla="*/ 1795669 w 2371972"/>
                <a:gd name="connsiteY29557" fmla="*/ 437348 h 3508684"/>
                <a:gd name="connsiteX29558" fmla="*/ 1795384 w 2371972"/>
                <a:gd name="connsiteY29558" fmla="*/ 438395 h 3508684"/>
                <a:gd name="connsiteX29559" fmla="*/ 1801661 w 2371972"/>
                <a:gd name="connsiteY29559" fmla="*/ 438015 h 3508684"/>
                <a:gd name="connsiteX29560" fmla="*/ 1802516 w 2371972"/>
                <a:gd name="connsiteY29560" fmla="*/ 438681 h 3508684"/>
                <a:gd name="connsiteX29561" fmla="*/ 1804704 w 2371972"/>
                <a:gd name="connsiteY29561" fmla="*/ 438681 h 3508684"/>
                <a:gd name="connsiteX29562" fmla="*/ 1806511 w 2371972"/>
                <a:gd name="connsiteY29562" fmla="*/ 439347 h 3508684"/>
                <a:gd name="connsiteX29563" fmla="*/ 1808603 w 2371972"/>
                <a:gd name="connsiteY29563" fmla="*/ 440679 h 3508684"/>
                <a:gd name="connsiteX29564" fmla="*/ 1808888 w 2371972"/>
                <a:gd name="connsiteY29564" fmla="*/ 441345 h 3508684"/>
                <a:gd name="connsiteX29565" fmla="*/ 1809364 w 2371972"/>
                <a:gd name="connsiteY29565" fmla="*/ 444581 h 3508684"/>
                <a:gd name="connsiteX29566" fmla="*/ 1807842 w 2371972"/>
                <a:gd name="connsiteY29566" fmla="*/ 444581 h 3508684"/>
                <a:gd name="connsiteX29567" fmla="*/ 1807176 w 2371972"/>
                <a:gd name="connsiteY29567" fmla="*/ 445056 h 3508684"/>
                <a:gd name="connsiteX29568" fmla="*/ 1803563 w 2371972"/>
                <a:gd name="connsiteY29568" fmla="*/ 448768 h 3508684"/>
                <a:gd name="connsiteX29569" fmla="*/ 1800139 w 2371972"/>
                <a:gd name="connsiteY29569" fmla="*/ 449814 h 3508684"/>
                <a:gd name="connsiteX29570" fmla="*/ 1798047 w 2371972"/>
                <a:gd name="connsiteY29570" fmla="*/ 449814 h 3508684"/>
                <a:gd name="connsiteX29571" fmla="*/ 1795194 w 2371972"/>
                <a:gd name="connsiteY29571" fmla="*/ 452193 h 3508684"/>
                <a:gd name="connsiteX29572" fmla="*/ 1796050 w 2371972"/>
                <a:gd name="connsiteY29572" fmla="*/ 453906 h 3508684"/>
                <a:gd name="connsiteX29573" fmla="*/ 1796050 w 2371972"/>
                <a:gd name="connsiteY29573" fmla="*/ 454953 h 3508684"/>
                <a:gd name="connsiteX29574" fmla="*/ 1795194 w 2371972"/>
                <a:gd name="connsiteY29574" fmla="*/ 456190 h 3508684"/>
                <a:gd name="connsiteX29575" fmla="*/ 1794338 w 2371972"/>
                <a:gd name="connsiteY29575" fmla="*/ 456190 h 3508684"/>
                <a:gd name="connsiteX29576" fmla="*/ 1793007 w 2371972"/>
                <a:gd name="connsiteY29576" fmla="*/ 454667 h 3508684"/>
                <a:gd name="connsiteX29577" fmla="*/ 1791675 w 2371972"/>
                <a:gd name="connsiteY29577" fmla="*/ 454667 h 3508684"/>
                <a:gd name="connsiteX29578" fmla="*/ 1789868 w 2371972"/>
                <a:gd name="connsiteY29578" fmla="*/ 455333 h 3508684"/>
                <a:gd name="connsiteX29579" fmla="*/ 1787015 w 2371972"/>
                <a:gd name="connsiteY29579" fmla="*/ 458093 h 3508684"/>
                <a:gd name="connsiteX29580" fmla="*/ 1783211 w 2371972"/>
                <a:gd name="connsiteY29580" fmla="*/ 457712 h 3508684"/>
                <a:gd name="connsiteX29581" fmla="*/ 1778551 w 2371972"/>
                <a:gd name="connsiteY29581" fmla="*/ 458759 h 3508684"/>
                <a:gd name="connsiteX29582" fmla="*/ 1776269 w 2371972"/>
                <a:gd name="connsiteY29582" fmla="*/ 461709 h 3508684"/>
                <a:gd name="connsiteX29583" fmla="*/ 1775794 w 2371972"/>
                <a:gd name="connsiteY29583" fmla="*/ 464659 h 3508684"/>
                <a:gd name="connsiteX29584" fmla="*/ 1776269 w 2371972"/>
                <a:gd name="connsiteY29584" fmla="*/ 467038 h 3508684"/>
                <a:gd name="connsiteX29585" fmla="*/ 1774938 w 2371972"/>
                <a:gd name="connsiteY29585" fmla="*/ 467038 h 3508684"/>
                <a:gd name="connsiteX29586" fmla="*/ 1773416 w 2371972"/>
                <a:gd name="connsiteY29586" fmla="*/ 468275 h 3508684"/>
                <a:gd name="connsiteX29587" fmla="*/ 1772750 w 2371972"/>
                <a:gd name="connsiteY29587" fmla="*/ 468275 h 3508684"/>
                <a:gd name="connsiteX29588" fmla="*/ 1773226 w 2371972"/>
                <a:gd name="connsiteY29588" fmla="*/ 469322 h 3508684"/>
                <a:gd name="connsiteX29589" fmla="*/ 1775033 w 2371972"/>
                <a:gd name="connsiteY29589" fmla="*/ 470368 h 3508684"/>
                <a:gd name="connsiteX29590" fmla="*/ 1777315 w 2371972"/>
                <a:gd name="connsiteY29590" fmla="*/ 469512 h 3508684"/>
                <a:gd name="connsiteX29591" fmla="*/ 1778837 w 2371972"/>
                <a:gd name="connsiteY29591" fmla="*/ 469893 h 3508684"/>
                <a:gd name="connsiteX29592" fmla="*/ 1779312 w 2371972"/>
                <a:gd name="connsiteY29592" fmla="*/ 470749 h 3508684"/>
                <a:gd name="connsiteX29593" fmla="*/ 1781119 w 2371972"/>
                <a:gd name="connsiteY29593" fmla="*/ 471606 h 3508684"/>
                <a:gd name="connsiteX29594" fmla="*/ 1781975 w 2371972"/>
                <a:gd name="connsiteY29594" fmla="*/ 471606 h 3508684"/>
                <a:gd name="connsiteX29595" fmla="*/ 1783497 w 2371972"/>
                <a:gd name="connsiteY29595" fmla="*/ 470368 h 3508684"/>
                <a:gd name="connsiteX29596" fmla="*/ 1784828 w 2371972"/>
                <a:gd name="connsiteY29596" fmla="*/ 469893 h 3508684"/>
                <a:gd name="connsiteX29597" fmla="*/ 1785874 w 2371972"/>
                <a:gd name="connsiteY29597" fmla="*/ 470178 h 3508684"/>
                <a:gd name="connsiteX29598" fmla="*/ 1786540 w 2371972"/>
                <a:gd name="connsiteY29598" fmla="*/ 469512 h 3508684"/>
                <a:gd name="connsiteX29599" fmla="*/ 1786825 w 2371972"/>
                <a:gd name="connsiteY29599" fmla="*/ 468275 h 3508684"/>
                <a:gd name="connsiteX29600" fmla="*/ 1789963 w 2371972"/>
                <a:gd name="connsiteY29600" fmla="*/ 463707 h 3508684"/>
                <a:gd name="connsiteX29601" fmla="*/ 1791009 w 2371972"/>
                <a:gd name="connsiteY29601" fmla="*/ 460282 h 3508684"/>
                <a:gd name="connsiteX29602" fmla="*/ 1792055 w 2371972"/>
                <a:gd name="connsiteY29602" fmla="*/ 458759 h 3508684"/>
                <a:gd name="connsiteX29603" fmla="*/ 1794528 w 2371972"/>
                <a:gd name="connsiteY29603" fmla="*/ 458283 h 3508684"/>
                <a:gd name="connsiteX29604" fmla="*/ 1795004 w 2371972"/>
                <a:gd name="connsiteY29604" fmla="*/ 458569 h 3508684"/>
                <a:gd name="connsiteX29605" fmla="*/ 1795004 w 2371972"/>
                <a:gd name="connsiteY29605" fmla="*/ 459425 h 3508684"/>
                <a:gd name="connsiteX29606" fmla="*/ 1798427 w 2371972"/>
                <a:gd name="connsiteY29606" fmla="*/ 460091 h 3508684"/>
                <a:gd name="connsiteX29607" fmla="*/ 1799949 w 2371972"/>
                <a:gd name="connsiteY29607" fmla="*/ 458379 h 3508684"/>
                <a:gd name="connsiteX29608" fmla="*/ 1802612 w 2371972"/>
                <a:gd name="connsiteY29608" fmla="*/ 458093 h 3508684"/>
                <a:gd name="connsiteX29609" fmla="*/ 1804133 w 2371972"/>
                <a:gd name="connsiteY29609" fmla="*/ 456856 h 3508684"/>
                <a:gd name="connsiteX29610" fmla="*/ 1807937 w 2371972"/>
                <a:gd name="connsiteY29610" fmla="*/ 456856 h 3508684"/>
                <a:gd name="connsiteX29611" fmla="*/ 1808983 w 2371972"/>
                <a:gd name="connsiteY29611" fmla="*/ 458379 h 3508684"/>
                <a:gd name="connsiteX29612" fmla="*/ 1811836 w 2371972"/>
                <a:gd name="connsiteY29612" fmla="*/ 458379 h 3508684"/>
                <a:gd name="connsiteX29613" fmla="*/ 1813643 w 2371972"/>
                <a:gd name="connsiteY29613" fmla="*/ 454667 h 3508684"/>
                <a:gd name="connsiteX29614" fmla="*/ 1814975 w 2371972"/>
                <a:gd name="connsiteY29614" fmla="*/ 453811 h 3508684"/>
                <a:gd name="connsiteX29615" fmla="*/ 1816781 w 2371972"/>
                <a:gd name="connsiteY29615" fmla="*/ 453811 h 3508684"/>
                <a:gd name="connsiteX29616" fmla="*/ 1818303 w 2371972"/>
                <a:gd name="connsiteY29616" fmla="*/ 455333 h 3508684"/>
                <a:gd name="connsiteX29617" fmla="*/ 1819825 w 2371972"/>
                <a:gd name="connsiteY29617" fmla="*/ 455714 h 3508684"/>
                <a:gd name="connsiteX29618" fmla="*/ 1820871 w 2371972"/>
                <a:gd name="connsiteY29618" fmla="*/ 456570 h 3508684"/>
                <a:gd name="connsiteX29619" fmla="*/ 1821346 w 2371972"/>
                <a:gd name="connsiteY29619" fmla="*/ 457427 h 3508684"/>
                <a:gd name="connsiteX29620" fmla="*/ 1821346 w 2371972"/>
                <a:gd name="connsiteY29620" fmla="*/ 459806 h 3508684"/>
                <a:gd name="connsiteX29621" fmla="*/ 1819825 w 2371972"/>
                <a:gd name="connsiteY29621" fmla="*/ 463041 h 3508684"/>
                <a:gd name="connsiteX29622" fmla="*/ 1818018 w 2371972"/>
                <a:gd name="connsiteY29622" fmla="*/ 465040 h 3508684"/>
                <a:gd name="connsiteX29623" fmla="*/ 1817542 w 2371972"/>
                <a:gd name="connsiteY29623" fmla="*/ 467228 h 3508684"/>
                <a:gd name="connsiteX29624" fmla="*/ 1814689 w 2371972"/>
                <a:gd name="connsiteY29624" fmla="*/ 469607 h 3508684"/>
                <a:gd name="connsiteX29625" fmla="*/ 1818493 w 2371972"/>
                <a:gd name="connsiteY29625" fmla="*/ 469893 h 3508684"/>
                <a:gd name="connsiteX29626" fmla="*/ 1819254 w 2371972"/>
                <a:gd name="connsiteY29626" fmla="*/ 468370 h 3508684"/>
                <a:gd name="connsiteX29627" fmla="*/ 1820300 w 2371972"/>
                <a:gd name="connsiteY29627" fmla="*/ 467514 h 3508684"/>
                <a:gd name="connsiteX29628" fmla="*/ 1823438 w 2371972"/>
                <a:gd name="connsiteY29628" fmla="*/ 467133 h 3508684"/>
                <a:gd name="connsiteX29629" fmla="*/ 1824484 w 2371972"/>
                <a:gd name="connsiteY29629" fmla="*/ 468180 h 3508684"/>
                <a:gd name="connsiteX29630" fmla="*/ 1823438 w 2371972"/>
                <a:gd name="connsiteY29630" fmla="*/ 470559 h 3508684"/>
                <a:gd name="connsiteX29631" fmla="*/ 1820300 w 2371972"/>
                <a:gd name="connsiteY29631" fmla="*/ 472557 h 3508684"/>
                <a:gd name="connsiteX29632" fmla="*/ 1808223 w 2371972"/>
                <a:gd name="connsiteY29632" fmla="*/ 475317 h 3508684"/>
                <a:gd name="connsiteX29633" fmla="*/ 1803277 w 2371972"/>
                <a:gd name="connsiteY29633" fmla="*/ 477315 h 3508684"/>
                <a:gd name="connsiteX29634" fmla="*/ 1795194 w 2371972"/>
                <a:gd name="connsiteY29634" fmla="*/ 477315 h 3508684"/>
                <a:gd name="connsiteX29635" fmla="*/ 1793102 w 2371972"/>
                <a:gd name="connsiteY29635" fmla="*/ 475126 h 3508684"/>
                <a:gd name="connsiteX29636" fmla="*/ 1791295 w 2371972"/>
                <a:gd name="connsiteY29636" fmla="*/ 475126 h 3508684"/>
                <a:gd name="connsiteX29637" fmla="*/ 1790534 w 2371972"/>
                <a:gd name="connsiteY29637" fmla="*/ 473604 h 3508684"/>
                <a:gd name="connsiteX29638" fmla="*/ 1789012 w 2371972"/>
                <a:gd name="connsiteY29638" fmla="*/ 474270 h 3508684"/>
                <a:gd name="connsiteX29639" fmla="*/ 1788347 w 2371972"/>
                <a:gd name="connsiteY29639" fmla="*/ 473889 h 3508684"/>
                <a:gd name="connsiteX29640" fmla="*/ 1788347 w 2371972"/>
                <a:gd name="connsiteY29640" fmla="*/ 472843 h 3508684"/>
                <a:gd name="connsiteX29641" fmla="*/ 1784733 w 2371972"/>
                <a:gd name="connsiteY29641" fmla="*/ 471606 h 3508684"/>
                <a:gd name="connsiteX29642" fmla="*/ 1783211 w 2371972"/>
                <a:gd name="connsiteY29642" fmla="*/ 471606 h 3508684"/>
                <a:gd name="connsiteX29643" fmla="*/ 1782546 w 2371972"/>
                <a:gd name="connsiteY29643" fmla="*/ 472843 h 3508684"/>
                <a:gd name="connsiteX29644" fmla="*/ 1782546 w 2371972"/>
                <a:gd name="connsiteY29644" fmla="*/ 474080 h 3508684"/>
                <a:gd name="connsiteX29645" fmla="*/ 1785969 w 2371972"/>
                <a:gd name="connsiteY29645" fmla="*/ 475602 h 3508684"/>
                <a:gd name="connsiteX29646" fmla="*/ 1788252 w 2371972"/>
                <a:gd name="connsiteY29646" fmla="*/ 477601 h 3508684"/>
                <a:gd name="connsiteX29647" fmla="*/ 1787491 w 2371972"/>
                <a:gd name="connsiteY29647" fmla="*/ 479599 h 3508684"/>
                <a:gd name="connsiteX29648" fmla="*/ 1785969 w 2371972"/>
                <a:gd name="connsiteY29648" fmla="*/ 480455 h 3508684"/>
                <a:gd name="connsiteX29649" fmla="*/ 1785303 w 2371972"/>
                <a:gd name="connsiteY29649" fmla="*/ 481502 h 3508684"/>
                <a:gd name="connsiteX29650" fmla="*/ 1783972 w 2371972"/>
                <a:gd name="connsiteY29650" fmla="*/ 481883 h 3508684"/>
                <a:gd name="connsiteX29651" fmla="*/ 1782926 w 2371972"/>
                <a:gd name="connsiteY29651" fmla="*/ 481883 h 3508684"/>
                <a:gd name="connsiteX29652" fmla="*/ 1779502 w 2371972"/>
                <a:gd name="connsiteY29652" fmla="*/ 480170 h 3508684"/>
                <a:gd name="connsiteX29653" fmla="*/ 1778647 w 2371972"/>
                <a:gd name="connsiteY29653" fmla="*/ 477220 h 3508684"/>
                <a:gd name="connsiteX29654" fmla="*/ 1777315 w 2371972"/>
                <a:gd name="connsiteY29654" fmla="*/ 476363 h 3508684"/>
                <a:gd name="connsiteX29655" fmla="*/ 1776459 w 2371972"/>
                <a:gd name="connsiteY29655" fmla="*/ 474841 h 3508684"/>
                <a:gd name="connsiteX29656" fmla="*/ 1773606 w 2371972"/>
                <a:gd name="connsiteY29656" fmla="*/ 474555 h 3508684"/>
                <a:gd name="connsiteX29657" fmla="*/ 1771324 w 2371972"/>
                <a:gd name="connsiteY29657" fmla="*/ 475602 h 3508684"/>
                <a:gd name="connsiteX29658" fmla="*/ 1767900 w 2371972"/>
                <a:gd name="connsiteY29658" fmla="*/ 475983 h 3508684"/>
                <a:gd name="connsiteX29659" fmla="*/ 1767044 w 2371972"/>
                <a:gd name="connsiteY29659" fmla="*/ 476839 h 3508684"/>
                <a:gd name="connsiteX29660" fmla="*/ 1765713 w 2371972"/>
                <a:gd name="connsiteY29660" fmla="*/ 476839 h 3508684"/>
                <a:gd name="connsiteX29661" fmla="*/ 1764857 w 2371972"/>
                <a:gd name="connsiteY29661" fmla="*/ 475983 h 3508684"/>
                <a:gd name="connsiteX29662" fmla="*/ 1763811 w 2371972"/>
                <a:gd name="connsiteY29662" fmla="*/ 475983 h 3508684"/>
                <a:gd name="connsiteX29663" fmla="*/ 1762004 w 2371972"/>
                <a:gd name="connsiteY29663" fmla="*/ 477030 h 3508684"/>
                <a:gd name="connsiteX29664" fmla="*/ 1761243 w 2371972"/>
                <a:gd name="connsiteY29664" fmla="*/ 478076 h 3508684"/>
                <a:gd name="connsiteX29665" fmla="*/ 1759151 w 2371972"/>
                <a:gd name="connsiteY29665" fmla="*/ 478362 h 3508684"/>
                <a:gd name="connsiteX29666" fmla="*/ 1757059 w 2371972"/>
                <a:gd name="connsiteY29666" fmla="*/ 477125 h 3508684"/>
                <a:gd name="connsiteX29667" fmla="*/ 1756203 w 2371972"/>
                <a:gd name="connsiteY29667" fmla="*/ 475602 h 3508684"/>
                <a:gd name="connsiteX29668" fmla="*/ 1756869 w 2371972"/>
                <a:gd name="connsiteY29668" fmla="*/ 473889 h 3508684"/>
                <a:gd name="connsiteX29669" fmla="*/ 1756393 w 2371972"/>
                <a:gd name="connsiteY29669" fmla="*/ 472652 h 3508684"/>
                <a:gd name="connsiteX29670" fmla="*/ 1753730 w 2371972"/>
                <a:gd name="connsiteY29670" fmla="*/ 471796 h 3508684"/>
                <a:gd name="connsiteX29671" fmla="*/ 1751923 w 2371972"/>
                <a:gd name="connsiteY29671" fmla="*/ 467704 h 3508684"/>
                <a:gd name="connsiteX29672" fmla="*/ 1750117 w 2371972"/>
                <a:gd name="connsiteY29672" fmla="*/ 466182 h 3508684"/>
                <a:gd name="connsiteX29673" fmla="*/ 1750117 w 2371972"/>
                <a:gd name="connsiteY29673" fmla="*/ 465515 h 3508684"/>
                <a:gd name="connsiteX29674" fmla="*/ 1749071 w 2371972"/>
                <a:gd name="connsiteY29674" fmla="*/ 464849 h 3508684"/>
                <a:gd name="connsiteX29675" fmla="*/ 1748215 w 2371972"/>
                <a:gd name="connsiteY29675" fmla="*/ 463803 h 3508684"/>
                <a:gd name="connsiteX29676" fmla="*/ 1748500 w 2371972"/>
                <a:gd name="connsiteY29676" fmla="*/ 463327 h 3508684"/>
                <a:gd name="connsiteX29677" fmla="*/ 1747644 w 2371972"/>
                <a:gd name="connsiteY29677" fmla="*/ 462946 h 3508684"/>
                <a:gd name="connsiteX29678" fmla="*/ 1747359 w 2371972"/>
                <a:gd name="connsiteY29678" fmla="*/ 462090 h 3508684"/>
                <a:gd name="connsiteX29679" fmla="*/ 1746503 w 2371972"/>
                <a:gd name="connsiteY29679" fmla="*/ 461709 h 3508684"/>
                <a:gd name="connsiteX29680" fmla="*/ 1745837 w 2371972"/>
                <a:gd name="connsiteY29680" fmla="*/ 459711 h 3508684"/>
                <a:gd name="connsiteX29681" fmla="*/ 1746313 w 2371972"/>
                <a:gd name="connsiteY29681" fmla="*/ 456475 h 3508684"/>
                <a:gd name="connsiteX29682" fmla="*/ 1744125 w 2371972"/>
                <a:gd name="connsiteY29682" fmla="*/ 454096 h 3508684"/>
                <a:gd name="connsiteX29683" fmla="*/ 1744125 w 2371972"/>
                <a:gd name="connsiteY29683" fmla="*/ 453240 h 3508684"/>
                <a:gd name="connsiteX29684" fmla="*/ 1744601 w 2371972"/>
                <a:gd name="connsiteY29684" fmla="*/ 453240 h 3508684"/>
                <a:gd name="connsiteX29685" fmla="*/ 1744601 w 2371972"/>
                <a:gd name="connsiteY29685" fmla="*/ 452193 h 3508684"/>
                <a:gd name="connsiteX29686" fmla="*/ 1742794 w 2371972"/>
                <a:gd name="connsiteY29686" fmla="*/ 450956 h 3508684"/>
                <a:gd name="connsiteX29687" fmla="*/ 1741748 w 2371972"/>
                <a:gd name="connsiteY29687" fmla="*/ 448768 h 3508684"/>
                <a:gd name="connsiteX29688" fmla="*/ 1742414 w 2371972"/>
                <a:gd name="connsiteY29688" fmla="*/ 447530 h 3508684"/>
                <a:gd name="connsiteX29689" fmla="*/ 1743460 w 2371972"/>
                <a:gd name="connsiteY29689" fmla="*/ 446674 h 3508684"/>
                <a:gd name="connsiteX29690" fmla="*/ 1743460 w 2371972"/>
                <a:gd name="connsiteY29690" fmla="*/ 445532 h 3508684"/>
                <a:gd name="connsiteX29691" fmla="*/ 1741938 w 2371972"/>
                <a:gd name="connsiteY29691" fmla="*/ 444295 h 3508684"/>
                <a:gd name="connsiteX29692" fmla="*/ 1740607 w 2371972"/>
                <a:gd name="connsiteY29692" fmla="*/ 444295 h 3508684"/>
                <a:gd name="connsiteX29693" fmla="*/ 1739561 w 2371972"/>
                <a:gd name="connsiteY29693" fmla="*/ 443629 h 3508684"/>
                <a:gd name="connsiteX29694" fmla="*/ 1738895 w 2371972"/>
                <a:gd name="connsiteY29694" fmla="*/ 442963 h 3508684"/>
                <a:gd name="connsiteX29695" fmla="*/ 1738895 w 2371972"/>
                <a:gd name="connsiteY29695" fmla="*/ 442297 h 3508684"/>
                <a:gd name="connsiteX29696" fmla="*/ 1738229 w 2371972"/>
                <a:gd name="connsiteY29696" fmla="*/ 442011 h 3508684"/>
                <a:gd name="connsiteX29697" fmla="*/ 1738229 w 2371972"/>
                <a:gd name="connsiteY29697" fmla="*/ 440584 h 3508684"/>
                <a:gd name="connsiteX29698" fmla="*/ 1736898 w 2371972"/>
                <a:gd name="connsiteY29698" fmla="*/ 440108 h 3508684"/>
                <a:gd name="connsiteX29699" fmla="*/ 1736422 w 2371972"/>
                <a:gd name="connsiteY29699" fmla="*/ 439252 h 3508684"/>
                <a:gd name="connsiteX29700" fmla="*/ 1734901 w 2371972"/>
                <a:gd name="connsiteY29700" fmla="*/ 438395 h 3508684"/>
                <a:gd name="connsiteX29701" fmla="*/ 1734235 w 2371972"/>
                <a:gd name="connsiteY29701" fmla="*/ 436207 h 3508684"/>
                <a:gd name="connsiteX29702" fmla="*/ 1733379 w 2371972"/>
                <a:gd name="connsiteY29702" fmla="*/ 435350 h 3508684"/>
                <a:gd name="connsiteX29703" fmla="*/ 1732333 w 2371972"/>
                <a:gd name="connsiteY29703" fmla="*/ 435065 h 3508684"/>
                <a:gd name="connsiteX29704" fmla="*/ 1732048 w 2371972"/>
                <a:gd name="connsiteY29704" fmla="*/ 434018 h 3508684"/>
                <a:gd name="connsiteX29705" fmla="*/ 1730716 w 2371972"/>
                <a:gd name="connsiteY29705" fmla="*/ 433732 h 3508684"/>
                <a:gd name="connsiteX29706" fmla="*/ 1729860 w 2371972"/>
                <a:gd name="connsiteY29706" fmla="*/ 431354 h 3508684"/>
                <a:gd name="connsiteX29707" fmla="*/ 1728339 w 2371972"/>
                <a:gd name="connsiteY29707" fmla="*/ 431354 h 3508684"/>
                <a:gd name="connsiteX29708" fmla="*/ 1727863 w 2371972"/>
                <a:gd name="connsiteY29708" fmla="*/ 430878 h 3508684"/>
                <a:gd name="connsiteX29709" fmla="*/ 1728149 w 2371972"/>
                <a:gd name="connsiteY29709" fmla="*/ 427167 h 3508684"/>
                <a:gd name="connsiteX29710" fmla="*/ 1726342 w 2371972"/>
                <a:gd name="connsiteY29710" fmla="*/ 426500 h 3508684"/>
                <a:gd name="connsiteX29711" fmla="*/ 1726627 w 2371972"/>
                <a:gd name="connsiteY29711" fmla="*/ 425454 h 3508684"/>
                <a:gd name="connsiteX29712" fmla="*/ 1725581 w 2371972"/>
                <a:gd name="connsiteY29712" fmla="*/ 425073 h 3508684"/>
                <a:gd name="connsiteX29713" fmla="*/ 1726437 w 2371972"/>
                <a:gd name="connsiteY29713" fmla="*/ 420505 h 3508684"/>
                <a:gd name="connsiteX29714" fmla="*/ 1725961 w 2371972"/>
                <a:gd name="connsiteY29714" fmla="*/ 420220 h 3508684"/>
                <a:gd name="connsiteX29715" fmla="*/ 1725961 w 2371972"/>
                <a:gd name="connsiteY29715" fmla="*/ 418031 h 3508684"/>
                <a:gd name="connsiteX29716" fmla="*/ 1725105 w 2371972"/>
                <a:gd name="connsiteY29716" fmla="*/ 417175 h 3508684"/>
                <a:gd name="connsiteX29717" fmla="*/ 1724440 w 2371972"/>
                <a:gd name="connsiteY29717" fmla="*/ 414986 h 3508684"/>
                <a:gd name="connsiteX29718" fmla="*/ 1724440 w 2371972"/>
                <a:gd name="connsiteY29718" fmla="*/ 412607 h 3508684"/>
                <a:gd name="connsiteX29719" fmla="*/ 1725296 w 2371972"/>
                <a:gd name="connsiteY29719" fmla="*/ 410609 h 3508684"/>
                <a:gd name="connsiteX29720" fmla="*/ 1725296 w 2371972"/>
                <a:gd name="connsiteY29720" fmla="*/ 409277 h 3508684"/>
                <a:gd name="connsiteX29721" fmla="*/ 1724250 w 2371972"/>
                <a:gd name="connsiteY29721" fmla="*/ 407088 h 3508684"/>
                <a:gd name="connsiteX29722" fmla="*/ 1720826 w 2371972"/>
                <a:gd name="connsiteY29722" fmla="*/ 404519 h 3508684"/>
                <a:gd name="connsiteX29723" fmla="*/ 1717688 w 2371972"/>
                <a:gd name="connsiteY29723" fmla="*/ 404519 h 3508684"/>
                <a:gd name="connsiteX29724" fmla="*/ 1715025 w 2371972"/>
                <a:gd name="connsiteY29724" fmla="*/ 405566 h 3508684"/>
                <a:gd name="connsiteX29725" fmla="*/ 1713694 w 2371972"/>
                <a:gd name="connsiteY29725" fmla="*/ 405566 h 3508684"/>
                <a:gd name="connsiteX29726" fmla="*/ 1709034 w 2371972"/>
                <a:gd name="connsiteY29726" fmla="*/ 403187 h 3508684"/>
                <a:gd name="connsiteX29727" fmla="*/ 1707988 w 2371972"/>
                <a:gd name="connsiteY29727" fmla="*/ 403662 h 3508684"/>
                <a:gd name="connsiteX29728" fmla="*/ 1705325 w 2371972"/>
                <a:gd name="connsiteY29728" fmla="*/ 403377 h 3508684"/>
                <a:gd name="connsiteX29729" fmla="*/ 1704469 w 2371972"/>
                <a:gd name="connsiteY29729" fmla="*/ 404043 h 3508684"/>
                <a:gd name="connsiteX29730" fmla="*/ 1702662 w 2371972"/>
                <a:gd name="connsiteY29730" fmla="*/ 404043 h 3508684"/>
                <a:gd name="connsiteX29731" fmla="*/ 1701806 w 2371972"/>
                <a:gd name="connsiteY29731" fmla="*/ 403187 h 3508684"/>
                <a:gd name="connsiteX29732" fmla="*/ 1701521 w 2371972"/>
                <a:gd name="connsiteY29732" fmla="*/ 397382 h 3508684"/>
                <a:gd name="connsiteX29733" fmla="*/ 1702852 w 2371972"/>
                <a:gd name="connsiteY29733" fmla="*/ 395669 h 3508684"/>
                <a:gd name="connsiteX29734" fmla="*/ 1703613 w 2371972"/>
                <a:gd name="connsiteY29734" fmla="*/ 395384 h 3508684"/>
                <a:gd name="connsiteX29735" fmla="*/ 1704469 w 2371972"/>
                <a:gd name="connsiteY29735" fmla="*/ 393861 h 3508684"/>
                <a:gd name="connsiteX29736" fmla="*/ 1704469 w 2371972"/>
                <a:gd name="connsiteY29736" fmla="*/ 393005 h 3508684"/>
                <a:gd name="connsiteX29737" fmla="*/ 1703138 w 2371972"/>
                <a:gd name="connsiteY29737" fmla="*/ 392148 h 3508684"/>
                <a:gd name="connsiteX29738" fmla="*/ 1702852 w 2371972"/>
                <a:gd name="connsiteY29738" fmla="*/ 390626 h 3508684"/>
                <a:gd name="connsiteX29739" fmla="*/ 1703898 w 2371972"/>
                <a:gd name="connsiteY29739" fmla="*/ 391482 h 3508684"/>
                <a:gd name="connsiteX29740" fmla="*/ 1704564 w 2371972"/>
                <a:gd name="connsiteY29740" fmla="*/ 391482 h 3508684"/>
                <a:gd name="connsiteX29741" fmla="*/ 1705895 w 2371972"/>
                <a:gd name="connsiteY29741" fmla="*/ 389293 h 3508684"/>
                <a:gd name="connsiteX29742" fmla="*/ 1706751 w 2371972"/>
                <a:gd name="connsiteY29742" fmla="*/ 378541 h 3508684"/>
                <a:gd name="connsiteX29743" fmla="*/ 1707036 w 2371972"/>
                <a:gd name="connsiteY29743" fmla="*/ 377874 h 3508684"/>
                <a:gd name="connsiteX29744" fmla="*/ 1707892 w 2371972"/>
                <a:gd name="connsiteY29744" fmla="*/ 377399 h 3508684"/>
                <a:gd name="connsiteX29745" fmla="*/ 1708558 w 2371972"/>
                <a:gd name="connsiteY29745" fmla="*/ 373687 h 3508684"/>
                <a:gd name="connsiteX29746" fmla="*/ 1709034 w 2371972"/>
                <a:gd name="connsiteY29746" fmla="*/ 373402 h 3508684"/>
                <a:gd name="connsiteX29747" fmla="*/ 1709034 w 2371972"/>
                <a:gd name="connsiteY29747" fmla="*/ 372546 h 3508684"/>
                <a:gd name="connsiteX29748" fmla="*/ 1710841 w 2371972"/>
                <a:gd name="connsiteY29748" fmla="*/ 369976 h 3508684"/>
                <a:gd name="connsiteX29749" fmla="*/ 1710841 w 2371972"/>
                <a:gd name="connsiteY29749" fmla="*/ 369405 h 3508684"/>
                <a:gd name="connsiteX29750" fmla="*/ 1711506 w 2371972"/>
                <a:gd name="connsiteY29750" fmla="*/ 369120 h 3508684"/>
                <a:gd name="connsiteX29751" fmla="*/ 1712362 w 2371972"/>
                <a:gd name="connsiteY29751" fmla="*/ 367597 h 3508684"/>
                <a:gd name="connsiteX29752" fmla="*/ 1713408 w 2371972"/>
                <a:gd name="connsiteY29752" fmla="*/ 367312 h 3508684"/>
                <a:gd name="connsiteX29753" fmla="*/ 1713408 w 2371972"/>
                <a:gd name="connsiteY29753" fmla="*/ 365980 h 3508684"/>
                <a:gd name="connsiteX29754" fmla="*/ 1714169 w 2371972"/>
                <a:gd name="connsiteY29754" fmla="*/ 365123 h 3508684"/>
                <a:gd name="connsiteX29755" fmla="*/ 1715500 w 2371972"/>
                <a:gd name="connsiteY29755" fmla="*/ 364647 h 3508684"/>
                <a:gd name="connsiteX29756" fmla="*/ 1717593 w 2371972"/>
                <a:gd name="connsiteY29756" fmla="*/ 362078 h 3508684"/>
                <a:gd name="connsiteX29757" fmla="*/ 1718639 w 2371972"/>
                <a:gd name="connsiteY29757" fmla="*/ 362078 h 3508684"/>
                <a:gd name="connsiteX29758" fmla="*/ 1718924 w 2371972"/>
                <a:gd name="connsiteY29758" fmla="*/ 362459 h 3508684"/>
                <a:gd name="connsiteX29759" fmla="*/ 1719780 w 2371972"/>
                <a:gd name="connsiteY29759" fmla="*/ 362173 h 3508684"/>
                <a:gd name="connsiteX29760" fmla="*/ 1720826 w 2371972"/>
                <a:gd name="connsiteY29760" fmla="*/ 363030 h 3508684"/>
                <a:gd name="connsiteX29761" fmla="*/ 1721872 w 2371972"/>
                <a:gd name="connsiteY29761" fmla="*/ 363030 h 3508684"/>
                <a:gd name="connsiteX29762" fmla="*/ 1722918 w 2371972"/>
                <a:gd name="connsiteY29762" fmla="*/ 362173 h 3508684"/>
                <a:gd name="connsiteX29763" fmla="*/ 1724250 w 2371972"/>
                <a:gd name="connsiteY29763" fmla="*/ 362173 h 3508684"/>
                <a:gd name="connsiteX29764" fmla="*/ 1724915 w 2371972"/>
                <a:gd name="connsiteY29764" fmla="*/ 360175 h 3508684"/>
                <a:gd name="connsiteX29765" fmla="*/ 1726722 w 2371972"/>
                <a:gd name="connsiteY29765" fmla="*/ 359699 h 3508684"/>
                <a:gd name="connsiteX29766" fmla="*/ 1729575 w 2371972"/>
                <a:gd name="connsiteY29766" fmla="*/ 356749 h 3508684"/>
                <a:gd name="connsiteX29767" fmla="*/ 1731762 w 2371972"/>
                <a:gd name="connsiteY29767" fmla="*/ 356749 h 3508684"/>
                <a:gd name="connsiteX29768" fmla="*/ 1733284 w 2371972"/>
                <a:gd name="connsiteY29768" fmla="*/ 354751 h 3508684"/>
                <a:gd name="connsiteX29769" fmla="*/ 1737754 w 2371972"/>
                <a:gd name="connsiteY29769" fmla="*/ 357320 h 3508684"/>
                <a:gd name="connsiteX29770" fmla="*/ 1739561 w 2371972"/>
                <a:gd name="connsiteY29770" fmla="*/ 357320 h 3508684"/>
                <a:gd name="connsiteX29771" fmla="*/ 1738895 w 2371972"/>
                <a:gd name="connsiteY29771" fmla="*/ 357035 h 3508684"/>
                <a:gd name="connsiteX29772" fmla="*/ 1738039 w 2371972"/>
                <a:gd name="connsiteY29772" fmla="*/ 355036 h 3508684"/>
                <a:gd name="connsiteX29773" fmla="*/ 1738610 w 2371972"/>
                <a:gd name="connsiteY29773" fmla="*/ 355227 h 3508684"/>
                <a:gd name="connsiteX29774" fmla="*/ 1738610 w 2371972"/>
                <a:gd name="connsiteY29774" fmla="*/ 355227 h 3508684"/>
                <a:gd name="connsiteX29775" fmla="*/ 1956292 w 2371972"/>
                <a:gd name="connsiteY29775" fmla="*/ 235232 h 3508684"/>
                <a:gd name="connsiteX29776" fmla="*/ 1957148 w 2371972"/>
                <a:gd name="connsiteY29776" fmla="*/ 236088 h 3508684"/>
                <a:gd name="connsiteX29777" fmla="*/ 1957909 w 2371972"/>
                <a:gd name="connsiteY29777" fmla="*/ 238277 h 3508684"/>
                <a:gd name="connsiteX29778" fmla="*/ 1957909 w 2371972"/>
                <a:gd name="connsiteY29778" fmla="*/ 239799 h 3508684"/>
                <a:gd name="connsiteX29779" fmla="*/ 1957148 w 2371972"/>
                <a:gd name="connsiteY29779" fmla="*/ 241132 h 3508684"/>
                <a:gd name="connsiteX29780" fmla="*/ 1957434 w 2371972"/>
                <a:gd name="connsiteY29780" fmla="*/ 248935 h 3508684"/>
                <a:gd name="connsiteX29781" fmla="*/ 1955341 w 2371972"/>
                <a:gd name="connsiteY29781" fmla="*/ 252360 h 3508684"/>
                <a:gd name="connsiteX29782" fmla="*/ 1953820 w 2371972"/>
                <a:gd name="connsiteY29782" fmla="*/ 253217 h 3508684"/>
                <a:gd name="connsiteX29783" fmla="*/ 1953344 w 2371972"/>
                <a:gd name="connsiteY29783" fmla="*/ 254264 h 3508684"/>
                <a:gd name="connsiteX29784" fmla="*/ 1952013 w 2371972"/>
                <a:gd name="connsiteY29784" fmla="*/ 255310 h 3508684"/>
                <a:gd name="connsiteX29785" fmla="*/ 1952013 w 2371972"/>
                <a:gd name="connsiteY29785" fmla="*/ 256167 h 3508684"/>
                <a:gd name="connsiteX29786" fmla="*/ 1950491 w 2371972"/>
                <a:gd name="connsiteY29786" fmla="*/ 257499 h 3508684"/>
                <a:gd name="connsiteX29787" fmla="*/ 1950206 w 2371972"/>
                <a:gd name="connsiteY29787" fmla="*/ 262067 h 3508684"/>
                <a:gd name="connsiteX29788" fmla="*/ 1949731 w 2371972"/>
                <a:gd name="connsiteY29788" fmla="*/ 263399 h 3508684"/>
                <a:gd name="connsiteX29789" fmla="*/ 1948684 w 2371972"/>
                <a:gd name="connsiteY29789" fmla="*/ 264065 h 3508684"/>
                <a:gd name="connsiteX29790" fmla="*/ 1948684 w 2371972"/>
                <a:gd name="connsiteY29790" fmla="*/ 264731 h 3508684"/>
                <a:gd name="connsiteX29791" fmla="*/ 1947829 w 2371972"/>
                <a:gd name="connsiteY29791" fmla="*/ 265778 h 3508684"/>
                <a:gd name="connsiteX29792" fmla="*/ 1948304 w 2371972"/>
                <a:gd name="connsiteY29792" fmla="*/ 267491 h 3508684"/>
                <a:gd name="connsiteX29793" fmla="*/ 1950586 w 2371972"/>
                <a:gd name="connsiteY29793" fmla="*/ 269489 h 3508684"/>
                <a:gd name="connsiteX29794" fmla="*/ 1950872 w 2371972"/>
                <a:gd name="connsiteY29794" fmla="*/ 270821 h 3508684"/>
                <a:gd name="connsiteX29795" fmla="*/ 1952964 w 2371972"/>
                <a:gd name="connsiteY29795" fmla="*/ 271868 h 3508684"/>
                <a:gd name="connsiteX29796" fmla="*/ 1953725 w 2371972"/>
                <a:gd name="connsiteY29796" fmla="*/ 273866 h 3508684"/>
                <a:gd name="connsiteX29797" fmla="*/ 1955056 w 2371972"/>
                <a:gd name="connsiteY29797" fmla="*/ 275579 h 3508684"/>
                <a:gd name="connsiteX29798" fmla="*/ 1955532 w 2371972"/>
                <a:gd name="connsiteY29798" fmla="*/ 280147 h 3508684"/>
                <a:gd name="connsiteX29799" fmla="*/ 1954866 w 2371972"/>
                <a:gd name="connsiteY29799" fmla="*/ 281860 h 3508684"/>
                <a:gd name="connsiteX29800" fmla="*/ 1952203 w 2371972"/>
                <a:gd name="connsiteY29800" fmla="*/ 283572 h 3508684"/>
                <a:gd name="connsiteX29801" fmla="*/ 1950111 w 2371972"/>
                <a:gd name="connsiteY29801" fmla="*/ 285951 h 3508684"/>
                <a:gd name="connsiteX29802" fmla="*/ 1948304 w 2371972"/>
                <a:gd name="connsiteY29802" fmla="*/ 286808 h 3508684"/>
                <a:gd name="connsiteX29803" fmla="*/ 1946117 w 2371972"/>
                <a:gd name="connsiteY29803" fmla="*/ 289853 h 3508684"/>
                <a:gd name="connsiteX29804" fmla="*/ 1945261 w 2371972"/>
                <a:gd name="connsiteY29804" fmla="*/ 290329 h 3508684"/>
                <a:gd name="connsiteX29805" fmla="*/ 1943454 w 2371972"/>
                <a:gd name="connsiteY29805" fmla="*/ 290329 h 3508684"/>
                <a:gd name="connsiteX29806" fmla="*/ 1942979 w 2371972"/>
                <a:gd name="connsiteY29806" fmla="*/ 289853 h 3508684"/>
                <a:gd name="connsiteX29807" fmla="*/ 1942693 w 2371972"/>
                <a:gd name="connsiteY29807" fmla="*/ 287474 h 3508684"/>
                <a:gd name="connsiteX29808" fmla="*/ 1943169 w 2371972"/>
                <a:gd name="connsiteY29808" fmla="*/ 286998 h 3508684"/>
                <a:gd name="connsiteX29809" fmla="*/ 1943169 w 2371972"/>
                <a:gd name="connsiteY29809" fmla="*/ 284714 h 3508684"/>
                <a:gd name="connsiteX29810" fmla="*/ 1942693 w 2371972"/>
                <a:gd name="connsiteY29810" fmla="*/ 284238 h 3508684"/>
                <a:gd name="connsiteX29811" fmla="*/ 1940601 w 2371972"/>
                <a:gd name="connsiteY29811" fmla="*/ 283763 h 3508684"/>
                <a:gd name="connsiteX29812" fmla="*/ 1940126 w 2371972"/>
                <a:gd name="connsiteY29812" fmla="*/ 284809 h 3508684"/>
                <a:gd name="connsiteX29813" fmla="*/ 1936702 w 2371972"/>
                <a:gd name="connsiteY29813" fmla="*/ 284334 h 3508684"/>
                <a:gd name="connsiteX29814" fmla="*/ 1935656 w 2371972"/>
                <a:gd name="connsiteY29814" fmla="*/ 283001 h 3508684"/>
                <a:gd name="connsiteX29815" fmla="*/ 1935180 w 2371972"/>
                <a:gd name="connsiteY29815" fmla="*/ 281003 h 3508684"/>
                <a:gd name="connsiteX29816" fmla="*/ 1933849 w 2371972"/>
                <a:gd name="connsiteY29816" fmla="*/ 279671 h 3508684"/>
                <a:gd name="connsiteX29817" fmla="*/ 1929379 w 2371972"/>
                <a:gd name="connsiteY29817" fmla="*/ 279671 h 3508684"/>
                <a:gd name="connsiteX29818" fmla="*/ 1926907 w 2371972"/>
                <a:gd name="connsiteY29818" fmla="*/ 278814 h 3508684"/>
                <a:gd name="connsiteX29819" fmla="*/ 1925861 w 2371972"/>
                <a:gd name="connsiteY29819" fmla="*/ 277768 h 3508684"/>
                <a:gd name="connsiteX29820" fmla="*/ 1924529 w 2371972"/>
                <a:gd name="connsiteY29820" fmla="*/ 278053 h 3508684"/>
                <a:gd name="connsiteX29821" fmla="*/ 1922437 w 2371972"/>
                <a:gd name="connsiteY29821" fmla="*/ 280051 h 3508684"/>
                <a:gd name="connsiteX29822" fmla="*/ 1920155 w 2371972"/>
                <a:gd name="connsiteY29822" fmla="*/ 279766 h 3508684"/>
                <a:gd name="connsiteX29823" fmla="*/ 1918823 w 2371972"/>
                <a:gd name="connsiteY29823" fmla="*/ 278910 h 3508684"/>
                <a:gd name="connsiteX29824" fmla="*/ 1918538 w 2371972"/>
                <a:gd name="connsiteY29824" fmla="*/ 278053 h 3508684"/>
                <a:gd name="connsiteX29825" fmla="*/ 1917016 w 2371972"/>
                <a:gd name="connsiteY29825" fmla="*/ 276340 h 3508684"/>
                <a:gd name="connsiteX29826" fmla="*/ 1916351 w 2371972"/>
                <a:gd name="connsiteY29826" fmla="*/ 276340 h 3508684"/>
                <a:gd name="connsiteX29827" fmla="*/ 1916065 w 2371972"/>
                <a:gd name="connsiteY29827" fmla="*/ 277197 h 3508684"/>
                <a:gd name="connsiteX29828" fmla="*/ 1912452 w 2371972"/>
                <a:gd name="connsiteY29828" fmla="*/ 281289 h 3508684"/>
                <a:gd name="connsiteX29829" fmla="*/ 1907792 w 2371972"/>
                <a:gd name="connsiteY29829" fmla="*/ 281289 h 3508684"/>
                <a:gd name="connsiteX29830" fmla="*/ 1906745 w 2371972"/>
                <a:gd name="connsiteY29830" fmla="*/ 280622 h 3508684"/>
                <a:gd name="connsiteX29831" fmla="*/ 1904273 w 2371972"/>
                <a:gd name="connsiteY29831" fmla="*/ 280622 h 3508684"/>
                <a:gd name="connsiteX29832" fmla="*/ 1902181 w 2371972"/>
                <a:gd name="connsiteY29832" fmla="*/ 279766 h 3508684"/>
                <a:gd name="connsiteX29833" fmla="*/ 1903037 w 2371972"/>
                <a:gd name="connsiteY29833" fmla="*/ 275484 h 3508684"/>
                <a:gd name="connsiteX29834" fmla="*/ 1904558 w 2371972"/>
                <a:gd name="connsiteY29834" fmla="*/ 272915 h 3508684"/>
                <a:gd name="connsiteX29835" fmla="*/ 1904844 w 2371972"/>
                <a:gd name="connsiteY29835" fmla="*/ 269870 h 3508684"/>
                <a:gd name="connsiteX29836" fmla="*/ 1905319 w 2371972"/>
                <a:gd name="connsiteY29836" fmla="*/ 269203 h 3508684"/>
                <a:gd name="connsiteX29837" fmla="*/ 1906650 w 2371972"/>
                <a:gd name="connsiteY29837" fmla="*/ 268728 h 3508684"/>
                <a:gd name="connsiteX29838" fmla="*/ 1906936 w 2371972"/>
                <a:gd name="connsiteY29838" fmla="*/ 264160 h 3508684"/>
                <a:gd name="connsiteX29839" fmla="*/ 1907982 w 2371972"/>
                <a:gd name="connsiteY29839" fmla="*/ 263875 h 3508684"/>
                <a:gd name="connsiteX29840" fmla="*/ 1908838 w 2371972"/>
                <a:gd name="connsiteY29840" fmla="*/ 262542 h 3508684"/>
                <a:gd name="connsiteX29841" fmla="*/ 1910169 w 2371972"/>
                <a:gd name="connsiteY29841" fmla="*/ 262542 h 3508684"/>
                <a:gd name="connsiteX29842" fmla="*/ 1910835 w 2371972"/>
                <a:gd name="connsiteY29842" fmla="*/ 261686 h 3508684"/>
                <a:gd name="connsiteX29843" fmla="*/ 1909979 w 2371972"/>
                <a:gd name="connsiteY29843" fmla="*/ 254549 h 3508684"/>
                <a:gd name="connsiteX29844" fmla="*/ 1912261 w 2371972"/>
                <a:gd name="connsiteY29844" fmla="*/ 253217 h 3508684"/>
                <a:gd name="connsiteX29845" fmla="*/ 1914068 w 2371972"/>
                <a:gd name="connsiteY29845" fmla="*/ 250838 h 3508684"/>
                <a:gd name="connsiteX29846" fmla="*/ 1914068 w 2371972"/>
                <a:gd name="connsiteY29846" fmla="*/ 249125 h 3508684"/>
                <a:gd name="connsiteX29847" fmla="*/ 1914924 w 2371972"/>
                <a:gd name="connsiteY29847" fmla="*/ 249125 h 3508684"/>
                <a:gd name="connsiteX29848" fmla="*/ 1915400 w 2371972"/>
                <a:gd name="connsiteY29848" fmla="*/ 248459 h 3508684"/>
                <a:gd name="connsiteX29849" fmla="*/ 1915685 w 2371972"/>
                <a:gd name="connsiteY29849" fmla="*/ 242654 h 3508684"/>
                <a:gd name="connsiteX29850" fmla="*/ 1917777 w 2371972"/>
                <a:gd name="connsiteY29850" fmla="*/ 244367 h 3508684"/>
                <a:gd name="connsiteX29851" fmla="*/ 1917492 w 2371972"/>
                <a:gd name="connsiteY29851" fmla="*/ 247698 h 3508684"/>
                <a:gd name="connsiteX29852" fmla="*/ 1917967 w 2371972"/>
                <a:gd name="connsiteY29852" fmla="*/ 248173 h 3508684"/>
                <a:gd name="connsiteX29853" fmla="*/ 1918633 w 2371972"/>
                <a:gd name="connsiteY29853" fmla="*/ 251599 h 3508684"/>
                <a:gd name="connsiteX29854" fmla="*/ 1919108 w 2371972"/>
                <a:gd name="connsiteY29854" fmla="*/ 252456 h 3508684"/>
                <a:gd name="connsiteX29855" fmla="*/ 1920630 w 2371972"/>
                <a:gd name="connsiteY29855" fmla="*/ 253502 h 3508684"/>
                <a:gd name="connsiteX29856" fmla="*/ 1920915 w 2371972"/>
                <a:gd name="connsiteY29856" fmla="*/ 254549 h 3508684"/>
                <a:gd name="connsiteX29857" fmla="*/ 1921581 w 2371972"/>
                <a:gd name="connsiteY29857" fmla="*/ 255215 h 3508684"/>
                <a:gd name="connsiteX29858" fmla="*/ 1923673 w 2371972"/>
                <a:gd name="connsiteY29858" fmla="*/ 256547 h 3508684"/>
                <a:gd name="connsiteX29859" fmla="*/ 1925861 w 2371972"/>
                <a:gd name="connsiteY29859" fmla="*/ 257213 h 3508684"/>
                <a:gd name="connsiteX29860" fmla="*/ 1928523 w 2371972"/>
                <a:gd name="connsiteY29860" fmla="*/ 257213 h 3508684"/>
                <a:gd name="connsiteX29861" fmla="*/ 1929379 w 2371972"/>
                <a:gd name="connsiteY29861" fmla="*/ 256357 h 3508684"/>
                <a:gd name="connsiteX29862" fmla="*/ 1929379 w 2371972"/>
                <a:gd name="connsiteY29862" fmla="*/ 258070 h 3508684"/>
                <a:gd name="connsiteX29863" fmla="*/ 1930235 w 2371972"/>
                <a:gd name="connsiteY29863" fmla="*/ 259117 h 3508684"/>
                <a:gd name="connsiteX29864" fmla="*/ 1934895 w 2371972"/>
                <a:gd name="connsiteY29864" fmla="*/ 259592 h 3508684"/>
                <a:gd name="connsiteX29865" fmla="*/ 1935656 w 2371972"/>
                <a:gd name="connsiteY29865" fmla="*/ 259117 h 3508684"/>
                <a:gd name="connsiteX29866" fmla="*/ 1935656 w 2371972"/>
                <a:gd name="connsiteY29866" fmla="*/ 258070 h 3508684"/>
                <a:gd name="connsiteX29867" fmla="*/ 1938319 w 2371972"/>
                <a:gd name="connsiteY29867" fmla="*/ 257594 h 3508684"/>
                <a:gd name="connsiteX29868" fmla="*/ 1938319 w 2371972"/>
                <a:gd name="connsiteY29868" fmla="*/ 255405 h 3508684"/>
                <a:gd name="connsiteX29869" fmla="*/ 1938984 w 2371972"/>
                <a:gd name="connsiteY29869" fmla="*/ 253883 h 3508684"/>
                <a:gd name="connsiteX29870" fmla="*/ 1940506 w 2371972"/>
                <a:gd name="connsiteY29870" fmla="*/ 253883 h 3508684"/>
                <a:gd name="connsiteX29871" fmla="*/ 1942027 w 2371972"/>
                <a:gd name="connsiteY29871" fmla="*/ 251504 h 3508684"/>
                <a:gd name="connsiteX29872" fmla="*/ 1941742 w 2371972"/>
                <a:gd name="connsiteY29872" fmla="*/ 249315 h 3508684"/>
                <a:gd name="connsiteX29873" fmla="*/ 1939935 w 2371972"/>
                <a:gd name="connsiteY29873" fmla="*/ 247317 h 3508684"/>
                <a:gd name="connsiteX29874" fmla="*/ 1939935 w 2371972"/>
                <a:gd name="connsiteY29874" fmla="*/ 245128 h 3508684"/>
                <a:gd name="connsiteX29875" fmla="*/ 1940601 w 2371972"/>
                <a:gd name="connsiteY29875" fmla="*/ 243796 h 3508684"/>
                <a:gd name="connsiteX29876" fmla="*/ 1940601 w 2371972"/>
                <a:gd name="connsiteY29876" fmla="*/ 241036 h 3508684"/>
                <a:gd name="connsiteX29877" fmla="*/ 1941647 w 2371972"/>
                <a:gd name="connsiteY29877" fmla="*/ 241322 h 3508684"/>
                <a:gd name="connsiteX29878" fmla="*/ 1941932 w 2371972"/>
                <a:gd name="connsiteY29878" fmla="*/ 242654 h 3508684"/>
                <a:gd name="connsiteX29879" fmla="*/ 1943264 w 2371972"/>
                <a:gd name="connsiteY29879" fmla="*/ 243511 h 3508684"/>
                <a:gd name="connsiteX29880" fmla="*/ 1944120 w 2371972"/>
                <a:gd name="connsiteY29880" fmla="*/ 243035 h 3508684"/>
                <a:gd name="connsiteX29881" fmla="*/ 1944120 w 2371972"/>
                <a:gd name="connsiteY29881" fmla="*/ 241512 h 3508684"/>
                <a:gd name="connsiteX29882" fmla="*/ 1950111 w 2371972"/>
                <a:gd name="connsiteY29882" fmla="*/ 241227 h 3508684"/>
                <a:gd name="connsiteX29883" fmla="*/ 1951157 w 2371972"/>
                <a:gd name="connsiteY29883" fmla="*/ 240180 h 3508684"/>
                <a:gd name="connsiteX29884" fmla="*/ 1951442 w 2371972"/>
                <a:gd name="connsiteY29884" fmla="*/ 236754 h 3508684"/>
                <a:gd name="connsiteX29885" fmla="*/ 1952964 w 2371972"/>
                <a:gd name="connsiteY29885" fmla="*/ 235422 h 3508684"/>
                <a:gd name="connsiteX29886" fmla="*/ 1956292 w 2371972"/>
                <a:gd name="connsiteY29886" fmla="*/ 235232 h 3508684"/>
                <a:gd name="connsiteX29887" fmla="*/ 1956292 w 2371972"/>
                <a:gd name="connsiteY29887" fmla="*/ 235232 h 3508684"/>
                <a:gd name="connsiteX29888" fmla="*/ 1797476 w 2371972"/>
                <a:gd name="connsiteY29888" fmla="*/ 182704 h 3508684"/>
                <a:gd name="connsiteX29889" fmla="*/ 1798522 w 2371972"/>
                <a:gd name="connsiteY29889" fmla="*/ 184417 h 3508684"/>
                <a:gd name="connsiteX29890" fmla="*/ 1798522 w 2371972"/>
                <a:gd name="connsiteY29890" fmla="*/ 185274 h 3508684"/>
                <a:gd name="connsiteX29891" fmla="*/ 1799188 w 2371972"/>
                <a:gd name="connsiteY29891" fmla="*/ 185559 h 3508684"/>
                <a:gd name="connsiteX29892" fmla="*/ 1799473 w 2371972"/>
                <a:gd name="connsiteY29892" fmla="*/ 186225 h 3508684"/>
                <a:gd name="connsiteX29893" fmla="*/ 1800234 w 2371972"/>
                <a:gd name="connsiteY29893" fmla="*/ 186225 h 3508684"/>
                <a:gd name="connsiteX29894" fmla="*/ 1799759 w 2371972"/>
                <a:gd name="connsiteY29894" fmla="*/ 187557 h 3508684"/>
                <a:gd name="connsiteX29895" fmla="*/ 1800519 w 2371972"/>
                <a:gd name="connsiteY29895" fmla="*/ 187843 h 3508684"/>
                <a:gd name="connsiteX29896" fmla="*/ 1800995 w 2371972"/>
                <a:gd name="connsiteY29896" fmla="*/ 188699 h 3508684"/>
                <a:gd name="connsiteX29897" fmla="*/ 1802326 w 2371972"/>
                <a:gd name="connsiteY29897" fmla="*/ 188985 h 3508684"/>
                <a:gd name="connsiteX29898" fmla="*/ 1804418 w 2371972"/>
                <a:gd name="connsiteY29898" fmla="*/ 191173 h 3508684"/>
                <a:gd name="connsiteX29899" fmla="*/ 1808603 w 2371972"/>
                <a:gd name="connsiteY29899" fmla="*/ 193172 h 3508684"/>
                <a:gd name="connsiteX29900" fmla="*/ 1811266 w 2371972"/>
                <a:gd name="connsiteY29900" fmla="*/ 193172 h 3508684"/>
                <a:gd name="connsiteX29901" fmla="*/ 1811741 w 2371972"/>
                <a:gd name="connsiteY29901" fmla="*/ 194028 h 3508684"/>
                <a:gd name="connsiteX29902" fmla="*/ 1813833 w 2371972"/>
                <a:gd name="connsiteY29902" fmla="*/ 194694 h 3508684"/>
                <a:gd name="connsiteX29903" fmla="*/ 1814309 w 2371972"/>
                <a:gd name="connsiteY29903" fmla="*/ 195551 h 3508684"/>
                <a:gd name="connsiteX29904" fmla="*/ 1815070 w 2371972"/>
                <a:gd name="connsiteY29904" fmla="*/ 195551 h 3508684"/>
                <a:gd name="connsiteX29905" fmla="*/ 1815355 w 2371972"/>
                <a:gd name="connsiteY29905" fmla="*/ 196217 h 3508684"/>
                <a:gd name="connsiteX29906" fmla="*/ 1816211 w 2371972"/>
                <a:gd name="connsiteY29906" fmla="*/ 196693 h 3508684"/>
                <a:gd name="connsiteX29907" fmla="*/ 1816972 w 2371972"/>
                <a:gd name="connsiteY29907" fmla="*/ 198881 h 3508684"/>
                <a:gd name="connsiteX29908" fmla="*/ 1817828 w 2371972"/>
                <a:gd name="connsiteY29908" fmla="*/ 199547 h 3508684"/>
                <a:gd name="connsiteX29909" fmla="*/ 1821631 w 2371972"/>
                <a:gd name="connsiteY29909" fmla="*/ 199833 h 3508684"/>
                <a:gd name="connsiteX29910" fmla="*/ 1822107 w 2371972"/>
                <a:gd name="connsiteY29910" fmla="*/ 200689 h 3508684"/>
                <a:gd name="connsiteX29911" fmla="*/ 1823914 w 2371972"/>
                <a:gd name="connsiteY29911" fmla="*/ 200309 h 3508684"/>
                <a:gd name="connsiteX29912" fmla="*/ 1824675 w 2371972"/>
                <a:gd name="connsiteY29912" fmla="*/ 201165 h 3508684"/>
                <a:gd name="connsiteX29913" fmla="*/ 1824389 w 2371972"/>
                <a:gd name="connsiteY29913" fmla="*/ 202021 h 3508684"/>
                <a:gd name="connsiteX29914" fmla="*/ 1825055 w 2371972"/>
                <a:gd name="connsiteY29914" fmla="*/ 202021 h 3508684"/>
                <a:gd name="connsiteX29915" fmla="*/ 1825531 w 2371972"/>
                <a:gd name="connsiteY29915" fmla="*/ 203544 h 3508684"/>
                <a:gd name="connsiteX29916" fmla="*/ 1827718 w 2371972"/>
                <a:gd name="connsiteY29916" fmla="*/ 204400 h 3508684"/>
                <a:gd name="connsiteX29917" fmla="*/ 1830000 w 2371972"/>
                <a:gd name="connsiteY29917" fmla="*/ 204115 h 3508684"/>
                <a:gd name="connsiteX29918" fmla="*/ 1830286 w 2371972"/>
                <a:gd name="connsiteY29918" fmla="*/ 206304 h 3508684"/>
                <a:gd name="connsiteX29919" fmla="*/ 1831332 w 2371972"/>
                <a:gd name="connsiteY29919" fmla="*/ 207636 h 3508684"/>
                <a:gd name="connsiteX29920" fmla="*/ 1832092 w 2371972"/>
                <a:gd name="connsiteY29920" fmla="*/ 208112 h 3508684"/>
                <a:gd name="connsiteX29921" fmla="*/ 1834755 w 2371972"/>
                <a:gd name="connsiteY29921" fmla="*/ 208112 h 3508684"/>
                <a:gd name="connsiteX29922" fmla="*/ 1835041 w 2371972"/>
                <a:gd name="connsiteY29922" fmla="*/ 208778 h 3508684"/>
                <a:gd name="connsiteX29923" fmla="*/ 1837513 w 2371972"/>
                <a:gd name="connsiteY29923" fmla="*/ 210110 h 3508684"/>
                <a:gd name="connsiteX29924" fmla="*/ 1839320 w 2371972"/>
                <a:gd name="connsiteY29924" fmla="*/ 211823 h 3508684"/>
                <a:gd name="connsiteX29925" fmla="*/ 1841127 w 2371972"/>
                <a:gd name="connsiteY29925" fmla="*/ 211537 h 3508684"/>
                <a:gd name="connsiteX29926" fmla="*/ 1841793 w 2371972"/>
                <a:gd name="connsiteY29926" fmla="*/ 210681 h 3508684"/>
                <a:gd name="connsiteX29927" fmla="*/ 1842553 w 2371972"/>
                <a:gd name="connsiteY29927" fmla="*/ 210966 h 3508684"/>
                <a:gd name="connsiteX29928" fmla="*/ 1842553 w 2371972"/>
                <a:gd name="connsiteY29928" fmla="*/ 210300 h 3508684"/>
                <a:gd name="connsiteX29929" fmla="*/ 1843029 w 2371972"/>
                <a:gd name="connsiteY29929" fmla="*/ 210015 h 3508684"/>
                <a:gd name="connsiteX29930" fmla="*/ 1842744 w 2371972"/>
                <a:gd name="connsiteY29930" fmla="*/ 208016 h 3508684"/>
                <a:gd name="connsiteX29931" fmla="*/ 1844075 w 2371972"/>
                <a:gd name="connsiteY29931" fmla="*/ 206494 h 3508684"/>
                <a:gd name="connsiteX29932" fmla="*/ 1844741 w 2371972"/>
                <a:gd name="connsiteY29932" fmla="*/ 206494 h 3508684"/>
                <a:gd name="connsiteX29933" fmla="*/ 1844455 w 2371972"/>
                <a:gd name="connsiteY29933" fmla="*/ 206970 h 3508684"/>
                <a:gd name="connsiteX29934" fmla="*/ 1845977 w 2371972"/>
                <a:gd name="connsiteY29934" fmla="*/ 206684 h 3508684"/>
                <a:gd name="connsiteX29935" fmla="*/ 1848069 w 2371972"/>
                <a:gd name="connsiteY29935" fmla="*/ 207350 h 3508684"/>
                <a:gd name="connsiteX29936" fmla="*/ 1848735 w 2371972"/>
                <a:gd name="connsiteY29936" fmla="*/ 209539 h 3508684"/>
                <a:gd name="connsiteX29937" fmla="*/ 1849781 w 2371972"/>
                <a:gd name="connsiteY29937" fmla="*/ 210205 h 3508684"/>
                <a:gd name="connsiteX29938" fmla="*/ 1849305 w 2371972"/>
                <a:gd name="connsiteY29938" fmla="*/ 210871 h 3508684"/>
                <a:gd name="connsiteX29939" fmla="*/ 1849591 w 2371972"/>
                <a:gd name="connsiteY29939" fmla="*/ 212203 h 3508684"/>
                <a:gd name="connsiteX29940" fmla="*/ 1848830 w 2371972"/>
                <a:gd name="connsiteY29940" fmla="*/ 213060 h 3508684"/>
                <a:gd name="connsiteX29941" fmla="*/ 1849305 w 2371972"/>
                <a:gd name="connsiteY29941" fmla="*/ 215249 h 3508684"/>
                <a:gd name="connsiteX29942" fmla="*/ 1851398 w 2371972"/>
                <a:gd name="connsiteY29942" fmla="*/ 216581 h 3508684"/>
                <a:gd name="connsiteX29943" fmla="*/ 1851873 w 2371972"/>
                <a:gd name="connsiteY29943" fmla="*/ 216581 h 3508684"/>
                <a:gd name="connsiteX29944" fmla="*/ 1851588 w 2371972"/>
                <a:gd name="connsiteY29944" fmla="*/ 216105 h 3508684"/>
                <a:gd name="connsiteX29945" fmla="*/ 1852063 w 2371972"/>
                <a:gd name="connsiteY29945" fmla="*/ 215819 h 3508684"/>
                <a:gd name="connsiteX29946" fmla="*/ 1853109 w 2371972"/>
                <a:gd name="connsiteY29946" fmla="*/ 216676 h 3508684"/>
                <a:gd name="connsiteX29947" fmla="*/ 1853870 w 2371972"/>
                <a:gd name="connsiteY29947" fmla="*/ 216676 h 3508684"/>
                <a:gd name="connsiteX29948" fmla="*/ 1853870 w 2371972"/>
                <a:gd name="connsiteY29948" fmla="*/ 217152 h 3508684"/>
                <a:gd name="connsiteX29949" fmla="*/ 1854916 w 2371972"/>
                <a:gd name="connsiteY29949" fmla="*/ 216866 h 3508684"/>
                <a:gd name="connsiteX29950" fmla="*/ 1856248 w 2371972"/>
                <a:gd name="connsiteY29950" fmla="*/ 217342 h 3508684"/>
                <a:gd name="connsiteX29951" fmla="*/ 1856533 w 2371972"/>
                <a:gd name="connsiteY29951" fmla="*/ 216676 h 3508684"/>
                <a:gd name="connsiteX29952" fmla="*/ 1857389 w 2371972"/>
                <a:gd name="connsiteY29952" fmla="*/ 216676 h 3508684"/>
                <a:gd name="connsiteX29953" fmla="*/ 1857674 w 2371972"/>
                <a:gd name="connsiteY29953" fmla="*/ 218389 h 3508684"/>
                <a:gd name="connsiteX29954" fmla="*/ 1857008 w 2371972"/>
                <a:gd name="connsiteY29954" fmla="*/ 219245 h 3508684"/>
                <a:gd name="connsiteX29955" fmla="*/ 1857484 w 2371972"/>
                <a:gd name="connsiteY29955" fmla="*/ 219911 h 3508684"/>
                <a:gd name="connsiteX29956" fmla="*/ 1859006 w 2371972"/>
                <a:gd name="connsiteY29956" fmla="*/ 219911 h 3508684"/>
                <a:gd name="connsiteX29957" fmla="*/ 1858720 w 2371972"/>
                <a:gd name="connsiteY29957" fmla="*/ 220768 h 3508684"/>
                <a:gd name="connsiteX29958" fmla="*/ 1859386 w 2371972"/>
                <a:gd name="connsiteY29958" fmla="*/ 222290 h 3508684"/>
                <a:gd name="connsiteX29959" fmla="*/ 1859101 w 2371972"/>
                <a:gd name="connsiteY29959" fmla="*/ 224479 h 3508684"/>
                <a:gd name="connsiteX29960" fmla="*/ 1857008 w 2371972"/>
                <a:gd name="connsiteY29960" fmla="*/ 225526 h 3508684"/>
                <a:gd name="connsiteX29961" fmla="*/ 1855677 w 2371972"/>
                <a:gd name="connsiteY29961" fmla="*/ 225240 h 3508684"/>
                <a:gd name="connsiteX29962" fmla="*/ 1854821 w 2371972"/>
                <a:gd name="connsiteY29962" fmla="*/ 225621 h 3508684"/>
                <a:gd name="connsiteX29963" fmla="*/ 1853775 w 2371972"/>
                <a:gd name="connsiteY29963" fmla="*/ 225240 h 3508684"/>
                <a:gd name="connsiteX29964" fmla="*/ 1853014 w 2371972"/>
                <a:gd name="connsiteY29964" fmla="*/ 225906 h 3508684"/>
                <a:gd name="connsiteX29965" fmla="*/ 1852539 w 2371972"/>
                <a:gd name="connsiteY29965" fmla="*/ 225621 h 3508684"/>
                <a:gd name="connsiteX29966" fmla="*/ 1851683 w 2371972"/>
                <a:gd name="connsiteY29966" fmla="*/ 227143 h 3508684"/>
                <a:gd name="connsiteX29967" fmla="*/ 1852158 w 2371972"/>
                <a:gd name="connsiteY29967" fmla="*/ 228000 h 3508684"/>
                <a:gd name="connsiteX29968" fmla="*/ 1851873 w 2371972"/>
                <a:gd name="connsiteY29968" fmla="*/ 228666 h 3508684"/>
                <a:gd name="connsiteX29969" fmla="*/ 1853205 w 2371972"/>
                <a:gd name="connsiteY29969" fmla="*/ 229522 h 3508684"/>
                <a:gd name="connsiteX29970" fmla="*/ 1854726 w 2371972"/>
                <a:gd name="connsiteY29970" fmla="*/ 229237 h 3508684"/>
                <a:gd name="connsiteX29971" fmla="*/ 1855011 w 2371972"/>
                <a:gd name="connsiteY29971" fmla="*/ 228761 h 3508684"/>
                <a:gd name="connsiteX29972" fmla="*/ 1857104 w 2371972"/>
                <a:gd name="connsiteY29972" fmla="*/ 228761 h 3508684"/>
                <a:gd name="connsiteX29973" fmla="*/ 1857579 w 2371972"/>
                <a:gd name="connsiteY29973" fmla="*/ 229808 h 3508684"/>
                <a:gd name="connsiteX29974" fmla="*/ 1858340 w 2371972"/>
                <a:gd name="connsiteY29974" fmla="*/ 229332 h 3508684"/>
                <a:gd name="connsiteX29975" fmla="*/ 1858815 w 2371972"/>
                <a:gd name="connsiteY29975" fmla="*/ 229808 h 3508684"/>
                <a:gd name="connsiteX29976" fmla="*/ 1859481 w 2371972"/>
                <a:gd name="connsiteY29976" fmla="*/ 233138 h 3508684"/>
                <a:gd name="connsiteX29977" fmla="*/ 1861763 w 2371972"/>
                <a:gd name="connsiteY29977" fmla="*/ 234851 h 3508684"/>
                <a:gd name="connsiteX29978" fmla="*/ 1862239 w 2371972"/>
                <a:gd name="connsiteY29978" fmla="*/ 236183 h 3508684"/>
                <a:gd name="connsiteX29979" fmla="*/ 1863095 w 2371972"/>
                <a:gd name="connsiteY29979" fmla="*/ 236183 h 3508684"/>
                <a:gd name="connsiteX29980" fmla="*/ 1863380 w 2371972"/>
                <a:gd name="connsiteY29980" fmla="*/ 235803 h 3508684"/>
                <a:gd name="connsiteX29981" fmla="*/ 1864141 w 2371972"/>
                <a:gd name="connsiteY29981" fmla="*/ 236088 h 3508684"/>
                <a:gd name="connsiteX29982" fmla="*/ 1864807 w 2371972"/>
                <a:gd name="connsiteY29982" fmla="*/ 238658 h 3508684"/>
                <a:gd name="connsiteX29983" fmla="*/ 1865663 w 2371972"/>
                <a:gd name="connsiteY29983" fmla="*/ 239324 h 3508684"/>
                <a:gd name="connsiteX29984" fmla="*/ 1866328 w 2371972"/>
                <a:gd name="connsiteY29984" fmla="*/ 240656 h 3508684"/>
                <a:gd name="connsiteX29985" fmla="*/ 1866994 w 2371972"/>
                <a:gd name="connsiteY29985" fmla="*/ 241132 h 3508684"/>
                <a:gd name="connsiteX29986" fmla="*/ 1869086 w 2371972"/>
                <a:gd name="connsiteY29986" fmla="*/ 240846 h 3508684"/>
                <a:gd name="connsiteX29987" fmla="*/ 1870608 w 2371972"/>
                <a:gd name="connsiteY29987" fmla="*/ 239990 h 3508684"/>
                <a:gd name="connsiteX29988" fmla="*/ 1871939 w 2371972"/>
                <a:gd name="connsiteY29988" fmla="*/ 240466 h 3508684"/>
                <a:gd name="connsiteX29989" fmla="*/ 1872795 w 2371972"/>
                <a:gd name="connsiteY29989" fmla="*/ 242178 h 3508684"/>
                <a:gd name="connsiteX29990" fmla="*/ 1874126 w 2371972"/>
                <a:gd name="connsiteY29990" fmla="*/ 242464 h 3508684"/>
                <a:gd name="connsiteX29991" fmla="*/ 1874887 w 2371972"/>
                <a:gd name="connsiteY29991" fmla="*/ 243130 h 3508684"/>
                <a:gd name="connsiteX29992" fmla="*/ 1874602 w 2371972"/>
                <a:gd name="connsiteY29992" fmla="*/ 244462 h 3508684"/>
                <a:gd name="connsiteX29993" fmla="*/ 1875458 w 2371972"/>
                <a:gd name="connsiteY29993" fmla="*/ 246175 h 3508684"/>
                <a:gd name="connsiteX29994" fmla="*/ 1875173 w 2371972"/>
                <a:gd name="connsiteY29994" fmla="*/ 246841 h 3508684"/>
                <a:gd name="connsiteX29995" fmla="*/ 1875933 w 2371972"/>
                <a:gd name="connsiteY29995" fmla="*/ 247507 h 3508684"/>
                <a:gd name="connsiteX29996" fmla="*/ 1875648 w 2371972"/>
                <a:gd name="connsiteY29996" fmla="*/ 249220 h 3508684"/>
                <a:gd name="connsiteX29997" fmla="*/ 1876124 w 2371972"/>
                <a:gd name="connsiteY29997" fmla="*/ 249506 h 3508684"/>
                <a:gd name="connsiteX29998" fmla="*/ 1875268 w 2371972"/>
                <a:gd name="connsiteY29998" fmla="*/ 249506 h 3508684"/>
                <a:gd name="connsiteX29999" fmla="*/ 1874982 w 2371972"/>
                <a:gd name="connsiteY29999" fmla="*/ 250172 h 3508684"/>
                <a:gd name="connsiteX30000" fmla="*/ 1875838 w 2371972"/>
                <a:gd name="connsiteY30000" fmla="*/ 250838 h 3508684"/>
                <a:gd name="connsiteX30001" fmla="*/ 1876694 w 2371972"/>
                <a:gd name="connsiteY30001" fmla="*/ 253217 h 3508684"/>
                <a:gd name="connsiteX30002" fmla="*/ 1877170 w 2371972"/>
                <a:gd name="connsiteY30002" fmla="*/ 253502 h 3508684"/>
                <a:gd name="connsiteX30003" fmla="*/ 1877170 w 2371972"/>
                <a:gd name="connsiteY30003" fmla="*/ 254549 h 3508684"/>
                <a:gd name="connsiteX30004" fmla="*/ 1876694 w 2371972"/>
                <a:gd name="connsiteY30004" fmla="*/ 254549 h 3508684"/>
                <a:gd name="connsiteX30005" fmla="*/ 1875838 w 2371972"/>
                <a:gd name="connsiteY30005" fmla="*/ 256738 h 3508684"/>
                <a:gd name="connsiteX30006" fmla="*/ 1875363 w 2371972"/>
                <a:gd name="connsiteY30006" fmla="*/ 256738 h 3508684"/>
                <a:gd name="connsiteX30007" fmla="*/ 1874697 w 2371972"/>
                <a:gd name="connsiteY30007" fmla="*/ 257784 h 3508684"/>
                <a:gd name="connsiteX30008" fmla="*/ 1874982 w 2371972"/>
                <a:gd name="connsiteY30008" fmla="*/ 259117 h 3508684"/>
                <a:gd name="connsiteX30009" fmla="*/ 1876789 w 2371972"/>
                <a:gd name="connsiteY30009" fmla="*/ 260639 h 3508684"/>
                <a:gd name="connsiteX30010" fmla="*/ 1876789 w 2371972"/>
                <a:gd name="connsiteY30010" fmla="*/ 262162 h 3508684"/>
                <a:gd name="connsiteX30011" fmla="*/ 1875743 w 2371972"/>
                <a:gd name="connsiteY30011" fmla="*/ 263684 h 3508684"/>
                <a:gd name="connsiteX30012" fmla="*/ 1875077 w 2371972"/>
                <a:gd name="connsiteY30012" fmla="*/ 263208 h 3508684"/>
                <a:gd name="connsiteX30013" fmla="*/ 1874602 w 2371972"/>
                <a:gd name="connsiteY30013" fmla="*/ 263875 h 3508684"/>
                <a:gd name="connsiteX30014" fmla="*/ 1873271 w 2371972"/>
                <a:gd name="connsiteY30014" fmla="*/ 263589 h 3508684"/>
                <a:gd name="connsiteX30015" fmla="*/ 1872510 w 2371972"/>
                <a:gd name="connsiteY30015" fmla="*/ 264255 h 3508684"/>
                <a:gd name="connsiteX30016" fmla="*/ 1872795 w 2371972"/>
                <a:gd name="connsiteY30016" fmla="*/ 266824 h 3508684"/>
                <a:gd name="connsiteX30017" fmla="*/ 1872320 w 2371972"/>
                <a:gd name="connsiteY30017" fmla="*/ 267681 h 3508684"/>
                <a:gd name="connsiteX30018" fmla="*/ 1871654 w 2371972"/>
                <a:gd name="connsiteY30018" fmla="*/ 267966 h 3508684"/>
                <a:gd name="connsiteX30019" fmla="*/ 1871654 w 2371972"/>
                <a:gd name="connsiteY30019" fmla="*/ 269679 h 3508684"/>
                <a:gd name="connsiteX30020" fmla="*/ 1872320 w 2371972"/>
                <a:gd name="connsiteY30020" fmla="*/ 269394 h 3508684"/>
                <a:gd name="connsiteX30021" fmla="*/ 1872320 w 2371972"/>
                <a:gd name="connsiteY30021" fmla="*/ 269774 h 3508684"/>
                <a:gd name="connsiteX30022" fmla="*/ 1871464 w 2371972"/>
                <a:gd name="connsiteY30022" fmla="*/ 270060 h 3508684"/>
                <a:gd name="connsiteX30023" fmla="*/ 1871464 w 2371972"/>
                <a:gd name="connsiteY30023" fmla="*/ 270916 h 3508684"/>
                <a:gd name="connsiteX30024" fmla="*/ 1872510 w 2371972"/>
                <a:gd name="connsiteY30024" fmla="*/ 271963 h 3508684"/>
                <a:gd name="connsiteX30025" fmla="*/ 1872510 w 2371972"/>
                <a:gd name="connsiteY30025" fmla="*/ 273295 h 3508684"/>
                <a:gd name="connsiteX30026" fmla="*/ 1873556 w 2371972"/>
                <a:gd name="connsiteY30026" fmla="*/ 273581 h 3508684"/>
                <a:gd name="connsiteX30027" fmla="*/ 1873556 w 2371972"/>
                <a:gd name="connsiteY30027" fmla="*/ 274627 h 3508684"/>
                <a:gd name="connsiteX30028" fmla="*/ 1872700 w 2371972"/>
                <a:gd name="connsiteY30028" fmla="*/ 274913 h 3508684"/>
                <a:gd name="connsiteX30029" fmla="*/ 1872034 w 2371972"/>
                <a:gd name="connsiteY30029" fmla="*/ 274057 h 3508684"/>
                <a:gd name="connsiteX30030" fmla="*/ 1870513 w 2371972"/>
                <a:gd name="connsiteY30030" fmla="*/ 274057 h 3508684"/>
                <a:gd name="connsiteX30031" fmla="*/ 1869371 w 2371972"/>
                <a:gd name="connsiteY30031" fmla="*/ 274342 h 3508684"/>
                <a:gd name="connsiteX30032" fmla="*/ 1869371 w 2371972"/>
                <a:gd name="connsiteY30032" fmla="*/ 275198 h 3508684"/>
                <a:gd name="connsiteX30033" fmla="*/ 1868325 w 2371972"/>
                <a:gd name="connsiteY30033" fmla="*/ 275198 h 3508684"/>
                <a:gd name="connsiteX30034" fmla="*/ 1867660 w 2371972"/>
                <a:gd name="connsiteY30034" fmla="*/ 273486 h 3508684"/>
                <a:gd name="connsiteX30035" fmla="*/ 1866804 w 2371972"/>
                <a:gd name="connsiteY30035" fmla="*/ 273010 h 3508684"/>
                <a:gd name="connsiteX30036" fmla="*/ 1866518 w 2371972"/>
                <a:gd name="connsiteY30036" fmla="*/ 271678 h 3508684"/>
                <a:gd name="connsiteX30037" fmla="*/ 1864046 w 2371972"/>
                <a:gd name="connsiteY30037" fmla="*/ 269299 h 3508684"/>
                <a:gd name="connsiteX30038" fmla="*/ 1863190 w 2371972"/>
                <a:gd name="connsiteY30038" fmla="*/ 267776 h 3508684"/>
                <a:gd name="connsiteX30039" fmla="*/ 1861859 w 2371972"/>
                <a:gd name="connsiteY30039" fmla="*/ 267300 h 3508684"/>
                <a:gd name="connsiteX30040" fmla="*/ 1861573 w 2371972"/>
                <a:gd name="connsiteY30040" fmla="*/ 266634 h 3508684"/>
                <a:gd name="connsiteX30041" fmla="*/ 1860813 w 2371972"/>
                <a:gd name="connsiteY30041" fmla="*/ 267110 h 3508684"/>
                <a:gd name="connsiteX30042" fmla="*/ 1857960 w 2371972"/>
                <a:gd name="connsiteY30042" fmla="*/ 266824 h 3508684"/>
                <a:gd name="connsiteX30043" fmla="*/ 1857104 w 2371972"/>
                <a:gd name="connsiteY30043" fmla="*/ 266539 h 3508684"/>
                <a:gd name="connsiteX30044" fmla="*/ 1856628 w 2371972"/>
                <a:gd name="connsiteY30044" fmla="*/ 265873 h 3508684"/>
                <a:gd name="connsiteX30045" fmla="*/ 1855772 w 2371972"/>
                <a:gd name="connsiteY30045" fmla="*/ 265873 h 3508684"/>
                <a:gd name="connsiteX30046" fmla="*/ 1855297 w 2371972"/>
                <a:gd name="connsiteY30046" fmla="*/ 266920 h 3508684"/>
                <a:gd name="connsiteX30047" fmla="*/ 1854631 w 2371972"/>
                <a:gd name="connsiteY30047" fmla="*/ 266920 h 3508684"/>
                <a:gd name="connsiteX30048" fmla="*/ 1854346 w 2371972"/>
                <a:gd name="connsiteY30048" fmla="*/ 266253 h 3508684"/>
                <a:gd name="connsiteX30049" fmla="*/ 1853014 w 2371972"/>
                <a:gd name="connsiteY30049" fmla="*/ 266253 h 3508684"/>
                <a:gd name="connsiteX30050" fmla="*/ 1853014 w 2371972"/>
                <a:gd name="connsiteY30050" fmla="*/ 267776 h 3508684"/>
                <a:gd name="connsiteX30051" fmla="*/ 1852253 w 2371972"/>
                <a:gd name="connsiteY30051" fmla="*/ 267491 h 3508684"/>
                <a:gd name="connsiteX30052" fmla="*/ 1851873 w 2371972"/>
                <a:gd name="connsiteY30052" fmla="*/ 267776 h 3508684"/>
                <a:gd name="connsiteX30053" fmla="*/ 1852349 w 2371972"/>
                <a:gd name="connsiteY30053" fmla="*/ 268062 h 3508684"/>
                <a:gd name="connsiteX30054" fmla="*/ 1852634 w 2371972"/>
                <a:gd name="connsiteY30054" fmla="*/ 269584 h 3508684"/>
                <a:gd name="connsiteX30055" fmla="*/ 1853965 w 2371972"/>
                <a:gd name="connsiteY30055" fmla="*/ 271107 h 3508684"/>
                <a:gd name="connsiteX30056" fmla="*/ 1854821 w 2371972"/>
                <a:gd name="connsiteY30056" fmla="*/ 271392 h 3508684"/>
                <a:gd name="connsiteX30057" fmla="*/ 1854821 w 2371972"/>
                <a:gd name="connsiteY30057" fmla="*/ 272915 h 3508684"/>
                <a:gd name="connsiteX30058" fmla="*/ 1855867 w 2371972"/>
                <a:gd name="connsiteY30058" fmla="*/ 273581 h 3508684"/>
                <a:gd name="connsiteX30059" fmla="*/ 1856153 w 2371972"/>
                <a:gd name="connsiteY30059" fmla="*/ 274913 h 3508684"/>
                <a:gd name="connsiteX30060" fmla="*/ 1855677 w 2371972"/>
                <a:gd name="connsiteY30060" fmla="*/ 276626 h 3508684"/>
                <a:gd name="connsiteX30061" fmla="*/ 1853205 w 2371972"/>
                <a:gd name="connsiteY30061" fmla="*/ 279195 h 3508684"/>
                <a:gd name="connsiteX30062" fmla="*/ 1852158 w 2371972"/>
                <a:gd name="connsiteY30062" fmla="*/ 279671 h 3508684"/>
                <a:gd name="connsiteX30063" fmla="*/ 1852634 w 2371972"/>
                <a:gd name="connsiteY30063" fmla="*/ 280147 h 3508684"/>
                <a:gd name="connsiteX30064" fmla="*/ 1851778 w 2371972"/>
                <a:gd name="connsiteY30064" fmla="*/ 280147 h 3508684"/>
                <a:gd name="connsiteX30065" fmla="*/ 1851778 w 2371972"/>
                <a:gd name="connsiteY30065" fmla="*/ 281669 h 3508684"/>
                <a:gd name="connsiteX30066" fmla="*/ 1852634 w 2371972"/>
                <a:gd name="connsiteY30066" fmla="*/ 283858 h 3508684"/>
                <a:gd name="connsiteX30067" fmla="*/ 1852349 w 2371972"/>
                <a:gd name="connsiteY30067" fmla="*/ 285571 h 3508684"/>
                <a:gd name="connsiteX30068" fmla="*/ 1851303 w 2371972"/>
                <a:gd name="connsiteY30068" fmla="*/ 286617 h 3508684"/>
                <a:gd name="connsiteX30069" fmla="*/ 1850447 w 2371972"/>
                <a:gd name="connsiteY30069" fmla="*/ 286617 h 3508684"/>
                <a:gd name="connsiteX30070" fmla="*/ 1848925 w 2371972"/>
                <a:gd name="connsiteY30070" fmla="*/ 285571 h 3508684"/>
                <a:gd name="connsiteX30071" fmla="*/ 1848164 w 2371972"/>
                <a:gd name="connsiteY30071" fmla="*/ 285571 h 3508684"/>
                <a:gd name="connsiteX30072" fmla="*/ 1847689 w 2371972"/>
                <a:gd name="connsiteY30072" fmla="*/ 284905 h 3508684"/>
                <a:gd name="connsiteX30073" fmla="*/ 1846357 w 2371972"/>
                <a:gd name="connsiteY30073" fmla="*/ 284905 h 3508684"/>
                <a:gd name="connsiteX30074" fmla="*/ 1844836 w 2371972"/>
                <a:gd name="connsiteY30074" fmla="*/ 285380 h 3508684"/>
                <a:gd name="connsiteX30075" fmla="*/ 1843790 w 2371972"/>
                <a:gd name="connsiteY30075" fmla="*/ 286427 h 3508684"/>
                <a:gd name="connsiteX30076" fmla="*/ 1843124 w 2371972"/>
                <a:gd name="connsiteY30076" fmla="*/ 286142 h 3508684"/>
                <a:gd name="connsiteX30077" fmla="*/ 1842078 w 2371972"/>
                <a:gd name="connsiteY30077" fmla="*/ 287474 h 3508684"/>
                <a:gd name="connsiteX30078" fmla="*/ 1842363 w 2371972"/>
                <a:gd name="connsiteY30078" fmla="*/ 288140 h 3508684"/>
                <a:gd name="connsiteX30079" fmla="*/ 1841697 w 2371972"/>
                <a:gd name="connsiteY30079" fmla="*/ 288425 h 3508684"/>
                <a:gd name="connsiteX30080" fmla="*/ 1841412 w 2371972"/>
                <a:gd name="connsiteY30080" fmla="*/ 289758 h 3508684"/>
                <a:gd name="connsiteX30081" fmla="*/ 1840176 w 2371972"/>
                <a:gd name="connsiteY30081" fmla="*/ 290424 h 3508684"/>
                <a:gd name="connsiteX30082" fmla="*/ 1840176 w 2371972"/>
                <a:gd name="connsiteY30082" fmla="*/ 291090 h 3508684"/>
                <a:gd name="connsiteX30083" fmla="*/ 1839130 w 2371972"/>
                <a:gd name="connsiteY30083" fmla="*/ 290804 h 3508684"/>
                <a:gd name="connsiteX30084" fmla="*/ 1838844 w 2371972"/>
                <a:gd name="connsiteY30084" fmla="*/ 291280 h 3508684"/>
                <a:gd name="connsiteX30085" fmla="*/ 1837798 w 2371972"/>
                <a:gd name="connsiteY30085" fmla="*/ 291566 h 3508684"/>
                <a:gd name="connsiteX30086" fmla="*/ 1837513 w 2371972"/>
                <a:gd name="connsiteY30086" fmla="*/ 292898 h 3508684"/>
                <a:gd name="connsiteX30087" fmla="*/ 1838179 w 2371972"/>
                <a:gd name="connsiteY30087" fmla="*/ 293945 h 3508684"/>
                <a:gd name="connsiteX30088" fmla="*/ 1837513 w 2371972"/>
                <a:gd name="connsiteY30088" fmla="*/ 294230 h 3508684"/>
                <a:gd name="connsiteX30089" fmla="*/ 1837513 w 2371972"/>
                <a:gd name="connsiteY30089" fmla="*/ 294896 h 3508684"/>
                <a:gd name="connsiteX30090" fmla="*/ 1836752 w 2371972"/>
                <a:gd name="connsiteY30090" fmla="*/ 295562 h 3508684"/>
                <a:gd name="connsiteX30091" fmla="*/ 1837228 w 2371972"/>
                <a:gd name="connsiteY30091" fmla="*/ 296038 h 3508684"/>
                <a:gd name="connsiteX30092" fmla="*/ 1836942 w 2371972"/>
                <a:gd name="connsiteY30092" fmla="*/ 296704 h 3508684"/>
                <a:gd name="connsiteX30093" fmla="*/ 1835896 w 2371972"/>
                <a:gd name="connsiteY30093" fmla="*/ 297561 h 3508684"/>
                <a:gd name="connsiteX30094" fmla="*/ 1835326 w 2371972"/>
                <a:gd name="connsiteY30094" fmla="*/ 297561 h 3508684"/>
                <a:gd name="connsiteX30095" fmla="*/ 1835041 w 2371972"/>
                <a:gd name="connsiteY30095" fmla="*/ 296895 h 3508684"/>
                <a:gd name="connsiteX30096" fmla="*/ 1833234 w 2371972"/>
                <a:gd name="connsiteY30096" fmla="*/ 296609 h 3508684"/>
                <a:gd name="connsiteX30097" fmla="*/ 1831712 w 2371972"/>
                <a:gd name="connsiteY30097" fmla="*/ 296609 h 3508684"/>
                <a:gd name="connsiteX30098" fmla="*/ 1830666 w 2371972"/>
                <a:gd name="connsiteY30098" fmla="*/ 297466 h 3508684"/>
                <a:gd name="connsiteX30099" fmla="*/ 1830951 w 2371972"/>
                <a:gd name="connsiteY30099" fmla="*/ 298132 h 3508684"/>
                <a:gd name="connsiteX30100" fmla="*/ 1831807 w 2371972"/>
                <a:gd name="connsiteY30100" fmla="*/ 298417 h 3508684"/>
                <a:gd name="connsiteX30101" fmla="*/ 1831522 w 2371972"/>
                <a:gd name="connsiteY30101" fmla="*/ 299274 h 3508684"/>
                <a:gd name="connsiteX30102" fmla="*/ 1831997 w 2371972"/>
                <a:gd name="connsiteY30102" fmla="*/ 299559 h 3508684"/>
                <a:gd name="connsiteX30103" fmla="*/ 1832283 w 2371972"/>
                <a:gd name="connsiteY30103" fmla="*/ 300606 h 3508684"/>
                <a:gd name="connsiteX30104" fmla="*/ 1834375 w 2371972"/>
                <a:gd name="connsiteY30104" fmla="*/ 300891 h 3508684"/>
                <a:gd name="connsiteX30105" fmla="*/ 1834850 w 2371972"/>
                <a:gd name="connsiteY30105" fmla="*/ 301748 h 3508684"/>
                <a:gd name="connsiteX30106" fmla="*/ 1836182 w 2371972"/>
                <a:gd name="connsiteY30106" fmla="*/ 302604 h 3508684"/>
                <a:gd name="connsiteX30107" fmla="*/ 1840842 w 2371972"/>
                <a:gd name="connsiteY30107" fmla="*/ 302604 h 3508684"/>
                <a:gd name="connsiteX30108" fmla="*/ 1841697 w 2371972"/>
                <a:gd name="connsiteY30108" fmla="*/ 303270 h 3508684"/>
                <a:gd name="connsiteX30109" fmla="*/ 1840937 w 2371972"/>
                <a:gd name="connsiteY30109" fmla="*/ 303746 h 3508684"/>
                <a:gd name="connsiteX30110" fmla="*/ 1841412 w 2371972"/>
                <a:gd name="connsiteY30110" fmla="*/ 305078 h 3508684"/>
                <a:gd name="connsiteX30111" fmla="*/ 1844836 w 2371972"/>
                <a:gd name="connsiteY30111" fmla="*/ 306125 h 3508684"/>
                <a:gd name="connsiteX30112" fmla="*/ 1846357 w 2371972"/>
                <a:gd name="connsiteY30112" fmla="*/ 306125 h 3508684"/>
                <a:gd name="connsiteX30113" fmla="*/ 1846833 w 2371972"/>
                <a:gd name="connsiteY30113" fmla="*/ 306601 h 3508684"/>
                <a:gd name="connsiteX30114" fmla="*/ 1848164 w 2371972"/>
                <a:gd name="connsiteY30114" fmla="*/ 306601 h 3508684"/>
                <a:gd name="connsiteX30115" fmla="*/ 1848450 w 2371972"/>
                <a:gd name="connsiteY30115" fmla="*/ 307076 h 3508684"/>
                <a:gd name="connsiteX30116" fmla="*/ 1850542 w 2371972"/>
                <a:gd name="connsiteY30116" fmla="*/ 307076 h 3508684"/>
                <a:gd name="connsiteX30117" fmla="*/ 1851207 w 2371972"/>
                <a:gd name="connsiteY30117" fmla="*/ 306220 h 3508684"/>
                <a:gd name="connsiteX30118" fmla="*/ 1852253 w 2371972"/>
                <a:gd name="connsiteY30118" fmla="*/ 306220 h 3508684"/>
                <a:gd name="connsiteX30119" fmla="*/ 1854916 w 2371972"/>
                <a:gd name="connsiteY30119" fmla="*/ 309265 h 3508684"/>
                <a:gd name="connsiteX30120" fmla="*/ 1855962 w 2371972"/>
                <a:gd name="connsiteY30120" fmla="*/ 309551 h 3508684"/>
                <a:gd name="connsiteX30121" fmla="*/ 1854916 w 2371972"/>
                <a:gd name="connsiteY30121" fmla="*/ 307552 h 3508684"/>
                <a:gd name="connsiteX30122" fmla="*/ 1854916 w 2371972"/>
                <a:gd name="connsiteY30122" fmla="*/ 306601 h 3508684"/>
                <a:gd name="connsiteX30123" fmla="*/ 1855772 w 2371972"/>
                <a:gd name="connsiteY30123" fmla="*/ 305078 h 3508684"/>
                <a:gd name="connsiteX30124" fmla="*/ 1856628 w 2371972"/>
                <a:gd name="connsiteY30124" fmla="*/ 304793 h 3508684"/>
                <a:gd name="connsiteX30125" fmla="*/ 1856913 w 2371972"/>
                <a:gd name="connsiteY30125" fmla="*/ 304127 h 3508684"/>
                <a:gd name="connsiteX30126" fmla="*/ 1857960 w 2371972"/>
                <a:gd name="connsiteY30126" fmla="*/ 304127 h 3508684"/>
                <a:gd name="connsiteX30127" fmla="*/ 1858815 w 2371972"/>
                <a:gd name="connsiteY30127" fmla="*/ 303270 h 3508684"/>
                <a:gd name="connsiteX30128" fmla="*/ 1858815 w 2371972"/>
                <a:gd name="connsiteY30128" fmla="*/ 302414 h 3508684"/>
                <a:gd name="connsiteX30129" fmla="*/ 1859861 w 2371972"/>
                <a:gd name="connsiteY30129" fmla="*/ 301557 h 3508684"/>
                <a:gd name="connsiteX30130" fmla="*/ 1860147 w 2371972"/>
                <a:gd name="connsiteY30130" fmla="*/ 300701 h 3508684"/>
                <a:gd name="connsiteX30131" fmla="*/ 1860908 w 2371972"/>
                <a:gd name="connsiteY30131" fmla="*/ 300415 h 3508684"/>
                <a:gd name="connsiteX30132" fmla="*/ 1861193 w 2371972"/>
                <a:gd name="connsiteY30132" fmla="*/ 299369 h 3508684"/>
                <a:gd name="connsiteX30133" fmla="*/ 1860717 w 2371972"/>
                <a:gd name="connsiteY30133" fmla="*/ 299083 h 3508684"/>
                <a:gd name="connsiteX30134" fmla="*/ 1860432 w 2371972"/>
                <a:gd name="connsiteY30134" fmla="*/ 298036 h 3508684"/>
                <a:gd name="connsiteX30135" fmla="*/ 1861954 w 2371972"/>
                <a:gd name="connsiteY30135" fmla="*/ 296324 h 3508684"/>
                <a:gd name="connsiteX30136" fmla="*/ 1864046 w 2371972"/>
                <a:gd name="connsiteY30136" fmla="*/ 296038 h 3508684"/>
                <a:gd name="connsiteX30137" fmla="*/ 1865377 w 2371972"/>
                <a:gd name="connsiteY30137" fmla="*/ 296895 h 3508684"/>
                <a:gd name="connsiteX30138" fmla="*/ 1867184 w 2371972"/>
                <a:gd name="connsiteY30138" fmla="*/ 297180 h 3508684"/>
                <a:gd name="connsiteX30139" fmla="*/ 1867469 w 2371972"/>
                <a:gd name="connsiteY30139" fmla="*/ 297656 h 3508684"/>
                <a:gd name="connsiteX30140" fmla="*/ 1869752 w 2371972"/>
                <a:gd name="connsiteY30140" fmla="*/ 297656 h 3508684"/>
                <a:gd name="connsiteX30141" fmla="*/ 1870798 w 2371972"/>
                <a:gd name="connsiteY30141" fmla="*/ 296799 h 3508684"/>
                <a:gd name="connsiteX30142" fmla="*/ 1873461 w 2371972"/>
                <a:gd name="connsiteY30142" fmla="*/ 296133 h 3508684"/>
                <a:gd name="connsiteX30143" fmla="*/ 1875743 w 2371972"/>
                <a:gd name="connsiteY30143" fmla="*/ 296990 h 3508684"/>
                <a:gd name="connsiteX30144" fmla="*/ 1876789 w 2371972"/>
                <a:gd name="connsiteY30144" fmla="*/ 296514 h 3508684"/>
                <a:gd name="connsiteX30145" fmla="*/ 1876789 w 2371972"/>
                <a:gd name="connsiteY30145" fmla="*/ 297561 h 3508684"/>
                <a:gd name="connsiteX30146" fmla="*/ 1877455 w 2371972"/>
                <a:gd name="connsiteY30146" fmla="*/ 298417 h 3508684"/>
                <a:gd name="connsiteX30147" fmla="*/ 1877455 w 2371972"/>
                <a:gd name="connsiteY30147" fmla="*/ 300415 h 3508684"/>
                <a:gd name="connsiteX30148" fmla="*/ 1878311 w 2371972"/>
                <a:gd name="connsiteY30148" fmla="*/ 301082 h 3508684"/>
                <a:gd name="connsiteX30149" fmla="*/ 1879167 w 2371972"/>
                <a:gd name="connsiteY30149" fmla="*/ 301082 h 3508684"/>
                <a:gd name="connsiteX30150" fmla="*/ 1880688 w 2371972"/>
                <a:gd name="connsiteY30150" fmla="*/ 302794 h 3508684"/>
                <a:gd name="connsiteX30151" fmla="*/ 1882020 w 2371972"/>
                <a:gd name="connsiteY30151" fmla="*/ 303460 h 3508684"/>
                <a:gd name="connsiteX30152" fmla="*/ 1885158 w 2371972"/>
                <a:gd name="connsiteY30152" fmla="*/ 303746 h 3508684"/>
                <a:gd name="connsiteX30153" fmla="*/ 1885443 w 2371972"/>
                <a:gd name="connsiteY30153" fmla="*/ 305269 h 3508684"/>
                <a:gd name="connsiteX30154" fmla="*/ 1886204 w 2371972"/>
                <a:gd name="connsiteY30154" fmla="*/ 306125 h 3508684"/>
                <a:gd name="connsiteX30155" fmla="*/ 1888391 w 2371972"/>
                <a:gd name="connsiteY30155" fmla="*/ 306601 h 3508684"/>
                <a:gd name="connsiteX30156" fmla="*/ 1889437 w 2371972"/>
                <a:gd name="connsiteY30156" fmla="*/ 307457 h 3508684"/>
                <a:gd name="connsiteX30157" fmla="*/ 1889723 w 2371972"/>
                <a:gd name="connsiteY30157" fmla="*/ 309646 h 3508684"/>
                <a:gd name="connsiteX30158" fmla="*/ 1889247 w 2371972"/>
                <a:gd name="connsiteY30158" fmla="*/ 310312 h 3508684"/>
                <a:gd name="connsiteX30159" fmla="*/ 1890103 w 2371972"/>
                <a:gd name="connsiteY30159" fmla="*/ 311168 h 3508684"/>
                <a:gd name="connsiteX30160" fmla="*/ 1889247 w 2371972"/>
                <a:gd name="connsiteY30160" fmla="*/ 311644 h 3508684"/>
                <a:gd name="connsiteX30161" fmla="*/ 1889532 w 2371972"/>
                <a:gd name="connsiteY30161" fmla="*/ 314689 h 3508684"/>
                <a:gd name="connsiteX30162" fmla="*/ 1889247 w 2371972"/>
                <a:gd name="connsiteY30162" fmla="*/ 315165 h 3508684"/>
                <a:gd name="connsiteX30163" fmla="*/ 1888391 w 2371972"/>
                <a:gd name="connsiteY30163" fmla="*/ 315165 h 3508684"/>
                <a:gd name="connsiteX30164" fmla="*/ 1887916 w 2371972"/>
                <a:gd name="connsiteY30164" fmla="*/ 317734 h 3508684"/>
                <a:gd name="connsiteX30165" fmla="*/ 1889723 w 2371972"/>
                <a:gd name="connsiteY30165" fmla="*/ 318781 h 3508684"/>
                <a:gd name="connsiteX30166" fmla="*/ 1890579 w 2371972"/>
                <a:gd name="connsiteY30166" fmla="*/ 318781 h 3508684"/>
                <a:gd name="connsiteX30167" fmla="*/ 1891625 w 2371972"/>
                <a:gd name="connsiteY30167" fmla="*/ 316402 h 3508684"/>
                <a:gd name="connsiteX30168" fmla="*/ 1892671 w 2371972"/>
                <a:gd name="connsiteY30168" fmla="*/ 315546 h 3508684"/>
                <a:gd name="connsiteX30169" fmla="*/ 1892195 w 2371972"/>
                <a:gd name="connsiteY30169" fmla="*/ 313357 h 3508684"/>
                <a:gd name="connsiteX30170" fmla="*/ 1892956 w 2371972"/>
                <a:gd name="connsiteY30170" fmla="*/ 313642 h 3508684"/>
                <a:gd name="connsiteX30171" fmla="*/ 1893622 w 2371972"/>
                <a:gd name="connsiteY30171" fmla="*/ 315165 h 3508684"/>
                <a:gd name="connsiteX30172" fmla="*/ 1894953 w 2371972"/>
                <a:gd name="connsiteY30172" fmla="*/ 315165 h 3508684"/>
                <a:gd name="connsiteX30173" fmla="*/ 1894953 w 2371972"/>
                <a:gd name="connsiteY30173" fmla="*/ 312976 h 3508684"/>
                <a:gd name="connsiteX30174" fmla="*/ 1898377 w 2371972"/>
                <a:gd name="connsiteY30174" fmla="*/ 311263 h 3508684"/>
                <a:gd name="connsiteX30175" fmla="*/ 1898852 w 2371972"/>
                <a:gd name="connsiteY30175" fmla="*/ 309551 h 3508684"/>
                <a:gd name="connsiteX30176" fmla="*/ 1897996 w 2371972"/>
                <a:gd name="connsiteY30176" fmla="*/ 307172 h 3508684"/>
                <a:gd name="connsiteX30177" fmla="*/ 1898662 w 2371972"/>
                <a:gd name="connsiteY30177" fmla="*/ 306315 h 3508684"/>
                <a:gd name="connsiteX30178" fmla="*/ 1899423 w 2371972"/>
                <a:gd name="connsiteY30178" fmla="*/ 303556 h 3508684"/>
                <a:gd name="connsiteX30179" fmla="*/ 1899138 w 2371972"/>
                <a:gd name="connsiteY30179" fmla="*/ 298607 h 3508684"/>
                <a:gd name="connsiteX30180" fmla="*/ 1901230 w 2371972"/>
                <a:gd name="connsiteY30180" fmla="*/ 297941 h 3508684"/>
                <a:gd name="connsiteX30181" fmla="*/ 1901230 w 2371972"/>
                <a:gd name="connsiteY30181" fmla="*/ 297085 h 3508684"/>
                <a:gd name="connsiteX30182" fmla="*/ 1902276 w 2371972"/>
                <a:gd name="connsiteY30182" fmla="*/ 295753 h 3508684"/>
                <a:gd name="connsiteX30183" fmla="*/ 1902942 w 2371972"/>
                <a:gd name="connsiteY30183" fmla="*/ 293754 h 3508684"/>
                <a:gd name="connsiteX30184" fmla="*/ 1904748 w 2371972"/>
                <a:gd name="connsiteY30184" fmla="*/ 292041 h 3508684"/>
                <a:gd name="connsiteX30185" fmla="*/ 1906080 w 2371972"/>
                <a:gd name="connsiteY30185" fmla="*/ 292041 h 3508684"/>
                <a:gd name="connsiteX30186" fmla="*/ 1906841 w 2371972"/>
                <a:gd name="connsiteY30186" fmla="*/ 293374 h 3508684"/>
                <a:gd name="connsiteX30187" fmla="*/ 1906841 w 2371972"/>
                <a:gd name="connsiteY30187" fmla="*/ 295753 h 3508684"/>
                <a:gd name="connsiteX30188" fmla="*/ 1904558 w 2371972"/>
                <a:gd name="connsiteY30188" fmla="*/ 298132 h 3508684"/>
                <a:gd name="connsiteX30189" fmla="*/ 1905319 w 2371972"/>
                <a:gd name="connsiteY30189" fmla="*/ 299178 h 3508684"/>
                <a:gd name="connsiteX30190" fmla="*/ 1907411 w 2371972"/>
                <a:gd name="connsiteY30190" fmla="*/ 299654 h 3508684"/>
                <a:gd name="connsiteX30191" fmla="*/ 1911881 w 2371972"/>
                <a:gd name="connsiteY30191" fmla="*/ 295562 h 3508684"/>
                <a:gd name="connsiteX30192" fmla="*/ 1913973 w 2371972"/>
                <a:gd name="connsiteY30192" fmla="*/ 295562 h 3508684"/>
                <a:gd name="connsiteX30193" fmla="*/ 1914449 w 2371972"/>
                <a:gd name="connsiteY30193" fmla="*/ 296038 h 3508684"/>
                <a:gd name="connsiteX30194" fmla="*/ 1916921 w 2371972"/>
                <a:gd name="connsiteY30194" fmla="*/ 296419 h 3508684"/>
                <a:gd name="connsiteX30195" fmla="*/ 1918253 w 2371972"/>
                <a:gd name="connsiteY30195" fmla="*/ 297085 h 3508684"/>
                <a:gd name="connsiteX30196" fmla="*/ 1919108 w 2371972"/>
                <a:gd name="connsiteY30196" fmla="*/ 298132 h 3508684"/>
                <a:gd name="connsiteX30197" fmla="*/ 1919108 w 2371972"/>
                <a:gd name="connsiteY30197" fmla="*/ 299464 h 3508684"/>
                <a:gd name="connsiteX30198" fmla="*/ 1918633 w 2371972"/>
                <a:gd name="connsiteY30198" fmla="*/ 299749 h 3508684"/>
                <a:gd name="connsiteX30199" fmla="*/ 1916351 w 2371972"/>
                <a:gd name="connsiteY30199" fmla="*/ 299464 h 3508684"/>
                <a:gd name="connsiteX30200" fmla="*/ 1916351 w 2371972"/>
                <a:gd name="connsiteY30200" fmla="*/ 298798 h 3508684"/>
                <a:gd name="connsiteX30201" fmla="*/ 1915685 w 2371972"/>
                <a:gd name="connsiteY30201" fmla="*/ 298512 h 3508684"/>
                <a:gd name="connsiteX30202" fmla="*/ 1913878 w 2371972"/>
                <a:gd name="connsiteY30202" fmla="*/ 299178 h 3508684"/>
                <a:gd name="connsiteX30203" fmla="*/ 1912832 w 2371972"/>
                <a:gd name="connsiteY30203" fmla="*/ 300225 h 3508684"/>
                <a:gd name="connsiteX30204" fmla="*/ 1913117 w 2371972"/>
                <a:gd name="connsiteY30204" fmla="*/ 301557 h 3508684"/>
                <a:gd name="connsiteX30205" fmla="*/ 1914449 w 2371972"/>
                <a:gd name="connsiteY30205" fmla="*/ 302604 h 3508684"/>
                <a:gd name="connsiteX30206" fmla="*/ 1914734 w 2371972"/>
                <a:gd name="connsiteY30206" fmla="*/ 303651 h 3508684"/>
                <a:gd name="connsiteX30207" fmla="*/ 1915209 w 2371972"/>
                <a:gd name="connsiteY30207" fmla="*/ 303651 h 3508684"/>
                <a:gd name="connsiteX30208" fmla="*/ 1915209 w 2371972"/>
                <a:gd name="connsiteY30208" fmla="*/ 304983 h 3508684"/>
                <a:gd name="connsiteX30209" fmla="*/ 1913688 w 2371972"/>
                <a:gd name="connsiteY30209" fmla="*/ 306506 h 3508684"/>
                <a:gd name="connsiteX30210" fmla="*/ 1913022 w 2371972"/>
                <a:gd name="connsiteY30210" fmla="*/ 308504 h 3508684"/>
                <a:gd name="connsiteX30211" fmla="*/ 1912261 w 2371972"/>
                <a:gd name="connsiteY30211" fmla="*/ 308789 h 3508684"/>
                <a:gd name="connsiteX30212" fmla="*/ 1911786 w 2371972"/>
                <a:gd name="connsiteY30212" fmla="*/ 310788 h 3508684"/>
                <a:gd name="connsiteX30213" fmla="*/ 1914258 w 2371972"/>
                <a:gd name="connsiteY30213" fmla="*/ 312310 h 3508684"/>
                <a:gd name="connsiteX30214" fmla="*/ 1919204 w 2371972"/>
                <a:gd name="connsiteY30214" fmla="*/ 312025 h 3508684"/>
                <a:gd name="connsiteX30215" fmla="*/ 1920250 w 2371972"/>
                <a:gd name="connsiteY30215" fmla="*/ 310978 h 3508684"/>
                <a:gd name="connsiteX30216" fmla="*/ 1920250 w 2371972"/>
                <a:gd name="connsiteY30216" fmla="*/ 308789 h 3508684"/>
                <a:gd name="connsiteX30217" fmla="*/ 1920725 w 2371972"/>
                <a:gd name="connsiteY30217" fmla="*/ 308504 h 3508684"/>
                <a:gd name="connsiteX30218" fmla="*/ 1920725 w 2371972"/>
                <a:gd name="connsiteY30218" fmla="*/ 307647 h 3508684"/>
                <a:gd name="connsiteX30219" fmla="*/ 1921486 w 2371972"/>
                <a:gd name="connsiteY30219" fmla="*/ 307362 h 3508684"/>
                <a:gd name="connsiteX30220" fmla="*/ 1922817 w 2371972"/>
                <a:gd name="connsiteY30220" fmla="*/ 310407 h 3508684"/>
                <a:gd name="connsiteX30221" fmla="*/ 1922342 w 2371972"/>
                <a:gd name="connsiteY30221" fmla="*/ 312596 h 3508684"/>
                <a:gd name="connsiteX30222" fmla="*/ 1920155 w 2371972"/>
                <a:gd name="connsiteY30222" fmla="*/ 313642 h 3508684"/>
                <a:gd name="connsiteX30223" fmla="*/ 1919108 w 2371972"/>
                <a:gd name="connsiteY30223" fmla="*/ 315165 h 3508684"/>
                <a:gd name="connsiteX30224" fmla="*/ 1917016 w 2371972"/>
                <a:gd name="connsiteY30224" fmla="*/ 316497 h 3508684"/>
                <a:gd name="connsiteX30225" fmla="*/ 1915209 w 2371972"/>
                <a:gd name="connsiteY30225" fmla="*/ 317163 h 3508684"/>
                <a:gd name="connsiteX30226" fmla="*/ 1912071 w 2371972"/>
                <a:gd name="connsiteY30226" fmla="*/ 317163 h 3508684"/>
                <a:gd name="connsiteX30227" fmla="*/ 1911786 w 2371972"/>
                <a:gd name="connsiteY30227" fmla="*/ 316687 h 3508684"/>
                <a:gd name="connsiteX30228" fmla="*/ 1911120 w 2371972"/>
                <a:gd name="connsiteY30228" fmla="*/ 316687 h 3508684"/>
                <a:gd name="connsiteX30229" fmla="*/ 1910264 w 2371972"/>
                <a:gd name="connsiteY30229" fmla="*/ 317354 h 3508684"/>
                <a:gd name="connsiteX30230" fmla="*/ 1909408 w 2371972"/>
                <a:gd name="connsiteY30230" fmla="*/ 321065 h 3508684"/>
                <a:gd name="connsiteX30231" fmla="*/ 1910740 w 2371972"/>
                <a:gd name="connsiteY30231" fmla="*/ 322397 h 3508684"/>
                <a:gd name="connsiteX30232" fmla="*/ 1911215 w 2371972"/>
                <a:gd name="connsiteY30232" fmla="*/ 323729 h 3508684"/>
                <a:gd name="connsiteX30233" fmla="*/ 1912547 w 2371972"/>
                <a:gd name="connsiteY30233" fmla="*/ 324586 h 3508684"/>
                <a:gd name="connsiteX30234" fmla="*/ 1912071 w 2371972"/>
                <a:gd name="connsiteY30234" fmla="*/ 326774 h 3508684"/>
                <a:gd name="connsiteX30235" fmla="*/ 1911405 w 2371972"/>
                <a:gd name="connsiteY30235" fmla="*/ 327821 h 3508684"/>
                <a:gd name="connsiteX30236" fmla="*/ 1910550 w 2371972"/>
                <a:gd name="connsiteY30236" fmla="*/ 328107 h 3508684"/>
                <a:gd name="connsiteX30237" fmla="*/ 1910264 w 2371972"/>
                <a:gd name="connsiteY30237" fmla="*/ 328963 h 3508684"/>
                <a:gd name="connsiteX30238" fmla="*/ 1910740 w 2371972"/>
                <a:gd name="connsiteY30238" fmla="*/ 332674 h 3508684"/>
                <a:gd name="connsiteX30239" fmla="*/ 1913022 w 2371972"/>
                <a:gd name="connsiteY30239" fmla="*/ 334006 h 3508684"/>
                <a:gd name="connsiteX30240" fmla="*/ 1914068 w 2371972"/>
                <a:gd name="connsiteY30240" fmla="*/ 334006 h 3508684"/>
                <a:gd name="connsiteX30241" fmla="*/ 1915400 w 2371972"/>
                <a:gd name="connsiteY30241" fmla="*/ 332674 h 3508684"/>
                <a:gd name="connsiteX30242" fmla="*/ 1916255 w 2371972"/>
                <a:gd name="connsiteY30242" fmla="*/ 332960 h 3508684"/>
                <a:gd name="connsiteX30243" fmla="*/ 1917016 w 2371972"/>
                <a:gd name="connsiteY30243" fmla="*/ 333816 h 3508684"/>
                <a:gd name="connsiteX30244" fmla="*/ 1918823 w 2371972"/>
                <a:gd name="connsiteY30244" fmla="*/ 333531 h 3508684"/>
                <a:gd name="connsiteX30245" fmla="*/ 1919108 w 2371972"/>
                <a:gd name="connsiteY30245" fmla="*/ 332864 h 3508684"/>
                <a:gd name="connsiteX30246" fmla="*/ 1921296 w 2371972"/>
                <a:gd name="connsiteY30246" fmla="*/ 332579 h 3508684"/>
                <a:gd name="connsiteX30247" fmla="*/ 1922057 w 2371972"/>
                <a:gd name="connsiteY30247" fmla="*/ 334577 h 3508684"/>
                <a:gd name="connsiteX30248" fmla="*/ 1922913 w 2371972"/>
                <a:gd name="connsiteY30248" fmla="*/ 335243 h 3508684"/>
                <a:gd name="connsiteX30249" fmla="*/ 1925195 w 2371972"/>
                <a:gd name="connsiteY30249" fmla="*/ 334577 h 3508684"/>
                <a:gd name="connsiteX30250" fmla="*/ 1925480 w 2371972"/>
                <a:gd name="connsiteY30250" fmla="*/ 333911 h 3508684"/>
                <a:gd name="connsiteX30251" fmla="*/ 1925480 w 2371972"/>
                <a:gd name="connsiteY30251" fmla="*/ 331342 h 3508684"/>
                <a:gd name="connsiteX30252" fmla="*/ 1924434 w 2371972"/>
                <a:gd name="connsiteY30252" fmla="*/ 330485 h 3508684"/>
                <a:gd name="connsiteX30253" fmla="*/ 1924910 w 2371972"/>
                <a:gd name="connsiteY30253" fmla="*/ 328297 h 3508684"/>
                <a:gd name="connsiteX30254" fmla="*/ 1926431 w 2371972"/>
                <a:gd name="connsiteY30254" fmla="*/ 326299 h 3508684"/>
                <a:gd name="connsiteX30255" fmla="*/ 1927953 w 2371972"/>
                <a:gd name="connsiteY30255" fmla="*/ 327345 h 3508684"/>
                <a:gd name="connsiteX30256" fmla="*/ 1928809 w 2371972"/>
                <a:gd name="connsiteY30256" fmla="*/ 327345 h 3508684"/>
                <a:gd name="connsiteX30257" fmla="*/ 1929094 w 2371972"/>
                <a:gd name="connsiteY30257" fmla="*/ 328202 h 3508684"/>
                <a:gd name="connsiteX30258" fmla="*/ 1929569 w 2371972"/>
                <a:gd name="connsiteY30258" fmla="*/ 328202 h 3508684"/>
                <a:gd name="connsiteX30259" fmla="*/ 1929855 w 2371972"/>
                <a:gd name="connsiteY30259" fmla="*/ 326489 h 3508684"/>
                <a:gd name="connsiteX30260" fmla="*/ 1931186 w 2371972"/>
                <a:gd name="connsiteY30260" fmla="*/ 325632 h 3508684"/>
                <a:gd name="connsiteX30261" fmla="*/ 1931852 w 2371972"/>
                <a:gd name="connsiteY30261" fmla="*/ 324586 h 3508684"/>
                <a:gd name="connsiteX30262" fmla="*/ 1931566 w 2371972"/>
                <a:gd name="connsiteY30262" fmla="*/ 321160 h 3508684"/>
                <a:gd name="connsiteX30263" fmla="*/ 1932898 w 2371972"/>
                <a:gd name="connsiteY30263" fmla="*/ 321160 h 3508684"/>
                <a:gd name="connsiteX30264" fmla="*/ 1933183 w 2371972"/>
                <a:gd name="connsiteY30264" fmla="*/ 318591 h 3508684"/>
                <a:gd name="connsiteX30265" fmla="*/ 1934990 w 2371972"/>
                <a:gd name="connsiteY30265" fmla="*/ 316592 h 3508684"/>
                <a:gd name="connsiteX30266" fmla="*/ 1935466 w 2371972"/>
                <a:gd name="connsiteY30266" fmla="*/ 315070 h 3508684"/>
                <a:gd name="connsiteX30267" fmla="*/ 1938319 w 2371972"/>
                <a:gd name="connsiteY30267" fmla="*/ 315070 h 3508684"/>
                <a:gd name="connsiteX30268" fmla="*/ 1939365 w 2371972"/>
                <a:gd name="connsiteY30268" fmla="*/ 316783 h 3508684"/>
                <a:gd name="connsiteX30269" fmla="*/ 1939650 w 2371972"/>
                <a:gd name="connsiteY30269" fmla="*/ 318115 h 3508684"/>
                <a:gd name="connsiteX30270" fmla="*/ 1940316 w 2371972"/>
                <a:gd name="connsiteY30270" fmla="*/ 318400 h 3508684"/>
                <a:gd name="connsiteX30271" fmla="*/ 1940601 w 2371972"/>
                <a:gd name="connsiteY30271" fmla="*/ 319257 h 3508684"/>
                <a:gd name="connsiteX30272" fmla="*/ 1941362 w 2371972"/>
                <a:gd name="connsiteY30272" fmla="*/ 319733 h 3508684"/>
                <a:gd name="connsiteX30273" fmla="*/ 1942408 w 2371972"/>
                <a:gd name="connsiteY30273" fmla="*/ 319733 h 3508684"/>
                <a:gd name="connsiteX30274" fmla="*/ 1942883 w 2371972"/>
                <a:gd name="connsiteY30274" fmla="*/ 319066 h 3508684"/>
                <a:gd name="connsiteX30275" fmla="*/ 1944215 w 2371972"/>
                <a:gd name="connsiteY30275" fmla="*/ 318686 h 3508684"/>
                <a:gd name="connsiteX30276" fmla="*/ 1949350 w 2371972"/>
                <a:gd name="connsiteY30276" fmla="*/ 319352 h 3508684"/>
                <a:gd name="connsiteX30277" fmla="*/ 1948875 w 2371972"/>
                <a:gd name="connsiteY30277" fmla="*/ 317639 h 3508684"/>
                <a:gd name="connsiteX30278" fmla="*/ 1950967 w 2371972"/>
                <a:gd name="connsiteY30278" fmla="*/ 317258 h 3508684"/>
                <a:gd name="connsiteX30279" fmla="*/ 1951823 w 2371972"/>
                <a:gd name="connsiteY30279" fmla="*/ 316783 h 3508684"/>
                <a:gd name="connsiteX30280" fmla="*/ 1951823 w 2371972"/>
                <a:gd name="connsiteY30280" fmla="*/ 316307 h 3508684"/>
                <a:gd name="connsiteX30281" fmla="*/ 1954295 w 2371972"/>
                <a:gd name="connsiteY30281" fmla="*/ 316307 h 3508684"/>
                <a:gd name="connsiteX30282" fmla="*/ 1954010 w 2371972"/>
                <a:gd name="connsiteY30282" fmla="*/ 315260 h 3508684"/>
                <a:gd name="connsiteX30283" fmla="*/ 1954771 w 2371972"/>
                <a:gd name="connsiteY30283" fmla="*/ 314975 h 3508684"/>
                <a:gd name="connsiteX30284" fmla="*/ 1955437 w 2371972"/>
                <a:gd name="connsiteY30284" fmla="*/ 313642 h 3508684"/>
                <a:gd name="connsiteX30285" fmla="*/ 1955912 w 2371972"/>
                <a:gd name="connsiteY30285" fmla="*/ 311263 h 3508684"/>
                <a:gd name="connsiteX30286" fmla="*/ 1956768 w 2371972"/>
                <a:gd name="connsiteY30286" fmla="*/ 310978 h 3508684"/>
                <a:gd name="connsiteX30287" fmla="*/ 1957243 w 2371972"/>
                <a:gd name="connsiteY30287" fmla="*/ 310312 h 3508684"/>
                <a:gd name="connsiteX30288" fmla="*/ 1959336 w 2371972"/>
                <a:gd name="connsiteY30288" fmla="*/ 310026 h 3508684"/>
                <a:gd name="connsiteX30289" fmla="*/ 1959621 w 2371972"/>
                <a:gd name="connsiteY30289" fmla="*/ 310883 h 3508684"/>
                <a:gd name="connsiteX30290" fmla="*/ 1958955 w 2371972"/>
                <a:gd name="connsiteY30290" fmla="*/ 311739 h 3508684"/>
                <a:gd name="connsiteX30291" fmla="*/ 1960762 w 2371972"/>
                <a:gd name="connsiteY30291" fmla="*/ 316307 h 3508684"/>
                <a:gd name="connsiteX30292" fmla="*/ 1960001 w 2371972"/>
                <a:gd name="connsiteY30292" fmla="*/ 318496 h 3508684"/>
                <a:gd name="connsiteX30293" fmla="*/ 1962093 w 2371972"/>
                <a:gd name="connsiteY30293" fmla="*/ 320208 h 3508684"/>
                <a:gd name="connsiteX30294" fmla="*/ 1961333 w 2371972"/>
                <a:gd name="connsiteY30294" fmla="*/ 322778 h 3508684"/>
                <a:gd name="connsiteX30295" fmla="*/ 1961618 w 2371972"/>
                <a:gd name="connsiteY30295" fmla="*/ 326774 h 3508684"/>
                <a:gd name="connsiteX30296" fmla="*/ 1961333 w 2371972"/>
                <a:gd name="connsiteY30296" fmla="*/ 327821 h 3508684"/>
                <a:gd name="connsiteX30297" fmla="*/ 1961333 w 2371972"/>
                <a:gd name="connsiteY30297" fmla="*/ 328677 h 3508684"/>
                <a:gd name="connsiteX30298" fmla="*/ 1960667 w 2371972"/>
                <a:gd name="connsiteY30298" fmla="*/ 329534 h 3508684"/>
                <a:gd name="connsiteX30299" fmla="*/ 1960667 w 2371972"/>
                <a:gd name="connsiteY30299" fmla="*/ 332769 h 3508684"/>
                <a:gd name="connsiteX30300" fmla="*/ 1960192 w 2371972"/>
                <a:gd name="connsiteY30300" fmla="*/ 332769 h 3508684"/>
                <a:gd name="connsiteX30301" fmla="*/ 1960192 w 2371972"/>
                <a:gd name="connsiteY30301" fmla="*/ 332103 h 3508684"/>
                <a:gd name="connsiteX30302" fmla="*/ 1959526 w 2371972"/>
                <a:gd name="connsiteY30302" fmla="*/ 331437 h 3508684"/>
                <a:gd name="connsiteX30303" fmla="*/ 1959526 w 2371972"/>
                <a:gd name="connsiteY30303" fmla="*/ 330390 h 3508684"/>
                <a:gd name="connsiteX30304" fmla="*/ 1958004 w 2371972"/>
                <a:gd name="connsiteY30304" fmla="*/ 328868 h 3508684"/>
                <a:gd name="connsiteX30305" fmla="*/ 1954961 w 2371972"/>
                <a:gd name="connsiteY30305" fmla="*/ 328868 h 3508684"/>
                <a:gd name="connsiteX30306" fmla="*/ 1954105 w 2371972"/>
                <a:gd name="connsiteY30306" fmla="*/ 329248 h 3508684"/>
                <a:gd name="connsiteX30307" fmla="*/ 1954105 w 2371972"/>
                <a:gd name="connsiteY30307" fmla="*/ 329724 h 3508684"/>
                <a:gd name="connsiteX30308" fmla="*/ 1953249 w 2371972"/>
                <a:gd name="connsiteY30308" fmla="*/ 329724 h 3508684"/>
                <a:gd name="connsiteX30309" fmla="*/ 1951157 w 2371972"/>
                <a:gd name="connsiteY30309" fmla="*/ 331056 h 3508684"/>
                <a:gd name="connsiteX30310" fmla="*/ 1949065 w 2371972"/>
                <a:gd name="connsiteY30310" fmla="*/ 330390 h 3508684"/>
                <a:gd name="connsiteX30311" fmla="*/ 1945641 w 2371972"/>
                <a:gd name="connsiteY30311" fmla="*/ 333816 h 3508684"/>
                <a:gd name="connsiteX30312" fmla="*/ 1942979 w 2371972"/>
                <a:gd name="connsiteY30312" fmla="*/ 333816 h 3508684"/>
                <a:gd name="connsiteX30313" fmla="*/ 1942218 w 2371972"/>
                <a:gd name="connsiteY30313" fmla="*/ 335339 h 3508684"/>
                <a:gd name="connsiteX30314" fmla="*/ 1941172 w 2371972"/>
                <a:gd name="connsiteY30314" fmla="*/ 335624 h 3508684"/>
                <a:gd name="connsiteX30315" fmla="*/ 1941647 w 2371972"/>
                <a:gd name="connsiteY30315" fmla="*/ 336671 h 3508684"/>
                <a:gd name="connsiteX30316" fmla="*/ 1941172 w 2371972"/>
                <a:gd name="connsiteY30316" fmla="*/ 338003 h 3508684"/>
                <a:gd name="connsiteX30317" fmla="*/ 1940696 w 2371972"/>
                <a:gd name="connsiteY30317" fmla="*/ 337718 h 3508684"/>
                <a:gd name="connsiteX30318" fmla="*/ 1940411 w 2371972"/>
                <a:gd name="connsiteY30318" fmla="*/ 336005 h 3508684"/>
                <a:gd name="connsiteX30319" fmla="*/ 1938889 w 2371972"/>
                <a:gd name="connsiteY30319" fmla="*/ 335529 h 3508684"/>
                <a:gd name="connsiteX30320" fmla="*/ 1938414 w 2371972"/>
                <a:gd name="connsiteY30320" fmla="*/ 336195 h 3508684"/>
                <a:gd name="connsiteX30321" fmla="*/ 1938128 w 2371972"/>
                <a:gd name="connsiteY30321" fmla="*/ 338955 h 3508684"/>
                <a:gd name="connsiteX30322" fmla="*/ 1938604 w 2371972"/>
                <a:gd name="connsiteY30322" fmla="*/ 342951 h 3508684"/>
                <a:gd name="connsiteX30323" fmla="*/ 1940696 w 2371972"/>
                <a:gd name="connsiteY30323" fmla="*/ 342666 h 3508684"/>
                <a:gd name="connsiteX30324" fmla="*/ 1941552 w 2371972"/>
                <a:gd name="connsiteY30324" fmla="*/ 341619 h 3508684"/>
                <a:gd name="connsiteX30325" fmla="*/ 1943074 w 2371972"/>
                <a:gd name="connsiteY30325" fmla="*/ 341334 h 3508684"/>
                <a:gd name="connsiteX30326" fmla="*/ 1942598 w 2371972"/>
                <a:gd name="connsiteY30326" fmla="*/ 343522 h 3508684"/>
                <a:gd name="connsiteX30327" fmla="*/ 1943074 w 2371972"/>
                <a:gd name="connsiteY30327" fmla="*/ 343998 h 3508684"/>
                <a:gd name="connsiteX30328" fmla="*/ 1944880 w 2371972"/>
                <a:gd name="connsiteY30328" fmla="*/ 343998 h 3508684"/>
                <a:gd name="connsiteX30329" fmla="*/ 1946687 w 2371972"/>
                <a:gd name="connsiteY30329" fmla="*/ 346567 h 3508684"/>
                <a:gd name="connsiteX30330" fmla="*/ 1946687 w 2371972"/>
                <a:gd name="connsiteY30330" fmla="*/ 349137 h 3508684"/>
                <a:gd name="connsiteX30331" fmla="*/ 1944595 w 2371972"/>
                <a:gd name="connsiteY30331" fmla="*/ 352562 h 3508684"/>
                <a:gd name="connsiteX30332" fmla="*/ 1945641 w 2371972"/>
                <a:gd name="connsiteY30332" fmla="*/ 354085 h 3508684"/>
                <a:gd name="connsiteX30333" fmla="*/ 1946687 w 2371972"/>
                <a:gd name="connsiteY30333" fmla="*/ 353799 h 3508684"/>
                <a:gd name="connsiteX30334" fmla="*/ 1947543 w 2371972"/>
                <a:gd name="connsiteY30334" fmla="*/ 355322 h 3508684"/>
                <a:gd name="connsiteX30335" fmla="*/ 1946212 w 2371972"/>
                <a:gd name="connsiteY30335" fmla="*/ 357035 h 3508684"/>
                <a:gd name="connsiteX30336" fmla="*/ 1945736 w 2371972"/>
                <a:gd name="connsiteY30336" fmla="*/ 359414 h 3508684"/>
                <a:gd name="connsiteX30337" fmla="*/ 1944215 w 2371972"/>
                <a:gd name="connsiteY30337" fmla="*/ 361983 h 3508684"/>
                <a:gd name="connsiteX30338" fmla="*/ 1944880 w 2371972"/>
                <a:gd name="connsiteY30338" fmla="*/ 362839 h 3508684"/>
                <a:gd name="connsiteX30339" fmla="*/ 1944880 w 2371972"/>
                <a:gd name="connsiteY30339" fmla="*/ 363886 h 3508684"/>
                <a:gd name="connsiteX30340" fmla="*/ 1946402 w 2371972"/>
                <a:gd name="connsiteY30340" fmla="*/ 364172 h 3508684"/>
                <a:gd name="connsiteX30341" fmla="*/ 1945927 w 2371972"/>
                <a:gd name="connsiteY30341" fmla="*/ 363505 h 3508684"/>
                <a:gd name="connsiteX30342" fmla="*/ 1946402 w 2371972"/>
                <a:gd name="connsiteY30342" fmla="*/ 361317 h 3508684"/>
                <a:gd name="connsiteX30343" fmla="*/ 1946877 w 2371972"/>
                <a:gd name="connsiteY30343" fmla="*/ 360936 h 3508684"/>
                <a:gd name="connsiteX30344" fmla="*/ 1948209 w 2371972"/>
                <a:gd name="connsiteY30344" fmla="*/ 361317 h 3508684"/>
                <a:gd name="connsiteX30345" fmla="*/ 1949255 w 2371972"/>
                <a:gd name="connsiteY30345" fmla="*/ 359128 h 3508684"/>
                <a:gd name="connsiteX30346" fmla="*/ 1954581 w 2371972"/>
                <a:gd name="connsiteY30346" fmla="*/ 359414 h 3508684"/>
                <a:gd name="connsiteX30347" fmla="*/ 1955627 w 2371972"/>
                <a:gd name="connsiteY30347" fmla="*/ 358748 h 3508684"/>
                <a:gd name="connsiteX30348" fmla="*/ 1956483 w 2371972"/>
                <a:gd name="connsiteY30348" fmla="*/ 359794 h 3508684"/>
                <a:gd name="connsiteX30349" fmla="*/ 1956483 w 2371972"/>
                <a:gd name="connsiteY30349" fmla="*/ 360651 h 3508684"/>
                <a:gd name="connsiteX30350" fmla="*/ 1955627 w 2371972"/>
                <a:gd name="connsiteY30350" fmla="*/ 361317 h 3508684"/>
                <a:gd name="connsiteX30351" fmla="*/ 1955341 w 2371972"/>
                <a:gd name="connsiteY30351" fmla="*/ 362839 h 3508684"/>
                <a:gd name="connsiteX30352" fmla="*/ 1954485 w 2371972"/>
                <a:gd name="connsiteY30352" fmla="*/ 363696 h 3508684"/>
                <a:gd name="connsiteX30353" fmla="*/ 1954771 w 2371972"/>
                <a:gd name="connsiteY30353" fmla="*/ 364743 h 3508684"/>
                <a:gd name="connsiteX30354" fmla="*/ 1957243 w 2371972"/>
                <a:gd name="connsiteY30354" fmla="*/ 364457 h 3508684"/>
                <a:gd name="connsiteX30355" fmla="*/ 1956958 w 2371972"/>
                <a:gd name="connsiteY30355" fmla="*/ 367217 h 3508684"/>
                <a:gd name="connsiteX30356" fmla="*/ 1957434 w 2371972"/>
                <a:gd name="connsiteY30356" fmla="*/ 367883 h 3508684"/>
                <a:gd name="connsiteX30357" fmla="*/ 1959240 w 2371972"/>
                <a:gd name="connsiteY30357" fmla="*/ 368168 h 3508684"/>
                <a:gd name="connsiteX30358" fmla="*/ 1959526 w 2371972"/>
                <a:gd name="connsiteY30358" fmla="*/ 368644 h 3508684"/>
                <a:gd name="connsiteX30359" fmla="*/ 1961333 w 2371972"/>
                <a:gd name="connsiteY30359" fmla="*/ 368644 h 3508684"/>
                <a:gd name="connsiteX30360" fmla="*/ 1962379 w 2371972"/>
                <a:gd name="connsiteY30360" fmla="*/ 369310 h 3508684"/>
                <a:gd name="connsiteX30361" fmla="*/ 1963900 w 2371972"/>
                <a:gd name="connsiteY30361" fmla="*/ 368834 h 3508684"/>
                <a:gd name="connsiteX30362" fmla="*/ 1963615 w 2371972"/>
                <a:gd name="connsiteY30362" fmla="*/ 366265 h 3508684"/>
                <a:gd name="connsiteX30363" fmla="*/ 1965422 w 2371972"/>
                <a:gd name="connsiteY30363" fmla="*/ 363696 h 3508684"/>
                <a:gd name="connsiteX30364" fmla="*/ 1965422 w 2371972"/>
                <a:gd name="connsiteY30364" fmla="*/ 360460 h 3508684"/>
                <a:gd name="connsiteX30365" fmla="*/ 1963330 w 2371972"/>
                <a:gd name="connsiteY30365" fmla="*/ 359985 h 3508684"/>
                <a:gd name="connsiteX30366" fmla="*/ 1962569 w 2371972"/>
                <a:gd name="connsiteY30366" fmla="*/ 360841 h 3508684"/>
                <a:gd name="connsiteX30367" fmla="*/ 1961238 w 2371972"/>
                <a:gd name="connsiteY30367" fmla="*/ 360365 h 3508684"/>
                <a:gd name="connsiteX30368" fmla="*/ 1960762 w 2371972"/>
                <a:gd name="connsiteY30368" fmla="*/ 361697 h 3508684"/>
                <a:gd name="connsiteX30369" fmla="*/ 1959240 w 2371972"/>
                <a:gd name="connsiteY30369" fmla="*/ 361222 h 3508684"/>
                <a:gd name="connsiteX30370" fmla="*/ 1959240 w 2371972"/>
                <a:gd name="connsiteY30370" fmla="*/ 357796 h 3508684"/>
                <a:gd name="connsiteX30371" fmla="*/ 1959526 w 2371972"/>
                <a:gd name="connsiteY30371" fmla="*/ 356749 h 3508684"/>
                <a:gd name="connsiteX30372" fmla="*/ 1960382 w 2371972"/>
                <a:gd name="connsiteY30372" fmla="*/ 355702 h 3508684"/>
                <a:gd name="connsiteX30373" fmla="*/ 1960382 w 2371972"/>
                <a:gd name="connsiteY30373" fmla="*/ 354370 h 3508684"/>
                <a:gd name="connsiteX30374" fmla="*/ 1961903 w 2371972"/>
                <a:gd name="connsiteY30374" fmla="*/ 353038 h 3508684"/>
                <a:gd name="connsiteX30375" fmla="*/ 1962569 w 2371972"/>
                <a:gd name="connsiteY30375" fmla="*/ 349327 h 3508684"/>
                <a:gd name="connsiteX30376" fmla="*/ 1959716 w 2371972"/>
                <a:gd name="connsiteY30376" fmla="*/ 349041 h 3508684"/>
                <a:gd name="connsiteX30377" fmla="*/ 1959240 w 2371972"/>
                <a:gd name="connsiteY30377" fmla="*/ 349898 h 3508684"/>
                <a:gd name="connsiteX30378" fmla="*/ 1958765 w 2371972"/>
                <a:gd name="connsiteY30378" fmla="*/ 349898 h 3508684"/>
                <a:gd name="connsiteX30379" fmla="*/ 1958004 w 2371972"/>
                <a:gd name="connsiteY30379" fmla="*/ 347900 h 3508684"/>
                <a:gd name="connsiteX30380" fmla="*/ 1956483 w 2371972"/>
                <a:gd name="connsiteY30380" fmla="*/ 347233 h 3508684"/>
                <a:gd name="connsiteX30381" fmla="*/ 1955627 w 2371972"/>
                <a:gd name="connsiteY30381" fmla="*/ 346187 h 3508684"/>
                <a:gd name="connsiteX30382" fmla="*/ 1954581 w 2371972"/>
                <a:gd name="connsiteY30382" fmla="*/ 346472 h 3508684"/>
                <a:gd name="connsiteX30383" fmla="*/ 1952774 w 2371972"/>
                <a:gd name="connsiteY30383" fmla="*/ 348661 h 3508684"/>
                <a:gd name="connsiteX30384" fmla="*/ 1952298 w 2371972"/>
                <a:gd name="connsiteY30384" fmla="*/ 348661 h 3508684"/>
                <a:gd name="connsiteX30385" fmla="*/ 1951823 w 2371972"/>
                <a:gd name="connsiteY30385" fmla="*/ 346662 h 3508684"/>
                <a:gd name="connsiteX30386" fmla="*/ 1953915 w 2371972"/>
                <a:gd name="connsiteY30386" fmla="*/ 346377 h 3508684"/>
                <a:gd name="connsiteX30387" fmla="*/ 1954390 w 2371972"/>
                <a:gd name="connsiteY30387" fmla="*/ 345711 h 3508684"/>
                <a:gd name="connsiteX30388" fmla="*/ 1954390 w 2371972"/>
                <a:gd name="connsiteY30388" fmla="*/ 344188 h 3508684"/>
                <a:gd name="connsiteX30389" fmla="*/ 1957814 w 2371972"/>
                <a:gd name="connsiteY30389" fmla="*/ 341809 h 3508684"/>
                <a:gd name="connsiteX30390" fmla="*/ 1960952 w 2371972"/>
                <a:gd name="connsiteY30390" fmla="*/ 341143 h 3508684"/>
                <a:gd name="connsiteX30391" fmla="*/ 1962474 w 2371972"/>
                <a:gd name="connsiteY30391" fmla="*/ 342190 h 3508684"/>
                <a:gd name="connsiteX30392" fmla="*/ 1963995 w 2371972"/>
                <a:gd name="connsiteY30392" fmla="*/ 342190 h 3508684"/>
                <a:gd name="connsiteX30393" fmla="*/ 1965802 w 2371972"/>
                <a:gd name="connsiteY30393" fmla="*/ 341524 h 3508684"/>
                <a:gd name="connsiteX30394" fmla="*/ 1965802 w 2371972"/>
                <a:gd name="connsiteY30394" fmla="*/ 339526 h 3508684"/>
                <a:gd name="connsiteX30395" fmla="*/ 1966658 w 2371972"/>
                <a:gd name="connsiteY30395" fmla="*/ 338479 h 3508684"/>
                <a:gd name="connsiteX30396" fmla="*/ 1969511 w 2371972"/>
                <a:gd name="connsiteY30396" fmla="*/ 336766 h 3508684"/>
                <a:gd name="connsiteX30397" fmla="*/ 1970367 w 2371972"/>
                <a:gd name="connsiteY30397" fmla="*/ 336766 h 3508684"/>
                <a:gd name="connsiteX30398" fmla="*/ 1971223 w 2371972"/>
                <a:gd name="connsiteY30398" fmla="*/ 335910 h 3508684"/>
                <a:gd name="connsiteX30399" fmla="*/ 1972079 w 2371972"/>
                <a:gd name="connsiteY30399" fmla="*/ 335910 h 3508684"/>
                <a:gd name="connsiteX30400" fmla="*/ 1972935 w 2371972"/>
                <a:gd name="connsiteY30400" fmla="*/ 335053 h 3508684"/>
                <a:gd name="connsiteX30401" fmla="*/ 1973981 w 2371972"/>
                <a:gd name="connsiteY30401" fmla="*/ 335053 h 3508684"/>
                <a:gd name="connsiteX30402" fmla="*/ 1974742 w 2371972"/>
                <a:gd name="connsiteY30402" fmla="*/ 334006 h 3508684"/>
                <a:gd name="connsiteX30403" fmla="*/ 1976263 w 2371972"/>
                <a:gd name="connsiteY30403" fmla="*/ 333531 h 3508684"/>
                <a:gd name="connsiteX30404" fmla="*/ 1977595 w 2371972"/>
                <a:gd name="connsiteY30404" fmla="*/ 331532 h 3508684"/>
                <a:gd name="connsiteX30405" fmla="*/ 1978926 w 2371972"/>
                <a:gd name="connsiteY30405" fmla="*/ 331056 h 3508684"/>
                <a:gd name="connsiteX30406" fmla="*/ 1981018 w 2371972"/>
                <a:gd name="connsiteY30406" fmla="*/ 331532 h 3508684"/>
                <a:gd name="connsiteX30407" fmla="*/ 1983206 w 2371972"/>
                <a:gd name="connsiteY30407" fmla="*/ 331247 h 3508684"/>
                <a:gd name="connsiteX30408" fmla="*/ 1986059 w 2371972"/>
                <a:gd name="connsiteY30408" fmla="*/ 329248 h 3508684"/>
                <a:gd name="connsiteX30409" fmla="*/ 1987580 w 2371972"/>
                <a:gd name="connsiteY30409" fmla="*/ 326679 h 3508684"/>
                <a:gd name="connsiteX30410" fmla="*/ 1989672 w 2371972"/>
                <a:gd name="connsiteY30410" fmla="*/ 324681 h 3508684"/>
                <a:gd name="connsiteX30411" fmla="*/ 1990528 w 2371972"/>
                <a:gd name="connsiteY30411" fmla="*/ 324681 h 3508684"/>
                <a:gd name="connsiteX30412" fmla="*/ 1991289 w 2371972"/>
                <a:gd name="connsiteY30412" fmla="*/ 324015 h 3508684"/>
                <a:gd name="connsiteX30413" fmla="*/ 1994713 w 2371972"/>
                <a:gd name="connsiteY30413" fmla="*/ 324300 h 3508684"/>
                <a:gd name="connsiteX30414" fmla="*/ 1994427 w 2371972"/>
                <a:gd name="connsiteY30414" fmla="*/ 326679 h 3508684"/>
                <a:gd name="connsiteX30415" fmla="*/ 1992906 w 2371972"/>
                <a:gd name="connsiteY30415" fmla="*/ 329915 h 3508684"/>
                <a:gd name="connsiteX30416" fmla="*/ 1994427 w 2371972"/>
                <a:gd name="connsiteY30416" fmla="*/ 329915 h 3508684"/>
                <a:gd name="connsiteX30417" fmla="*/ 1994142 w 2371972"/>
                <a:gd name="connsiteY30417" fmla="*/ 331437 h 3508684"/>
                <a:gd name="connsiteX30418" fmla="*/ 1994998 w 2371972"/>
                <a:gd name="connsiteY30418" fmla="*/ 331437 h 3508684"/>
                <a:gd name="connsiteX30419" fmla="*/ 1996044 w 2371972"/>
                <a:gd name="connsiteY30419" fmla="*/ 330581 h 3508684"/>
                <a:gd name="connsiteX30420" fmla="*/ 1995759 w 2371972"/>
                <a:gd name="connsiteY30420" fmla="*/ 332769 h 3508684"/>
                <a:gd name="connsiteX30421" fmla="*/ 1994713 w 2371972"/>
                <a:gd name="connsiteY30421" fmla="*/ 334482 h 3508684"/>
                <a:gd name="connsiteX30422" fmla="*/ 1994237 w 2371972"/>
                <a:gd name="connsiteY30422" fmla="*/ 337527 h 3508684"/>
                <a:gd name="connsiteX30423" fmla="*/ 1993381 w 2371972"/>
                <a:gd name="connsiteY30423" fmla="*/ 339240 h 3508684"/>
                <a:gd name="connsiteX30424" fmla="*/ 1993857 w 2371972"/>
                <a:gd name="connsiteY30424" fmla="*/ 340287 h 3508684"/>
                <a:gd name="connsiteX30425" fmla="*/ 1993571 w 2371972"/>
                <a:gd name="connsiteY30425" fmla="*/ 341619 h 3508684"/>
                <a:gd name="connsiteX30426" fmla="*/ 1994903 w 2371972"/>
                <a:gd name="connsiteY30426" fmla="*/ 344379 h 3508684"/>
                <a:gd name="connsiteX30427" fmla="*/ 1990718 w 2371972"/>
                <a:gd name="connsiteY30427" fmla="*/ 344093 h 3508684"/>
                <a:gd name="connsiteX30428" fmla="*/ 1990718 w 2371972"/>
                <a:gd name="connsiteY30428" fmla="*/ 345140 h 3508684"/>
                <a:gd name="connsiteX30429" fmla="*/ 1989863 w 2371972"/>
                <a:gd name="connsiteY30429" fmla="*/ 345806 h 3508684"/>
                <a:gd name="connsiteX30430" fmla="*/ 1990909 w 2371972"/>
                <a:gd name="connsiteY30430" fmla="*/ 346662 h 3508684"/>
                <a:gd name="connsiteX30431" fmla="*/ 1990623 w 2371972"/>
                <a:gd name="connsiteY30431" fmla="*/ 347138 h 3508684"/>
                <a:gd name="connsiteX30432" fmla="*/ 1991479 w 2371972"/>
                <a:gd name="connsiteY30432" fmla="*/ 347995 h 3508684"/>
                <a:gd name="connsiteX30433" fmla="*/ 1991479 w 2371972"/>
                <a:gd name="connsiteY30433" fmla="*/ 349041 h 3508684"/>
                <a:gd name="connsiteX30434" fmla="*/ 1990814 w 2371972"/>
                <a:gd name="connsiteY30434" fmla="*/ 349041 h 3508684"/>
                <a:gd name="connsiteX30435" fmla="*/ 1989767 w 2371972"/>
                <a:gd name="connsiteY30435" fmla="*/ 350564 h 3508684"/>
                <a:gd name="connsiteX30436" fmla="*/ 1989767 w 2371972"/>
                <a:gd name="connsiteY30436" fmla="*/ 352562 h 3508684"/>
                <a:gd name="connsiteX30437" fmla="*/ 1991289 w 2371972"/>
                <a:gd name="connsiteY30437" fmla="*/ 353609 h 3508684"/>
                <a:gd name="connsiteX30438" fmla="*/ 1992335 w 2371972"/>
                <a:gd name="connsiteY30438" fmla="*/ 357606 h 3508684"/>
                <a:gd name="connsiteX30439" fmla="*/ 1992335 w 2371972"/>
                <a:gd name="connsiteY30439" fmla="*/ 357986 h 3508684"/>
                <a:gd name="connsiteX30440" fmla="*/ 1991004 w 2371972"/>
                <a:gd name="connsiteY30440" fmla="*/ 358843 h 3508684"/>
                <a:gd name="connsiteX30441" fmla="*/ 1992335 w 2371972"/>
                <a:gd name="connsiteY30441" fmla="*/ 360841 h 3508684"/>
                <a:gd name="connsiteX30442" fmla="*/ 1992811 w 2371972"/>
                <a:gd name="connsiteY30442" fmla="*/ 362364 h 3508684"/>
                <a:gd name="connsiteX30443" fmla="*/ 1992525 w 2371972"/>
                <a:gd name="connsiteY30443" fmla="*/ 364552 h 3508684"/>
                <a:gd name="connsiteX30444" fmla="*/ 1991764 w 2371972"/>
                <a:gd name="connsiteY30444" fmla="*/ 366075 h 3508684"/>
                <a:gd name="connsiteX30445" fmla="*/ 1987675 w 2371972"/>
                <a:gd name="connsiteY30445" fmla="*/ 366455 h 3508684"/>
                <a:gd name="connsiteX30446" fmla="*/ 1985393 w 2371972"/>
                <a:gd name="connsiteY30446" fmla="*/ 365409 h 3508684"/>
                <a:gd name="connsiteX30447" fmla="*/ 1981208 w 2371972"/>
                <a:gd name="connsiteY30447" fmla="*/ 364933 h 3508684"/>
                <a:gd name="connsiteX30448" fmla="*/ 1980543 w 2371972"/>
                <a:gd name="connsiteY30448" fmla="*/ 364457 h 3508684"/>
                <a:gd name="connsiteX30449" fmla="*/ 1980543 w 2371972"/>
                <a:gd name="connsiteY30449" fmla="*/ 362744 h 3508684"/>
                <a:gd name="connsiteX30450" fmla="*/ 1979211 w 2371972"/>
                <a:gd name="connsiteY30450" fmla="*/ 362459 h 3508684"/>
                <a:gd name="connsiteX30451" fmla="*/ 1975788 w 2371972"/>
                <a:gd name="connsiteY30451" fmla="*/ 363505 h 3508684"/>
                <a:gd name="connsiteX30452" fmla="*/ 1975312 w 2371972"/>
                <a:gd name="connsiteY30452" fmla="*/ 364362 h 3508684"/>
                <a:gd name="connsiteX30453" fmla="*/ 1975312 w 2371972"/>
                <a:gd name="connsiteY30453" fmla="*/ 366551 h 3508684"/>
                <a:gd name="connsiteX30454" fmla="*/ 1973981 w 2371972"/>
                <a:gd name="connsiteY30454" fmla="*/ 368739 h 3508684"/>
                <a:gd name="connsiteX30455" fmla="*/ 1973696 w 2371972"/>
                <a:gd name="connsiteY30455" fmla="*/ 370071 h 3508684"/>
                <a:gd name="connsiteX30456" fmla="*/ 1972650 w 2371972"/>
                <a:gd name="connsiteY30456" fmla="*/ 370071 h 3508684"/>
                <a:gd name="connsiteX30457" fmla="*/ 1971128 w 2371972"/>
                <a:gd name="connsiteY30457" fmla="*/ 371404 h 3508684"/>
                <a:gd name="connsiteX30458" fmla="*/ 1970082 w 2371972"/>
                <a:gd name="connsiteY30458" fmla="*/ 371404 h 3508684"/>
                <a:gd name="connsiteX30459" fmla="*/ 1969036 w 2371972"/>
                <a:gd name="connsiteY30459" fmla="*/ 370547 h 3508684"/>
                <a:gd name="connsiteX30460" fmla="*/ 1968180 w 2371972"/>
                <a:gd name="connsiteY30460" fmla="*/ 370547 h 3508684"/>
                <a:gd name="connsiteX30461" fmla="*/ 1965327 w 2371972"/>
                <a:gd name="connsiteY30461" fmla="*/ 368834 h 3508684"/>
                <a:gd name="connsiteX30462" fmla="*/ 1964281 w 2371972"/>
                <a:gd name="connsiteY30462" fmla="*/ 368549 h 3508684"/>
                <a:gd name="connsiteX30463" fmla="*/ 1963805 w 2371972"/>
                <a:gd name="connsiteY30463" fmla="*/ 369405 h 3508684"/>
                <a:gd name="connsiteX30464" fmla="*/ 1962284 w 2371972"/>
                <a:gd name="connsiteY30464" fmla="*/ 370262 h 3508684"/>
                <a:gd name="connsiteX30465" fmla="*/ 1962284 w 2371972"/>
                <a:gd name="connsiteY30465" fmla="*/ 371975 h 3508684"/>
                <a:gd name="connsiteX30466" fmla="*/ 1960952 w 2371972"/>
                <a:gd name="connsiteY30466" fmla="*/ 374544 h 3508684"/>
                <a:gd name="connsiteX30467" fmla="*/ 1958860 w 2371972"/>
                <a:gd name="connsiteY30467" fmla="*/ 375210 h 3508684"/>
                <a:gd name="connsiteX30468" fmla="*/ 1956768 w 2371972"/>
                <a:gd name="connsiteY30468" fmla="*/ 378255 h 3508684"/>
                <a:gd name="connsiteX30469" fmla="*/ 1955912 w 2371972"/>
                <a:gd name="connsiteY30469" fmla="*/ 381966 h 3508684"/>
                <a:gd name="connsiteX30470" fmla="*/ 1955912 w 2371972"/>
                <a:gd name="connsiteY30470" fmla="*/ 385392 h 3508684"/>
                <a:gd name="connsiteX30471" fmla="*/ 1954961 w 2371972"/>
                <a:gd name="connsiteY30471" fmla="*/ 387676 h 3508684"/>
                <a:gd name="connsiteX30472" fmla="*/ 1953154 w 2371972"/>
                <a:gd name="connsiteY30472" fmla="*/ 388342 h 3508684"/>
                <a:gd name="connsiteX30473" fmla="*/ 1951823 w 2371972"/>
                <a:gd name="connsiteY30473" fmla="*/ 390055 h 3508684"/>
                <a:gd name="connsiteX30474" fmla="*/ 1950491 w 2371972"/>
                <a:gd name="connsiteY30474" fmla="*/ 390531 h 3508684"/>
                <a:gd name="connsiteX30475" fmla="*/ 1947829 w 2371972"/>
                <a:gd name="connsiteY30475" fmla="*/ 393766 h 3508684"/>
                <a:gd name="connsiteX30476" fmla="*/ 1948114 w 2371972"/>
                <a:gd name="connsiteY30476" fmla="*/ 395288 h 3508684"/>
                <a:gd name="connsiteX30477" fmla="*/ 1950206 w 2371972"/>
                <a:gd name="connsiteY30477" fmla="*/ 396335 h 3508684"/>
                <a:gd name="connsiteX30478" fmla="*/ 1947924 w 2371972"/>
                <a:gd name="connsiteY30478" fmla="*/ 399571 h 3508684"/>
                <a:gd name="connsiteX30479" fmla="*/ 1948399 w 2371972"/>
                <a:gd name="connsiteY30479" fmla="*/ 401283 h 3508684"/>
                <a:gd name="connsiteX30480" fmla="*/ 1947353 w 2371972"/>
                <a:gd name="connsiteY30480" fmla="*/ 401283 h 3508684"/>
                <a:gd name="connsiteX30481" fmla="*/ 1945451 w 2371972"/>
                <a:gd name="connsiteY30481" fmla="*/ 403567 h 3508684"/>
                <a:gd name="connsiteX30482" fmla="*/ 1943929 w 2371972"/>
                <a:gd name="connsiteY30482" fmla="*/ 404614 h 3508684"/>
                <a:gd name="connsiteX30483" fmla="*/ 1943169 w 2371972"/>
                <a:gd name="connsiteY30483" fmla="*/ 404614 h 3508684"/>
                <a:gd name="connsiteX30484" fmla="*/ 1942123 w 2371972"/>
                <a:gd name="connsiteY30484" fmla="*/ 403758 h 3508684"/>
                <a:gd name="connsiteX30485" fmla="*/ 1941076 w 2371972"/>
                <a:gd name="connsiteY30485" fmla="*/ 401759 h 3508684"/>
                <a:gd name="connsiteX30486" fmla="*/ 1941552 w 2371972"/>
                <a:gd name="connsiteY30486" fmla="*/ 400903 h 3508684"/>
                <a:gd name="connsiteX30487" fmla="*/ 1943644 w 2371972"/>
                <a:gd name="connsiteY30487" fmla="*/ 399571 h 3508684"/>
                <a:gd name="connsiteX30488" fmla="*/ 1942788 w 2371972"/>
                <a:gd name="connsiteY30488" fmla="*/ 399285 h 3508684"/>
                <a:gd name="connsiteX30489" fmla="*/ 1942503 w 2371972"/>
                <a:gd name="connsiteY30489" fmla="*/ 398619 h 3508684"/>
                <a:gd name="connsiteX30490" fmla="*/ 1942979 w 2371972"/>
                <a:gd name="connsiteY30490" fmla="*/ 397953 h 3508684"/>
                <a:gd name="connsiteX30491" fmla="*/ 1943834 w 2371972"/>
                <a:gd name="connsiteY30491" fmla="*/ 397953 h 3508684"/>
                <a:gd name="connsiteX30492" fmla="*/ 1943834 w 2371972"/>
                <a:gd name="connsiteY30492" fmla="*/ 397572 h 3508684"/>
                <a:gd name="connsiteX30493" fmla="*/ 1942979 w 2371972"/>
                <a:gd name="connsiteY30493" fmla="*/ 396906 h 3508684"/>
                <a:gd name="connsiteX30494" fmla="*/ 1941457 w 2371972"/>
                <a:gd name="connsiteY30494" fmla="*/ 396906 h 3508684"/>
                <a:gd name="connsiteX30495" fmla="*/ 1939650 w 2371972"/>
                <a:gd name="connsiteY30495" fmla="*/ 394717 h 3508684"/>
                <a:gd name="connsiteX30496" fmla="*/ 1938128 w 2371972"/>
                <a:gd name="connsiteY30496" fmla="*/ 393671 h 3508684"/>
                <a:gd name="connsiteX30497" fmla="*/ 1938128 w 2371972"/>
                <a:gd name="connsiteY30497" fmla="*/ 391482 h 3508684"/>
                <a:gd name="connsiteX30498" fmla="*/ 1938604 w 2371972"/>
                <a:gd name="connsiteY30498" fmla="*/ 390816 h 3508684"/>
                <a:gd name="connsiteX30499" fmla="*/ 1936131 w 2371972"/>
                <a:gd name="connsiteY30499" fmla="*/ 390340 h 3508684"/>
                <a:gd name="connsiteX30500" fmla="*/ 1935846 w 2371972"/>
                <a:gd name="connsiteY30500" fmla="*/ 391197 h 3508684"/>
                <a:gd name="connsiteX30501" fmla="*/ 1934800 w 2371972"/>
                <a:gd name="connsiteY30501" fmla="*/ 388627 h 3508684"/>
                <a:gd name="connsiteX30502" fmla="*/ 1932708 w 2371972"/>
                <a:gd name="connsiteY30502" fmla="*/ 388627 h 3508684"/>
                <a:gd name="connsiteX30503" fmla="*/ 1932042 w 2371972"/>
                <a:gd name="connsiteY30503" fmla="*/ 387961 h 3508684"/>
                <a:gd name="connsiteX30504" fmla="*/ 1930711 w 2371972"/>
                <a:gd name="connsiteY30504" fmla="*/ 387676 h 3508684"/>
                <a:gd name="connsiteX30505" fmla="*/ 1929855 w 2371972"/>
                <a:gd name="connsiteY30505" fmla="*/ 386344 h 3508684"/>
                <a:gd name="connsiteX30506" fmla="*/ 1925670 w 2371972"/>
                <a:gd name="connsiteY30506" fmla="*/ 383774 h 3508684"/>
                <a:gd name="connsiteX30507" fmla="*/ 1925195 w 2371972"/>
                <a:gd name="connsiteY30507" fmla="*/ 382918 h 3508684"/>
                <a:gd name="connsiteX30508" fmla="*/ 1924339 w 2371972"/>
                <a:gd name="connsiteY30508" fmla="*/ 382918 h 3508684"/>
                <a:gd name="connsiteX30509" fmla="*/ 1923673 w 2371972"/>
                <a:gd name="connsiteY30509" fmla="*/ 382061 h 3508684"/>
                <a:gd name="connsiteX30510" fmla="*/ 1920820 w 2371972"/>
                <a:gd name="connsiteY30510" fmla="*/ 382728 h 3508684"/>
                <a:gd name="connsiteX30511" fmla="*/ 1920345 w 2371972"/>
                <a:gd name="connsiteY30511" fmla="*/ 383774 h 3508684"/>
                <a:gd name="connsiteX30512" fmla="*/ 1918253 w 2371972"/>
                <a:gd name="connsiteY30512" fmla="*/ 385773 h 3508684"/>
                <a:gd name="connsiteX30513" fmla="*/ 1918728 w 2371972"/>
                <a:gd name="connsiteY30513" fmla="*/ 389864 h 3508684"/>
                <a:gd name="connsiteX30514" fmla="*/ 1922913 w 2371972"/>
                <a:gd name="connsiteY30514" fmla="*/ 388818 h 3508684"/>
                <a:gd name="connsiteX30515" fmla="*/ 1923768 w 2371972"/>
                <a:gd name="connsiteY30515" fmla="*/ 389198 h 3508684"/>
                <a:gd name="connsiteX30516" fmla="*/ 1924244 w 2371972"/>
                <a:gd name="connsiteY30516" fmla="*/ 390245 h 3508684"/>
                <a:gd name="connsiteX30517" fmla="*/ 1921106 w 2371972"/>
                <a:gd name="connsiteY30517" fmla="*/ 392814 h 3508684"/>
                <a:gd name="connsiteX30518" fmla="*/ 1920630 w 2371972"/>
                <a:gd name="connsiteY30518" fmla="*/ 394147 h 3508684"/>
                <a:gd name="connsiteX30519" fmla="*/ 1919299 w 2371972"/>
                <a:gd name="connsiteY30519" fmla="*/ 394147 h 3508684"/>
                <a:gd name="connsiteX30520" fmla="*/ 1919299 w 2371972"/>
                <a:gd name="connsiteY30520" fmla="*/ 395003 h 3508684"/>
                <a:gd name="connsiteX30521" fmla="*/ 1917016 w 2371972"/>
                <a:gd name="connsiteY30521" fmla="*/ 394337 h 3508684"/>
                <a:gd name="connsiteX30522" fmla="*/ 1914829 w 2371972"/>
                <a:gd name="connsiteY30522" fmla="*/ 396906 h 3508684"/>
                <a:gd name="connsiteX30523" fmla="*/ 1914829 w 2371972"/>
                <a:gd name="connsiteY30523" fmla="*/ 397382 h 3508684"/>
                <a:gd name="connsiteX30524" fmla="*/ 1915685 w 2371972"/>
                <a:gd name="connsiteY30524" fmla="*/ 397382 h 3508684"/>
                <a:gd name="connsiteX30525" fmla="*/ 1915970 w 2371972"/>
                <a:gd name="connsiteY30525" fmla="*/ 397763 h 3508684"/>
                <a:gd name="connsiteX30526" fmla="*/ 1913878 w 2371972"/>
                <a:gd name="connsiteY30526" fmla="*/ 398429 h 3508684"/>
                <a:gd name="connsiteX30527" fmla="*/ 1911786 w 2371972"/>
                <a:gd name="connsiteY30527" fmla="*/ 402520 h 3508684"/>
                <a:gd name="connsiteX30528" fmla="*/ 1910930 w 2371972"/>
                <a:gd name="connsiteY30528" fmla="*/ 402996 h 3508684"/>
                <a:gd name="connsiteX30529" fmla="*/ 1911405 w 2371972"/>
                <a:gd name="connsiteY30529" fmla="*/ 405566 h 3508684"/>
                <a:gd name="connsiteX30530" fmla="*/ 1911691 w 2371972"/>
                <a:gd name="connsiteY30530" fmla="*/ 405946 h 3508684"/>
                <a:gd name="connsiteX30531" fmla="*/ 1913498 w 2371972"/>
                <a:gd name="connsiteY30531" fmla="*/ 405946 h 3508684"/>
                <a:gd name="connsiteX30532" fmla="*/ 1914163 w 2371972"/>
                <a:gd name="connsiteY30532" fmla="*/ 405090 h 3508684"/>
                <a:gd name="connsiteX30533" fmla="*/ 1914163 w 2371972"/>
                <a:gd name="connsiteY30533" fmla="*/ 403567 h 3508684"/>
                <a:gd name="connsiteX30534" fmla="*/ 1915019 w 2371972"/>
                <a:gd name="connsiteY30534" fmla="*/ 403282 h 3508684"/>
                <a:gd name="connsiteX30535" fmla="*/ 1915305 w 2371972"/>
                <a:gd name="connsiteY30535" fmla="*/ 402616 h 3508684"/>
                <a:gd name="connsiteX30536" fmla="*/ 1915780 w 2371972"/>
                <a:gd name="connsiteY30536" fmla="*/ 402901 h 3508684"/>
                <a:gd name="connsiteX30537" fmla="*/ 1915780 w 2371972"/>
                <a:gd name="connsiteY30537" fmla="*/ 403758 h 3508684"/>
                <a:gd name="connsiteX30538" fmla="*/ 1916636 w 2371972"/>
                <a:gd name="connsiteY30538" fmla="*/ 403758 h 3508684"/>
                <a:gd name="connsiteX30539" fmla="*/ 1918158 w 2371972"/>
                <a:gd name="connsiteY30539" fmla="*/ 402235 h 3508684"/>
                <a:gd name="connsiteX30540" fmla="*/ 1922342 w 2371972"/>
                <a:gd name="connsiteY30540" fmla="*/ 401950 h 3508684"/>
                <a:gd name="connsiteX30541" fmla="*/ 1923008 w 2371972"/>
                <a:gd name="connsiteY30541" fmla="*/ 402425 h 3508684"/>
                <a:gd name="connsiteX30542" fmla="*/ 1922722 w 2371972"/>
                <a:gd name="connsiteY30542" fmla="*/ 404424 h 3508684"/>
                <a:gd name="connsiteX30543" fmla="*/ 1922247 w 2371972"/>
                <a:gd name="connsiteY30543" fmla="*/ 404709 h 3508684"/>
                <a:gd name="connsiteX30544" fmla="*/ 1922247 w 2371972"/>
                <a:gd name="connsiteY30544" fmla="*/ 405756 h 3508684"/>
                <a:gd name="connsiteX30545" fmla="*/ 1921201 w 2371972"/>
                <a:gd name="connsiteY30545" fmla="*/ 406612 h 3508684"/>
                <a:gd name="connsiteX30546" fmla="*/ 1920345 w 2371972"/>
                <a:gd name="connsiteY30546" fmla="*/ 408135 h 3508684"/>
                <a:gd name="connsiteX30547" fmla="*/ 1920630 w 2371972"/>
                <a:gd name="connsiteY30547" fmla="*/ 408611 h 3508684"/>
                <a:gd name="connsiteX30548" fmla="*/ 1921676 w 2371972"/>
                <a:gd name="connsiteY30548" fmla="*/ 408896 h 3508684"/>
                <a:gd name="connsiteX30549" fmla="*/ 1920820 w 2371972"/>
                <a:gd name="connsiteY30549" fmla="*/ 411085 h 3508684"/>
                <a:gd name="connsiteX30550" fmla="*/ 1919489 w 2371972"/>
                <a:gd name="connsiteY30550" fmla="*/ 411941 h 3508684"/>
                <a:gd name="connsiteX30551" fmla="*/ 1919964 w 2371972"/>
                <a:gd name="connsiteY30551" fmla="*/ 415652 h 3508684"/>
                <a:gd name="connsiteX30552" fmla="*/ 1921010 w 2371972"/>
                <a:gd name="connsiteY30552" fmla="*/ 418031 h 3508684"/>
                <a:gd name="connsiteX30553" fmla="*/ 1922057 w 2371972"/>
                <a:gd name="connsiteY30553" fmla="*/ 418697 h 3508684"/>
                <a:gd name="connsiteX30554" fmla="*/ 1923103 w 2371972"/>
                <a:gd name="connsiteY30554" fmla="*/ 418222 h 3508684"/>
                <a:gd name="connsiteX30555" fmla="*/ 1925956 w 2371972"/>
                <a:gd name="connsiteY30555" fmla="*/ 418888 h 3508684"/>
                <a:gd name="connsiteX30556" fmla="*/ 1926621 w 2371972"/>
                <a:gd name="connsiteY30556" fmla="*/ 418222 h 3508684"/>
                <a:gd name="connsiteX30557" fmla="*/ 1933564 w 2371972"/>
                <a:gd name="connsiteY30557" fmla="*/ 417936 h 3508684"/>
                <a:gd name="connsiteX30558" fmla="*/ 1934039 w 2371972"/>
                <a:gd name="connsiteY30558" fmla="*/ 419173 h 3508684"/>
                <a:gd name="connsiteX30559" fmla="*/ 1933564 w 2371972"/>
                <a:gd name="connsiteY30559" fmla="*/ 420030 h 3508684"/>
                <a:gd name="connsiteX30560" fmla="*/ 1932518 w 2371972"/>
                <a:gd name="connsiteY30560" fmla="*/ 420030 h 3508684"/>
                <a:gd name="connsiteX30561" fmla="*/ 1925575 w 2371972"/>
                <a:gd name="connsiteY30561" fmla="*/ 425263 h 3508684"/>
                <a:gd name="connsiteX30562" fmla="*/ 1921771 w 2371972"/>
                <a:gd name="connsiteY30562" fmla="*/ 425739 h 3508684"/>
                <a:gd name="connsiteX30563" fmla="*/ 1921486 w 2371972"/>
                <a:gd name="connsiteY30563" fmla="*/ 426405 h 3508684"/>
                <a:gd name="connsiteX30564" fmla="*/ 1920155 w 2371972"/>
                <a:gd name="connsiteY30564" fmla="*/ 426881 h 3508684"/>
                <a:gd name="connsiteX30565" fmla="*/ 1918823 w 2371972"/>
                <a:gd name="connsiteY30565" fmla="*/ 428118 h 3508684"/>
                <a:gd name="connsiteX30566" fmla="*/ 1917492 w 2371972"/>
                <a:gd name="connsiteY30566" fmla="*/ 427833 h 3508684"/>
                <a:gd name="connsiteX30567" fmla="*/ 1915685 w 2371972"/>
                <a:gd name="connsiteY30567" fmla="*/ 426310 h 3508684"/>
                <a:gd name="connsiteX30568" fmla="*/ 1914163 w 2371972"/>
                <a:gd name="connsiteY30568" fmla="*/ 428308 h 3508684"/>
                <a:gd name="connsiteX30569" fmla="*/ 1915209 w 2371972"/>
                <a:gd name="connsiteY30569" fmla="*/ 431258 h 3508684"/>
                <a:gd name="connsiteX30570" fmla="*/ 1916541 w 2371972"/>
                <a:gd name="connsiteY30570" fmla="*/ 432115 h 3508684"/>
                <a:gd name="connsiteX30571" fmla="*/ 1921201 w 2371972"/>
                <a:gd name="connsiteY30571" fmla="*/ 433162 h 3508684"/>
                <a:gd name="connsiteX30572" fmla="*/ 1921676 w 2371972"/>
                <a:gd name="connsiteY30572" fmla="*/ 439157 h 3508684"/>
                <a:gd name="connsiteX30573" fmla="*/ 1921391 w 2371972"/>
                <a:gd name="connsiteY30573" fmla="*/ 439823 h 3508684"/>
                <a:gd name="connsiteX30574" fmla="*/ 1920630 w 2371972"/>
                <a:gd name="connsiteY30574" fmla="*/ 440108 h 3508684"/>
                <a:gd name="connsiteX30575" fmla="*/ 1920345 w 2371972"/>
                <a:gd name="connsiteY30575" fmla="*/ 441345 h 3508684"/>
                <a:gd name="connsiteX30576" fmla="*/ 1921201 w 2371972"/>
                <a:gd name="connsiteY30576" fmla="*/ 442011 h 3508684"/>
                <a:gd name="connsiteX30577" fmla="*/ 1923959 w 2371972"/>
                <a:gd name="connsiteY30577" fmla="*/ 442011 h 3508684"/>
                <a:gd name="connsiteX30578" fmla="*/ 1926051 w 2371972"/>
                <a:gd name="connsiteY30578" fmla="*/ 443534 h 3508684"/>
                <a:gd name="connsiteX30579" fmla="*/ 1926051 w 2371972"/>
                <a:gd name="connsiteY30579" fmla="*/ 444390 h 3508684"/>
                <a:gd name="connsiteX30580" fmla="*/ 1923768 w 2371972"/>
                <a:gd name="connsiteY30580" fmla="*/ 446769 h 3508684"/>
                <a:gd name="connsiteX30581" fmla="*/ 1922437 w 2371972"/>
                <a:gd name="connsiteY30581" fmla="*/ 446769 h 3508684"/>
                <a:gd name="connsiteX30582" fmla="*/ 1920630 w 2371972"/>
                <a:gd name="connsiteY30582" fmla="*/ 445913 h 3508684"/>
                <a:gd name="connsiteX30583" fmla="*/ 1920630 w 2371972"/>
                <a:gd name="connsiteY30583" fmla="*/ 443914 h 3508684"/>
                <a:gd name="connsiteX30584" fmla="*/ 1919774 w 2371972"/>
                <a:gd name="connsiteY30584" fmla="*/ 443914 h 3508684"/>
                <a:gd name="connsiteX30585" fmla="*/ 1917111 w 2371972"/>
                <a:gd name="connsiteY30585" fmla="*/ 445437 h 3508684"/>
                <a:gd name="connsiteX30586" fmla="*/ 1915019 w 2371972"/>
                <a:gd name="connsiteY30586" fmla="*/ 448006 h 3508684"/>
                <a:gd name="connsiteX30587" fmla="*/ 1913212 w 2371972"/>
                <a:gd name="connsiteY30587" fmla="*/ 449243 h 3508684"/>
                <a:gd name="connsiteX30588" fmla="*/ 1911120 w 2371972"/>
                <a:gd name="connsiteY30588" fmla="*/ 452479 h 3508684"/>
                <a:gd name="connsiteX30589" fmla="*/ 1911405 w 2371972"/>
                <a:gd name="connsiteY30589" fmla="*/ 453525 h 3508684"/>
                <a:gd name="connsiteX30590" fmla="*/ 1913498 w 2371972"/>
                <a:gd name="connsiteY30590" fmla="*/ 453525 h 3508684"/>
                <a:gd name="connsiteX30591" fmla="*/ 1913783 w 2371972"/>
                <a:gd name="connsiteY30591" fmla="*/ 454382 h 3508684"/>
                <a:gd name="connsiteX30592" fmla="*/ 1913307 w 2371972"/>
                <a:gd name="connsiteY30592" fmla="*/ 455048 h 3508684"/>
                <a:gd name="connsiteX30593" fmla="*/ 1911786 w 2371972"/>
                <a:gd name="connsiteY30593" fmla="*/ 455904 h 3508684"/>
                <a:gd name="connsiteX30594" fmla="*/ 1911310 w 2371972"/>
                <a:gd name="connsiteY30594" fmla="*/ 457427 h 3508684"/>
                <a:gd name="connsiteX30595" fmla="*/ 1909789 w 2371972"/>
                <a:gd name="connsiteY30595" fmla="*/ 459806 h 3508684"/>
                <a:gd name="connsiteX30596" fmla="*/ 1908457 w 2371972"/>
                <a:gd name="connsiteY30596" fmla="*/ 458474 h 3508684"/>
                <a:gd name="connsiteX30597" fmla="*/ 1907411 w 2371972"/>
                <a:gd name="connsiteY30597" fmla="*/ 458474 h 3508684"/>
                <a:gd name="connsiteX30598" fmla="*/ 1906555 w 2371972"/>
                <a:gd name="connsiteY30598" fmla="*/ 459140 h 3508684"/>
                <a:gd name="connsiteX30599" fmla="*/ 1905890 w 2371972"/>
                <a:gd name="connsiteY30599" fmla="*/ 461138 h 3508684"/>
                <a:gd name="connsiteX30600" fmla="*/ 1905034 w 2371972"/>
                <a:gd name="connsiteY30600" fmla="*/ 461804 h 3508684"/>
                <a:gd name="connsiteX30601" fmla="*/ 1905319 w 2371972"/>
                <a:gd name="connsiteY30601" fmla="*/ 462185 h 3508684"/>
                <a:gd name="connsiteX30602" fmla="*/ 1904558 w 2371972"/>
                <a:gd name="connsiteY30602" fmla="*/ 462851 h 3508684"/>
                <a:gd name="connsiteX30603" fmla="*/ 1904844 w 2371972"/>
                <a:gd name="connsiteY30603" fmla="*/ 463232 h 3508684"/>
                <a:gd name="connsiteX30604" fmla="*/ 1903797 w 2371972"/>
                <a:gd name="connsiteY30604" fmla="*/ 464564 h 3508684"/>
                <a:gd name="connsiteX30605" fmla="*/ 1903797 w 2371972"/>
                <a:gd name="connsiteY30605" fmla="*/ 465230 h 3508684"/>
                <a:gd name="connsiteX30606" fmla="*/ 1904558 w 2371972"/>
                <a:gd name="connsiteY30606" fmla="*/ 465896 h 3508684"/>
                <a:gd name="connsiteX30607" fmla="*/ 1907982 w 2371972"/>
                <a:gd name="connsiteY30607" fmla="*/ 466562 h 3508684"/>
                <a:gd name="connsiteX30608" fmla="*/ 1907697 w 2371972"/>
                <a:gd name="connsiteY30608" fmla="*/ 468751 h 3508684"/>
                <a:gd name="connsiteX30609" fmla="*/ 1908743 w 2371972"/>
                <a:gd name="connsiteY30609" fmla="*/ 470273 h 3508684"/>
                <a:gd name="connsiteX30610" fmla="*/ 1908743 w 2371972"/>
                <a:gd name="connsiteY30610" fmla="*/ 471225 h 3508684"/>
                <a:gd name="connsiteX30611" fmla="*/ 1907982 w 2371972"/>
                <a:gd name="connsiteY30611" fmla="*/ 471606 h 3508684"/>
                <a:gd name="connsiteX30612" fmla="*/ 1907697 w 2371972"/>
                <a:gd name="connsiteY30612" fmla="*/ 473985 h 3508684"/>
                <a:gd name="connsiteX30613" fmla="*/ 1907126 w 2371972"/>
                <a:gd name="connsiteY30613" fmla="*/ 476078 h 3508684"/>
                <a:gd name="connsiteX30614" fmla="*/ 1906650 w 2371972"/>
                <a:gd name="connsiteY30614" fmla="*/ 479789 h 3508684"/>
                <a:gd name="connsiteX30615" fmla="*/ 1903227 w 2371972"/>
                <a:gd name="connsiteY30615" fmla="*/ 483025 h 3508684"/>
                <a:gd name="connsiteX30616" fmla="*/ 1902371 w 2371972"/>
                <a:gd name="connsiteY30616" fmla="*/ 483025 h 3508684"/>
                <a:gd name="connsiteX30617" fmla="*/ 1901895 w 2371972"/>
                <a:gd name="connsiteY30617" fmla="*/ 483405 h 3508684"/>
                <a:gd name="connsiteX30618" fmla="*/ 1901895 w 2371972"/>
                <a:gd name="connsiteY30618" fmla="*/ 484452 h 3508684"/>
                <a:gd name="connsiteX30619" fmla="*/ 1900849 w 2371972"/>
                <a:gd name="connsiteY30619" fmla="*/ 484833 h 3508684"/>
                <a:gd name="connsiteX30620" fmla="*/ 1900849 w 2371972"/>
                <a:gd name="connsiteY30620" fmla="*/ 485308 h 3508684"/>
                <a:gd name="connsiteX30621" fmla="*/ 1904273 w 2371972"/>
                <a:gd name="connsiteY30621" fmla="*/ 487687 h 3508684"/>
                <a:gd name="connsiteX30622" fmla="*/ 1905034 w 2371972"/>
                <a:gd name="connsiteY30622" fmla="*/ 489400 h 3508684"/>
                <a:gd name="connsiteX30623" fmla="*/ 1906555 w 2371972"/>
                <a:gd name="connsiteY30623" fmla="*/ 491399 h 3508684"/>
                <a:gd name="connsiteX30624" fmla="*/ 1911215 w 2371972"/>
                <a:gd name="connsiteY30624" fmla="*/ 492065 h 3508684"/>
                <a:gd name="connsiteX30625" fmla="*/ 1911215 w 2371972"/>
                <a:gd name="connsiteY30625" fmla="*/ 494063 h 3508684"/>
                <a:gd name="connsiteX30626" fmla="*/ 1912261 w 2371972"/>
                <a:gd name="connsiteY30626" fmla="*/ 494063 h 3508684"/>
                <a:gd name="connsiteX30627" fmla="*/ 1913307 w 2371972"/>
                <a:gd name="connsiteY30627" fmla="*/ 494919 h 3508684"/>
                <a:gd name="connsiteX30628" fmla="*/ 1913307 w 2371972"/>
                <a:gd name="connsiteY30628" fmla="*/ 496632 h 3508684"/>
                <a:gd name="connsiteX30629" fmla="*/ 1912547 w 2371972"/>
                <a:gd name="connsiteY30629" fmla="*/ 497869 h 3508684"/>
                <a:gd name="connsiteX30630" fmla="*/ 1911215 w 2371972"/>
                <a:gd name="connsiteY30630" fmla="*/ 498916 h 3508684"/>
                <a:gd name="connsiteX30631" fmla="*/ 1910550 w 2371972"/>
                <a:gd name="connsiteY30631" fmla="*/ 504340 h 3508684"/>
                <a:gd name="connsiteX30632" fmla="*/ 1909789 w 2371972"/>
                <a:gd name="connsiteY30632" fmla="*/ 505863 h 3508684"/>
                <a:gd name="connsiteX30633" fmla="*/ 1907316 w 2371972"/>
                <a:gd name="connsiteY30633" fmla="*/ 507385 h 3508684"/>
                <a:gd name="connsiteX30634" fmla="*/ 1909408 w 2371972"/>
                <a:gd name="connsiteY30634" fmla="*/ 507671 h 3508684"/>
                <a:gd name="connsiteX30635" fmla="*/ 1909408 w 2371972"/>
                <a:gd name="connsiteY30635" fmla="*/ 509383 h 3508684"/>
                <a:gd name="connsiteX30636" fmla="*/ 1908077 w 2371972"/>
                <a:gd name="connsiteY30636" fmla="*/ 510430 h 3508684"/>
                <a:gd name="connsiteX30637" fmla="*/ 1908077 w 2371972"/>
                <a:gd name="connsiteY30637" fmla="*/ 511287 h 3508684"/>
                <a:gd name="connsiteX30638" fmla="*/ 1907411 w 2371972"/>
                <a:gd name="connsiteY30638" fmla="*/ 511667 h 3508684"/>
                <a:gd name="connsiteX30639" fmla="*/ 1901135 w 2371972"/>
                <a:gd name="connsiteY30639" fmla="*/ 511667 h 3508684"/>
                <a:gd name="connsiteX30640" fmla="*/ 1900659 w 2371972"/>
                <a:gd name="connsiteY30640" fmla="*/ 512524 h 3508684"/>
                <a:gd name="connsiteX30641" fmla="*/ 1897521 w 2371972"/>
                <a:gd name="connsiteY30641" fmla="*/ 511858 h 3508684"/>
                <a:gd name="connsiteX30642" fmla="*/ 1896855 w 2371972"/>
                <a:gd name="connsiteY30642" fmla="*/ 513095 h 3508684"/>
                <a:gd name="connsiteX30643" fmla="*/ 1896855 w 2371972"/>
                <a:gd name="connsiteY30643" fmla="*/ 514141 h 3508684"/>
                <a:gd name="connsiteX30644" fmla="*/ 1892195 w 2371972"/>
                <a:gd name="connsiteY30644" fmla="*/ 514998 h 3508684"/>
                <a:gd name="connsiteX30645" fmla="*/ 1890103 w 2371972"/>
                <a:gd name="connsiteY30645" fmla="*/ 512809 h 3508684"/>
                <a:gd name="connsiteX30646" fmla="*/ 1889818 w 2371972"/>
                <a:gd name="connsiteY30646" fmla="*/ 508337 h 3508684"/>
                <a:gd name="connsiteX30647" fmla="*/ 1890293 w 2371972"/>
                <a:gd name="connsiteY30647" fmla="*/ 507956 h 3508684"/>
                <a:gd name="connsiteX30648" fmla="*/ 1889437 w 2371972"/>
                <a:gd name="connsiteY30648" fmla="*/ 507290 h 3508684"/>
                <a:gd name="connsiteX30649" fmla="*/ 1890103 w 2371972"/>
                <a:gd name="connsiteY30649" fmla="*/ 506624 h 3508684"/>
                <a:gd name="connsiteX30650" fmla="*/ 1890103 w 2371972"/>
                <a:gd name="connsiteY30650" fmla="*/ 505577 h 3508684"/>
                <a:gd name="connsiteX30651" fmla="*/ 1888772 w 2371972"/>
                <a:gd name="connsiteY30651" fmla="*/ 505196 h 3508684"/>
                <a:gd name="connsiteX30652" fmla="*/ 1888106 w 2371972"/>
                <a:gd name="connsiteY30652" fmla="*/ 505863 h 3508684"/>
                <a:gd name="connsiteX30653" fmla="*/ 1887821 w 2371972"/>
                <a:gd name="connsiteY30653" fmla="*/ 507575 h 3508684"/>
                <a:gd name="connsiteX30654" fmla="*/ 1885729 w 2371972"/>
                <a:gd name="connsiteY30654" fmla="*/ 508242 h 3508684"/>
                <a:gd name="connsiteX30655" fmla="*/ 1885253 w 2371972"/>
                <a:gd name="connsiteY30655" fmla="*/ 505672 h 3508684"/>
                <a:gd name="connsiteX30656" fmla="*/ 1884207 w 2371972"/>
                <a:gd name="connsiteY30656" fmla="*/ 504816 h 3508684"/>
                <a:gd name="connsiteX30657" fmla="*/ 1884207 w 2371972"/>
                <a:gd name="connsiteY30657" fmla="*/ 504435 h 3508684"/>
                <a:gd name="connsiteX30658" fmla="*/ 1885063 w 2371972"/>
                <a:gd name="connsiteY30658" fmla="*/ 504435 h 3508684"/>
                <a:gd name="connsiteX30659" fmla="*/ 1885538 w 2371972"/>
                <a:gd name="connsiteY30659" fmla="*/ 503769 h 3508684"/>
                <a:gd name="connsiteX30660" fmla="*/ 1885253 w 2371972"/>
                <a:gd name="connsiteY30660" fmla="*/ 502247 h 3508684"/>
                <a:gd name="connsiteX30661" fmla="*/ 1884207 w 2371972"/>
                <a:gd name="connsiteY30661" fmla="*/ 502247 h 3508684"/>
                <a:gd name="connsiteX30662" fmla="*/ 1882876 w 2371972"/>
                <a:gd name="connsiteY30662" fmla="*/ 501010 h 3508684"/>
                <a:gd name="connsiteX30663" fmla="*/ 1881829 w 2371972"/>
                <a:gd name="connsiteY30663" fmla="*/ 500724 h 3508684"/>
                <a:gd name="connsiteX30664" fmla="*/ 1881354 w 2371972"/>
                <a:gd name="connsiteY30664" fmla="*/ 499868 h 3508684"/>
                <a:gd name="connsiteX30665" fmla="*/ 1881829 w 2371972"/>
                <a:gd name="connsiteY30665" fmla="*/ 498821 h 3508684"/>
                <a:gd name="connsiteX30666" fmla="*/ 1881544 w 2371972"/>
                <a:gd name="connsiteY30666" fmla="*/ 497964 h 3508684"/>
                <a:gd name="connsiteX30667" fmla="*/ 1881069 w 2371972"/>
                <a:gd name="connsiteY30667" fmla="*/ 497964 h 3508684"/>
                <a:gd name="connsiteX30668" fmla="*/ 1881069 w 2371972"/>
                <a:gd name="connsiteY30668" fmla="*/ 496727 h 3508684"/>
                <a:gd name="connsiteX30669" fmla="*/ 1878976 w 2371972"/>
                <a:gd name="connsiteY30669" fmla="*/ 495681 h 3508684"/>
                <a:gd name="connsiteX30670" fmla="*/ 1879452 w 2371972"/>
                <a:gd name="connsiteY30670" fmla="*/ 494444 h 3508684"/>
                <a:gd name="connsiteX30671" fmla="*/ 1879167 w 2371972"/>
                <a:gd name="connsiteY30671" fmla="*/ 492065 h 3508684"/>
                <a:gd name="connsiteX30672" fmla="*/ 1880213 w 2371972"/>
                <a:gd name="connsiteY30672" fmla="*/ 490542 h 3508684"/>
                <a:gd name="connsiteX30673" fmla="*/ 1880688 w 2371972"/>
                <a:gd name="connsiteY30673" fmla="*/ 490066 h 3508684"/>
                <a:gd name="connsiteX30674" fmla="*/ 1883541 w 2371972"/>
                <a:gd name="connsiteY30674" fmla="*/ 489781 h 3508684"/>
                <a:gd name="connsiteX30675" fmla="*/ 1883541 w 2371972"/>
                <a:gd name="connsiteY30675" fmla="*/ 486070 h 3508684"/>
                <a:gd name="connsiteX30676" fmla="*/ 1884397 w 2371972"/>
                <a:gd name="connsiteY30676" fmla="*/ 483310 h 3508684"/>
                <a:gd name="connsiteX30677" fmla="*/ 1883351 w 2371972"/>
                <a:gd name="connsiteY30677" fmla="*/ 480931 h 3508684"/>
                <a:gd name="connsiteX30678" fmla="*/ 1883827 w 2371972"/>
                <a:gd name="connsiteY30678" fmla="*/ 476839 h 3508684"/>
                <a:gd name="connsiteX30679" fmla="*/ 1883161 w 2371972"/>
                <a:gd name="connsiteY30679" fmla="*/ 476839 h 3508684"/>
                <a:gd name="connsiteX30680" fmla="*/ 1882685 w 2371972"/>
                <a:gd name="connsiteY30680" fmla="*/ 473889 h 3508684"/>
                <a:gd name="connsiteX30681" fmla="*/ 1882971 w 2371972"/>
                <a:gd name="connsiteY30681" fmla="*/ 471891 h 3508684"/>
                <a:gd name="connsiteX30682" fmla="*/ 1884017 w 2371972"/>
                <a:gd name="connsiteY30682" fmla="*/ 470368 h 3508684"/>
                <a:gd name="connsiteX30683" fmla="*/ 1881354 w 2371972"/>
                <a:gd name="connsiteY30683" fmla="*/ 470654 h 3508684"/>
                <a:gd name="connsiteX30684" fmla="*/ 1880688 w 2371972"/>
                <a:gd name="connsiteY30684" fmla="*/ 471510 h 3508684"/>
                <a:gd name="connsiteX30685" fmla="*/ 1878596 w 2371972"/>
                <a:gd name="connsiteY30685" fmla="*/ 470844 h 3508684"/>
                <a:gd name="connsiteX30686" fmla="*/ 1877550 w 2371972"/>
                <a:gd name="connsiteY30686" fmla="*/ 469322 h 3508684"/>
                <a:gd name="connsiteX30687" fmla="*/ 1877265 w 2371972"/>
                <a:gd name="connsiteY30687" fmla="*/ 467323 h 3508684"/>
                <a:gd name="connsiteX30688" fmla="*/ 1876409 w 2371972"/>
                <a:gd name="connsiteY30688" fmla="*/ 465801 h 3508684"/>
                <a:gd name="connsiteX30689" fmla="*/ 1875743 w 2371972"/>
                <a:gd name="connsiteY30689" fmla="*/ 465801 h 3508684"/>
                <a:gd name="connsiteX30690" fmla="*/ 1875743 w 2371972"/>
                <a:gd name="connsiteY30690" fmla="*/ 464754 h 3508684"/>
                <a:gd name="connsiteX30691" fmla="*/ 1874221 w 2371972"/>
                <a:gd name="connsiteY30691" fmla="*/ 463041 h 3508684"/>
                <a:gd name="connsiteX30692" fmla="*/ 1874221 w 2371972"/>
                <a:gd name="connsiteY30692" fmla="*/ 462185 h 3508684"/>
                <a:gd name="connsiteX30693" fmla="*/ 1871559 w 2371972"/>
                <a:gd name="connsiteY30693" fmla="*/ 462185 h 3508684"/>
                <a:gd name="connsiteX30694" fmla="*/ 1871559 w 2371972"/>
                <a:gd name="connsiteY30694" fmla="*/ 462851 h 3508684"/>
                <a:gd name="connsiteX30695" fmla="*/ 1870037 w 2371972"/>
                <a:gd name="connsiteY30695" fmla="*/ 462185 h 3508684"/>
                <a:gd name="connsiteX30696" fmla="*/ 1869181 w 2371972"/>
                <a:gd name="connsiteY30696" fmla="*/ 460472 h 3508684"/>
                <a:gd name="connsiteX30697" fmla="*/ 1868896 w 2371972"/>
                <a:gd name="connsiteY30697" fmla="*/ 458759 h 3508684"/>
                <a:gd name="connsiteX30698" fmla="*/ 1867374 w 2371972"/>
                <a:gd name="connsiteY30698" fmla="*/ 456190 h 3508684"/>
                <a:gd name="connsiteX30699" fmla="*/ 1867089 w 2371972"/>
                <a:gd name="connsiteY30699" fmla="*/ 454001 h 3508684"/>
                <a:gd name="connsiteX30700" fmla="*/ 1870513 w 2371972"/>
                <a:gd name="connsiteY30700" fmla="*/ 449719 h 3508684"/>
                <a:gd name="connsiteX30701" fmla="*/ 1871178 w 2371972"/>
                <a:gd name="connsiteY30701" fmla="*/ 449338 h 3508684"/>
                <a:gd name="connsiteX30702" fmla="*/ 1872700 w 2371972"/>
                <a:gd name="connsiteY30702" fmla="*/ 449624 h 3508684"/>
                <a:gd name="connsiteX30703" fmla="*/ 1875553 w 2371972"/>
                <a:gd name="connsiteY30703" fmla="*/ 453525 h 3508684"/>
                <a:gd name="connsiteX30704" fmla="*/ 1876599 w 2371972"/>
                <a:gd name="connsiteY30704" fmla="*/ 453811 h 3508684"/>
                <a:gd name="connsiteX30705" fmla="*/ 1876884 w 2371972"/>
                <a:gd name="connsiteY30705" fmla="*/ 454192 h 3508684"/>
                <a:gd name="connsiteX30706" fmla="*/ 1876884 w 2371972"/>
                <a:gd name="connsiteY30706" fmla="*/ 455714 h 3508684"/>
                <a:gd name="connsiteX30707" fmla="*/ 1875553 w 2371972"/>
                <a:gd name="connsiteY30707" fmla="*/ 456761 h 3508684"/>
                <a:gd name="connsiteX30708" fmla="*/ 1875268 w 2371972"/>
                <a:gd name="connsiteY30708" fmla="*/ 459330 h 3508684"/>
                <a:gd name="connsiteX30709" fmla="*/ 1877074 w 2371972"/>
                <a:gd name="connsiteY30709" fmla="*/ 459616 h 3508684"/>
                <a:gd name="connsiteX30710" fmla="*/ 1878406 w 2371972"/>
                <a:gd name="connsiteY30710" fmla="*/ 457237 h 3508684"/>
                <a:gd name="connsiteX30711" fmla="*/ 1879167 w 2371972"/>
                <a:gd name="connsiteY30711" fmla="*/ 457617 h 3508684"/>
                <a:gd name="connsiteX30712" fmla="*/ 1879642 w 2371972"/>
                <a:gd name="connsiteY30712" fmla="*/ 456761 h 3508684"/>
                <a:gd name="connsiteX30713" fmla="*/ 1881164 w 2371972"/>
                <a:gd name="connsiteY30713" fmla="*/ 456761 h 3508684"/>
                <a:gd name="connsiteX30714" fmla="*/ 1883256 w 2371972"/>
                <a:gd name="connsiteY30714" fmla="*/ 455524 h 3508684"/>
                <a:gd name="connsiteX30715" fmla="*/ 1883541 w 2371972"/>
                <a:gd name="connsiteY30715" fmla="*/ 454001 h 3508684"/>
                <a:gd name="connsiteX30716" fmla="*/ 1884397 w 2371972"/>
                <a:gd name="connsiteY30716" fmla="*/ 452954 h 3508684"/>
                <a:gd name="connsiteX30717" fmla="*/ 1884682 w 2371972"/>
                <a:gd name="connsiteY30717" fmla="*/ 449719 h 3508684"/>
                <a:gd name="connsiteX30718" fmla="*/ 1885538 w 2371972"/>
                <a:gd name="connsiteY30718" fmla="*/ 447721 h 3508684"/>
                <a:gd name="connsiteX30719" fmla="*/ 1886394 w 2371972"/>
                <a:gd name="connsiteY30719" fmla="*/ 447055 h 3508684"/>
                <a:gd name="connsiteX30720" fmla="*/ 1886394 w 2371972"/>
                <a:gd name="connsiteY30720" fmla="*/ 446198 h 3508684"/>
                <a:gd name="connsiteX30721" fmla="*/ 1885634 w 2371972"/>
                <a:gd name="connsiteY30721" fmla="*/ 445913 h 3508684"/>
                <a:gd name="connsiteX30722" fmla="*/ 1883827 w 2371972"/>
                <a:gd name="connsiteY30722" fmla="*/ 447435 h 3508684"/>
                <a:gd name="connsiteX30723" fmla="*/ 1882781 w 2371972"/>
                <a:gd name="connsiteY30723" fmla="*/ 451527 h 3508684"/>
                <a:gd name="connsiteX30724" fmla="*/ 1882305 w 2371972"/>
                <a:gd name="connsiteY30724" fmla="*/ 451527 h 3508684"/>
                <a:gd name="connsiteX30725" fmla="*/ 1882020 w 2371972"/>
                <a:gd name="connsiteY30725" fmla="*/ 449814 h 3508684"/>
                <a:gd name="connsiteX30726" fmla="*/ 1879927 w 2371972"/>
                <a:gd name="connsiteY30726" fmla="*/ 449529 h 3508684"/>
                <a:gd name="connsiteX30727" fmla="*/ 1879927 w 2371972"/>
                <a:gd name="connsiteY30727" fmla="*/ 448292 h 3508684"/>
                <a:gd name="connsiteX30728" fmla="*/ 1878596 w 2371972"/>
                <a:gd name="connsiteY30728" fmla="*/ 448292 h 3508684"/>
                <a:gd name="connsiteX30729" fmla="*/ 1877550 w 2371972"/>
                <a:gd name="connsiteY30729" fmla="*/ 446579 h 3508684"/>
                <a:gd name="connsiteX30730" fmla="*/ 1876694 w 2371972"/>
                <a:gd name="connsiteY30730" fmla="*/ 446103 h 3508684"/>
                <a:gd name="connsiteX30731" fmla="*/ 1876694 w 2371972"/>
                <a:gd name="connsiteY30731" fmla="*/ 441440 h 3508684"/>
                <a:gd name="connsiteX30732" fmla="*/ 1876409 w 2371972"/>
                <a:gd name="connsiteY30732" fmla="*/ 440774 h 3508684"/>
                <a:gd name="connsiteX30733" fmla="*/ 1875743 w 2371972"/>
                <a:gd name="connsiteY30733" fmla="*/ 440774 h 3508684"/>
                <a:gd name="connsiteX30734" fmla="*/ 1875458 w 2371972"/>
                <a:gd name="connsiteY30734" fmla="*/ 439727 h 3508684"/>
                <a:gd name="connsiteX30735" fmla="*/ 1872795 w 2371972"/>
                <a:gd name="connsiteY30735" fmla="*/ 440394 h 3508684"/>
                <a:gd name="connsiteX30736" fmla="*/ 1871939 w 2371972"/>
                <a:gd name="connsiteY30736" fmla="*/ 441916 h 3508684"/>
                <a:gd name="connsiteX30737" fmla="*/ 1869657 w 2371972"/>
                <a:gd name="connsiteY30737" fmla="*/ 444105 h 3508684"/>
                <a:gd name="connsiteX30738" fmla="*/ 1868135 w 2371972"/>
                <a:gd name="connsiteY30738" fmla="*/ 444485 h 3508684"/>
                <a:gd name="connsiteX30739" fmla="*/ 1866043 w 2371972"/>
                <a:gd name="connsiteY30739" fmla="*/ 447055 h 3508684"/>
                <a:gd name="connsiteX30740" fmla="*/ 1862619 w 2371972"/>
                <a:gd name="connsiteY30740" fmla="*/ 448101 h 3508684"/>
                <a:gd name="connsiteX30741" fmla="*/ 1861763 w 2371972"/>
                <a:gd name="connsiteY30741" fmla="*/ 447245 h 3508684"/>
                <a:gd name="connsiteX30742" fmla="*/ 1861098 w 2371972"/>
                <a:gd name="connsiteY30742" fmla="*/ 445532 h 3508684"/>
                <a:gd name="connsiteX30743" fmla="*/ 1861954 w 2371972"/>
                <a:gd name="connsiteY30743" fmla="*/ 442106 h 3508684"/>
                <a:gd name="connsiteX30744" fmla="*/ 1865758 w 2371972"/>
                <a:gd name="connsiteY30744" fmla="*/ 439727 h 3508684"/>
                <a:gd name="connsiteX30745" fmla="*/ 1869371 w 2371972"/>
                <a:gd name="connsiteY30745" fmla="*/ 434494 h 3508684"/>
                <a:gd name="connsiteX30746" fmla="*/ 1872034 w 2371972"/>
                <a:gd name="connsiteY30746" fmla="*/ 434018 h 3508684"/>
                <a:gd name="connsiteX30747" fmla="*/ 1874126 w 2371972"/>
                <a:gd name="connsiteY30747" fmla="*/ 435065 h 3508684"/>
                <a:gd name="connsiteX30748" fmla="*/ 1874982 w 2371972"/>
                <a:gd name="connsiteY30748" fmla="*/ 436302 h 3508684"/>
                <a:gd name="connsiteX30749" fmla="*/ 1877265 w 2371972"/>
                <a:gd name="connsiteY30749" fmla="*/ 435636 h 3508684"/>
                <a:gd name="connsiteX30750" fmla="*/ 1878121 w 2371972"/>
                <a:gd name="connsiteY30750" fmla="*/ 436016 h 3508684"/>
                <a:gd name="connsiteX30751" fmla="*/ 1878976 w 2371972"/>
                <a:gd name="connsiteY30751" fmla="*/ 437539 h 3508684"/>
                <a:gd name="connsiteX30752" fmla="*/ 1880498 w 2371972"/>
                <a:gd name="connsiteY30752" fmla="*/ 437539 h 3508684"/>
                <a:gd name="connsiteX30753" fmla="*/ 1880023 w 2371972"/>
                <a:gd name="connsiteY30753" fmla="*/ 434970 h 3508684"/>
                <a:gd name="connsiteX30754" fmla="*/ 1880783 w 2371972"/>
                <a:gd name="connsiteY30754" fmla="*/ 434589 h 3508684"/>
                <a:gd name="connsiteX30755" fmla="*/ 1886775 w 2371972"/>
                <a:gd name="connsiteY30755" fmla="*/ 433352 h 3508684"/>
                <a:gd name="connsiteX30756" fmla="*/ 1888296 w 2371972"/>
                <a:gd name="connsiteY30756" fmla="*/ 432020 h 3508684"/>
                <a:gd name="connsiteX30757" fmla="*/ 1890959 w 2371972"/>
                <a:gd name="connsiteY30757" fmla="*/ 431354 h 3508684"/>
                <a:gd name="connsiteX30758" fmla="*/ 1891815 w 2371972"/>
                <a:gd name="connsiteY30758" fmla="*/ 432400 h 3508684"/>
                <a:gd name="connsiteX30759" fmla="*/ 1891815 w 2371972"/>
                <a:gd name="connsiteY30759" fmla="*/ 433066 h 3508684"/>
                <a:gd name="connsiteX30760" fmla="*/ 1891054 w 2371972"/>
                <a:gd name="connsiteY30760" fmla="*/ 433352 h 3508684"/>
                <a:gd name="connsiteX30761" fmla="*/ 1891054 w 2371972"/>
                <a:gd name="connsiteY30761" fmla="*/ 434399 h 3508684"/>
                <a:gd name="connsiteX30762" fmla="*/ 1891910 w 2371972"/>
                <a:gd name="connsiteY30762" fmla="*/ 435065 h 3508684"/>
                <a:gd name="connsiteX30763" fmla="*/ 1891149 w 2371972"/>
                <a:gd name="connsiteY30763" fmla="*/ 435540 h 3508684"/>
                <a:gd name="connsiteX30764" fmla="*/ 1891625 w 2371972"/>
                <a:gd name="connsiteY30764" fmla="*/ 438966 h 3508684"/>
                <a:gd name="connsiteX30765" fmla="*/ 1893432 w 2371972"/>
                <a:gd name="connsiteY30765" fmla="*/ 438966 h 3508684"/>
                <a:gd name="connsiteX30766" fmla="*/ 1894953 w 2371972"/>
                <a:gd name="connsiteY30766" fmla="*/ 436778 h 3508684"/>
                <a:gd name="connsiteX30767" fmla="*/ 1895619 w 2371972"/>
                <a:gd name="connsiteY30767" fmla="*/ 433352 h 3508684"/>
                <a:gd name="connsiteX30768" fmla="*/ 1896380 w 2371972"/>
                <a:gd name="connsiteY30768" fmla="*/ 432876 h 3508684"/>
                <a:gd name="connsiteX30769" fmla="*/ 1897426 w 2371972"/>
                <a:gd name="connsiteY30769" fmla="*/ 432591 h 3508684"/>
                <a:gd name="connsiteX30770" fmla="*/ 1897901 w 2371972"/>
                <a:gd name="connsiteY30770" fmla="*/ 433257 h 3508684"/>
                <a:gd name="connsiteX30771" fmla="*/ 1898567 w 2371972"/>
                <a:gd name="connsiteY30771" fmla="*/ 432781 h 3508684"/>
                <a:gd name="connsiteX30772" fmla="*/ 1901705 w 2371972"/>
                <a:gd name="connsiteY30772" fmla="*/ 433257 h 3508684"/>
                <a:gd name="connsiteX30773" fmla="*/ 1902751 w 2371972"/>
                <a:gd name="connsiteY30773" fmla="*/ 431924 h 3508684"/>
                <a:gd name="connsiteX30774" fmla="*/ 1903607 w 2371972"/>
                <a:gd name="connsiteY30774" fmla="*/ 431924 h 3508684"/>
                <a:gd name="connsiteX30775" fmla="*/ 1902847 w 2371972"/>
                <a:gd name="connsiteY30775" fmla="*/ 432400 h 3508684"/>
                <a:gd name="connsiteX30776" fmla="*/ 1903702 w 2371972"/>
                <a:gd name="connsiteY30776" fmla="*/ 432400 h 3508684"/>
                <a:gd name="connsiteX30777" fmla="*/ 1907506 w 2371972"/>
                <a:gd name="connsiteY30777" fmla="*/ 431068 h 3508684"/>
                <a:gd name="connsiteX30778" fmla="*/ 1911310 w 2371972"/>
                <a:gd name="connsiteY30778" fmla="*/ 430402 h 3508684"/>
                <a:gd name="connsiteX30779" fmla="*/ 1911025 w 2371972"/>
                <a:gd name="connsiteY30779" fmla="*/ 430021 h 3508684"/>
                <a:gd name="connsiteX30780" fmla="*/ 1912832 w 2371972"/>
                <a:gd name="connsiteY30780" fmla="*/ 429165 h 3508684"/>
                <a:gd name="connsiteX30781" fmla="*/ 1913878 w 2371972"/>
                <a:gd name="connsiteY30781" fmla="*/ 426786 h 3508684"/>
                <a:gd name="connsiteX30782" fmla="*/ 1914544 w 2371972"/>
                <a:gd name="connsiteY30782" fmla="*/ 426500 h 3508684"/>
                <a:gd name="connsiteX30783" fmla="*/ 1913878 w 2371972"/>
                <a:gd name="connsiteY30783" fmla="*/ 426120 h 3508684"/>
                <a:gd name="connsiteX30784" fmla="*/ 1913403 w 2371972"/>
                <a:gd name="connsiteY30784" fmla="*/ 424788 h 3508684"/>
                <a:gd name="connsiteX30785" fmla="*/ 1911881 w 2371972"/>
                <a:gd name="connsiteY30785" fmla="*/ 424788 h 3508684"/>
                <a:gd name="connsiteX30786" fmla="*/ 1910550 w 2371972"/>
                <a:gd name="connsiteY30786" fmla="*/ 425834 h 3508684"/>
                <a:gd name="connsiteX30787" fmla="*/ 1910550 w 2371972"/>
                <a:gd name="connsiteY30787" fmla="*/ 426500 h 3508684"/>
                <a:gd name="connsiteX30788" fmla="*/ 1908077 w 2371972"/>
                <a:gd name="connsiteY30788" fmla="*/ 426120 h 3508684"/>
                <a:gd name="connsiteX30789" fmla="*/ 1904273 w 2371972"/>
                <a:gd name="connsiteY30789" fmla="*/ 427642 h 3508684"/>
                <a:gd name="connsiteX30790" fmla="*/ 1902751 w 2371972"/>
                <a:gd name="connsiteY30790" fmla="*/ 427642 h 3508684"/>
                <a:gd name="connsiteX30791" fmla="*/ 1898947 w 2371972"/>
                <a:gd name="connsiteY30791" fmla="*/ 425929 h 3508684"/>
                <a:gd name="connsiteX30792" fmla="*/ 1897901 w 2371972"/>
                <a:gd name="connsiteY30792" fmla="*/ 425929 h 3508684"/>
                <a:gd name="connsiteX30793" fmla="*/ 1896380 w 2371972"/>
                <a:gd name="connsiteY30793" fmla="*/ 424883 h 3508684"/>
                <a:gd name="connsiteX30794" fmla="*/ 1895334 w 2371972"/>
                <a:gd name="connsiteY30794" fmla="*/ 425359 h 3508684"/>
                <a:gd name="connsiteX30795" fmla="*/ 1890389 w 2371972"/>
                <a:gd name="connsiteY30795" fmla="*/ 422789 h 3508684"/>
                <a:gd name="connsiteX30796" fmla="*/ 1889342 w 2371972"/>
                <a:gd name="connsiteY30796" fmla="*/ 422789 h 3508684"/>
                <a:gd name="connsiteX30797" fmla="*/ 1890103 w 2371972"/>
                <a:gd name="connsiteY30797" fmla="*/ 419078 h 3508684"/>
                <a:gd name="connsiteX30798" fmla="*/ 1891910 w 2371972"/>
                <a:gd name="connsiteY30798" fmla="*/ 419078 h 3508684"/>
                <a:gd name="connsiteX30799" fmla="*/ 1891910 w 2371972"/>
                <a:gd name="connsiteY30799" fmla="*/ 418412 h 3508684"/>
                <a:gd name="connsiteX30800" fmla="*/ 1893717 w 2371972"/>
                <a:gd name="connsiteY30800" fmla="*/ 416414 h 3508684"/>
                <a:gd name="connsiteX30801" fmla="*/ 1895809 w 2371972"/>
                <a:gd name="connsiteY30801" fmla="*/ 415747 h 3508684"/>
                <a:gd name="connsiteX30802" fmla="*/ 1899994 w 2371972"/>
                <a:gd name="connsiteY30802" fmla="*/ 412036 h 3508684"/>
                <a:gd name="connsiteX30803" fmla="*/ 1900849 w 2371972"/>
                <a:gd name="connsiteY30803" fmla="*/ 412036 h 3508684"/>
                <a:gd name="connsiteX30804" fmla="*/ 1904273 w 2371972"/>
                <a:gd name="connsiteY30804" fmla="*/ 413559 h 3508684"/>
                <a:gd name="connsiteX30805" fmla="*/ 1910264 w 2371972"/>
                <a:gd name="connsiteY30805" fmla="*/ 418507 h 3508684"/>
                <a:gd name="connsiteX30806" fmla="*/ 1912356 w 2371972"/>
                <a:gd name="connsiteY30806" fmla="*/ 419173 h 3508684"/>
                <a:gd name="connsiteX30807" fmla="*/ 1911596 w 2371972"/>
                <a:gd name="connsiteY30807" fmla="*/ 416794 h 3508684"/>
                <a:gd name="connsiteX30808" fmla="*/ 1910550 w 2371972"/>
                <a:gd name="connsiteY30808" fmla="*/ 415938 h 3508684"/>
                <a:gd name="connsiteX30809" fmla="*/ 1910835 w 2371972"/>
                <a:gd name="connsiteY30809" fmla="*/ 413749 h 3508684"/>
                <a:gd name="connsiteX30810" fmla="*/ 1909979 w 2371972"/>
                <a:gd name="connsiteY30810" fmla="*/ 412417 h 3508684"/>
                <a:gd name="connsiteX30811" fmla="*/ 1909503 w 2371972"/>
                <a:gd name="connsiteY30811" fmla="*/ 409182 h 3508684"/>
                <a:gd name="connsiteX30812" fmla="*/ 1908743 w 2371972"/>
                <a:gd name="connsiteY30812" fmla="*/ 408325 h 3508684"/>
                <a:gd name="connsiteX30813" fmla="*/ 1909503 w 2371972"/>
                <a:gd name="connsiteY30813" fmla="*/ 406612 h 3508684"/>
                <a:gd name="connsiteX30814" fmla="*/ 1910359 w 2371972"/>
                <a:gd name="connsiteY30814" fmla="*/ 406136 h 3508684"/>
                <a:gd name="connsiteX30815" fmla="*/ 1910359 w 2371972"/>
                <a:gd name="connsiteY30815" fmla="*/ 405756 h 3508684"/>
                <a:gd name="connsiteX30816" fmla="*/ 1909694 w 2371972"/>
                <a:gd name="connsiteY30816" fmla="*/ 403758 h 3508684"/>
                <a:gd name="connsiteX30817" fmla="*/ 1908933 w 2371972"/>
                <a:gd name="connsiteY30817" fmla="*/ 404424 h 3508684"/>
                <a:gd name="connsiteX30818" fmla="*/ 1907411 w 2371972"/>
                <a:gd name="connsiteY30818" fmla="*/ 404424 h 3508684"/>
                <a:gd name="connsiteX30819" fmla="*/ 1906936 w 2371972"/>
                <a:gd name="connsiteY30819" fmla="*/ 402901 h 3508684"/>
                <a:gd name="connsiteX30820" fmla="*/ 1906080 w 2371972"/>
                <a:gd name="connsiteY30820" fmla="*/ 402901 h 3508684"/>
                <a:gd name="connsiteX30821" fmla="*/ 1905795 w 2371972"/>
                <a:gd name="connsiteY30821" fmla="*/ 399000 h 3508684"/>
                <a:gd name="connsiteX30822" fmla="*/ 1907126 w 2371972"/>
                <a:gd name="connsiteY30822" fmla="*/ 398143 h 3508684"/>
                <a:gd name="connsiteX30823" fmla="*/ 1911786 w 2371972"/>
                <a:gd name="connsiteY30823" fmla="*/ 397858 h 3508684"/>
                <a:gd name="connsiteX30824" fmla="*/ 1911786 w 2371972"/>
                <a:gd name="connsiteY30824" fmla="*/ 397477 h 3508684"/>
                <a:gd name="connsiteX30825" fmla="*/ 1913307 w 2371972"/>
                <a:gd name="connsiteY30825" fmla="*/ 397192 h 3508684"/>
                <a:gd name="connsiteX30826" fmla="*/ 1914353 w 2371972"/>
                <a:gd name="connsiteY30826" fmla="*/ 396145 h 3508684"/>
                <a:gd name="connsiteX30827" fmla="*/ 1915685 w 2371972"/>
                <a:gd name="connsiteY30827" fmla="*/ 394432 h 3508684"/>
                <a:gd name="connsiteX30828" fmla="*/ 1915209 w 2371972"/>
                <a:gd name="connsiteY30828" fmla="*/ 392434 h 3508684"/>
                <a:gd name="connsiteX30829" fmla="*/ 1917016 w 2371972"/>
                <a:gd name="connsiteY30829" fmla="*/ 390435 h 3508684"/>
                <a:gd name="connsiteX30830" fmla="*/ 1917016 w 2371972"/>
                <a:gd name="connsiteY30830" fmla="*/ 387676 h 3508684"/>
                <a:gd name="connsiteX30831" fmla="*/ 1916541 w 2371972"/>
                <a:gd name="connsiteY30831" fmla="*/ 385963 h 3508684"/>
                <a:gd name="connsiteX30832" fmla="*/ 1913117 w 2371972"/>
                <a:gd name="connsiteY30832" fmla="*/ 386248 h 3508684"/>
                <a:gd name="connsiteX30833" fmla="*/ 1912642 w 2371972"/>
                <a:gd name="connsiteY30833" fmla="*/ 385868 h 3508684"/>
                <a:gd name="connsiteX30834" fmla="*/ 1911310 w 2371972"/>
                <a:gd name="connsiteY30834" fmla="*/ 385868 h 3508684"/>
                <a:gd name="connsiteX30835" fmla="*/ 1910835 w 2371972"/>
                <a:gd name="connsiteY30835" fmla="*/ 386248 h 3508684"/>
                <a:gd name="connsiteX30836" fmla="*/ 1908362 w 2371972"/>
                <a:gd name="connsiteY30836" fmla="*/ 386248 h 3508684"/>
                <a:gd name="connsiteX30837" fmla="*/ 1907887 w 2371972"/>
                <a:gd name="connsiteY30837" fmla="*/ 387105 h 3508684"/>
                <a:gd name="connsiteX30838" fmla="*/ 1908933 w 2371972"/>
                <a:gd name="connsiteY30838" fmla="*/ 387771 h 3508684"/>
                <a:gd name="connsiteX30839" fmla="*/ 1908648 w 2371972"/>
                <a:gd name="connsiteY30839" fmla="*/ 388627 h 3508684"/>
                <a:gd name="connsiteX30840" fmla="*/ 1909408 w 2371972"/>
                <a:gd name="connsiteY30840" fmla="*/ 390150 h 3508684"/>
                <a:gd name="connsiteX30841" fmla="*/ 1908648 w 2371972"/>
                <a:gd name="connsiteY30841" fmla="*/ 390626 h 3508684"/>
                <a:gd name="connsiteX30842" fmla="*/ 1906555 w 2371972"/>
                <a:gd name="connsiteY30842" fmla="*/ 390626 h 3508684"/>
                <a:gd name="connsiteX30843" fmla="*/ 1906080 w 2371972"/>
                <a:gd name="connsiteY30843" fmla="*/ 389103 h 3508684"/>
                <a:gd name="connsiteX30844" fmla="*/ 1905224 w 2371972"/>
                <a:gd name="connsiteY30844" fmla="*/ 389103 h 3508684"/>
                <a:gd name="connsiteX30845" fmla="*/ 1904178 w 2371972"/>
                <a:gd name="connsiteY30845" fmla="*/ 390150 h 3508684"/>
                <a:gd name="connsiteX30846" fmla="*/ 1902656 w 2371972"/>
                <a:gd name="connsiteY30846" fmla="*/ 389674 h 3508684"/>
                <a:gd name="connsiteX30847" fmla="*/ 1902371 w 2371972"/>
                <a:gd name="connsiteY30847" fmla="*/ 387676 h 3508684"/>
                <a:gd name="connsiteX30848" fmla="*/ 1901325 w 2371972"/>
                <a:gd name="connsiteY30848" fmla="*/ 387200 h 3508684"/>
                <a:gd name="connsiteX30849" fmla="*/ 1901895 w 2371972"/>
                <a:gd name="connsiteY30849" fmla="*/ 385582 h 3508684"/>
                <a:gd name="connsiteX30850" fmla="*/ 1902656 w 2371972"/>
                <a:gd name="connsiteY30850" fmla="*/ 384536 h 3508684"/>
                <a:gd name="connsiteX30851" fmla="*/ 1902371 w 2371972"/>
                <a:gd name="connsiteY30851" fmla="*/ 383679 h 3508684"/>
                <a:gd name="connsiteX30852" fmla="*/ 1903132 w 2371972"/>
                <a:gd name="connsiteY30852" fmla="*/ 381681 h 3508684"/>
                <a:gd name="connsiteX30853" fmla="*/ 1903132 w 2371972"/>
                <a:gd name="connsiteY30853" fmla="*/ 379968 h 3508684"/>
                <a:gd name="connsiteX30854" fmla="*/ 1900469 w 2371972"/>
                <a:gd name="connsiteY30854" fmla="*/ 378636 h 3508684"/>
                <a:gd name="connsiteX30855" fmla="*/ 1900469 w 2371972"/>
                <a:gd name="connsiteY30855" fmla="*/ 375591 h 3508684"/>
                <a:gd name="connsiteX30856" fmla="*/ 1899613 w 2371972"/>
                <a:gd name="connsiteY30856" fmla="*/ 374734 h 3508684"/>
                <a:gd name="connsiteX30857" fmla="*/ 1897806 w 2371972"/>
                <a:gd name="connsiteY30857" fmla="*/ 370738 h 3508684"/>
                <a:gd name="connsiteX30858" fmla="*/ 1896285 w 2371972"/>
                <a:gd name="connsiteY30858" fmla="*/ 370357 h 3508684"/>
                <a:gd name="connsiteX30859" fmla="*/ 1894953 w 2371972"/>
                <a:gd name="connsiteY30859" fmla="*/ 364647 h 3508684"/>
                <a:gd name="connsiteX30860" fmla="*/ 1893146 w 2371972"/>
                <a:gd name="connsiteY30860" fmla="*/ 361222 h 3508684"/>
                <a:gd name="connsiteX30861" fmla="*/ 1892100 w 2371972"/>
                <a:gd name="connsiteY30861" fmla="*/ 360936 h 3508684"/>
                <a:gd name="connsiteX30862" fmla="*/ 1889913 w 2371972"/>
                <a:gd name="connsiteY30862" fmla="*/ 356369 h 3508684"/>
                <a:gd name="connsiteX30863" fmla="*/ 1888867 w 2371972"/>
                <a:gd name="connsiteY30863" fmla="*/ 352943 h 3508684"/>
                <a:gd name="connsiteX30864" fmla="*/ 1887345 w 2371972"/>
                <a:gd name="connsiteY30864" fmla="*/ 350754 h 3508684"/>
                <a:gd name="connsiteX30865" fmla="*/ 1886870 w 2371972"/>
                <a:gd name="connsiteY30865" fmla="*/ 346758 h 3508684"/>
                <a:gd name="connsiteX30866" fmla="*/ 1888201 w 2371972"/>
                <a:gd name="connsiteY30866" fmla="*/ 343713 h 3508684"/>
                <a:gd name="connsiteX30867" fmla="*/ 1888201 w 2371972"/>
                <a:gd name="connsiteY30867" fmla="*/ 343237 h 3508684"/>
                <a:gd name="connsiteX30868" fmla="*/ 1887345 w 2371972"/>
                <a:gd name="connsiteY30868" fmla="*/ 342856 h 3508684"/>
                <a:gd name="connsiteX30869" fmla="*/ 1887345 w 2371972"/>
                <a:gd name="connsiteY30869" fmla="*/ 342190 h 3508684"/>
                <a:gd name="connsiteX30870" fmla="*/ 1888201 w 2371972"/>
                <a:gd name="connsiteY30870" fmla="*/ 340477 h 3508684"/>
                <a:gd name="connsiteX30871" fmla="*/ 1888677 w 2371972"/>
                <a:gd name="connsiteY30871" fmla="*/ 336385 h 3508684"/>
                <a:gd name="connsiteX30872" fmla="*/ 1889152 w 2371972"/>
                <a:gd name="connsiteY30872" fmla="*/ 336100 h 3508684"/>
                <a:gd name="connsiteX30873" fmla="*/ 1889152 w 2371972"/>
                <a:gd name="connsiteY30873" fmla="*/ 335243 h 3508684"/>
                <a:gd name="connsiteX30874" fmla="*/ 1888486 w 2371972"/>
                <a:gd name="connsiteY30874" fmla="*/ 334197 h 3508684"/>
                <a:gd name="connsiteX30875" fmla="*/ 1885824 w 2371972"/>
                <a:gd name="connsiteY30875" fmla="*/ 333340 h 3508684"/>
                <a:gd name="connsiteX30876" fmla="*/ 1884302 w 2371972"/>
                <a:gd name="connsiteY30876" fmla="*/ 333340 h 3508684"/>
                <a:gd name="connsiteX30877" fmla="*/ 1882495 w 2371972"/>
                <a:gd name="connsiteY30877" fmla="*/ 334387 h 3508684"/>
                <a:gd name="connsiteX30878" fmla="*/ 1881829 w 2371972"/>
                <a:gd name="connsiteY30878" fmla="*/ 335243 h 3508684"/>
                <a:gd name="connsiteX30879" fmla="*/ 1882305 w 2371972"/>
                <a:gd name="connsiteY30879" fmla="*/ 335719 h 3508684"/>
                <a:gd name="connsiteX30880" fmla="*/ 1881829 w 2371972"/>
                <a:gd name="connsiteY30880" fmla="*/ 337432 h 3508684"/>
                <a:gd name="connsiteX30881" fmla="*/ 1880498 w 2371972"/>
                <a:gd name="connsiteY30881" fmla="*/ 337718 h 3508684"/>
                <a:gd name="connsiteX30882" fmla="*/ 1880974 w 2371972"/>
                <a:gd name="connsiteY30882" fmla="*/ 339240 h 3508684"/>
                <a:gd name="connsiteX30883" fmla="*/ 1878501 w 2371972"/>
                <a:gd name="connsiteY30883" fmla="*/ 341809 h 3508684"/>
                <a:gd name="connsiteX30884" fmla="*/ 1878216 w 2371972"/>
                <a:gd name="connsiteY30884" fmla="*/ 342666 h 3508684"/>
                <a:gd name="connsiteX30885" fmla="*/ 1876409 w 2371972"/>
                <a:gd name="connsiteY30885" fmla="*/ 342951 h 3508684"/>
                <a:gd name="connsiteX30886" fmla="*/ 1876124 w 2371972"/>
                <a:gd name="connsiteY30886" fmla="*/ 343617 h 3508684"/>
                <a:gd name="connsiteX30887" fmla="*/ 1875458 w 2371972"/>
                <a:gd name="connsiteY30887" fmla="*/ 343617 h 3508684"/>
                <a:gd name="connsiteX30888" fmla="*/ 1875458 w 2371972"/>
                <a:gd name="connsiteY30888" fmla="*/ 345330 h 3508684"/>
                <a:gd name="connsiteX30889" fmla="*/ 1874602 w 2371972"/>
                <a:gd name="connsiteY30889" fmla="*/ 345806 h 3508684"/>
                <a:gd name="connsiteX30890" fmla="*/ 1873366 w 2371972"/>
                <a:gd name="connsiteY30890" fmla="*/ 347519 h 3508684"/>
                <a:gd name="connsiteX30891" fmla="*/ 1870703 w 2371972"/>
                <a:gd name="connsiteY30891" fmla="*/ 348566 h 3508684"/>
                <a:gd name="connsiteX30892" fmla="*/ 1867565 w 2371972"/>
                <a:gd name="connsiteY30892" fmla="*/ 350754 h 3508684"/>
                <a:gd name="connsiteX30893" fmla="*/ 1865472 w 2371972"/>
                <a:gd name="connsiteY30893" fmla="*/ 351040 h 3508684"/>
                <a:gd name="connsiteX30894" fmla="*/ 1863665 w 2371972"/>
                <a:gd name="connsiteY30894" fmla="*/ 352086 h 3508684"/>
                <a:gd name="connsiteX30895" fmla="*/ 1861478 w 2371972"/>
                <a:gd name="connsiteY30895" fmla="*/ 352086 h 3508684"/>
                <a:gd name="connsiteX30896" fmla="*/ 1859957 w 2371972"/>
                <a:gd name="connsiteY30896" fmla="*/ 353419 h 3508684"/>
                <a:gd name="connsiteX30897" fmla="*/ 1855867 w 2371972"/>
                <a:gd name="connsiteY30897" fmla="*/ 352753 h 3508684"/>
                <a:gd name="connsiteX30898" fmla="*/ 1854346 w 2371972"/>
                <a:gd name="connsiteY30898" fmla="*/ 353133 h 3508684"/>
                <a:gd name="connsiteX30899" fmla="*/ 1853205 w 2371972"/>
                <a:gd name="connsiteY30899" fmla="*/ 354085 h 3508684"/>
                <a:gd name="connsiteX30900" fmla="*/ 1849591 w 2371972"/>
                <a:gd name="connsiteY30900" fmla="*/ 354561 h 3508684"/>
                <a:gd name="connsiteX30901" fmla="*/ 1848925 w 2371972"/>
                <a:gd name="connsiteY30901" fmla="*/ 354275 h 3508684"/>
                <a:gd name="connsiteX30902" fmla="*/ 1848925 w 2371972"/>
                <a:gd name="connsiteY30902" fmla="*/ 352277 h 3508684"/>
                <a:gd name="connsiteX30903" fmla="*/ 1848164 w 2371972"/>
                <a:gd name="connsiteY30903" fmla="*/ 352277 h 3508684"/>
                <a:gd name="connsiteX30904" fmla="*/ 1846072 w 2371972"/>
                <a:gd name="connsiteY30904" fmla="*/ 350278 h 3508684"/>
                <a:gd name="connsiteX30905" fmla="*/ 1844075 w 2371972"/>
                <a:gd name="connsiteY30905" fmla="*/ 349708 h 3508684"/>
                <a:gd name="connsiteX30906" fmla="*/ 1844360 w 2371972"/>
                <a:gd name="connsiteY30906" fmla="*/ 352467 h 3508684"/>
                <a:gd name="connsiteX30907" fmla="*/ 1845216 w 2371972"/>
                <a:gd name="connsiteY30907" fmla="*/ 352848 h 3508684"/>
                <a:gd name="connsiteX30908" fmla="*/ 1845502 w 2371972"/>
                <a:gd name="connsiteY30908" fmla="*/ 356083 h 3508684"/>
                <a:gd name="connsiteX30909" fmla="*/ 1846262 w 2371972"/>
                <a:gd name="connsiteY30909" fmla="*/ 356749 h 3508684"/>
                <a:gd name="connsiteX30910" fmla="*/ 1845406 w 2371972"/>
                <a:gd name="connsiteY30910" fmla="*/ 359128 h 3508684"/>
                <a:gd name="connsiteX30911" fmla="*/ 1844360 w 2371972"/>
                <a:gd name="connsiteY30911" fmla="*/ 359985 h 3508684"/>
                <a:gd name="connsiteX30912" fmla="*/ 1842268 w 2371972"/>
                <a:gd name="connsiteY30912" fmla="*/ 360460 h 3508684"/>
                <a:gd name="connsiteX30913" fmla="*/ 1840176 w 2371972"/>
                <a:gd name="connsiteY30913" fmla="*/ 359604 h 3508684"/>
                <a:gd name="connsiteX30914" fmla="*/ 1837323 w 2371972"/>
                <a:gd name="connsiteY30914" fmla="*/ 357225 h 3508684"/>
                <a:gd name="connsiteX30915" fmla="*/ 1831046 w 2371972"/>
                <a:gd name="connsiteY30915" fmla="*/ 357891 h 3508684"/>
                <a:gd name="connsiteX30916" fmla="*/ 1830000 w 2371972"/>
                <a:gd name="connsiteY30916" fmla="*/ 359889 h 3508684"/>
                <a:gd name="connsiteX30917" fmla="*/ 1827908 w 2371972"/>
                <a:gd name="connsiteY30917" fmla="*/ 359889 h 3508684"/>
                <a:gd name="connsiteX30918" fmla="*/ 1825245 w 2371972"/>
                <a:gd name="connsiteY30918" fmla="*/ 361888 h 3508684"/>
                <a:gd name="connsiteX30919" fmla="*/ 1824960 w 2371972"/>
                <a:gd name="connsiteY30919" fmla="*/ 362744 h 3508684"/>
                <a:gd name="connsiteX30920" fmla="*/ 1825436 w 2371972"/>
                <a:gd name="connsiteY30920" fmla="*/ 363410 h 3508684"/>
                <a:gd name="connsiteX30921" fmla="*/ 1829049 w 2371972"/>
                <a:gd name="connsiteY30921" fmla="*/ 364933 h 3508684"/>
                <a:gd name="connsiteX30922" fmla="*/ 1829525 w 2371972"/>
                <a:gd name="connsiteY30922" fmla="*/ 366931 h 3508684"/>
                <a:gd name="connsiteX30923" fmla="*/ 1826672 w 2371972"/>
                <a:gd name="connsiteY30923" fmla="*/ 367978 h 3508684"/>
                <a:gd name="connsiteX30924" fmla="*/ 1824580 w 2371972"/>
                <a:gd name="connsiteY30924" fmla="*/ 369310 h 3508684"/>
                <a:gd name="connsiteX30925" fmla="*/ 1822487 w 2371972"/>
                <a:gd name="connsiteY30925" fmla="*/ 369691 h 3508684"/>
                <a:gd name="connsiteX30926" fmla="*/ 1819825 w 2371972"/>
                <a:gd name="connsiteY30926" fmla="*/ 369405 h 3508684"/>
                <a:gd name="connsiteX30927" fmla="*/ 1815735 w 2371972"/>
                <a:gd name="connsiteY30927" fmla="*/ 368073 h 3508684"/>
                <a:gd name="connsiteX30928" fmla="*/ 1814689 w 2371972"/>
                <a:gd name="connsiteY30928" fmla="*/ 367026 h 3508684"/>
                <a:gd name="connsiteX30929" fmla="*/ 1812312 w 2371972"/>
                <a:gd name="connsiteY30929" fmla="*/ 367312 h 3508684"/>
                <a:gd name="connsiteX30930" fmla="*/ 1812597 w 2371972"/>
                <a:gd name="connsiteY30930" fmla="*/ 368644 h 3508684"/>
                <a:gd name="connsiteX30931" fmla="*/ 1811266 w 2371972"/>
                <a:gd name="connsiteY30931" fmla="*/ 369691 h 3508684"/>
                <a:gd name="connsiteX30932" fmla="*/ 1810220 w 2371972"/>
                <a:gd name="connsiteY30932" fmla="*/ 369691 h 3508684"/>
                <a:gd name="connsiteX30933" fmla="*/ 1809173 w 2371972"/>
                <a:gd name="connsiteY30933" fmla="*/ 368834 h 3508684"/>
                <a:gd name="connsiteX30934" fmla="*/ 1807081 w 2371972"/>
                <a:gd name="connsiteY30934" fmla="*/ 368834 h 3508684"/>
                <a:gd name="connsiteX30935" fmla="*/ 1807367 w 2371972"/>
                <a:gd name="connsiteY30935" fmla="*/ 370547 h 3508684"/>
                <a:gd name="connsiteX30936" fmla="*/ 1806606 w 2371972"/>
                <a:gd name="connsiteY30936" fmla="*/ 372260 h 3508684"/>
                <a:gd name="connsiteX30937" fmla="*/ 1805274 w 2371972"/>
                <a:gd name="connsiteY30937" fmla="*/ 372546 h 3508684"/>
                <a:gd name="connsiteX30938" fmla="*/ 1804609 w 2371972"/>
                <a:gd name="connsiteY30938" fmla="*/ 373212 h 3508684"/>
                <a:gd name="connsiteX30939" fmla="*/ 1803087 w 2371972"/>
                <a:gd name="connsiteY30939" fmla="*/ 372165 h 3508684"/>
                <a:gd name="connsiteX30940" fmla="*/ 1803753 w 2371972"/>
                <a:gd name="connsiteY30940" fmla="*/ 371118 h 3508684"/>
                <a:gd name="connsiteX30941" fmla="*/ 1803753 w 2371972"/>
                <a:gd name="connsiteY30941" fmla="*/ 369405 h 3508684"/>
                <a:gd name="connsiteX30942" fmla="*/ 1803277 w 2371972"/>
                <a:gd name="connsiteY30942" fmla="*/ 368930 h 3508684"/>
                <a:gd name="connsiteX30943" fmla="*/ 1802421 w 2371972"/>
                <a:gd name="connsiteY30943" fmla="*/ 369215 h 3508684"/>
                <a:gd name="connsiteX30944" fmla="*/ 1801946 w 2371972"/>
                <a:gd name="connsiteY30944" fmla="*/ 368359 h 3508684"/>
                <a:gd name="connsiteX30945" fmla="*/ 1800139 w 2371972"/>
                <a:gd name="connsiteY30945" fmla="*/ 368359 h 3508684"/>
                <a:gd name="connsiteX30946" fmla="*/ 1799378 w 2371972"/>
                <a:gd name="connsiteY30946" fmla="*/ 371404 h 3508684"/>
                <a:gd name="connsiteX30947" fmla="*/ 1798713 w 2371972"/>
                <a:gd name="connsiteY30947" fmla="*/ 371404 h 3508684"/>
                <a:gd name="connsiteX30948" fmla="*/ 1796620 w 2371972"/>
                <a:gd name="connsiteY30948" fmla="*/ 373116 h 3508684"/>
                <a:gd name="connsiteX30949" fmla="*/ 1795289 w 2371972"/>
                <a:gd name="connsiteY30949" fmla="*/ 373116 h 3508684"/>
                <a:gd name="connsiteX30950" fmla="*/ 1793482 w 2371972"/>
                <a:gd name="connsiteY30950" fmla="*/ 371404 h 3508684"/>
                <a:gd name="connsiteX30951" fmla="*/ 1791009 w 2371972"/>
                <a:gd name="connsiteY30951" fmla="*/ 365980 h 3508684"/>
                <a:gd name="connsiteX30952" fmla="*/ 1789678 w 2371972"/>
                <a:gd name="connsiteY30952" fmla="*/ 365599 h 3508684"/>
                <a:gd name="connsiteX30953" fmla="*/ 1787015 w 2371972"/>
                <a:gd name="connsiteY30953" fmla="*/ 363030 h 3508684"/>
                <a:gd name="connsiteX30954" fmla="*/ 1784543 w 2371972"/>
                <a:gd name="connsiteY30954" fmla="*/ 358272 h 3508684"/>
                <a:gd name="connsiteX30955" fmla="*/ 1783211 w 2371972"/>
                <a:gd name="connsiteY30955" fmla="*/ 352848 h 3508684"/>
                <a:gd name="connsiteX30956" fmla="*/ 1781309 w 2371972"/>
                <a:gd name="connsiteY30956" fmla="*/ 349708 h 3508684"/>
                <a:gd name="connsiteX30957" fmla="*/ 1781309 w 2371972"/>
                <a:gd name="connsiteY30957" fmla="*/ 347995 h 3508684"/>
                <a:gd name="connsiteX30958" fmla="*/ 1781975 w 2371972"/>
                <a:gd name="connsiteY30958" fmla="*/ 346662 h 3508684"/>
                <a:gd name="connsiteX30959" fmla="*/ 1781690 w 2371972"/>
                <a:gd name="connsiteY30959" fmla="*/ 341429 h 3508684"/>
                <a:gd name="connsiteX30960" fmla="*/ 1783211 w 2371972"/>
                <a:gd name="connsiteY30960" fmla="*/ 341143 h 3508684"/>
                <a:gd name="connsiteX30961" fmla="*/ 1782355 w 2371972"/>
                <a:gd name="connsiteY30961" fmla="*/ 339145 h 3508684"/>
                <a:gd name="connsiteX30962" fmla="*/ 1781499 w 2371972"/>
                <a:gd name="connsiteY30962" fmla="*/ 333721 h 3508684"/>
                <a:gd name="connsiteX30963" fmla="*/ 1782831 w 2371972"/>
                <a:gd name="connsiteY30963" fmla="*/ 332864 h 3508684"/>
                <a:gd name="connsiteX30964" fmla="*/ 1783877 w 2371972"/>
                <a:gd name="connsiteY30964" fmla="*/ 331342 h 3508684"/>
                <a:gd name="connsiteX30965" fmla="*/ 1783402 w 2371972"/>
                <a:gd name="connsiteY30965" fmla="*/ 330961 h 3508684"/>
                <a:gd name="connsiteX30966" fmla="*/ 1783402 w 2371972"/>
                <a:gd name="connsiteY30966" fmla="*/ 330010 h 3508684"/>
                <a:gd name="connsiteX30967" fmla="*/ 1780549 w 2371972"/>
                <a:gd name="connsiteY30967" fmla="*/ 327821 h 3508684"/>
                <a:gd name="connsiteX30968" fmla="*/ 1779502 w 2371972"/>
                <a:gd name="connsiteY30968" fmla="*/ 326108 h 3508684"/>
                <a:gd name="connsiteX30969" fmla="*/ 1778742 w 2371972"/>
                <a:gd name="connsiteY30969" fmla="*/ 326108 h 3508684"/>
                <a:gd name="connsiteX30970" fmla="*/ 1778456 w 2371972"/>
                <a:gd name="connsiteY30970" fmla="*/ 327155 h 3508684"/>
                <a:gd name="connsiteX30971" fmla="*/ 1777791 w 2371972"/>
                <a:gd name="connsiteY30971" fmla="*/ 327155 h 3508684"/>
                <a:gd name="connsiteX30972" fmla="*/ 1775698 w 2371972"/>
                <a:gd name="connsiteY30972" fmla="*/ 325823 h 3508684"/>
                <a:gd name="connsiteX30973" fmla="*/ 1775413 w 2371972"/>
                <a:gd name="connsiteY30973" fmla="*/ 324491 h 3508684"/>
                <a:gd name="connsiteX30974" fmla="*/ 1774938 w 2371972"/>
                <a:gd name="connsiteY30974" fmla="*/ 324205 h 3508684"/>
                <a:gd name="connsiteX30975" fmla="*/ 1775603 w 2371972"/>
                <a:gd name="connsiteY30975" fmla="*/ 323158 h 3508684"/>
                <a:gd name="connsiteX30976" fmla="*/ 1776459 w 2371972"/>
                <a:gd name="connsiteY30976" fmla="*/ 322778 h 3508684"/>
                <a:gd name="connsiteX30977" fmla="*/ 1775413 w 2371972"/>
                <a:gd name="connsiteY30977" fmla="*/ 320208 h 3508684"/>
                <a:gd name="connsiteX30978" fmla="*/ 1776935 w 2371972"/>
                <a:gd name="connsiteY30978" fmla="*/ 319542 h 3508684"/>
                <a:gd name="connsiteX30979" fmla="*/ 1776935 w 2371972"/>
                <a:gd name="connsiteY30979" fmla="*/ 318496 h 3508684"/>
                <a:gd name="connsiteX30980" fmla="*/ 1775889 w 2371972"/>
                <a:gd name="connsiteY30980" fmla="*/ 318496 h 3508684"/>
                <a:gd name="connsiteX30981" fmla="*/ 1775603 w 2371972"/>
                <a:gd name="connsiteY30981" fmla="*/ 317639 h 3508684"/>
                <a:gd name="connsiteX30982" fmla="*/ 1774747 w 2371972"/>
                <a:gd name="connsiteY30982" fmla="*/ 317163 h 3508684"/>
                <a:gd name="connsiteX30983" fmla="*/ 1774747 w 2371972"/>
                <a:gd name="connsiteY30983" fmla="*/ 316783 h 3508684"/>
                <a:gd name="connsiteX30984" fmla="*/ 1776554 w 2371972"/>
                <a:gd name="connsiteY30984" fmla="*/ 316783 h 3508684"/>
                <a:gd name="connsiteX30985" fmla="*/ 1775794 w 2371972"/>
                <a:gd name="connsiteY30985" fmla="*/ 313547 h 3508684"/>
                <a:gd name="connsiteX30986" fmla="*/ 1777315 w 2371972"/>
                <a:gd name="connsiteY30986" fmla="*/ 314404 h 3508684"/>
                <a:gd name="connsiteX30987" fmla="*/ 1778837 w 2371972"/>
                <a:gd name="connsiteY30987" fmla="*/ 314689 h 3508684"/>
                <a:gd name="connsiteX30988" fmla="*/ 1779693 w 2371972"/>
                <a:gd name="connsiteY30988" fmla="*/ 315546 h 3508684"/>
                <a:gd name="connsiteX30989" fmla="*/ 1780739 w 2371972"/>
                <a:gd name="connsiteY30989" fmla="*/ 315546 h 3508684"/>
                <a:gd name="connsiteX30990" fmla="*/ 1783402 w 2371972"/>
                <a:gd name="connsiteY30990" fmla="*/ 314023 h 3508684"/>
                <a:gd name="connsiteX30991" fmla="*/ 1786540 w 2371972"/>
                <a:gd name="connsiteY30991" fmla="*/ 312976 h 3508684"/>
                <a:gd name="connsiteX30992" fmla="*/ 1788061 w 2371972"/>
                <a:gd name="connsiteY30992" fmla="*/ 312976 h 3508684"/>
                <a:gd name="connsiteX30993" fmla="*/ 1788537 w 2371972"/>
                <a:gd name="connsiteY30993" fmla="*/ 314023 h 3508684"/>
                <a:gd name="connsiteX30994" fmla="*/ 1790819 w 2371972"/>
                <a:gd name="connsiteY30994" fmla="*/ 314023 h 3508684"/>
                <a:gd name="connsiteX30995" fmla="*/ 1791295 w 2371972"/>
                <a:gd name="connsiteY30995" fmla="*/ 313167 h 3508684"/>
                <a:gd name="connsiteX30996" fmla="*/ 1792341 w 2371972"/>
                <a:gd name="connsiteY30996" fmla="*/ 313167 h 3508684"/>
                <a:gd name="connsiteX30997" fmla="*/ 1792626 w 2371972"/>
                <a:gd name="connsiteY30997" fmla="*/ 312501 h 3508684"/>
                <a:gd name="connsiteX30998" fmla="*/ 1792626 w 2371972"/>
                <a:gd name="connsiteY30998" fmla="*/ 309741 h 3508684"/>
                <a:gd name="connsiteX30999" fmla="*/ 1791770 w 2371972"/>
                <a:gd name="connsiteY30999" fmla="*/ 308409 h 3508684"/>
                <a:gd name="connsiteX31000" fmla="*/ 1792246 w 2371972"/>
                <a:gd name="connsiteY31000" fmla="*/ 307076 h 3508684"/>
                <a:gd name="connsiteX31001" fmla="*/ 1795099 w 2371972"/>
                <a:gd name="connsiteY31001" fmla="*/ 307552 h 3508684"/>
                <a:gd name="connsiteX31002" fmla="*/ 1795955 w 2371972"/>
                <a:gd name="connsiteY31002" fmla="*/ 308884 h 3508684"/>
                <a:gd name="connsiteX31003" fmla="*/ 1796810 w 2371972"/>
                <a:gd name="connsiteY31003" fmla="*/ 308884 h 3508684"/>
                <a:gd name="connsiteX31004" fmla="*/ 1796810 w 2371972"/>
                <a:gd name="connsiteY31004" fmla="*/ 306601 h 3508684"/>
                <a:gd name="connsiteX31005" fmla="*/ 1795764 w 2371972"/>
                <a:gd name="connsiteY31005" fmla="*/ 305554 h 3508684"/>
                <a:gd name="connsiteX31006" fmla="*/ 1795099 w 2371972"/>
                <a:gd name="connsiteY31006" fmla="*/ 304031 h 3508684"/>
                <a:gd name="connsiteX31007" fmla="*/ 1792816 w 2371972"/>
                <a:gd name="connsiteY31007" fmla="*/ 303556 h 3508684"/>
                <a:gd name="connsiteX31008" fmla="*/ 1793102 w 2371972"/>
                <a:gd name="connsiteY31008" fmla="*/ 302509 h 3508684"/>
                <a:gd name="connsiteX31009" fmla="*/ 1793577 w 2371972"/>
                <a:gd name="connsiteY31009" fmla="*/ 302223 h 3508684"/>
                <a:gd name="connsiteX31010" fmla="*/ 1793862 w 2371972"/>
                <a:gd name="connsiteY31010" fmla="*/ 300225 h 3508684"/>
                <a:gd name="connsiteX31011" fmla="*/ 1793387 w 2371972"/>
                <a:gd name="connsiteY31011" fmla="*/ 299178 h 3508684"/>
                <a:gd name="connsiteX31012" fmla="*/ 1796050 w 2371972"/>
                <a:gd name="connsiteY31012" fmla="*/ 298132 h 3508684"/>
                <a:gd name="connsiteX31013" fmla="*/ 1795194 w 2371972"/>
                <a:gd name="connsiteY31013" fmla="*/ 296609 h 3508684"/>
                <a:gd name="connsiteX31014" fmla="*/ 1795194 w 2371972"/>
                <a:gd name="connsiteY31014" fmla="*/ 295562 h 3508684"/>
                <a:gd name="connsiteX31015" fmla="*/ 1794148 w 2371972"/>
                <a:gd name="connsiteY31015" fmla="*/ 296038 h 3508684"/>
                <a:gd name="connsiteX31016" fmla="*/ 1794148 w 2371972"/>
                <a:gd name="connsiteY31016" fmla="*/ 295372 h 3508684"/>
                <a:gd name="connsiteX31017" fmla="*/ 1793292 w 2371972"/>
                <a:gd name="connsiteY31017" fmla="*/ 294706 h 3508684"/>
                <a:gd name="connsiteX31018" fmla="*/ 1791770 w 2371972"/>
                <a:gd name="connsiteY31018" fmla="*/ 294706 h 3508684"/>
                <a:gd name="connsiteX31019" fmla="*/ 1791105 w 2371972"/>
                <a:gd name="connsiteY31019" fmla="*/ 295182 h 3508684"/>
                <a:gd name="connsiteX31020" fmla="*/ 1791390 w 2371972"/>
                <a:gd name="connsiteY31020" fmla="*/ 294516 h 3508684"/>
                <a:gd name="connsiteX31021" fmla="*/ 1790249 w 2371972"/>
                <a:gd name="connsiteY31021" fmla="*/ 294516 h 3508684"/>
                <a:gd name="connsiteX31022" fmla="*/ 1789393 w 2371972"/>
                <a:gd name="connsiteY31022" fmla="*/ 293469 h 3508684"/>
                <a:gd name="connsiteX31023" fmla="*/ 1789393 w 2371972"/>
                <a:gd name="connsiteY31023" fmla="*/ 292612 h 3508684"/>
                <a:gd name="connsiteX31024" fmla="*/ 1788347 w 2371972"/>
                <a:gd name="connsiteY31024" fmla="*/ 292232 h 3508684"/>
                <a:gd name="connsiteX31025" fmla="*/ 1788061 w 2371972"/>
                <a:gd name="connsiteY31025" fmla="*/ 290709 h 3508684"/>
                <a:gd name="connsiteX31026" fmla="*/ 1789107 w 2371972"/>
                <a:gd name="connsiteY31026" fmla="*/ 289662 h 3508684"/>
                <a:gd name="connsiteX31027" fmla="*/ 1790439 w 2371972"/>
                <a:gd name="connsiteY31027" fmla="*/ 289662 h 3508684"/>
                <a:gd name="connsiteX31028" fmla="*/ 1790724 w 2371972"/>
                <a:gd name="connsiteY31028" fmla="*/ 289187 h 3508684"/>
                <a:gd name="connsiteX31029" fmla="*/ 1789868 w 2371972"/>
                <a:gd name="connsiteY31029" fmla="*/ 288711 h 3508684"/>
                <a:gd name="connsiteX31030" fmla="*/ 1789107 w 2371972"/>
                <a:gd name="connsiteY31030" fmla="*/ 287664 h 3508684"/>
                <a:gd name="connsiteX31031" fmla="*/ 1789393 w 2371972"/>
                <a:gd name="connsiteY31031" fmla="*/ 285951 h 3508684"/>
                <a:gd name="connsiteX31032" fmla="*/ 1788347 w 2371972"/>
                <a:gd name="connsiteY31032" fmla="*/ 285666 h 3508684"/>
                <a:gd name="connsiteX31033" fmla="*/ 1788347 w 2371972"/>
                <a:gd name="connsiteY31033" fmla="*/ 285000 h 3508684"/>
                <a:gd name="connsiteX31034" fmla="*/ 1787586 w 2371972"/>
                <a:gd name="connsiteY31034" fmla="*/ 284714 h 3508684"/>
                <a:gd name="connsiteX31035" fmla="*/ 1787586 w 2371972"/>
                <a:gd name="connsiteY31035" fmla="*/ 283572 h 3508684"/>
                <a:gd name="connsiteX31036" fmla="*/ 1786730 w 2371972"/>
                <a:gd name="connsiteY31036" fmla="*/ 282906 h 3508684"/>
                <a:gd name="connsiteX31037" fmla="*/ 1786730 w 2371972"/>
                <a:gd name="connsiteY31037" fmla="*/ 281574 h 3508684"/>
                <a:gd name="connsiteX31038" fmla="*/ 1785969 w 2371972"/>
                <a:gd name="connsiteY31038" fmla="*/ 281289 h 3508684"/>
                <a:gd name="connsiteX31039" fmla="*/ 1785969 w 2371972"/>
                <a:gd name="connsiteY31039" fmla="*/ 279956 h 3508684"/>
                <a:gd name="connsiteX31040" fmla="*/ 1785494 w 2371972"/>
                <a:gd name="connsiteY31040" fmla="*/ 279671 h 3508684"/>
                <a:gd name="connsiteX31041" fmla="*/ 1785494 w 2371972"/>
                <a:gd name="connsiteY31041" fmla="*/ 279195 h 3508684"/>
                <a:gd name="connsiteX31042" fmla="*/ 1786540 w 2371972"/>
                <a:gd name="connsiteY31042" fmla="*/ 279481 h 3508684"/>
                <a:gd name="connsiteX31043" fmla="*/ 1787396 w 2371972"/>
                <a:gd name="connsiteY31043" fmla="*/ 278434 h 3508684"/>
                <a:gd name="connsiteX31044" fmla="*/ 1787110 w 2371972"/>
                <a:gd name="connsiteY31044" fmla="*/ 276435 h 3508684"/>
                <a:gd name="connsiteX31045" fmla="*/ 1786064 w 2371972"/>
                <a:gd name="connsiteY31045" fmla="*/ 275960 h 3508684"/>
                <a:gd name="connsiteX31046" fmla="*/ 1785779 w 2371972"/>
                <a:gd name="connsiteY31046" fmla="*/ 274913 h 3508684"/>
                <a:gd name="connsiteX31047" fmla="*/ 1785113 w 2371972"/>
                <a:gd name="connsiteY31047" fmla="*/ 275389 h 3508684"/>
                <a:gd name="connsiteX31048" fmla="*/ 1784257 w 2371972"/>
                <a:gd name="connsiteY31048" fmla="*/ 275103 h 3508684"/>
                <a:gd name="connsiteX31049" fmla="*/ 1784257 w 2371972"/>
                <a:gd name="connsiteY31049" fmla="*/ 272915 h 3508684"/>
                <a:gd name="connsiteX31050" fmla="*/ 1783782 w 2371972"/>
                <a:gd name="connsiteY31050" fmla="*/ 272058 h 3508684"/>
                <a:gd name="connsiteX31051" fmla="*/ 1783021 w 2371972"/>
                <a:gd name="connsiteY31051" fmla="*/ 271773 h 3508684"/>
                <a:gd name="connsiteX31052" fmla="*/ 1783021 w 2371972"/>
                <a:gd name="connsiteY31052" fmla="*/ 270250 h 3508684"/>
                <a:gd name="connsiteX31053" fmla="*/ 1784352 w 2371972"/>
                <a:gd name="connsiteY31053" fmla="*/ 270250 h 3508684"/>
                <a:gd name="connsiteX31054" fmla="*/ 1785113 w 2371972"/>
                <a:gd name="connsiteY31054" fmla="*/ 271107 h 3508684"/>
                <a:gd name="connsiteX31055" fmla="*/ 1785779 w 2371972"/>
                <a:gd name="connsiteY31055" fmla="*/ 270631 h 3508684"/>
                <a:gd name="connsiteX31056" fmla="*/ 1785779 w 2371972"/>
                <a:gd name="connsiteY31056" fmla="*/ 269774 h 3508684"/>
                <a:gd name="connsiteX31057" fmla="*/ 1785113 w 2371972"/>
                <a:gd name="connsiteY31057" fmla="*/ 268918 h 3508684"/>
                <a:gd name="connsiteX31058" fmla="*/ 1785399 w 2371972"/>
                <a:gd name="connsiteY31058" fmla="*/ 268252 h 3508684"/>
                <a:gd name="connsiteX31059" fmla="*/ 1784638 w 2371972"/>
                <a:gd name="connsiteY31059" fmla="*/ 267966 h 3508684"/>
                <a:gd name="connsiteX31060" fmla="*/ 1785113 w 2371972"/>
                <a:gd name="connsiteY31060" fmla="*/ 267300 h 3508684"/>
                <a:gd name="connsiteX31061" fmla="*/ 1784638 w 2371972"/>
                <a:gd name="connsiteY31061" fmla="*/ 264541 h 3508684"/>
                <a:gd name="connsiteX31062" fmla="*/ 1785399 w 2371972"/>
                <a:gd name="connsiteY31062" fmla="*/ 264255 h 3508684"/>
                <a:gd name="connsiteX31063" fmla="*/ 1785684 w 2371972"/>
                <a:gd name="connsiteY31063" fmla="*/ 262542 h 3508684"/>
                <a:gd name="connsiteX31064" fmla="*/ 1783877 w 2371972"/>
                <a:gd name="connsiteY31064" fmla="*/ 262067 h 3508684"/>
                <a:gd name="connsiteX31065" fmla="*/ 1783877 w 2371972"/>
                <a:gd name="connsiteY31065" fmla="*/ 261591 h 3508684"/>
                <a:gd name="connsiteX31066" fmla="*/ 1783402 w 2371972"/>
                <a:gd name="connsiteY31066" fmla="*/ 261305 h 3508684"/>
                <a:gd name="connsiteX31067" fmla="*/ 1783877 w 2371972"/>
                <a:gd name="connsiteY31067" fmla="*/ 260829 h 3508684"/>
                <a:gd name="connsiteX31068" fmla="*/ 1783782 w 2371972"/>
                <a:gd name="connsiteY31068" fmla="*/ 260354 h 3508684"/>
                <a:gd name="connsiteX31069" fmla="*/ 1781119 w 2371972"/>
                <a:gd name="connsiteY31069" fmla="*/ 260354 h 3508684"/>
                <a:gd name="connsiteX31070" fmla="*/ 1780358 w 2371972"/>
                <a:gd name="connsiteY31070" fmla="*/ 258831 h 3508684"/>
                <a:gd name="connsiteX31071" fmla="*/ 1779312 w 2371972"/>
                <a:gd name="connsiteY31071" fmla="*/ 258831 h 3508684"/>
                <a:gd name="connsiteX31072" fmla="*/ 1779312 w 2371972"/>
                <a:gd name="connsiteY31072" fmla="*/ 258355 h 3508684"/>
                <a:gd name="connsiteX31073" fmla="*/ 1778456 w 2371972"/>
                <a:gd name="connsiteY31073" fmla="*/ 257880 h 3508684"/>
                <a:gd name="connsiteX31074" fmla="*/ 1777981 w 2371972"/>
                <a:gd name="connsiteY31074" fmla="*/ 258165 h 3508684"/>
                <a:gd name="connsiteX31075" fmla="*/ 1777981 w 2371972"/>
                <a:gd name="connsiteY31075" fmla="*/ 258831 h 3508684"/>
                <a:gd name="connsiteX31076" fmla="*/ 1778266 w 2371972"/>
                <a:gd name="connsiteY31076" fmla="*/ 259307 h 3508684"/>
                <a:gd name="connsiteX31077" fmla="*/ 1779312 w 2371972"/>
                <a:gd name="connsiteY31077" fmla="*/ 259592 h 3508684"/>
                <a:gd name="connsiteX31078" fmla="*/ 1779788 w 2371972"/>
                <a:gd name="connsiteY31078" fmla="*/ 261781 h 3508684"/>
                <a:gd name="connsiteX31079" fmla="*/ 1780834 w 2371972"/>
                <a:gd name="connsiteY31079" fmla="*/ 263494 h 3508684"/>
                <a:gd name="connsiteX31080" fmla="*/ 1780549 w 2371972"/>
                <a:gd name="connsiteY31080" fmla="*/ 264160 h 3508684"/>
                <a:gd name="connsiteX31081" fmla="*/ 1780073 w 2371972"/>
                <a:gd name="connsiteY31081" fmla="*/ 263494 h 3508684"/>
                <a:gd name="connsiteX31082" fmla="*/ 1779217 w 2371972"/>
                <a:gd name="connsiteY31082" fmla="*/ 263970 h 3508684"/>
                <a:gd name="connsiteX31083" fmla="*/ 1780073 w 2371972"/>
                <a:gd name="connsiteY31083" fmla="*/ 264826 h 3508684"/>
                <a:gd name="connsiteX31084" fmla="*/ 1779027 w 2371972"/>
                <a:gd name="connsiteY31084" fmla="*/ 265302 h 3508684"/>
                <a:gd name="connsiteX31085" fmla="*/ 1779312 w 2371972"/>
                <a:gd name="connsiteY31085" fmla="*/ 267300 h 3508684"/>
                <a:gd name="connsiteX31086" fmla="*/ 1774842 w 2371972"/>
                <a:gd name="connsiteY31086" fmla="*/ 267776 h 3508684"/>
                <a:gd name="connsiteX31087" fmla="*/ 1772750 w 2371972"/>
                <a:gd name="connsiteY31087" fmla="*/ 266444 h 3508684"/>
                <a:gd name="connsiteX31088" fmla="*/ 1771419 w 2371972"/>
                <a:gd name="connsiteY31088" fmla="*/ 266444 h 3508684"/>
                <a:gd name="connsiteX31089" fmla="*/ 1771134 w 2371972"/>
                <a:gd name="connsiteY31089" fmla="*/ 265587 h 3508684"/>
                <a:gd name="connsiteX31090" fmla="*/ 1769802 w 2371972"/>
                <a:gd name="connsiteY31090" fmla="*/ 264921 h 3508684"/>
                <a:gd name="connsiteX31091" fmla="*/ 1768756 w 2371972"/>
                <a:gd name="connsiteY31091" fmla="*/ 265778 h 3508684"/>
                <a:gd name="connsiteX31092" fmla="*/ 1768756 w 2371972"/>
                <a:gd name="connsiteY31092" fmla="*/ 266634 h 3508684"/>
                <a:gd name="connsiteX31093" fmla="*/ 1767235 w 2371972"/>
                <a:gd name="connsiteY31093" fmla="*/ 266634 h 3508684"/>
                <a:gd name="connsiteX31094" fmla="*/ 1766759 w 2371972"/>
                <a:gd name="connsiteY31094" fmla="*/ 267300 h 3508684"/>
                <a:gd name="connsiteX31095" fmla="*/ 1765428 w 2371972"/>
                <a:gd name="connsiteY31095" fmla="*/ 267776 h 3508684"/>
                <a:gd name="connsiteX31096" fmla="*/ 1764952 w 2371972"/>
                <a:gd name="connsiteY31096" fmla="*/ 268442 h 3508684"/>
                <a:gd name="connsiteX31097" fmla="*/ 1765237 w 2371972"/>
                <a:gd name="connsiteY31097" fmla="*/ 270440 h 3508684"/>
                <a:gd name="connsiteX31098" fmla="*/ 1766284 w 2371972"/>
                <a:gd name="connsiteY31098" fmla="*/ 270916 h 3508684"/>
                <a:gd name="connsiteX31099" fmla="*/ 1768091 w 2371972"/>
                <a:gd name="connsiteY31099" fmla="*/ 270440 h 3508684"/>
                <a:gd name="connsiteX31100" fmla="*/ 1769612 w 2371972"/>
                <a:gd name="connsiteY31100" fmla="*/ 271773 h 3508684"/>
                <a:gd name="connsiteX31101" fmla="*/ 1770468 w 2371972"/>
                <a:gd name="connsiteY31101" fmla="*/ 271773 h 3508684"/>
                <a:gd name="connsiteX31102" fmla="*/ 1770943 w 2371972"/>
                <a:gd name="connsiteY31102" fmla="*/ 272248 h 3508684"/>
                <a:gd name="connsiteX31103" fmla="*/ 1770943 w 2371972"/>
                <a:gd name="connsiteY31103" fmla="*/ 274627 h 3508684"/>
                <a:gd name="connsiteX31104" fmla="*/ 1771609 w 2371972"/>
                <a:gd name="connsiteY31104" fmla="*/ 275103 h 3508684"/>
                <a:gd name="connsiteX31105" fmla="*/ 1771134 w 2371972"/>
                <a:gd name="connsiteY31105" fmla="*/ 276150 h 3508684"/>
                <a:gd name="connsiteX31106" fmla="*/ 1772180 w 2371972"/>
                <a:gd name="connsiteY31106" fmla="*/ 277006 h 3508684"/>
                <a:gd name="connsiteX31107" fmla="*/ 1773226 w 2371972"/>
                <a:gd name="connsiteY31107" fmla="*/ 276721 h 3508684"/>
                <a:gd name="connsiteX31108" fmla="*/ 1775033 w 2371972"/>
                <a:gd name="connsiteY31108" fmla="*/ 278243 h 3508684"/>
                <a:gd name="connsiteX31109" fmla="*/ 1776079 w 2371972"/>
                <a:gd name="connsiteY31109" fmla="*/ 278243 h 3508684"/>
                <a:gd name="connsiteX31110" fmla="*/ 1776554 w 2371972"/>
                <a:gd name="connsiteY31110" fmla="*/ 276531 h 3508684"/>
                <a:gd name="connsiteX31111" fmla="*/ 1777220 w 2371972"/>
                <a:gd name="connsiteY31111" fmla="*/ 276531 h 3508684"/>
                <a:gd name="connsiteX31112" fmla="*/ 1778076 w 2371972"/>
                <a:gd name="connsiteY31112" fmla="*/ 275484 h 3508684"/>
                <a:gd name="connsiteX31113" fmla="*/ 1779883 w 2371972"/>
                <a:gd name="connsiteY31113" fmla="*/ 278053 h 3508684"/>
                <a:gd name="connsiteX31114" fmla="*/ 1780929 w 2371972"/>
                <a:gd name="connsiteY31114" fmla="*/ 278910 h 3508684"/>
                <a:gd name="connsiteX31115" fmla="*/ 1780929 w 2371972"/>
                <a:gd name="connsiteY31115" fmla="*/ 280432 h 3508684"/>
                <a:gd name="connsiteX31116" fmla="*/ 1781595 w 2371972"/>
                <a:gd name="connsiteY31116" fmla="*/ 280718 h 3508684"/>
                <a:gd name="connsiteX31117" fmla="*/ 1781595 w 2371972"/>
                <a:gd name="connsiteY31117" fmla="*/ 281384 h 3508684"/>
                <a:gd name="connsiteX31118" fmla="*/ 1780739 w 2371972"/>
                <a:gd name="connsiteY31118" fmla="*/ 283763 h 3508684"/>
                <a:gd name="connsiteX31119" fmla="*/ 1779407 w 2371972"/>
                <a:gd name="connsiteY31119" fmla="*/ 285095 h 3508684"/>
                <a:gd name="connsiteX31120" fmla="*/ 1779407 w 2371972"/>
                <a:gd name="connsiteY31120" fmla="*/ 286427 h 3508684"/>
                <a:gd name="connsiteX31121" fmla="*/ 1779883 w 2371972"/>
                <a:gd name="connsiteY31121" fmla="*/ 286903 h 3508684"/>
                <a:gd name="connsiteX31122" fmla="*/ 1777791 w 2371972"/>
                <a:gd name="connsiteY31122" fmla="*/ 286903 h 3508684"/>
                <a:gd name="connsiteX31123" fmla="*/ 1777791 w 2371972"/>
                <a:gd name="connsiteY31123" fmla="*/ 286237 h 3508684"/>
                <a:gd name="connsiteX31124" fmla="*/ 1777315 w 2371972"/>
                <a:gd name="connsiteY31124" fmla="*/ 285951 h 3508684"/>
                <a:gd name="connsiteX31125" fmla="*/ 1776649 w 2371972"/>
                <a:gd name="connsiteY31125" fmla="*/ 288140 h 3508684"/>
                <a:gd name="connsiteX31126" fmla="*/ 1777125 w 2371972"/>
                <a:gd name="connsiteY31126" fmla="*/ 288521 h 3508684"/>
                <a:gd name="connsiteX31127" fmla="*/ 1779217 w 2371972"/>
                <a:gd name="connsiteY31127" fmla="*/ 288235 h 3508684"/>
                <a:gd name="connsiteX31128" fmla="*/ 1780073 w 2371972"/>
                <a:gd name="connsiteY31128" fmla="*/ 289282 h 3508684"/>
                <a:gd name="connsiteX31129" fmla="*/ 1781119 w 2371972"/>
                <a:gd name="connsiteY31129" fmla="*/ 289758 h 3508684"/>
                <a:gd name="connsiteX31130" fmla="*/ 1781595 w 2371972"/>
                <a:gd name="connsiteY31130" fmla="*/ 291090 h 3508684"/>
                <a:gd name="connsiteX31131" fmla="*/ 1780929 w 2371972"/>
                <a:gd name="connsiteY31131" fmla="*/ 292422 h 3508684"/>
                <a:gd name="connsiteX31132" fmla="*/ 1781785 w 2371972"/>
                <a:gd name="connsiteY31132" fmla="*/ 292898 h 3508684"/>
                <a:gd name="connsiteX31133" fmla="*/ 1780929 w 2371972"/>
                <a:gd name="connsiteY31133" fmla="*/ 293564 h 3508684"/>
                <a:gd name="connsiteX31134" fmla="*/ 1780929 w 2371972"/>
                <a:gd name="connsiteY31134" fmla="*/ 295753 h 3508684"/>
                <a:gd name="connsiteX31135" fmla="*/ 1781404 w 2371972"/>
                <a:gd name="connsiteY31135" fmla="*/ 296799 h 3508684"/>
                <a:gd name="connsiteX31136" fmla="*/ 1782165 w 2371972"/>
                <a:gd name="connsiteY31136" fmla="*/ 297085 h 3508684"/>
                <a:gd name="connsiteX31137" fmla="*/ 1782165 w 2371972"/>
                <a:gd name="connsiteY31137" fmla="*/ 298417 h 3508684"/>
                <a:gd name="connsiteX31138" fmla="*/ 1783211 w 2371972"/>
                <a:gd name="connsiteY31138" fmla="*/ 298703 h 3508684"/>
                <a:gd name="connsiteX31139" fmla="*/ 1783687 w 2371972"/>
                <a:gd name="connsiteY31139" fmla="*/ 300225 h 3508684"/>
                <a:gd name="connsiteX31140" fmla="*/ 1784733 w 2371972"/>
                <a:gd name="connsiteY31140" fmla="*/ 300701 h 3508684"/>
                <a:gd name="connsiteX31141" fmla="*/ 1784733 w 2371972"/>
                <a:gd name="connsiteY31141" fmla="*/ 302223 h 3508684"/>
                <a:gd name="connsiteX31142" fmla="*/ 1785494 w 2371972"/>
                <a:gd name="connsiteY31142" fmla="*/ 302890 h 3508684"/>
                <a:gd name="connsiteX31143" fmla="*/ 1786825 w 2371972"/>
                <a:gd name="connsiteY31143" fmla="*/ 303175 h 3508684"/>
                <a:gd name="connsiteX31144" fmla="*/ 1787681 w 2371972"/>
                <a:gd name="connsiteY31144" fmla="*/ 304507 h 3508684"/>
                <a:gd name="connsiteX31145" fmla="*/ 1790819 w 2371972"/>
                <a:gd name="connsiteY31145" fmla="*/ 306886 h 3508684"/>
                <a:gd name="connsiteX31146" fmla="*/ 1790819 w 2371972"/>
                <a:gd name="connsiteY31146" fmla="*/ 307552 h 3508684"/>
                <a:gd name="connsiteX31147" fmla="*/ 1790249 w 2371972"/>
                <a:gd name="connsiteY31147" fmla="*/ 307552 h 3508684"/>
                <a:gd name="connsiteX31148" fmla="*/ 1787966 w 2371972"/>
                <a:gd name="connsiteY31148" fmla="*/ 305173 h 3508684"/>
                <a:gd name="connsiteX31149" fmla="*/ 1786920 w 2371972"/>
                <a:gd name="connsiteY31149" fmla="*/ 305173 h 3508684"/>
                <a:gd name="connsiteX31150" fmla="*/ 1786159 w 2371972"/>
                <a:gd name="connsiteY31150" fmla="*/ 306030 h 3508684"/>
                <a:gd name="connsiteX31151" fmla="*/ 1781975 w 2371972"/>
                <a:gd name="connsiteY31151" fmla="*/ 305554 h 3508684"/>
                <a:gd name="connsiteX31152" fmla="*/ 1780929 w 2371972"/>
                <a:gd name="connsiteY31152" fmla="*/ 303841 h 3508684"/>
                <a:gd name="connsiteX31153" fmla="*/ 1781214 w 2371972"/>
                <a:gd name="connsiteY31153" fmla="*/ 302509 h 3508684"/>
                <a:gd name="connsiteX31154" fmla="*/ 1780358 w 2371972"/>
                <a:gd name="connsiteY31154" fmla="*/ 300796 h 3508684"/>
                <a:gd name="connsiteX31155" fmla="*/ 1778551 w 2371972"/>
                <a:gd name="connsiteY31155" fmla="*/ 299749 h 3508684"/>
                <a:gd name="connsiteX31156" fmla="*/ 1776459 w 2371972"/>
                <a:gd name="connsiteY31156" fmla="*/ 299464 h 3508684"/>
                <a:gd name="connsiteX31157" fmla="*/ 1775984 w 2371972"/>
                <a:gd name="connsiteY31157" fmla="*/ 298417 h 3508684"/>
                <a:gd name="connsiteX31158" fmla="*/ 1775128 w 2371972"/>
                <a:gd name="connsiteY31158" fmla="*/ 298417 h 3508684"/>
                <a:gd name="connsiteX31159" fmla="*/ 1774652 w 2371972"/>
                <a:gd name="connsiteY31159" fmla="*/ 297085 h 3508684"/>
                <a:gd name="connsiteX31160" fmla="*/ 1773796 w 2371972"/>
                <a:gd name="connsiteY31160" fmla="*/ 297085 h 3508684"/>
                <a:gd name="connsiteX31161" fmla="*/ 1772275 w 2371972"/>
                <a:gd name="connsiteY31161" fmla="*/ 295087 h 3508684"/>
                <a:gd name="connsiteX31162" fmla="*/ 1771419 w 2371972"/>
                <a:gd name="connsiteY31162" fmla="*/ 294801 h 3508684"/>
                <a:gd name="connsiteX31163" fmla="*/ 1771134 w 2371972"/>
                <a:gd name="connsiteY31163" fmla="*/ 293754 h 3508684"/>
                <a:gd name="connsiteX31164" fmla="*/ 1769612 w 2371972"/>
                <a:gd name="connsiteY31164" fmla="*/ 293469 h 3508684"/>
                <a:gd name="connsiteX31165" fmla="*/ 1768756 w 2371972"/>
                <a:gd name="connsiteY31165" fmla="*/ 292422 h 3508684"/>
                <a:gd name="connsiteX31166" fmla="*/ 1767425 w 2371972"/>
                <a:gd name="connsiteY31166" fmla="*/ 292898 h 3508684"/>
                <a:gd name="connsiteX31167" fmla="*/ 1762289 w 2371972"/>
                <a:gd name="connsiteY31167" fmla="*/ 292612 h 3508684"/>
                <a:gd name="connsiteX31168" fmla="*/ 1761433 w 2371972"/>
                <a:gd name="connsiteY31168" fmla="*/ 291280 h 3508684"/>
                <a:gd name="connsiteX31169" fmla="*/ 1760387 w 2371972"/>
                <a:gd name="connsiteY31169" fmla="*/ 291280 h 3508684"/>
                <a:gd name="connsiteX31170" fmla="*/ 1760102 w 2371972"/>
                <a:gd name="connsiteY31170" fmla="*/ 290614 h 3508684"/>
                <a:gd name="connsiteX31171" fmla="*/ 1759627 w 2371972"/>
                <a:gd name="connsiteY31171" fmla="*/ 290900 h 3508684"/>
                <a:gd name="connsiteX31172" fmla="*/ 1760292 w 2371972"/>
                <a:gd name="connsiteY31172" fmla="*/ 291756 h 3508684"/>
                <a:gd name="connsiteX31173" fmla="*/ 1760007 w 2371972"/>
                <a:gd name="connsiteY31173" fmla="*/ 292422 h 3508684"/>
                <a:gd name="connsiteX31174" fmla="*/ 1758676 w 2371972"/>
                <a:gd name="connsiteY31174" fmla="*/ 292422 h 3508684"/>
                <a:gd name="connsiteX31175" fmla="*/ 1757630 w 2371972"/>
                <a:gd name="connsiteY31175" fmla="*/ 291566 h 3508684"/>
                <a:gd name="connsiteX31176" fmla="*/ 1756869 w 2371972"/>
                <a:gd name="connsiteY31176" fmla="*/ 291566 h 3508684"/>
                <a:gd name="connsiteX31177" fmla="*/ 1756583 w 2371972"/>
                <a:gd name="connsiteY31177" fmla="*/ 292232 h 3508684"/>
                <a:gd name="connsiteX31178" fmla="*/ 1757915 w 2371972"/>
                <a:gd name="connsiteY31178" fmla="*/ 293088 h 3508684"/>
                <a:gd name="connsiteX31179" fmla="*/ 1758200 w 2371972"/>
                <a:gd name="connsiteY31179" fmla="*/ 293945 h 3508684"/>
                <a:gd name="connsiteX31180" fmla="*/ 1758676 w 2371972"/>
                <a:gd name="connsiteY31180" fmla="*/ 293659 h 3508684"/>
                <a:gd name="connsiteX31181" fmla="*/ 1759151 w 2371972"/>
                <a:gd name="connsiteY31181" fmla="*/ 294325 h 3508684"/>
                <a:gd name="connsiteX31182" fmla="*/ 1760007 w 2371972"/>
                <a:gd name="connsiteY31182" fmla="*/ 294611 h 3508684"/>
                <a:gd name="connsiteX31183" fmla="*/ 1760007 w 2371972"/>
                <a:gd name="connsiteY31183" fmla="*/ 295943 h 3508684"/>
                <a:gd name="connsiteX31184" fmla="*/ 1761053 w 2371972"/>
                <a:gd name="connsiteY31184" fmla="*/ 297275 h 3508684"/>
                <a:gd name="connsiteX31185" fmla="*/ 1762099 w 2371972"/>
                <a:gd name="connsiteY31185" fmla="*/ 297751 h 3508684"/>
                <a:gd name="connsiteX31186" fmla="*/ 1762575 w 2371972"/>
                <a:gd name="connsiteY31186" fmla="*/ 298607 h 3508684"/>
                <a:gd name="connsiteX31187" fmla="*/ 1763621 w 2371972"/>
                <a:gd name="connsiteY31187" fmla="*/ 298607 h 3508684"/>
                <a:gd name="connsiteX31188" fmla="*/ 1764952 w 2371972"/>
                <a:gd name="connsiteY31188" fmla="*/ 299464 h 3508684"/>
                <a:gd name="connsiteX31189" fmla="*/ 1768756 w 2371972"/>
                <a:gd name="connsiteY31189" fmla="*/ 299749 h 3508684"/>
                <a:gd name="connsiteX31190" fmla="*/ 1769041 w 2371972"/>
                <a:gd name="connsiteY31190" fmla="*/ 301272 h 3508684"/>
                <a:gd name="connsiteX31191" fmla="*/ 1770088 w 2371972"/>
                <a:gd name="connsiteY31191" fmla="*/ 301748 h 3508684"/>
                <a:gd name="connsiteX31192" fmla="*/ 1770088 w 2371972"/>
                <a:gd name="connsiteY31192" fmla="*/ 303080 h 3508684"/>
                <a:gd name="connsiteX31193" fmla="*/ 1770848 w 2371972"/>
                <a:gd name="connsiteY31193" fmla="*/ 303746 h 3508684"/>
                <a:gd name="connsiteX31194" fmla="*/ 1771134 w 2371972"/>
                <a:gd name="connsiteY31194" fmla="*/ 309170 h 3508684"/>
                <a:gd name="connsiteX31195" fmla="*/ 1768471 w 2371972"/>
                <a:gd name="connsiteY31195" fmla="*/ 308884 h 3508684"/>
                <a:gd name="connsiteX31196" fmla="*/ 1765808 w 2371972"/>
                <a:gd name="connsiteY31196" fmla="*/ 307552 h 3508684"/>
                <a:gd name="connsiteX31197" fmla="*/ 1763145 w 2371972"/>
                <a:gd name="connsiteY31197" fmla="*/ 307552 h 3508684"/>
                <a:gd name="connsiteX31198" fmla="*/ 1763145 w 2371972"/>
                <a:gd name="connsiteY31198" fmla="*/ 308409 h 3508684"/>
                <a:gd name="connsiteX31199" fmla="*/ 1765618 w 2371972"/>
                <a:gd name="connsiteY31199" fmla="*/ 310978 h 3508684"/>
                <a:gd name="connsiteX31200" fmla="*/ 1768091 w 2371972"/>
                <a:gd name="connsiteY31200" fmla="*/ 311454 h 3508684"/>
                <a:gd name="connsiteX31201" fmla="*/ 1769612 w 2371972"/>
                <a:gd name="connsiteY31201" fmla="*/ 313167 h 3508684"/>
                <a:gd name="connsiteX31202" fmla="*/ 1770468 w 2371972"/>
                <a:gd name="connsiteY31202" fmla="*/ 315546 h 3508684"/>
                <a:gd name="connsiteX31203" fmla="*/ 1771989 w 2371972"/>
                <a:gd name="connsiteY31203" fmla="*/ 317068 h 3508684"/>
                <a:gd name="connsiteX31204" fmla="*/ 1774652 w 2371972"/>
                <a:gd name="connsiteY31204" fmla="*/ 317734 h 3508684"/>
                <a:gd name="connsiteX31205" fmla="*/ 1774938 w 2371972"/>
                <a:gd name="connsiteY31205" fmla="*/ 319066 h 3508684"/>
                <a:gd name="connsiteX31206" fmla="*/ 1775698 w 2371972"/>
                <a:gd name="connsiteY31206" fmla="*/ 319542 h 3508684"/>
                <a:gd name="connsiteX31207" fmla="*/ 1775698 w 2371972"/>
                <a:gd name="connsiteY31207" fmla="*/ 320399 h 3508684"/>
                <a:gd name="connsiteX31208" fmla="*/ 1774652 w 2371972"/>
                <a:gd name="connsiteY31208" fmla="*/ 321731 h 3508684"/>
                <a:gd name="connsiteX31209" fmla="*/ 1774367 w 2371972"/>
                <a:gd name="connsiteY31209" fmla="*/ 323253 h 3508684"/>
                <a:gd name="connsiteX31210" fmla="*/ 1772275 w 2371972"/>
                <a:gd name="connsiteY31210" fmla="*/ 323920 h 3508684"/>
                <a:gd name="connsiteX31211" fmla="*/ 1771799 w 2371972"/>
                <a:gd name="connsiteY31211" fmla="*/ 324776 h 3508684"/>
                <a:gd name="connsiteX31212" fmla="*/ 1772085 w 2371972"/>
                <a:gd name="connsiteY31212" fmla="*/ 325823 h 3508684"/>
                <a:gd name="connsiteX31213" fmla="*/ 1771039 w 2371972"/>
                <a:gd name="connsiteY31213" fmla="*/ 326489 h 3508684"/>
                <a:gd name="connsiteX31214" fmla="*/ 1770753 w 2371972"/>
                <a:gd name="connsiteY31214" fmla="*/ 327821 h 3508684"/>
                <a:gd name="connsiteX31215" fmla="*/ 1769897 w 2371972"/>
                <a:gd name="connsiteY31215" fmla="*/ 329153 h 3508684"/>
                <a:gd name="connsiteX31216" fmla="*/ 1770753 w 2371972"/>
                <a:gd name="connsiteY31216" fmla="*/ 330676 h 3508684"/>
                <a:gd name="connsiteX31217" fmla="*/ 1771419 w 2371972"/>
                <a:gd name="connsiteY31217" fmla="*/ 333911 h 3508684"/>
                <a:gd name="connsiteX31218" fmla="*/ 1770753 w 2371972"/>
                <a:gd name="connsiteY31218" fmla="*/ 334197 h 3508684"/>
                <a:gd name="connsiteX31219" fmla="*/ 1768946 w 2371972"/>
                <a:gd name="connsiteY31219" fmla="*/ 333340 h 3508684"/>
                <a:gd name="connsiteX31220" fmla="*/ 1765523 w 2371972"/>
                <a:gd name="connsiteY31220" fmla="*/ 332864 h 3508684"/>
                <a:gd name="connsiteX31221" fmla="*/ 1764857 w 2371972"/>
                <a:gd name="connsiteY31221" fmla="*/ 335434 h 3508684"/>
                <a:gd name="connsiteX31222" fmla="*/ 1761433 w 2371972"/>
                <a:gd name="connsiteY31222" fmla="*/ 335719 h 3508684"/>
                <a:gd name="connsiteX31223" fmla="*/ 1760768 w 2371972"/>
                <a:gd name="connsiteY31223" fmla="*/ 334863 h 3508684"/>
                <a:gd name="connsiteX31224" fmla="*/ 1759436 w 2371972"/>
                <a:gd name="connsiteY31224" fmla="*/ 334577 h 3508684"/>
                <a:gd name="connsiteX31225" fmla="*/ 1759912 w 2371972"/>
                <a:gd name="connsiteY31225" fmla="*/ 330581 h 3508684"/>
                <a:gd name="connsiteX31226" fmla="*/ 1759627 w 2371972"/>
                <a:gd name="connsiteY31226" fmla="*/ 329724 h 3508684"/>
                <a:gd name="connsiteX31227" fmla="*/ 1758581 w 2371972"/>
                <a:gd name="connsiteY31227" fmla="*/ 329724 h 3508684"/>
                <a:gd name="connsiteX31228" fmla="*/ 1757915 w 2371972"/>
                <a:gd name="connsiteY31228" fmla="*/ 331056 h 3508684"/>
                <a:gd name="connsiteX31229" fmla="*/ 1758390 w 2371972"/>
                <a:gd name="connsiteY31229" fmla="*/ 332103 h 3508684"/>
                <a:gd name="connsiteX31230" fmla="*/ 1758105 w 2371972"/>
                <a:gd name="connsiteY31230" fmla="*/ 333435 h 3508684"/>
                <a:gd name="connsiteX31231" fmla="*/ 1757820 w 2371972"/>
                <a:gd name="connsiteY31231" fmla="*/ 333911 h 3508684"/>
                <a:gd name="connsiteX31232" fmla="*/ 1756298 w 2371972"/>
                <a:gd name="connsiteY31232" fmla="*/ 334387 h 3508684"/>
                <a:gd name="connsiteX31233" fmla="*/ 1756013 w 2371972"/>
                <a:gd name="connsiteY31233" fmla="*/ 335910 h 3508684"/>
                <a:gd name="connsiteX31234" fmla="*/ 1756488 w 2371972"/>
                <a:gd name="connsiteY31234" fmla="*/ 335910 h 3508684"/>
                <a:gd name="connsiteX31235" fmla="*/ 1756774 w 2371972"/>
                <a:gd name="connsiteY31235" fmla="*/ 336766 h 3508684"/>
                <a:gd name="connsiteX31236" fmla="*/ 1755918 w 2371972"/>
                <a:gd name="connsiteY31236" fmla="*/ 336766 h 3508684"/>
                <a:gd name="connsiteX31237" fmla="*/ 1756203 w 2371972"/>
                <a:gd name="connsiteY31237" fmla="*/ 339526 h 3508684"/>
                <a:gd name="connsiteX31238" fmla="*/ 1756678 w 2371972"/>
                <a:gd name="connsiteY31238" fmla="*/ 340382 h 3508684"/>
                <a:gd name="connsiteX31239" fmla="*/ 1758485 w 2371972"/>
                <a:gd name="connsiteY31239" fmla="*/ 341238 h 3508684"/>
                <a:gd name="connsiteX31240" fmla="*/ 1758771 w 2371972"/>
                <a:gd name="connsiteY31240" fmla="*/ 342095 h 3508684"/>
                <a:gd name="connsiteX31241" fmla="*/ 1756678 w 2371972"/>
                <a:gd name="connsiteY31241" fmla="*/ 343808 h 3508684"/>
                <a:gd name="connsiteX31242" fmla="*/ 1753065 w 2371972"/>
                <a:gd name="connsiteY31242" fmla="*/ 344093 h 3508684"/>
                <a:gd name="connsiteX31243" fmla="*/ 1750973 w 2371972"/>
                <a:gd name="connsiteY31243" fmla="*/ 343237 h 3508684"/>
                <a:gd name="connsiteX31244" fmla="*/ 1748785 w 2371972"/>
                <a:gd name="connsiteY31244" fmla="*/ 341238 h 3508684"/>
                <a:gd name="connsiteX31245" fmla="*/ 1745647 w 2371972"/>
                <a:gd name="connsiteY31245" fmla="*/ 341524 h 3508684"/>
                <a:gd name="connsiteX31246" fmla="*/ 1743555 w 2371972"/>
                <a:gd name="connsiteY31246" fmla="*/ 340192 h 3508684"/>
                <a:gd name="connsiteX31247" fmla="*/ 1743079 w 2371972"/>
                <a:gd name="connsiteY31247" fmla="*/ 339811 h 3508684"/>
                <a:gd name="connsiteX31248" fmla="*/ 1743365 w 2371972"/>
                <a:gd name="connsiteY31248" fmla="*/ 338098 h 3508684"/>
                <a:gd name="connsiteX31249" fmla="*/ 1742699 w 2371972"/>
                <a:gd name="connsiteY31249" fmla="*/ 335719 h 3508684"/>
                <a:gd name="connsiteX31250" fmla="*/ 1741843 w 2371972"/>
                <a:gd name="connsiteY31250" fmla="*/ 335719 h 3508684"/>
                <a:gd name="connsiteX31251" fmla="*/ 1737754 w 2371972"/>
                <a:gd name="connsiteY31251" fmla="*/ 332960 h 3508684"/>
                <a:gd name="connsiteX31252" fmla="*/ 1736232 w 2371972"/>
                <a:gd name="connsiteY31252" fmla="*/ 333340 h 3508684"/>
                <a:gd name="connsiteX31253" fmla="*/ 1736422 w 2371972"/>
                <a:gd name="connsiteY31253" fmla="*/ 333340 h 3508684"/>
                <a:gd name="connsiteX31254" fmla="*/ 1735376 w 2371972"/>
                <a:gd name="connsiteY31254" fmla="*/ 333626 h 3508684"/>
                <a:gd name="connsiteX31255" fmla="*/ 1734045 w 2371972"/>
                <a:gd name="connsiteY31255" fmla="*/ 331913 h 3508684"/>
                <a:gd name="connsiteX31256" fmla="*/ 1732713 w 2371972"/>
                <a:gd name="connsiteY31256" fmla="*/ 331056 h 3508684"/>
                <a:gd name="connsiteX31257" fmla="*/ 1734520 w 2371972"/>
                <a:gd name="connsiteY31257" fmla="*/ 328677 h 3508684"/>
                <a:gd name="connsiteX31258" fmla="*/ 1734235 w 2371972"/>
                <a:gd name="connsiteY31258" fmla="*/ 326679 h 3508684"/>
                <a:gd name="connsiteX31259" fmla="*/ 1734901 w 2371972"/>
                <a:gd name="connsiteY31259" fmla="*/ 325157 h 3508684"/>
                <a:gd name="connsiteX31260" fmla="*/ 1734425 w 2371972"/>
                <a:gd name="connsiteY31260" fmla="*/ 324110 h 3508684"/>
                <a:gd name="connsiteX31261" fmla="*/ 1733379 w 2371972"/>
                <a:gd name="connsiteY31261" fmla="*/ 323634 h 3508684"/>
                <a:gd name="connsiteX31262" fmla="*/ 1732333 w 2371972"/>
                <a:gd name="connsiteY31262" fmla="*/ 322302 h 3508684"/>
                <a:gd name="connsiteX31263" fmla="*/ 1731667 w 2371972"/>
                <a:gd name="connsiteY31263" fmla="*/ 320589 h 3508684"/>
                <a:gd name="connsiteX31264" fmla="*/ 1731192 w 2371972"/>
                <a:gd name="connsiteY31264" fmla="*/ 317544 h 3508684"/>
                <a:gd name="connsiteX31265" fmla="*/ 1732048 w 2371972"/>
                <a:gd name="connsiteY31265" fmla="*/ 316021 h 3508684"/>
                <a:gd name="connsiteX31266" fmla="*/ 1732048 w 2371972"/>
                <a:gd name="connsiteY31266" fmla="*/ 315070 h 3508684"/>
                <a:gd name="connsiteX31267" fmla="*/ 1730716 w 2371972"/>
                <a:gd name="connsiteY31267" fmla="*/ 312310 h 3508684"/>
                <a:gd name="connsiteX31268" fmla="*/ 1731002 w 2371972"/>
                <a:gd name="connsiteY31268" fmla="*/ 308599 h 3508684"/>
                <a:gd name="connsiteX31269" fmla="*/ 1730336 w 2371972"/>
                <a:gd name="connsiteY31269" fmla="*/ 307552 h 3508684"/>
                <a:gd name="connsiteX31270" fmla="*/ 1729670 w 2371972"/>
                <a:gd name="connsiteY31270" fmla="*/ 307267 h 3508684"/>
                <a:gd name="connsiteX31271" fmla="*/ 1728814 w 2371972"/>
                <a:gd name="connsiteY31271" fmla="*/ 305078 h 3508684"/>
                <a:gd name="connsiteX31272" fmla="*/ 1729670 w 2371972"/>
                <a:gd name="connsiteY31272" fmla="*/ 304031 h 3508684"/>
                <a:gd name="connsiteX31273" fmla="*/ 1729670 w 2371972"/>
                <a:gd name="connsiteY31273" fmla="*/ 302794 h 3508684"/>
                <a:gd name="connsiteX31274" fmla="*/ 1730146 w 2371972"/>
                <a:gd name="connsiteY31274" fmla="*/ 302794 h 3508684"/>
                <a:gd name="connsiteX31275" fmla="*/ 1730146 w 2371972"/>
                <a:gd name="connsiteY31275" fmla="*/ 300320 h 3508684"/>
                <a:gd name="connsiteX31276" fmla="*/ 1731192 w 2371972"/>
                <a:gd name="connsiteY31276" fmla="*/ 298607 h 3508684"/>
                <a:gd name="connsiteX31277" fmla="*/ 1731192 w 2371972"/>
                <a:gd name="connsiteY31277" fmla="*/ 296609 h 3508684"/>
                <a:gd name="connsiteX31278" fmla="*/ 1732048 w 2371972"/>
                <a:gd name="connsiteY31278" fmla="*/ 296228 h 3508684"/>
                <a:gd name="connsiteX31279" fmla="*/ 1729956 w 2371972"/>
                <a:gd name="connsiteY31279" fmla="*/ 293659 h 3508684"/>
                <a:gd name="connsiteX31280" fmla="*/ 1729956 w 2371972"/>
                <a:gd name="connsiteY31280" fmla="*/ 292612 h 3508684"/>
                <a:gd name="connsiteX31281" fmla="*/ 1729480 w 2371972"/>
                <a:gd name="connsiteY31281" fmla="*/ 292327 h 3508684"/>
                <a:gd name="connsiteX31282" fmla="*/ 1729765 w 2371972"/>
                <a:gd name="connsiteY31282" fmla="*/ 291280 h 3508684"/>
                <a:gd name="connsiteX31283" fmla="*/ 1731953 w 2371972"/>
                <a:gd name="connsiteY31283" fmla="*/ 290424 h 3508684"/>
                <a:gd name="connsiteX31284" fmla="*/ 1731287 w 2371972"/>
                <a:gd name="connsiteY31284" fmla="*/ 289377 h 3508684"/>
                <a:gd name="connsiteX31285" fmla="*/ 1730526 w 2371972"/>
                <a:gd name="connsiteY31285" fmla="*/ 289377 h 3508684"/>
                <a:gd name="connsiteX31286" fmla="*/ 1730526 w 2371972"/>
                <a:gd name="connsiteY31286" fmla="*/ 286332 h 3508684"/>
                <a:gd name="connsiteX31287" fmla="*/ 1731572 w 2371972"/>
                <a:gd name="connsiteY31287" fmla="*/ 285856 h 3508684"/>
                <a:gd name="connsiteX31288" fmla="*/ 1731097 w 2371972"/>
                <a:gd name="connsiteY31288" fmla="*/ 279861 h 3508684"/>
                <a:gd name="connsiteX31289" fmla="*/ 1732618 w 2371972"/>
                <a:gd name="connsiteY31289" fmla="*/ 279005 h 3508684"/>
                <a:gd name="connsiteX31290" fmla="*/ 1733284 w 2371972"/>
                <a:gd name="connsiteY31290" fmla="*/ 279290 h 3508684"/>
                <a:gd name="connsiteX31291" fmla="*/ 1733569 w 2371972"/>
                <a:gd name="connsiteY31291" fmla="*/ 278624 h 3508684"/>
                <a:gd name="connsiteX31292" fmla="*/ 1734425 w 2371972"/>
                <a:gd name="connsiteY31292" fmla="*/ 278624 h 3508684"/>
                <a:gd name="connsiteX31293" fmla="*/ 1735471 w 2371972"/>
                <a:gd name="connsiteY31293" fmla="*/ 276245 h 3508684"/>
                <a:gd name="connsiteX31294" fmla="*/ 1735471 w 2371972"/>
                <a:gd name="connsiteY31294" fmla="*/ 274057 h 3508684"/>
                <a:gd name="connsiteX31295" fmla="*/ 1734615 w 2371972"/>
                <a:gd name="connsiteY31295" fmla="*/ 273200 h 3508684"/>
                <a:gd name="connsiteX31296" fmla="*/ 1733950 w 2371972"/>
                <a:gd name="connsiteY31296" fmla="*/ 271011 h 3508684"/>
                <a:gd name="connsiteX31297" fmla="*/ 1732618 w 2371972"/>
                <a:gd name="connsiteY31297" fmla="*/ 269965 h 3508684"/>
                <a:gd name="connsiteX31298" fmla="*/ 1732143 w 2371972"/>
                <a:gd name="connsiteY31298" fmla="*/ 267586 h 3508684"/>
                <a:gd name="connsiteX31299" fmla="*/ 1733189 w 2371972"/>
                <a:gd name="connsiteY31299" fmla="*/ 265397 h 3508684"/>
                <a:gd name="connsiteX31300" fmla="*/ 1734520 w 2371972"/>
                <a:gd name="connsiteY31300" fmla="*/ 263875 h 3508684"/>
                <a:gd name="connsiteX31301" fmla="*/ 1735376 w 2371972"/>
                <a:gd name="connsiteY31301" fmla="*/ 263589 h 3508684"/>
                <a:gd name="connsiteX31302" fmla="*/ 1735376 w 2371972"/>
                <a:gd name="connsiteY31302" fmla="*/ 263113 h 3508684"/>
                <a:gd name="connsiteX31303" fmla="*/ 1736042 w 2371972"/>
                <a:gd name="connsiteY31303" fmla="*/ 263399 h 3508684"/>
                <a:gd name="connsiteX31304" fmla="*/ 1737088 w 2371972"/>
                <a:gd name="connsiteY31304" fmla="*/ 262923 h 3508684"/>
                <a:gd name="connsiteX31305" fmla="*/ 1738134 w 2371972"/>
                <a:gd name="connsiteY31305" fmla="*/ 263779 h 3508684"/>
                <a:gd name="connsiteX31306" fmla="*/ 1737278 w 2371972"/>
                <a:gd name="connsiteY31306" fmla="*/ 264826 h 3508684"/>
                <a:gd name="connsiteX31307" fmla="*/ 1739085 w 2371972"/>
                <a:gd name="connsiteY31307" fmla="*/ 265112 h 3508684"/>
                <a:gd name="connsiteX31308" fmla="*/ 1739085 w 2371972"/>
                <a:gd name="connsiteY31308" fmla="*/ 264731 h 3508684"/>
                <a:gd name="connsiteX31309" fmla="*/ 1740131 w 2371972"/>
                <a:gd name="connsiteY31309" fmla="*/ 264445 h 3508684"/>
                <a:gd name="connsiteX31310" fmla="*/ 1741653 w 2371972"/>
                <a:gd name="connsiteY31310" fmla="*/ 261876 h 3508684"/>
                <a:gd name="connsiteX31311" fmla="*/ 1741653 w 2371972"/>
                <a:gd name="connsiteY31311" fmla="*/ 260354 h 3508684"/>
                <a:gd name="connsiteX31312" fmla="*/ 1740987 w 2371972"/>
                <a:gd name="connsiteY31312" fmla="*/ 259307 h 3508684"/>
                <a:gd name="connsiteX31313" fmla="*/ 1740226 w 2371972"/>
                <a:gd name="connsiteY31313" fmla="*/ 258831 h 3508684"/>
                <a:gd name="connsiteX31314" fmla="*/ 1738134 w 2371972"/>
                <a:gd name="connsiteY31314" fmla="*/ 259117 h 3508684"/>
                <a:gd name="connsiteX31315" fmla="*/ 1737373 w 2371972"/>
                <a:gd name="connsiteY31315" fmla="*/ 258641 h 3508684"/>
                <a:gd name="connsiteX31316" fmla="*/ 1735281 w 2371972"/>
                <a:gd name="connsiteY31316" fmla="*/ 255596 h 3508684"/>
                <a:gd name="connsiteX31317" fmla="*/ 1735757 w 2371972"/>
                <a:gd name="connsiteY31317" fmla="*/ 254930 h 3508684"/>
                <a:gd name="connsiteX31318" fmla="*/ 1735281 w 2371972"/>
                <a:gd name="connsiteY31318" fmla="*/ 251504 h 3508684"/>
                <a:gd name="connsiteX31319" fmla="*/ 1735757 w 2371972"/>
                <a:gd name="connsiteY31319" fmla="*/ 251218 h 3508684"/>
                <a:gd name="connsiteX31320" fmla="*/ 1736232 w 2371972"/>
                <a:gd name="connsiteY31320" fmla="*/ 248173 h 3508684"/>
                <a:gd name="connsiteX31321" fmla="*/ 1736232 w 2371972"/>
                <a:gd name="connsiteY31321" fmla="*/ 243606 h 3508684"/>
                <a:gd name="connsiteX31322" fmla="*/ 1735471 w 2371972"/>
                <a:gd name="connsiteY31322" fmla="*/ 243130 h 3508684"/>
                <a:gd name="connsiteX31323" fmla="*/ 1734615 w 2371972"/>
                <a:gd name="connsiteY31323" fmla="*/ 240085 h 3508684"/>
                <a:gd name="connsiteX31324" fmla="*/ 1733569 w 2371972"/>
                <a:gd name="connsiteY31324" fmla="*/ 239038 h 3508684"/>
                <a:gd name="connsiteX31325" fmla="*/ 1733094 w 2371972"/>
                <a:gd name="connsiteY31325" fmla="*/ 237706 h 3508684"/>
                <a:gd name="connsiteX31326" fmla="*/ 1733760 w 2371972"/>
                <a:gd name="connsiteY31326" fmla="*/ 236850 h 3508684"/>
                <a:gd name="connsiteX31327" fmla="*/ 1734615 w 2371972"/>
                <a:gd name="connsiteY31327" fmla="*/ 236564 h 3508684"/>
                <a:gd name="connsiteX31328" fmla="*/ 1734901 w 2371972"/>
                <a:gd name="connsiteY31328" fmla="*/ 233804 h 3508684"/>
                <a:gd name="connsiteX31329" fmla="*/ 1735566 w 2371972"/>
                <a:gd name="connsiteY31329" fmla="*/ 233329 h 3508684"/>
                <a:gd name="connsiteX31330" fmla="*/ 1735566 w 2371972"/>
                <a:gd name="connsiteY31330" fmla="*/ 232377 h 3508684"/>
                <a:gd name="connsiteX31331" fmla="*/ 1734901 w 2371972"/>
                <a:gd name="connsiteY31331" fmla="*/ 232092 h 3508684"/>
                <a:gd name="connsiteX31332" fmla="*/ 1734615 w 2371972"/>
                <a:gd name="connsiteY31332" fmla="*/ 231425 h 3508684"/>
                <a:gd name="connsiteX31333" fmla="*/ 1734615 w 2371972"/>
                <a:gd name="connsiteY31333" fmla="*/ 229047 h 3508684"/>
                <a:gd name="connsiteX31334" fmla="*/ 1735281 w 2371972"/>
                <a:gd name="connsiteY31334" fmla="*/ 228761 h 3508684"/>
                <a:gd name="connsiteX31335" fmla="*/ 1735566 w 2371972"/>
                <a:gd name="connsiteY31335" fmla="*/ 227714 h 3508684"/>
                <a:gd name="connsiteX31336" fmla="*/ 1736422 w 2371972"/>
                <a:gd name="connsiteY31336" fmla="*/ 227429 h 3508684"/>
                <a:gd name="connsiteX31337" fmla="*/ 1736422 w 2371972"/>
                <a:gd name="connsiteY31337" fmla="*/ 226763 h 3508684"/>
                <a:gd name="connsiteX31338" fmla="*/ 1735947 w 2371972"/>
                <a:gd name="connsiteY31338" fmla="*/ 225430 h 3508684"/>
                <a:gd name="connsiteX31339" fmla="*/ 1733474 w 2371972"/>
                <a:gd name="connsiteY31339" fmla="*/ 225430 h 3508684"/>
                <a:gd name="connsiteX31340" fmla="*/ 1732713 w 2371972"/>
                <a:gd name="connsiteY31340" fmla="*/ 224955 h 3508684"/>
                <a:gd name="connsiteX31341" fmla="*/ 1731857 w 2371972"/>
                <a:gd name="connsiteY31341" fmla="*/ 223432 h 3508684"/>
                <a:gd name="connsiteX31342" fmla="*/ 1731857 w 2371972"/>
                <a:gd name="connsiteY31342" fmla="*/ 221910 h 3508684"/>
                <a:gd name="connsiteX31343" fmla="*/ 1732523 w 2371972"/>
                <a:gd name="connsiteY31343" fmla="*/ 220387 h 3508684"/>
                <a:gd name="connsiteX31344" fmla="*/ 1732999 w 2371972"/>
                <a:gd name="connsiteY31344" fmla="*/ 220387 h 3508684"/>
                <a:gd name="connsiteX31345" fmla="*/ 1734520 w 2371972"/>
                <a:gd name="connsiteY31345" fmla="*/ 218674 h 3508684"/>
                <a:gd name="connsiteX31346" fmla="*/ 1734996 w 2371972"/>
                <a:gd name="connsiteY31346" fmla="*/ 217818 h 3508684"/>
                <a:gd name="connsiteX31347" fmla="*/ 1734996 w 2371972"/>
                <a:gd name="connsiteY31347" fmla="*/ 216200 h 3508684"/>
                <a:gd name="connsiteX31348" fmla="*/ 1736803 w 2371972"/>
                <a:gd name="connsiteY31348" fmla="*/ 215153 h 3508684"/>
                <a:gd name="connsiteX31349" fmla="*/ 1737659 w 2371972"/>
                <a:gd name="connsiteY31349" fmla="*/ 213155 h 3508684"/>
                <a:gd name="connsiteX31350" fmla="*/ 1742604 w 2371972"/>
                <a:gd name="connsiteY31350" fmla="*/ 211157 h 3508684"/>
                <a:gd name="connsiteX31351" fmla="*/ 1743650 w 2371972"/>
                <a:gd name="connsiteY31351" fmla="*/ 209634 h 3508684"/>
                <a:gd name="connsiteX31352" fmla="*/ 1743650 w 2371972"/>
                <a:gd name="connsiteY31352" fmla="*/ 208968 h 3508684"/>
                <a:gd name="connsiteX31353" fmla="*/ 1744696 w 2371972"/>
                <a:gd name="connsiteY31353" fmla="*/ 208112 h 3508684"/>
                <a:gd name="connsiteX31354" fmla="*/ 1744696 w 2371972"/>
                <a:gd name="connsiteY31354" fmla="*/ 203544 h 3508684"/>
                <a:gd name="connsiteX31355" fmla="*/ 1746883 w 2371972"/>
                <a:gd name="connsiteY31355" fmla="*/ 202688 h 3508684"/>
                <a:gd name="connsiteX31356" fmla="*/ 1746408 w 2371972"/>
                <a:gd name="connsiteY31356" fmla="*/ 200499 h 3508684"/>
                <a:gd name="connsiteX31357" fmla="*/ 1745932 w 2371972"/>
                <a:gd name="connsiteY31357" fmla="*/ 200499 h 3508684"/>
                <a:gd name="connsiteX31358" fmla="*/ 1744125 w 2371972"/>
                <a:gd name="connsiteY31358" fmla="*/ 197930 h 3508684"/>
                <a:gd name="connsiteX31359" fmla="*/ 1742033 w 2371972"/>
                <a:gd name="connsiteY31359" fmla="*/ 197930 h 3508684"/>
                <a:gd name="connsiteX31360" fmla="*/ 1741272 w 2371972"/>
                <a:gd name="connsiteY31360" fmla="*/ 198596 h 3508684"/>
                <a:gd name="connsiteX31361" fmla="*/ 1739180 w 2371972"/>
                <a:gd name="connsiteY31361" fmla="*/ 198881 h 3508684"/>
                <a:gd name="connsiteX31362" fmla="*/ 1738134 w 2371972"/>
                <a:gd name="connsiteY31362" fmla="*/ 198025 h 3508684"/>
                <a:gd name="connsiteX31363" fmla="*/ 1738134 w 2371972"/>
                <a:gd name="connsiteY31363" fmla="*/ 196027 h 3508684"/>
                <a:gd name="connsiteX31364" fmla="*/ 1739941 w 2371972"/>
                <a:gd name="connsiteY31364" fmla="*/ 195170 h 3508684"/>
                <a:gd name="connsiteX31365" fmla="*/ 1743365 w 2371972"/>
                <a:gd name="connsiteY31365" fmla="*/ 195170 h 3508684"/>
                <a:gd name="connsiteX31366" fmla="*/ 1743650 w 2371972"/>
                <a:gd name="connsiteY31366" fmla="*/ 195646 h 3508684"/>
                <a:gd name="connsiteX31367" fmla="*/ 1744981 w 2371972"/>
                <a:gd name="connsiteY31367" fmla="*/ 195646 h 3508684"/>
                <a:gd name="connsiteX31368" fmla="*/ 1744981 w 2371972"/>
                <a:gd name="connsiteY31368" fmla="*/ 196502 h 3508684"/>
                <a:gd name="connsiteX31369" fmla="*/ 1745647 w 2371972"/>
                <a:gd name="connsiteY31369" fmla="*/ 197168 h 3508684"/>
                <a:gd name="connsiteX31370" fmla="*/ 1747168 w 2371972"/>
                <a:gd name="connsiteY31370" fmla="*/ 197168 h 3508684"/>
                <a:gd name="connsiteX31371" fmla="*/ 1748215 w 2371972"/>
                <a:gd name="connsiteY31371" fmla="*/ 198025 h 3508684"/>
                <a:gd name="connsiteX31372" fmla="*/ 1749546 w 2371972"/>
                <a:gd name="connsiteY31372" fmla="*/ 197549 h 3508684"/>
                <a:gd name="connsiteX31373" fmla="*/ 1749926 w 2371972"/>
                <a:gd name="connsiteY31373" fmla="*/ 195265 h 3508684"/>
                <a:gd name="connsiteX31374" fmla="*/ 1750973 w 2371972"/>
                <a:gd name="connsiteY31374" fmla="*/ 194409 h 3508684"/>
                <a:gd name="connsiteX31375" fmla="*/ 1753065 w 2371972"/>
                <a:gd name="connsiteY31375" fmla="*/ 194409 h 3508684"/>
                <a:gd name="connsiteX31376" fmla="*/ 1753730 w 2371972"/>
                <a:gd name="connsiteY31376" fmla="*/ 193552 h 3508684"/>
                <a:gd name="connsiteX31377" fmla="*/ 1755537 w 2371972"/>
                <a:gd name="connsiteY31377" fmla="*/ 194028 h 3508684"/>
                <a:gd name="connsiteX31378" fmla="*/ 1758200 w 2371972"/>
                <a:gd name="connsiteY31378" fmla="*/ 193362 h 3508684"/>
                <a:gd name="connsiteX31379" fmla="*/ 1758961 w 2371972"/>
                <a:gd name="connsiteY31379" fmla="*/ 193743 h 3508684"/>
                <a:gd name="connsiteX31380" fmla="*/ 1761053 w 2371972"/>
                <a:gd name="connsiteY31380" fmla="*/ 193457 h 3508684"/>
                <a:gd name="connsiteX31381" fmla="*/ 1762099 w 2371972"/>
                <a:gd name="connsiteY31381" fmla="*/ 192791 h 3508684"/>
                <a:gd name="connsiteX31382" fmla="*/ 1763906 w 2371972"/>
                <a:gd name="connsiteY31382" fmla="*/ 192791 h 3508684"/>
                <a:gd name="connsiteX31383" fmla="*/ 1767710 w 2371972"/>
                <a:gd name="connsiteY31383" fmla="*/ 189365 h 3508684"/>
                <a:gd name="connsiteX31384" fmla="*/ 1769041 w 2371972"/>
                <a:gd name="connsiteY31384" fmla="*/ 188699 h 3508684"/>
                <a:gd name="connsiteX31385" fmla="*/ 1769517 w 2371972"/>
                <a:gd name="connsiteY31385" fmla="*/ 189080 h 3508684"/>
                <a:gd name="connsiteX31386" fmla="*/ 1771799 w 2371972"/>
                <a:gd name="connsiteY31386" fmla="*/ 187748 h 3508684"/>
                <a:gd name="connsiteX31387" fmla="*/ 1773131 w 2371972"/>
                <a:gd name="connsiteY31387" fmla="*/ 187748 h 3508684"/>
                <a:gd name="connsiteX31388" fmla="*/ 1773416 w 2371972"/>
                <a:gd name="connsiteY31388" fmla="*/ 187272 h 3508684"/>
                <a:gd name="connsiteX31389" fmla="*/ 1774938 w 2371972"/>
                <a:gd name="connsiteY31389" fmla="*/ 187272 h 3508684"/>
                <a:gd name="connsiteX31390" fmla="*/ 1775413 w 2371972"/>
                <a:gd name="connsiteY31390" fmla="*/ 186606 h 3508684"/>
                <a:gd name="connsiteX31391" fmla="*/ 1777696 w 2371972"/>
                <a:gd name="connsiteY31391" fmla="*/ 185940 h 3508684"/>
                <a:gd name="connsiteX31392" fmla="*/ 1778551 w 2371972"/>
                <a:gd name="connsiteY31392" fmla="*/ 184227 h 3508684"/>
                <a:gd name="connsiteX31393" fmla="*/ 1779597 w 2371972"/>
                <a:gd name="connsiteY31393" fmla="*/ 183561 h 3508684"/>
                <a:gd name="connsiteX31394" fmla="*/ 1781404 w 2371972"/>
                <a:gd name="connsiteY31394" fmla="*/ 183085 h 3508684"/>
                <a:gd name="connsiteX31395" fmla="*/ 1782165 w 2371972"/>
                <a:gd name="connsiteY31395" fmla="*/ 183751 h 3508684"/>
                <a:gd name="connsiteX31396" fmla="*/ 1783211 w 2371972"/>
                <a:gd name="connsiteY31396" fmla="*/ 183466 h 3508684"/>
                <a:gd name="connsiteX31397" fmla="*/ 1784257 w 2371972"/>
                <a:gd name="connsiteY31397" fmla="*/ 184132 h 3508684"/>
                <a:gd name="connsiteX31398" fmla="*/ 1786730 w 2371972"/>
                <a:gd name="connsiteY31398" fmla="*/ 182133 h 3508684"/>
                <a:gd name="connsiteX31399" fmla="*/ 1792721 w 2371972"/>
                <a:gd name="connsiteY31399" fmla="*/ 182799 h 3508684"/>
                <a:gd name="connsiteX31400" fmla="*/ 1793197 w 2371972"/>
                <a:gd name="connsiteY31400" fmla="*/ 182324 h 3508684"/>
                <a:gd name="connsiteX31401" fmla="*/ 1793958 w 2371972"/>
                <a:gd name="connsiteY31401" fmla="*/ 182609 h 3508684"/>
                <a:gd name="connsiteX31402" fmla="*/ 1794243 w 2371972"/>
                <a:gd name="connsiteY31402" fmla="*/ 182133 h 3508684"/>
                <a:gd name="connsiteX31403" fmla="*/ 1796715 w 2371972"/>
                <a:gd name="connsiteY31403" fmla="*/ 182419 h 3508684"/>
                <a:gd name="connsiteX31404" fmla="*/ 1796715 w 2371972"/>
                <a:gd name="connsiteY31404" fmla="*/ 181943 h 3508684"/>
                <a:gd name="connsiteX31405" fmla="*/ 1797476 w 2371972"/>
                <a:gd name="connsiteY31405" fmla="*/ 181943 h 3508684"/>
                <a:gd name="connsiteX31406" fmla="*/ 1797476 w 2371972"/>
                <a:gd name="connsiteY31406" fmla="*/ 182704 h 3508684"/>
                <a:gd name="connsiteX31407" fmla="*/ 2024954 w 2371972"/>
                <a:gd name="connsiteY31407" fmla="*/ 177661 h 3508684"/>
                <a:gd name="connsiteX31408" fmla="*/ 2027142 w 2371972"/>
                <a:gd name="connsiteY31408" fmla="*/ 180040 h 3508684"/>
                <a:gd name="connsiteX31409" fmla="*/ 2028663 w 2371972"/>
                <a:gd name="connsiteY31409" fmla="*/ 180516 h 3508684"/>
                <a:gd name="connsiteX31410" fmla="*/ 2030755 w 2371972"/>
                <a:gd name="connsiteY31410" fmla="*/ 182229 h 3508684"/>
                <a:gd name="connsiteX31411" fmla="*/ 2031611 w 2371972"/>
                <a:gd name="connsiteY31411" fmla="*/ 182514 h 3508684"/>
                <a:gd name="connsiteX31412" fmla="*/ 2031326 w 2371972"/>
                <a:gd name="connsiteY31412" fmla="*/ 183846 h 3508684"/>
                <a:gd name="connsiteX31413" fmla="*/ 2027712 w 2371972"/>
                <a:gd name="connsiteY31413" fmla="*/ 184132 h 3508684"/>
                <a:gd name="connsiteX31414" fmla="*/ 2025430 w 2371972"/>
                <a:gd name="connsiteY31414" fmla="*/ 181753 h 3508684"/>
                <a:gd name="connsiteX31415" fmla="*/ 2024574 w 2371972"/>
                <a:gd name="connsiteY31415" fmla="*/ 181277 h 3508684"/>
                <a:gd name="connsiteX31416" fmla="*/ 2023718 w 2371972"/>
                <a:gd name="connsiteY31416" fmla="*/ 181562 h 3508684"/>
                <a:gd name="connsiteX31417" fmla="*/ 2023718 w 2371972"/>
                <a:gd name="connsiteY31417" fmla="*/ 183561 h 3508684"/>
                <a:gd name="connsiteX31418" fmla="*/ 2025240 w 2371972"/>
                <a:gd name="connsiteY31418" fmla="*/ 185274 h 3508684"/>
                <a:gd name="connsiteX31419" fmla="*/ 2026286 w 2371972"/>
                <a:gd name="connsiteY31419" fmla="*/ 185274 h 3508684"/>
                <a:gd name="connsiteX31420" fmla="*/ 2027142 w 2371972"/>
                <a:gd name="connsiteY31420" fmla="*/ 186606 h 3508684"/>
                <a:gd name="connsiteX31421" fmla="*/ 2027902 w 2371972"/>
                <a:gd name="connsiteY31421" fmla="*/ 186606 h 3508684"/>
                <a:gd name="connsiteX31422" fmla="*/ 2027617 w 2371972"/>
                <a:gd name="connsiteY31422" fmla="*/ 187653 h 3508684"/>
                <a:gd name="connsiteX31423" fmla="*/ 2026286 w 2371972"/>
                <a:gd name="connsiteY31423" fmla="*/ 188985 h 3508684"/>
                <a:gd name="connsiteX31424" fmla="*/ 2026286 w 2371972"/>
                <a:gd name="connsiteY31424" fmla="*/ 190698 h 3508684"/>
                <a:gd name="connsiteX31425" fmla="*/ 2027142 w 2371972"/>
                <a:gd name="connsiteY31425" fmla="*/ 192030 h 3508684"/>
                <a:gd name="connsiteX31426" fmla="*/ 2028663 w 2371972"/>
                <a:gd name="connsiteY31426" fmla="*/ 192506 h 3508684"/>
                <a:gd name="connsiteX31427" fmla="*/ 2028663 w 2371972"/>
                <a:gd name="connsiteY31427" fmla="*/ 191459 h 3508684"/>
                <a:gd name="connsiteX31428" fmla="*/ 2029519 w 2371972"/>
                <a:gd name="connsiteY31428" fmla="*/ 191459 h 3508684"/>
                <a:gd name="connsiteX31429" fmla="*/ 2029804 w 2371972"/>
                <a:gd name="connsiteY31429" fmla="*/ 190412 h 3508684"/>
                <a:gd name="connsiteX31430" fmla="*/ 2030850 w 2371972"/>
                <a:gd name="connsiteY31430" fmla="*/ 190127 h 3508684"/>
                <a:gd name="connsiteX31431" fmla="*/ 2031896 w 2371972"/>
                <a:gd name="connsiteY31431" fmla="*/ 190602 h 3508684"/>
                <a:gd name="connsiteX31432" fmla="*/ 2032372 w 2371972"/>
                <a:gd name="connsiteY31432" fmla="*/ 191459 h 3508684"/>
                <a:gd name="connsiteX31433" fmla="*/ 2034654 w 2371972"/>
                <a:gd name="connsiteY31433" fmla="*/ 192125 h 3508684"/>
                <a:gd name="connsiteX31434" fmla="*/ 2035510 w 2371972"/>
                <a:gd name="connsiteY31434" fmla="*/ 193648 h 3508684"/>
                <a:gd name="connsiteX31435" fmla="*/ 2037032 w 2371972"/>
                <a:gd name="connsiteY31435" fmla="*/ 193648 h 3508684"/>
                <a:gd name="connsiteX31436" fmla="*/ 2037507 w 2371972"/>
                <a:gd name="connsiteY31436" fmla="*/ 192791 h 3508684"/>
                <a:gd name="connsiteX31437" fmla="*/ 2038553 w 2371972"/>
                <a:gd name="connsiteY31437" fmla="*/ 192315 h 3508684"/>
                <a:gd name="connsiteX31438" fmla="*/ 2039029 w 2371972"/>
                <a:gd name="connsiteY31438" fmla="*/ 193838 h 3508684"/>
                <a:gd name="connsiteX31439" fmla="*/ 2039885 w 2371972"/>
                <a:gd name="connsiteY31439" fmla="*/ 194123 h 3508684"/>
                <a:gd name="connsiteX31440" fmla="*/ 2041216 w 2371972"/>
                <a:gd name="connsiteY31440" fmla="*/ 193648 h 3508684"/>
                <a:gd name="connsiteX31441" fmla="*/ 2042072 w 2371972"/>
                <a:gd name="connsiteY31441" fmla="*/ 192791 h 3508684"/>
                <a:gd name="connsiteX31442" fmla="*/ 2043118 w 2371972"/>
                <a:gd name="connsiteY31442" fmla="*/ 192791 h 3508684"/>
                <a:gd name="connsiteX31443" fmla="*/ 2045781 w 2371972"/>
                <a:gd name="connsiteY31443" fmla="*/ 191744 h 3508684"/>
                <a:gd name="connsiteX31444" fmla="*/ 2046542 w 2371972"/>
                <a:gd name="connsiteY31444" fmla="*/ 191744 h 3508684"/>
                <a:gd name="connsiteX31445" fmla="*/ 2048063 w 2371972"/>
                <a:gd name="connsiteY31445" fmla="*/ 193743 h 3508684"/>
                <a:gd name="connsiteX31446" fmla="*/ 2048063 w 2371972"/>
                <a:gd name="connsiteY31446" fmla="*/ 195741 h 3508684"/>
                <a:gd name="connsiteX31447" fmla="*/ 2047208 w 2371972"/>
                <a:gd name="connsiteY31447" fmla="*/ 196407 h 3508684"/>
                <a:gd name="connsiteX31448" fmla="*/ 2044735 w 2371972"/>
                <a:gd name="connsiteY31448" fmla="*/ 196693 h 3508684"/>
                <a:gd name="connsiteX31449" fmla="*/ 2043974 w 2371972"/>
                <a:gd name="connsiteY31449" fmla="*/ 197168 h 3508684"/>
                <a:gd name="connsiteX31450" fmla="*/ 2040551 w 2371972"/>
                <a:gd name="connsiteY31450" fmla="*/ 196502 h 3508684"/>
                <a:gd name="connsiteX31451" fmla="*/ 2039504 w 2371972"/>
                <a:gd name="connsiteY31451" fmla="*/ 197359 h 3508684"/>
                <a:gd name="connsiteX31452" fmla="*/ 2037032 w 2371972"/>
                <a:gd name="connsiteY31452" fmla="*/ 196978 h 3508684"/>
                <a:gd name="connsiteX31453" fmla="*/ 2036556 w 2371972"/>
                <a:gd name="connsiteY31453" fmla="*/ 197835 h 3508684"/>
                <a:gd name="connsiteX31454" fmla="*/ 2035891 w 2371972"/>
                <a:gd name="connsiteY31454" fmla="*/ 198120 h 3508684"/>
                <a:gd name="connsiteX31455" fmla="*/ 2035605 w 2371972"/>
                <a:gd name="connsiteY31455" fmla="*/ 201165 h 3508684"/>
                <a:gd name="connsiteX31456" fmla="*/ 2034559 w 2371972"/>
                <a:gd name="connsiteY31456" fmla="*/ 201641 h 3508684"/>
                <a:gd name="connsiteX31457" fmla="*/ 2035035 w 2371972"/>
                <a:gd name="connsiteY31457" fmla="*/ 203354 h 3508684"/>
                <a:gd name="connsiteX31458" fmla="*/ 2033228 w 2371972"/>
                <a:gd name="connsiteY31458" fmla="*/ 204210 h 3508684"/>
                <a:gd name="connsiteX31459" fmla="*/ 2033228 w 2371972"/>
                <a:gd name="connsiteY31459" fmla="*/ 205257 h 3508684"/>
                <a:gd name="connsiteX31460" fmla="*/ 2034084 w 2371972"/>
                <a:gd name="connsiteY31460" fmla="*/ 206589 h 3508684"/>
                <a:gd name="connsiteX31461" fmla="*/ 2035130 w 2371972"/>
                <a:gd name="connsiteY31461" fmla="*/ 210015 h 3508684"/>
                <a:gd name="connsiteX31462" fmla="*/ 2038744 w 2371972"/>
                <a:gd name="connsiteY31462" fmla="*/ 214297 h 3508684"/>
                <a:gd name="connsiteX31463" fmla="*/ 2042358 w 2371972"/>
                <a:gd name="connsiteY31463" fmla="*/ 215344 h 3508684"/>
                <a:gd name="connsiteX31464" fmla="*/ 2043689 w 2371972"/>
                <a:gd name="connsiteY31464" fmla="*/ 214678 h 3508684"/>
                <a:gd name="connsiteX31465" fmla="*/ 2043213 w 2371972"/>
                <a:gd name="connsiteY31465" fmla="*/ 212965 h 3508684"/>
                <a:gd name="connsiteX31466" fmla="*/ 2043879 w 2371972"/>
                <a:gd name="connsiteY31466" fmla="*/ 211918 h 3508684"/>
                <a:gd name="connsiteX31467" fmla="*/ 2046161 w 2371972"/>
                <a:gd name="connsiteY31467" fmla="*/ 211918 h 3508684"/>
                <a:gd name="connsiteX31468" fmla="*/ 2050346 w 2371972"/>
                <a:gd name="connsiteY31468" fmla="*/ 210395 h 3508684"/>
                <a:gd name="connsiteX31469" fmla="*/ 2052533 w 2371972"/>
                <a:gd name="connsiteY31469" fmla="*/ 210395 h 3508684"/>
                <a:gd name="connsiteX31470" fmla="*/ 2052818 w 2371972"/>
                <a:gd name="connsiteY31470" fmla="*/ 210871 h 3508684"/>
                <a:gd name="connsiteX31471" fmla="*/ 2054625 w 2371972"/>
                <a:gd name="connsiteY31471" fmla="*/ 211157 h 3508684"/>
                <a:gd name="connsiteX31472" fmla="*/ 2056717 w 2371972"/>
                <a:gd name="connsiteY31472" fmla="*/ 208968 h 3508684"/>
                <a:gd name="connsiteX31473" fmla="*/ 2060141 w 2371972"/>
                <a:gd name="connsiteY31473" fmla="*/ 209444 h 3508684"/>
                <a:gd name="connsiteX31474" fmla="*/ 2060426 w 2371972"/>
                <a:gd name="connsiteY31474" fmla="*/ 210776 h 3508684"/>
                <a:gd name="connsiteX31475" fmla="*/ 2061282 w 2371972"/>
                <a:gd name="connsiteY31475" fmla="*/ 211823 h 3508684"/>
                <a:gd name="connsiteX31476" fmla="*/ 2061282 w 2371972"/>
                <a:gd name="connsiteY31476" fmla="*/ 213155 h 3508684"/>
                <a:gd name="connsiteX31477" fmla="*/ 2060426 w 2371972"/>
                <a:gd name="connsiteY31477" fmla="*/ 213821 h 3508684"/>
                <a:gd name="connsiteX31478" fmla="*/ 2059761 w 2371972"/>
                <a:gd name="connsiteY31478" fmla="*/ 215153 h 3508684"/>
                <a:gd name="connsiteX31479" fmla="*/ 2058429 w 2371972"/>
                <a:gd name="connsiteY31479" fmla="*/ 215629 h 3508684"/>
                <a:gd name="connsiteX31480" fmla="*/ 2056622 w 2371972"/>
                <a:gd name="connsiteY31480" fmla="*/ 217152 h 3508684"/>
                <a:gd name="connsiteX31481" fmla="*/ 2056908 w 2371972"/>
                <a:gd name="connsiteY31481" fmla="*/ 218865 h 3508684"/>
                <a:gd name="connsiteX31482" fmla="*/ 2057573 w 2371972"/>
                <a:gd name="connsiteY31482" fmla="*/ 219340 h 3508684"/>
                <a:gd name="connsiteX31483" fmla="*/ 2057859 w 2371972"/>
                <a:gd name="connsiteY31483" fmla="*/ 220197 h 3508684"/>
                <a:gd name="connsiteX31484" fmla="*/ 2057859 w 2371972"/>
                <a:gd name="connsiteY31484" fmla="*/ 222195 h 3508684"/>
                <a:gd name="connsiteX31485" fmla="*/ 2058905 w 2371972"/>
                <a:gd name="connsiteY31485" fmla="*/ 223242 h 3508684"/>
                <a:gd name="connsiteX31486" fmla="*/ 2058905 w 2371972"/>
                <a:gd name="connsiteY31486" fmla="*/ 224764 h 3508684"/>
                <a:gd name="connsiteX31487" fmla="*/ 2057573 w 2371972"/>
                <a:gd name="connsiteY31487" fmla="*/ 225240 h 3508684"/>
                <a:gd name="connsiteX31488" fmla="*/ 2057098 w 2371972"/>
                <a:gd name="connsiteY31488" fmla="*/ 226097 h 3508684"/>
                <a:gd name="connsiteX31489" fmla="*/ 2058429 w 2371972"/>
                <a:gd name="connsiteY31489" fmla="*/ 226572 h 3508684"/>
                <a:gd name="connsiteX31490" fmla="*/ 2058429 w 2371972"/>
                <a:gd name="connsiteY31490" fmla="*/ 227429 h 3508684"/>
                <a:gd name="connsiteX31491" fmla="*/ 2059475 w 2371972"/>
                <a:gd name="connsiteY31491" fmla="*/ 228761 h 3508684"/>
                <a:gd name="connsiteX31492" fmla="*/ 2060141 w 2371972"/>
                <a:gd name="connsiteY31492" fmla="*/ 229427 h 3508684"/>
                <a:gd name="connsiteX31493" fmla="*/ 2061663 w 2371972"/>
                <a:gd name="connsiteY31493" fmla="*/ 229903 h 3508684"/>
                <a:gd name="connsiteX31494" fmla="*/ 2061663 w 2371972"/>
                <a:gd name="connsiteY31494" fmla="*/ 230379 h 3508684"/>
                <a:gd name="connsiteX31495" fmla="*/ 2062424 w 2371972"/>
                <a:gd name="connsiteY31495" fmla="*/ 230379 h 3508684"/>
                <a:gd name="connsiteX31496" fmla="*/ 2063089 w 2371972"/>
                <a:gd name="connsiteY31496" fmla="*/ 231045 h 3508684"/>
                <a:gd name="connsiteX31497" fmla="*/ 2066513 w 2371972"/>
                <a:gd name="connsiteY31497" fmla="*/ 231045 h 3508684"/>
                <a:gd name="connsiteX31498" fmla="*/ 2066798 w 2371972"/>
                <a:gd name="connsiteY31498" fmla="*/ 231711 h 3508684"/>
                <a:gd name="connsiteX31499" fmla="*/ 2068129 w 2371972"/>
                <a:gd name="connsiteY31499" fmla="*/ 231711 h 3508684"/>
                <a:gd name="connsiteX31500" fmla="*/ 2067274 w 2371972"/>
                <a:gd name="connsiteY31500" fmla="*/ 233233 h 3508684"/>
                <a:gd name="connsiteX31501" fmla="*/ 2066418 w 2371972"/>
                <a:gd name="connsiteY31501" fmla="*/ 233233 h 3508684"/>
                <a:gd name="connsiteX31502" fmla="*/ 2065562 w 2371972"/>
                <a:gd name="connsiteY31502" fmla="*/ 234090 h 3508684"/>
                <a:gd name="connsiteX31503" fmla="*/ 2064801 w 2371972"/>
                <a:gd name="connsiteY31503" fmla="*/ 236469 h 3508684"/>
                <a:gd name="connsiteX31504" fmla="*/ 2062328 w 2371972"/>
                <a:gd name="connsiteY31504" fmla="*/ 238182 h 3508684"/>
                <a:gd name="connsiteX31505" fmla="*/ 2060807 w 2371972"/>
                <a:gd name="connsiteY31505" fmla="*/ 240370 h 3508684"/>
                <a:gd name="connsiteX31506" fmla="*/ 2061282 w 2371972"/>
                <a:gd name="connsiteY31506" fmla="*/ 243130 h 3508684"/>
                <a:gd name="connsiteX31507" fmla="*/ 2061758 w 2371972"/>
                <a:gd name="connsiteY31507" fmla="*/ 243606 h 3508684"/>
                <a:gd name="connsiteX31508" fmla="*/ 2063850 w 2371972"/>
                <a:gd name="connsiteY31508" fmla="*/ 243606 h 3508684"/>
                <a:gd name="connsiteX31509" fmla="*/ 2063850 w 2371972"/>
                <a:gd name="connsiteY31509" fmla="*/ 244653 h 3508684"/>
                <a:gd name="connsiteX31510" fmla="*/ 2062519 w 2371972"/>
                <a:gd name="connsiteY31510" fmla="*/ 245699 h 3508684"/>
                <a:gd name="connsiteX31511" fmla="*/ 2060712 w 2371972"/>
                <a:gd name="connsiteY31511" fmla="*/ 245699 h 3508684"/>
                <a:gd name="connsiteX31512" fmla="*/ 2059190 w 2371972"/>
                <a:gd name="connsiteY31512" fmla="*/ 244367 h 3508684"/>
                <a:gd name="connsiteX31513" fmla="*/ 2058334 w 2371972"/>
                <a:gd name="connsiteY31513" fmla="*/ 240085 h 3508684"/>
                <a:gd name="connsiteX31514" fmla="*/ 2051677 w 2371972"/>
                <a:gd name="connsiteY31514" fmla="*/ 240370 h 3508684"/>
                <a:gd name="connsiteX31515" fmla="*/ 2051677 w 2371972"/>
                <a:gd name="connsiteY31515" fmla="*/ 239895 h 3508684"/>
                <a:gd name="connsiteX31516" fmla="*/ 2051012 w 2371972"/>
                <a:gd name="connsiteY31516" fmla="*/ 239609 h 3508684"/>
                <a:gd name="connsiteX31517" fmla="*/ 2051012 w 2371972"/>
                <a:gd name="connsiteY31517" fmla="*/ 240656 h 3508684"/>
                <a:gd name="connsiteX31518" fmla="*/ 2049490 w 2371972"/>
                <a:gd name="connsiteY31518" fmla="*/ 243035 h 3508684"/>
                <a:gd name="connsiteX31519" fmla="*/ 2047017 w 2371972"/>
                <a:gd name="connsiteY31519" fmla="*/ 245033 h 3508684"/>
                <a:gd name="connsiteX31520" fmla="*/ 2045686 w 2371972"/>
                <a:gd name="connsiteY31520" fmla="*/ 245509 h 3508684"/>
                <a:gd name="connsiteX31521" fmla="*/ 2045401 w 2371972"/>
                <a:gd name="connsiteY31521" fmla="*/ 246175 h 3508684"/>
                <a:gd name="connsiteX31522" fmla="*/ 2044925 w 2371972"/>
                <a:gd name="connsiteY31522" fmla="*/ 244462 h 3508684"/>
                <a:gd name="connsiteX31523" fmla="*/ 2043118 w 2371972"/>
                <a:gd name="connsiteY31523" fmla="*/ 243796 h 3508684"/>
                <a:gd name="connsiteX31524" fmla="*/ 2043118 w 2371972"/>
                <a:gd name="connsiteY31524" fmla="*/ 243130 h 3508684"/>
                <a:gd name="connsiteX31525" fmla="*/ 2042072 w 2371972"/>
                <a:gd name="connsiteY31525" fmla="*/ 242274 h 3508684"/>
                <a:gd name="connsiteX31526" fmla="*/ 2040265 w 2371972"/>
                <a:gd name="connsiteY31526" fmla="*/ 241988 h 3508684"/>
                <a:gd name="connsiteX31527" fmla="*/ 2039409 w 2371972"/>
                <a:gd name="connsiteY31527" fmla="*/ 240941 h 3508684"/>
                <a:gd name="connsiteX31528" fmla="*/ 2038553 w 2371972"/>
                <a:gd name="connsiteY31528" fmla="*/ 240656 h 3508684"/>
                <a:gd name="connsiteX31529" fmla="*/ 2038078 w 2371972"/>
                <a:gd name="connsiteY31529" fmla="*/ 249125 h 3508684"/>
                <a:gd name="connsiteX31530" fmla="*/ 2037222 w 2371972"/>
                <a:gd name="connsiteY31530" fmla="*/ 250172 h 3508684"/>
                <a:gd name="connsiteX31531" fmla="*/ 2035415 w 2371972"/>
                <a:gd name="connsiteY31531" fmla="*/ 250172 h 3508684"/>
                <a:gd name="connsiteX31532" fmla="*/ 2034084 w 2371972"/>
                <a:gd name="connsiteY31532" fmla="*/ 248459 h 3508684"/>
                <a:gd name="connsiteX31533" fmla="*/ 2033323 w 2371972"/>
                <a:gd name="connsiteY31533" fmla="*/ 246461 h 3508684"/>
                <a:gd name="connsiteX31534" fmla="*/ 2032657 w 2371972"/>
                <a:gd name="connsiteY31534" fmla="*/ 246175 h 3508684"/>
                <a:gd name="connsiteX31535" fmla="*/ 2032657 w 2371972"/>
                <a:gd name="connsiteY31535" fmla="*/ 244653 h 3508684"/>
                <a:gd name="connsiteX31536" fmla="*/ 2033323 w 2371972"/>
                <a:gd name="connsiteY31536" fmla="*/ 244177 h 3508684"/>
                <a:gd name="connsiteX31537" fmla="*/ 2033798 w 2371972"/>
                <a:gd name="connsiteY31537" fmla="*/ 242654 h 3508684"/>
                <a:gd name="connsiteX31538" fmla="*/ 2034274 w 2371972"/>
                <a:gd name="connsiteY31538" fmla="*/ 242654 h 3508684"/>
                <a:gd name="connsiteX31539" fmla="*/ 2034559 w 2371972"/>
                <a:gd name="connsiteY31539" fmla="*/ 241798 h 3508684"/>
                <a:gd name="connsiteX31540" fmla="*/ 2035605 w 2371972"/>
                <a:gd name="connsiteY31540" fmla="*/ 240941 h 3508684"/>
                <a:gd name="connsiteX31541" fmla="*/ 2034750 w 2371972"/>
                <a:gd name="connsiteY31541" fmla="*/ 240085 h 3508684"/>
                <a:gd name="connsiteX31542" fmla="*/ 2034750 w 2371972"/>
                <a:gd name="connsiteY31542" fmla="*/ 236183 h 3508684"/>
                <a:gd name="connsiteX31543" fmla="*/ 2036271 w 2371972"/>
                <a:gd name="connsiteY31543" fmla="*/ 235137 h 3508684"/>
                <a:gd name="connsiteX31544" fmla="*/ 2035796 w 2371972"/>
                <a:gd name="connsiteY31544" fmla="*/ 232377 h 3508684"/>
                <a:gd name="connsiteX31545" fmla="*/ 2034464 w 2371972"/>
                <a:gd name="connsiteY31545" fmla="*/ 231330 h 3508684"/>
                <a:gd name="connsiteX31546" fmla="*/ 2034464 w 2371972"/>
                <a:gd name="connsiteY31546" fmla="*/ 227905 h 3508684"/>
                <a:gd name="connsiteX31547" fmla="*/ 2032657 w 2371972"/>
                <a:gd name="connsiteY31547" fmla="*/ 226382 h 3508684"/>
                <a:gd name="connsiteX31548" fmla="*/ 2029804 w 2371972"/>
                <a:gd name="connsiteY31548" fmla="*/ 226382 h 3508684"/>
                <a:gd name="connsiteX31549" fmla="*/ 2028948 w 2371972"/>
                <a:gd name="connsiteY31549" fmla="*/ 225050 h 3508684"/>
                <a:gd name="connsiteX31550" fmla="*/ 2028188 w 2371972"/>
                <a:gd name="connsiteY31550" fmla="*/ 224764 h 3508684"/>
                <a:gd name="connsiteX31551" fmla="*/ 2028283 w 2371972"/>
                <a:gd name="connsiteY31551" fmla="*/ 223147 h 3508684"/>
                <a:gd name="connsiteX31552" fmla="*/ 2026476 w 2371972"/>
                <a:gd name="connsiteY31552" fmla="*/ 221624 h 3508684"/>
                <a:gd name="connsiteX31553" fmla="*/ 2024954 w 2371972"/>
                <a:gd name="connsiteY31553" fmla="*/ 221148 h 3508684"/>
                <a:gd name="connsiteX31554" fmla="*/ 2024098 w 2371972"/>
                <a:gd name="connsiteY31554" fmla="*/ 220102 h 3508684"/>
                <a:gd name="connsiteX31555" fmla="*/ 2022577 w 2371972"/>
                <a:gd name="connsiteY31555" fmla="*/ 220387 h 3508684"/>
                <a:gd name="connsiteX31556" fmla="*/ 2021055 w 2371972"/>
                <a:gd name="connsiteY31556" fmla="*/ 221434 h 3508684"/>
                <a:gd name="connsiteX31557" fmla="*/ 2018583 w 2371972"/>
                <a:gd name="connsiteY31557" fmla="*/ 222290 h 3508684"/>
                <a:gd name="connsiteX31558" fmla="*/ 2016776 w 2371972"/>
                <a:gd name="connsiteY31558" fmla="*/ 223813 h 3508684"/>
                <a:gd name="connsiteX31559" fmla="*/ 2014113 w 2371972"/>
                <a:gd name="connsiteY31559" fmla="*/ 224479 h 3508684"/>
                <a:gd name="connsiteX31560" fmla="*/ 2016585 w 2371972"/>
                <a:gd name="connsiteY31560" fmla="*/ 227524 h 3508684"/>
                <a:gd name="connsiteX31561" fmla="*/ 2018107 w 2371972"/>
                <a:gd name="connsiteY31561" fmla="*/ 228190 h 3508684"/>
                <a:gd name="connsiteX31562" fmla="*/ 2018583 w 2371972"/>
                <a:gd name="connsiteY31562" fmla="*/ 231235 h 3508684"/>
                <a:gd name="connsiteX31563" fmla="*/ 2020104 w 2371972"/>
                <a:gd name="connsiteY31563" fmla="*/ 232282 h 3508684"/>
                <a:gd name="connsiteX31564" fmla="*/ 2020580 w 2371972"/>
                <a:gd name="connsiteY31564" fmla="*/ 233329 h 3508684"/>
                <a:gd name="connsiteX31565" fmla="*/ 2020580 w 2371972"/>
                <a:gd name="connsiteY31565" fmla="*/ 238562 h 3508684"/>
                <a:gd name="connsiteX31566" fmla="*/ 2018107 w 2371972"/>
                <a:gd name="connsiteY31566" fmla="*/ 240275 h 3508684"/>
                <a:gd name="connsiteX31567" fmla="*/ 2018392 w 2371972"/>
                <a:gd name="connsiteY31567" fmla="*/ 242274 h 3508684"/>
                <a:gd name="connsiteX31568" fmla="*/ 2019724 w 2371972"/>
                <a:gd name="connsiteY31568" fmla="*/ 243796 h 3508684"/>
                <a:gd name="connsiteX31569" fmla="*/ 2019438 w 2371972"/>
                <a:gd name="connsiteY31569" fmla="*/ 245319 h 3508684"/>
                <a:gd name="connsiteX31570" fmla="*/ 2014493 w 2371972"/>
                <a:gd name="connsiteY31570" fmla="*/ 245604 h 3508684"/>
                <a:gd name="connsiteX31571" fmla="*/ 2013637 w 2371972"/>
                <a:gd name="connsiteY31571" fmla="*/ 244938 h 3508684"/>
                <a:gd name="connsiteX31572" fmla="*/ 2012782 w 2371972"/>
                <a:gd name="connsiteY31572" fmla="*/ 244938 h 3508684"/>
                <a:gd name="connsiteX31573" fmla="*/ 2011926 w 2371972"/>
                <a:gd name="connsiteY31573" fmla="*/ 244082 h 3508684"/>
                <a:gd name="connsiteX31574" fmla="*/ 2009643 w 2371972"/>
                <a:gd name="connsiteY31574" fmla="*/ 244082 h 3508684"/>
                <a:gd name="connsiteX31575" fmla="*/ 2008977 w 2371972"/>
                <a:gd name="connsiteY31575" fmla="*/ 244748 h 3508684"/>
                <a:gd name="connsiteX31576" fmla="*/ 2006885 w 2371972"/>
                <a:gd name="connsiteY31576" fmla="*/ 245033 h 3508684"/>
                <a:gd name="connsiteX31577" fmla="*/ 2006029 w 2371972"/>
                <a:gd name="connsiteY31577" fmla="*/ 245890 h 3508684"/>
                <a:gd name="connsiteX31578" fmla="*/ 2004223 w 2371972"/>
                <a:gd name="connsiteY31578" fmla="*/ 245890 h 3508684"/>
                <a:gd name="connsiteX31579" fmla="*/ 2002035 w 2371972"/>
                <a:gd name="connsiteY31579" fmla="*/ 244367 h 3508684"/>
                <a:gd name="connsiteX31580" fmla="*/ 2002035 w 2371972"/>
                <a:gd name="connsiteY31580" fmla="*/ 236374 h 3508684"/>
                <a:gd name="connsiteX31581" fmla="*/ 2004698 w 2371972"/>
                <a:gd name="connsiteY31581" fmla="*/ 233614 h 3508684"/>
                <a:gd name="connsiteX31582" fmla="*/ 2004698 w 2371972"/>
                <a:gd name="connsiteY31582" fmla="*/ 231425 h 3508684"/>
                <a:gd name="connsiteX31583" fmla="*/ 2005744 w 2371972"/>
                <a:gd name="connsiteY31583" fmla="*/ 228666 h 3508684"/>
                <a:gd name="connsiteX31584" fmla="*/ 2006600 w 2371972"/>
                <a:gd name="connsiteY31584" fmla="*/ 228000 h 3508684"/>
                <a:gd name="connsiteX31585" fmla="*/ 2008122 w 2371972"/>
                <a:gd name="connsiteY31585" fmla="*/ 227714 h 3508684"/>
                <a:gd name="connsiteX31586" fmla="*/ 2008882 w 2371972"/>
                <a:gd name="connsiteY31586" fmla="*/ 226858 h 3508684"/>
                <a:gd name="connsiteX31587" fmla="*/ 2009168 w 2371972"/>
                <a:gd name="connsiteY31587" fmla="*/ 222861 h 3508684"/>
                <a:gd name="connsiteX31588" fmla="*/ 2008407 w 2371972"/>
                <a:gd name="connsiteY31588" fmla="*/ 222005 h 3508684"/>
                <a:gd name="connsiteX31589" fmla="*/ 2008407 w 2371972"/>
                <a:gd name="connsiteY31589" fmla="*/ 220958 h 3508684"/>
                <a:gd name="connsiteX31590" fmla="*/ 2008692 w 2371972"/>
                <a:gd name="connsiteY31590" fmla="*/ 219626 h 3508684"/>
                <a:gd name="connsiteX31591" fmla="*/ 2010024 w 2371972"/>
                <a:gd name="connsiteY31591" fmla="*/ 218579 h 3508684"/>
                <a:gd name="connsiteX31592" fmla="*/ 2010309 w 2371972"/>
                <a:gd name="connsiteY31592" fmla="*/ 217723 h 3508684"/>
                <a:gd name="connsiteX31593" fmla="*/ 2012972 w 2371972"/>
                <a:gd name="connsiteY31593" fmla="*/ 216676 h 3508684"/>
                <a:gd name="connsiteX31594" fmla="*/ 2014779 w 2371972"/>
                <a:gd name="connsiteY31594" fmla="*/ 217152 h 3508684"/>
                <a:gd name="connsiteX31595" fmla="*/ 2016871 w 2371972"/>
                <a:gd name="connsiteY31595" fmla="*/ 216105 h 3508684"/>
                <a:gd name="connsiteX31596" fmla="*/ 2021055 w 2371972"/>
                <a:gd name="connsiteY31596" fmla="*/ 216581 h 3508684"/>
                <a:gd name="connsiteX31597" fmla="*/ 2023528 w 2371972"/>
                <a:gd name="connsiteY31597" fmla="*/ 217247 h 3508684"/>
                <a:gd name="connsiteX31598" fmla="*/ 2023813 w 2371972"/>
                <a:gd name="connsiteY31598" fmla="*/ 217723 h 3508684"/>
                <a:gd name="connsiteX31599" fmla="*/ 2026476 w 2371972"/>
                <a:gd name="connsiteY31599" fmla="*/ 217723 h 3508684"/>
                <a:gd name="connsiteX31600" fmla="*/ 2027522 w 2371972"/>
                <a:gd name="connsiteY31600" fmla="*/ 216200 h 3508684"/>
                <a:gd name="connsiteX31601" fmla="*/ 2027997 w 2371972"/>
                <a:gd name="connsiteY31601" fmla="*/ 212108 h 3508684"/>
                <a:gd name="connsiteX31602" fmla="*/ 2028853 w 2371972"/>
                <a:gd name="connsiteY31602" fmla="*/ 212108 h 3508684"/>
                <a:gd name="connsiteX31603" fmla="*/ 2029709 w 2371972"/>
                <a:gd name="connsiteY31603" fmla="*/ 211252 h 3508684"/>
                <a:gd name="connsiteX31604" fmla="*/ 2029709 w 2371972"/>
                <a:gd name="connsiteY31604" fmla="*/ 209539 h 3508684"/>
                <a:gd name="connsiteX31605" fmla="*/ 2028853 w 2371972"/>
                <a:gd name="connsiteY31605" fmla="*/ 208207 h 3508684"/>
                <a:gd name="connsiteX31606" fmla="*/ 2028853 w 2371972"/>
                <a:gd name="connsiteY31606" fmla="*/ 206875 h 3508684"/>
                <a:gd name="connsiteX31607" fmla="*/ 2027522 w 2371972"/>
                <a:gd name="connsiteY31607" fmla="*/ 206399 h 3508684"/>
                <a:gd name="connsiteX31608" fmla="*/ 2024384 w 2371972"/>
                <a:gd name="connsiteY31608" fmla="*/ 203068 h 3508684"/>
                <a:gd name="connsiteX31609" fmla="*/ 2023528 w 2371972"/>
                <a:gd name="connsiteY31609" fmla="*/ 203068 h 3508684"/>
                <a:gd name="connsiteX31610" fmla="*/ 2022006 w 2371972"/>
                <a:gd name="connsiteY31610" fmla="*/ 201736 h 3508684"/>
                <a:gd name="connsiteX31611" fmla="*/ 2021531 w 2371972"/>
                <a:gd name="connsiteY31611" fmla="*/ 200118 h 3508684"/>
                <a:gd name="connsiteX31612" fmla="*/ 2018107 w 2371972"/>
                <a:gd name="connsiteY31612" fmla="*/ 196122 h 3508684"/>
                <a:gd name="connsiteX31613" fmla="*/ 2017822 w 2371972"/>
                <a:gd name="connsiteY31613" fmla="*/ 194123 h 3508684"/>
                <a:gd name="connsiteX31614" fmla="*/ 2017061 w 2371972"/>
                <a:gd name="connsiteY31614" fmla="*/ 193838 h 3508684"/>
                <a:gd name="connsiteX31615" fmla="*/ 2016585 w 2371972"/>
                <a:gd name="connsiteY31615" fmla="*/ 192315 h 3508684"/>
                <a:gd name="connsiteX31616" fmla="*/ 2012116 w 2371972"/>
                <a:gd name="connsiteY31616" fmla="*/ 188319 h 3508684"/>
                <a:gd name="connsiteX31617" fmla="*/ 2011640 w 2371972"/>
                <a:gd name="connsiteY31617" fmla="*/ 186986 h 3508684"/>
                <a:gd name="connsiteX31618" fmla="*/ 2010880 w 2371972"/>
                <a:gd name="connsiteY31618" fmla="*/ 186320 h 3508684"/>
                <a:gd name="connsiteX31619" fmla="*/ 2006790 w 2371972"/>
                <a:gd name="connsiteY31619" fmla="*/ 186606 h 3508684"/>
                <a:gd name="connsiteX31620" fmla="*/ 2006790 w 2371972"/>
                <a:gd name="connsiteY31620" fmla="*/ 184037 h 3508684"/>
                <a:gd name="connsiteX31621" fmla="*/ 2007646 w 2371972"/>
                <a:gd name="connsiteY31621" fmla="*/ 182704 h 3508684"/>
                <a:gd name="connsiteX31622" fmla="*/ 2009453 w 2371972"/>
                <a:gd name="connsiteY31622" fmla="*/ 182419 h 3508684"/>
                <a:gd name="connsiteX31623" fmla="*/ 2010309 w 2371972"/>
                <a:gd name="connsiteY31623" fmla="*/ 182895 h 3508684"/>
                <a:gd name="connsiteX31624" fmla="*/ 2011355 w 2371972"/>
                <a:gd name="connsiteY31624" fmla="*/ 185083 h 3508684"/>
                <a:gd name="connsiteX31625" fmla="*/ 2015825 w 2371972"/>
                <a:gd name="connsiteY31625" fmla="*/ 184798 h 3508684"/>
                <a:gd name="connsiteX31626" fmla="*/ 2018012 w 2371972"/>
                <a:gd name="connsiteY31626" fmla="*/ 183466 h 3508684"/>
                <a:gd name="connsiteX31627" fmla="*/ 2018773 w 2371972"/>
                <a:gd name="connsiteY31627" fmla="*/ 181753 h 3508684"/>
                <a:gd name="connsiteX31628" fmla="*/ 2021245 w 2371972"/>
                <a:gd name="connsiteY31628" fmla="*/ 180230 h 3508684"/>
                <a:gd name="connsiteX31629" fmla="*/ 2022006 w 2371972"/>
                <a:gd name="connsiteY31629" fmla="*/ 178708 h 3508684"/>
                <a:gd name="connsiteX31630" fmla="*/ 2024954 w 2371972"/>
                <a:gd name="connsiteY31630" fmla="*/ 177661 h 3508684"/>
                <a:gd name="connsiteX31631" fmla="*/ 2024954 w 2371972"/>
                <a:gd name="connsiteY31631" fmla="*/ 177661 h 3508684"/>
                <a:gd name="connsiteX31632" fmla="*/ 1904653 w 2371972"/>
                <a:gd name="connsiteY31632" fmla="*/ 169763 h 3508684"/>
                <a:gd name="connsiteX31633" fmla="*/ 1909789 w 2371972"/>
                <a:gd name="connsiteY31633" fmla="*/ 170810 h 3508684"/>
                <a:gd name="connsiteX31634" fmla="*/ 1913212 w 2371972"/>
                <a:gd name="connsiteY31634" fmla="*/ 174235 h 3508684"/>
                <a:gd name="connsiteX31635" fmla="*/ 1913688 w 2371972"/>
                <a:gd name="connsiteY31635" fmla="*/ 176234 h 3508684"/>
                <a:gd name="connsiteX31636" fmla="*/ 1912927 w 2371972"/>
                <a:gd name="connsiteY31636" fmla="*/ 180325 h 3508684"/>
                <a:gd name="connsiteX31637" fmla="*/ 1912071 w 2371972"/>
                <a:gd name="connsiteY31637" fmla="*/ 181372 h 3508684"/>
                <a:gd name="connsiteX31638" fmla="*/ 1912356 w 2371972"/>
                <a:gd name="connsiteY31638" fmla="*/ 187462 h 3508684"/>
                <a:gd name="connsiteX31639" fmla="*/ 1911881 w 2371972"/>
                <a:gd name="connsiteY31639" fmla="*/ 188319 h 3508684"/>
                <a:gd name="connsiteX31640" fmla="*/ 1911025 w 2371972"/>
                <a:gd name="connsiteY31640" fmla="*/ 195360 h 3508684"/>
                <a:gd name="connsiteX31641" fmla="*/ 1911025 w 2371972"/>
                <a:gd name="connsiteY31641" fmla="*/ 199452 h 3508684"/>
                <a:gd name="connsiteX31642" fmla="*/ 1910359 w 2371972"/>
                <a:gd name="connsiteY31642" fmla="*/ 200784 h 3508684"/>
                <a:gd name="connsiteX31643" fmla="*/ 1910645 w 2371972"/>
                <a:gd name="connsiteY31643" fmla="*/ 206018 h 3508684"/>
                <a:gd name="connsiteX31644" fmla="*/ 1909123 w 2371972"/>
                <a:gd name="connsiteY31644" fmla="*/ 206875 h 3508684"/>
                <a:gd name="connsiteX31645" fmla="*/ 1908267 w 2371972"/>
                <a:gd name="connsiteY31645" fmla="*/ 206589 h 3508684"/>
                <a:gd name="connsiteX31646" fmla="*/ 1907601 w 2371972"/>
                <a:gd name="connsiteY31646" fmla="*/ 203830 h 3508684"/>
                <a:gd name="connsiteX31647" fmla="*/ 1906745 w 2371972"/>
                <a:gd name="connsiteY31647" fmla="*/ 203544 h 3508684"/>
                <a:gd name="connsiteX31648" fmla="*/ 1904653 w 2371972"/>
                <a:gd name="connsiteY31648" fmla="*/ 199547 h 3508684"/>
                <a:gd name="connsiteX31649" fmla="*/ 1903607 w 2371972"/>
                <a:gd name="connsiteY31649" fmla="*/ 198881 h 3508684"/>
                <a:gd name="connsiteX31650" fmla="*/ 1903132 w 2371972"/>
                <a:gd name="connsiteY31650" fmla="*/ 197549 h 3508684"/>
                <a:gd name="connsiteX31651" fmla="*/ 1902276 w 2371972"/>
                <a:gd name="connsiteY31651" fmla="*/ 196693 h 3508684"/>
                <a:gd name="connsiteX31652" fmla="*/ 1901800 w 2371972"/>
                <a:gd name="connsiteY31652" fmla="*/ 192411 h 3508684"/>
                <a:gd name="connsiteX31653" fmla="*/ 1900754 w 2371972"/>
                <a:gd name="connsiteY31653" fmla="*/ 190032 h 3508684"/>
                <a:gd name="connsiteX31654" fmla="*/ 1900754 w 2371972"/>
                <a:gd name="connsiteY31654" fmla="*/ 187843 h 3508684"/>
                <a:gd name="connsiteX31655" fmla="*/ 1899994 w 2371972"/>
                <a:gd name="connsiteY31655" fmla="*/ 186511 h 3508684"/>
                <a:gd name="connsiteX31656" fmla="*/ 1899708 w 2371972"/>
                <a:gd name="connsiteY31656" fmla="*/ 178422 h 3508684"/>
                <a:gd name="connsiteX31657" fmla="*/ 1900184 w 2371972"/>
                <a:gd name="connsiteY31657" fmla="*/ 174140 h 3508684"/>
                <a:gd name="connsiteX31658" fmla="*/ 1900469 w 2371972"/>
                <a:gd name="connsiteY31658" fmla="*/ 173474 h 3508684"/>
                <a:gd name="connsiteX31659" fmla="*/ 1901991 w 2371972"/>
                <a:gd name="connsiteY31659" fmla="*/ 173188 h 3508684"/>
                <a:gd name="connsiteX31660" fmla="*/ 1902466 w 2371972"/>
                <a:gd name="connsiteY31660" fmla="*/ 170810 h 3508684"/>
                <a:gd name="connsiteX31661" fmla="*/ 1904653 w 2371972"/>
                <a:gd name="connsiteY31661" fmla="*/ 169763 h 3508684"/>
                <a:gd name="connsiteX31662" fmla="*/ 1904653 w 2371972"/>
                <a:gd name="connsiteY31662" fmla="*/ 169763 h 3508684"/>
                <a:gd name="connsiteX31663" fmla="*/ 1845692 w 2371972"/>
                <a:gd name="connsiteY31663" fmla="*/ 146925 h 3508684"/>
                <a:gd name="connsiteX31664" fmla="*/ 1846738 w 2371972"/>
                <a:gd name="connsiteY31664" fmla="*/ 147210 h 3508684"/>
                <a:gd name="connsiteX31665" fmla="*/ 1848069 w 2371972"/>
                <a:gd name="connsiteY31665" fmla="*/ 148923 h 3508684"/>
                <a:gd name="connsiteX31666" fmla="*/ 1848545 w 2371972"/>
                <a:gd name="connsiteY31666" fmla="*/ 148923 h 3508684"/>
                <a:gd name="connsiteX31667" fmla="*/ 1849400 w 2371972"/>
                <a:gd name="connsiteY31667" fmla="*/ 150636 h 3508684"/>
                <a:gd name="connsiteX31668" fmla="*/ 1852063 w 2371972"/>
                <a:gd name="connsiteY31668" fmla="*/ 150636 h 3508684"/>
                <a:gd name="connsiteX31669" fmla="*/ 1853109 w 2371972"/>
                <a:gd name="connsiteY31669" fmla="*/ 151302 h 3508684"/>
                <a:gd name="connsiteX31670" fmla="*/ 1853395 w 2371972"/>
                <a:gd name="connsiteY31670" fmla="*/ 150446 h 3508684"/>
                <a:gd name="connsiteX31671" fmla="*/ 1854916 w 2371972"/>
                <a:gd name="connsiteY31671" fmla="*/ 149113 h 3508684"/>
                <a:gd name="connsiteX31672" fmla="*/ 1856248 w 2371972"/>
                <a:gd name="connsiteY31672" fmla="*/ 149113 h 3508684"/>
                <a:gd name="connsiteX31673" fmla="*/ 1856913 w 2371972"/>
                <a:gd name="connsiteY31673" fmla="*/ 150446 h 3508684"/>
                <a:gd name="connsiteX31674" fmla="*/ 1857769 w 2371972"/>
                <a:gd name="connsiteY31674" fmla="*/ 150446 h 3508684"/>
                <a:gd name="connsiteX31675" fmla="*/ 1857484 w 2371972"/>
                <a:gd name="connsiteY31675" fmla="*/ 151302 h 3508684"/>
                <a:gd name="connsiteX31676" fmla="*/ 1857008 w 2371972"/>
                <a:gd name="connsiteY31676" fmla="*/ 151302 h 3508684"/>
                <a:gd name="connsiteX31677" fmla="*/ 1857294 w 2371972"/>
                <a:gd name="connsiteY31677" fmla="*/ 153871 h 3508684"/>
                <a:gd name="connsiteX31678" fmla="*/ 1856818 w 2371972"/>
                <a:gd name="connsiteY31678" fmla="*/ 153871 h 3508684"/>
                <a:gd name="connsiteX31679" fmla="*/ 1856818 w 2371972"/>
                <a:gd name="connsiteY31679" fmla="*/ 155394 h 3508684"/>
                <a:gd name="connsiteX31680" fmla="*/ 1857674 w 2371972"/>
                <a:gd name="connsiteY31680" fmla="*/ 156726 h 3508684"/>
                <a:gd name="connsiteX31681" fmla="*/ 1857199 w 2371972"/>
                <a:gd name="connsiteY31681" fmla="*/ 157392 h 3508684"/>
                <a:gd name="connsiteX31682" fmla="*/ 1857199 w 2371972"/>
                <a:gd name="connsiteY31682" fmla="*/ 159390 h 3508684"/>
                <a:gd name="connsiteX31683" fmla="*/ 1858055 w 2371972"/>
                <a:gd name="connsiteY31683" fmla="*/ 160437 h 3508684"/>
                <a:gd name="connsiteX31684" fmla="*/ 1859101 w 2371972"/>
                <a:gd name="connsiteY31684" fmla="*/ 160913 h 3508684"/>
                <a:gd name="connsiteX31685" fmla="*/ 1858625 w 2371972"/>
                <a:gd name="connsiteY31685" fmla="*/ 161769 h 3508684"/>
                <a:gd name="connsiteX31686" fmla="*/ 1859957 w 2371972"/>
                <a:gd name="connsiteY31686" fmla="*/ 162245 h 3508684"/>
                <a:gd name="connsiteX31687" fmla="*/ 1860432 w 2371972"/>
                <a:gd name="connsiteY31687" fmla="*/ 163577 h 3508684"/>
                <a:gd name="connsiteX31688" fmla="*/ 1863570 w 2371972"/>
                <a:gd name="connsiteY31688" fmla="*/ 164624 h 3508684"/>
                <a:gd name="connsiteX31689" fmla="*/ 1870703 w 2371972"/>
                <a:gd name="connsiteY31689" fmla="*/ 164910 h 3508684"/>
                <a:gd name="connsiteX31690" fmla="*/ 1872224 w 2371972"/>
                <a:gd name="connsiteY31690" fmla="*/ 164244 h 3508684"/>
                <a:gd name="connsiteX31691" fmla="*/ 1877835 w 2371972"/>
                <a:gd name="connsiteY31691" fmla="*/ 163958 h 3508684"/>
                <a:gd name="connsiteX31692" fmla="*/ 1880974 w 2371972"/>
                <a:gd name="connsiteY31692" fmla="*/ 160532 h 3508684"/>
                <a:gd name="connsiteX31693" fmla="*/ 1885063 w 2371972"/>
                <a:gd name="connsiteY31693" fmla="*/ 157202 h 3508684"/>
                <a:gd name="connsiteX31694" fmla="*/ 1889247 w 2371972"/>
                <a:gd name="connsiteY31694" fmla="*/ 156536 h 3508684"/>
                <a:gd name="connsiteX31695" fmla="*/ 1890293 w 2371972"/>
                <a:gd name="connsiteY31695" fmla="*/ 157868 h 3508684"/>
                <a:gd name="connsiteX31696" fmla="*/ 1890769 w 2371972"/>
                <a:gd name="connsiteY31696" fmla="*/ 157868 h 3508684"/>
                <a:gd name="connsiteX31697" fmla="*/ 1891244 w 2371972"/>
                <a:gd name="connsiteY31697" fmla="*/ 161579 h 3508684"/>
                <a:gd name="connsiteX31698" fmla="*/ 1892766 w 2371972"/>
                <a:gd name="connsiteY31698" fmla="*/ 161294 h 3508684"/>
                <a:gd name="connsiteX31699" fmla="*/ 1894858 w 2371972"/>
                <a:gd name="connsiteY31699" fmla="*/ 162816 h 3508684"/>
                <a:gd name="connsiteX31700" fmla="*/ 1895143 w 2371972"/>
                <a:gd name="connsiteY31700" fmla="*/ 165576 h 3508684"/>
                <a:gd name="connsiteX31701" fmla="*/ 1893622 w 2371972"/>
                <a:gd name="connsiteY31701" fmla="*/ 168335 h 3508684"/>
                <a:gd name="connsiteX31702" fmla="*/ 1892576 w 2371972"/>
                <a:gd name="connsiteY31702" fmla="*/ 169382 h 3508684"/>
                <a:gd name="connsiteX31703" fmla="*/ 1891244 w 2371972"/>
                <a:gd name="connsiteY31703" fmla="*/ 169668 h 3508684"/>
                <a:gd name="connsiteX31704" fmla="*/ 1890959 w 2371972"/>
                <a:gd name="connsiteY31704" fmla="*/ 169002 h 3508684"/>
                <a:gd name="connsiteX31705" fmla="*/ 1888962 w 2371972"/>
                <a:gd name="connsiteY31705" fmla="*/ 169002 h 3508684"/>
                <a:gd name="connsiteX31706" fmla="*/ 1887916 w 2371972"/>
                <a:gd name="connsiteY31706" fmla="*/ 169858 h 3508684"/>
                <a:gd name="connsiteX31707" fmla="*/ 1887916 w 2371972"/>
                <a:gd name="connsiteY31707" fmla="*/ 170714 h 3508684"/>
                <a:gd name="connsiteX31708" fmla="*/ 1887060 w 2371972"/>
                <a:gd name="connsiteY31708" fmla="*/ 171761 h 3508684"/>
                <a:gd name="connsiteX31709" fmla="*/ 1886775 w 2371972"/>
                <a:gd name="connsiteY31709" fmla="*/ 174806 h 3508684"/>
                <a:gd name="connsiteX31710" fmla="*/ 1885443 w 2371972"/>
                <a:gd name="connsiteY31710" fmla="*/ 176804 h 3508684"/>
                <a:gd name="connsiteX31711" fmla="*/ 1885729 w 2371972"/>
                <a:gd name="connsiteY31711" fmla="*/ 178803 h 3508684"/>
                <a:gd name="connsiteX31712" fmla="*/ 1888201 w 2371972"/>
                <a:gd name="connsiteY31712" fmla="*/ 184037 h 3508684"/>
                <a:gd name="connsiteX31713" fmla="*/ 1888677 w 2371972"/>
                <a:gd name="connsiteY31713" fmla="*/ 188604 h 3508684"/>
                <a:gd name="connsiteX31714" fmla="*/ 1889723 w 2371972"/>
                <a:gd name="connsiteY31714" fmla="*/ 190127 h 3508684"/>
                <a:gd name="connsiteX31715" fmla="*/ 1890769 w 2371972"/>
                <a:gd name="connsiteY31715" fmla="*/ 193457 h 3508684"/>
                <a:gd name="connsiteX31716" fmla="*/ 1891054 w 2371972"/>
                <a:gd name="connsiteY31716" fmla="*/ 197739 h 3508684"/>
                <a:gd name="connsiteX31717" fmla="*/ 1890293 w 2371972"/>
                <a:gd name="connsiteY31717" fmla="*/ 198405 h 3508684"/>
                <a:gd name="connsiteX31718" fmla="*/ 1886204 w 2371972"/>
                <a:gd name="connsiteY31718" fmla="*/ 199738 h 3508684"/>
                <a:gd name="connsiteX31719" fmla="*/ 1884682 w 2371972"/>
                <a:gd name="connsiteY31719" fmla="*/ 200784 h 3508684"/>
                <a:gd name="connsiteX31720" fmla="*/ 1882876 w 2371972"/>
                <a:gd name="connsiteY31720" fmla="*/ 201070 h 3508684"/>
                <a:gd name="connsiteX31721" fmla="*/ 1882020 w 2371972"/>
                <a:gd name="connsiteY31721" fmla="*/ 201926 h 3508684"/>
                <a:gd name="connsiteX31722" fmla="*/ 1880213 w 2371972"/>
                <a:gd name="connsiteY31722" fmla="*/ 202402 h 3508684"/>
                <a:gd name="connsiteX31723" fmla="*/ 1879167 w 2371972"/>
                <a:gd name="connsiteY31723" fmla="*/ 203925 h 3508684"/>
                <a:gd name="connsiteX31724" fmla="*/ 1878121 w 2371972"/>
                <a:gd name="connsiteY31724" fmla="*/ 203925 h 3508684"/>
                <a:gd name="connsiteX31725" fmla="*/ 1877455 w 2371972"/>
                <a:gd name="connsiteY31725" fmla="*/ 204591 h 3508684"/>
                <a:gd name="connsiteX31726" fmla="*/ 1875363 w 2371972"/>
                <a:gd name="connsiteY31726" fmla="*/ 203925 h 3508684"/>
                <a:gd name="connsiteX31727" fmla="*/ 1873841 w 2371972"/>
                <a:gd name="connsiteY31727" fmla="*/ 204591 h 3508684"/>
                <a:gd name="connsiteX31728" fmla="*/ 1869752 w 2371972"/>
                <a:gd name="connsiteY31728" fmla="*/ 204591 h 3508684"/>
                <a:gd name="connsiteX31729" fmla="*/ 1869466 w 2371972"/>
                <a:gd name="connsiteY31729" fmla="*/ 205067 h 3508684"/>
                <a:gd name="connsiteX31730" fmla="*/ 1868135 w 2371972"/>
                <a:gd name="connsiteY31730" fmla="*/ 205067 h 3508684"/>
                <a:gd name="connsiteX31731" fmla="*/ 1867755 w 2371972"/>
                <a:gd name="connsiteY31731" fmla="*/ 204781 h 3508684"/>
                <a:gd name="connsiteX31732" fmla="*/ 1859957 w 2371972"/>
                <a:gd name="connsiteY31732" fmla="*/ 205447 h 3508684"/>
                <a:gd name="connsiteX31733" fmla="*/ 1858435 w 2371972"/>
                <a:gd name="connsiteY31733" fmla="*/ 204400 h 3508684"/>
                <a:gd name="connsiteX31734" fmla="*/ 1858435 w 2371972"/>
                <a:gd name="connsiteY31734" fmla="*/ 203544 h 3508684"/>
                <a:gd name="connsiteX31735" fmla="*/ 1857104 w 2371972"/>
                <a:gd name="connsiteY31735" fmla="*/ 203259 h 3508684"/>
                <a:gd name="connsiteX31736" fmla="*/ 1854251 w 2371972"/>
                <a:gd name="connsiteY31736" fmla="*/ 201546 h 3508684"/>
                <a:gd name="connsiteX31737" fmla="*/ 1852444 w 2371972"/>
                <a:gd name="connsiteY31737" fmla="*/ 199072 h 3508684"/>
                <a:gd name="connsiteX31738" fmla="*/ 1848830 w 2371972"/>
                <a:gd name="connsiteY31738" fmla="*/ 198405 h 3508684"/>
                <a:gd name="connsiteX31739" fmla="*/ 1847784 w 2371972"/>
                <a:gd name="connsiteY31739" fmla="*/ 197549 h 3508684"/>
                <a:gd name="connsiteX31740" fmla="*/ 1847118 w 2371972"/>
                <a:gd name="connsiteY31740" fmla="*/ 197549 h 3508684"/>
                <a:gd name="connsiteX31741" fmla="*/ 1847118 w 2371972"/>
                <a:gd name="connsiteY31741" fmla="*/ 197073 h 3508684"/>
                <a:gd name="connsiteX31742" fmla="*/ 1845597 w 2371972"/>
                <a:gd name="connsiteY31742" fmla="*/ 196693 h 3508684"/>
                <a:gd name="connsiteX31743" fmla="*/ 1845597 w 2371972"/>
                <a:gd name="connsiteY31743" fmla="*/ 196027 h 3508684"/>
                <a:gd name="connsiteX31744" fmla="*/ 1844836 w 2371972"/>
                <a:gd name="connsiteY31744" fmla="*/ 196027 h 3508684"/>
                <a:gd name="connsiteX31745" fmla="*/ 1844360 w 2371972"/>
                <a:gd name="connsiteY31745" fmla="*/ 194980 h 3508684"/>
                <a:gd name="connsiteX31746" fmla="*/ 1843599 w 2371972"/>
                <a:gd name="connsiteY31746" fmla="*/ 194694 h 3508684"/>
                <a:gd name="connsiteX31747" fmla="*/ 1843885 w 2371972"/>
                <a:gd name="connsiteY31747" fmla="*/ 193838 h 3508684"/>
                <a:gd name="connsiteX31748" fmla="*/ 1843409 w 2371972"/>
                <a:gd name="connsiteY31748" fmla="*/ 193552 h 3508684"/>
                <a:gd name="connsiteX31749" fmla="*/ 1843124 w 2371972"/>
                <a:gd name="connsiteY31749" fmla="*/ 192506 h 3508684"/>
                <a:gd name="connsiteX31750" fmla="*/ 1840271 w 2371972"/>
                <a:gd name="connsiteY31750" fmla="*/ 190127 h 3508684"/>
                <a:gd name="connsiteX31751" fmla="*/ 1838940 w 2371972"/>
                <a:gd name="connsiteY31751" fmla="*/ 190127 h 3508684"/>
                <a:gd name="connsiteX31752" fmla="*/ 1838940 w 2371972"/>
                <a:gd name="connsiteY31752" fmla="*/ 187938 h 3508684"/>
                <a:gd name="connsiteX31753" fmla="*/ 1837894 w 2371972"/>
                <a:gd name="connsiteY31753" fmla="*/ 187653 h 3508684"/>
                <a:gd name="connsiteX31754" fmla="*/ 1836372 w 2371972"/>
                <a:gd name="connsiteY31754" fmla="*/ 185274 h 3508684"/>
                <a:gd name="connsiteX31755" fmla="*/ 1837133 w 2371972"/>
                <a:gd name="connsiteY31755" fmla="*/ 184417 h 3508684"/>
                <a:gd name="connsiteX31756" fmla="*/ 1837133 w 2371972"/>
                <a:gd name="connsiteY31756" fmla="*/ 183085 h 3508684"/>
                <a:gd name="connsiteX31757" fmla="*/ 1836372 w 2371972"/>
                <a:gd name="connsiteY31757" fmla="*/ 182799 h 3508684"/>
                <a:gd name="connsiteX31758" fmla="*/ 1835896 w 2371972"/>
                <a:gd name="connsiteY31758" fmla="*/ 181087 h 3508684"/>
                <a:gd name="connsiteX31759" fmla="*/ 1833804 w 2371972"/>
                <a:gd name="connsiteY31759" fmla="*/ 180040 h 3508684"/>
                <a:gd name="connsiteX31760" fmla="*/ 1832283 w 2371972"/>
                <a:gd name="connsiteY31760" fmla="*/ 180040 h 3508684"/>
                <a:gd name="connsiteX31761" fmla="*/ 1831522 w 2371972"/>
                <a:gd name="connsiteY31761" fmla="*/ 178993 h 3508684"/>
                <a:gd name="connsiteX31762" fmla="*/ 1830666 w 2371972"/>
                <a:gd name="connsiteY31762" fmla="*/ 178993 h 3508684"/>
                <a:gd name="connsiteX31763" fmla="*/ 1830666 w 2371972"/>
                <a:gd name="connsiteY31763" fmla="*/ 178137 h 3508684"/>
                <a:gd name="connsiteX31764" fmla="*/ 1829810 w 2371972"/>
                <a:gd name="connsiteY31764" fmla="*/ 177280 h 3508684"/>
                <a:gd name="connsiteX31765" fmla="*/ 1830095 w 2371972"/>
                <a:gd name="connsiteY31765" fmla="*/ 176424 h 3508684"/>
                <a:gd name="connsiteX31766" fmla="*/ 1829620 w 2371972"/>
                <a:gd name="connsiteY31766" fmla="*/ 175092 h 3508684"/>
                <a:gd name="connsiteX31767" fmla="*/ 1830666 w 2371972"/>
                <a:gd name="connsiteY31767" fmla="*/ 174616 h 3508684"/>
                <a:gd name="connsiteX31768" fmla="*/ 1830951 w 2371972"/>
                <a:gd name="connsiteY31768" fmla="*/ 173759 h 3508684"/>
                <a:gd name="connsiteX31769" fmla="*/ 1830476 w 2371972"/>
                <a:gd name="connsiteY31769" fmla="*/ 173474 h 3508684"/>
                <a:gd name="connsiteX31770" fmla="*/ 1830190 w 2371972"/>
                <a:gd name="connsiteY31770" fmla="*/ 171476 h 3508684"/>
                <a:gd name="connsiteX31771" fmla="*/ 1828669 w 2371972"/>
                <a:gd name="connsiteY31771" fmla="*/ 170143 h 3508684"/>
                <a:gd name="connsiteX31772" fmla="*/ 1828384 w 2371972"/>
                <a:gd name="connsiteY31772" fmla="*/ 167384 h 3508684"/>
                <a:gd name="connsiteX31773" fmla="*/ 1829144 w 2371972"/>
                <a:gd name="connsiteY31773" fmla="*/ 167098 h 3508684"/>
                <a:gd name="connsiteX31774" fmla="*/ 1829144 w 2371972"/>
                <a:gd name="connsiteY31774" fmla="*/ 166623 h 3508684"/>
                <a:gd name="connsiteX31775" fmla="*/ 1831332 w 2371972"/>
                <a:gd name="connsiteY31775" fmla="*/ 165956 h 3508684"/>
                <a:gd name="connsiteX31776" fmla="*/ 1833804 w 2371972"/>
                <a:gd name="connsiteY31776" fmla="*/ 163768 h 3508684"/>
                <a:gd name="connsiteX31777" fmla="*/ 1833804 w 2371972"/>
                <a:gd name="connsiteY31777" fmla="*/ 162436 h 3508684"/>
                <a:gd name="connsiteX31778" fmla="*/ 1833043 w 2371972"/>
                <a:gd name="connsiteY31778" fmla="*/ 162150 h 3508684"/>
                <a:gd name="connsiteX31779" fmla="*/ 1833043 w 2371972"/>
                <a:gd name="connsiteY31779" fmla="*/ 161674 h 3508684"/>
                <a:gd name="connsiteX31780" fmla="*/ 1833899 w 2371972"/>
                <a:gd name="connsiteY31780" fmla="*/ 161199 h 3508684"/>
                <a:gd name="connsiteX31781" fmla="*/ 1834375 w 2371972"/>
                <a:gd name="connsiteY31781" fmla="*/ 157868 h 3508684"/>
                <a:gd name="connsiteX31782" fmla="*/ 1835231 w 2371972"/>
                <a:gd name="connsiteY31782" fmla="*/ 156821 h 3508684"/>
                <a:gd name="connsiteX31783" fmla="*/ 1835896 w 2371972"/>
                <a:gd name="connsiteY31783" fmla="*/ 156821 h 3508684"/>
                <a:gd name="connsiteX31784" fmla="*/ 1835896 w 2371972"/>
                <a:gd name="connsiteY31784" fmla="*/ 156155 h 3508684"/>
                <a:gd name="connsiteX31785" fmla="*/ 1836372 w 2371972"/>
                <a:gd name="connsiteY31785" fmla="*/ 156155 h 3508684"/>
                <a:gd name="connsiteX31786" fmla="*/ 1836657 w 2371972"/>
                <a:gd name="connsiteY31786" fmla="*/ 155489 h 3508684"/>
                <a:gd name="connsiteX31787" fmla="*/ 1837989 w 2371972"/>
                <a:gd name="connsiteY31787" fmla="*/ 155013 h 3508684"/>
                <a:gd name="connsiteX31788" fmla="*/ 1838844 w 2371972"/>
                <a:gd name="connsiteY31788" fmla="*/ 153491 h 3508684"/>
                <a:gd name="connsiteX31789" fmla="*/ 1838559 w 2371972"/>
                <a:gd name="connsiteY31789" fmla="*/ 153015 h 3508684"/>
                <a:gd name="connsiteX31790" fmla="*/ 1842173 w 2371972"/>
                <a:gd name="connsiteY31790" fmla="*/ 150255 h 3508684"/>
                <a:gd name="connsiteX31791" fmla="*/ 1842173 w 2371972"/>
                <a:gd name="connsiteY31791" fmla="*/ 148923 h 3508684"/>
                <a:gd name="connsiteX31792" fmla="*/ 1843029 w 2371972"/>
                <a:gd name="connsiteY31792" fmla="*/ 148447 h 3508684"/>
                <a:gd name="connsiteX31793" fmla="*/ 1843029 w 2371972"/>
                <a:gd name="connsiteY31793" fmla="*/ 147971 h 3508684"/>
                <a:gd name="connsiteX31794" fmla="*/ 1844075 w 2371972"/>
                <a:gd name="connsiteY31794" fmla="*/ 147971 h 3508684"/>
                <a:gd name="connsiteX31795" fmla="*/ 1844360 w 2371972"/>
                <a:gd name="connsiteY31795" fmla="*/ 146925 h 3508684"/>
                <a:gd name="connsiteX31796" fmla="*/ 1845692 w 2371972"/>
                <a:gd name="connsiteY31796" fmla="*/ 146925 h 3508684"/>
                <a:gd name="connsiteX31797" fmla="*/ 1845692 w 2371972"/>
                <a:gd name="connsiteY31797" fmla="*/ 146925 h 3508684"/>
                <a:gd name="connsiteX31798" fmla="*/ 1973410 w 2371972"/>
                <a:gd name="connsiteY31798" fmla="*/ 106863 h 3508684"/>
                <a:gd name="connsiteX31799" fmla="*/ 1975217 w 2371972"/>
                <a:gd name="connsiteY31799" fmla="*/ 108195 h 3508684"/>
                <a:gd name="connsiteX31800" fmla="*/ 1975503 w 2371972"/>
                <a:gd name="connsiteY31800" fmla="*/ 112763 h 3508684"/>
                <a:gd name="connsiteX31801" fmla="*/ 1975027 w 2371972"/>
                <a:gd name="connsiteY31801" fmla="*/ 113619 h 3508684"/>
                <a:gd name="connsiteX31802" fmla="*/ 1973981 w 2371972"/>
                <a:gd name="connsiteY31802" fmla="*/ 114190 h 3508684"/>
                <a:gd name="connsiteX31803" fmla="*/ 1973981 w 2371972"/>
                <a:gd name="connsiteY31803" fmla="*/ 115047 h 3508684"/>
                <a:gd name="connsiteX31804" fmla="*/ 1973220 w 2371972"/>
                <a:gd name="connsiteY31804" fmla="*/ 115522 h 3508684"/>
                <a:gd name="connsiteX31805" fmla="*/ 1973220 w 2371972"/>
                <a:gd name="connsiteY31805" fmla="*/ 116379 h 3508684"/>
                <a:gd name="connsiteX31806" fmla="*/ 1972174 w 2371972"/>
                <a:gd name="connsiteY31806" fmla="*/ 117901 h 3508684"/>
                <a:gd name="connsiteX31807" fmla="*/ 1971698 w 2371972"/>
                <a:gd name="connsiteY31807" fmla="*/ 119614 h 3508684"/>
                <a:gd name="connsiteX31808" fmla="*/ 1972174 w 2371972"/>
                <a:gd name="connsiteY31808" fmla="*/ 120280 h 3508684"/>
                <a:gd name="connsiteX31809" fmla="*/ 1972174 w 2371972"/>
                <a:gd name="connsiteY31809" fmla="*/ 122754 h 3508684"/>
                <a:gd name="connsiteX31810" fmla="*/ 1973220 w 2371972"/>
                <a:gd name="connsiteY31810" fmla="*/ 123040 h 3508684"/>
                <a:gd name="connsiteX31811" fmla="*/ 1973981 w 2371972"/>
                <a:gd name="connsiteY31811" fmla="*/ 123896 h 3508684"/>
                <a:gd name="connsiteX31812" fmla="*/ 1974647 w 2371972"/>
                <a:gd name="connsiteY31812" fmla="*/ 123896 h 3508684"/>
                <a:gd name="connsiteX31813" fmla="*/ 1975978 w 2371972"/>
                <a:gd name="connsiteY31813" fmla="*/ 122850 h 3508684"/>
                <a:gd name="connsiteX31814" fmla="*/ 1976834 w 2371972"/>
                <a:gd name="connsiteY31814" fmla="*/ 122850 h 3508684"/>
                <a:gd name="connsiteX31815" fmla="*/ 1978165 w 2371972"/>
                <a:gd name="connsiteY31815" fmla="*/ 124372 h 3508684"/>
                <a:gd name="connsiteX31816" fmla="*/ 1979211 w 2371972"/>
                <a:gd name="connsiteY31816" fmla="*/ 124848 h 3508684"/>
                <a:gd name="connsiteX31817" fmla="*/ 1979877 w 2371972"/>
                <a:gd name="connsiteY31817" fmla="*/ 125895 h 3508684"/>
                <a:gd name="connsiteX31818" fmla="*/ 1982350 w 2371972"/>
                <a:gd name="connsiteY31818" fmla="*/ 127227 h 3508684"/>
                <a:gd name="connsiteX31819" fmla="*/ 1983871 w 2371972"/>
                <a:gd name="connsiteY31819" fmla="*/ 128940 h 3508684"/>
                <a:gd name="connsiteX31820" fmla="*/ 1983871 w 2371972"/>
                <a:gd name="connsiteY31820" fmla="*/ 132651 h 3508684"/>
                <a:gd name="connsiteX31821" fmla="*/ 1983396 w 2371972"/>
                <a:gd name="connsiteY31821" fmla="*/ 133127 h 3508684"/>
                <a:gd name="connsiteX31822" fmla="*/ 1982920 w 2371972"/>
                <a:gd name="connsiteY31822" fmla="*/ 136172 h 3508684"/>
                <a:gd name="connsiteX31823" fmla="*/ 1980733 w 2371972"/>
                <a:gd name="connsiteY31823" fmla="*/ 139502 h 3508684"/>
                <a:gd name="connsiteX31824" fmla="*/ 1980733 w 2371972"/>
                <a:gd name="connsiteY31824" fmla="*/ 140359 h 3508684"/>
                <a:gd name="connsiteX31825" fmla="*/ 1979972 w 2371972"/>
                <a:gd name="connsiteY31825" fmla="*/ 140359 h 3508684"/>
                <a:gd name="connsiteX31826" fmla="*/ 1979306 w 2371972"/>
                <a:gd name="connsiteY31826" fmla="*/ 141406 h 3508684"/>
                <a:gd name="connsiteX31827" fmla="*/ 1977975 w 2371972"/>
                <a:gd name="connsiteY31827" fmla="*/ 141881 h 3508684"/>
                <a:gd name="connsiteX31828" fmla="*/ 1977975 w 2371972"/>
                <a:gd name="connsiteY31828" fmla="*/ 144926 h 3508684"/>
                <a:gd name="connsiteX31829" fmla="*/ 1977500 w 2371972"/>
                <a:gd name="connsiteY31829" fmla="*/ 146449 h 3508684"/>
                <a:gd name="connsiteX31830" fmla="*/ 1978260 w 2371972"/>
                <a:gd name="connsiteY31830" fmla="*/ 147305 h 3508684"/>
                <a:gd name="connsiteX31831" fmla="*/ 1976739 w 2371972"/>
                <a:gd name="connsiteY31831" fmla="*/ 149018 h 3508684"/>
                <a:gd name="connsiteX31832" fmla="*/ 1975883 w 2371972"/>
                <a:gd name="connsiteY31832" fmla="*/ 153015 h 3508684"/>
                <a:gd name="connsiteX31833" fmla="*/ 1974837 w 2371972"/>
                <a:gd name="connsiteY31833" fmla="*/ 153871 h 3508684"/>
                <a:gd name="connsiteX31834" fmla="*/ 1973505 w 2371972"/>
                <a:gd name="connsiteY31834" fmla="*/ 157202 h 3508684"/>
                <a:gd name="connsiteX31835" fmla="*/ 1974171 w 2371972"/>
                <a:gd name="connsiteY31835" fmla="*/ 160628 h 3508684"/>
                <a:gd name="connsiteX31836" fmla="*/ 1975217 w 2371972"/>
                <a:gd name="connsiteY31836" fmla="*/ 162340 h 3508684"/>
                <a:gd name="connsiteX31837" fmla="*/ 1975217 w 2371972"/>
                <a:gd name="connsiteY31837" fmla="*/ 166623 h 3508684"/>
                <a:gd name="connsiteX31838" fmla="*/ 1974742 w 2371972"/>
                <a:gd name="connsiteY31838" fmla="*/ 167289 h 3508684"/>
                <a:gd name="connsiteX31839" fmla="*/ 1975217 w 2371972"/>
                <a:gd name="connsiteY31839" fmla="*/ 172522 h 3508684"/>
                <a:gd name="connsiteX31840" fmla="*/ 1974456 w 2371972"/>
                <a:gd name="connsiteY31840" fmla="*/ 172808 h 3508684"/>
                <a:gd name="connsiteX31841" fmla="*/ 1974171 w 2371972"/>
                <a:gd name="connsiteY31841" fmla="*/ 173474 h 3508684"/>
                <a:gd name="connsiteX31842" fmla="*/ 1973981 w 2371972"/>
                <a:gd name="connsiteY31842" fmla="*/ 176043 h 3508684"/>
                <a:gd name="connsiteX31843" fmla="*/ 1975312 w 2371972"/>
                <a:gd name="connsiteY31843" fmla="*/ 179754 h 3508684"/>
                <a:gd name="connsiteX31844" fmla="*/ 1975312 w 2371972"/>
                <a:gd name="connsiteY31844" fmla="*/ 180801 h 3508684"/>
                <a:gd name="connsiteX31845" fmla="*/ 1975788 w 2371972"/>
                <a:gd name="connsiteY31845" fmla="*/ 181658 h 3508684"/>
                <a:gd name="connsiteX31846" fmla="*/ 1976263 w 2371972"/>
                <a:gd name="connsiteY31846" fmla="*/ 181658 h 3508684"/>
                <a:gd name="connsiteX31847" fmla="*/ 1976929 w 2371972"/>
                <a:gd name="connsiteY31847" fmla="*/ 180611 h 3508684"/>
                <a:gd name="connsiteX31848" fmla="*/ 1978736 w 2371972"/>
                <a:gd name="connsiteY31848" fmla="*/ 180611 h 3508684"/>
                <a:gd name="connsiteX31849" fmla="*/ 1980543 w 2371972"/>
                <a:gd name="connsiteY31849" fmla="*/ 182133 h 3508684"/>
                <a:gd name="connsiteX31850" fmla="*/ 1981304 w 2371972"/>
                <a:gd name="connsiteY31850" fmla="*/ 182133 h 3508684"/>
                <a:gd name="connsiteX31851" fmla="*/ 1981589 w 2371972"/>
                <a:gd name="connsiteY31851" fmla="*/ 183846 h 3508684"/>
                <a:gd name="connsiteX31852" fmla="*/ 1982350 w 2371972"/>
                <a:gd name="connsiteY31852" fmla="*/ 184512 h 3508684"/>
                <a:gd name="connsiteX31853" fmla="*/ 1982064 w 2371972"/>
                <a:gd name="connsiteY31853" fmla="*/ 185178 h 3508684"/>
                <a:gd name="connsiteX31854" fmla="*/ 1982825 w 2371972"/>
                <a:gd name="connsiteY31854" fmla="*/ 185654 h 3508684"/>
                <a:gd name="connsiteX31855" fmla="*/ 1982825 w 2371972"/>
                <a:gd name="connsiteY31855" fmla="*/ 189651 h 3508684"/>
                <a:gd name="connsiteX31856" fmla="*/ 1982064 w 2371972"/>
                <a:gd name="connsiteY31856" fmla="*/ 192220 h 3508684"/>
                <a:gd name="connsiteX31857" fmla="*/ 1976453 w 2371972"/>
                <a:gd name="connsiteY31857" fmla="*/ 192220 h 3508684"/>
                <a:gd name="connsiteX31858" fmla="*/ 1973601 w 2371972"/>
                <a:gd name="connsiteY31858" fmla="*/ 191364 h 3508684"/>
                <a:gd name="connsiteX31859" fmla="*/ 1968370 w 2371972"/>
                <a:gd name="connsiteY31859" fmla="*/ 191364 h 3508684"/>
                <a:gd name="connsiteX31860" fmla="*/ 1967039 w 2371972"/>
                <a:gd name="connsiteY31860" fmla="*/ 192411 h 3508684"/>
                <a:gd name="connsiteX31861" fmla="*/ 1965993 w 2371972"/>
                <a:gd name="connsiteY31861" fmla="*/ 194885 h 3508684"/>
                <a:gd name="connsiteX31862" fmla="*/ 1960667 w 2371972"/>
                <a:gd name="connsiteY31862" fmla="*/ 197073 h 3508684"/>
                <a:gd name="connsiteX31863" fmla="*/ 1960382 w 2371972"/>
                <a:gd name="connsiteY31863" fmla="*/ 193743 h 3508684"/>
                <a:gd name="connsiteX31864" fmla="*/ 1959526 w 2371972"/>
                <a:gd name="connsiteY31864" fmla="*/ 192220 h 3508684"/>
                <a:gd name="connsiteX31865" fmla="*/ 1959526 w 2371972"/>
                <a:gd name="connsiteY31865" fmla="*/ 190888 h 3508684"/>
                <a:gd name="connsiteX31866" fmla="*/ 1961047 w 2371972"/>
                <a:gd name="connsiteY31866" fmla="*/ 189556 h 3508684"/>
                <a:gd name="connsiteX31867" fmla="*/ 1960762 w 2371972"/>
                <a:gd name="connsiteY31867" fmla="*/ 188890 h 3508684"/>
                <a:gd name="connsiteX31868" fmla="*/ 1958955 w 2371972"/>
                <a:gd name="connsiteY31868" fmla="*/ 187843 h 3508684"/>
                <a:gd name="connsiteX31869" fmla="*/ 1958670 w 2371972"/>
                <a:gd name="connsiteY31869" fmla="*/ 186796 h 3508684"/>
                <a:gd name="connsiteX31870" fmla="*/ 1958670 w 2371972"/>
                <a:gd name="connsiteY31870" fmla="*/ 178993 h 3508684"/>
                <a:gd name="connsiteX31871" fmla="*/ 1957624 w 2371972"/>
                <a:gd name="connsiteY31871" fmla="*/ 178137 h 3508684"/>
                <a:gd name="connsiteX31872" fmla="*/ 1957148 w 2371972"/>
                <a:gd name="connsiteY31872" fmla="*/ 176614 h 3508684"/>
                <a:gd name="connsiteX31873" fmla="*/ 1955627 w 2371972"/>
                <a:gd name="connsiteY31873" fmla="*/ 174616 h 3508684"/>
                <a:gd name="connsiteX31874" fmla="*/ 1953154 w 2371972"/>
                <a:gd name="connsiteY31874" fmla="*/ 174330 h 3508684"/>
                <a:gd name="connsiteX31875" fmla="*/ 1952298 w 2371972"/>
                <a:gd name="connsiteY31875" fmla="*/ 173664 h 3508684"/>
                <a:gd name="connsiteX31876" fmla="*/ 1952298 w 2371972"/>
                <a:gd name="connsiteY31876" fmla="*/ 171476 h 3508684"/>
                <a:gd name="connsiteX31877" fmla="*/ 1950491 w 2371972"/>
                <a:gd name="connsiteY31877" fmla="*/ 168431 h 3508684"/>
                <a:gd name="connsiteX31878" fmla="*/ 1948970 w 2371972"/>
                <a:gd name="connsiteY31878" fmla="*/ 168716 h 3508684"/>
                <a:gd name="connsiteX31879" fmla="*/ 1949255 w 2371972"/>
                <a:gd name="connsiteY31879" fmla="*/ 170905 h 3508684"/>
                <a:gd name="connsiteX31880" fmla="*/ 1947448 w 2371972"/>
                <a:gd name="connsiteY31880" fmla="*/ 170905 h 3508684"/>
                <a:gd name="connsiteX31881" fmla="*/ 1945451 w 2371972"/>
                <a:gd name="connsiteY31881" fmla="*/ 167479 h 3508684"/>
                <a:gd name="connsiteX31882" fmla="*/ 1946212 w 2371972"/>
                <a:gd name="connsiteY31882" fmla="*/ 162911 h 3508684"/>
                <a:gd name="connsiteX31883" fmla="*/ 1945451 w 2371972"/>
                <a:gd name="connsiteY31883" fmla="*/ 158153 h 3508684"/>
                <a:gd name="connsiteX31884" fmla="*/ 1945451 w 2371972"/>
                <a:gd name="connsiteY31884" fmla="*/ 153396 h 3508684"/>
                <a:gd name="connsiteX31885" fmla="*/ 1946307 w 2371972"/>
                <a:gd name="connsiteY31885" fmla="*/ 150826 h 3508684"/>
                <a:gd name="connsiteX31886" fmla="*/ 1947068 w 2371972"/>
                <a:gd name="connsiteY31886" fmla="*/ 150350 h 3508684"/>
                <a:gd name="connsiteX31887" fmla="*/ 1948875 w 2371972"/>
                <a:gd name="connsiteY31887" fmla="*/ 150826 h 3508684"/>
                <a:gd name="connsiteX31888" fmla="*/ 1949160 w 2371972"/>
                <a:gd name="connsiteY31888" fmla="*/ 156536 h 3508684"/>
                <a:gd name="connsiteX31889" fmla="*/ 1949826 w 2371972"/>
                <a:gd name="connsiteY31889" fmla="*/ 157012 h 3508684"/>
                <a:gd name="connsiteX31890" fmla="*/ 1952203 w 2371972"/>
                <a:gd name="connsiteY31890" fmla="*/ 157012 h 3508684"/>
                <a:gd name="connsiteX31891" fmla="*/ 1953535 w 2371972"/>
                <a:gd name="connsiteY31891" fmla="*/ 157868 h 3508684"/>
                <a:gd name="connsiteX31892" fmla="*/ 1954866 w 2371972"/>
                <a:gd name="connsiteY31892" fmla="*/ 158153 h 3508684"/>
                <a:gd name="connsiteX31893" fmla="*/ 1956197 w 2371972"/>
                <a:gd name="connsiteY31893" fmla="*/ 159866 h 3508684"/>
                <a:gd name="connsiteX31894" fmla="*/ 1959050 w 2371972"/>
                <a:gd name="connsiteY31894" fmla="*/ 159866 h 3508684"/>
                <a:gd name="connsiteX31895" fmla="*/ 1959526 w 2371972"/>
                <a:gd name="connsiteY31895" fmla="*/ 159010 h 3508684"/>
                <a:gd name="connsiteX31896" fmla="*/ 1960857 w 2371972"/>
                <a:gd name="connsiteY31896" fmla="*/ 158724 h 3508684"/>
                <a:gd name="connsiteX31897" fmla="*/ 1961142 w 2371972"/>
                <a:gd name="connsiteY31897" fmla="*/ 157392 h 3508684"/>
                <a:gd name="connsiteX31898" fmla="*/ 1962949 w 2371972"/>
                <a:gd name="connsiteY31898" fmla="*/ 157107 h 3508684"/>
                <a:gd name="connsiteX31899" fmla="*/ 1965042 w 2371972"/>
                <a:gd name="connsiteY31899" fmla="*/ 155108 h 3508684"/>
                <a:gd name="connsiteX31900" fmla="*/ 1965327 w 2371972"/>
                <a:gd name="connsiteY31900" fmla="*/ 152539 h 3508684"/>
                <a:gd name="connsiteX31901" fmla="*/ 1965802 w 2371972"/>
                <a:gd name="connsiteY31901" fmla="*/ 152063 h 3508684"/>
                <a:gd name="connsiteX31902" fmla="*/ 1966088 w 2371972"/>
                <a:gd name="connsiteY31902" fmla="*/ 149875 h 3508684"/>
                <a:gd name="connsiteX31903" fmla="*/ 1966563 w 2371972"/>
                <a:gd name="connsiteY31903" fmla="*/ 149589 h 3508684"/>
                <a:gd name="connsiteX31904" fmla="*/ 1966278 w 2371972"/>
                <a:gd name="connsiteY31904" fmla="*/ 141786 h 3508684"/>
                <a:gd name="connsiteX31905" fmla="*/ 1965802 w 2371972"/>
                <a:gd name="connsiteY31905" fmla="*/ 140454 h 3508684"/>
                <a:gd name="connsiteX31906" fmla="*/ 1964471 w 2371972"/>
                <a:gd name="connsiteY31906" fmla="*/ 140454 h 3508684"/>
                <a:gd name="connsiteX31907" fmla="*/ 1963615 w 2371972"/>
                <a:gd name="connsiteY31907" fmla="*/ 139122 h 3508684"/>
                <a:gd name="connsiteX31908" fmla="*/ 1961808 w 2371972"/>
                <a:gd name="connsiteY31908" fmla="*/ 138265 h 3508684"/>
                <a:gd name="connsiteX31909" fmla="*/ 1960477 w 2371972"/>
                <a:gd name="connsiteY31909" fmla="*/ 136552 h 3508684"/>
                <a:gd name="connsiteX31910" fmla="*/ 1961523 w 2371972"/>
                <a:gd name="connsiteY31910" fmla="*/ 132556 h 3508684"/>
                <a:gd name="connsiteX31911" fmla="*/ 1961808 w 2371972"/>
                <a:gd name="connsiteY31911" fmla="*/ 129796 h 3508684"/>
                <a:gd name="connsiteX31912" fmla="*/ 1962474 w 2371972"/>
                <a:gd name="connsiteY31912" fmla="*/ 128940 h 3508684"/>
                <a:gd name="connsiteX31913" fmla="*/ 1962759 w 2371972"/>
                <a:gd name="connsiteY31913" fmla="*/ 127417 h 3508684"/>
                <a:gd name="connsiteX31914" fmla="*/ 1963520 w 2371972"/>
                <a:gd name="connsiteY31914" fmla="*/ 126751 h 3508684"/>
                <a:gd name="connsiteX31915" fmla="*/ 1963520 w 2371972"/>
                <a:gd name="connsiteY31915" fmla="*/ 124753 h 3508684"/>
                <a:gd name="connsiteX31916" fmla="*/ 1962474 w 2371972"/>
                <a:gd name="connsiteY31916" fmla="*/ 123421 h 3508684"/>
                <a:gd name="connsiteX31917" fmla="*/ 1961428 w 2371972"/>
                <a:gd name="connsiteY31917" fmla="*/ 123135 h 3508684"/>
                <a:gd name="connsiteX31918" fmla="*/ 1960572 w 2371972"/>
                <a:gd name="connsiteY31918" fmla="*/ 121613 h 3508684"/>
                <a:gd name="connsiteX31919" fmla="*/ 1960572 w 2371972"/>
                <a:gd name="connsiteY31919" fmla="*/ 118567 h 3508684"/>
                <a:gd name="connsiteX31920" fmla="*/ 1962093 w 2371972"/>
                <a:gd name="connsiteY31920" fmla="*/ 117045 h 3508684"/>
                <a:gd name="connsiteX31921" fmla="*/ 1962569 w 2371972"/>
                <a:gd name="connsiteY31921" fmla="*/ 115047 h 3508684"/>
                <a:gd name="connsiteX31922" fmla="*/ 1969511 w 2371972"/>
                <a:gd name="connsiteY31922" fmla="*/ 111621 h 3508684"/>
                <a:gd name="connsiteX31923" fmla="*/ 1971698 w 2371972"/>
                <a:gd name="connsiteY31923" fmla="*/ 109052 h 3508684"/>
                <a:gd name="connsiteX31924" fmla="*/ 1972745 w 2371972"/>
                <a:gd name="connsiteY31924" fmla="*/ 108386 h 3508684"/>
                <a:gd name="connsiteX31925" fmla="*/ 1972745 w 2371972"/>
                <a:gd name="connsiteY31925" fmla="*/ 107529 h 3508684"/>
                <a:gd name="connsiteX31926" fmla="*/ 1973410 w 2371972"/>
                <a:gd name="connsiteY31926" fmla="*/ 106863 h 3508684"/>
                <a:gd name="connsiteX31927" fmla="*/ 2110068 w 2371972"/>
                <a:gd name="connsiteY31927" fmla="*/ 58427 h 3508684"/>
                <a:gd name="connsiteX31928" fmla="*/ 2110734 w 2371972"/>
                <a:gd name="connsiteY31928" fmla="*/ 59284 h 3508684"/>
                <a:gd name="connsiteX31929" fmla="*/ 2111590 w 2371972"/>
                <a:gd name="connsiteY31929" fmla="*/ 59569 h 3508684"/>
                <a:gd name="connsiteX31930" fmla="*/ 2111590 w 2371972"/>
                <a:gd name="connsiteY31930" fmla="*/ 60235 h 3508684"/>
                <a:gd name="connsiteX31931" fmla="*/ 2111114 w 2371972"/>
                <a:gd name="connsiteY31931" fmla="*/ 60521 h 3508684"/>
                <a:gd name="connsiteX31932" fmla="*/ 2110829 w 2371972"/>
                <a:gd name="connsiteY31932" fmla="*/ 62519 h 3508684"/>
                <a:gd name="connsiteX31933" fmla="*/ 2110164 w 2371972"/>
                <a:gd name="connsiteY31933" fmla="*/ 63185 h 3508684"/>
                <a:gd name="connsiteX31934" fmla="*/ 2109688 w 2371972"/>
                <a:gd name="connsiteY31934" fmla="*/ 66230 h 3508684"/>
                <a:gd name="connsiteX31935" fmla="*/ 2109022 w 2371972"/>
                <a:gd name="connsiteY31935" fmla="*/ 67277 h 3508684"/>
                <a:gd name="connsiteX31936" fmla="*/ 2110068 w 2371972"/>
                <a:gd name="connsiteY31936" fmla="*/ 68609 h 3508684"/>
                <a:gd name="connsiteX31937" fmla="*/ 2110354 w 2371972"/>
                <a:gd name="connsiteY31937" fmla="*/ 70798 h 3508684"/>
                <a:gd name="connsiteX31938" fmla="*/ 2111019 w 2371972"/>
                <a:gd name="connsiteY31938" fmla="*/ 72130 h 3508684"/>
                <a:gd name="connsiteX31939" fmla="*/ 2111019 w 2371972"/>
                <a:gd name="connsiteY31939" fmla="*/ 74319 h 3508684"/>
                <a:gd name="connsiteX31940" fmla="*/ 2110164 w 2371972"/>
                <a:gd name="connsiteY31940" fmla="*/ 74985 h 3508684"/>
                <a:gd name="connsiteX31941" fmla="*/ 2109878 w 2371972"/>
                <a:gd name="connsiteY31941" fmla="*/ 75841 h 3508684"/>
                <a:gd name="connsiteX31942" fmla="*/ 2108832 w 2371972"/>
                <a:gd name="connsiteY31942" fmla="*/ 76317 h 3508684"/>
                <a:gd name="connsiteX31943" fmla="*/ 2108832 w 2371972"/>
                <a:gd name="connsiteY31943" fmla="*/ 76793 h 3508684"/>
                <a:gd name="connsiteX31944" fmla="*/ 2110639 w 2371972"/>
                <a:gd name="connsiteY31944" fmla="*/ 78506 h 3508684"/>
                <a:gd name="connsiteX31945" fmla="*/ 2111114 w 2371972"/>
                <a:gd name="connsiteY31945" fmla="*/ 80028 h 3508684"/>
                <a:gd name="connsiteX31946" fmla="*/ 2114253 w 2371972"/>
                <a:gd name="connsiteY31946" fmla="*/ 80885 h 3508684"/>
                <a:gd name="connsiteX31947" fmla="*/ 2115584 w 2371972"/>
                <a:gd name="connsiteY31947" fmla="*/ 82217 h 3508684"/>
                <a:gd name="connsiteX31948" fmla="*/ 2116440 w 2371972"/>
                <a:gd name="connsiteY31948" fmla="*/ 82502 h 3508684"/>
                <a:gd name="connsiteX31949" fmla="*/ 2116725 w 2371972"/>
                <a:gd name="connsiteY31949" fmla="*/ 83169 h 3508684"/>
                <a:gd name="connsiteX31950" fmla="*/ 2119198 w 2371972"/>
                <a:gd name="connsiteY31950" fmla="*/ 83835 h 3508684"/>
                <a:gd name="connsiteX31951" fmla="*/ 2121385 w 2371972"/>
                <a:gd name="connsiteY31951" fmla="*/ 85357 h 3508684"/>
                <a:gd name="connsiteX31952" fmla="*/ 2125570 w 2371972"/>
                <a:gd name="connsiteY31952" fmla="*/ 83644 h 3508684"/>
                <a:gd name="connsiteX31953" fmla="*/ 2128042 w 2371972"/>
                <a:gd name="connsiteY31953" fmla="*/ 83644 h 3508684"/>
                <a:gd name="connsiteX31954" fmla="*/ 2128708 w 2371972"/>
                <a:gd name="connsiteY31954" fmla="*/ 84691 h 3508684"/>
                <a:gd name="connsiteX31955" fmla="*/ 2128042 w 2371972"/>
                <a:gd name="connsiteY31955" fmla="*/ 85357 h 3508684"/>
                <a:gd name="connsiteX31956" fmla="*/ 2128042 w 2371972"/>
                <a:gd name="connsiteY31956" fmla="*/ 86880 h 3508684"/>
                <a:gd name="connsiteX31957" fmla="*/ 2127377 w 2371972"/>
                <a:gd name="connsiteY31957" fmla="*/ 87736 h 3508684"/>
                <a:gd name="connsiteX31958" fmla="*/ 2123953 w 2371972"/>
                <a:gd name="connsiteY31958" fmla="*/ 88022 h 3508684"/>
                <a:gd name="connsiteX31959" fmla="*/ 2122146 w 2371972"/>
                <a:gd name="connsiteY31959" fmla="*/ 86499 h 3508684"/>
                <a:gd name="connsiteX31960" fmla="*/ 2119674 w 2371972"/>
                <a:gd name="connsiteY31960" fmla="*/ 86785 h 3508684"/>
                <a:gd name="connsiteX31961" fmla="*/ 2119008 w 2371972"/>
                <a:gd name="connsiteY31961" fmla="*/ 88117 h 3508684"/>
                <a:gd name="connsiteX31962" fmla="*/ 2116725 w 2371972"/>
                <a:gd name="connsiteY31962" fmla="*/ 87831 h 3508684"/>
                <a:gd name="connsiteX31963" fmla="*/ 2116250 w 2371972"/>
                <a:gd name="connsiteY31963" fmla="*/ 86975 h 3508684"/>
                <a:gd name="connsiteX31964" fmla="*/ 2114443 w 2371972"/>
                <a:gd name="connsiteY31964" fmla="*/ 85643 h 3508684"/>
                <a:gd name="connsiteX31965" fmla="*/ 2113397 w 2371972"/>
                <a:gd name="connsiteY31965" fmla="*/ 87356 h 3508684"/>
                <a:gd name="connsiteX31966" fmla="*/ 2111875 w 2371972"/>
                <a:gd name="connsiteY31966" fmla="*/ 87356 h 3508684"/>
                <a:gd name="connsiteX31967" fmla="*/ 2111019 w 2371972"/>
                <a:gd name="connsiteY31967" fmla="*/ 88022 h 3508684"/>
                <a:gd name="connsiteX31968" fmla="*/ 2111305 w 2371972"/>
                <a:gd name="connsiteY31968" fmla="*/ 88497 h 3508684"/>
                <a:gd name="connsiteX31969" fmla="*/ 2107881 w 2371972"/>
                <a:gd name="connsiteY31969" fmla="*/ 88497 h 3508684"/>
                <a:gd name="connsiteX31970" fmla="*/ 2107215 w 2371972"/>
                <a:gd name="connsiteY31970" fmla="*/ 87831 h 3508684"/>
                <a:gd name="connsiteX31971" fmla="*/ 2106455 w 2371972"/>
                <a:gd name="connsiteY31971" fmla="*/ 83739 h 3508684"/>
                <a:gd name="connsiteX31972" fmla="*/ 2105789 w 2371972"/>
                <a:gd name="connsiteY31972" fmla="*/ 83073 h 3508684"/>
                <a:gd name="connsiteX31973" fmla="*/ 2102651 w 2371972"/>
                <a:gd name="connsiteY31973" fmla="*/ 83073 h 3508684"/>
                <a:gd name="connsiteX31974" fmla="*/ 2101319 w 2371972"/>
                <a:gd name="connsiteY31974" fmla="*/ 81741 h 3508684"/>
                <a:gd name="connsiteX31975" fmla="*/ 2097896 w 2371972"/>
                <a:gd name="connsiteY31975" fmla="*/ 82027 h 3508684"/>
                <a:gd name="connsiteX31976" fmla="*/ 2094282 w 2371972"/>
                <a:gd name="connsiteY31976" fmla="*/ 84025 h 3508684"/>
                <a:gd name="connsiteX31977" fmla="*/ 2088671 w 2371972"/>
                <a:gd name="connsiteY31977" fmla="*/ 86023 h 3508684"/>
                <a:gd name="connsiteX31978" fmla="*/ 2084867 w 2371972"/>
                <a:gd name="connsiteY31978" fmla="*/ 88497 h 3508684"/>
                <a:gd name="connsiteX31979" fmla="*/ 2084582 w 2371972"/>
                <a:gd name="connsiteY31979" fmla="*/ 89544 h 3508684"/>
                <a:gd name="connsiteX31980" fmla="*/ 2083060 w 2371972"/>
                <a:gd name="connsiteY31980" fmla="*/ 90591 h 3508684"/>
                <a:gd name="connsiteX31981" fmla="*/ 2082775 w 2371972"/>
                <a:gd name="connsiteY31981" fmla="*/ 95634 h 3508684"/>
                <a:gd name="connsiteX31982" fmla="*/ 2079922 w 2371972"/>
                <a:gd name="connsiteY31982" fmla="*/ 98204 h 3508684"/>
                <a:gd name="connsiteX31983" fmla="*/ 2079922 w 2371972"/>
                <a:gd name="connsiteY31983" fmla="*/ 99916 h 3508684"/>
                <a:gd name="connsiteX31984" fmla="*/ 2080397 w 2371972"/>
                <a:gd name="connsiteY31984" fmla="*/ 100392 h 3508684"/>
                <a:gd name="connsiteX31985" fmla="*/ 2078590 w 2371972"/>
                <a:gd name="connsiteY31985" fmla="*/ 101439 h 3508684"/>
                <a:gd name="connsiteX31986" fmla="*/ 2078115 w 2371972"/>
                <a:gd name="connsiteY31986" fmla="*/ 102486 h 3508684"/>
                <a:gd name="connsiteX31987" fmla="*/ 2076783 w 2371972"/>
                <a:gd name="connsiteY31987" fmla="*/ 103818 h 3508684"/>
                <a:gd name="connsiteX31988" fmla="*/ 2073930 w 2371972"/>
                <a:gd name="connsiteY31988" fmla="*/ 108386 h 3508684"/>
                <a:gd name="connsiteX31989" fmla="*/ 2073930 w 2371972"/>
                <a:gd name="connsiteY31989" fmla="*/ 109432 h 3508684"/>
                <a:gd name="connsiteX31990" fmla="*/ 2072884 w 2371972"/>
                <a:gd name="connsiteY31990" fmla="*/ 110955 h 3508684"/>
                <a:gd name="connsiteX31991" fmla="*/ 2072884 w 2371972"/>
                <a:gd name="connsiteY31991" fmla="*/ 111621 h 3508684"/>
                <a:gd name="connsiteX31992" fmla="*/ 2071553 w 2371972"/>
                <a:gd name="connsiteY31992" fmla="*/ 113334 h 3508684"/>
                <a:gd name="connsiteX31993" fmla="*/ 2070697 w 2371972"/>
                <a:gd name="connsiteY31993" fmla="*/ 112858 h 3508684"/>
                <a:gd name="connsiteX31994" fmla="*/ 2070697 w 2371972"/>
                <a:gd name="connsiteY31994" fmla="*/ 111335 h 3508684"/>
                <a:gd name="connsiteX31995" fmla="*/ 2071743 w 2371972"/>
                <a:gd name="connsiteY31995" fmla="*/ 110669 h 3508684"/>
                <a:gd name="connsiteX31996" fmla="*/ 2072219 w 2371972"/>
                <a:gd name="connsiteY31996" fmla="*/ 109147 h 3508684"/>
                <a:gd name="connsiteX31997" fmla="*/ 2073075 w 2371972"/>
                <a:gd name="connsiteY31997" fmla="*/ 108100 h 3508684"/>
                <a:gd name="connsiteX31998" fmla="*/ 2073360 w 2371972"/>
                <a:gd name="connsiteY31998" fmla="*/ 107244 h 3508684"/>
                <a:gd name="connsiteX31999" fmla="*/ 2072884 w 2371972"/>
                <a:gd name="connsiteY31999" fmla="*/ 105531 h 3508684"/>
                <a:gd name="connsiteX32000" fmla="*/ 2069080 w 2371972"/>
                <a:gd name="connsiteY32000" fmla="*/ 102486 h 3508684"/>
                <a:gd name="connsiteX32001" fmla="*/ 2067749 w 2371972"/>
                <a:gd name="connsiteY32001" fmla="*/ 102200 h 3508684"/>
                <a:gd name="connsiteX32002" fmla="*/ 2065562 w 2371972"/>
                <a:gd name="connsiteY32002" fmla="*/ 103057 h 3508684"/>
                <a:gd name="connsiteX32003" fmla="*/ 2064706 w 2371972"/>
                <a:gd name="connsiteY32003" fmla="*/ 103913 h 3508684"/>
                <a:gd name="connsiteX32004" fmla="*/ 2064230 w 2371972"/>
                <a:gd name="connsiteY32004" fmla="*/ 106387 h 3508684"/>
                <a:gd name="connsiteX32005" fmla="*/ 2063374 w 2371972"/>
                <a:gd name="connsiteY32005" fmla="*/ 106673 h 3508684"/>
                <a:gd name="connsiteX32006" fmla="*/ 2062043 w 2371972"/>
                <a:gd name="connsiteY32006" fmla="*/ 108386 h 3508684"/>
                <a:gd name="connsiteX32007" fmla="*/ 2062899 w 2371972"/>
                <a:gd name="connsiteY32007" fmla="*/ 109052 h 3508684"/>
                <a:gd name="connsiteX32008" fmla="*/ 2066323 w 2371972"/>
                <a:gd name="connsiteY32008" fmla="*/ 109718 h 3508684"/>
                <a:gd name="connsiteX32009" fmla="*/ 2066798 w 2371972"/>
                <a:gd name="connsiteY32009" fmla="*/ 107719 h 3508684"/>
                <a:gd name="connsiteX32010" fmla="*/ 2067844 w 2371972"/>
                <a:gd name="connsiteY32010" fmla="*/ 106007 h 3508684"/>
                <a:gd name="connsiteX32011" fmla="*/ 2067844 w 2371972"/>
                <a:gd name="connsiteY32011" fmla="*/ 104960 h 3508684"/>
                <a:gd name="connsiteX32012" fmla="*/ 2068320 w 2371972"/>
                <a:gd name="connsiteY32012" fmla="*/ 104484 h 3508684"/>
                <a:gd name="connsiteX32013" fmla="*/ 2069651 w 2371972"/>
                <a:gd name="connsiteY32013" fmla="*/ 104770 h 3508684"/>
                <a:gd name="connsiteX32014" fmla="*/ 2069936 w 2371972"/>
                <a:gd name="connsiteY32014" fmla="*/ 106292 h 3508684"/>
                <a:gd name="connsiteX32015" fmla="*/ 2069271 w 2371972"/>
                <a:gd name="connsiteY32015" fmla="*/ 107624 h 3508684"/>
                <a:gd name="connsiteX32016" fmla="*/ 2069271 w 2371972"/>
                <a:gd name="connsiteY32016" fmla="*/ 110384 h 3508684"/>
                <a:gd name="connsiteX32017" fmla="*/ 2068510 w 2371972"/>
                <a:gd name="connsiteY32017" fmla="*/ 111050 h 3508684"/>
                <a:gd name="connsiteX32018" fmla="*/ 2069080 w 2371972"/>
                <a:gd name="connsiteY32018" fmla="*/ 113429 h 3508684"/>
                <a:gd name="connsiteX32019" fmla="*/ 2070127 w 2371972"/>
                <a:gd name="connsiteY32019" fmla="*/ 114951 h 3508684"/>
                <a:gd name="connsiteX32020" fmla="*/ 2070412 w 2371972"/>
                <a:gd name="connsiteY32020" fmla="*/ 116284 h 3508684"/>
                <a:gd name="connsiteX32021" fmla="*/ 2069936 w 2371972"/>
                <a:gd name="connsiteY32021" fmla="*/ 119138 h 3508684"/>
                <a:gd name="connsiteX32022" fmla="*/ 2072599 w 2371972"/>
                <a:gd name="connsiteY32022" fmla="*/ 123230 h 3508684"/>
                <a:gd name="connsiteX32023" fmla="*/ 2075452 w 2371972"/>
                <a:gd name="connsiteY32023" fmla="*/ 122564 h 3508684"/>
                <a:gd name="connsiteX32024" fmla="*/ 2075737 w 2371972"/>
                <a:gd name="connsiteY32024" fmla="*/ 127322 h 3508684"/>
                <a:gd name="connsiteX32025" fmla="*/ 2076498 w 2371972"/>
                <a:gd name="connsiteY32025" fmla="*/ 128179 h 3508684"/>
                <a:gd name="connsiteX32026" fmla="*/ 2076498 w 2371972"/>
                <a:gd name="connsiteY32026" fmla="*/ 129511 h 3508684"/>
                <a:gd name="connsiteX32027" fmla="*/ 2076023 w 2371972"/>
                <a:gd name="connsiteY32027" fmla="*/ 129796 h 3508684"/>
                <a:gd name="connsiteX32028" fmla="*/ 2073835 w 2371972"/>
                <a:gd name="connsiteY32028" fmla="*/ 129796 h 3508684"/>
                <a:gd name="connsiteX32029" fmla="*/ 2073075 w 2371972"/>
                <a:gd name="connsiteY32029" fmla="*/ 129320 h 3508684"/>
                <a:gd name="connsiteX32030" fmla="*/ 2072789 w 2371972"/>
                <a:gd name="connsiteY32030" fmla="*/ 126561 h 3508684"/>
                <a:gd name="connsiteX32031" fmla="*/ 2070982 w 2371972"/>
                <a:gd name="connsiteY32031" fmla="*/ 126275 h 3508684"/>
                <a:gd name="connsiteX32032" fmla="*/ 2070697 w 2371972"/>
                <a:gd name="connsiteY32032" fmla="*/ 124562 h 3508684"/>
                <a:gd name="connsiteX32033" fmla="*/ 2070222 w 2371972"/>
                <a:gd name="connsiteY32033" fmla="*/ 124087 h 3508684"/>
                <a:gd name="connsiteX32034" fmla="*/ 2069175 w 2371972"/>
                <a:gd name="connsiteY32034" fmla="*/ 124087 h 3508684"/>
                <a:gd name="connsiteX32035" fmla="*/ 2067083 w 2371972"/>
                <a:gd name="connsiteY32035" fmla="*/ 120756 h 3508684"/>
                <a:gd name="connsiteX32036" fmla="*/ 2065752 w 2371972"/>
                <a:gd name="connsiteY32036" fmla="*/ 119424 h 3508684"/>
                <a:gd name="connsiteX32037" fmla="*/ 2064230 w 2371972"/>
                <a:gd name="connsiteY32037" fmla="*/ 118758 h 3508684"/>
                <a:gd name="connsiteX32038" fmla="*/ 2063565 w 2371972"/>
                <a:gd name="connsiteY32038" fmla="*/ 119614 h 3508684"/>
                <a:gd name="connsiteX32039" fmla="*/ 2063279 w 2371972"/>
                <a:gd name="connsiteY32039" fmla="*/ 121137 h 3508684"/>
                <a:gd name="connsiteX32040" fmla="*/ 2062424 w 2371972"/>
                <a:gd name="connsiteY32040" fmla="*/ 121137 h 3508684"/>
                <a:gd name="connsiteX32041" fmla="*/ 2060331 w 2371972"/>
                <a:gd name="connsiteY32041" fmla="*/ 119805 h 3508684"/>
                <a:gd name="connsiteX32042" fmla="*/ 2060331 w 2371972"/>
                <a:gd name="connsiteY32042" fmla="*/ 119329 h 3508684"/>
                <a:gd name="connsiteX32043" fmla="*/ 2058049 w 2371972"/>
                <a:gd name="connsiteY32043" fmla="*/ 117330 h 3508684"/>
                <a:gd name="connsiteX32044" fmla="*/ 2053864 w 2371972"/>
                <a:gd name="connsiteY32044" fmla="*/ 117330 h 3508684"/>
                <a:gd name="connsiteX32045" fmla="*/ 2053389 w 2371972"/>
                <a:gd name="connsiteY32045" fmla="*/ 117806 h 3508684"/>
                <a:gd name="connsiteX32046" fmla="*/ 2050251 w 2371972"/>
                <a:gd name="connsiteY32046" fmla="*/ 118092 h 3508684"/>
                <a:gd name="connsiteX32047" fmla="*/ 2049775 w 2371972"/>
                <a:gd name="connsiteY32047" fmla="*/ 118567 h 3508684"/>
                <a:gd name="connsiteX32048" fmla="*/ 2049490 w 2371972"/>
                <a:gd name="connsiteY32048" fmla="*/ 120090 h 3508684"/>
                <a:gd name="connsiteX32049" fmla="*/ 2050251 w 2371972"/>
                <a:gd name="connsiteY32049" fmla="*/ 120756 h 3508684"/>
                <a:gd name="connsiteX32050" fmla="*/ 2050251 w 2371972"/>
                <a:gd name="connsiteY32050" fmla="*/ 123992 h 3508684"/>
                <a:gd name="connsiteX32051" fmla="*/ 2050726 w 2371972"/>
                <a:gd name="connsiteY32051" fmla="*/ 125038 h 3508684"/>
                <a:gd name="connsiteX32052" fmla="*/ 2050726 w 2371972"/>
                <a:gd name="connsiteY32052" fmla="*/ 130843 h 3508684"/>
                <a:gd name="connsiteX32053" fmla="*/ 2050441 w 2371972"/>
                <a:gd name="connsiteY32053" fmla="*/ 131509 h 3508684"/>
                <a:gd name="connsiteX32054" fmla="*/ 2048349 w 2371972"/>
                <a:gd name="connsiteY32054" fmla="*/ 131224 h 3508684"/>
                <a:gd name="connsiteX32055" fmla="*/ 2048063 w 2371972"/>
                <a:gd name="connsiteY32055" fmla="*/ 130367 h 3508684"/>
                <a:gd name="connsiteX32056" fmla="*/ 2045781 w 2371972"/>
                <a:gd name="connsiteY32056" fmla="*/ 128654 h 3508684"/>
                <a:gd name="connsiteX32057" fmla="*/ 2044259 w 2371972"/>
                <a:gd name="connsiteY32057" fmla="*/ 126656 h 3508684"/>
                <a:gd name="connsiteX32058" fmla="*/ 2044545 w 2371972"/>
                <a:gd name="connsiteY32058" fmla="*/ 125133 h 3508684"/>
                <a:gd name="connsiteX32059" fmla="*/ 2045020 w 2371972"/>
                <a:gd name="connsiteY32059" fmla="*/ 124848 h 3508684"/>
                <a:gd name="connsiteX32060" fmla="*/ 2045686 w 2371972"/>
                <a:gd name="connsiteY32060" fmla="*/ 122850 h 3508684"/>
                <a:gd name="connsiteX32061" fmla="*/ 2045211 w 2371972"/>
                <a:gd name="connsiteY32061" fmla="*/ 121327 h 3508684"/>
                <a:gd name="connsiteX32062" fmla="*/ 2044355 w 2371972"/>
                <a:gd name="connsiteY32062" fmla="*/ 120661 h 3508684"/>
                <a:gd name="connsiteX32063" fmla="*/ 2044355 w 2371972"/>
                <a:gd name="connsiteY32063" fmla="*/ 119138 h 3508684"/>
                <a:gd name="connsiteX32064" fmla="*/ 2043689 w 2371972"/>
                <a:gd name="connsiteY32064" fmla="*/ 118282 h 3508684"/>
                <a:gd name="connsiteX32065" fmla="*/ 2042928 w 2371972"/>
                <a:gd name="connsiteY32065" fmla="*/ 118282 h 3508684"/>
                <a:gd name="connsiteX32066" fmla="*/ 2042262 w 2371972"/>
                <a:gd name="connsiteY32066" fmla="*/ 117616 h 3508684"/>
                <a:gd name="connsiteX32067" fmla="*/ 2040456 w 2371972"/>
                <a:gd name="connsiteY32067" fmla="*/ 117616 h 3508684"/>
                <a:gd name="connsiteX32068" fmla="*/ 2038934 w 2371972"/>
                <a:gd name="connsiteY32068" fmla="*/ 119329 h 3508684"/>
                <a:gd name="connsiteX32069" fmla="*/ 2038649 w 2371972"/>
                <a:gd name="connsiteY32069" fmla="*/ 123421 h 3508684"/>
                <a:gd name="connsiteX32070" fmla="*/ 2037983 w 2371972"/>
                <a:gd name="connsiteY32070" fmla="*/ 124277 h 3508684"/>
                <a:gd name="connsiteX32071" fmla="*/ 2036937 w 2371972"/>
                <a:gd name="connsiteY32071" fmla="*/ 124277 h 3508684"/>
                <a:gd name="connsiteX32072" fmla="*/ 2035130 w 2371972"/>
                <a:gd name="connsiteY32072" fmla="*/ 125609 h 3508684"/>
                <a:gd name="connsiteX32073" fmla="*/ 2035130 w 2371972"/>
                <a:gd name="connsiteY32073" fmla="*/ 124848 h 3508684"/>
                <a:gd name="connsiteX32074" fmla="*/ 2033798 w 2371972"/>
                <a:gd name="connsiteY32074" fmla="*/ 123992 h 3508684"/>
                <a:gd name="connsiteX32075" fmla="*/ 2033513 w 2371972"/>
                <a:gd name="connsiteY32075" fmla="*/ 122945 h 3508684"/>
                <a:gd name="connsiteX32076" fmla="*/ 2033798 w 2371972"/>
                <a:gd name="connsiteY32076" fmla="*/ 122088 h 3508684"/>
                <a:gd name="connsiteX32077" fmla="*/ 2035130 w 2371972"/>
                <a:gd name="connsiteY32077" fmla="*/ 121232 h 3508684"/>
                <a:gd name="connsiteX32078" fmla="*/ 2035415 w 2371972"/>
                <a:gd name="connsiteY32078" fmla="*/ 119043 h 3508684"/>
                <a:gd name="connsiteX32079" fmla="*/ 2034750 w 2371972"/>
                <a:gd name="connsiteY32079" fmla="*/ 118377 h 3508684"/>
                <a:gd name="connsiteX32080" fmla="*/ 2032657 w 2371972"/>
                <a:gd name="connsiteY32080" fmla="*/ 117901 h 3508684"/>
                <a:gd name="connsiteX32081" fmla="*/ 2031801 w 2371972"/>
                <a:gd name="connsiteY32081" fmla="*/ 116855 h 3508684"/>
                <a:gd name="connsiteX32082" fmla="*/ 2026476 w 2371972"/>
                <a:gd name="connsiteY32082" fmla="*/ 116855 h 3508684"/>
                <a:gd name="connsiteX32083" fmla="*/ 2025145 w 2371972"/>
                <a:gd name="connsiteY32083" fmla="*/ 117330 h 3508684"/>
                <a:gd name="connsiteX32084" fmla="*/ 2024479 w 2371972"/>
                <a:gd name="connsiteY32084" fmla="*/ 118377 h 3508684"/>
                <a:gd name="connsiteX32085" fmla="*/ 2022387 w 2371972"/>
                <a:gd name="connsiteY32085" fmla="*/ 119709 h 3508684"/>
                <a:gd name="connsiteX32086" fmla="*/ 2022101 w 2371972"/>
                <a:gd name="connsiteY32086" fmla="*/ 121232 h 3508684"/>
                <a:gd name="connsiteX32087" fmla="*/ 2021340 w 2371972"/>
                <a:gd name="connsiteY32087" fmla="*/ 121708 h 3508684"/>
                <a:gd name="connsiteX32088" fmla="*/ 2021340 w 2371972"/>
                <a:gd name="connsiteY32088" fmla="*/ 124182 h 3508684"/>
                <a:gd name="connsiteX32089" fmla="*/ 2020485 w 2371972"/>
                <a:gd name="connsiteY32089" fmla="*/ 125229 h 3508684"/>
                <a:gd name="connsiteX32090" fmla="*/ 2020009 w 2371972"/>
                <a:gd name="connsiteY32090" fmla="*/ 131319 h 3508684"/>
                <a:gd name="connsiteX32091" fmla="*/ 2017537 w 2371972"/>
                <a:gd name="connsiteY32091" fmla="*/ 133507 h 3508684"/>
                <a:gd name="connsiteX32092" fmla="*/ 2017537 w 2371972"/>
                <a:gd name="connsiteY32092" fmla="*/ 133983 h 3508684"/>
                <a:gd name="connsiteX32093" fmla="*/ 2016015 w 2371972"/>
                <a:gd name="connsiteY32093" fmla="*/ 134269 h 3508684"/>
                <a:gd name="connsiteX32094" fmla="*/ 2015159 w 2371972"/>
                <a:gd name="connsiteY32094" fmla="*/ 135125 h 3508684"/>
                <a:gd name="connsiteX32095" fmla="*/ 2013828 w 2371972"/>
                <a:gd name="connsiteY32095" fmla="*/ 137314 h 3508684"/>
                <a:gd name="connsiteX32096" fmla="*/ 2014113 w 2371972"/>
                <a:gd name="connsiteY32096" fmla="*/ 138360 h 3508684"/>
                <a:gd name="connsiteX32097" fmla="*/ 2012591 w 2371972"/>
                <a:gd name="connsiteY32097" fmla="*/ 138646 h 3508684"/>
                <a:gd name="connsiteX32098" fmla="*/ 2011545 w 2371972"/>
                <a:gd name="connsiteY32098" fmla="*/ 139978 h 3508684"/>
                <a:gd name="connsiteX32099" fmla="*/ 2010689 w 2371972"/>
                <a:gd name="connsiteY32099" fmla="*/ 140264 h 3508684"/>
                <a:gd name="connsiteX32100" fmla="*/ 2009643 w 2371972"/>
                <a:gd name="connsiteY32100" fmla="*/ 141786 h 3508684"/>
                <a:gd name="connsiteX32101" fmla="*/ 2008597 w 2371972"/>
                <a:gd name="connsiteY32101" fmla="*/ 144831 h 3508684"/>
                <a:gd name="connsiteX32102" fmla="*/ 2008882 w 2371972"/>
                <a:gd name="connsiteY32102" fmla="*/ 150255 h 3508684"/>
                <a:gd name="connsiteX32103" fmla="*/ 2008122 w 2371972"/>
                <a:gd name="connsiteY32103" fmla="*/ 150255 h 3508684"/>
                <a:gd name="connsiteX32104" fmla="*/ 2007836 w 2371972"/>
                <a:gd name="connsiteY32104" fmla="*/ 151112 h 3508684"/>
                <a:gd name="connsiteX32105" fmla="*/ 2007836 w 2371972"/>
                <a:gd name="connsiteY32105" fmla="*/ 154537 h 3508684"/>
                <a:gd name="connsiteX32106" fmla="*/ 2007171 w 2371972"/>
                <a:gd name="connsiteY32106" fmla="*/ 154537 h 3508684"/>
                <a:gd name="connsiteX32107" fmla="*/ 2006125 w 2371972"/>
                <a:gd name="connsiteY32107" fmla="*/ 153205 h 3508684"/>
                <a:gd name="connsiteX32108" fmla="*/ 2006125 w 2371972"/>
                <a:gd name="connsiteY32108" fmla="*/ 150350 h 3508684"/>
                <a:gd name="connsiteX32109" fmla="*/ 2005269 w 2371972"/>
                <a:gd name="connsiteY32109" fmla="*/ 150065 h 3508684"/>
                <a:gd name="connsiteX32110" fmla="*/ 2004983 w 2371972"/>
                <a:gd name="connsiteY32110" fmla="*/ 145973 h 3508684"/>
                <a:gd name="connsiteX32111" fmla="*/ 2003652 w 2371972"/>
                <a:gd name="connsiteY32111" fmla="*/ 144260 h 3508684"/>
                <a:gd name="connsiteX32112" fmla="*/ 2002796 w 2371972"/>
                <a:gd name="connsiteY32112" fmla="*/ 144260 h 3508684"/>
                <a:gd name="connsiteX32113" fmla="*/ 2002035 w 2371972"/>
                <a:gd name="connsiteY32113" fmla="*/ 144926 h 3508684"/>
                <a:gd name="connsiteX32114" fmla="*/ 2001750 w 2371972"/>
                <a:gd name="connsiteY32114" fmla="*/ 149018 h 3508684"/>
                <a:gd name="connsiteX32115" fmla="*/ 2001084 w 2371972"/>
                <a:gd name="connsiteY32115" fmla="*/ 149684 h 3508684"/>
                <a:gd name="connsiteX32116" fmla="*/ 2001370 w 2371972"/>
                <a:gd name="connsiteY32116" fmla="*/ 151683 h 3508684"/>
                <a:gd name="connsiteX32117" fmla="*/ 2002416 w 2371972"/>
                <a:gd name="connsiteY32117" fmla="*/ 153681 h 3508684"/>
                <a:gd name="connsiteX32118" fmla="*/ 2002416 w 2371972"/>
                <a:gd name="connsiteY32118" fmla="*/ 159105 h 3508684"/>
                <a:gd name="connsiteX32119" fmla="*/ 2001940 w 2371972"/>
                <a:gd name="connsiteY32119" fmla="*/ 159581 h 3508684"/>
                <a:gd name="connsiteX32120" fmla="*/ 1999468 w 2371972"/>
                <a:gd name="connsiteY32120" fmla="*/ 159581 h 3508684"/>
                <a:gd name="connsiteX32121" fmla="*/ 1998612 w 2371972"/>
                <a:gd name="connsiteY32121" fmla="*/ 159105 h 3508684"/>
                <a:gd name="connsiteX32122" fmla="*/ 1998136 w 2371972"/>
                <a:gd name="connsiteY32122" fmla="*/ 156060 h 3508684"/>
                <a:gd name="connsiteX32123" fmla="*/ 1998802 w 2371972"/>
                <a:gd name="connsiteY32123" fmla="*/ 155204 h 3508684"/>
                <a:gd name="connsiteX32124" fmla="*/ 1998802 w 2371972"/>
                <a:gd name="connsiteY32124" fmla="*/ 153396 h 3508684"/>
                <a:gd name="connsiteX32125" fmla="*/ 1997280 w 2371972"/>
                <a:gd name="connsiteY32125" fmla="*/ 153110 h 3508684"/>
                <a:gd name="connsiteX32126" fmla="*/ 1996234 w 2371972"/>
                <a:gd name="connsiteY32126" fmla="*/ 151778 h 3508684"/>
                <a:gd name="connsiteX32127" fmla="*/ 1995949 w 2371972"/>
                <a:gd name="connsiteY32127" fmla="*/ 142833 h 3508684"/>
                <a:gd name="connsiteX32128" fmla="*/ 1996424 w 2371972"/>
                <a:gd name="connsiteY32128" fmla="*/ 137790 h 3508684"/>
                <a:gd name="connsiteX32129" fmla="*/ 1996900 w 2371972"/>
                <a:gd name="connsiteY32129" fmla="*/ 137314 h 3508684"/>
                <a:gd name="connsiteX32130" fmla="*/ 1997185 w 2371972"/>
                <a:gd name="connsiteY32130" fmla="*/ 134744 h 3508684"/>
                <a:gd name="connsiteX32131" fmla="*/ 1997851 w 2371972"/>
                <a:gd name="connsiteY32131" fmla="*/ 133888 h 3508684"/>
                <a:gd name="connsiteX32132" fmla="*/ 1998707 w 2371972"/>
                <a:gd name="connsiteY32132" fmla="*/ 129891 h 3508684"/>
                <a:gd name="connsiteX32133" fmla="*/ 2000228 w 2371972"/>
                <a:gd name="connsiteY32133" fmla="*/ 129225 h 3508684"/>
                <a:gd name="connsiteX32134" fmla="*/ 2003842 w 2371972"/>
                <a:gd name="connsiteY32134" fmla="*/ 130748 h 3508684"/>
                <a:gd name="connsiteX32135" fmla="*/ 2003367 w 2371972"/>
                <a:gd name="connsiteY32135" fmla="*/ 127322 h 3508684"/>
                <a:gd name="connsiteX32136" fmla="*/ 2004413 w 2371972"/>
                <a:gd name="connsiteY32136" fmla="*/ 125800 h 3508684"/>
                <a:gd name="connsiteX32137" fmla="*/ 2009073 w 2371972"/>
                <a:gd name="connsiteY32137" fmla="*/ 125514 h 3508684"/>
                <a:gd name="connsiteX32138" fmla="*/ 2011355 w 2371972"/>
                <a:gd name="connsiteY32138" fmla="*/ 123516 h 3508684"/>
                <a:gd name="connsiteX32139" fmla="*/ 2011640 w 2371972"/>
                <a:gd name="connsiteY32139" fmla="*/ 119519 h 3508684"/>
                <a:gd name="connsiteX32140" fmla="*/ 2012496 w 2371972"/>
                <a:gd name="connsiteY32140" fmla="*/ 118853 h 3508684"/>
                <a:gd name="connsiteX32141" fmla="*/ 2012496 w 2371972"/>
                <a:gd name="connsiteY32141" fmla="*/ 117997 h 3508684"/>
                <a:gd name="connsiteX32142" fmla="*/ 2012972 w 2371972"/>
                <a:gd name="connsiteY32142" fmla="*/ 117711 h 3508684"/>
                <a:gd name="connsiteX32143" fmla="*/ 2012211 w 2371972"/>
                <a:gd name="connsiteY32143" fmla="*/ 116855 h 3508684"/>
                <a:gd name="connsiteX32144" fmla="*/ 2012211 w 2371972"/>
                <a:gd name="connsiteY32144" fmla="*/ 115522 h 3508684"/>
                <a:gd name="connsiteX32145" fmla="*/ 2013542 w 2371972"/>
                <a:gd name="connsiteY32145" fmla="*/ 114000 h 3508684"/>
                <a:gd name="connsiteX32146" fmla="*/ 2014208 w 2371972"/>
                <a:gd name="connsiteY32146" fmla="*/ 113524 h 3508684"/>
                <a:gd name="connsiteX32147" fmla="*/ 2016015 w 2371972"/>
                <a:gd name="connsiteY32147" fmla="*/ 113524 h 3508684"/>
                <a:gd name="connsiteX32148" fmla="*/ 2018107 w 2371972"/>
                <a:gd name="connsiteY32148" fmla="*/ 112002 h 3508684"/>
                <a:gd name="connsiteX32149" fmla="*/ 2019153 w 2371972"/>
                <a:gd name="connsiteY32149" fmla="*/ 110003 h 3508684"/>
                <a:gd name="connsiteX32150" fmla="*/ 2020199 w 2371972"/>
                <a:gd name="connsiteY32150" fmla="*/ 110003 h 3508684"/>
                <a:gd name="connsiteX32151" fmla="*/ 2021245 w 2371972"/>
                <a:gd name="connsiteY32151" fmla="*/ 108005 h 3508684"/>
                <a:gd name="connsiteX32152" fmla="*/ 2023052 w 2371972"/>
                <a:gd name="connsiteY32152" fmla="*/ 106958 h 3508684"/>
                <a:gd name="connsiteX32153" fmla="*/ 2023908 w 2371972"/>
                <a:gd name="connsiteY32153" fmla="*/ 105436 h 3508684"/>
                <a:gd name="connsiteX32154" fmla="*/ 2025240 w 2371972"/>
                <a:gd name="connsiteY32154" fmla="*/ 104960 h 3508684"/>
                <a:gd name="connsiteX32155" fmla="*/ 2024954 w 2371972"/>
                <a:gd name="connsiteY32155" fmla="*/ 103913 h 3508684"/>
                <a:gd name="connsiteX32156" fmla="*/ 2027142 w 2371972"/>
                <a:gd name="connsiteY32156" fmla="*/ 103437 h 3508684"/>
                <a:gd name="connsiteX32157" fmla="*/ 2029234 w 2371972"/>
                <a:gd name="connsiteY32157" fmla="*/ 101724 h 3508684"/>
                <a:gd name="connsiteX32158" fmla="*/ 2031326 w 2371972"/>
                <a:gd name="connsiteY32158" fmla="*/ 102010 h 3508684"/>
                <a:gd name="connsiteX32159" fmla="*/ 2032182 w 2371972"/>
                <a:gd name="connsiteY32159" fmla="*/ 102676 h 3508684"/>
                <a:gd name="connsiteX32160" fmla="*/ 2032182 w 2371972"/>
                <a:gd name="connsiteY32160" fmla="*/ 102010 h 3508684"/>
                <a:gd name="connsiteX32161" fmla="*/ 2032848 w 2371972"/>
                <a:gd name="connsiteY32161" fmla="*/ 101344 h 3508684"/>
                <a:gd name="connsiteX32162" fmla="*/ 2034940 w 2371972"/>
                <a:gd name="connsiteY32162" fmla="*/ 99821 h 3508684"/>
                <a:gd name="connsiteX32163" fmla="*/ 2035796 w 2371972"/>
                <a:gd name="connsiteY32163" fmla="*/ 99821 h 3508684"/>
                <a:gd name="connsiteX32164" fmla="*/ 2036651 w 2371972"/>
                <a:gd name="connsiteY32164" fmla="*/ 99155 h 3508684"/>
                <a:gd name="connsiteX32165" fmla="*/ 2036937 w 2371972"/>
                <a:gd name="connsiteY32165" fmla="*/ 97633 h 3508684"/>
                <a:gd name="connsiteX32166" fmla="*/ 2036271 w 2371972"/>
                <a:gd name="connsiteY32166" fmla="*/ 96776 h 3508684"/>
                <a:gd name="connsiteX32167" fmla="*/ 2034940 w 2371972"/>
                <a:gd name="connsiteY32167" fmla="*/ 96776 h 3508684"/>
                <a:gd name="connsiteX32168" fmla="*/ 2034654 w 2371972"/>
                <a:gd name="connsiteY32168" fmla="*/ 97442 h 3508684"/>
                <a:gd name="connsiteX32169" fmla="*/ 2032848 w 2371972"/>
                <a:gd name="connsiteY32169" fmla="*/ 97157 h 3508684"/>
                <a:gd name="connsiteX32170" fmla="*/ 2032372 w 2371972"/>
                <a:gd name="connsiteY32170" fmla="*/ 95825 h 3508684"/>
                <a:gd name="connsiteX32171" fmla="*/ 2032372 w 2371972"/>
                <a:gd name="connsiteY32171" fmla="*/ 93255 h 3508684"/>
                <a:gd name="connsiteX32172" fmla="*/ 2032848 w 2371972"/>
                <a:gd name="connsiteY32172" fmla="*/ 92780 h 3508684"/>
                <a:gd name="connsiteX32173" fmla="*/ 2034940 w 2371972"/>
                <a:gd name="connsiteY32173" fmla="*/ 92304 h 3508684"/>
                <a:gd name="connsiteX32174" fmla="*/ 2035225 w 2371972"/>
                <a:gd name="connsiteY32174" fmla="*/ 94017 h 3508684"/>
                <a:gd name="connsiteX32175" fmla="*/ 2035891 w 2371972"/>
                <a:gd name="connsiteY32175" fmla="*/ 94492 h 3508684"/>
                <a:gd name="connsiteX32176" fmla="*/ 2038363 w 2371972"/>
                <a:gd name="connsiteY32176" fmla="*/ 94207 h 3508684"/>
                <a:gd name="connsiteX32177" fmla="*/ 2039695 w 2371972"/>
                <a:gd name="connsiteY32177" fmla="*/ 92684 h 3508684"/>
                <a:gd name="connsiteX32178" fmla="*/ 2038839 w 2371972"/>
                <a:gd name="connsiteY32178" fmla="*/ 90115 h 3508684"/>
                <a:gd name="connsiteX32179" fmla="*/ 2037793 w 2371972"/>
                <a:gd name="connsiteY32179" fmla="*/ 89259 h 3508684"/>
                <a:gd name="connsiteX32180" fmla="*/ 2037507 w 2371972"/>
                <a:gd name="connsiteY32180" fmla="*/ 88212 h 3508684"/>
                <a:gd name="connsiteX32181" fmla="*/ 2036842 w 2371972"/>
                <a:gd name="connsiteY32181" fmla="*/ 87546 h 3508684"/>
                <a:gd name="connsiteX32182" fmla="*/ 2036176 w 2371972"/>
                <a:gd name="connsiteY32182" fmla="*/ 87546 h 3508684"/>
                <a:gd name="connsiteX32183" fmla="*/ 2032087 w 2371972"/>
                <a:gd name="connsiteY32183" fmla="*/ 83454 h 3508684"/>
                <a:gd name="connsiteX32184" fmla="*/ 2031041 w 2371972"/>
                <a:gd name="connsiteY32184" fmla="*/ 82978 h 3508684"/>
                <a:gd name="connsiteX32185" fmla="*/ 2030565 w 2371972"/>
                <a:gd name="connsiteY32185" fmla="*/ 75936 h 3508684"/>
                <a:gd name="connsiteX32186" fmla="*/ 2030850 w 2371972"/>
                <a:gd name="connsiteY32186" fmla="*/ 72225 h 3508684"/>
                <a:gd name="connsiteX32187" fmla="*/ 2028758 w 2371972"/>
                <a:gd name="connsiteY32187" fmla="*/ 69180 h 3508684"/>
                <a:gd name="connsiteX32188" fmla="*/ 2029043 w 2371972"/>
                <a:gd name="connsiteY32188" fmla="*/ 67848 h 3508684"/>
                <a:gd name="connsiteX32189" fmla="*/ 2027712 w 2371972"/>
                <a:gd name="connsiteY32189" fmla="*/ 65659 h 3508684"/>
                <a:gd name="connsiteX32190" fmla="*/ 2028378 w 2371972"/>
                <a:gd name="connsiteY32190" fmla="*/ 63471 h 3508684"/>
                <a:gd name="connsiteX32191" fmla="*/ 2029234 w 2371972"/>
                <a:gd name="connsiteY32191" fmla="*/ 63185 h 3508684"/>
                <a:gd name="connsiteX32192" fmla="*/ 2028758 w 2371972"/>
                <a:gd name="connsiteY32192" fmla="*/ 62519 h 3508684"/>
                <a:gd name="connsiteX32193" fmla="*/ 2029139 w 2371972"/>
                <a:gd name="connsiteY32193" fmla="*/ 61092 h 3508684"/>
                <a:gd name="connsiteX32194" fmla="*/ 2029804 w 2371972"/>
                <a:gd name="connsiteY32194" fmla="*/ 61377 h 3508684"/>
                <a:gd name="connsiteX32195" fmla="*/ 2029804 w 2371972"/>
                <a:gd name="connsiteY32195" fmla="*/ 62995 h 3508684"/>
                <a:gd name="connsiteX32196" fmla="*/ 2030850 w 2371972"/>
                <a:gd name="connsiteY32196" fmla="*/ 63851 h 3508684"/>
                <a:gd name="connsiteX32197" fmla="*/ 2030850 w 2371972"/>
                <a:gd name="connsiteY32197" fmla="*/ 64898 h 3508684"/>
                <a:gd name="connsiteX32198" fmla="*/ 2029995 w 2371972"/>
                <a:gd name="connsiteY32198" fmla="*/ 66421 h 3508684"/>
                <a:gd name="connsiteX32199" fmla="*/ 2029995 w 2371972"/>
                <a:gd name="connsiteY32199" fmla="*/ 67943 h 3508684"/>
                <a:gd name="connsiteX32200" fmla="*/ 2031326 w 2371972"/>
                <a:gd name="connsiteY32200" fmla="*/ 68990 h 3508684"/>
                <a:gd name="connsiteX32201" fmla="*/ 2031326 w 2371972"/>
                <a:gd name="connsiteY32201" fmla="*/ 71654 h 3508684"/>
                <a:gd name="connsiteX32202" fmla="*/ 2031801 w 2371972"/>
                <a:gd name="connsiteY32202" fmla="*/ 71940 h 3508684"/>
                <a:gd name="connsiteX32203" fmla="*/ 2031801 w 2371972"/>
                <a:gd name="connsiteY32203" fmla="*/ 72987 h 3508684"/>
                <a:gd name="connsiteX32204" fmla="*/ 2033133 w 2371972"/>
                <a:gd name="connsiteY32204" fmla="*/ 75175 h 3508684"/>
                <a:gd name="connsiteX32205" fmla="*/ 2033133 w 2371972"/>
                <a:gd name="connsiteY32205" fmla="*/ 76507 h 3508684"/>
                <a:gd name="connsiteX32206" fmla="*/ 2033989 w 2371972"/>
                <a:gd name="connsiteY32206" fmla="*/ 76983 h 3508684"/>
                <a:gd name="connsiteX32207" fmla="*/ 2035796 w 2371972"/>
                <a:gd name="connsiteY32207" fmla="*/ 76317 h 3508684"/>
                <a:gd name="connsiteX32208" fmla="*/ 2036651 w 2371972"/>
                <a:gd name="connsiteY32208" fmla="*/ 73748 h 3508684"/>
                <a:gd name="connsiteX32209" fmla="*/ 2037698 w 2371972"/>
                <a:gd name="connsiteY32209" fmla="*/ 73748 h 3508684"/>
                <a:gd name="connsiteX32210" fmla="*/ 2039885 w 2371972"/>
                <a:gd name="connsiteY32210" fmla="*/ 72701 h 3508684"/>
                <a:gd name="connsiteX32211" fmla="*/ 2042738 w 2371972"/>
                <a:gd name="connsiteY32211" fmla="*/ 73177 h 3508684"/>
                <a:gd name="connsiteX32212" fmla="*/ 2044069 w 2371972"/>
                <a:gd name="connsiteY32212" fmla="*/ 74699 h 3508684"/>
                <a:gd name="connsiteX32213" fmla="*/ 2045401 w 2371972"/>
                <a:gd name="connsiteY32213" fmla="*/ 72987 h 3508684"/>
                <a:gd name="connsiteX32214" fmla="*/ 2048254 w 2371972"/>
                <a:gd name="connsiteY32214" fmla="*/ 71940 h 3508684"/>
                <a:gd name="connsiteX32215" fmla="*/ 2048254 w 2371972"/>
                <a:gd name="connsiteY32215" fmla="*/ 70132 h 3508684"/>
                <a:gd name="connsiteX32216" fmla="*/ 2050726 w 2371972"/>
                <a:gd name="connsiteY32216" fmla="*/ 69846 h 3508684"/>
                <a:gd name="connsiteX32217" fmla="*/ 2051392 w 2371972"/>
                <a:gd name="connsiteY32217" fmla="*/ 68990 h 3508684"/>
                <a:gd name="connsiteX32218" fmla="*/ 2051677 w 2371972"/>
                <a:gd name="connsiteY32218" fmla="*/ 67467 h 3508684"/>
                <a:gd name="connsiteX32219" fmla="*/ 2052153 w 2371972"/>
                <a:gd name="connsiteY32219" fmla="*/ 67182 h 3508684"/>
                <a:gd name="connsiteX32220" fmla="*/ 2052628 w 2371972"/>
                <a:gd name="connsiteY32220" fmla="*/ 64993 h 3508684"/>
                <a:gd name="connsiteX32221" fmla="*/ 2053674 w 2371972"/>
                <a:gd name="connsiteY32221" fmla="*/ 64137 h 3508684"/>
                <a:gd name="connsiteX32222" fmla="*/ 2056337 w 2371972"/>
                <a:gd name="connsiteY32222" fmla="*/ 63851 h 3508684"/>
                <a:gd name="connsiteX32223" fmla="*/ 2057859 w 2371972"/>
                <a:gd name="connsiteY32223" fmla="*/ 64708 h 3508684"/>
                <a:gd name="connsiteX32224" fmla="*/ 2058715 w 2371972"/>
                <a:gd name="connsiteY32224" fmla="*/ 65755 h 3508684"/>
                <a:gd name="connsiteX32225" fmla="*/ 2060046 w 2371972"/>
                <a:gd name="connsiteY32225" fmla="*/ 66230 h 3508684"/>
                <a:gd name="connsiteX32226" fmla="*/ 2063660 w 2371972"/>
                <a:gd name="connsiteY32226" fmla="*/ 66230 h 3508684"/>
                <a:gd name="connsiteX32227" fmla="*/ 2064516 w 2371972"/>
                <a:gd name="connsiteY32227" fmla="*/ 65755 h 3508684"/>
                <a:gd name="connsiteX32228" fmla="*/ 2064516 w 2371972"/>
                <a:gd name="connsiteY32228" fmla="*/ 65374 h 3508684"/>
                <a:gd name="connsiteX32229" fmla="*/ 2066037 w 2371972"/>
                <a:gd name="connsiteY32229" fmla="*/ 65374 h 3508684"/>
                <a:gd name="connsiteX32230" fmla="*/ 2066798 w 2371972"/>
                <a:gd name="connsiteY32230" fmla="*/ 65850 h 3508684"/>
                <a:gd name="connsiteX32231" fmla="*/ 2066798 w 2371972"/>
                <a:gd name="connsiteY32231" fmla="*/ 66801 h 3508684"/>
                <a:gd name="connsiteX32232" fmla="*/ 2066323 w 2371972"/>
                <a:gd name="connsiteY32232" fmla="*/ 66801 h 3508684"/>
                <a:gd name="connsiteX32233" fmla="*/ 2066037 w 2371972"/>
                <a:gd name="connsiteY32233" fmla="*/ 67467 h 3508684"/>
                <a:gd name="connsiteX32234" fmla="*/ 2066513 w 2371972"/>
                <a:gd name="connsiteY32234" fmla="*/ 67753 h 3508684"/>
                <a:gd name="connsiteX32235" fmla="*/ 2066988 w 2371972"/>
                <a:gd name="connsiteY32235" fmla="*/ 69275 h 3508684"/>
                <a:gd name="connsiteX32236" fmla="*/ 2062043 w 2371972"/>
                <a:gd name="connsiteY32236" fmla="*/ 73272 h 3508684"/>
                <a:gd name="connsiteX32237" fmla="*/ 2062519 w 2371972"/>
                <a:gd name="connsiteY32237" fmla="*/ 74795 h 3508684"/>
                <a:gd name="connsiteX32238" fmla="*/ 2058429 w 2371972"/>
                <a:gd name="connsiteY32238" fmla="*/ 74795 h 3508684"/>
                <a:gd name="connsiteX32239" fmla="*/ 2055006 w 2371972"/>
                <a:gd name="connsiteY32239" fmla="*/ 76793 h 3508684"/>
                <a:gd name="connsiteX32240" fmla="*/ 2053484 w 2371972"/>
                <a:gd name="connsiteY32240" fmla="*/ 80504 h 3508684"/>
                <a:gd name="connsiteX32241" fmla="*/ 2053199 w 2371972"/>
                <a:gd name="connsiteY32241" fmla="*/ 83930 h 3508684"/>
                <a:gd name="connsiteX32242" fmla="*/ 2052343 w 2371972"/>
                <a:gd name="connsiteY32242" fmla="*/ 84596 h 3508684"/>
                <a:gd name="connsiteX32243" fmla="*/ 2051487 w 2371972"/>
                <a:gd name="connsiteY32243" fmla="*/ 86309 h 3508684"/>
                <a:gd name="connsiteX32244" fmla="*/ 2049965 w 2371972"/>
                <a:gd name="connsiteY32244" fmla="*/ 86309 h 3508684"/>
                <a:gd name="connsiteX32245" fmla="*/ 2049109 w 2371972"/>
                <a:gd name="connsiteY32245" fmla="*/ 86975 h 3508684"/>
                <a:gd name="connsiteX32246" fmla="*/ 2048634 w 2371972"/>
                <a:gd name="connsiteY32246" fmla="*/ 89164 h 3508684"/>
                <a:gd name="connsiteX32247" fmla="*/ 2047303 w 2371972"/>
                <a:gd name="connsiteY32247" fmla="*/ 89449 h 3508684"/>
                <a:gd name="connsiteX32248" fmla="*/ 2047588 w 2371972"/>
                <a:gd name="connsiteY32248" fmla="*/ 90115 h 3508684"/>
                <a:gd name="connsiteX32249" fmla="*/ 2048349 w 2371972"/>
                <a:gd name="connsiteY32249" fmla="*/ 90401 h 3508684"/>
                <a:gd name="connsiteX32250" fmla="*/ 2048063 w 2371972"/>
                <a:gd name="connsiteY32250" fmla="*/ 93446 h 3508684"/>
                <a:gd name="connsiteX32251" fmla="*/ 2048729 w 2371972"/>
                <a:gd name="connsiteY32251" fmla="*/ 93921 h 3508684"/>
                <a:gd name="connsiteX32252" fmla="*/ 2048729 w 2371972"/>
                <a:gd name="connsiteY32252" fmla="*/ 95254 h 3508684"/>
                <a:gd name="connsiteX32253" fmla="*/ 2047683 w 2371972"/>
                <a:gd name="connsiteY32253" fmla="*/ 95920 h 3508684"/>
                <a:gd name="connsiteX32254" fmla="*/ 2045591 w 2371972"/>
                <a:gd name="connsiteY32254" fmla="*/ 95920 h 3508684"/>
                <a:gd name="connsiteX32255" fmla="*/ 2044545 w 2371972"/>
                <a:gd name="connsiteY32255" fmla="*/ 96586 h 3508684"/>
                <a:gd name="connsiteX32256" fmla="*/ 2046827 w 2371972"/>
                <a:gd name="connsiteY32256" fmla="*/ 99631 h 3508684"/>
                <a:gd name="connsiteX32257" fmla="*/ 2052818 w 2371972"/>
                <a:gd name="connsiteY32257" fmla="*/ 99345 h 3508684"/>
                <a:gd name="connsiteX32258" fmla="*/ 2053294 w 2371972"/>
                <a:gd name="connsiteY32258" fmla="*/ 100012 h 3508684"/>
                <a:gd name="connsiteX32259" fmla="*/ 2054055 w 2371972"/>
                <a:gd name="connsiteY32259" fmla="*/ 100012 h 3508684"/>
                <a:gd name="connsiteX32260" fmla="*/ 2054911 w 2371972"/>
                <a:gd name="connsiteY32260" fmla="*/ 99155 h 3508684"/>
                <a:gd name="connsiteX32261" fmla="*/ 2054911 w 2371972"/>
                <a:gd name="connsiteY32261" fmla="*/ 98299 h 3508684"/>
                <a:gd name="connsiteX32262" fmla="*/ 2053389 w 2371972"/>
                <a:gd name="connsiteY32262" fmla="*/ 98013 h 3508684"/>
                <a:gd name="connsiteX32263" fmla="*/ 2053104 w 2371972"/>
                <a:gd name="connsiteY32263" fmla="*/ 97157 h 3508684"/>
                <a:gd name="connsiteX32264" fmla="*/ 2055196 w 2371972"/>
                <a:gd name="connsiteY32264" fmla="*/ 91923 h 3508684"/>
                <a:gd name="connsiteX32265" fmla="*/ 2056052 w 2371972"/>
                <a:gd name="connsiteY32265" fmla="*/ 91923 h 3508684"/>
                <a:gd name="connsiteX32266" fmla="*/ 2056908 w 2371972"/>
                <a:gd name="connsiteY32266" fmla="*/ 92970 h 3508684"/>
                <a:gd name="connsiteX32267" fmla="*/ 2056908 w 2371972"/>
                <a:gd name="connsiteY32267" fmla="*/ 95729 h 3508684"/>
                <a:gd name="connsiteX32268" fmla="*/ 2055862 w 2371972"/>
                <a:gd name="connsiteY32268" fmla="*/ 96396 h 3508684"/>
                <a:gd name="connsiteX32269" fmla="*/ 2056717 w 2371972"/>
                <a:gd name="connsiteY32269" fmla="*/ 97062 h 3508684"/>
                <a:gd name="connsiteX32270" fmla="*/ 2056717 w 2371972"/>
                <a:gd name="connsiteY32270" fmla="*/ 98108 h 3508684"/>
                <a:gd name="connsiteX32271" fmla="*/ 2058810 w 2371972"/>
                <a:gd name="connsiteY32271" fmla="*/ 98775 h 3508684"/>
                <a:gd name="connsiteX32272" fmla="*/ 2060617 w 2371972"/>
                <a:gd name="connsiteY32272" fmla="*/ 98299 h 3508684"/>
                <a:gd name="connsiteX32273" fmla="*/ 2060902 w 2371972"/>
                <a:gd name="connsiteY32273" fmla="*/ 97633 h 3508684"/>
                <a:gd name="connsiteX32274" fmla="*/ 2059856 w 2371972"/>
                <a:gd name="connsiteY32274" fmla="*/ 96776 h 3508684"/>
                <a:gd name="connsiteX32275" fmla="*/ 2060331 w 2371972"/>
                <a:gd name="connsiteY32275" fmla="*/ 95444 h 3508684"/>
                <a:gd name="connsiteX32276" fmla="*/ 2064801 w 2371972"/>
                <a:gd name="connsiteY32276" fmla="*/ 95444 h 3508684"/>
                <a:gd name="connsiteX32277" fmla="*/ 2065277 w 2371972"/>
                <a:gd name="connsiteY32277" fmla="*/ 94968 h 3508684"/>
                <a:gd name="connsiteX32278" fmla="*/ 2064991 w 2371972"/>
                <a:gd name="connsiteY32278" fmla="*/ 93255 h 3508684"/>
                <a:gd name="connsiteX32279" fmla="*/ 2066323 w 2371972"/>
                <a:gd name="connsiteY32279" fmla="*/ 92399 h 3508684"/>
                <a:gd name="connsiteX32280" fmla="*/ 2067369 w 2371972"/>
                <a:gd name="connsiteY32280" fmla="*/ 92399 h 3508684"/>
                <a:gd name="connsiteX32281" fmla="*/ 2067654 w 2371972"/>
                <a:gd name="connsiteY32281" fmla="*/ 91733 h 3508684"/>
                <a:gd name="connsiteX32282" fmla="*/ 2067464 w 2371972"/>
                <a:gd name="connsiteY32282" fmla="*/ 90591 h 3508684"/>
                <a:gd name="connsiteX32283" fmla="*/ 2067939 w 2371972"/>
                <a:gd name="connsiteY32283" fmla="*/ 90591 h 3508684"/>
                <a:gd name="connsiteX32284" fmla="*/ 2068225 w 2371972"/>
                <a:gd name="connsiteY32284" fmla="*/ 89925 h 3508684"/>
                <a:gd name="connsiteX32285" fmla="*/ 2069271 w 2371972"/>
                <a:gd name="connsiteY32285" fmla="*/ 89449 h 3508684"/>
                <a:gd name="connsiteX32286" fmla="*/ 2070127 w 2371972"/>
                <a:gd name="connsiteY32286" fmla="*/ 89734 h 3508684"/>
                <a:gd name="connsiteX32287" fmla="*/ 2070602 w 2371972"/>
                <a:gd name="connsiteY32287" fmla="*/ 89259 h 3508684"/>
                <a:gd name="connsiteX32288" fmla="*/ 2070602 w 2371972"/>
                <a:gd name="connsiteY32288" fmla="*/ 87260 h 3508684"/>
                <a:gd name="connsiteX32289" fmla="*/ 2071933 w 2371972"/>
                <a:gd name="connsiteY32289" fmla="*/ 85928 h 3508684"/>
                <a:gd name="connsiteX32290" fmla="*/ 2074406 w 2371972"/>
                <a:gd name="connsiteY32290" fmla="*/ 85452 h 3508684"/>
                <a:gd name="connsiteX32291" fmla="*/ 2075737 w 2371972"/>
                <a:gd name="connsiteY32291" fmla="*/ 83930 h 3508684"/>
                <a:gd name="connsiteX32292" fmla="*/ 2078020 w 2371972"/>
                <a:gd name="connsiteY32292" fmla="*/ 82883 h 3508684"/>
                <a:gd name="connsiteX32293" fmla="*/ 2079351 w 2371972"/>
                <a:gd name="connsiteY32293" fmla="*/ 80694 h 3508684"/>
                <a:gd name="connsiteX32294" fmla="*/ 2080683 w 2371972"/>
                <a:gd name="connsiteY32294" fmla="*/ 79648 h 3508684"/>
                <a:gd name="connsiteX32295" fmla="*/ 2080968 w 2371972"/>
                <a:gd name="connsiteY32295" fmla="*/ 78601 h 3508684"/>
                <a:gd name="connsiteX32296" fmla="*/ 2082014 w 2371972"/>
                <a:gd name="connsiteY32296" fmla="*/ 78125 h 3508684"/>
                <a:gd name="connsiteX32297" fmla="*/ 2082490 w 2371972"/>
                <a:gd name="connsiteY32297" fmla="*/ 76603 h 3508684"/>
                <a:gd name="connsiteX32298" fmla="*/ 2083345 w 2371972"/>
                <a:gd name="connsiteY32298" fmla="*/ 75936 h 3508684"/>
                <a:gd name="connsiteX32299" fmla="*/ 2085152 w 2371972"/>
                <a:gd name="connsiteY32299" fmla="*/ 76222 h 3508684"/>
                <a:gd name="connsiteX32300" fmla="*/ 2087244 w 2371972"/>
                <a:gd name="connsiteY32300" fmla="*/ 75556 h 3508684"/>
                <a:gd name="connsiteX32301" fmla="*/ 2088100 w 2371972"/>
                <a:gd name="connsiteY32301" fmla="*/ 74795 h 3508684"/>
                <a:gd name="connsiteX32302" fmla="*/ 2089622 w 2371972"/>
                <a:gd name="connsiteY32302" fmla="*/ 74795 h 3508684"/>
                <a:gd name="connsiteX32303" fmla="*/ 2089146 w 2371972"/>
                <a:gd name="connsiteY32303" fmla="*/ 76127 h 3508684"/>
                <a:gd name="connsiteX32304" fmla="*/ 2091429 w 2371972"/>
                <a:gd name="connsiteY32304" fmla="*/ 78315 h 3508684"/>
                <a:gd name="connsiteX32305" fmla="*/ 2095233 w 2371972"/>
                <a:gd name="connsiteY32305" fmla="*/ 77840 h 3508684"/>
                <a:gd name="connsiteX32306" fmla="*/ 2095994 w 2371972"/>
                <a:gd name="connsiteY32306" fmla="*/ 76983 h 3508684"/>
                <a:gd name="connsiteX32307" fmla="*/ 2097515 w 2371972"/>
                <a:gd name="connsiteY32307" fmla="*/ 76698 h 3508684"/>
                <a:gd name="connsiteX32308" fmla="*/ 2098371 w 2371972"/>
                <a:gd name="connsiteY32308" fmla="*/ 75366 h 3508684"/>
                <a:gd name="connsiteX32309" fmla="*/ 2098847 w 2371972"/>
                <a:gd name="connsiteY32309" fmla="*/ 72035 h 3508684"/>
                <a:gd name="connsiteX32310" fmla="*/ 2098847 w 2371972"/>
                <a:gd name="connsiteY32310" fmla="*/ 68419 h 3508684"/>
                <a:gd name="connsiteX32311" fmla="*/ 2098371 w 2371972"/>
                <a:gd name="connsiteY32311" fmla="*/ 68133 h 3508684"/>
                <a:gd name="connsiteX32312" fmla="*/ 2098656 w 2371972"/>
                <a:gd name="connsiteY32312" fmla="*/ 65088 h 3508684"/>
                <a:gd name="connsiteX32313" fmla="*/ 2099988 w 2371972"/>
                <a:gd name="connsiteY32313" fmla="*/ 65088 h 3508684"/>
                <a:gd name="connsiteX32314" fmla="*/ 2101319 w 2371972"/>
                <a:gd name="connsiteY32314" fmla="*/ 64042 h 3508684"/>
                <a:gd name="connsiteX32315" fmla="*/ 2103126 w 2371972"/>
                <a:gd name="connsiteY32315" fmla="*/ 61853 h 3508684"/>
                <a:gd name="connsiteX32316" fmla="*/ 2103126 w 2371972"/>
                <a:gd name="connsiteY32316" fmla="*/ 61187 h 3508684"/>
                <a:gd name="connsiteX32317" fmla="*/ 2104172 w 2371972"/>
                <a:gd name="connsiteY32317" fmla="*/ 60140 h 3508684"/>
                <a:gd name="connsiteX32318" fmla="*/ 2104933 w 2371972"/>
                <a:gd name="connsiteY32318" fmla="*/ 60140 h 3508684"/>
                <a:gd name="connsiteX32319" fmla="*/ 2106455 w 2371972"/>
                <a:gd name="connsiteY32319" fmla="*/ 58427 h 3508684"/>
                <a:gd name="connsiteX32320" fmla="*/ 2110068 w 2371972"/>
                <a:gd name="connsiteY32320" fmla="*/ 58427 h 3508684"/>
                <a:gd name="connsiteX32321" fmla="*/ 2110068 w 2371972"/>
                <a:gd name="connsiteY32321" fmla="*/ 58427 h 3508684"/>
                <a:gd name="connsiteX32322" fmla="*/ 1893051 w 2371972"/>
                <a:gd name="connsiteY32322" fmla="*/ 21030 h 3508684"/>
                <a:gd name="connsiteX32323" fmla="*/ 1895239 w 2371972"/>
                <a:gd name="connsiteY32323" fmla="*/ 21696 h 3508684"/>
                <a:gd name="connsiteX32324" fmla="*/ 1896570 w 2371972"/>
                <a:gd name="connsiteY32324" fmla="*/ 21411 h 3508684"/>
                <a:gd name="connsiteX32325" fmla="*/ 1896570 w 2371972"/>
                <a:gd name="connsiteY32325" fmla="*/ 22267 h 3508684"/>
                <a:gd name="connsiteX32326" fmla="*/ 1897426 w 2371972"/>
                <a:gd name="connsiteY32326" fmla="*/ 23790 h 3508684"/>
                <a:gd name="connsiteX32327" fmla="*/ 1895619 w 2371972"/>
                <a:gd name="connsiteY32327" fmla="*/ 23790 h 3508684"/>
                <a:gd name="connsiteX32328" fmla="*/ 1896285 w 2371972"/>
                <a:gd name="connsiteY32328" fmla="*/ 26264 h 3508684"/>
                <a:gd name="connsiteX32329" fmla="*/ 1897806 w 2371972"/>
                <a:gd name="connsiteY32329" fmla="*/ 26740 h 3508684"/>
                <a:gd name="connsiteX32330" fmla="*/ 1898092 w 2371972"/>
                <a:gd name="connsiteY32330" fmla="*/ 27406 h 3508684"/>
                <a:gd name="connsiteX32331" fmla="*/ 1899138 w 2371972"/>
                <a:gd name="connsiteY32331" fmla="*/ 28072 h 3508684"/>
                <a:gd name="connsiteX32332" fmla="*/ 1898852 w 2371972"/>
                <a:gd name="connsiteY32332" fmla="*/ 31402 h 3508684"/>
                <a:gd name="connsiteX32333" fmla="*/ 1897045 w 2371972"/>
                <a:gd name="connsiteY32333" fmla="*/ 31878 h 3508684"/>
                <a:gd name="connsiteX32334" fmla="*/ 1893907 w 2371972"/>
                <a:gd name="connsiteY32334" fmla="*/ 31593 h 3508684"/>
                <a:gd name="connsiteX32335" fmla="*/ 1893146 w 2371972"/>
                <a:gd name="connsiteY32335" fmla="*/ 32068 h 3508684"/>
                <a:gd name="connsiteX32336" fmla="*/ 1893146 w 2371972"/>
                <a:gd name="connsiteY32336" fmla="*/ 35780 h 3508684"/>
                <a:gd name="connsiteX32337" fmla="*/ 1892100 w 2371972"/>
                <a:gd name="connsiteY32337" fmla="*/ 35780 h 3508684"/>
                <a:gd name="connsiteX32338" fmla="*/ 1891815 w 2371972"/>
                <a:gd name="connsiteY32338" fmla="*/ 37302 h 3508684"/>
                <a:gd name="connsiteX32339" fmla="*/ 1890959 w 2371972"/>
                <a:gd name="connsiteY32339" fmla="*/ 37017 h 3508684"/>
                <a:gd name="connsiteX32340" fmla="*/ 1891625 w 2371972"/>
                <a:gd name="connsiteY32340" fmla="*/ 36160 h 3508684"/>
                <a:gd name="connsiteX32341" fmla="*/ 1891149 w 2371972"/>
                <a:gd name="connsiteY32341" fmla="*/ 35113 h 3508684"/>
                <a:gd name="connsiteX32342" fmla="*/ 1890103 w 2371972"/>
                <a:gd name="connsiteY32342" fmla="*/ 35113 h 3508684"/>
                <a:gd name="connsiteX32343" fmla="*/ 1889057 w 2371972"/>
                <a:gd name="connsiteY32343" fmla="*/ 35970 h 3508684"/>
                <a:gd name="connsiteX32344" fmla="*/ 1889342 w 2371972"/>
                <a:gd name="connsiteY32344" fmla="*/ 37302 h 3508684"/>
                <a:gd name="connsiteX32345" fmla="*/ 1891149 w 2371972"/>
                <a:gd name="connsiteY32345" fmla="*/ 37968 h 3508684"/>
                <a:gd name="connsiteX32346" fmla="*/ 1891625 w 2371972"/>
                <a:gd name="connsiteY32346" fmla="*/ 38825 h 3508684"/>
                <a:gd name="connsiteX32347" fmla="*/ 1892290 w 2371972"/>
                <a:gd name="connsiteY32347" fmla="*/ 38825 h 3508684"/>
                <a:gd name="connsiteX32348" fmla="*/ 1892576 w 2371972"/>
                <a:gd name="connsiteY32348" fmla="*/ 39300 h 3508684"/>
                <a:gd name="connsiteX32349" fmla="*/ 1893051 w 2371972"/>
                <a:gd name="connsiteY32349" fmla="*/ 39300 h 3508684"/>
                <a:gd name="connsiteX32350" fmla="*/ 1894383 w 2371972"/>
                <a:gd name="connsiteY32350" fmla="*/ 37778 h 3508684"/>
                <a:gd name="connsiteX32351" fmla="*/ 1895904 w 2371972"/>
                <a:gd name="connsiteY32351" fmla="*/ 37492 h 3508684"/>
                <a:gd name="connsiteX32352" fmla="*/ 1896380 w 2371972"/>
                <a:gd name="connsiteY32352" fmla="*/ 37968 h 3508684"/>
                <a:gd name="connsiteX32353" fmla="*/ 1896380 w 2371972"/>
                <a:gd name="connsiteY32353" fmla="*/ 40538 h 3508684"/>
                <a:gd name="connsiteX32354" fmla="*/ 1894858 w 2371972"/>
                <a:gd name="connsiteY32354" fmla="*/ 43012 h 3508684"/>
                <a:gd name="connsiteX32355" fmla="*/ 1894858 w 2371972"/>
                <a:gd name="connsiteY32355" fmla="*/ 46342 h 3508684"/>
                <a:gd name="connsiteX32356" fmla="*/ 1895619 w 2371972"/>
                <a:gd name="connsiteY32356" fmla="*/ 46342 h 3508684"/>
                <a:gd name="connsiteX32357" fmla="*/ 1895904 w 2371972"/>
                <a:gd name="connsiteY32357" fmla="*/ 47199 h 3508684"/>
                <a:gd name="connsiteX32358" fmla="*/ 1893432 w 2371972"/>
                <a:gd name="connsiteY32358" fmla="*/ 48531 h 3508684"/>
                <a:gd name="connsiteX32359" fmla="*/ 1890579 w 2371972"/>
                <a:gd name="connsiteY32359" fmla="*/ 48531 h 3508684"/>
                <a:gd name="connsiteX32360" fmla="*/ 1889247 w 2371972"/>
                <a:gd name="connsiteY32360" fmla="*/ 49197 h 3508684"/>
                <a:gd name="connsiteX32361" fmla="*/ 1888391 w 2371972"/>
                <a:gd name="connsiteY32361" fmla="*/ 50149 h 3508684"/>
                <a:gd name="connsiteX32362" fmla="*/ 1885253 w 2371972"/>
                <a:gd name="connsiteY32362" fmla="*/ 49673 h 3508684"/>
                <a:gd name="connsiteX32363" fmla="*/ 1884778 w 2371972"/>
                <a:gd name="connsiteY32363" fmla="*/ 48341 h 3508684"/>
                <a:gd name="connsiteX32364" fmla="*/ 1883256 w 2371972"/>
                <a:gd name="connsiteY32364" fmla="*/ 48055 h 3508684"/>
                <a:gd name="connsiteX32365" fmla="*/ 1882781 w 2371972"/>
                <a:gd name="connsiteY32365" fmla="*/ 48531 h 3508684"/>
                <a:gd name="connsiteX32366" fmla="*/ 1882781 w 2371972"/>
                <a:gd name="connsiteY32366" fmla="*/ 50434 h 3508684"/>
                <a:gd name="connsiteX32367" fmla="*/ 1883256 w 2371972"/>
                <a:gd name="connsiteY32367" fmla="*/ 51290 h 3508684"/>
                <a:gd name="connsiteX32368" fmla="*/ 1882400 w 2371972"/>
                <a:gd name="connsiteY32368" fmla="*/ 51766 h 3508684"/>
                <a:gd name="connsiteX32369" fmla="*/ 1881354 w 2371972"/>
                <a:gd name="connsiteY32369" fmla="*/ 53479 h 3508684"/>
                <a:gd name="connsiteX32370" fmla="*/ 1881639 w 2371972"/>
                <a:gd name="connsiteY32370" fmla="*/ 56048 h 3508684"/>
                <a:gd name="connsiteX32371" fmla="*/ 1883446 w 2371972"/>
                <a:gd name="connsiteY32371" fmla="*/ 56714 h 3508684"/>
                <a:gd name="connsiteX32372" fmla="*/ 1885919 w 2371972"/>
                <a:gd name="connsiteY32372" fmla="*/ 55192 h 3508684"/>
                <a:gd name="connsiteX32373" fmla="*/ 1886394 w 2371972"/>
                <a:gd name="connsiteY32373" fmla="*/ 53669 h 3508684"/>
                <a:gd name="connsiteX32374" fmla="*/ 1888486 w 2371972"/>
                <a:gd name="connsiteY32374" fmla="*/ 53669 h 3508684"/>
                <a:gd name="connsiteX32375" fmla="*/ 1889818 w 2371972"/>
                <a:gd name="connsiteY32375" fmla="*/ 55382 h 3508684"/>
                <a:gd name="connsiteX32376" fmla="*/ 1892671 w 2371972"/>
                <a:gd name="connsiteY32376" fmla="*/ 55858 h 3508684"/>
                <a:gd name="connsiteX32377" fmla="*/ 1893527 w 2371972"/>
                <a:gd name="connsiteY32377" fmla="*/ 57381 h 3508684"/>
                <a:gd name="connsiteX32378" fmla="*/ 1892861 w 2371972"/>
                <a:gd name="connsiteY32378" fmla="*/ 59855 h 3508684"/>
                <a:gd name="connsiteX32379" fmla="*/ 1893337 w 2371972"/>
                <a:gd name="connsiteY32379" fmla="*/ 60901 h 3508684"/>
                <a:gd name="connsiteX32380" fmla="*/ 1894668 w 2371972"/>
                <a:gd name="connsiteY32380" fmla="*/ 61758 h 3508684"/>
                <a:gd name="connsiteX32381" fmla="*/ 1895999 w 2371972"/>
                <a:gd name="connsiteY32381" fmla="*/ 61758 h 3508684"/>
                <a:gd name="connsiteX32382" fmla="*/ 1898092 w 2371972"/>
                <a:gd name="connsiteY32382" fmla="*/ 59189 h 3508684"/>
                <a:gd name="connsiteX32383" fmla="*/ 1898947 w 2371972"/>
                <a:gd name="connsiteY32383" fmla="*/ 58713 h 3508684"/>
                <a:gd name="connsiteX32384" fmla="*/ 1899613 w 2371972"/>
                <a:gd name="connsiteY32384" fmla="*/ 58713 h 3508684"/>
                <a:gd name="connsiteX32385" fmla="*/ 1899898 w 2371972"/>
                <a:gd name="connsiteY32385" fmla="*/ 59189 h 3508684"/>
                <a:gd name="connsiteX32386" fmla="*/ 1900374 w 2371972"/>
                <a:gd name="connsiteY32386" fmla="*/ 58903 h 3508684"/>
                <a:gd name="connsiteX32387" fmla="*/ 1900659 w 2371972"/>
                <a:gd name="connsiteY32387" fmla="*/ 59569 h 3508684"/>
                <a:gd name="connsiteX32388" fmla="*/ 1901515 w 2371972"/>
                <a:gd name="connsiteY32388" fmla="*/ 59855 h 3508684"/>
                <a:gd name="connsiteX32389" fmla="*/ 1901991 w 2371972"/>
                <a:gd name="connsiteY32389" fmla="*/ 60521 h 3508684"/>
                <a:gd name="connsiteX32390" fmla="*/ 1902276 w 2371972"/>
                <a:gd name="connsiteY32390" fmla="*/ 65088 h 3508684"/>
                <a:gd name="connsiteX32391" fmla="*/ 1903797 w 2371972"/>
                <a:gd name="connsiteY32391" fmla="*/ 65755 h 3508684"/>
                <a:gd name="connsiteX32392" fmla="*/ 1905985 w 2371972"/>
                <a:gd name="connsiteY32392" fmla="*/ 65469 h 3508684"/>
                <a:gd name="connsiteX32393" fmla="*/ 1906460 w 2371972"/>
                <a:gd name="connsiteY32393" fmla="*/ 65945 h 3508684"/>
                <a:gd name="connsiteX32394" fmla="*/ 1907792 w 2371972"/>
                <a:gd name="connsiteY32394" fmla="*/ 64232 h 3508684"/>
                <a:gd name="connsiteX32395" fmla="*/ 1907792 w 2371972"/>
                <a:gd name="connsiteY32395" fmla="*/ 63566 h 3508684"/>
                <a:gd name="connsiteX32396" fmla="*/ 1908838 w 2371972"/>
                <a:gd name="connsiteY32396" fmla="*/ 63566 h 3508684"/>
                <a:gd name="connsiteX32397" fmla="*/ 1909313 w 2371972"/>
                <a:gd name="connsiteY32397" fmla="*/ 64042 h 3508684"/>
                <a:gd name="connsiteX32398" fmla="*/ 1908838 w 2371972"/>
                <a:gd name="connsiteY32398" fmla="*/ 66801 h 3508684"/>
                <a:gd name="connsiteX32399" fmla="*/ 1910930 w 2371972"/>
                <a:gd name="connsiteY32399" fmla="*/ 69561 h 3508684"/>
                <a:gd name="connsiteX32400" fmla="*/ 1911976 w 2371972"/>
                <a:gd name="connsiteY32400" fmla="*/ 69275 h 3508684"/>
                <a:gd name="connsiteX32401" fmla="*/ 1913498 w 2371972"/>
                <a:gd name="connsiteY32401" fmla="*/ 68229 h 3508684"/>
                <a:gd name="connsiteX32402" fmla="*/ 1913498 w 2371972"/>
                <a:gd name="connsiteY32402" fmla="*/ 67848 h 3508684"/>
                <a:gd name="connsiteX32403" fmla="*/ 1914544 w 2371972"/>
                <a:gd name="connsiteY32403" fmla="*/ 67563 h 3508684"/>
                <a:gd name="connsiteX32404" fmla="*/ 1914258 w 2371972"/>
                <a:gd name="connsiteY32404" fmla="*/ 64517 h 3508684"/>
                <a:gd name="connsiteX32405" fmla="*/ 1914734 w 2371972"/>
                <a:gd name="connsiteY32405" fmla="*/ 64993 h 3508684"/>
                <a:gd name="connsiteX32406" fmla="*/ 1915780 w 2371972"/>
                <a:gd name="connsiteY32406" fmla="*/ 64708 h 3508684"/>
                <a:gd name="connsiteX32407" fmla="*/ 1915780 w 2371972"/>
                <a:gd name="connsiteY32407" fmla="*/ 65374 h 3508684"/>
                <a:gd name="connsiteX32408" fmla="*/ 1916826 w 2371972"/>
                <a:gd name="connsiteY32408" fmla="*/ 66040 h 3508684"/>
                <a:gd name="connsiteX32409" fmla="*/ 1916826 w 2371972"/>
                <a:gd name="connsiteY32409" fmla="*/ 70417 h 3508684"/>
                <a:gd name="connsiteX32410" fmla="*/ 1917682 w 2371972"/>
                <a:gd name="connsiteY32410" fmla="*/ 70703 h 3508684"/>
                <a:gd name="connsiteX32411" fmla="*/ 1919013 w 2371972"/>
                <a:gd name="connsiteY32411" fmla="*/ 70037 h 3508684"/>
                <a:gd name="connsiteX32412" fmla="*/ 1919299 w 2371972"/>
                <a:gd name="connsiteY32412" fmla="*/ 72511 h 3508684"/>
                <a:gd name="connsiteX32413" fmla="*/ 1917967 w 2371972"/>
                <a:gd name="connsiteY32413" fmla="*/ 74224 h 3508684"/>
                <a:gd name="connsiteX32414" fmla="*/ 1917967 w 2371972"/>
                <a:gd name="connsiteY32414" fmla="*/ 75270 h 3508684"/>
                <a:gd name="connsiteX32415" fmla="*/ 1919299 w 2371972"/>
                <a:gd name="connsiteY32415" fmla="*/ 76603 h 3508684"/>
                <a:gd name="connsiteX32416" fmla="*/ 1920155 w 2371972"/>
                <a:gd name="connsiteY32416" fmla="*/ 76317 h 3508684"/>
                <a:gd name="connsiteX32417" fmla="*/ 1920155 w 2371972"/>
                <a:gd name="connsiteY32417" fmla="*/ 75366 h 3508684"/>
                <a:gd name="connsiteX32418" fmla="*/ 1921676 w 2371972"/>
                <a:gd name="connsiteY32418" fmla="*/ 75366 h 3508684"/>
                <a:gd name="connsiteX32419" fmla="*/ 1921676 w 2371972"/>
                <a:gd name="connsiteY32419" fmla="*/ 76032 h 3508684"/>
                <a:gd name="connsiteX32420" fmla="*/ 1923008 w 2371972"/>
                <a:gd name="connsiteY32420" fmla="*/ 77078 h 3508684"/>
                <a:gd name="connsiteX32421" fmla="*/ 1923008 w 2371972"/>
                <a:gd name="connsiteY32421" fmla="*/ 77744 h 3508684"/>
                <a:gd name="connsiteX32422" fmla="*/ 1924054 w 2371972"/>
                <a:gd name="connsiteY32422" fmla="*/ 79077 h 3508684"/>
                <a:gd name="connsiteX32423" fmla="*/ 1924054 w 2371972"/>
                <a:gd name="connsiteY32423" fmla="*/ 85547 h 3508684"/>
                <a:gd name="connsiteX32424" fmla="*/ 1923578 w 2371972"/>
                <a:gd name="connsiteY32424" fmla="*/ 86214 h 3508684"/>
                <a:gd name="connsiteX32425" fmla="*/ 1923578 w 2371972"/>
                <a:gd name="connsiteY32425" fmla="*/ 87546 h 3508684"/>
                <a:gd name="connsiteX32426" fmla="*/ 1924054 w 2371972"/>
                <a:gd name="connsiteY32426" fmla="*/ 88402 h 3508684"/>
                <a:gd name="connsiteX32427" fmla="*/ 1924054 w 2371972"/>
                <a:gd name="connsiteY32427" fmla="*/ 90401 h 3508684"/>
                <a:gd name="connsiteX32428" fmla="*/ 1924529 w 2371972"/>
                <a:gd name="connsiteY32428" fmla="*/ 90686 h 3508684"/>
                <a:gd name="connsiteX32429" fmla="*/ 1924529 w 2371972"/>
                <a:gd name="connsiteY32429" fmla="*/ 92399 h 3508684"/>
                <a:gd name="connsiteX32430" fmla="*/ 1925005 w 2371972"/>
                <a:gd name="connsiteY32430" fmla="*/ 92684 h 3508684"/>
                <a:gd name="connsiteX32431" fmla="*/ 1924719 w 2371972"/>
                <a:gd name="connsiteY32431" fmla="*/ 94873 h 3508684"/>
                <a:gd name="connsiteX32432" fmla="*/ 1926526 w 2371972"/>
                <a:gd name="connsiteY32432" fmla="*/ 94873 h 3508684"/>
                <a:gd name="connsiteX32433" fmla="*/ 1927002 w 2371972"/>
                <a:gd name="connsiteY32433" fmla="*/ 92113 h 3508684"/>
                <a:gd name="connsiteX32434" fmla="*/ 1928333 w 2371972"/>
                <a:gd name="connsiteY32434" fmla="*/ 91447 h 3508684"/>
                <a:gd name="connsiteX32435" fmla="*/ 1931471 w 2371972"/>
                <a:gd name="connsiteY32435" fmla="*/ 92113 h 3508684"/>
                <a:gd name="connsiteX32436" fmla="*/ 1931757 w 2371972"/>
                <a:gd name="connsiteY32436" fmla="*/ 92589 h 3508684"/>
                <a:gd name="connsiteX32437" fmla="*/ 1933278 w 2371972"/>
                <a:gd name="connsiteY32437" fmla="*/ 92304 h 3508684"/>
                <a:gd name="connsiteX32438" fmla="*/ 1935371 w 2371972"/>
                <a:gd name="connsiteY32438" fmla="*/ 93350 h 3508684"/>
                <a:gd name="connsiteX32439" fmla="*/ 1937177 w 2371972"/>
                <a:gd name="connsiteY32439" fmla="*/ 97918 h 3508684"/>
                <a:gd name="connsiteX32440" fmla="*/ 1938699 w 2371972"/>
                <a:gd name="connsiteY32440" fmla="*/ 100487 h 3508684"/>
                <a:gd name="connsiteX32441" fmla="*/ 1938984 w 2371972"/>
                <a:gd name="connsiteY32441" fmla="*/ 102676 h 3508684"/>
                <a:gd name="connsiteX32442" fmla="*/ 1939745 w 2371972"/>
                <a:gd name="connsiteY32442" fmla="*/ 103152 h 3508684"/>
                <a:gd name="connsiteX32443" fmla="*/ 1940030 w 2371972"/>
                <a:gd name="connsiteY32443" fmla="*/ 104865 h 3508684"/>
                <a:gd name="connsiteX32444" fmla="*/ 1941837 w 2371972"/>
                <a:gd name="connsiteY32444" fmla="*/ 106863 h 3508684"/>
                <a:gd name="connsiteX32445" fmla="*/ 1941837 w 2371972"/>
                <a:gd name="connsiteY32445" fmla="*/ 107910 h 3508684"/>
                <a:gd name="connsiteX32446" fmla="*/ 1942693 w 2371972"/>
                <a:gd name="connsiteY32446" fmla="*/ 109623 h 3508684"/>
                <a:gd name="connsiteX32447" fmla="*/ 1942408 w 2371972"/>
                <a:gd name="connsiteY32447" fmla="*/ 110479 h 3508684"/>
                <a:gd name="connsiteX32448" fmla="*/ 1940601 w 2371972"/>
                <a:gd name="connsiteY32448" fmla="*/ 110479 h 3508684"/>
                <a:gd name="connsiteX32449" fmla="*/ 1939555 w 2371972"/>
                <a:gd name="connsiteY32449" fmla="*/ 108766 h 3508684"/>
                <a:gd name="connsiteX32450" fmla="*/ 1936131 w 2371972"/>
                <a:gd name="connsiteY32450" fmla="*/ 108100 h 3508684"/>
                <a:gd name="connsiteX32451" fmla="*/ 1935085 w 2371972"/>
                <a:gd name="connsiteY32451" fmla="*/ 106768 h 3508684"/>
                <a:gd name="connsiteX32452" fmla="*/ 1933564 w 2371972"/>
                <a:gd name="connsiteY32452" fmla="*/ 106768 h 3508684"/>
                <a:gd name="connsiteX32453" fmla="*/ 1933088 w 2371972"/>
                <a:gd name="connsiteY32453" fmla="*/ 108100 h 3508684"/>
                <a:gd name="connsiteX32454" fmla="*/ 1931757 w 2371972"/>
                <a:gd name="connsiteY32454" fmla="*/ 109432 h 3508684"/>
                <a:gd name="connsiteX32455" fmla="*/ 1931471 w 2371972"/>
                <a:gd name="connsiteY32455" fmla="*/ 111145 h 3508684"/>
                <a:gd name="connsiteX32456" fmla="*/ 1930140 w 2371972"/>
                <a:gd name="connsiteY32456" fmla="*/ 113143 h 3508684"/>
                <a:gd name="connsiteX32457" fmla="*/ 1929379 w 2371972"/>
                <a:gd name="connsiteY32457" fmla="*/ 115903 h 3508684"/>
                <a:gd name="connsiteX32458" fmla="*/ 1927572 w 2371972"/>
                <a:gd name="connsiteY32458" fmla="*/ 116950 h 3508684"/>
                <a:gd name="connsiteX32459" fmla="*/ 1927287 w 2371972"/>
                <a:gd name="connsiteY32459" fmla="*/ 118948 h 3508684"/>
                <a:gd name="connsiteX32460" fmla="*/ 1926431 w 2371972"/>
                <a:gd name="connsiteY32460" fmla="*/ 119900 h 3508684"/>
                <a:gd name="connsiteX32461" fmla="*/ 1926146 w 2371972"/>
                <a:gd name="connsiteY32461" fmla="*/ 122945 h 3508684"/>
                <a:gd name="connsiteX32462" fmla="*/ 1923673 w 2371972"/>
                <a:gd name="connsiteY32462" fmla="*/ 125133 h 3508684"/>
                <a:gd name="connsiteX32463" fmla="*/ 1922342 w 2371972"/>
                <a:gd name="connsiteY32463" fmla="*/ 125133 h 3508684"/>
                <a:gd name="connsiteX32464" fmla="*/ 1921866 w 2371972"/>
                <a:gd name="connsiteY32464" fmla="*/ 124182 h 3508684"/>
                <a:gd name="connsiteX32465" fmla="*/ 1921581 w 2371972"/>
                <a:gd name="connsiteY32465" fmla="*/ 117426 h 3508684"/>
                <a:gd name="connsiteX32466" fmla="*/ 1923388 w 2371972"/>
                <a:gd name="connsiteY32466" fmla="*/ 116950 h 3508684"/>
                <a:gd name="connsiteX32467" fmla="*/ 1923863 w 2371972"/>
                <a:gd name="connsiteY32467" fmla="*/ 115618 h 3508684"/>
                <a:gd name="connsiteX32468" fmla="*/ 1924910 w 2371972"/>
                <a:gd name="connsiteY32468" fmla="*/ 115618 h 3508684"/>
                <a:gd name="connsiteX32469" fmla="*/ 1925956 w 2371972"/>
                <a:gd name="connsiteY32469" fmla="*/ 114761 h 3508684"/>
                <a:gd name="connsiteX32470" fmla="*/ 1925670 w 2371972"/>
                <a:gd name="connsiteY32470" fmla="*/ 113429 h 3508684"/>
                <a:gd name="connsiteX32471" fmla="*/ 1924149 w 2371972"/>
                <a:gd name="connsiteY32471" fmla="*/ 111906 h 3508684"/>
                <a:gd name="connsiteX32472" fmla="*/ 1924149 w 2371972"/>
                <a:gd name="connsiteY32472" fmla="*/ 111240 h 3508684"/>
                <a:gd name="connsiteX32473" fmla="*/ 1924910 w 2371972"/>
                <a:gd name="connsiteY32473" fmla="*/ 110384 h 3508684"/>
                <a:gd name="connsiteX32474" fmla="*/ 1925195 w 2371972"/>
                <a:gd name="connsiteY32474" fmla="*/ 108671 h 3508684"/>
                <a:gd name="connsiteX32475" fmla="*/ 1926051 w 2371972"/>
                <a:gd name="connsiteY32475" fmla="*/ 108956 h 3508684"/>
                <a:gd name="connsiteX32476" fmla="*/ 1926526 w 2371972"/>
                <a:gd name="connsiteY32476" fmla="*/ 108481 h 3508684"/>
                <a:gd name="connsiteX32477" fmla="*/ 1925765 w 2371972"/>
                <a:gd name="connsiteY32477" fmla="*/ 106958 h 3508684"/>
                <a:gd name="connsiteX32478" fmla="*/ 1926526 w 2371972"/>
                <a:gd name="connsiteY32478" fmla="*/ 103247 h 3508684"/>
                <a:gd name="connsiteX32479" fmla="*/ 1925005 w 2371972"/>
                <a:gd name="connsiteY32479" fmla="*/ 102200 h 3508684"/>
                <a:gd name="connsiteX32480" fmla="*/ 1924719 w 2371972"/>
                <a:gd name="connsiteY32480" fmla="*/ 101534 h 3508684"/>
                <a:gd name="connsiteX32481" fmla="*/ 1923388 w 2371972"/>
                <a:gd name="connsiteY32481" fmla="*/ 101249 h 3508684"/>
                <a:gd name="connsiteX32482" fmla="*/ 1921866 w 2371972"/>
                <a:gd name="connsiteY32482" fmla="*/ 102105 h 3508684"/>
                <a:gd name="connsiteX32483" fmla="*/ 1921581 w 2371972"/>
                <a:gd name="connsiteY32483" fmla="*/ 104865 h 3508684"/>
                <a:gd name="connsiteX32484" fmla="*/ 1920060 w 2371972"/>
                <a:gd name="connsiteY32484" fmla="*/ 105150 h 3508684"/>
                <a:gd name="connsiteX32485" fmla="*/ 1919774 w 2371972"/>
                <a:gd name="connsiteY32485" fmla="*/ 104103 h 3508684"/>
                <a:gd name="connsiteX32486" fmla="*/ 1919299 w 2371972"/>
                <a:gd name="connsiteY32486" fmla="*/ 103818 h 3508684"/>
                <a:gd name="connsiteX32487" fmla="*/ 1919584 w 2371972"/>
                <a:gd name="connsiteY32487" fmla="*/ 99250 h 3508684"/>
                <a:gd name="connsiteX32488" fmla="*/ 1919108 w 2371972"/>
                <a:gd name="connsiteY32488" fmla="*/ 97728 h 3508684"/>
                <a:gd name="connsiteX32489" fmla="*/ 1918062 w 2371972"/>
                <a:gd name="connsiteY32489" fmla="*/ 97062 h 3508684"/>
                <a:gd name="connsiteX32490" fmla="*/ 1917777 w 2371972"/>
                <a:gd name="connsiteY32490" fmla="*/ 96205 h 3508684"/>
                <a:gd name="connsiteX32491" fmla="*/ 1916731 w 2371972"/>
                <a:gd name="connsiteY32491" fmla="*/ 95920 h 3508684"/>
                <a:gd name="connsiteX32492" fmla="*/ 1916446 w 2371972"/>
                <a:gd name="connsiteY32492" fmla="*/ 94873 h 3508684"/>
                <a:gd name="connsiteX32493" fmla="*/ 1915685 w 2371972"/>
                <a:gd name="connsiteY32493" fmla="*/ 94873 h 3508684"/>
                <a:gd name="connsiteX32494" fmla="*/ 1914353 w 2371972"/>
                <a:gd name="connsiteY32494" fmla="*/ 93541 h 3508684"/>
                <a:gd name="connsiteX32495" fmla="*/ 1913688 w 2371972"/>
                <a:gd name="connsiteY32495" fmla="*/ 91067 h 3508684"/>
                <a:gd name="connsiteX32496" fmla="*/ 1912642 w 2371972"/>
                <a:gd name="connsiteY32496" fmla="*/ 90020 h 3508684"/>
                <a:gd name="connsiteX32497" fmla="*/ 1912356 w 2371972"/>
                <a:gd name="connsiteY32497" fmla="*/ 88307 h 3508684"/>
                <a:gd name="connsiteX32498" fmla="*/ 1911025 w 2371972"/>
                <a:gd name="connsiteY32498" fmla="*/ 87451 h 3508684"/>
                <a:gd name="connsiteX32499" fmla="*/ 1910740 w 2371972"/>
                <a:gd name="connsiteY32499" fmla="*/ 85928 h 3508684"/>
                <a:gd name="connsiteX32500" fmla="*/ 1909884 w 2371972"/>
                <a:gd name="connsiteY32500" fmla="*/ 85928 h 3508684"/>
                <a:gd name="connsiteX32501" fmla="*/ 1910169 w 2371972"/>
                <a:gd name="connsiteY32501" fmla="*/ 86594 h 3508684"/>
                <a:gd name="connsiteX32502" fmla="*/ 1908362 w 2371972"/>
                <a:gd name="connsiteY32502" fmla="*/ 86594 h 3508684"/>
                <a:gd name="connsiteX32503" fmla="*/ 1907697 w 2371972"/>
                <a:gd name="connsiteY32503" fmla="*/ 85547 h 3508684"/>
                <a:gd name="connsiteX32504" fmla="*/ 1907411 w 2371972"/>
                <a:gd name="connsiteY32504" fmla="*/ 85547 h 3508684"/>
                <a:gd name="connsiteX32505" fmla="*/ 1906650 w 2371972"/>
                <a:gd name="connsiteY32505" fmla="*/ 84025 h 3508684"/>
                <a:gd name="connsiteX32506" fmla="*/ 1905795 w 2371972"/>
                <a:gd name="connsiteY32506" fmla="*/ 83549 h 3508684"/>
                <a:gd name="connsiteX32507" fmla="*/ 1905319 w 2371972"/>
                <a:gd name="connsiteY32507" fmla="*/ 79838 h 3508684"/>
                <a:gd name="connsiteX32508" fmla="*/ 1903227 w 2371972"/>
                <a:gd name="connsiteY32508" fmla="*/ 79362 h 3508684"/>
                <a:gd name="connsiteX32509" fmla="*/ 1901895 w 2371972"/>
                <a:gd name="connsiteY32509" fmla="*/ 80694 h 3508684"/>
                <a:gd name="connsiteX32510" fmla="*/ 1897806 w 2371972"/>
                <a:gd name="connsiteY32510" fmla="*/ 80028 h 3508684"/>
                <a:gd name="connsiteX32511" fmla="*/ 1895619 w 2371972"/>
                <a:gd name="connsiteY32511" fmla="*/ 78696 h 3508684"/>
                <a:gd name="connsiteX32512" fmla="*/ 1894763 w 2371972"/>
                <a:gd name="connsiteY32512" fmla="*/ 77840 h 3508684"/>
                <a:gd name="connsiteX32513" fmla="*/ 1894763 w 2371972"/>
                <a:gd name="connsiteY32513" fmla="*/ 77364 h 3508684"/>
                <a:gd name="connsiteX32514" fmla="*/ 1893717 w 2371972"/>
                <a:gd name="connsiteY32514" fmla="*/ 76698 h 3508684"/>
                <a:gd name="connsiteX32515" fmla="*/ 1891054 w 2371972"/>
                <a:gd name="connsiteY32515" fmla="*/ 77174 h 3508684"/>
                <a:gd name="connsiteX32516" fmla="*/ 1890293 w 2371972"/>
                <a:gd name="connsiteY32516" fmla="*/ 77840 h 3508684"/>
                <a:gd name="connsiteX32517" fmla="*/ 1890293 w 2371972"/>
                <a:gd name="connsiteY32517" fmla="*/ 80028 h 3508684"/>
                <a:gd name="connsiteX32518" fmla="*/ 1892576 w 2371972"/>
                <a:gd name="connsiteY32518" fmla="*/ 81551 h 3508684"/>
                <a:gd name="connsiteX32519" fmla="*/ 1892576 w 2371972"/>
                <a:gd name="connsiteY32519" fmla="*/ 83264 h 3508684"/>
                <a:gd name="connsiteX32520" fmla="*/ 1893432 w 2371972"/>
                <a:gd name="connsiteY32520" fmla="*/ 85452 h 3508684"/>
                <a:gd name="connsiteX32521" fmla="*/ 1896855 w 2371972"/>
                <a:gd name="connsiteY32521" fmla="*/ 86975 h 3508684"/>
                <a:gd name="connsiteX32522" fmla="*/ 1898662 w 2371972"/>
                <a:gd name="connsiteY32522" fmla="*/ 88973 h 3508684"/>
                <a:gd name="connsiteX32523" fmla="*/ 1898947 w 2371972"/>
                <a:gd name="connsiteY32523" fmla="*/ 90305 h 3508684"/>
                <a:gd name="connsiteX32524" fmla="*/ 1897901 w 2371972"/>
                <a:gd name="connsiteY32524" fmla="*/ 90972 h 3508684"/>
                <a:gd name="connsiteX32525" fmla="*/ 1895429 w 2371972"/>
                <a:gd name="connsiteY32525" fmla="*/ 90972 h 3508684"/>
                <a:gd name="connsiteX32526" fmla="*/ 1895143 w 2371972"/>
                <a:gd name="connsiteY32526" fmla="*/ 91828 h 3508684"/>
                <a:gd name="connsiteX32527" fmla="*/ 1894287 w 2371972"/>
                <a:gd name="connsiteY32527" fmla="*/ 92304 h 3508684"/>
                <a:gd name="connsiteX32528" fmla="*/ 1894002 w 2371972"/>
                <a:gd name="connsiteY32528" fmla="*/ 92970 h 3508684"/>
                <a:gd name="connsiteX32529" fmla="*/ 1893146 w 2371972"/>
                <a:gd name="connsiteY32529" fmla="*/ 92970 h 3508684"/>
                <a:gd name="connsiteX32530" fmla="*/ 1892671 w 2371972"/>
                <a:gd name="connsiteY32530" fmla="*/ 92304 h 3508684"/>
                <a:gd name="connsiteX32531" fmla="*/ 1890864 w 2371972"/>
                <a:gd name="connsiteY32531" fmla="*/ 91638 h 3508684"/>
                <a:gd name="connsiteX32532" fmla="*/ 1890389 w 2371972"/>
                <a:gd name="connsiteY32532" fmla="*/ 92494 h 3508684"/>
                <a:gd name="connsiteX32533" fmla="*/ 1888867 w 2371972"/>
                <a:gd name="connsiteY32533" fmla="*/ 92780 h 3508684"/>
                <a:gd name="connsiteX32534" fmla="*/ 1888391 w 2371972"/>
                <a:gd name="connsiteY32534" fmla="*/ 93636 h 3508684"/>
                <a:gd name="connsiteX32535" fmla="*/ 1887631 w 2371972"/>
                <a:gd name="connsiteY32535" fmla="*/ 93636 h 3508684"/>
                <a:gd name="connsiteX32536" fmla="*/ 1887345 w 2371972"/>
                <a:gd name="connsiteY32536" fmla="*/ 93160 h 3508684"/>
                <a:gd name="connsiteX32537" fmla="*/ 1886299 w 2371972"/>
                <a:gd name="connsiteY32537" fmla="*/ 93826 h 3508684"/>
                <a:gd name="connsiteX32538" fmla="*/ 1885634 w 2371972"/>
                <a:gd name="connsiteY32538" fmla="*/ 93541 h 3508684"/>
                <a:gd name="connsiteX32539" fmla="*/ 1884112 w 2371972"/>
                <a:gd name="connsiteY32539" fmla="*/ 95254 h 3508684"/>
                <a:gd name="connsiteX32540" fmla="*/ 1884112 w 2371972"/>
                <a:gd name="connsiteY32540" fmla="*/ 99821 h 3508684"/>
                <a:gd name="connsiteX32541" fmla="*/ 1884587 w 2371972"/>
                <a:gd name="connsiteY32541" fmla="*/ 100868 h 3508684"/>
                <a:gd name="connsiteX32542" fmla="*/ 1883256 w 2371972"/>
                <a:gd name="connsiteY32542" fmla="*/ 100868 h 3508684"/>
                <a:gd name="connsiteX32543" fmla="*/ 1880593 w 2371972"/>
                <a:gd name="connsiteY32543" fmla="*/ 97537 h 3508684"/>
                <a:gd name="connsiteX32544" fmla="*/ 1878786 w 2371972"/>
                <a:gd name="connsiteY32544" fmla="*/ 96871 h 3508684"/>
                <a:gd name="connsiteX32545" fmla="*/ 1877930 w 2371972"/>
                <a:gd name="connsiteY32545" fmla="*/ 94112 h 3508684"/>
                <a:gd name="connsiteX32546" fmla="*/ 1875838 w 2371972"/>
                <a:gd name="connsiteY32546" fmla="*/ 93636 h 3508684"/>
                <a:gd name="connsiteX32547" fmla="*/ 1876124 w 2371972"/>
                <a:gd name="connsiteY32547" fmla="*/ 92780 h 3508684"/>
                <a:gd name="connsiteX32548" fmla="*/ 1874792 w 2371972"/>
                <a:gd name="connsiteY32548" fmla="*/ 91923 h 3508684"/>
                <a:gd name="connsiteX32549" fmla="*/ 1874507 w 2371972"/>
                <a:gd name="connsiteY32549" fmla="*/ 90401 h 3508684"/>
                <a:gd name="connsiteX32550" fmla="*/ 1873175 w 2371972"/>
                <a:gd name="connsiteY32550" fmla="*/ 89068 h 3508684"/>
                <a:gd name="connsiteX32551" fmla="*/ 1872129 w 2371972"/>
                <a:gd name="connsiteY32551" fmla="*/ 89068 h 3508684"/>
                <a:gd name="connsiteX32552" fmla="*/ 1871369 w 2371972"/>
                <a:gd name="connsiteY32552" fmla="*/ 88402 h 3508684"/>
                <a:gd name="connsiteX32553" fmla="*/ 1870037 w 2371972"/>
                <a:gd name="connsiteY32553" fmla="*/ 88688 h 3508684"/>
                <a:gd name="connsiteX32554" fmla="*/ 1865853 w 2371972"/>
                <a:gd name="connsiteY32554" fmla="*/ 86214 h 3508684"/>
                <a:gd name="connsiteX32555" fmla="*/ 1865568 w 2371972"/>
                <a:gd name="connsiteY32555" fmla="*/ 84215 h 3508684"/>
                <a:gd name="connsiteX32556" fmla="*/ 1867660 w 2371972"/>
                <a:gd name="connsiteY32556" fmla="*/ 82883 h 3508684"/>
                <a:gd name="connsiteX32557" fmla="*/ 1867184 w 2371972"/>
                <a:gd name="connsiteY32557" fmla="*/ 82027 h 3508684"/>
                <a:gd name="connsiteX32558" fmla="*/ 1867660 w 2371972"/>
                <a:gd name="connsiteY32558" fmla="*/ 81741 h 3508684"/>
                <a:gd name="connsiteX32559" fmla="*/ 1867945 w 2371972"/>
                <a:gd name="connsiteY32559" fmla="*/ 80409 h 3508684"/>
                <a:gd name="connsiteX32560" fmla="*/ 1868611 w 2371972"/>
                <a:gd name="connsiteY32560" fmla="*/ 80123 h 3508684"/>
                <a:gd name="connsiteX32561" fmla="*/ 1868896 w 2371972"/>
                <a:gd name="connsiteY32561" fmla="*/ 78791 h 3508684"/>
                <a:gd name="connsiteX32562" fmla="*/ 1868420 w 2371972"/>
                <a:gd name="connsiteY32562" fmla="*/ 78506 h 3508684"/>
                <a:gd name="connsiteX32563" fmla="*/ 1868896 w 2371972"/>
                <a:gd name="connsiteY32563" fmla="*/ 78030 h 3508684"/>
                <a:gd name="connsiteX32564" fmla="*/ 1868420 w 2371972"/>
                <a:gd name="connsiteY32564" fmla="*/ 77554 h 3508684"/>
                <a:gd name="connsiteX32565" fmla="*/ 1868135 w 2371972"/>
                <a:gd name="connsiteY32565" fmla="*/ 74795 h 3508684"/>
                <a:gd name="connsiteX32566" fmla="*/ 1866518 w 2371972"/>
                <a:gd name="connsiteY32566" fmla="*/ 73462 h 3508684"/>
                <a:gd name="connsiteX32567" fmla="*/ 1866994 w 2371972"/>
                <a:gd name="connsiteY32567" fmla="*/ 70893 h 3508684"/>
                <a:gd name="connsiteX32568" fmla="*/ 1867469 w 2371972"/>
                <a:gd name="connsiteY32568" fmla="*/ 70608 h 3508684"/>
                <a:gd name="connsiteX32569" fmla="*/ 1867184 w 2371972"/>
                <a:gd name="connsiteY32569" fmla="*/ 70132 h 3508684"/>
                <a:gd name="connsiteX32570" fmla="*/ 1868040 w 2371972"/>
                <a:gd name="connsiteY32570" fmla="*/ 68609 h 3508684"/>
                <a:gd name="connsiteX32571" fmla="*/ 1867565 w 2371972"/>
                <a:gd name="connsiteY32571" fmla="*/ 66421 h 3508684"/>
                <a:gd name="connsiteX32572" fmla="*/ 1866804 w 2371972"/>
                <a:gd name="connsiteY32572" fmla="*/ 66135 h 3508684"/>
                <a:gd name="connsiteX32573" fmla="*/ 1867089 w 2371972"/>
                <a:gd name="connsiteY32573" fmla="*/ 64613 h 3508684"/>
                <a:gd name="connsiteX32574" fmla="*/ 1866614 w 2371972"/>
                <a:gd name="connsiteY32574" fmla="*/ 63756 h 3508684"/>
                <a:gd name="connsiteX32575" fmla="*/ 1864521 w 2371972"/>
                <a:gd name="connsiteY32575" fmla="*/ 62424 h 3508684"/>
                <a:gd name="connsiteX32576" fmla="*/ 1863190 w 2371972"/>
                <a:gd name="connsiteY32576" fmla="*/ 59664 h 3508684"/>
                <a:gd name="connsiteX32577" fmla="*/ 1862144 w 2371972"/>
                <a:gd name="connsiteY32577" fmla="*/ 59189 h 3508684"/>
                <a:gd name="connsiteX32578" fmla="*/ 1861859 w 2371972"/>
                <a:gd name="connsiteY32578" fmla="*/ 58522 h 3508684"/>
                <a:gd name="connsiteX32579" fmla="*/ 1860527 w 2371972"/>
                <a:gd name="connsiteY32579" fmla="*/ 58047 h 3508684"/>
                <a:gd name="connsiteX32580" fmla="*/ 1859861 w 2371972"/>
                <a:gd name="connsiteY32580" fmla="*/ 59189 h 3508684"/>
                <a:gd name="connsiteX32581" fmla="*/ 1857008 w 2371972"/>
                <a:gd name="connsiteY32581" fmla="*/ 57000 h 3508684"/>
                <a:gd name="connsiteX32582" fmla="*/ 1856533 w 2371972"/>
                <a:gd name="connsiteY32582" fmla="*/ 55477 h 3508684"/>
                <a:gd name="connsiteX32583" fmla="*/ 1854346 w 2371972"/>
                <a:gd name="connsiteY32583" fmla="*/ 55477 h 3508684"/>
                <a:gd name="connsiteX32584" fmla="*/ 1852063 w 2371972"/>
                <a:gd name="connsiteY32584" fmla="*/ 53479 h 3508684"/>
                <a:gd name="connsiteX32585" fmla="*/ 1851398 w 2371972"/>
                <a:gd name="connsiteY32585" fmla="*/ 52623 h 3508684"/>
                <a:gd name="connsiteX32586" fmla="*/ 1851873 w 2371972"/>
                <a:gd name="connsiteY32586" fmla="*/ 52147 h 3508684"/>
                <a:gd name="connsiteX32587" fmla="*/ 1851112 w 2371972"/>
                <a:gd name="connsiteY32587" fmla="*/ 52147 h 3508684"/>
                <a:gd name="connsiteX32588" fmla="*/ 1850637 w 2371972"/>
                <a:gd name="connsiteY32588" fmla="*/ 51100 h 3508684"/>
                <a:gd name="connsiteX32589" fmla="*/ 1849781 w 2371972"/>
                <a:gd name="connsiteY32589" fmla="*/ 50624 h 3508684"/>
                <a:gd name="connsiteX32590" fmla="*/ 1849781 w 2371972"/>
                <a:gd name="connsiteY32590" fmla="*/ 50244 h 3508684"/>
                <a:gd name="connsiteX32591" fmla="*/ 1849305 w 2371972"/>
                <a:gd name="connsiteY32591" fmla="*/ 50244 h 3508684"/>
                <a:gd name="connsiteX32592" fmla="*/ 1849305 w 2371972"/>
                <a:gd name="connsiteY32592" fmla="*/ 49102 h 3508684"/>
                <a:gd name="connsiteX32593" fmla="*/ 1848830 w 2371972"/>
                <a:gd name="connsiteY32593" fmla="*/ 49387 h 3508684"/>
                <a:gd name="connsiteX32594" fmla="*/ 1848830 w 2371972"/>
                <a:gd name="connsiteY32594" fmla="*/ 47865 h 3508684"/>
                <a:gd name="connsiteX32595" fmla="*/ 1847974 w 2371972"/>
                <a:gd name="connsiteY32595" fmla="*/ 47199 h 3508684"/>
                <a:gd name="connsiteX32596" fmla="*/ 1848259 w 2371972"/>
                <a:gd name="connsiteY32596" fmla="*/ 46342 h 3508684"/>
                <a:gd name="connsiteX32597" fmla="*/ 1847594 w 2371972"/>
                <a:gd name="connsiteY32597" fmla="*/ 45676 h 3508684"/>
                <a:gd name="connsiteX32598" fmla="*/ 1847879 w 2371972"/>
                <a:gd name="connsiteY32598" fmla="*/ 44629 h 3508684"/>
                <a:gd name="connsiteX32599" fmla="*/ 1847499 w 2371972"/>
                <a:gd name="connsiteY32599" fmla="*/ 43963 h 3508684"/>
                <a:gd name="connsiteX32600" fmla="*/ 1847499 w 2371972"/>
                <a:gd name="connsiteY32600" fmla="*/ 42631 h 3508684"/>
                <a:gd name="connsiteX32601" fmla="*/ 1846643 w 2371972"/>
                <a:gd name="connsiteY32601" fmla="*/ 41965 h 3508684"/>
                <a:gd name="connsiteX32602" fmla="*/ 1846928 w 2371972"/>
                <a:gd name="connsiteY32602" fmla="*/ 41489 h 3508684"/>
                <a:gd name="connsiteX32603" fmla="*/ 1848735 w 2371972"/>
                <a:gd name="connsiteY32603" fmla="*/ 41965 h 3508684"/>
                <a:gd name="connsiteX32604" fmla="*/ 1849400 w 2371972"/>
                <a:gd name="connsiteY32604" fmla="*/ 42631 h 3508684"/>
                <a:gd name="connsiteX32605" fmla="*/ 1852063 w 2371972"/>
                <a:gd name="connsiteY32605" fmla="*/ 43487 h 3508684"/>
                <a:gd name="connsiteX32606" fmla="*/ 1852729 w 2371972"/>
                <a:gd name="connsiteY32606" fmla="*/ 44344 h 3508684"/>
                <a:gd name="connsiteX32607" fmla="*/ 1853205 w 2371972"/>
                <a:gd name="connsiteY32607" fmla="*/ 44058 h 3508684"/>
                <a:gd name="connsiteX32608" fmla="*/ 1853490 w 2371972"/>
                <a:gd name="connsiteY32608" fmla="*/ 44534 h 3508684"/>
                <a:gd name="connsiteX32609" fmla="*/ 1855011 w 2371972"/>
                <a:gd name="connsiteY32609" fmla="*/ 45010 h 3508684"/>
                <a:gd name="connsiteX32610" fmla="*/ 1855297 w 2371972"/>
                <a:gd name="connsiteY32610" fmla="*/ 45866 h 3508684"/>
                <a:gd name="connsiteX32611" fmla="*/ 1856628 w 2371972"/>
                <a:gd name="connsiteY32611" fmla="*/ 45581 h 3508684"/>
                <a:gd name="connsiteX32612" fmla="*/ 1856913 w 2371972"/>
                <a:gd name="connsiteY32612" fmla="*/ 46247 h 3508684"/>
                <a:gd name="connsiteX32613" fmla="*/ 1857960 w 2371972"/>
                <a:gd name="connsiteY32613" fmla="*/ 45962 h 3508684"/>
                <a:gd name="connsiteX32614" fmla="*/ 1858435 w 2371972"/>
                <a:gd name="connsiteY32614" fmla="*/ 46628 h 3508684"/>
                <a:gd name="connsiteX32615" fmla="*/ 1859481 w 2371972"/>
                <a:gd name="connsiteY32615" fmla="*/ 46913 h 3508684"/>
                <a:gd name="connsiteX32616" fmla="*/ 1860527 w 2371972"/>
                <a:gd name="connsiteY32616" fmla="*/ 47770 h 3508684"/>
                <a:gd name="connsiteX32617" fmla="*/ 1861859 w 2371972"/>
                <a:gd name="connsiteY32617" fmla="*/ 48055 h 3508684"/>
                <a:gd name="connsiteX32618" fmla="*/ 1862144 w 2371972"/>
                <a:gd name="connsiteY32618" fmla="*/ 48531 h 3508684"/>
                <a:gd name="connsiteX32619" fmla="*/ 1862810 w 2371972"/>
                <a:gd name="connsiteY32619" fmla="*/ 48245 h 3508684"/>
                <a:gd name="connsiteX32620" fmla="*/ 1863665 w 2371972"/>
                <a:gd name="connsiteY32620" fmla="*/ 49292 h 3508684"/>
                <a:gd name="connsiteX32621" fmla="*/ 1864712 w 2371972"/>
                <a:gd name="connsiteY32621" fmla="*/ 48911 h 3508684"/>
                <a:gd name="connsiteX32622" fmla="*/ 1864997 w 2371972"/>
                <a:gd name="connsiteY32622" fmla="*/ 48055 h 3508684"/>
                <a:gd name="connsiteX32623" fmla="*/ 1865853 w 2371972"/>
                <a:gd name="connsiteY32623" fmla="*/ 47579 h 3508684"/>
                <a:gd name="connsiteX32624" fmla="*/ 1866138 w 2371972"/>
                <a:gd name="connsiteY32624" fmla="*/ 45866 h 3508684"/>
                <a:gd name="connsiteX32625" fmla="*/ 1866994 w 2371972"/>
                <a:gd name="connsiteY32625" fmla="*/ 45010 h 3508684"/>
                <a:gd name="connsiteX32626" fmla="*/ 1870132 w 2371972"/>
                <a:gd name="connsiteY32626" fmla="*/ 45010 h 3508684"/>
                <a:gd name="connsiteX32627" fmla="*/ 1870418 w 2371972"/>
                <a:gd name="connsiteY32627" fmla="*/ 45486 h 3508684"/>
                <a:gd name="connsiteX32628" fmla="*/ 1871464 w 2371972"/>
                <a:gd name="connsiteY32628" fmla="*/ 45771 h 3508684"/>
                <a:gd name="connsiteX32629" fmla="*/ 1871939 w 2371972"/>
                <a:gd name="connsiteY32629" fmla="*/ 46628 h 3508684"/>
                <a:gd name="connsiteX32630" fmla="*/ 1873746 w 2371972"/>
                <a:gd name="connsiteY32630" fmla="*/ 47103 h 3508684"/>
                <a:gd name="connsiteX32631" fmla="*/ 1874031 w 2371972"/>
                <a:gd name="connsiteY32631" fmla="*/ 46057 h 3508684"/>
                <a:gd name="connsiteX32632" fmla="*/ 1874697 w 2371972"/>
                <a:gd name="connsiteY32632" fmla="*/ 46057 h 3508684"/>
                <a:gd name="connsiteX32633" fmla="*/ 1874982 w 2371972"/>
                <a:gd name="connsiteY32633" fmla="*/ 45200 h 3508684"/>
                <a:gd name="connsiteX32634" fmla="*/ 1876028 w 2371972"/>
                <a:gd name="connsiteY32634" fmla="*/ 44154 h 3508684"/>
                <a:gd name="connsiteX32635" fmla="*/ 1876884 w 2371972"/>
                <a:gd name="connsiteY32635" fmla="*/ 44439 h 3508684"/>
                <a:gd name="connsiteX32636" fmla="*/ 1879072 w 2371972"/>
                <a:gd name="connsiteY32636" fmla="*/ 41870 h 3508684"/>
                <a:gd name="connsiteX32637" fmla="*/ 1880118 w 2371972"/>
                <a:gd name="connsiteY32637" fmla="*/ 41870 h 3508684"/>
                <a:gd name="connsiteX32638" fmla="*/ 1880593 w 2371972"/>
                <a:gd name="connsiteY32638" fmla="*/ 42346 h 3508684"/>
                <a:gd name="connsiteX32639" fmla="*/ 1881639 w 2371972"/>
                <a:gd name="connsiteY32639" fmla="*/ 42060 h 3508684"/>
                <a:gd name="connsiteX32640" fmla="*/ 1881925 w 2371972"/>
                <a:gd name="connsiteY32640" fmla="*/ 41584 h 3508684"/>
                <a:gd name="connsiteX32641" fmla="*/ 1882781 w 2371972"/>
                <a:gd name="connsiteY32641" fmla="*/ 41584 h 3508684"/>
                <a:gd name="connsiteX32642" fmla="*/ 1883066 w 2371972"/>
                <a:gd name="connsiteY32642" fmla="*/ 42060 h 3508684"/>
                <a:gd name="connsiteX32643" fmla="*/ 1883827 w 2371972"/>
                <a:gd name="connsiteY32643" fmla="*/ 41775 h 3508684"/>
                <a:gd name="connsiteX32644" fmla="*/ 1883827 w 2371972"/>
                <a:gd name="connsiteY32644" fmla="*/ 40728 h 3508684"/>
                <a:gd name="connsiteX32645" fmla="*/ 1884302 w 2371972"/>
                <a:gd name="connsiteY32645" fmla="*/ 40728 h 3508684"/>
                <a:gd name="connsiteX32646" fmla="*/ 1884778 w 2371972"/>
                <a:gd name="connsiteY32646" fmla="*/ 39871 h 3508684"/>
                <a:gd name="connsiteX32647" fmla="*/ 1884112 w 2371972"/>
                <a:gd name="connsiteY32647" fmla="*/ 39586 h 3508684"/>
                <a:gd name="connsiteX32648" fmla="*/ 1883636 w 2371972"/>
                <a:gd name="connsiteY32648" fmla="*/ 31497 h 3508684"/>
                <a:gd name="connsiteX32649" fmla="*/ 1884492 w 2371972"/>
                <a:gd name="connsiteY32649" fmla="*/ 31497 h 3508684"/>
                <a:gd name="connsiteX32650" fmla="*/ 1885538 w 2371972"/>
                <a:gd name="connsiteY32650" fmla="*/ 29499 h 3508684"/>
                <a:gd name="connsiteX32651" fmla="*/ 1885538 w 2371972"/>
                <a:gd name="connsiteY32651" fmla="*/ 26644 h 3508684"/>
                <a:gd name="connsiteX32652" fmla="*/ 1886394 w 2371972"/>
                <a:gd name="connsiteY32652" fmla="*/ 25978 h 3508684"/>
                <a:gd name="connsiteX32653" fmla="*/ 1889057 w 2371972"/>
                <a:gd name="connsiteY32653" fmla="*/ 25502 h 3508684"/>
                <a:gd name="connsiteX32654" fmla="*/ 1889532 w 2371972"/>
                <a:gd name="connsiteY32654" fmla="*/ 24170 h 3508684"/>
                <a:gd name="connsiteX32655" fmla="*/ 1890579 w 2371972"/>
                <a:gd name="connsiteY32655" fmla="*/ 23980 h 3508684"/>
                <a:gd name="connsiteX32656" fmla="*/ 1893051 w 2371972"/>
                <a:gd name="connsiteY32656" fmla="*/ 21030 h 3508684"/>
                <a:gd name="connsiteX32657" fmla="*/ 1893051 w 2371972"/>
                <a:gd name="connsiteY32657" fmla="*/ 21030 h 3508684"/>
                <a:gd name="connsiteX32658" fmla="*/ 1926336 w 2371972"/>
                <a:gd name="connsiteY32658" fmla="*/ 0 h 3508684"/>
                <a:gd name="connsiteX32659" fmla="*/ 1926621 w 2371972"/>
                <a:gd name="connsiteY32659" fmla="*/ 476 h 3508684"/>
                <a:gd name="connsiteX32660" fmla="*/ 1927667 w 2371972"/>
                <a:gd name="connsiteY32660" fmla="*/ 476 h 3508684"/>
                <a:gd name="connsiteX32661" fmla="*/ 1926621 w 2371972"/>
                <a:gd name="connsiteY32661" fmla="*/ 2189 h 3508684"/>
                <a:gd name="connsiteX32662" fmla="*/ 1928714 w 2371972"/>
                <a:gd name="connsiteY32662" fmla="*/ 2474 h 3508684"/>
                <a:gd name="connsiteX32663" fmla="*/ 1927858 w 2371972"/>
                <a:gd name="connsiteY32663" fmla="*/ 5519 h 3508684"/>
                <a:gd name="connsiteX32664" fmla="*/ 1929379 w 2371972"/>
                <a:gd name="connsiteY32664" fmla="*/ 6376 h 3508684"/>
                <a:gd name="connsiteX32665" fmla="*/ 1929379 w 2371972"/>
                <a:gd name="connsiteY32665" fmla="*/ 8088 h 3508684"/>
                <a:gd name="connsiteX32666" fmla="*/ 1930140 w 2371972"/>
                <a:gd name="connsiteY32666" fmla="*/ 8564 h 3508684"/>
                <a:gd name="connsiteX32667" fmla="*/ 1930140 w 2371972"/>
                <a:gd name="connsiteY32667" fmla="*/ 13798 h 3508684"/>
                <a:gd name="connsiteX32668" fmla="*/ 1929094 w 2371972"/>
                <a:gd name="connsiteY32668" fmla="*/ 14464 h 3508684"/>
                <a:gd name="connsiteX32669" fmla="*/ 1929094 w 2371972"/>
                <a:gd name="connsiteY32669" fmla="*/ 15987 h 3508684"/>
                <a:gd name="connsiteX32670" fmla="*/ 1928428 w 2371972"/>
                <a:gd name="connsiteY32670" fmla="*/ 16272 h 3508684"/>
                <a:gd name="connsiteX32671" fmla="*/ 1928143 w 2371972"/>
                <a:gd name="connsiteY32671" fmla="*/ 17795 h 3508684"/>
                <a:gd name="connsiteX32672" fmla="*/ 1926621 w 2371972"/>
                <a:gd name="connsiteY32672" fmla="*/ 18080 h 3508684"/>
                <a:gd name="connsiteX32673" fmla="*/ 1925861 w 2371972"/>
                <a:gd name="connsiteY32673" fmla="*/ 16748 h 3508684"/>
                <a:gd name="connsiteX32674" fmla="*/ 1924529 w 2371972"/>
                <a:gd name="connsiteY32674" fmla="*/ 17224 h 3508684"/>
                <a:gd name="connsiteX32675" fmla="*/ 1923483 w 2371972"/>
                <a:gd name="connsiteY32675" fmla="*/ 19698 h 3508684"/>
                <a:gd name="connsiteX32676" fmla="*/ 1923768 w 2371972"/>
                <a:gd name="connsiteY32676" fmla="*/ 21220 h 3508684"/>
                <a:gd name="connsiteX32677" fmla="*/ 1924434 w 2371972"/>
                <a:gd name="connsiteY32677" fmla="*/ 21506 h 3508684"/>
                <a:gd name="connsiteX32678" fmla="*/ 1924434 w 2371972"/>
                <a:gd name="connsiteY32678" fmla="*/ 23028 h 3508684"/>
                <a:gd name="connsiteX32679" fmla="*/ 1923768 w 2371972"/>
                <a:gd name="connsiteY32679" fmla="*/ 23694 h 3508684"/>
                <a:gd name="connsiteX32680" fmla="*/ 1922437 w 2371972"/>
                <a:gd name="connsiteY32680" fmla="*/ 23694 h 3508684"/>
                <a:gd name="connsiteX32681" fmla="*/ 1922057 w 2371972"/>
                <a:gd name="connsiteY32681" fmla="*/ 23980 h 3508684"/>
                <a:gd name="connsiteX32682" fmla="*/ 1922057 w 2371972"/>
                <a:gd name="connsiteY32682" fmla="*/ 26454 h 3508684"/>
                <a:gd name="connsiteX32683" fmla="*/ 1922342 w 2371972"/>
                <a:gd name="connsiteY32683" fmla="*/ 27977 h 3508684"/>
                <a:gd name="connsiteX32684" fmla="*/ 1923673 w 2371972"/>
                <a:gd name="connsiteY32684" fmla="*/ 29023 h 3508684"/>
                <a:gd name="connsiteX32685" fmla="*/ 1924149 w 2371972"/>
                <a:gd name="connsiteY32685" fmla="*/ 32068 h 3508684"/>
                <a:gd name="connsiteX32686" fmla="*/ 1925956 w 2371972"/>
                <a:gd name="connsiteY32686" fmla="*/ 33591 h 3508684"/>
                <a:gd name="connsiteX32687" fmla="*/ 1925956 w 2371972"/>
                <a:gd name="connsiteY32687" fmla="*/ 35113 h 3508684"/>
                <a:gd name="connsiteX32688" fmla="*/ 1927002 w 2371972"/>
                <a:gd name="connsiteY32688" fmla="*/ 35399 h 3508684"/>
                <a:gd name="connsiteX32689" fmla="*/ 1926716 w 2371972"/>
                <a:gd name="connsiteY32689" fmla="*/ 37397 h 3508684"/>
                <a:gd name="connsiteX32690" fmla="*/ 1925861 w 2371972"/>
                <a:gd name="connsiteY32690" fmla="*/ 37683 h 3508684"/>
                <a:gd name="connsiteX32691" fmla="*/ 1924814 w 2371972"/>
                <a:gd name="connsiteY32691" fmla="*/ 38730 h 3508684"/>
                <a:gd name="connsiteX32692" fmla="*/ 1925100 w 2371972"/>
                <a:gd name="connsiteY32692" fmla="*/ 39586 h 3508684"/>
                <a:gd name="connsiteX32693" fmla="*/ 1925861 w 2371972"/>
                <a:gd name="connsiteY32693" fmla="*/ 39586 h 3508684"/>
                <a:gd name="connsiteX32694" fmla="*/ 1925575 w 2371972"/>
                <a:gd name="connsiteY32694" fmla="*/ 40633 h 3508684"/>
                <a:gd name="connsiteX32695" fmla="*/ 1926241 w 2371972"/>
                <a:gd name="connsiteY32695" fmla="*/ 41299 h 3508684"/>
                <a:gd name="connsiteX32696" fmla="*/ 1927097 w 2371972"/>
                <a:gd name="connsiteY32696" fmla="*/ 41299 h 3508684"/>
                <a:gd name="connsiteX32697" fmla="*/ 1927097 w 2371972"/>
                <a:gd name="connsiteY32697" fmla="*/ 41965 h 3508684"/>
                <a:gd name="connsiteX32698" fmla="*/ 1926811 w 2371972"/>
                <a:gd name="connsiteY32698" fmla="*/ 42821 h 3508684"/>
                <a:gd name="connsiteX32699" fmla="*/ 1925765 w 2371972"/>
                <a:gd name="connsiteY32699" fmla="*/ 43202 h 3508684"/>
                <a:gd name="connsiteX32700" fmla="*/ 1925290 w 2371972"/>
                <a:gd name="connsiteY32700" fmla="*/ 46913 h 3508684"/>
                <a:gd name="connsiteX32701" fmla="*/ 1924529 w 2371972"/>
                <a:gd name="connsiteY32701" fmla="*/ 47389 h 3508684"/>
                <a:gd name="connsiteX32702" fmla="*/ 1924244 w 2371972"/>
                <a:gd name="connsiteY32702" fmla="*/ 48911 h 3508684"/>
                <a:gd name="connsiteX32703" fmla="*/ 1923388 w 2371972"/>
                <a:gd name="connsiteY32703" fmla="*/ 49197 h 3508684"/>
                <a:gd name="connsiteX32704" fmla="*/ 1922913 w 2371972"/>
                <a:gd name="connsiteY32704" fmla="*/ 49863 h 3508684"/>
                <a:gd name="connsiteX32705" fmla="*/ 1922057 w 2371972"/>
                <a:gd name="connsiteY32705" fmla="*/ 49863 h 3508684"/>
                <a:gd name="connsiteX32706" fmla="*/ 1921201 w 2371972"/>
                <a:gd name="connsiteY32706" fmla="*/ 49007 h 3508684"/>
                <a:gd name="connsiteX32707" fmla="*/ 1921201 w 2371972"/>
                <a:gd name="connsiteY32707" fmla="*/ 48150 h 3508684"/>
                <a:gd name="connsiteX32708" fmla="*/ 1920440 w 2371972"/>
                <a:gd name="connsiteY32708" fmla="*/ 47865 h 3508684"/>
                <a:gd name="connsiteX32709" fmla="*/ 1920440 w 2371972"/>
                <a:gd name="connsiteY32709" fmla="*/ 46628 h 3508684"/>
                <a:gd name="connsiteX32710" fmla="*/ 1918348 w 2371972"/>
                <a:gd name="connsiteY32710" fmla="*/ 45105 h 3508684"/>
                <a:gd name="connsiteX32711" fmla="*/ 1917302 w 2371972"/>
                <a:gd name="connsiteY32711" fmla="*/ 45581 h 3508684"/>
                <a:gd name="connsiteX32712" fmla="*/ 1917302 w 2371972"/>
                <a:gd name="connsiteY32712" fmla="*/ 46913 h 3508684"/>
                <a:gd name="connsiteX32713" fmla="*/ 1915495 w 2371972"/>
                <a:gd name="connsiteY32713" fmla="*/ 49387 h 3508684"/>
                <a:gd name="connsiteX32714" fmla="*/ 1915495 w 2371972"/>
                <a:gd name="connsiteY32714" fmla="*/ 50624 h 3508684"/>
                <a:gd name="connsiteX32715" fmla="*/ 1914449 w 2371972"/>
                <a:gd name="connsiteY32715" fmla="*/ 50910 h 3508684"/>
                <a:gd name="connsiteX32716" fmla="*/ 1913593 w 2371972"/>
                <a:gd name="connsiteY32716" fmla="*/ 49578 h 3508684"/>
                <a:gd name="connsiteX32717" fmla="*/ 1913593 w 2371972"/>
                <a:gd name="connsiteY32717" fmla="*/ 48150 h 3508684"/>
                <a:gd name="connsiteX32718" fmla="*/ 1912547 w 2371972"/>
                <a:gd name="connsiteY32718" fmla="*/ 45676 h 3508684"/>
                <a:gd name="connsiteX32719" fmla="*/ 1913022 w 2371972"/>
                <a:gd name="connsiteY32719" fmla="*/ 43678 h 3508684"/>
                <a:gd name="connsiteX32720" fmla="*/ 1912737 w 2371972"/>
                <a:gd name="connsiteY32720" fmla="*/ 41679 h 3508684"/>
                <a:gd name="connsiteX32721" fmla="*/ 1913498 w 2371972"/>
                <a:gd name="connsiteY32721" fmla="*/ 40823 h 3508684"/>
                <a:gd name="connsiteX32722" fmla="*/ 1913498 w 2371972"/>
                <a:gd name="connsiteY32722" fmla="*/ 36826 h 3508684"/>
                <a:gd name="connsiteX32723" fmla="*/ 1913022 w 2371972"/>
                <a:gd name="connsiteY32723" fmla="*/ 36541 h 3508684"/>
                <a:gd name="connsiteX32724" fmla="*/ 1913022 w 2371972"/>
                <a:gd name="connsiteY32724" fmla="*/ 35209 h 3508684"/>
                <a:gd name="connsiteX32725" fmla="*/ 1912356 w 2371972"/>
                <a:gd name="connsiteY32725" fmla="*/ 34923 h 3508684"/>
                <a:gd name="connsiteX32726" fmla="*/ 1912071 w 2371972"/>
                <a:gd name="connsiteY32726" fmla="*/ 33876 h 3508684"/>
                <a:gd name="connsiteX32727" fmla="*/ 1912071 w 2371972"/>
                <a:gd name="connsiteY32727" fmla="*/ 28643 h 3508684"/>
                <a:gd name="connsiteX32728" fmla="*/ 1912737 w 2371972"/>
                <a:gd name="connsiteY32728" fmla="*/ 28357 h 3508684"/>
                <a:gd name="connsiteX32729" fmla="*/ 1913498 w 2371972"/>
                <a:gd name="connsiteY32729" fmla="*/ 25788 h 3508684"/>
                <a:gd name="connsiteX32730" fmla="*/ 1914353 w 2371972"/>
                <a:gd name="connsiteY32730" fmla="*/ 24932 h 3508684"/>
                <a:gd name="connsiteX32731" fmla="*/ 1914639 w 2371972"/>
                <a:gd name="connsiteY32731" fmla="*/ 22933 h 3508684"/>
                <a:gd name="connsiteX32732" fmla="*/ 1915400 w 2371972"/>
                <a:gd name="connsiteY32732" fmla="*/ 22933 h 3508684"/>
                <a:gd name="connsiteX32733" fmla="*/ 1916255 w 2371972"/>
                <a:gd name="connsiteY32733" fmla="*/ 21601 h 3508684"/>
                <a:gd name="connsiteX32734" fmla="*/ 1916255 w 2371972"/>
                <a:gd name="connsiteY32734" fmla="*/ 20649 h 3508684"/>
                <a:gd name="connsiteX32735" fmla="*/ 1916921 w 2371972"/>
                <a:gd name="connsiteY32735" fmla="*/ 20649 h 3508684"/>
                <a:gd name="connsiteX32736" fmla="*/ 1917682 w 2371972"/>
                <a:gd name="connsiteY32736" fmla="*/ 19603 h 3508684"/>
                <a:gd name="connsiteX32737" fmla="*/ 1917682 w 2371972"/>
                <a:gd name="connsiteY32737" fmla="*/ 18651 h 3508684"/>
                <a:gd name="connsiteX32738" fmla="*/ 1916921 w 2371972"/>
                <a:gd name="connsiteY32738" fmla="*/ 18175 h 3508684"/>
                <a:gd name="connsiteX32739" fmla="*/ 1916921 w 2371972"/>
                <a:gd name="connsiteY32739" fmla="*/ 15987 h 3508684"/>
                <a:gd name="connsiteX32740" fmla="*/ 1917397 w 2371972"/>
                <a:gd name="connsiteY32740" fmla="*/ 15701 h 3508684"/>
                <a:gd name="connsiteX32741" fmla="*/ 1917682 w 2371972"/>
                <a:gd name="connsiteY32741" fmla="*/ 14654 h 3508684"/>
                <a:gd name="connsiteX32742" fmla="*/ 1917682 w 2371972"/>
                <a:gd name="connsiteY32742" fmla="*/ 12656 h 3508684"/>
                <a:gd name="connsiteX32743" fmla="*/ 1919774 w 2371972"/>
                <a:gd name="connsiteY32743" fmla="*/ 10087 h 3508684"/>
                <a:gd name="connsiteX32744" fmla="*/ 1920250 w 2371972"/>
                <a:gd name="connsiteY32744" fmla="*/ 4853 h 3508684"/>
                <a:gd name="connsiteX32745" fmla="*/ 1921010 w 2371972"/>
                <a:gd name="connsiteY32745" fmla="*/ 2664 h 3508684"/>
                <a:gd name="connsiteX32746" fmla="*/ 1923103 w 2371972"/>
                <a:gd name="connsiteY32746" fmla="*/ 1332 h 3508684"/>
                <a:gd name="connsiteX32747" fmla="*/ 1925385 w 2371972"/>
                <a:gd name="connsiteY32747" fmla="*/ 666 h 3508684"/>
                <a:gd name="connsiteX32748" fmla="*/ 1925670 w 2371972"/>
                <a:gd name="connsiteY32748" fmla="*/ 0 h 3508684"/>
                <a:gd name="connsiteX32749" fmla="*/ 1926336 w 2371972"/>
                <a:gd name="connsiteY32749" fmla="*/ 0 h 3508684"/>
                <a:gd name="connsiteX32750" fmla="*/ 1926336 w 2371972"/>
                <a:gd name="connsiteY32750" fmla="*/ 0 h 350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 ang="0">
                  <a:pos x="connsiteX12725" y="connsiteY12725"/>
                </a:cxn>
                <a:cxn ang="0">
                  <a:pos x="connsiteX12726" y="connsiteY12726"/>
                </a:cxn>
                <a:cxn ang="0">
                  <a:pos x="connsiteX12727" y="connsiteY12727"/>
                </a:cxn>
                <a:cxn ang="0">
                  <a:pos x="connsiteX12728" y="connsiteY12728"/>
                </a:cxn>
                <a:cxn ang="0">
                  <a:pos x="connsiteX12729" y="connsiteY12729"/>
                </a:cxn>
                <a:cxn ang="0">
                  <a:pos x="connsiteX12730" y="connsiteY12730"/>
                </a:cxn>
                <a:cxn ang="0">
                  <a:pos x="connsiteX12731" y="connsiteY12731"/>
                </a:cxn>
                <a:cxn ang="0">
                  <a:pos x="connsiteX12732" y="connsiteY12732"/>
                </a:cxn>
                <a:cxn ang="0">
                  <a:pos x="connsiteX12733" y="connsiteY12733"/>
                </a:cxn>
                <a:cxn ang="0">
                  <a:pos x="connsiteX12734" y="connsiteY12734"/>
                </a:cxn>
                <a:cxn ang="0">
                  <a:pos x="connsiteX12735" y="connsiteY12735"/>
                </a:cxn>
                <a:cxn ang="0">
                  <a:pos x="connsiteX12736" y="connsiteY12736"/>
                </a:cxn>
                <a:cxn ang="0">
                  <a:pos x="connsiteX12737" y="connsiteY12737"/>
                </a:cxn>
                <a:cxn ang="0">
                  <a:pos x="connsiteX12738" y="connsiteY12738"/>
                </a:cxn>
                <a:cxn ang="0">
                  <a:pos x="connsiteX12739" y="connsiteY12739"/>
                </a:cxn>
                <a:cxn ang="0">
                  <a:pos x="connsiteX12740" y="connsiteY12740"/>
                </a:cxn>
                <a:cxn ang="0">
                  <a:pos x="connsiteX12741" y="connsiteY12741"/>
                </a:cxn>
                <a:cxn ang="0">
                  <a:pos x="connsiteX12742" y="connsiteY12742"/>
                </a:cxn>
                <a:cxn ang="0">
                  <a:pos x="connsiteX12743" y="connsiteY12743"/>
                </a:cxn>
                <a:cxn ang="0">
                  <a:pos x="connsiteX12744" y="connsiteY12744"/>
                </a:cxn>
                <a:cxn ang="0">
                  <a:pos x="connsiteX12745" y="connsiteY12745"/>
                </a:cxn>
                <a:cxn ang="0">
                  <a:pos x="connsiteX12746" y="connsiteY12746"/>
                </a:cxn>
                <a:cxn ang="0">
                  <a:pos x="connsiteX12747" y="connsiteY12747"/>
                </a:cxn>
                <a:cxn ang="0">
                  <a:pos x="connsiteX12748" y="connsiteY12748"/>
                </a:cxn>
                <a:cxn ang="0">
                  <a:pos x="connsiteX12749" y="connsiteY12749"/>
                </a:cxn>
                <a:cxn ang="0">
                  <a:pos x="connsiteX12750" y="connsiteY12750"/>
                </a:cxn>
                <a:cxn ang="0">
                  <a:pos x="connsiteX12751" y="connsiteY12751"/>
                </a:cxn>
                <a:cxn ang="0">
                  <a:pos x="connsiteX12752" y="connsiteY12752"/>
                </a:cxn>
                <a:cxn ang="0">
                  <a:pos x="connsiteX12753" y="connsiteY12753"/>
                </a:cxn>
                <a:cxn ang="0">
                  <a:pos x="connsiteX12754" y="connsiteY12754"/>
                </a:cxn>
                <a:cxn ang="0">
                  <a:pos x="connsiteX12755" y="connsiteY12755"/>
                </a:cxn>
                <a:cxn ang="0">
                  <a:pos x="connsiteX12756" y="connsiteY12756"/>
                </a:cxn>
                <a:cxn ang="0">
                  <a:pos x="connsiteX12757" y="connsiteY12757"/>
                </a:cxn>
                <a:cxn ang="0">
                  <a:pos x="connsiteX12758" y="connsiteY12758"/>
                </a:cxn>
                <a:cxn ang="0">
                  <a:pos x="connsiteX12759" y="connsiteY12759"/>
                </a:cxn>
                <a:cxn ang="0">
                  <a:pos x="connsiteX12760" y="connsiteY12760"/>
                </a:cxn>
                <a:cxn ang="0">
                  <a:pos x="connsiteX12761" y="connsiteY12761"/>
                </a:cxn>
                <a:cxn ang="0">
                  <a:pos x="connsiteX12762" y="connsiteY12762"/>
                </a:cxn>
                <a:cxn ang="0">
                  <a:pos x="connsiteX12763" y="connsiteY12763"/>
                </a:cxn>
                <a:cxn ang="0">
                  <a:pos x="connsiteX12764" y="connsiteY12764"/>
                </a:cxn>
                <a:cxn ang="0">
                  <a:pos x="connsiteX12765" y="connsiteY12765"/>
                </a:cxn>
                <a:cxn ang="0">
                  <a:pos x="connsiteX12766" y="connsiteY12766"/>
                </a:cxn>
                <a:cxn ang="0">
                  <a:pos x="connsiteX12767" y="connsiteY12767"/>
                </a:cxn>
                <a:cxn ang="0">
                  <a:pos x="connsiteX12768" y="connsiteY12768"/>
                </a:cxn>
                <a:cxn ang="0">
                  <a:pos x="connsiteX12769" y="connsiteY12769"/>
                </a:cxn>
                <a:cxn ang="0">
                  <a:pos x="connsiteX12770" y="connsiteY12770"/>
                </a:cxn>
                <a:cxn ang="0">
                  <a:pos x="connsiteX12771" y="connsiteY12771"/>
                </a:cxn>
                <a:cxn ang="0">
                  <a:pos x="connsiteX12772" y="connsiteY12772"/>
                </a:cxn>
                <a:cxn ang="0">
                  <a:pos x="connsiteX12773" y="connsiteY12773"/>
                </a:cxn>
                <a:cxn ang="0">
                  <a:pos x="connsiteX12774" y="connsiteY12774"/>
                </a:cxn>
                <a:cxn ang="0">
                  <a:pos x="connsiteX12775" y="connsiteY12775"/>
                </a:cxn>
                <a:cxn ang="0">
                  <a:pos x="connsiteX12776" y="connsiteY12776"/>
                </a:cxn>
                <a:cxn ang="0">
                  <a:pos x="connsiteX12777" y="connsiteY12777"/>
                </a:cxn>
                <a:cxn ang="0">
                  <a:pos x="connsiteX12778" y="connsiteY12778"/>
                </a:cxn>
                <a:cxn ang="0">
                  <a:pos x="connsiteX12779" y="connsiteY12779"/>
                </a:cxn>
                <a:cxn ang="0">
                  <a:pos x="connsiteX12780" y="connsiteY12780"/>
                </a:cxn>
                <a:cxn ang="0">
                  <a:pos x="connsiteX12781" y="connsiteY12781"/>
                </a:cxn>
                <a:cxn ang="0">
                  <a:pos x="connsiteX12782" y="connsiteY12782"/>
                </a:cxn>
                <a:cxn ang="0">
                  <a:pos x="connsiteX12783" y="connsiteY12783"/>
                </a:cxn>
                <a:cxn ang="0">
                  <a:pos x="connsiteX12784" y="connsiteY12784"/>
                </a:cxn>
                <a:cxn ang="0">
                  <a:pos x="connsiteX12785" y="connsiteY12785"/>
                </a:cxn>
                <a:cxn ang="0">
                  <a:pos x="connsiteX12786" y="connsiteY12786"/>
                </a:cxn>
                <a:cxn ang="0">
                  <a:pos x="connsiteX12787" y="connsiteY12787"/>
                </a:cxn>
                <a:cxn ang="0">
                  <a:pos x="connsiteX12788" y="connsiteY12788"/>
                </a:cxn>
                <a:cxn ang="0">
                  <a:pos x="connsiteX12789" y="connsiteY12789"/>
                </a:cxn>
                <a:cxn ang="0">
                  <a:pos x="connsiteX12790" y="connsiteY12790"/>
                </a:cxn>
                <a:cxn ang="0">
                  <a:pos x="connsiteX12791" y="connsiteY12791"/>
                </a:cxn>
                <a:cxn ang="0">
                  <a:pos x="connsiteX12792" y="connsiteY12792"/>
                </a:cxn>
                <a:cxn ang="0">
                  <a:pos x="connsiteX12793" y="connsiteY12793"/>
                </a:cxn>
                <a:cxn ang="0">
                  <a:pos x="connsiteX12794" y="connsiteY12794"/>
                </a:cxn>
                <a:cxn ang="0">
                  <a:pos x="connsiteX12795" y="connsiteY12795"/>
                </a:cxn>
                <a:cxn ang="0">
                  <a:pos x="connsiteX12796" y="connsiteY12796"/>
                </a:cxn>
                <a:cxn ang="0">
                  <a:pos x="connsiteX12797" y="connsiteY12797"/>
                </a:cxn>
                <a:cxn ang="0">
                  <a:pos x="connsiteX12798" y="connsiteY12798"/>
                </a:cxn>
                <a:cxn ang="0">
                  <a:pos x="connsiteX12799" y="connsiteY12799"/>
                </a:cxn>
                <a:cxn ang="0">
                  <a:pos x="connsiteX12800" y="connsiteY12800"/>
                </a:cxn>
                <a:cxn ang="0">
                  <a:pos x="connsiteX12801" y="connsiteY12801"/>
                </a:cxn>
                <a:cxn ang="0">
                  <a:pos x="connsiteX12802" y="connsiteY12802"/>
                </a:cxn>
                <a:cxn ang="0">
                  <a:pos x="connsiteX12803" y="connsiteY12803"/>
                </a:cxn>
                <a:cxn ang="0">
                  <a:pos x="connsiteX12804" y="connsiteY12804"/>
                </a:cxn>
                <a:cxn ang="0">
                  <a:pos x="connsiteX12805" y="connsiteY12805"/>
                </a:cxn>
                <a:cxn ang="0">
                  <a:pos x="connsiteX12806" y="connsiteY12806"/>
                </a:cxn>
                <a:cxn ang="0">
                  <a:pos x="connsiteX12807" y="connsiteY12807"/>
                </a:cxn>
                <a:cxn ang="0">
                  <a:pos x="connsiteX12808" y="connsiteY12808"/>
                </a:cxn>
                <a:cxn ang="0">
                  <a:pos x="connsiteX12809" y="connsiteY12809"/>
                </a:cxn>
                <a:cxn ang="0">
                  <a:pos x="connsiteX12810" y="connsiteY12810"/>
                </a:cxn>
                <a:cxn ang="0">
                  <a:pos x="connsiteX12811" y="connsiteY12811"/>
                </a:cxn>
                <a:cxn ang="0">
                  <a:pos x="connsiteX12812" y="connsiteY12812"/>
                </a:cxn>
                <a:cxn ang="0">
                  <a:pos x="connsiteX12813" y="connsiteY12813"/>
                </a:cxn>
                <a:cxn ang="0">
                  <a:pos x="connsiteX12814" y="connsiteY12814"/>
                </a:cxn>
                <a:cxn ang="0">
                  <a:pos x="connsiteX12815" y="connsiteY12815"/>
                </a:cxn>
                <a:cxn ang="0">
                  <a:pos x="connsiteX12816" y="connsiteY12816"/>
                </a:cxn>
                <a:cxn ang="0">
                  <a:pos x="connsiteX12817" y="connsiteY12817"/>
                </a:cxn>
                <a:cxn ang="0">
                  <a:pos x="connsiteX12818" y="connsiteY12818"/>
                </a:cxn>
                <a:cxn ang="0">
                  <a:pos x="connsiteX12819" y="connsiteY12819"/>
                </a:cxn>
                <a:cxn ang="0">
                  <a:pos x="connsiteX12820" y="connsiteY12820"/>
                </a:cxn>
                <a:cxn ang="0">
                  <a:pos x="connsiteX12821" y="connsiteY12821"/>
                </a:cxn>
                <a:cxn ang="0">
                  <a:pos x="connsiteX12822" y="connsiteY12822"/>
                </a:cxn>
                <a:cxn ang="0">
                  <a:pos x="connsiteX12823" y="connsiteY12823"/>
                </a:cxn>
                <a:cxn ang="0">
                  <a:pos x="connsiteX12824" y="connsiteY12824"/>
                </a:cxn>
                <a:cxn ang="0">
                  <a:pos x="connsiteX12825" y="connsiteY12825"/>
                </a:cxn>
                <a:cxn ang="0">
                  <a:pos x="connsiteX12826" y="connsiteY12826"/>
                </a:cxn>
                <a:cxn ang="0">
                  <a:pos x="connsiteX12827" y="connsiteY12827"/>
                </a:cxn>
                <a:cxn ang="0">
                  <a:pos x="connsiteX12828" y="connsiteY12828"/>
                </a:cxn>
                <a:cxn ang="0">
                  <a:pos x="connsiteX12829" y="connsiteY12829"/>
                </a:cxn>
                <a:cxn ang="0">
                  <a:pos x="connsiteX12830" y="connsiteY12830"/>
                </a:cxn>
                <a:cxn ang="0">
                  <a:pos x="connsiteX12831" y="connsiteY12831"/>
                </a:cxn>
                <a:cxn ang="0">
                  <a:pos x="connsiteX12832" y="connsiteY12832"/>
                </a:cxn>
                <a:cxn ang="0">
                  <a:pos x="connsiteX12833" y="connsiteY12833"/>
                </a:cxn>
                <a:cxn ang="0">
                  <a:pos x="connsiteX12834" y="connsiteY12834"/>
                </a:cxn>
                <a:cxn ang="0">
                  <a:pos x="connsiteX12835" y="connsiteY12835"/>
                </a:cxn>
                <a:cxn ang="0">
                  <a:pos x="connsiteX12836" y="connsiteY12836"/>
                </a:cxn>
                <a:cxn ang="0">
                  <a:pos x="connsiteX12837" y="connsiteY12837"/>
                </a:cxn>
                <a:cxn ang="0">
                  <a:pos x="connsiteX12838" y="connsiteY12838"/>
                </a:cxn>
                <a:cxn ang="0">
                  <a:pos x="connsiteX12839" y="connsiteY12839"/>
                </a:cxn>
                <a:cxn ang="0">
                  <a:pos x="connsiteX12840" y="connsiteY12840"/>
                </a:cxn>
                <a:cxn ang="0">
                  <a:pos x="connsiteX12841" y="connsiteY12841"/>
                </a:cxn>
                <a:cxn ang="0">
                  <a:pos x="connsiteX12842" y="connsiteY12842"/>
                </a:cxn>
                <a:cxn ang="0">
                  <a:pos x="connsiteX12843" y="connsiteY12843"/>
                </a:cxn>
                <a:cxn ang="0">
                  <a:pos x="connsiteX12844" y="connsiteY12844"/>
                </a:cxn>
                <a:cxn ang="0">
                  <a:pos x="connsiteX12845" y="connsiteY12845"/>
                </a:cxn>
                <a:cxn ang="0">
                  <a:pos x="connsiteX12846" y="connsiteY12846"/>
                </a:cxn>
                <a:cxn ang="0">
                  <a:pos x="connsiteX12847" y="connsiteY12847"/>
                </a:cxn>
                <a:cxn ang="0">
                  <a:pos x="connsiteX12848" y="connsiteY12848"/>
                </a:cxn>
                <a:cxn ang="0">
                  <a:pos x="connsiteX12849" y="connsiteY12849"/>
                </a:cxn>
                <a:cxn ang="0">
                  <a:pos x="connsiteX12850" y="connsiteY12850"/>
                </a:cxn>
                <a:cxn ang="0">
                  <a:pos x="connsiteX12851" y="connsiteY12851"/>
                </a:cxn>
                <a:cxn ang="0">
                  <a:pos x="connsiteX12852" y="connsiteY12852"/>
                </a:cxn>
                <a:cxn ang="0">
                  <a:pos x="connsiteX12853" y="connsiteY12853"/>
                </a:cxn>
                <a:cxn ang="0">
                  <a:pos x="connsiteX12854" y="connsiteY12854"/>
                </a:cxn>
                <a:cxn ang="0">
                  <a:pos x="connsiteX12855" y="connsiteY12855"/>
                </a:cxn>
                <a:cxn ang="0">
                  <a:pos x="connsiteX12856" y="connsiteY12856"/>
                </a:cxn>
                <a:cxn ang="0">
                  <a:pos x="connsiteX12857" y="connsiteY12857"/>
                </a:cxn>
                <a:cxn ang="0">
                  <a:pos x="connsiteX12858" y="connsiteY12858"/>
                </a:cxn>
                <a:cxn ang="0">
                  <a:pos x="connsiteX12859" y="connsiteY12859"/>
                </a:cxn>
                <a:cxn ang="0">
                  <a:pos x="connsiteX12860" y="connsiteY12860"/>
                </a:cxn>
                <a:cxn ang="0">
                  <a:pos x="connsiteX12861" y="connsiteY12861"/>
                </a:cxn>
                <a:cxn ang="0">
                  <a:pos x="connsiteX12862" y="connsiteY12862"/>
                </a:cxn>
                <a:cxn ang="0">
                  <a:pos x="connsiteX12863" y="connsiteY12863"/>
                </a:cxn>
                <a:cxn ang="0">
                  <a:pos x="connsiteX12864" y="connsiteY12864"/>
                </a:cxn>
                <a:cxn ang="0">
                  <a:pos x="connsiteX12865" y="connsiteY12865"/>
                </a:cxn>
                <a:cxn ang="0">
                  <a:pos x="connsiteX12866" y="connsiteY12866"/>
                </a:cxn>
                <a:cxn ang="0">
                  <a:pos x="connsiteX12867" y="connsiteY12867"/>
                </a:cxn>
                <a:cxn ang="0">
                  <a:pos x="connsiteX12868" y="connsiteY12868"/>
                </a:cxn>
                <a:cxn ang="0">
                  <a:pos x="connsiteX12869" y="connsiteY12869"/>
                </a:cxn>
                <a:cxn ang="0">
                  <a:pos x="connsiteX12870" y="connsiteY12870"/>
                </a:cxn>
                <a:cxn ang="0">
                  <a:pos x="connsiteX12871" y="connsiteY12871"/>
                </a:cxn>
                <a:cxn ang="0">
                  <a:pos x="connsiteX12872" y="connsiteY12872"/>
                </a:cxn>
                <a:cxn ang="0">
                  <a:pos x="connsiteX12873" y="connsiteY12873"/>
                </a:cxn>
                <a:cxn ang="0">
                  <a:pos x="connsiteX12874" y="connsiteY12874"/>
                </a:cxn>
                <a:cxn ang="0">
                  <a:pos x="connsiteX12875" y="connsiteY12875"/>
                </a:cxn>
                <a:cxn ang="0">
                  <a:pos x="connsiteX12876" y="connsiteY12876"/>
                </a:cxn>
                <a:cxn ang="0">
                  <a:pos x="connsiteX12877" y="connsiteY12877"/>
                </a:cxn>
                <a:cxn ang="0">
                  <a:pos x="connsiteX12878" y="connsiteY12878"/>
                </a:cxn>
                <a:cxn ang="0">
                  <a:pos x="connsiteX12879" y="connsiteY12879"/>
                </a:cxn>
                <a:cxn ang="0">
                  <a:pos x="connsiteX12880" y="connsiteY12880"/>
                </a:cxn>
                <a:cxn ang="0">
                  <a:pos x="connsiteX12881" y="connsiteY12881"/>
                </a:cxn>
                <a:cxn ang="0">
                  <a:pos x="connsiteX12882" y="connsiteY12882"/>
                </a:cxn>
                <a:cxn ang="0">
                  <a:pos x="connsiteX12883" y="connsiteY12883"/>
                </a:cxn>
                <a:cxn ang="0">
                  <a:pos x="connsiteX12884" y="connsiteY12884"/>
                </a:cxn>
                <a:cxn ang="0">
                  <a:pos x="connsiteX12885" y="connsiteY12885"/>
                </a:cxn>
                <a:cxn ang="0">
                  <a:pos x="connsiteX12886" y="connsiteY12886"/>
                </a:cxn>
                <a:cxn ang="0">
                  <a:pos x="connsiteX12887" y="connsiteY12887"/>
                </a:cxn>
                <a:cxn ang="0">
                  <a:pos x="connsiteX12888" y="connsiteY12888"/>
                </a:cxn>
                <a:cxn ang="0">
                  <a:pos x="connsiteX12889" y="connsiteY12889"/>
                </a:cxn>
                <a:cxn ang="0">
                  <a:pos x="connsiteX12890" y="connsiteY12890"/>
                </a:cxn>
                <a:cxn ang="0">
                  <a:pos x="connsiteX12891" y="connsiteY12891"/>
                </a:cxn>
                <a:cxn ang="0">
                  <a:pos x="connsiteX12892" y="connsiteY12892"/>
                </a:cxn>
                <a:cxn ang="0">
                  <a:pos x="connsiteX12893" y="connsiteY12893"/>
                </a:cxn>
                <a:cxn ang="0">
                  <a:pos x="connsiteX12894" y="connsiteY12894"/>
                </a:cxn>
                <a:cxn ang="0">
                  <a:pos x="connsiteX12895" y="connsiteY12895"/>
                </a:cxn>
                <a:cxn ang="0">
                  <a:pos x="connsiteX12896" y="connsiteY12896"/>
                </a:cxn>
                <a:cxn ang="0">
                  <a:pos x="connsiteX12897" y="connsiteY12897"/>
                </a:cxn>
                <a:cxn ang="0">
                  <a:pos x="connsiteX12898" y="connsiteY12898"/>
                </a:cxn>
                <a:cxn ang="0">
                  <a:pos x="connsiteX12899" y="connsiteY12899"/>
                </a:cxn>
                <a:cxn ang="0">
                  <a:pos x="connsiteX12900" y="connsiteY12900"/>
                </a:cxn>
                <a:cxn ang="0">
                  <a:pos x="connsiteX12901" y="connsiteY12901"/>
                </a:cxn>
                <a:cxn ang="0">
                  <a:pos x="connsiteX12902" y="connsiteY12902"/>
                </a:cxn>
                <a:cxn ang="0">
                  <a:pos x="connsiteX12903" y="connsiteY12903"/>
                </a:cxn>
                <a:cxn ang="0">
                  <a:pos x="connsiteX12904" y="connsiteY12904"/>
                </a:cxn>
                <a:cxn ang="0">
                  <a:pos x="connsiteX12905" y="connsiteY12905"/>
                </a:cxn>
                <a:cxn ang="0">
                  <a:pos x="connsiteX12906" y="connsiteY12906"/>
                </a:cxn>
                <a:cxn ang="0">
                  <a:pos x="connsiteX12907" y="connsiteY12907"/>
                </a:cxn>
                <a:cxn ang="0">
                  <a:pos x="connsiteX12908" y="connsiteY12908"/>
                </a:cxn>
                <a:cxn ang="0">
                  <a:pos x="connsiteX12909" y="connsiteY12909"/>
                </a:cxn>
                <a:cxn ang="0">
                  <a:pos x="connsiteX12910" y="connsiteY12910"/>
                </a:cxn>
                <a:cxn ang="0">
                  <a:pos x="connsiteX12911" y="connsiteY12911"/>
                </a:cxn>
                <a:cxn ang="0">
                  <a:pos x="connsiteX12912" y="connsiteY12912"/>
                </a:cxn>
                <a:cxn ang="0">
                  <a:pos x="connsiteX12913" y="connsiteY12913"/>
                </a:cxn>
                <a:cxn ang="0">
                  <a:pos x="connsiteX12914" y="connsiteY12914"/>
                </a:cxn>
                <a:cxn ang="0">
                  <a:pos x="connsiteX12915" y="connsiteY12915"/>
                </a:cxn>
                <a:cxn ang="0">
                  <a:pos x="connsiteX12916" y="connsiteY12916"/>
                </a:cxn>
                <a:cxn ang="0">
                  <a:pos x="connsiteX12917" y="connsiteY12917"/>
                </a:cxn>
                <a:cxn ang="0">
                  <a:pos x="connsiteX12918" y="connsiteY12918"/>
                </a:cxn>
                <a:cxn ang="0">
                  <a:pos x="connsiteX12919" y="connsiteY12919"/>
                </a:cxn>
                <a:cxn ang="0">
                  <a:pos x="connsiteX12920" y="connsiteY12920"/>
                </a:cxn>
                <a:cxn ang="0">
                  <a:pos x="connsiteX12921" y="connsiteY12921"/>
                </a:cxn>
                <a:cxn ang="0">
                  <a:pos x="connsiteX12922" y="connsiteY12922"/>
                </a:cxn>
                <a:cxn ang="0">
                  <a:pos x="connsiteX12923" y="connsiteY12923"/>
                </a:cxn>
                <a:cxn ang="0">
                  <a:pos x="connsiteX12924" y="connsiteY12924"/>
                </a:cxn>
                <a:cxn ang="0">
                  <a:pos x="connsiteX12925" y="connsiteY12925"/>
                </a:cxn>
                <a:cxn ang="0">
                  <a:pos x="connsiteX12926" y="connsiteY12926"/>
                </a:cxn>
                <a:cxn ang="0">
                  <a:pos x="connsiteX12927" y="connsiteY12927"/>
                </a:cxn>
                <a:cxn ang="0">
                  <a:pos x="connsiteX12928" y="connsiteY12928"/>
                </a:cxn>
                <a:cxn ang="0">
                  <a:pos x="connsiteX12929" y="connsiteY12929"/>
                </a:cxn>
                <a:cxn ang="0">
                  <a:pos x="connsiteX12930" y="connsiteY12930"/>
                </a:cxn>
                <a:cxn ang="0">
                  <a:pos x="connsiteX12931" y="connsiteY12931"/>
                </a:cxn>
                <a:cxn ang="0">
                  <a:pos x="connsiteX12932" y="connsiteY12932"/>
                </a:cxn>
                <a:cxn ang="0">
                  <a:pos x="connsiteX12933" y="connsiteY12933"/>
                </a:cxn>
                <a:cxn ang="0">
                  <a:pos x="connsiteX12934" y="connsiteY12934"/>
                </a:cxn>
                <a:cxn ang="0">
                  <a:pos x="connsiteX12935" y="connsiteY12935"/>
                </a:cxn>
                <a:cxn ang="0">
                  <a:pos x="connsiteX12936" y="connsiteY12936"/>
                </a:cxn>
                <a:cxn ang="0">
                  <a:pos x="connsiteX12937" y="connsiteY12937"/>
                </a:cxn>
                <a:cxn ang="0">
                  <a:pos x="connsiteX12938" y="connsiteY12938"/>
                </a:cxn>
                <a:cxn ang="0">
                  <a:pos x="connsiteX12939" y="connsiteY12939"/>
                </a:cxn>
                <a:cxn ang="0">
                  <a:pos x="connsiteX12940" y="connsiteY12940"/>
                </a:cxn>
                <a:cxn ang="0">
                  <a:pos x="connsiteX12941" y="connsiteY12941"/>
                </a:cxn>
                <a:cxn ang="0">
                  <a:pos x="connsiteX12942" y="connsiteY12942"/>
                </a:cxn>
                <a:cxn ang="0">
                  <a:pos x="connsiteX12943" y="connsiteY12943"/>
                </a:cxn>
                <a:cxn ang="0">
                  <a:pos x="connsiteX12944" y="connsiteY12944"/>
                </a:cxn>
                <a:cxn ang="0">
                  <a:pos x="connsiteX12945" y="connsiteY12945"/>
                </a:cxn>
                <a:cxn ang="0">
                  <a:pos x="connsiteX12946" y="connsiteY12946"/>
                </a:cxn>
                <a:cxn ang="0">
                  <a:pos x="connsiteX12947" y="connsiteY12947"/>
                </a:cxn>
                <a:cxn ang="0">
                  <a:pos x="connsiteX12948" y="connsiteY12948"/>
                </a:cxn>
                <a:cxn ang="0">
                  <a:pos x="connsiteX12949" y="connsiteY12949"/>
                </a:cxn>
                <a:cxn ang="0">
                  <a:pos x="connsiteX12950" y="connsiteY12950"/>
                </a:cxn>
                <a:cxn ang="0">
                  <a:pos x="connsiteX12951" y="connsiteY12951"/>
                </a:cxn>
                <a:cxn ang="0">
                  <a:pos x="connsiteX12952" y="connsiteY12952"/>
                </a:cxn>
                <a:cxn ang="0">
                  <a:pos x="connsiteX12953" y="connsiteY12953"/>
                </a:cxn>
                <a:cxn ang="0">
                  <a:pos x="connsiteX12954" y="connsiteY12954"/>
                </a:cxn>
                <a:cxn ang="0">
                  <a:pos x="connsiteX12955" y="connsiteY12955"/>
                </a:cxn>
                <a:cxn ang="0">
                  <a:pos x="connsiteX12956" y="connsiteY12956"/>
                </a:cxn>
                <a:cxn ang="0">
                  <a:pos x="connsiteX12957" y="connsiteY12957"/>
                </a:cxn>
                <a:cxn ang="0">
                  <a:pos x="connsiteX12958" y="connsiteY12958"/>
                </a:cxn>
                <a:cxn ang="0">
                  <a:pos x="connsiteX12959" y="connsiteY12959"/>
                </a:cxn>
                <a:cxn ang="0">
                  <a:pos x="connsiteX12960" y="connsiteY12960"/>
                </a:cxn>
                <a:cxn ang="0">
                  <a:pos x="connsiteX12961" y="connsiteY12961"/>
                </a:cxn>
                <a:cxn ang="0">
                  <a:pos x="connsiteX12962" y="connsiteY12962"/>
                </a:cxn>
                <a:cxn ang="0">
                  <a:pos x="connsiteX12963" y="connsiteY12963"/>
                </a:cxn>
                <a:cxn ang="0">
                  <a:pos x="connsiteX12964" y="connsiteY12964"/>
                </a:cxn>
                <a:cxn ang="0">
                  <a:pos x="connsiteX12965" y="connsiteY12965"/>
                </a:cxn>
                <a:cxn ang="0">
                  <a:pos x="connsiteX12966" y="connsiteY12966"/>
                </a:cxn>
                <a:cxn ang="0">
                  <a:pos x="connsiteX12967" y="connsiteY12967"/>
                </a:cxn>
                <a:cxn ang="0">
                  <a:pos x="connsiteX12968" y="connsiteY12968"/>
                </a:cxn>
                <a:cxn ang="0">
                  <a:pos x="connsiteX12969" y="connsiteY12969"/>
                </a:cxn>
                <a:cxn ang="0">
                  <a:pos x="connsiteX12970" y="connsiteY12970"/>
                </a:cxn>
                <a:cxn ang="0">
                  <a:pos x="connsiteX12971" y="connsiteY12971"/>
                </a:cxn>
                <a:cxn ang="0">
                  <a:pos x="connsiteX12972" y="connsiteY12972"/>
                </a:cxn>
                <a:cxn ang="0">
                  <a:pos x="connsiteX12973" y="connsiteY12973"/>
                </a:cxn>
                <a:cxn ang="0">
                  <a:pos x="connsiteX12974" y="connsiteY12974"/>
                </a:cxn>
                <a:cxn ang="0">
                  <a:pos x="connsiteX12975" y="connsiteY12975"/>
                </a:cxn>
                <a:cxn ang="0">
                  <a:pos x="connsiteX12976" y="connsiteY12976"/>
                </a:cxn>
                <a:cxn ang="0">
                  <a:pos x="connsiteX12977" y="connsiteY12977"/>
                </a:cxn>
                <a:cxn ang="0">
                  <a:pos x="connsiteX12978" y="connsiteY12978"/>
                </a:cxn>
                <a:cxn ang="0">
                  <a:pos x="connsiteX12979" y="connsiteY12979"/>
                </a:cxn>
                <a:cxn ang="0">
                  <a:pos x="connsiteX12980" y="connsiteY12980"/>
                </a:cxn>
                <a:cxn ang="0">
                  <a:pos x="connsiteX12981" y="connsiteY12981"/>
                </a:cxn>
                <a:cxn ang="0">
                  <a:pos x="connsiteX12982" y="connsiteY12982"/>
                </a:cxn>
                <a:cxn ang="0">
                  <a:pos x="connsiteX12983" y="connsiteY12983"/>
                </a:cxn>
                <a:cxn ang="0">
                  <a:pos x="connsiteX12984" y="connsiteY12984"/>
                </a:cxn>
                <a:cxn ang="0">
                  <a:pos x="connsiteX12985" y="connsiteY12985"/>
                </a:cxn>
                <a:cxn ang="0">
                  <a:pos x="connsiteX12986" y="connsiteY12986"/>
                </a:cxn>
                <a:cxn ang="0">
                  <a:pos x="connsiteX12987" y="connsiteY12987"/>
                </a:cxn>
                <a:cxn ang="0">
                  <a:pos x="connsiteX12988" y="connsiteY12988"/>
                </a:cxn>
                <a:cxn ang="0">
                  <a:pos x="connsiteX12989" y="connsiteY12989"/>
                </a:cxn>
                <a:cxn ang="0">
                  <a:pos x="connsiteX12990" y="connsiteY12990"/>
                </a:cxn>
                <a:cxn ang="0">
                  <a:pos x="connsiteX12991" y="connsiteY12991"/>
                </a:cxn>
                <a:cxn ang="0">
                  <a:pos x="connsiteX12992" y="connsiteY12992"/>
                </a:cxn>
                <a:cxn ang="0">
                  <a:pos x="connsiteX12993" y="connsiteY12993"/>
                </a:cxn>
                <a:cxn ang="0">
                  <a:pos x="connsiteX12994" y="connsiteY12994"/>
                </a:cxn>
                <a:cxn ang="0">
                  <a:pos x="connsiteX12995" y="connsiteY12995"/>
                </a:cxn>
                <a:cxn ang="0">
                  <a:pos x="connsiteX12996" y="connsiteY12996"/>
                </a:cxn>
                <a:cxn ang="0">
                  <a:pos x="connsiteX12997" y="connsiteY12997"/>
                </a:cxn>
                <a:cxn ang="0">
                  <a:pos x="connsiteX12998" y="connsiteY12998"/>
                </a:cxn>
                <a:cxn ang="0">
                  <a:pos x="connsiteX12999" y="connsiteY12999"/>
                </a:cxn>
                <a:cxn ang="0">
                  <a:pos x="connsiteX13000" y="connsiteY13000"/>
                </a:cxn>
                <a:cxn ang="0">
                  <a:pos x="connsiteX13001" y="connsiteY13001"/>
                </a:cxn>
                <a:cxn ang="0">
                  <a:pos x="connsiteX13002" y="connsiteY13002"/>
                </a:cxn>
                <a:cxn ang="0">
                  <a:pos x="connsiteX13003" y="connsiteY13003"/>
                </a:cxn>
                <a:cxn ang="0">
                  <a:pos x="connsiteX13004" y="connsiteY13004"/>
                </a:cxn>
                <a:cxn ang="0">
                  <a:pos x="connsiteX13005" y="connsiteY13005"/>
                </a:cxn>
                <a:cxn ang="0">
                  <a:pos x="connsiteX13006" y="connsiteY13006"/>
                </a:cxn>
                <a:cxn ang="0">
                  <a:pos x="connsiteX13007" y="connsiteY13007"/>
                </a:cxn>
                <a:cxn ang="0">
                  <a:pos x="connsiteX13008" y="connsiteY13008"/>
                </a:cxn>
                <a:cxn ang="0">
                  <a:pos x="connsiteX13009" y="connsiteY13009"/>
                </a:cxn>
                <a:cxn ang="0">
                  <a:pos x="connsiteX13010" y="connsiteY13010"/>
                </a:cxn>
                <a:cxn ang="0">
                  <a:pos x="connsiteX13011" y="connsiteY13011"/>
                </a:cxn>
                <a:cxn ang="0">
                  <a:pos x="connsiteX13012" y="connsiteY13012"/>
                </a:cxn>
                <a:cxn ang="0">
                  <a:pos x="connsiteX13013" y="connsiteY13013"/>
                </a:cxn>
                <a:cxn ang="0">
                  <a:pos x="connsiteX13014" y="connsiteY13014"/>
                </a:cxn>
                <a:cxn ang="0">
                  <a:pos x="connsiteX13015" y="connsiteY13015"/>
                </a:cxn>
                <a:cxn ang="0">
                  <a:pos x="connsiteX13016" y="connsiteY13016"/>
                </a:cxn>
                <a:cxn ang="0">
                  <a:pos x="connsiteX13017" y="connsiteY13017"/>
                </a:cxn>
                <a:cxn ang="0">
                  <a:pos x="connsiteX13018" y="connsiteY13018"/>
                </a:cxn>
                <a:cxn ang="0">
                  <a:pos x="connsiteX13019" y="connsiteY13019"/>
                </a:cxn>
                <a:cxn ang="0">
                  <a:pos x="connsiteX13020" y="connsiteY13020"/>
                </a:cxn>
                <a:cxn ang="0">
                  <a:pos x="connsiteX13021" y="connsiteY13021"/>
                </a:cxn>
                <a:cxn ang="0">
                  <a:pos x="connsiteX13022" y="connsiteY13022"/>
                </a:cxn>
                <a:cxn ang="0">
                  <a:pos x="connsiteX13023" y="connsiteY13023"/>
                </a:cxn>
                <a:cxn ang="0">
                  <a:pos x="connsiteX13024" y="connsiteY13024"/>
                </a:cxn>
                <a:cxn ang="0">
                  <a:pos x="connsiteX13025" y="connsiteY13025"/>
                </a:cxn>
                <a:cxn ang="0">
                  <a:pos x="connsiteX13026" y="connsiteY13026"/>
                </a:cxn>
                <a:cxn ang="0">
                  <a:pos x="connsiteX13027" y="connsiteY13027"/>
                </a:cxn>
                <a:cxn ang="0">
                  <a:pos x="connsiteX13028" y="connsiteY13028"/>
                </a:cxn>
                <a:cxn ang="0">
                  <a:pos x="connsiteX13029" y="connsiteY13029"/>
                </a:cxn>
                <a:cxn ang="0">
                  <a:pos x="connsiteX13030" y="connsiteY13030"/>
                </a:cxn>
                <a:cxn ang="0">
                  <a:pos x="connsiteX13031" y="connsiteY13031"/>
                </a:cxn>
                <a:cxn ang="0">
                  <a:pos x="connsiteX13032" y="connsiteY13032"/>
                </a:cxn>
                <a:cxn ang="0">
                  <a:pos x="connsiteX13033" y="connsiteY13033"/>
                </a:cxn>
                <a:cxn ang="0">
                  <a:pos x="connsiteX13034" y="connsiteY13034"/>
                </a:cxn>
                <a:cxn ang="0">
                  <a:pos x="connsiteX13035" y="connsiteY13035"/>
                </a:cxn>
                <a:cxn ang="0">
                  <a:pos x="connsiteX13036" y="connsiteY13036"/>
                </a:cxn>
                <a:cxn ang="0">
                  <a:pos x="connsiteX13037" y="connsiteY13037"/>
                </a:cxn>
                <a:cxn ang="0">
                  <a:pos x="connsiteX13038" y="connsiteY13038"/>
                </a:cxn>
                <a:cxn ang="0">
                  <a:pos x="connsiteX13039" y="connsiteY13039"/>
                </a:cxn>
                <a:cxn ang="0">
                  <a:pos x="connsiteX13040" y="connsiteY13040"/>
                </a:cxn>
                <a:cxn ang="0">
                  <a:pos x="connsiteX13041" y="connsiteY13041"/>
                </a:cxn>
                <a:cxn ang="0">
                  <a:pos x="connsiteX13042" y="connsiteY13042"/>
                </a:cxn>
                <a:cxn ang="0">
                  <a:pos x="connsiteX13043" y="connsiteY13043"/>
                </a:cxn>
                <a:cxn ang="0">
                  <a:pos x="connsiteX13044" y="connsiteY13044"/>
                </a:cxn>
                <a:cxn ang="0">
                  <a:pos x="connsiteX13045" y="connsiteY13045"/>
                </a:cxn>
                <a:cxn ang="0">
                  <a:pos x="connsiteX13046" y="connsiteY13046"/>
                </a:cxn>
                <a:cxn ang="0">
                  <a:pos x="connsiteX13047" y="connsiteY13047"/>
                </a:cxn>
                <a:cxn ang="0">
                  <a:pos x="connsiteX13048" y="connsiteY13048"/>
                </a:cxn>
                <a:cxn ang="0">
                  <a:pos x="connsiteX13049" y="connsiteY13049"/>
                </a:cxn>
                <a:cxn ang="0">
                  <a:pos x="connsiteX13050" y="connsiteY13050"/>
                </a:cxn>
                <a:cxn ang="0">
                  <a:pos x="connsiteX13051" y="connsiteY13051"/>
                </a:cxn>
                <a:cxn ang="0">
                  <a:pos x="connsiteX13052" y="connsiteY13052"/>
                </a:cxn>
                <a:cxn ang="0">
                  <a:pos x="connsiteX13053" y="connsiteY13053"/>
                </a:cxn>
                <a:cxn ang="0">
                  <a:pos x="connsiteX13054" y="connsiteY13054"/>
                </a:cxn>
                <a:cxn ang="0">
                  <a:pos x="connsiteX13055" y="connsiteY13055"/>
                </a:cxn>
                <a:cxn ang="0">
                  <a:pos x="connsiteX13056" y="connsiteY13056"/>
                </a:cxn>
                <a:cxn ang="0">
                  <a:pos x="connsiteX13057" y="connsiteY13057"/>
                </a:cxn>
                <a:cxn ang="0">
                  <a:pos x="connsiteX13058" y="connsiteY13058"/>
                </a:cxn>
                <a:cxn ang="0">
                  <a:pos x="connsiteX13059" y="connsiteY13059"/>
                </a:cxn>
                <a:cxn ang="0">
                  <a:pos x="connsiteX13060" y="connsiteY13060"/>
                </a:cxn>
                <a:cxn ang="0">
                  <a:pos x="connsiteX13061" y="connsiteY13061"/>
                </a:cxn>
                <a:cxn ang="0">
                  <a:pos x="connsiteX13062" y="connsiteY13062"/>
                </a:cxn>
                <a:cxn ang="0">
                  <a:pos x="connsiteX13063" y="connsiteY13063"/>
                </a:cxn>
                <a:cxn ang="0">
                  <a:pos x="connsiteX13064" y="connsiteY13064"/>
                </a:cxn>
                <a:cxn ang="0">
                  <a:pos x="connsiteX13065" y="connsiteY13065"/>
                </a:cxn>
                <a:cxn ang="0">
                  <a:pos x="connsiteX13066" y="connsiteY13066"/>
                </a:cxn>
                <a:cxn ang="0">
                  <a:pos x="connsiteX13067" y="connsiteY13067"/>
                </a:cxn>
                <a:cxn ang="0">
                  <a:pos x="connsiteX13068" y="connsiteY13068"/>
                </a:cxn>
                <a:cxn ang="0">
                  <a:pos x="connsiteX13069" y="connsiteY13069"/>
                </a:cxn>
                <a:cxn ang="0">
                  <a:pos x="connsiteX13070" y="connsiteY13070"/>
                </a:cxn>
                <a:cxn ang="0">
                  <a:pos x="connsiteX13071" y="connsiteY13071"/>
                </a:cxn>
                <a:cxn ang="0">
                  <a:pos x="connsiteX13072" y="connsiteY13072"/>
                </a:cxn>
                <a:cxn ang="0">
                  <a:pos x="connsiteX13073" y="connsiteY13073"/>
                </a:cxn>
                <a:cxn ang="0">
                  <a:pos x="connsiteX13074" y="connsiteY13074"/>
                </a:cxn>
                <a:cxn ang="0">
                  <a:pos x="connsiteX13075" y="connsiteY13075"/>
                </a:cxn>
                <a:cxn ang="0">
                  <a:pos x="connsiteX13076" y="connsiteY13076"/>
                </a:cxn>
                <a:cxn ang="0">
                  <a:pos x="connsiteX13077" y="connsiteY13077"/>
                </a:cxn>
                <a:cxn ang="0">
                  <a:pos x="connsiteX13078" y="connsiteY13078"/>
                </a:cxn>
                <a:cxn ang="0">
                  <a:pos x="connsiteX13079" y="connsiteY13079"/>
                </a:cxn>
                <a:cxn ang="0">
                  <a:pos x="connsiteX13080" y="connsiteY13080"/>
                </a:cxn>
                <a:cxn ang="0">
                  <a:pos x="connsiteX13081" y="connsiteY13081"/>
                </a:cxn>
                <a:cxn ang="0">
                  <a:pos x="connsiteX13082" y="connsiteY13082"/>
                </a:cxn>
                <a:cxn ang="0">
                  <a:pos x="connsiteX13083" y="connsiteY13083"/>
                </a:cxn>
                <a:cxn ang="0">
                  <a:pos x="connsiteX13084" y="connsiteY13084"/>
                </a:cxn>
                <a:cxn ang="0">
                  <a:pos x="connsiteX13085" y="connsiteY13085"/>
                </a:cxn>
                <a:cxn ang="0">
                  <a:pos x="connsiteX13086" y="connsiteY13086"/>
                </a:cxn>
                <a:cxn ang="0">
                  <a:pos x="connsiteX13087" y="connsiteY13087"/>
                </a:cxn>
                <a:cxn ang="0">
                  <a:pos x="connsiteX13088" y="connsiteY13088"/>
                </a:cxn>
                <a:cxn ang="0">
                  <a:pos x="connsiteX13089" y="connsiteY13089"/>
                </a:cxn>
                <a:cxn ang="0">
                  <a:pos x="connsiteX13090" y="connsiteY13090"/>
                </a:cxn>
                <a:cxn ang="0">
                  <a:pos x="connsiteX13091" y="connsiteY13091"/>
                </a:cxn>
                <a:cxn ang="0">
                  <a:pos x="connsiteX13092" y="connsiteY13092"/>
                </a:cxn>
                <a:cxn ang="0">
                  <a:pos x="connsiteX13093" y="connsiteY13093"/>
                </a:cxn>
                <a:cxn ang="0">
                  <a:pos x="connsiteX13094" y="connsiteY13094"/>
                </a:cxn>
                <a:cxn ang="0">
                  <a:pos x="connsiteX13095" y="connsiteY13095"/>
                </a:cxn>
                <a:cxn ang="0">
                  <a:pos x="connsiteX13096" y="connsiteY13096"/>
                </a:cxn>
                <a:cxn ang="0">
                  <a:pos x="connsiteX13097" y="connsiteY13097"/>
                </a:cxn>
                <a:cxn ang="0">
                  <a:pos x="connsiteX13098" y="connsiteY13098"/>
                </a:cxn>
                <a:cxn ang="0">
                  <a:pos x="connsiteX13099" y="connsiteY13099"/>
                </a:cxn>
                <a:cxn ang="0">
                  <a:pos x="connsiteX13100" y="connsiteY13100"/>
                </a:cxn>
                <a:cxn ang="0">
                  <a:pos x="connsiteX13101" y="connsiteY13101"/>
                </a:cxn>
                <a:cxn ang="0">
                  <a:pos x="connsiteX13102" y="connsiteY13102"/>
                </a:cxn>
                <a:cxn ang="0">
                  <a:pos x="connsiteX13103" y="connsiteY13103"/>
                </a:cxn>
                <a:cxn ang="0">
                  <a:pos x="connsiteX13104" y="connsiteY13104"/>
                </a:cxn>
                <a:cxn ang="0">
                  <a:pos x="connsiteX13105" y="connsiteY13105"/>
                </a:cxn>
                <a:cxn ang="0">
                  <a:pos x="connsiteX13106" y="connsiteY13106"/>
                </a:cxn>
                <a:cxn ang="0">
                  <a:pos x="connsiteX13107" y="connsiteY13107"/>
                </a:cxn>
                <a:cxn ang="0">
                  <a:pos x="connsiteX13108" y="connsiteY13108"/>
                </a:cxn>
                <a:cxn ang="0">
                  <a:pos x="connsiteX13109" y="connsiteY13109"/>
                </a:cxn>
                <a:cxn ang="0">
                  <a:pos x="connsiteX13110" y="connsiteY13110"/>
                </a:cxn>
                <a:cxn ang="0">
                  <a:pos x="connsiteX13111" y="connsiteY13111"/>
                </a:cxn>
                <a:cxn ang="0">
                  <a:pos x="connsiteX13112" y="connsiteY13112"/>
                </a:cxn>
                <a:cxn ang="0">
                  <a:pos x="connsiteX13113" y="connsiteY13113"/>
                </a:cxn>
                <a:cxn ang="0">
                  <a:pos x="connsiteX13114" y="connsiteY13114"/>
                </a:cxn>
                <a:cxn ang="0">
                  <a:pos x="connsiteX13115" y="connsiteY13115"/>
                </a:cxn>
                <a:cxn ang="0">
                  <a:pos x="connsiteX13116" y="connsiteY13116"/>
                </a:cxn>
                <a:cxn ang="0">
                  <a:pos x="connsiteX13117" y="connsiteY13117"/>
                </a:cxn>
                <a:cxn ang="0">
                  <a:pos x="connsiteX13118" y="connsiteY13118"/>
                </a:cxn>
                <a:cxn ang="0">
                  <a:pos x="connsiteX13119" y="connsiteY13119"/>
                </a:cxn>
                <a:cxn ang="0">
                  <a:pos x="connsiteX13120" y="connsiteY13120"/>
                </a:cxn>
                <a:cxn ang="0">
                  <a:pos x="connsiteX13121" y="connsiteY13121"/>
                </a:cxn>
                <a:cxn ang="0">
                  <a:pos x="connsiteX13122" y="connsiteY13122"/>
                </a:cxn>
                <a:cxn ang="0">
                  <a:pos x="connsiteX13123" y="connsiteY13123"/>
                </a:cxn>
                <a:cxn ang="0">
                  <a:pos x="connsiteX13124" y="connsiteY13124"/>
                </a:cxn>
                <a:cxn ang="0">
                  <a:pos x="connsiteX13125" y="connsiteY13125"/>
                </a:cxn>
                <a:cxn ang="0">
                  <a:pos x="connsiteX13126" y="connsiteY13126"/>
                </a:cxn>
                <a:cxn ang="0">
                  <a:pos x="connsiteX13127" y="connsiteY13127"/>
                </a:cxn>
                <a:cxn ang="0">
                  <a:pos x="connsiteX13128" y="connsiteY13128"/>
                </a:cxn>
                <a:cxn ang="0">
                  <a:pos x="connsiteX13129" y="connsiteY13129"/>
                </a:cxn>
                <a:cxn ang="0">
                  <a:pos x="connsiteX13130" y="connsiteY13130"/>
                </a:cxn>
                <a:cxn ang="0">
                  <a:pos x="connsiteX13131" y="connsiteY13131"/>
                </a:cxn>
                <a:cxn ang="0">
                  <a:pos x="connsiteX13132" y="connsiteY13132"/>
                </a:cxn>
                <a:cxn ang="0">
                  <a:pos x="connsiteX13133" y="connsiteY13133"/>
                </a:cxn>
                <a:cxn ang="0">
                  <a:pos x="connsiteX13134" y="connsiteY13134"/>
                </a:cxn>
                <a:cxn ang="0">
                  <a:pos x="connsiteX13135" y="connsiteY13135"/>
                </a:cxn>
                <a:cxn ang="0">
                  <a:pos x="connsiteX13136" y="connsiteY13136"/>
                </a:cxn>
                <a:cxn ang="0">
                  <a:pos x="connsiteX13137" y="connsiteY13137"/>
                </a:cxn>
                <a:cxn ang="0">
                  <a:pos x="connsiteX13138" y="connsiteY13138"/>
                </a:cxn>
                <a:cxn ang="0">
                  <a:pos x="connsiteX13139" y="connsiteY13139"/>
                </a:cxn>
                <a:cxn ang="0">
                  <a:pos x="connsiteX13140" y="connsiteY13140"/>
                </a:cxn>
                <a:cxn ang="0">
                  <a:pos x="connsiteX13141" y="connsiteY13141"/>
                </a:cxn>
                <a:cxn ang="0">
                  <a:pos x="connsiteX13142" y="connsiteY13142"/>
                </a:cxn>
                <a:cxn ang="0">
                  <a:pos x="connsiteX13143" y="connsiteY13143"/>
                </a:cxn>
                <a:cxn ang="0">
                  <a:pos x="connsiteX13144" y="connsiteY13144"/>
                </a:cxn>
                <a:cxn ang="0">
                  <a:pos x="connsiteX13145" y="connsiteY13145"/>
                </a:cxn>
                <a:cxn ang="0">
                  <a:pos x="connsiteX13146" y="connsiteY13146"/>
                </a:cxn>
                <a:cxn ang="0">
                  <a:pos x="connsiteX13147" y="connsiteY13147"/>
                </a:cxn>
                <a:cxn ang="0">
                  <a:pos x="connsiteX13148" y="connsiteY13148"/>
                </a:cxn>
                <a:cxn ang="0">
                  <a:pos x="connsiteX13149" y="connsiteY13149"/>
                </a:cxn>
                <a:cxn ang="0">
                  <a:pos x="connsiteX13150" y="connsiteY13150"/>
                </a:cxn>
                <a:cxn ang="0">
                  <a:pos x="connsiteX13151" y="connsiteY13151"/>
                </a:cxn>
                <a:cxn ang="0">
                  <a:pos x="connsiteX13152" y="connsiteY13152"/>
                </a:cxn>
                <a:cxn ang="0">
                  <a:pos x="connsiteX13153" y="connsiteY13153"/>
                </a:cxn>
                <a:cxn ang="0">
                  <a:pos x="connsiteX13154" y="connsiteY13154"/>
                </a:cxn>
                <a:cxn ang="0">
                  <a:pos x="connsiteX13155" y="connsiteY13155"/>
                </a:cxn>
                <a:cxn ang="0">
                  <a:pos x="connsiteX13156" y="connsiteY13156"/>
                </a:cxn>
                <a:cxn ang="0">
                  <a:pos x="connsiteX13157" y="connsiteY13157"/>
                </a:cxn>
                <a:cxn ang="0">
                  <a:pos x="connsiteX13158" y="connsiteY13158"/>
                </a:cxn>
                <a:cxn ang="0">
                  <a:pos x="connsiteX13159" y="connsiteY13159"/>
                </a:cxn>
                <a:cxn ang="0">
                  <a:pos x="connsiteX13160" y="connsiteY13160"/>
                </a:cxn>
                <a:cxn ang="0">
                  <a:pos x="connsiteX13161" y="connsiteY13161"/>
                </a:cxn>
                <a:cxn ang="0">
                  <a:pos x="connsiteX13162" y="connsiteY13162"/>
                </a:cxn>
                <a:cxn ang="0">
                  <a:pos x="connsiteX13163" y="connsiteY13163"/>
                </a:cxn>
                <a:cxn ang="0">
                  <a:pos x="connsiteX13164" y="connsiteY13164"/>
                </a:cxn>
                <a:cxn ang="0">
                  <a:pos x="connsiteX13165" y="connsiteY13165"/>
                </a:cxn>
                <a:cxn ang="0">
                  <a:pos x="connsiteX13166" y="connsiteY13166"/>
                </a:cxn>
                <a:cxn ang="0">
                  <a:pos x="connsiteX13167" y="connsiteY13167"/>
                </a:cxn>
                <a:cxn ang="0">
                  <a:pos x="connsiteX13168" y="connsiteY13168"/>
                </a:cxn>
                <a:cxn ang="0">
                  <a:pos x="connsiteX13169" y="connsiteY13169"/>
                </a:cxn>
                <a:cxn ang="0">
                  <a:pos x="connsiteX13170" y="connsiteY13170"/>
                </a:cxn>
                <a:cxn ang="0">
                  <a:pos x="connsiteX13171" y="connsiteY13171"/>
                </a:cxn>
                <a:cxn ang="0">
                  <a:pos x="connsiteX13172" y="connsiteY13172"/>
                </a:cxn>
                <a:cxn ang="0">
                  <a:pos x="connsiteX13173" y="connsiteY13173"/>
                </a:cxn>
                <a:cxn ang="0">
                  <a:pos x="connsiteX13174" y="connsiteY13174"/>
                </a:cxn>
                <a:cxn ang="0">
                  <a:pos x="connsiteX13175" y="connsiteY13175"/>
                </a:cxn>
                <a:cxn ang="0">
                  <a:pos x="connsiteX13176" y="connsiteY13176"/>
                </a:cxn>
                <a:cxn ang="0">
                  <a:pos x="connsiteX13177" y="connsiteY13177"/>
                </a:cxn>
                <a:cxn ang="0">
                  <a:pos x="connsiteX13178" y="connsiteY13178"/>
                </a:cxn>
                <a:cxn ang="0">
                  <a:pos x="connsiteX13179" y="connsiteY13179"/>
                </a:cxn>
                <a:cxn ang="0">
                  <a:pos x="connsiteX13180" y="connsiteY13180"/>
                </a:cxn>
                <a:cxn ang="0">
                  <a:pos x="connsiteX13181" y="connsiteY13181"/>
                </a:cxn>
                <a:cxn ang="0">
                  <a:pos x="connsiteX13182" y="connsiteY13182"/>
                </a:cxn>
                <a:cxn ang="0">
                  <a:pos x="connsiteX13183" y="connsiteY13183"/>
                </a:cxn>
                <a:cxn ang="0">
                  <a:pos x="connsiteX13184" y="connsiteY13184"/>
                </a:cxn>
                <a:cxn ang="0">
                  <a:pos x="connsiteX13185" y="connsiteY13185"/>
                </a:cxn>
                <a:cxn ang="0">
                  <a:pos x="connsiteX13186" y="connsiteY13186"/>
                </a:cxn>
                <a:cxn ang="0">
                  <a:pos x="connsiteX13187" y="connsiteY13187"/>
                </a:cxn>
                <a:cxn ang="0">
                  <a:pos x="connsiteX13188" y="connsiteY13188"/>
                </a:cxn>
                <a:cxn ang="0">
                  <a:pos x="connsiteX13189" y="connsiteY13189"/>
                </a:cxn>
                <a:cxn ang="0">
                  <a:pos x="connsiteX13190" y="connsiteY13190"/>
                </a:cxn>
                <a:cxn ang="0">
                  <a:pos x="connsiteX13191" y="connsiteY13191"/>
                </a:cxn>
                <a:cxn ang="0">
                  <a:pos x="connsiteX13192" y="connsiteY13192"/>
                </a:cxn>
                <a:cxn ang="0">
                  <a:pos x="connsiteX13193" y="connsiteY13193"/>
                </a:cxn>
                <a:cxn ang="0">
                  <a:pos x="connsiteX13194" y="connsiteY13194"/>
                </a:cxn>
                <a:cxn ang="0">
                  <a:pos x="connsiteX13195" y="connsiteY13195"/>
                </a:cxn>
                <a:cxn ang="0">
                  <a:pos x="connsiteX13196" y="connsiteY13196"/>
                </a:cxn>
                <a:cxn ang="0">
                  <a:pos x="connsiteX13197" y="connsiteY13197"/>
                </a:cxn>
                <a:cxn ang="0">
                  <a:pos x="connsiteX13198" y="connsiteY13198"/>
                </a:cxn>
                <a:cxn ang="0">
                  <a:pos x="connsiteX13199" y="connsiteY13199"/>
                </a:cxn>
                <a:cxn ang="0">
                  <a:pos x="connsiteX13200" y="connsiteY13200"/>
                </a:cxn>
                <a:cxn ang="0">
                  <a:pos x="connsiteX13201" y="connsiteY13201"/>
                </a:cxn>
                <a:cxn ang="0">
                  <a:pos x="connsiteX13202" y="connsiteY13202"/>
                </a:cxn>
                <a:cxn ang="0">
                  <a:pos x="connsiteX13203" y="connsiteY13203"/>
                </a:cxn>
                <a:cxn ang="0">
                  <a:pos x="connsiteX13204" y="connsiteY13204"/>
                </a:cxn>
                <a:cxn ang="0">
                  <a:pos x="connsiteX13205" y="connsiteY13205"/>
                </a:cxn>
                <a:cxn ang="0">
                  <a:pos x="connsiteX13206" y="connsiteY13206"/>
                </a:cxn>
                <a:cxn ang="0">
                  <a:pos x="connsiteX13207" y="connsiteY13207"/>
                </a:cxn>
                <a:cxn ang="0">
                  <a:pos x="connsiteX13208" y="connsiteY13208"/>
                </a:cxn>
                <a:cxn ang="0">
                  <a:pos x="connsiteX13209" y="connsiteY13209"/>
                </a:cxn>
                <a:cxn ang="0">
                  <a:pos x="connsiteX13210" y="connsiteY13210"/>
                </a:cxn>
                <a:cxn ang="0">
                  <a:pos x="connsiteX13211" y="connsiteY13211"/>
                </a:cxn>
                <a:cxn ang="0">
                  <a:pos x="connsiteX13212" y="connsiteY13212"/>
                </a:cxn>
                <a:cxn ang="0">
                  <a:pos x="connsiteX13213" y="connsiteY13213"/>
                </a:cxn>
                <a:cxn ang="0">
                  <a:pos x="connsiteX13214" y="connsiteY13214"/>
                </a:cxn>
                <a:cxn ang="0">
                  <a:pos x="connsiteX13215" y="connsiteY13215"/>
                </a:cxn>
                <a:cxn ang="0">
                  <a:pos x="connsiteX13216" y="connsiteY13216"/>
                </a:cxn>
                <a:cxn ang="0">
                  <a:pos x="connsiteX13217" y="connsiteY13217"/>
                </a:cxn>
                <a:cxn ang="0">
                  <a:pos x="connsiteX13218" y="connsiteY13218"/>
                </a:cxn>
                <a:cxn ang="0">
                  <a:pos x="connsiteX13219" y="connsiteY13219"/>
                </a:cxn>
                <a:cxn ang="0">
                  <a:pos x="connsiteX13220" y="connsiteY13220"/>
                </a:cxn>
                <a:cxn ang="0">
                  <a:pos x="connsiteX13221" y="connsiteY13221"/>
                </a:cxn>
                <a:cxn ang="0">
                  <a:pos x="connsiteX13222" y="connsiteY13222"/>
                </a:cxn>
                <a:cxn ang="0">
                  <a:pos x="connsiteX13223" y="connsiteY13223"/>
                </a:cxn>
                <a:cxn ang="0">
                  <a:pos x="connsiteX13224" y="connsiteY13224"/>
                </a:cxn>
                <a:cxn ang="0">
                  <a:pos x="connsiteX13225" y="connsiteY13225"/>
                </a:cxn>
                <a:cxn ang="0">
                  <a:pos x="connsiteX13226" y="connsiteY13226"/>
                </a:cxn>
                <a:cxn ang="0">
                  <a:pos x="connsiteX13227" y="connsiteY13227"/>
                </a:cxn>
                <a:cxn ang="0">
                  <a:pos x="connsiteX13228" y="connsiteY13228"/>
                </a:cxn>
                <a:cxn ang="0">
                  <a:pos x="connsiteX13229" y="connsiteY13229"/>
                </a:cxn>
                <a:cxn ang="0">
                  <a:pos x="connsiteX13230" y="connsiteY13230"/>
                </a:cxn>
                <a:cxn ang="0">
                  <a:pos x="connsiteX13231" y="connsiteY13231"/>
                </a:cxn>
                <a:cxn ang="0">
                  <a:pos x="connsiteX13232" y="connsiteY13232"/>
                </a:cxn>
                <a:cxn ang="0">
                  <a:pos x="connsiteX13233" y="connsiteY13233"/>
                </a:cxn>
                <a:cxn ang="0">
                  <a:pos x="connsiteX13234" y="connsiteY13234"/>
                </a:cxn>
                <a:cxn ang="0">
                  <a:pos x="connsiteX13235" y="connsiteY13235"/>
                </a:cxn>
                <a:cxn ang="0">
                  <a:pos x="connsiteX13236" y="connsiteY13236"/>
                </a:cxn>
                <a:cxn ang="0">
                  <a:pos x="connsiteX13237" y="connsiteY13237"/>
                </a:cxn>
                <a:cxn ang="0">
                  <a:pos x="connsiteX13238" y="connsiteY13238"/>
                </a:cxn>
                <a:cxn ang="0">
                  <a:pos x="connsiteX13239" y="connsiteY13239"/>
                </a:cxn>
                <a:cxn ang="0">
                  <a:pos x="connsiteX13240" y="connsiteY13240"/>
                </a:cxn>
                <a:cxn ang="0">
                  <a:pos x="connsiteX13241" y="connsiteY13241"/>
                </a:cxn>
                <a:cxn ang="0">
                  <a:pos x="connsiteX13242" y="connsiteY13242"/>
                </a:cxn>
                <a:cxn ang="0">
                  <a:pos x="connsiteX13243" y="connsiteY13243"/>
                </a:cxn>
                <a:cxn ang="0">
                  <a:pos x="connsiteX13244" y="connsiteY13244"/>
                </a:cxn>
                <a:cxn ang="0">
                  <a:pos x="connsiteX13245" y="connsiteY13245"/>
                </a:cxn>
                <a:cxn ang="0">
                  <a:pos x="connsiteX13246" y="connsiteY13246"/>
                </a:cxn>
                <a:cxn ang="0">
                  <a:pos x="connsiteX13247" y="connsiteY13247"/>
                </a:cxn>
                <a:cxn ang="0">
                  <a:pos x="connsiteX13248" y="connsiteY13248"/>
                </a:cxn>
                <a:cxn ang="0">
                  <a:pos x="connsiteX13249" y="connsiteY13249"/>
                </a:cxn>
                <a:cxn ang="0">
                  <a:pos x="connsiteX13250" y="connsiteY13250"/>
                </a:cxn>
                <a:cxn ang="0">
                  <a:pos x="connsiteX13251" y="connsiteY13251"/>
                </a:cxn>
                <a:cxn ang="0">
                  <a:pos x="connsiteX13252" y="connsiteY13252"/>
                </a:cxn>
                <a:cxn ang="0">
                  <a:pos x="connsiteX13253" y="connsiteY13253"/>
                </a:cxn>
                <a:cxn ang="0">
                  <a:pos x="connsiteX13254" y="connsiteY13254"/>
                </a:cxn>
                <a:cxn ang="0">
                  <a:pos x="connsiteX13255" y="connsiteY13255"/>
                </a:cxn>
                <a:cxn ang="0">
                  <a:pos x="connsiteX13256" y="connsiteY13256"/>
                </a:cxn>
                <a:cxn ang="0">
                  <a:pos x="connsiteX13257" y="connsiteY13257"/>
                </a:cxn>
                <a:cxn ang="0">
                  <a:pos x="connsiteX13258" y="connsiteY13258"/>
                </a:cxn>
                <a:cxn ang="0">
                  <a:pos x="connsiteX13259" y="connsiteY13259"/>
                </a:cxn>
                <a:cxn ang="0">
                  <a:pos x="connsiteX13260" y="connsiteY13260"/>
                </a:cxn>
                <a:cxn ang="0">
                  <a:pos x="connsiteX13261" y="connsiteY13261"/>
                </a:cxn>
                <a:cxn ang="0">
                  <a:pos x="connsiteX13262" y="connsiteY13262"/>
                </a:cxn>
                <a:cxn ang="0">
                  <a:pos x="connsiteX13263" y="connsiteY13263"/>
                </a:cxn>
                <a:cxn ang="0">
                  <a:pos x="connsiteX13264" y="connsiteY13264"/>
                </a:cxn>
                <a:cxn ang="0">
                  <a:pos x="connsiteX13265" y="connsiteY13265"/>
                </a:cxn>
                <a:cxn ang="0">
                  <a:pos x="connsiteX13266" y="connsiteY13266"/>
                </a:cxn>
                <a:cxn ang="0">
                  <a:pos x="connsiteX13267" y="connsiteY13267"/>
                </a:cxn>
                <a:cxn ang="0">
                  <a:pos x="connsiteX13268" y="connsiteY13268"/>
                </a:cxn>
                <a:cxn ang="0">
                  <a:pos x="connsiteX13269" y="connsiteY13269"/>
                </a:cxn>
                <a:cxn ang="0">
                  <a:pos x="connsiteX13270" y="connsiteY13270"/>
                </a:cxn>
                <a:cxn ang="0">
                  <a:pos x="connsiteX13271" y="connsiteY13271"/>
                </a:cxn>
                <a:cxn ang="0">
                  <a:pos x="connsiteX13272" y="connsiteY13272"/>
                </a:cxn>
                <a:cxn ang="0">
                  <a:pos x="connsiteX13273" y="connsiteY13273"/>
                </a:cxn>
                <a:cxn ang="0">
                  <a:pos x="connsiteX13274" y="connsiteY13274"/>
                </a:cxn>
                <a:cxn ang="0">
                  <a:pos x="connsiteX13275" y="connsiteY13275"/>
                </a:cxn>
                <a:cxn ang="0">
                  <a:pos x="connsiteX13276" y="connsiteY13276"/>
                </a:cxn>
                <a:cxn ang="0">
                  <a:pos x="connsiteX13277" y="connsiteY13277"/>
                </a:cxn>
                <a:cxn ang="0">
                  <a:pos x="connsiteX13278" y="connsiteY13278"/>
                </a:cxn>
                <a:cxn ang="0">
                  <a:pos x="connsiteX13279" y="connsiteY13279"/>
                </a:cxn>
                <a:cxn ang="0">
                  <a:pos x="connsiteX13280" y="connsiteY13280"/>
                </a:cxn>
                <a:cxn ang="0">
                  <a:pos x="connsiteX13281" y="connsiteY13281"/>
                </a:cxn>
                <a:cxn ang="0">
                  <a:pos x="connsiteX13282" y="connsiteY13282"/>
                </a:cxn>
                <a:cxn ang="0">
                  <a:pos x="connsiteX13283" y="connsiteY13283"/>
                </a:cxn>
                <a:cxn ang="0">
                  <a:pos x="connsiteX13284" y="connsiteY13284"/>
                </a:cxn>
                <a:cxn ang="0">
                  <a:pos x="connsiteX13285" y="connsiteY13285"/>
                </a:cxn>
                <a:cxn ang="0">
                  <a:pos x="connsiteX13286" y="connsiteY13286"/>
                </a:cxn>
                <a:cxn ang="0">
                  <a:pos x="connsiteX13287" y="connsiteY13287"/>
                </a:cxn>
                <a:cxn ang="0">
                  <a:pos x="connsiteX13288" y="connsiteY13288"/>
                </a:cxn>
                <a:cxn ang="0">
                  <a:pos x="connsiteX13289" y="connsiteY13289"/>
                </a:cxn>
                <a:cxn ang="0">
                  <a:pos x="connsiteX13290" y="connsiteY13290"/>
                </a:cxn>
                <a:cxn ang="0">
                  <a:pos x="connsiteX13291" y="connsiteY13291"/>
                </a:cxn>
                <a:cxn ang="0">
                  <a:pos x="connsiteX13292" y="connsiteY13292"/>
                </a:cxn>
                <a:cxn ang="0">
                  <a:pos x="connsiteX13293" y="connsiteY13293"/>
                </a:cxn>
                <a:cxn ang="0">
                  <a:pos x="connsiteX13294" y="connsiteY13294"/>
                </a:cxn>
                <a:cxn ang="0">
                  <a:pos x="connsiteX13295" y="connsiteY13295"/>
                </a:cxn>
                <a:cxn ang="0">
                  <a:pos x="connsiteX13296" y="connsiteY13296"/>
                </a:cxn>
                <a:cxn ang="0">
                  <a:pos x="connsiteX13297" y="connsiteY13297"/>
                </a:cxn>
                <a:cxn ang="0">
                  <a:pos x="connsiteX13298" y="connsiteY13298"/>
                </a:cxn>
                <a:cxn ang="0">
                  <a:pos x="connsiteX13299" y="connsiteY13299"/>
                </a:cxn>
                <a:cxn ang="0">
                  <a:pos x="connsiteX13300" y="connsiteY13300"/>
                </a:cxn>
                <a:cxn ang="0">
                  <a:pos x="connsiteX13301" y="connsiteY13301"/>
                </a:cxn>
                <a:cxn ang="0">
                  <a:pos x="connsiteX13302" y="connsiteY13302"/>
                </a:cxn>
                <a:cxn ang="0">
                  <a:pos x="connsiteX13303" y="connsiteY13303"/>
                </a:cxn>
                <a:cxn ang="0">
                  <a:pos x="connsiteX13304" y="connsiteY13304"/>
                </a:cxn>
                <a:cxn ang="0">
                  <a:pos x="connsiteX13305" y="connsiteY13305"/>
                </a:cxn>
                <a:cxn ang="0">
                  <a:pos x="connsiteX13306" y="connsiteY13306"/>
                </a:cxn>
                <a:cxn ang="0">
                  <a:pos x="connsiteX13307" y="connsiteY13307"/>
                </a:cxn>
                <a:cxn ang="0">
                  <a:pos x="connsiteX13308" y="connsiteY13308"/>
                </a:cxn>
                <a:cxn ang="0">
                  <a:pos x="connsiteX13309" y="connsiteY13309"/>
                </a:cxn>
                <a:cxn ang="0">
                  <a:pos x="connsiteX13310" y="connsiteY13310"/>
                </a:cxn>
                <a:cxn ang="0">
                  <a:pos x="connsiteX13311" y="connsiteY13311"/>
                </a:cxn>
                <a:cxn ang="0">
                  <a:pos x="connsiteX13312" y="connsiteY13312"/>
                </a:cxn>
                <a:cxn ang="0">
                  <a:pos x="connsiteX13313" y="connsiteY13313"/>
                </a:cxn>
                <a:cxn ang="0">
                  <a:pos x="connsiteX13314" y="connsiteY13314"/>
                </a:cxn>
                <a:cxn ang="0">
                  <a:pos x="connsiteX13315" y="connsiteY13315"/>
                </a:cxn>
                <a:cxn ang="0">
                  <a:pos x="connsiteX13316" y="connsiteY13316"/>
                </a:cxn>
                <a:cxn ang="0">
                  <a:pos x="connsiteX13317" y="connsiteY13317"/>
                </a:cxn>
                <a:cxn ang="0">
                  <a:pos x="connsiteX13318" y="connsiteY13318"/>
                </a:cxn>
                <a:cxn ang="0">
                  <a:pos x="connsiteX13319" y="connsiteY13319"/>
                </a:cxn>
                <a:cxn ang="0">
                  <a:pos x="connsiteX13320" y="connsiteY13320"/>
                </a:cxn>
                <a:cxn ang="0">
                  <a:pos x="connsiteX13321" y="connsiteY13321"/>
                </a:cxn>
                <a:cxn ang="0">
                  <a:pos x="connsiteX13322" y="connsiteY13322"/>
                </a:cxn>
                <a:cxn ang="0">
                  <a:pos x="connsiteX13323" y="connsiteY13323"/>
                </a:cxn>
                <a:cxn ang="0">
                  <a:pos x="connsiteX13324" y="connsiteY13324"/>
                </a:cxn>
                <a:cxn ang="0">
                  <a:pos x="connsiteX13325" y="connsiteY13325"/>
                </a:cxn>
                <a:cxn ang="0">
                  <a:pos x="connsiteX13326" y="connsiteY13326"/>
                </a:cxn>
                <a:cxn ang="0">
                  <a:pos x="connsiteX13327" y="connsiteY13327"/>
                </a:cxn>
                <a:cxn ang="0">
                  <a:pos x="connsiteX13328" y="connsiteY13328"/>
                </a:cxn>
                <a:cxn ang="0">
                  <a:pos x="connsiteX13329" y="connsiteY13329"/>
                </a:cxn>
                <a:cxn ang="0">
                  <a:pos x="connsiteX13330" y="connsiteY13330"/>
                </a:cxn>
                <a:cxn ang="0">
                  <a:pos x="connsiteX13331" y="connsiteY13331"/>
                </a:cxn>
                <a:cxn ang="0">
                  <a:pos x="connsiteX13332" y="connsiteY13332"/>
                </a:cxn>
                <a:cxn ang="0">
                  <a:pos x="connsiteX13333" y="connsiteY13333"/>
                </a:cxn>
                <a:cxn ang="0">
                  <a:pos x="connsiteX13334" y="connsiteY13334"/>
                </a:cxn>
                <a:cxn ang="0">
                  <a:pos x="connsiteX13335" y="connsiteY13335"/>
                </a:cxn>
                <a:cxn ang="0">
                  <a:pos x="connsiteX13336" y="connsiteY13336"/>
                </a:cxn>
                <a:cxn ang="0">
                  <a:pos x="connsiteX13337" y="connsiteY13337"/>
                </a:cxn>
                <a:cxn ang="0">
                  <a:pos x="connsiteX13338" y="connsiteY13338"/>
                </a:cxn>
                <a:cxn ang="0">
                  <a:pos x="connsiteX13339" y="connsiteY13339"/>
                </a:cxn>
                <a:cxn ang="0">
                  <a:pos x="connsiteX13340" y="connsiteY13340"/>
                </a:cxn>
                <a:cxn ang="0">
                  <a:pos x="connsiteX13341" y="connsiteY13341"/>
                </a:cxn>
                <a:cxn ang="0">
                  <a:pos x="connsiteX13342" y="connsiteY13342"/>
                </a:cxn>
                <a:cxn ang="0">
                  <a:pos x="connsiteX13343" y="connsiteY13343"/>
                </a:cxn>
                <a:cxn ang="0">
                  <a:pos x="connsiteX13344" y="connsiteY13344"/>
                </a:cxn>
                <a:cxn ang="0">
                  <a:pos x="connsiteX13345" y="connsiteY13345"/>
                </a:cxn>
                <a:cxn ang="0">
                  <a:pos x="connsiteX13346" y="connsiteY13346"/>
                </a:cxn>
                <a:cxn ang="0">
                  <a:pos x="connsiteX13347" y="connsiteY13347"/>
                </a:cxn>
                <a:cxn ang="0">
                  <a:pos x="connsiteX13348" y="connsiteY13348"/>
                </a:cxn>
                <a:cxn ang="0">
                  <a:pos x="connsiteX13349" y="connsiteY13349"/>
                </a:cxn>
                <a:cxn ang="0">
                  <a:pos x="connsiteX13350" y="connsiteY13350"/>
                </a:cxn>
                <a:cxn ang="0">
                  <a:pos x="connsiteX13351" y="connsiteY13351"/>
                </a:cxn>
                <a:cxn ang="0">
                  <a:pos x="connsiteX13352" y="connsiteY13352"/>
                </a:cxn>
                <a:cxn ang="0">
                  <a:pos x="connsiteX13353" y="connsiteY13353"/>
                </a:cxn>
                <a:cxn ang="0">
                  <a:pos x="connsiteX13354" y="connsiteY13354"/>
                </a:cxn>
                <a:cxn ang="0">
                  <a:pos x="connsiteX13355" y="connsiteY13355"/>
                </a:cxn>
                <a:cxn ang="0">
                  <a:pos x="connsiteX13356" y="connsiteY13356"/>
                </a:cxn>
                <a:cxn ang="0">
                  <a:pos x="connsiteX13357" y="connsiteY13357"/>
                </a:cxn>
                <a:cxn ang="0">
                  <a:pos x="connsiteX13358" y="connsiteY13358"/>
                </a:cxn>
                <a:cxn ang="0">
                  <a:pos x="connsiteX13359" y="connsiteY13359"/>
                </a:cxn>
                <a:cxn ang="0">
                  <a:pos x="connsiteX13360" y="connsiteY13360"/>
                </a:cxn>
                <a:cxn ang="0">
                  <a:pos x="connsiteX13361" y="connsiteY13361"/>
                </a:cxn>
                <a:cxn ang="0">
                  <a:pos x="connsiteX13362" y="connsiteY13362"/>
                </a:cxn>
                <a:cxn ang="0">
                  <a:pos x="connsiteX13363" y="connsiteY13363"/>
                </a:cxn>
                <a:cxn ang="0">
                  <a:pos x="connsiteX13364" y="connsiteY13364"/>
                </a:cxn>
                <a:cxn ang="0">
                  <a:pos x="connsiteX13365" y="connsiteY13365"/>
                </a:cxn>
                <a:cxn ang="0">
                  <a:pos x="connsiteX13366" y="connsiteY13366"/>
                </a:cxn>
                <a:cxn ang="0">
                  <a:pos x="connsiteX13367" y="connsiteY13367"/>
                </a:cxn>
                <a:cxn ang="0">
                  <a:pos x="connsiteX13368" y="connsiteY13368"/>
                </a:cxn>
                <a:cxn ang="0">
                  <a:pos x="connsiteX13369" y="connsiteY13369"/>
                </a:cxn>
                <a:cxn ang="0">
                  <a:pos x="connsiteX13370" y="connsiteY13370"/>
                </a:cxn>
                <a:cxn ang="0">
                  <a:pos x="connsiteX13371" y="connsiteY13371"/>
                </a:cxn>
                <a:cxn ang="0">
                  <a:pos x="connsiteX13372" y="connsiteY13372"/>
                </a:cxn>
                <a:cxn ang="0">
                  <a:pos x="connsiteX13373" y="connsiteY13373"/>
                </a:cxn>
                <a:cxn ang="0">
                  <a:pos x="connsiteX13374" y="connsiteY13374"/>
                </a:cxn>
                <a:cxn ang="0">
                  <a:pos x="connsiteX13375" y="connsiteY13375"/>
                </a:cxn>
                <a:cxn ang="0">
                  <a:pos x="connsiteX13376" y="connsiteY13376"/>
                </a:cxn>
                <a:cxn ang="0">
                  <a:pos x="connsiteX13377" y="connsiteY13377"/>
                </a:cxn>
                <a:cxn ang="0">
                  <a:pos x="connsiteX13378" y="connsiteY13378"/>
                </a:cxn>
                <a:cxn ang="0">
                  <a:pos x="connsiteX13379" y="connsiteY13379"/>
                </a:cxn>
                <a:cxn ang="0">
                  <a:pos x="connsiteX13380" y="connsiteY13380"/>
                </a:cxn>
                <a:cxn ang="0">
                  <a:pos x="connsiteX13381" y="connsiteY13381"/>
                </a:cxn>
                <a:cxn ang="0">
                  <a:pos x="connsiteX13382" y="connsiteY13382"/>
                </a:cxn>
                <a:cxn ang="0">
                  <a:pos x="connsiteX13383" y="connsiteY13383"/>
                </a:cxn>
                <a:cxn ang="0">
                  <a:pos x="connsiteX13384" y="connsiteY13384"/>
                </a:cxn>
                <a:cxn ang="0">
                  <a:pos x="connsiteX13385" y="connsiteY13385"/>
                </a:cxn>
                <a:cxn ang="0">
                  <a:pos x="connsiteX13386" y="connsiteY13386"/>
                </a:cxn>
                <a:cxn ang="0">
                  <a:pos x="connsiteX13387" y="connsiteY13387"/>
                </a:cxn>
                <a:cxn ang="0">
                  <a:pos x="connsiteX13388" y="connsiteY13388"/>
                </a:cxn>
                <a:cxn ang="0">
                  <a:pos x="connsiteX13389" y="connsiteY13389"/>
                </a:cxn>
                <a:cxn ang="0">
                  <a:pos x="connsiteX13390" y="connsiteY13390"/>
                </a:cxn>
                <a:cxn ang="0">
                  <a:pos x="connsiteX13391" y="connsiteY13391"/>
                </a:cxn>
                <a:cxn ang="0">
                  <a:pos x="connsiteX13392" y="connsiteY13392"/>
                </a:cxn>
                <a:cxn ang="0">
                  <a:pos x="connsiteX13393" y="connsiteY13393"/>
                </a:cxn>
                <a:cxn ang="0">
                  <a:pos x="connsiteX13394" y="connsiteY13394"/>
                </a:cxn>
                <a:cxn ang="0">
                  <a:pos x="connsiteX13395" y="connsiteY13395"/>
                </a:cxn>
                <a:cxn ang="0">
                  <a:pos x="connsiteX13396" y="connsiteY13396"/>
                </a:cxn>
                <a:cxn ang="0">
                  <a:pos x="connsiteX13397" y="connsiteY13397"/>
                </a:cxn>
                <a:cxn ang="0">
                  <a:pos x="connsiteX13398" y="connsiteY13398"/>
                </a:cxn>
                <a:cxn ang="0">
                  <a:pos x="connsiteX13399" y="connsiteY13399"/>
                </a:cxn>
                <a:cxn ang="0">
                  <a:pos x="connsiteX13400" y="connsiteY13400"/>
                </a:cxn>
                <a:cxn ang="0">
                  <a:pos x="connsiteX13401" y="connsiteY13401"/>
                </a:cxn>
                <a:cxn ang="0">
                  <a:pos x="connsiteX13402" y="connsiteY13402"/>
                </a:cxn>
                <a:cxn ang="0">
                  <a:pos x="connsiteX13403" y="connsiteY13403"/>
                </a:cxn>
                <a:cxn ang="0">
                  <a:pos x="connsiteX13404" y="connsiteY13404"/>
                </a:cxn>
                <a:cxn ang="0">
                  <a:pos x="connsiteX13405" y="connsiteY13405"/>
                </a:cxn>
                <a:cxn ang="0">
                  <a:pos x="connsiteX13406" y="connsiteY13406"/>
                </a:cxn>
                <a:cxn ang="0">
                  <a:pos x="connsiteX13407" y="connsiteY13407"/>
                </a:cxn>
                <a:cxn ang="0">
                  <a:pos x="connsiteX13408" y="connsiteY13408"/>
                </a:cxn>
                <a:cxn ang="0">
                  <a:pos x="connsiteX13409" y="connsiteY13409"/>
                </a:cxn>
                <a:cxn ang="0">
                  <a:pos x="connsiteX13410" y="connsiteY13410"/>
                </a:cxn>
                <a:cxn ang="0">
                  <a:pos x="connsiteX13411" y="connsiteY13411"/>
                </a:cxn>
                <a:cxn ang="0">
                  <a:pos x="connsiteX13412" y="connsiteY13412"/>
                </a:cxn>
                <a:cxn ang="0">
                  <a:pos x="connsiteX13413" y="connsiteY13413"/>
                </a:cxn>
                <a:cxn ang="0">
                  <a:pos x="connsiteX13414" y="connsiteY13414"/>
                </a:cxn>
                <a:cxn ang="0">
                  <a:pos x="connsiteX13415" y="connsiteY13415"/>
                </a:cxn>
                <a:cxn ang="0">
                  <a:pos x="connsiteX13416" y="connsiteY13416"/>
                </a:cxn>
                <a:cxn ang="0">
                  <a:pos x="connsiteX13417" y="connsiteY13417"/>
                </a:cxn>
                <a:cxn ang="0">
                  <a:pos x="connsiteX13418" y="connsiteY13418"/>
                </a:cxn>
                <a:cxn ang="0">
                  <a:pos x="connsiteX13419" y="connsiteY13419"/>
                </a:cxn>
                <a:cxn ang="0">
                  <a:pos x="connsiteX13420" y="connsiteY13420"/>
                </a:cxn>
                <a:cxn ang="0">
                  <a:pos x="connsiteX13421" y="connsiteY13421"/>
                </a:cxn>
                <a:cxn ang="0">
                  <a:pos x="connsiteX13422" y="connsiteY13422"/>
                </a:cxn>
                <a:cxn ang="0">
                  <a:pos x="connsiteX13423" y="connsiteY13423"/>
                </a:cxn>
                <a:cxn ang="0">
                  <a:pos x="connsiteX13424" y="connsiteY13424"/>
                </a:cxn>
                <a:cxn ang="0">
                  <a:pos x="connsiteX13425" y="connsiteY13425"/>
                </a:cxn>
                <a:cxn ang="0">
                  <a:pos x="connsiteX13426" y="connsiteY13426"/>
                </a:cxn>
                <a:cxn ang="0">
                  <a:pos x="connsiteX13427" y="connsiteY13427"/>
                </a:cxn>
                <a:cxn ang="0">
                  <a:pos x="connsiteX13428" y="connsiteY13428"/>
                </a:cxn>
                <a:cxn ang="0">
                  <a:pos x="connsiteX13429" y="connsiteY13429"/>
                </a:cxn>
                <a:cxn ang="0">
                  <a:pos x="connsiteX13430" y="connsiteY13430"/>
                </a:cxn>
                <a:cxn ang="0">
                  <a:pos x="connsiteX13431" y="connsiteY13431"/>
                </a:cxn>
                <a:cxn ang="0">
                  <a:pos x="connsiteX13432" y="connsiteY13432"/>
                </a:cxn>
                <a:cxn ang="0">
                  <a:pos x="connsiteX13433" y="connsiteY13433"/>
                </a:cxn>
                <a:cxn ang="0">
                  <a:pos x="connsiteX13434" y="connsiteY13434"/>
                </a:cxn>
                <a:cxn ang="0">
                  <a:pos x="connsiteX13435" y="connsiteY13435"/>
                </a:cxn>
                <a:cxn ang="0">
                  <a:pos x="connsiteX13436" y="connsiteY13436"/>
                </a:cxn>
                <a:cxn ang="0">
                  <a:pos x="connsiteX13437" y="connsiteY13437"/>
                </a:cxn>
                <a:cxn ang="0">
                  <a:pos x="connsiteX13438" y="connsiteY13438"/>
                </a:cxn>
                <a:cxn ang="0">
                  <a:pos x="connsiteX13439" y="connsiteY13439"/>
                </a:cxn>
                <a:cxn ang="0">
                  <a:pos x="connsiteX13440" y="connsiteY13440"/>
                </a:cxn>
                <a:cxn ang="0">
                  <a:pos x="connsiteX13441" y="connsiteY13441"/>
                </a:cxn>
                <a:cxn ang="0">
                  <a:pos x="connsiteX13442" y="connsiteY13442"/>
                </a:cxn>
                <a:cxn ang="0">
                  <a:pos x="connsiteX13443" y="connsiteY13443"/>
                </a:cxn>
                <a:cxn ang="0">
                  <a:pos x="connsiteX13444" y="connsiteY13444"/>
                </a:cxn>
                <a:cxn ang="0">
                  <a:pos x="connsiteX13445" y="connsiteY13445"/>
                </a:cxn>
                <a:cxn ang="0">
                  <a:pos x="connsiteX13446" y="connsiteY13446"/>
                </a:cxn>
                <a:cxn ang="0">
                  <a:pos x="connsiteX13447" y="connsiteY13447"/>
                </a:cxn>
                <a:cxn ang="0">
                  <a:pos x="connsiteX13448" y="connsiteY13448"/>
                </a:cxn>
                <a:cxn ang="0">
                  <a:pos x="connsiteX13449" y="connsiteY13449"/>
                </a:cxn>
                <a:cxn ang="0">
                  <a:pos x="connsiteX13450" y="connsiteY13450"/>
                </a:cxn>
                <a:cxn ang="0">
                  <a:pos x="connsiteX13451" y="connsiteY13451"/>
                </a:cxn>
                <a:cxn ang="0">
                  <a:pos x="connsiteX13452" y="connsiteY13452"/>
                </a:cxn>
                <a:cxn ang="0">
                  <a:pos x="connsiteX13453" y="connsiteY13453"/>
                </a:cxn>
                <a:cxn ang="0">
                  <a:pos x="connsiteX13454" y="connsiteY13454"/>
                </a:cxn>
                <a:cxn ang="0">
                  <a:pos x="connsiteX13455" y="connsiteY13455"/>
                </a:cxn>
                <a:cxn ang="0">
                  <a:pos x="connsiteX13456" y="connsiteY13456"/>
                </a:cxn>
                <a:cxn ang="0">
                  <a:pos x="connsiteX13457" y="connsiteY13457"/>
                </a:cxn>
                <a:cxn ang="0">
                  <a:pos x="connsiteX13458" y="connsiteY13458"/>
                </a:cxn>
                <a:cxn ang="0">
                  <a:pos x="connsiteX13459" y="connsiteY13459"/>
                </a:cxn>
                <a:cxn ang="0">
                  <a:pos x="connsiteX13460" y="connsiteY13460"/>
                </a:cxn>
                <a:cxn ang="0">
                  <a:pos x="connsiteX13461" y="connsiteY13461"/>
                </a:cxn>
                <a:cxn ang="0">
                  <a:pos x="connsiteX13462" y="connsiteY13462"/>
                </a:cxn>
                <a:cxn ang="0">
                  <a:pos x="connsiteX13463" y="connsiteY13463"/>
                </a:cxn>
                <a:cxn ang="0">
                  <a:pos x="connsiteX13464" y="connsiteY13464"/>
                </a:cxn>
                <a:cxn ang="0">
                  <a:pos x="connsiteX13465" y="connsiteY13465"/>
                </a:cxn>
                <a:cxn ang="0">
                  <a:pos x="connsiteX13466" y="connsiteY13466"/>
                </a:cxn>
                <a:cxn ang="0">
                  <a:pos x="connsiteX13467" y="connsiteY13467"/>
                </a:cxn>
                <a:cxn ang="0">
                  <a:pos x="connsiteX13468" y="connsiteY13468"/>
                </a:cxn>
                <a:cxn ang="0">
                  <a:pos x="connsiteX13469" y="connsiteY13469"/>
                </a:cxn>
                <a:cxn ang="0">
                  <a:pos x="connsiteX13470" y="connsiteY13470"/>
                </a:cxn>
                <a:cxn ang="0">
                  <a:pos x="connsiteX13471" y="connsiteY13471"/>
                </a:cxn>
                <a:cxn ang="0">
                  <a:pos x="connsiteX13472" y="connsiteY13472"/>
                </a:cxn>
                <a:cxn ang="0">
                  <a:pos x="connsiteX13473" y="connsiteY13473"/>
                </a:cxn>
                <a:cxn ang="0">
                  <a:pos x="connsiteX13474" y="connsiteY13474"/>
                </a:cxn>
                <a:cxn ang="0">
                  <a:pos x="connsiteX13475" y="connsiteY13475"/>
                </a:cxn>
                <a:cxn ang="0">
                  <a:pos x="connsiteX13476" y="connsiteY13476"/>
                </a:cxn>
                <a:cxn ang="0">
                  <a:pos x="connsiteX13477" y="connsiteY13477"/>
                </a:cxn>
                <a:cxn ang="0">
                  <a:pos x="connsiteX13478" y="connsiteY13478"/>
                </a:cxn>
                <a:cxn ang="0">
                  <a:pos x="connsiteX13479" y="connsiteY13479"/>
                </a:cxn>
                <a:cxn ang="0">
                  <a:pos x="connsiteX13480" y="connsiteY13480"/>
                </a:cxn>
                <a:cxn ang="0">
                  <a:pos x="connsiteX13481" y="connsiteY13481"/>
                </a:cxn>
                <a:cxn ang="0">
                  <a:pos x="connsiteX13482" y="connsiteY13482"/>
                </a:cxn>
                <a:cxn ang="0">
                  <a:pos x="connsiteX13483" y="connsiteY13483"/>
                </a:cxn>
                <a:cxn ang="0">
                  <a:pos x="connsiteX13484" y="connsiteY13484"/>
                </a:cxn>
                <a:cxn ang="0">
                  <a:pos x="connsiteX13485" y="connsiteY13485"/>
                </a:cxn>
                <a:cxn ang="0">
                  <a:pos x="connsiteX13486" y="connsiteY13486"/>
                </a:cxn>
                <a:cxn ang="0">
                  <a:pos x="connsiteX13487" y="connsiteY13487"/>
                </a:cxn>
                <a:cxn ang="0">
                  <a:pos x="connsiteX13488" y="connsiteY13488"/>
                </a:cxn>
                <a:cxn ang="0">
                  <a:pos x="connsiteX13489" y="connsiteY13489"/>
                </a:cxn>
                <a:cxn ang="0">
                  <a:pos x="connsiteX13490" y="connsiteY13490"/>
                </a:cxn>
                <a:cxn ang="0">
                  <a:pos x="connsiteX13491" y="connsiteY13491"/>
                </a:cxn>
                <a:cxn ang="0">
                  <a:pos x="connsiteX13492" y="connsiteY13492"/>
                </a:cxn>
                <a:cxn ang="0">
                  <a:pos x="connsiteX13493" y="connsiteY13493"/>
                </a:cxn>
                <a:cxn ang="0">
                  <a:pos x="connsiteX13494" y="connsiteY13494"/>
                </a:cxn>
                <a:cxn ang="0">
                  <a:pos x="connsiteX13495" y="connsiteY13495"/>
                </a:cxn>
                <a:cxn ang="0">
                  <a:pos x="connsiteX13496" y="connsiteY13496"/>
                </a:cxn>
                <a:cxn ang="0">
                  <a:pos x="connsiteX13497" y="connsiteY13497"/>
                </a:cxn>
                <a:cxn ang="0">
                  <a:pos x="connsiteX13498" y="connsiteY13498"/>
                </a:cxn>
                <a:cxn ang="0">
                  <a:pos x="connsiteX13499" y="connsiteY13499"/>
                </a:cxn>
                <a:cxn ang="0">
                  <a:pos x="connsiteX13500" y="connsiteY13500"/>
                </a:cxn>
                <a:cxn ang="0">
                  <a:pos x="connsiteX13501" y="connsiteY13501"/>
                </a:cxn>
                <a:cxn ang="0">
                  <a:pos x="connsiteX13502" y="connsiteY13502"/>
                </a:cxn>
                <a:cxn ang="0">
                  <a:pos x="connsiteX13503" y="connsiteY13503"/>
                </a:cxn>
                <a:cxn ang="0">
                  <a:pos x="connsiteX13504" y="connsiteY13504"/>
                </a:cxn>
                <a:cxn ang="0">
                  <a:pos x="connsiteX13505" y="connsiteY13505"/>
                </a:cxn>
                <a:cxn ang="0">
                  <a:pos x="connsiteX13506" y="connsiteY13506"/>
                </a:cxn>
                <a:cxn ang="0">
                  <a:pos x="connsiteX13507" y="connsiteY13507"/>
                </a:cxn>
                <a:cxn ang="0">
                  <a:pos x="connsiteX13508" y="connsiteY13508"/>
                </a:cxn>
                <a:cxn ang="0">
                  <a:pos x="connsiteX13509" y="connsiteY13509"/>
                </a:cxn>
                <a:cxn ang="0">
                  <a:pos x="connsiteX13510" y="connsiteY13510"/>
                </a:cxn>
                <a:cxn ang="0">
                  <a:pos x="connsiteX13511" y="connsiteY13511"/>
                </a:cxn>
                <a:cxn ang="0">
                  <a:pos x="connsiteX13512" y="connsiteY13512"/>
                </a:cxn>
                <a:cxn ang="0">
                  <a:pos x="connsiteX13513" y="connsiteY13513"/>
                </a:cxn>
                <a:cxn ang="0">
                  <a:pos x="connsiteX13514" y="connsiteY13514"/>
                </a:cxn>
                <a:cxn ang="0">
                  <a:pos x="connsiteX13515" y="connsiteY13515"/>
                </a:cxn>
                <a:cxn ang="0">
                  <a:pos x="connsiteX13516" y="connsiteY13516"/>
                </a:cxn>
                <a:cxn ang="0">
                  <a:pos x="connsiteX13517" y="connsiteY13517"/>
                </a:cxn>
                <a:cxn ang="0">
                  <a:pos x="connsiteX13518" y="connsiteY13518"/>
                </a:cxn>
                <a:cxn ang="0">
                  <a:pos x="connsiteX13519" y="connsiteY13519"/>
                </a:cxn>
                <a:cxn ang="0">
                  <a:pos x="connsiteX13520" y="connsiteY13520"/>
                </a:cxn>
                <a:cxn ang="0">
                  <a:pos x="connsiteX13521" y="connsiteY13521"/>
                </a:cxn>
                <a:cxn ang="0">
                  <a:pos x="connsiteX13522" y="connsiteY13522"/>
                </a:cxn>
                <a:cxn ang="0">
                  <a:pos x="connsiteX13523" y="connsiteY13523"/>
                </a:cxn>
                <a:cxn ang="0">
                  <a:pos x="connsiteX13524" y="connsiteY13524"/>
                </a:cxn>
                <a:cxn ang="0">
                  <a:pos x="connsiteX13525" y="connsiteY13525"/>
                </a:cxn>
                <a:cxn ang="0">
                  <a:pos x="connsiteX13526" y="connsiteY13526"/>
                </a:cxn>
                <a:cxn ang="0">
                  <a:pos x="connsiteX13527" y="connsiteY13527"/>
                </a:cxn>
                <a:cxn ang="0">
                  <a:pos x="connsiteX13528" y="connsiteY13528"/>
                </a:cxn>
                <a:cxn ang="0">
                  <a:pos x="connsiteX13529" y="connsiteY13529"/>
                </a:cxn>
                <a:cxn ang="0">
                  <a:pos x="connsiteX13530" y="connsiteY13530"/>
                </a:cxn>
                <a:cxn ang="0">
                  <a:pos x="connsiteX13531" y="connsiteY13531"/>
                </a:cxn>
                <a:cxn ang="0">
                  <a:pos x="connsiteX13532" y="connsiteY13532"/>
                </a:cxn>
                <a:cxn ang="0">
                  <a:pos x="connsiteX13533" y="connsiteY13533"/>
                </a:cxn>
                <a:cxn ang="0">
                  <a:pos x="connsiteX13534" y="connsiteY13534"/>
                </a:cxn>
                <a:cxn ang="0">
                  <a:pos x="connsiteX13535" y="connsiteY13535"/>
                </a:cxn>
                <a:cxn ang="0">
                  <a:pos x="connsiteX13536" y="connsiteY13536"/>
                </a:cxn>
                <a:cxn ang="0">
                  <a:pos x="connsiteX13537" y="connsiteY13537"/>
                </a:cxn>
                <a:cxn ang="0">
                  <a:pos x="connsiteX13538" y="connsiteY13538"/>
                </a:cxn>
                <a:cxn ang="0">
                  <a:pos x="connsiteX13539" y="connsiteY13539"/>
                </a:cxn>
                <a:cxn ang="0">
                  <a:pos x="connsiteX13540" y="connsiteY13540"/>
                </a:cxn>
                <a:cxn ang="0">
                  <a:pos x="connsiteX13541" y="connsiteY13541"/>
                </a:cxn>
                <a:cxn ang="0">
                  <a:pos x="connsiteX13542" y="connsiteY13542"/>
                </a:cxn>
                <a:cxn ang="0">
                  <a:pos x="connsiteX13543" y="connsiteY13543"/>
                </a:cxn>
                <a:cxn ang="0">
                  <a:pos x="connsiteX13544" y="connsiteY13544"/>
                </a:cxn>
                <a:cxn ang="0">
                  <a:pos x="connsiteX13545" y="connsiteY13545"/>
                </a:cxn>
                <a:cxn ang="0">
                  <a:pos x="connsiteX13546" y="connsiteY13546"/>
                </a:cxn>
                <a:cxn ang="0">
                  <a:pos x="connsiteX13547" y="connsiteY13547"/>
                </a:cxn>
                <a:cxn ang="0">
                  <a:pos x="connsiteX13548" y="connsiteY13548"/>
                </a:cxn>
                <a:cxn ang="0">
                  <a:pos x="connsiteX13549" y="connsiteY13549"/>
                </a:cxn>
                <a:cxn ang="0">
                  <a:pos x="connsiteX13550" y="connsiteY13550"/>
                </a:cxn>
                <a:cxn ang="0">
                  <a:pos x="connsiteX13551" y="connsiteY13551"/>
                </a:cxn>
                <a:cxn ang="0">
                  <a:pos x="connsiteX13552" y="connsiteY13552"/>
                </a:cxn>
                <a:cxn ang="0">
                  <a:pos x="connsiteX13553" y="connsiteY13553"/>
                </a:cxn>
                <a:cxn ang="0">
                  <a:pos x="connsiteX13554" y="connsiteY13554"/>
                </a:cxn>
                <a:cxn ang="0">
                  <a:pos x="connsiteX13555" y="connsiteY13555"/>
                </a:cxn>
                <a:cxn ang="0">
                  <a:pos x="connsiteX13556" y="connsiteY13556"/>
                </a:cxn>
                <a:cxn ang="0">
                  <a:pos x="connsiteX13557" y="connsiteY13557"/>
                </a:cxn>
                <a:cxn ang="0">
                  <a:pos x="connsiteX13558" y="connsiteY13558"/>
                </a:cxn>
                <a:cxn ang="0">
                  <a:pos x="connsiteX13559" y="connsiteY13559"/>
                </a:cxn>
                <a:cxn ang="0">
                  <a:pos x="connsiteX13560" y="connsiteY13560"/>
                </a:cxn>
                <a:cxn ang="0">
                  <a:pos x="connsiteX13561" y="connsiteY13561"/>
                </a:cxn>
                <a:cxn ang="0">
                  <a:pos x="connsiteX13562" y="connsiteY13562"/>
                </a:cxn>
                <a:cxn ang="0">
                  <a:pos x="connsiteX13563" y="connsiteY13563"/>
                </a:cxn>
                <a:cxn ang="0">
                  <a:pos x="connsiteX13564" y="connsiteY13564"/>
                </a:cxn>
                <a:cxn ang="0">
                  <a:pos x="connsiteX13565" y="connsiteY13565"/>
                </a:cxn>
                <a:cxn ang="0">
                  <a:pos x="connsiteX13566" y="connsiteY13566"/>
                </a:cxn>
                <a:cxn ang="0">
                  <a:pos x="connsiteX13567" y="connsiteY13567"/>
                </a:cxn>
                <a:cxn ang="0">
                  <a:pos x="connsiteX13568" y="connsiteY13568"/>
                </a:cxn>
                <a:cxn ang="0">
                  <a:pos x="connsiteX13569" y="connsiteY13569"/>
                </a:cxn>
                <a:cxn ang="0">
                  <a:pos x="connsiteX13570" y="connsiteY13570"/>
                </a:cxn>
                <a:cxn ang="0">
                  <a:pos x="connsiteX13571" y="connsiteY13571"/>
                </a:cxn>
                <a:cxn ang="0">
                  <a:pos x="connsiteX13572" y="connsiteY13572"/>
                </a:cxn>
                <a:cxn ang="0">
                  <a:pos x="connsiteX13573" y="connsiteY13573"/>
                </a:cxn>
                <a:cxn ang="0">
                  <a:pos x="connsiteX13574" y="connsiteY13574"/>
                </a:cxn>
                <a:cxn ang="0">
                  <a:pos x="connsiteX13575" y="connsiteY13575"/>
                </a:cxn>
                <a:cxn ang="0">
                  <a:pos x="connsiteX13576" y="connsiteY13576"/>
                </a:cxn>
                <a:cxn ang="0">
                  <a:pos x="connsiteX13577" y="connsiteY13577"/>
                </a:cxn>
                <a:cxn ang="0">
                  <a:pos x="connsiteX13578" y="connsiteY13578"/>
                </a:cxn>
                <a:cxn ang="0">
                  <a:pos x="connsiteX13579" y="connsiteY13579"/>
                </a:cxn>
                <a:cxn ang="0">
                  <a:pos x="connsiteX13580" y="connsiteY13580"/>
                </a:cxn>
                <a:cxn ang="0">
                  <a:pos x="connsiteX13581" y="connsiteY13581"/>
                </a:cxn>
                <a:cxn ang="0">
                  <a:pos x="connsiteX13582" y="connsiteY13582"/>
                </a:cxn>
                <a:cxn ang="0">
                  <a:pos x="connsiteX13583" y="connsiteY13583"/>
                </a:cxn>
                <a:cxn ang="0">
                  <a:pos x="connsiteX13584" y="connsiteY13584"/>
                </a:cxn>
                <a:cxn ang="0">
                  <a:pos x="connsiteX13585" y="connsiteY13585"/>
                </a:cxn>
                <a:cxn ang="0">
                  <a:pos x="connsiteX13586" y="connsiteY13586"/>
                </a:cxn>
                <a:cxn ang="0">
                  <a:pos x="connsiteX13587" y="connsiteY13587"/>
                </a:cxn>
                <a:cxn ang="0">
                  <a:pos x="connsiteX13588" y="connsiteY13588"/>
                </a:cxn>
                <a:cxn ang="0">
                  <a:pos x="connsiteX13589" y="connsiteY13589"/>
                </a:cxn>
                <a:cxn ang="0">
                  <a:pos x="connsiteX13590" y="connsiteY13590"/>
                </a:cxn>
                <a:cxn ang="0">
                  <a:pos x="connsiteX13591" y="connsiteY13591"/>
                </a:cxn>
                <a:cxn ang="0">
                  <a:pos x="connsiteX13592" y="connsiteY13592"/>
                </a:cxn>
                <a:cxn ang="0">
                  <a:pos x="connsiteX13593" y="connsiteY13593"/>
                </a:cxn>
                <a:cxn ang="0">
                  <a:pos x="connsiteX13594" y="connsiteY13594"/>
                </a:cxn>
                <a:cxn ang="0">
                  <a:pos x="connsiteX13595" y="connsiteY13595"/>
                </a:cxn>
                <a:cxn ang="0">
                  <a:pos x="connsiteX13596" y="connsiteY13596"/>
                </a:cxn>
                <a:cxn ang="0">
                  <a:pos x="connsiteX13597" y="connsiteY13597"/>
                </a:cxn>
                <a:cxn ang="0">
                  <a:pos x="connsiteX13598" y="connsiteY13598"/>
                </a:cxn>
                <a:cxn ang="0">
                  <a:pos x="connsiteX13599" y="connsiteY13599"/>
                </a:cxn>
                <a:cxn ang="0">
                  <a:pos x="connsiteX13600" y="connsiteY13600"/>
                </a:cxn>
                <a:cxn ang="0">
                  <a:pos x="connsiteX13601" y="connsiteY13601"/>
                </a:cxn>
                <a:cxn ang="0">
                  <a:pos x="connsiteX13602" y="connsiteY13602"/>
                </a:cxn>
                <a:cxn ang="0">
                  <a:pos x="connsiteX13603" y="connsiteY13603"/>
                </a:cxn>
                <a:cxn ang="0">
                  <a:pos x="connsiteX13604" y="connsiteY13604"/>
                </a:cxn>
                <a:cxn ang="0">
                  <a:pos x="connsiteX13605" y="connsiteY13605"/>
                </a:cxn>
                <a:cxn ang="0">
                  <a:pos x="connsiteX13606" y="connsiteY13606"/>
                </a:cxn>
                <a:cxn ang="0">
                  <a:pos x="connsiteX13607" y="connsiteY13607"/>
                </a:cxn>
                <a:cxn ang="0">
                  <a:pos x="connsiteX13608" y="connsiteY13608"/>
                </a:cxn>
                <a:cxn ang="0">
                  <a:pos x="connsiteX13609" y="connsiteY13609"/>
                </a:cxn>
                <a:cxn ang="0">
                  <a:pos x="connsiteX13610" y="connsiteY13610"/>
                </a:cxn>
                <a:cxn ang="0">
                  <a:pos x="connsiteX13611" y="connsiteY13611"/>
                </a:cxn>
                <a:cxn ang="0">
                  <a:pos x="connsiteX13612" y="connsiteY13612"/>
                </a:cxn>
                <a:cxn ang="0">
                  <a:pos x="connsiteX13613" y="connsiteY13613"/>
                </a:cxn>
                <a:cxn ang="0">
                  <a:pos x="connsiteX13614" y="connsiteY13614"/>
                </a:cxn>
                <a:cxn ang="0">
                  <a:pos x="connsiteX13615" y="connsiteY13615"/>
                </a:cxn>
                <a:cxn ang="0">
                  <a:pos x="connsiteX13616" y="connsiteY13616"/>
                </a:cxn>
                <a:cxn ang="0">
                  <a:pos x="connsiteX13617" y="connsiteY13617"/>
                </a:cxn>
                <a:cxn ang="0">
                  <a:pos x="connsiteX13618" y="connsiteY13618"/>
                </a:cxn>
                <a:cxn ang="0">
                  <a:pos x="connsiteX13619" y="connsiteY13619"/>
                </a:cxn>
                <a:cxn ang="0">
                  <a:pos x="connsiteX13620" y="connsiteY13620"/>
                </a:cxn>
                <a:cxn ang="0">
                  <a:pos x="connsiteX13621" y="connsiteY13621"/>
                </a:cxn>
                <a:cxn ang="0">
                  <a:pos x="connsiteX13622" y="connsiteY13622"/>
                </a:cxn>
                <a:cxn ang="0">
                  <a:pos x="connsiteX13623" y="connsiteY13623"/>
                </a:cxn>
                <a:cxn ang="0">
                  <a:pos x="connsiteX13624" y="connsiteY13624"/>
                </a:cxn>
                <a:cxn ang="0">
                  <a:pos x="connsiteX13625" y="connsiteY13625"/>
                </a:cxn>
                <a:cxn ang="0">
                  <a:pos x="connsiteX13626" y="connsiteY13626"/>
                </a:cxn>
                <a:cxn ang="0">
                  <a:pos x="connsiteX13627" y="connsiteY13627"/>
                </a:cxn>
                <a:cxn ang="0">
                  <a:pos x="connsiteX13628" y="connsiteY13628"/>
                </a:cxn>
                <a:cxn ang="0">
                  <a:pos x="connsiteX13629" y="connsiteY13629"/>
                </a:cxn>
                <a:cxn ang="0">
                  <a:pos x="connsiteX13630" y="connsiteY13630"/>
                </a:cxn>
                <a:cxn ang="0">
                  <a:pos x="connsiteX13631" y="connsiteY13631"/>
                </a:cxn>
                <a:cxn ang="0">
                  <a:pos x="connsiteX13632" y="connsiteY13632"/>
                </a:cxn>
                <a:cxn ang="0">
                  <a:pos x="connsiteX13633" y="connsiteY13633"/>
                </a:cxn>
                <a:cxn ang="0">
                  <a:pos x="connsiteX13634" y="connsiteY13634"/>
                </a:cxn>
                <a:cxn ang="0">
                  <a:pos x="connsiteX13635" y="connsiteY13635"/>
                </a:cxn>
                <a:cxn ang="0">
                  <a:pos x="connsiteX13636" y="connsiteY13636"/>
                </a:cxn>
                <a:cxn ang="0">
                  <a:pos x="connsiteX13637" y="connsiteY13637"/>
                </a:cxn>
                <a:cxn ang="0">
                  <a:pos x="connsiteX13638" y="connsiteY13638"/>
                </a:cxn>
                <a:cxn ang="0">
                  <a:pos x="connsiteX13639" y="connsiteY13639"/>
                </a:cxn>
                <a:cxn ang="0">
                  <a:pos x="connsiteX13640" y="connsiteY13640"/>
                </a:cxn>
                <a:cxn ang="0">
                  <a:pos x="connsiteX13641" y="connsiteY13641"/>
                </a:cxn>
                <a:cxn ang="0">
                  <a:pos x="connsiteX13642" y="connsiteY13642"/>
                </a:cxn>
                <a:cxn ang="0">
                  <a:pos x="connsiteX13643" y="connsiteY13643"/>
                </a:cxn>
                <a:cxn ang="0">
                  <a:pos x="connsiteX13644" y="connsiteY13644"/>
                </a:cxn>
                <a:cxn ang="0">
                  <a:pos x="connsiteX13645" y="connsiteY13645"/>
                </a:cxn>
                <a:cxn ang="0">
                  <a:pos x="connsiteX13646" y="connsiteY13646"/>
                </a:cxn>
                <a:cxn ang="0">
                  <a:pos x="connsiteX13647" y="connsiteY13647"/>
                </a:cxn>
                <a:cxn ang="0">
                  <a:pos x="connsiteX13648" y="connsiteY13648"/>
                </a:cxn>
                <a:cxn ang="0">
                  <a:pos x="connsiteX13649" y="connsiteY13649"/>
                </a:cxn>
                <a:cxn ang="0">
                  <a:pos x="connsiteX13650" y="connsiteY13650"/>
                </a:cxn>
                <a:cxn ang="0">
                  <a:pos x="connsiteX13651" y="connsiteY13651"/>
                </a:cxn>
                <a:cxn ang="0">
                  <a:pos x="connsiteX13652" y="connsiteY13652"/>
                </a:cxn>
                <a:cxn ang="0">
                  <a:pos x="connsiteX13653" y="connsiteY13653"/>
                </a:cxn>
                <a:cxn ang="0">
                  <a:pos x="connsiteX13654" y="connsiteY13654"/>
                </a:cxn>
                <a:cxn ang="0">
                  <a:pos x="connsiteX13655" y="connsiteY13655"/>
                </a:cxn>
                <a:cxn ang="0">
                  <a:pos x="connsiteX13656" y="connsiteY13656"/>
                </a:cxn>
                <a:cxn ang="0">
                  <a:pos x="connsiteX13657" y="connsiteY13657"/>
                </a:cxn>
                <a:cxn ang="0">
                  <a:pos x="connsiteX13658" y="connsiteY13658"/>
                </a:cxn>
                <a:cxn ang="0">
                  <a:pos x="connsiteX13659" y="connsiteY13659"/>
                </a:cxn>
                <a:cxn ang="0">
                  <a:pos x="connsiteX13660" y="connsiteY13660"/>
                </a:cxn>
                <a:cxn ang="0">
                  <a:pos x="connsiteX13661" y="connsiteY13661"/>
                </a:cxn>
                <a:cxn ang="0">
                  <a:pos x="connsiteX13662" y="connsiteY13662"/>
                </a:cxn>
                <a:cxn ang="0">
                  <a:pos x="connsiteX13663" y="connsiteY13663"/>
                </a:cxn>
                <a:cxn ang="0">
                  <a:pos x="connsiteX13664" y="connsiteY13664"/>
                </a:cxn>
                <a:cxn ang="0">
                  <a:pos x="connsiteX13665" y="connsiteY13665"/>
                </a:cxn>
                <a:cxn ang="0">
                  <a:pos x="connsiteX13666" y="connsiteY13666"/>
                </a:cxn>
                <a:cxn ang="0">
                  <a:pos x="connsiteX13667" y="connsiteY13667"/>
                </a:cxn>
                <a:cxn ang="0">
                  <a:pos x="connsiteX13668" y="connsiteY13668"/>
                </a:cxn>
                <a:cxn ang="0">
                  <a:pos x="connsiteX13669" y="connsiteY13669"/>
                </a:cxn>
                <a:cxn ang="0">
                  <a:pos x="connsiteX13670" y="connsiteY13670"/>
                </a:cxn>
                <a:cxn ang="0">
                  <a:pos x="connsiteX13671" y="connsiteY13671"/>
                </a:cxn>
                <a:cxn ang="0">
                  <a:pos x="connsiteX13672" y="connsiteY13672"/>
                </a:cxn>
                <a:cxn ang="0">
                  <a:pos x="connsiteX13673" y="connsiteY13673"/>
                </a:cxn>
                <a:cxn ang="0">
                  <a:pos x="connsiteX13674" y="connsiteY13674"/>
                </a:cxn>
                <a:cxn ang="0">
                  <a:pos x="connsiteX13675" y="connsiteY13675"/>
                </a:cxn>
                <a:cxn ang="0">
                  <a:pos x="connsiteX13676" y="connsiteY13676"/>
                </a:cxn>
                <a:cxn ang="0">
                  <a:pos x="connsiteX13677" y="connsiteY13677"/>
                </a:cxn>
                <a:cxn ang="0">
                  <a:pos x="connsiteX13678" y="connsiteY13678"/>
                </a:cxn>
                <a:cxn ang="0">
                  <a:pos x="connsiteX13679" y="connsiteY13679"/>
                </a:cxn>
                <a:cxn ang="0">
                  <a:pos x="connsiteX13680" y="connsiteY13680"/>
                </a:cxn>
                <a:cxn ang="0">
                  <a:pos x="connsiteX13681" y="connsiteY13681"/>
                </a:cxn>
                <a:cxn ang="0">
                  <a:pos x="connsiteX13682" y="connsiteY13682"/>
                </a:cxn>
                <a:cxn ang="0">
                  <a:pos x="connsiteX13683" y="connsiteY13683"/>
                </a:cxn>
                <a:cxn ang="0">
                  <a:pos x="connsiteX13684" y="connsiteY13684"/>
                </a:cxn>
                <a:cxn ang="0">
                  <a:pos x="connsiteX13685" y="connsiteY13685"/>
                </a:cxn>
                <a:cxn ang="0">
                  <a:pos x="connsiteX13686" y="connsiteY13686"/>
                </a:cxn>
                <a:cxn ang="0">
                  <a:pos x="connsiteX13687" y="connsiteY13687"/>
                </a:cxn>
                <a:cxn ang="0">
                  <a:pos x="connsiteX13688" y="connsiteY13688"/>
                </a:cxn>
                <a:cxn ang="0">
                  <a:pos x="connsiteX13689" y="connsiteY13689"/>
                </a:cxn>
                <a:cxn ang="0">
                  <a:pos x="connsiteX13690" y="connsiteY13690"/>
                </a:cxn>
                <a:cxn ang="0">
                  <a:pos x="connsiteX13691" y="connsiteY13691"/>
                </a:cxn>
                <a:cxn ang="0">
                  <a:pos x="connsiteX13692" y="connsiteY13692"/>
                </a:cxn>
                <a:cxn ang="0">
                  <a:pos x="connsiteX13693" y="connsiteY13693"/>
                </a:cxn>
                <a:cxn ang="0">
                  <a:pos x="connsiteX13694" y="connsiteY13694"/>
                </a:cxn>
                <a:cxn ang="0">
                  <a:pos x="connsiteX13695" y="connsiteY13695"/>
                </a:cxn>
                <a:cxn ang="0">
                  <a:pos x="connsiteX13696" y="connsiteY13696"/>
                </a:cxn>
                <a:cxn ang="0">
                  <a:pos x="connsiteX13697" y="connsiteY13697"/>
                </a:cxn>
                <a:cxn ang="0">
                  <a:pos x="connsiteX13698" y="connsiteY13698"/>
                </a:cxn>
                <a:cxn ang="0">
                  <a:pos x="connsiteX13699" y="connsiteY13699"/>
                </a:cxn>
                <a:cxn ang="0">
                  <a:pos x="connsiteX13700" y="connsiteY13700"/>
                </a:cxn>
                <a:cxn ang="0">
                  <a:pos x="connsiteX13701" y="connsiteY13701"/>
                </a:cxn>
                <a:cxn ang="0">
                  <a:pos x="connsiteX13702" y="connsiteY13702"/>
                </a:cxn>
                <a:cxn ang="0">
                  <a:pos x="connsiteX13703" y="connsiteY13703"/>
                </a:cxn>
                <a:cxn ang="0">
                  <a:pos x="connsiteX13704" y="connsiteY13704"/>
                </a:cxn>
                <a:cxn ang="0">
                  <a:pos x="connsiteX13705" y="connsiteY13705"/>
                </a:cxn>
                <a:cxn ang="0">
                  <a:pos x="connsiteX13706" y="connsiteY13706"/>
                </a:cxn>
                <a:cxn ang="0">
                  <a:pos x="connsiteX13707" y="connsiteY13707"/>
                </a:cxn>
                <a:cxn ang="0">
                  <a:pos x="connsiteX13708" y="connsiteY13708"/>
                </a:cxn>
                <a:cxn ang="0">
                  <a:pos x="connsiteX13709" y="connsiteY13709"/>
                </a:cxn>
                <a:cxn ang="0">
                  <a:pos x="connsiteX13710" y="connsiteY13710"/>
                </a:cxn>
                <a:cxn ang="0">
                  <a:pos x="connsiteX13711" y="connsiteY13711"/>
                </a:cxn>
                <a:cxn ang="0">
                  <a:pos x="connsiteX13712" y="connsiteY13712"/>
                </a:cxn>
                <a:cxn ang="0">
                  <a:pos x="connsiteX13713" y="connsiteY13713"/>
                </a:cxn>
                <a:cxn ang="0">
                  <a:pos x="connsiteX13714" y="connsiteY13714"/>
                </a:cxn>
                <a:cxn ang="0">
                  <a:pos x="connsiteX13715" y="connsiteY13715"/>
                </a:cxn>
                <a:cxn ang="0">
                  <a:pos x="connsiteX13716" y="connsiteY13716"/>
                </a:cxn>
                <a:cxn ang="0">
                  <a:pos x="connsiteX13717" y="connsiteY13717"/>
                </a:cxn>
                <a:cxn ang="0">
                  <a:pos x="connsiteX13718" y="connsiteY13718"/>
                </a:cxn>
                <a:cxn ang="0">
                  <a:pos x="connsiteX13719" y="connsiteY13719"/>
                </a:cxn>
                <a:cxn ang="0">
                  <a:pos x="connsiteX13720" y="connsiteY13720"/>
                </a:cxn>
                <a:cxn ang="0">
                  <a:pos x="connsiteX13721" y="connsiteY13721"/>
                </a:cxn>
                <a:cxn ang="0">
                  <a:pos x="connsiteX13722" y="connsiteY13722"/>
                </a:cxn>
                <a:cxn ang="0">
                  <a:pos x="connsiteX13723" y="connsiteY13723"/>
                </a:cxn>
                <a:cxn ang="0">
                  <a:pos x="connsiteX13724" y="connsiteY13724"/>
                </a:cxn>
                <a:cxn ang="0">
                  <a:pos x="connsiteX13725" y="connsiteY13725"/>
                </a:cxn>
                <a:cxn ang="0">
                  <a:pos x="connsiteX13726" y="connsiteY13726"/>
                </a:cxn>
                <a:cxn ang="0">
                  <a:pos x="connsiteX13727" y="connsiteY13727"/>
                </a:cxn>
                <a:cxn ang="0">
                  <a:pos x="connsiteX13728" y="connsiteY13728"/>
                </a:cxn>
                <a:cxn ang="0">
                  <a:pos x="connsiteX13729" y="connsiteY13729"/>
                </a:cxn>
                <a:cxn ang="0">
                  <a:pos x="connsiteX13730" y="connsiteY13730"/>
                </a:cxn>
                <a:cxn ang="0">
                  <a:pos x="connsiteX13731" y="connsiteY13731"/>
                </a:cxn>
                <a:cxn ang="0">
                  <a:pos x="connsiteX13732" y="connsiteY13732"/>
                </a:cxn>
                <a:cxn ang="0">
                  <a:pos x="connsiteX13733" y="connsiteY13733"/>
                </a:cxn>
                <a:cxn ang="0">
                  <a:pos x="connsiteX13734" y="connsiteY13734"/>
                </a:cxn>
                <a:cxn ang="0">
                  <a:pos x="connsiteX13735" y="connsiteY13735"/>
                </a:cxn>
                <a:cxn ang="0">
                  <a:pos x="connsiteX13736" y="connsiteY13736"/>
                </a:cxn>
                <a:cxn ang="0">
                  <a:pos x="connsiteX13737" y="connsiteY13737"/>
                </a:cxn>
                <a:cxn ang="0">
                  <a:pos x="connsiteX13738" y="connsiteY13738"/>
                </a:cxn>
                <a:cxn ang="0">
                  <a:pos x="connsiteX13739" y="connsiteY13739"/>
                </a:cxn>
                <a:cxn ang="0">
                  <a:pos x="connsiteX13740" y="connsiteY13740"/>
                </a:cxn>
                <a:cxn ang="0">
                  <a:pos x="connsiteX13741" y="connsiteY13741"/>
                </a:cxn>
                <a:cxn ang="0">
                  <a:pos x="connsiteX13742" y="connsiteY13742"/>
                </a:cxn>
                <a:cxn ang="0">
                  <a:pos x="connsiteX13743" y="connsiteY13743"/>
                </a:cxn>
                <a:cxn ang="0">
                  <a:pos x="connsiteX13744" y="connsiteY13744"/>
                </a:cxn>
                <a:cxn ang="0">
                  <a:pos x="connsiteX13745" y="connsiteY13745"/>
                </a:cxn>
                <a:cxn ang="0">
                  <a:pos x="connsiteX13746" y="connsiteY13746"/>
                </a:cxn>
                <a:cxn ang="0">
                  <a:pos x="connsiteX13747" y="connsiteY13747"/>
                </a:cxn>
                <a:cxn ang="0">
                  <a:pos x="connsiteX13748" y="connsiteY13748"/>
                </a:cxn>
                <a:cxn ang="0">
                  <a:pos x="connsiteX13749" y="connsiteY13749"/>
                </a:cxn>
                <a:cxn ang="0">
                  <a:pos x="connsiteX13750" y="connsiteY13750"/>
                </a:cxn>
                <a:cxn ang="0">
                  <a:pos x="connsiteX13751" y="connsiteY13751"/>
                </a:cxn>
                <a:cxn ang="0">
                  <a:pos x="connsiteX13752" y="connsiteY13752"/>
                </a:cxn>
                <a:cxn ang="0">
                  <a:pos x="connsiteX13753" y="connsiteY13753"/>
                </a:cxn>
                <a:cxn ang="0">
                  <a:pos x="connsiteX13754" y="connsiteY13754"/>
                </a:cxn>
                <a:cxn ang="0">
                  <a:pos x="connsiteX13755" y="connsiteY13755"/>
                </a:cxn>
                <a:cxn ang="0">
                  <a:pos x="connsiteX13756" y="connsiteY13756"/>
                </a:cxn>
                <a:cxn ang="0">
                  <a:pos x="connsiteX13757" y="connsiteY13757"/>
                </a:cxn>
                <a:cxn ang="0">
                  <a:pos x="connsiteX13758" y="connsiteY13758"/>
                </a:cxn>
                <a:cxn ang="0">
                  <a:pos x="connsiteX13759" y="connsiteY13759"/>
                </a:cxn>
                <a:cxn ang="0">
                  <a:pos x="connsiteX13760" y="connsiteY13760"/>
                </a:cxn>
                <a:cxn ang="0">
                  <a:pos x="connsiteX13761" y="connsiteY13761"/>
                </a:cxn>
                <a:cxn ang="0">
                  <a:pos x="connsiteX13762" y="connsiteY13762"/>
                </a:cxn>
                <a:cxn ang="0">
                  <a:pos x="connsiteX13763" y="connsiteY13763"/>
                </a:cxn>
                <a:cxn ang="0">
                  <a:pos x="connsiteX13764" y="connsiteY13764"/>
                </a:cxn>
                <a:cxn ang="0">
                  <a:pos x="connsiteX13765" y="connsiteY13765"/>
                </a:cxn>
                <a:cxn ang="0">
                  <a:pos x="connsiteX13766" y="connsiteY13766"/>
                </a:cxn>
                <a:cxn ang="0">
                  <a:pos x="connsiteX13767" y="connsiteY13767"/>
                </a:cxn>
                <a:cxn ang="0">
                  <a:pos x="connsiteX13768" y="connsiteY13768"/>
                </a:cxn>
                <a:cxn ang="0">
                  <a:pos x="connsiteX13769" y="connsiteY13769"/>
                </a:cxn>
                <a:cxn ang="0">
                  <a:pos x="connsiteX13770" y="connsiteY13770"/>
                </a:cxn>
                <a:cxn ang="0">
                  <a:pos x="connsiteX13771" y="connsiteY13771"/>
                </a:cxn>
                <a:cxn ang="0">
                  <a:pos x="connsiteX13772" y="connsiteY13772"/>
                </a:cxn>
                <a:cxn ang="0">
                  <a:pos x="connsiteX13773" y="connsiteY13773"/>
                </a:cxn>
                <a:cxn ang="0">
                  <a:pos x="connsiteX13774" y="connsiteY13774"/>
                </a:cxn>
                <a:cxn ang="0">
                  <a:pos x="connsiteX13775" y="connsiteY13775"/>
                </a:cxn>
                <a:cxn ang="0">
                  <a:pos x="connsiteX13776" y="connsiteY13776"/>
                </a:cxn>
                <a:cxn ang="0">
                  <a:pos x="connsiteX13777" y="connsiteY13777"/>
                </a:cxn>
                <a:cxn ang="0">
                  <a:pos x="connsiteX13778" y="connsiteY13778"/>
                </a:cxn>
                <a:cxn ang="0">
                  <a:pos x="connsiteX13779" y="connsiteY13779"/>
                </a:cxn>
                <a:cxn ang="0">
                  <a:pos x="connsiteX13780" y="connsiteY13780"/>
                </a:cxn>
                <a:cxn ang="0">
                  <a:pos x="connsiteX13781" y="connsiteY13781"/>
                </a:cxn>
                <a:cxn ang="0">
                  <a:pos x="connsiteX13782" y="connsiteY13782"/>
                </a:cxn>
                <a:cxn ang="0">
                  <a:pos x="connsiteX13783" y="connsiteY13783"/>
                </a:cxn>
                <a:cxn ang="0">
                  <a:pos x="connsiteX13784" y="connsiteY13784"/>
                </a:cxn>
                <a:cxn ang="0">
                  <a:pos x="connsiteX13785" y="connsiteY13785"/>
                </a:cxn>
                <a:cxn ang="0">
                  <a:pos x="connsiteX13786" y="connsiteY13786"/>
                </a:cxn>
                <a:cxn ang="0">
                  <a:pos x="connsiteX13787" y="connsiteY13787"/>
                </a:cxn>
                <a:cxn ang="0">
                  <a:pos x="connsiteX13788" y="connsiteY13788"/>
                </a:cxn>
                <a:cxn ang="0">
                  <a:pos x="connsiteX13789" y="connsiteY13789"/>
                </a:cxn>
                <a:cxn ang="0">
                  <a:pos x="connsiteX13790" y="connsiteY13790"/>
                </a:cxn>
                <a:cxn ang="0">
                  <a:pos x="connsiteX13791" y="connsiteY13791"/>
                </a:cxn>
                <a:cxn ang="0">
                  <a:pos x="connsiteX13792" y="connsiteY13792"/>
                </a:cxn>
                <a:cxn ang="0">
                  <a:pos x="connsiteX13793" y="connsiteY13793"/>
                </a:cxn>
                <a:cxn ang="0">
                  <a:pos x="connsiteX13794" y="connsiteY13794"/>
                </a:cxn>
                <a:cxn ang="0">
                  <a:pos x="connsiteX13795" y="connsiteY13795"/>
                </a:cxn>
                <a:cxn ang="0">
                  <a:pos x="connsiteX13796" y="connsiteY13796"/>
                </a:cxn>
                <a:cxn ang="0">
                  <a:pos x="connsiteX13797" y="connsiteY13797"/>
                </a:cxn>
                <a:cxn ang="0">
                  <a:pos x="connsiteX13798" y="connsiteY13798"/>
                </a:cxn>
                <a:cxn ang="0">
                  <a:pos x="connsiteX13799" y="connsiteY13799"/>
                </a:cxn>
                <a:cxn ang="0">
                  <a:pos x="connsiteX13800" y="connsiteY13800"/>
                </a:cxn>
                <a:cxn ang="0">
                  <a:pos x="connsiteX13801" y="connsiteY13801"/>
                </a:cxn>
                <a:cxn ang="0">
                  <a:pos x="connsiteX13802" y="connsiteY13802"/>
                </a:cxn>
                <a:cxn ang="0">
                  <a:pos x="connsiteX13803" y="connsiteY13803"/>
                </a:cxn>
                <a:cxn ang="0">
                  <a:pos x="connsiteX13804" y="connsiteY13804"/>
                </a:cxn>
                <a:cxn ang="0">
                  <a:pos x="connsiteX13805" y="connsiteY13805"/>
                </a:cxn>
                <a:cxn ang="0">
                  <a:pos x="connsiteX13806" y="connsiteY13806"/>
                </a:cxn>
                <a:cxn ang="0">
                  <a:pos x="connsiteX13807" y="connsiteY13807"/>
                </a:cxn>
                <a:cxn ang="0">
                  <a:pos x="connsiteX13808" y="connsiteY13808"/>
                </a:cxn>
                <a:cxn ang="0">
                  <a:pos x="connsiteX13809" y="connsiteY13809"/>
                </a:cxn>
                <a:cxn ang="0">
                  <a:pos x="connsiteX13810" y="connsiteY13810"/>
                </a:cxn>
                <a:cxn ang="0">
                  <a:pos x="connsiteX13811" y="connsiteY13811"/>
                </a:cxn>
                <a:cxn ang="0">
                  <a:pos x="connsiteX13812" y="connsiteY13812"/>
                </a:cxn>
                <a:cxn ang="0">
                  <a:pos x="connsiteX13813" y="connsiteY13813"/>
                </a:cxn>
                <a:cxn ang="0">
                  <a:pos x="connsiteX13814" y="connsiteY13814"/>
                </a:cxn>
                <a:cxn ang="0">
                  <a:pos x="connsiteX13815" y="connsiteY13815"/>
                </a:cxn>
                <a:cxn ang="0">
                  <a:pos x="connsiteX13816" y="connsiteY13816"/>
                </a:cxn>
                <a:cxn ang="0">
                  <a:pos x="connsiteX13817" y="connsiteY13817"/>
                </a:cxn>
                <a:cxn ang="0">
                  <a:pos x="connsiteX13818" y="connsiteY13818"/>
                </a:cxn>
                <a:cxn ang="0">
                  <a:pos x="connsiteX13819" y="connsiteY13819"/>
                </a:cxn>
                <a:cxn ang="0">
                  <a:pos x="connsiteX13820" y="connsiteY13820"/>
                </a:cxn>
                <a:cxn ang="0">
                  <a:pos x="connsiteX13821" y="connsiteY13821"/>
                </a:cxn>
                <a:cxn ang="0">
                  <a:pos x="connsiteX13822" y="connsiteY13822"/>
                </a:cxn>
                <a:cxn ang="0">
                  <a:pos x="connsiteX13823" y="connsiteY13823"/>
                </a:cxn>
                <a:cxn ang="0">
                  <a:pos x="connsiteX13824" y="connsiteY13824"/>
                </a:cxn>
                <a:cxn ang="0">
                  <a:pos x="connsiteX13825" y="connsiteY13825"/>
                </a:cxn>
                <a:cxn ang="0">
                  <a:pos x="connsiteX13826" y="connsiteY13826"/>
                </a:cxn>
                <a:cxn ang="0">
                  <a:pos x="connsiteX13827" y="connsiteY13827"/>
                </a:cxn>
                <a:cxn ang="0">
                  <a:pos x="connsiteX13828" y="connsiteY13828"/>
                </a:cxn>
                <a:cxn ang="0">
                  <a:pos x="connsiteX13829" y="connsiteY13829"/>
                </a:cxn>
                <a:cxn ang="0">
                  <a:pos x="connsiteX13830" y="connsiteY13830"/>
                </a:cxn>
                <a:cxn ang="0">
                  <a:pos x="connsiteX13831" y="connsiteY13831"/>
                </a:cxn>
                <a:cxn ang="0">
                  <a:pos x="connsiteX13832" y="connsiteY13832"/>
                </a:cxn>
                <a:cxn ang="0">
                  <a:pos x="connsiteX13833" y="connsiteY13833"/>
                </a:cxn>
                <a:cxn ang="0">
                  <a:pos x="connsiteX13834" y="connsiteY13834"/>
                </a:cxn>
                <a:cxn ang="0">
                  <a:pos x="connsiteX13835" y="connsiteY13835"/>
                </a:cxn>
                <a:cxn ang="0">
                  <a:pos x="connsiteX13836" y="connsiteY13836"/>
                </a:cxn>
                <a:cxn ang="0">
                  <a:pos x="connsiteX13837" y="connsiteY13837"/>
                </a:cxn>
                <a:cxn ang="0">
                  <a:pos x="connsiteX13838" y="connsiteY13838"/>
                </a:cxn>
                <a:cxn ang="0">
                  <a:pos x="connsiteX13839" y="connsiteY13839"/>
                </a:cxn>
                <a:cxn ang="0">
                  <a:pos x="connsiteX13840" y="connsiteY13840"/>
                </a:cxn>
                <a:cxn ang="0">
                  <a:pos x="connsiteX13841" y="connsiteY13841"/>
                </a:cxn>
                <a:cxn ang="0">
                  <a:pos x="connsiteX13842" y="connsiteY13842"/>
                </a:cxn>
                <a:cxn ang="0">
                  <a:pos x="connsiteX13843" y="connsiteY13843"/>
                </a:cxn>
                <a:cxn ang="0">
                  <a:pos x="connsiteX13844" y="connsiteY13844"/>
                </a:cxn>
                <a:cxn ang="0">
                  <a:pos x="connsiteX13845" y="connsiteY13845"/>
                </a:cxn>
                <a:cxn ang="0">
                  <a:pos x="connsiteX13846" y="connsiteY13846"/>
                </a:cxn>
                <a:cxn ang="0">
                  <a:pos x="connsiteX13847" y="connsiteY13847"/>
                </a:cxn>
                <a:cxn ang="0">
                  <a:pos x="connsiteX13848" y="connsiteY13848"/>
                </a:cxn>
                <a:cxn ang="0">
                  <a:pos x="connsiteX13849" y="connsiteY13849"/>
                </a:cxn>
                <a:cxn ang="0">
                  <a:pos x="connsiteX13850" y="connsiteY13850"/>
                </a:cxn>
                <a:cxn ang="0">
                  <a:pos x="connsiteX13851" y="connsiteY13851"/>
                </a:cxn>
                <a:cxn ang="0">
                  <a:pos x="connsiteX13852" y="connsiteY13852"/>
                </a:cxn>
                <a:cxn ang="0">
                  <a:pos x="connsiteX13853" y="connsiteY13853"/>
                </a:cxn>
                <a:cxn ang="0">
                  <a:pos x="connsiteX13854" y="connsiteY13854"/>
                </a:cxn>
                <a:cxn ang="0">
                  <a:pos x="connsiteX13855" y="connsiteY13855"/>
                </a:cxn>
                <a:cxn ang="0">
                  <a:pos x="connsiteX13856" y="connsiteY13856"/>
                </a:cxn>
                <a:cxn ang="0">
                  <a:pos x="connsiteX13857" y="connsiteY13857"/>
                </a:cxn>
                <a:cxn ang="0">
                  <a:pos x="connsiteX13858" y="connsiteY13858"/>
                </a:cxn>
                <a:cxn ang="0">
                  <a:pos x="connsiteX13859" y="connsiteY13859"/>
                </a:cxn>
                <a:cxn ang="0">
                  <a:pos x="connsiteX13860" y="connsiteY13860"/>
                </a:cxn>
                <a:cxn ang="0">
                  <a:pos x="connsiteX13861" y="connsiteY13861"/>
                </a:cxn>
                <a:cxn ang="0">
                  <a:pos x="connsiteX13862" y="connsiteY13862"/>
                </a:cxn>
                <a:cxn ang="0">
                  <a:pos x="connsiteX13863" y="connsiteY13863"/>
                </a:cxn>
                <a:cxn ang="0">
                  <a:pos x="connsiteX13864" y="connsiteY13864"/>
                </a:cxn>
                <a:cxn ang="0">
                  <a:pos x="connsiteX13865" y="connsiteY13865"/>
                </a:cxn>
                <a:cxn ang="0">
                  <a:pos x="connsiteX13866" y="connsiteY13866"/>
                </a:cxn>
                <a:cxn ang="0">
                  <a:pos x="connsiteX13867" y="connsiteY13867"/>
                </a:cxn>
                <a:cxn ang="0">
                  <a:pos x="connsiteX13868" y="connsiteY13868"/>
                </a:cxn>
                <a:cxn ang="0">
                  <a:pos x="connsiteX13869" y="connsiteY13869"/>
                </a:cxn>
                <a:cxn ang="0">
                  <a:pos x="connsiteX13870" y="connsiteY13870"/>
                </a:cxn>
                <a:cxn ang="0">
                  <a:pos x="connsiteX13871" y="connsiteY13871"/>
                </a:cxn>
                <a:cxn ang="0">
                  <a:pos x="connsiteX13872" y="connsiteY13872"/>
                </a:cxn>
                <a:cxn ang="0">
                  <a:pos x="connsiteX13873" y="connsiteY13873"/>
                </a:cxn>
                <a:cxn ang="0">
                  <a:pos x="connsiteX13874" y="connsiteY13874"/>
                </a:cxn>
                <a:cxn ang="0">
                  <a:pos x="connsiteX13875" y="connsiteY13875"/>
                </a:cxn>
                <a:cxn ang="0">
                  <a:pos x="connsiteX13876" y="connsiteY13876"/>
                </a:cxn>
                <a:cxn ang="0">
                  <a:pos x="connsiteX13877" y="connsiteY13877"/>
                </a:cxn>
                <a:cxn ang="0">
                  <a:pos x="connsiteX13878" y="connsiteY13878"/>
                </a:cxn>
                <a:cxn ang="0">
                  <a:pos x="connsiteX13879" y="connsiteY13879"/>
                </a:cxn>
                <a:cxn ang="0">
                  <a:pos x="connsiteX13880" y="connsiteY13880"/>
                </a:cxn>
                <a:cxn ang="0">
                  <a:pos x="connsiteX13881" y="connsiteY13881"/>
                </a:cxn>
                <a:cxn ang="0">
                  <a:pos x="connsiteX13882" y="connsiteY13882"/>
                </a:cxn>
                <a:cxn ang="0">
                  <a:pos x="connsiteX13883" y="connsiteY13883"/>
                </a:cxn>
                <a:cxn ang="0">
                  <a:pos x="connsiteX13884" y="connsiteY13884"/>
                </a:cxn>
                <a:cxn ang="0">
                  <a:pos x="connsiteX13885" y="connsiteY13885"/>
                </a:cxn>
                <a:cxn ang="0">
                  <a:pos x="connsiteX13886" y="connsiteY13886"/>
                </a:cxn>
                <a:cxn ang="0">
                  <a:pos x="connsiteX13887" y="connsiteY13887"/>
                </a:cxn>
                <a:cxn ang="0">
                  <a:pos x="connsiteX13888" y="connsiteY13888"/>
                </a:cxn>
                <a:cxn ang="0">
                  <a:pos x="connsiteX13889" y="connsiteY13889"/>
                </a:cxn>
                <a:cxn ang="0">
                  <a:pos x="connsiteX13890" y="connsiteY13890"/>
                </a:cxn>
                <a:cxn ang="0">
                  <a:pos x="connsiteX13891" y="connsiteY13891"/>
                </a:cxn>
                <a:cxn ang="0">
                  <a:pos x="connsiteX13892" y="connsiteY13892"/>
                </a:cxn>
                <a:cxn ang="0">
                  <a:pos x="connsiteX13893" y="connsiteY13893"/>
                </a:cxn>
                <a:cxn ang="0">
                  <a:pos x="connsiteX13894" y="connsiteY13894"/>
                </a:cxn>
                <a:cxn ang="0">
                  <a:pos x="connsiteX13895" y="connsiteY13895"/>
                </a:cxn>
                <a:cxn ang="0">
                  <a:pos x="connsiteX13896" y="connsiteY13896"/>
                </a:cxn>
                <a:cxn ang="0">
                  <a:pos x="connsiteX13897" y="connsiteY13897"/>
                </a:cxn>
                <a:cxn ang="0">
                  <a:pos x="connsiteX13898" y="connsiteY13898"/>
                </a:cxn>
                <a:cxn ang="0">
                  <a:pos x="connsiteX13899" y="connsiteY13899"/>
                </a:cxn>
                <a:cxn ang="0">
                  <a:pos x="connsiteX13900" y="connsiteY13900"/>
                </a:cxn>
                <a:cxn ang="0">
                  <a:pos x="connsiteX13901" y="connsiteY13901"/>
                </a:cxn>
                <a:cxn ang="0">
                  <a:pos x="connsiteX13902" y="connsiteY13902"/>
                </a:cxn>
                <a:cxn ang="0">
                  <a:pos x="connsiteX13903" y="connsiteY13903"/>
                </a:cxn>
                <a:cxn ang="0">
                  <a:pos x="connsiteX13904" y="connsiteY13904"/>
                </a:cxn>
                <a:cxn ang="0">
                  <a:pos x="connsiteX13905" y="connsiteY13905"/>
                </a:cxn>
                <a:cxn ang="0">
                  <a:pos x="connsiteX13906" y="connsiteY13906"/>
                </a:cxn>
                <a:cxn ang="0">
                  <a:pos x="connsiteX13907" y="connsiteY13907"/>
                </a:cxn>
                <a:cxn ang="0">
                  <a:pos x="connsiteX13908" y="connsiteY13908"/>
                </a:cxn>
                <a:cxn ang="0">
                  <a:pos x="connsiteX13909" y="connsiteY13909"/>
                </a:cxn>
                <a:cxn ang="0">
                  <a:pos x="connsiteX13910" y="connsiteY13910"/>
                </a:cxn>
                <a:cxn ang="0">
                  <a:pos x="connsiteX13911" y="connsiteY13911"/>
                </a:cxn>
                <a:cxn ang="0">
                  <a:pos x="connsiteX13912" y="connsiteY13912"/>
                </a:cxn>
                <a:cxn ang="0">
                  <a:pos x="connsiteX13913" y="connsiteY13913"/>
                </a:cxn>
                <a:cxn ang="0">
                  <a:pos x="connsiteX13914" y="connsiteY13914"/>
                </a:cxn>
                <a:cxn ang="0">
                  <a:pos x="connsiteX13915" y="connsiteY13915"/>
                </a:cxn>
                <a:cxn ang="0">
                  <a:pos x="connsiteX13916" y="connsiteY13916"/>
                </a:cxn>
                <a:cxn ang="0">
                  <a:pos x="connsiteX13917" y="connsiteY13917"/>
                </a:cxn>
                <a:cxn ang="0">
                  <a:pos x="connsiteX13918" y="connsiteY13918"/>
                </a:cxn>
                <a:cxn ang="0">
                  <a:pos x="connsiteX13919" y="connsiteY13919"/>
                </a:cxn>
                <a:cxn ang="0">
                  <a:pos x="connsiteX13920" y="connsiteY13920"/>
                </a:cxn>
                <a:cxn ang="0">
                  <a:pos x="connsiteX13921" y="connsiteY13921"/>
                </a:cxn>
                <a:cxn ang="0">
                  <a:pos x="connsiteX13922" y="connsiteY13922"/>
                </a:cxn>
                <a:cxn ang="0">
                  <a:pos x="connsiteX13923" y="connsiteY13923"/>
                </a:cxn>
                <a:cxn ang="0">
                  <a:pos x="connsiteX13924" y="connsiteY13924"/>
                </a:cxn>
                <a:cxn ang="0">
                  <a:pos x="connsiteX13925" y="connsiteY13925"/>
                </a:cxn>
                <a:cxn ang="0">
                  <a:pos x="connsiteX13926" y="connsiteY13926"/>
                </a:cxn>
                <a:cxn ang="0">
                  <a:pos x="connsiteX13927" y="connsiteY13927"/>
                </a:cxn>
                <a:cxn ang="0">
                  <a:pos x="connsiteX13928" y="connsiteY13928"/>
                </a:cxn>
                <a:cxn ang="0">
                  <a:pos x="connsiteX13929" y="connsiteY13929"/>
                </a:cxn>
                <a:cxn ang="0">
                  <a:pos x="connsiteX13930" y="connsiteY13930"/>
                </a:cxn>
                <a:cxn ang="0">
                  <a:pos x="connsiteX13931" y="connsiteY13931"/>
                </a:cxn>
                <a:cxn ang="0">
                  <a:pos x="connsiteX13932" y="connsiteY13932"/>
                </a:cxn>
                <a:cxn ang="0">
                  <a:pos x="connsiteX13933" y="connsiteY13933"/>
                </a:cxn>
                <a:cxn ang="0">
                  <a:pos x="connsiteX13934" y="connsiteY13934"/>
                </a:cxn>
                <a:cxn ang="0">
                  <a:pos x="connsiteX13935" y="connsiteY13935"/>
                </a:cxn>
                <a:cxn ang="0">
                  <a:pos x="connsiteX13936" y="connsiteY13936"/>
                </a:cxn>
                <a:cxn ang="0">
                  <a:pos x="connsiteX13937" y="connsiteY13937"/>
                </a:cxn>
                <a:cxn ang="0">
                  <a:pos x="connsiteX13938" y="connsiteY13938"/>
                </a:cxn>
                <a:cxn ang="0">
                  <a:pos x="connsiteX13939" y="connsiteY13939"/>
                </a:cxn>
                <a:cxn ang="0">
                  <a:pos x="connsiteX13940" y="connsiteY13940"/>
                </a:cxn>
                <a:cxn ang="0">
                  <a:pos x="connsiteX13941" y="connsiteY13941"/>
                </a:cxn>
                <a:cxn ang="0">
                  <a:pos x="connsiteX13942" y="connsiteY13942"/>
                </a:cxn>
                <a:cxn ang="0">
                  <a:pos x="connsiteX13943" y="connsiteY13943"/>
                </a:cxn>
                <a:cxn ang="0">
                  <a:pos x="connsiteX13944" y="connsiteY13944"/>
                </a:cxn>
                <a:cxn ang="0">
                  <a:pos x="connsiteX13945" y="connsiteY13945"/>
                </a:cxn>
                <a:cxn ang="0">
                  <a:pos x="connsiteX13946" y="connsiteY13946"/>
                </a:cxn>
                <a:cxn ang="0">
                  <a:pos x="connsiteX13947" y="connsiteY13947"/>
                </a:cxn>
                <a:cxn ang="0">
                  <a:pos x="connsiteX13948" y="connsiteY13948"/>
                </a:cxn>
                <a:cxn ang="0">
                  <a:pos x="connsiteX13949" y="connsiteY13949"/>
                </a:cxn>
                <a:cxn ang="0">
                  <a:pos x="connsiteX13950" y="connsiteY13950"/>
                </a:cxn>
                <a:cxn ang="0">
                  <a:pos x="connsiteX13951" y="connsiteY13951"/>
                </a:cxn>
                <a:cxn ang="0">
                  <a:pos x="connsiteX13952" y="connsiteY13952"/>
                </a:cxn>
                <a:cxn ang="0">
                  <a:pos x="connsiteX13953" y="connsiteY13953"/>
                </a:cxn>
                <a:cxn ang="0">
                  <a:pos x="connsiteX13954" y="connsiteY13954"/>
                </a:cxn>
                <a:cxn ang="0">
                  <a:pos x="connsiteX13955" y="connsiteY13955"/>
                </a:cxn>
                <a:cxn ang="0">
                  <a:pos x="connsiteX13956" y="connsiteY13956"/>
                </a:cxn>
                <a:cxn ang="0">
                  <a:pos x="connsiteX13957" y="connsiteY13957"/>
                </a:cxn>
                <a:cxn ang="0">
                  <a:pos x="connsiteX13958" y="connsiteY13958"/>
                </a:cxn>
                <a:cxn ang="0">
                  <a:pos x="connsiteX13959" y="connsiteY13959"/>
                </a:cxn>
                <a:cxn ang="0">
                  <a:pos x="connsiteX13960" y="connsiteY13960"/>
                </a:cxn>
                <a:cxn ang="0">
                  <a:pos x="connsiteX13961" y="connsiteY13961"/>
                </a:cxn>
                <a:cxn ang="0">
                  <a:pos x="connsiteX13962" y="connsiteY13962"/>
                </a:cxn>
                <a:cxn ang="0">
                  <a:pos x="connsiteX13963" y="connsiteY13963"/>
                </a:cxn>
                <a:cxn ang="0">
                  <a:pos x="connsiteX13964" y="connsiteY13964"/>
                </a:cxn>
                <a:cxn ang="0">
                  <a:pos x="connsiteX13965" y="connsiteY13965"/>
                </a:cxn>
                <a:cxn ang="0">
                  <a:pos x="connsiteX13966" y="connsiteY13966"/>
                </a:cxn>
                <a:cxn ang="0">
                  <a:pos x="connsiteX13967" y="connsiteY13967"/>
                </a:cxn>
                <a:cxn ang="0">
                  <a:pos x="connsiteX13968" y="connsiteY13968"/>
                </a:cxn>
                <a:cxn ang="0">
                  <a:pos x="connsiteX13969" y="connsiteY13969"/>
                </a:cxn>
                <a:cxn ang="0">
                  <a:pos x="connsiteX13970" y="connsiteY13970"/>
                </a:cxn>
                <a:cxn ang="0">
                  <a:pos x="connsiteX13971" y="connsiteY13971"/>
                </a:cxn>
                <a:cxn ang="0">
                  <a:pos x="connsiteX13972" y="connsiteY13972"/>
                </a:cxn>
                <a:cxn ang="0">
                  <a:pos x="connsiteX13973" y="connsiteY13973"/>
                </a:cxn>
                <a:cxn ang="0">
                  <a:pos x="connsiteX13974" y="connsiteY13974"/>
                </a:cxn>
                <a:cxn ang="0">
                  <a:pos x="connsiteX13975" y="connsiteY13975"/>
                </a:cxn>
                <a:cxn ang="0">
                  <a:pos x="connsiteX13976" y="connsiteY13976"/>
                </a:cxn>
                <a:cxn ang="0">
                  <a:pos x="connsiteX13977" y="connsiteY13977"/>
                </a:cxn>
                <a:cxn ang="0">
                  <a:pos x="connsiteX13978" y="connsiteY13978"/>
                </a:cxn>
                <a:cxn ang="0">
                  <a:pos x="connsiteX13979" y="connsiteY13979"/>
                </a:cxn>
                <a:cxn ang="0">
                  <a:pos x="connsiteX13980" y="connsiteY13980"/>
                </a:cxn>
                <a:cxn ang="0">
                  <a:pos x="connsiteX13981" y="connsiteY13981"/>
                </a:cxn>
                <a:cxn ang="0">
                  <a:pos x="connsiteX13982" y="connsiteY13982"/>
                </a:cxn>
                <a:cxn ang="0">
                  <a:pos x="connsiteX13983" y="connsiteY13983"/>
                </a:cxn>
                <a:cxn ang="0">
                  <a:pos x="connsiteX13984" y="connsiteY13984"/>
                </a:cxn>
                <a:cxn ang="0">
                  <a:pos x="connsiteX13985" y="connsiteY13985"/>
                </a:cxn>
                <a:cxn ang="0">
                  <a:pos x="connsiteX13986" y="connsiteY13986"/>
                </a:cxn>
                <a:cxn ang="0">
                  <a:pos x="connsiteX13987" y="connsiteY13987"/>
                </a:cxn>
                <a:cxn ang="0">
                  <a:pos x="connsiteX13988" y="connsiteY13988"/>
                </a:cxn>
                <a:cxn ang="0">
                  <a:pos x="connsiteX13989" y="connsiteY13989"/>
                </a:cxn>
                <a:cxn ang="0">
                  <a:pos x="connsiteX13990" y="connsiteY13990"/>
                </a:cxn>
                <a:cxn ang="0">
                  <a:pos x="connsiteX13991" y="connsiteY13991"/>
                </a:cxn>
                <a:cxn ang="0">
                  <a:pos x="connsiteX13992" y="connsiteY13992"/>
                </a:cxn>
                <a:cxn ang="0">
                  <a:pos x="connsiteX13993" y="connsiteY13993"/>
                </a:cxn>
                <a:cxn ang="0">
                  <a:pos x="connsiteX13994" y="connsiteY13994"/>
                </a:cxn>
                <a:cxn ang="0">
                  <a:pos x="connsiteX13995" y="connsiteY13995"/>
                </a:cxn>
                <a:cxn ang="0">
                  <a:pos x="connsiteX13996" y="connsiteY13996"/>
                </a:cxn>
                <a:cxn ang="0">
                  <a:pos x="connsiteX13997" y="connsiteY13997"/>
                </a:cxn>
                <a:cxn ang="0">
                  <a:pos x="connsiteX13998" y="connsiteY13998"/>
                </a:cxn>
                <a:cxn ang="0">
                  <a:pos x="connsiteX13999" y="connsiteY13999"/>
                </a:cxn>
                <a:cxn ang="0">
                  <a:pos x="connsiteX14000" y="connsiteY14000"/>
                </a:cxn>
                <a:cxn ang="0">
                  <a:pos x="connsiteX14001" y="connsiteY14001"/>
                </a:cxn>
                <a:cxn ang="0">
                  <a:pos x="connsiteX14002" y="connsiteY14002"/>
                </a:cxn>
                <a:cxn ang="0">
                  <a:pos x="connsiteX14003" y="connsiteY14003"/>
                </a:cxn>
                <a:cxn ang="0">
                  <a:pos x="connsiteX14004" y="connsiteY14004"/>
                </a:cxn>
                <a:cxn ang="0">
                  <a:pos x="connsiteX14005" y="connsiteY14005"/>
                </a:cxn>
                <a:cxn ang="0">
                  <a:pos x="connsiteX14006" y="connsiteY14006"/>
                </a:cxn>
                <a:cxn ang="0">
                  <a:pos x="connsiteX14007" y="connsiteY14007"/>
                </a:cxn>
                <a:cxn ang="0">
                  <a:pos x="connsiteX14008" y="connsiteY14008"/>
                </a:cxn>
                <a:cxn ang="0">
                  <a:pos x="connsiteX14009" y="connsiteY14009"/>
                </a:cxn>
                <a:cxn ang="0">
                  <a:pos x="connsiteX14010" y="connsiteY14010"/>
                </a:cxn>
                <a:cxn ang="0">
                  <a:pos x="connsiteX14011" y="connsiteY14011"/>
                </a:cxn>
                <a:cxn ang="0">
                  <a:pos x="connsiteX14012" y="connsiteY14012"/>
                </a:cxn>
                <a:cxn ang="0">
                  <a:pos x="connsiteX14013" y="connsiteY14013"/>
                </a:cxn>
                <a:cxn ang="0">
                  <a:pos x="connsiteX14014" y="connsiteY14014"/>
                </a:cxn>
                <a:cxn ang="0">
                  <a:pos x="connsiteX14015" y="connsiteY14015"/>
                </a:cxn>
                <a:cxn ang="0">
                  <a:pos x="connsiteX14016" y="connsiteY14016"/>
                </a:cxn>
                <a:cxn ang="0">
                  <a:pos x="connsiteX14017" y="connsiteY14017"/>
                </a:cxn>
                <a:cxn ang="0">
                  <a:pos x="connsiteX14018" y="connsiteY14018"/>
                </a:cxn>
                <a:cxn ang="0">
                  <a:pos x="connsiteX14019" y="connsiteY14019"/>
                </a:cxn>
                <a:cxn ang="0">
                  <a:pos x="connsiteX14020" y="connsiteY14020"/>
                </a:cxn>
                <a:cxn ang="0">
                  <a:pos x="connsiteX14021" y="connsiteY14021"/>
                </a:cxn>
                <a:cxn ang="0">
                  <a:pos x="connsiteX14022" y="connsiteY14022"/>
                </a:cxn>
                <a:cxn ang="0">
                  <a:pos x="connsiteX14023" y="connsiteY14023"/>
                </a:cxn>
                <a:cxn ang="0">
                  <a:pos x="connsiteX14024" y="connsiteY14024"/>
                </a:cxn>
                <a:cxn ang="0">
                  <a:pos x="connsiteX14025" y="connsiteY14025"/>
                </a:cxn>
                <a:cxn ang="0">
                  <a:pos x="connsiteX14026" y="connsiteY14026"/>
                </a:cxn>
                <a:cxn ang="0">
                  <a:pos x="connsiteX14027" y="connsiteY14027"/>
                </a:cxn>
                <a:cxn ang="0">
                  <a:pos x="connsiteX14028" y="connsiteY14028"/>
                </a:cxn>
                <a:cxn ang="0">
                  <a:pos x="connsiteX14029" y="connsiteY14029"/>
                </a:cxn>
                <a:cxn ang="0">
                  <a:pos x="connsiteX14030" y="connsiteY14030"/>
                </a:cxn>
                <a:cxn ang="0">
                  <a:pos x="connsiteX14031" y="connsiteY14031"/>
                </a:cxn>
                <a:cxn ang="0">
                  <a:pos x="connsiteX14032" y="connsiteY14032"/>
                </a:cxn>
                <a:cxn ang="0">
                  <a:pos x="connsiteX14033" y="connsiteY14033"/>
                </a:cxn>
                <a:cxn ang="0">
                  <a:pos x="connsiteX14034" y="connsiteY14034"/>
                </a:cxn>
                <a:cxn ang="0">
                  <a:pos x="connsiteX14035" y="connsiteY14035"/>
                </a:cxn>
                <a:cxn ang="0">
                  <a:pos x="connsiteX14036" y="connsiteY14036"/>
                </a:cxn>
                <a:cxn ang="0">
                  <a:pos x="connsiteX14037" y="connsiteY14037"/>
                </a:cxn>
                <a:cxn ang="0">
                  <a:pos x="connsiteX14038" y="connsiteY14038"/>
                </a:cxn>
                <a:cxn ang="0">
                  <a:pos x="connsiteX14039" y="connsiteY14039"/>
                </a:cxn>
                <a:cxn ang="0">
                  <a:pos x="connsiteX14040" y="connsiteY14040"/>
                </a:cxn>
                <a:cxn ang="0">
                  <a:pos x="connsiteX14041" y="connsiteY14041"/>
                </a:cxn>
                <a:cxn ang="0">
                  <a:pos x="connsiteX14042" y="connsiteY14042"/>
                </a:cxn>
                <a:cxn ang="0">
                  <a:pos x="connsiteX14043" y="connsiteY14043"/>
                </a:cxn>
                <a:cxn ang="0">
                  <a:pos x="connsiteX14044" y="connsiteY14044"/>
                </a:cxn>
                <a:cxn ang="0">
                  <a:pos x="connsiteX14045" y="connsiteY14045"/>
                </a:cxn>
                <a:cxn ang="0">
                  <a:pos x="connsiteX14046" y="connsiteY14046"/>
                </a:cxn>
                <a:cxn ang="0">
                  <a:pos x="connsiteX14047" y="connsiteY14047"/>
                </a:cxn>
                <a:cxn ang="0">
                  <a:pos x="connsiteX14048" y="connsiteY14048"/>
                </a:cxn>
                <a:cxn ang="0">
                  <a:pos x="connsiteX14049" y="connsiteY14049"/>
                </a:cxn>
                <a:cxn ang="0">
                  <a:pos x="connsiteX14050" y="connsiteY14050"/>
                </a:cxn>
                <a:cxn ang="0">
                  <a:pos x="connsiteX14051" y="connsiteY14051"/>
                </a:cxn>
                <a:cxn ang="0">
                  <a:pos x="connsiteX14052" y="connsiteY14052"/>
                </a:cxn>
                <a:cxn ang="0">
                  <a:pos x="connsiteX14053" y="connsiteY14053"/>
                </a:cxn>
                <a:cxn ang="0">
                  <a:pos x="connsiteX14054" y="connsiteY14054"/>
                </a:cxn>
                <a:cxn ang="0">
                  <a:pos x="connsiteX14055" y="connsiteY14055"/>
                </a:cxn>
                <a:cxn ang="0">
                  <a:pos x="connsiteX14056" y="connsiteY14056"/>
                </a:cxn>
                <a:cxn ang="0">
                  <a:pos x="connsiteX14057" y="connsiteY14057"/>
                </a:cxn>
                <a:cxn ang="0">
                  <a:pos x="connsiteX14058" y="connsiteY14058"/>
                </a:cxn>
                <a:cxn ang="0">
                  <a:pos x="connsiteX14059" y="connsiteY14059"/>
                </a:cxn>
                <a:cxn ang="0">
                  <a:pos x="connsiteX14060" y="connsiteY14060"/>
                </a:cxn>
                <a:cxn ang="0">
                  <a:pos x="connsiteX14061" y="connsiteY14061"/>
                </a:cxn>
                <a:cxn ang="0">
                  <a:pos x="connsiteX14062" y="connsiteY14062"/>
                </a:cxn>
                <a:cxn ang="0">
                  <a:pos x="connsiteX14063" y="connsiteY14063"/>
                </a:cxn>
                <a:cxn ang="0">
                  <a:pos x="connsiteX14064" y="connsiteY14064"/>
                </a:cxn>
                <a:cxn ang="0">
                  <a:pos x="connsiteX14065" y="connsiteY14065"/>
                </a:cxn>
                <a:cxn ang="0">
                  <a:pos x="connsiteX14066" y="connsiteY14066"/>
                </a:cxn>
                <a:cxn ang="0">
                  <a:pos x="connsiteX14067" y="connsiteY14067"/>
                </a:cxn>
                <a:cxn ang="0">
                  <a:pos x="connsiteX14068" y="connsiteY14068"/>
                </a:cxn>
                <a:cxn ang="0">
                  <a:pos x="connsiteX14069" y="connsiteY14069"/>
                </a:cxn>
                <a:cxn ang="0">
                  <a:pos x="connsiteX14070" y="connsiteY14070"/>
                </a:cxn>
                <a:cxn ang="0">
                  <a:pos x="connsiteX14071" y="connsiteY14071"/>
                </a:cxn>
                <a:cxn ang="0">
                  <a:pos x="connsiteX14072" y="connsiteY14072"/>
                </a:cxn>
                <a:cxn ang="0">
                  <a:pos x="connsiteX14073" y="connsiteY14073"/>
                </a:cxn>
                <a:cxn ang="0">
                  <a:pos x="connsiteX14074" y="connsiteY14074"/>
                </a:cxn>
                <a:cxn ang="0">
                  <a:pos x="connsiteX14075" y="connsiteY14075"/>
                </a:cxn>
                <a:cxn ang="0">
                  <a:pos x="connsiteX14076" y="connsiteY14076"/>
                </a:cxn>
                <a:cxn ang="0">
                  <a:pos x="connsiteX14077" y="connsiteY14077"/>
                </a:cxn>
                <a:cxn ang="0">
                  <a:pos x="connsiteX14078" y="connsiteY14078"/>
                </a:cxn>
                <a:cxn ang="0">
                  <a:pos x="connsiteX14079" y="connsiteY14079"/>
                </a:cxn>
                <a:cxn ang="0">
                  <a:pos x="connsiteX14080" y="connsiteY14080"/>
                </a:cxn>
                <a:cxn ang="0">
                  <a:pos x="connsiteX14081" y="connsiteY14081"/>
                </a:cxn>
                <a:cxn ang="0">
                  <a:pos x="connsiteX14082" y="connsiteY14082"/>
                </a:cxn>
                <a:cxn ang="0">
                  <a:pos x="connsiteX14083" y="connsiteY14083"/>
                </a:cxn>
                <a:cxn ang="0">
                  <a:pos x="connsiteX14084" y="connsiteY14084"/>
                </a:cxn>
                <a:cxn ang="0">
                  <a:pos x="connsiteX14085" y="connsiteY14085"/>
                </a:cxn>
                <a:cxn ang="0">
                  <a:pos x="connsiteX14086" y="connsiteY14086"/>
                </a:cxn>
                <a:cxn ang="0">
                  <a:pos x="connsiteX14087" y="connsiteY14087"/>
                </a:cxn>
                <a:cxn ang="0">
                  <a:pos x="connsiteX14088" y="connsiteY14088"/>
                </a:cxn>
                <a:cxn ang="0">
                  <a:pos x="connsiteX14089" y="connsiteY14089"/>
                </a:cxn>
                <a:cxn ang="0">
                  <a:pos x="connsiteX14090" y="connsiteY14090"/>
                </a:cxn>
                <a:cxn ang="0">
                  <a:pos x="connsiteX14091" y="connsiteY14091"/>
                </a:cxn>
                <a:cxn ang="0">
                  <a:pos x="connsiteX14092" y="connsiteY14092"/>
                </a:cxn>
                <a:cxn ang="0">
                  <a:pos x="connsiteX14093" y="connsiteY14093"/>
                </a:cxn>
                <a:cxn ang="0">
                  <a:pos x="connsiteX14094" y="connsiteY14094"/>
                </a:cxn>
                <a:cxn ang="0">
                  <a:pos x="connsiteX14095" y="connsiteY14095"/>
                </a:cxn>
                <a:cxn ang="0">
                  <a:pos x="connsiteX14096" y="connsiteY14096"/>
                </a:cxn>
                <a:cxn ang="0">
                  <a:pos x="connsiteX14097" y="connsiteY14097"/>
                </a:cxn>
                <a:cxn ang="0">
                  <a:pos x="connsiteX14098" y="connsiteY14098"/>
                </a:cxn>
                <a:cxn ang="0">
                  <a:pos x="connsiteX14099" y="connsiteY14099"/>
                </a:cxn>
                <a:cxn ang="0">
                  <a:pos x="connsiteX14100" y="connsiteY14100"/>
                </a:cxn>
                <a:cxn ang="0">
                  <a:pos x="connsiteX14101" y="connsiteY14101"/>
                </a:cxn>
                <a:cxn ang="0">
                  <a:pos x="connsiteX14102" y="connsiteY14102"/>
                </a:cxn>
                <a:cxn ang="0">
                  <a:pos x="connsiteX14103" y="connsiteY14103"/>
                </a:cxn>
                <a:cxn ang="0">
                  <a:pos x="connsiteX14104" y="connsiteY14104"/>
                </a:cxn>
                <a:cxn ang="0">
                  <a:pos x="connsiteX14105" y="connsiteY14105"/>
                </a:cxn>
                <a:cxn ang="0">
                  <a:pos x="connsiteX14106" y="connsiteY14106"/>
                </a:cxn>
                <a:cxn ang="0">
                  <a:pos x="connsiteX14107" y="connsiteY14107"/>
                </a:cxn>
                <a:cxn ang="0">
                  <a:pos x="connsiteX14108" y="connsiteY14108"/>
                </a:cxn>
                <a:cxn ang="0">
                  <a:pos x="connsiteX14109" y="connsiteY14109"/>
                </a:cxn>
                <a:cxn ang="0">
                  <a:pos x="connsiteX14110" y="connsiteY14110"/>
                </a:cxn>
                <a:cxn ang="0">
                  <a:pos x="connsiteX14111" y="connsiteY14111"/>
                </a:cxn>
                <a:cxn ang="0">
                  <a:pos x="connsiteX14112" y="connsiteY14112"/>
                </a:cxn>
                <a:cxn ang="0">
                  <a:pos x="connsiteX14113" y="connsiteY14113"/>
                </a:cxn>
                <a:cxn ang="0">
                  <a:pos x="connsiteX14114" y="connsiteY14114"/>
                </a:cxn>
                <a:cxn ang="0">
                  <a:pos x="connsiteX14115" y="connsiteY14115"/>
                </a:cxn>
                <a:cxn ang="0">
                  <a:pos x="connsiteX14116" y="connsiteY14116"/>
                </a:cxn>
                <a:cxn ang="0">
                  <a:pos x="connsiteX14117" y="connsiteY14117"/>
                </a:cxn>
                <a:cxn ang="0">
                  <a:pos x="connsiteX14118" y="connsiteY14118"/>
                </a:cxn>
                <a:cxn ang="0">
                  <a:pos x="connsiteX14119" y="connsiteY14119"/>
                </a:cxn>
                <a:cxn ang="0">
                  <a:pos x="connsiteX14120" y="connsiteY14120"/>
                </a:cxn>
                <a:cxn ang="0">
                  <a:pos x="connsiteX14121" y="connsiteY14121"/>
                </a:cxn>
                <a:cxn ang="0">
                  <a:pos x="connsiteX14122" y="connsiteY14122"/>
                </a:cxn>
                <a:cxn ang="0">
                  <a:pos x="connsiteX14123" y="connsiteY14123"/>
                </a:cxn>
                <a:cxn ang="0">
                  <a:pos x="connsiteX14124" y="connsiteY14124"/>
                </a:cxn>
                <a:cxn ang="0">
                  <a:pos x="connsiteX14125" y="connsiteY14125"/>
                </a:cxn>
                <a:cxn ang="0">
                  <a:pos x="connsiteX14126" y="connsiteY14126"/>
                </a:cxn>
                <a:cxn ang="0">
                  <a:pos x="connsiteX14127" y="connsiteY14127"/>
                </a:cxn>
                <a:cxn ang="0">
                  <a:pos x="connsiteX14128" y="connsiteY14128"/>
                </a:cxn>
                <a:cxn ang="0">
                  <a:pos x="connsiteX14129" y="connsiteY14129"/>
                </a:cxn>
                <a:cxn ang="0">
                  <a:pos x="connsiteX14130" y="connsiteY14130"/>
                </a:cxn>
                <a:cxn ang="0">
                  <a:pos x="connsiteX14131" y="connsiteY14131"/>
                </a:cxn>
                <a:cxn ang="0">
                  <a:pos x="connsiteX14132" y="connsiteY14132"/>
                </a:cxn>
                <a:cxn ang="0">
                  <a:pos x="connsiteX14133" y="connsiteY14133"/>
                </a:cxn>
                <a:cxn ang="0">
                  <a:pos x="connsiteX14134" y="connsiteY14134"/>
                </a:cxn>
                <a:cxn ang="0">
                  <a:pos x="connsiteX14135" y="connsiteY14135"/>
                </a:cxn>
                <a:cxn ang="0">
                  <a:pos x="connsiteX14136" y="connsiteY14136"/>
                </a:cxn>
                <a:cxn ang="0">
                  <a:pos x="connsiteX14137" y="connsiteY14137"/>
                </a:cxn>
                <a:cxn ang="0">
                  <a:pos x="connsiteX14138" y="connsiteY14138"/>
                </a:cxn>
                <a:cxn ang="0">
                  <a:pos x="connsiteX14139" y="connsiteY14139"/>
                </a:cxn>
                <a:cxn ang="0">
                  <a:pos x="connsiteX14140" y="connsiteY14140"/>
                </a:cxn>
                <a:cxn ang="0">
                  <a:pos x="connsiteX14141" y="connsiteY14141"/>
                </a:cxn>
                <a:cxn ang="0">
                  <a:pos x="connsiteX14142" y="connsiteY14142"/>
                </a:cxn>
                <a:cxn ang="0">
                  <a:pos x="connsiteX14143" y="connsiteY14143"/>
                </a:cxn>
                <a:cxn ang="0">
                  <a:pos x="connsiteX14144" y="connsiteY14144"/>
                </a:cxn>
                <a:cxn ang="0">
                  <a:pos x="connsiteX14145" y="connsiteY14145"/>
                </a:cxn>
                <a:cxn ang="0">
                  <a:pos x="connsiteX14146" y="connsiteY14146"/>
                </a:cxn>
                <a:cxn ang="0">
                  <a:pos x="connsiteX14147" y="connsiteY14147"/>
                </a:cxn>
                <a:cxn ang="0">
                  <a:pos x="connsiteX14148" y="connsiteY14148"/>
                </a:cxn>
                <a:cxn ang="0">
                  <a:pos x="connsiteX14149" y="connsiteY14149"/>
                </a:cxn>
                <a:cxn ang="0">
                  <a:pos x="connsiteX14150" y="connsiteY14150"/>
                </a:cxn>
                <a:cxn ang="0">
                  <a:pos x="connsiteX14151" y="connsiteY14151"/>
                </a:cxn>
                <a:cxn ang="0">
                  <a:pos x="connsiteX14152" y="connsiteY14152"/>
                </a:cxn>
                <a:cxn ang="0">
                  <a:pos x="connsiteX14153" y="connsiteY14153"/>
                </a:cxn>
                <a:cxn ang="0">
                  <a:pos x="connsiteX14154" y="connsiteY14154"/>
                </a:cxn>
                <a:cxn ang="0">
                  <a:pos x="connsiteX14155" y="connsiteY14155"/>
                </a:cxn>
                <a:cxn ang="0">
                  <a:pos x="connsiteX14156" y="connsiteY14156"/>
                </a:cxn>
                <a:cxn ang="0">
                  <a:pos x="connsiteX14157" y="connsiteY14157"/>
                </a:cxn>
                <a:cxn ang="0">
                  <a:pos x="connsiteX14158" y="connsiteY14158"/>
                </a:cxn>
                <a:cxn ang="0">
                  <a:pos x="connsiteX14159" y="connsiteY14159"/>
                </a:cxn>
                <a:cxn ang="0">
                  <a:pos x="connsiteX14160" y="connsiteY14160"/>
                </a:cxn>
                <a:cxn ang="0">
                  <a:pos x="connsiteX14161" y="connsiteY14161"/>
                </a:cxn>
                <a:cxn ang="0">
                  <a:pos x="connsiteX14162" y="connsiteY14162"/>
                </a:cxn>
                <a:cxn ang="0">
                  <a:pos x="connsiteX14163" y="connsiteY14163"/>
                </a:cxn>
                <a:cxn ang="0">
                  <a:pos x="connsiteX14164" y="connsiteY14164"/>
                </a:cxn>
                <a:cxn ang="0">
                  <a:pos x="connsiteX14165" y="connsiteY14165"/>
                </a:cxn>
                <a:cxn ang="0">
                  <a:pos x="connsiteX14166" y="connsiteY14166"/>
                </a:cxn>
                <a:cxn ang="0">
                  <a:pos x="connsiteX14167" y="connsiteY14167"/>
                </a:cxn>
                <a:cxn ang="0">
                  <a:pos x="connsiteX14168" y="connsiteY14168"/>
                </a:cxn>
                <a:cxn ang="0">
                  <a:pos x="connsiteX14169" y="connsiteY14169"/>
                </a:cxn>
                <a:cxn ang="0">
                  <a:pos x="connsiteX14170" y="connsiteY14170"/>
                </a:cxn>
                <a:cxn ang="0">
                  <a:pos x="connsiteX14171" y="connsiteY14171"/>
                </a:cxn>
                <a:cxn ang="0">
                  <a:pos x="connsiteX14172" y="connsiteY14172"/>
                </a:cxn>
                <a:cxn ang="0">
                  <a:pos x="connsiteX14173" y="connsiteY14173"/>
                </a:cxn>
                <a:cxn ang="0">
                  <a:pos x="connsiteX14174" y="connsiteY14174"/>
                </a:cxn>
                <a:cxn ang="0">
                  <a:pos x="connsiteX14175" y="connsiteY14175"/>
                </a:cxn>
                <a:cxn ang="0">
                  <a:pos x="connsiteX14176" y="connsiteY14176"/>
                </a:cxn>
                <a:cxn ang="0">
                  <a:pos x="connsiteX14177" y="connsiteY14177"/>
                </a:cxn>
                <a:cxn ang="0">
                  <a:pos x="connsiteX14178" y="connsiteY14178"/>
                </a:cxn>
                <a:cxn ang="0">
                  <a:pos x="connsiteX14179" y="connsiteY14179"/>
                </a:cxn>
                <a:cxn ang="0">
                  <a:pos x="connsiteX14180" y="connsiteY14180"/>
                </a:cxn>
                <a:cxn ang="0">
                  <a:pos x="connsiteX14181" y="connsiteY14181"/>
                </a:cxn>
                <a:cxn ang="0">
                  <a:pos x="connsiteX14182" y="connsiteY14182"/>
                </a:cxn>
                <a:cxn ang="0">
                  <a:pos x="connsiteX14183" y="connsiteY14183"/>
                </a:cxn>
                <a:cxn ang="0">
                  <a:pos x="connsiteX14184" y="connsiteY14184"/>
                </a:cxn>
                <a:cxn ang="0">
                  <a:pos x="connsiteX14185" y="connsiteY14185"/>
                </a:cxn>
                <a:cxn ang="0">
                  <a:pos x="connsiteX14186" y="connsiteY14186"/>
                </a:cxn>
                <a:cxn ang="0">
                  <a:pos x="connsiteX14187" y="connsiteY14187"/>
                </a:cxn>
                <a:cxn ang="0">
                  <a:pos x="connsiteX14188" y="connsiteY14188"/>
                </a:cxn>
                <a:cxn ang="0">
                  <a:pos x="connsiteX14189" y="connsiteY14189"/>
                </a:cxn>
                <a:cxn ang="0">
                  <a:pos x="connsiteX14190" y="connsiteY14190"/>
                </a:cxn>
                <a:cxn ang="0">
                  <a:pos x="connsiteX14191" y="connsiteY14191"/>
                </a:cxn>
                <a:cxn ang="0">
                  <a:pos x="connsiteX14192" y="connsiteY14192"/>
                </a:cxn>
                <a:cxn ang="0">
                  <a:pos x="connsiteX14193" y="connsiteY14193"/>
                </a:cxn>
                <a:cxn ang="0">
                  <a:pos x="connsiteX14194" y="connsiteY14194"/>
                </a:cxn>
                <a:cxn ang="0">
                  <a:pos x="connsiteX14195" y="connsiteY14195"/>
                </a:cxn>
                <a:cxn ang="0">
                  <a:pos x="connsiteX14196" y="connsiteY14196"/>
                </a:cxn>
                <a:cxn ang="0">
                  <a:pos x="connsiteX14197" y="connsiteY14197"/>
                </a:cxn>
                <a:cxn ang="0">
                  <a:pos x="connsiteX14198" y="connsiteY14198"/>
                </a:cxn>
                <a:cxn ang="0">
                  <a:pos x="connsiteX14199" y="connsiteY14199"/>
                </a:cxn>
                <a:cxn ang="0">
                  <a:pos x="connsiteX14200" y="connsiteY14200"/>
                </a:cxn>
                <a:cxn ang="0">
                  <a:pos x="connsiteX14201" y="connsiteY14201"/>
                </a:cxn>
                <a:cxn ang="0">
                  <a:pos x="connsiteX14202" y="connsiteY14202"/>
                </a:cxn>
                <a:cxn ang="0">
                  <a:pos x="connsiteX14203" y="connsiteY14203"/>
                </a:cxn>
                <a:cxn ang="0">
                  <a:pos x="connsiteX14204" y="connsiteY14204"/>
                </a:cxn>
                <a:cxn ang="0">
                  <a:pos x="connsiteX14205" y="connsiteY14205"/>
                </a:cxn>
                <a:cxn ang="0">
                  <a:pos x="connsiteX14206" y="connsiteY14206"/>
                </a:cxn>
                <a:cxn ang="0">
                  <a:pos x="connsiteX14207" y="connsiteY14207"/>
                </a:cxn>
                <a:cxn ang="0">
                  <a:pos x="connsiteX14208" y="connsiteY14208"/>
                </a:cxn>
                <a:cxn ang="0">
                  <a:pos x="connsiteX14209" y="connsiteY14209"/>
                </a:cxn>
                <a:cxn ang="0">
                  <a:pos x="connsiteX14210" y="connsiteY14210"/>
                </a:cxn>
                <a:cxn ang="0">
                  <a:pos x="connsiteX14211" y="connsiteY14211"/>
                </a:cxn>
                <a:cxn ang="0">
                  <a:pos x="connsiteX14212" y="connsiteY14212"/>
                </a:cxn>
                <a:cxn ang="0">
                  <a:pos x="connsiteX14213" y="connsiteY14213"/>
                </a:cxn>
                <a:cxn ang="0">
                  <a:pos x="connsiteX14214" y="connsiteY14214"/>
                </a:cxn>
                <a:cxn ang="0">
                  <a:pos x="connsiteX14215" y="connsiteY14215"/>
                </a:cxn>
                <a:cxn ang="0">
                  <a:pos x="connsiteX14216" y="connsiteY14216"/>
                </a:cxn>
                <a:cxn ang="0">
                  <a:pos x="connsiteX14217" y="connsiteY14217"/>
                </a:cxn>
                <a:cxn ang="0">
                  <a:pos x="connsiteX14218" y="connsiteY14218"/>
                </a:cxn>
                <a:cxn ang="0">
                  <a:pos x="connsiteX14219" y="connsiteY14219"/>
                </a:cxn>
                <a:cxn ang="0">
                  <a:pos x="connsiteX14220" y="connsiteY14220"/>
                </a:cxn>
                <a:cxn ang="0">
                  <a:pos x="connsiteX14221" y="connsiteY14221"/>
                </a:cxn>
                <a:cxn ang="0">
                  <a:pos x="connsiteX14222" y="connsiteY14222"/>
                </a:cxn>
                <a:cxn ang="0">
                  <a:pos x="connsiteX14223" y="connsiteY14223"/>
                </a:cxn>
                <a:cxn ang="0">
                  <a:pos x="connsiteX14224" y="connsiteY14224"/>
                </a:cxn>
                <a:cxn ang="0">
                  <a:pos x="connsiteX14225" y="connsiteY14225"/>
                </a:cxn>
                <a:cxn ang="0">
                  <a:pos x="connsiteX14226" y="connsiteY14226"/>
                </a:cxn>
                <a:cxn ang="0">
                  <a:pos x="connsiteX14227" y="connsiteY14227"/>
                </a:cxn>
                <a:cxn ang="0">
                  <a:pos x="connsiteX14228" y="connsiteY14228"/>
                </a:cxn>
                <a:cxn ang="0">
                  <a:pos x="connsiteX14229" y="connsiteY14229"/>
                </a:cxn>
                <a:cxn ang="0">
                  <a:pos x="connsiteX14230" y="connsiteY14230"/>
                </a:cxn>
                <a:cxn ang="0">
                  <a:pos x="connsiteX14231" y="connsiteY14231"/>
                </a:cxn>
                <a:cxn ang="0">
                  <a:pos x="connsiteX14232" y="connsiteY14232"/>
                </a:cxn>
                <a:cxn ang="0">
                  <a:pos x="connsiteX14233" y="connsiteY14233"/>
                </a:cxn>
                <a:cxn ang="0">
                  <a:pos x="connsiteX14234" y="connsiteY14234"/>
                </a:cxn>
                <a:cxn ang="0">
                  <a:pos x="connsiteX14235" y="connsiteY14235"/>
                </a:cxn>
                <a:cxn ang="0">
                  <a:pos x="connsiteX14236" y="connsiteY14236"/>
                </a:cxn>
                <a:cxn ang="0">
                  <a:pos x="connsiteX14237" y="connsiteY14237"/>
                </a:cxn>
                <a:cxn ang="0">
                  <a:pos x="connsiteX14238" y="connsiteY14238"/>
                </a:cxn>
                <a:cxn ang="0">
                  <a:pos x="connsiteX14239" y="connsiteY14239"/>
                </a:cxn>
                <a:cxn ang="0">
                  <a:pos x="connsiteX14240" y="connsiteY14240"/>
                </a:cxn>
                <a:cxn ang="0">
                  <a:pos x="connsiteX14241" y="connsiteY14241"/>
                </a:cxn>
                <a:cxn ang="0">
                  <a:pos x="connsiteX14242" y="connsiteY14242"/>
                </a:cxn>
                <a:cxn ang="0">
                  <a:pos x="connsiteX14243" y="connsiteY14243"/>
                </a:cxn>
                <a:cxn ang="0">
                  <a:pos x="connsiteX14244" y="connsiteY14244"/>
                </a:cxn>
                <a:cxn ang="0">
                  <a:pos x="connsiteX14245" y="connsiteY14245"/>
                </a:cxn>
                <a:cxn ang="0">
                  <a:pos x="connsiteX14246" y="connsiteY14246"/>
                </a:cxn>
                <a:cxn ang="0">
                  <a:pos x="connsiteX14247" y="connsiteY14247"/>
                </a:cxn>
                <a:cxn ang="0">
                  <a:pos x="connsiteX14248" y="connsiteY14248"/>
                </a:cxn>
                <a:cxn ang="0">
                  <a:pos x="connsiteX14249" y="connsiteY14249"/>
                </a:cxn>
                <a:cxn ang="0">
                  <a:pos x="connsiteX14250" y="connsiteY14250"/>
                </a:cxn>
                <a:cxn ang="0">
                  <a:pos x="connsiteX14251" y="connsiteY14251"/>
                </a:cxn>
                <a:cxn ang="0">
                  <a:pos x="connsiteX14252" y="connsiteY14252"/>
                </a:cxn>
                <a:cxn ang="0">
                  <a:pos x="connsiteX14253" y="connsiteY14253"/>
                </a:cxn>
                <a:cxn ang="0">
                  <a:pos x="connsiteX14254" y="connsiteY14254"/>
                </a:cxn>
                <a:cxn ang="0">
                  <a:pos x="connsiteX14255" y="connsiteY14255"/>
                </a:cxn>
                <a:cxn ang="0">
                  <a:pos x="connsiteX14256" y="connsiteY14256"/>
                </a:cxn>
                <a:cxn ang="0">
                  <a:pos x="connsiteX14257" y="connsiteY14257"/>
                </a:cxn>
                <a:cxn ang="0">
                  <a:pos x="connsiteX14258" y="connsiteY14258"/>
                </a:cxn>
                <a:cxn ang="0">
                  <a:pos x="connsiteX14259" y="connsiteY14259"/>
                </a:cxn>
                <a:cxn ang="0">
                  <a:pos x="connsiteX14260" y="connsiteY14260"/>
                </a:cxn>
                <a:cxn ang="0">
                  <a:pos x="connsiteX14261" y="connsiteY14261"/>
                </a:cxn>
                <a:cxn ang="0">
                  <a:pos x="connsiteX14262" y="connsiteY14262"/>
                </a:cxn>
                <a:cxn ang="0">
                  <a:pos x="connsiteX14263" y="connsiteY14263"/>
                </a:cxn>
                <a:cxn ang="0">
                  <a:pos x="connsiteX14264" y="connsiteY14264"/>
                </a:cxn>
                <a:cxn ang="0">
                  <a:pos x="connsiteX14265" y="connsiteY14265"/>
                </a:cxn>
                <a:cxn ang="0">
                  <a:pos x="connsiteX14266" y="connsiteY14266"/>
                </a:cxn>
                <a:cxn ang="0">
                  <a:pos x="connsiteX14267" y="connsiteY14267"/>
                </a:cxn>
                <a:cxn ang="0">
                  <a:pos x="connsiteX14268" y="connsiteY14268"/>
                </a:cxn>
                <a:cxn ang="0">
                  <a:pos x="connsiteX14269" y="connsiteY14269"/>
                </a:cxn>
                <a:cxn ang="0">
                  <a:pos x="connsiteX14270" y="connsiteY14270"/>
                </a:cxn>
                <a:cxn ang="0">
                  <a:pos x="connsiteX14271" y="connsiteY14271"/>
                </a:cxn>
                <a:cxn ang="0">
                  <a:pos x="connsiteX14272" y="connsiteY14272"/>
                </a:cxn>
                <a:cxn ang="0">
                  <a:pos x="connsiteX14273" y="connsiteY14273"/>
                </a:cxn>
                <a:cxn ang="0">
                  <a:pos x="connsiteX14274" y="connsiteY14274"/>
                </a:cxn>
                <a:cxn ang="0">
                  <a:pos x="connsiteX14275" y="connsiteY14275"/>
                </a:cxn>
                <a:cxn ang="0">
                  <a:pos x="connsiteX14276" y="connsiteY14276"/>
                </a:cxn>
                <a:cxn ang="0">
                  <a:pos x="connsiteX14277" y="connsiteY14277"/>
                </a:cxn>
                <a:cxn ang="0">
                  <a:pos x="connsiteX14278" y="connsiteY14278"/>
                </a:cxn>
                <a:cxn ang="0">
                  <a:pos x="connsiteX14279" y="connsiteY14279"/>
                </a:cxn>
                <a:cxn ang="0">
                  <a:pos x="connsiteX14280" y="connsiteY14280"/>
                </a:cxn>
                <a:cxn ang="0">
                  <a:pos x="connsiteX14281" y="connsiteY14281"/>
                </a:cxn>
                <a:cxn ang="0">
                  <a:pos x="connsiteX14282" y="connsiteY14282"/>
                </a:cxn>
                <a:cxn ang="0">
                  <a:pos x="connsiteX14283" y="connsiteY14283"/>
                </a:cxn>
                <a:cxn ang="0">
                  <a:pos x="connsiteX14284" y="connsiteY14284"/>
                </a:cxn>
                <a:cxn ang="0">
                  <a:pos x="connsiteX14285" y="connsiteY14285"/>
                </a:cxn>
                <a:cxn ang="0">
                  <a:pos x="connsiteX14286" y="connsiteY14286"/>
                </a:cxn>
                <a:cxn ang="0">
                  <a:pos x="connsiteX14287" y="connsiteY14287"/>
                </a:cxn>
                <a:cxn ang="0">
                  <a:pos x="connsiteX14288" y="connsiteY14288"/>
                </a:cxn>
                <a:cxn ang="0">
                  <a:pos x="connsiteX14289" y="connsiteY14289"/>
                </a:cxn>
                <a:cxn ang="0">
                  <a:pos x="connsiteX14290" y="connsiteY14290"/>
                </a:cxn>
                <a:cxn ang="0">
                  <a:pos x="connsiteX14291" y="connsiteY14291"/>
                </a:cxn>
                <a:cxn ang="0">
                  <a:pos x="connsiteX14292" y="connsiteY14292"/>
                </a:cxn>
                <a:cxn ang="0">
                  <a:pos x="connsiteX14293" y="connsiteY14293"/>
                </a:cxn>
                <a:cxn ang="0">
                  <a:pos x="connsiteX14294" y="connsiteY14294"/>
                </a:cxn>
                <a:cxn ang="0">
                  <a:pos x="connsiteX14295" y="connsiteY14295"/>
                </a:cxn>
                <a:cxn ang="0">
                  <a:pos x="connsiteX14296" y="connsiteY14296"/>
                </a:cxn>
                <a:cxn ang="0">
                  <a:pos x="connsiteX14297" y="connsiteY14297"/>
                </a:cxn>
                <a:cxn ang="0">
                  <a:pos x="connsiteX14298" y="connsiteY14298"/>
                </a:cxn>
                <a:cxn ang="0">
                  <a:pos x="connsiteX14299" y="connsiteY14299"/>
                </a:cxn>
                <a:cxn ang="0">
                  <a:pos x="connsiteX14300" y="connsiteY14300"/>
                </a:cxn>
                <a:cxn ang="0">
                  <a:pos x="connsiteX14301" y="connsiteY14301"/>
                </a:cxn>
                <a:cxn ang="0">
                  <a:pos x="connsiteX14302" y="connsiteY14302"/>
                </a:cxn>
                <a:cxn ang="0">
                  <a:pos x="connsiteX14303" y="connsiteY14303"/>
                </a:cxn>
                <a:cxn ang="0">
                  <a:pos x="connsiteX14304" y="connsiteY14304"/>
                </a:cxn>
                <a:cxn ang="0">
                  <a:pos x="connsiteX14305" y="connsiteY14305"/>
                </a:cxn>
                <a:cxn ang="0">
                  <a:pos x="connsiteX14306" y="connsiteY14306"/>
                </a:cxn>
                <a:cxn ang="0">
                  <a:pos x="connsiteX14307" y="connsiteY14307"/>
                </a:cxn>
                <a:cxn ang="0">
                  <a:pos x="connsiteX14308" y="connsiteY14308"/>
                </a:cxn>
                <a:cxn ang="0">
                  <a:pos x="connsiteX14309" y="connsiteY14309"/>
                </a:cxn>
                <a:cxn ang="0">
                  <a:pos x="connsiteX14310" y="connsiteY14310"/>
                </a:cxn>
                <a:cxn ang="0">
                  <a:pos x="connsiteX14311" y="connsiteY14311"/>
                </a:cxn>
                <a:cxn ang="0">
                  <a:pos x="connsiteX14312" y="connsiteY14312"/>
                </a:cxn>
                <a:cxn ang="0">
                  <a:pos x="connsiteX14313" y="connsiteY14313"/>
                </a:cxn>
                <a:cxn ang="0">
                  <a:pos x="connsiteX14314" y="connsiteY14314"/>
                </a:cxn>
                <a:cxn ang="0">
                  <a:pos x="connsiteX14315" y="connsiteY14315"/>
                </a:cxn>
                <a:cxn ang="0">
                  <a:pos x="connsiteX14316" y="connsiteY14316"/>
                </a:cxn>
                <a:cxn ang="0">
                  <a:pos x="connsiteX14317" y="connsiteY14317"/>
                </a:cxn>
                <a:cxn ang="0">
                  <a:pos x="connsiteX14318" y="connsiteY14318"/>
                </a:cxn>
                <a:cxn ang="0">
                  <a:pos x="connsiteX14319" y="connsiteY14319"/>
                </a:cxn>
                <a:cxn ang="0">
                  <a:pos x="connsiteX14320" y="connsiteY14320"/>
                </a:cxn>
                <a:cxn ang="0">
                  <a:pos x="connsiteX14321" y="connsiteY14321"/>
                </a:cxn>
                <a:cxn ang="0">
                  <a:pos x="connsiteX14322" y="connsiteY14322"/>
                </a:cxn>
                <a:cxn ang="0">
                  <a:pos x="connsiteX14323" y="connsiteY14323"/>
                </a:cxn>
                <a:cxn ang="0">
                  <a:pos x="connsiteX14324" y="connsiteY14324"/>
                </a:cxn>
                <a:cxn ang="0">
                  <a:pos x="connsiteX14325" y="connsiteY14325"/>
                </a:cxn>
                <a:cxn ang="0">
                  <a:pos x="connsiteX14326" y="connsiteY14326"/>
                </a:cxn>
                <a:cxn ang="0">
                  <a:pos x="connsiteX14327" y="connsiteY14327"/>
                </a:cxn>
                <a:cxn ang="0">
                  <a:pos x="connsiteX14328" y="connsiteY14328"/>
                </a:cxn>
                <a:cxn ang="0">
                  <a:pos x="connsiteX14329" y="connsiteY14329"/>
                </a:cxn>
                <a:cxn ang="0">
                  <a:pos x="connsiteX14330" y="connsiteY14330"/>
                </a:cxn>
                <a:cxn ang="0">
                  <a:pos x="connsiteX14331" y="connsiteY14331"/>
                </a:cxn>
                <a:cxn ang="0">
                  <a:pos x="connsiteX14332" y="connsiteY14332"/>
                </a:cxn>
                <a:cxn ang="0">
                  <a:pos x="connsiteX14333" y="connsiteY14333"/>
                </a:cxn>
                <a:cxn ang="0">
                  <a:pos x="connsiteX14334" y="connsiteY14334"/>
                </a:cxn>
                <a:cxn ang="0">
                  <a:pos x="connsiteX14335" y="connsiteY14335"/>
                </a:cxn>
                <a:cxn ang="0">
                  <a:pos x="connsiteX14336" y="connsiteY14336"/>
                </a:cxn>
                <a:cxn ang="0">
                  <a:pos x="connsiteX14337" y="connsiteY14337"/>
                </a:cxn>
                <a:cxn ang="0">
                  <a:pos x="connsiteX14338" y="connsiteY14338"/>
                </a:cxn>
                <a:cxn ang="0">
                  <a:pos x="connsiteX14339" y="connsiteY14339"/>
                </a:cxn>
                <a:cxn ang="0">
                  <a:pos x="connsiteX14340" y="connsiteY14340"/>
                </a:cxn>
                <a:cxn ang="0">
                  <a:pos x="connsiteX14341" y="connsiteY14341"/>
                </a:cxn>
                <a:cxn ang="0">
                  <a:pos x="connsiteX14342" y="connsiteY14342"/>
                </a:cxn>
                <a:cxn ang="0">
                  <a:pos x="connsiteX14343" y="connsiteY14343"/>
                </a:cxn>
                <a:cxn ang="0">
                  <a:pos x="connsiteX14344" y="connsiteY14344"/>
                </a:cxn>
                <a:cxn ang="0">
                  <a:pos x="connsiteX14345" y="connsiteY14345"/>
                </a:cxn>
                <a:cxn ang="0">
                  <a:pos x="connsiteX14346" y="connsiteY14346"/>
                </a:cxn>
                <a:cxn ang="0">
                  <a:pos x="connsiteX14347" y="connsiteY14347"/>
                </a:cxn>
                <a:cxn ang="0">
                  <a:pos x="connsiteX14348" y="connsiteY14348"/>
                </a:cxn>
                <a:cxn ang="0">
                  <a:pos x="connsiteX14349" y="connsiteY14349"/>
                </a:cxn>
                <a:cxn ang="0">
                  <a:pos x="connsiteX14350" y="connsiteY14350"/>
                </a:cxn>
                <a:cxn ang="0">
                  <a:pos x="connsiteX14351" y="connsiteY14351"/>
                </a:cxn>
                <a:cxn ang="0">
                  <a:pos x="connsiteX14352" y="connsiteY14352"/>
                </a:cxn>
                <a:cxn ang="0">
                  <a:pos x="connsiteX14353" y="connsiteY14353"/>
                </a:cxn>
                <a:cxn ang="0">
                  <a:pos x="connsiteX14354" y="connsiteY14354"/>
                </a:cxn>
                <a:cxn ang="0">
                  <a:pos x="connsiteX14355" y="connsiteY14355"/>
                </a:cxn>
                <a:cxn ang="0">
                  <a:pos x="connsiteX14356" y="connsiteY14356"/>
                </a:cxn>
                <a:cxn ang="0">
                  <a:pos x="connsiteX14357" y="connsiteY14357"/>
                </a:cxn>
                <a:cxn ang="0">
                  <a:pos x="connsiteX14358" y="connsiteY14358"/>
                </a:cxn>
                <a:cxn ang="0">
                  <a:pos x="connsiteX14359" y="connsiteY14359"/>
                </a:cxn>
                <a:cxn ang="0">
                  <a:pos x="connsiteX14360" y="connsiteY14360"/>
                </a:cxn>
                <a:cxn ang="0">
                  <a:pos x="connsiteX14361" y="connsiteY14361"/>
                </a:cxn>
                <a:cxn ang="0">
                  <a:pos x="connsiteX14362" y="connsiteY14362"/>
                </a:cxn>
                <a:cxn ang="0">
                  <a:pos x="connsiteX14363" y="connsiteY14363"/>
                </a:cxn>
                <a:cxn ang="0">
                  <a:pos x="connsiteX14364" y="connsiteY14364"/>
                </a:cxn>
                <a:cxn ang="0">
                  <a:pos x="connsiteX14365" y="connsiteY14365"/>
                </a:cxn>
                <a:cxn ang="0">
                  <a:pos x="connsiteX14366" y="connsiteY14366"/>
                </a:cxn>
                <a:cxn ang="0">
                  <a:pos x="connsiteX14367" y="connsiteY14367"/>
                </a:cxn>
                <a:cxn ang="0">
                  <a:pos x="connsiteX14368" y="connsiteY14368"/>
                </a:cxn>
                <a:cxn ang="0">
                  <a:pos x="connsiteX14369" y="connsiteY14369"/>
                </a:cxn>
                <a:cxn ang="0">
                  <a:pos x="connsiteX14370" y="connsiteY14370"/>
                </a:cxn>
                <a:cxn ang="0">
                  <a:pos x="connsiteX14371" y="connsiteY14371"/>
                </a:cxn>
                <a:cxn ang="0">
                  <a:pos x="connsiteX14372" y="connsiteY14372"/>
                </a:cxn>
                <a:cxn ang="0">
                  <a:pos x="connsiteX14373" y="connsiteY14373"/>
                </a:cxn>
                <a:cxn ang="0">
                  <a:pos x="connsiteX14374" y="connsiteY14374"/>
                </a:cxn>
                <a:cxn ang="0">
                  <a:pos x="connsiteX14375" y="connsiteY14375"/>
                </a:cxn>
                <a:cxn ang="0">
                  <a:pos x="connsiteX14376" y="connsiteY14376"/>
                </a:cxn>
                <a:cxn ang="0">
                  <a:pos x="connsiteX14377" y="connsiteY14377"/>
                </a:cxn>
                <a:cxn ang="0">
                  <a:pos x="connsiteX14378" y="connsiteY14378"/>
                </a:cxn>
                <a:cxn ang="0">
                  <a:pos x="connsiteX14379" y="connsiteY14379"/>
                </a:cxn>
                <a:cxn ang="0">
                  <a:pos x="connsiteX14380" y="connsiteY14380"/>
                </a:cxn>
                <a:cxn ang="0">
                  <a:pos x="connsiteX14381" y="connsiteY14381"/>
                </a:cxn>
                <a:cxn ang="0">
                  <a:pos x="connsiteX14382" y="connsiteY14382"/>
                </a:cxn>
                <a:cxn ang="0">
                  <a:pos x="connsiteX14383" y="connsiteY14383"/>
                </a:cxn>
                <a:cxn ang="0">
                  <a:pos x="connsiteX14384" y="connsiteY14384"/>
                </a:cxn>
                <a:cxn ang="0">
                  <a:pos x="connsiteX14385" y="connsiteY14385"/>
                </a:cxn>
                <a:cxn ang="0">
                  <a:pos x="connsiteX14386" y="connsiteY14386"/>
                </a:cxn>
                <a:cxn ang="0">
                  <a:pos x="connsiteX14387" y="connsiteY14387"/>
                </a:cxn>
                <a:cxn ang="0">
                  <a:pos x="connsiteX14388" y="connsiteY14388"/>
                </a:cxn>
                <a:cxn ang="0">
                  <a:pos x="connsiteX14389" y="connsiteY14389"/>
                </a:cxn>
                <a:cxn ang="0">
                  <a:pos x="connsiteX14390" y="connsiteY14390"/>
                </a:cxn>
                <a:cxn ang="0">
                  <a:pos x="connsiteX14391" y="connsiteY14391"/>
                </a:cxn>
                <a:cxn ang="0">
                  <a:pos x="connsiteX14392" y="connsiteY14392"/>
                </a:cxn>
                <a:cxn ang="0">
                  <a:pos x="connsiteX14393" y="connsiteY14393"/>
                </a:cxn>
                <a:cxn ang="0">
                  <a:pos x="connsiteX14394" y="connsiteY14394"/>
                </a:cxn>
                <a:cxn ang="0">
                  <a:pos x="connsiteX14395" y="connsiteY14395"/>
                </a:cxn>
                <a:cxn ang="0">
                  <a:pos x="connsiteX14396" y="connsiteY14396"/>
                </a:cxn>
                <a:cxn ang="0">
                  <a:pos x="connsiteX14397" y="connsiteY14397"/>
                </a:cxn>
                <a:cxn ang="0">
                  <a:pos x="connsiteX14398" y="connsiteY14398"/>
                </a:cxn>
                <a:cxn ang="0">
                  <a:pos x="connsiteX14399" y="connsiteY14399"/>
                </a:cxn>
                <a:cxn ang="0">
                  <a:pos x="connsiteX14400" y="connsiteY14400"/>
                </a:cxn>
                <a:cxn ang="0">
                  <a:pos x="connsiteX14401" y="connsiteY14401"/>
                </a:cxn>
                <a:cxn ang="0">
                  <a:pos x="connsiteX14402" y="connsiteY14402"/>
                </a:cxn>
                <a:cxn ang="0">
                  <a:pos x="connsiteX14403" y="connsiteY14403"/>
                </a:cxn>
                <a:cxn ang="0">
                  <a:pos x="connsiteX14404" y="connsiteY14404"/>
                </a:cxn>
                <a:cxn ang="0">
                  <a:pos x="connsiteX14405" y="connsiteY14405"/>
                </a:cxn>
                <a:cxn ang="0">
                  <a:pos x="connsiteX14406" y="connsiteY14406"/>
                </a:cxn>
                <a:cxn ang="0">
                  <a:pos x="connsiteX14407" y="connsiteY14407"/>
                </a:cxn>
                <a:cxn ang="0">
                  <a:pos x="connsiteX14408" y="connsiteY14408"/>
                </a:cxn>
                <a:cxn ang="0">
                  <a:pos x="connsiteX14409" y="connsiteY14409"/>
                </a:cxn>
                <a:cxn ang="0">
                  <a:pos x="connsiteX14410" y="connsiteY14410"/>
                </a:cxn>
                <a:cxn ang="0">
                  <a:pos x="connsiteX14411" y="connsiteY14411"/>
                </a:cxn>
                <a:cxn ang="0">
                  <a:pos x="connsiteX14412" y="connsiteY14412"/>
                </a:cxn>
                <a:cxn ang="0">
                  <a:pos x="connsiteX14413" y="connsiteY14413"/>
                </a:cxn>
                <a:cxn ang="0">
                  <a:pos x="connsiteX14414" y="connsiteY14414"/>
                </a:cxn>
                <a:cxn ang="0">
                  <a:pos x="connsiteX14415" y="connsiteY14415"/>
                </a:cxn>
                <a:cxn ang="0">
                  <a:pos x="connsiteX14416" y="connsiteY14416"/>
                </a:cxn>
                <a:cxn ang="0">
                  <a:pos x="connsiteX14417" y="connsiteY14417"/>
                </a:cxn>
                <a:cxn ang="0">
                  <a:pos x="connsiteX14418" y="connsiteY14418"/>
                </a:cxn>
                <a:cxn ang="0">
                  <a:pos x="connsiteX14419" y="connsiteY14419"/>
                </a:cxn>
                <a:cxn ang="0">
                  <a:pos x="connsiteX14420" y="connsiteY14420"/>
                </a:cxn>
                <a:cxn ang="0">
                  <a:pos x="connsiteX14421" y="connsiteY14421"/>
                </a:cxn>
                <a:cxn ang="0">
                  <a:pos x="connsiteX14422" y="connsiteY14422"/>
                </a:cxn>
                <a:cxn ang="0">
                  <a:pos x="connsiteX14423" y="connsiteY14423"/>
                </a:cxn>
                <a:cxn ang="0">
                  <a:pos x="connsiteX14424" y="connsiteY14424"/>
                </a:cxn>
                <a:cxn ang="0">
                  <a:pos x="connsiteX14425" y="connsiteY14425"/>
                </a:cxn>
                <a:cxn ang="0">
                  <a:pos x="connsiteX14426" y="connsiteY14426"/>
                </a:cxn>
                <a:cxn ang="0">
                  <a:pos x="connsiteX14427" y="connsiteY14427"/>
                </a:cxn>
                <a:cxn ang="0">
                  <a:pos x="connsiteX14428" y="connsiteY14428"/>
                </a:cxn>
                <a:cxn ang="0">
                  <a:pos x="connsiteX14429" y="connsiteY14429"/>
                </a:cxn>
                <a:cxn ang="0">
                  <a:pos x="connsiteX14430" y="connsiteY14430"/>
                </a:cxn>
                <a:cxn ang="0">
                  <a:pos x="connsiteX14431" y="connsiteY14431"/>
                </a:cxn>
                <a:cxn ang="0">
                  <a:pos x="connsiteX14432" y="connsiteY14432"/>
                </a:cxn>
                <a:cxn ang="0">
                  <a:pos x="connsiteX14433" y="connsiteY14433"/>
                </a:cxn>
                <a:cxn ang="0">
                  <a:pos x="connsiteX14434" y="connsiteY14434"/>
                </a:cxn>
                <a:cxn ang="0">
                  <a:pos x="connsiteX14435" y="connsiteY14435"/>
                </a:cxn>
                <a:cxn ang="0">
                  <a:pos x="connsiteX14436" y="connsiteY14436"/>
                </a:cxn>
                <a:cxn ang="0">
                  <a:pos x="connsiteX14437" y="connsiteY14437"/>
                </a:cxn>
                <a:cxn ang="0">
                  <a:pos x="connsiteX14438" y="connsiteY14438"/>
                </a:cxn>
                <a:cxn ang="0">
                  <a:pos x="connsiteX14439" y="connsiteY14439"/>
                </a:cxn>
                <a:cxn ang="0">
                  <a:pos x="connsiteX14440" y="connsiteY14440"/>
                </a:cxn>
                <a:cxn ang="0">
                  <a:pos x="connsiteX14441" y="connsiteY14441"/>
                </a:cxn>
                <a:cxn ang="0">
                  <a:pos x="connsiteX14442" y="connsiteY14442"/>
                </a:cxn>
                <a:cxn ang="0">
                  <a:pos x="connsiteX14443" y="connsiteY14443"/>
                </a:cxn>
                <a:cxn ang="0">
                  <a:pos x="connsiteX14444" y="connsiteY14444"/>
                </a:cxn>
                <a:cxn ang="0">
                  <a:pos x="connsiteX14445" y="connsiteY14445"/>
                </a:cxn>
                <a:cxn ang="0">
                  <a:pos x="connsiteX14446" y="connsiteY14446"/>
                </a:cxn>
                <a:cxn ang="0">
                  <a:pos x="connsiteX14447" y="connsiteY14447"/>
                </a:cxn>
                <a:cxn ang="0">
                  <a:pos x="connsiteX14448" y="connsiteY14448"/>
                </a:cxn>
                <a:cxn ang="0">
                  <a:pos x="connsiteX14449" y="connsiteY14449"/>
                </a:cxn>
                <a:cxn ang="0">
                  <a:pos x="connsiteX14450" y="connsiteY14450"/>
                </a:cxn>
                <a:cxn ang="0">
                  <a:pos x="connsiteX14451" y="connsiteY14451"/>
                </a:cxn>
                <a:cxn ang="0">
                  <a:pos x="connsiteX14452" y="connsiteY14452"/>
                </a:cxn>
                <a:cxn ang="0">
                  <a:pos x="connsiteX14453" y="connsiteY14453"/>
                </a:cxn>
                <a:cxn ang="0">
                  <a:pos x="connsiteX14454" y="connsiteY14454"/>
                </a:cxn>
                <a:cxn ang="0">
                  <a:pos x="connsiteX14455" y="connsiteY14455"/>
                </a:cxn>
                <a:cxn ang="0">
                  <a:pos x="connsiteX14456" y="connsiteY14456"/>
                </a:cxn>
                <a:cxn ang="0">
                  <a:pos x="connsiteX14457" y="connsiteY14457"/>
                </a:cxn>
                <a:cxn ang="0">
                  <a:pos x="connsiteX14458" y="connsiteY14458"/>
                </a:cxn>
                <a:cxn ang="0">
                  <a:pos x="connsiteX14459" y="connsiteY14459"/>
                </a:cxn>
                <a:cxn ang="0">
                  <a:pos x="connsiteX14460" y="connsiteY14460"/>
                </a:cxn>
                <a:cxn ang="0">
                  <a:pos x="connsiteX14461" y="connsiteY14461"/>
                </a:cxn>
                <a:cxn ang="0">
                  <a:pos x="connsiteX14462" y="connsiteY14462"/>
                </a:cxn>
                <a:cxn ang="0">
                  <a:pos x="connsiteX14463" y="connsiteY14463"/>
                </a:cxn>
                <a:cxn ang="0">
                  <a:pos x="connsiteX14464" y="connsiteY14464"/>
                </a:cxn>
                <a:cxn ang="0">
                  <a:pos x="connsiteX14465" y="connsiteY14465"/>
                </a:cxn>
                <a:cxn ang="0">
                  <a:pos x="connsiteX14466" y="connsiteY14466"/>
                </a:cxn>
                <a:cxn ang="0">
                  <a:pos x="connsiteX14467" y="connsiteY14467"/>
                </a:cxn>
                <a:cxn ang="0">
                  <a:pos x="connsiteX14468" y="connsiteY14468"/>
                </a:cxn>
                <a:cxn ang="0">
                  <a:pos x="connsiteX14469" y="connsiteY14469"/>
                </a:cxn>
                <a:cxn ang="0">
                  <a:pos x="connsiteX14470" y="connsiteY14470"/>
                </a:cxn>
                <a:cxn ang="0">
                  <a:pos x="connsiteX14471" y="connsiteY14471"/>
                </a:cxn>
                <a:cxn ang="0">
                  <a:pos x="connsiteX14472" y="connsiteY14472"/>
                </a:cxn>
                <a:cxn ang="0">
                  <a:pos x="connsiteX14473" y="connsiteY14473"/>
                </a:cxn>
                <a:cxn ang="0">
                  <a:pos x="connsiteX14474" y="connsiteY14474"/>
                </a:cxn>
                <a:cxn ang="0">
                  <a:pos x="connsiteX14475" y="connsiteY14475"/>
                </a:cxn>
                <a:cxn ang="0">
                  <a:pos x="connsiteX14476" y="connsiteY14476"/>
                </a:cxn>
                <a:cxn ang="0">
                  <a:pos x="connsiteX14477" y="connsiteY14477"/>
                </a:cxn>
                <a:cxn ang="0">
                  <a:pos x="connsiteX14478" y="connsiteY14478"/>
                </a:cxn>
                <a:cxn ang="0">
                  <a:pos x="connsiteX14479" y="connsiteY14479"/>
                </a:cxn>
                <a:cxn ang="0">
                  <a:pos x="connsiteX14480" y="connsiteY14480"/>
                </a:cxn>
                <a:cxn ang="0">
                  <a:pos x="connsiteX14481" y="connsiteY14481"/>
                </a:cxn>
                <a:cxn ang="0">
                  <a:pos x="connsiteX14482" y="connsiteY14482"/>
                </a:cxn>
                <a:cxn ang="0">
                  <a:pos x="connsiteX14483" y="connsiteY14483"/>
                </a:cxn>
                <a:cxn ang="0">
                  <a:pos x="connsiteX14484" y="connsiteY14484"/>
                </a:cxn>
                <a:cxn ang="0">
                  <a:pos x="connsiteX14485" y="connsiteY14485"/>
                </a:cxn>
                <a:cxn ang="0">
                  <a:pos x="connsiteX14486" y="connsiteY14486"/>
                </a:cxn>
                <a:cxn ang="0">
                  <a:pos x="connsiteX14487" y="connsiteY14487"/>
                </a:cxn>
                <a:cxn ang="0">
                  <a:pos x="connsiteX14488" y="connsiteY14488"/>
                </a:cxn>
                <a:cxn ang="0">
                  <a:pos x="connsiteX14489" y="connsiteY14489"/>
                </a:cxn>
                <a:cxn ang="0">
                  <a:pos x="connsiteX14490" y="connsiteY14490"/>
                </a:cxn>
                <a:cxn ang="0">
                  <a:pos x="connsiteX14491" y="connsiteY14491"/>
                </a:cxn>
                <a:cxn ang="0">
                  <a:pos x="connsiteX14492" y="connsiteY14492"/>
                </a:cxn>
                <a:cxn ang="0">
                  <a:pos x="connsiteX14493" y="connsiteY14493"/>
                </a:cxn>
                <a:cxn ang="0">
                  <a:pos x="connsiteX14494" y="connsiteY14494"/>
                </a:cxn>
                <a:cxn ang="0">
                  <a:pos x="connsiteX14495" y="connsiteY14495"/>
                </a:cxn>
                <a:cxn ang="0">
                  <a:pos x="connsiteX14496" y="connsiteY14496"/>
                </a:cxn>
                <a:cxn ang="0">
                  <a:pos x="connsiteX14497" y="connsiteY14497"/>
                </a:cxn>
                <a:cxn ang="0">
                  <a:pos x="connsiteX14498" y="connsiteY14498"/>
                </a:cxn>
                <a:cxn ang="0">
                  <a:pos x="connsiteX14499" y="connsiteY14499"/>
                </a:cxn>
                <a:cxn ang="0">
                  <a:pos x="connsiteX14500" y="connsiteY14500"/>
                </a:cxn>
                <a:cxn ang="0">
                  <a:pos x="connsiteX14501" y="connsiteY14501"/>
                </a:cxn>
                <a:cxn ang="0">
                  <a:pos x="connsiteX14502" y="connsiteY14502"/>
                </a:cxn>
                <a:cxn ang="0">
                  <a:pos x="connsiteX14503" y="connsiteY14503"/>
                </a:cxn>
                <a:cxn ang="0">
                  <a:pos x="connsiteX14504" y="connsiteY14504"/>
                </a:cxn>
                <a:cxn ang="0">
                  <a:pos x="connsiteX14505" y="connsiteY14505"/>
                </a:cxn>
                <a:cxn ang="0">
                  <a:pos x="connsiteX14506" y="connsiteY14506"/>
                </a:cxn>
                <a:cxn ang="0">
                  <a:pos x="connsiteX14507" y="connsiteY14507"/>
                </a:cxn>
                <a:cxn ang="0">
                  <a:pos x="connsiteX14508" y="connsiteY14508"/>
                </a:cxn>
                <a:cxn ang="0">
                  <a:pos x="connsiteX14509" y="connsiteY14509"/>
                </a:cxn>
                <a:cxn ang="0">
                  <a:pos x="connsiteX14510" y="connsiteY14510"/>
                </a:cxn>
                <a:cxn ang="0">
                  <a:pos x="connsiteX14511" y="connsiteY14511"/>
                </a:cxn>
                <a:cxn ang="0">
                  <a:pos x="connsiteX14512" y="connsiteY14512"/>
                </a:cxn>
                <a:cxn ang="0">
                  <a:pos x="connsiteX14513" y="connsiteY14513"/>
                </a:cxn>
                <a:cxn ang="0">
                  <a:pos x="connsiteX14514" y="connsiteY14514"/>
                </a:cxn>
                <a:cxn ang="0">
                  <a:pos x="connsiteX14515" y="connsiteY14515"/>
                </a:cxn>
                <a:cxn ang="0">
                  <a:pos x="connsiteX14516" y="connsiteY14516"/>
                </a:cxn>
                <a:cxn ang="0">
                  <a:pos x="connsiteX14517" y="connsiteY14517"/>
                </a:cxn>
                <a:cxn ang="0">
                  <a:pos x="connsiteX14518" y="connsiteY14518"/>
                </a:cxn>
                <a:cxn ang="0">
                  <a:pos x="connsiteX14519" y="connsiteY14519"/>
                </a:cxn>
                <a:cxn ang="0">
                  <a:pos x="connsiteX14520" y="connsiteY14520"/>
                </a:cxn>
                <a:cxn ang="0">
                  <a:pos x="connsiteX14521" y="connsiteY14521"/>
                </a:cxn>
                <a:cxn ang="0">
                  <a:pos x="connsiteX14522" y="connsiteY14522"/>
                </a:cxn>
                <a:cxn ang="0">
                  <a:pos x="connsiteX14523" y="connsiteY14523"/>
                </a:cxn>
                <a:cxn ang="0">
                  <a:pos x="connsiteX14524" y="connsiteY14524"/>
                </a:cxn>
                <a:cxn ang="0">
                  <a:pos x="connsiteX14525" y="connsiteY14525"/>
                </a:cxn>
                <a:cxn ang="0">
                  <a:pos x="connsiteX14526" y="connsiteY14526"/>
                </a:cxn>
                <a:cxn ang="0">
                  <a:pos x="connsiteX14527" y="connsiteY14527"/>
                </a:cxn>
                <a:cxn ang="0">
                  <a:pos x="connsiteX14528" y="connsiteY14528"/>
                </a:cxn>
                <a:cxn ang="0">
                  <a:pos x="connsiteX14529" y="connsiteY14529"/>
                </a:cxn>
                <a:cxn ang="0">
                  <a:pos x="connsiteX14530" y="connsiteY14530"/>
                </a:cxn>
                <a:cxn ang="0">
                  <a:pos x="connsiteX14531" y="connsiteY14531"/>
                </a:cxn>
                <a:cxn ang="0">
                  <a:pos x="connsiteX14532" y="connsiteY14532"/>
                </a:cxn>
                <a:cxn ang="0">
                  <a:pos x="connsiteX14533" y="connsiteY14533"/>
                </a:cxn>
                <a:cxn ang="0">
                  <a:pos x="connsiteX14534" y="connsiteY14534"/>
                </a:cxn>
                <a:cxn ang="0">
                  <a:pos x="connsiteX14535" y="connsiteY14535"/>
                </a:cxn>
                <a:cxn ang="0">
                  <a:pos x="connsiteX14536" y="connsiteY14536"/>
                </a:cxn>
                <a:cxn ang="0">
                  <a:pos x="connsiteX14537" y="connsiteY14537"/>
                </a:cxn>
                <a:cxn ang="0">
                  <a:pos x="connsiteX14538" y="connsiteY14538"/>
                </a:cxn>
                <a:cxn ang="0">
                  <a:pos x="connsiteX14539" y="connsiteY14539"/>
                </a:cxn>
                <a:cxn ang="0">
                  <a:pos x="connsiteX14540" y="connsiteY14540"/>
                </a:cxn>
                <a:cxn ang="0">
                  <a:pos x="connsiteX14541" y="connsiteY14541"/>
                </a:cxn>
                <a:cxn ang="0">
                  <a:pos x="connsiteX14542" y="connsiteY14542"/>
                </a:cxn>
                <a:cxn ang="0">
                  <a:pos x="connsiteX14543" y="connsiteY14543"/>
                </a:cxn>
                <a:cxn ang="0">
                  <a:pos x="connsiteX14544" y="connsiteY14544"/>
                </a:cxn>
                <a:cxn ang="0">
                  <a:pos x="connsiteX14545" y="connsiteY14545"/>
                </a:cxn>
                <a:cxn ang="0">
                  <a:pos x="connsiteX14546" y="connsiteY14546"/>
                </a:cxn>
                <a:cxn ang="0">
                  <a:pos x="connsiteX14547" y="connsiteY14547"/>
                </a:cxn>
                <a:cxn ang="0">
                  <a:pos x="connsiteX14548" y="connsiteY14548"/>
                </a:cxn>
                <a:cxn ang="0">
                  <a:pos x="connsiteX14549" y="connsiteY14549"/>
                </a:cxn>
                <a:cxn ang="0">
                  <a:pos x="connsiteX14550" y="connsiteY14550"/>
                </a:cxn>
                <a:cxn ang="0">
                  <a:pos x="connsiteX14551" y="connsiteY14551"/>
                </a:cxn>
                <a:cxn ang="0">
                  <a:pos x="connsiteX14552" y="connsiteY14552"/>
                </a:cxn>
                <a:cxn ang="0">
                  <a:pos x="connsiteX14553" y="connsiteY14553"/>
                </a:cxn>
                <a:cxn ang="0">
                  <a:pos x="connsiteX14554" y="connsiteY14554"/>
                </a:cxn>
                <a:cxn ang="0">
                  <a:pos x="connsiteX14555" y="connsiteY14555"/>
                </a:cxn>
                <a:cxn ang="0">
                  <a:pos x="connsiteX14556" y="connsiteY14556"/>
                </a:cxn>
                <a:cxn ang="0">
                  <a:pos x="connsiteX14557" y="connsiteY14557"/>
                </a:cxn>
                <a:cxn ang="0">
                  <a:pos x="connsiteX14558" y="connsiteY14558"/>
                </a:cxn>
                <a:cxn ang="0">
                  <a:pos x="connsiteX14559" y="connsiteY14559"/>
                </a:cxn>
                <a:cxn ang="0">
                  <a:pos x="connsiteX14560" y="connsiteY14560"/>
                </a:cxn>
                <a:cxn ang="0">
                  <a:pos x="connsiteX14561" y="connsiteY14561"/>
                </a:cxn>
                <a:cxn ang="0">
                  <a:pos x="connsiteX14562" y="connsiteY14562"/>
                </a:cxn>
                <a:cxn ang="0">
                  <a:pos x="connsiteX14563" y="connsiteY14563"/>
                </a:cxn>
                <a:cxn ang="0">
                  <a:pos x="connsiteX14564" y="connsiteY14564"/>
                </a:cxn>
                <a:cxn ang="0">
                  <a:pos x="connsiteX14565" y="connsiteY14565"/>
                </a:cxn>
                <a:cxn ang="0">
                  <a:pos x="connsiteX14566" y="connsiteY14566"/>
                </a:cxn>
                <a:cxn ang="0">
                  <a:pos x="connsiteX14567" y="connsiteY14567"/>
                </a:cxn>
                <a:cxn ang="0">
                  <a:pos x="connsiteX14568" y="connsiteY14568"/>
                </a:cxn>
                <a:cxn ang="0">
                  <a:pos x="connsiteX14569" y="connsiteY14569"/>
                </a:cxn>
                <a:cxn ang="0">
                  <a:pos x="connsiteX14570" y="connsiteY14570"/>
                </a:cxn>
                <a:cxn ang="0">
                  <a:pos x="connsiteX14571" y="connsiteY14571"/>
                </a:cxn>
                <a:cxn ang="0">
                  <a:pos x="connsiteX14572" y="connsiteY14572"/>
                </a:cxn>
                <a:cxn ang="0">
                  <a:pos x="connsiteX14573" y="connsiteY14573"/>
                </a:cxn>
                <a:cxn ang="0">
                  <a:pos x="connsiteX14574" y="connsiteY14574"/>
                </a:cxn>
                <a:cxn ang="0">
                  <a:pos x="connsiteX14575" y="connsiteY14575"/>
                </a:cxn>
                <a:cxn ang="0">
                  <a:pos x="connsiteX14576" y="connsiteY14576"/>
                </a:cxn>
                <a:cxn ang="0">
                  <a:pos x="connsiteX14577" y="connsiteY14577"/>
                </a:cxn>
                <a:cxn ang="0">
                  <a:pos x="connsiteX14578" y="connsiteY14578"/>
                </a:cxn>
                <a:cxn ang="0">
                  <a:pos x="connsiteX14579" y="connsiteY14579"/>
                </a:cxn>
                <a:cxn ang="0">
                  <a:pos x="connsiteX14580" y="connsiteY14580"/>
                </a:cxn>
                <a:cxn ang="0">
                  <a:pos x="connsiteX14581" y="connsiteY14581"/>
                </a:cxn>
                <a:cxn ang="0">
                  <a:pos x="connsiteX14582" y="connsiteY14582"/>
                </a:cxn>
                <a:cxn ang="0">
                  <a:pos x="connsiteX14583" y="connsiteY14583"/>
                </a:cxn>
                <a:cxn ang="0">
                  <a:pos x="connsiteX14584" y="connsiteY14584"/>
                </a:cxn>
                <a:cxn ang="0">
                  <a:pos x="connsiteX14585" y="connsiteY14585"/>
                </a:cxn>
                <a:cxn ang="0">
                  <a:pos x="connsiteX14586" y="connsiteY14586"/>
                </a:cxn>
                <a:cxn ang="0">
                  <a:pos x="connsiteX14587" y="connsiteY14587"/>
                </a:cxn>
                <a:cxn ang="0">
                  <a:pos x="connsiteX14588" y="connsiteY14588"/>
                </a:cxn>
                <a:cxn ang="0">
                  <a:pos x="connsiteX14589" y="connsiteY14589"/>
                </a:cxn>
                <a:cxn ang="0">
                  <a:pos x="connsiteX14590" y="connsiteY14590"/>
                </a:cxn>
                <a:cxn ang="0">
                  <a:pos x="connsiteX14591" y="connsiteY14591"/>
                </a:cxn>
                <a:cxn ang="0">
                  <a:pos x="connsiteX14592" y="connsiteY14592"/>
                </a:cxn>
                <a:cxn ang="0">
                  <a:pos x="connsiteX14593" y="connsiteY14593"/>
                </a:cxn>
                <a:cxn ang="0">
                  <a:pos x="connsiteX14594" y="connsiteY14594"/>
                </a:cxn>
                <a:cxn ang="0">
                  <a:pos x="connsiteX14595" y="connsiteY14595"/>
                </a:cxn>
                <a:cxn ang="0">
                  <a:pos x="connsiteX14596" y="connsiteY14596"/>
                </a:cxn>
                <a:cxn ang="0">
                  <a:pos x="connsiteX14597" y="connsiteY14597"/>
                </a:cxn>
                <a:cxn ang="0">
                  <a:pos x="connsiteX14598" y="connsiteY14598"/>
                </a:cxn>
                <a:cxn ang="0">
                  <a:pos x="connsiteX14599" y="connsiteY14599"/>
                </a:cxn>
                <a:cxn ang="0">
                  <a:pos x="connsiteX14600" y="connsiteY14600"/>
                </a:cxn>
                <a:cxn ang="0">
                  <a:pos x="connsiteX14601" y="connsiteY14601"/>
                </a:cxn>
                <a:cxn ang="0">
                  <a:pos x="connsiteX14602" y="connsiteY14602"/>
                </a:cxn>
                <a:cxn ang="0">
                  <a:pos x="connsiteX14603" y="connsiteY14603"/>
                </a:cxn>
                <a:cxn ang="0">
                  <a:pos x="connsiteX14604" y="connsiteY14604"/>
                </a:cxn>
                <a:cxn ang="0">
                  <a:pos x="connsiteX14605" y="connsiteY14605"/>
                </a:cxn>
                <a:cxn ang="0">
                  <a:pos x="connsiteX14606" y="connsiteY14606"/>
                </a:cxn>
                <a:cxn ang="0">
                  <a:pos x="connsiteX14607" y="connsiteY14607"/>
                </a:cxn>
                <a:cxn ang="0">
                  <a:pos x="connsiteX14608" y="connsiteY14608"/>
                </a:cxn>
                <a:cxn ang="0">
                  <a:pos x="connsiteX14609" y="connsiteY14609"/>
                </a:cxn>
                <a:cxn ang="0">
                  <a:pos x="connsiteX14610" y="connsiteY14610"/>
                </a:cxn>
                <a:cxn ang="0">
                  <a:pos x="connsiteX14611" y="connsiteY14611"/>
                </a:cxn>
                <a:cxn ang="0">
                  <a:pos x="connsiteX14612" y="connsiteY14612"/>
                </a:cxn>
                <a:cxn ang="0">
                  <a:pos x="connsiteX14613" y="connsiteY14613"/>
                </a:cxn>
                <a:cxn ang="0">
                  <a:pos x="connsiteX14614" y="connsiteY14614"/>
                </a:cxn>
                <a:cxn ang="0">
                  <a:pos x="connsiteX14615" y="connsiteY14615"/>
                </a:cxn>
                <a:cxn ang="0">
                  <a:pos x="connsiteX14616" y="connsiteY14616"/>
                </a:cxn>
                <a:cxn ang="0">
                  <a:pos x="connsiteX14617" y="connsiteY14617"/>
                </a:cxn>
                <a:cxn ang="0">
                  <a:pos x="connsiteX14618" y="connsiteY14618"/>
                </a:cxn>
                <a:cxn ang="0">
                  <a:pos x="connsiteX14619" y="connsiteY14619"/>
                </a:cxn>
                <a:cxn ang="0">
                  <a:pos x="connsiteX14620" y="connsiteY14620"/>
                </a:cxn>
                <a:cxn ang="0">
                  <a:pos x="connsiteX14621" y="connsiteY14621"/>
                </a:cxn>
                <a:cxn ang="0">
                  <a:pos x="connsiteX14622" y="connsiteY14622"/>
                </a:cxn>
                <a:cxn ang="0">
                  <a:pos x="connsiteX14623" y="connsiteY14623"/>
                </a:cxn>
                <a:cxn ang="0">
                  <a:pos x="connsiteX14624" y="connsiteY14624"/>
                </a:cxn>
                <a:cxn ang="0">
                  <a:pos x="connsiteX14625" y="connsiteY14625"/>
                </a:cxn>
                <a:cxn ang="0">
                  <a:pos x="connsiteX14626" y="connsiteY14626"/>
                </a:cxn>
                <a:cxn ang="0">
                  <a:pos x="connsiteX14627" y="connsiteY14627"/>
                </a:cxn>
                <a:cxn ang="0">
                  <a:pos x="connsiteX14628" y="connsiteY14628"/>
                </a:cxn>
                <a:cxn ang="0">
                  <a:pos x="connsiteX14629" y="connsiteY14629"/>
                </a:cxn>
                <a:cxn ang="0">
                  <a:pos x="connsiteX14630" y="connsiteY14630"/>
                </a:cxn>
                <a:cxn ang="0">
                  <a:pos x="connsiteX14631" y="connsiteY14631"/>
                </a:cxn>
                <a:cxn ang="0">
                  <a:pos x="connsiteX14632" y="connsiteY14632"/>
                </a:cxn>
                <a:cxn ang="0">
                  <a:pos x="connsiteX14633" y="connsiteY14633"/>
                </a:cxn>
                <a:cxn ang="0">
                  <a:pos x="connsiteX14634" y="connsiteY14634"/>
                </a:cxn>
                <a:cxn ang="0">
                  <a:pos x="connsiteX14635" y="connsiteY14635"/>
                </a:cxn>
                <a:cxn ang="0">
                  <a:pos x="connsiteX14636" y="connsiteY14636"/>
                </a:cxn>
                <a:cxn ang="0">
                  <a:pos x="connsiteX14637" y="connsiteY14637"/>
                </a:cxn>
                <a:cxn ang="0">
                  <a:pos x="connsiteX14638" y="connsiteY14638"/>
                </a:cxn>
                <a:cxn ang="0">
                  <a:pos x="connsiteX14639" y="connsiteY14639"/>
                </a:cxn>
                <a:cxn ang="0">
                  <a:pos x="connsiteX14640" y="connsiteY14640"/>
                </a:cxn>
                <a:cxn ang="0">
                  <a:pos x="connsiteX14641" y="connsiteY14641"/>
                </a:cxn>
                <a:cxn ang="0">
                  <a:pos x="connsiteX14642" y="connsiteY14642"/>
                </a:cxn>
                <a:cxn ang="0">
                  <a:pos x="connsiteX14643" y="connsiteY14643"/>
                </a:cxn>
                <a:cxn ang="0">
                  <a:pos x="connsiteX14644" y="connsiteY14644"/>
                </a:cxn>
                <a:cxn ang="0">
                  <a:pos x="connsiteX14645" y="connsiteY14645"/>
                </a:cxn>
                <a:cxn ang="0">
                  <a:pos x="connsiteX14646" y="connsiteY14646"/>
                </a:cxn>
                <a:cxn ang="0">
                  <a:pos x="connsiteX14647" y="connsiteY14647"/>
                </a:cxn>
                <a:cxn ang="0">
                  <a:pos x="connsiteX14648" y="connsiteY14648"/>
                </a:cxn>
                <a:cxn ang="0">
                  <a:pos x="connsiteX14649" y="connsiteY14649"/>
                </a:cxn>
                <a:cxn ang="0">
                  <a:pos x="connsiteX14650" y="connsiteY14650"/>
                </a:cxn>
                <a:cxn ang="0">
                  <a:pos x="connsiteX14651" y="connsiteY14651"/>
                </a:cxn>
                <a:cxn ang="0">
                  <a:pos x="connsiteX14652" y="connsiteY14652"/>
                </a:cxn>
                <a:cxn ang="0">
                  <a:pos x="connsiteX14653" y="connsiteY14653"/>
                </a:cxn>
                <a:cxn ang="0">
                  <a:pos x="connsiteX14654" y="connsiteY14654"/>
                </a:cxn>
                <a:cxn ang="0">
                  <a:pos x="connsiteX14655" y="connsiteY14655"/>
                </a:cxn>
                <a:cxn ang="0">
                  <a:pos x="connsiteX14656" y="connsiteY14656"/>
                </a:cxn>
                <a:cxn ang="0">
                  <a:pos x="connsiteX14657" y="connsiteY14657"/>
                </a:cxn>
                <a:cxn ang="0">
                  <a:pos x="connsiteX14658" y="connsiteY14658"/>
                </a:cxn>
                <a:cxn ang="0">
                  <a:pos x="connsiteX14659" y="connsiteY14659"/>
                </a:cxn>
                <a:cxn ang="0">
                  <a:pos x="connsiteX14660" y="connsiteY14660"/>
                </a:cxn>
                <a:cxn ang="0">
                  <a:pos x="connsiteX14661" y="connsiteY14661"/>
                </a:cxn>
                <a:cxn ang="0">
                  <a:pos x="connsiteX14662" y="connsiteY14662"/>
                </a:cxn>
                <a:cxn ang="0">
                  <a:pos x="connsiteX14663" y="connsiteY14663"/>
                </a:cxn>
                <a:cxn ang="0">
                  <a:pos x="connsiteX14664" y="connsiteY14664"/>
                </a:cxn>
                <a:cxn ang="0">
                  <a:pos x="connsiteX14665" y="connsiteY14665"/>
                </a:cxn>
                <a:cxn ang="0">
                  <a:pos x="connsiteX14666" y="connsiteY14666"/>
                </a:cxn>
                <a:cxn ang="0">
                  <a:pos x="connsiteX14667" y="connsiteY14667"/>
                </a:cxn>
                <a:cxn ang="0">
                  <a:pos x="connsiteX14668" y="connsiteY14668"/>
                </a:cxn>
                <a:cxn ang="0">
                  <a:pos x="connsiteX14669" y="connsiteY14669"/>
                </a:cxn>
                <a:cxn ang="0">
                  <a:pos x="connsiteX14670" y="connsiteY14670"/>
                </a:cxn>
                <a:cxn ang="0">
                  <a:pos x="connsiteX14671" y="connsiteY14671"/>
                </a:cxn>
                <a:cxn ang="0">
                  <a:pos x="connsiteX14672" y="connsiteY14672"/>
                </a:cxn>
                <a:cxn ang="0">
                  <a:pos x="connsiteX14673" y="connsiteY14673"/>
                </a:cxn>
                <a:cxn ang="0">
                  <a:pos x="connsiteX14674" y="connsiteY14674"/>
                </a:cxn>
                <a:cxn ang="0">
                  <a:pos x="connsiteX14675" y="connsiteY14675"/>
                </a:cxn>
                <a:cxn ang="0">
                  <a:pos x="connsiteX14676" y="connsiteY14676"/>
                </a:cxn>
                <a:cxn ang="0">
                  <a:pos x="connsiteX14677" y="connsiteY14677"/>
                </a:cxn>
                <a:cxn ang="0">
                  <a:pos x="connsiteX14678" y="connsiteY14678"/>
                </a:cxn>
                <a:cxn ang="0">
                  <a:pos x="connsiteX14679" y="connsiteY14679"/>
                </a:cxn>
                <a:cxn ang="0">
                  <a:pos x="connsiteX14680" y="connsiteY14680"/>
                </a:cxn>
                <a:cxn ang="0">
                  <a:pos x="connsiteX14681" y="connsiteY14681"/>
                </a:cxn>
                <a:cxn ang="0">
                  <a:pos x="connsiteX14682" y="connsiteY14682"/>
                </a:cxn>
                <a:cxn ang="0">
                  <a:pos x="connsiteX14683" y="connsiteY14683"/>
                </a:cxn>
                <a:cxn ang="0">
                  <a:pos x="connsiteX14684" y="connsiteY14684"/>
                </a:cxn>
                <a:cxn ang="0">
                  <a:pos x="connsiteX14685" y="connsiteY14685"/>
                </a:cxn>
                <a:cxn ang="0">
                  <a:pos x="connsiteX14686" y="connsiteY14686"/>
                </a:cxn>
                <a:cxn ang="0">
                  <a:pos x="connsiteX14687" y="connsiteY14687"/>
                </a:cxn>
                <a:cxn ang="0">
                  <a:pos x="connsiteX14688" y="connsiteY14688"/>
                </a:cxn>
                <a:cxn ang="0">
                  <a:pos x="connsiteX14689" y="connsiteY14689"/>
                </a:cxn>
                <a:cxn ang="0">
                  <a:pos x="connsiteX14690" y="connsiteY14690"/>
                </a:cxn>
                <a:cxn ang="0">
                  <a:pos x="connsiteX14691" y="connsiteY14691"/>
                </a:cxn>
                <a:cxn ang="0">
                  <a:pos x="connsiteX14692" y="connsiteY14692"/>
                </a:cxn>
                <a:cxn ang="0">
                  <a:pos x="connsiteX14693" y="connsiteY14693"/>
                </a:cxn>
                <a:cxn ang="0">
                  <a:pos x="connsiteX14694" y="connsiteY14694"/>
                </a:cxn>
                <a:cxn ang="0">
                  <a:pos x="connsiteX14695" y="connsiteY14695"/>
                </a:cxn>
                <a:cxn ang="0">
                  <a:pos x="connsiteX14696" y="connsiteY14696"/>
                </a:cxn>
                <a:cxn ang="0">
                  <a:pos x="connsiteX14697" y="connsiteY14697"/>
                </a:cxn>
                <a:cxn ang="0">
                  <a:pos x="connsiteX14698" y="connsiteY14698"/>
                </a:cxn>
                <a:cxn ang="0">
                  <a:pos x="connsiteX14699" y="connsiteY14699"/>
                </a:cxn>
                <a:cxn ang="0">
                  <a:pos x="connsiteX14700" y="connsiteY14700"/>
                </a:cxn>
                <a:cxn ang="0">
                  <a:pos x="connsiteX14701" y="connsiteY14701"/>
                </a:cxn>
                <a:cxn ang="0">
                  <a:pos x="connsiteX14702" y="connsiteY14702"/>
                </a:cxn>
                <a:cxn ang="0">
                  <a:pos x="connsiteX14703" y="connsiteY14703"/>
                </a:cxn>
                <a:cxn ang="0">
                  <a:pos x="connsiteX14704" y="connsiteY14704"/>
                </a:cxn>
                <a:cxn ang="0">
                  <a:pos x="connsiteX14705" y="connsiteY14705"/>
                </a:cxn>
                <a:cxn ang="0">
                  <a:pos x="connsiteX14706" y="connsiteY14706"/>
                </a:cxn>
                <a:cxn ang="0">
                  <a:pos x="connsiteX14707" y="connsiteY14707"/>
                </a:cxn>
                <a:cxn ang="0">
                  <a:pos x="connsiteX14708" y="connsiteY14708"/>
                </a:cxn>
                <a:cxn ang="0">
                  <a:pos x="connsiteX14709" y="connsiteY14709"/>
                </a:cxn>
                <a:cxn ang="0">
                  <a:pos x="connsiteX14710" y="connsiteY14710"/>
                </a:cxn>
                <a:cxn ang="0">
                  <a:pos x="connsiteX14711" y="connsiteY14711"/>
                </a:cxn>
                <a:cxn ang="0">
                  <a:pos x="connsiteX14712" y="connsiteY14712"/>
                </a:cxn>
                <a:cxn ang="0">
                  <a:pos x="connsiteX14713" y="connsiteY14713"/>
                </a:cxn>
                <a:cxn ang="0">
                  <a:pos x="connsiteX14714" y="connsiteY14714"/>
                </a:cxn>
                <a:cxn ang="0">
                  <a:pos x="connsiteX14715" y="connsiteY14715"/>
                </a:cxn>
                <a:cxn ang="0">
                  <a:pos x="connsiteX14716" y="connsiteY14716"/>
                </a:cxn>
                <a:cxn ang="0">
                  <a:pos x="connsiteX14717" y="connsiteY14717"/>
                </a:cxn>
                <a:cxn ang="0">
                  <a:pos x="connsiteX14718" y="connsiteY14718"/>
                </a:cxn>
                <a:cxn ang="0">
                  <a:pos x="connsiteX14719" y="connsiteY14719"/>
                </a:cxn>
                <a:cxn ang="0">
                  <a:pos x="connsiteX14720" y="connsiteY14720"/>
                </a:cxn>
                <a:cxn ang="0">
                  <a:pos x="connsiteX14721" y="connsiteY14721"/>
                </a:cxn>
                <a:cxn ang="0">
                  <a:pos x="connsiteX14722" y="connsiteY14722"/>
                </a:cxn>
                <a:cxn ang="0">
                  <a:pos x="connsiteX14723" y="connsiteY14723"/>
                </a:cxn>
                <a:cxn ang="0">
                  <a:pos x="connsiteX14724" y="connsiteY14724"/>
                </a:cxn>
                <a:cxn ang="0">
                  <a:pos x="connsiteX14725" y="connsiteY14725"/>
                </a:cxn>
                <a:cxn ang="0">
                  <a:pos x="connsiteX14726" y="connsiteY14726"/>
                </a:cxn>
                <a:cxn ang="0">
                  <a:pos x="connsiteX14727" y="connsiteY14727"/>
                </a:cxn>
                <a:cxn ang="0">
                  <a:pos x="connsiteX14728" y="connsiteY14728"/>
                </a:cxn>
                <a:cxn ang="0">
                  <a:pos x="connsiteX14729" y="connsiteY14729"/>
                </a:cxn>
                <a:cxn ang="0">
                  <a:pos x="connsiteX14730" y="connsiteY14730"/>
                </a:cxn>
                <a:cxn ang="0">
                  <a:pos x="connsiteX14731" y="connsiteY14731"/>
                </a:cxn>
                <a:cxn ang="0">
                  <a:pos x="connsiteX14732" y="connsiteY14732"/>
                </a:cxn>
                <a:cxn ang="0">
                  <a:pos x="connsiteX14733" y="connsiteY14733"/>
                </a:cxn>
                <a:cxn ang="0">
                  <a:pos x="connsiteX14734" y="connsiteY14734"/>
                </a:cxn>
                <a:cxn ang="0">
                  <a:pos x="connsiteX14735" y="connsiteY14735"/>
                </a:cxn>
                <a:cxn ang="0">
                  <a:pos x="connsiteX14736" y="connsiteY14736"/>
                </a:cxn>
                <a:cxn ang="0">
                  <a:pos x="connsiteX14737" y="connsiteY14737"/>
                </a:cxn>
                <a:cxn ang="0">
                  <a:pos x="connsiteX14738" y="connsiteY14738"/>
                </a:cxn>
                <a:cxn ang="0">
                  <a:pos x="connsiteX14739" y="connsiteY14739"/>
                </a:cxn>
                <a:cxn ang="0">
                  <a:pos x="connsiteX14740" y="connsiteY14740"/>
                </a:cxn>
                <a:cxn ang="0">
                  <a:pos x="connsiteX14741" y="connsiteY14741"/>
                </a:cxn>
                <a:cxn ang="0">
                  <a:pos x="connsiteX14742" y="connsiteY14742"/>
                </a:cxn>
                <a:cxn ang="0">
                  <a:pos x="connsiteX14743" y="connsiteY14743"/>
                </a:cxn>
                <a:cxn ang="0">
                  <a:pos x="connsiteX14744" y="connsiteY14744"/>
                </a:cxn>
                <a:cxn ang="0">
                  <a:pos x="connsiteX14745" y="connsiteY14745"/>
                </a:cxn>
                <a:cxn ang="0">
                  <a:pos x="connsiteX14746" y="connsiteY14746"/>
                </a:cxn>
                <a:cxn ang="0">
                  <a:pos x="connsiteX14747" y="connsiteY14747"/>
                </a:cxn>
                <a:cxn ang="0">
                  <a:pos x="connsiteX14748" y="connsiteY14748"/>
                </a:cxn>
                <a:cxn ang="0">
                  <a:pos x="connsiteX14749" y="connsiteY14749"/>
                </a:cxn>
                <a:cxn ang="0">
                  <a:pos x="connsiteX14750" y="connsiteY14750"/>
                </a:cxn>
                <a:cxn ang="0">
                  <a:pos x="connsiteX14751" y="connsiteY14751"/>
                </a:cxn>
                <a:cxn ang="0">
                  <a:pos x="connsiteX14752" y="connsiteY14752"/>
                </a:cxn>
                <a:cxn ang="0">
                  <a:pos x="connsiteX14753" y="connsiteY14753"/>
                </a:cxn>
                <a:cxn ang="0">
                  <a:pos x="connsiteX14754" y="connsiteY14754"/>
                </a:cxn>
                <a:cxn ang="0">
                  <a:pos x="connsiteX14755" y="connsiteY14755"/>
                </a:cxn>
                <a:cxn ang="0">
                  <a:pos x="connsiteX14756" y="connsiteY14756"/>
                </a:cxn>
                <a:cxn ang="0">
                  <a:pos x="connsiteX14757" y="connsiteY14757"/>
                </a:cxn>
                <a:cxn ang="0">
                  <a:pos x="connsiteX14758" y="connsiteY14758"/>
                </a:cxn>
                <a:cxn ang="0">
                  <a:pos x="connsiteX14759" y="connsiteY14759"/>
                </a:cxn>
                <a:cxn ang="0">
                  <a:pos x="connsiteX14760" y="connsiteY14760"/>
                </a:cxn>
                <a:cxn ang="0">
                  <a:pos x="connsiteX14761" y="connsiteY14761"/>
                </a:cxn>
                <a:cxn ang="0">
                  <a:pos x="connsiteX14762" y="connsiteY14762"/>
                </a:cxn>
                <a:cxn ang="0">
                  <a:pos x="connsiteX14763" y="connsiteY14763"/>
                </a:cxn>
                <a:cxn ang="0">
                  <a:pos x="connsiteX14764" y="connsiteY14764"/>
                </a:cxn>
                <a:cxn ang="0">
                  <a:pos x="connsiteX14765" y="connsiteY14765"/>
                </a:cxn>
                <a:cxn ang="0">
                  <a:pos x="connsiteX14766" y="connsiteY14766"/>
                </a:cxn>
                <a:cxn ang="0">
                  <a:pos x="connsiteX14767" y="connsiteY14767"/>
                </a:cxn>
                <a:cxn ang="0">
                  <a:pos x="connsiteX14768" y="connsiteY14768"/>
                </a:cxn>
                <a:cxn ang="0">
                  <a:pos x="connsiteX14769" y="connsiteY14769"/>
                </a:cxn>
                <a:cxn ang="0">
                  <a:pos x="connsiteX14770" y="connsiteY14770"/>
                </a:cxn>
                <a:cxn ang="0">
                  <a:pos x="connsiteX14771" y="connsiteY14771"/>
                </a:cxn>
                <a:cxn ang="0">
                  <a:pos x="connsiteX14772" y="connsiteY14772"/>
                </a:cxn>
                <a:cxn ang="0">
                  <a:pos x="connsiteX14773" y="connsiteY14773"/>
                </a:cxn>
                <a:cxn ang="0">
                  <a:pos x="connsiteX14774" y="connsiteY14774"/>
                </a:cxn>
                <a:cxn ang="0">
                  <a:pos x="connsiteX14775" y="connsiteY14775"/>
                </a:cxn>
                <a:cxn ang="0">
                  <a:pos x="connsiteX14776" y="connsiteY14776"/>
                </a:cxn>
                <a:cxn ang="0">
                  <a:pos x="connsiteX14777" y="connsiteY14777"/>
                </a:cxn>
                <a:cxn ang="0">
                  <a:pos x="connsiteX14778" y="connsiteY14778"/>
                </a:cxn>
                <a:cxn ang="0">
                  <a:pos x="connsiteX14779" y="connsiteY14779"/>
                </a:cxn>
                <a:cxn ang="0">
                  <a:pos x="connsiteX14780" y="connsiteY14780"/>
                </a:cxn>
                <a:cxn ang="0">
                  <a:pos x="connsiteX14781" y="connsiteY14781"/>
                </a:cxn>
                <a:cxn ang="0">
                  <a:pos x="connsiteX14782" y="connsiteY14782"/>
                </a:cxn>
                <a:cxn ang="0">
                  <a:pos x="connsiteX14783" y="connsiteY14783"/>
                </a:cxn>
                <a:cxn ang="0">
                  <a:pos x="connsiteX14784" y="connsiteY14784"/>
                </a:cxn>
                <a:cxn ang="0">
                  <a:pos x="connsiteX14785" y="connsiteY14785"/>
                </a:cxn>
                <a:cxn ang="0">
                  <a:pos x="connsiteX14786" y="connsiteY14786"/>
                </a:cxn>
                <a:cxn ang="0">
                  <a:pos x="connsiteX14787" y="connsiteY14787"/>
                </a:cxn>
                <a:cxn ang="0">
                  <a:pos x="connsiteX14788" y="connsiteY14788"/>
                </a:cxn>
                <a:cxn ang="0">
                  <a:pos x="connsiteX14789" y="connsiteY14789"/>
                </a:cxn>
                <a:cxn ang="0">
                  <a:pos x="connsiteX14790" y="connsiteY14790"/>
                </a:cxn>
                <a:cxn ang="0">
                  <a:pos x="connsiteX14791" y="connsiteY14791"/>
                </a:cxn>
                <a:cxn ang="0">
                  <a:pos x="connsiteX14792" y="connsiteY14792"/>
                </a:cxn>
                <a:cxn ang="0">
                  <a:pos x="connsiteX14793" y="connsiteY14793"/>
                </a:cxn>
                <a:cxn ang="0">
                  <a:pos x="connsiteX14794" y="connsiteY14794"/>
                </a:cxn>
                <a:cxn ang="0">
                  <a:pos x="connsiteX14795" y="connsiteY14795"/>
                </a:cxn>
                <a:cxn ang="0">
                  <a:pos x="connsiteX14796" y="connsiteY14796"/>
                </a:cxn>
                <a:cxn ang="0">
                  <a:pos x="connsiteX14797" y="connsiteY14797"/>
                </a:cxn>
                <a:cxn ang="0">
                  <a:pos x="connsiteX14798" y="connsiteY14798"/>
                </a:cxn>
                <a:cxn ang="0">
                  <a:pos x="connsiteX14799" y="connsiteY14799"/>
                </a:cxn>
                <a:cxn ang="0">
                  <a:pos x="connsiteX14800" y="connsiteY14800"/>
                </a:cxn>
                <a:cxn ang="0">
                  <a:pos x="connsiteX14801" y="connsiteY14801"/>
                </a:cxn>
                <a:cxn ang="0">
                  <a:pos x="connsiteX14802" y="connsiteY14802"/>
                </a:cxn>
                <a:cxn ang="0">
                  <a:pos x="connsiteX14803" y="connsiteY14803"/>
                </a:cxn>
                <a:cxn ang="0">
                  <a:pos x="connsiteX14804" y="connsiteY14804"/>
                </a:cxn>
                <a:cxn ang="0">
                  <a:pos x="connsiteX14805" y="connsiteY14805"/>
                </a:cxn>
                <a:cxn ang="0">
                  <a:pos x="connsiteX14806" y="connsiteY14806"/>
                </a:cxn>
                <a:cxn ang="0">
                  <a:pos x="connsiteX14807" y="connsiteY14807"/>
                </a:cxn>
                <a:cxn ang="0">
                  <a:pos x="connsiteX14808" y="connsiteY14808"/>
                </a:cxn>
                <a:cxn ang="0">
                  <a:pos x="connsiteX14809" y="connsiteY14809"/>
                </a:cxn>
                <a:cxn ang="0">
                  <a:pos x="connsiteX14810" y="connsiteY14810"/>
                </a:cxn>
                <a:cxn ang="0">
                  <a:pos x="connsiteX14811" y="connsiteY14811"/>
                </a:cxn>
                <a:cxn ang="0">
                  <a:pos x="connsiteX14812" y="connsiteY14812"/>
                </a:cxn>
                <a:cxn ang="0">
                  <a:pos x="connsiteX14813" y="connsiteY14813"/>
                </a:cxn>
                <a:cxn ang="0">
                  <a:pos x="connsiteX14814" y="connsiteY14814"/>
                </a:cxn>
                <a:cxn ang="0">
                  <a:pos x="connsiteX14815" y="connsiteY14815"/>
                </a:cxn>
                <a:cxn ang="0">
                  <a:pos x="connsiteX14816" y="connsiteY14816"/>
                </a:cxn>
                <a:cxn ang="0">
                  <a:pos x="connsiteX14817" y="connsiteY14817"/>
                </a:cxn>
                <a:cxn ang="0">
                  <a:pos x="connsiteX14818" y="connsiteY14818"/>
                </a:cxn>
                <a:cxn ang="0">
                  <a:pos x="connsiteX14819" y="connsiteY14819"/>
                </a:cxn>
                <a:cxn ang="0">
                  <a:pos x="connsiteX14820" y="connsiteY14820"/>
                </a:cxn>
                <a:cxn ang="0">
                  <a:pos x="connsiteX14821" y="connsiteY14821"/>
                </a:cxn>
                <a:cxn ang="0">
                  <a:pos x="connsiteX14822" y="connsiteY14822"/>
                </a:cxn>
                <a:cxn ang="0">
                  <a:pos x="connsiteX14823" y="connsiteY14823"/>
                </a:cxn>
                <a:cxn ang="0">
                  <a:pos x="connsiteX14824" y="connsiteY14824"/>
                </a:cxn>
                <a:cxn ang="0">
                  <a:pos x="connsiteX14825" y="connsiteY14825"/>
                </a:cxn>
                <a:cxn ang="0">
                  <a:pos x="connsiteX14826" y="connsiteY14826"/>
                </a:cxn>
                <a:cxn ang="0">
                  <a:pos x="connsiteX14827" y="connsiteY14827"/>
                </a:cxn>
                <a:cxn ang="0">
                  <a:pos x="connsiteX14828" y="connsiteY14828"/>
                </a:cxn>
                <a:cxn ang="0">
                  <a:pos x="connsiteX14829" y="connsiteY14829"/>
                </a:cxn>
                <a:cxn ang="0">
                  <a:pos x="connsiteX14830" y="connsiteY14830"/>
                </a:cxn>
                <a:cxn ang="0">
                  <a:pos x="connsiteX14831" y="connsiteY14831"/>
                </a:cxn>
                <a:cxn ang="0">
                  <a:pos x="connsiteX14832" y="connsiteY14832"/>
                </a:cxn>
                <a:cxn ang="0">
                  <a:pos x="connsiteX14833" y="connsiteY14833"/>
                </a:cxn>
                <a:cxn ang="0">
                  <a:pos x="connsiteX14834" y="connsiteY14834"/>
                </a:cxn>
                <a:cxn ang="0">
                  <a:pos x="connsiteX14835" y="connsiteY14835"/>
                </a:cxn>
                <a:cxn ang="0">
                  <a:pos x="connsiteX14836" y="connsiteY14836"/>
                </a:cxn>
                <a:cxn ang="0">
                  <a:pos x="connsiteX14837" y="connsiteY14837"/>
                </a:cxn>
                <a:cxn ang="0">
                  <a:pos x="connsiteX14838" y="connsiteY14838"/>
                </a:cxn>
                <a:cxn ang="0">
                  <a:pos x="connsiteX14839" y="connsiteY14839"/>
                </a:cxn>
                <a:cxn ang="0">
                  <a:pos x="connsiteX14840" y="connsiteY14840"/>
                </a:cxn>
                <a:cxn ang="0">
                  <a:pos x="connsiteX14841" y="connsiteY14841"/>
                </a:cxn>
                <a:cxn ang="0">
                  <a:pos x="connsiteX14842" y="connsiteY14842"/>
                </a:cxn>
                <a:cxn ang="0">
                  <a:pos x="connsiteX14843" y="connsiteY14843"/>
                </a:cxn>
                <a:cxn ang="0">
                  <a:pos x="connsiteX14844" y="connsiteY14844"/>
                </a:cxn>
                <a:cxn ang="0">
                  <a:pos x="connsiteX14845" y="connsiteY14845"/>
                </a:cxn>
                <a:cxn ang="0">
                  <a:pos x="connsiteX14846" y="connsiteY14846"/>
                </a:cxn>
                <a:cxn ang="0">
                  <a:pos x="connsiteX14847" y="connsiteY14847"/>
                </a:cxn>
                <a:cxn ang="0">
                  <a:pos x="connsiteX14848" y="connsiteY14848"/>
                </a:cxn>
                <a:cxn ang="0">
                  <a:pos x="connsiteX14849" y="connsiteY14849"/>
                </a:cxn>
                <a:cxn ang="0">
                  <a:pos x="connsiteX14850" y="connsiteY14850"/>
                </a:cxn>
                <a:cxn ang="0">
                  <a:pos x="connsiteX14851" y="connsiteY14851"/>
                </a:cxn>
                <a:cxn ang="0">
                  <a:pos x="connsiteX14852" y="connsiteY14852"/>
                </a:cxn>
                <a:cxn ang="0">
                  <a:pos x="connsiteX14853" y="connsiteY14853"/>
                </a:cxn>
                <a:cxn ang="0">
                  <a:pos x="connsiteX14854" y="connsiteY14854"/>
                </a:cxn>
                <a:cxn ang="0">
                  <a:pos x="connsiteX14855" y="connsiteY14855"/>
                </a:cxn>
                <a:cxn ang="0">
                  <a:pos x="connsiteX14856" y="connsiteY14856"/>
                </a:cxn>
                <a:cxn ang="0">
                  <a:pos x="connsiteX14857" y="connsiteY14857"/>
                </a:cxn>
                <a:cxn ang="0">
                  <a:pos x="connsiteX14858" y="connsiteY14858"/>
                </a:cxn>
                <a:cxn ang="0">
                  <a:pos x="connsiteX14859" y="connsiteY14859"/>
                </a:cxn>
                <a:cxn ang="0">
                  <a:pos x="connsiteX14860" y="connsiteY14860"/>
                </a:cxn>
                <a:cxn ang="0">
                  <a:pos x="connsiteX14861" y="connsiteY14861"/>
                </a:cxn>
                <a:cxn ang="0">
                  <a:pos x="connsiteX14862" y="connsiteY14862"/>
                </a:cxn>
                <a:cxn ang="0">
                  <a:pos x="connsiteX14863" y="connsiteY14863"/>
                </a:cxn>
                <a:cxn ang="0">
                  <a:pos x="connsiteX14864" y="connsiteY14864"/>
                </a:cxn>
                <a:cxn ang="0">
                  <a:pos x="connsiteX14865" y="connsiteY14865"/>
                </a:cxn>
                <a:cxn ang="0">
                  <a:pos x="connsiteX14866" y="connsiteY14866"/>
                </a:cxn>
                <a:cxn ang="0">
                  <a:pos x="connsiteX14867" y="connsiteY14867"/>
                </a:cxn>
                <a:cxn ang="0">
                  <a:pos x="connsiteX14868" y="connsiteY14868"/>
                </a:cxn>
                <a:cxn ang="0">
                  <a:pos x="connsiteX14869" y="connsiteY14869"/>
                </a:cxn>
                <a:cxn ang="0">
                  <a:pos x="connsiteX14870" y="connsiteY14870"/>
                </a:cxn>
                <a:cxn ang="0">
                  <a:pos x="connsiteX14871" y="connsiteY14871"/>
                </a:cxn>
                <a:cxn ang="0">
                  <a:pos x="connsiteX14872" y="connsiteY14872"/>
                </a:cxn>
                <a:cxn ang="0">
                  <a:pos x="connsiteX14873" y="connsiteY14873"/>
                </a:cxn>
                <a:cxn ang="0">
                  <a:pos x="connsiteX14874" y="connsiteY14874"/>
                </a:cxn>
                <a:cxn ang="0">
                  <a:pos x="connsiteX14875" y="connsiteY14875"/>
                </a:cxn>
                <a:cxn ang="0">
                  <a:pos x="connsiteX14876" y="connsiteY14876"/>
                </a:cxn>
                <a:cxn ang="0">
                  <a:pos x="connsiteX14877" y="connsiteY14877"/>
                </a:cxn>
                <a:cxn ang="0">
                  <a:pos x="connsiteX14878" y="connsiteY14878"/>
                </a:cxn>
                <a:cxn ang="0">
                  <a:pos x="connsiteX14879" y="connsiteY14879"/>
                </a:cxn>
                <a:cxn ang="0">
                  <a:pos x="connsiteX14880" y="connsiteY14880"/>
                </a:cxn>
                <a:cxn ang="0">
                  <a:pos x="connsiteX14881" y="connsiteY14881"/>
                </a:cxn>
                <a:cxn ang="0">
                  <a:pos x="connsiteX14882" y="connsiteY14882"/>
                </a:cxn>
                <a:cxn ang="0">
                  <a:pos x="connsiteX14883" y="connsiteY14883"/>
                </a:cxn>
                <a:cxn ang="0">
                  <a:pos x="connsiteX14884" y="connsiteY14884"/>
                </a:cxn>
                <a:cxn ang="0">
                  <a:pos x="connsiteX14885" y="connsiteY14885"/>
                </a:cxn>
                <a:cxn ang="0">
                  <a:pos x="connsiteX14886" y="connsiteY14886"/>
                </a:cxn>
                <a:cxn ang="0">
                  <a:pos x="connsiteX14887" y="connsiteY14887"/>
                </a:cxn>
                <a:cxn ang="0">
                  <a:pos x="connsiteX14888" y="connsiteY14888"/>
                </a:cxn>
                <a:cxn ang="0">
                  <a:pos x="connsiteX14889" y="connsiteY14889"/>
                </a:cxn>
                <a:cxn ang="0">
                  <a:pos x="connsiteX14890" y="connsiteY14890"/>
                </a:cxn>
                <a:cxn ang="0">
                  <a:pos x="connsiteX14891" y="connsiteY14891"/>
                </a:cxn>
                <a:cxn ang="0">
                  <a:pos x="connsiteX14892" y="connsiteY14892"/>
                </a:cxn>
                <a:cxn ang="0">
                  <a:pos x="connsiteX14893" y="connsiteY14893"/>
                </a:cxn>
                <a:cxn ang="0">
                  <a:pos x="connsiteX14894" y="connsiteY14894"/>
                </a:cxn>
                <a:cxn ang="0">
                  <a:pos x="connsiteX14895" y="connsiteY14895"/>
                </a:cxn>
                <a:cxn ang="0">
                  <a:pos x="connsiteX14896" y="connsiteY14896"/>
                </a:cxn>
                <a:cxn ang="0">
                  <a:pos x="connsiteX14897" y="connsiteY14897"/>
                </a:cxn>
                <a:cxn ang="0">
                  <a:pos x="connsiteX14898" y="connsiteY14898"/>
                </a:cxn>
                <a:cxn ang="0">
                  <a:pos x="connsiteX14899" y="connsiteY14899"/>
                </a:cxn>
                <a:cxn ang="0">
                  <a:pos x="connsiteX14900" y="connsiteY14900"/>
                </a:cxn>
                <a:cxn ang="0">
                  <a:pos x="connsiteX14901" y="connsiteY14901"/>
                </a:cxn>
                <a:cxn ang="0">
                  <a:pos x="connsiteX14902" y="connsiteY14902"/>
                </a:cxn>
                <a:cxn ang="0">
                  <a:pos x="connsiteX14903" y="connsiteY14903"/>
                </a:cxn>
                <a:cxn ang="0">
                  <a:pos x="connsiteX14904" y="connsiteY14904"/>
                </a:cxn>
                <a:cxn ang="0">
                  <a:pos x="connsiteX14905" y="connsiteY14905"/>
                </a:cxn>
                <a:cxn ang="0">
                  <a:pos x="connsiteX14906" y="connsiteY14906"/>
                </a:cxn>
                <a:cxn ang="0">
                  <a:pos x="connsiteX14907" y="connsiteY14907"/>
                </a:cxn>
                <a:cxn ang="0">
                  <a:pos x="connsiteX14908" y="connsiteY14908"/>
                </a:cxn>
                <a:cxn ang="0">
                  <a:pos x="connsiteX14909" y="connsiteY14909"/>
                </a:cxn>
                <a:cxn ang="0">
                  <a:pos x="connsiteX14910" y="connsiteY14910"/>
                </a:cxn>
                <a:cxn ang="0">
                  <a:pos x="connsiteX14911" y="connsiteY14911"/>
                </a:cxn>
                <a:cxn ang="0">
                  <a:pos x="connsiteX14912" y="connsiteY14912"/>
                </a:cxn>
                <a:cxn ang="0">
                  <a:pos x="connsiteX14913" y="connsiteY14913"/>
                </a:cxn>
                <a:cxn ang="0">
                  <a:pos x="connsiteX14914" y="connsiteY14914"/>
                </a:cxn>
                <a:cxn ang="0">
                  <a:pos x="connsiteX14915" y="connsiteY14915"/>
                </a:cxn>
                <a:cxn ang="0">
                  <a:pos x="connsiteX14916" y="connsiteY14916"/>
                </a:cxn>
                <a:cxn ang="0">
                  <a:pos x="connsiteX14917" y="connsiteY14917"/>
                </a:cxn>
                <a:cxn ang="0">
                  <a:pos x="connsiteX14918" y="connsiteY14918"/>
                </a:cxn>
                <a:cxn ang="0">
                  <a:pos x="connsiteX14919" y="connsiteY14919"/>
                </a:cxn>
                <a:cxn ang="0">
                  <a:pos x="connsiteX14920" y="connsiteY14920"/>
                </a:cxn>
                <a:cxn ang="0">
                  <a:pos x="connsiteX14921" y="connsiteY14921"/>
                </a:cxn>
                <a:cxn ang="0">
                  <a:pos x="connsiteX14922" y="connsiteY14922"/>
                </a:cxn>
                <a:cxn ang="0">
                  <a:pos x="connsiteX14923" y="connsiteY14923"/>
                </a:cxn>
                <a:cxn ang="0">
                  <a:pos x="connsiteX14924" y="connsiteY14924"/>
                </a:cxn>
                <a:cxn ang="0">
                  <a:pos x="connsiteX14925" y="connsiteY14925"/>
                </a:cxn>
                <a:cxn ang="0">
                  <a:pos x="connsiteX14926" y="connsiteY14926"/>
                </a:cxn>
                <a:cxn ang="0">
                  <a:pos x="connsiteX14927" y="connsiteY14927"/>
                </a:cxn>
                <a:cxn ang="0">
                  <a:pos x="connsiteX14928" y="connsiteY14928"/>
                </a:cxn>
                <a:cxn ang="0">
                  <a:pos x="connsiteX14929" y="connsiteY14929"/>
                </a:cxn>
                <a:cxn ang="0">
                  <a:pos x="connsiteX14930" y="connsiteY14930"/>
                </a:cxn>
                <a:cxn ang="0">
                  <a:pos x="connsiteX14931" y="connsiteY14931"/>
                </a:cxn>
                <a:cxn ang="0">
                  <a:pos x="connsiteX14932" y="connsiteY14932"/>
                </a:cxn>
                <a:cxn ang="0">
                  <a:pos x="connsiteX14933" y="connsiteY14933"/>
                </a:cxn>
                <a:cxn ang="0">
                  <a:pos x="connsiteX14934" y="connsiteY14934"/>
                </a:cxn>
                <a:cxn ang="0">
                  <a:pos x="connsiteX14935" y="connsiteY14935"/>
                </a:cxn>
                <a:cxn ang="0">
                  <a:pos x="connsiteX14936" y="connsiteY14936"/>
                </a:cxn>
                <a:cxn ang="0">
                  <a:pos x="connsiteX14937" y="connsiteY14937"/>
                </a:cxn>
                <a:cxn ang="0">
                  <a:pos x="connsiteX14938" y="connsiteY14938"/>
                </a:cxn>
                <a:cxn ang="0">
                  <a:pos x="connsiteX14939" y="connsiteY14939"/>
                </a:cxn>
                <a:cxn ang="0">
                  <a:pos x="connsiteX14940" y="connsiteY14940"/>
                </a:cxn>
                <a:cxn ang="0">
                  <a:pos x="connsiteX14941" y="connsiteY14941"/>
                </a:cxn>
                <a:cxn ang="0">
                  <a:pos x="connsiteX14942" y="connsiteY14942"/>
                </a:cxn>
                <a:cxn ang="0">
                  <a:pos x="connsiteX14943" y="connsiteY14943"/>
                </a:cxn>
                <a:cxn ang="0">
                  <a:pos x="connsiteX14944" y="connsiteY14944"/>
                </a:cxn>
                <a:cxn ang="0">
                  <a:pos x="connsiteX14945" y="connsiteY14945"/>
                </a:cxn>
                <a:cxn ang="0">
                  <a:pos x="connsiteX14946" y="connsiteY14946"/>
                </a:cxn>
                <a:cxn ang="0">
                  <a:pos x="connsiteX14947" y="connsiteY14947"/>
                </a:cxn>
                <a:cxn ang="0">
                  <a:pos x="connsiteX14948" y="connsiteY14948"/>
                </a:cxn>
                <a:cxn ang="0">
                  <a:pos x="connsiteX14949" y="connsiteY14949"/>
                </a:cxn>
                <a:cxn ang="0">
                  <a:pos x="connsiteX14950" y="connsiteY14950"/>
                </a:cxn>
                <a:cxn ang="0">
                  <a:pos x="connsiteX14951" y="connsiteY14951"/>
                </a:cxn>
                <a:cxn ang="0">
                  <a:pos x="connsiteX14952" y="connsiteY14952"/>
                </a:cxn>
                <a:cxn ang="0">
                  <a:pos x="connsiteX14953" y="connsiteY14953"/>
                </a:cxn>
                <a:cxn ang="0">
                  <a:pos x="connsiteX14954" y="connsiteY14954"/>
                </a:cxn>
                <a:cxn ang="0">
                  <a:pos x="connsiteX14955" y="connsiteY14955"/>
                </a:cxn>
                <a:cxn ang="0">
                  <a:pos x="connsiteX14956" y="connsiteY14956"/>
                </a:cxn>
                <a:cxn ang="0">
                  <a:pos x="connsiteX14957" y="connsiteY14957"/>
                </a:cxn>
                <a:cxn ang="0">
                  <a:pos x="connsiteX14958" y="connsiteY14958"/>
                </a:cxn>
                <a:cxn ang="0">
                  <a:pos x="connsiteX14959" y="connsiteY14959"/>
                </a:cxn>
                <a:cxn ang="0">
                  <a:pos x="connsiteX14960" y="connsiteY14960"/>
                </a:cxn>
                <a:cxn ang="0">
                  <a:pos x="connsiteX14961" y="connsiteY14961"/>
                </a:cxn>
                <a:cxn ang="0">
                  <a:pos x="connsiteX14962" y="connsiteY14962"/>
                </a:cxn>
                <a:cxn ang="0">
                  <a:pos x="connsiteX14963" y="connsiteY14963"/>
                </a:cxn>
                <a:cxn ang="0">
                  <a:pos x="connsiteX14964" y="connsiteY14964"/>
                </a:cxn>
                <a:cxn ang="0">
                  <a:pos x="connsiteX14965" y="connsiteY14965"/>
                </a:cxn>
                <a:cxn ang="0">
                  <a:pos x="connsiteX14966" y="connsiteY14966"/>
                </a:cxn>
                <a:cxn ang="0">
                  <a:pos x="connsiteX14967" y="connsiteY14967"/>
                </a:cxn>
                <a:cxn ang="0">
                  <a:pos x="connsiteX14968" y="connsiteY14968"/>
                </a:cxn>
                <a:cxn ang="0">
                  <a:pos x="connsiteX14969" y="connsiteY14969"/>
                </a:cxn>
                <a:cxn ang="0">
                  <a:pos x="connsiteX14970" y="connsiteY14970"/>
                </a:cxn>
                <a:cxn ang="0">
                  <a:pos x="connsiteX14971" y="connsiteY14971"/>
                </a:cxn>
                <a:cxn ang="0">
                  <a:pos x="connsiteX14972" y="connsiteY14972"/>
                </a:cxn>
                <a:cxn ang="0">
                  <a:pos x="connsiteX14973" y="connsiteY14973"/>
                </a:cxn>
                <a:cxn ang="0">
                  <a:pos x="connsiteX14974" y="connsiteY14974"/>
                </a:cxn>
                <a:cxn ang="0">
                  <a:pos x="connsiteX14975" y="connsiteY14975"/>
                </a:cxn>
                <a:cxn ang="0">
                  <a:pos x="connsiteX14976" y="connsiteY14976"/>
                </a:cxn>
                <a:cxn ang="0">
                  <a:pos x="connsiteX14977" y="connsiteY14977"/>
                </a:cxn>
                <a:cxn ang="0">
                  <a:pos x="connsiteX14978" y="connsiteY14978"/>
                </a:cxn>
                <a:cxn ang="0">
                  <a:pos x="connsiteX14979" y="connsiteY14979"/>
                </a:cxn>
                <a:cxn ang="0">
                  <a:pos x="connsiteX14980" y="connsiteY14980"/>
                </a:cxn>
                <a:cxn ang="0">
                  <a:pos x="connsiteX14981" y="connsiteY14981"/>
                </a:cxn>
                <a:cxn ang="0">
                  <a:pos x="connsiteX14982" y="connsiteY14982"/>
                </a:cxn>
                <a:cxn ang="0">
                  <a:pos x="connsiteX14983" y="connsiteY14983"/>
                </a:cxn>
                <a:cxn ang="0">
                  <a:pos x="connsiteX14984" y="connsiteY14984"/>
                </a:cxn>
                <a:cxn ang="0">
                  <a:pos x="connsiteX14985" y="connsiteY14985"/>
                </a:cxn>
                <a:cxn ang="0">
                  <a:pos x="connsiteX14986" y="connsiteY14986"/>
                </a:cxn>
                <a:cxn ang="0">
                  <a:pos x="connsiteX14987" y="connsiteY14987"/>
                </a:cxn>
                <a:cxn ang="0">
                  <a:pos x="connsiteX14988" y="connsiteY14988"/>
                </a:cxn>
                <a:cxn ang="0">
                  <a:pos x="connsiteX14989" y="connsiteY14989"/>
                </a:cxn>
                <a:cxn ang="0">
                  <a:pos x="connsiteX14990" y="connsiteY14990"/>
                </a:cxn>
                <a:cxn ang="0">
                  <a:pos x="connsiteX14991" y="connsiteY14991"/>
                </a:cxn>
                <a:cxn ang="0">
                  <a:pos x="connsiteX14992" y="connsiteY14992"/>
                </a:cxn>
                <a:cxn ang="0">
                  <a:pos x="connsiteX14993" y="connsiteY14993"/>
                </a:cxn>
                <a:cxn ang="0">
                  <a:pos x="connsiteX14994" y="connsiteY14994"/>
                </a:cxn>
                <a:cxn ang="0">
                  <a:pos x="connsiteX14995" y="connsiteY14995"/>
                </a:cxn>
                <a:cxn ang="0">
                  <a:pos x="connsiteX14996" y="connsiteY14996"/>
                </a:cxn>
                <a:cxn ang="0">
                  <a:pos x="connsiteX14997" y="connsiteY14997"/>
                </a:cxn>
                <a:cxn ang="0">
                  <a:pos x="connsiteX14998" y="connsiteY14998"/>
                </a:cxn>
                <a:cxn ang="0">
                  <a:pos x="connsiteX14999" y="connsiteY14999"/>
                </a:cxn>
                <a:cxn ang="0">
                  <a:pos x="connsiteX15000" y="connsiteY15000"/>
                </a:cxn>
                <a:cxn ang="0">
                  <a:pos x="connsiteX15001" y="connsiteY15001"/>
                </a:cxn>
                <a:cxn ang="0">
                  <a:pos x="connsiteX15002" y="connsiteY15002"/>
                </a:cxn>
                <a:cxn ang="0">
                  <a:pos x="connsiteX15003" y="connsiteY15003"/>
                </a:cxn>
                <a:cxn ang="0">
                  <a:pos x="connsiteX15004" y="connsiteY15004"/>
                </a:cxn>
                <a:cxn ang="0">
                  <a:pos x="connsiteX15005" y="connsiteY15005"/>
                </a:cxn>
                <a:cxn ang="0">
                  <a:pos x="connsiteX15006" y="connsiteY15006"/>
                </a:cxn>
                <a:cxn ang="0">
                  <a:pos x="connsiteX15007" y="connsiteY15007"/>
                </a:cxn>
                <a:cxn ang="0">
                  <a:pos x="connsiteX15008" y="connsiteY15008"/>
                </a:cxn>
                <a:cxn ang="0">
                  <a:pos x="connsiteX15009" y="connsiteY15009"/>
                </a:cxn>
                <a:cxn ang="0">
                  <a:pos x="connsiteX15010" y="connsiteY15010"/>
                </a:cxn>
                <a:cxn ang="0">
                  <a:pos x="connsiteX15011" y="connsiteY15011"/>
                </a:cxn>
                <a:cxn ang="0">
                  <a:pos x="connsiteX15012" y="connsiteY15012"/>
                </a:cxn>
                <a:cxn ang="0">
                  <a:pos x="connsiteX15013" y="connsiteY15013"/>
                </a:cxn>
                <a:cxn ang="0">
                  <a:pos x="connsiteX15014" y="connsiteY15014"/>
                </a:cxn>
                <a:cxn ang="0">
                  <a:pos x="connsiteX15015" y="connsiteY15015"/>
                </a:cxn>
                <a:cxn ang="0">
                  <a:pos x="connsiteX15016" y="connsiteY15016"/>
                </a:cxn>
                <a:cxn ang="0">
                  <a:pos x="connsiteX15017" y="connsiteY15017"/>
                </a:cxn>
                <a:cxn ang="0">
                  <a:pos x="connsiteX15018" y="connsiteY15018"/>
                </a:cxn>
                <a:cxn ang="0">
                  <a:pos x="connsiteX15019" y="connsiteY15019"/>
                </a:cxn>
                <a:cxn ang="0">
                  <a:pos x="connsiteX15020" y="connsiteY15020"/>
                </a:cxn>
                <a:cxn ang="0">
                  <a:pos x="connsiteX15021" y="connsiteY15021"/>
                </a:cxn>
                <a:cxn ang="0">
                  <a:pos x="connsiteX15022" y="connsiteY15022"/>
                </a:cxn>
                <a:cxn ang="0">
                  <a:pos x="connsiteX15023" y="connsiteY15023"/>
                </a:cxn>
                <a:cxn ang="0">
                  <a:pos x="connsiteX15024" y="connsiteY15024"/>
                </a:cxn>
                <a:cxn ang="0">
                  <a:pos x="connsiteX15025" y="connsiteY15025"/>
                </a:cxn>
                <a:cxn ang="0">
                  <a:pos x="connsiteX15026" y="connsiteY15026"/>
                </a:cxn>
                <a:cxn ang="0">
                  <a:pos x="connsiteX15027" y="connsiteY15027"/>
                </a:cxn>
                <a:cxn ang="0">
                  <a:pos x="connsiteX15028" y="connsiteY15028"/>
                </a:cxn>
                <a:cxn ang="0">
                  <a:pos x="connsiteX15029" y="connsiteY15029"/>
                </a:cxn>
                <a:cxn ang="0">
                  <a:pos x="connsiteX15030" y="connsiteY15030"/>
                </a:cxn>
                <a:cxn ang="0">
                  <a:pos x="connsiteX15031" y="connsiteY15031"/>
                </a:cxn>
                <a:cxn ang="0">
                  <a:pos x="connsiteX15032" y="connsiteY15032"/>
                </a:cxn>
                <a:cxn ang="0">
                  <a:pos x="connsiteX15033" y="connsiteY15033"/>
                </a:cxn>
                <a:cxn ang="0">
                  <a:pos x="connsiteX15034" y="connsiteY15034"/>
                </a:cxn>
                <a:cxn ang="0">
                  <a:pos x="connsiteX15035" y="connsiteY15035"/>
                </a:cxn>
                <a:cxn ang="0">
                  <a:pos x="connsiteX15036" y="connsiteY15036"/>
                </a:cxn>
                <a:cxn ang="0">
                  <a:pos x="connsiteX15037" y="connsiteY15037"/>
                </a:cxn>
                <a:cxn ang="0">
                  <a:pos x="connsiteX15038" y="connsiteY15038"/>
                </a:cxn>
                <a:cxn ang="0">
                  <a:pos x="connsiteX15039" y="connsiteY15039"/>
                </a:cxn>
                <a:cxn ang="0">
                  <a:pos x="connsiteX15040" y="connsiteY15040"/>
                </a:cxn>
                <a:cxn ang="0">
                  <a:pos x="connsiteX15041" y="connsiteY15041"/>
                </a:cxn>
                <a:cxn ang="0">
                  <a:pos x="connsiteX15042" y="connsiteY15042"/>
                </a:cxn>
                <a:cxn ang="0">
                  <a:pos x="connsiteX15043" y="connsiteY15043"/>
                </a:cxn>
                <a:cxn ang="0">
                  <a:pos x="connsiteX15044" y="connsiteY15044"/>
                </a:cxn>
                <a:cxn ang="0">
                  <a:pos x="connsiteX15045" y="connsiteY15045"/>
                </a:cxn>
                <a:cxn ang="0">
                  <a:pos x="connsiteX15046" y="connsiteY15046"/>
                </a:cxn>
                <a:cxn ang="0">
                  <a:pos x="connsiteX15047" y="connsiteY15047"/>
                </a:cxn>
                <a:cxn ang="0">
                  <a:pos x="connsiteX15048" y="connsiteY15048"/>
                </a:cxn>
                <a:cxn ang="0">
                  <a:pos x="connsiteX15049" y="connsiteY15049"/>
                </a:cxn>
                <a:cxn ang="0">
                  <a:pos x="connsiteX15050" y="connsiteY15050"/>
                </a:cxn>
                <a:cxn ang="0">
                  <a:pos x="connsiteX15051" y="connsiteY15051"/>
                </a:cxn>
                <a:cxn ang="0">
                  <a:pos x="connsiteX15052" y="connsiteY15052"/>
                </a:cxn>
                <a:cxn ang="0">
                  <a:pos x="connsiteX15053" y="connsiteY15053"/>
                </a:cxn>
                <a:cxn ang="0">
                  <a:pos x="connsiteX15054" y="connsiteY15054"/>
                </a:cxn>
                <a:cxn ang="0">
                  <a:pos x="connsiteX15055" y="connsiteY15055"/>
                </a:cxn>
                <a:cxn ang="0">
                  <a:pos x="connsiteX15056" y="connsiteY15056"/>
                </a:cxn>
                <a:cxn ang="0">
                  <a:pos x="connsiteX15057" y="connsiteY15057"/>
                </a:cxn>
                <a:cxn ang="0">
                  <a:pos x="connsiteX15058" y="connsiteY15058"/>
                </a:cxn>
                <a:cxn ang="0">
                  <a:pos x="connsiteX15059" y="connsiteY15059"/>
                </a:cxn>
                <a:cxn ang="0">
                  <a:pos x="connsiteX15060" y="connsiteY15060"/>
                </a:cxn>
                <a:cxn ang="0">
                  <a:pos x="connsiteX15061" y="connsiteY15061"/>
                </a:cxn>
                <a:cxn ang="0">
                  <a:pos x="connsiteX15062" y="connsiteY15062"/>
                </a:cxn>
                <a:cxn ang="0">
                  <a:pos x="connsiteX15063" y="connsiteY15063"/>
                </a:cxn>
                <a:cxn ang="0">
                  <a:pos x="connsiteX15064" y="connsiteY15064"/>
                </a:cxn>
                <a:cxn ang="0">
                  <a:pos x="connsiteX15065" y="connsiteY15065"/>
                </a:cxn>
                <a:cxn ang="0">
                  <a:pos x="connsiteX15066" y="connsiteY15066"/>
                </a:cxn>
                <a:cxn ang="0">
                  <a:pos x="connsiteX15067" y="connsiteY15067"/>
                </a:cxn>
                <a:cxn ang="0">
                  <a:pos x="connsiteX15068" y="connsiteY15068"/>
                </a:cxn>
                <a:cxn ang="0">
                  <a:pos x="connsiteX15069" y="connsiteY15069"/>
                </a:cxn>
                <a:cxn ang="0">
                  <a:pos x="connsiteX15070" y="connsiteY15070"/>
                </a:cxn>
                <a:cxn ang="0">
                  <a:pos x="connsiteX15071" y="connsiteY15071"/>
                </a:cxn>
                <a:cxn ang="0">
                  <a:pos x="connsiteX15072" y="connsiteY15072"/>
                </a:cxn>
                <a:cxn ang="0">
                  <a:pos x="connsiteX15073" y="connsiteY15073"/>
                </a:cxn>
                <a:cxn ang="0">
                  <a:pos x="connsiteX15074" y="connsiteY15074"/>
                </a:cxn>
                <a:cxn ang="0">
                  <a:pos x="connsiteX15075" y="connsiteY15075"/>
                </a:cxn>
                <a:cxn ang="0">
                  <a:pos x="connsiteX15076" y="connsiteY15076"/>
                </a:cxn>
                <a:cxn ang="0">
                  <a:pos x="connsiteX15077" y="connsiteY15077"/>
                </a:cxn>
                <a:cxn ang="0">
                  <a:pos x="connsiteX15078" y="connsiteY15078"/>
                </a:cxn>
                <a:cxn ang="0">
                  <a:pos x="connsiteX15079" y="connsiteY15079"/>
                </a:cxn>
                <a:cxn ang="0">
                  <a:pos x="connsiteX15080" y="connsiteY15080"/>
                </a:cxn>
                <a:cxn ang="0">
                  <a:pos x="connsiteX15081" y="connsiteY15081"/>
                </a:cxn>
                <a:cxn ang="0">
                  <a:pos x="connsiteX15082" y="connsiteY15082"/>
                </a:cxn>
                <a:cxn ang="0">
                  <a:pos x="connsiteX15083" y="connsiteY15083"/>
                </a:cxn>
                <a:cxn ang="0">
                  <a:pos x="connsiteX15084" y="connsiteY15084"/>
                </a:cxn>
                <a:cxn ang="0">
                  <a:pos x="connsiteX15085" y="connsiteY15085"/>
                </a:cxn>
                <a:cxn ang="0">
                  <a:pos x="connsiteX15086" y="connsiteY15086"/>
                </a:cxn>
                <a:cxn ang="0">
                  <a:pos x="connsiteX15087" y="connsiteY15087"/>
                </a:cxn>
                <a:cxn ang="0">
                  <a:pos x="connsiteX15088" y="connsiteY15088"/>
                </a:cxn>
                <a:cxn ang="0">
                  <a:pos x="connsiteX15089" y="connsiteY15089"/>
                </a:cxn>
                <a:cxn ang="0">
                  <a:pos x="connsiteX15090" y="connsiteY15090"/>
                </a:cxn>
                <a:cxn ang="0">
                  <a:pos x="connsiteX15091" y="connsiteY15091"/>
                </a:cxn>
                <a:cxn ang="0">
                  <a:pos x="connsiteX15092" y="connsiteY15092"/>
                </a:cxn>
                <a:cxn ang="0">
                  <a:pos x="connsiteX15093" y="connsiteY15093"/>
                </a:cxn>
                <a:cxn ang="0">
                  <a:pos x="connsiteX15094" y="connsiteY15094"/>
                </a:cxn>
                <a:cxn ang="0">
                  <a:pos x="connsiteX15095" y="connsiteY15095"/>
                </a:cxn>
                <a:cxn ang="0">
                  <a:pos x="connsiteX15096" y="connsiteY15096"/>
                </a:cxn>
                <a:cxn ang="0">
                  <a:pos x="connsiteX15097" y="connsiteY15097"/>
                </a:cxn>
                <a:cxn ang="0">
                  <a:pos x="connsiteX15098" y="connsiteY15098"/>
                </a:cxn>
                <a:cxn ang="0">
                  <a:pos x="connsiteX15099" y="connsiteY15099"/>
                </a:cxn>
                <a:cxn ang="0">
                  <a:pos x="connsiteX15100" y="connsiteY15100"/>
                </a:cxn>
                <a:cxn ang="0">
                  <a:pos x="connsiteX15101" y="connsiteY15101"/>
                </a:cxn>
                <a:cxn ang="0">
                  <a:pos x="connsiteX15102" y="connsiteY15102"/>
                </a:cxn>
                <a:cxn ang="0">
                  <a:pos x="connsiteX15103" y="connsiteY15103"/>
                </a:cxn>
                <a:cxn ang="0">
                  <a:pos x="connsiteX15104" y="connsiteY15104"/>
                </a:cxn>
                <a:cxn ang="0">
                  <a:pos x="connsiteX15105" y="connsiteY15105"/>
                </a:cxn>
                <a:cxn ang="0">
                  <a:pos x="connsiteX15106" y="connsiteY15106"/>
                </a:cxn>
                <a:cxn ang="0">
                  <a:pos x="connsiteX15107" y="connsiteY15107"/>
                </a:cxn>
                <a:cxn ang="0">
                  <a:pos x="connsiteX15108" y="connsiteY15108"/>
                </a:cxn>
                <a:cxn ang="0">
                  <a:pos x="connsiteX15109" y="connsiteY15109"/>
                </a:cxn>
                <a:cxn ang="0">
                  <a:pos x="connsiteX15110" y="connsiteY15110"/>
                </a:cxn>
                <a:cxn ang="0">
                  <a:pos x="connsiteX15111" y="connsiteY15111"/>
                </a:cxn>
                <a:cxn ang="0">
                  <a:pos x="connsiteX15112" y="connsiteY15112"/>
                </a:cxn>
                <a:cxn ang="0">
                  <a:pos x="connsiteX15113" y="connsiteY15113"/>
                </a:cxn>
                <a:cxn ang="0">
                  <a:pos x="connsiteX15114" y="connsiteY15114"/>
                </a:cxn>
                <a:cxn ang="0">
                  <a:pos x="connsiteX15115" y="connsiteY15115"/>
                </a:cxn>
                <a:cxn ang="0">
                  <a:pos x="connsiteX15116" y="connsiteY15116"/>
                </a:cxn>
                <a:cxn ang="0">
                  <a:pos x="connsiteX15117" y="connsiteY15117"/>
                </a:cxn>
                <a:cxn ang="0">
                  <a:pos x="connsiteX15118" y="connsiteY15118"/>
                </a:cxn>
                <a:cxn ang="0">
                  <a:pos x="connsiteX15119" y="connsiteY15119"/>
                </a:cxn>
                <a:cxn ang="0">
                  <a:pos x="connsiteX15120" y="connsiteY15120"/>
                </a:cxn>
                <a:cxn ang="0">
                  <a:pos x="connsiteX15121" y="connsiteY15121"/>
                </a:cxn>
                <a:cxn ang="0">
                  <a:pos x="connsiteX15122" y="connsiteY15122"/>
                </a:cxn>
                <a:cxn ang="0">
                  <a:pos x="connsiteX15123" y="connsiteY15123"/>
                </a:cxn>
                <a:cxn ang="0">
                  <a:pos x="connsiteX15124" y="connsiteY15124"/>
                </a:cxn>
                <a:cxn ang="0">
                  <a:pos x="connsiteX15125" y="connsiteY15125"/>
                </a:cxn>
                <a:cxn ang="0">
                  <a:pos x="connsiteX15126" y="connsiteY15126"/>
                </a:cxn>
                <a:cxn ang="0">
                  <a:pos x="connsiteX15127" y="connsiteY15127"/>
                </a:cxn>
                <a:cxn ang="0">
                  <a:pos x="connsiteX15128" y="connsiteY15128"/>
                </a:cxn>
                <a:cxn ang="0">
                  <a:pos x="connsiteX15129" y="connsiteY15129"/>
                </a:cxn>
                <a:cxn ang="0">
                  <a:pos x="connsiteX15130" y="connsiteY15130"/>
                </a:cxn>
                <a:cxn ang="0">
                  <a:pos x="connsiteX15131" y="connsiteY15131"/>
                </a:cxn>
                <a:cxn ang="0">
                  <a:pos x="connsiteX15132" y="connsiteY15132"/>
                </a:cxn>
                <a:cxn ang="0">
                  <a:pos x="connsiteX15133" y="connsiteY15133"/>
                </a:cxn>
                <a:cxn ang="0">
                  <a:pos x="connsiteX15134" y="connsiteY15134"/>
                </a:cxn>
                <a:cxn ang="0">
                  <a:pos x="connsiteX15135" y="connsiteY15135"/>
                </a:cxn>
                <a:cxn ang="0">
                  <a:pos x="connsiteX15136" y="connsiteY15136"/>
                </a:cxn>
                <a:cxn ang="0">
                  <a:pos x="connsiteX15137" y="connsiteY15137"/>
                </a:cxn>
                <a:cxn ang="0">
                  <a:pos x="connsiteX15138" y="connsiteY15138"/>
                </a:cxn>
                <a:cxn ang="0">
                  <a:pos x="connsiteX15139" y="connsiteY15139"/>
                </a:cxn>
                <a:cxn ang="0">
                  <a:pos x="connsiteX15140" y="connsiteY15140"/>
                </a:cxn>
                <a:cxn ang="0">
                  <a:pos x="connsiteX15141" y="connsiteY15141"/>
                </a:cxn>
                <a:cxn ang="0">
                  <a:pos x="connsiteX15142" y="connsiteY15142"/>
                </a:cxn>
                <a:cxn ang="0">
                  <a:pos x="connsiteX15143" y="connsiteY15143"/>
                </a:cxn>
                <a:cxn ang="0">
                  <a:pos x="connsiteX15144" y="connsiteY15144"/>
                </a:cxn>
                <a:cxn ang="0">
                  <a:pos x="connsiteX15145" y="connsiteY15145"/>
                </a:cxn>
                <a:cxn ang="0">
                  <a:pos x="connsiteX15146" y="connsiteY15146"/>
                </a:cxn>
                <a:cxn ang="0">
                  <a:pos x="connsiteX15147" y="connsiteY15147"/>
                </a:cxn>
                <a:cxn ang="0">
                  <a:pos x="connsiteX15148" y="connsiteY15148"/>
                </a:cxn>
                <a:cxn ang="0">
                  <a:pos x="connsiteX15149" y="connsiteY15149"/>
                </a:cxn>
                <a:cxn ang="0">
                  <a:pos x="connsiteX15150" y="connsiteY15150"/>
                </a:cxn>
                <a:cxn ang="0">
                  <a:pos x="connsiteX15151" y="connsiteY15151"/>
                </a:cxn>
                <a:cxn ang="0">
                  <a:pos x="connsiteX15152" y="connsiteY15152"/>
                </a:cxn>
                <a:cxn ang="0">
                  <a:pos x="connsiteX15153" y="connsiteY15153"/>
                </a:cxn>
                <a:cxn ang="0">
                  <a:pos x="connsiteX15154" y="connsiteY15154"/>
                </a:cxn>
                <a:cxn ang="0">
                  <a:pos x="connsiteX15155" y="connsiteY15155"/>
                </a:cxn>
                <a:cxn ang="0">
                  <a:pos x="connsiteX15156" y="connsiteY15156"/>
                </a:cxn>
                <a:cxn ang="0">
                  <a:pos x="connsiteX15157" y="connsiteY15157"/>
                </a:cxn>
                <a:cxn ang="0">
                  <a:pos x="connsiteX15158" y="connsiteY15158"/>
                </a:cxn>
                <a:cxn ang="0">
                  <a:pos x="connsiteX15159" y="connsiteY15159"/>
                </a:cxn>
                <a:cxn ang="0">
                  <a:pos x="connsiteX15160" y="connsiteY15160"/>
                </a:cxn>
                <a:cxn ang="0">
                  <a:pos x="connsiteX15161" y="connsiteY15161"/>
                </a:cxn>
                <a:cxn ang="0">
                  <a:pos x="connsiteX15162" y="connsiteY15162"/>
                </a:cxn>
                <a:cxn ang="0">
                  <a:pos x="connsiteX15163" y="connsiteY15163"/>
                </a:cxn>
                <a:cxn ang="0">
                  <a:pos x="connsiteX15164" y="connsiteY15164"/>
                </a:cxn>
                <a:cxn ang="0">
                  <a:pos x="connsiteX15165" y="connsiteY15165"/>
                </a:cxn>
                <a:cxn ang="0">
                  <a:pos x="connsiteX15166" y="connsiteY15166"/>
                </a:cxn>
                <a:cxn ang="0">
                  <a:pos x="connsiteX15167" y="connsiteY15167"/>
                </a:cxn>
                <a:cxn ang="0">
                  <a:pos x="connsiteX15168" y="connsiteY15168"/>
                </a:cxn>
                <a:cxn ang="0">
                  <a:pos x="connsiteX15169" y="connsiteY15169"/>
                </a:cxn>
                <a:cxn ang="0">
                  <a:pos x="connsiteX15170" y="connsiteY15170"/>
                </a:cxn>
                <a:cxn ang="0">
                  <a:pos x="connsiteX15171" y="connsiteY15171"/>
                </a:cxn>
                <a:cxn ang="0">
                  <a:pos x="connsiteX15172" y="connsiteY15172"/>
                </a:cxn>
                <a:cxn ang="0">
                  <a:pos x="connsiteX15173" y="connsiteY15173"/>
                </a:cxn>
                <a:cxn ang="0">
                  <a:pos x="connsiteX15174" y="connsiteY15174"/>
                </a:cxn>
                <a:cxn ang="0">
                  <a:pos x="connsiteX15175" y="connsiteY15175"/>
                </a:cxn>
                <a:cxn ang="0">
                  <a:pos x="connsiteX15176" y="connsiteY15176"/>
                </a:cxn>
                <a:cxn ang="0">
                  <a:pos x="connsiteX15177" y="connsiteY15177"/>
                </a:cxn>
                <a:cxn ang="0">
                  <a:pos x="connsiteX15178" y="connsiteY15178"/>
                </a:cxn>
                <a:cxn ang="0">
                  <a:pos x="connsiteX15179" y="connsiteY15179"/>
                </a:cxn>
                <a:cxn ang="0">
                  <a:pos x="connsiteX15180" y="connsiteY15180"/>
                </a:cxn>
                <a:cxn ang="0">
                  <a:pos x="connsiteX15181" y="connsiteY15181"/>
                </a:cxn>
                <a:cxn ang="0">
                  <a:pos x="connsiteX15182" y="connsiteY15182"/>
                </a:cxn>
                <a:cxn ang="0">
                  <a:pos x="connsiteX15183" y="connsiteY15183"/>
                </a:cxn>
                <a:cxn ang="0">
                  <a:pos x="connsiteX15184" y="connsiteY15184"/>
                </a:cxn>
                <a:cxn ang="0">
                  <a:pos x="connsiteX15185" y="connsiteY15185"/>
                </a:cxn>
                <a:cxn ang="0">
                  <a:pos x="connsiteX15186" y="connsiteY15186"/>
                </a:cxn>
                <a:cxn ang="0">
                  <a:pos x="connsiteX15187" y="connsiteY15187"/>
                </a:cxn>
                <a:cxn ang="0">
                  <a:pos x="connsiteX15188" y="connsiteY15188"/>
                </a:cxn>
                <a:cxn ang="0">
                  <a:pos x="connsiteX15189" y="connsiteY15189"/>
                </a:cxn>
                <a:cxn ang="0">
                  <a:pos x="connsiteX15190" y="connsiteY15190"/>
                </a:cxn>
                <a:cxn ang="0">
                  <a:pos x="connsiteX15191" y="connsiteY15191"/>
                </a:cxn>
                <a:cxn ang="0">
                  <a:pos x="connsiteX15192" y="connsiteY15192"/>
                </a:cxn>
                <a:cxn ang="0">
                  <a:pos x="connsiteX15193" y="connsiteY15193"/>
                </a:cxn>
                <a:cxn ang="0">
                  <a:pos x="connsiteX15194" y="connsiteY15194"/>
                </a:cxn>
                <a:cxn ang="0">
                  <a:pos x="connsiteX15195" y="connsiteY15195"/>
                </a:cxn>
                <a:cxn ang="0">
                  <a:pos x="connsiteX15196" y="connsiteY15196"/>
                </a:cxn>
                <a:cxn ang="0">
                  <a:pos x="connsiteX15197" y="connsiteY15197"/>
                </a:cxn>
                <a:cxn ang="0">
                  <a:pos x="connsiteX15198" y="connsiteY15198"/>
                </a:cxn>
                <a:cxn ang="0">
                  <a:pos x="connsiteX15199" y="connsiteY15199"/>
                </a:cxn>
                <a:cxn ang="0">
                  <a:pos x="connsiteX15200" y="connsiteY15200"/>
                </a:cxn>
                <a:cxn ang="0">
                  <a:pos x="connsiteX15201" y="connsiteY15201"/>
                </a:cxn>
                <a:cxn ang="0">
                  <a:pos x="connsiteX15202" y="connsiteY15202"/>
                </a:cxn>
                <a:cxn ang="0">
                  <a:pos x="connsiteX15203" y="connsiteY15203"/>
                </a:cxn>
                <a:cxn ang="0">
                  <a:pos x="connsiteX15204" y="connsiteY15204"/>
                </a:cxn>
                <a:cxn ang="0">
                  <a:pos x="connsiteX15205" y="connsiteY15205"/>
                </a:cxn>
                <a:cxn ang="0">
                  <a:pos x="connsiteX15206" y="connsiteY15206"/>
                </a:cxn>
                <a:cxn ang="0">
                  <a:pos x="connsiteX15207" y="connsiteY15207"/>
                </a:cxn>
                <a:cxn ang="0">
                  <a:pos x="connsiteX15208" y="connsiteY15208"/>
                </a:cxn>
                <a:cxn ang="0">
                  <a:pos x="connsiteX15209" y="connsiteY15209"/>
                </a:cxn>
                <a:cxn ang="0">
                  <a:pos x="connsiteX15210" y="connsiteY15210"/>
                </a:cxn>
                <a:cxn ang="0">
                  <a:pos x="connsiteX15211" y="connsiteY15211"/>
                </a:cxn>
                <a:cxn ang="0">
                  <a:pos x="connsiteX15212" y="connsiteY15212"/>
                </a:cxn>
                <a:cxn ang="0">
                  <a:pos x="connsiteX15213" y="connsiteY15213"/>
                </a:cxn>
                <a:cxn ang="0">
                  <a:pos x="connsiteX15214" y="connsiteY15214"/>
                </a:cxn>
                <a:cxn ang="0">
                  <a:pos x="connsiteX15215" y="connsiteY15215"/>
                </a:cxn>
                <a:cxn ang="0">
                  <a:pos x="connsiteX15216" y="connsiteY15216"/>
                </a:cxn>
                <a:cxn ang="0">
                  <a:pos x="connsiteX15217" y="connsiteY15217"/>
                </a:cxn>
                <a:cxn ang="0">
                  <a:pos x="connsiteX15218" y="connsiteY15218"/>
                </a:cxn>
                <a:cxn ang="0">
                  <a:pos x="connsiteX15219" y="connsiteY15219"/>
                </a:cxn>
                <a:cxn ang="0">
                  <a:pos x="connsiteX15220" y="connsiteY15220"/>
                </a:cxn>
                <a:cxn ang="0">
                  <a:pos x="connsiteX15221" y="connsiteY15221"/>
                </a:cxn>
                <a:cxn ang="0">
                  <a:pos x="connsiteX15222" y="connsiteY15222"/>
                </a:cxn>
                <a:cxn ang="0">
                  <a:pos x="connsiteX15223" y="connsiteY15223"/>
                </a:cxn>
                <a:cxn ang="0">
                  <a:pos x="connsiteX15224" y="connsiteY15224"/>
                </a:cxn>
                <a:cxn ang="0">
                  <a:pos x="connsiteX15225" y="connsiteY15225"/>
                </a:cxn>
                <a:cxn ang="0">
                  <a:pos x="connsiteX15226" y="connsiteY15226"/>
                </a:cxn>
                <a:cxn ang="0">
                  <a:pos x="connsiteX15227" y="connsiteY15227"/>
                </a:cxn>
                <a:cxn ang="0">
                  <a:pos x="connsiteX15228" y="connsiteY15228"/>
                </a:cxn>
                <a:cxn ang="0">
                  <a:pos x="connsiteX15229" y="connsiteY15229"/>
                </a:cxn>
                <a:cxn ang="0">
                  <a:pos x="connsiteX15230" y="connsiteY15230"/>
                </a:cxn>
                <a:cxn ang="0">
                  <a:pos x="connsiteX15231" y="connsiteY15231"/>
                </a:cxn>
                <a:cxn ang="0">
                  <a:pos x="connsiteX15232" y="connsiteY15232"/>
                </a:cxn>
                <a:cxn ang="0">
                  <a:pos x="connsiteX15233" y="connsiteY15233"/>
                </a:cxn>
                <a:cxn ang="0">
                  <a:pos x="connsiteX15234" y="connsiteY15234"/>
                </a:cxn>
                <a:cxn ang="0">
                  <a:pos x="connsiteX15235" y="connsiteY15235"/>
                </a:cxn>
                <a:cxn ang="0">
                  <a:pos x="connsiteX15236" y="connsiteY15236"/>
                </a:cxn>
                <a:cxn ang="0">
                  <a:pos x="connsiteX15237" y="connsiteY15237"/>
                </a:cxn>
                <a:cxn ang="0">
                  <a:pos x="connsiteX15238" y="connsiteY15238"/>
                </a:cxn>
                <a:cxn ang="0">
                  <a:pos x="connsiteX15239" y="connsiteY15239"/>
                </a:cxn>
                <a:cxn ang="0">
                  <a:pos x="connsiteX15240" y="connsiteY15240"/>
                </a:cxn>
                <a:cxn ang="0">
                  <a:pos x="connsiteX15241" y="connsiteY15241"/>
                </a:cxn>
                <a:cxn ang="0">
                  <a:pos x="connsiteX15242" y="connsiteY15242"/>
                </a:cxn>
                <a:cxn ang="0">
                  <a:pos x="connsiteX15243" y="connsiteY15243"/>
                </a:cxn>
                <a:cxn ang="0">
                  <a:pos x="connsiteX15244" y="connsiteY15244"/>
                </a:cxn>
                <a:cxn ang="0">
                  <a:pos x="connsiteX15245" y="connsiteY15245"/>
                </a:cxn>
                <a:cxn ang="0">
                  <a:pos x="connsiteX15246" y="connsiteY15246"/>
                </a:cxn>
                <a:cxn ang="0">
                  <a:pos x="connsiteX15247" y="connsiteY15247"/>
                </a:cxn>
                <a:cxn ang="0">
                  <a:pos x="connsiteX15248" y="connsiteY15248"/>
                </a:cxn>
                <a:cxn ang="0">
                  <a:pos x="connsiteX15249" y="connsiteY15249"/>
                </a:cxn>
                <a:cxn ang="0">
                  <a:pos x="connsiteX15250" y="connsiteY15250"/>
                </a:cxn>
                <a:cxn ang="0">
                  <a:pos x="connsiteX15251" y="connsiteY15251"/>
                </a:cxn>
                <a:cxn ang="0">
                  <a:pos x="connsiteX15252" y="connsiteY15252"/>
                </a:cxn>
                <a:cxn ang="0">
                  <a:pos x="connsiteX15253" y="connsiteY15253"/>
                </a:cxn>
                <a:cxn ang="0">
                  <a:pos x="connsiteX15254" y="connsiteY15254"/>
                </a:cxn>
                <a:cxn ang="0">
                  <a:pos x="connsiteX15255" y="connsiteY15255"/>
                </a:cxn>
                <a:cxn ang="0">
                  <a:pos x="connsiteX15256" y="connsiteY15256"/>
                </a:cxn>
                <a:cxn ang="0">
                  <a:pos x="connsiteX15257" y="connsiteY15257"/>
                </a:cxn>
                <a:cxn ang="0">
                  <a:pos x="connsiteX15258" y="connsiteY15258"/>
                </a:cxn>
                <a:cxn ang="0">
                  <a:pos x="connsiteX15259" y="connsiteY15259"/>
                </a:cxn>
                <a:cxn ang="0">
                  <a:pos x="connsiteX15260" y="connsiteY15260"/>
                </a:cxn>
                <a:cxn ang="0">
                  <a:pos x="connsiteX15261" y="connsiteY15261"/>
                </a:cxn>
                <a:cxn ang="0">
                  <a:pos x="connsiteX15262" y="connsiteY15262"/>
                </a:cxn>
                <a:cxn ang="0">
                  <a:pos x="connsiteX15263" y="connsiteY15263"/>
                </a:cxn>
                <a:cxn ang="0">
                  <a:pos x="connsiteX15264" y="connsiteY15264"/>
                </a:cxn>
                <a:cxn ang="0">
                  <a:pos x="connsiteX15265" y="connsiteY15265"/>
                </a:cxn>
                <a:cxn ang="0">
                  <a:pos x="connsiteX15266" y="connsiteY15266"/>
                </a:cxn>
                <a:cxn ang="0">
                  <a:pos x="connsiteX15267" y="connsiteY15267"/>
                </a:cxn>
                <a:cxn ang="0">
                  <a:pos x="connsiteX15268" y="connsiteY15268"/>
                </a:cxn>
                <a:cxn ang="0">
                  <a:pos x="connsiteX15269" y="connsiteY15269"/>
                </a:cxn>
                <a:cxn ang="0">
                  <a:pos x="connsiteX15270" y="connsiteY15270"/>
                </a:cxn>
                <a:cxn ang="0">
                  <a:pos x="connsiteX15271" y="connsiteY15271"/>
                </a:cxn>
                <a:cxn ang="0">
                  <a:pos x="connsiteX15272" y="connsiteY15272"/>
                </a:cxn>
                <a:cxn ang="0">
                  <a:pos x="connsiteX15273" y="connsiteY15273"/>
                </a:cxn>
                <a:cxn ang="0">
                  <a:pos x="connsiteX15274" y="connsiteY15274"/>
                </a:cxn>
                <a:cxn ang="0">
                  <a:pos x="connsiteX15275" y="connsiteY15275"/>
                </a:cxn>
                <a:cxn ang="0">
                  <a:pos x="connsiteX15276" y="connsiteY15276"/>
                </a:cxn>
                <a:cxn ang="0">
                  <a:pos x="connsiteX15277" y="connsiteY15277"/>
                </a:cxn>
                <a:cxn ang="0">
                  <a:pos x="connsiteX15278" y="connsiteY15278"/>
                </a:cxn>
                <a:cxn ang="0">
                  <a:pos x="connsiteX15279" y="connsiteY15279"/>
                </a:cxn>
                <a:cxn ang="0">
                  <a:pos x="connsiteX15280" y="connsiteY15280"/>
                </a:cxn>
                <a:cxn ang="0">
                  <a:pos x="connsiteX15281" y="connsiteY15281"/>
                </a:cxn>
                <a:cxn ang="0">
                  <a:pos x="connsiteX15282" y="connsiteY15282"/>
                </a:cxn>
                <a:cxn ang="0">
                  <a:pos x="connsiteX15283" y="connsiteY15283"/>
                </a:cxn>
                <a:cxn ang="0">
                  <a:pos x="connsiteX15284" y="connsiteY15284"/>
                </a:cxn>
                <a:cxn ang="0">
                  <a:pos x="connsiteX15285" y="connsiteY15285"/>
                </a:cxn>
                <a:cxn ang="0">
                  <a:pos x="connsiteX15286" y="connsiteY15286"/>
                </a:cxn>
                <a:cxn ang="0">
                  <a:pos x="connsiteX15287" y="connsiteY15287"/>
                </a:cxn>
                <a:cxn ang="0">
                  <a:pos x="connsiteX15288" y="connsiteY15288"/>
                </a:cxn>
                <a:cxn ang="0">
                  <a:pos x="connsiteX15289" y="connsiteY15289"/>
                </a:cxn>
                <a:cxn ang="0">
                  <a:pos x="connsiteX15290" y="connsiteY15290"/>
                </a:cxn>
                <a:cxn ang="0">
                  <a:pos x="connsiteX15291" y="connsiteY15291"/>
                </a:cxn>
                <a:cxn ang="0">
                  <a:pos x="connsiteX15292" y="connsiteY15292"/>
                </a:cxn>
                <a:cxn ang="0">
                  <a:pos x="connsiteX15293" y="connsiteY15293"/>
                </a:cxn>
                <a:cxn ang="0">
                  <a:pos x="connsiteX15294" y="connsiteY15294"/>
                </a:cxn>
                <a:cxn ang="0">
                  <a:pos x="connsiteX15295" y="connsiteY15295"/>
                </a:cxn>
                <a:cxn ang="0">
                  <a:pos x="connsiteX15296" y="connsiteY15296"/>
                </a:cxn>
                <a:cxn ang="0">
                  <a:pos x="connsiteX15297" y="connsiteY15297"/>
                </a:cxn>
                <a:cxn ang="0">
                  <a:pos x="connsiteX15298" y="connsiteY15298"/>
                </a:cxn>
                <a:cxn ang="0">
                  <a:pos x="connsiteX15299" y="connsiteY15299"/>
                </a:cxn>
                <a:cxn ang="0">
                  <a:pos x="connsiteX15300" y="connsiteY15300"/>
                </a:cxn>
                <a:cxn ang="0">
                  <a:pos x="connsiteX15301" y="connsiteY15301"/>
                </a:cxn>
                <a:cxn ang="0">
                  <a:pos x="connsiteX15302" y="connsiteY15302"/>
                </a:cxn>
                <a:cxn ang="0">
                  <a:pos x="connsiteX15303" y="connsiteY15303"/>
                </a:cxn>
                <a:cxn ang="0">
                  <a:pos x="connsiteX15304" y="connsiteY15304"/>
                </a:cxn>
                <a:cxn ang="0">
                  <a:pos x="connsiteX15305" y="connsiteY15305"/>
                </a:cxn>
                <a:cxn ang="0">
                  <a:pos x="connsiteX15306" y="connsiteY15306"/>
                </a:cxn>
                <a:cxn ang="0">
                  <a:pos x="connsiteX15307" y="connsiteY15307"/>
                </a:cxn>
                <a:cxn ang="0">
                  <a:pos x="connsiteX15308" y="connsiteY15308"/>
                </a:cxn>
                <a:cxn ang="0">
                  <a:pos x="connsiteX15309" y="connsiteY15309"/>
                </a:cxn>
                <a:cxn ang="0">
                  <a:pos x="connsiteX15310" y="connsiteY15310"/>
                </a:cxn>
                <a:cxn ang="0">
                  <a:pos x="connsiteX15311" y="connsiteY15311"/>
                </a:cxn>
                <a:cxn ang="0">
                  <a:pos x="connsiteX15312" y="connsiteY15312"/>
                </a:cxn>
                <a:cxn ang="0">
                  <a:pos x="connsiteX15313" y="connsiteY15313"/>
                </a:cxn>
                <a:cxn ang="0">
                  <a:pos x="connsiteX15314" y="connsiteY15314"/>
                </a:cxn>
                <a:cxn ang="0">
                  <a:pos x="connsiteX15315" y="connsiteY15315"/>
                </a:cxn>
                <a:cxn ang="0">
                  <a:pos x="connsiteX15316" y="connsiteY15316"/>
                </a:cxn>
                <a:cxn ang="0">
                  <a:pos x="connsiteX15317" y="connsiteY15317"/>
                </a:cxn>
                <a:cxn ang="0">
                  <a:pos x="connsiteX15318" y="connsiteY15318"/>
                </a:cxn>
                <a:cxn ang="0">
                  <a:pos x="connsiteX15319" y="connsiteY15319"/>
                </a:cxn>
                <a:cxn ang="0">
                  <a:pos x="connsiteX15320" y="connsiteY15320"/>
                </a:cxn>
                <a:cxn ang="0">
                  <a:pos x="connsiteX15321" y="connsiteY15321"/>
                </a:cxn>
                <a:cxn ang="0">
                  <a:pos x="connsiteX15322" y="connsiteY15322"/>
                </a:cxn>
                <a:cxn ang="0">
                  <a:pos x="connsiteX15323" y="connsiteY15323"/>
                </a:cxn>
                <a:cxn ang="0">
                  <a:pos x="connsiteX15324" y="connsiteY15324"/>
                </a:cxn>
                <a:cxn ang="0">
                  <a:pos x="connsiteX15325" y="connsiteY15325"/>
                </a:cxn>
                <a:cxn ang="0">
                  <a:pos x="connsiteX15326" y="connsiteY15326"/>
                </a:cxn>
                <a:cxn ang="0">
                  <a:pos x="connsiteX15327" y="connsiteY15327"/>
                </a:cxn>
                <a:cxn ang="0">
                  <a:pos x="connsiteX15328" y="connsiteY15328"/>
                </a:cxn>
                <a:cxn ang="0">
                  <a:pos x="connsiteX15329" y="connsiteY15329"/>
                </a:cxn>
                <a:cxn ang="0">
                  <a:pos x="connsiteX15330" y="connsiteY15330"/>
                </a:cxn>
                <a:cxn ang="0">
                  <a:pos x="connsiteX15331" y="connsiteY15331"/>
                </a:cxn>
                <a:cxn ang="0">
                  <a:pos x="connsiteX15332" y="connsiteY15332"/>
                </a:cxn>
                <a:cxn ang="0">
                  <a:pos x="connsiteX15333" y="connsiteY15333"/>
                </a:cxn>
                <a:cxn ang="0">
                  <a:pos x="connsiteX15334" y="connsiteY15334"/>
                </a:cxn>
                <a:cxn ang="0">
                  <a:pos x="connsiteX15335" y="connsiteY15335"/>
                </a:cxn>
                <a:cxn ang="0">
                  <a:pos x="connsiteX15336" y="connsiteY15336"/>
                </a:cxn>
                <a:cxn ang="0">
                  <a:pos x="connsiteX15337" y="connsiteY15337"/>
                </a:cxn>
                <a:cxn ang="0">
                  <a:pos x="connsiteX15338" y="connsiteY15338"/>
                </a:cxn>
                <a:cxn ang="0">
                  <a:pos x="connsiteX15339" y="connsiteY15339"/>
                </a:cxn>
                <a:cxn ang="0">
                  <a:pos x="connsiteX15340" y="connsiteY15340"/>
                </a:cxn>
                <a:cxn ang="0">
                  <a:pos x="connsiteX15341" y="connsiteY15341"/>
                </a:cxn>
                <a:cxn ang="0">
                  <a:pos x="connsiteX15342" y="connsiteY15342"/>
                </a:cxn>
                <a:cxn ang="0">
                  <a:pos x="connsiteX15343" y="connsiteY15343"/>
                </a:cxn>
                <a:cxn ang="0">
                  <a:pos x="connsiteX15344" y="connsiteY15344"/>
                </a:cxn>
                <a:cxn ang="0">
                  <a:pos x="connsiteX15345" y="connsiteY15345"/>
                </a:cxn>
                <a:cxn ang="0">
                  <a:pos x="connsiteX15346" y="connsiteY15346"/>
                </a:cxn>
                <a:cxn ang="0">
                  <a:pos x="connsiteX15347" y="connsiteY15347"/>
                </a:cxn>
                <a:cxn ang="0">
                  <a:pos x="connsiteX15348" y="connsiteY15348"/>
                </a:cxn>
                <a:cxn ang="0">
                  <a:pos x="connsiteX15349" y="connsiteY15349"/>
                </a:cxn>
                <a:cxn ang="0">
                  <a:pos x="connsiteX15350" y="connsiteY15350"/>
                </a:cxn>
                <a:cxn ang="0">
                  <a:pos x="connsiteX15351" y="connsiteY15351"/>
                </a:cxn>
                <a:cxn ang="0">
                  <a:pos x="connsiteX15352" y="connsiteY15352"/>
                </a:cxn>
                <a:cxn ang="0">
                  <a:pos x="connsiteX15353" y="connsiteY15353"/>
                </a:cxn>
                <a:cxn ang="0">
                  <a:pos x="connsiteX15354" y="connsiteY15354"/>
                </a:cxn>
                <a:cxn ang="0">
                  <a:pos x="connsiteX15355" y="connsiteY15355"/>
                </a:cxn>
                <a:cxn ang="0">
                  <a:pos x="connsiteX15356" y="connsiteY15356"/>
                </a:cxn>
                <a:cxn ang="0">
                  <a:pos x="connsiteX15357" y="connsiteY15357"/>
                </a:cxn>
                <a:cxn ang="0">
                  <a:pos x="connsiteX15358" y="connsiteY15358"/>
                </a:cxn>
                <a:cxn ang="0">
                  <a:pos x="connsiteX15359" y="connsiteY15359"/>
                </a:cxn>
                <a:cxn ang="0">
                  <a:pos x="connsiteX15360" y="connsiteY15360"/>
                </a:cxn>
                <a:cxn ang="0">
                  <a:pos x="connsiteX15361" y="connsiteY15361"/>
                </a:cxn>
                <a:cxn ang="0">
                  <a:pos x="connsiteX15362" y="connsiteY15362"/>
                </a:cxn>
                <a:cxn ang="0">
                  <a:pos x="connsiteX15363" y="connsiteY15363"/>
                </a:cxn>
                <a:cxn ang="0">
                  <a:pos x="connsiteX15364" y="connsiteY15364"/>
                </a:cxn>
                <a:cxn ang="0">
                  <a:pos x="connsiteX15365" y="connsiteY15365"/>
                </a:cxn>
                <a:cxn ang="0">
                  <a:pos x="connsiteX15366" y="connsiteY15366"/>
                </a:cxn>
                <a:cxn ang="0">
                  <a:pos x="connsiteX15367" y="connsiteY15367"/>
                </a:cxn>
                <a:cxn ang="0">
                  <a:pos x="connsiteX15368" y="connsiteY15368"/>
                </a:cxn>
                <a:cxn ang="0">
                  <a:pos x="connsiteX15369" y="connsiteY15369"/>
                </a:cxn>
                <a:cxn ang="0">
                  <a:pos x="connsiteX15370" y="connsiteY15370"/>
                </a:cxn>
                <a:cxn ang="0">
                  <a:pos x="connsiteX15371" y="connsiteY15371"/>
                </a:cxn>
                <a:cxn ang="0">
                  <a:pos x="connsiteX15372" y="connsiteY15372"/>
                </a:cxn>
                <a:cxn ang="0">
                  <a:pos x="connsiteX15373" y="connsiteY15373"/>
                </a:cxn>
                <a:cxn ang="0">
                  <a:pos x="connsiteX15374" y="connsiteY15374"/>
                </a:cxn>
                <a:cxn ang="0">
                  <a:pos x="connsiteX15375" y="connsiteY15375"/>
                </a:cxn>
                <a:cxn ang="0">
                  <a:pos x="connsiteX15376" y="connsiteY15376"/>
                </a:cxn>
                <a:cxn ang="0">
                  <a:pos x="connsiteX15377" y="connsiteY15377"/>
                </a:cxn>
                <a:cxn ang="0">
                  <a:pos x="connsiteX15378" y="connsiteY15378"/>
                </a:cxn>
                <a:cxn ang="0">
                  <a:pos x="connsiteX15379" y="connsiteY15379"/>
                </a:cxn>
                <a:cxn ang="0">
                  <a:pos x="connsiteX15380" y="connsiteY15380"/>
                </a:cxn>
                <a:cxn ang="0">
                  <a:pos x="connsiteX15381" y="connsiteY15381"/>
                </a:cxn>
                <a:cxn ang="0">
                  <a:pos x="connsiteX15382" y="connsiteY15382"/>
                </a:cxn>
                <a:cxn ang="0">
                  <a:pos x="connsiteX15383" y="connsiteY15383"/>
                </a:cxn>
                <a:cxn ang="0">
                  <a:pos x="connsiteX15384" y="connsiteY15384"/>
                </a:cxn>
                <a:cxn ang="0">
                  <a:pos x="connsiteX15385" y="connsiteY15385"/>
                </a:cxn>
                <a:cxn ang="0">
                  <a:pos x="connsiteX15386" y="connsiteY15386"/>
                </a:cxn>
                <a:cxn ang="0">
                  <a:pos x="connsiteX15387" y="connsiteY15387"/>
                </a:cxn>
                <a:cxn ang="0">
                  <a:pos x="connsiteX15388" y="connsiteY15388"/>
                </a:cxn>
                <a:cxn ang="0">
                  <a:pos x="connsiteX15389" y="connsiteY15389"/>
                </a:cxn>
                <a:cxn ang="0">
                  <a:pos x="connsiteX15390" y="connsiteY15390"/>
                </a:cxn>
                <a:cxn ang="0">
                  <a:pos x="connsiteX15391" y="connsiteY15391"/>
                </a:cxn>
                <a:cxn ang="0">
                  <a:pos x="connsiteX15392" y="connsiteY15392"/>
                </a:cxn>
                <a:cxn ang="0">
                  <a:pos x="connsiteX15393" y="connsiteY15393"/>
                </a:cxn>
                <a:cxn ang="0">
                  <a:pos x="connsiteX15394" y="connsiteY15394"/>
                </a:cxn>
                <a:cxn ang="0">
                  <a:pos x="connsiteX15395" y="connsiteY15395"/>
                </a:cxn>
                <a:cxn ang="0">
                  <a:pos x="connsiteX15396" y="connsiteY15396"/>
                </a:cxn>
                <a:cxn ang="0">
                  <a:pos x="connsiteX15397" y="connsiteY15397"/>
                </a:cxn>
                <a:cxn ang="0">
                  <a:pos x="connsiteX15398" y="connsiteY15398"/>
                </a:cxn>
                <a:cxn ang="0">
                  <a:pos x="connsiteX15399" y="connsiteY15399"/>
                </a:cxn>
                <a:cxn ang="0">
                  <a:pos x="connsiteX15400" y="connsiteY15400"/>
                </a:cxn>
                <a:cxn ang="0">
                  <a:pos x="connsiteX15401" y="connsiteY15401"/>
                </a:cxn>
                <a:cxn ang="0">
                  <a:pos x="connsiteX15402" y="connsiteY15402"/>
                </a:cxn>
                <a:cxn ang="0">
                  <a:pos x="connsiteX15403" y="connsiteY15403"/>
                </a:cxn>
                <a:cxn ang="0">
                  <a:pos x="connsiteX15404" y="connsiteY15404"/>
                </a:cxn>
                <a:cxn ang="0">
                  <a:pos x="connsiteX15405" y="connsiteY15405"/>
                </a:cxn>
                <a:cxn ang="0">
                  <a:pos x="connsiteX15406" y="connsiteY15406"/>
                </a:cxn>
                <a:cxn ang="0">
                  <a:pos x="connsiteX15407" y="connsiteY15407"/>
                </a:cxn>
                <a:cxn ang="0">
                  <a:pos x="connsiteX15408" y="connsiteY15408"/>
                </a:cxn>
                <a:cxn ang="0">
                  <a:pos x="connsiteX15409" y="connsiteY15409"/>
                </a:cxn>
                <a:cxn ang="0">
                  <a:pos x="connsiteX15410" y="connsiteY15410"/>
                </a:cxn>
                <a:cxn ang="0">
                  <a:pos x="connsiteX15411" y="connsiteY15411"/>
                </a:cxn>
                <a:cxn ang="0">
                  <a:pos x="connsiteX15412" y="connsiteY15412"/>
                </a:cxn>
                <a:cxn ang="0">
                  <a:pos x="connsiteX15413" y="connsiteY15413"/>
                </a:cxn>
                <a:cxn ang="0">
                  <a:pos x="connsiteX15414" y="connsiteY15414"/>
                </a:cxn>
                <a:cxn ang="0">
                  <a:pos x="connsiteX15415" y="connsiteY15415"/>
                </a:cxn>
                <a:cxn ang="0">
                  <a:pos x="connsiteX15416" y="connsiteY15416"/>
                </a:cxn>
                <a:cxn ang="0">
                  <a:pos x="connsiteX15417" y="connsiteY15417"/>
                </a:cxn>
                <a:cxn ang="0">
                  <a:pos x="connsiteX15418" y="connsiteY15418"/>
                </a:cxn>
                <a:cxn ang="0">
                  <a:pos x="connsiteX15419" y="connsiteY15419"/>
                </a:cxn>
                <a:cxn ang="0">
                  <a:pos x="connsiteX15420" y="connsiteY15420"/>
                </a:cxn>
                <a:cxn ang="0">
                  <a:pos x="connsiteX15421" y="connsiteY15421"/>
                </a:cxn>
                <a:cxn ang="0">
                  <a:pos x="connsiteX15422" y="connsiteY15422"/>
                </a:cxn>
                <a:cxn ang="0">
                  <a:pos x="connsiteX15423" y="connsiteY15423"/>
                </a:cxn>
                <a:cxn ang="0">
                  <a:pos x="connsiteX15424" y="connsiteY15424"/>
                </a:cxn>
                <a:cxn ang="0">
                  <a:pos x="connsiteX15425" y="connsiteY15425"/>
                </a:cxn>
                <a:cxn ang="0">
                  <a:pos x="connsiteX15426" y="connsiteY15426"/>
                </a:cxn>
                <a:cxn ang="0">
                  <a:pos x="connsiteX15427" y="connsiteY15427"/>
                </a:cxn>
                <a:cxn ang="0">
                  <a:pos x="connsiteX15428" y="connsiteY15428"/>
                </a:cxn>
                <a:cxn ang="0">
                  <a:pos x="connsiteX15429" y="connsiteY15429"/>
                </a:cxn>
                <a:cxn ang="0">
                  <a:pos x="connsiteX15430" y="connsiteY15430"/>
                </a:cxn>
                <a:cxn ang="0">
                  <a:pos x="connsiteX15431" y="connsiteY15431"/>
                </a:cxn>
                <a:cxn ang="0">
                  <a:pos x="connsiteX15432" y="connsiteY15432"/>
                </a:cxn>
                <a:cxn ang="0">
                  <a:pos x="connsiteX15433" y="connsiteY15433"/>
                </a:cxn>
                <a:cxn ang="0">
                  <a:pos x="connsiteX15434" y="connsiteY15434"/>
                </a:cxn>
                <a:cxn ang="0">
                  <a:pos x="connsiteX15435" y="connsiteY15435"/>
                </a:cxn>
                <a:cxn ang="0">
                  <a:pos x="connsiteX15436" y="connsiteY15436"/>
                </a:cxn>
                <a:cxn ang="0">
                  <a:pos x="connsiteX15437" y="connsiteY15437"/>
                </a:cxn>
                <a:cxn ang="0">
                  <a:pos x="connsiteX15438" y="connsiteY15438"/>
                </a:cxn>
                <a:cxn ang="0">
                  <a:pos x="connsiteX15439" y="connsiteY15439"/>
                </a:cxn>
                <a:cxn ang="0">
                  <a:pos x="connsiteX15440" y="connsiteY15440"/>
                </a:cxn>
                <a:cxn ang="0">
                  <a:pos x="connsiteX15441" y="connsiteY15441"/>
                </a:cxn>
                <a:cxn ang="0">
                  <a:pos x="connsiteX15442" y="connsiteY15442"/>
                </a:cxn>
                <a:cxn ang="0">
                  <a:pos x="connsiteX15443" y="connsiteY15443"/>
                </a:cxn>
                <a:cxn ang="0">
                  <a:pos x="connsiteX15444" y="connsiteY15444"/>
                </a:cxn>
                <a:cxn ang="0">
                  <a:pos x="connsiteX15445" y="connsiteY15445"/>
                </a:cxn>
                <a:cxn ang="0">
                  <a:pos x="connsiteX15446" y="connsiteY15446"/>
                </a:cxn>
                <a:cxn ang="0">
                  <a:pos x="connsiteX15447" y="connsiteY15447"/>
                </a:cxn>
                <a:cxn ang="0">
                  <a:pos x="connsiteX15448" y="connsiteY15448"/>
                </a:cxn>
                <a:cxn ang="0">
                  <a:pos x="connsiteX15449" y="connsiteY15449"/>
                </a:cxn>
                <a:cxn ang="0">
                  <a:pos x="connsiteX15450" y="connsiteY15450"/>
                </a:cxn>
                <a:cxn ang="0">
                  <a:pos x="connsiteX15451" y="connsiteY15451"/>
                </a:cxn>
                <a:cxn ang="0">
                  <a:pos x="connsiteX15452" y="connsiteY15452"/>
                </a:cxn>
                <a:cxn ang="0">
                  <a:pos x="connsiteX15453" y="connsiteY15453"/>
                </a:cxn>
                <a:cxn ang="0">
                  <a:pos x="connsiteX15454" y="connsiteY15454"/>
                </a:cxn>
                <a:cxn ang="0">
                  <a:pos x="connsiteX15455" y="connsiteY15455"/>
                </a:cxn>
                <a:cxn ang="0">
                  <a:pos x="connsiteX15456" y="connsiteY15456"/>
                </a:cxn>
                <a:cxn ang="0">
                  <a:pos x="connsiteX15457" y="connsiteY15457"/>
                </a:cxn>
                <a:cxn ang="0">
                  <a:pos x="connsiteX15458" y="connsiteY15458"/>
                </a:cxn>
                <a:cxn ang="0">
                  <a:pos x="connsiteX15459" y="connsiteY15459"/>
                </a:cxn>
                <a:cxn ang="0">
                  <a:pos x="connsiteX15460" y="connsiteY15460"/>
                </a:cxn>
                <a:cxn ang="0">
                  <a:pos x="connsiteX15461" y="connsiteY15461"/>
                </a:cxn>
                <a:cxn ang="0">
                  <a:pos x="connsiteX15462" y="connsiteY15462"/>
                </a:cxn>
                <a:cxn ang="0">
                  <a:pos x="connsiteX15463" y="connsiteY15463"/>
                </a:cxn>
                <a:cxn ang="0">
                  <a:pos x="connsiteX15464" y="connsiteY15464"/>
                </a:cxn>
                <a:cxn ang="0">
                  <a:pos x="connsiteX15465" y="connsiteY15465"/>
                </a:cxn>
                <a:cxn ang="0">
                  <a:pos x="connsiteX15466" y="connsiteY15466"/>
                </a:cxn>
                <a:cxn ang="0">
                  <a:pos x="connsiteX15467" y="connsiteY15467"/>
                </a:cxn>
                <a:cxn ang="0">
                  <a:pos x="connsiteX15468" y="connsiteY15468"/>
                </a:cxn>
                <a:cxn ang="0">
                  <a:pos x="connsiteX15469" y="connsiteY15469"/>
                </a:cxn>
                <a:cxn ang="0">
                  <a:pos x="connsiteX15470" y="connsiteY15470"/>
                </a:cxn>
                <a:cxn ang="0">
                  <a:pos x="connsiteX15471" y="connsiteY15471"/>
                </a:cxn>
                <a:cxn ang="0">
                  <a:pos x="connsiteX15472" y="connsiteY15472"/>
                </a:cxn>
                <a:cxn ang="0">
                  <a:pos x="connsiteX15473" y="connsiteY15473"/>
                </a:cxn>
                <a:cxn ang="0">
                  <a:pos x="connsiteX15474" y="connsiteY15474"/>
                </a:cxn>
                <a:cxn ang="0">
                  <a:pos x="connsiteX15475" y="connsiteY15475"/>
                </a:cxn>
                <a:cxn ang="0">
                  <a:pos x="connsiteX15476" y="connsiteY15476"/>
                </a:cxn>
                <a:cxn ang="0">
                  <a:pos x="connsiteX15477" y="connsiteY15477"/>
                </a:cxn>
                <a:cxn ang="0">
                  <a:pos x="connsiteX15478" y="connsiteY15478"/>
                </a:cxn>
                <a:cxn ang="0">
                  <a:pos x="connsiteX15479" y="connsiteY15479"/>
                </a:cxn>
                <a:cxn ang="0">
                  <a:pos x="connsiteX15480" y="connsiteY15480"/>
                </a:cxn>
                <a:cxn ang="0">
                  <a:pos x="connsiteX15481" y="connsiteY15481"/>
                </a:cxn>
                <a:cxn ang="0">
                  <a:pos x="connsiteX15482" y="connsiteY15482"/>
                </a:cxn>
                <a:cxn ang="0">
                  <a:pos x="connsiteX15483" y="connsiteY15483"/>
                </a:cxn>
                <a:cxn ang="0">
                  <a:pos x="connsiteX15484" y="connsiteY15484"/>
                </a:cxn>
                <a:cxn ang="0">
                  <a:pos x="connsiteX15485" y="connsiteY15485"/>
                </a:cxn>
                <a:cxn ang="0">
                  <a:pos x="connsiteX15486" y="connsiteY15486"/>
                </a:cxn>
                <a:cxn ang="0">
                  <a:pos x="connsiteX15487" y="connsiteY15487"/>
                </a:cxn>
                <a:cxn ang="0">
                  <a:pos x="connsiteX15488" y="connsiteY15488"/>
                </a:cxn>
                <a:cxn ang="0">
                  <a:pos x="connsiteX15489" y="connsiteY15489"/>
                </a:cxn>
                <a:cxn ang="0">
                  <a:pos x="connsiteX15490" y="connsiteY15490"/>
                </a:cxn>
                <a:cxn ang="0">
                  <a:pos x="connsiteX15491" y="connsiteY15491"/>
                </a:cxn>
                <a:cxn ang="0">
                  <a:pos x="connsiteX15492" y="connsiteY15492"/>
                </a:cxn>
                <a:cxn ang="0">
                  <a:pos x="connsiteX15493" y="connsiteY15493"/>
                </a:cxn>
                <a:cxn ang="0">
                  <a:pos x="connsiteX15494" y="connsiteY15494"/>
                </a:cxn>
                <a:cxn ang="0">
                  <a:pos x="connsiteX15495" y="connsiteY15495"/>
                </a:cxn>
                <a:cxn ang="0">
                  <a:pos x="connsiteX15496" y="connsiteY15496"/>
                </a:cxn>
                <a:cxn ang="0">
                  <a:pos x="connsiteX15497" y="connsiteY15497"/>
                </a:cxn>
                <a:cxn ang="0">
                  <a:pos x="connsiteX15498" y="connsiteY15498"/>
                </a:cxn>
                <a:cxn ang="0">
                  <a:pos x="connsiteX15499" y="connsiteY15499"/>
                </a:cxn>
                <a:cxn ang="0">
                  <a:pos x="connsiteX15500" y="connsiteY15500"/>
                </a:cxn>
                <a:cxn ang="0">
                  <a:pos x="connsiteX15501" y="connsiteY15501"/>
                </a:cxn>
                <a:cxn ang="0">
                  <a:pos x="connsiteX15502" y="connsiteY15502"/>
                </a:cxn>
                <a:cxn ang="0">
                  <a:pos x="connsiteX15503" y="connsiteY15503"/>
                </a:cxn>
                <a:cxn ang="0">
                  <a:pos x="connsiteX15504" y="connsiteY15504"/>
                </a:cxn>
                <a:cxn ang="0">
                  <a:pos x="connsiteX15505" y="connsiteY15505"/>
                </a:cxn>
                <a:cxn ang="0">
                  <a:pos x="connsiteX15506" y="connsiteY15506"/>
                </a:cxn>
                <a:cxn ang="0">
                  <a:pos x="connsiteX15507" y="connsiteY15507"/>
                </a:cxn>
                <a:cxn ang="0">
                  <a:pos x="connsiteX15508" y="connsiteY15508"/>
                </a:cxn>
                <a:cxn ang="0">
                  <a:pos x="connsiteX15509" y="connsiteY15509"/>
                </a:cxn>
                <a:cxn ang="0">
                  <a:pos x="connsiteX15510" y="connsiteY15510"/>
                </a:cxn>
                <a:cxn ang="0">
                  <a:pos x="connsiteX15511" y="connsiteY15511"/>
                </a:cxn>
                <a:cxn ang="0">
                  <a:pos x="connsiteX15512" y="connsiteY15512"/>
                </a:cxn>
                <a:cxn ang="0">
                  <a:pos x="connsiteX15513" y="connsiteY15513"/>
                </a:cxn>
                <a:cxn ang="0">
                  <a:pos x="connsiteX15514" y="connsiteY15514"/>
                </a:cxn>
                <a:cxn ang="0">
                  <a:pos x="connsiteX15515" y="connsiteY15515"/>
                </a:cxn>
                <a:cxn ang="0">
                  <a:pos x="connsiteX15516" y="connsiteY15516"/>
                </a:cxn>
                <a:cxn ang="0">
                  <a:pos x="connsiteX15517" y="connsiteY15517"/>
                </a:cxn>
                <a:cxn ang="0">
                  <a:pos x="connsiteX15518" y="connsiteY15518"/>
                </a:cxn>
                <a:cxn ang="0">
                  <a:pos x="connsiteX15519" y="connsiteY15519"/>
                </a:cxn>
                <a:cxn ang="0">
                  <a:pos x="connsiteX15520" y="connsiteY15520"/>
                </a:cxn>
                <a:cxn ang="0">
                  <a:pos x="connsiteX15521" y="connsiteY15521"/>
                </a:cxn>
                <a:cxn ang="0">
                  <a:pos x="connsiteX15522" y="connsiteY15522"/>
                </a:cxn>
                <a:cxn ang="0">
                  <a:pos x="connsiteX15523" y="connsiteY15523"/>
                </a:cxn>
                <a:cxn ang="0">
                  <a:pos x="connsiteX15524" y="connsiteY15524"/>
                </a:cxn>
                <a:cxn ang="0">
                  <a:pos x="connsiteX15525" y="connsiteY15525"/>
                </a:cxn>
                <a:cxn ang="0">
                  <a:pos x="connsiteX15526" y="connsiteY15526"/>
                </a:cxn>
                <a:cxn ang="0">
                  <a:pos x="connsiteX15527" y="connsiteY15527"/>
                </a:cxn>
                <a:cxn ang="0">
                  <a:pos x="connsiteX15528" y="connsiteY15528"/>
                </a:cxn>
                <a:cxn ang="0">
                  <a:pos x="connsiteX15529" y="connsiteY15529"/>
                </a:cxn>
                <a:cxn ang="0">
                  <a:pos x="connsiteX15530" y="connsiteY15530"/>
                </a:cxn>
                <a:cxn ang="0">
                  <a:pos x="connsiteX15531" y="connsiteY15531"/>
                </a:cxn>
                <a:cxn ang="0">
                  <a:pos x="connsiteX15532" y="connsiteY15532"/>
                </a:cxn>
                <a:cxn ang="0">
                  <a:pos x="connsiteX15533" y="connsiteY15533"/>
                </a:cxn>
                <a:cxn ang="0">
                  <a:pos x="connsiteX15534" y="connsiteY15534"/>
                </a:cxn>
                <a:cxn ang="0">
                  <a:pos x="connsiteX15535" y="connsiteY15535"/>
                </a:cxn>
                <a:cxn ang="0">
                  <a:pos x="connsiteX15536" y="connsiteY15536"/>
                </a:cxn>
                <a:cxn ang="0">
                  <a:pos x="connsiteX15537" y="connsiteY15537"/>
                </a:cxn>
                <a:cxn ang="0">
                  <a:pos x="connsiteX15538" y="connsiteY15538"/>
                </a:cxn>
                <a:cxn ang="0">
                  <a:pos x="connsiteX15539" y="connsiteY15539"/>
                </a:cxn>
                <a:cxn ang="0">
                  <a:pos x="connsiteX15540" y="connsiteY15540"/>
                </a:cxn>
                <a:cxn ang="0">
                  <a:pos x="connsiteX15541" y="connsiteY15541"/>
                </a:cxn>
                <a:cxn ang="0">
                  <a:pos x="connsiteX15542" y="connsiteY15542"/>
                </a:cxn>
                <a:cxn ang="0">
                  <a:pos x="connsiteX15543" y="connsiteY15543"/>
                </a:cxn>
                <a:cxn ang="0">
                  <a:pos x="connsiteX15544" y="connsiteY15544"/>
                </a:cxn>
                <a:cxn ang="0">
                  <a:pos x="connsiteX15545" y="connsiteY15545"/>
                </a:cxn>
                <a:cxn ang="0">
                  <a:pos x="connsiteX15546" y="connsiteY15546"/>
                </a:cxn>
                <a:cxn ang="0">
                  <a:pos x="connsiteX15547" y="connsiteY15547"/>
                </a:cxn>
                <a:cxn ang="0">
                  <a:pos x="connsiteX15548" y="connsiteY15548"/>
                </a:cxn>
                <a:cxn ang="0">
                  <a:pos x="connsiteX15549" y="connsiteY15549"/>
                </a:cxn>
                <a:cxn ang="0">
                  <a:pos x="connsiteX15550" y="connsiteY15550"/>
                </a:cxn>
                <a:cxn ang="0">
                  <a:pos x="connsiteX15551" y="connsiteY15551"/>
                </a:cxn>
                <a:cxn ang="0">
                  <a:pos x="connsiteX15552" y="connsiteY15552"/>
                </a:cxn>
                <a:cxn ang="0">
                  <a:pos x="connsiteX15553" y="connsiteY15553"/>
                </a:cxn>
                <a:cxn ang="0">
                  <a:pos x="connsiteX15554" y="connsiteY15554"/>
                </a:cxn>
                <a:cxn ang="0">
                  <a:pos x="connsiteX15555" y="connsiteY15555"/>
                </a:cxn>
                <a:cxn ang="0">
                  <a:pos x="connsiteX15556" y="connsiteY15556"/>
                </a:cxn>
                <a:cxn ang="0">
                  <a:pos x="connsiteX15557" y="connsiteY15557"/>
                </a:cxn>
                <a:cxn ang="0">
                  <a:pos x="connsiteX15558" y="connsiteY15558"/>
                </a:cxn>
                <a:cxn ang="0">
                  <a:pos x="connsiteX15559" y="connsiteY15559"/>
                </a:cxn>
                <a:cxn ang="0">
                  <a:pos x="connsiteX15560" y="connsiteY15560"/>
                </a:cxn>
                <a:cxn ang="0">
                  <a:pos x="connsiteX15561" y="connsiteY15561"/>
                </a:cxn>
                <a:cxn ang="0">
                  <a:pos x="connsiteX15562" y="connsiteY15562"/>
                </a:cxn>
                <a:cxn ang="0">
                  <a:pos x="connsiteX15563" y="connsiteY15563"/>
                </a:cxn>
                <a:cxn ang="0">
                  <a:pos x="connsiteX15564" y="connsiteY15564"/>
                </a:cxn>
                <a:cxn ang="0">
                  <a:pos x="connsiteX15565" y="connsiteY15565"/>
                </a:cxn>
                <a:cxn ang="0">
                  <a:pos x="connsiteX15566" y="connsiteY15566"/>
                </a:cxn>
                <a:cxn ang="0">
                  <a:pos x="connsiteX15567" y="connsiteY15567"/>
                </a:cxn>
                <a:cxn ang="0">
                  <a:pos x="connsiteX15568" y="connsiteY15568"/>
                </a:cxn>
                <a:cxn ang="0">
                  <a:pos x="connsiteX15569" y="connsiteY15569"/>
                </a:cxn>
                <a:cxn ang="0">
                  <a:pos x="connsiteX15570" y="connsiteY15570"/>
                </a:cxn>
                <a:cxn ang="0">
                  <a:pos x="connsiteX15571" y="connsiteY15571"/>
                </a:cxn>
                <a:cxn ang="0">
                  <a:pos x="connsiteX15572" y="connsiteY15572"/>
                </a:cxn>
                <a:cxn ang="0">
                  <a:pos x="connsiteX15573" y="connsiteY15573"/>
                </a:cxn>
                <a:cxn ang="0">
                  <a:pos x="connsiteX15574" y="connsiteY15574"/>
                </a:cxn>
                <a:cxn ang="0">
                  <a:pos x="connsiteX15575" y="connsiteY15575"/>
                </a:cxn>
                <a:cxn ang="0">
                  <a:pos x="connsiteX15576" y="connsiteY15576"/>
                </a:cxn>
                <a:cxn ang="0">
                  <a:pos x="connsiteX15577" y="connsiteY15577"/>
                </a:cxn>
                <a:cxn ang="0">
                  <a:pos x="connsiteX15578" y="connsiteY15578"/>
                </a:cxn>
                <a:cxn ang="0">
                  <a:pos x="connsiteX15579" y="connsiteY15579"/>
                </a:cxn>
                <a:cxn ang="0">
                  <a:pos x="connsiteX15580" y="connsiteY15580"/>
                </a:cxn>
                <a:cxn ang="0">
                  <a:pos x="connsiteX15581" y="connsiteY15581"/>
                </a:cxn>
                <a:cxn ang="0">
                  <a:pos x="connsiteX15582" y="connsiteY15582"/>
                </a:cxn>
                <a:cxn ang="0">
                  <a:pos x="connsiteX15583" y="connsiteY15583"/>
                </a:cxn>
                <a:cxn ang="0">
                  <a:pos x="connsiteX15584" y="connsiteY15584"/>
                </a:cxn>
                <a:cxn ang="0">
                  <a:pos x="connsiteX15585" y="connsiteY15585"/>
                </a:cxn>
                <a:cxn ang="0">
                  <a:pos x="connsiteX15586" y="connsiteY15586"/>
                </a:cxn>
                <a:cxn ang="0">
                  <a:pos x="connsiteX15587" y="connsiteY15587"/>
                </a:cxn>
                <a:cxn ang="0">
                  <a:pos x="connsiteX15588" y="connsiteY15588"/>
                </a:cxn>
                <a:cxn ang="0">
                  <a:pos x="connsiteX15589" y="connsiteY15589"/>
                </a:cxn>
                <a:cxn ang="0">
                  <a:pos x="connsiteX15590" y="connsiteY15590"/>
                </a:cxn>
                <a:cxn ang="0">
                  <a:pos x="connsiteX15591" y="connsiteY15591"/>
                </a:cxn>
                <a:cxn ang="0">
                  <a:pos x="connsiteX15592" y="connsiteY15592"/>
                </a:cxn>
                <a:cxn ang="0">
                  <a:pos x="connsiteX15593" y="connsiteY15593"/>
                </a:cxn>
                <a:cxn ang="0">
                  <a:pos x="connsiteX15594" y="connsiteY15594"/>
                </a:cxn>
                <a:cxn ang="0">
                  <a:pos x="connsiteX15595" y="connsiteY15595"/>
                </a:cxn>
                <a:cxn ang="0">
                  <a:pos x="connsiteX15596" y="connsiteY15596"/>
                </a:cxn>
                <a:cxn ang="0">
                  <a:pos x="connsiteX15597" y="connsiteY15597"/>
                </a:cxn>
                <a:cxn ang="0">
                  <a:pos x="connsiteX15598" y="connsiteY15598"/>
                </a:cxn>
                <a:cxn ang="0">
                  <a:pos x="connsiteX15599" y="connsiteY15599"/>
                </a:cxn>
                <a:cxn ang="0">
                  <a:pos x="connsiteX15600" y="connsiteY15600"/>
                </a:cxn>
                <a:cxn ang="0">
                  <a:pos x="connsiteX15601" y="connsiteY15601"/>
                </a:cxn>
                <a:cxn ang="0">
                  <a:pos x="connsiteX15602" y="connsiteY15602"/>
                </a:cxn>
                <a:cxn ang="0">
                  <a:pos x="connsiteX15603" y="connsiteY15603"/>
                </a:cxn>
                <a:cxn ang="0">
                  <a:pos x="connsiteX15604" y="connsiteY15604"/>
                </a:cxn>
                <a:cxn ang="0">
                  <a:pos x="connsiteX15605" y="connsiteY15605"/>
                </a:cxn>
                <a:cxn ang="0">
                  <a:pos x="connsiteX15606" y="connsiteY15606"/>
                </a:cxn>
                <a:cxn ang="0">
                  <a:pos x="connsiteX15607" y="connsiteY15607"/>
                </a:cxn>
                <a:cxn ang="0">
                  <a:pos x="connsiteX15608" y="connsiteY15608"/>
                </a:cxn>
                <a:cxn ang="0">
                  <a:pos x="connsiteX15609" y="connsiteY15609"/>
                </a:cxn>
                <a:cxn ang="0">
                  <a:pos x="connsiteX15610" y="connsiteY15610"/>
                </a:cxn>
                <a:cxn ang="0">
                  <a:pos x="connsiteX15611" y="connsiteY15611"/>
                </a:cxn>
                <a:cxn ang="0">
                  <a:pos x="connsiteX15612" y="connsiteY15612"/>
                </a:cxn>
                <a:cxn ang="0">
                  <a:pos x="connsiteX15613" y="connsiteY15613"/>
                </a:cxn>
                <a:cxn ang="0">
                  <a:pos x="connsiteX15614" y="connsiteY15614"/>
                </a:cxn>
                <a:cxn ang="0">
                  <a:pos x="connsiteX15615" y="connsiteY15615"/>
                </a:cxn>
                <a:cxn ang="0">
                  <a:pos x="connsiteX15616" y="connsiteY15616"/>
                </a:cxn>
                <a:cxn ang="0">
                  <a:pos x="connsiteX15617" y="connsiteY15617"/>
                </a:cxn>
                <a:cxn ang="0">
                  <a:pos x="connsiteX15618" y="connsiteY15618"/>
                </a:cxn>
                <a:cxn ang="0">
                  <a:pos x="connsiteX15619" y="connsiteY15619"/>
                </a:cxn>
                <a:cxn ang="0">
                  <a:pos x="connsiteX15620" y="connsiteY15620"/>
                </a:cxn>
                <a:cxn ang="0">
                  <a:pos x="connsiteX15621" y="connsiteY15621"/>
                </a:cxn>
                <a:cxn ang="0">
                  <a:pos x="connsiteX15622" y="connsiteY15622"/>
                </a:cxn>
                <a:cxn ang="0">
                  <a:pos x="connsiteX15623" y="connsiteY15623"/>
                </a:cxn>
                <a:cxn ang="0">
                  <a:pos x="connsiteX15624" y="connsiteY15624"/>
                </a:cxn>
                <a:cxn ang="0">
                  <a:pos x="connsiteX15625" y="connsiteY15625"/>
                </a:cxn>
                <a:cxn ang="0">
                  <a:pos x="connsiteX15626" y="connsiteY15626"/>
                </a:cxn>
                <a:cxn ang="0">
                  <a:pos x="connsiteX15627" y="connsiteY15627"/>
                </a:cxn>
                <a:cxn ang="0">
                  <a:pos x="connsiteX15628" y="connsiteY15628"/>
                </a:cxn>
                <a:cxn ang="0">
                  <a:pos x="connsiteX15629" y="connsiteY15629"/>
                </a:cxn>
                <a:cxn ang="0">
                  <a:pos x="connsiteX15630" y="connsiteY15630"/>
                </a:cxn>
                <a:cxn ang="0">
                  <a:pos x="connsiteX15631" y="connsiteY15631"/>
                </a:cxn>
                <a:cxn ang="0">
                  <a:pos x="connsiteX15632" y="connsiteY15632"/>
                </a:cxn>
                <a:cxn ang="0">
                  <a:pos x="connsiteX15633" y="connsiteY15633"/>
                </a:cxn>
                <a:cxn ang="0">
                  <a:pos x="connsiteX15634" y="connsiteY15634"/>
                </a:cxn>
                <a:cxn ang="0">
                  <a:pos x="connsiteX15635" y="connsiteY15635"/>
                </a:cxn>
                <a:cxn ang="0">
                  <a:pos x="connsiteX15636" y="connsiteY15636"/>
                </a:cxn>
                <a:cxn ang="0">
                  <a:pos x="connsiteX15637" y="connsiteY15637"/>
                </a:cxn>
                <a:cxn ang="0">
                  <a:pos x="connsiteX15638" y="connsiteY15638"/>
                </a:cxn>
                <a:cxn ang="0">
                  <a:pos x="connsiteX15639" y="connsiteY15639"/>
                </a:cxn>
                <a:cxn ang="0">
                  <a:pos x="connsiteX15640" y="connsiteY15640"/>
                </a:cxn>
                <a:cxn ang="0">
                  <a:pos x="connsiteX15641" y="connsiteY15641"/>
                </a:cxn>
                <a:cxn ang="0">
                  <a:pos x="connsiteX15642" y="connsiteY15642"/>
                </a:cxn>
                <a:cxn ang="0">
                  <a:pos x="connsiteX15643" y="connsiteY15643"/>
                </a:cxn>
                <a:cxn ang="0">
                  <a:pos x="connsiteX15644" y="connsiteY15644"/>
                </a:cxn>
                <a:cxn ang="0">
                  <a:pos x="connsiteX15645" y="connsiteY15645"/>
                </a:cxn>
                <a:cxn ang="0">
                  <a:pos x="connsiteX15646" y="connsiteY15646"/>
                </a:cxn>
                <a:cxn ang="0">
                  <a:pos x="connsiteX15647" y="connsiteY15647"/>
                </a:cxn>
                <a:cxn ang="0">
                  <a:pos x="connsiteX15648" y="connsiteY15648"/>
                </a:cxn>
                <a:cxn ang="0">
                  <a:pos x="connsiteX15649" y="connsiteY15649"/>
                </a:cxn>
                <a:cxn ang="0">
                  <a:pos x="connsiteX15650" y="connsiteY15650"/>
                </a:cxn>
                <a:cxn ang="0">
                  <a:pos x="connsiteX15651" y="connsiteY15651"/>
                </a:cxn>
                <a:cxn ang="0">
                  <a:pos x="connsiteX15652" y="connsiteY15652"/>
                </a:cxn>
                <a:cxn ang="0">
                  <a:pos x="connsiteX15653" y="connsiteY15653"/>
                </a:cxn>
                <a:cxn ang="0">
                  <a:pos x="connsiteX15654" y="connsiteY15654"/>
                </a:cxn>
                <a:cxn ang="0">
                  <a:pos x="connsiteX15655" y="connsiteY15655"/>
                </a:cxn>
                <a:cxn ang="0">
                  <a:pos x="connsiteX15656" y="connsiteY15656"/>
                </a:cxn>
                <a:cxn ang="0">
                  <a:pos x="connsiteX15657" y="connsiteY15657"/>
                </a:cxn>
                <a:cxn ang="0">
                  <a:pos x="connsiteX15658" y="connsiteY15658"/>
                </a:cxn>
                <a:cxn ang="0">
                  <a:pos x="connsiteX15659" y="connsiteY15659"/>
                </a:cxn>
                <a:cxn ang="0">
                  <a:pos x="connsiteX15660" y="connsiteY15660"/>
                </a:cxn>
                <a:cxn ang="0">
                  <a:pos x="connsiteX15661" y="connsiteY15661"/>
                </a:cxn>
                <a:cxn ang="0">
                  <a:pos x="connsiteX15662" y="connsiteY15662"/>
                </a:cxn>
                <a:cxn ang="0">
                  <a:pos x="connsiteX15663" y="connsiteY15663"/>
                </a:cxn>
                <a:cxn ang="0">
                  <a:pos x="connsiteX15664" y="connsiteY15664"/>
                </a:cxn>
                <a:cxn ang="0">
                  <a:pos x="connsiteX15665" y="connsiteY15665"/>
                </a:cxn>
                <a:cxn ang="0">
                  <a:pos x="connsiteX15666" y="connsiteY15666"/>
                </a:cxn>
                <a:cxn ang="0">
                  <a:pos x="connsiteX15667" y="connsiteY15667"/>
                </a:cxn>
                <a:cxn ang="0">
                  <a:pos x="connsiteX15668" y="connsiteY15668"/>
                </a:cxn>
                <a:cxn ang="0">
                  <a:pos x="connsiteX15669" y="connsiteY15669"/>
                </a:cxn>
                <a:cxn ang="0">
                  <a:pos x="connsiteX15670" y="connsiteY15670"/>
                </a:cxn>
                <a:cxn ang="0">
                  <a:pos x="connsiteX15671" y="connsiteY15671"/>
                </a:cxn>
                <a:cxn ang="0">
                  <a:pos x="connsiteX15672" y="connsiteY15672"/>
                </a:cxn>
                <a:cxn ang="0">
                  <a:pos x="connsiteX15673" y="connsiteY15673"/>
                </a:cxn>
                <a:cxn ang="0">
                  <a:pos x="connsiteX15674" y="connsiteY15674"/>
                </a:cxn>
                <a:cxn ang="0">
                  <a:pos x="connsiteX15675" y="connsiteY15675"/>
                </a:cxn>
                <a:cxn ang="0">
                  <a:pos x="connsiteX15676" y="connsiteY15676"/>
                </a:cxn>
                <a:cxn ang="0">
                  <a:pos x="connsiteX15677" y="connsiteY15677"/>
                </a:cxn>
                <a:cxn ang="0">
                  <a:pos x="connsiteX15678" y="connsiteY15678"/>
                </a:cxn>
                <a:cxn ang="0">
                  <a:pos x="connsiteX15679" y="connsiteY15679"/>
                </a:cxn>
                <a:cxn ang="0">
                  <a:pos x="connsiteX15680" y="connsiteY15680"/>
                </a:cxn>
                <a:cxn ang="0">
                  <a:pos x="connsiteX15681" y="connsiteY15681"/>
                </a:cxn>
                <a:cxn ang="0">
                  <a:pos x="connsiteX15682" y="connsiteY15682"/>
                </a:cxn>
                <a:cxn ang="0">
                  <a:pos x="connsiteX15683" y="connsiteY15683"/>
                </a:cxn>
                <a:cxn ang="0">
                  <a:pos x="connsiteX15684" y="connsiteY15684"/>
                </a:cxn>
                <a:cxn ang="0">
                  <a:pos x="connsiteX15685" y="connsiteY15685"/>
                </a:cxn>
                <a:cxn ang="0">
                  <a:pos x="connsiteX15686" y="connsiteY15686"/>
                </a:cxn>
                <a:cxn ang="0">
                  <a:pos x="connsiteX15687" y="connsiteY15687"/>
                </a:cxn>
                <a:cxn ang="0">
                  <a:pos x="connsiteX15688" y="connsiteY15688"/>
                </a:cxn>
                <a:cxn ang="0">
                  <a:pos x="connsiteX15689" y="connsiteY15689"/>
                </a:cxn>
                <a:cxn ang="0">
                  <a:pos x="connsiteX15690" y="connsiteY15690"/>
                </a:cxn>
                <a:cxn ang="0">
                  <a:pos x="connsiteX15691" y="connsiteY15691"/>
                </a:cxn>
                <a:cxn ang="0">
                  <a:pos x="connsiteX15692" y="connsiteY15692"/>
                </a:cxn>
                <a:cxn ang="0">
                  <a:pos x="connsiteX15693" y="connsiteY15693"/>
                </a:cxn>
                <a:cxn ang="0">
                  <a:pos x="connsiteX15694" y="connsiteY15694"/>
                </a:cxn>
                <a:cxn ang="0">
                  <a:pos x="connsiteX15695" y="connsiteY15695"/>
                </a:cxn>
                <a:cxn ang="0">
                  <a:pos x="connsiteX15696" y="connsiteY15696"/>
                </a:cxn>
                <a:cxn ang="0">
                  <a:pos x="connsiteX15697" y="connsiteY15697"/>
                </a:cxn>
                <a:cxn ang="0">
                  <a:pos x="connsiteX15698" y="connsiteY15698"/>
                </a:cxn>
                <a:cxn ang="0">
                  <a:pos x="connsiteX15699" y="connsiteY15699"/>
                </a:cxn>
                <a:cxn ang="0">
                  <a:pos x="connsiteX15700" y="connsiteY15700"/>
                </a:cxn>
                <a:cxn ang="0">
                  <a:pos x="connsiteX15701" y="connsiteY15701"/>
                </a:cxn>
                <a:cxn ang="0">
                  <a:pos x="connsiteX15702" y="connsiteY15702"/>
                </a:cxn>
                <a:cxn ang="0">
                  <a:pos x="connsiteX15703" y="connsiteY15703"/>
                </a:cxn>
                <a:cxn ang="0">
                  <a:pos x="connsiteX15704" y="connsiteY15704"/>
                </a:cxn>
                <a:cxn ang="0">
                  <a:pos x="connsiteX15705" y="connsiteY15705"/>
                </a:cxn>
                <a:cxn ang="0">
                  <a:pos x="connsiteX15706" y="connsiteY15706"/>
                </a:cxn>
                <a:cxn ang="0">
                  <a:pos x="connsiteX15707" y="connsiteY15707"/>
                </a:cxn>
                <a:cxn ang="0">
                  <a:pos x="connsiteX15708" y="connsiteY15708"/>
                </a:cxn>
                <a:cxn ang="0">
                  <a:pos x="connsiteX15709" y="connsiteY15709"/>
                </a:cxn>
                <a:cxn ang="0">
                  <a:pos x="connsiteX15710" y="connsiteY15710"/>
                </a:cxn>
                <a:cxn ang="0">
                  <a:pos x="connsiteX15711" y="connsiteY15711"/>
                </a:cxn>
                <a:cxn ang="0">
                  <a:pos x="connsiteX15712" y="connsiteY15712"/>
                </a:cxn>
                <a:cxn ang="0">
                  <a:pos x="connsiteX15713" y="connsiteY15713"/>
                </a:cxn>
                <a:cxn ang="0">
                  <a:pos x="connsiteX15714" y="connsiteY15714"/>
                </a:cxn>
                <a:cxn ang="0">
                  <a:pos x="connsiteX15715" y="connsiteY15715"/>
                </a:cxn>
                <a:cxn ang="0">
                  <a:pos x="connsiteX15716" y="connsiteY15716"/>
                </a:cxn>
                <a:cxn ang="0">
                  <a:pos x="connsiteX15717" y="connsiteY15717"/>
                </a:cxn>
                <a:cxn ang="0">
                  <a:pos x="connsiteX15718" y="connsiteY15718"/>
                </a:cxn>
                <a:cxn ang="0">
                  <a:pos x="connsiteX15719" y="connsiteY15719"/>
                </a:cxn>
                <a:cxn ang="0">
                  <a:pos x="connsiteX15720" y="connsiteY15720"/>
                </a:cxn>
                <a:cxn ang="0">
                  <a:pos x="connsiteX15721" y="connsiteY15721"/>
                </a:cxn>
                <a:cxn ang="0">
                  <a:pos x="connsiteX15722" y="connsiteY15722"/>
                </a:cxn>
                <a:cxn ang="0">
                  <a:pos x="connsiteX15723" y="connsiteY15723"/>
                </a:cxn>
                <a:cxn ang="0">
                  <a:pos x="connsiteX15724" y="connsiteY15724"/>
                </a:cxn>
                <a:cxn ang="0">
                  <a:pos x="connsiteX15725" y="connsiteY15725"/>
                </a:cxn>
                <a:cxn ang="0">
                  <a:pos x="connsiteX15726" y="connsiteY15726"/>
                </a:cxn>
                <a:cxn ang="0">
                  <a:pos x="connsiteX15727" y="connsiteY15727"/>
                </a:cxn>
                <a:cxn ang="0">
                  <a:pos x="connsiteX15728" y="connsiteY15728"/>
                </a:cxn>
                <a:cxn ang="0">
                  <a:pos x="connsiteX15729" y="connsiteY15729"/>
                </a:cxn>
                <a:cxn ang="0">
                  <a:pos x="connsiteX15730" y="connsiteY15730"/>
                </a:cxn>
                <a:cxn ang="0">
                  <a:pos x="connsiteX15731" y="connsiteY15731"/>
                </a:cxn>
                <a:cxn ang="0">
                  <a:pos x="connsiteX15732" y="connsiteY15732"/>
                </a:cxn>
                <a:cxn ang="0">
                  <a:pos x="connsiteX15733" y="connsiteY15733"/>
                </a:cxn>
                <a:cxn ang="0">
                  <a:pos x="connsiteX15734" y="connsiteY15734"/>
                </a:cxn>
                <a:cxn ang="0">
                  <a:pos x="connsiteX15735" y="connsiteY15735"/>
                </a:cxn>
                <a:cxn ang="0">
                  <a:pos x="connsiteX15736" y="connsiteY15736"/>
                </a:cxn>
                <a:cxn ang="0">
                  <a:pos x="connsiteX15737" y="connsiteY15737"/>
                </a:cxn>
                <a:cxn ang="0">
                  <a:pos x="connsiteX15738" y="connsiteY15738"/>
                </a:cxn>
                <a:cxn ang="0">
                  <a:pos x="connsiteX15739" y="connsiteY15739"/>
                </a:cxn>
                <a:cxn ang="0">
                  <a:pos x="connsiteX15740" y="connsiteY15740"/>
                </a:cxn>
                <a:cxn ang="0">
                  <a:pos x="connsiteX15741" y="connsiteY15741"/>
                </a:cxn>
                <a:cxn ang="0">
                  <a:pos x="connsiteX15742" y="connsiteY15742"/>
                </a:cxn>
                <a:cxn ang="0">
                  <a:pos x="connsiteX15743" y="connsiteY15743"/>
                </a:cxn>
                <a:cxn ang="0">
                  <a:pos x="connsiteX15744" y="connsiteY15744"/>
                </a:cxn>
                <a:cxn ang="0">
                  <a:pos x="connsiteX15745" y="connsiteY15745"/>
                </a:cxn>
                <a:cxn ang="0">
                  <a:pos x="connsiteX15746" y="connsiteY15746"/>
                </a:cxn>
                <a:cxn ang="0">
                  <a:pos x="connsiteX15747" y="connsiteY15747"/>
                </a:cxn>
                <a:cxn ang="0">
                  <a:pos x="connsiteX15748" y="connsiteY15748"/>
                </a:cxn>
                <a:cxn ang="0">
                  <a:pos x="connsiteX15749" y="connsiteY15749"/>
                </a:cxn>
                <a:cxn ang="0">
                  <a:pos x="connsiteX15750" y="connsiteY15750"/>
                </a:cxn>
                <a:cxn ang="0">
                  <a:pos x="connsiteX15751" y="connsiteY15751"/>
                </a:cxn>
                <a:cxn ang="0">
                  <a:pos x="connsiteX15752" y="connsiteY15752"/>
                </a:cxn>
                <a:cxn ang="0">
                  <a:pos x="connsiteX15753" y="connsiteY15753"/>
                </a:cxn>
                <a:cxn ang="0">
                  <a:pos x="connsiteX15754" y="connsiteY15754"/>
                </a:cxn>
                <a:cxn ang="0">
                  <a:pos x="connsiteX15755" y="connsiteY15755"/>
                </a:cxn>
                <a:cxn ang="0">
                  <a:pos x="connsiteX15756" y="connsiteY15756"/>
                </a:cxn>
                <a:cxn ang="0">
                  <a:pos x="connsiteX15757" y="connsiteY15757"/>
                </a:cxn>
                <a:cxn ang="0">
                  <a:pos x="connsiteX15758" y="connsiteY15758"/>
                </a:cxn>
                <a:cxn ang="0">
                  <a:pos x="connsiteX15759" y="connsiteY15759"/>
                </a:cxn>
                <a:cxn ang="0">
                  <a:pos x="connsiteX15760" y="connsiteY15760"/>
                </a:cxn>
                <a:cxn ang="0">
                  <a:pos x="connsiteX15761" y="connsiteY15761"/>
                </a:cxn>
                <a:cxn ang="0">
                  <a:pos x="connsiteX15762" y="connsiteY15762"/>
                </a:cxn>
                <a:cxn ang="0">
                  <a:pos x="connsiteX15763" y="connsiteY15763"/>
                </a:cxn>
                <a:cxn ang="0">
                  <a:pos x="connsiteX15764" y="connsiteY15764"/>
                </a:cxn>
                <a:cxn ang="0">
                  <a:pos x="connsiteX15765" y="connsiteY15765"/>
                </a:cxn>
                <a:cxn ang="0">
                  <a:pos x="connsiteX15766" y="connsiteY15766"/>
                </a:cxn>
                <a:cxn ang="0">
                  <a:pos x="connsiteX15767" y="connsiteY15767"/>
                </a:cxn>
                <a:cxn ang="0">
                  <a:pos x="connsiteX15768" y="connsiteY15768"/>
                </a:cxn>
                <a:cxn ang="0">
                  <a:pos x="connsiteX15769" y="connsiteY15769"/>
                </a:cxn>
                <a:cxn ang="0">
                  <a:pos x="connsiteX15770" y="connsiteY15770"/>
                </a:cxn>
                <a:cxn ang="0">
                  <a:pos x="connsiteX15771" y="connsiteY15771"/>
                </a:cxn>
                <a:cxn ang="0">
                  <a:pos x="connsiteX15772" y="connsiteY15772"/>
                </a:cxn>
                <a:cxn ang="0">
                  <a:pos x="connsiteX15773" y="connsiteY15773"/>
                </a:cxn>
                <a:cxn ang="0">
                  <a:pos x="connsiteX15774" y="connsiteY15774"/>
                </a:cxn>
                <a:cxn ang="0">
                  <a:pos x="connsiteX15775" y="connsiteY15775"/>
                </a:cxn>
                <a:cxn ang="0">
                  <a:pos x="connsiteX15776" y="connsiteY15776"/>
                </a:cxn>
                <a:cxn ang="0">
                  <a:pos x="connsiteX15777" y="connsiteY15777"/>
                </a:cxn>
                <a:cxn ang="0">
                  <a:pos x="connsiteX15778" y="connsiteY15778"/>
                </a:cxn>
                <a:cxn ang="0">
                  <a:pos x="connsiteX15779" y="connsiteY15779"/>
                </a:cxn>
                <a:cxn ang="0">
                  <a:pos x="connsiteX15780" y="connsiteY15780"/>
                </a:cxn>
                <a:cxn ang="0">
                  <a:pos x="connsiteX15781" y="connsiteY15781"/>
                </a:cxn>
                <a:cxn ang="0">
                  <a:pos x="connsiteX15782" y="connsiteY15782"/>
                </a:cxn>
                <a:cxn ang="0">
                  <a:pos x="connsiteX15783" y="connsiteY15783"/>
                </a:cxn>
                <a:cxn ang="0">
                  <a:pos x="connsiteX15784" y="connsiteY15784"/>
                </a:cxn>
                <a:cxn ang="0">
                  <a:pos x="connsiteX15785" y="connsiteY15785"/>
                </a:cxn>
                <a:cxn ang="0">
                  <a:pos x="connsiteX15786" y="connsiteY15786"/>
                </a:cxn>
                <a:cxn ang="0">
                  <a:pos x="connsiteX15787" y="connsiteY15787"/>
                </a:cxn>
                <a:cxn ang="0">
                  <a:pos x="connsiteX15788" y="connsiteY15788"/>
                </a:cxn>
                <a:cxn ang="0">
                  <a:pos x="connsiteX15789" y="connsiteY15789"/>
                </a:cxn>
                <a:cxn ang="0">
                  <a:pos x="connsiteX15790" y="connsiteY15790"/>
                </a:cxn>
                <a:cxn ang="0">
                  <a:pos x="connsiteX15791" y="connsiteY15791"/>
                </a:cxn>
                <a:cxn ang="0">
                  <a:pos x="connsiteX15792" y="connsiteY15792"/>
                </a:cxn>
                <a:cxn ang="0">
                  <a:pos x="connsiteX15793" y="connsiteY15793"/>
                </a:cxn>
                <a:cxn ang="0">
                  <a:pos x="connsiteX15794" y="connsiteY15794"/>
                </a:cxn>
                <a:cxn ang="0">
                  <a:pos x="connsiteX15795" y="connsiteY15795"/>
                </a:cxn>
                <a:cxn ang="0">
                  <a:pos x="connsiteX15796" y="connsiteY15796"/>
                </a:cxn>
                <a:cxn ang="0">
                  <a:pos x="connsiteX15797" y="connsiteY15797"/>
                </a:cxn>
                <a:cxn ang="0">
                  <a:pos x="connsiteX15798" y="connsiteY15798"/>
                </a:cxn>
                <a:cxn ang="0">
                  <a:pos x="connsiteX15799" y="connsiteY15799"/>
                </a:cxn>
                <a:cxn ang="0">
                  <a:pos x="connsiteX15800" y="connsiteY15800"/>
                </a:cxn>
                <a:cxn ang="0">
                  <a:pos x="connsiteX15801" y="connsiteY15801"/>
                </a:cxn>
                <a:cxn ang="0">
                  <a:pos x="connsiteX15802" y="connsiteY15802"/>
                </a:cxn>
                <a:cxn ang="0">
                  <a:pos x="connsiteX15803" y="connsiteY15803"/>
                </a:cxn>
                <a:cxn ang="0">
                  <a:pos x="connsiteX15804" y="connsiteY15804"/>
                </a:cxn>
                <a:cxn ang="0">
                  <a:pos x="connsiteX15805" y="connsiteY15805"/>
                </a:cxn>
                <a:cxn ang="0">
                  <a:pos x="connsiteX15806" y="connsiteY15806"/>
                </a:cxn>
                <a:cxn ang="0">
                  <a:pos x="connsiteX15807" y="connsiteY15807"/>
                </a:cxn>
                <a:cxn ang="0">
                  <a:pos x="connsiteX15808" y="connsiteY15808"/>
                </a:cxn>
                <a:cxn ang="0">
                  <a:pos x="connsiteX15809" y="connsiteY15809"/>
                </a:cxn>
                <a:cxn ang="0">
                  <a:pos x="connsiteX15810" y="connsiteY15810"/>
                </a:cxn>
                <a:cxn ang="0">
                  <a:pos x="connsiteX15811" y="connsiteY15811"/>
                </a:cxn>
                <a:cxn ang="0">
                  <a:pos x="connsiteX15812" y="connsiteY15812"/>
                </a:cxn>
                <a:cxn ang="0">
                  <a:pos x="connsiteX15813" y="connsiteY15813"/>
                </a:cxn>
                <a:cxn ang="0">
                  <a:pos x="connsiteX15814" y="connsiteY15814"/>
                </a:cxn>
                <a:cxn ang="0">
                  <a:pos x="connsiteX15815" y="connsiteY15815"/>
                </a:cxn>
                <a:cxn ang="0">
                  <a:pos x="connsiteX15816" y="connsiteY15816"/>
                </a:cxn>
                <a:cxn ang="0">
                  <a:pos x="connsiteX15817" y="connsiteY15817"/>
                </a:cxn>
                <a:cxn ang="0">
                  <a:pos x="connsiteX15818" y="connsiteY15818"/>
                </a:cxn>
                <a:cxn ang="0">
                  <a:pos x="connsiteX15819" y="connsiteY15819"/>
                </a:cxn>
                <a:cxn ang="0">
                  <a:pos x="connsiteX15820" y="connsiteY15820"/>
                </a:cxn>
                <a:cxn ang="0">
                  <a:pos x="connsiteX15821" y="connsiteY15821"/>
                </a:cxn>
                <a:cxn ang="0">
                  <a:pos x="connsiteX15822" y="connsiteY15822"/>
                </a:cxn>
                <a:cxn ang="0">
                  <a:pos x="connsiteX15823" y="connsiteY15823"/>
                </a:cxn>
                <a:cxn ang="0">
                  <a:pos x="connsiteX15824" y="connsiteY15824"/>
                </a:cxn>
                <a:cxn ang="0">
                  <a:pos x="connsiteX15825" y="connsiteY15825"/>
                </a:cxn>
                <a:cxn ang="0">
                  <a:pos x="connsiteX15826" y="connsiteY15826"/>
                </a:cxn>
                <a:cxn ang="0">
                  <a:pos x="connsiteX15827" y="connsiteY15827"/>
                </a:cxn>
                <a:cxn ang="0">
                  <a:pos x="connsiteX15828" y="connsiteY15828"/>
                </a:cxn>
                <a:cxn ang="0">
                  <a:pos x="connsiteX15829" y="connsiteY15829"/>
                </a:cxn>
                <a:cxn ang="0">
                  <a:pos x="connsiteX15830" y="connsiteY15830"/>
                </a:cxn>
                <a:cxn ang="0">
                  <a:pos x="connsiteX15831" y="connsiteY15831"/>
                </a:cxn>
                <a:cxn ang="0">
                  <a:pos x="connsiteX15832" y="connsiteY15832"/>
                </a:cxn>
                <a:cxn ang="0">
                  <a:pos x="connsiteX15833" y="connsiteY15833"/>
                </a:cxn>
                <a:cxn ang="0">
                  <a:pos x="connsiteX15834" y="connsiteY15834"/>
                </a:cxn>
                <a:cxn ang="0">
                  <a:pos x="connsiteX15835" y="connsiteY15835"/>
                </a:cxn>
                <a:cxn ang="0">
                  <a:pos x="connsiteX15836" y="connsiteY15836"/>
                </a:cxn>
                <a:cxn ang="0">
                  <a:pos x="connsiteX15837" y="connsiteY15837"/>
                </a:cxn>
                <a:cxn ang="0">
                  <a:pos x="connsiteX15838" y="connsiteY15838"/>
                </a:cxn>
                <a:cxn ang="0">
                  <a:pos x="connsiteX15839" y="connsiteY15839"/>
                </a:cxn>
                <a:cxn ang="0">
                  <a:pos x="connsiteX15840" y="connsiteY15840"/>
                </a:cxn>
                <a:cxn ang="0">
                  <a:pos x="connsiteX15841" y="connsiteY15841"/>
                </a:cxn>
                <a:cxn ang="0">
                  <a:pos x="connsiteX15842" y="connsiteY15842"/>
                </a:cxn>
                <a:cxn ang="0">
                  <a:pos x="connsiteX15843" y="connsiteY15843"/>
                </a:cxn>
                <a:cxn ang="0">
                  <a:pos x="connsiteX15844" y="connsiteY15844"/>
                </a:cxn>
                <a:cxn ang="0">
                  <a:pos x="connsiteX15845" y="connsiteY15845"/>
                </a:cxn>
                <a:cxn ang="0">
                  <a:pos x="connsiteX15846" y="connsiteY15846"/>
                </a:cxn>
                <a:cxn ang="0">
                  <a:pos x="connsiteX15847" y="connsiteY15847"/>
                </a:cxn>
                <a:cxn ang="0">
                  <a:pos x="connsiteX15848" y="connsiteY15848"/>
                </a:cxn>
                <a:cxn ang="0">
                  <a:pos x="connsiteX15849" y="connsiteY15849"/>
                </a:cxn>
                <a:cxn ang="0">
                  <a:pos x="connsiteX15850" y="connsiteY15850"/>
                </a:cxn>
                <a:cxn ang="0">
                  <a:pos x="connsiteX15851" y="connsiteY15851"/>
                </a:cxn>
                <a:cxn ang="0">
                  <a:pos x="connsiteX15852" y="connsiteY15852"/>
                </a:cxn>
                <a:cxn ang="0">
                  <a:pos x="connsiteX15853" y="connsiteY15853"/>
                </a:cxn>
                <a:cxn ang="0">
                  <a:pos x="connsiteX15854" y="connsiteY15854"/>
                </a:cxn>
                <a:cxn ang="0">
                  <a:pos x="connsiteX15855" y="connsiteY15855"/>
                </a:cxn>
                <a:cxn ang="0">
                  <a:pos x="connsiteX15856" y="connsiteY15856"/>
                </a:cxn>
                <a:cxn ang="0">
                  <a:pos x="connsiteX15857" y="connsiteY15857"/>
                </a:cxn>
                <a:cxn ang="0">
                  <a:pos x="connsiteX15858" y="connsiteY15858"/>
                </a:cxn>
                <a:cxn ang="0">
                  <a:pos x="connsiteX15859" y="connsiteY15859"/>
                </a:cxn>
                <a:cxn ang="0">
                  <a:pos x="connsiteX15860" y="connsiteY15860"/>
                </a:cxn>
                <a:cxn ang="0">
                  <a:pos x="connsiteX15861" y="connsiteY15861"/>
                </a:cxn>
                <a:cxn ang="0">
                  <a:pos x="connsiteX15862" y="connsiteY15862"/>
                </a:cxn>
                <a:cxn ang="0">
                  <a:pos x="connsiteX15863" y="connsiteY15863"/>
                </a:cxn>
                <a:cxn ang="0">
                  <a:pos x="connsiteX15864" y="connsiteY15864"/>
                </a:cxn>
                <a:cxn ang="0">
                  <a:pos x="connsiteX15865" y="connsiteY15865"/>
                </a:cxn>
                <a:cxn ang="0">
                  <a:pos x="connsiteX15866" y="connsiteY15866"/>
                </a:cxn>
                <a:cxn ang="0">
                  <a:pos x="connsiteX15867" y="connsiteY15867"/>
                </a:cxn>
                <a:cxn ang="0">
                  <a:pos x="connsiteX15868" y="connsiteY15868"/>
                </a:cxn>
                <a:cxn ang="0">
                  <a:pos x="connsiteX15869" y="connsiteY15869"/>
                </a:cxn>
                <a:cxn ang="0">
                  <a:pos x="connsiteX15870" y="connsiteY15870"/>
                </a:cxn>
                <a:cxn ang="0">
                  <a:pos x="connsiteX15871" y="connsiteY15871"/>
                </a:cxn>
                <a:cxn ang="0">
                  <a:pos x="connsiteX15872" y="connsiteY15872"/>
                </a:cxn>
                <a:cxn ang="0">
                  <a:pos x="connsiteX15873" y="connsiteY15873"/>
                </a:cxn>
                <a:cxn ang="0">
                  <a:pos x="connsiteX15874" y="connsiteY15874"/>
                </a:cxn>
                <a:cxn ang="0">
                  <a:pos x="connsiteX15875" y="connsiteY15875"/>
                </a:cxn>
                <a:cxn ang="0">
                  <a:pos x="connsiteX15876" y="connsiteY15876"/>
                </a:cxn>
                <a:cxn ang="0">
                  <a:pos x="connsiteX15877" y="connsiteY15877"/>
                </a:cxn>
                <a:cxn ang="0">
                  <a:pos x="connsiteX15878" y="connsiteY15878"/>
                </a:cxn>
                <a:cxn ang="0">
                  <a:pos x="connsiteX15879" y="connsiteY15879"/>
                </a:cxn>
                <a:cxn ang="0">
                  <a:pos x="connsiteX15880" y="connsiteY15880"/>
                </a:cxn>
                <a:cxn ang="0">
                  <a:pos x="connsiteX15881" y="connsiteY15881"/>
                </a:cxn>
                <a:cxn ang="0">
                  <a:pos x="connsiteX15882" y="connsiteY15882"/>
                </a:cxn>
                <a:cxn ang="0">
                  <a:pos x="connsiteX15883" y="connsiteY15883"/>
                </a:cxn>
                <a:cxn ang="0">
                  <a:pos x="connsiteX15884" y="connsiteY15884"/>
                </a:cxn>
                <a:cxn ang="0">
                  <a:pos x="connsiteX15885" y="connsiteY15885"/>
                </a:cxn>
                <a:cxn ang="0">
                  <a:pos x="connsiteX15886" y="connsiteY15886"/>
                </a:cxn>
                <a:cxn ang="0">
                  <a:pos x="connsiteX15887" y="connsiteY15887"/>
                </a:cxn>
                <a:cxn ang="0">
                  <a:pos x="connsiteX15888" y="connsiteY15888"/>
                </a:cxn>
                <a:cxn ang="0">
                  <a:pos x="connsiteX15889" y="connsiteY15889"/>
                </a:cxn>
                <a:cxn ang="0">
                  <a:pos x="connsiteX15890" y="connsiteY15890"/>
                </a:cxn>
                <a:cxn ang="0">
                  <a:pos x="connsiteX15891" y="connsiteY15891"/>
                </a:cxn>
                <a:cxn ang="0">
                  <a:pos x="connsiteX15892" y="connsiteY15892"/>
                </a:cxn>
                <a:cxn ang="0">
                  <a:pos x="connsiteX15893" y="connsiteY15893"/>
                </a:cxn>
                <a:cxn ang="0">
                  <a:pos x="connsiteX15894" y="connsiteY15894"/>
                </a:cxn>
                <a:cxn ang="0">
                  <a:pos x="connsiteX15895" y="connsiteY15895"/>
                </a:cxn>
                <a:cxn ang="0">
                  <a:pos x="connsiteX15896" y="connsiteY15896"/>
                </a:cxn>
                <a:cxn ang="0">
                  <a:pos x="connsiteX15897" y="connsiteY15897"/>
                </a:cxn>
                <a:cxn ang="0">
                  <a:pos x="connsiteX15898" y="connsiteY15898"/>
                </a:cxn>
                <a:cxn ang="0">
                  <a:pos x="connsiteX15899" y="connsiteY15899"/>
                </a:cxn>
                <a:cxn ang="0">
                  <a:pos x="connsiteX15900" y="connsiteY15900"/>
                </a:cxn>
                <a:cxn ang="0">
                  <a:pos x="connsiteX15901" y="connsiteY15901"/>
                </a:cxn>
                <a:cxn ang="0">
                  <a:pos x="connsiteX15902" y="connsiteY15902"/>
                </a:cxn>
                <a:cxn ang="0">
                  <a:pos x="connsiteX15903" y="connsiteY15903"/>
                </a:cxn>
                <a:cxn ang="0">
                  <a:pos x="connsiteX15904" y="connsiteY15904"/>
                </a:cxn>
                <a:cxn ang="0">
                  <a:pos x="connsiteX15905" y="connsiteY15905"/>
                </a:cxn>
                <a:cxn ang="0">
                  <a:pos x="connsiteX15906" y="connsiteY15906"/>
                </a:cxn>
                <a:cxn ang="0">
                  <a:pos x="connsiteX15907" y="connsiteY15907"/>
                </a:cxn>
                <a:cxn ang="0">
                  <a:pos x="connsiteX15908" y="connsiteY15908"/>
                </a:cxn>
                <a:cxn ang="0">
                  <a:pos x="connsiteX15909" y="connsiteY15909"/>
                </a:cxn>
                <a:cxn ang="0">
                  <a:pos x="connsiteX15910" y="connsiteY15910"/>
                </a:cxn>
                <a:cxn ang="0">
                  <a:pos x="connsiteX15911" y="connsiteY15911"/>
                </a:cxn>
                <a:cxn ang="0">
                  <a:pos x="connsiteX15912" y="connsiteY15912"/>
                </a:cxn>
                <a:cxn ang="0">
                  <a:pos x="connsiteX15913" y="connsiteY15913"/>
                </a:cxn>
                <a:cxn ang="0">
                  <a:pos x="connsiteX15914" y="connsiteY15914"/>
                </a:cxn>
                <a:cxn ang="0">
                  <a:pos x="connsiteX15915" y="connsiteY15915"/>
                </a:cxn>
                <a:cxn ang="0">
                  <a:pos x="connsiteX15916" y="connsiteY15916"/>
                </a:cxn>
                <a:cxn ang="0">
                  <a:pos x="connsiteX15917" y="connsiteY15917"/>
                </a:cxn>
                <a:cxn ang="0">
                  <a:pos x="connsiteX15918" y="connsiteY15918"/>
                </a:cxn>
                <a:cxn ang="0">
                  <a:pos x="connsiteX15919" y="connsiteY15919"/>
                </a:cxn>
                <a:cxn ang="0">
                  <a:pos x="connsiteX15920" y="connsiteY15920"/>
                </a:cxn>
                <a:cxn ang="0">
                  <a:pos x="connsiteX15921" y="connsiteY15921"/>
                </a:cxn>
                <a:cxn ang="0">
                  <a:pos x="connsiteX15922" y="connsiteY15922"/>
                </a:cxn>
                <a:cxn ang="0">
                  <a:pos x="connsiteX15923" y="connsiteY15923"/>
                </a:cxn>
                <a:cxn ang="0">
                  <a:pos x="connsiteX15924" y="connsiteY15924"/>
                </a:cxn>
                <a:cxn ang="0">
                  <a:pos x="connsiteX15925" y="connsiteY15925"/>
                </a:cxn>
                <a:cxn ang="0">
                  <a:pos x="connsiteX15926" y="connsiteY15926"/>
                </a:cxn>
                <a:cxn ang="0">
                  <a:pos x="connsiteX15927" y="connsiteY15927"/>
                </a:cxn>
                <a:cxn ang="0">
                  <a:pos x="connsiteX15928" y="connsiteY15928"/>
                </a:cxn>
                <a:cxn ang="0">
                  <a:pos x="connsiteX15929" y="connsiteY15929"/>
                </a:cxn>
                <a:cxn ang="0">
                  <a:pos x="connsiteX15930" y="connsiteY15930"/>
                </a:cxn>
                <a:cxn ang="0">
                  <a:pos x="connsiteX15931" y="connsiteY15931"/>
                </a:cxn>
                <a:cxn ang="0">
                  <a:pos x="connsiteX15932" y="connsiteY15932"/>
                </a:cxn>
                <a:cxn ang="0">
                  <a:pos x="connsiteX15933" y="connsiteY15933"/>
                </a:cxn>
                <a:cxn ang="0">
                  <a:pos x="connsiteX15934" y="connsiteY15934"/>
                </a:cxn>
                <a:cxn ang="0">
                  <a:pos x="connsiteX15935" y="connsiteY15935"/>
                </a:cxn>
                <a:cxn ang="0">
                  <a:pos x="connsiteX15936" y="connsiteY15936"/>
                </a:cxn>
                <a:cxn ang="0">
                  <a:pos x="connsiteX15937" y="connsiteY15937"/>
                </a:cxn>
                <a:cxn ang="0">
                  <a:pos x="connsiteX15938" y="connsiteY15938"/>
                </a:cxn>
                <a:cxn ang="0">
                  <a:pos x="connsiteX15939" y="connsiteY15939"/>
                </a:cxn>
                <a:cxn ang="0">
                  <a:pos x="connsiteX15940" y="connsiteY15940"/>
                </a:cxn>
                <a:cxn ang="0">
                  <a:pos x="connsiteX15941" y="connsiteY15941"/>
                </a:cxn>
                <a:cxn ang="0">
                  <a:pos x="connsiteX15942" y="connsiteY15942"/>
                </a:cxn>
                <a:cxn ang="0">
                  <a:pos x="connsiteX15943" y="connsiteY15943"/>
                </a:cxn>
                <a:cxn ang="0">
                  <a:pos x="connsiteX15944" y="connsiteY15944"/>
                </a:cxn>
                <a:cxn ang="0">
                  <a:pos x="connsiteX15945" y="connsiteY15945"/>
                </a:cxn>
                <a:cxn ang="0">
                  <a:pos x="connsiteX15946" y="connsiteY15946"/>
                </a:cxn>
                <a:cxn ang="0">
                  <a:pos x="connsiteX15947" y="connsiteY15947"/>
                </a:cxn>
                <a:cxn ang="0">
                  <a:pos x="connsiteX15948" y="connsiteY15948"/>
                </a:cxn>
                <a:cxn ang="0">
                  <a:pos x="connsiteX15949" y="connsiteY15949"/>
                </a:cxn>
                <a:cxn ang="0">
                  <a:pos x="connsiteX15950" y="connsiteY15950"/>
                </a:cxn>
                <a:cxn ang="0">
                  <a:pos x="connsiteX15951" y="connsiteY15951"/>
                </a:cxn>
                <a:cxn ang="0">
                  <a:pos x="connsiteX15952" y="connsiteY15952"/>
                </a:cxn>
                <a:cxn ang="0">
                  <a:pos x="connsiteX15953" y="connsiteY15953"/>
                </a:cxn>
                <a:cxn ang="0">
                  <a:pos x="connsiteX15954" y="connsiteY15954"/>
                </a:cxn>
                <a:cxn ang="0">
                  <a:pos x="connsiteX15955" y="connsiteY15955"/>
                </a:cxn>
                <a:cxn ang="0">
                  <a:pos x="connsiteX15956" y="connsiteY15956"/>
                </a:cxn>
                <a:cxn ang="0">
                  <a:pos x="connsiteX15957" y="connsiteY15957"/>
                </a:cxn>
                <a:cxn ang="0">
                  <a:pos x="connsiteX15958" y="connsiteY15958"/>
                </a:cxn>
                <a:cxn ang="0">
                  <a:pos x="connsiteX15959" y="connsiteY15959"/>
                </a:cxn>
                <a:cxn ang="0">
                  <a:pos x="connsiteX15960" y="connsiteY15960"/>
                </a:cxn>
                <a:cxn ang="0">
                  <a:pos x="connsiteX15961" y="connsiteY15961"/>
                </a:cxn>
                <a:cxn ang="0">
                  <a:pos x="connsiteX15962" y="connsiteY15962"/>
                </a:cxn>
                <a:cxn ang="0">
                  <a:pos x="connsiteX15963" y="connsiteY15963"/>
                </a:cxn>
                <a:cxn ang="0">
                  <a:pos x="connsiteX15964" y="connsiteY15964"/>
                </a:cxn>
                <a:cxn ang="0">
                  <a:pos x="connsiteX15965" y="connsiteY15965"/>
                </a:cxn>
                <a:cxn ang="0">
                  <a:pos x="connsiteX15966" y="connsiteY15966"/>
                </a:cxn>
                <a:cxn ang="0">
                  <a:pos x="connsiteX15967" y="connsiteY15967"/>
                </a:cxn>
                <a:cxn ang="0">
                  <a:pos x="connsiteX15968" y="connsiteY15968"/>
                </a:cxn>
                <a:cxn ang="0">
                  <a:pos x="connsiteX15969" y="connsiteY15969"/>
                </a:cxn>
                <a:cxn ang="0">
                  <a:pos x="connsiteX15970" y="connsiteY15970"/>
                </a:cxn>
                <a:cxn ang="0">
                  <a:pos x="connsiteX15971" y="connsiteY15971"/>
                </a:cxn>
                <a:cxn ang="0">
                  <a:pos x="connsiteX15972" y="connsiteY15972"/>
                </a:cxn>
                <a:cxn ang="0">
                  <a:pos x="connsiteX15973" y="connsiteY15973"/>
                </a:cxn>
                <a:cxn ang="0">
                  <a:pos x="connsiteX15974" y="connsiteY15974"/>
                </a:cxn>
                <a:cxn ang="0">
                  <a:pos x="connsiteX15975" y="connsiteY15975"/>
                </a:cxn>
                <a:cxn ang="0">
                  <a:pos x="connsiteX15976" y="connsiteY15976"/>
                </a:cxn>
                <a:cxn ang="0">
                  <a:pos x="connsiteX15977" y="connsiteY15977"/>
                </a:cxn>
                <a:cxn ang="0">
                  <a:pos x="connsiteX15978" y="connsiteY15978"/>
                </a:cxn>
                <a:cxn ang="0">
                  <a:pos x="connsiteX15979" y="connsiteY15979"/>
                </a:cxn>
                <a:cxn ang="0">
                  <a:pos x="connsiteX15980" y="connsiteY15980"/>
                </a:cxn>
                <a:cxn ang="0">
                  <a:pos x="connsiteX15981" y="connsiteY15981"/>
                </a:cxn>
                <a:cxn ang="0">
                  <a:pos x="connsiteX15982" y="connsiteY15982"/>
                </a:cxn>
                <a:cxn ang="0">
                  <a:pos x="connsiteX15983" y="connsiteY15983"/>
                </a:cxn>
                <a:cxn ang="0">
                  <a:pos x="connsiteX15984" y="connsiteY15984"/>
                </a:cxn>
                <a:cxn ang="0">
                  <a:pos x="connsiteX15985" y="connsiteY15985"/>
                </a:cxn>
                <a:cxn ang="0">
                  <a:pos x="connsiteX15986" y="connsiteY15986"/>
                </a:cxn>
                <a:cxn ang="0">
                  <a:pos x="connsiteX15987" y="connsiteY15987"/>
                </a:cxn>
                <a:cxn ang="0">
                  <a:pos x="connsiteX15988" y="connsiteY15988"/>
                </a:cxn>
                <a:cxn ang="0">
                  <a:pos x="connsiteX15989" y="connsiteY15989"/>
                </a:cxn>
                <a:cxn ang="0">
                  <a:pos x="connsiteX15990" y="connsiteY15990"/>
                </a:cxn>
                <a:cxn ang="0">
                  <a:pos x="connsiteX15991" y="connsiteY15991"/>
                </a:cxn>
                <a:cxn ang="0">
                  <a:pos x="connsiteX15992" y="connsiteY15992"/>
                </a:cxn>
                <a:cxn ang="0">
                  <a:pos x="connsiteX15993" y="connsiteY15993"/>
                </a:cxn>
                <a:cxn ang="0">
                  <a:pos x="connsiteX15994" y="connsiteY15994"/>
                </a:cxn>
                <a:cxn ang="0">
                  <a:pos x="connsiteX15995" y="connsiteY15995"/>
                </a:cxn>
                <a:cxn ang="0">
                  <a:pos x="connsiteX15996" y="connsiteY15996"/>
                </a:cxn>
                <a:cxn ang="0">
                  <a:pos x="connsiteX15997" y="connsiteY15997"/>
                </a:cxn>
                <a:cxn ang="0">
                  <a:pos x="connsiteX15998" y="connsiteY15998"/>
                </a:cxn>
                <a:cxn ang="0">
                  <a:pos x="connsiteX15999" y="connsiteY15999"/>
                </a:cxn>
                <a:cxn ang="0">
                  <a:pos x="connsiteX16000" y="connsiteY16000"/>
                </a:cxn>
                <a:cxn ang="0">
                  <a:pos x="connsiteX16001" y="connsiteY16001"/>
                </a:cxn>
                <a:cxn ang="0">
                  <a:pos x="connsiteX16002" y="connsiteY16002"/>
                </a:cxn>
                <a:cxn ang="0">
                  <a:pos x="connsiteX16003" y="connsiteY16003"/>
                </a:cxn>
                <a:cxn ang="0">
                  <a:pos x="connsiteX16004" y="connsiteY16004"/>
                </a:cxn>
                <a:cxn ang="0">
                  <a:pos x="connsiteX16005" y="connsiteY16005"/>
                </a:cxn>
                <a:cxn ang="0">
                  <a:pos x="connsiteX16006" y="connsiteY16006"/>
                </a:cxn>
                <a:cxn ang="0">
                  <a:pos x="connsiteX16007" y="connsiteY16007"/>
                </a:cxn>
                <a:cxn ang="0">
                  <a:pos x="connsiteX16008" y="connsiteY16008"/>
                </a:cxn>
                <a:cxn ang="0">
                  <a:pos x="connsiteX16009" y="connsiteY16009"/>
                </a:cxn>
                <a:cxn ang="0">
                  <a:pos x="connsiteX16010" y="connsiteY16010"/>
                </a:cxn>
                <a:cxn ang="0">
                  <a:pos x="connsiteX16011" y="connsiteY16011"/>
                </a:cxn>
                <a:cxn ang="0">
                  <a:pos x="connsiteX16012" y="connsiteY16012"/>
                </a:cxn>
                <a:cxn ang="0">
                  <a:pos x="connsiteX16013" y="connsiteY16013"/>
                </a:cxn>
                <a:cxn ang="0">
                  <a:pos x="connsiteX16014" y="connsiteY16014"/>
                </a:cxn>
                <a:cxn ang="0">
                  <a:pos x="connsiteX16015" y="connsiteY16015"/>
                </a:cxn>
                <a:cxn ang="0">
                  <a:pos x="connsiteX16016" y="connsiteY16016"/>
                </a:cxn>
                <a:cxn ang="0">
                  <a:pos x="connsiteX16017" y="connsiteY16017"/>
                </a:cxn>
                <a:cxn ang="0">
                  <a:pos x="connsiteX16018" y="connsiteY16018"/>
                </a:cxn>
                <a:cxn ang="0">
                  <a:pos x="connsiteX16019" y="connsiteY16019"/>
                </a:cxn>
                <a:cxn ang="0">
                  <a:pos x="connsiteX16020" y="connsiteY16020"/>
                </a:cxn>
                <a:cxn ang="0">
                  <a:pos x="connsiteX16021" y="connsiteY16021"/>
                </a:cxn>
                <a:cxn ang="0">
                  <a:pos x="connsiteX16022" y="connsiteY16022"/>
                </a:cxn>
                <a:cxn ang="0">
                  <a:pos x="connsiteX16023" y="connsiteY16023"/>
                </a:cxn>
                <a:cxn ang="0">
                  <a:pos x="connsiteX16024" y="connsiteY16024"/>
                </a:cxn>
                <a:cxn ang="0">
                  <a:pos x="connsiteX16025" y="connsiteY16025"/>
                </a:cxn>
                <a:cxn ang="0">
                  <a:pos x="connsiteX16026" y="connsiteY16026"/>
                </a:cxn>
                <a:cxn ang="0">
                  <a:pos x="connsiteX16027" y="connsiteY16027"/>
                </a:cxn>
                <a:cxn ang="0">
                  <a:pos x="connsiteX16028" y="connsiteY16028"/>
                </a:cxn>
                <a:cxn ang="0">
                  <a:pos x="connsiteX16029" y="connsiteY16029"/>
                </a:cxn>
                <a:cxn ang="0">
                  <a:pos x="connsiteX16030" y="connsiteY16030"/>
                </a:cxn>
                <a:cxn ang="0">
                  <a:pos x="connsiteX16031" y="connsiteY16031"/>
                </a:cxn>
                <a:cxn ang="0">
                  <a:pos x="connsiteX16032" y="connsiteY16032"/>
                </a:cxn>
                <a:cxn ang="0">
                  <a:pos x="connsiteX16033" y="connsiteY16033"/>
                </a:cxn>
                <a:cxn ang="0">
                  <a:pos x="connsiteX16034" y="connsiteY16034"/>
                </a:cxn>
                <a:cxn ang="0">
                  <a:pos x="connsiteX16035" y="connsiteY16035"/>
                </a:cxn>
                <a:cxn ang="0">
                  <a:pos x="connsiteX16036" y="connsiteY16036"/>
                </a:cxn>
                <a:cxn ang="0">
                  <a:pos x="connsiteX16037" y="connsiteY16037"/>
                </a:cxn>
                <a:cxn ang="0">
                  <a:pos x="connsiteX16038" y="connsiteY16038"/>
                </a:cxn>
                <a:cxn ang="0">
                  <a:pos x="connsiteX16039" y="connsiteY16039"/>
                </a:cxn>
                <a:cxn ang="0">
                  <a:pos x="connsiteX16040" y="connsiteY16040"/>
                </a:cxn>
                <a:cxn ang="0">
                  <a:pos x="connsiteX16041" y="connsiteY16041"/>
                </a:cxn>
                <a:cxn ang="0">
                  <a:pos x="connsiteX16042" y="connsiteY16042"/>
                </a:cxn>
                <a:cxn ang="0">
                  <a:pos x="connsiteX16043" y="connsiteY16043"/>
                </a:cxn>
                <a:cxn ang="0">
                  <a:pos x="connsiteX16044" y="connsiteY16044"/>
                </a:cxn>
                <a:cxn ang="0">
                  <a:pos x="connsiteX16045" y="connsiteY16045"/>
                </a:cxn>
                <a:cxn ang="0">
                  <a:pos x="connsiteX16046" y="connsiteY16046"/>
                </a:cxn>
                <a:cxn ang="0">
                  <a:pos x="connsiteX16047" y="connsiteY16047"/>
                </a:cxn>
                <a:cxn ang="0">
                  <a:pos x="connsiteX16048" y="connsiteY16048"/>
                </a:cxn>
                <a:cxn ang="0">
                  <a:pos x="connsiteX16049" y="connsiteY16049"/>
                </a:cxn>
                <a:cxn ang="0">
                  <a:pos x="connsiteX16050" y="connsiteY16050"/>
                </a:cxn>
                <a:cxn ang="0">
                  <a:pos x="connsiteX16051" y="connsiteY16051"/>
                </a:cxn>
                <a:cxn ang="0">
                  <a:pos x="connsiteX16052" y="connsiteY16052"/>
                </a:cxn>
                <a:cxn ang="0">
                  <a:pos x="connsiteX16053" y="connsiteY16053"/>
                </a:cxn>
                <a:cxn ang="0">
                  <a:pos x="connsiteX16054" y="connsiteY16054"/>
                </a:cxn>
                <a:cxn ang="0">
                  <a:pos x="connsiteX16055" y="connsiteY16055"/>
                </a:cxn>
                <a:cxn ang="0">
                  <a:pos x="connsiteX16056" y="connsiteY16056"/>
                </a:cxn>
                <a:cxn ang="0">
                  <a:pos x="connsiteX16057" y="connsiteY16057"/>
                </a:cxn>
                <a:cxn ang="0">
                  <a:pos x="connsiteX16058" y="connsiteY16058"/>
                </a:cxn>
                <a:cxn ang="0">
                  <a:pos x="connsiteX16059" y="connsiteY16059"/>
                </a:cxn>
                <a:cxn ang="0">
                  <a:pos x="connsiteX16060" y="connsiteY16060"/>
                </a:cxn>
                <a:cxn ang="0">
                  <a:pos x="connsiteX16061" y="connsiteY16061"/>
                </a:cxn>
                <a:cxn ang="0">
                  <a:pos x="connsiteX16062" y="connsiteY16062"/>
                </a:cxn>
                <a:cxn ang="0">
                  <a:pos x="connsiteX16063" y="connsiteY16063"/>
                </a:cxn>
                <a:cxn ang="0">
                  <a:pos x="connsiteX16064" y="connsiteY16064"/>
                </a:cxn>
                <a:cxn ang="0">
                  <a:pos x="connsiteX16065" y="connsiteY16065"/>
                </a:cxn>
                <a:cxn ang="0">
                  <a:pos x="connsiteX16066" y="connsiteY16066"/>
                </a:cxn>
                <a:cxn ang="0">
                  <a:pos x="connsiteX16067" y="connsiteY16067"/>
                </a:cxn>
                <a:cxn ang="0">
                  <a:pos x="connsiteX16068" y="connsiteY16068"/>
                </a:cxn>
                <a:cxn ang="0">
                  <a:pos x="connsiteX16069" y="connsiteY16069"/>
                </a:cxn>
                <a:cxn ang="0">
                  <a:pos x="connsiteX16070" y="connsiteY16070"/>
                </a:cxn>
                <a:cxn ang="0">
                  <a:pos x="connsiteX16071" y="connsiteY16071"/>
                </a:cxn>
                <a:cxn ang="0">
                  <a:pos x="connsiteX16072" y="connsiteY16072"/>
                </a:cxn>
                <a:cxn ang="0">
                  <a:pos x="connsiteX16073" y="connsiteY16073"/>
                </a:cxn>
                <a:cxn ang="0">
                  <a:pos x="connsiteX16074" y="connsiteY16074"/>
                </a:cxn>
                <a:cxn ang="0">
                  <a:pos x="connsiteX16075" y="connsiteY16075"/>
                </a:cxn>
                <a:cxn ang="0">
                  <a:pos x="connsiteX16076" y="connsiteY16076"/>
                </a:cxn>
                <a:cxn ang="0">
                  <a:pos x="connsiteX16077" y="connsiteY16077"/>
                </a:cxn>
                <a:cxn ang="0">
                  <a:pos x="connsiteX16078" y="connsiteY16078"/>
                </a:cxn>
                <a:cxn ang="0">
                  <a:pos x="connsiteX16079" y="connsiteY16079"/>
                </a:cxn>
                <a:cxn ang="0">
                  <a:pos x="connsiteX16080" y="connsiteY16080"/>
                </a:cxn>
                <a:cxn ang="0">
                  <a:pos x="connsiteX16081" y="connsiteY16081"/>
                </a:cxn>
                <a:cxn ang="0">
                  <a:pos x="connsiteX16082" y="connsiteY16082"/>
                </a:cxn>
                <a:cxn ang="0">
                  <a:pos x="connsiteX16083" y="connsiteY16083"/>
                </a:cxn>
                <a:cxn ang="0">
                  <a:pos x="connsiteX16084" y="connsiteY16084"/>
                </a:cxn>
                <a:cxn ang="0">
                  <a:pos x="connsiteX16085" y="connsiteY16085"/>
                </a:cxn>
                <a:cxn ang="0">
                  <a:pos x="connsiteX16086" y="connsiteY16086"/>
                </a:cxn>
                <a:cxn ang="0">
                  <a:pos x="connsiteX16087" y="connsiteY16087"/>
                </a:cxn>
                <a:cxn ang="0">
                  <a:pos x="connsiteX16088" y="connsiteY16088"/>
                </a:cxn>
                <a:cxn ang="0">
                  <a:pos x="connsiteX16089" y="connsiteY16089"/>
                </a:cxn>
                <a:cxn ang="0">
                  <a:pos x="connsiteX16090" y="connsiteY16090"/>
                </a:cxn>
                <a:cxn ang="0">
                  <a:pos x="connsiteX16091" y="connsiteY16091"/>
                </a:cxn>
                <a:cxn ang="0">
                  <a:pos x="connsiteX16092" y="connsiteY16092"/>
                </a:cxn>
                <a:cxn ang="0">
                  <a:pos x="connsiteX16093" y="connsiteY16093"/>
                </a:cxn>
                <a:cxn ang="0">
                  <a:pos x="connsiteX16094" y="connsiteY16094"/>
                </a:cxn>
                <a:cxn ang="0">
                  <a:pos x="connsiteX16095" y="connsiteY16095"/>
                </a:cxn>
                <a:cxn ang="0">
                  <a:pos x="connsiteX16096" y="connsiteY16096"/>
                </a:cxn>
                <a:cxn ang="0">
                  <a:pos x="connsiteX16097" y="connsiteY16097"/>
                </a:cxn>
                <a:cxn ang="0">
                  <a:pos x="connsiteX16098" y="connsiteY16098"/>
                </a:cxn>
                <a:cxn ang="0">
                  <a:pos x="connsiteX16099" y="connsiteY16099"/>
                </a:cxn>
                <a:cxn ang="0">
                  <a:pos x="connsiteX16100" y="connsiteY16100"/>
                </a:cxn>
                <a:cxn ang="0">
                  <a:pos x="connsiteX16101" y="connsiteY16101"/>
                </a:cxn>
                <a:cxn ang="0">
                  <a:pos x="connsiteX16102" y="connsiteY16102"/>
                </a:cxn>
                <a:cxn ang="0">
                  <a:pos x="connsiteX16103" y="connsiteY16103"/>
                </a:cxn>
                <a:cxn ang="0">
                  <a:pos x="connsiteX16104" y="connsiteY16104"/>
                </a:cxn>
                <a:cxn ang="0">
                  <a:pos x="connsiteX16105" y="connsiteY16105"/>
                </a:cxn>
                <a:cxn ang="0">
                  <a:pos x="connsiteX16106" y="connsiteY16106"/>
                </a:cxn>
                <a:cxn ang="0">
                  <a:pos x="connsiteX16107" y="connsiteY16107"/>
                </a:cxn>
                <a:cxn ang="0">
                  <a:pos x="connsiteX16108" y="connsiteY16108"/>
                </a:cxn>
                <a:cxn ang="0">
                  <a:pos x="connsiteX16109" y="connsiteY16109"/>
                </a:cxn>
                <a:cxn ang="0">
                  <a:pos x="connsiteX16110" y="connsiteY16110"/>
                </a:cxn>
                <a:cxn ang="0">
                  <a:pos x="connsiteX16111" y="connsiteY16111"/>
                </a:cxn>
                <a:cxn ang="0">
                  <a:pos x="connsiteX16112" y="connsiteY16112"/>
                </a:cxn>
                <a:cxn ang="0">
                  <a:pos x="connsiteX16113" y="connsiteY16113"/>
                </a:cxn>
                <a:cxn ang="0">
                  <a:pos x="connsiteX16114" y="connsiteY16114"/>
                </a:cxn>
                <a:cxn ang="0">
                  <a:pos x="connsiteX16115" y="connsiteY16115"/>
                </a:cxn>
                <a:cxn ang="0">
                  <a:pos x="connsiteX16116" y="connsiteY16116"/>
                </a:cxn>
                <a:cxn ang="0">
                  <a:pos x="connsiteX16117" y="connsiteY16117"/>
                </a:cxn>
                <a:cxn ang="0">
                  <a:pos x="connsiteX16118" y="connsiteY16118"/>
                </a:cxn>
                <a:cxn ang="0">
                  <a:pos x="connsiteX16119" y="connsiteY16119"/>
                </a:cxn>
                <a:cxn ang="0">
                  <a:pos x="connsiteX16120" y="connsiteY16120"/>
                </a:cxn>
                <a:cxn ang="0">
                  <a:pos x="connsiteX16121" y="connsiteY16121"/>
                </a:cxn>
                <a:cxn ang="0">
                  <a:pos x="connsiteX16122" y="connsiteY16122"/>
                </a:cxn>
                <a:cxn ang="0">
                  <a:pos x="connsiteX16123" y="connsiteY16123"/>
                </a:cxn>
                <a:cxn ang="0">
                  <a:pos x="connsiteX16124" y="connsiteY16124"/>
                </a:cxn>
                <a:cxn ang="0">
                  <a:pos x="connsiteX16125" y="connsiteY16125"/>
                </a:cxn>
                <a:cxn ang="0">
                  <a:pos x="connsiteX16126" y="connsiteY16126"/>
                </a:cxn>
                <a:cxn ang="0">
                  <a:pos x="connsiteX16127" y="connsiteY16127"/>
                </a:cxn>
                <a:cxn ang="0">
                  <a:pos x="connsiteX16128" y="connsiteY16128"/>
                </a:cxn>
                <a:cxn ang="0">
                  <a:pos x="connsiteX16129" y="connsiteY16129"/>
                </a:cxn>
                <a:cxn ang="0">
                  <a:pos x="connsiteX16130" y="connsiteY16130"/>
                </a:cxn>
                <a:cxn ang="0">
                  <a:pos x="connsiteX16131" y="connsiteY16131"/>
                </a:cxn>
                <a:cxn ang="0">
                  <a:pos x="connsiteX16132" y="connsiteY16132"/>
                </a:cxn>
                <a:cxn ang="0">
                  <a:pos x="connsiteX16133" y="connsiteY16133"/>
                </a:cxn>
                <a:cxn ang="0">
                  <a:pos x="connsiteX16134" y="connsiteY16134"/>
                </a:cxn>
                <a:cxn ang="0">
                  <a:pos x="connsiteX16135" y="connsiteY16135"/>
                </a:cxn>
                <a:cxn ang="0">
                  <a:pos x="connsiteX16136" y="connsiteY16136"/>
                </a:cxn>
                <a:cxn ang="0">
                  <a:pos x="connsiteX16137" y="connsiteY16137"/>
                </a:cxn>
                <a:cxn ang="0">
                  <a:pos x="connsiteX16138" y="connsiteY16138"/>
                </a:cxn>
                <a:cxn ang="0">
                  <a:pos x="connsiteX16139" y="connsiteY16139"/>
                </a:cxn>
                <a:cxn ang="0">
                  <a:pos x="connsiteX16140" y="connsiteY16140"/>
                </a:cxn>
                <a:cxn ang="0">
                  <a:pos x="connsiteX16141" y="connsiteY16141"/>
                </a:cxn>
                <a:cxn ang="0">
                  <a:pos x="connsiteX16142" y="connsiteY16142"/>
                </a:cxn>
                <a:cxn ang="0">
                  <a:pos x="connsiteX16143" y="connsiteY16143"/>
                </a:cxn>
                <a:cxn ang="0">
                  <a:pos x="connsiteX16144" y="connsiteY16144"/>
                </a:cxn>
                <a:cxn ang="0">
                  <a:pos x="connsiteX16145" y="connsiteY16145"/>
                </a:cxn>
                <a:cxn ang="0">
                  <a:pos x="connsiteX16146" y="connsiteY16146"/>
                </a:cxn>
                <a:cxn ang="0">
                  <a:pos x="connsiteX16147" y="connsiteY16147"/>
                </a:cxn>
                <a:cxn ang="0">
                  <a:pos x="connsiteX16148" y="connsiteY16148"/>
                </a:cxn>
                <a:cxn ang="0">
                  <a:pos x="connsiteX16149" y="connsiteY16149"/>
                </a:cxn>
                <a:cxn ang="0">
                  <a:pos x="connsiteX16150" y="connsiteY16150"/>
                </a:cxn>
                <a:cxn ang="0">
                  <a:pos x="connsiteX16151" y="connsiteY16151"/>
                </a:cxn>
                <a:cxn ang="0">
                  <a:pos x="connsiteX16152" y="connsiteY16152"/>
                </a:cxn>
                <a:cxn ang="0">
                  <a:pos x="connsiteX16153" y="connsiteY16153"/>
                </a:cxn>
                <a:cxn ang="0">
                  <a:pos x="connsiteX16154" y="connsiteY16154"/>
                </a:cxn>
                <a:cxn ang="0">
                  <a:pos x="connsiteX16155" y="connsiteY16155"/>
                </a:cxn>
                <a:cxn ang="0">
                  <a:pos x="connsiteX16156" y="connsiteY16156"/>
                </a:cxn>
                <a:cxn ang="0">
                  <a:pos x="connsiteX16157" y="connsiteY16157"/>
                </a:cxn>
                <a:cxn ang="0">
                  <a:pos x="connsiteX16158" y="connsiteY16158"/>
                </a:cxn>
                <a:cxn ang="0">
                  <a:pos x="connsiteX16159" y="connsiteY16159"/>
                </a:cxn>
                <a:cxn ang="0">
                  <a:pos x="connsiteX16160" y="connsiteY16160"/>
                </a:cxn>
                <a:cxn ang="0">
                  <a:pos x="connsiteX16161" y="connsiteY16161"/>
                </a:cxn>
                <a:cxn ang="0">
                  <a:pos x="connsiteX16162" y="connsiteY16162"/>
                </a:cxn>
                <a:cxn ang="0">
                  <a:pos x="connsiteX16163" y="connsiteY16163"/>
                </a:cxn>
                <a:cxn ang="0">
                  <a:pos x="connsiteX16164" y="connsiteY16164"/>
                </a:cxn>
                <a:cxn ang="0">
                  <a:pos x="connsiteX16165" y="connsiteY16165"/>
                </a:cxn>
                <a:cxn ang="0">
                  <a:pos x="connsiteX16166" y="connsiteY16166"/>
                </a:cxn>
                <a:cxn ang="0">
                  <a:pos x="connsiteX16167" y="connsiteY16167"/>
                </a:cxn>
                <a:cxn ang="0">
                  <a:pos x="connsiteX16168" y="connsiteY16168"/>
                </a:cxn>
                <a:cxn ang="0">
                  <a:pos x="connsiteX16169" y="connsiteY16169"/>
                </a:cxn>
                <a:cxn ang="0">
                  <a:pos x="connsiteX16170" y="connsiteY16170"/>
                </a:cxn>
                <a:cxn ang="0">
                  <a:pos x="connsiteX16171" y="connsiteY16171"/>
                </a:cxn>
                <a:cxn ang="0">
                  <a:pos x="connsiteX16172" y="connsiteY16172"/>
                </a:cxn>
                <a:cxn ang="0">
                  <a:pos x="connsiteX16173" y="connsiteY16173"/>
                </a:cxn>
                <a:cxn ang="0">
                  <a:pos x="connsiteX16174" y="connsiteY16174"/>
                </a:cxn>
                <a:cxn ang="0">
                  <a:pos x="connsiteX16175" y="connsiteY16175"/>
                </a:cxn>
                <a:cxn ang="0">
                  <a:pos x="connsiteX16176" y="connsiteY16176"/>
                </a:cxn>
                <a:cxn ang="0">
                  <a:pos x="connsiteX16177" y="connsiteY16177"/>
                </a:cxn>
                <a:cxn ang="0">
                  <a:pos x="connsiteX16178" y="connsiteY16178"/>
                </a:cxn>
                <a:cxn ang="0">
                  <a:pos x="connsiteX16179" y="connsiteY16179"/>
                </a:cxn>
                <a:cxn ang="0">
                  <a:pos x="connsiteX16180" y="connsiteY16180"/>
                </a:cxn>
                <a:cxn ang="0">
                  <a:pos x="connsiteX16181" y="connsiteY16181"/>
                </a:cxn>
                <a:cxn ang="0">
                  <a:pos x="connsiteX16182" y="connsiteY16182"/>
                </a:cxn>
                <a:cxn ang="0">
                  <a:pos x="connsiteX16183" y="connsiteY16183"/>
                </a:cxn>
                <a:cxn ang="0">
                  <a:pos x="connsiteX16184" y="connsiteY16184"/>
                </a:cxn>
                <a:cxn ang="0">
                  <a:pos x="connsiteX16185" y="connsiteY16185"/>
                </a:cxn>
                <a:cxn ang="0">
                  <a:pos x="connsiteX16186" y="connsiteY16186"/>
                </a:cxn>
                <a:cxn ang="0">
                  <a:pos x="connsiteX16187" y="connsiteY16187"/>
                </a:cxn>
                <a:cxn ang="0">
                  <a:pos x="connsiteX16188" y="connsiteY16188"/>
                </a:cxn>
                <a:cxn ang="0">
                  <a:pos x="connsiteX16189" y="connsiteY16189"/>
                </a:cxn>
                <a:cxn ang="0">
                  <a:pos x="connsiteX16190" y="connsiteY16190"/>
                </a:cxn>
                <a:cxn ang="0">
                  <a:pos x="connsiteX16191" y="connsiteY16191"/>
                </a:cxn>
                <a:cxn ang="0">
                  <a:pos x="connsiteX16192" y="connsiteY16192"/>
                </a:cxn>
                <a:cxn ang="0">
                  <a:pos x="connsiteX16193" y="connsiteY16193"/>
                </a:cxn>
                <a:cxn ang="0">
                  <a:pos x="connsiteX16194" y="connsiteY16194"/>
                </a:cxn>
                <a:cxn ang="0">
                  <a:pos x="connsiteX16195" y="connsiteY16195"/>
                </a:cxn>
                <a:cxn ang="0">
                  <a:pos x="connsiteX16196" y="connsiteY16196"/>
                </a:cxn>
                <a:cxn ang="0">
                  <a:pos x="connsiteX16197" y="connsiteY16197"/>
                </a:cxn>
                <a:cxn ang="0">
                  <a:pos x="connsiteX16198" y="connsiteY16198"/>
                </a:cxn>
                <a:cxn ang="0">
                  <a:pos x="connsiteX16199" y="connsiteY16199"/>
                </a:cxn>
                <a:cxn ang="0">
                  <a:pos x="connsiteX16200" y="connsiteY16200"/>
                </a:cxn>
                <a:cxn ang="0">
                  <a:pos x="connsiteX16201" y="connsiteY16201"/>
                </a:cxn>
                <a:cxn ang="0">
                  <a:pos x="connsiteX16202" y="connsiteY16202"/>
                </a:cxn>
                <a:cxn ang="0">
                  <a:pos x="connsiteX16203" y="connsiteY16203"/>
                </a:cxn>
                <a:cxn ang="0">
                  <a:pos x="connsiteX16204" y="connsiteY16204"/>
                </a:cxn>
                <a:cxn ang="0">
                  <a:pos x="connsiteX16205" y="connsiteY16205"/>
                </a:cxn>
                <a:cxn ang="0">
                  <a:pos x="connsiteX16206" y="connsiteY16206"/>
                </a:cxn>
                <a:cxn ang="0">
                  <a:pos x="connsiteX16207" y="connsiteY16207"/>
                </a:cxn>
                <a:cxn ang="0">
                  <a:pos x="connsiteX16208" y="connsiteY16208"/>
                </a:cxn>
                <a:cxn ang="0">
                  <a:pos x="connsiteX16209" y="connsiteY16209"/>
                </a:cxn>
                <a:cxn ang="0">
                  <a:pos x="connsiteX16210" y="connsiteY16210"/>
                </a:cxn>
                <a:cxn ang="0">
                  <a:pos x="connsiteX16211" y="connsiteY16211"/>
                </a:cxn>
                <a:cxn ang="0">
                  <a:pos x="connsiteX16212" y="connsiteY16212"/>
                </a:cxn>
                <a:cxn ang="0">
                  <a:pos x="connsiteX16213" y="connsiteY16213"/>
                </a:cxn>
                <a:cxn ang="0">
                  <a:pos x="connsiteX16214" y="connsiteY16214"/>
                </a:cxn>
                <a:cxn ang="0">
                  <a:pos x="connsiteX16215" y="connsiteY16215"/>
                </a:cxn>
                <a:cxn ang="0">
                  <a:pos x="connsiteX16216" y="connsiteY16216"/>
                </a:cxn>
                <a:cxn ang="0">
                  <a:pos x="connsiteX16217" y="connsiteY16217"/>
                </a:cxn>
                <a:cxn ang="0">
                  <a:pos x="connsiteX16218" y="connsiteY16218"/>
                </a:cxn>
                <a:cxn ang="0">
                  <a:pos x="connsiteX16219" y="connsiteY16219"/>
                </a:cxn>
                <a:cxn ang="0">
                  <a:pos x="connsiteX16220" y="connsiteY16220"/>
                </a:cxn>
                <a:cxn ang="0">
                  <a:pos x="connsiteX16221" y="connsiteY16221"/>
                </a:cxn>
                <a:cxn ang="0">
                  <a:pos x="connsiteX16222" y="connsiteY16222"/>
                </a:cxn>
                <a:cxn ang="0">
                  <a:pos x="connsiteX16223" y="connsiteY16223"/>
                </a:cxn>
                <a:cxn ang="0">
                  <a:pos x="connsiteX16224" y="connsiteY16224"/>
                </a:cxn>
                <a:cxn ang="0">
                  <a:pos x="connsiteX16225" y="connsiteY16225"/>
                </a:cxn>
                <a:cxn ang="0">
                  <a:pos x="connsiteX16226" y="connsiteY16226"/>
                </a:cxn>
                <a:cxn ang="0">
                  <a:pos x="connsiteX16227" y="connsiteY16227"/>
                </a:cxn>
                <a:cxn ang="0">
                  <a:pos x="connsiteX16228" y="connsiteY16228"/>
                </a:cxn>
                <a:cxn ang="0">
                  <a:pos x="connsiteX16229" y="connsiteY16229"/>
                </a:cxn>
                <a:cxn ang="0">
                  <a:pos x="connsiteX16230" y="connsiteY16230"/>
                </a:cxn>
                <a:cxn ang="0">
                  <a:pos x="connsiteX16231" y="connsiteY16231"/>
                </a:cxn>
                <a:cxn ang="0">
                  <a:pos x="connsiteX16232" y="connsiteY16232"/>
                </a:cxn>
                <a:cxn ang="0">
                  <a:pos x="connsiteX16233" y="connsiteY16233"/>
                </a:cxn>
                <a:cxn ang="0">
                  <a:pos x="connsiteX16234" y="connsiteY16234"/>
                </a:cxn>
                <a:cxn ang="0">
                  <a:pos x="connsiteX16235" y="connsiteY16235"/>
                </a:cxn>
                <a:cxn ang="0">
                  <a:pos x="connsiteX16236" y="connsiteY16236"/>
                </a:cxn>
                <a:cxn ang="0">
                  <a:pos x="connsiteX16237" y="connsiteY16237"/>
                </a:cxn>
                <a:cxn ang="0">
                  <a:pos x="connsiteX16238" y="connsiteY16238"/>
                </a:cxn>
                <a:cxn ang="0">
                  <a:pos x="connsiteX16239" y="connsiteY16239"/>
                </a:cxn>
                <a:cxn ang="0">
                  <a:pos x="connsiteX16240" y="connsiteY16240"/>
                </a:cxn>
                <a:cxn ang="0">
                  <a:pos x="connsiteX16241" y="connsiteY16241"/>
                </a:cxn>
                <a:cxn ang="0">
                  <a:pos x="connsiteX16242" y="connsiteY16242"/>
                </a:cxn>
                <a:cxn ang="0">
                  <a:pos x="connsiteX16243" y="connsiteY16243"/>
                </a:cxn>
                <a:cxn ang="0">
                  <a:pos x="connsiteX16244" y="connsiteY16244"/>
                </a:cxn>
                <a:cxn ang="0">
                  <a:pos x="connsiteX16245" y="connsiteY16245"/>
                </a:cxn>
                <a:cxn ang="0">
                  <a:pos x="connsiteX16246" y="connsiteY16246"/>
                </a:cxn>
                <a:cxn ang="0">
                  <a:pos x="connsiteX16247" y="connsiteY16247"/>
                </a:cxn>
                <a:cxn ang="0">
                  <a:pos x="connsiteX16248" y="connsiteY16248"/>
                </a:cxn>
                <a:cxn ang="0">
                  <a:pos x="connsiteX16249" y="connsiteY16249"/>
                </a:cxn>
                <a:cxn ang="0">
                  <a:pos x="connsiteX16250" y="connsiteY16250"/>
                </a:cxn>
                <a:cxn ang="0">
                  <a:pos x="connsiteX16251" y="connsiteY16251"/>
                </a:cxn>
                <a:cxn ang="0">
                  <a:pos x="connsiteX16252" y="connsiteY16252"/>
                </a:cxn>
                <a:cxn ang="0">
                  <a:pos x="connsiteX16253" y="connsiteY16253"/>
                </a:cxn>
                <a:cxn ang="0">
                  <a:pos x="connsiteX16254" y="connsiteY16254"/>
                </a:cxn>
                <a:cxn ang="0">
                  <a:pos x="connsiteX16255" y="connsiteY16255"/>
                </a:cxn>
                <a:cxn ang="0">
                  <a:pos x="connsiteX16256" y="connsiteY16256"/>
                </a:cxn>
                <a:cxn ang="0">
                  <a:pos x="connsiteX16257" y="connsiteY16257"/>
                </a:cxn>
                <a:cxn ang="0">
                  <a:pos x="connsiteX16258" y="connsiteY16258"/>
                </a:cxn>
                <a:cxn ang="0">
                  <a:pos x="connsiteX16259" y="connsiteY16259"/>
                </a:cxn>
                <a:cxn ang="0">
                  <a:pos x="connsiteX16260" y="connsiteY16260"/>
                </a:cxn>
                <a:cxn ang="0">
                  <a:pos x="connsiteX16261" y="connsiteY16261"/>
                </a:cxn>
                <a:cxn ang="0">
                  <a:pos x="connsiteX16262" y="connsiteY16262"/>
                </a:cxn>
                <a:cxn ang="0">
                  <a:pos x="connsiteX16263" y="connsiteY16263"/>
                </a:cxn>
                <a:cxn ang="0">
                  <a:pos x="connsiteX16264" y="connsiteY16264"/>
                </a:cxn>
                <a:cxn ang="0">
                  <a:pos x="connsiteX16265" y="connsiteY16265"/>
                </a:cxn>
                <a:cxn ang="0">
                  <a:pos x="connsiteX16266" y="connsiteY16266"/>
                </a:cxn>
                <a:cxn ang="0">
                  <a:pos x="connsiteX16267" y="connsiteY16267"/>
                </a:cxn>
                <a:cxn ang="0">
                  <a:pos x="connsiteX16268" y="connsiteY16268"/>
                </a:cxn>
                <a:cxn ang="0">
                  <a:pos x="connsiteX16269" y="connsiteY16269"/>
                </a:cxn>
                <a:cxn ang="0">
                  <a:pos x="connsiteX16270" y="connsiteY16270"/>
                </a:cxn>
                <a:cxn ang="0">
                  <a:pos x="connsiteX16271" y="connsiteY16271"/>
                </a:cxn>
                <a:cxn ang="0">
                  <a:pos x="connsiteX16272" y="connsiteY16272"/>
                </a:cxn>
                <a:cxn ang="0">
                  <a:pos x="connsiteX16273" y="connsiteY16273"/>
                </a:cxn>
                <a:cxn ang="0">
                  <a:pos x="connsiteX16274" y="connsiteY16274"/>
                </a:cxn>
                <a:cxn ang="0">
                  <a:pos x="connsiteX16275" y="connsiteY16275"/>
                </a:cxn>
                <a:cxn ang="0">
                  <a:pos x="connsiteX16276" y="connsiteY16276"/>
                </a:cxn>
                <a:cxn ang="0">
                  <a:pos x="connsiteX16277" y="connsiteY16277"/>
                </a:cxn>
                <a:cxn ang="0">
                  <a:pos x="connsiteX16278" y="connsiteY16278"/>
                </a:cxn>
                <a:cxn ang="0">
                  <a:pos x="connsiteX16279" y="connsiteY16279"/>
                </a:cxn>
                <a:cxn ang="0">
                  <a:pos x="connsiteX16280" y="connsiteY16280"/>
                </a:cxn>
                <a:cxn ang="0">
                  <a:pos x="connsiteX16281" y="connsiteY16281"/>
                </a:cxn>
                <a:cxn ang="0">
                  <a:pos x="connsiteX16282" y="connsiteY16282"/>
                </a:cxn>
                <a:cxn ang="0">
                  <a:pos x="connsiteX16283" y="connsiteY16283"/>
                </a:cxn>
                <a:cxn ang="0">
                  <a:pos x="connsiteX16284" y="connsiteY16284"/>
                </a:cxn>
                <a:cxn ang="0">
                  <a:pos x="connsiteX16285" y="connsiteY16285"/>
                </a:cxn>
                <a:cxn ang="0">
                  <a:pos x="connsiteX16286" y="connsiteY16286"/>
                </a:cxn>
                <a:cxn ang="0">
                  <a:pos x="connsiteX16287" y="connsiteY16287"/>
                </a:cxn>
                <a:cxn ang="0">
                  <a:pos x="connsiteX16288" y="connsiteY16288"/>
                </a:cxn>
                <a:cxn ang="0">
                  <a:pos x="connsiteX16289" y="connsiteY16289"/>
                </a:cxn>
                <a:cxn ang="0">
                  <a:pos x="connsiteX16290" y="connsiteY16290"/>
                </a:cxn>
                <a:cxn ang="0">
                  <a:pos x="connsiteX16291" y="connsiteY16291"/>
                </a:cxn>
                <a:cxn ang="0">
                  <a:pos x="connsiteX16292" y="connsiteY16292"/>
                </a:cxn>
                <a:cxn ang="0">
                  <a:pos x="connsiteX16293" y="connsiteY16293"/>
                </a:cxn>
                <a:cxn ang="0">
                  <a:pos x="connsiteX16294" y="connsiteY16294"/>
                </a:cxn>
                <a:cxn ang="0">
                  <a:pos x="connsiteX16295" y="connsiteY16295"/>
                </a:cxn>
                <a:cxn ang="0">
                  <a:pos x="connsiteX16296" y="connsiteY16296"/>
                </a:cxn>
                <a:cxn ang="0">
                  <a:pos x="connsiteX16297" y="connsiteY16297"/>
                </a:cxn>
                <a:cxn ang="0">
                  <a:pos x="connsiteX16298" y="connsiteY16298"/>
                </a:cxn>
                <a:cxn ang="0">
                  <a:pos x="connsiteX16299" y="connsiteY16299"/>
                </a:cxn>
                <a:cxn ang="0">
                  <a:pos x="connsiteX16300" y="connsiteY16300"/>
                </a:cxn>
                <a:cxn ang="0">
                  <a:pos x="connsiteX16301" y="connsiteY16301"/>
                </a:cxn>
                <a:cxn ang="0">
                  <a:pos x="connsiteX16302" y="connsiteY16302"/>
                </a:cxn>
                <a:cxn ang="0">
                  <a:pos x="connsiteX16303" y="connsiteY16303"/>
                </a:cxn>
                <a:cxn ang="0">
                  <a:pos x="connsiteX16304" y="connsiteY16304"/>
                </a:cxn>
                <a:cxn ang="0">
                  <a:pos x="connsiteX16305" y="connsiteY16305"/>
                </a:cxn>
                <a:cxn ang="0">
                  <a:pos x="connsiteX16306" y="connsiteY16306"/>
                </a:cxn>
                <a:cxn ang="0">
                  <a:pos x="connsiteX16307" y="connsiteY16307"/>
                </a:cxn>
                <a:cxn ang="0">
                  <a:pos x="connsiteX16308" y="connsiteY16308"/>
                </a:cxn>
                <a:cxn ang="0">
                  <a:pos x="connsiteX16309" y="connsiteY16309"/>
                </a:cxn>
                <a:cxn ang="0">
                  <a:pos x="connsiteX16310" y="connsiteY16310"/>
                </a:cxn>
                <a:cxn ang="0">
                  <a:pos x="connsiteX16311" y="connsiteY16311"/>
                </a:cxn>
                <a:cxn ang="0">
                  <a:pos x="connsiteX16312" y="connsiteY16312"/>
                </a:cxn>
                <a:cxn ang="0">
                  <a:pos x="connsiteX16313" y="connsiteY16313"/>
                </a:cxn>
                <a:cxn ang="0">
                  <a:pos x="connsiteX16314" y="connsiteY16314"/>
                </a:cxn>
                <a:cxn ang="0">
                  <a:pos x="connsiteX16315" y="connsiteY16315"/>
                </a:cxn>
                <a:cxn ang="0">
                  <a:pos x="connsiteX16316" y="connsiteY16316"/>
                </a:cxn>
                <a:cxn ang="0">
                  <a:pos x="connsiteX16317" y="connsiteY16317"/>
                </a:cxn>
                <a:cxn ang="0">
                  <a:pos x="connsiteX16318" y="connsiteY16318"/>
                </a:cxn>
                <a:cxn ang="0">
                  <a:pos x="connsiteX16319" y="connsiteY16319"/>
                </a:cxn>
                <a:cxn ang="0">
                  <a:pos x="connsiteX16320" y="connsiteY16320"/>
                </a:cxn>
                <a:cxn ang="0">
                  <a:pos x="connsiteX16321" y="connsiteY16321"/>
                </a:cxn>
                <a:cxn ang="0">
                  <a:pos x="connsiteX16322" y="connsiteY16322"/>
                </a:cxn>
                <a:cxn ang="0">
                  <a:pos x="connsiteX16323" y="connsiteY16323"/>
                </a:cxn>
                <a:cxn ang="0">
                  <a:pos x="connsiteX16324" y="connsiteY16324"/>
                </a:cxn>
                <a:cxn ang="0">
                  <a:pos x="connsiteX16325" y="connsiteY16325"/>
                </a:cxn>
                <a:cxn ang="0">
                  <a:pos x="connsiteX16326" y="connsiteY16326"/>
                </a:cxn>
                <a:cxn ang="0">
                  <a:pos x="connsiteX16327" y="connsiteY16327"/>
                </a:cxn>
                <a:cxn ang="0">
                  <a:pos x="connsiteX16328" y="connsiteY16328"/>
                </a:cxn>
                <a:cxn ang="0">
                  <a:pos x="connsiteX16329" y="connsiteY16329"/>
                </a:cxn>
                <a:cxn ang="0">
                  <a:pos x="connsiteX16330" y="connsiteY16330"/>
                </a:cxn>
                <a:cxn ang="0">
                  <a:pos x="connsiteX16331" y="connsiteY16331"/>
                </a:cxn>
                <a:cxn ang="0">
                  <a:pos x="connsiteX16332" y="connsiteY16332"/>
                </a:cxn>
                <a:cxn ang="0">
                  <a:pos x="connsiteX16333" y="connsiteY16333"/>
                </a:cxn>
                <a:cxn ang="0">
                  <a:pos x="connsiteX16334" y="connsiteY16334"/>
                </a:cxn>
                <a:cxn ang="0">
                  <a:pos x="connsiteX16335" y="connsiteY16335"/>
                </a:cxn>
                <a:cxn ang="0">
                  <a:pos x="connsiteX16336" y="connsiteY16336"/>
                </a:cxn>
                <a:cxn ang="0">
                  <a:pos x="connsiteX16337" y="connsiteY16337"/>
                </a:cxn>
                <a:cxn ang="0">
                  <a:pos x="connsiteX16338" y="connsiteY16338"/>
                </a:cxn>
                <a:cxn ang="0">
                  <a:pos x="connsiteX16339" y="connsiteY16339"/>
                </a:cxn>
                <a:cxn ang="0">
                  <a:pos x="connsiteX16340" y="connsiteY16340"/>
                </a:cxn>
                <a:cxn ang="0">
                  <a:pos x="connsiteX16341" y="connsiteY16341"/>
                </a:cxn>
                <a:cxn ang="0">
                  <a:pos x="connsiteX16342" y="connsiteY16342"/>
                </a:cxn>
                <a:cxn ang="0">
                  <a:pos x="connsiteX16343" y="connsiteY16343"/>
                </a:cxn>
                <a:cxn ang="0">
                  <a:pos x="connsiteX16344" y="connsiteY16344"/>
                </a:cxn>
                <a:cxn ang="0">
                  <a:pos x="connsiteX16345" y="connsiteY16345"/>
                </a:cxn>
                <a:cxn ang="0">
                  <a:pos x="connsiteX16346" y="connsiteY16346"/>
                </a:cxn>
                <a:cxn ang="0">
                  <a:pos x="connsiteX16347" y="connsiteY16347"/>
                </a:cxn>
                <a:cxn ang="0">
                  <a:pos x="connsiteX16348" y="connsiteY16348"/>
                </a:cxn>
                <a:cxn ang="0">
                  <a:pos x="connsiteX16349" y="connsiteY16349"/>
                </a:cxn>
                <a:cxn ang="0">
                  <a:pos x="connsiteX16350" y="connsiteY16350"/>
                </a:cxn>
                <a:cxn ang="0">
                  <a:pos x="connsiteX16351" y="connsiteY16351"/>
                </a:cxn>
                <a:cxn ang="0">
                  <a:pos x="connsiteX16352" y="connsiteY16352"/>
                </a:cxn>
                <a:cxn ang="0">
                  <a:pos x="connsiteX16353" y="connsiteY16353"/>
                </a:cxn>
                <a:cxn ang="0">
                  <a:pos x="connsiteX16354" y="connsiteY16354"/>
                </a:cxn>
                <a:cxn ang="0">
                  <a:pos x="connsiteX16355" y="connsiteY16355"/>
                </a:cxn>
                <a:cxn ang="0">
                  <a:pos x="connsiteX16356" y="connsiteY16356"/>
                </a:cxn>
                <a:cxn ang="0">
                  <a:pos x="connsiteX16357" y="connsiteY16357"/>
                </a:cxn>
                <a:cxn ang="0">
                  <a:pos x="connsiteX16358" y="connsiteY16358"/>
                </a:cxn>
                <a:cxn ang="0">
                  <a:pos x="connsiteX16359" y="connsiteY16359"/>
                </a:cxn>
                <a:cxn ang="0">
                  <a:pos x="connsiteX16360" y="connsiteY16360"/>
                </a:cxn>
                <a:cxn ang="0">
                  <a:pos x="connsiteX16361" y="connsiteY16361"/>
                </a:cxn>
                <a:cxn ang="0">
                  <a:pos x="connsiteX16362" y="connsiteY16362"/>
                </a:cxn>
                <a:cxn ang="0">
                  <a:pos x="connsiteX16363" y="connsiteY16363"/>
                </a:cxn>
                <a:cxn ang="0">
                  <a:pos x="connsiteX16364" y="connsiteY16364"/>
                </a:cxn>
                <a:cxn ang="0">
                  <a:pos x="connsiteX16365" y="connsiteY16365"/>
                </a:cxn>
                <a:cxn ang="0">
                  <a:pos x="connsiteX16366" y="connsiteY16366"/>
                </a:cxn>
                <a:cxn ang="0">
                  <a:pos x="connsiteX16367" y="connsiteY16367"/>
                </a:cxn>
                <a:cxn ang="0">
                  <a:pos x="connsiteX16368" y="connsiteY16368"/>
                </a:cxn>
                <a:cxn ang="0">
                  <a:pos x="connsiteX16369" y="connsiteY16369"/>
                </a:cxn>
                <a:cxn ang="0">
                  <a:pos x="connsiteX16370" y="connsiteY16370"/>
                </a:cxn>
                <a:cxn ang="0">
                  <a:pos x="connsiteX16371" y="connsiteY16371"/>
                </a:cxn>
                <a:cxn ang="0">
                  <a:pos x="connsiteX16372" y="connsiteY16372"/>
                </a:cxn>
                <a:cxn ang="0">
                  <a:pos x="connsiteX16373" y="connsiteY16373"/>
                </a:cxn>
                <a:cxn ang="0">
                  <a:pos x="connsiteX16374" y="connsiteY16374"/>
                </a:cxn>
                <a:cxn ang="0">
                  <a:pos x="connsiteX16375" y="connsiteY16375"/>
                </a:cxn>
                <a:cxn ang="0">
                  <a:pos x="connsiteX16376" y="connsiteY16376"/>
                </a:cxn>
                <a:cxn ang="0">
                  <a:pos x="connsiteX16377" y="connsiteY16377"/>
                </a:cxn>
                <a:cxn ang="0">
                  <a:pos x="connsiteX16378" y="connsiteY16378"/>
                </a:cxn>
                <a:cxn ang="0">
                  <a:pos x="connsiteX16379" y="connsiteY16379"/>
                </a:cxn>
                <a:cxn ang="0">
                  <a:pos x="connsiteX16380" y="connsiteY16380"/>
                </a:cxn>
                <a:cxn ang="0">
                  <a:pos x="connsiteX16381" y="connsiteY16381"/>
                </a:cxn>
                <a:cxn ang="0">
                  <a:pos x="connsiteX16382" y="connsiteY16382"/>
                </a:cxn>
                <a:cxn ang="0">
                  <a:pos x="connsiteX16383" y="connsiteY16383"/>
                </a:cxn>
                <a:cxn ang="0">
                  <a:pos x="connsiteX16384" y="connsiteY16384"/>
                </a:cxn>
                <a:cxn ang="0">
                  <a:pos x="connsiteX16385" y="connsiteY16385"/>
                </a:cxn>
                <a:cxn ang="0">
                  <a:pos x="connsiteX16386" y="connsiteY16386"/>
                </a:cxn>
                <a:cxn ang="0">
                  <a:pos x="connsiteX16387" y="connsiteY16387"/>
                </a:cxn>
                <a:cxn ang="0">
                  <a:pos x="connsiteX16388" y="connsiteY16388"/>
                </a:cxn>
                <a:cxn ang="0">
                  <a:pos x="connsiteX16389" y="connsiteY16389"/>
                </a:cxn>
                <a:cxn ang="0">
                  <a:pos x="connsiteX16390" y="connsiteY16390"/>
                </a:cxn>
                <a:cxn ang="0">
                  <a:pos x="connsiteX16391" y="connsiteY16391"/>
                </a:cxn>
                <a:cxn ang="0">
                  <a:pos x="connsiteX16392" y="connsiteY16392"/>
                </a:cxn>
                <a:cxn ang="0">
                  <a:pos x="connsiteX16393" y="connsiteY16393"/>
                </a:cxn>
                <a:cxn ang="0">
                  <a:pos x="connsiteX16394" y="connsiteY16394"/>
                </a:cxn>
                <a:cxn ang="0">
                  <a:pos x="connsiteX16395" y="connsiteY16395"/>
                </a:cxn>
                <a:cxn ang="0">
                  <a:pos x="connsiteX16396" y="connsiteY16396"/>
                </a:cxn>
                <a:cxn ang="0">
                  <a:pos x="connsiteX16397" y="connsiteY16397"/>
                </a:cxn>
                <a:cxn ang="0">
                  <a:pos x="connsiteX16398" y="connsiteY16398"/>
                </a:cxn>
                <a:cxn ang="0">
                  <a:pos x="connsiteX16399" y="connsiteY16399"/>
                </a:cxn>
                <a:cxn ang="0">
                  <a:pos x="connsiteX16400" y="connsiteY16400"/>
                </a:cxn>
                <a:cxn ang="0">
                  <a:pos x="connsiteX16401" y="connsiteY16401"/>
                </a:cxn>
                <a:cxn ang="0">
                  <a:pos x="connsiteX16402" y="connsiteY16402"/>
                </a:cxn>
                <a:cxn ang="0">
                  <a:pos x="connsiteX16403" y="connsiteY16403"/>
                </a:cxn>
                <a:cxn ang="0">
                  <a:pos x="connsiteX16404" y="connsiteY16404"/>
                </a:cxn>
                <a:cxn ang="0">
                  <a:pos x="connsiteX16405" y="connsiteY16405"/>
                </a:cxn>
                <a:cxn ang="0">
                  <a:pos x="connsiteX16406" y="connsiteY16406"/>
                </a:cxn>
                <a:cxn ang="0">
                  <a:pos x="connsiteX16407" y="connsiteY16407"/>
                </a:cxn>
                <a:cxn ang="0">
                  <a:pos x="connsiteX16408" y="connsiteY16408"/>
                </a:cxn>
                <a:cxn ang="0">
                  <a:pos x="connsiteX16409" y="connsiteY16409"/>
                </a:cxn>
                <a:cxn ang="0">
                  <a:pos x="connsiteX16410" y="connsiteY16410"/>
                </a:cxn>
                <a:cxn ang="0">
                  <a:pos x="connsiteX16411" y="connsiteY16411"/>
                </a:cxn>
                <a:cxn ang="0">
                  <a:pos x="connsiteX16412" y="connsiteY16412"/>
                </a:cxn>
                <a:cxn ang="0">
                  <a:pos x="connsiteX16413" y="connsiteY16413"/>
                </a:cxn>
                <a:cxn ang="0">
                  <a:pos x="connsiteX16414" y="connsiteY16414"/>
                </a:cxn>
                <a:cxn ang="0">
                  <a:pos x="connsiteX16415" y="connsiteY16415"/>
                </a:cxn>
                <a:cxn ang="0">
                  <a:pos x="connsiteX16416" y="connsiteY16416"/>
                </a:cxn>
                <a:cxn ang="0">
                  <a:pos x="connsiteX16417" y="connsiteY16417"/>
                </a:cxn>
                <a:cxn ang="0">
                  <a:pos x="connsiteX16418" y="connsiteY16418"/>
                </a:cxn>
                <a:cxn ang="0">
                  <a:pos x="connsiteX16419" y="connsiteY16419"/>
                </a:cxn>
                <a:cxn ang="0">
                  <a:pos x="connsiteX16420" y="connsiteY16420"/>
                </a:cxn>
                <a:cxn ang="0">
                  <a:pos x="connsiteX16421" y="connsiteY16421"/>
                </a:cxn>
                <a:cxn ang="0">
                  <a:pos x="connsiteX16422" y="connsiteY16422"/>
                </a:cxn>
                <a:cxn ang="0">
                  <a:pos x="connsiteX16423" y="connsiteY16423"/>
                </a:cxn>
                <a:cxn ang="0">
                  <a:pos x="connsiteX16424" y="connsiteY16424"/>
                </a:cxn>
                <a:cxn ang="0">
                  <a:pos x="connsiteX16425" y="connsiteY16425"/>
                </a:cxn>
                <a:cxn ang="0">
                  <a:pos x="connsiteX16426" y="connsiteY16426"/>
                </a:cxn>
                <a:cxn ang="0">
                  <a:pos x="connsiteX16427" y="connsiteY16427"/>
                </a:cxn>
                <a:cxn ang="0">
                  <a:pos x="connsiteX16428" y="connsiteY16428"/>
                </a:cxn>
                <a:cxn ang="0">
                  <a:pos x="connsiteX16429" y="connsiteY16429"/>
                </a:cxn>
                <a:cxn ang="0">
                  <a:pos x="connsiteX16430" y="connsiteY16430"/>
                </a:cxn>
                <a:cxn ang="0">
                  <a:pos x="connsiteX16431" y="connsiteY16431"/>
                </a:cxn>
                <a:cxn ang="0">
                  <a:pos x="connsiteX16432" y="connsiteY16432"/>
                </a:cxn>
                <a:cxn ang="0">
                  <a:pos x="connsiteX16433" y="connsiteY16433"/>
                </a:cxn>
                <a:cxn ang="0">
                  <a:pos x="connsiteX16434" y="connsiteY16434"/>
                </a:cxn>
                <a:cxn ang="0">
                  <a:pos x="connsiteX16435" y="connsiteY16435"/>
                </a:cxn>
                <a:cxn ang="0">
                  <a:pos x="connsiteX16436" y="connsiteY16436"/>
                </a:cxn>
                <a:cxn ang="0">
                  <a:pos x="connsiteX16437" y="connsiteY16437"/>
                </a:cxn>
                <a:cxn ang="0">
                  <a:pos x="connsiteX16438" y="connsiteY16438"/>
                </a:cxn>
                <a:cxn ang="0">
                  <a:pos x="connsiteX16439" y="connsiteY16439"/>
                </a:cxn>
                <a:cxn ang="0">
                  <a:pos x="connsiteX16440" y="connsiteY16440"/>
                </a:cxn>
                <a:cxn ang="0">
                  <a:pos x="connsiteX16441" y="connsiteY16441"/>
                </a:cxn>
                <a:cxn ang="0">
                  <a:pos x="connsiteX16442" y="connsiteY16442"/>
                </a:cxn>
                <a:cxn ang="0">
                  <a:pos x="connsiteX16443" y="connsiteY16443"/>
                </a:cxn>
                <a:cxn ang="0">
                  <a:pos x="connsiteX16444" y="connsiteY16444"/>
                </a:cxn>
                <a:cxn ang="0">
                  <a:pos x="connsiteX16445" y="connsiteY16445"/>
                </a:cxn>
                <a:cxn ang="0">
                  <a:pos x="connsiteX16446" y="connsiteY16446"/>
                </a:cxn>
                <a:cxn ang="0">
                  <a:pos x="connsiteX16447" y="connsiteY16447"/>
                </a:cxn>
                <a:cxn ang="0">
                  <a:pos x="connsiteX16448" y="connsiteY16448"/>
                </a:cxn>
                <a:cxn ang="0">
                  <a:pos x="connsiteX16449" y="connsiteY16449"/>
                </a:cxn>
                <a:cxn ang="0">
                  <a:pos x="connsiteX16450" y="connsiteY16450"/>
                </a:cxn>
                <a:cxn ang="0">
                  <a:pos x="connsiteX16451" y="connsiteY16451"/>
                </a:cxn>
                <a:cxn ang="0">
                  <a:pos x="connsiteX16452" y="connsiteY16452"/>
                </a:cxn>
                <a:cxn ang="0">
                  <a:pos x="connsiteX16453" y="connsiteY16453"/>
                </a:cxn>
                <a:cxn ang="0">
                  <a:pos x="connsiteX16454" y="connsiteY16454"/>
                </a:cxn>
                <a:cxn ang="0">
                  <a:pos x="connsiteX16455" y="connsiteY16455"/>
                </a:cxn>
                <a:cxn ang="0">
                  <a:pos x="connsiteX16456" y="connsiteY16456"/>
                </a:cxn>
                <a:cxn ang="0">
                  <a:pos x="connsiteX16457" y="connsiteY16457"/>
                </a:cxn>
                <a:cxn ang="0">
                  <a:pos x="connsiteX16458" y="connsiteY16458"/>
                </a:cxn>
                <a:cxn ang="0">
                  <a:pos x="connsiteX16459" y="connsiteY16459"/>
                </a:cxn>
                <a:cxn ang="0">
                  <a:pos x="connsiteX16460" y="connsiteY16460"/>
                </a:cxn>
                <a:cxn ang="0">
                  <a:pos x="connsiteX16461" y="connsiteY16461"/>
                </a:cxn>
                <a:cxn ang="0">
                  <a:pos x="connsiteX16462" y="connsiteY16462"/>
                </a:cxn>
                <a:cxn ang="0">
                  <a:pos x="connsiteX16463" y="connsiteY16463"/>
                </a:cxn>
                <a:cxn ang="0">
                  <a:pos x="connsiteX16464" y="connsiteY16464"/>
                </a:cxn>
                <a:cxn ang="0">
                  <a:pos x="connsiteX16465" y="connsiteY16465"/>
                </a:cxn>
                <a:cxn ang="0">
                  <a:pos x="connsiteX16466" y="connsiteY16466"/>
                </a:cxn>
                <a:cxn ang="0">
                  <a:pos x="connsiteX16467" y="connsiteY16467"/>
                </a:cxn>
                <a:cxn ang="0">
                  <a:pos x="connsiteX16468" y="connsiteY16468"/>
                </a:cxn>
                <a:cxn ang="0">
                  <a:pos x="connsiteX16469" y="connsiteY16469"/>
                </a:cxn>
                <a:cxn ang="0">
                  <a:pos x="connsiteX16470" y="connsiteY16470"/>
                </a:cxn>
                <a:cxn ang="0">
                  <a:pos x="connsiteX16471" y="connsiteY16471"/>
                </a:cxn>
                <a:cxn ang="0">
                  <a:pos x="connsiteX16472" y="connsiteY16472"/>
                </a:cxn>
                <a:cxn ang="0">
                  <a:pos x="connsiteX16473" y="connsiteY16473"/>
                </a:cxn>
                <a:cxn ang="0">
                  <a:pos x="connsiteX16474" y="connsiteY16474"/>
                </a:cxn>
                <a:cxn ang="0">
                  <a:pos x="connsiteX16475" y="connsiteY16475"/>
                </a:cxn>
                <a:cxn ang="0">
                  <a:pos x="connsiteX16476" y="connsiteY16476"/>
                </a:cxn>
                <a:cxn ang="0">
                  <a:pos x="connsiteX16477" y="connsiteY16477"/>
                </a:cxn>
                <a:cxn ang="0">
                  <a:pos x="connsiteX16478" y="connsiteY16478"/>
                </a:cxn>
                <a:cxn ang="0">
                  <a:pos x="connsiteX16479" y="connsiteY16479"/>
                </a:cxn>
                <a:cxn ang="0">
                  <a:pos x="connsiteX16480" y="connsiteY16480"/>
                </a:cxn>
                <a:cxn ang="0">
                  <a:pos x="connsiteX16481" y="connsiteY16481"/>
                </a:cxn>
                <a:cxn ang="0">
                  <a:pos x="connsiteX16482" y="connsiteY16482"/>
                </a:cxn>
                <a:cxn ang="0">
                  <a:pos x="connsiteX16483" y="connsiteY16483"/>
                </a:cxn>
                <a:cxn ang="0">
                  <a:pos x="connsiteX16484" y="connsiteY16484"/>
                </a:cxn>
                <a:cxn ang="0">
                  <a:pos x="connsiteX16485" y="connsiteY16485"/>
                </a:cxn>
                <a:cxn ang="0">
                  <a:pos x="connsiteX16486" y="connsiteY16486"/>
                </a:cxn>
                <a:cxn ang="0">
                  <a:pos x="connsiteX16487" y="connsiteY16487"/>
                </a:cxn>
                <a:cxn ang="0">
                  <a:pos x="connsiteX16488" y="connsiteY16488"/>
                </a:cxn>
                <a:cxn ang="0">
                  <a:pos x="connsiteX16489" y="connsiteY16489"/>
                </a:cxn>
                <a:cxn ang="0">
                  <a:pos x="connsiteX16490" y="connsiteY16490"/>
                </a:cxn>
                <a:cxn ang="0">
                  <a:pos x="connsiteX16491" y="connsiteY16491"/>
                </a:cxn>
                <a:cxn ang="0">
                  <a:pos x="connsiteX16492" y="connsiteY16492"/>
                </a:cxn>
                <a:cxn ang="0">
                  <a:pos x="connsiteX16493" y="connsiteY16493"/>
                </a:cxn>
                <a:cxn ang="0">
                  <a:pos x="connsiteX16494" y="connsiteY16494"/>
                </a:cxn>
                <a:cxn ang="0">
                  <a:pos x="connsiteX16495" y="connsiteY16495"/>
                </a:cxn>
                <a:cxn ang="0">
                  <a:pos x="connsiteX16496" y="connsiteY16496"/>
                </a:cxn>
                <a:cxn ang="0">
                  <a:pos x="connsiteX16497" y="connsiteY16497"/>
                </a:cxn>
                <a:cxn ang="0">
                  <a:pos x="connsiteX16498" y="connsiteY16498"/>
                </a:cxn>
                <a:cxn ang="0">
                  <a:pos x="connsiteX16499" y="connsiteY16499"/>
                </a:cxn>
                <a:cxn ang="0">
                  <a:pos x="connsiteX16500" y="connsiteY16500"/>
                </a:cxn>
                <a:cxn ang="0">
                  <a:pos x="connsiteX16501" y="connsiteY16501"/>
                </a:cxn>
                <a:cxn ang="0">
                  <a:pos x="connsiteX16502" y="connsiteY16502"/>
                </a:cxn>
                <a:cxn ang="0">
                  <a:pos x="connsiteX16503" y="connsiteY16503"/>
                </a:cxn>
                <a:cxn ang="0">
                  <a:pos x="connsiteX16504" y="connsiteY16504"/>
                </a:cxn>
                <a:cxn ang="0">
                  <a:pos x="connsiteX16505" y="connsiteY16505"/>
                </a:cxn>
                <a:cxn ang="0">
                  <a:pos x="connsiteX16506" y="connsiteY16506"/>
                </a:cxn>
                <a:cxn ang="0">
                  <a:pos x="connsiteX16507" y="connsiteY16507"/>
                </a:cxn>
                <a:cxn ang="0">
                  <a:pos x="connsiteX16508" y="connsiteY16508"/>
                </a:cxn>
                <a:cxn ang="0">
                  <a:pos x="connsiteX16509" y="connsiteY16509"/>
                </a:cxn>
                <a:cxn ang="0">
                  <a:pos x="connsiteX16510" y="connsiteY16510"/>
                </a:cxn>
                <a:cxn ang="0">
                  <a:pos x="connsiteX16511" y="connsiteY16511"/>
                </a:cxn>
                <a:cxn ang="0">
                  <a:pos x="connsiteX16512" y="connsiteY16512"/>
                </a:cxn>
                <a:cxn ang="0">
                  <a:pos x="connsiteX16513" y="connsiteY16513"/>
                </a:cxn>
                <a:cxn ang="0">
                  <a:pos x="connsiteX16514" y="connsiteY16514"/>
                </a:cxn>
                <a:cxn ang="0">
                  <a:pos x="connsiteX16515" y="connsiteY16515"/>
                </a:cxn>
                <a:cxn ang="0">
                  <a:pos x="connsiteX16516" y="connsiteY16516"/>
                </a:cxn>
                <a:cxn ang="0">
                  <a:pos x="connsiteX16517" y="connsiteY16517"/>
                </a:cxn>
                <a:cxn ang="0">
                  <a:pos x="connsiteX16518" y="connsiteY16518"/>
                </a:cxn>
                <a:cxn ang="0">
                  <a:pos x="connsiteX16519" y="connsiteY16519"/>
                </a:cxn>
                <a:cxn ang="0">
                  <a:pos x="connsiteX16520" y="connsiteY16520"/>
                </a:cxn>
                <a:cxn ang="0">
                  <a:pos x="connsiteX16521" y="connsiteY16521"/>
                </a:cxn>
                <a:cxn ang="0">
                  <a:pos x="connsiteX16522" y="connsiteY16522"/>
                </a:cxn>
                <a:cxn ang="0">
                  <a:pos x="connsiteX16523" y="connsiteY16523"/>
                </a:cxn>
                <a:cxn ang="0">
                  <a:pos x="connsiteX16524" y="connsiteY16524"/>
                </a:cxn>
                <a:cxn ang="0">
                  <a:pos x="connsiteX16525" y="connsiteY16525"/>
                </a:cxn>
                <a:cxn ang="0">
                  <a:pos x="connsiteX16526" y="connsiteY16526"/>
                </a:cxn>
                <a:cxn ang="0">
                  <a:pos x="connsiteX16527" y="connsiteY16527"/>
                </a:cxn>
                <a:cxn ang="0">
                  <a:pos x="connsiteX16528" y="connsiteY16528"/>
                </a:cxn>
                <a:cxn ang="0">
                  <a:pos x="connsiteX16529" y="connsiteY16529"/>
                </a:cxn>
                <a:cxn ang="0">
                  <a:pos x="connsiteX16530" y="connsiteY16530"/>
                </a:cxn>
                <a:cxn ang="0">
                  <a:pos x="connsiteX16531" y="connsiteY16531"/>
                </a:cxn>
                <a:cxn ang="0">
                  <a:pos x="connsiteX16532" y="connsiteY16532"/>
                </a:cxn>
                <a:cxn ang="0">
                  <a:pos x="connsiteX16533" y="connsiteY16533"/>
                </a:cxn>
                <a:cxn ang="0">
                  <a:pos x="connsiteX16534" y="connsiteY16534"/>
                </a:cxn>
                <a:cxn ang="0">
                  <a:pos x="connsiteX16535" y="connsiteY16535"/>
                </a:cxn>
                <a:cxn ang="0">
                  <a:pos x="connsiteX16536" y="connsiteY16536"/>
                </a:cxn>
                <a:cxn ang="0">
                  <a:pos x="connsiteX16537" y="connsiteY16537"/>
                </a:cxn>
                <a:cxn ang="0">
                  <a:pos x="connsiteX16538" y="connsiteY16538"/>
                </a:cxn>
                <a:cxn ang="0">
                  <a:pos x="connsiteX16539" y="connsiteY16539"/>
                </a:cxn>
                <a:cxn ang="0">
                  <a:pos x="connsiteX16540" y="connsiteY16540"/>
                </a:cxn>
                <a:cxn ang="0">
                  <a:pos x="connsiteX16541" y="connsiteY16541"/>
                </a:cxn>
                <a:cxn ang="0">
                  <a:pos x="connsiteX16542" y="connsiteY16542"/>
                </a:cxn>
                <a:cxn ang="0">
                  <a:pos x="connsiteX16543" y="connsiteY16543"/>
                </a:cxn>
                <a:cxn ang="0">
                  <a:pos x="connsiteX16544" y="connsiteY16544"/>
                </a:cxn>
                <a:cxn ang="0">
                  <a:pos x="connsiteX16545" y="connsiteY16545"/>
                </a:cxn>
                <a:cxn ang="0">
                  <a:pos x="connsiteX16546" y="connsiteY16546"/>
                </a:cxn>
                <a:cxn ang="0">
                  <a:pos x="connsiteX16547" y="connsiteY16547"/>
                </a:cxn>
                <a:cxn ang="0">
                  <a:pos x="connsiteX16548" y="connsiteY16548"/>
                </a:cxn>
                <a:cxn ang="0">
                  <a:pos x="connsiteX16549" y="connsiteY16549"/>
                </a:cxn>
                <a:cxn ang="0">
                  <a:pos x="connsiteX16550" y="connsiteY16550"/>
                </a:cxn>
                <a:cxn ang="0">
                  <a:pos x="connsiteX16551" y="connsiteY16551"/>
                </a:cxn>
                <a:cxn ang="0">
                  <a:pos x="connsiteX16552" y="connsiteY16552"/>
                </a:cxn>
                <a:cxn ang="0">
                  <a:pos x="connsiteX16553" y="connsiteY16553"/>
                </a:cxn>
                <a:cxn ang="0">
                  <a:pos x="connsiteX16554" y="connsiteY16554"/>
                </a:cxn>
                <a:cxn ang="0">
                  <a:pos x="connsiteX16555" y="connsiteY16555"/>
                </a:cxn>
                <a:cxn ang="0">
                  <a:pos x="connsiteX16556" y="connsiteY16556"/>
                </a:cxn>
                <a:cxn ang="0">
                  <a:pos x="connsiteX16557" y="connsiteY16557"/>
                </a:cxn>
                <a:cxn ang="0">
                  <a:pos x="connsiteX16558" y="connsiteY16558"/>
                </a:cxn>
                <a:cxn ang="0">
                  <a:pos x="connsiteX16559" y="connsiteY16559"/>
                </a:cxn>
                <a:cxn ang="0">
                  <a:pos x="connsiteX16560" y="connsiteY16560"/>
                </a:cxn>
                <a:cxn ang="0">
                  <a:pos x="connsiteX16561" y="connsiteY16561"/>
                </a:cxn>
                <a:cxn ang="0">
                  <a:pos x="connsiteX16562" y="connsiteY16562"/>
                </a:cxn>
                <a:cxn ang="0">
                  <a:pos x="connsiteX16563" y="connsiteY16563"/>
                </a:cxn>
                <a:cxn ang="0">
                  <a:pos x="connsiteX16564" y="connsiteY16564"/>
                </a:cxn>
                <a:cxn ang="0">
                  <a:pos x="connsiteX16565" y="connsiteY16565"/>
                </a:cxn>
                <a:cxn ang="0">
                  <a:pos x="connsiteX16566" y="connsiteY16566"/>
                </a:cxn>
                <a:cxn ang="0">
                  <a:pos x="connsiteX16567" y="connsiteY16567"/>
                </a:cxn>
                <a:cxn ang="0">
                  <a:pos x="connsiteX16568" y="connsiteY16568"/>
                </a:cxn>
                <a:cxn ang="0">
                  <a:pos x="connsiteX16569" y="connsiteY16569"/>
                </a:cxn>
                <a:cxn ang="0">
                  <a:pos x="connsiteX16570" y="connsiteY16570"/>
                </a:cxn>
                <a:cxn ang="0">
                  <a:pos x="connsiteX16571" y="connsiteY16571"/>
                </a:cxn>
                <a:cxn ang="0">
                  <a:pos x="connsiteX16572" y="connsiteY16572"/>
                </a:cxn>
                <a:cxn ang="0">
                  <a:pos x="connsiteX16573" y="connsiteY16573"/>
                </a:cxn>
                <a:cxn ang="0">
                  <a:pos x="connsiteX16574" y="connsiteY16574"/>
                </a:cxn>
                <a:cxn ang="0">
                  <a:pos x="connsiteX16575" y="connsiteY16575"/>
                </a:cxn>
                <a:cxn ang="0">
                  <a:pos x="connsiteX16576" y="connsiteY16576"/>
                </a:cxn>
                <a:cxn ang="0">
                  <a:pos x="connsiteX16577" y="connsiteY16577"/>
                </a:cxn>
                <a:cxn ang="0">
                  <a:pos x="connsiteX16578" y="connsiteY16578"/>
                </a:cxn>
                <a:cxn ang="0">
                  <a:pos x="connsiteX16579" y="connsiteY16579"/>
                </a:cxn>
                <a:cxn ang="0">
                  <a:pos x="connsiteX16580" y="connsiteY16580"/>
                </a:cxn>
                <a:cxn ang="0">
                  <a:pos x="connsiteX16581" y="connsiteY16581"/>
                </a:cxn>
                <a:cxn ang="0">
                  <a:pos x="connsiteX16582" y="connsiteY16582"/>
                </a:cxn>
                <a:cxn ang="0">
                  <a:pos x="connsiteX16583" y="connsiteY16583"/>
                </a:cxn>
                <a:cxn ang="0">
                  <a:pos x="connsiteX16584" y="connsiteY16584"/>
                </a:cxn>
                <a:cxn ang="0">
                  <a:pos x="connsiteX16585" y="connsiteY16585"/>
                </a:cxn>
                <a:cxn ang="0">
                  <a:pos x="connsiteX16586" y="connsiteY16586"/>
                </a:cxn>
                <a:cxn ang="0">
                  <a:pos x="connsiteX16587" y="connsiteY16587"/>
                </a:cxn>
                <a:cxn ang="0">
                  <a:pos x="connsiteX16588" y="connsiteY16588"/>
                </a:cxn>
                <a:cxn ang="0">
                  <a:pos x="connsiteX16589" y="connsiteY16589"/>
                </a:cxn>
                <a:cxn ang="0">
                  <a:pos x="connsiteX16590" y="connsiteY16590"/>
                </a:cxn>
                <a:cxn ang="0">
                  <a:pos x="connsiteX16591" y="connsiteY16591"/>
                </a:cxn>
                <a:cxn ang="0">
                  <a:pos x="connsiteX16592" y="connsiteY16592"/>
                </a:cxn>
                <a:cxn ang="0">
                  <a:pos x="connsiteX16593" y="connsiteY16593"/>
                </a:cxn>
                <a:cxn ang="0">
                  <a:pos x="connsiteX16594" y="connsiteY16594"/>
                </a:cxn>
                <a:cxn ang="0">
                  <a:pos x="connsiteX16595" y="connsiteY16595"/>
                </a:cxn>
                <a:cxn ang="0">
                  <a:pos x="connsiteX16596" y="connsiteY16596"/>
                </a:cxn>
                <a:cxn ang="0">
                  <a:pos x="connsiteX16597" y="connsiteY16597"/>
                </a:cxn>
                <a:cxn ang="0">
                  <a:pos x="connsiteX16598" y="connsiteY16598"/>
                </a:cxn>
                <a:cxn ang="0">
                  <a:pos x="connsiteX16599" y="connsiteY16599"/>
                </a:cxn>
                <a:cxn ang="0">
                  <a:pos x="connsiteX16600" y="connsiteY16600"/>
                </a:cxn>
                <a:cxn ang="0">
                  <a:pos x="connsiteX16601" y="connsiteY16601"/>
                </a:cxn>
                <a:cxn ang="0">
                  <a:pos x="connsiteX16602" y="connsiteY16602"/>
                </a:cxn>
                <a:cxn ang="0">
                  <a:pos x="connsiteX16603" y="connsiteY16603"/>
                </a:cxn>
                <a:cxn ang="0">
                  <a:pos x="connsiteX16604" y="connsiteY16604"/>
                </a:cxn>
                <a:cxn ang="0">
                  <a:pos x="connsiteX16605" y="connsiteY16605"/>
                </a:cxn>
                <a:cxn ang="0">
                  <a:pos x="connsiteX16606" y="connsiteY16606"/>
                </a:cxn>
                <a:cxn ang="0">
                  <a:pos x="connsiteX16607" y="connsiteY16607"/>
                </a:cxn>
                <a:cxn ang="0">
                  <a:pos x="connsiteX16608" y="connsiteY16608"/>
                </a:cxn>
                <a:cxn ang="0">
                  <a:pos x="connsiteX16609" y="connsiteY16609"/>
                </a:cxn>
                <a:cxn ang="0">
                  <a:pos x="connsiteX16610" y="connsiteY16610"/>
                </a:cxn>
                <a:cxn ang="0">
                  <a:pos x="connsiteX16611" y="connsiteY16611"/>
                </a:cxn>
                <a:cxn ang="0">
                  <a:pos x="connsiteX16612" y="connsiteY16612"/>
                </a:cxn>
                <a:cxn ang="0">
                  <a:pos x="connsiteX16613" y="connsiteY16613"/>
                </a:cxn>
                <a:cxn ang="0">
                  <a:pos x="connsiteX16614" y="connsiteY16614"/>
                </a:cxn>
                <a:cxn ang="0">
                  <a:pos x="connsiteX16615" y="connsiteY16615"/>
                </a:cxn>
                <a:cxn ang="0">
                  <a:pos x="connsiteX16616" y="connsiteY16616"/>
                </a:cxn>
                <a:cxn ang="0">
                  <a:pos x="connsiteX16617" y="connsiteY16617"/>
                </a:cxn>
                <a:cxn ang="0">
                  <a:pos x="connsiteX16618" y="connsiteY16618"/>
                </a:cxn>
                <a:cxn ang="0">
                  <a:pos x="connsiteX16619" y="connsiteY16619"/>
                </a:cxn>
                <a:cxn ang="0">
                  <a:pos x="connsiteX16620" y="connsiteY16620"/>
                </a:cxn>
                <a:cxn ang="0">
                  <a:pos x="connsiteX16621" y="connsiteY16621"/>
                </a:cxn>
                <a:cxn ang="0">
                  <a:pos x="connsiteX16622" y="connsiteY16622"/>
                </a:cxn>
                <a:cxn ang="0">
                  <a:pos x="connsiteX16623" y="connsiteY16623"/>
                </a:cxn>
                <a:cxn ang="0">
                  <a:pos x="connsiteX16624" y="connsiteY16624"/>
                </a:cxn>
                <a:cxn ang="0">
                  <a:pos x="connsiteX16625" y="connsiteY16625"/>
                </a:cxn>
                <a:cxn ang="0">
                  <a:pos x="connsiteX16626" y="connsiteY16626"/>
                </a:cxn>
                <a:cxn ang="0">
                  <a:pos x="connsiteX16627" y="connsiteY16627"/>
                </a:cxn>
                <a:cxn ang="0">
                  <a:pos x="connsiteX16628" y="connsiteY16628"/>
                </a:cxn>
                <a:cxn ang="0">
                  <a:pos x="connsiteX16629" y="connsiteY16629"/>
                </a:cxn>
                <a:cxn ang="0">
                  <a:pos x="connsiteX16630" y="connsiteY16630"/>
                </a:cxn>
                <a:cxn ang="0">
                  <a:pos x="connsiteX16631" y="connsiteY16631"/>
                </a:cxn>
                <a:cxn ang="0">
                  <a:pos x="connsiteX16632" y="connsiteY16632"/>
                </a:cxn>
                <a:cxn ang="0">
                  <a:pos x="connsiteX16633" y="connsiteY16633"/>
                </a:cxn>
                <a:cxn ang="0">
                  <a:pos x="connsiteX16634" y="connsiteY16634"/>
                </a:cxn>
                <a:cxn ang="0">
                  <a:pos x="connsiteX16635" y="connsiteY16635"/>
                </a:cxn>
                <a:cxn ang="0">
                  <a:pos x="connsiteX16636" y="connsiteY16636"/>
                </a:cxn>
                <a:cxn ang="0">
                  <a:pos x="connsiteX16637" y="connsiteY16637"/>
                </a:cxn>
                <a:cxn ang="0">
                  <a:pos x="connsiteX16638" y="connsiteY16638"/>
                </a:cxn>
                <a:cxn ang="0">
                  <a:pos x="connsiteX16639" y="connsiteY16639"/>
                </a:cxn>
                <a:cxn ang="0">
                  <a:pos x="connsiteX16640" y="connsiteY16640"/>
                </a:cxn>
                <a:cxn ang="0">
                  <a:pos x="connsiteX16641" y="connsiteY16641"/>
                </a:cxn>
                <a:cxn ang="0">
                  <a:pos x="connsiteX16642" y="connsiteY16642"/>
                </a:cxn>
                <a:cxn ang="0">
                  <a:pos x="connsiteX16643" y="connsiteY16643"/>
                </a:cxn>
                <a:cxn ang="0">
                  <a:pos x="connsiteX16644" y="connsiteY16644"/>
                </a:cxn>
                <a:cxn ang="0">
                  <a:pos x="connsiteX16645" y="connsiteY16645"/>
                </a:cxn>
                <a:cxn ang="0">
                  <a:pos x="connsiteX16646" y="connsiteY16646"/>
                </a:cxn>
                <a:cxn ang="0">
                  <a:pos x="connsiteX16647" y="connsiteY16647"/>
                </a:cxn>
                <a:cxn ang="0">
                  <a:pos x="connsiteX16648" y="connsiteY16648"/>
                </a:cxn>
                <a:cxn ang="0">
                  <a:pos x="connsiteX16649" y="connsiteY16649"/>
                </a:cxn>
                <a:cxn ang="0">
                  <a:pos x="connsiteX16650" y="connsiteY16650"/>
                </a:cxn>
                <a:cxn ang="0">
                  <a:pos x="connsiteX16651" y="connsiteY16651"/>
                </a:cxn>
                <a:cxn ang="0">
                  <a:pos x="connsiteX16652" y="connsiteY16652"/>
                </a:cxn>
                <a:cxn ang="0">
                  <a:pos x="connsiteX16653" y="connsiteY16653"/>
                </a:cxn>
                <a:cxn ang="0">
                  <a:pos x="connsiteX16654" y="connsiteY16654"/>
                </a:cxn>
                <a:cxn ang="0">
                  <a:pos x="connsiteX16655" y="connsiteY16655"/>
                </a:cxn>
                <a:cxn ang="0">
                  <a:pos x="connsiteX16656" y="connsiteY16656"/>
                </a:cxn>
                <a:cxn ang="0">
                  <a:pos x="connsiteX16657" y="connsiteY16657"/>
                </a:cxn>
                <a:cxn ang="0">
                  <a:pos x="connsiteX16658" y="connsiteY16658"/>
                </a:cxn>
                <a:cxn ang="0">
                  <a:pos x="connsiteX16659" y="connsiteY16659"/>
                </a:cxn>
                <a:cxn ang="0">
                  <a:pos x="connsiteX16660" y="connsiteY16660"/>
                </a:cxn>
                <a:cxn ang="0">
                  <a:pos x="connsiteX16661" y="connsiteY16661"/>
                </a:cxn>
                <a:cxn ang="0">
                  <a:pos x="connsiteX16662" y="connsiteY16662"/>
                </a:cxn>
                <a:cxn ang="0">
                  <a:pos x="connsiteX16663" y="connsiteY16663"/>
                </a:cxn>
                <a:cxn ang="0">
                  <a:pos x="connsiteX16664" y="connsiteY16664"/>
                </a:cxn>
                <a:cxn ang="0">
                  <a:pos x="connsiteX16665" y="connsiteY16665"/>
                </a:cxn>
                <a:cxn ang="0">
                  <a:pos x="connsiteX16666" y="connsiteY16666"/>
                </a:cxn>
                <a:cxn ang="0">
                  <a:pos x="connsiteX16667" y="connsiteY16667"/>
                </a:cxn>
                <a:cxn ang="0">
                  <a:pos x="connsiteX16668" y="connsiteY16668"/>
                </a:cxn>
                <a:cxn ang="0">
                  <a:pos x="connsiteX16669" y="connsiteY16669"/>
                </a:cxn>
                <a:cxn ang="0">
                  <a:pos x="connsiteX16670" y="connsiteY16670"/>
                </a:cxn>
                <a:cxn ang="0">
                  <a:pos x="connsiteX16671" y="connsiteY16671"/>
                </a:cxn>
                <a:cxn ang="0">
                  <a:pos x="connsiteX16672" y="connsiteY16672"/>
                </a:cxn>
                <a:cxn ang="0">
                  <a:pos x="connsiteX16673" y="connsiteY16673"/>
                </a:cxn>
                <a:cxn ang="0">
                  <a:pos x="connsiteX16674" y="connsiteY16674"/>
                </a:cxn>
                <a:cxn ang="0">
                  <a:pos x="connsiteX16675" y="connsiteY16675"/>
                </a:cxn>
                <a:cxn ang="0">
                  <a:pos x="connsiteX16676" y="connsiteY16676"/>
                </a:cxn>
                <a:cxn ang="0">
                  <a:pos x="connsiteX16677" y="connsiteY16677"/>
                </a:cxn>
                <a:cxn ang="0">
                  <a:pos x="connsiteX16678" y="connsiteY16678"/>
                </a:cxn>
                <a:cxn ang="0">
                  <a:pos x="connsiteX16679" y="connsiteY16679"/>
                </a:cxn>
                <a:cxn ang="0">
                  <a:pos x="connsiteX16680" y="connsiteY16680"/>
                </a:cxn>
                <a:cxn ang="0">
                  <a:pos x="connsiteX16681" y="connsiteY16681"/>
                </a:cxn>
                <a:cxn ang="0">
                  <a:pos x="connsiteX16682" y="connsiteY16682"/>
                </a:cxn>
                <a:cxn ang="0">
                  <a:pos x="connsiteX16683" y="connsiteY16683"/>
                </a:cxn>
                <a:cxn ang="0">
                  <a:pos x="connsiteX16684" y="connsiteY16684"/>
                </a:cxn>
                <a:cxn ang="0">
                  <a:pos x="connsiteX16685" y="connsiteY16685"/>
                </a:cxn>
                <a:cxn ang="0">
                  <a:pos x="connsiteX16686" y="connsiteY16686"/>
                </a:cxn>
                <a:cxn ang="0">
                  <a:pos x="connsiteX16687" y="connsiteY16687"/>
                </a:cxn>
                <a:cxn ang="0">
                  <a:pos x="connsiteX16688" y="connsiteY16688"/>
                </a:cxn>
                <a:cxn ang="0">
                  <a:pos x="connsiteX16689" y="connsiteY16689"/>
                </a:cxn>
                <a:cxn ang="0">
                  <a:pos x="connsiteX16690" y="connsiteY16690"/>
                </a:cxn>
                <a:cxn ang="0">
                  <a:pos x="connsiteX16691" y="connsiteY16691"/>
                </a:cxn>
                <a:cxn ang="0">
                  <a:pos x="connsiteX16692" y="connsiteY16692"/>
                </a:cxn>
                <a:cxn ang="0">
                  <a:pos x="connsiteX16693" y="connsiteY16693"/>
                </a:cxn>
                <a:cxn ang="0">
                  <a:pos x="connsiteX16694" y="connsiteY16694"/>
                </a:cxn>
                <a:cxn ang="0">
                  <a:pos x="connsiteX16695" y="connsiteY16695"/>
                </a:cxn>
                <a:cxn ang="0">
                  <a:pos x="connsiteX16696" y="connsiteY16696"/>
                </a:cxn>
                <a:cxn ang="0">
                  <a:pos x="connsiteX16697" y="connsiteY16697"/>
                </a:cxn>
                <a:cxn ang="0">
                  <a:pos x="connsiteX16698" y="connsiteY16698"/>
                </a:cxn>
                <a:cxn ang="0">
                  <a:pos x="connsiteX16699" y="connsiteY16699"/>
                </a:cxn>
                <a:cxn ang="0">
                  <a:pos x="connsiteX16700" y="connsiteY16700"/>
                </a:cxn>
                <a:cxn ang="0">
                  <a:pos x="connsiteX16701" y="connsiteY16701"/>
                </a:cxn>
                <a:cxn ang="0">
                  <a:pos x="connsiteX16702" y="connsiteY16702"/>
                </a:cxn>
                <a:cxn ang="0">
                  <a:pos x="connsiteX16703" y="connsiteY16703"/>
                </a:cxn>
                <a:cxn ang="0">
                  <a:pos x="connsiteX16704" y="connsiteY16704"/>
                </a:cxn>
                <a:cxn ang="0">
                  <a:pos x="connsiteX16705" y="connsiteY16705"/>
                </a:cxn>
                <a:cxn ang="0">
                  <a:pos x="connsiteX16706" y="connsiteY16706"/>
                </a:cxn>
                <a:cxn ang="0">
                  <a:pos x="connsiteX16707" y="connsiteY16707"/>
                </a:cxn>
                <a:cxn ang="0">
                  <a:pos x="connsiteX16708" y="connsiteY16708"/>
                </a:cxn>
                <a:cxn ang="0">
                  <a:pos x="connsiteX16709" y="connsiteY16709"/>
                </a:cxn>
                <a:cxn ang="0">
                  <a:pos x="connsiteX16710" y="connsiteY16710"/>
                </a:cxn>
                <a:cxn ang="0">
                  <a:pos x="connsiteX16711" y="connsiteY16711"/>
                </a:cxn>
                <a:cxn ang="0">
                  <a:pos x="connsiteX16712" y="connsiteY16712"/>
                </a:cxn>
                <a:cxn ang="0">
                  <a:pos x="connsiteX16713" y="connsiteY16713"/>
                </a:cxn>
                <a:cxn ang="0">
                  <a:pos x="connsiteX16714" y="connsiteY16714"/>
                </a:cxn>
                <a:cxn ang="0">
                  <a:pos x="connsiteX16715" y="connsiteY16715"/>
                </a:cxn>
                <a:cxn ang="0">
                  <a:pos x="connsiteX16716" y="connsiteY16716"/>
                </a:cxn>
                <a:cxn ang="0">
                  <a:pos x="connsiteX16717" y="connsiteY16717"/>
                </a:cxn>
                <a:cxn ang="0">
                  <a:pos x="connsiteX16718" y="connsiteY16718"/>
                </a:cxn>
                <a:cxn ang="0">
                  <a:pos x="connsiteX16719" y="connsiteY16719"/>
                </a:cxn>
                <a:cxn ang="0">
                  <a:pos x="connsiteX16720" y="connsiteY16720"/>
                </a:cxn>
                <a:cxn ang="0">
                  <a:pos x="connsiteX16721" y="connsiteY16721"/>
                </a:cxn>
                <a:cxn ang="0">
                  <a:pos x="connsiteX16722" y="connsiteY16722"/>
                </a:cxn>
                <a:cxn ang="0">
                  <a:pos x="connsiteX16723" y="connsiteY16723"/>
                </a:cxn>
                <a:cxn ang="0">
                  <a:pos x="connsiteX16724" y="connsiteY16724"/>
                </a:cxn>
                <a:cxn ang="0">
                  <a:pos x="connsiteX16725" y="connsiteY16725"/>
                </a:cxn>
                <a:cxn ang="0">
                  <a:pos x="connsiteX16726" y="connsiteY16726"/>
                </a:cxn>
                <a:cxn ang="0">
                  <a:pos x="connsiteX16727" y="connsiteY16727"/>
                </a:cxn>
                <a:cxn ang="0">
                  <a:pos x="connsiteX16728" y="connsiteY16728"/>
                </a:cxn>
                <a:cxn ang="0">
                  <a:pos x="connsiteX16729" y="connsiteY16729"/>
                </a:cxn>
                <a:cxn ang="0">
                  <a:pos x="connsiteX16730" y="connsiteY16730"/>
                </a:cxn>
                <a:cxn ang="0">
                  <a:pos x="connsiteX16731" y="connsiteY16731"/>
                </a:cxn>
                <a:cxn ang="0">
                  <a:pos x="connsiteX16732" y="connsiteY16732"/>
                </a:cxn>
                <a:cxn ang="0">
                  <a:pos x="connsiteX16733" y="connsiteY16733"/>
                </a:cxn>
                <a:cxn ang="0">
                  <a:pos x="connsiteX16734" y="connsiteY16734"/>
                </a:cxn>
                <a:cxn ang="0">
                  <a:pos x="connsiteX16735" y="connsiteY16735"/>
                </a:cxn>
                <a:cxn ang="0">
                  <a:pos x="connsiteX16736" y="connsiteY16736"/>
                </a:cxn>
                <a:cxn ang="0">
                  <a:pos x="connsiteX16737" y="connsiteY16737"/>
                </a:cxn>
                <a:cxn ang="0">
                  <a:pos x="connsiteX16738" y="connsiteY16738"/>
                </a:cxn>
                <a:cxn ang="0">
                  <a:pos x="connsiteX16739" y="connsiteY16739"/>
                </a:cxn>
                <a:cxn ang="0">
                  <a:pos x="connsiteX16740" y="connsiteY16740"/>
                </a:cxn>
                <a:cxn ang="0">
                  <a:pos x="connsiteX16741" y="connsiteY16741"/>
                </a:cxn>
                <a:cxn ang="0">
                  <a:pos x="connsiteX16742" y="connsiteY16742"/>
                </a:cxn>
                <a:cxn ang="0">
                  <a:pos x="connsiteX16743" y="connsiteY16743"/>
                </a:cxn>
                <a:cxn ang="0">
                  <a:pos x="connsiteX16744" y="connsiteY16744"/>
                </a:cxn>
                <a:cxn ang="0">
                  <a:pos x="connsiteX16745" y="connsiteY16745"/>
                </a:cxn>
                <a:cxn ang="0">
                  <a:pos x="connsiteX16746" y="connsiteY16746"/>
                </a:cxn>
                <a:cxn ang="0">
                  <a:pos x="connsiteX16747" y="connsiteY16747"/>
                </a:cxn>
                <a:cxn ang="0">
                  <a:pos x="connsiteX16748" y="connsiteY16748"/>
                </a:cxn>
                <a:cxn ang="0">
                  <a:pos x="connsiteX16749" y="connsiteY16749"/>
                </a:cxn>
                <a:cxn ang="0">
                  <a:pos x="connsiteX16750" y="connsiteY16750"/>
                </a:cxn>
                <a:cxn ang="0">
                  <a:pos x="connsiteX16751" y="connsiteY16751"/>
                </a:cxn>
                <a:cxn ang="0">
                  <a:pos x="connsiteX16752" y="connsiteY16752"/>
                </a:cxn>
                <a:cxn ang="0">
                  <a:pos x="connsiteX16753" y="connsiteY16753"/>
                </a:cxn>
                <a:cxn ang="0">
                  <a:pos x="connsiteX16754" y="connsiteY16754"/>
                </a:cxn>
                <a:cxn ang="0">
                  <a:pos x="connsiteX16755" y="connsiteY16755"/>
                </a:cxn>
                <a:cxn ang="0">
                  <a:pos x="connsiteX16756" y="connsiteY16756"/>
                </a:cxn>
                <a:cxn ang="0">
                  <a:pos x="connsiteX16757" y="connsiteY16757"/>
                </a:cxn>
                <a:cxn ang="0">
                  <a:pos x="connsiteX16758" y="connsiteY16758"/>
                </a:cxn>
                <a:cxn ang="0">
                  <a:pos x="connsiteX16759" y="connsiteY16759"/>
                </a:cxn>
                <a:cxn ang="0">
                  <a:pos x="connsiteX16760" y="connsiteY16760"/>
                </a:cxn>
                <a:cxn ang="0">
                  <a:pos x="connsiteX16761" y="connsiteY16761"/>
                </a:cxn>
                <a:cxn ang="0">
                  <a:pos x="connsiteX16762" y="connsiteY16762"/>
                </a:cxn>
                <a:cxn ang="0">
                  <a:pos x="connsiteX16763" y="connsiteY16763"/>
                </a:cxn>
                <a:cxn ang="0">
                  <a:pos x="connsiteX16764" y="connsiteY16764"/>
                </a:cxn>
                <a:cxn ang="0">
                  <a:pos x="connsiteX16765" y="connsiteY16765"/>
                </a:cxn>
                <a:cxn ang="0">
                  <a:pos x="connsiteX16766" y="connsiteY16766"/>
                </a:cxn>
                <a:cxn ang="0">
                  <a:pos x="connsiteX16767" y="connsiteY16767"/>
                </a:cxn>
                <a:cxn ang="0">
                  <a:pos x="connsiteX16768" y="connsiteY16768"/>
                </a:cxn>
                <a:cxn ang="0">
                  <a:pos x="connsiteX16769" y="connsiteY16769"/>
                </a:cxn>
                <a:cxn ang="0">
                  <a:pos x="connsiteX16770" y="connsiteY16770"/>
                </a:cxn>
                <a:cxn ang="0">
                  <a:pos x="connsiteX16771" y="connsiteY16771"/>
                </a:cxn>
                <a:cxn ang="0">
                  <a:pos x="connsiteX16772" y="connsiteY16772"/>
                </a:cxn>
                <a:cxn ang="0">
                  <a:pos x="connsiteX16773" y="connsiteY16773"/>
                </a:cxn>
                <a:cxn ang="0">
                  <a:pos x="connsiteX16774" y="connsiteY16774"/>
                </a:cxn>
                <a:cxn ang="0">
                  <a:pos x="connsiteX16775" y="connsiteY16775"/>
                </a:cxn>
                <a:cxn ang="0">
                  <a:pos x="connsiteX16776" y="connsiteY16776"/>
                </a:cxn>
                <a:cxn ang="0">
                  <a:pos x="connsiteX16777" y="connsiteY16777"/>
                </a:cxn>
                <a:cxn ang="0">
                  <a:pos x="connsiteX16778" y="connsiteY16778"/>
                </a:cxn>
                <a:cxn ang="0">
                  <a:pos x="connsiteX16779" y="connsiteY16779"/>
                </a:cxn>
                <a:cxn ang="0">
                  <a:pos x="connsiteX16780" y="connsiteY16780"/>
                </a:cxn>
                <a:cxn ang="0">
                  <a:pos x="connsiteX16781" y="connsiteY16781"/>
                </a:cxn>
                <a:cxn ang="0">
                  <a:pos x="connsiteX16782" y="connsiteY16782"/>
                </a:cxn>
                <a:cxn ang="0">
                  <a:pos x="connsiteX16783" y="connsiteY16783"/>
                </a:cxn>
                <a:cxn ang="0">
                  <a:pos x="connsiteX16784" y="connsiteY16784"/>
                </a:cxn>
                <a:cxn ang="0">
                  <a:pos x="connsiteX16785" y="connsiteY16785"/>
                </a:cxn>
                <a:cxn ang="0">
                  <a:pos x="connsiteX16786" y="connsiteY16786"/>
                </a:cxn>
                <a:cxn ang="0">
                  <a:pos x="connsiteX16787" y="connsiteY16787"/>
                </a:cxn>
                <a:cxn ang="0">
                  <a:pos x="connsiteX16788" y="connsiteY16788"/>
                </a:cxn>
                <a:cxn ang="0">
                  <a:pos x="connsiteX16789" y="connsiteY16789"/>
                </a:cxn>
                <a:cxn ang="0">
                  <a:pos x="connsiteX16790" y="connsiteY16790"/>
                </a:cxn>
                <a:cxn ang="0">
                  <a:pos x="connsiteX16791" y="connsiteY16791"/>
                </a:cxn>
                <a:cxn ang="0">
                  <a:pos x="connsiteX16792" y="connsiteY16792"/>
                </a:cxn>
                <a:cxn ang="0">
                  <a:pos x="connsiteX16793" y="connsiteY16793"/>
                </a:cxn>
                <a:cxn ang="0">
                  <a:pos x="connsiteX16794" y="connsiteY16794"/>
                </a:cxn>
                <a:cxn ang="0">
                  <a:pos x="connsiteX16795" y="connsiteY16795"/>
                </a:cxn>
                <a:cxn ang="0">
                  <a:pos x="connsiteX16796" y="connsiteY16796"/>
                </a:cxn>
                <a:cxn ang="0">
                  <a:pos x="connsiteX16797" y="connsiteY16797"/>
                </a:cxn>
                <a:cxn ang="0">
                  <a:pos x="connsiteX16798" y="connsiteY16798"/>
                </a:cxn>
                <a:cxn ang="0">
                  <a:pos x="connsiteX16799" y="connsiteY16799"/>
                </a:cxn>
                <a:cxn ang="0">
                  <a:pos x="connsiteX16800" y="connsiteY16800"/>
                </a:cxn>
                <a:cxn ang="0">
                  <a:pos x="connsiteX16801" y="connsiteY16801"/>
                </a:cxn>
                <a:cxn ang="0">
                  <a:pos x="connsiteX16802" y="connsiteY16802"/>
                </a:cxn>
                <a:cxn ang="0">
                  <a:pos x="connsiteX16803" y="connsiteY16803"/>
                </a:cxn>
                <a:cxn ang="0">
                  <a:pos x="connsiteX16804" y="connsiteY16804"/>
                </a:cxn>
                <a:cxn ang="0">
                  <a:pos x="connsiteX16805" y="connsiteY16805"/>
                </a:cxn>
                <a:cxn ang="0">
                  <a:pos x="connsiteX16806" y="connsiteY16806"/>
                </a:cxn>
                <a:cxn ang="0">
                  <a:pos x="connsiteX16807" y="connsiteY16807"/>
                </a:cxn>
                <a:cxn ang="0">
                  <a:pos x="connsiteX16808" y="connsiteY16808"/>
                </a:cxn>
                <a:cxn ang="0">
                  <a:pos x="connsiteX16809" y="connsiteY16809"/>
                </a:cxn>
                <a:cxn ang="0">
                  <a:pos x="connsiteX16810" y="connsiteY16810"/>
                </a:cxn>
                <a:cxn ang="0">
                  <a:pos x="connsiteX16811" y="connsiteY16811"/>
                </a:cxn>
                <a:cxn ang="0">
                  <a:pos x="connsiteX16812" y="connsiteY16812"/>
                </a:cxn>
                <a:cxn ang="0">
                  <a:pos x="connsiteX16813" y="connsiteY16813"/>
                </a:cxn>
                <a:cxn ang="0">
                  <a:pos x="connsiteX16814" y="connsiteY16814"/>
                </a:cxn>
                <a:cxn ang="0">
                  <a:pos x="connsiteX16815" y="connsiteY16815"/>
                </a:cxn>
                <a:cxn ang="0">
                  <a:pos x="connsiteX16816" y="connsiteY16816"/>
                </a:cxn>
                <a:cxn ang="0">
                  <a:pos x="connsiteX16817" y="connsiteY16817"/>
                </a:cxn>
                <a:cxn ang="0">
                  <a:pos x="connsiteX16818" y="connsiteY16818"/>
                </a:cxn>
                <a:cxn ang="0">
                  <a:pos x="connsiteX16819" y="connsiteY16819"/>
                </a:cxn>
                <a:cxn ang="0">
                  <a:pos x="connsiteX16820" y="connsiteY16820"/>
                </a:cxn>
                <a:cxn ang="0">
                  <a:pos x="connsiteX16821" y="connsiteY16821"/>
                </a:cxn>
                <a:cxn ang="0">
                  <a:pos x="connsiteX16822" y="connsiteY16822"/>
                </a:cxn>
                <a:cxn ang="0">
                  <a:pos x="connsiteX16823" y="connsiteY16823"/>
                </a:cxn>
                <a:cxn ang="0">
                  <a:pos x="connsiteX16824" y="connsiteY16824"/>
                </a:cxn>
                <a:cxn ang="0">
                  <a:pos x="connsiteX16825" y="connsiteY16825"/>
                </a:cxn>
                <a:cxn ang="0">
                  <a:pos x="connsiteX16826" y="connsiteY16826"/>
                </a:cxn>
                <a:cxn ang="0">
                  <a:pos x="connsiteX16827" y="connsiteY16827"/>
                </a:cxn>
                <a:cxn ang="0">
                  <a:pos x="connsiteX16828" y="connsiteY16828"/>
                </a:cxn>
                <a:cxn ang="0">
                  <a:pos x="connsiteX16829" y="connsiteY16829"/>
                </a:cxn>
                <a:cxn ang="0">
                  <a:pos x="connsiteX16830" y="connsiteY16830"/>
                </a:cxn>
                <a:cxn ang="0">
                  <a:pos x="connsiteX16831" y="connsiteY16831"/>
                </a:cxn>
                <a:cxn ang="0">
                  <a:pos x="connsiteX16832" y="connsiteY16832"/>
                </a:cxn>
                <a:cxn ang="0">
                  <a:pos x="connsiteX16833" y="connsiteY16833"/>
                </a:cxn>
                <a:cxn ang="0">
                  <a:pos x="connsiteX16834" y="connsiteY16834"/>
                </a:cxn>
                <a:cxn ang="0">
                  <a:pos x="connsiteX16835" y="connsiteY16835"/>
                </a:cxn>
                <a:cxn ang="0">
                  <a:pos x="connsiteX16836" y="connsiteY16836"/>
                </a:cxn>
                <a:cxn ang="0">
                  <a:pos x="connsiteX16837" y="connsiteY16837"/>
                </a:cxn>
                <a:cxn ang="0">
                  <a:pos x="connsiteX16838" y="connsiteY16838"/>
                </a:cxn>
                <a:cxn ang="0">
                  <a:pos x="connsiteX16839" y="connsiteY16839"/>
                </a:cxn>
                <a:cxn ang="0">
                  <a:pos x="connsiteX16840" y="connsiteY16840"/>
                </a:cxn>
                <a:cxn ang="0">
                  <a:pos x="connsiteX16841" y="connsiteY16841"/>
                </a:cxn>
                <a:cxn ang="0">
                  <a:pos x="connsiteX16842" y="connsiteY16842"/>
                </a:cxn>
                <a:cxn ang="0">
                  <a:pos x="connsiteX16843" y="connsiteY16843"/>
                </a:cxn>
                <a:cxn ang="0">
                  <a:pos x="connsiteX16844" y="connsiteY16844"/>
                </a:cxn>
                <a:cxn ang="0">
                  <a:pos x="connsiteX16845" y="connsiteY16845"/>
                </a:cxn>
                <a:cxn ang="0">
                  <a:pos x="connsiteX16846" y="connsiteY16846"/>
                </a:cxn>
                <a:cxn ang="0">
                  <a:pos x="connsiteX16847" y="connsiteY16847"/>
                </a:cxn>
                <a:cxn ang="0">
                  <a:pos x="connsiteX16848" y="connsiteY16848"/>
                </a:cxn>
                <a:cxn ang="0">
                  <a:pos x="connsiteX16849" y="connsiteY16849"/>
                </a:cxn>
                <a:cxn ang="0">
                  <a:pos x="connsiteX16850" y="connsiteY16850"/>
                </a:cxn>
                <a:cxn ang="0">
                  <a:pos x="connsiteX16851" y="connsiteY16851"/>
                </a:cxn>
                <a:cxn ang="0">
                  <a:pos x="connsiteX16852" y="connsiteY16852"/>
                </a:cxn>
                <a:cxn ang="0">
                  <a:pos x="connsiteX16853" y="connsiteY16853"/>
                </a:cxn>
                <a:cxn ang="0">
                  <a:pos x="connsiteX16854" y="connsiteY16854"/>
                </a:cxn>
                <a:cxn ang="0">
                  <a:pos x="connsiteX16855" y="connsiteY16855"/>
                </a:cxn>
                <a:cxn ang="0">
                  <a:pos x="connsiteX16856" y="connsiteY16856"/>
                </a:cxn>
                <a:cxn ang="0">
                  <a:pos x="connsiteX16857" y="connsiteY16857"/>
                </a:cxn>
                <a:cxn ang="0">
                  <a:pos x="connsiteX16858" y="connsiteY16858"/>
                </a:cxn>
                <a:cxn ang="0">
                  <a:pos x="connsiteX16859" y="connsiteY16859"/>
                </a:cxn>
                <a:cxn ang="0">
                  <a:pos x="connsiteX16860" y="connsiteY16860"/>
                </a:cxn>
                <a:cxn ang="0">
                  <a:pos x="connsiteX16861" y="connsiteY16861"/>
                </a:cxn>
                <a:cxn ang="0">
                  <a:pos x="connsiteX16862" y="connsiteY16862"/>
                </a:cxn>
                <a:cxn ang="0">
                  <a:pos x="connsiteX16863" y="connsiteY16863"/>
                </a:cxn>
                <a:cxn ang="0">
                  <a:pos x="connsiteX16864" y="connsiteY16864"/>
                </a:cxn>
                <a:cxn ang="0">
                  <a:pos x="connsiteX16865" y="connsiteY16865"/>
                </a:cxn>
                <a:cxn ang="0">
                  <a:pos x="connsiteX16866" y="connsiteY16866"/>
                </a:cxn>
                <a:cxn ang="0">
                  <a:pos x="connsiteX16867" y="connsiteY16867"/>
                </a:cxn>
                <a:cxn ang="0">
                  <a:pos x="connsiteX16868" y="connsiteY16868"/>
                </a:cxn>
                <a:cxn ang="0">
                  <a:pos x="connsiteX16869" y="connsiteY16869"/>
                </a:cxn>
                <a:cxn ang="0">
                  <a:pos x="connsiteX16870" y="connsiteY16870"/>
                </a:cxn>
                <a:cxn ang="0">
                  <a:pos x="connsiteX16871" y="connsiteY16871"/>
                </a:cxn>
                <a:cxn ang="0">
                  <a:pos x="connsiteX16872" y="connsiteY16872"/>
                </a:cxn>
                <a:cxn ang="0">
                  <a:pos x="connsiteX16873" y="connsiteY16873"/>
                </a:cxn>
                <a:cxn ang="0">
                  <a:pos x="connsiteX16874" y="connsiteY16874"/>
                </a:cxn>
                <a:cxn ang="0">
                  <a:pos x="connsiteX16875" y="connsiteY16875"/>
                </a:cxn>
                <a:cxn ang="0">
                  <a:pos x="connsiteX16876" y="connsiteY16876"/>
                </a:cxn>
                <a:cxn ang="0">
                  <a:pos x="connsiteX16877" y="connsiteY16877"/>
                </a:cxn>
                <a:cxn ang="0">
                  <a:pos x="connsiteX16878" y="connsiteY16878"/>
                </a:cxn>
                <a:cxn ang="0">
                  <a:pos x="connsiteX16879" y="connsiteY16879"/>
                </a:cxn>
                <a:cxn ang="0">
                  <a:pos x="connsiteX16880" y="connsiteY16880"/>
                </a:cxn>
                <a:cxn ang="0">
                  <a:pos x="connsiteX16881" y="connsiteY16881"/>
                </a:cxn>
                <a:cxn ang="0">
                  <a:pos x="connsiteX16882" y="connsiteY16882"/>
                </a:cxn>
                <a:cxn ang="0">
                  <a:pos x="connsiteX16883" y="connsiteY16883"/>
                </a:cxn>
                <a:cxn ang="0">
                  <a:pos x="connsiteX16884" y="connsiteY16884"/>
                </a:cxn>
                <a:cxn ang="0">
                  <a:pos x="connsiteX16885" y="connsiteY16885"/>
                </a:cxn>
                <a:cxn ang="0">
                  <a:pos x="connsiteX16886" y="connsiteY16886"/>
                </a:cxn>
                <a:cxn ang="0">
                  <a:pos x="connsiteX16887" y="connsiteY16887"/>
                </a:cxn>
                <a:cxn ang="0">
                  <a:pos x="connsiteX16888" y="connsiteY16888"/>
                </a:cxn>
                <a:cxn ang="0">
                  <a:pos x="connsiteX16889" y="connsiteY16889"/>
                </a:cxn>
                <a:cxn ang="0">
                  <a:pos x="connsiteX16890" y="connsiteY16890"/>
                </a:cxn>
                <a:cxn ang="0">
                  <a:pos x="connsiteX16891" y="connsiteY16891"/>
                </a:cxn>
                <a:cxn ang="0">
                  <a:pos x="connsiteX16892" y="connsiteY16892"/>
                </a:cxn>
                <a:cxn ang="0">
                  <a:pos x="connsiteX16893" y="connsiteY16893"/>
                </a:cxn>
                <a:cxn ang="0">
                  <a:pos x="connsiteX16894" y="connsiteY16894"/>
                </a:cxn>
                <a:cxn ang="0">
                  <a:pos x="connsiteX16895" y="connsiteY16895"/>
                </a:cxn>
                <a:cxn ang="0">
                  <a:pos x="connsiteX16896" y="connsiteY16896"/>
                </a:cxn>
                <a:cxn ang="0">
                  <a:pos x="connsiteX16897" y="connsiteY16897"/>
                </a:cxn>
                <a:cxn ang="0">
                  <a:pos x="connsiteX16898" y="connsiteY16898"/>
                </a:cxn>
                <a:cxn ang="0">
                  <a:pos x="connsiteX16899" y="connsiteY16899"/>
                </a:cxn>
                <a:cxn ang="0">
                  <a:pos x="connsiteX16900" y="connsiteY16900"/>
                </a:cxn>
                <a:cxn ang="0">
                  <a:pos x="connsiteX16901" y="connsiteY16901"/>
                </a:cxn>
                <a:cxn ang="0">
                  <a:pos x="connsiteX16902" y="connsiteY16902"/>
                </a:cxn>
                <a:cxn ang="0">
                  <a:pos x="connsiteX16903" y="connsiteY16903"/>
                </a:cxn>
                <a:cxn ang="0">
                  <a:pos x="connsiteX16904" y="connsiteY16904"/>
                </a:cxn>
                <a:cxn ang="0">
                  <a:pos x="connsiteX16905" y="connsiteY16905"/>
                </a:cxn>
                <a:cxn ang="0">
                  <a:pos x="connsiteX16906" y="connsiteY16906"/>
                </a:cxn>
                <a:cxn ang="0">
                  <a:pos x="connsiteX16907" y="connsiteY16907"/>
                </a:cxn>
                <a:cxn ang="0">
                  <a:pos x="connsiteX16908" y="connsiteY16908"/>
                </a:cxn>
                <a:cxn ang="0">
                  <a:pos x="connsiteX16909" y="connsiteY16909"/>
                </a:cxn>
                <a:cxn ang="0">
                  <a:pos x="connsiteX16910" y="connsiteY16910"/>
                </a:cxn>
                <a:cxn ang="0">
                  <a:pos x="connsiteX16911" y="connsiteY16911"/>
                </a:cxn>
                <a:cxn ang="0">
                  <a:pos x="connsiteX16912" y="connsiteY16912"/>
                </a:cxn>
                <a:cxn ang="0">
                  <a:pos x="connsiteX16913" y="connsiteY16913"/>
                </a:cxn>
                <a:cxn ang="0">
                  <a:pos x="connsiteX16914" y="connsiteY16914"/>
                </a:cxn>
                <a:cxn ang="0">
                  <a:pos x="connsiteX16915" y="connsiteY16915"/>
                </a:cxn>
                <a:cxn ang="0">
                  <a:pos x="connsiteX16916" y="connsiteY16916"/>
                </a:cxn>
                <a:cxn ang="0">
                  <a:pos x="connsiteX16917" y="connsiteY16917"/>
                </a:cxn>
                <a:cxn ang="0">
                  <a:pos x="connsiteX16918" y="connsiteY16918"/>
                </a:cxn>
                <a:cxn ang="0">
                  <a:pos x="connsiteX16919" y="connsiteY16919"/>
                </a:cxn>
                <a:cxn ang="0">
                  <a:pos x="connsiteX16920" y="connsiteY16920"/>
                </a:cxn>
                <a:cxn ang="0">
                  <a:pos x="connsiteX16921" y="connsiteY16921"/>
                </a:cxn>
                <a:cxn ang="0">
                  <a:pos x="connsiteX16922" y="connsiteY16922"/>
                </a:cxn>
                <a:cxn ang="0">
                  <a:pos x="connsiteX16923" y="connsiteY16923"/>
                </a:cxn>
                <a:cxn ang="0">
                  <a:pos x="connsiteX16924" y="connsiteY16924"/>
                </a:cxn>
                <a:cxn ang="0">
                  <a:pos x="connsiteX16925" y="connsiteY16925"/>
                </a:cxn>
                <a:cxn ang="0">
                  <a:pos x="connsiteX16926" y="connsiteY16926"/>
                </a:cxn>
                <a:cxn ang="0">
                  <a:pos x="connsiteX16927" y="connsiteY16927"/>
                </a:cxn>
                <a:cxn ang="0">
                  <a:pos x="connsiteX16928" y="connsiteY16928"/>
                </a:cxn>
                <a:cxn ang="0">
                  <a:pos x="connsiteX16929" y="connsiteY16929"/>
                </a:cxn>
                <a:cxn ang="0">
                  <a:pos x="connsiteX16930" y="connsiteY16930"/>
                </a:cxn>
                <a:cxn ang="0">
                  <a:pos x="connsiteX16931" y="connsiteY16931"/>
                </a:cxn>
                <a:cxn ang="0">
                  <a:pos x="connsiteX16932" y="connsiteY16932"/>
                </a:cxn>
                <a:cxn ang="0">
                  <a:pos x="connsiteX16933" y="connsiteY16933"/>
                </a:cxn>
                <a:cxn ang="0">
                  <a:pos x="connsiteX16934" y="connsiteY16934"/>
                </a:cxn>
                <a:cxn ang="0">
                  <a:pos x="connsiteX16935" y="connsiteY16935"/>
                </a:cxn>
                <a:cxn ang="0">
                  <a:pos x="connsiteX16936" y="connsiteY16936"/>
                </a:cxn>
                <a:cxn ang="0">
                  <a:pos x="connsiteX16937" y="connsiteY16937"/>
                </a:cxn>
                <a:cxn ang="0">
                  <a:pos x="connsiteX16938" y="connsiteY16938"/>
                </a:cxn>
                <a:cxn ang="0">
                  <a:pos x="connsiteX16939" y="connsiteY16939"/>
                </a:cxn>
                <a:cxn ang="0">
                  <a:pos x="connsiteX16940" y="connsiteY16940"/>
                </a:cxn>
                <a:cxn ang="0">
                  <a:pos x="connsiteX16941" y="connsiteY16941"/>
                </a:cxn>
                <a:cxn ang="0">
                  <a:pos x="connsiteX16942" y="connsiteY16942"/>
                </a:cxn>
                <a:cxn ang="0">
                  <a:pos x="connsiteX16943" y="connsiteY16943"/>
                </a:cxn>
                <a:cxn ang="0">
                  <a:pos x="connsiteX16944" y="connsiteY16944"/>
                </a:cxn>
                <a:cxn ang="0">
                  <a:pos x="connsiteX16945" y="connsiteY16945"/>
                </a:cxn>
                <a:cxn ang="0">
                  <a:pos x="connsiteX16946" y="connsiteY16946"/>
                </a:cxn>
                <a:cxn ang="0">
                  <a:pos x="connsiteX16947" y="connsiteY16947"/>
                </a:cxn>
                <a:cxn ang="0">
                  <a:pos x="connsiteX16948" y="connsiteY16948"/>
                </a:cxn>
                <a:cxn ang="0">
                  <a:pos x="connsiteX16949" y="connsiteY16949"/>
                </a:cxn>
                <a:cxn ang="0">
                  <a:pos x="connsiteX16950" y="connsiteY16950"/>
                </a:cxn>
                <a:cxn ang="0">
                  <a:pos x="connsiteX16951" y="connsiteY16951"/>
                </a:cxn>
                <a:cxn ang="0">
                  <a:pos x="connsiteX16952" y="connsiteY16952"/>
                </a:cxn>
                <a:cxn ang="0">
                  <a:pos x="connsiteX16953" y="connsiteY16953"/>
                </a:cxn>
                <a:cxn ang="0">
                  <a:pos x="connsiteX16954" y="connsiteY16954"/>
                </a:cxn>
                <a:cxn ang="0">
                  <a:pos x="connsiteX16955" y="connsiteY16955"/>
                </a:cxn>
                <a:cxn ang="0">
                  <a:pos x="connsiteX16956" y="connsiteY16956"/>
                </a:cxn>
                <a:cxn ang="0">
                  <a:pos x="connsiteX16957" y="connsiteY16957"/>
                </a:cxn>
                <a:cxn ang="0">
                  <a:pos x="connsiteX16958" y="connsiteY16958"/>
                </a:cxn>
                <a:cxn ang="0">
                  <a:pos x="connsiteX16959" y="connsiteY16959"/>
                </a:cxn>
                <a:cxn ang="0">
                  <a:pos x="connsiteX16960" y="connsiteY16960"/>
                </a:cxn>
                <a:cxn ang="0">
                  <a:pos x="connsiteX16961" y="connsiteY16961"/>
                </a:cxn>
                <a:cxn ang="0">
                  <a:pos x="connsiteX16962" y="connsiteY16962"/>
                </a:cxn>
                <a:cxn ang="0">
                  <a:pos x="connsiteX16963" y="connsiteY16963"/>
                </a:cxn>
                <a:cxn ang="0">
                  <a:pos x="connsiteX16964" y="connsiteY16964"/>
                </a:cxn>
                <a:cxn ang="0">
                  <a:pos x="connsiteX16965" y="connsiteY16965"/>
                </a:cxn>
                <a:cxn ang="0">
                  <a:pos x="connsiteX16966" y="connsiteY16966"/>
                </a:cxn>
                <a:cxn ang="0">
                  <a:pos x="connsiteX16967" y="connsiteY16967"/>
                </a:cxn>
                <a:cxn ang="0">
                  <a:pos x="connsiteX16968" y="connsiteY16968"/>
                </a:cxn>
                <a:cxn ang="0">
                  <a:pos x="connsiteX16969" y="connsiteY16969"/>
                </a:cxn>
                <a:cxn ang="0">
                  <a:pos x="connsiteX16970" y="connsiteY16970"/>
                </a:cxn>
                <a:cxn ang="0">
                  <a:pos x="connsiteX16971" y="connsiteY16971"/>
                </a:cxn>
                <a:cxn ang="0">
                  <a:pos x="connsiteX16972" y="connsiteY16972"/>
                </a:cxn>
                <a:cxn ang="0">
                  <a:pos x="connsiteX16973" y="connsiteY16973"/>
                </a:cxn>
                <a:cxn ang="0">
                  <a:pos x="connsiteX16974" y="connsiteY16974"/>
                </a:cxn>
                <a:cxn ang="0">
                  <a:pos x="connsiteX16975" y="connsiteY16975"/>
                </a:cxn>
                <a:cxn ang="0">
                  <a:pos x="connsiteX16976" y="connsiteY16976"/>
                </a:cxn>
                <a:cxn ang="0">
                  <a:pos x="connsiteX16977" y="connsiteY16977"/>
                </a:cxn>
                <a:cxn ang="0">
                  <a:pos x="connsiteX16978" y="connsiteY16978"/>
                </a:cxn>
                <a:cxn ang="0">
                  <a:pos x="connsiteX16979" y="connsiteY16979"/>
                </a:cxn>
                <a:cxn ang="0">
                  <a:pos x="connsiteX16980" y="connsiteY16980"/>
                </a:cxn>
                <a:cxn ang="0">
                  <a:pos x="connsiteX16981" y="connsiteY16981"/>
                </a:cxn>
                <a:cxn ang="0">
                  <a:pos x="connsiteX16982" y="connsiteY16982"/>
                </a:cxn>
                <a:cxn ang="0">
                  <a:pos x="connsiteX16983" y="connsiteY16983"/>
                </a:cxn>
                <a:cxn ang="0">
                  <a:pos x="connsiteX16984" y="connsiteY16984"/>
                </a:cxn>
                <a:cxn ang="0">
                  <a:pos x="connsiteX16985" y="connsiteY16985"/>
                </a:cxn>
                <a:cxn ang="0">
                  <a:pos x="connsiteX16986" y="connsiteY16986"/>
                </a:cxn>
                <a:cxn ang="0">
                  <a:pos x="connsiteX16987" y="connsiteY16987"/>
                </a:cxn>
                <a:cxn ang="0">
                  <a:pos x="connsiteX16988" y="connsiteY16988"/>
                </a:cxn>
                <a:cxn ang="0">
                  <a:pos x="connsiteX16989" y="connsiteY16989"/>
                </a:cxn>
                <a:cxn ang="0">
                  <a:pos x="connsiteX16990" y="connsiteY16990"/>
                </a:cxn>
                <a:cxn ang="0">
                  <a:pos x="connsiteX16991" y="connsiteY16991"/>
                </a:cxn>
                <a:cxn ang="0">
                  <a:pos x="connsiteX16992" y="connsiteY16992"/>
                </a:cxn>
                <a:cxn ang="0">
                  <a:pos x="connsiteX16993" y="connsiteY16993"/>
                </a:cxn>
                <a:cxn ang="0">
                  <a:pos x="connsiteX16994" y="connsiteY16994"/>
                </a:cxn>
                <a:cxn ang="0">
                  <a:pos x="connsiteX16995" y="connsiteY16995"/>
                </a:cxn>
                <a:cxn ang="0">
                  <a:pos x="connsiteX16996" y="connsiteY16996"/>
                </a:cxn>
                <a:cxn ang="0">
                  <a:pos x="connsiteX16997" y="connsiteY16997"/>
                </a:cxn>
                <a:cxn ang="0">
                  <a:pos x="connsiteX16998" y="connsiteY16998"/>
                </a:cxn>
                <a:cxn ang="0">
                  <a:pos x="connsiteX16999" y="connsiteY16999"/>
                </a:cxn>
                <a:cxn ang="0">
                  <a:pos x="connsiteX17000" y="connsiteY17000"/>
                </a:cxn>
                <a:cxn ang="0">
                  <a:pos x="connsiteX17001" y="connsiteY17001"/>
                </a:cxn>
                <a:cxn ang="0">
                  <a:pos x="connsiteX17002" y="connsiteY17002"/>
                </a:cxn>
                <a:cxn ang="0">
                  <a:pos x="connsiteX17003" y="connsiteY17003"/>
                </a:cxn>
                <a:cxn ang="0">
                  <a:pos x="connsiteX17004" y="connsiteY17004"/>
                </a:cxn>
                <a:cxn ang="0">
                  <a:pos x="connsiteX17005" y="connsiteY17005"/>
                </a:cxn>
                <a:cxn ang="0">
                  <a:pos x="connsiteX17006" y="connsiteY17006"/>
                </a:cxn>
                <a:cxn ang="0">
                  <a:pos x="connsiteX17007" y="connsiteY17007"/>
                </a:cxn>
                <a:cxn ang="0">
                  <a:pos x="connsiteX17008" y="connsiteY17008"/>
                </a:cxn>
                <a:cxn ang="0">
                  <a:pos x="connsiteX17009" y="connsiteY17009"/>
                </a:cxn>
                <a:cxn ang="0">
                  <a:pos x="connsiteX17010" y="connsiteY17010"/>
                </a:cxn>
                <a:cxn ang="0">
                  <a:pos x="connsiteX17011" y="connsiteY17011"/>
                </a:cxn>
                <a:cxn ang="0">
                  <a:pos x="connsiteX17012" y="connsiteY17012"/>
                </a:cxn>
                <a:cxn ang="0">
                  <a:pos x="connsiteX17013" y="connsiteY17013"/>
                </a:cxn>
                <a:cxn ang="0">
                  <a:pos x="connsiteX17014" y="connsiteY17014"/>
                </a:cxn>
                <a:cxn ang="0">
                  <a:pos x="connsiteX17015" y="connsiteY17015"/>
                </a:cxn>
                <a:cxn ang="0">
                  <a:pos x="connsiteX17016" y="connsiteY17016"/>
                </a:cxn>
                <a:cxn ang="0">
                  <a:pos x="connsiteX17017" y="connsiteY17017"/>
                </a:cxn>
                <a:cxn ang="0">
                  <a:pos x="connsiteX17018" y="connsiteY17018"/>
                </a:cxn>
                <a:cxn ang="0">
                  <a:pos x="connsiteX17019" y="connsiteY17019"/>
                </a:cxn>
                <a:cxn ang="0">
                  <a:pos x="connsiteX17020" y="connsiteY17020"/>
                </a:cxn>
                <a:cxn ang="0">
                  <a:pos x="connsiteX17021" y="connsiteY17021"/>
                </a:cxn>
                <a:cxn ang="0">
                  <a:pos x="connsiteX17022" y="connsiteY17022"/>
                </a:cxn>
                <a:cxn ang="0">
                  <a:pos x="connsiteX17023" y="connsiteY17023"/>
                </a:cxn>
                <a:cxn ang="0">
                  <a:pos x="connsiteX17024" y="connsiteY17024"/>
                </a:cxn>
                <a:cxn ang="0">
                  <a:pos x="connsiteX17025" y="connsiteY17025"/>
                </a:cxn>
                <a:cxn ang="0">
                  <a:pos x="connsiteX17026" y="connsiteY17026"/>
                </a:cxn>
                <a:cxn ang="0">
                  <a:pos x="connsiteX17027" y="connsiteY17027"/>
                </a:cxn>
                <a:cxn ang="0">
                  <a:pos x="connsiteX17028" y="connsiteY17028"/>
                </a:cxn>
                <a:cxn ang="0">
                  <a:pos x="connsiteX17029" y="connsiteY17029"/>
                </a:cxn>
                <a:cxn ang="0">
                  <a:pos x="connsiteX17030" y="connsiteY17030"/>
                </a:cxn>
                <a:cxn ang="0">
                  <a:pos x="connsiteX17031" y="connsiteY17031"/>
                </a:cxn>
                <a:cxn ang="0">
                  <a:pos x="connsiteX17032" y="connsiteY17032"/>
                </a:cxn>
                <a:cxn ang="0">
                  <a:pos x="connsiteX17033" y="connsiteY17033"/>
                </a:cxn>
                <a:cxn ang="0">
                  <a:pos x="connsiteX17034" y="connsiteY17034"/>
                </a:cxn>
                <a:cxn ang="0">
                  <a:pos x="connsiteX17035" y="connsiteY17035"/>
                </a:cxn>
                <a:cxn ang="0">
                  <a:pos x="connsiteX17036" y="connsiteY17036"/>
                </a:cxn>
                <a:cxn ang="0">
                  <a:pos x="connsiteX17037" y="connsiteY17037"/>
                </a:cxn>
                <a:cxn ang="0">
                  <a:pos x="connsiteX17038" y="connsiteY17038"/>
                </a:cxn>
                <a:cxn ang="0">
                  <a:pos x="connsiteX17039" y="connsiteY17039"/>
                </a:cxn>
                <a:cxn ang="0">
                  <a:pos x="connsiteX17040" y="connsiteY17040"/>
                </a:cxn>
                <a:cxn ang="0">
                  <a:pos x="connsiteX17041" y="connsiteY17041"/>
                </a:cxn>
                <a:cxn ang="0">
                  <a:pos x="connsiteX17042" y="connsiteY17042"/>
                </a:cxn>
                <a:cxn ang="0">
                  <a:pos x="connsiteX17043" y="connsiteY17043"/>
                </a:cxn>
                <a:cxn ang="0">
                  <a:pos x="connsiteX17044" y="connsiteY17044"/>
                </a:cxn>
                <a:cxn ang="0">
                  <a:pos x="connsiteX17045" y="connsiteY17045"/>
                </a:cxn>
                <a:cxn ang="0">
                  <a:pos x="connsiteX17046" y="connsiteY17046"/>
                </a:cxn>
                <a:cxn ang="0">
                  <a:pos x="connsiteX17047" y="connsiteY17047"/>
                </a:cxn>
                <a:cxn ang="0">
                  <a:pos x="connsiteX17048" y="connsiteY17048"/>
                </a:cxn>
                <a:cxn ang="0">
                  <a:pos x="connsiteX17049" y="connsiteY17049"/>
                </a:cxn>
                <a:cxn ang="0">
                  <a:pos x="connsiteX17050" y="connsiteY17050"/>
                </a:cxn>
                <a:cxn ang="0">
                  <a:pos x="connsiteX17051" y="connsiteY17051"/>
                </a:cxn>
                <a:cxn ang="0">
                  <a:pos x="connsiteX17052" y="connsiteY17052"/>
                </a:cxn>
                <a:cxn ang="0">
                  <a:pos x="connsiteX17053" y="connsiteY17053"/>
                </a:cxn>
                <a:cxn ang="0">
                  <a:pos x="connsiteX17054" y="connsiteY17054"/>
                </a:cxn>
                <a:cxn ang="0">
                  <a:pos x="connsiteX17055" y="connsiteY17055"/>
                </a:cxn>
                <a:cxn ang="0">
                  <a:pos x="connsiteX17056" y="connsiteY17056"/>
                </a:cxn>
                <a:cxn ang="0">
                  <a:pos x="connsiteX17057" y="connsiteY17057"/>
                </a:cxn>
                <a:cxn ang="0">
                  <a:pos x="connsiteX17058" y="connsiteY17058"/>
                </a:cxn>
                <a:cxn ang="0">
                  <a:pos x="connsiteX17059" y="connsiteY17059"/>
                </a:cxn>
                <a:cxn ang="0">
                  <a:pos x="connsiteX17060" y="connsiteY17060"/>
                </a:cxn>
                <a:cxn ang="0">
                  <a:pos x="connsiteX17061" y="connsiteY17061"/>
                </a:cxn>
                <a:cxn ang="0">
                  <a:pos x="connsiteX17062" y="connsiteY17062"/>
                </a:cxn>
                <a:cxn ang="0">
                  <a:pos x="connsiteX17063" y="connsiteY17063"/>
                </a:cxn>
                <a:cxn ang="0">
                  <a:pos x="connsiteX17064" y="connsiteY17064"/>
                </a:cxn>
                <a:cxn ang="0">
                  <a:pos x="connsiteX17065" y="connsiteY17065"/>
                </a:cxn>
                <a:cxn ang="0">
                  <a:pos x="connsiteX17066" y="connsiteY17066"/>
                </a:cxn>
                <a:cxn ang="0">
                  <a:pos x="connsiteX17067" y="connsiteY17067"/>
                </a:cxn>
                <a:cxn ang="0">
                  <a:pos x="connsiteX17068" y="connsiteY17068"/>
                </a:cxn>
                <a:cxn ang="0">
                  <a:pos x="connsiteX17069" y="connsiteY17069"/>
                </a:cxn>
                <a:cxn ang="0">
                  <a:pos x="connsiteX17070" y="connsiteY17070"/>
                </a:cxn>
                <a:cxn ang="0">
                  <a:pos x="connsiteX17071" y="connsiteY17071"/>
                </a:cxn>
                <a:cxn ang="0">
                  <a:pos x="connsiteX17072" y="connsiteY17072"/>
                </a:cxn>
                <a:cxn ang="0">
                  <a:pos x="connsiteX17073" y="connsiteY17073"/>
                </a:cxn>
                <a:cxn ang="0">
                  <a:pos x="connsiteX17074" y="connsiteY17074"/>
                </a:cxn>
                <a:cxn ang="0">
                  <a:pos x="connsiteX17075" y="connsiteY17075"/>
                </a:cxn>
                <a:cxn ang="0">
                  <a:pos x="connsiteX17076" y="connsiteY17076"/>
                </a:cxn>
                <a:cxn ang="0">
                  <a:pos x="connsiteX17077" y="connsiteY17077"/>
                </a:cxn>
                <a:cxn ang="0">
                  <a:pos x="connsiteX17078" y="connsiteY17078"/>
                </a:cxn>
                <a:cxn ang="0">
                  <a:pos x="connsiteX17079" y="connsiteY17079"/>
                </a:cxn>
                <a:cxn ang="0">
                  <a:pos x="connsiteX17080" y="connsiteY17080"/>
                </a:cxn>
                <a:cxn ang="0">
                  <a:pos x="connsiteX17081" y="connsiteY17081"/>
                </a:cxn>
                <a:cxn ang="0">
                  <a:pos x="connsiteX17082" y="connsiteY17082"/>
                </a:cxn>
                <a:cxn ang="0">
                  <a:pos x="connsiteX17083" y="connsiteY17083"/>
                </a:cxn>
                <a:cxn ang="0">
                  <a:pos x="connsiteX17084" y="connsiteY17084"/>
                </a:cxn>
                <a:cxn ang="0">
                  <a:pos x="connsiteX17085" y="connsiteY17085"/>
                </a:cxn>
                <a:cxn ang="0">
                  <a:pos x="connsiteX17086" y="connsiteY17086"/>
                </a:cxn>
                <a:cxn ang="0">
                  <a:pos x="connsiteX17087" y="connsiteY17087"/>
                </a:cxn>
                <a:cxn ang="0">
                  <a:pos x="connsiteX17088" y="connsiteY17088"/>
                </a:cxn>
                <a:cxn ang="0">
                  <a:pos x="connsiteX17089" y="connsiteY17089"/>
                </a:cxn>
                <a:cxn ang="0">
                  <a:pos x="connsiteX17090" y="connsiteY17090"/>
                </a:cxn>
                <a:cxn ang="0">
                  <a:pos x="connsiteX17091" y="connsiteY17091"/>
                </a:cxn>
                <a:cxn ang="0">
                  <a:pos x="connsiteX17092" y="connsiteY17092"/>
                </a:cxn>
                <a:cxn ang="0">
                  <a:pos x="connsiteX17093" y="connsiteY17093"/>
                </a:cxn>
                <a:cxn ang="0">
                  <a:pos x="connsiteX17094" y="connsiteY17094"/>
                </a:cxn>
                <a:cxn ang="0">
                  <a:pos x="connsiteX17095" y="connsiteY17095"/>
                </a:cxn>
                <a:cxn ang="0">
                  <a:pos x="connsiteX17096" y="connsiteY17096"/>
                </a:cxn>
                <a:cxn ang="0">
                  <a:pos x="connsiteX17097" y="connsiteY17097"/>
                </a:cxn>
                <a:cxn ang="0">
                  <a:pos x="connsiteX17098" y="connsiteY17098"/>
                </a:cxn>
                <a:cxn ang="0">
                  <a:pos x="connsiteX17099" y="connsiteY17099"/>
                </a:cxn>
                <a:cxn ang="0">
                  <a:pos x="connsiteX17100" y="connsiteY17100"/>
                </a:cxn>
                <a:cxn ang="0">
                  <a:pos x="connsiteX17101" y="connsiteY17101"/>
                </a:cxn>
                <a:cxn ang="0">
                  <a:pos x="connsiteX17102" y="connsiteY17102"/>
                </a:cxn>
                <a:cxn ang="0">
                  <a:pos x="connsiteX17103" y="connsiteY17103"/>
                </a:cxn>
                <a:cxn ang="0">
                  <a:pos x="connsiteX17104" y="connsiteY17104"/>
                </a:cxn>
                <a:cxn ang="0">
                  <a:pos x="connsiteX17105" y="connsiteY17105"/>
                </a:cxn>
                <a:cxn ang="0">
                  <a:pos x="connsiteX17106" y="connsiteY17106"/>
                </a:cxn>
                <a:cxn ang="0">
                  <a:pos x="connsiteX17107" y="connsiteY17107"/>
                </a:cxn>
                <a:cxn ang="0">
                  <a:pos x="connsiteX17108" y="connsiteY17108"/>
                </a:cxn>
                <a:cxn ang="0">
                  <a:pos x="connsiteX17109" y="connsiteY17109"/>
                </a:cxn>
                <a:cxn ang="0">
                  <a:pos x="connsiteX17110" y="connsiteY17110"/>
                </a:cxn>
                <a:cxn ang="0">
                  <a:pos x="connsiteX17111" y="connsiteY17111"/>
                </a:cxn>
                <a:cxn ang="0">
                  <a:pos x="connsiteX17112" y="connsiteY17112"/>
                </a:cxn>
                <a:cxn ang="0">
                  <a:pos x="connsiteX17113" y="connsiteY17113"/>
                </a:cxn>
                <a:cxn ang="0">
                  <a:pos x="connsiteX17114" y="connsiteY17114"/>
                </a:cxn>
                <a:cxn ang="0">
                  <a:pos x="connsiteX17115" y="connsiteY17115"/>
                </a:cxn>
                <a:cxn ang="0">
                  <a:pos x="connsiteX17116" y="connsiteY17116"/>
                </a:cxn>
                <a:cxn ang="0">
                  <a:pos x="connsiteX17117" y="connsiteY17117"/>
                </a:cxn>
                <a:cxn ang="0">
                  <a:pos x="connsiteX17118" y="connsiteY17118"/>
                </a:cxn>
                <a:cxn ang="0">
                  <a:pos x="connsiteX17119" y="connsiteY17119"/>
                </a:cxn>
                <a:cxn ang="0">
                  <a:pos x="connsiteX17120" y="connsiteY17120"/>
                </a:cxn>
                <a:cxn ang="0">
                  <a:pos x="connsiteX17121" y="connsiteY17121"/>
                </a:cxn>
                <a:cxn ang="0">
                  <a:pos x="connsiteX17122" y="connsiteY17122"/>
                </a:cxn>
                <a:cxn ang="0">
                  <a:pos x="connsiteX17123" y="connsiteY17123"/>
                </a:cxn>
                <a:cxn ang="0">
                  <a:pos x="connsiteX17124" y="connsiteY17124"/>
                </a:cxn>
                <a:cxn ang="0">
                  <a:pos x="connsiteX17125" y="connsiteY17125"/>
                </a:cxn>
                <a:cxn ang="0">
                  <a:pos x="connsiteX17126" y="connsiteY17126"/>
                </a:cxn>
                <a:cxn ang="0">
                  <a:pos x="connsiteX17127" y="connsiteY17127"/>
                </a:cxn>
                <a:cxn ang="0">
                  <a:pos x="connsiteX17128" y="connsiteY17128"/>
                </a:cxn>
                <a:cxn ang="0">
                  <a:pos x="connsiteX17129" y="connsiteY17129"/>
                </a:cxn>
                <a:cxn ang="0">
                  <a:pos x="connsiteX17130" y="connsiteY17130"/>
                </a:cxn>
                <a:cxn ang="0">
                  <a:pos x="connsiteX17131" y="connsiteY17131"/>
                </a:cxn>
                <a:cxn ang="0">
                  <a:pos x="connsiteX17132" y="connsiteY17132"/>
                </a:cxn>
                <a:cxn ang="0">
                  <a:pos x="connsiteX17133" y="connsiteY17133"/>
                </a:cxn>
                <a:cxn ang="0">
                  <a:pos x="connsiteX17134" y="connsiteY17134"/>
                </a:cxn>
                <a:cxn ang="0">
                  <a:pos x="connsiteX17135" y="connsiteY17135"/>
                </a:cxn>
                <a:cxn ang="0">
                  <a:pos x="connsiteX17136" y="connsiteY17136"/>
                </a:cxn>
                <a:cxn ang="0">
                  <a:pos x="connsiteX17137" y="connsiteY17137"/>
                </a:cxn>
                <a:cxn ang="0">
                  <a:pos x="connsiteX17138" y="connsiteY17138"/>
                </a:cxn>
                <a:cxn ang="0">
                  <a:pos x="connsiteX17139" y="connsiteY17139"/>
                </a:cxn>
                <a:cxn ang="0">
                  <a:pos x="connsiteX17140" y="connsiteY17140"/>
                </a:cxn>
                <a:cxn ang="0">
                  <a:pos x="connsiteX17141" y="connsiteY17141"/>
                </a:cxn>
                <a:cxn ang="0">
                  <a:pos x="connsiteX17142" y="connsiteY17142"/>
                </a:cxn>
                <a:cxn ang="0">
                  <a:pos x="connsiteX17143" y="connsiteY17143"/>
                </a:cxn>
                <a:cxn ang="0">
                  <a:pos x="connsiteX17144" y="connsiteY17144"/>
                </a:cxn>
                <a:cxn ang="0">
                  <a:pos x="connsiteX17145" y="connsiteY17145"/>
                </a:cxn>
                <a:cxn ang="0">
                  <a:pos x="connsiteX17146" y="connsiteY17146"/>
                </a:cxn>
                <a:cxn ang="0">
                  <a:pos x="connsiteX17147" y="connsiteY17147"/>
                </a:cxn>
                <a:cxn ang="0">
                  <a:pos x="connsiteX17148" y="connsiteY17148"/>
                </a:cxn>
                <a:cxn ang="0">
                  <a:pos x="connsiteX17149" y="connsiteY17149"/>
                </a:cxn>
                <a:cxn ang="0">
                  <a:pos x="connsiteX17150" y="connsiteY17150"/>
                </a:cxn>
                <a:cxn ang="0">
                  <a:pos x="connsiteX17151" y="connsiteY17151"/>
                </a:cxn>
                <a:cxn ang="0">
                  <a:pos x="connsiteX17152" y="connsiteY17152"/>
                </a:cxn>
                <a:cxn ang="0">
                  <a:pos x="connsiteX17153" y="connsiteY17153"/>
                </a:cxn>
                <a:cxn ang="0">
                  <a:pos x="connsiteX17154" y="connsiteY17154"/>
                </a:cxn>
                <a:cxn ang="0">
                  <a:pos x="connsiteX17155" y="connsiteY17155"/>
                </a:cxn>
                <a:cxn ang="0">
                  <a:pos x="connsiteX17156" y="connsiteY17156"/>
                </a:cxn>
                <a:cxn ang="0">
                  <a:pos x="connsiteX17157" y="connsiteY17157"/>
                </a:cxn>
                <a:cxn ang="0">
                  <a:pos x="connsiteX17158" y="connsiteY17158"/>
                </a:cxn>
                <a:cxn ang="0">
                  <a:pos x="connsiteX17159" y="connsiteY17159"/>
                </a:cxn>
                <a:cxn ang="0">
                  <a:pos x="connsiteX17160" y="connsiteY17160"/>
                </a:cxn>
                <a:cxn ang="0">
                  <a:pos x="connsiteX17161" y="connsiteY17161"/>
                </a:cxn>
                <a:cxn ang="0">
                  <a:pos x="connsiteX17162" y="connsiteY17162"/>
                </a:cxn>
                <a:cxn ang="0">
                  <a:pos x="connsiteX17163" y="connsiteY17163"/>
                </a:cxn>
                <a:cxn ang="0">
                  <a:pos x="connsiteX17164" y="connsiteY17164"/>
                </a:cxn>
                <a:cxn ang="0">
                  <a:pos x="connsiteX17165" y="connsiteY17165"/>
                </a:cxn>
                <a:cxn ang="0">
                  <a:pos x="connsiteX17166" y="connsiteY17166"/>
                </a:cxn>
                <a:cxn ang="0">
                  <a:pos x="connsiteX17167" y="connsiteY17167"/>
                </a:cxn>
                <a:cxn ang="0">
                  <a:pos x="connsiteX17168" y="connsiteY17168"/>
                </a:cxn>
                <a:cxn ang="0">
                  <a:pos x="connsiteX17169" y="connsiteY17169"/>
                </a:cxn>
                <a:cxn ang="0">
                  <a:pos x="connsiteX17170" y="connsiteY17170"/>
                </a:cxn>
                <a:cxn ang="0">
                  <a:pos x="connsiteX17171" y="connsiteY17171"/>
                </a:cxn>
                <a:cxn ang="0">
                  <a:pos x="connsiteX17172" y="connsiteY17172"/>
                </a:cxn>
                <a:cxn ang="0">
                  <a:pos x="connsiteX17173" y="connsiteY17173"/>
                </a:cxn>
                <a:cxn ang="0">
                  <a:pos x="connsiteX17174" y="connsiteY17174"/>
                </a:cxn>
                <a:cxn ang="0">
                  <a:pos x="connsiteX17175" y="connsiteY17175"/>
                </a:cxn>
                <a:cxn ang="0">
                  <a:pos x="connsiteX17176" y="connsiteY17176"/>
                </a:cxn>
                <a:cxn ang="0">
                  <a:pos x="connsiteX17177" y="connsiteY17177"/>
                </a:cxn>
                <a:cxn ang="0">
                  <a:pos x="connsiteX17178" y="connsiteY17178"/>
                </a:cxn>
                <a:cxn ang="0">
                  <a:pos x="connsiteX17179" y="connsiteY17179"/>
                </a:cxn>
                <a:cxn ang="0">
                  <a:pos x="connsiteX17180" y="connsiteY17180"/>
                </a:cxn>
                <a:cxn ang="0">
                  <a:pos x="connsiteX17181" y="connsiteY17181"/>
                </a:cxn>
                <a:cxn ang="0">
                  <a:pos x="connsiteX17182" y="connsiteY17182"/>
                </a:cxn>
                <a:cxn ang="0">
                  <a:pos x="connsiteX17183" y="connsiteY17183"/>
                </a:cxn>
                <a:cxn ang="0">
                  <a:pos x="connsiteX17184" y="connsiteY17184"/>
                </a:cxn>
                <a:cxn ang="0">
                  <a:pos x="connsiteX17185" y="connsiteY17185"/>
                </a:cxn>
                <a:cxn ang="0">
                  <a:pos x="connsiteX17186" y="connsiteY17186"/>
                </a:cxn>
                <a:cxn ang="0">
                  <a:pos x="connsiteX17187" y="connsiteY17187"/>
                </a:cxn>
                <a:cxn ang="0">
                  <a:pos x="connsiteX17188" y="connsiteY17188"/>
                </a:cxn>
                <a:cxn ang="0">
                  <a:pos x="connsiteX17189" y="connsiteY17189"/>
                </a:cxn>
                <a:cxn ang="0">
                  <a:pos x="connsiteX17190" y="connsiteY17190"/>
                </a:cxn>
                <a:cxn ang="0">
                  <a:pos x="connsiteX17191" y="connsiteY17191"/>
                </a:cxn>
                <a:cxn ang="0">
                  <a:pos x="connsiteX17192" y="connsiteY17192"/>
                </a:cxn>
                <a:cxn ang="0">
                  <a:pos x="connsiteX17193" y="connsiteY17193"/>
                </a:cxn>
                <a:cxn ang="0">
                  <a:pos x="connsiteX17194" y="connsiteY17194"/>
                </a:cxn>
                <a:cxn ang="0">
                  <a:pos x="connsiteX17195" y="connsiteY17195"/>
                </a:cxn>
                <a:cxn ang="0">
                  <a:pos x="connsiteX17196" y="connsiteY17196"/>
                </a:cxn>
                <a:cxn ang="0">
                  <a:pos x="connsiteX17197" y="connsiteY17197"/>
                </a:cxn>
                <a:cxn ang="0">
                  <a:pos x="connsiteX17198" y="connsiteY17198"/>
                </a:cxn>
                <a:cxn ang="0">
                  <a:pos x="connsiteX17199" y="connsiteY17199"/>
                </a:cxn>
                <a:cxn ang="0">
                  <a:pos x="connsiteX17200" y="connsiteY17200"/>
                </a:cxn>
                <a:cxn ang="0">
                  <a:pos x="connsiteX17201" y="connsiteY17201"/>
                </a:cxn>
                <a:cxn ang="0">
                  <a:pos x="connsiteX17202" y="connsiteY17202"/>
                </a:cxn>
                <a:cxn ang="0">
                  <a:pos x="connsiteX17203" y="connsiteY17203"/>
                </a:cxn>
                <a:cxn ang="0">
                  <a:pos x="connsiteX17204" y="connsiteY17204"/>
                </a:cxn>
                <a:cxn ang="0">
                  <a:pos x="connsiteX17205" y="connsiteY17205"/>
                </a:cxn>
                <a:cxn ang="0">
                  <a:pos x="connsiteX17206" y="connsiteY17206"/>
                </a:cxn>
                <a:cxn ang="0">
                  <a:pos x="connsiteX17207" y="connsiteY17207"/>
                </a:cxn>
                <a:cxn ang="0">
                  <a:pos x="connsiteX17208" y="connsiteY17208"/>
                </a:cxn>
                <a:cxn ang="0">
                  <a:pos x="connsiteX17209" y="connsiteY17209"/>
                </a:cxn>
                <a:cxn ang="0">
                  <a:pos x="connsiteX17210" y="connsiteY17210"/>
                </a:cxn>
                <a:cxn ang="0">
                  <a:pos x="connsiteX17211" y="connsiteY17211"/>
                </a:cxn>
                <a:cxn ang="0">
                  <a:pos x="connsiteX17212" y="connsiteY17212"/>
                </a:cxn>
                <a:cxn ang="0">
                  <a:pos x="connsiteX17213" y="connsiteY17213"/>
                </a:cxn>
                <a:cxn ang="0">
                  <a:pos x="connsiteX17214" y="connsiteY17214"/>
                </a:cxn>
                <a:cxn ang="0">
                  <a:pos x="connsiteX17215" y="connsiteY17215"/>
                </a:cxn>
                <a:cxn ang="0">
                  <a:pos x="connsiteX17216" y="connsiteY17216"/>
                </a:cxn>
                <a:cxn ang="0">
                  <a:pos x="connsiteX17217" y="connsiteY17217"/>
                </a:cxn>
                <a:cxn ang="0">
                  <a:pos x="connsiteX17218" y="connsiteY17218"/>
                </a:cxn>
                <a:cxn ang="0">
                  <a:pos x="connsiteX17219" y="connsiteY17219"/>
                </a:cxn>
                <a:cxn ang="0">
                  <a:pos x="connsiteX17220" y="connsiteY17220"/>
                </a:cxn>
                <a:cxn ang="0">
                  <a:pos x="connsiteX17221" y="connsiteY17221"/>
                </a:cxn>
                <a:cxn ang="0">
                  <a:pos x="connsiteX17222" y="connsiteY17222"/>
                </a:cxn>
                <a:cxn ang="0">
                  <a:pos x="connsiteX17223" y="connsiteY17223"/>
                </a:cxn>
                <a:cxn ang="0">
                  <a:pos x="connsiteX17224" y="connsiteY17224"/>
                </a:cxn>
                <a:cxn ang="0">
                  <a:pos x="connsiteX17225" y="connsiteY17225"/>
                </a:cxn>
                <a:cxn ang="0">
                  <a:pos x="connsiteX17226" y="connsiteY17226"/>
                </a:cxn>
                <a:cxn ang="0">
                  <a:pos x="connsiteX17227" y="connsiteY17227"/>
                </a:cxn>
                <a:cxn ang="0">
                  <a:pos x="connsiteX17228" y="connsiteY17228"/>
                </a:cxn>
                <a:cxn ang="0">
                  <a:pos x="connsiteX17229" y="connsiteY17229"/>
                </a:cxn>
                <a:cxn ang="0">
                  <a:pos x="connsiteX17230" y="connsiteY17230"/>
                </a:cxn>
                <a:cxn ang="0">
                  <a:pos x="connsiteX17231" y="connsiteY17231"/>
                </a:cxn>
                <a:cxn ang="0">
                  <a:pos x="connsiteX17232" y="connsiteY17232"/>
                </a:cxn>
                <a:cxn ang="0">
                  <a:pos x="connsiteX17233" y="connsiteY17233"/>
                </a:cxn>
                <a:cxn ang="0">
                  <a:pos x="connsiteX17234" y="connsiteY17234"/>
                </a:cxn>
                <a:cxn ang="0">
                  <a:pos x="connsiteX17235" y="connsiteY17235"/>
                </a:cxn>
                <a:cxn ang="0">
                  <a:pos x="connsiteX17236" y="connsiteY17236"/>
                </a:cxn>
                <a:cxn ang="0">
                  <a:pos x="connsiteX17237" y="connsiteY17237"/>
                </a:cxn>
                <a:cxn ang="0">
                  <a:pos x="connsiteX17238" y="connsiteY17238"/>
                </a:cxn>
                <a:cxn ang="0">
                  <a:pos x="connsiteX17239" y="connsiteY17239"/>
                </a:cxn>
                <a:cxn ang="0">
                  <a:pos x="connsiteX17240" y="connsiteY17240"/>
                </a:cxn>
                <a:cxn ang="0">
                  <a:pos x="connsiteX17241" y="connsiteY17241"/>
                </a:cxn>
                <a:cxn ang="0">
                  <a:pos x="connsiteX17242" y="connsiteY17242"/>
                </a:cxn>
                <a:cxn ang="0">
                  <a:pos x="connsiteX17243" y="connsiteY17243"/>
                </a:cxn>
                <a:cxn ang="0">
                  <a:pos x="connsiteX17244" y="connsiteY17244"/>
                </a:cxn>
                <a:cxn ang="0">
                  <a:pos x="connsiteX17245" y="connsiteY17245"/>
                </a:cxn>
                <a:cxn ang="0">
                  <a:pos x="connsiteX17246" y="connsiteY17246"/>
                </a:cxn>
                <a:cxn ang="0">
                  <a:pos x="connsiteX17247" y="connsiteY17247"/>
                </a:cxn>
                <a:cxn ang="0">
                  <a:pos x="connsiteX17248" y="connsiteY17248"/>
                </a:cxn>
                <a:cxn ang="0">
                  <a:pos x="connsiteX17249" y="connsiteY17249"/>
                </a:cxn>
                <a:cxn ang="0">
                  <a:pos x="connsiteX17250" y="connsiteY17250"/>
                </a:cxn>
                <a:cxn ang="0">
                  <a:pos x="connsiteX17251" y="connsiteY17251"/>
                </a:cxn>
                <a:cxn ang="0">
                  <a:pos x="connsiteX17252" y="connsiteY17252"/>
                </a:cxn>
                <a:cxn ang="0">
                  <a:pos x="connsiteX17253" y="connsiteY17253"/>
                </a:cxn>
                <a:cxn ang="0">
                  <a:pos x="connsiteX17254" y="connsiteY17254"/>
                </a:cxn>
                <a:cxn ang="0">
                  <a:pos x="connsiteX17255" y="connsiteY17255"/>
                </a:cxn>
                <a:cxn ang="0">
                  <a:pos x="connsiteX17256" y="connsiteY17256"/>
                </a:cxn>
                <a:cxn ang="0">
                  <a:pos x="connsiteX17257" y="connsiteY17257"/>
                </a:cxn>
                <a:cxn ang="0">
                  <a:pos x="connsiteX17258" y="connsiteY17258"/>
                </a:cxn>
                <a:cxn ang="0">
                  <a:pos x="connsiteX17259" y="connsiteY17259"/>
                </a:cxn>
                <a:cxn ang="0">
                  <a:pos x="connsiteX17260" y="connsiteY17260"/>
                </a:cxn>
                <a:cxn ang="0">
                  <a:pos x="connsiteX17261" y="connsiteY17261"/>
                </a:cxn>
                <a:cxn ang="0">
                  <a:pos x="connsiteX17262" y="connsiteY17262"/>
                </a:cxn>
                <a:cxn ang="0">
                  <a:pos x="connsiteX17263" y="connsiteY17263"/>
                </a:cxn>
                <a:cxn ang="0">
                  <a:pos x="connsiteX17264" y="connsiteY17264"/>
                </a:cxn>
                <a:cxn ang="0">
                  <a:pos x="connsiteX17265" y="connsiteY17265"/>
                </a:cxn>
                <a:cxn ang="0">
                  <a:pos x="connsiteX17266" y="connsiteY17266"/>
                </a:cxn>
                <a:cxn ang="0">
                  <a:pos x="connsiteX17267" y="connsiteY17267"/>
                </a:cxn>
                <a:cxn ang="0">
                  <a:pos x="connsiteX17268" y="connsiteY17268"/>
                </a:cxn>
                <a:cxn ang="0">
                  <a:pos x="connsiteX17269" y="connsiteY17269"/>
                </a:cxn>
                <a:cxn ang="0">
                  <a:pos x="connsiteX17270" y="connsiteY17270"/>
                </a:cxn>
                <a:cxn ang="0">
                  <a:pos x="connsiteX17271" y="connsiteY17271"/>
                </a:cxn>
                <a:cxn ang="0">
                  <a:pos x="connsiteX17272" y="connsiteY17272"/>
                </a:cxn>
                <a:cxn ang="0">
                  <a:pos x="connsiteX17273" y="connsiteY17273"/>
                </a:cxn>
                <a:cxn ang="0">
                  <a:pos x="connsiteX17274" y="connsiteY17274"/>
                </a:cxn>
                <a:cxn ang="0">
                  <a:pos x="connsiteX17275" y="connsiteY17275"/>
                </a:cxn>
                <a:cxn ang="0">
                  <a:pos x="connsiteX17276" y="connsiteY17276"/>
                </a:cxn>
                <a:cxn ang="0">
                  <a:pos x="connsiteX17277" y="connsiteY17277"/>
                </a:cxn>
                <a:cxn ang="0">
                  <a:pos x="connsiteX17278" y="connsiteY17278"/>
                </a:cxn>
                <a:cxn ang="0">
                  <a:pos x="connsiteX17279" y="connsiteY17279"/>
                </a:cxn>
                <a:cxn ang="0">
                  <a:pos x="connsiteX17280" y="connsiteY17280"/>
                </a:cxn>
                <a:cxn ang="0">
                  <a:pos x="connsiteX17281" y="connsiteY17281"/>
                </a:cxn>
                <a:cxn ang="0">
                  <a:pos x="connsiteX17282" y="connsiteY17282"/>
                </a:cxn>
                <a:cxn ang="0">
                  <a:pos x="connsiteX17283" y="connsiteY17283"/>
                </a:cxn>
                <a:cxn ang="0">
                  <a:pos x="connsiteX17284" y="connsiteY17284"/>
                </a:cxn>
                <a:cxn ang="0">
                  <a:pos x="connsiteX17285" y="connsiteY17285"/>
                </a:cxn>
                <a:cxn ang="0">
                  <a:pos x="connsiteX17286" y="connsiteY17286"/>
                </a:cxn>
                <a:cxn ang="0">
                  <a:pos x="connsiteX17287" y="connsiteY17287"/>
                </a:cxn>
                <a:cxn ang="0">
                  <a:pos x="connsiteX17288" y="connsiteY17288"/>
                </a:cxn>
                <a:cxn ang="0">
                  <a:pos x="connsiteX17289" y="connsiteY17289"/>
                </a:cxn>
                <a:cxn ang="0">
                  <a:pos x="connsiteX17290" y="connsiteY17290"/>
                </a:cxn>
                <a:cxn ang="0">
                  <a:pos x="connsiteX17291" y="connsiteY17291"/>
                </a:cxn>
                <a:cxn ang="0">
                  <a:pos x="connsiteX17292" y="connsiteY17292"/>
                </a:cxn>
                <a:cxn ang="0">
                  <a:pos x="connsiteX17293" y="connsiteY17293"/>
                </a:cxn>
                <a:cxn ang="0">
                  <a:pos x="connsiteX17294" y="connsiteY17294"/>
                </a:cxn>
                <a:cxn ang="0">
                  <a:pos x="connsiteX17295" y="connsiteY17295"/>
                </a:cxn>
                <a:cxn ang="0">
                  <a:pos x="connsiteX17296" y="connsiteY17296"/>
                </a:cxn>
                <a:cxn ang="0">
                  <a:pos x="connsiteX17297" y="connsiteY17297"/>
                </a:cxn>
                <a:cxn ang="0">
                  <a:pos x="connsiteX17298" y="connsiteY17298"/>
                </a:cxn>
                <a:cxn ang="0">
                  <a:pos x="connsiteX17299" y="connsiteY17299"/>
                </a:cxn>
                <a:cxn ang="0">
                  <a:pos x="connsiteX17300" y="connsiteY17300"/>
                </a:cxn>
                <a:cxn ang="0">
                  <a:pos x="connsiteX17301" y="connsiteY17301"/>
                </a:cxn>
                <a:cxn ang="0">
                  <a:pos x="connsiteX17302" y="connsiteY17302"/>
                </a:cxn>
                <a:cxn ang="0">
                  <a:pos x="connsiteX17303" y="connsiteY17303"/>
                </a:cxn>
                <a:cxn ang="0">
                  <a:pos x="connsiteX17304" y="connsiteY17304"/>
                </a:cxn>
                <a:cxn ang="0">
                  <a:pos x="connsiteX17305" y="connsiteY17305"/>
                </a:cxn>
                <a:cxn ang="0">
                  <a:pos x="connsiteX17306" y="connsiteY17306"/>
                </a:cxn>
                <a:cxn ang="0">
                  <a:pos x="connsiteX17307" y="connsiteY17307"/>
                </a:cxn>
                <a:cxn ang="0">
                  <a:pos x="connsiteX17308" y="connsiteY17308"/>
                </a:cxn>
                <a:cxn ang="0">
                  <a:pos x="connsiteX17309" y="connsiteY17309"/>
                </a:cxn>
                <a:cxn ang="0">
                  <a:pos x="connsiteX17310" y="connsiteY17310"/>
                </a:cxn>
                <a:cxn ang="0">
                  <a:pos x="connsiteX17311" y="connsiteY17311"/>
                </a:cxn>
                <a:cxn ang="0">
                  <a:pos x="connsiteX17312" y="connsiteY17312"/>
                </a:cxn>
                <a:cxn ang="0">
                  <a:pos x="connsiteX17313" y="connsiteY17313"/>
                </a:cxn>
                <a:cxn ang="0">
                  <a:pos x="connsiteX17314" y="connsiteY17314"/>
                </a:cxn>
                <a:cxn ang="0">
                  <a:pos x="connsiteX17315" y="connsiteY17315"/>
                </a:cxn>
                <a:cxn ang="0">
                  <a:pos x="connsiteX17316" y="connsiteY17316"/>
                </a:cxn>
                <a:cxn ang="0">
                  <a:pos x="connsiteX17317" y="connsiteY17317"/>
                </a:cxn>
                <a:cxn ang="0">
                  <a:pos x="connsiteX17318" y="connsiteY17318"/>
                </a:cxn>
                <a:cxn ang="0">
                  <a:pos x="connsiteX17319" y="connsiteY17319"/>
                </a:cxn>
                <a:cxn ang="0">
                  <a:pos x="connsiteX17320" y="connsiteY17320"/>
                </a:cxn>
                <a:cxn ang="0">
                  <a:pos x="connsiteX17321" y="connsiteY17321"/>
                </a:cxn>
                <a:cxn ang="0">
                  <a:pos x="connsiteX17322" y="connsiteY17322"/>
                </a:cxn>
                <a:cxn ang="0">
                  <a:pos x="connsiteX17323" y="connsiteY17323"/>
                </a:cxn>
                <a:cxn ang="0">
                  <a:pos x="connsiteX17324" y="connsiteY17324"/>
                </a:cxn>
                <a:cxn ang="0">
                  <a:pos x="connsiteX17325" y="connsiteY17325"/>
                </a:cxn>
                <a:cxn ang="0">
                  <a:pos x="connsiteX17326" y="connsiteY17326"/>
                </a:cxn>
                <a:cxn ang="0">
                  <a:pos x="connsiteX17327" y="connsiteY17327"/>
                </a:cxn>
                <a:cxn ang="0">
                  <a:pos x="connsiteX17328" y="connsiteY17328"/>
                </a:cxn>
                <a:cxn ang="0">
                  <a:pos x="connsiteX17329" y="connsiteY17329"/>
                </a:cxn>
                <a:cxn ang="0">
                  <a:pos x="connsiteX17330" y="connsiteY17330"/>
                </a:cxn>
                <a:cxn ang="0">
                  <a:pos x="connsiteX17331" y="connsiteY17331"/>
                </a:cxn>
                <a:cxn ang="0">
                  <a:pos x="connsiteX17332" y="connsiteY17332"/>
                </a:cxn>
                <a:cxn ang="0">
                  <a:pos x="connsiteX17333" y="connsiteY17333"/>
                </a:cxn>
                <a:cxn ang="0">
                  <a:pos x="connsiteX17334" y="connsiteY17334"/>
                </a:cxn>
                <a:cxn ang="0">
                  <a:pos x="connsiteX17335" y="connsiteY17335"/>
                </a:cxn>
                <a:cxn ang="0">
                  <a:pos x="connsiteX17336" y="connsiteY17336"/>
                </a:cxn>
                <a:cxn ang="0">
                  <a:pos x="connsiteX17337" y="connsiteY17337"/>
                </a:cxn>
                <a:cxn ang="0">
                  <a:pos x="connsiteX17338" y="connsiteY17338"/>
                </a:cxn>
                <a:cxn ang="0">
                  <a:pos x="connsiteX17339" y="connsiteY17339"/>
                </a:cxn>
                <a:cxn ang="0">
                  <a:pos x="connsiteX17340" y="connsiteY17340"/>
                </a:cxn>
                <a:cxn ang="0">
                  <a:pos x="connsiteX17341" y="connsiteY17341"/>
                </a:cxn>
                <a:cxn ang="0">
                  <a:pos x="connsiteX17342" y="connsiteY17342"/>
                </a:cxn>
                <a:cxn ang="0">
                  <a:pos x="connsiteX17343" y="connsiteY17343"/>
                </a:cxn>
                <a:cxn ang="0">
                  <a:pos x="connsiteX17344" y="connsiteY17344"/>
                </a:cxn>
                <a:cxn ang="0">
                  <a:pos x="connsiteX17345" y="connsiteY17345"/>
                </a:cxn>
                <a:cxn ang="0">
                  <a:pos x="connsiteX17346" y="connsiteY17346"/>
                </a:cxn>
                <a:cxn ang="0">
                  <a:pos x="connsiteX17347" y="connsiteY17347"/>
                </a:cxn>
                <a:cxn ang="0">
                  <a:pos x="connsiteX17348" y="connsiteY17348"/>
                </a:cxn>
                <a:cxn ang="0">
                  <a:pos x="connsiteX17349" y="connsiteY17349"/>
                </a:cxn>
                <a:cxn ang="0">
                  <a:pos x="connsiteX17350" y="connsiteY17350"/>
                </a:cxn>
                <a:cxn ang="0">
                  <a:pos x="connsiteX17351" y="connsiteY17351"/>
                </a:cxn>
                <a:cxn ang="0">
                  <a:pos x="connsiteX17352" y="connsiteY17352"/>
                </a:cxn>
                <a:cxn ang="0">
                  <a:pos x="connsiteX17353" y="connsiteY17353"/>
                </a:cxn>
                <a:cxn ang="0">
                  <a:pos x="connsiteX17354" y="connsiteY17354"/>
                </a:cxn>
                <a:cxn ang="0">
                  <a:pos x="connsiteX17355" y="connsiteY17355"/>
                </a:cxn>
                <a:cxn ang="0">
                  <a:pos x="connsiteX17356" y="connsiteY17356"/>
                </a:cxn>
                <a:cxn ang="0">
                  <a:pos x="connsiteX17357" y="connsiteY17357"/>
                </a:cxn>
                <a:cxn ang="0">
                  <a:pos x="connsiteX17358" y="connsiteY17358"/>
                </a:cxn>
                <a:cxn ang="0">
                  <a:pos x="connsiteX17359" y="connsiteY17359"/>
                </a:cxn>
                <a:cxn ang="0">
                  <a:pos x="connsiteX17360" y="connsiteY17360"/>
                </a:cxn>
                <a:cxn ang="0">
                  <a:pos x="connsiteX17361" y="connsiteY17361"/>
                </a:cxn>
                <a:cxn ang="0">
                  <a:pos x="connsiteX17362" y="connsiteY17362"/>
                </a:cxn>
                <a:cxn ang="0">
                  <a:pos x="connsiteX17363" y="connsiteY17363"/>
                </a:cxn>
                <a:cxn ang="0">
                  <a:pos x="connsiteX17364" y="connsiteY17364"/>
                </a:cxn>
                <a:cxn ang="0">
                  <a:pos x="connsiteX17365" y="connsiteY17365"/>
                </a:cxn>
                <a:cxn ang="0">
                  <a:pos x="connsiteX17366" y="connsiteY17366"/>
                </a:cxn>
                <a:cxn ang="0">
                  <a:pos x="connsiteX17367" y="connsiteY17367"/>
                </a:cxn>
                <a:cxn ang="0">
                  <a:pos x="connsiteX17368" y="connsiteY17368"/>
                </a:cxn>
                <a:cxn ang="0">
                  <a:pos x="connsiteX17369" y="connsiteY17369"/>
                </a:cxn>
                <a:cxn ang="0">
                  <a:pos x="connsiteX17370" y="connsiteY17370"/>
                </a:cxn>
                <a:cxn ang="0">
                  <a:pos x="connsiteX17371" y="connsiteY17371"/>
                </a:cxn>
                <a:cxn ang="0">
                  <a:pos x="connsiteX17372" y="connsiteY17372"/>
                </a:cxn>
                <a:cxn ang="0">
                  <a:pos x="connsiteX17373" y="connsiteY17373"/>
                </a:cxn>
                <a:cxn ang="0">
                  <a:pos x="connsiteX17374" y="connsiteY17374"/>
                </a:cxn>
                <a:cxn ang="0">
                  <a:pos x="connsiteX17375" y="connsiteY17375"/>
                </a:cxn>
                <a:cxn ang="0">
                  <a:pos x="connsiteX17376" y="connsiteY17376"/>
                </a:cxn>
                <a:cxn ang="0">
                  <a:pos x="connsiteX17377" y="connsiteY17377"/>
                </a:cxn>
                <a:cxn ang="0">
                  <a:pos x="connsiteX17378" y="connsiteY17378"/>
                </a:cxn>
                <a:cxn ang="0">
                  <a:pos x="connsiteX17379" y="connsiteY17379"/>
                </a:cxn>
                <a:cxn ang="0">
                  <a:pos x="connsiteX17380" y="connsiteY17380"/>
                </a:cxn>
                <a:cxn ang="0">
                  <a:pos x="connsiteX17381" y="connsiteY17381"/>
                </a:cxn>
                <a:cxn ang="0">
                  <a:pos x="connsiteX17382" y="connsiteY17382"/>
                </a:cxn>
                <a:cxn ang="0">
                  <a:pos x="connsiteX17383" y="connsiteY17383"/>
                </a:cxn>
                <a:cxn ang="0">
                  <a:pos x="connsiteX17384" y="connsiteY17384"/>
                </a:cxn>
                <a:cxn ang="0">
                  <a:pos x="connsiteX17385" y="connsiteY17385"/>
                </a:cxn>
                <a:cxn ang="0">
                  <a:pos x="connsiteX17386" y="connsiteY17386"/>
                </a:cxn>
                <a:cxn ang="0">
                  <a:pos x="connsiteX17387" y="connsiteY17387"/>
                </a:cxn>
                <a:cxn ang="0">
                  <a:pos x="connsiteX17388" y="connsiteY17388"/>
                </a:cxn>
                <a:cxn ang="0">
                  <a:pos x="connsiteX17389" y="connsiteY17389"/>
                </a:cxn>
                <a:cxn ang="0">
                  <a:pos x="connsiteX17390" y="connsiteY17390"/>
                </a:cxn>
                <a:cxn ang="0">
                  <a:pos x="connsiteX17391" y="connsiteY17391"/>
                </a:cxn>
                <a:cxn ang="0">
                  <a:pos x="connsiteX17392" y="connsiteY17392"/>
                </a:cxn>
                <a:cxn ang="0">
                  <a:pos x="connsiteX17393" y="connsiteY17393"/>
                </a:cxn>
                <a:cxn ang="0">
                  <a:pos x="connsiteX17394" y="connsiteY17394"/>
                </a:cxn>
                <a:cxn ang="0">
                  <a:pos x="connsiteX17395" y="connsiteY17395"/>
                </a:cxn>
                <a:cxn ang="0">
                  <a:pos x="connsiteX17396" y="connsiteY17396"/>
                </a:cxn>
                <a:cxn ang="0">
                  <a:pos x="connsiteX17397" y="connsiteY17397"/>
                </a:cxn>
                <a:cxn ang="0">
                  <a:pos x="connsiteX17398" y="connsiteY17398"/>
                </a:cxn>
                <a:cxn ang="0">
                  <a:pos x="connsiteX17399" y="connsiteY17399"/>
                </a:cxn>
                <a:cxn ang="0">
                  <a:pos x="connsiteX17400" y="connsiteY17400"/>
                </a:cxn>
                <a:cxn ang="0">
                  <a:pos x="connsiteX17401" y="connsiteY17401"/>
                </a:cxn>
                <a:cxn ang="0">
                  <a:pos x="connsiteX17402" y="connsiteY17402"/>
                </a:cxn>
                <a:cxn ang="0">
                  <a:pos x="connsiteX17403" y="connsiteY17403"/>
                </a:cxn>
                <a:cxn ang="0">
                  <a:pos x="connsiteX17404" y="connsiteY17404"/>
                </a:cxn>
                <a:cxn ang="0">
                  <a:pos x="connsiteX17405" y="connsiteY17405"/>
                </a:cxn>
                <a:cxn ang="0">
                  <a:pos x="connsiteX17406" y="connsiteY17406"/>
                </a:cxn>
                <a:cxn ang="0">
                  <a:pos x="connsiteX17407" y="connsiteY17407"/>
                </a:cxn>
                <a:cxn ang="0">
                  <a:pos x="connsiteX17408" y="connsiteY17408"/>
                </a:cxn>
                <a:cxn ang="0">
                  <a:pos x="connsiteX17409" y="connsiteY17409"/>
                </a:cxn>
                <a:cxn ang="0">
                  <a:pos x="connsiteX17410" y="connsiteY17410"/>
                </a:cxn>
                <a:cxn ang="0">
                  <a:pos x="connsiteX17411" y="connsiteY17411"/>
                </a:cxn>
                <a:cxn ang="0">
                  <a:pos x="connsiteX17412" y="connsiteY17412"/>
                </a:cxn>
                <a:cxn ang="0">
                  <a:pos x="connsiteX17413" y="connsiteY17413"/>
                </a:cxn>
                <a:cxn ang="0">
                  <a:pos x="connsiteX17414" y="connsiteY17414"/>
                </a:cxn>
                <a:cxn ang="0">
                  <a:pos x="connsiteX17415" y="connsiteY17415"/>
                </a:cxn>
                <a:cxn ang="0">
                  <a:pos x="connsiteX17416" y="connsiteY17416"/>
                </a:cxn>
                <a:cxn ang="0">
                  <a:pos x="connsiteX17417" y="connsiteY17417"/>
                </a:cxn>
                <a:cxn ang="0">
                  <a:pos x="connsiteX17418" y="connsiteY17418"/>
                </a:cxn>
                <a:cxn ang="0">
                  <a:pos x="connsiteX17419" y="connsiteY17419"/>
                </a:cxn>
                <a:cxn ang="0">
                  <a:pos x="connsiteX17420" y="connsiteY17420"/>
                </a:cxn>
                <a:cxn ang="0">
                  <a:pos x="connsiteX17421" y="connsiteY17421"/>
                </a:cxn>
                <a:cxn ang="0">
                  <a:pos x="connsiteX17422" y="connsiteY17422"/>
                </a:cxn>
                <a:cxn ang="0">
                  <a:pos x="connsiteX17423" y="connsiteY17423"/>
                </a:cxn>
                <a:cxn ang="0">
                  <a:pos x="connsiteX17424" y="connsiteY17424"/>
                </a:cxn>
                <a:cxn ang="0">
                  <a:pos x="connsiteX17425" y="connsiteY17425"/>
                </a:cxn>
                <a:cxn ang="0">
                  <a:pos x="connsiteX17426" y="connsiteY17426"/>
                </a:cxn>
                <a:cxn ang="0">
                  <a:pos x="connsiteX17427" y="connsiteY17427"/>
                </a:cxn>
                <a:cxn ang="0">
                  <a:pos x="connsiteX17428" y="connsiteY17428"/>
                </a:cxn>
                <a:cxn ang="0">
                  <a:pos x="connsiteX17429" y="connsiteY17429"/>
                </a:cxn>
                <a:cxn ang="0">
                  <a:pos x="connsiteX17430" y="connsiteY17430"/>
                </a:cxn>
                <a:cxn ang="0">
                  <a:pos x="connsiteX17431" y="connsiteY17431"/>
                </a:cxn>
                <a:cxn ang="0">
                  <a:pos x="connsiteX17432" y="connsiteY17432"/>
                </a:cxn>
                <a:cxn ang="0">
                  <a:pos x="connsiteX17433" y="connsiteY17433"/>
                </a:cxn>
                <a:cxn ang="0">
                  <a:pos x="connsiteX17434" y="connsiteY17434"/>
                </a:cxn>
                <a:cxn ang="0">
                  <a:pos x="connsiteX17435" y="connsiteY17435"/>
                </a:cxn>
                <a:cxn ang="0">
                  <a:pos x="connsiteX17436" y="connsiteY17436"/>
                </a:cxn>
                <a:cxn ang="0">
                  <a:pos x="connsiteX17437" y="connsiteY17437"/>
                </a:cxn>
                <a:cxn ang="0">
                  <a:pos x="connsiteX17438" y="connsiteY17438"/>
                </a:cxn>
                <a:cxn ang="0">
                  <a:pos x="connsiteX17439" y="connsiteY17439"/>
                </a:cxn>
                <a:cxn ang="0">
                  <a:pos x="connsiteX17440" y="connsiteY17440"/>
                </a:cxn>
                <a:cxn ang="0">
                  <a:pos x="connsiteX17441" y="connsiteY17441"/>
                </a:cxn>
                <a:cxn ang="0">
                  <a:pos x="connsiteX17442" y="connsiteY17442"/>
                </a:cxn>
                <a:cxn ang="0">
                  <a:pos x="connsiteX17443" y="connsiteY17443"/>
                </a:cxn>
                <a:cxn ang="0">
                  <a:pos x="connsiteX17444" y="connsiteY17444"/>
                </a:cxn>
                <a:cxn ang="0">
                  <a:pos x="connsiteX17445" y="connsiteY17445"/>
                </a:cxn>
                <a:cxn ang="0">
                  <a:pos x="connsiteX17446" y="connsiteY17446"/>
                </a:cxn>
                <a:cxn ang="0">
                  <a:pos x="connsiteX17447" y="connsiteY17447"/>
                </a:cxn>
                <a:cxn ang="0">
                  <a:pos x="connsiteX17448" y="connsiteY17448"/>
                </a:cxn>
                <a:cxn ang="0">
                  <a:pos x="connsiteX17449" y="connsiteY17449"/>
                </a:cxn>
                <a:cxn ang="0">
                  <a:pos x="connsiteX17450" y="connsiteY17450"/>
                </a:cxn>
                <a:cxn ang="0">
                  <a:pos x="connsiteX17451" y="connsiteY17451"/>
                </a:cxn>
                <a:cxn ang="0">
                  <a:pos x="connsiteX17452" y="connsiteY17452"/>
                </a:cxn>
                <a:cxn ang="0">
                  <a:pos x="connsiteX17453" y="connsiteY17453"/>
                </a:cxn>
                <a:cxn ang="0">
                  <a:pos x="connsiteX17454" y="connsiteY17454"/>
                </a:cxn>
                <a:cxn ang="0">
                  <a:pos x="connsiteX17455" y="connsiteY17455"/>
                </a:cxn>
                <a:cxn ang="0">
                  <a:pos x="connsiteX17456" y="connsiteY17456"/>
                </a:cxn>
                <a:cxn ang="0">
                  <a:pos x="connsiteX17457" y="connsiteY17457"/>
                </a:cxn>
                <a:cxn ang="0">
                  <a:pos x="connsiteX17458" y="connsiteY17458"/>
                </a:cxn>
                <a:cxn ang="0">
                  <a:pos x="connsiteX17459" y="connsiteY17459"/>
                </a:cxn>
                <a:cxn ang="0">
                  <a:pos x="connsiteX17460" y="connsiteY17460"/>
                </a:cxn>
                <a:cxn ang="0">
                  <a:pos x="connsiteX17461" y="connsiteY17461"/>
                </a:cxn>
                <a:cxn ang="0">
                  <a:pos x="connsiteX17462" y="connsiteY17462"/>
                </a:cxn>
                <a:cxn ang="0">
                  <a:pos x="connsiteX17463" y="connsiteY17463"/>
                </a:cxn>
                <a:cxn ang="0">
                  <a:pos x="connsiteX17464" y="connsiteY17464"/>
                </a:cxn>
                <a:cxn ang="0">
                  <a:pos x="connsiteX17465" y="connsiteY17465"/>
                </a:cxn>
                <a:cxn ang="0">
                  <a:pos x="connsiteX17466" y="connsiteY17466"/>
                </a:cxn>
                <a:cxn ang="0">
                  <a:pos x="connsiteX17467" y="connsiteY17467"/>
                </a:cxn>
                <a:cxn ang="0">
                  <a:pos x="connsiteX17468" y="connsiteY17468"/>
                </a:cxn>
                <a:cxn ang="0">
                  <a:pos x="connsiteX17469" y="connsiteY17469"/>
                </a:cxn>
                <a:cxn ang="0">
                  <a:pos x="connsiteX17470" y="connsiteY17470"/>
                </a:cxn>
                <a:cxn ang="0">
                  <a:pos x="connsiteX17471" y="connsiteY17471"/>
                </a:cxn>
                <a:cxn ang="0">
                  <a:pos x="connsiteX17472" y="connsiteY17472"/>
                </a:cxn>
                <a:cxn ang="0">
                  <a:pos x="connsiteX17473" y="connsiteY17473"/>
                </a:cxn>
                <a:cxn ang="0">
                  <a:pos x="connsiteX17474" y="connsiteY17474"/>
                </a:cxn>
                <a:cxn ang="0">
                  <a:pos x="connsiteX17475" y="connsiteY17475"/>
                </a:cxn>
                <a:cxn ang="0">
                  <a:pos x="connsiteX17476" y="connsiteY17476"/>
                </a:cxn>
                <a:cxn ang="0">
                  <a:pos x="connsiteX17477" y="connsiteY17477"/>
                </a:cxn>
                <a:cxn ang="0">
                  <a:pos x="connsiteX17478" y="connsiteY17478"/>
                </a:cxn>
                <a:cxn ang="0">
                  <a:pos x="connsiteX17479" y="connsiteY17479"/>
                </a:cxn>
                <a:cxn ang="0">
                  <a:pos x="connsiteX17480" y="connsiteY17480"/>
                </a:cxn>
                <a:cxn ang="0">
                  <a:pos x="connsiteX17481" y="connsiteY17481"/>
                </a:cxn>
                <a:cxn ang="0">
                  <a:pos x="connsiteX17482" y="connsiteY17482"/>
                </a:cxn>
                <a:cxn ang="0">
                  <a:pos x="connsiteX17483" y="connsiteY17483"/>
                </a:cxn>
                <a:cxn ang="0">
                  <a:pos x="connsiteX17484" y="connsiteY17484"/>
                </a:cxn>
                <a:cxn ang="0">
                  <a:pos x="connsiteX17485" y="connsiteY17485"/>
                </a:cxn>
                <a:cxn ang="0">
                  <a:pos x="connsiteX17486" y="connsiteY17486"/>
                </a:cxn>
                <a:cxn ang="0">
                  <a:pos x="connsiteX17487" y="connsiteY17487"/>
                </a:cxn>
                <a:cxn ang="0">
                  <a:pos x="connsiteX17488" y="connsiteY17488"/>
                </a:cxn>
                <a:cxn ang="0">
                  <a:pos x="connsiteX17489" y="connsiteY17489"/>
                </a:cxn>
                <a:cxn ang="0">
                  <a:pos x="connsiteX17490" y="connsiteY17490"/>
                </a:cxn>
                <a:cxn ang="0">
                  <a:pos x="connsiteX17491" y="connsiteY17491"/>
                </a:cxn>
                <a:cxn ang="0">
                  <a:pos x="connsiteX17492" y="connsiteY17492"/>
                </a:cxn>
                <a:cxn ang="0">
                  <a:pos x="connsiteX17493" y="connsiteY17493"/>
                </a:cxn>
                <a:cxn ang="0">
                  <a:pos x="connsiteX17494" y="connsiteY17494"/>
                </a:cxn>
                <a:cxn ang="0">
                  <a:pos x="connsiteX17495" y="connsiteY17495"/>
                </a:cxn>
                <a:cxn ang="0">
                  <a:pos x="connsiteX17496" y="connsiteY17496"/>
                </a:cxn>
                <a:cxn ang="0">
                  <a:pos x="connsiteX17497" y="connsiteY17497"/>
                </a:cxn>
                <a:cxn ang="0">
                  <a:pos x="connsiteX17498" y="connsiteY17498"/>
                </a:cxn>
                <a:cxn ang="0">
                  <a:pos x="connsiteX17499" y="connsiteY17499"/>
                </a:cxn>
                <a:cxn ang="0">
                  <a:pos x="connsiteX17500" y="connsiteY17500"/>
                </a:cxn>
                <a:cxn ang="0">
                  <a:pos x="connsiteX17501" y="connsiteY17501"/>
                </a:cxn>
                <a:cxn ang="0">
                  <a:pos x="connsiteX17502" y="connsiteY17502"/>
                </a:cxn>
                <a:cxn ang="0">
                  <a:pos x="connsiteX17503" y="connsiteY17503"/>
                </a:cxn>
                <a:cxn ang="0">
                  <a:pos x="connsiteX17504" y="connsiteY17504"/>
                </a:cxn>
                <a:cxn ang="0">
                  <a:pos x="connsiteX17505" y="connsiteY17505"/>
                </a:cxn>
                <a:cxn ang="0">
                  <a:pos x="connsiteX17506" y="connsiteY17506"/>
                </a:cxn>
                <a:cxn ang="0">
                  <a:pos x="connsiteX17507" y="connsiteY17507"/>
                </a:cxn>
                <a:cxn ang="0">
                  <a:pos x="connsiteX17508" y="connsiteY17508"/>
                </a:cxn>
                <a:cxn ang="0">
                  <a:pos x="connsiteX17509" y="connsiteY17509"/>
                </a:cxn>
                <a:cxn ang="0">
                  <a:pos x="connsiteX17510" y="connsiteY17510"/>
                </a:cxn>
                <a:cxn ang="0">
                  <a:pos x="connsiteX17511" y="connsiteY17511"/>
                </a:cxn>
                <a:cxn ang="0">
                  <a:pos x="connsiteX17512" y="connsiteY17512"/>
                </a:cxn>
                <a:cxn ang="0">
                  <a:pos x="connsiteX17513" y="connsiteY17513"/>
                </a:cxn>
                <a:cxn ang="0">
                  <a:pos x="connsiteX17514" y="connsiteY17514"/>
                </a:cxn>
                <a:cxn ang="0">
                  <a:pos x="connsiteX17515" y="connsiteY17515"/>
                </a:cxn>
                <a:cxn ang="0">
                  <a:pos x="connsiteX17516" y="connsiteY17516"/>
                </a:cxn>
                <a:cxn ang="0">
                  <a:pos x="connsiteX17517" y="connsiteY17517"/>
                </a:cxn>
                <a:cxn ang="0">
                  <a:pos x="connsiteX17518" y="connsiteY17518"/>
                </a:cxn>
                <a:cxn ang="0">
                  <a:pos x="connsiteX17519" y="connsiteY17519"/>
                </a:cxn>
                <a:cxn ang="0">
                  <a:pos x="connsiteX17520" y="connsiteY17520"/>
                </a:cxn>
                <a:cxn ang="0">
                  <a:pos x="connsiteX17521" y="connsiteY17521"/>
                </a:cxn>
                <a:cxn ang="0">
                  <a:pos x="connsiteX17522" y="connsiteY17522"/>
                </a:cxn>
                <a:cxn ang="0">
                  <a:pos x="connsiteX17523" y="connsiteY17523"/>
                </a:cxn>
                <a:cxn ang="0">
                  <a:pos x="connsiteX17524" y="connsiteY17524"/>
                </a:cxn>
                <a:cxn ang="0">
                  <a:pos x="connsiteX17525" y="connsiteY17525"/>
                </a:cxn>
                <a:cxn ang="0">
                  <a:pos x="connsiteX17526" y="connsiteY17526"/>
                </a:cxn>
                <a:cxn ang="0">
                  <a:pos x="connsiteX17527" y="connsiteY17527"/>
                </a:cxn>
                <a:cxn ang="0">
                  <a:pos x="connsiteX17528" y="connsiteY17528"/>
                </a:cxn>
                <a:cxn ang="0">
                  <a:pos x="connsiteX17529" y="connsiteY17529"/>
                </a:cxn>
                <a:cxn ang="0">
                  <a:pos x="connsiteX17530" y="connsiteY17530"/>
                </a:cxn>
                <a:cxn ang="0">
                  <a:pos x="connsiteX17531" y="connsiteY17531"/>
                </a:cxn>
                <a:cxn ang="0">
                  <a:pos x="connsiteX17532" y="connsiteY17532"/>
                </a:cxn>
                <a:cxn ang="0">
                  <a:pos x="connsiteX17533" y="connsiteY17533"/>
                </a:cxn>
                <a:cxn ang="0">
                  <a:pos x="connsiteX17534" y="connsiteY17534"/>
                </a:cxn>
                <a:cxn ang="0">
                  <a:pos x="connsiteX17535" y="connsiteY17535"/>
                </a:cxn>
                <a:cxn ang="0">
                  <a:pos x="connsiteX17536" y="connsiteY17536"/>
                </a:cxn>
                <a:cxn ang="0">
                  <a:pos x="connsiteX17537" y="connsiteY17537"/>
                </a:cxn>
                <a:cxn ang="0">
                  <a:pos x="connsiteX17538" y="connsiteY17538"/>
                </a:cxn>
                <a:cxn ang="0">
                  <a:pos x="connsiteX17539" y="connsiteY17539"/>
                </a:cxn>
                <a:cxn ang="0">
                  <a:pos x="connsiteX17540" y="connsiteY17540"/>
                </a:cxn>
                <a:cxn ang="0">
                  <a:pos x="connsiteX17541" y="connsiteY17541"/>
                </a:cxn>
                <a:cxn ang="0">
                  <a:pos x="connsiteX17542" y="connsiteY17542"/>
                </a:cxn>
                <a:cxn ang="0">
                  <a:pos x="connsiteX17543" y="connsiteY17543"/>
                </a:cxn>
                <a:cxn ang="0">
                  <a:pos x="connsiteX17544" y="connsiteY17544"/>
                </a:cxn>
                <a:cxn ang="0">
                  <a:pos x="connsiteX17545" y="connsiteY17545"/>
                </a:cxn>
                <a:cxn ang="0">
                  <a:pos x="connsiteX17546" y="connsiteY17546"/>
                </a:cxn>
                <a:cxn ang="0">
                  <a:pos x="connsiteX17547" y="connsiteY17547"/>
                </a:cxn>
                <a:cxn ang="0">
                  <a:pos x="connsiteX17548" y="connsiteY17548"/>
                </a:cxn>
                <a:cxn ang="0">
                  <a:pos x="connsiteX17549" y="connsiteY17549"/>
                </a:cxn>
                <a:cxn ang="0">
                  <a:pos x="connsiteX17550" y="connsiteY17550"/>
                </a:cxn>
                <a:cxn ang="0">
                  <a:pos x="connsiteX17551" y="connsiteY17551"/>
                </a:cxn>
                <a:cxn ang="0">
                  <a:pos x="connsiteX17552" y="connsiteY17552"/>
                </a:cxn>
                <a:cxn ang="0">
                  <a:pos x="connsiteX17553" y="connsiteY17553"/>
                </a:cxn>
                <a:cxn ang="0">
                  <a:pos x="connsiteX17554" y="connsiteY17554"/>
                </a:cxn>
                <a:cxn ang="0">
                  <a:pos x="connsiteX17555" y="connsiteY17555"/>
                </a:cxn>
                <a:cxn ang="0">
                  <a:pos x="connsiteX17556" y="connsiteY17556"/>
                </a:cxn>
                <a:cxn ang="0">
                  <a:pos x="connsiteX17557" y="connsiteY17557"/>
                </a:cxn>
                <a:cxn ang="0">
                  <a:pos x="connsiteX17558" y="connsiteY17558"/>
                </a:cxn>
                <a:cxn ang="0">
                  <a:pos x="connsiteX17559" y="connsiteY17559"/>
                </a:cxn>
                <a:cxn ang="0">
                  <a:pos x="connsiteX17560" y="connsiteY17560"/>
                </a:cxn>
                <a:cxn ang="0">
                  <a:pos x="connsiteX17561" y="connsiteY17561"/>
                </a:cxn>
                <a:cxn ang="0">
                  <a:pos x="connsiteX17562" y="connsiteY17562"/>
                </a:cxn>
                <a:cxn ang="0">
                  <a:pos x="connsiteX17563" y="connsiteY17563"/>
                </a:cxn>
                <a:cxn ang="0">
                  <a:pos x="connsiteX17564" y="connsiteY17564"/>
                </a:cxn>
                <a:cxn ang="0">
                  <a:pos x="connsiteX17565" y="connsiteY17565"/>
                </a:cxn>
                <a:cxn ang="0">
                  <a:pos x="connsiteX17566" y="connsiteY17566"/>
                </a:cxn>
                <a:cxn ang="0">
                  <a:pos x="connsiteX17567" y="connsiteY17567"/>
                </a:cxn>
                <a:cxn ang="0">
                  <a:pos x="connsiteX17568" y="connsiteY17568"/>
                </a:cxn>
                <a:cxn ang="0">
                  <a:pos x="connsiteX17569" y="connsiteY17569"/>
                </a:cxn>
                <a:cxn ang="0">
                  <a:pos x="connsiteX17570" y="connsiteY17570"/>
                </a:cxn>
                <a:cxn ang="0">
                  <a:pos x="connsiteX17571" y="connsiteY17571"/>
                </a:cxn>
                <a:cxn ang="0">
                  <a:pos x="connsiteX17572" y="connsiteY17572"/>
                </a:cxn>
                <a:cxn ang="0">
                  <a:pos x="connsiteX17573" y="connsiteY17573"/>
                </a:cxn>
                <a:cxn ang="0">
                  <a:pos x="connsiteX17574" y="connsiteY17574"/>
                </a:cxn>
                <a:cxn ang="0">
                  <a:pos x="connsiteX17575" y="connsiteY17575"/>
                </a:cxn>
                <a:cxn ang="0">
                  <a:pos x="connsiteX17576" y="connsiteY17576"/>
                </a:cxn>
                <a:cxn ang="0">
                  <a:pos x="connsiteX17577" y="connsiteY17577"/>
                </a:cxn>
                <a:cxn ang="0">
                  <a:pos x="connsiteX17578" y="connsiteY17578"/>
                </a:cxn>
                <a:cxn ang="0">
                  <a:pos x="connsiteX17579" y="connsiteY17579"/>
                </a:cxn>
                <a:cxn ang="0">
                  <a:pos x="connsiteX17580" y="connsiteY17580"/>
                </a:cxn>
                <a:cxn ang="0">
                  <a:pos x="connsiteX17581" y="connsiteY17581"/>
                </a:cxn>
                <a:cxn ang="0">
                  <a:pos x="connsiteX17582" y="connsiteY17582"/>
                </a:cxn>
                <a:cxn ang="0">
                  <a:pos x="connsiteX17583" y="connsiteY17583"/>
                </a:cxn>
                <a:cxn ang="0">
                  <a:pos x="connsiteX17584" y="connsiteY17584"/>
                </a:cxn>
                <a:cxn ang="0">
                  <a:pos x="connsiteX17585" y="connsiteY17585"/>
                </a:cxn>
                <a:cxn ang="0">
                  <a:pos x="connsiteX17586" y="connsiteY17586"/>
                </a:cxn>
                <a:cxn ang="0">
                  <a:pos x="connsiteX17587" y="connsiteY17587"/>
                </a:cxn>
                <a:cxn ang="0">
                  <a:pos x="connsiteX17588" y="connsiteY17588"/>
                </a:cxn>
                <a:cxn ang="0">
                  <a:pos x="connsiteX17589" y="connsiteY17589"/>
                </a:cxn>
                <a:cxn ang="0">
                  <a:pos x="connsiteX17590" y="connsiteY17590"/>
                </a:cxn>
                <a:cxn ang="0">
                  <a:pos x="connsiteX17591" y="connsiteY17591"/>
                </a:cxn>
                <a:cxn ang="0">
                  <a:pos x="connsiteX17592" y="connsiteY17592"/>
                </a:cxn>
                <a:cxn ang="0">
                  <a:pos x="connsiteX17593" y="connsiteY17593"/>
                </a:cxn>
                <a:cxn ang="0">
                  <a:pos x="connsiteX17594" y="connsiteY17594"/>
                </a:cxn>
                <a:cxn ang="0">
                  <a:pos x="connsiteX17595" y="connsiteY17595"/>
                </a:cxn>
                <a:cxn ang="0">
                  <a:pos x="connsiteX17596" y="connsiteY17596"/>
                </a:cxn>
                <a:cxn ang="0">
                  <a:pos x="connsiteX17597" y="connsiteY17597"/>
                </a:cxn>
                <a:cxn ang="0">
                  <a:pos x="connsiteX17598" y="connsiteY17598"/>
                </a:cxn>
                <a:cxn ang="0">
                  <a:pos x="connsiteX17599" y="connsiteY17599"/>
                </a:cxn>
                <a:cxn ang="0">
                  <a:pos x="connsiteX17600" y="connsiteY17600"/>
                </a:cxn>
                <a:cxn ang="0">
                  <a:pos x="connsiteX17601" y="connsiteY17601"/>
                </a:cxn>
                <a:cxn ang="0">
                  <a:pos x="connsiteX17602" y="connsiteY17602"/>
                </a:cxn>
                <a:cxn ang="0">
                  <a:pos x="connsiteX17603" y="connsiteY17603"/>
                </a:cxn>
                <a:cxn ang="0">
                  <a:pos x="connsiteX17604" y="connsiteY17604"/>
                </a:cxn>
                <a:cxn ang="0">
                  <a:pos x="connsiteX17605" y="connsiteY17605"/>
                </a:cxn>
                <a:cxn ang="0">
                  <a:pos x="connsiteX17606" y="connsiteY17606"/>
                </a:cxn>
                <a:cxn ang="0">
                  <a:pos x="connsiteX17607" y="connsiteY17607"/>
                </a:cxn>
                <a:cxn ang="0">
                  <a:pos x="connsiteX17608" y="connsiteY17608"/>
                </a:cxn>
                <a:cxn ang="0">
                  <a:pos x="connsiteX17609" y="connsiteY17609"/>
                </a:cxn>
                <a:cxn ang="0">
                  <a:pos x="connsiteX17610" y="connsiteY17610"/>
                </a:cxn>
                <a:cxn ang="0">
                  <a:pos x="connsiteX17611" y="connsiteY17611"/>
                </a:cxn>
                <a:cxn ang="0">
                  <a:pos x="connsiteX17612" y="connsiteY17612"/>
                </a:cxn>
                <a:cxn ang="0">
                  <a:pos x="connsiteX17613" y="connsiteY17613"/>
                </a:cxn>
                <a:cxn ang="0">
                  <a:pos x="connsiteX17614" y="connsiteY17614"/>
                </a:cxn>
                <a:cxn ang="0">
                  <a:pos x="connsiteX17615" y="connsiteY17615"/>
                </a:cxn>
                <a:cxn ang="0">
                  <a:pos x="connsiteX17616" y="connsiteY17616"/>
                </a:cxn>
                <a:cxn ang="0">
                  <a:pos x="connsiteX17617" y="connsiteY17617"/>
                </a:cxn>
                <a:cxn ang="0">
                  <a:pos x="connsiteX17618" y="connsiteY17618"/>
                </a:cxn>
                <a:cxn ang="0">
                  <a:pos x="connsiteX17619" y="connsiteY17619"/>
                </a:cxn>
                <a:cxn ang="0">
                  <a:pos x="connsiteX17620" y="connsiteY17620"/>
                </a:cxn>
                <a:cxn ang="0">
                  <a:pos x="connsiteX17621" y="connsiteY17621"/>
                </a:cxn>
                <a:cxn ang="0">
                  <a:pos x="connsiteX17622" y="connsiteY17622"/>
                </a:cxn>
                <a:cxn ang="0">
                  <a:pos x="connsiteX17623" y="connsiteY17623"/>
                </a:cxn>
                <a:cxn ang="0">
                  <a:pos x="connsiteX17624" y="connsiteY17624"/>
                </a:cxn>
                <a:cxn ang="0">
                  <a:pos x="connsiteX17625" y="connsiteY17625"/>
                </a:cxn>
                <a:cxn ang="0">
                  <a:pos x="connsiteX17626" y="connsiteY17626"/>
                </a:cxn>
                <a:cxn ang="0">
                  <a:pos x="connsiteX17627" y="connsiteY17627"/>
                </a:cxn>
                <a:cxn ang="0">
                  <a:pos x="connsiteX17628" y="connsiteY17628"/>
                </a:cxn>
                <a:cxn ang="0">
                  <a:pos x="connsiteX17629" y="connsiteY17629"/>
                </a:cxn>
                <a:cxn ang="0">
                  <a:pos x="connsiteX17630" y="connsiteY17630"/>
                </a:cxn>
                <a:cxn ang="0">
                  <a:pos x="connsiteX17631" y="connsiteY17631"/>
                </a:cxn>
                <a:cxn ang="0">
                  <a:pos x="connsiteX17632" y="connsiteY17632"/>
                </a:cxn>
                <a:cxn ang="0">
                  <a:pos x="connsiteX17633" y="connsiteY17633"/>
                </a:cxn>
                <a:cxn ang="0">
                  <a:pos x="connsiteX17634" y="connsiteY17634"/>
                </a:cxn>
                <a:cxn ang="0">
                  <a:pos x="connsiteX17635" y="connsiteY17635"/>
                </a:cxn>
                <a:cxn ang="0">
                  <a:pos x="connsiteX17636" y="connsiteY17636"/>
                </a:cxn>
                <a:cxn ang="0">
                  <a:pos x="connsiteX17637" y="connsiteY17637"/>
                </a:cxn>
                <a:cxn ang="0">
                  <a:pos x="connsiteX17638" y="connsiteY17638"/>
                </a:cxn>
                <a:cxn ang="0">
                  <a:pos x="connsiteX17639" y="connsiteY17639"/>
                </a:cxn>
                <a:cxn ang="0">
                  <a:pos x="connsiteX17640" y="connsiteY17640"/>
                </a:cxn>
                <a:cxn ang="0">
                  <a:pos x="connsiteX17641" y="connsiteY17641"/>
                </a:cxn>
                <a:cxn ang="0">
                  <a:pos x="connsiteX17642" y="connsiteY17642"/>
                </a:cxn>
                <a:cxn ang="0">
                  <a:pos x="connsiteX17643" y="connsiteY17643"/>
                </a:cxn>
                <a:cxn ang="0">
                  <a:pos x="connsiteX17644" y="connsiteY17644"/>
                </a:cxn>
                <a:cxn ang="0">
                  <a:pos x="connsiteX17645" y="connsiteY17645"/>
                </a:cxn>
                <a:cxn ang="0">
                  <a:pos x="connsiteX17646" y="connsiteY17646"/>
                </a:cxn>
                <a:cxn ang="0">
                  <a:pos x="connsiteX17647" y="connsiteY17647"/>
                </a:cxn>
                <a:cxn ang="0">
                  <a:pos x="connsiteX17648" y="connsiteY17648"/>
                </a:cxn>
                <a:cxn ang="0">
                  <a:pos x="connsiteX17649" y="connsiteY17649"/>
                </a:cxn>
                <a:cxn ang="0">
                  <a:pos x="connsiteX17650" y="connsiteY17650"/>
                </a:cxn>
                <a:cxn ang="0">
                  <a:pos x="connsiteX17651" y="connsiteY17651"/>
                </a:cxn>
                <a:cxn ang="0">
                  <a:pos x="connsiteX17652" y="connsiteY17652"/>
                </a:cxn>
                <a:cxn ang="0">
                  <a:pos x="connsiteX17653" y="connsiteY17653"/>
                </a:cxn>
                <a:cxn ang="0">
                  <a:pos x="connsiteX17654" y="connsiteY17654"/>
                </a:cxn>
                <a:cxn ang="0">
                  <a:pos x="connsiteX17655" y="connsiteY17655"/>
                </a:cxn>
                <a:cxn ang="0">
                  <a:pos x="connsiteX17656" y="connsiteY17656"/>
                </a:cxn>
                <a:cxn ang="0">
                  <a:pos x="connsiteX17657" y="connsiteY17657"/>
                </a:cxn>
                <a:cxn ang="0">
                  <a:pos x="connsiteX17658" y="connsiteY17658"/>
                </a:cxn>
                <a:cxn ang="0">
                  <a:pos x="connsiteX17659" y="connsiteY17659"/>
                </a:cxn>
                <a:cxn ang="0">
                  <a:pos x="connsiteX17660" y="connsiteY17660"/>
                </a:cxn>
                <a:cxn ang="0">
                  <a:pos x="connsiteX17661" y="connsiteY17661"/>
                </a:cxn>
                <a:cxn ang="0">
                  <a:pos x="connsiteX17662" y="connsiteY17662"/>
                </a:cxn>
                <a:cxn ang="0">
                  <a:pos x="connsiteX17663" y="connsiteY17663"/>
                </a:cxn>
                <a:cxn ang="0">
                  <a:pos x="connsiteX17664" y="connsiteY17664"/>
                </a:cxn>
                <a:cxn ang="0">
                  <a:pos x="connsiteX17665" y="connsiteY17665"/>
                </a:cxn>
                <a:cxn ang="0">
                  <a:pos x="connsiteX17666" y="connsiteY17666"/>
                </a:cxn>
                <a:cxn ang="0">
                  <a:pos x="connsiteX17667" y="connsiteY17667"/>
                </a:cxn>
                <a:cxn ang="0">
                  <a:pos x="connsiteX17668" y="connsiteY17668"/>
                </a:cxn>
                <a:cxn ang="0">
                  <a:pos x="connsiteX17669" y="connsiteY17669"/>
                </a:cxn>
                <a:cxn ang="0">
                  <a:pos x="connsiteX17670" y="connsiteY17670"/>
                </a:cxn>
                <a:cxn ang="0">
                  <a:pos x="connsiteX17671" y="connsiteY17671"/>
                </a:cxn>
                <a:cxn ang="0">
                  <a:pos x="connsiteX17672" y="connsiteY17672"/>
                </a:cxn>
                <a:cxn ang="0">
                  <a:pos x="connsiteX17673" y="connsiteY17673"/>
                </a:cxn>
                <a:cxn ang="0">
                  <a:pos x="connsiteX17674" y="connsiteY17674"/>
                </a:cxn>
                <a:cxn ang="0">
                  <a:pos x="connsiteX17675" y="connsiteY17675"/>
                </a:cxn>
                <a:cxn ang="0">
                  <a:pos x="connsiteX17676" y="connsiteY17676"/>
                </a:cxn>
                <a:cxn ang="0">
                  <a:pos x="connsiteX17677" y="connsiteY17677"/>
                </a:cxn>
                <a:cxn ang="0">
                  <a:pos x="connsiteX17678" y="connsiteY17678"/>
                </a:cxn>
                <a:cxn ang="0">
                  <a:pos x="connsiteX17679" y="connsiteY17679"/>
                </a:cxn>
                <a:cxn ang="0">
                  <a:pos x="connsiteX17680" y="connsiteY17680"/>
                </a:cxn>
                <a:cxn ang="0">
                  <a:pos x="connsiteX17681" y="connsiteY17681"/>
                </a:cxn>
                <a:cxn ang="0">
                  <a:pos x="connsiteX17682" y="connsiteY17682"/>
                </a:cxn>
                <a:cxn ang="0">
                  <a:pos x="connsiteX17683" y="connsiteY17683"/>
                </a:cxn>
                <a:cxn ang="0">
                  <a:pos x="connsiteX17684" y="connsiteY17684"/>
                </a:cxn>
                <a:cxn ang="0">
                  <a:pos x="connsiteX17685" y="connsiteY17685"/>
                </a:cxn>
                <a:cxn ang="0">
                  <a:pos x="connsiteX17686" y="connsiteY17686"/>
                </a:cxn>
                <a:cxn ang="0">
                  <a:pos x="connsiteX17687" y="connsiteY17687"/>
                </a:cxn>
                <a:cxn ang="0">
                  <a:pos x="connsiteX17688" y="connsiteY17688"/>
                </a:cxn>
                <a:cxn ang="0">
                  <a:pos x="connsiteX17689" y="connsiteY17689"/>
                </a:cxn>
                <a:cxn ang="0">
                  <a:pos x="connsiteX17690" y="connsiteY17690"/>
                </a:cxn>
                <a:cxn ang="0">
                  <a:pos x="connsiteX17691" y="connsiteY17691"/>
                </a:cxn>
                <a:cxn ang="0">
                  <a:pos x="connsiteX17692" y="connsiteY17692"/>
                </a:cxn>
                <a:cxn ang="0">
                  <a:pos x="connsiteX17693" y="connsiteY17693"/>
                </a:cxn>
                <a:cxn ang="0">
                  <a:pos x="connsiteX17694" y="connsiteY17694"/>
                </a:cxn>
                <a:cxn ang="0">
                  <a:pos x="connsiteX17695" y="connsiteY17695"/>
                </a:cxn>
                <a:cxn ang="0">
                  <a:pos x="connsiteX17696" y="connsiteY17696"/>
                </a:cxn>
                <a:cxn ang="0">
                  <a:pos x="connsiteX17697" y="connsiteY17697"/>
                </a:cxn>
                <a:cxn ang="0">
                  <a:pos x="connsiteX17698" y="connsiteY17698"/>
                </a:cxn>
                <a:cxn ang="0">
                  <a:pos x="connsiteX17699" y="connsiteY17699"/>
                </a:cxn>
                <a:cxn ang="0">
                  <a:pos x="connsiteX17700" y="connsiteY17700"/>
                </a:cxn>
                <a:cxn ang="0">
                  <a:pos x="connsiteX17701" y="connsiteY17701"/>
                </a:cxn>
                <a:cxn ang="0">
                  <a:pos x="connsiteX17702" y="connsiteY17702"/>
                </a:cxn>
                <a:cxn ang="0">
                  <a:pos x="connsiteX17703" y="connsiteY17703"/>
                </a:cxn>
                <a:cxn ang="0">
                  <a:pos x="connsiteX17704" y="connsiteY17704"/>
                </a:cxn>
                <a:cxn ang="0">
                  <a:pos x="connsiteX17705" y="connsiteY17705"/>
                </a:cxn>
                <a:cxn ang="0">
                  <a:pos x="connsiteX17706" y="connsiteY17706"/>
                </a:cxn>
                <a:cxn ang="0">
                  <a:pos x="connsiteX17707" y="connsiteY17707"/>
                </a:cxn>
                <a:cxn ang="0">
                  <a:pos x="connsiteX17708" y="connsiteY17708"/>
                </a:cxn>
                <a:cxn ang="0">
                  <a:pos x="connsiteX17709" y="connsiteY17709"/>
                </a:cxn>
                <a:cxn ang="0">
                  <a:pos x="connsiteX17710" y="connsiteY17710"/>
                </a:cxn>
                <a:cxn ang="0">
                  <a:pos x="connsiteX17711" y="connsiteY17711"/>
                </a:cxn>
                <a:cxn ang="0">
                  <a:pos x="connsiteX17712" y="connsiteY17712"/>
                </a:cxn>
                <a:cxn ang="0">
                  <a:pos x="connsiteX17713" y="connsiteY17713"/>
                </a:cxn>
                <a:cxn ang="0">
                  <a:pos x="connsiteX17714" y="connsiteY17714"/>
                </a:cxn>
                <a:cxn ang="0">
                  <a:pos x="connsiteX17715" y="connsiteY17715"/>
                </a:cxn>
                <a:cxn ang="0">
                  <a:pos x="connsiteX17716" y="connsiteY17716"/>
                </a:cxn>
                <a:cxn ang="0">
                  <a:pos x="connsiteX17717" y="connsiteY17717"/>
                </a:cxn>
                <a:cxn ang="0">
                  <a:pos x="connsiteX17718" y="connsiteY17718"/>
                </a:cxn>
                <a:cxn ang="0">
                  <a:pos x="connsiteX17719" y="connsiteY17719"/>
                </a:cxn>
                <a:cxn ang="0">
                  <a:pos x="connsiteX17720" y="connsiteY17720"/>
                </a:cxn>
                <a:cxn ang="0">
                  <a:pos x="connsiteX17721" y="connsiteY17721"/>
                </a:cxn>
                <a:cxn ang="0">
                  <a:pos x="connsiteX17722" y="connsiteY17722"/>
                </a:cxn>
                <a:cxn ang="0">
                  <a:pos x="connsiteX17723" y="connsiteY17723"/>
                </a:cxn>
                <a:cxn ang="0">
                  <a:pos x="connsiteX17724" y="connsiteY17724"/>
                </a:cxn>
                <a:cxn ang="0">
                  <a:pos x="connsiteX17725" y="connsiteY17725"/>
                </a:cxn>
                <a:cxn ang="0">
                  <a:pos x="connsiteX17726" y="connsiteY17726"/>
                </a:cxn>
                <a:cxn ang="0">
                  <a:pos x="connsiteX17727" y="connsiteY17727"/>
                </a:cxn>
                <a:cxn ang="0">
                  <a:pos x="connsiteX17728" y="connsiteY17728"/>
                </a:cxn>
                <a:cxn ang="0">
                  <a:pos x="connsiteX17729" y="connsiteY17729"/>
                </a:cxn>
                <a:cxn ang="0">
                  <a:pos x="connsiteX17730" y="connsiteY17730"/>
                </a:cxn>
                <a:cxn ang="0">
                  <a:pos x="connsiteX17731" y="connsiteY17731"/>
                </a:cxn>
                <a:cxn ang="0">
                  <a:pos x="connsiteX17732" y="connsiteY17732"/>
                </a:cxn>
                <a:cxn ang="0">
                  <a:pos x="connsiteX17733" y="connsiteY17733"/>
                </a:cxn>
                <a:cxn ang="0">
                  <a:pos x="connsiteX17734" y="connsiteY17734"/>
                </a:cxn>
                <a:cxn ang="0">
                  <a:pos x="connsiteX17735" y="connsiteY17735"/>
                </a:cxn>
                <a:cxn ang="0">
                  <a:pos x="connsiteX17736" y="connsiteY17736"/>
                </a:cxn>
                <a:cxn ang="0">
                  <a:pos x="connsiteX17737" y="connsiteY17737"/>
                </a:cxn>
                <a:cxn ang="0">
                  <a:pos x="connsiteX17738" y="connsiteY17738"/>
                </a:cxn>
                <a:cxn ang="0">
                  <a:pos x="connsiteX17739" y="connsiteY17739"/>
                </a:cxn>
                <a:cxn ang="0">
                  <a:pos x="connsiteX17740" y="connsiteY17740"/>
                </a:cxn>
                <a:cxn ang="0">
                  <a:pos x="connsiteX17741" y="connsiteY17741"/>
                </a:cxn>
                <a:cxn ang="0">
                  <a:pos x="connsiteX17742" y="connsiteY17742"/>
                </a:cxn>
                <a:cxn ang="0">
                  <a:pos x="connsiteX17743" y="connsiteY17743"/>
                </a:cxn>
                <a:cxn ang="0">
                  <a:pos x="connsiteX17744" y="connsiteY17744"/>
                </a:cxn>
                <a:cxn ang="0">
                  <a:pos x="connsiteX17745" y="connsiteY17745"/>
                </a:cxn>
                <a:cxn ang="0">
                  <a:pos x="connsiteX17746" y="connsiteY17746"/>
                </a:cxn>
                <a:cxn ang="0">
                  <a:pos x="connsiteX17747" y="connsiteY17747"/>
                </a:cxn>
                <a:cxn ang="0">
                  <a:pos x="connsiteX17748" y="connsiteY17748"/>
                </a:cxn>
                <a:cxn ang="0">
                  <a:pos x="connsiteX17749" y="connsiteY17749"/>
                </a:cxn>
                <a:cxn ang="0">
                  <a:pos x="connsiteX17750" y="connsiteY17750"/>
                </a:cxn>
                <a:cxn ang="0">
                  <a:pos x="connsiteX17751" y="connsiteY17751"/>
                </a:cxn>
                <a:cxn ang="0">
                  <a:pos x="connsiteX17752" y="connsiteY17752"/>
                </a:cxn>
                <a:cxn ang="0">
                  <a:pos x="connsiteX17753" y="connsiteY17753"/>
                </a:cxn>
                <a:cxn ang="0">
                  <a:pos x="connsiteX17754" y="connsiteY17754"/>
                </a:cxn>
                <a:cxn ang="0">
                  <a:pos x="connsiteX17755" y="connsiteY17755"/>
                </a:cxn>
                <a:cxn ang="0">
                  <a:pos x="connsiteX17756" y="connsiteY17756"/>
                </a:cxn>
                <a:cxn ang="0">
                  <a:pos x="connsiteX17757" y="connsiteY17757"/>
                </a:cxn>
                <a:cxn ang="0">
                  <a:pos x="connsiteX17758" y="connsiteY17758"/>
                </a:cxn>
                <a:cxn ang="0">
                  <a:pos x="connsiteX17759" y="connsiteY17759"/>
                </a:cxn>
                <a:cxn ang="0">
                  <a:pos x="connsiteX17760" y="connsiteY17760"/>
                </a:cxn>
                <a:cxn ang="0">
                  <a:pos x="connsiteX17761" y="connsiteY17761"/>
                </a:cxn>
                <a:cxn ang="0">
                  <a:pos x="connsiteX17762" y="connsiteY17762"/>
                </a:cxn>
                <a:cxn ang="0">
                  <a:pos x="connsiteX17763" y="connsiteY17763"/>
                </a:cxn>
                <a:cxn ang="0">
                  <a:pos x="connsiteX17764" y="connsiteY17764"/>
                </a:cxn>
                <a:cxn ang="0">
                  <a:pos x="connsiteX17765" y="connsiteY17765"/>
                </a:cxn>
                <a:cxn ang="0">
                  <a:pos x="connsiteX17766" y="connsiteY17766"/>
                </a:cxn>
                <a:cxn ang="0">
                  <a:pos x="connsiteX17767" y="connsiteY17767"/>
                </a:cxn>
                <a:cxn ang="0">
                  <a:pos x="connsiteX17768" y="connsiteY17768"/>
                </a:cxn>
                <a:cxn ang="0">
                  <a:pos x="connsiteX17769" y="connsiteY17769"/>
                </a:cxn>
                <a:cxn ang="0">
                  <a:pos x="connsiteX17770" y="connsiteY17770"/>
                </a:cxn>
                <a:cxn ang="0">
                  <a:pos x="connsiteX17771" y="connsiteY17771"/>
                </a:cxn>
                <a:cxn ang="0">
                  <a:pos x="connsiteX17772" y="connsiteY17772"/>
                </a:cxn>
                <a:cxn ang="0">
                  <a:pos x="connsiteX17773" y="connsiteY17773"/>
                </a:cxn>
                <a:cxn ang="0">
                  <a:pos x="connsiteX17774" y="connsiteY17774"/>
                </a:cxn>
                <a:cxn ang="0">
                  <a:pos x="connsiteX17775" y="connsiteY17775"/>
                </a:cxn>
                <a:cxn ang="0">
                  <a:pos x="connsiteX17776" y="connsiteY17776"/>
                </a:cxn>
                <a:cxn ang="0">
                  <a:pos x="connsiteX17777" y="connsiteY17777"/>
                </a:cxn>
                <a:cxn ang="0">
                  <a:pos x="connsiteX17778" y="connsiteY17778"/>
                </a:cxn>
                <a:cxn ang="0">
                  <a:pos x="connsiteX17779" y="connsiteY17779"/>
                </a:cxn>
                <a:cxn ang="0">
                  <a:pos x="connsiteX17780" y="connsiteY17780"/>
                </a:cxn>
                <a:cxn ang="0">
                  <a:pos x="connsiteX17781" y="connsiteY17781"/>
                </a:cxn>
                <a:cxn ang="0">
                  <a:pos x="connsiteX17782" y="connsiteY17782"/>
                </a:cxn>
                <a:cxn ang="0">
                  <a:pos x="connsiteX17783" y="connsiteY17783"/>
                </a:cxn>
                <a:cxn ang="0">
                  <a:pos x="connsiteX17784" y="connsiteY17784"/>
                </a:cxn>
                <a:cxn ang="0">
                  <a:pos x="connsiteX17785" y="connsiteY17785"/>
                </a:cxn>
                <a:cxn ang="0">
                  <a:pos x="connsiteX17786" y="connsiteY17786"/>
                </a:cxn>
                <a:cxn ang="0">
                  <a:pos x="connsiteX17787" y="connsiteY17787"/>
                </a:cxn>
                <a:cxn ang="0">
                  <a:pos x="connsiteX17788" y="connsiteY17788"/>
                </a:cxn>
                <a:cxn ang="0">
                  <a:pos x="connsiteX17789" y="connsiteY17789"/>
                </a:cxn>
                <a:cxn ang="0">
                  <a:pos x="connsiteX17790" y="connsiteY17790"/>
                </a:cxn>
                <a:cxn ang="0">
                  <a:pos x="connsiteX17791" y="connsiteY17791"/>
                </a:cxn>
                <a:cxn ang="0">
                  <a:pos x="connsiteX17792" y="connsiteY17792"/>
                </a:cxn>
                <a:cxn ang="0">
                  <a:pos x="connsiteX17793" y="connsiteY17793"/>
                </a:cxn>
                <a:cxn ang="0">
                  <a:pos x="connsiteX17794" y="connsiteY17794"/>
                </a:cxn>
                <a:cxn ang="0">
                  <a:pos x="connsiteX17795" y="connsiteY17795"/>
                </a:cxn>
                <a:cxn ang="0">
                  <a:pos x="connsiteX17796" y="connsiteY17796"/>
                </a:cxn>
                <a:cxn ang="0">
                  <a:pos x="connsiteX17797" y="connsiteY17797"/>
                </a:cxn>
                <a:cxn ang="0">
                  <a:pos x="connsiteX17798" y="connsiteY17798"/>
                </a:cxn>
                <a:cxn ang="0">
                  <a:pos x="connsiteX17799" y="connsiteY17799"/>
                </a:cxn>
                <a:cxn ang="0">
                  <a:pos x="connsiteX17800" y="connsiteY17800"/>
                </a:cxn>
                <a:cxn ang="0">
                  <a:pos x="connsiteX17801" y="connsiteY17801"/>
                </a:cxn>
                <a:cxn ang="0">
                  <a:pos x="connsiteX17802" y="connsiteY17802"/>
                </a:cxn>
                <a:cxn ang="0">
                  <a:pos x="connsiteX17803" y="connsiteY17803"/>
                </a:cxn>
                <a:cxn ang="0">
                  <a:pos x="connsiteX17804" y="connsiteY17804"/>
                </a:cxn>
                <a:cxn ang="0">
                  <a:pos x="connsiteX17805" y="connsiteY17805"/>
                </a:cxn>
                <a:cxn ang="0">
                  <a:pos x="connsiteX17806" y="connsiteY17806"/>
                </a:cxn>
                <a:cxn ang="0">
                  <a:pos x="connsiteX17807" y="connsiteY17807"/>
                </a:cxn>
                <a:cxn ang="0">
                  <a:pos x="connsiteX17808" y="connsiteY17808"/>
                </a:cxn>
                <a:cxn ang="0">
                  <a:pos x="connsiteX17809" y="connsiteY17809"/>
                </a:cxn>
                <a:cxn ang="0">
                  <a:pos x="connsiteX17810" y="connsiteY17810"/>
                </a:cxn>
                <a:cxn ang="0">
                  <a:pos x="connsiteX17811" y="connsiteY17811"/>
                </a:cxn>
                <a:cxn ang="0">
                  <a:pos x="connsiteX17812" y="connsiteY17812"/>
                </a:cxn>
                <a:cxn ang="0">
                  <a:pos x="connsiteX17813" y="connsiteY17813"/>
                </a:cxn>
                <a:cxn ang="0">
                  <a:pos x="connsiteX17814" y="connsiteY17814"/>
                </a:cxn>
                <a:cxn ang="0">
                  <a:pos x="connsiteX17815" y="connsiteY17815"/>
                </a:cxn>
                <a:cxn ang="0">
                  <a:pos x="connsiteX17816" y="connsiteY17816"/>
                </a:cxn>
                <a:cxn ang="0">
                  <a:pos x="connsiteX17817" y="connsiteY17817"/>
                </a:cxn>
                <a:cxn ang="0">
                  <a:pos x="connsiteX17818" y="connsiteY17818"/>
                </a:cxn>
                <a:cxn ang="0">
                  <a:pos x="connsiteX17819" y="connsiteY17819"/>
                </a:cxn>
                <a:cxn ang="0">
                  <a:pos x="connsiteX17820" y="connsiteY17820"/>
                </a:cxn>
                <a:cxn ang="0">
                  <a:pos x="connsiteX17821" y="connsiteY17821"/>
                </a:cxn>
                <a:cxn ang="0">
                  <a:pos x="connsiteX17822" y="connsiteY17822"/>
                </a:cxn>
                <a:cxn ang="0">
                  <a:pos x="connsiteX17823" y="connsiteY17823"/>
                </a:cxn>
                <a:cxn ang="0">
                  <a:pos x="connsiteX17824" y="connsiteY17824"/>
                </a:cxn>
                <a:cxn ang="0">
                  <a:pos x="connsiteX17825" y="connsiteY17825"/>
                </a:cxn>
                <a:cxn ang="0">
                  <a:pos x="connsiteX17826" y="connsiteY17826"/>
                </a:cxn>
                <a:cxn ang="0">
                  <a:pos x="connsiteX17827" y="connsiteY17827"/>
                </a:cxn>
                <a:cxn ang="0">
                  <a:pos x="connsiteX17828" y="connsiteY17828"/>
                </a:cxn>
                <a:cxn ang="0">
                  <a:pos x="connsiteX17829" y="connsiteY17829"/>
                </a:cxn>
                <a:cxn ang="0">
                  <a:pos x="connsiteX17830" y="connsiteY17830"/>
                </a:cxn>
                <a:cxn ang="0">
                  <a:pos x="connsiteX17831" y="connsiteY17831"/>
                </a:cxn>
                <a:cxn ang="0">
                  <a:pos x="connsiteX17832" y="connsiteY17832"/>
                </a:cxn>
                <a:cxn ang="0">
                  <a:pos x="connsiteX17833" y="connsiteY17833"/>
                </a:cxn>
                <a:cxn ang="0">
                  <a:pos x="connsiteX17834" y="connsiteY17834"/>
                </a:cxn>
                <a:cxn ang="0">
                  <a:pos x="connsiteX17835" y="connsiteY17835"/>
                </a:cxn>
                <a:cxn ang="0">
                  <a:pos x="connsiteX17836" y="connsiteY17836"/>
                </a:cxn>
                <a:cxn ang="0">
                  <a:pos x="connsiteX17837" y="connsiteY17837"/>
                </a:cxn>
                <a:cxn ang="0">
                  <a:pos x="connsiteX17838" y="connsiteY17838"/>
                </a:cxn>
                <a:cxn ang="0">
                  <a:pos x="connsiteX17839" y="connsiteY17839"/>
                </a:cxn>
                <a:cxn ang="0">
                  <a:pos x="connsiteX17840" y="connsiteY17840"/>
                </a:cxn>
                <a:cxn ang="0">
                  <a:pos x="connsiteX17841" y="connsiteY17841"/>
                </a:cxn>
                <a:cxn ang="0">
                  <a:pos x="connsiteX17842" y="connsiteY17842"/>
                </a:cxn>
                <a:cxn ang="0">
                  <a:pos x="connsiteX17843" y="connsiteY17843"/>
                </a:cxn>
                <a:cxn ang="0">
                  <a:pos x="connsiteX17844" y="connsiteY17844"/>
                </a:cxn>
                <a:cxn ang="0">
                  <a:pos x="connsiteX17845" y="connsiteY17845"/>
                </a:cxn>
                <a:cxn ang="0">
                  <a:pos x="connsiteX17846" y="connsiteY17846"/>
                </a:cxn>
                <a:cxn ang="0">
                  <a:pos x="connsiteX17847" y="connsiteY17847"/>
                </a:cxn>
                <a:cxn ang="0">
                  <a:pos x="connsiteX17848" y="connsiteY17848"/>
                </a:cxn>
                <a:cxn ang="0">
                  <a:pos x="connsiteX17849" y="connsiteY17849"/>
                </a:cxn>
                <a:cxn ang="0">
                  <a:pos x="connsiteX17850" y="connsiteY17850"/>
                </a:cxn>
                <a:cxn ang="0">
                  <a:pos x="connsiteX17851" y="connsiteY17851"/>
                </a:cxn>
                <a:cxn ang="0">
                  <a:pos x="connsiteX17852" y="connsiteY17852"/>
                </a:cxn>
                <a:cxn ang="0">
                  <a:pos x="connsiteX17853" y="connsiteY17853"/>
                </a:cxn>
                <a:cxn ang="0">
                  <a:pos x="connsiteX17854" y="connsiteY17854"/>
                </a:cxn>
                <a:cxn ang="0">
                  <a:pos x="connsiteX17855" y="connsiteY17855"/>
                </a:cxn>
                <a:cxn ang="0">
                  <a:pos x="connsiteX17856" y="connsiteY17856"/>
                </a:cxn>
                <a:cxn ang="0">
                  <a:pos x="connsiteX17857" y="connsiteY17857"/>
                </a:cxn>
                <a:cxn ang="0">
                  <a:pos x="connsiteX17858" y="connsiteY17858"/>
                </a:cxn>
                <a:cxn ang="0">
                  <a:pos x="connsiteX17859" y="connsiteY17859"/>
                </a:cxn>
                <a:cxn ang="0">
                  <a:pos x="connsiteX17860" y="connsiteY17860"/>
                </a:cxn>
                <a:cxn ang="0">
                  <a:pos x="connsiteX17861" y="connsiteY17861"/>
                </a:cxn>
                <a:cxn ang="0">
                  <a:pos x="connsiteX17862" y="connsiteY17862"/>
                </a:cxn>
                <a:cxn ang="0">
                  <a:pos x="connsiteX17863" y="connsiteY17863"/>
                </a:cxn>
                <a:cxn ang="0">
                  <a:pos x="connsiteX17864" y="connsiteY17864"/>
                </a:cxn>
                <a:cxn ang="0">
                  <a:pos x="connsiteX17865" y="connsiteY17865"/>
                </a:cxn>
                <a:cxn ang="0">
                  <a:pos x="connsiteX17866" y="connsiteY17866"/>
                </a:cxn>
                <a:cxn ang="0">
                  <a:pos x="connsiteX17867" y="connsiteY17867"/>
                </a:cxn>
                <a:cxn ang="0">
                  <a:pos x="connsiteX17868" y="connsiteY17868"/>
                </a:cxn>
                <a:cxn ang="0">
                  <a:pos x="connsiteX17869" y="connsiteY17869"/>
                </a:cxn>
                <a:cxn ang="0">
                  <a:pos x="connsiteX17870" y="connsiteY17870"/>
                </a:cxn>
                <a:cxn ang="0">
                  <a:pos x="connsiteX17871" y="connsiteY17871"/>
                </a:cxn>
                <a:cxn ang="0">
                  <a:pos x="connsiteX17872" y="connsiteY17872"/>
                </a:cxn>
                <a:cxn ang="0">
                  <a:pos x="connsiteX17873" y="connsiteY17873"/>
                </a:cxn>
                <a:cxn ang="0">
                  <a:pos x="connsiteX17874" y="connsiteY17874"/>
                </a:cxn>
                <a:cxn ang="0">
                  <a:pos x="connsiteX17875" y="connsiteY17875"/>
                </a:cxn>
                <a:cxn ang="0">
                  <a:pos x="connsiteX17876" y="connsiteY17876"/>
                </a:cxn>
                <a:cxn ang="0">
                  <a:pos x="connsiteX17877" y="connsiteY17877"/>
                </a:cxn>
                <a:cxn ang="0">
                  <a:pos x="connsiteX17878" y="connsiteY17878"/>
                </a:cxn>
                <a:cxn ang="0">
                  <a:pos x="connsiteX17879" y="connsiteY17879"/>
                </a:cxn>
                <a:cxn ang="0">
                  <a:pos x="connsiteX17880" y="connsiteY17880"/>
                </a:cxn>
                <a:cxn ang="0">
                  <a:pos x="connsiteX17881" y="connsiteY17881"/>
                </a:cxn>
                <a:cxn ang="0">
                  <a:pos x="connsiteX17882" y="connsiteY17882"/>
                </a:cxn>
                <a:cxn ang="0">
                  <a:pos x="connsiteX17883" y="connsiteY17883"/>
                </a:cxn>
                <a:cxn ang="0">
                  <a:pos x="connsiteX17884" y="connsiteY17884"/>
                </a:cxn>
                <a:cxn ang="0">
                  <a:pos x="connsiteX17885" y="connsiteY17885"/>
                </a:cxn>
                <a:cxn ang="0">
                  <a:pos x="connsiteX17886" y="connsiteY17886"/>
                </a:cxn>
                <a:cxn ang="0">
                  <a:pos x="connsiteX17887" y="connsiteY17887"/>
                </a:cxn>
                <a:cxn ang="0">
                  <a:pos x="connsiteX17888" y="connsiteY17888"/>
                </a:cxn>
                <a:cxn ang="0">
                  <a:pos x="connsiteX17889" y="connsiteY17889"/>
                </a:cxn>
                <a:cxn ang="0">
                  <a:pos x="connsiteX17890" y="connsiteY17890"/>
                </a:cxn>
                <a:cxn ang="0">
                  <a:pos x="connsiteX17891" y="connsiteY17891"/>
                </a:cxn>
                <a:cxn ang="0">
                  <a:pos x="connsiteX17892" y="connsiteY17892"/>
                </a:cxn>
                <a:cxn ang="0">
                  <a:pos x="connsiteX17893" y="connsiteY17893"/>
                </a:cxn>
                <a:cxn ang="0">
                  <a:pos x="connsiteX17894" y="connsiteY17894"/>
                </a:cxn>
                <a:cxn ang="0">
                  <a:pos x="connsiteX17895" y="connsiteY17895"/>
                </a:cxn>
                <a:cxn ang="0">
                  <a:pos x="connsiteX17896" y="connsiteY17896"/>
                </a:cxn>
                <a:cxn ang="0">
                  <a:pos x="connsiteX17897" y="connsiteY17897"/>
                </a:cxn>
                <a:cxn ang="0">
                  <a:pos x="connsiteX17898" y="connsiteY17898"/>
                </a:cxn>
                <a:cxn ang="0">
                  <a:pos x="connsiteX17899" y="connsiteY17899"/>
                </a:cxn>
                <a:cxn ang="0">
                  <a:pos x="connsiteX17900" y="connsiteY17900"/>
                </a:cxn>
                <a:cxn ang="0">
                  <a:pos x="connsiteX17901" y="connsiteY17901"/>
                </a:cxn>
                <a:cxn ang="0">
                  <a:pos x="connsiteX17902" y="connsiteY17902"/>
                </a:cxn>
                <a:cxn ang="0">
                  <a:pos x="connsiteX17903" y="connsiteY17903"/>
                </a:cxn>
                <a:cxn ang="0">
                  <a:pos x="connsiteX17904" y="connsiteY17904"/>
                </a:cxn>
                <a:cxn ang="0">
                  <a:pos x="connsiteX17905" y="connsiteY17905"/>
                </a:cxn>
                <a:cxn ang="0">
                  <a:pos x="connsiteX17906" y="connsiteY17906"/>
                </a:cxn>
                <a:cxn ang="0">
                  <a:pos x="connsiteX17907" y="connsiteY17907"/>
                </a:cxn>
                <a:cxn ang="0">
                  <a:pos x="connsiteX17908" y="connsiteY17908"/>
                </a:cxn>
                <a:cxn ang="0">
                  <a:pos x="connsiteX17909" y="connsiteY17909"/>
                </a:cxn>
                <a:cxn ang="0">
                  <a:pos x="connsiteX17910" y="connsiteY17910"/>
                </a:cxn>
                <a:cxn ang="0">
                  <a:pos x="connsiteX17911" y="connsiteY17911"/>
                </a:cxn>
                <a:cxn ang="0">
                  <a:pos x="connsiteX17912" y="connsiteY17912"/>
                </a:cxn>
                <a:cxn ang="0">
                  <a:pos x="connsiteX17913" y="connsiteY17913"/>
                </a:cxn>
                <a:cxn ang="0">
                  <a:pos x="connsiteX17914" y="connsiteY17914"/>
                </a:cxn>
                <a:cxn ang="0">
                  <a:pos x="connsiteX17915" y="connsiteY17915"/>
                </a:cxn>
                <a:cxn ang="0">
                  <a:pos x="connsiteX17916" y="connsiteY17916"/>
                </a:cxn>
                <a:cxn ang="0">
                  <a:pos x="connsiteX17917" y="connsiteY17917"/>
                </a:cxn>
                <a:cxn ang="0">
                  <a:pos x="connsiteX17918" y="connsiteY17918"/>
                </a:cxn>
                <a:cxn ang="0">
                  <a:pos x="connsiteX17919" y="connsiteY17919"/>
                </a:cxn>
                <a:cxn ang="0">
                  <a:pos x="connsiteX17920" y="connsiteY17920"/>
                </a:cxn>
                <a:cxn ang="0">
                  <a:pos x="connsiteX17921" y="connsiteY17921"/>
                </a:cxn>
                <a:cxn ang="0">
                  <a:pos x="connsiteX17922" y="connsiteY17922"/>
                </a:cxn>
                <a:cxn ang="0">
                  <a:pos x="connsiteX17923" y="connsiteY17923"/>
                </a:cxn>
                <a:cxn ang="0">
                  <a:pos x="connsiteX17924" y="connsiteY17924"/>
                </a:cxn>
                <a:cxn ang="0">
                  <a:pos x="connsiteX17925" y="connsiteY17925"/>
                </a:cxn>
                <a:cxn ang="0">
                  <a:pos x="connsiteX17926" y="connsiteY17926"/>
                </a:cxn>
                <a:cxn ang="0">
                  <a:pos x="connsiteX17927" y="connsiteY17927"/>
                </a:cxn>
                <a:cxn ang="0">
                  <a:pos x="connsiteX17928" y="connsiteY17928"/>
                </a:cxn>
                <a:cxn ang="0">
                  <a:pos x="connsiteX17929" y="connsiteY17929"/>
                </a:cxn>
                <a:cxn ang="0">
                  <a:pos x="connsiteX17930" y="connsiteY17930"/>
                </a:cxn>
                <a:cxn ang="0">
                  <a:pos x="connsiteX17931" y="connsiteY17931"/>
                </a:cxn>
                <a:cxn ang="0">
                  <a:pos x="connsiteX17932" y="connsiteY17932"/>
                </a:cxn>
                <a:cxn ang="0">
                  <a:pos x="connsiteX17933" y="connsiteY17933"/>
                </a:cxn>
                <a:cxn ang="0">
                  <a:pos x="connsiteX17934" y="connsiteY17934"/>
                </a:cxn>
                <a:cxn ang="0">
                  <a:pos x="connsiteX17935" y="connsiteY17935"/>
                </a:cxn>
                <a:cxn ang="0">
                  <a:pos x="connsiteX17936" y="connsiteY17936"/>
                </a:cxn>
                <a:cxn ang="0">
                  <a:pos x="connsiteX17937" y="connsiteY17937"/>
                </a:cxn>
                <a:cxn ang="0">
                  <a:pos x="connsiteX17938" y="connsiteY17938"/>
                </a:cxn>
                <a:cxn ang="0">
                  <a:pos x="connsiteX17939" y="connsiteY17939"/>
                </a:cxn>
                <a:cxn ang="0">
                  <a:pos x="connsiteX17940" y="connsiteY17940"/>
                </a:cxn>
                <a:cxn ang="0">
                  <a:pos x="connsiteX17941" y="connsiteY17941"/>
                </a:cxn>
                <a:cxn ang="0">
                  <a:pos x="connsiteX17942" y="connsiteY17942"/>
                </a:cxn>
                <a:cxn ang="0">
                  <a:pos x="connsiteX17943" y="connsiteY17943"/>
                </a:cxn>
                <a:cxn ang="0">
                  <a:pos x="connsiteX17944" y="connsiteY17944"/>
                </a:cxn>
                <a:cxn ang="0">
                  <a:pos x="connsiteX17945" y="connsiteY17945"/>
                </a:cxn>
                <a:cxn ang="0">
                  <a:pos x="connsiteX17946" y="connsiteY17946"/>
                </a:cxn>
                <a:cxn ang="0">
                  <a:pos x="connsiteX17947" y="connsiteY17947"/>
                </a:cxn>
                <a:cxn ang="0">
                  <a:pos x="connsiteX17948" y="connsiteY17948"/>
                </a:cxn>
                <a:cxn ang="0">
                  <a:pos x="connsiteX17949" y="connsiteY17949"/>
                </a:cxn>
                <a:cxn ang="0">
                  <a:pos x="connsiteX17950" y="connsiteY17950"/>
                </a:cxn>
                <a:cxn ang="0">
                  <a:pos x="connsiteX17951" y="connsiteY17951"/>
                </a:cxn>
                <a:cxn ang="0">
                  <a:pos x="connsiteX17952" y="connsiteY17952"/>
                </a:cxn>
                <a:cxn ang="0">
                  <a:pos x="connsiteX17953" y="connsiteY17953"/>
                </a:cxn>
                <a:cxn ang="0">
                  <a:pos x="connsiteX17954" y="connsiteY17954"/>
                </a:cxn>
                <a:cxn ang="0">
                  <a:pos x="connsiteX17955" y="connsiteY17955"/>
                </a:cxn>
                <a:cxn ang="0">
                  <a:pos x="connsiteX17956" y="connsiteY17956"/>
                </a:cxn>
                <a:cxn ang="0">
                  <a:pos x="connsiteX17957" y="connsiteY17957"/>
                </a:cxn>
                <a:cxn ang="0">
                  <a:pos x="connsiteX17958" y="connsiteY17958"/>
                </a:cxn>
                <a:cxn ang="0">
                  <a:pos x="connsiteX17959" y="connsiteY17959"/>
                </a:cxn>
                <a:cxn ang="0">
                  <a:pos x="connsiteX17960" y="connsiteY17960"/>
                </a:cxn>
                <a:cxn ang="0">
                  <a:pos x="connsiteX17961" y="connsiteY17961"/>
                </a:cxn>
                <a:cxn ang="0">
                  <a:pos x="connsiteX17962" y="connsiteY17962"/>
                </a:cxn>
                <a:cxn ang="0">
                  <a:pos x="connsiteX17963" y="connsiteY17963"/>
                </a:cxn>
                <a:cxn ang="0">
                  <a:pos x="connsiteX17964" y="connsiteY17964"/>
                </a:cxn>
                <a:cxn ang="0">
                  <a:pos x="connsiteX17965" y="connsiteY17965"/>
                </a:cxn>
                <a:cxn ang="0">
                  <a:pos x="connsiteX17966" y="connsiteY17966"/>
                </a:cxn>
                <a:cxn ang="0">
                  <a:pos x="connsiteX17967" y="connsiteY17967"/>
                </a:cxn>
                <a:cxn ang="0">
                  <a:pos x="connsiteX17968" y="connsiteY17968"/>
                </a:cxn>
                <a:cxn ang="0">
                  <a:pos x="connsiteX17969" y="connsiteY17969"/>
                </a:cxn>
                <a:cxn ang="0">
                  <a:pos x="connsiteX17970" y="connsiteY17970"/>
                </a:cxn>
                <a:cxn ang="0">
                  <a:pos x="connsiteX17971" y="connsiteY17971"/>
                </a:cxn>
                <a:cxn ang="0">
                  <a:pos x="connsiteX17972" y="connsiteY17972"/>
                </a:cxn>
                <a:cxn ang="0">
                  <a:pos x="connsiteX17973" y="connsiteY17973"/>
                </a:cxn>
                <a:cxn ang="0">
                  <a:pos x="connsiteX17974" y="connsiteY17974"/>
                </a:cxn>
                <a:cxn ang="0">
                  <a:pos x="connsiteX17975" y="connsiteY17975"/>
                </a:cxn>
                <a:cxn ang="0">
                  <a:pos x="connsiteX17976" y="connsiteY17976"/>
                </a:cxn>
                <a:cxn ang="0">
                  <a:pos x="connsiteX17977" y="connsiteY17977"/>
                </a:cxn>
                <a:cxn ang="0">
                  <a:pos x="connsiteX17978" y="connsiteY17978"/>
                </a:cxn>
                <a:cxn ang="0">
                  <a:pos x="connsiteX17979" y="connsiteY17979"/>
                </a:cxn>
                <a:cxn ang="0">
                  <a:pos x="connsiteX17980" y="connsiteY17980"/>
                </a:cxn>
                <a:cxn ang="0">
                  <a:pos x="connsiteX17981" y="connsiteY17981"/>
                </a:cxn>
                <a:cxn ang="0">
                  <a:pos x="connsiteX17982" y="connsiteY17982"/>
                </a:cxn>
                <a:cxn ang="0">
                  <a:pos x="connsiteX17983" y="connsiteY17983"/>
                </a:cxn>
                <a:cxn ang="0">
                  <a:pos x="connsiteX17984" y="connsiteY17984"/>
                </a:cxn>
                <a:cxn ang="0">
                  <a:pos x="connsiteX17985" y="connsiteY17985"/>
                </a:cxn>
                <a:cxn ang="0">
                  <a:pos x="connsiteX17986" y="connsiteY17986"/>
                </a:cxn>
                <a:cxn ang="0">
                  <a:pos x="connsiteX17987" y="connsiteY17987"/>
                </a:cxn>
                <a:cxn ang="0">
                  <a:pos x="connsiteX17988" y="connsiteY17988"/>
                </a:cxn>
                <a:cxn ang="0">
                  <a:pos x="connsiteX17989" y="connsiteY17989"/>
                </a:cxn>
                <a:cxn ang="0">
                  <a:pos x="connsiteX17990" y="connsiteY17990"/>
                </a:cxn>
                <a:cxn ang="0">
                  <a:pos x="connsiteX17991" y="connsiteY17991"/>
                </a:cxn>
                <a:cxn ang="0">
                  <a:pos x="connsiteX17992" y="connsiteY17992"/>
                </a:cxn>
                <a:cxn ang="0">
                  <a:pos x="connsiteX17993" y="connsiteY17993"/>
                </a:cxn>
                <a:cxn ang="0">
                  <a:pos x="connsiteX17994" y="connsiteY17994"/>
                </a:cxn>
                <a:cxn ang="0">
                  <a:pos x="connsiteX17995" y="connsiteY17995"/>
                </a:cxn>
                <a:cxn ang="0">
                  <a:pos x="connsiteX17996" y="connsiteY17996"/>
                </a:cxn>
                <a:cxn ang="0">
                  <a:pos x="connsiteX17997" y="connsiteY17997"/>
                </a:cxn>
                <a:cxn ang="0">
                  <a:pos x="connsiteX17998" y="connsiteY17998"/>
                </a:cxn>
                <a:cxn ang="0">
                  <a:pos x="connsiteX17999" y="connsiteY17999"/>
                </a:cxn>
                <a:cxn ang="0">
                  <a:pos x="connsiteX18000" y="connsiteY18000"/>
                </a:cxn>
                <a:cxn ang="0">
                  <a:pos x="connsiteX18001" y="connsiteY18001"/>
                </a:cxn>
                <a:cxn ang="0">
                  <a:pos x="connsiteX18002" y="connsiteY18002"/>
                </a:cxn>
                <a:cxn ang="0">
                  <a:pos x="connsiteX18003" y="connsiteY18003"/>
                </a:cxn>
                <a:cxn ang="0">
                  <a:pos x="connsiteX18004" y="connsiteY18004"/>
                </a:cxn>
                <a:cxn ang="0">
                  <a:pos x="connsiteX18005" y="connsiteY18005"/>
                </a:cxn>
                <a:cxn ang="0">
                  <a:pos x="connsiteX18006" y="connsiteY18006"/>
                </a:cxn>
                <a:cxn ang="0">
                  <a:pos x="connsiteX18007" y="connsiteY18007"/>
                </a:cxn>
                <a:cxn ang="0">
                  <a:pos x="connsiteX18008" y="connsiteY18008"/>
                </a:cxn>
                <a:cxn ang="0">
                  <a:pos x="connsiteX18009" y="connsiteY18009"/>
                </a:cxn>
                <a:cxn ang="0">
                  <a:pos x="connsiteX18010" y="connsiteY18010"/>
                </a:cxn>
                <a:cxn ang="0">
                  <a:pos x="connsiteX18011" y="connsiteY18011"/>
                </a:cxn>
                <a:cxn ang="0">
                  <a:pos x="connsiteX18012" y="connsiteY18012"/>
                </a:cxn>
                <a:cxn ang="0">
                  <a:pos x="connsiteX18013" y="connsiteY18013"/>
                </a:cxn>
                <a:cxn ang="0">
                  <a:pos x="connsiteX18014" y="connsiteY18014"/>
                </a:cxn>
                <a:cxn ang="0">
                  <a:pos x="connsiteX18015" y="connsiteY18015"/>
                </a:cxn>
                <a:cxn ang="0">
                  <a:pos x="connsiteX18016" y="connsiteY18016"/>
                </a:cxn>
                <a:cxn ang="0">
                  <a:pos x="connsiteX18017" y="connsiteY18017"/>
                </a:cxn>
                <a:cxn ang="0">
                  <a:pos x="connsiteX18018" y="connsiteY18018"/>
                </a:cxn>
                <a:cxn ang="0">
                  <a:pos x="connsiteX18019" y="connsiteY18019"/>
                </a:cxn>
                <a:cxn ang="0">
                  <a:pos x="connsiteX18020" y="connsiteY18020"/>
                </a:cxn>
                <a:cxn ang="0">
                  <a:pos x="connsiteX18021" y="connsiteY18021"/>
                </a:cxn>
                <a:cxn ang="0">
                  <a:pos x="connsiteX18022" y="connsiteY18022"/>
                </a:cxn>
                <a:cxn ang="0">
                  <a:pos x="connsiteX18023" y="connsiteY18023"/>
                </a:cxn>
                <a:cxn ang="0">
                  <a:pos x="connsiteX18024" y="connsiteY18024"/>
                </a:cxn>
                <a:cxn ang="0">
                  <a:pos x="connsiteX18025" y="connsiteY18025"/>
                </a:cxn>
                <a:cxn ang="0">
                  <a:pos x="connsiteX18026" y="connsiteY18026"/>
                </a:cxn>
                <a:cxn ang="0">
                  <a:pos x="connsiteX18027" y="connsiteY18027"/>
                </a:cxn>
                <a:cxn ang="0">
                  <a:pos x="connsiteX18028" y="connsiteY18028"/>
                </a:cxn>
                <a:cxn ang="0">
                  <a:pos x="connsiteX18029" y="connsiteY18029"/>
                </a:cxn>
                <a:cxn ang="0">
                  <a:pos x="connsiteX18030" y="connsiteY18030"/>
                </a:cxn>
                <a:cxn ang="0">
                  <a:pos x="connsiteX18031" y="connsiteY18031"/>
                </a:cxn>
                <a:cxn ang="0">
                  <a:pos x="connsiteX18032" y="connsiteY18032"/>
                </a:cxn>
                <a:cxn ang="0">
                  <a:pos x="connsiteX18033" y="connsiteY18033"/>
                </a:cxn>
                <a:cxn ang="0">
                  <a:pos x="connsiteX18034" y="connsiteY18034"/>
                </a:cxn>
                <a:cxn ang="0">
                  <a:pos x="connsiteX18035" y="connsiteY18035"/>
                </a:cxn>
                <a:cxn ang="0">
                  <a:pos x="connsiteX18036" y="connsiteY18036"/>
                </a:cxn>
                <a:cxn ang="0">
                  <a:pos x="connsiteX18037" y="connsiteY18037"/>
                </a:cxn>
                <a:cxn ang="0">
                  <a:pos x="connsiteX18038" y="connsiteY18038"/>
                </a:cxn>
                <a:cxn ang="0">
                  <a:pos x="connsiteX18039" y="connsiteY18039"/>
                </a:cxn>
                <a:cxn ang="0">
                  <a:pos x="connsiteX18040" y="connsiteY18040"/>
                </a:cxn>
                <a:cxn ang="0">
                  <a:pos x="connsiteX18041" y="connsiteY18041"/>
                </a:cxn>
                <a:cxn ang="0">
                  <a:pos x="connsiteX18042" y="connsiteY18042"/>
                </a:cxn>
                <a:cxn ang="0">
                  <a:pos x="connsiteX18043" y="connsiteY18043"/>
                </a:cxn>
                <a:cxn ang="0">
                  <a:pos x="connsiteX18044" y="connsiteY18044"/>
                </a:cxn>
                <a:cxn ang="0">
                  <a:pos x="connsiteX18045" y="connsiteY18045"/>
                </a:cxn>
                <a:cxn ang="0">
                  <a:pos x="connsiteX18046" y="connsiteY18046"/>
                </a:cxn>
                <a:cxn ang="0">
                  <a:pos x="connsiteX18047" y="connsiteY18047"/>
                </a:cxn>
                <a:cxn ang="0">
                  <a:pos x="connsiteX18048" y="connsiteY18048"/>
                </a:cxn>
                <a:cxn ang="0">
                  <a:pos x="connsiteX18049" y="connsiteY18049"/>
                </a:cxn>
                <a:cxn ang="0">
                  <a:pos x="connsiteX18050" y="connsiteY18050"/>
                </a:cxn>
                <a:cxn ang="0">
                  <a:pos x="connsiteX18051" y="connsiteY18051"/>
                </a:cxn>
                <a:cxn ang="0">
                  <a:pos x="connsiteX18052" y="connsiteY18052"/>
                </a:cxn>
                <a:cxn ang="0">
                  <a:pos x="connsiteX18053" y="connsiteY18053"/>
                </a:cxn>
                <a:cxn ang="0">
                  <a:pos x="connsiteX18054" y="connsiteY18054"/>
                </a:cxn>
                <a:cxn ang="0">
                  <a:pos x="connsiteX18055" y="connsiteY18055"/>
                </a:cxn>
                <a:cxn ang="0">
                  <a:pos x="connsiteX18056" y="connsiteY18056"/>
                </a:cxn>
                <a:cxn ang="0">
                  <a:pos x="connsiteX18057" y="connsiteY18057"/>
                </a:cxn>
                <a:cxn ang="0">
                  <a:pos x="connsiteX18058" y="connsiteY18058"/>
                </a:cxn>
                <a:cxn ang="0">
                  <a:pos x="connsiteX18059" y="connsiteY18059"/>
                </a:cxn>
                <a:cxn ang="0">
                  <a:pos x="connsiteX18060" y="connsiteY18060"/>
                </a:cxn>
                <a:cxn ang="0">
                  <a:pos x="connsiteX18061" y="connsiteY18061"/>
                </a:cxn>
                <a:cxn ang="0">
                  <a:pos x="connsiteX18062" y="connsiteY18062"/>
                </a:cxn>
                <a:cxn ang="0">
                  <a:pos x="connsiteX18063" y="connsiteY18063"/>
                </a:cxn>
                <a:cxn ang="0">
                  <a:pos x="connsiteX18064" y="connsiteY18064"/>
                </a:cxn>
                <a:cxn ang="0">
                  <a:pos x="connsiteX18065" y="connsiteY18065"/>
                </a:cxn>
                <a:cxn ang="0">
                  <a:pos x="connsiteX18066" y="connsiteY18066"/>
                </a:cxn>
                <a:cxn ang="0">
                  <a:pos x="connsiteX18067" y="connsiteY18067"/>
                </a:cxn>
                <a:cxn ang="0">
                  <a:pos x="connsiteX18068" y="connsiteY18068"/>
                </a:cxn>
                <a:cxn ang="0">
                  <a:pos x="connsiteX18069" y="connsiteY18069"/>
                </a:cxn>
                <a:cxn ang="0">
                  <a:pos x="connsiteX18070" y="connsiteY18070"/>
                </a:cxn>
                <a:cxn ang="0">
                  <a:pos x="connsiteX18071" y="connsiteY18071"/>
                </a:cxn>
                <a:cxn ang="0">
                  <a:pos x="connsiteX18072" y="connsiteY18072"/>
                </a:cxn>
                <a:cxn ang="0">
                  <a:pos x="connsiteX18073" y="connsiteY18073"/>
                </a:cxn>
                <a:cxn ang="0">
                  <a:pos x="connsiteX18074" y="connsiteY18074"/>
                </a:cxn>
                <a:cxn ang="0">
                  <a:pos x="connsiteX18075" y="connsiteY18075"/>
                </a:cxn>
                <a:cxn ang="0">
                  <a:pos x="connsiteX18076" y="connsiteY18076"/>
                </a:cxn>
                <a:cxn ang="0">
                  <a:pos x="connsiteX18077" y="connsiteY18077"/>
                </a:cxn>
                <a:cxn ang="0">
                  <a:pos x="connsiteX18078" y="connsiteY18078"/>
                </a:cxn>
                <a:cxn ang="0">
                  <a:pos x="connsiteX18079" y="connsiteY18079"/>
                </a:cxn>
                <a:cxn ang="0">
                  <a:pos x="connsiteX18080" y="connsiteY18080"/>
                </a:cxn>
                <a:cxn ang="0">
                  <a:pos x="connsiteX18081" y="connsiteY18081"/>
                </a:cxn>
                <a:cxn ang="0">
                  <a:pos x="connsiteX18082" y="connsiteY18082"/>
                </a:cxn>
                <a:cxn ang="0">
                  <a:pos x="connsiteX18083" y="connsiteY18083"/>
                </a:cxn>
                <a:cxn ang="0">
                  <a:pos x="connsiteX18084" y="connsiteY18084"/>
                </a:cxn>
                <a:cxn ang="0">
                  <a:pos x="connsiteX18085" y="connsiteY18085"/>
                </a:cxn>
                <a:cxn ang="0">
                  <a:pos x="connsiteX18086" y="connsiteY18086"/>
                </a:cxn>
                <a:cxn ang="0">
                  <a:pos x="connsiteX18087" y="connsiteY18087"/>
                </a:cxn>
                <a:cxn ang="0">
                  <a:pos x="connsiteX18088" y="connsiteY18088"/>
                </a:cxn>
                <a:cxn ang="0">
                  <a:pos x="connsiteX18089" y="connsiteY18089"/>
                </a:cxn>
                <a:cxn ang="0">
                  <a:pos x="connsiteX18090" y="connsiteY18090"/>
                </a:cxn>
                <a:cxn ang="0">
                  <a:pos x="connsiteX18091" y="connsiteY18091"/>
                </a:cxn>
                <a:cxn ang="0">
                  <a:pos x="connsiteX18092" y="connsiteY18092"/>
                </a:cxn>
                <a:cxn ang="0">
                  <a:pos x="connsiteX18093" y="connsiteY18093"/>
                </a:cxn>
                <a:cxn ang="0">
                  <a:pos x="connsiteX18094" y="connsiteY18094"/>
                </a:cxn>
                <a:cxn ang="0">
                  <a:pos x="connsiteX18095" y="connsiteY18095"/>
                </a:cxn>
                <a:cxn ang="0">
                  <a:pos x="connsiteX18096" y="connsiteY18096"/>
                </a:cxn>
                <a:cxn ang="0">
                  <a:pos x="connsiteX18097" y="connsiteY18097"/>
                </a:cxn>
                <a:cxn ang="0">
                  <a:pos x="connsiteX18098" y="connsiteY18098"/>
                </a:cxn>
                <a:cxn ang="0">
                  <a:pos x="connsiteX18099" y="connsiteY18099"/>
                </a:cxn>
                <a:cxn ang="0">
                  <a:pos x="connsiteX18100" y="connsiteY18100"/>
                </a:cxn>
                <a:cxn ang="0">
                  <a:pos x="connsiteX18101" y="connsiteY18101"/>
                </a:cxn>
                <a:cxn ang="0">
                  <a:pos x="connsiteX18102" y="connsiteY18102"/>
                </a:cxn>
                <a:cxn ang="0">
                  <a:pos x="connsiteX18103" y="connsiteY18103"/>
                </a:cxn>
                <a:cxn ang="0">
                  <a:pos x="connsiteX18104" y="connsiteY18104"/>
                </a:cxn>
                <a:cxn ang="0">
                  <a:pos x="connsiteX18105" y="connsiteY18105"/>
                </a:cxn>
                <a:cxn ang="0">
                  <a:pos x="connsiteX18106" y="connsiteY18106"/>
                </a:cxn>
                <a:cxn ang="0">
                  <a:pos x="connsiteX18107" y="connsiteY18107"/>
                </a:cxn>
                <a:cxn ang="0">
                  <a:pos x="connsiteX18108" y="connsiteY18108"/>
                </a:cxn>
                <a:cxn ang="0">
                  <a:pos x="connsiteX18109" y="connsiteY18109"/>
                </a:cxn>
                <a:cxn ang="0">
                  <a:pos x="connsiteX18110" y="connsiteY18110"/>
                </a:cxn>
                <a:cxn ang="0">
                  <a:pos x="connsiteX18111" y="connsiteY18111"/>
                </a:cxn>
                <a:cxn ang="0">
                  <a:pos x="connsiteX18112" y="connsiteY18112"/>
                </a:cxn>
                <a:cxn ang="0">
                  <a:pos x="connsiteX18113" y="connsiteY18113"/>
                </a:cxn>
                <a:cxn ang="0">
                  <a:pos x="connsiteX18114" y="connsiteY18114"/>
                </a:cxn>
                <a:cxn ang="0">
                  <a:pos x="connsiteX18115" y="connsiteY18115"/>
                </a:cxn>
                <a:cxn ang="0">
                  <a:pos x="connsiteX18116" y="connsiteY18116"/>
                </a:cxn>
                <a:cxn ang="0">
                  <a:pos x="connsiteX18117" y="connsiteY18117"/>
                </a:cxn>
                <a:cxn ang="0">
                  <a:pos x="connsiteX18118" y="connsiteY18118"/>
                </a:cxn>
                <a:cxn ang="0">
                  <a:pos x="connsiteX18119" y="connsiteY18119"/>
                </a:cxn>
                <a:cxn ang="0">
                  <a:pos x="connsiteX18120" y="connsiteY18120"/>
                </a:cxn>
                <a:cxn ang="0">
                  <a:pos x="connsiteX18121" y="connsiteY18121"/>
                </a:cxn>
                <a:cxn ang="0">
                  <a:pos x="connsiteX18122" y="connsiteY18122"/>
                </a:cxn>
                <a:cxn ang="0">
                  <a:pos x="connsiteX18123" y="connsiteY18123"/>
                </a:cxn>
                <a:cxn ang="0">
                  <a:pos x="connsiteX18124" y="connsiteY18124"/>
                </a:cxn>
                <a:cxn ang="0">
                  <a:pos x="connsiteX18125" y="connsiteY18125"/>
                </a:cxn>
                <a:cxn ang="0">
                  <a:pos x="connsiteX18126" y="connsiteY18126"/>
                </a:cxn>
                <a:cxn ang="0">
                  <a:pos x="connsiteX18127" y="connsiteY18127"/>
                </a:cxn>
                <a:cxn ang="0">
                  <a:pos x="connsiteX18128" y="connsiteY18128"/>
                </a:cxn>
                <a:cxn ang="0">
                  <a:pos x="connsiteX18129" y="connsiteY18129"/>
                </a:cxn>
                <a:cxn ang="0">
                  <a:pos x="connsiteX18130" y="connsiteY18130"/>
                </a:cxn>
                <a:cxn ang="0">
                  <a:pos x="connsiteX18131" y="connsiteY18131"/>
                </a:cxn>
                <a:cxn ang="0">
                  <a:pos x="connsiteX18132" y="connsiteY18132"/>
                </a:cxn>
                <a:cxn ang="0">
                  <a:pos x="connsiteX18133" y="connsiteY18133"/>
                </a:cxn>
                <a:cxn ang="0">
                  <a:pos x="connsiteX18134" y="connsiteY18134"/>
                </a:cxn>
                <a:cxn ang="0">
                  <a:pos x="connsiteX18135" y="connsiteY18135"/>
                </a:cxn>
                <a:cxn ang="0">
                  <a:pos x="connsiteX18136" y="connsiteY18136"/>
                </a:cxn>
                <a:cxn ang="0">
                  <a:pos x="connsiteX18137" y="connsiteY18137"/>
                </a:cxn>
                <a:cxn ang="0">
                  <a:pos x="connsiteX18138" y="connsiteY18138"/>
                </a:cxn>
                <a:cxn ang="0">
                  <a:pos x="connsiteX18139" y="connsiteY18139"/>
                </a:cxn>
                <a:cxn ang="0">
                  <a:pos x="connsiteX18140" y="connsiteY18140"/>
                </a:cxn>
                <a:cxn ang="0">
                  <a:pos x="connsiteX18141" y="connsiteY18141"/>
                </a:cxn>
                <a:cxn ang="0">
                  <a:pos x="connsiteX18142" y="connsiteY18142"/>
                </a:cxn>
                <a:cxn ang="0">
                  <a:pos x="connsiteX18143" y="connsiteY18143"/>
                </a:cxn>
                <a:cxn ang="0">
                  <a:pos x="connsiteX18144" y="connsiteY18144"/>
                </a:cxn>
                <a:cxn ang="0">
                  <a:pos x="connsiteX18145" y="connsiteY18145"/>
                </a:cxn>
                <a:cxn ang="0">
                  <a:pos x="connsiteX18146" y="connsiteY18146"/>
                </a:cxn>
                <a:cxn ang="0">
                  <a:pos x="connsiteX18147" y="connsiteY18147"/>
                </a:cxn>
                <a:cxn ang="0">
                  <a:pos x="connsiteX18148" y="connsiteY18148"/>
                </a:cxn>
                <a:cxn ang="0">
                  <a:pos x="connsiteX18149" y="connsiteY18149"/>
                </a:cxn>
                <a:cxn ang="0">
                  <a:pos x="connsiteX18150" y="connsiteY18150"/>
                </a:cxn>
                <a:cxn ang="0">
                  <a:pos x="connsiteX18151" y="connsiteY18151"/>
                </a:cxn>
                <a:cxn ang="0">
                  <a:pos x="connsiteX18152" y="connsiteY18152"/>
                </a:cxn>
                <a:cxn ang="0">
                  <a:pos x="connsiteX18153" y="connsiteY18153"/>
                </a:cxn>
                <a:cxn ang="0">
                  <a:pos x="connsiteX18154" y="connsiteY18154"/>
                </a:cxn>
                <a:cxn ang="0">
                  <a:pos x="connsiteX18155" y="connsiteY18155"/>
                </a:cxn>
                <a:cxn ang="0">
                  <a:pos x="connsiteX18156" y="connsiteY18156"/>
                </a:cxn>
                <a:cxn ang="0">
                  <a:pos x="connsiteX18157" y="connsiteY18157"/>
                </a:cxn>
                <a:cxn ang="0">
                  <a:pos x="connsiteX18158" y="connsiteY18158"/>
                </a:cxn>
                <a:cxn ang="0">
                  <a:pos x="connsiteX18159" y="connsiteY18159"/>
                </a:cxn>
                <a:cxn ang="0">
                  <a:pos x="connsiteX18160" y="connsiteY18160"/>
                </a:cxn>
                <a:cxn ang="0">
                  <a:pos x="connsiteX18161" y="connsiteY18161"/>
                </a:cxn>
                <a:cxn ang="0">
                  <a:pos x="connsiteX18162" y="connsiteY18162"/>
                </a:cxn>
                <a:cxn ang="0">
                  <a:pos x="connsiteX18163" y="connsiteY18163"/>
                </a:cxn>
                <a:cxn ang="0">
                  <a:pos x="connsiteX18164" y="connsiteY18164"/>
                </a:cxn>
                <a:cxn ang="0">
                  <a:pos x="connsiteX18165" y="connsiteY18165"/>
                </a:cxn>
                <a:cxn ang="0">
                  <a:pos x="connsiteX18166" y="connsiteY18166"/>
                </a:cxn>
                <a:cxn ang="0">
                  <a:pos x="connsiteX18167" y="connsiteY18167"/>
                </a:cxn>
                <a:cxn ang="0">
                  <a:pos x="connsiteX18168" y="connsiteY18168"/>
                </a:cxn>
                <a:cxn ang="0">
                  <a:pos x="connsiteX18169" y="connsiteY18169"/>
                </a:cxn>
                <a:cxn ang="0">
                  <a:pos x="connsiteX18170" y="connsiteY18170"/>
                </a:cxn>
                <a:cxn ang="0">
                  <a:pos x="connsiteX18171" y="connsiteY18171"/>
                </a:cxn>
                <a:cxn ang="0">
                  <a:pos x="connsiteX18172" y="connsiteY18172"/>
                </a:cxn>
                <a:cxn ang="0">
                  <a:pos x="connsiteX18173" y="connsiteY18173"/>
                </a:cxn>
                <a:cxn ang="0">
                  <a:pos x="connsiteX18174" y="connsiteY18174"/>
                </a:cxn>
                <a:cxn ang="0">
                  <a:pos x="connsiteX18175" y="connsiteY18175"/>
                </a:cxn>
                <a:cxn ang="0">
                  <a:pos x="connsiteX18176" y="connsiteY18176"/>
                </a:cxn>
                <a:cxn ang="0">
                  <a:pos x="connsiteX18177" y="connsiteY18177"/>
                </a:cxn>
                <a:cxn ang="0">
                  <a:pos x="connsiteX18178" y="connsiteY18178"/>
                </a:cxn>
                <a:cxn ang="0">
                  <a:pos x="connsiteX18179" y="connsiteY18179"/>
                </a:cxn>
                <a:cxn ang="0">
                  <a:pos x="connsiteX18180" y="connsiteY18180"/>
                </a:cxn>
                <a:cxn ang="0">
                  <a:pos x="connsiteX18181" y="connsiteY18181"/>
                </a:cxn>
                <a:cxn ang="0">
                  <a:pos x="connsiteX18182" y="connsiteY18182"/>
                </a:cxn>
                <a:cxn ang="0">
                  <a:pos x="connsiteX18183" y="connsiteY18183"/>
                </a:cxn>
                <a:cxn ang="0">
                  <a:pos x="connsiteX18184" y="connsiteY18184"/>
                </a:cxn>
                <a:cxn ang="0">
                  <a:pos x="connsiteX18185" y="connsiteY18185"/>
                </a:cxn>
                <a:cxn ang="0">
                  <a:pos x="connsiteX18186" y="connsiteY18186"/>
                </a:cxn>
                <a:cxn ang="0">
                  <a:pos x="connsiteX18187" y="connsiteY18187"/>
                </a:cxn>
                <a:cxn ang="0">
                  <a:pos x="connsiteX18188" y="connsiteY18188"/>
                </a:cxn>
                <a:cxn ang="0">
                  <a:pos x="connsiteX18189" y="connsiteY18189"/>
                </a:cxn>
                <a:cxn ang="0">
                  <a:pos x="connsiteX18190" y="connsiteY18190"/>
                </a:cxn>
                <a:cxn ang="0">
                  <a:pos x="connsiteX18191" y="connsiteY18191"/>
                </a:cxn>
                <a:cxn ang="0">
                  <a:pos x="connsiteX18192" y="connsiteY18192"/>
                </a:cxn>
                <a:cxn ang="0">
                  <a:pos x="connsiteX18193" y="connsiteY18193"/>
                </a:cxn>
                <a:cxn ang="0">
                  <a:pos x="connsiteX18194" y="connsiteY18194"/>
                </a:cxn>
                <a:cxn ang="0">
                  <a:pos x="connsiteX18195" y="connsiteY18195"/>
                </a:cxn>
                <a:cxn ang="0">
                  <a:pos x="connsiteX18196" y="connsiteY18196"/>
                </a:cxn>
                <a:cxn ang="0">
                  <a:pos x="connsiteX18197" y="connsiteY18197"/>
                </a:cxn>
                <a:cxn ang="0">
                  <a:pos x="connsiteX18198" y="connsiteY18198"/>
                </a:cxn>
                <a:cxn ang="0">
                  <a:pos x="connsiteX18199" y="connsiteY18199"/>
                </a:cxn>
                <a:cxn ang="0">
                  <a:pos x="connsiteX18200" y="connsiteY18200"/>
                </a:cxn>
                <a:cxn ang="0">
                  <a:pos x="connsiteX18201" y="connsiteY18201"/>
                </a:cxn>
                <a:cxn ang="0">
                  <a:pos x="connsiteX18202" y="connsiteY18202"/>
                </a:cxn>
                <a:cxn ang="0">
                  <a:pos x="connsiteX18203" y="connsiteY18203"/>
                </a:cxn>
                <a:cxn ang="0">
                  <a:pos x="connsiteX18204" y="connsiteY18204"/>
                </a:cxn>
                <a:cxn ang="0">
                  <a:pos x="connsiteX18205" y="connsiteY18205"/>
                </a:cxn>
                <a:cxn ang="0">
                  <a:pos x="connsiteX18206" y="connsiteY18206"/>
                </a:cxn>
                <a:cxn ang="0">
                  <a:pos x="connsiteX18207" y="connsiteY18207"/>
                </a:cxn>
                <a:cxn ang="0">
                  <a:pos x="connsiteX18208" y="connsiteY18208"/>
                </a:cxn>
                <a:cxn ang="0">
                  <a:pos x="connsiteX18209" y="connsiteY18209"/>
                </a:cxn>
                <a:cxn ang="0">
                  <a:pos x="connsiteX18210" y="connsiteY18210"/>
                </a:cxn>
                <a:cxn ang="0">
                  <a:pos x="connsiteX18211" y="connsiteY18211"/>
                </a:cxn>
                <a:cxn ang="0">
                  <a:pos x="connsiteX18212" y="connsiteY18212"/>
                </a:cxn>
                <a:cxn ang="0">
                  <a:pos x="connsiteX18213" y="connsiteY18213"/>
                </a:cxn>
                <a:cxn ang="0">
                  <a:pos x="connsiteX18214" y="connsiteY18214"/>
                </a:cxn>
                <a:cxn ang="0">
                  <a:pos x="connsiteX18215" y="connsiteY18215"/>
                </a:cxn>
                <a:cxn ang="0">
                  <a:pos x="connsiteX18216" y="connsiteY18216"/>
                </a:cxn>
                <a:cxn ang="0">
                  <a:pos x="connsiteX18217" y="connsiteY18217"/>
                </a:cxn>
                <a:cxn ang="0">
                  <a:pos x="connsiteX18218" y="connsiteY18218"/>
                </a:cxn>
                <a:cxn ang="0">
                  <a:pos x="connsiteX18219" y="connsiteY18219"/>
                </a:cxn>
                <a:cxn ang="0">
                  <a:pos x="connsiteX18220" y="connsiteY18220"/>
                </a:cxn>
                <a:cxn ang="0">
                  <a:pos x="connsiteX18221" y="connsiteY18221"/>
                </a:cxn>
                <a:cxn ang="0">
                  <a:pos x="connsiteX18222" y="connsiteY18222"/>
                </a:cxn>
                <a:cxn ang="0">
                  <a:pos x="connsiteX18223" y="connsiteY18223"/>
                </a:cxn>
                <a:cxn ang="0">
                  <a:pos x="connsiteX18224" y="connsiteY18224"/>
                </a:cxn>
                <a:cxn ang="0">
                  <a:pos x="connsiteX18225" y="connsiteY18225"/>
                </a:cxn>
                <a:cxn ang="0">
                  <a:pos x="connsiteX18226" y="connsiteY18226"/>
                </a:cxn>
                <a:cxn ang="0">
                  <a:pos x="connsiteX18227" y="connsiteY18227"/>
                </a:cxn>
                <a:cxn ang="0">
                  <a:pos x="connsiteX18228" y="connsiteY18228"/>
                </a:cxn>
                <a:cxn ang="0">
                  <a:pos x="connsiteX18229" y="connsiteY18229"/>
                </a:cxn>
                <a:cxn ang="0">
                  <a:pos x="connsiteX18230" y="connsiteY18230"/>
                </a:cxn>
                <a:cxn ang="0">
                  <a:pos x="connsiteX18231" y="connsiteY18231"/>
                </a:cxn>
                <a:cxn ang="0">
                  <a:pos x="connsiteX18232" y="connsiteY18232"/>
                </a:cxn>
                <a:cxn ang="0">
                  <a:pos x="connsiteX18233" y="connsiteY18233"/>
                </a:cxn>
                <a:cxn ang="0">
                  <a:pos x="connsiteX18234" y="connsiteY18234"/>
                </a:cxn>
                <a:cxn ang="0">
                  <a:pos x="connsiteX18235" y="connsiteY18235"/>
                </a:cxn>
                <a:cxn ang="0">
                  <a:pos x="connsiteX18236" y="connsiteY18236"/>
                </a:cxn>
                <a:cxn ang="0">
                  <a:pos x="connsiteX18237" y="connsiteY18237"/>
                </a:cxn>
                <a:cxn ang="0">
                  <a:pos x="connsiteX18238" y="connsiteY18238"/>
                </a:cxn>
                <a:cxn ang="0">
                  <a:pos x="connsiteX18239" y="connsiteY18239"/>
                </a:cxn>
                <a:cxn ang="0">
                  <a:pos x="connsiteX18240" y="connsiteY18240"/>
                </a:cxn>
                <a:cxn ang="0">
                  <a:pos x="connsiteX18241" y="connsiteY18241"/>
                </a:cxn>
                <a:cxn ang="0">
                  <a:pos x="connsiteX18242" y="connsiteY18242"/>
                </a:cxn>
                <a:cxn ang="0">
                  <a:pos x="connsiteX18243" y="connsiteY18243"/>
                </a:cxn>
                <a:cxn ang="0">
                  <a:pos x="connsiteX18244" y="connsiteY18244"/>
                </a:cxn>
                <a:cxn ang="0">
                  <a:pos x="connsiteX18245" y="connsiteY18245"/>
                </a:cxn>
                <a:cxn ang="0">
                  <a:pos x="connsiteX18246" y="connsiteY18246"/>
                </a:cxn>
                <a:cxn ang="0">
                  <a:pos x="connsiteX18247" y="connsiteY18247"/>
                </a:cxn>
                <a:cxn ang="0">
                  <a:pos x="connsiteX18248" y="connsiteY18248"/>
                </a:cxn>
                <a:cxn ang="0">
                  <a:pos x="connsiteX18249" y="connsiteY18249"/>
                </a:cxn>
                <a:cxn ang="0">
                  <a:pos x="connsiteX18250" y="connsiteY18250"/>
                </a:cxn>
                <a:cxn ang="0">
                  <a:pos x="connsiteX18251" y="connsiteY18251"/>
                </a:cxn>
                <a:cxn ang="0">
                  <a:pos x="connsiteX18252" y="connsiteY18252"/>
                </a:cxn>
                <a:cxn ang="0">
                  <a:pos x="connsiteX18253" y="connsiteY18253"/>
                </a:cxn>
                <a:cxn ang="0">
                  <a:pos x="connsiteX18254" y="connsiteY18254"/>
                </a:cxn>
                <a:cxn ang="0">
                  <a:pos x="connsiteX18255" y="connsiteY18255"/>
                </a:cxn>
                <a:cxn ang="0">
                  <a:pos x="connsiteX18256" y="connsiteY18256"/>
                </a:cxn>
                <a:cxn ang="0">
                  <a:pos x="connsiteX18257" y="connsiteY18257"/>
                </a:cxn>
                <a:cxn ang="0">
                  <a:pos x="connsiteX18258" y="connsiteY18258"/>
                </a:cxn>
                <a:cxn ang="0">
                  <a:pos x="connsiteX18259" y="connsiteY18259"/>
                </a:cxn>
                <a:cxn ang="0">
                  <a:pos x="connsiteX18260" y="connsiteY18260"/>
                </a:cxn>
                <a:cxn ang="0">
                  <a:pos x="connsiteX18261" y="connsiteY18261"/>
                </a:cxn>
                <a:cxn ang="0">
                  <a:pos x="connsiteX18262" y="connsiteY18262"/>
                </a:cxn>
                <a:cxn ang="0">
                  <a:pos x="connsiteX18263" y="connsiteY18263"/>
                </a:cxn>
                <a:cxn ang="0">
                  <a:pos x="connsiteX18264" y="connsiteY18264"/>
                </a:cxn>
                <a:cxn ang="0">
                  <a:pos x="connsiteX18265" y="connsiteY18265"/>
                </a:cxn>
                <a:cxn ang="0">
                  <a:pos x="connsiteX18266" y="connsiteY18266"/>
                </a:cxn>
                <a:cxn ang="0">
                  <a:pos x="connsiteX18267" y="connsiteY18267"/>
                </a:cxn>
                <a:cxn ang="0">
                  <a:pos x="connsiteX18268" y="connsiteY18268"/>
                </a:cxn>
                <a:cxn ang="0">
                  <a:pos x="connsiteX18269" y="connsiteY18269"/>
                </a:cxn>
                <a:cxn ang="0">
                  <a:pos x="connsiteX18270" y="connsiteY18270"/>
                </a:cxn>
                <a:cxn ang="0">
                  <a:pos x="connsiteX18271" y="connsiteY18271"/>
                </a:cxn>
                <a:cxn ang="0">
                  <a:pos x="connsiteX18272" y="connsiteY18272"/>
                </a:cxn>
                <a:cxn ang="0">
                  <a:pos x="connsiteX18273" y="connsiteY18273"/>
                </a:cxn>
                <a:cxn ang="0">
                  <a:pos x="connsiteX18274" y="connsiteY18274"/>
                </a:cxn>
                <a:cxn ang="0">
                  <a:pos x="connsiteX18275" y="connsiteY18275"/>
                </a:cxn>
                <a:cxn ang="0">
                  <a:pos x="connsiteX18276" y="connsiteY18276"/>
                </a:cxn>
                <a:cxn ang="0">
                  <a:pos x="connsiteX18277" y="connsiteY18277"/>
                </a:cxn>
                <a:cxn ang="0">
                  <a:pos x="connsiteX18278" y="connsiteY18278"/>
                </a:cxn>
                <a:cxn ang="0">
                  <a:pos x="connsiteX18279" y="connsiteY18279"/>
                </a:cxn>
                <a:cxn ang="0">
                  <a:pos x="connsiteX18280" y="connsiteY18280"/>
                </a:cxn>
                <a:cxn ang="0">
                  <a:pos x="connsiteX18281" y="connsiteY18281"/>
                </a:cxn>
                <a:cxn ang="0">
                  <a:pos x="connsiteX18282" y="connsiteY18282"/>
                </a:cxn>
                <a:cxn ang="0">
                  <a:pos x="connsiteX18283" y="connsiteY18283"/>
                </a:cxn>
                <a:cxn ang="0">
                  <a:pos x="connsiteX18284" y="connsiteY18284"/>
                </a:cxn>
                <a:cxn ang="0">
                  <a:pos x="connsiteX18285" y="connsiteY18285"/>
                </a:cxn>
                <a:cxn ang="0">
                  <a:pos x="connsiteX18286" y="connsiteY18286"/>
                </a:cxn>
                <a:cxn ang="0">
                  <a:pos x="connsiteX18287" y="connsiteY18287"/>
                </a:cxn>
                <a:cxn ang="0">
                  <a:pos x="connsiteX18288" y="connsiteY18288"/>
                </a:cxn>
                <a:cxn ang="0">
                  <a:pos x="connsiteX18289" y="connsiteY18289"/>
                </a:cxn>
                <a:cxn ang="0">
                  <a:pos x="connsiteX18290" y="connsiteY18290"/>
                </a:cxn>
                <a:cxn ang="0">
                  <a:pos x="connsiteX18291" y="connsiteY18291"/>
                </a:cxn>
                <a:cxn ang="0">
                  <a:pos x="connsiteX18292" y="connsiteY18292"/>
                </a:cxn>
                <a:cxn ang="0">
                  <a:pos x="connsiteX18293" y="connsiteY18293"/>
                </a:cxn>
                <a:cxn ang="0">
                  <a:pos x="connsiteX18294" y="connsiteY18294"/>
                </a:cxn>
                <a:cxn ang="0">
                  <a:pos x="connsiteX18295" y="connsiteY18295"/>
                </a:cxn>
                <a:cxn ang="0">
                  <a:pos x="connsiteX18296" y="connsiteY18296"/>
                </a:cxn>
                <a:cxn ang="0">
                  <a:pos x="connsiteX18297" y="connsiteY18297"/>
                </a:cxn>
                <a:cxn ang="0">
                  <a:pos x="connsiteX18298" y="connsiteY18298"/>
                </a:cxn>
                <a:cxn ang="0">
                  <a:pos x="connsiteX18299" y="connsiteY18299"/>
                </a:cxn>
                <a:cxn ang="0">
                  <a:pos x="connsiteX18300" y="connsiteY18300"/>
                </a:cxn>
                <a:cxn ang="0">
                  <a:pos x="connsiteX18301" y="connsiteY18301"/>
                </a:cxn>
                <a:cxn ang="0">
                  <a:pos x="connsiteX18302" y="connsiteY18302"/>
                </a:cxn>
                <a:cxn ang="0">
                  <a:pos x="connsiteX18303" y="connsiteY18303"/>
                </a:cxn>
                <a:cxn ang="0">
                  <a:pos x="connsiteX18304" y="connsiteY18304"/>
                </a:cxn>
                <a:cxn ang="0">
                  <a:pos x="connsiteX18305" y="connsiteY18305"/>
                </a:cxn>
                <a:cxn ang="0">
                  <a:pos x="connsiteX18306" y="connsiteY18306"/>
                </a:cxn>
                <a:cxn ang="0">
                  <a:pos x="connsiteX18307" y="connsiteY18307"/>
                </a:cxn>
                <a:cxn ang="0">
                  <a:pos x="connsiteX18308" y="connsiteY18308"/>
                </a:cxn>
                <a:cxn ang="0">
                  <a:pos x="connsiteX18309" y="connsiteY18309"/>
                </a:cxn>
                <a:cxn ang="0">
                  <a:pos x="connsiteX18310" y="connsiteY18310"/>
                </a:cxn>
                <a:cxn ang="0">
                  <a:pos x="connsiteX18311" y="connsiteY18311"/>
                </a:cxn>
                <a:cxn ang="0">
                  <a:pos x="connsiteX18312" y="connsiteY18312"/>
                </a:cxn>
                <a:cxn ang="0">
                  <a:pos x="connsiteX18313" y="connsiteY18313"/>
                </a:cxn>
                <a:cxn ang="0">
                  <a:pos x="connsiteX18314" y="connsiteY18314"/>
                </a:cxn>
                <a:cxn ang="0">
                  <a:pos x="connsiteX18315" y="connsiteY18315"/>
                </a:cxn>
                <a:cxn ang="0">
                  <a:pos x="connsiteX18316" y="connsiteY18316"/>
                </a:cxn>
                <a:cxn ang="0">
                  <a:pos x="connsiteX18317" y="connsiteY18317"/>
                </a:cxn>
                <a:cxn ang="0">
                  <a:pos x="connsiteX18318" y="connsiteY18318"/>
                </a:cxn>
                <a:cxn ang="0">
                  <a:pos x="connsiteX18319" y="connsiteY18319"/>
                </a:cxn>
                <a:cxn ang="0">
                  <a:pos x="connsiteX18320" y="connsiteY18320"/>
                </a:cxn>
                <a:cxn ang="0">
                  <a:pos x="connsiteX18321" y="connsiteY18321"/>
                </a:cxn>
                <a:cxn ang="0">
                  <a:pos x="connsiteX18322" y="connsiteY18322"/>
                </a:cxn>
                <a:cxn ang="0">
                  <a:pos x="connsiteX18323" y="connsiteY18323"/>
                </a:cxn>
                <a:cxn ang="0">
                  <a:pos x="connsiteX18324" y="connsiteY18324"/>
                </a:cxn>
                <a:cxn ang="0">
                  <a:pos x="connsiteX18325" y="connsiteY18325"/>
                </a:cxn>
                <a:cxn ang="0">
                  <a:pos x="connsiteX18326" y="connsiteY18326"/>
                </a:cxn>
                <a:cxn ang="0">
                  <a:pos x="connsiteX18327" y="connsiteY18327"/>
                </a:cxn>
                <a:cxn ang="0">
                  <a:pos x="connsiteX18328" y="connsiteY18328"/>
                </a:cxn>
                <a:cxn ang="0">
                  <a:pos x="connsiteX18329" y="connsiteY18329"/>
                </a:cxn>
                <a:cxn ang="0">
                  <a:pos x="connsiteX18330" y="connsiteY18330"/>
                </a:cxn>
                <a:cxn ang="0">
                  <a:pos x="connsiteX18331" y="connsiteY18331"/>
                </a:cxn>
                <a:cxn ang="0">
                  <a:pos x="connsiteX18332" y="connsiteY18332"/>
                </a:cxn>
                <a:cxn ang="0">
                  <a:pos x="connsiteX18333" y="connsiteY18333"/>
                </a:cxn>
                <a:cxn ang="0">
                  <a:pos x="connsiteX18334" y="connsiteY18334"/>
                </a:cxn>
                <a:cxn ang="0">
                  <a:pos x="connsiteX18335" y="connsiteY18335"/>
                </a:cxn>
                <a:cxn ang="0">
                  <a:pos x="connsiteX18336" y="connsiteY18336"/>
                </a:cxn>
                <a:cxn ang="0">
                  <a:pos x="connsiteX18337" y="connsiteY18337"/>
                </a:cxn>
                <a:cxn ang="0">
                  <a:pos x="connsiteX18338" y="connsiteY18338"/>
                </a:cxn>
                <a:cxn ang="0">
                  <a:pos x="connsiteX18339" y="connsiteY18339"/>
                </a:cxn>
                <a:cxn ang="0">
                  <a:pos x="connsiteX18340" y="connsiteY18340"/>
                </a:cxn>
                <a:cxn ang="0">
                  <a:pos x="connsiteX18341" y="connsiteY18341"/>
                </a:cxn>
                <a:cxn ang="0">
                  <a:pos x="connsiteX18342" y="connsiteY18342"/>
                </a:cxn>
                <a:cxn ang="0">
                  <a:pos x="connsiteX18343" y="connsiteY18343"/>
                </a:cxn>
                <a:cxn ang="0">
                  <a:pos x="connsiteX18344" y="connsiteY18344"/>
                </a:cxn>
                <a:cxn ang="0">
                  <a:pos x="connsiteX18345" y="connsiteY18345"/>
                </a:cxn>
                <a:cxn ang="0">
                  <a:pos x="connsiteX18346" y="connsiteY18346"/>
                </a:cxn>
                <a:cxn ang="0">
                  <a:pos x="connsiteX18347" y="connsiteY18347"/>
                </a:cxn>
                <a:cxn ang="0">
                  <a:pos x="connsiteX18348" y="connsiteY18348"/>
                </a:cxn>
                <a:cxn ang="0">
                  <a:pos x="connsiteX18349" y="connsiteY18349"/>
                </a:cxn>
                <a:cxn ang="0">
                  <a:pos x="connsiteX18350" y="connsiteY18350"/>
                </a:cxn>
                <a:cxn ang="0">
                  <a:pos x="connsiteX18351" y="connsiteY18351"/>
                </a:cxn>
                <a:cxn ang="0">
                  <a:pos x="connsiteX18352" y="connsiteY18352"/>
                </a:cxn>
                <a:cxn ang="0">
                  <a:pos x="connsiteX18353" y="connsiteY18353"/>
                </a:cxn>
                <a:cxn ang="0">
                  <a:pos x="connsiteX18354" y="connsiteY18354"/>
                </a:cxn>
                <a:cxn ang="0">
                  <a:pos x="connsiteX18355" y="connsiteY18355"/>
                </a:cxn>
                <a:cxn ang="0">
                  <a:pos x="connsiteX18356" y="connsiteY18356"/>
                </a:cxn>
                <a:cxn ang="0">
                  <a:pos x="connsiteX18357" y="connsiteY18357"/>
                </a:cxn>
                <a:cxn ang="0">
                  <a:pos x="connsiteX18358" y="connsiteY18358"/>
                </a:cxn>
                <a:cxn ang="0">
                  <a:pos x="connsiteX18359" y="connsiteY18359"/>
                </a:cxn>
                <a:cxn ang="0">
                  <a:pos x="connsiteX18360" y="connsiteY18360"/>
                </a:cxn>
                <a:cxn ang="0">
                  <a:pos x="connsiteX18361" y="connsiteY18361"/>
                </a:cxn>
                <a:cxn ang="0">
                  <a:pos x="connsiteX18362" y="connsiteY18362"/>
                </a:cxn>
                <a:cxn ang="0">
                  <a:pos x="connsiteX18363" y="connsiteY18363"/>
                </a:cxn>
                <a:cxn ang="0">
                  <a:pos x="connsiteX18364" y="connsiteY18364"/>
                </a:cxn>
                <a:cxn ang="0">
                  <a:pos x="connsiteX18365" y="connsiteY18365"/>
                </a:cxn>
                <a:cxn ang="0">
                  <a:pos x="connsiteX18366" y="connsiteY18366"/>
                </a:cxn>
                <a:cxn ang="0">
                  <a:pos x="connsiteX18367" y="connsiteY18367"/>
                </a:cxn>
                <a:cxn ang="0">
                  <a:pos x="connsiteX18368" y="connsiteY18368"/>
                </a:cxn>
                <a:cxn ang="0">
                  <a:pos x="connsiteX18369" y="connsiteY18369"/>
                </a:cxn>
                <a:cxn ang="0">
                  <a:pos x="connsiteX18370" y="connsiteY18370"/>
                </a:cxn>
                <a:cxn ang="0">
                  <a:pos x="connsiteX18371" y="connsiteY18371"/>
                </a:cxn>
                <a:cxn ang="0">
                  <a:pos x="connsiteX18372" y="connsiteY18372"/>
                </a:cxn>
                <a:cxn ang="0">
                  <a:pos x="connsiteX18373" y="connsiteY18373"/>
                </a:cxn>
                <a:cxn ang="0">
                  <a:pos x="connsiteX18374" y="connsiteY18374"/>
                </a:cxn>
                <a:cxn ang="0">
                  <a:pos x="connsiteX18375" y="connsiteY18375"/>
                </a:cxn>
                <a:cxn ang="0">
                  <a:pos x="connsiteX18376" y="connsiteY18376"/>
                </a:cxn>
                <a:cxn ang="0">
                  <a:pos x="connsiteX18377" y="connsiteY18377"/>
                </a:cxn>
                <a:cxn ang="0">
                  <a:pos x="connsiteX18378" y="connsiteY18378"/>
                </a:cxn>
                <a:cxn ang="0">
                  <a:pos x="connsiteX18379" y="connsiteY18379"/>
                </a:cxn>
                <a:cxn ang="0">
                  <a:pos x="connsiteX18380" y="connsiteY18380"/>
                </a:cxn>
                <a:cxn ang="0">
                  <a:pos x="connsiteX18381" y="connsiteY18381"/>
                </a:cxn>
                <a:cxn ang="0">
                  <a:pos x="connsiteX18382" y="connsiteY18382"/>
                </a:cxn>
                <a:cxn ang="0">
                  <a:pos x="connsiteX18383" y="connsiteY18383"/>
                </a:cxn>
                <a:cxn ang="0">
                  <a:pos x="connsiteX18384" y="connsiteY18384"/>
                </a:cxn>
                <a:cxn ang="0">
                  <a:pos x="connsiteX18385" y="connsiteY18385"/>
                </a:cxn>
                <a:cxn ang="0">
                  <a:pos x="connsiteX18386" y="connsiteY18386"/>
                </a:cxn>
                <a:cxn ang="0">
                  <a:pos x="connsiteX18387" y="connsiteY18387"/>
                </a:cxn>
                <a:cxn ang="0">
                  <a:pos x="connsiteX18388" y="connsiteY18388"/>
                </a:cxn>
                <a:cxn ang="0">
                  <a:pos x="connsiteX18389" y="connsiteY18389"/>
                </a:cxn>
                <a:cxn ang="0">
                  <a:pos x="connsiteX18390" y="connsiteY18390"/>
                </a:cxn>
                <a:cxn ang="0">
                  <a:pos x="connsiteX18391" y="connsiteY18391"/>
                </a:cxn>
                <a:cxn ang="0">
                  <a:pos x="connsiteX18392" y="connsiteY18392"/>
                </a:cxn>
                <a:cxn ang="0">
                  <a:pos x="connsiteX18393" y="connsiteY18393"/>
                </a:cxn>
                <a:cxn ang="0">
                  <a:pos x="connsiteX18394" y="connsiteY18394"/>
                </a:cxn>
                <a:cxn ang="0">
                  <a:pos x="connsiteX18395" y="connsiteY18395"/>
                </a:cxn>
                <a:cxn ang="0">
                  <a:pos x="connsiteX18396" y="connsiteY18396"/>
                </a:cxn>
                <a:cxn ang="0">
                  <a:pos x="connsiteX18397" y="connsiteY18397"/>
                </a:cxn>
                <a:cxn ang="0">
                  <a:pos x="connsiteX18398" y="connsiteY18398"/>
                </a:cxn>
                <a:cxn ang="0">
                  <a:pos x="connsiteX18399" y="connsiteY18399"/>
                </a:cxn>
                <a:cxn ang="0">
                  <a:pos x="connsiteX18400" y="connsiteY18400"/>
                </a:cxn>
                <a:cxn ang="0">
                  <a:pos x="connsiteX18401" y="connsiteY18401"/>
                </a:cxn>
                <a:cxn ang="0">
                  <a:pos x="connsiteX18402" y="connsiteY18402"/>
                </a:cxn>
                <a:cxn ang="0">
                  <a:pos x="connsiteX18403" y="connsiteY18403"/>
                </a:cxn>
                <a:cxn ang="0">
                  <a:pos x="connsiteX18404" y="connsiteY18404"/>
                </a:cxn>
                <a:cxn ang="0">
                  <a:pos x="connsiteX18405" y="connsiteY18405"/>
                </a:cxn>
                <a:cxn ang="0">
                  <a:pos x="connsiteX18406" y="connsiteY18406"/>
                </a:cxn>
                <a:cxn ang="0">
                  <a:pos x="connsiteX18407" y="connsiteY18407"/>
                </a:cxn>
                <a:cxn ang="0">
                  <a:pos x="connsiteX18408" y="connsiteY18408"/>
                </a:cxn>
                <a:cxn ang="0">
                  <a:pos x="connsiteX18409" y="connsiteY18409"/>
                </a:cxn>
                <a:cxn ang="0">
                  <a:pos x="connsiteX18410" y="connsiteY18410"/>
                </a:cxn>
                <a:cxn ang="0">
                  <a:pos x="connsiteX18411" y="connsiteY18411"/>
                </a:cxn>
                <a:cxn ang="0">
                  <a:pos x="connsiteX18412" y="connsiteY18412"/>
                </a:cxn>
                <a:cxn ang="0">
                  <a:pos x="connsiteX18413" y="connsiteY18413"/>
                </a:cxn>
                <a:cxn ang="0">
                  <a:pos x="connsiteX18414" y="connsiteY18414"/>
                </a:cxn>
                <a:cxn ang="0">
                  <a:pos x="connsiteX18415" y="connsiteY18415"/>
                </a:cxn>
                <a:cxn ang="0">
                  <a:pos x="connsiteX18416" y="connsiteY18416"/>
                </a:cxn>
                <a:cxn ang="0">
                  <a:pos x="connsiteX18417" y="connsiteY18417"/>
                </a:cxn>
                <a:cxn ang="0">
                  <a:pos x="connsiteX18418" y="connsiteY18418"/>
                </a:cxn>
                <a:cxn ang="0">
                  <a:pos x="connsiteX18419" y="connsiteY18419"/>
                </a:cxn>
                <a:cxn ang="0">
                  <a:pos x="connsiteX18420" y="connsiteY18420"/>
                </a:cxn>
                <a:cxn ang="0">
                  <a:pos x="connsiteX18421" y="connsiteY18421"/>
                </a:cxn>
                <a:cxn ang="0">
                  <a:pos x="connsiteX18422" y="connsiteY18422"/>
                </a:cxn>
                <a:cxn ang="0">
                  <a:pos x="connsiteX18423" y="connsiteY18423"/>
                </a:cxn>
                <a:cxn ang="0">
                  <a:pos x="connsiteX18424" y="connsiteY18424"/>
                </a:cxn>
                <a:cxn ang="0">
                  <a:pos x="connsiteX18425" y="connsiteY18425"/>
                </a:cxn>
                <a:cxn ang="0">
                  <a:pos x="connsiteX18426" y="connsiteY18426"/>
                </a:cxn>
                <a:cxn ang="0">
                  <a:pos x="connsiteX18427" y="connsiteY18427"/>
                </a:cxn>
                <a:cxn ang="0">
                  <a:pos x="connsiteX18428" y="connsiteY18428"/>
                </a:cxn>
                <a:cxn ang="0">
                  <a:pos x="connsiteX18429" y="connsiteY18429"/>
                </a:cxn>
                <a:cxn ang="0">
                  <a:pos x="connsiteX18430" y="connsiteY18430"/>
                </a:cxn>
                <a:cxn ang="0">
                  <a:pos x="connsiteX18431" y="connsiteY18431"/>
                </a:cxn>
                <a:cxn ang="0">
                  <a:pos x="connsiteX18432" y="connsiteY18432"/>
                </a:cxn>
                <a:cxn ang="0">
                  <a:pos x="connsiteX18433" y="connsiteY18433"/>
                </a:cxn>
                <a:cxn ang="0">
                  <a:pos x="connsiteX18434" y="connsiteY18434"/>
                </a:cxn>
                <a:cxn ang="0">
                  <a:pos x="connsiteX18435" y="connsiteY18435"/>
                </a:cxn>
                <a:cxn ang="0">
                  <a:pos x="connsiteX18436" y="connsiteY18436"/>
                </a:cxn>
                <a:cxn ang="0">
                  <a:pos x="connsiteX18437" y="connsiteY18437"/>
                </a:cxn>
                <a:cxn ang="0">
                  <a:pos x="connsiteX18438" y="connsiteY18438"/>
                </a:cxn>
                <a:cxn ang="0">
                  <a:pos x="connsiteX18439" y="connsiteY18439"/>
                </a:cxn>
                <a:cxn ang="0">
                  <a:pos x="connsiteX18440" y="connsiteY18440"/>
                </a:cxn>
                <a:cxn ang="0">
                  <a:pos x="connsiteX18441" y="connsiteY18441"/>
                </a:cxn>
                <a:cxn ang="0">
                  <a:pos x="connsiteX18442" y="connsiteY18442"/>
                </a:cxn>
                <a:cxn ang="0">
                  <a:pos x="connsiteX18443" y="connsiteY18443"/>
                </a:cxn>
                <a:cxn ang="0">
                  <a:pos x="connsiteX18444" y="connsiteY18444"/>
                </a:cxn>
                <a:cxn ang="0">
                  <a:pos x="connsiteX18445" y="connsiteY18445"/>
                </a:cxn>
                <a:cxn ang="0">
                  <a:pos x="connsiteX18446" y="connsiteY18446"/>
                </a:cxn>
                <a:cxn ang="0">
                  <a:pos x="connsiteX18447" y="connsiteY18447"/>
                </a:cxn>
                <a:cxn ang="0">
                  <a:pos x="connsiteX18448" y="connsiteY18448"/>
                </a:cxn>
                <a:cxn ang="0">
                  <a:pos x="connsiteX18449" y="connsiteY18449"/>
                </a:cxn>
                <a:cxn ang="0">
                  <a:pos x="connsiteX18450" y="connsiteY18450"/>
                </a:cxn>
                <a:cxn ang="0">
                  <a:pos x="connsiteX18451" y="connsiteY18451"/>
                </a:cxn>
                <a:cxn ang="0">
                  <a:pos x="connsiteX18452" y="connsiteY18452"/>
                </a:cxn>
                <a:cxn ang="0">
                  <a:pos x="connsiteX18453" y="connsiteY18453"/>
                </a:cxn>
                <a:cxn ang="0">
                  <a:pos x="connsiteX18454" y="connsiteY18454"/>
                </a:cxn>
                <a:cxn ang="0">
                  <a:pos x="connsiteX18455" y="connsiteY18455"/>
                </a:cxn>
                <a:cxn ang="0">
                  <a:pos x="connsiteX18456" y="connsiteY18456"/>
                </a:cxn>
                <a:cxn ang="0">
                  <a:pos x="connsiteX18457" y="connsiteY18457"/>
                </a:cxn>
                <a:cxn ang="0">
                  <a:pos x="connsiteX18458" y="connsiteY18458"/>
                </a:cxn>
                <a:cxn ang="0">
                  <a:pos x="connsiteX18459" y="connsiteY18459"/>
                </a:cxn>
                <a:cxn ang="0">
                  <a:pos x="connsiteX18460" y="connsiteY18460"/>
                </a:cxn>
                <a:cxn ang="0">
                  <a:pos x="connsiteX18461" y="connsiteY18461"/>
                </a:cxn>
                <a:cxn ang="0">
                  <a:pos x="connsiteX18462" y="connsiteY18462"/>
                </a:cxn>
                <a:cxn ang="0">
                  <a:pos x="connsiteX18463" y="connsiteY18463"/>
                </a:cxn>
                <a:cxn ang="0">
                  <a:pos x="connsiteX18464" y="connsiteY18464"/>
                </a:cxn>
                <a:cxn ang="0">
                  <a:pos x="connsiteX18465" y="connsiteY18465"/>
                </a:cxn>
                <a:cxn ang="0">
                  <a:pos x="connsiteX18466" y="connsiteY18466"/>
                </a:cxn>
                <a:cxn ang="0">
                  <a:pos x="connsiteX18467" y="connsiteY18467"/>
                </a:cxn>
                <a:cxn ang="0">
                  <a:pos x="connsiteX18468" y="connsiteY18468"/>
                </a:cxn>
                <a:cxn ang="0">
                  <a:pos x="connsiteX18469" y="connsiteY18469"/>
                </a:cxn>
                <a:cxn ang="0">
                  <a:pos x="connsiteX18470" y="connsiteY18470"/>
                </a:cxn>
                <a:cxn ang="0">
                  <a:pos x="connsiteX18471" y="connsiteY18471"/>
                </a:cxn>
                <a:cxn ang="0">
                  <a:pos x="connsiteX18472" y="connsiteY18472"/>
                </a:cxn>
                <a:cxn ang="0">
                  <a:pos x="connsiteX18473" y="connsiteY18473"/>
                </a:cxn>
                <a:cxn ang="0">
                  <a:pos x="connsiteX18474" y="connsiteY18474"/>
                </a:cxn>
                <a:cxn ang="0">
                  <a:pos x="connsiteX18475" y="connsiteY18475"/>
                </a:cxn>
                <a:cxn ang="0">
                  <a:pos x="connsiteX18476" y="connsiteY18476"/>
                </a:cxn>
                <a:cxn ang="0">
                  <a:pos x="connsiteX18477" y="connsiteY18477"/>
                </a:cxn>
                <a:cxn ang="0">
                  <a:pos x="connsiteX18478" y="connsiteY18478"/>
                </a:cxn>
                <a:cxn ang="0">
                  <a:pos x="connsiteX18479" y="connsiteY18479"/>
                </a:cxn>
                <a:cxn ang="0">
                  <a:pos x="connsiteX18480" y="connsiteY18480"/>
                </a:cxn>
                <a:cxn ang="0">
                  <a:pos x="connsiteX18481" y="connsiteY18481"/>
                </a:cxn>
                <a:cxn ang="0">
                  <a:pos x="connsiteX18482" y="connsiteY18482"/>
                </a:cxn>
                <a:cxn ang="0">
                  <a:pos x="connsiteX18483" y="connsiteY18483"/>
                </a:cxn>
                <a:cxn ang="0">
                  <a:pos x="connsiteX18484" y="connsiteY18484"/>
                </a:cxn>
                <a:cxn ang="0">
                  <a:pos x="connsiteX18485" y="connsiteY18485"/>
                </a:cxn>
                <a:cxn ang="0">
                  <a:pos x="connsiteX18486" y="connsiteY18486"/>
                </a:cxn>
                <a:cxn ang="0">
                  <a:pos x="connsiteX18487" y="connsiteY18487"/>
                </a:cxn>
                <a:cxn ang="0">
                  <a:pos x="connsiteX18488" y="connsiteY18488"/>
                </a:cxn>
                <a:cxn ang="0">
                  <a:pos x="connsiteX18489" y="connsiteY18489"/>
                </a:cxn>
                <a:cxn ang="0">
                  <a:pos x="connsiteX18490" y="connsiteY18490"/>
                </a:cxn>
                <a:cxn ang="0">
                  <a:pos x="connsiteX18491" y="connsiteY18491"/>
                </a:cxn>
                <a:cxn ang="0">
                  <a:pos x="connsiteX18492" y="connsiteY18492"/>
                </a:cxn>
                <a:cxn ang="0">
                  <a:pos x="connsiteX18493" y="connsiteY18493"/>
                </a:cxn>
                <a:cxn ang="0">
                  <a:pos x="connsiteX18494" y="connsiteY18494"/>
                </a:cxn>
                <a:cxn ang="0">
                  <a:pos x="connsiteX18495" y="connsiteY18495"/>
                </a:cxn>
                <a:cxn ang="0">
                  <a:pos x="connsiteX18496" y="connsiteY18496"/>
                </a:cxn>
                <a:cxn ang="0">
                  <a:pos x="connsiteX18497" y="connsiteY18497"/>
                </a:cxn>
                <a:cxn ang="0">
                  <a:pos x="connsiteX18498" y="connsiteY18498"/>
                </a:cxn>
                <a:cxn ang="0">
                  <a:pos x="connsiteX18499" y="connsiteY18499"/>
                </a:cxn>
                <a:cxn ang="0">
                  <a:pos x="connsiteX18500" y="connsiteY18500"/>
                </a:cxn>
                <a:cxn ang="0">
                  <a:pos x="connsiteX18501" y="connsiteY18501"/>
                </a:cxn>
                <a:cxn ang="0">
                  <a:pos x="connsiteX18502" y="connsiteY18502"/>
                </a:cxn>
                <a:cxn ang="0">
                  <a:pos x="connsiteX18503" y="connsiteY18503"/>
                </a:cxn>
                <a:cxn ang="0">
                  <a:pos x="connsiteX18504" y="connsiteY18504"/>
                </a:cxn>
                <a:cxn ang="0">
                  <a:pos x="connsiteX18505" y="connsiteY18505"/>
                </a:cxn>
                <a:cxn ang="0">
                  <a:pos x="connsiteX18506" y="connsiteY18506"/>
                </a:cxn>
                <a:cxn ang="0">
                  <a:pos x="connsiteX18507" y="connsiteY18507"/>
                </a:cxn>
                <a:cxn ang="0">
                  <a:pos x="connsiteX18508" y="connsiteY18508"/>
                </a:cxn>
                <a:cxn ang="0">
                  <a:pos x="connsiteX18509" y="connsiteY18509"/>
                </a:cxn>
                <a:cxn ang="0">
                  <a:pos x="connsiteX18510" y="connsiteY18510"/>
                </a:cxn>
                <a:cxn ang="0">
                  <a:pos x="connsiteX18511" y="connsiteY18511"/>
                </a:cxn>
                <a:cxn ang="0">
                  <a:pos x="connsiteX18512" y="connsiteY18512"/>
                </a:cxn>
                <a:cxn ang="0">
                  <a:pos x="connsiteX18513" y="connsiteY18513"/>
                </a:cxn>
                <a:cxn ang="0">
                  <a:pos x="connsiteX18514" y="connsiteY18514"/>
                </a:cxn>
                <a:cxn ang="0">
                  <a:pos x="connsiteX18515" y="connsiteY18515"/>
                </a:cxn>
                <a:cxn ang="0">
                  <a:pos x="connsiteX18516" y="connsiteY18516"/>
                </a:cxn>
                <a:cxn ang="0">
                  <a:pos x="connsiteX18517" y="connsiteY18517"/>
                </a:cxn>
                <a:cxn ang="0">
                  <a:pos x="connsiteX18518" y="connsiteY18518"/>
                </a:cxn>
                <a:cxn ang="0">
                  <a:pos x="connsiteX18519" y="connsiteY18519"/>
                </a:cxn>
                <a:cxn ang="0">
                  <a:pos x="connsiteX18520" y="connsiteY18520"/>
                </a:cxn>
                <a:cxn ang="0">
                  <a:pos x="connsiteX18521" y="connsiteY18521"/>
                </a:cxn>
                <a:cxn ang="0">
                  <a:pos x="connsiteX18522" y="connsiteY18522"/>
                </a:cxn>
                <a:cxn ang="0">
                  <a:pos x="connsiteX18523" y="connsiteY18523"/>
                </a:cxn>
                <a:cxn ang="0">
                  <a:pos x="connsiteX18524" y="connsiteY18524"/>
                </a:cxn>
                <a:cxn ang="0">
                  <a:pos x="connsiteX18525" y="connsiteY18525"/>
                </a:cxn>
                <a:cxn ang="0">
                  <a:pos x="connsiteX18526" y="connsiteY18526"/>
                </a:cxn>
                <a:cxn ang="0">
                  <a:pos x="connsiteX18527" y="connsiteY18527"/>
                </a:cxn>
                <a:cxn ang="0">
                  <a:pos x="connsiteX18528" y="connsiteY18528"/>
                </a:cxn>
                <a:cxn ang="0">
                  <a:pos x="connsiteX18529" y="connsiteY18529"/>
                </a:cxn>
                <a:cxn ang="0">
                  <a:pos x="connsiteX18530" y="connsiteY18530"/>
                </a:cxn>
                <a:cxn ang="0">
                  <a:pos x="connsiteX18531" y="connsiteY18531"/>
                </a:cxn>
                <a:cxn ang="0">
                  <a:pos x="connsiteX18532" y="connsiteY18532"/>
                </a:cxn>
                <a:cxn ang="0">
                  <a:pos x="connsiteX18533" y="connsiteY18533"/>
                </a:cxn>
                <a:cxn ang="0">
                  <a:pos x="connsiteX18534" y="connsiteY18534"/>
                </a:cxn>
                <a:cxn ang="0">
                  <a:pos x="connsiteX18535" y="connsiteY18535"/>
                </a:cxn>
                <a:cxn ang="0">
                  <a:pos x="connsiteX18536" y="connsiteY18536"/>
                </a:cxn>
                <a:cxn ang="0">
                  <a:pos x="connsiteX18537" y="connsiteY18537"/>
                </a:cxn>
                <a:cxn ang="0">
                  <a:pos x="connsiteX18538" y="connsiteY18538"/>
                </a:cxn>
                <a:cxn ang="0">
                  <a:pos x="connsiteX18539" y="connsiteY18539"/>
                </a:cxn>
                <a:cxn ang="0">
                  <a:pos x="connsiteX18540" y="connsiteY18540"/>
                </a:cxn>
                <a:cxn ang="0">
                  <a:pos x="connsiteX18541" y="connsiteY18541"/>
                </a:cxn>
                <a:cxn ang="0">
                  <a:pos x="connsiteX18542" y="connsiteY18542"/>
                </a:cxn>
                <a:cxn ang="0">
                  <a:pos x="connsiteX18543" y="connsiteY18543"/>
                </a:cxn>
                <a:cxn ang="0">
                  <a:pos x="connsiteX18544" y="connsiteY18544"/>
                </a:cxn>
                <a:cxn ang="0">
                  <a:pos x="connsiteX18545" y="connsiteY18545"/>
                </a:cxn>
                <a:cxn ang="0">
                  <a:pos x="connsiteX18546" y="connsiteY18546"/>
                </a:cxn>
                <a:cxn ang="0">
                  <a:pos x="connsiteX18547" y="connsiteY18547"/>
                </a:cxn>
                <a:cxn ang="0">
                  <a:pos x="connsiteX18548" y="connsiteY18548"/>
                </a:cxn>
                <a:cxn ang="0">
                  <a:pos x="connsiteX18549" y="connsiteY18549"/>
                </a:cxn>
                <a:cxn ang="0">
                  <a:pos x="connsiteX18550" y="connsiteY18550"/>
                </a:cxn>
                <a:cxn ang="0">
                  <a:pos x="connsiteX18551" y="connsiteY18551"/>
                </a:cxn>
                <a:cxn ang="0">
                  <a:pos x="connsiteX18552" y="connsiteY18552"/>
                </a:cxn>
                <a:cxn ang="0">
                  <a:pos x="connsiteX18553" y="connsiteY18553"/>
                </a:cxn>
                <a:cxn ang="0">
                  <a:pos x="connsiteX18554" y="connsiteY18554"/>
                </a:cxn>
                <a:cxn ang="0">
                  <a:pos x="connsiteX18555" y="connsiteY18555"/>
                </a:cxn>
                <a:cxn ang="0">
                  <a:pos x="connsiteX18556" y="connsiteY18556"/>
                </a:cxn>
                <a:cxn ang="0">
                  <a:pos x="connsiteX18557" y="connsiteY18557"/>
                </a:cxn>
                <a:cxn ang="0">
                  <a:pos x="connsiteX18558" y="connsiteY18558"/>
                </a:cxn>
                <a:cxn ang="0">
                  <a:pos x="connsiteX18559" y="connsiteY18559"/>
                </a:cxn>
                <a:cxn ang="0">
                  <a:pos x="connsiteX18560" y="connsiteY18560"/>
                </a:cxn>
                <a:cxn ang="0">
                  <a:pos x="connsiteX18561" y="connsiteY18561"/>
                </a:cxn>
                <a:cxn ang="0">
                  <a:pos x="connsiteX18562" y="connsiteY18562"/>
                </a:cxn>
                <a:cxn ang="0">
                  <a:pos x="connsiteX18563" y="connsiteY18563"/>
                </a:cxn>
                <a:cxn ang="0">
                  <a:pos x="connsiteX18564" y="connsiteY18564"/>
                </a:cxn>
                <a:cxn ang="0">
                  <a:pos x="connsiteX18565" y="connsiteY18565"/>
                </a:cxn>
                <a:cxn ang="0">
                  <a:pos x="connsiteX18566" y="connsiteY18566"/>
                </a:cxn>
                <a:cxn ang="0">
                  <a:pos x="connsiteX18567" y="connsiteY18567"/>
                </a:cxn>
                <a:cxn ang="0">
                  <a:pos x="connsiteX18568" y="connsiteY18568"/>
                </a:cxn>
                <a:cxn ang="0">
                  <a:pos x="connsiteX18569" y="connsiteY18569"/>
                </a:cxn>
                <a:cxn ang="0">
                  <a:pos x="connsiteX18570" y="connsiteY18570"/>
                </a:cxn>
                <a:cxn ang="0">
                  <a:pos x="connsiteX18571" y="connsiteY18571"/>
                </a:cxn>
                <a:cxn ang="0">
                  <a:pos x="connsiteX18572" y="connsiteY18572"/>
                </a:cxn>
                <a:cxn ang="0">
                  <a:pos x="connsiteX18573" y="connsiteY18573"/>
                </a:cxn>
                <a:cxn ang="0">
                  <a:pos x="connsiteX18574" y="connsiteY18574"/>
                </a:cxn>
                <a:cxn ang="0">
                  <a:pos x="connsiteX18575" y="connsiteY18575"/>
                </a:cxn>
                <a:cxn ang="0">
                  <a:pos x="connsiteX18576" y="connsiteY18576"/>
                </a:cxn>
                <a:cxn ang="0">
                  <a:pos x="connsiteX18577" y="connsiteY18577"/>
                </a:cxn>
                <a:cxn ang="0">
                  <a:pos x="connsiteX18578" y="connsiteY18578"/>
                </a:cxn>
                <a:cxn ang="0">
                  <a:pos x="connsiteX18579" y="connsiteY18579"/>
                </a:cxn>
                <a:cxn ang="0">
                  <a:pos x="connsiteX18580" y="connsiteY18580"/>
                </a:cxn>
                <a:cxn ang="0">
                  <a:pos x="connsiteX18581" y="connsiteY18581"/>
                </a:cxn>
                <a:cxn ang="0">
                  <a:pos x="connsiteX18582" y="connsiteY18582"/>
                </a:cxn>
                <a:cxn ang="0">
                  <a:pos x="connsiteX18583" y="connsiteY18583"/>
                </a:cxn>
                <a:cxn ang="0">
                  <a:pos x="connsiteX18584" y="connsiteY18584"/>
                </a:cxn>
                <a:cxn ang="0">
                  <a:pos x="connsiteX18585" y="connsiteY18585"/>
                </a:cxn>
                <a:cxn ang="0">
                  <a:pos x="connsiteX18586" y="connsiteY18586"/>
                </a:cxn>
                <a:cxn ang="0">
                  <a:pos x="connsiteX18587" y="connsiteY18587"/>
                </a:cxn>
                <a:cxn ang="0">
                  <a:pos x="connsiteX18588" y="connsiteY18588"/>
                </a:cxn>
                <a:cxn ang="0">
                  <a:pos x="connsiteX18589" y="connsiteY18589"/>
                </a:cxn>
                <a:cxn ang="0">
                  <a:pos x="connsiteX18590" y="connsiteY18590"/>
                </a:cxn>
                <a:cxn ang="0">
                  <a:pos x="connsiteX18591" y="connsiteY18591"/>
                </a:cxn>
                <a:cxn ang="0">
                  <a:pos x="connsiteX18592" y="connsiteY18592"/>
                </a:cxn>
                <a:cxn ang="0">
                  <a:pos x="connsiteX18593" y="connsiteY18593"/>
                </a:cxn>
                <a:cxn ang="0">
                  <a:pos x="connsiteX18594" y="connsiteY18594"/>
                </a:cxn>
                <a:cxn ang="0">
                  <a:pos x="connsiteX18595" y="connsiteY18595"/>
                </a:cxn>
                <a:cxn ang="0">
                  <a:pos x="connsiteX18596" y="connsiteY18596"/>
                </a:cxn>
                <a:cxn ang="0">
                  <a:pos x="connsiteX18597" y="connsiteY18597"/>
                </a:cxn>
                <a:cxn ang="0">
                  <a:pos x="connsiteX18598" y="connsiteY18598"/>
                </a:cxn>
                <a:cxn ang="0">
                  <a:pos x="connsiteX18599" y="connsiteY18599"/>
                </a:cxn>
                <a:cxn ang="0">
                  <a:pos x="connsiteX18600" y="connsiteY18600"/>
                </a:cxn>
                <a:cxn ang="0">
                  <a:pos x="connsiteX18601" y="connsiteY18601"/>
                </a:cxn>
                <a:cxn ang="0">
                  <a:pos x="connsiteX18602" y="connsiteY18602"/>
                </a:cxn>
                <a:cxn ang="0">
                  <a:pos x="connsiteX18603" y="connsiteY18603"/>
                </a:cxn>
                <a:cxn ang="0">
                  <a:pos x="connsiteX18604" y="connsiteY18604"/>
                </a:cxn>
                <a:cxn ang="0">
                  <a:pos x="connsiteX18605" y="connsiteY18605"/>
                </a:cxn>
                <a:cxn ang="0">
                  <a:pos x="connsiteX18606" y="connsiteY18606"/>
                </a:cxn>
                <a:cxn ang="0">
                  <a:pos x="connsiteX18607" y="connsiteY18607"/>
                </a:cxn>
                <a:cxn ang="0">
                  <a:pos x="connsiteX18608" y="connsiteY18608"/>
                </a:cxn>
                <a:cxn ang="0">
                  <a:pos x="connsiteX18609" y="connsiteY18609"/>
                </a:cxn>
                <a:cxn ang="0">
                  <a:pos x="connsiteX18610" y="connsiteY18610"/>
                </a:cxn>
                <a:cxn ang="0">
                  <a:pos x="connsiteX18611" y="connsiteY18611"/>
                </a:cxn>
                <a:cxn ang="0">
                  <a:pos x="connsiteX18612" y="connsiteY18612"/>
                </a:cxn>
                <a:cxn ang="0">
                  <a:pos x="connsiteX18613" y="connsiteY18613"/>
                </a:cxn>
                <a:cxn ang="0">
                  <a:pos x="connsiteX18614" y="connsiteY18614"/>
                </a:cxn>
                <a:cxn ang="0">
                  <a:pos x="connsiteX18615" y="connsiteY18615"/>
                </a:cxn>
                <a:cxn ang="0">
                  <a:pos x="connsiteX18616" y="connsiteY18616"/>
                </a:cxn>
                <a:cxn ang="0">
                  <a:pos x="connsiteX18617" y="connsiteY18617"/>
                </a:cxn>
                <a:cxn ang="0">
                  <a:pos x="connsiteX18618" y="connsiteY18618"/>
                </a:cxn>
                <a:cxn ang="0">
                  <a:pos x="connsiteX18619" y="connsiteY18619"/>
                </a:cxn>
                <a:cxn ang="0">
                  <a:pos x="connsiteX18620" y="connsiteY18620"/>
                </a:cxn>
                <a:cxn ang="0">
                  <a:pos x="connsiteX18621" y="connsiteY18621"/>
                </a:cxn>
                <a:cxn ang="0">
                  <a:pos x="connsiteX18622" y="connsiteY18622"/>
                </a:cxn>
                <a:cxn ang="0">
                  <a:pos x="connsiteX18623" y="connsiteY18623"/>
                </a:cxn>
                <a:cxn ang="0">
                  <a:pos x="connsiteX18624" y="connsiteY18624"/>
                </a:cxn>
                <a:cxn ang="0">
                  <a:pos x="connsiteX18625" y="connsiteY18625"/>
                </a:cxn>
                <a:cxn ang="0">
                  <a:pos x="connsiteX18626" y="connsiteY18626"/>
                </a:cxn>
                <a:cxn ang="0">
                  <a:pos x="connsiteX18627" y="connsiteY18627"/>
                </a:cxn>
                <a:cxn ang="0">
                  <a:pos x="connsiteX18628" y="connsiteY18628"/>
                </a:cxn>
                <a:cxn ang="0">
                  <a:pos x="connsiteX18629" y="connsiteY18629"/>
                </a:cxn>
                <a:cxn ang="0">
                  <a:pos x="connsiteX18630" y="connsiteY18630"/>
                </a:cxn>
                <a:cxn ang="0">
                  <a:pos x="connsiteX18631" y="connsiteY18631"/>
                </a:cxn>
                <a:cxn ang="0">
                  <a:pos x="connsiteX18632" y="connsiteY18632"/>
                </a:cxn>
                <a:cxn ang="0">
                  <a:pos x="connsiteX18633" y="connsiteY18633"/>
                </a:cxn>
                <a:cxn ang="0">
                  <a:pos x="connsiteX18634" y="connsiteY18634"/>
                </a:cxn>
                <a:cxn ang="0">
                  <a:pos x="connsiteX18635" y="connsiteY18635"/>
                </a:cxn>
                <a:cxn ang="0">
                  <a:pos x="connsiteX18636" y="connsiteY18636"/>
                </a:cxn>
                <a:cxn ang="0">
                  <a:pos x="connsiteX18637" y="connsiteY18637"/>
                </a:cxn>
                <a:cxn ang="0">
                  <a:pos x="connsiteX18638" y="connsiteY18638"/>
                </a:cxn>
                <a:cxn ang="0">
                  <a:pos x="connsiteX18639" y="connsiteY18639"/>
                </a:cxn>
                <a:cxn ang="0">
                  <a:pos x="connsiteX18640" y="connsiteY18640"/>
                </a:cxn>
                <a:cxn ang="0">
                  <a:pos x="connsiteX18641" y="connsiteY18641"/>
                </a:cxn>
                <a:cxn ang="0">
                  <a:pos x="connsiteX18642" y="connsiteY18642"/>
                </a:cxn>
                <a:cxn ang="0">
                  <a:pos x="connsiteX18643" y="connsiteY18643"/>
                </a:cxn>
                <a:cxn ang="0">
                  <a:pos x="connsiteX18644" y="connsiteY18644"/>
                </a:cxn>
                <a:cxn ang="0">
                  <a:pos x="connsiteX18645" y="connsiteY18645"/>
                </a:cxn>
                <a:cxn ang="0">
                  <a:pos x="connsiteX18646" y="connsiteY18646"/>
                </a:cxn>
                <a:cxn ang="0">
                  <a:pos x="connsiteX18647" y="connsiteY18647"/>
                </a:cxn>
                <a:cxn ang="0">
                  <a:pos x="connsiteX18648" y="connsiteY18648"/>
                </a:cxn>
                <a:cxn ang="0">
                  <a:pos x="connsiteX18649" y="connsiteY18649"/>
                </a:cxn>
                <a:cxn ang="0">
                  <a:pos x="connsiteX18650" y="connsiteY18650"/>
                </a:cxn>
                <a:cxn ang="0">
                  <a:pos x="connsiteX18651" y="connsiteY18651"/>
                </a:cxn>
                <a:cxn ang="0">
                  <a:pos x="connsiteX18652" y="connsiteY18652"/>
                </a:cxn>
                <a:cxn ang="0">
                  <a:pos x="connsiteX18653" y="connsiteY18653"/>
                </a:cxn>
                <a:cxn ang="0">
                  <a:pos x="connsiteX18654" y="connsiteY18654"/>
                </a:cxn>
                <a:cxn ang="0">
                  <a:pos x="connsiteX18655" y="connsiteY18655"/>
                </a:cxn>
                <a:cxn ang="0">
                  <a:pos x="connsiteX18656" y="connsiteY18656"/>
                </a:cxn>
                <a:cxn ang="0">
                  <a:pos x="connsiteX18657" y="connsiteY18657"/>
                </a:cxn>
                <a:cxn ang="0">
                  <a:pos x="connsiteX18658" y="connsiteY18658"/>
                </a:cxn>
                <a:cxn ang="0">
                  <a:pos x="connsiteX18659" y="connsiteY18659"/>
                </a:cxn>
                <a:cxn ang="0">
                  <a:pos x="connsiteX18660" y="connsiteY18660"/>
                </a:cxn>
                <a:cxn ang="0">
                  <a:pos x="connsiteX18661" y="connsiteY18661"/>
                </a:cxn>
                <a:cxn ang="0">
                  <a:pos x="connsiteX18662" y="connsiteY18662"/>
                </a:cxn>
                <a:cxn ang="0">
                  <a:pos x="connsiteX18663" y="connsiteY18663"/>
                </a:cxn>
                <a:cxn ang="0">
                  <a:pos x="connsiteX18664" y="connsiteY18664"/>
                </a:cxn>
                <a:cxn ang="0">
                  <a:pos x="connsiteX18665" y="connsiteY18665"/>
                </a:cxn>
                <a:cxn ang="0">
                  <a:pos x="connsiteX18666" y="connsiteY18666"/>
                </a:cxn>
                <a:cxn ang="0">
                  <a:pos x="connsiteX18667" y="connsiteY18667"/>
                </a:cxn>
                <a:cxn ang="0">
                  <a:pos x="connsiteX18668" y="connsiteY18668"/>
                </a:cxn>
                <a:cxn ang="0">
                  <a:pos x="connsiteX18669" y="connsiteY18669"/>
                </a:cxn>
                <a:cxn ang="0">
                  <a:pos x="connsiteX18670" y="connsiteY18670"/>
                </a:cxn>
                <a:cxn ang="0">
                  <a:pos x="connsiteX18671" y="connsiteY18671"/>
                </a:cxn>
                <a:cxn ang="0">
                  <a:pos x="connsiteX18672" y="connsiteY18672"/>
                </a:cxn>
                <a:cxn ang="0">
                  <a:pos x="connsiteX18673" y="connsiteY18673"/>
                </a:cxn>
                <a:cxn ang="0">
                  <a:pos x="connsiteX18674" y="connsiteY18674"/>
                </a:cxn>
                <a:cxn ang="0">
                  <a:pos x="connsiteX18675" y="connsiteY18675"/>
                </a:cxn>
                <a:cxn ang="0">
                  <a:pos x="connsiteX18676" y="connsiteY18676"/>
                </a:cxn>
                <a:cxn ang="0">
                  <a:pos x="connsiteX18677" y="connsiteY18677"/>
                </a:cxn>
                <a:cxn ang="0">
                  <a:pos x="connsiteX18678" y="connsiteY18678"/>
                </a:cxn>
                <a:cxn ang="0">
                  <a:pos x="connsiteX18679" y="connsiteY18679"/>
                </a:cxn>
                <a:cxn ang="0">
                  <a:pos x="connsiteX18680" y="connsiteY18680"/>
                </a:cxn>
                <a:cxn ang="0">
                  <a:pos x="connsiteX18681" y="connsiteY18681"/>
                </a:cxn>
                <a:cxn ang="0">
                  <a:pos x="connsiteX18682" y="connsiteY18682"/>
                </a:cxn>
                <a:cxn ang="0">
                  <a:pos x="connsiteX18683" y="connsiteY18683"/>
                </a:cxn>
                <a:cxn ang="0">
                  <a:pos x="connsiteX18684" y="connsiteY18684"/>
                </a:cxn>
                <a:cxn ang="0">
                  <a:pos x="connsiteX18685" y="connsiteY18685"/>
                </a:cxn>
                <a:cxn ang="0">
                  <a:pos x="connsiteX18686" y="connsiteY18686"/>
                </a:cxn>
                <a:cxn ang="0">
                  <a:pos x="connsiteX18687" y="connsiteY18687"/>
                </a:cxn>
                <a:cxn ang="0">
                  <a:pos x="connsiteX18688" y="connsiteY18688"/>
                </a:cxn>
                <a:cxn ang="0">
                  <a:pos x="connsiteX18689" y="connsiteY18689"/>
                </a:cxn>
                <a:cxn ang="0">
                  <a:pos x="connsiteX18690" y="connsiteY18690"/>
                </a:cxn>
                <a:cxn ang="0">
                  <a:pos x="connsiteX18691" y="connsiteY18691"/>
                </a:cxn>
                <a:cxn ang="0">
                  <a:pos x="connsiteX18692" y="connsiteY18692"/>
                </a:cxn>
                <a:cxn ang="0">
                  <a:pos x="connsiteX18693" y="connsiteY18693"/>
                </a:cxn>
                <a:cxn ang="0">
                  <a:pos x="connsiteX18694" y="connsiteY18694"/>
                </a:cxn>
                <a:cxn ang="0">
                  <a:pos x="connsiteX18695" y="connsiteY18695"/>
                </a:cxn>
                <a:cxn ang="0">
                  <a:pos x="connsiteX18696" y="connsiteY18696"/>
                </a:cxn>
                <a:cxn ang="0">
                  <a:pos x="connsiteX18697" y="connsiteY18697"/>
                </a:cxn>
                <a:cxn ang="0">
                  <a:pos x="connsiteX18698" y="connsiteY18698"/>
                </a:cxn>
                <a:cxn ang="0">
                  <a:pos x="connsiteX18699" y="connsiteY18699"/>
                </a:cxn>
                <a:cxn ang="0">
                  <a:pos x="connsiteX18700" y="connsiteY18700"/>
                </a:cxn>
                <a:cxn ang="0">
                  <a:pos x="connsiteX18701" y="connsiteY18701"/>
                </a:cxn>
                <a:cxn ang="0">
                  <a:pos x="connsiteX18702" y="connsiteY18702"/>
                </a:cxn>
                <a:cxn ang="0">
                  <a:pos x="connsiteX18703" y="connsiteY18703"/>
                </a:cxn>
                <a:cxn ang="0">
                  <a:pos x="connsiteX18704" y="connsiteY18704"/>
                </a:cxn>
                <a:cxn ang="0">
                  <a:pos x="connsiteX18705" y="connsiteY18705"/>
                </a:cxn>
                <a:cxn ang="0">
                  <a:pos x="connsiteX18706" y="connsiteY18706"/>
                </a:cxn>
                <a:cxn ang="0">
                  <a:pos x="connsiteX18707" y="connsiteY18707"/>
                </a:cxn>
                <a:cxn ang="0">
                  <a:pos x="connsiteX18708" y="connsiteY18708"/>
                </a:cxn>
                <a:cxn ang="0">
                  <a:pos x="connsiteX18709" y="connsiteY18709"/>
                </a:cxn>
                <a:cxn ang="0">
                  <a:pos x="connsiteX18710" y="connsiteY18710"/>
                </a:cxn>
                <a:cxn ang="0">
                  <a:pos x="connsiteX18711" y="connsiteY18711"/>
                </a:cxn>
                <a:cxn ang="0">
                  <a:pos x="connsiteX18712" y="connsiteY18712"/>
                </a:cxn>
                <a:cxn ang="0">
                  <a:pos x="connsiteX18713" y="connsiteY18713"/>
                </a:cxn>
                <a:cxn ang="0">
                  <a:pos x="connsiteX18714" y="connsiteY18714"/>
                </a:cxn>
                <a:cxn ang="0">
                  <a:pos x="connsiteX18715" y="connsiteY18715"/>
                </a:cxn>
                <a:cxn ang="0">
                  <a:pos x="connsiteX18716" y="connsiteY18716"/>
                </a:cxn>
                <a:cxn ang="0">
                  <a:pos x="connsiteX18717" y="connsiteY18717"/>
                </a:cxn>
                <a:cxn ang="0">
                  <a:pos x="connsiteX18718" y="connsiteY18718"/>
                </a:cxn>
                <a:cxn ang="0">
                  <a:pos x="connsiteX18719" y="connsiteY18719"/>
                </a:cxn>
                <a:cxn ang="0">
                  <a:pos x="connsiteX18720" y="connsiteY18720"/>
                </a:cxn>
                <a:cxn ang="0">
                  <a:pos x="connsiteX18721" y="connsiteY18721"/>
                </a:cxn>
                <a:cxn ang="0">
                  <a:pos x="connsiteX18722" y="connsiteY18722"/>
                </a:cxn>
                <a:cxn ang="0">
                  <a:pos x="connsiteX18723" y="connsiteY18723"/>
                </a:cxn>
                <a:cxn ang="0">
                  <a:pos x="connsiteX18724" y="connsiteY18724"/>
                </a:cxn>
                <a:cxn ang="0">
                  <a:pos x="connsiteX18725" y="connsiteY18725"/>
                </a:cxn>
                <a:cxn ang="0">
                  <a:pos x="connsiteX18726" y="connsiteY18726"/>
                </a:cxn>
                <a:cxn ang="0">
                  <a:pos x="connsiteX18727" y="connsiteY18727"/>
                </a:cxn>
                <a:cxn ang="0">
                  <a:pos x="connsiteX18728" y="connsiteY18728"/>
                </a:cxn>
                <a:cxn ang="0">
                  <a:pos x="connsiteX18729" y="connsiteY18729"/>
                </a:cxn>
                <a:cxn ang="0">
                  <a:pos x="connsiteX18730" y="connsiteY18730"/>
                </a:cxn>
                <a:cxn ang="0">
                  <a:pos x="connsiteX18731" y="connsiteY18731"/>
                </a:cxn>
                <a:cxn ang="0">
                  <a:pos x="connsiteX18732" y="connsiteY18732"/>
                </a:cxn>
                <a:cxn ang="0">
                  <a:pos x="connsiteX18733" y="connsiteY18733"/>
                </a:cxn>
                <a:cxn ang="0">
                  <a:pos x="connsiteX18734" y="connsiteY18734"/>
                </a:cxn>
                <a:cxn ang="0">
                  <a:pos x="connsiteX18735" y="connsiteY18735"/>
                </a:cxn>
                <a:cxn ang="0">
                  <a:pos x="connsiteX18736" y="connsiteY18736"/>
                </a:cxn>
                <a:cxn ang="0">
                  <a:pos x="connsiteX18737" y="connsiteY18737"/>
                </a:cxn>
                <a:cxn ang="0">
                  <a:pos x="connsiteX18738" y="connsiteY18738"/>
                </a:cxn>
                <a:cxn ang="0">
                  <a:pos x="connsiteX18739" y="connsiteY18739"/>
                </a:cxn>
                <a:cxn ang="0">
                  <a:pos x="connsiteX18740" y="connsiteY18740"/>
                </a:cxn>
                <a:cxn ang="0">
                  <a:pos x="connsiteX18741" y="connsiteY18741"/>
                </a:cxn>
                <a:cxn ang="0">
                  <a:pos x="connsiteX18742" y="connsiteY18742"/>
                </a:cxn>
                <a:cxn ang="0">
                  <a:pos x="connsiteX18743" y="connsiteY18743"/>
                </a:cxn>
                <a:cxn ang="0">
                  <a:pos x="connsiteX18744" y="connsiteY18744"/>
                </a:cxn>
                <a:cxn ang="0">
                  <a:pos x="connsiteX18745" y="connsiteY18745"/>
                </a:cxn>
                <a:cxn ang="0">
                  <a:pos x="connsiteX18746" y="connsiteY18746"/>
                </a:cxn>
                <a:cxn ang="0">
                  <a:pos x="connsiteX18747" y="connsiteY18747"/>
                </a:cxn>
                <a:cxn ang="0">
                  <a:pos x="connsiteX18748" y="connsiteY18748"/>
                </a:cxn>
                <a:cxn ang="0">
                  <a:pos x="connsiteX18749" y="connsiteY18749"/>
                </a:cxn>
                <a:cxn ang="0">
                  <a:pos x="connsiteX18750" y="connsiteY18750"/>
                </a:cxn>
                <a:cxn ang="0">
                  <a:pos x="connsiteX18751" y="connsiteY18751"/>
                </a:cxn>
                <a:cxn ang="0">
                  <a:pos x="connsiteX18752" y="connsiteY18752"/>
                </a:cxn>
                <a:cxn ang="0">
                  <a:pos x="connsiteX18753" y="connsiteY18753"/>
                </a:cxn>
                <a:cxn ang="0">
                  <a:pos x="connsiteX18754" y="connsiteY18754"/>
                </a:cxn>
                <a:cxn ang="0">
                  <a:pos x="connsiteX18755" y="connsiteY18755"/>
                </a:cxn>
                <a:cxn ang="0">
                  <a:pos x="connsiteX18756" y="connsiteY18756"/>
                </a:cxn>
                <a:cxn ang="0">
                  <a:pos x="connsiteX18757" y="connsiteY18757"/>
                </a:cxn>
                <a:cxn ang="0">
                  <a:pos x="connsiteX18758" y="connsiteY18758"/>
                </a:cxn>
                <a:cxn ang="0">
                  <a:pos x="connsiteX18759" y="connsiteY18759"/>
                </a:cxn>
                <a:cxn ang="0">
                  <a:pos x="connsiteX18760" y="connsiteY18760"/>
                </a:cxn>
                <a:cxn ang="0">
                  <a:pos x="connsiteX18761" y="connsiteY18761"/>
                </a:cxn>
                <a:cxn ang="0">
                  <a:pos x="connsiteX18762" y="connsiteY18762"/>
                </a:cxn>
                <a:cxn ang="0">
                  <a:pos x="connsiteX18763" y="connsiteY18763"/>
                </a:cxn>
                <a:cxn ang="0">
                  <a:pos x="connsiteX18764" y="connsiteY18764"/>
                </a:cxn>
                <a:cxn ang="0">
                  <a:pos x="connsiteX18765" y="connsiteY18765"/>
                </a:cxn>
                <a:cxn ang="0">
                  <a:pos x="connsiteX18766" y="connsiteY18766"/>
                </a:cxn>
                <a:cxn ang="0">
                  <a:pos x="connsiteX18767" y="connsiteY18767"/>
                </a:cxn>
                <a:cxn ang="0">
                  <a:pos x="connsiteX18768" y="connsiteY18768"/>
                </a:cxn>
                <a:cxn ang="0">
                  <a:pos x="connsiteX18769" y="connsiteY18769"/>
                </a:cxn>
                <a:cxn ang="0">
                  <a:pos x="connsiteX18770" y="connsiteY18770"/>
                </a:cxn>
                <a:cxn ang="0">
                  <a:pos x="connsiteX18771" y="connsiteY18771"/>
                </a:cxn>
                <a:cxn ang="0">
                  <a:pos x="connsiteX18772" y="connsiteY18772"/>
                </a:cxn>
                <a:cxn ang="0">
                  <a:pos x="connsiteX18773" y="connsiteY18773"/>
                </a:cxn>
                <a:cxn ang="0">
                  <a:pos x="connsiteX18774" y="connsiteY18774"/>
                </a:cxn>
                <a:cxn ang="0">
                  <a:pos x="connsiteX18775" y="connsiteY18775"/>
                </a:cxn>
                <a:cxn ang="0">
                  <a:pos x="connsiteX18776" y="connsiteY18776"/>
                </a:cxn>
                <a:cxn ang="0">
                  <a:pos x="connsiteX18777" y="connsiteY18777"/>
                </a:cxn>
                <a:cxn ang="0">
                  <a:pos x="connsiteX18778" y="connsiteY18778"/>
                </a:cxn>
                <a:cxn ang="0">
                  <a:pos x="connsiteX18779" y="connsiteY18779"/>
                </a:cxn>
                <a:cxn ang="0">
                  <a:pos x="connsiteX18780" y="connsiteY18780"/>
                </a:cxn>
                <a:cxn ang="0">
                  <a:pos x="connsiteX18781" y="connsiteY18781"/>
                </a:cxn>
                <a:cxn ang="0">
                  <a:pos x="connsiteX18782" y="connsiteY18782"/>
                </a:cxn>
                <a:cxn ang="0">
                  <a:pos x="connsiteX18783" y="connsiteY18783"/>
                </a:cxn>
                <a:cxn ang="0">
                  <a:pos x="connsiteX18784" y="connsiteY18784"/>
                </a:cxn>
                <a:cxn ang="0">
                  <a:pos x="connsiteX18785" y="connsiteY18785"/>
                </a:cxn>
                <a:cxn ang="0">
                  <a:pos x="connsiteX18786" y="connsiteY18786"/>
                </a:cxn>
                <a:cxn ang="0">
                  <a:pos x="connsiteX18787" y="connsiteY18787"/>
                </a:cxn>
                <a:cxn ang="0">
                  <a:pos x="connsiteX18788" y="connsiteY18788"/>
                </a:cxn>
                <a:cxn ang="0">
                  <a:pos x="connsiteX18789" y="connsiteY18789"/>
                </a:cxn>
                <a:cxn ang="0">
                  <a:pos x="connsiteX18790" y="connsiteY18790"/>
                </a:cxn>
                <a:cxn ang="0">
                  <a:pos x="connsiteX18791" y="connsiteY18791"/>
                </a:cxn>
                <a:cxn ang="0">
                  <a:pos x="connsiteX18792" y="connsiteY18792"/>
                </a:cxn>
                <a:cxn ang="0">
                  <a:pos x="connsiteX18793" y="connsiteY18793"/>
                </a:cxn>
                <a:cxn ang="0">
                  <a:pos x="connsiteX18794" y="connsiteY18794"/>
                </a:cxn>
                <a:cxn ang="0">
                  <a:pos x="connsiteX18795" y="connsiteY18795"/>
                </a:cxn>
                <a:cxn ang="0">
                  <a:pos x="connsiteX18796" y="connsiteY18796"/>
                </a:cxn>
                <a:cxn ang="0">
                  <a:pos x="connsiteX18797" y="connsiteY18797"/>
                </a:cxn>
                <a:cxn ang="0">
                  <a:pos x="connsiteX18798" y="connsiteY18798"/>
                </a:cxn>
                <a:cxn ang="0">
                  <a:pos x="connsiteX18799" y="connsiteY18799"/>
                </a:cxn>
                <a:cxn ang="0">
                  <a:pos x="connsiteX18800" y="connsiteY18800"/>
                </a:cxn>
                <a:cxn ang="0">
                  <a:pos x="connsiteX18801" y="connsiteY18801"/>
                </a:cxn>
                <a:cxn ang="0">
                  <a:pos x="connsiteX18802" y="connsiteY18802"/>
                </a:cxn>
                <a:cxn ang="0">
                  <a:pos x="connsiteX18803" y="connsiteY18803"/>
                </a:cxn>
                <a:cxn ang="0">
                  <a:pos x="connsiteX18804" y="connsiteY18804"/>
                </a:cxn>
                <a:cxn ang="0">
                  <a:pos x="connsiteX18805" y="connsiteY18805"/>
                </a:cxn>
                <a:cxn ang="0">
                  <a:pos x="connsiteX18806" y="connsiteY18806"/>
                </a:cxn>
                <a:cxn ang="0">
                  <a:pos x="connsiteX18807" y="connsiteY18807"/>
                </a:cxn>
                <a:cxn ang="0">
                  <a:pos x="connsiteX18808" y="connsiteY18808"/>
                </a:cxn>
                <a:cxn ang="0">
                  <a:pos x="connsiteX18809" y="connsiteY18809"/>
                </a:cxn>
                <a:cxn ang="0">
                  <a:pos x="connsiteX18810" y="connsiteY18810"/>
                </a:cxn>
                <a:cxn ang="0">
                  <a:pos x="connsiteX18811" y="connsiteY18811"/>
                </a:cxn>
                <a:cxn ang="0">
                  <a:pos x="connsiteX18812" y="connsiteY18812"/>
                </a:cxn>
                <a:cxn ang="0">
                  <a:pos x="connsiteX18813" y="connsiteY18813"/>
                </a:cxn>
                <a:cxn ang="0">
                  <a:pos x="connsiteX18814" y="connsiteY18814"/>
                </a:cxn>
                <a:cxn ang="0">
                  <a:pos x="connsiteX18815" y="connsiteY18815"/>
                </a:cxn>
                <a:cxn ang="0">
                  <a:pos x="connsiteX18816" y="connsiteY18816"/>
                </a:cxn>
                <a:cxn ang="0">
                  <a:pos x="connsiteX18817" y="connsiteY18817"/>
                </a:cxn>
                <a:cxn ang="0">
                  <a:pos x="connsiteX18818" y="connsiteY18818"/>
                </a:cxn>
                <a:cxn ang="0">
                  <a:pos x="connsiteX18819" y="connsiteY18819"/>
                </a:cxn>
                <a:cxn ang="0">
                  <a:pos x="connsiteX18820" y="connsiteY18820"/>
                </a:cxn>
                <a:cxn ang="0">
                  <a:pos x="connsiteX18821" y="connsiteY18821"/>
                </a:cxn>
                <a:cxn ang="0">
                  <a:pos x="connsiteX18822" y="connsiteY18822"/>
                </a:cxn>
                <a:cxn ang="0">
                  <a:pos x="connsiteX18823" y="connsiteY18823"/>
                </a:cxn>
                <a:cxn ang="0">
                  <a:pos x="connsiteX18824" y="connsiteY18824"/>
                </a:cxn>
                <a:cxn ang="0">
                  <a:pos x="connsiteX18825" y="connsiteY18825"/>
                </a:cxn>
                <a:cxn ang="0">
                  <a:pos x="connsiteX18826" y="connsiteY18826"/>
                </a:cxn>
                <a:cxn ang="0">
                  <a:pos x="connsiteX18827" y="connsiteY18827"/>
                </a:cxn>
                <a:cxn ang="0">
                  <a:pos x="connsiteX18828" y="connsiteY18828"/>
                </a:cxn>
                <a:cxn ang="0">
                  <a:pos x="connsiteX18829" y="connsiteY18829"/>
                </a:cxn>
                <a:cxn ang="0">
                  <a:pos x="connsiteX18830" y="connsiteY18830"/>
                </a:cxn>
                <a:cxn ang="0">
                  <a:pos x="connsiteX18831" y="connsiteY18831"/>
                </a:cxn>
                <a:cxn ang="0">
                  <a:pos x="connsiteX18832" y="connsiteY18832"/>
                </a:cxn>
                <a:cxn ang="0">
                  <a:pos x="connsiteX18833" y="connsiteY18833"/>
                </a:cxn>
                <a:cxn ang="0">
                  <a:pos x="connsiteX18834" y="connsiteY18834"/>
                </a:cxn>
                <a:cxn ang="0">
                  <a:pos x="connsiteX18835" y="connsiteY18835"/>
                </a:cxn>
                <a:cxn ang="0">
                  <a:pos x="connsiteX18836" y="connsiteY18836"/>
                </a:cxn>
                <a:cxn ang="0">
                  <a:pos x="connsiteX18837" y="connsiteY18837"/>
                </a:cxn>
                <a:cxn ang="0">
                  <a:pos x="connsiteX18838" y="connsiteY18838"/>
                </a:cxn>
                <a:cxn ang="0">
                  <a:pos x="connsiteX18839" y="connsiteY18839"/>
                </a:cxn>
                <a:cxn ang="0">
                  <a:pos x="connsiteX18840" y="connsiteY18840"/>
                </a:cxn>
                <a:cxn ang="0">
                  <a:pos x="connsiteX18841" y="connsiteY18841"/>
                </a:cxn>
                <a:cxn ang="0">
                  <a:pos x="connsiteX18842" y="connsiteY18842"/>
                </a:cxn>
                <a:cxn ang="0">
                  <a:pos x="connsiteX18843" y="connsiteY18843"/>
                </a:cxn>
                <a:cxn ang="0">
                  <a:pos x="connsiteX18844" y="connsiteY18844"/>
                </a:cxn>
                <a:cxn ang="0">
                  <a:pos x="connsiteX18845" y="connsiteY18845"/>
                </a:cxn>
                <a:cxn ang="0">
                  <a:pos x="connsiteX18846" y="connsiteY18846"/>
                </a:cxn>
                <a:cxn ang="0">
                  <a:pos x="connsiteX18847" y="connsiteY18847"/>
                </a:cxn>
                <a:cxn ang="0">
                  <a:pos x="connsiteX18848" y="connsiteY18848"/>
                </a:cxn>
                <a:cxn ang="0">
                  <a:pos x="connsiteX18849" y="connsiteY18849"/>
                </a:cxn>
                <a:cxn ang="0">
                  <a:pos x="connsiteX18850" y="connsiteY18850"/>
                </a:cxn>
                <a:cxn ang="0">
                  <a:pos x="connsiteX18851" y="connsiteY18851"/>
                </a:cxn>
                <a:cxn ang="0">
                  <a:pos x="connsiteX18852" y="connsiteY18852"/>
                </a:cxn>
                <a:cxn ang="0">
                  <a:pos x="connsiteX18853" y="connsiteY18853"/>
                </a:cxn>
                <a:cxn ang="0">
                  <a:pos x="connsiteX18854" y="connsiteY18854"/>
                </a:cxn>
                <a:cxn ang="0">
                  <a:pos x="connsiteX18855" y="connsiteY18855"/>
                </a:cxn>
                <a:cxn ang="0">
                  <a:pos x="connsiteX18856" y="connsiteY18856"/>
                </a:cxn>
                <a:cxn ang="0">
                  <a:pos x="connsiteX18857" y="connsiteY18857"/>
                </a:cxn>
                <a:cxn ang="0">
                  <a:pos x="connsiteX18858" y="connsiteY18858"/>
                </a:cxn>
                <a:cxn ang="0">
                  <a:pos x="connsiteX18859" y="connsiteY18859"/>
                </a:cxn>
                <a:cxn ang="0">
                  <a:pos x="connsiteX18860" y="connsiteY18860"/>
                </a:cxn>
                <a:cxn ang="0">
                  <a:pos x="connsiteX18861" y="connsiteY18861"/>
                </a:cxn>
                <a:cxn ang="0">
                  <a:pos x="connsiteX18862" y="connsiteY18862"/>
                </a:cxn>
                <a:cxn ang="0">
                  <a:pos x="connsiteX18863" y="connsiteY18863"/>
                </a:cxn>
                <a:cxn ang="0">
                  <a:pos x="connsiteX18864" y="connsiteY18864"/>
                </a:cxn>
                <a:cxn ang="0">
                  <a:pos x="connsiteX18865" y="connsiteY18865"/>
                </a:cxn>
                <a:cxn ang="0">
                  <a:pos x="connsiteX18866" y="connsiteY18866"/>
                </a:cxn>
                <a:cxn ang="0">
                  <a:pos x="connsiteX18867" y="connsiteY18867"/>
                </a:cxn>
                <a:cxn ang="0">
                  <a:pos x="connsiteX18868" y="connsiteY18868"/>
                </a:cxn>
                <a:cxn ang="0">
                  <a:pos x="connsiteX18869" y="connsiteY18869"/>
                </a:cxn>
                <a:cxn ang="0">
                  <a:pos x="connsiteX18870" y="connsiteY18870"/>
                </a:cxn>
                <a:cxn ang="0">
                  <a:pos x="connsiteX18871" y="connsiteY18871"/>
                </a:cxn>
                <a:cxn ang="0">
                  <a:pos x="connsiteX18872" y="connsiteY18872"/>
                </a:cxn>
                <a:cxn ang="0">
                  <a:pos x="connsiteX18873" y="connsiteY18873"/>
                </a:cxn>
                <a:cxn ang="0">
                  <a:pos x="connsiteX18874" y="connsiteY18874"/>
                </a:cxn>
                <a:cxn ang="0">
                  <a:pos x="connsiteX18875" y="connsiteY18875"/>
                </a:cxn>
                <a:cxn ang="0">
                  <a:pos x="connsiteX18876" y="connsiteY18876"/>
                </a:cxn>
                <a:cxn ang="0">
                  <a:pos x="connsiteX18877" y="connsiteY18877"/>
                </a:cxn>
                <a:cxn ang="0">
                  <a:pos x="connsiteX18878" y="connsiteY18878"/>
                </a:cxn>
                <a:cxn ang="0">
                  <a:pos x="connsiteX18879" y="connsiteY18879"/>
                </a:cxn>
                <a:cxn ang="0">
                  <a:pos x="connsiteX18880" y="connsiteY18880"/>
                </a:cxn>
                <a:cxn ang="0">
                  <a:pos x="connsiteX18881" y="connsiteY18881"/>
                </a:cxn>
                <a:cxn ang="0">
                  <a:pos x="connsiteX18882" y="connsiteY18882"/>
                </a:cxn>
                <a:cxn ang="0">
                  <a:pos x="connsiteX18883" y="connsiteY18883"/>
                </a:cxn>
                <a:cxn ang="0">
                  <a:pos x="connsiteX18884" y="connsiteY18884"/>
                </a:cxn>
                <a:cxn ang="0">
                  <a:pos x="connsiteX18885" y="connsiteY18885"/>
                </a:cxn>
                <a:cxn ang="0">
                  <a:pos x="connsiteX18886" y="connsiteY18886"/>
                </a:cxn>
                <a:cxn ang="0">
                  <a:pos x="connsiteX18887" y="connsiteY18887"/>
                </a:cxn>
                <a:cxn ang="0">
                  <a:pos x="connsiteX18888" y="connsiteY18888"/>
                </a:cxn>
                <a:cxn ang="0">
                  <a:pos x="connsiteX18889" y="connsiteY18889"/>
                </a:cxn>
                <a:cxn ang="0">
                  <a:pos x="connsiteX18890" y="connsiteY18890"/>
                </a:cxn>
                <a:cxn ang="0">
                  <a:pos x="connsiteX18891" y="connsiteY18891"/>
                </a:cxn>
                <a:cxn ang="0">
                  <a:pos x="connsiteX18892" y="connsiteY18892"/>
                </a:cxn>
                <a:cxn ang="0">
                  <a:pos x="connsiteX18893" y="connsiteY18893"/>
                </a:cxn>
                <a:cxn ang="0">
                  <a:pos x="connsiteX18894" y="connsiteY18894"/>
                </a:cxn>
                <a:cxn ang="0">
                  <a:pos x="connsiteX18895" y="connsiteY18895"/>
                </a:cxn>
                <a:cxn ang="0">
                  <a:pos x="connsiteX18896" y="connsiteY18896"/>
                </a:cxn>
                <a:cxn ang="0">
                  <a:pos x="connsiteX18897" y="connsiteY18897"/>
                </a:cxn>
                <a:cxn ang="0">
                  <a:pos x="connsiteX18898" y="connsiteY18898"/>
                </a:cxn>
                <a:cxn ang="0">
                  <a:pos x="connsiteX18899" y="connsiteY18899"/>
                </a:cxn>
                <a:cxn ang="0">
                  <a:pos x="connsiteX18900" y="connsiteY18900"/>
                </a:cxn>
                <a:cxn ang="0">
                  <a:pos x="connsiteX18901" y="connsiteY18901"/>
                </a:cxn>
                <a:cxn ang="0">
                  <a:pos x="connsiteX18902" y="connsiteY18902"/>
                </a:cxn>
                <a:cxn ang="0">
                  <a:pos x="connsiteX18903" y="connsiteY18903"/>
                </a:cxn>
                <a:cxn ang="0">
                  <a:pos x="connsiteX18904" y="connsiteY18904"/>
                </a:cxn>
                <a:cxn ang="0">
                  <a:pos x="connsiteX18905" y="connsiteY18905"/>
                </a:cxn>
                <a:cxn ang="0">
                  <a:pos x="connsiteX18906" y="connsiteY18906"/>
                </a:cxn>
                <a:cxn ang="0">
                  <a:pos x="connsiteX18907" y="connsiteY18907"/>
                </a:cxn>
                <a:cxn ang="0">
                  <a:pos x="connsiteX18908" y="connsiteY18908"/>
                </a:cxn>
                <a:cxn ang="0">
                  <a:pos x="connsiteX18909" y="connsiteY18909"/>
                </a:cxn>
                <a:cxn ang="0">
                  <a:pos x="connsiteX18910" y="connsiteY18910"/>
                </a:cxn>
                <a:cxn ang="0">
                  <a:pos x="connsiteX18911" y="connsiteY18911"/>
                </a:cxn>
                <a:cxn ang="0">
                  <a:pos x="connsiteX18912" y="connsiteY18912"/>
                </a:cxn>
                <a:cxn ang="0">
                  <a:pos x="connsiteX18913" y="connsiteY18913"/>
                </a:cxn>
                <a:cxn ang="0">
                  <a:pos x="connsiteX18914" y="connsiteY18914"/>
                </a:cxn>
                <a:cxn ang="0">
                  <a:pos x="connsiteX18915" y="connsiteY18915"/>
                </a:cxn>
                <a:cxn ang="0">
                  <a:pos x="connsiteX18916" y="connsiteY18916"/>
                </a:cxn>
                <a:cxn ang="0">
                  <a:pos x="connsiteX18917" y="connsiteY18917"/>
                </a:cxn>
                <a:cxn ang="0">
                  <a:pos x="connsiteX18918" y="connsiteY18918"/>
                </a:cxn>
                <a:cxn ang="0">
                  <a:pos x="connsiteX18919" y="connsiteY18919"/>
                </a:cxn>
                <a:cxn ang="0">
                  <a:pos x="connsiteX18920" y="connsiteY18920"/>
                </a:cxn>
                <a:cxn ang="0">
                  <a:pos x="connsiteX18921" y="connsiteY18921"/>
                </a:cxn>
                <a:cxn ang="0">
                  <a:pos x="connsiteX18922" y="connsiteY18922"/>
                </a:cxn>
                <a:cxn ang="0">
                  <a:pos x="connsiteX18923" y="connsiteY18923"/>
                </a:cxn>
                <a:cxn ang="0">
                  <a:pos x="connsiteX18924" y="connsiteY18924"/>
                </a:cxn>
                <a:cxn ang="0">
                  <a:pos x="connsiteX18925" y="connsiteY18925"/>
                </a:cxn>
                <a:cxn ang="0">
                  <a:pos x="connsiteX18926" y="connsiteY18926"/>
                </a:cxn>
                <a:cxn ang="0">
                  <a:pos x="connsiteX18927" y="connsiteY18927"/>
                </a:cxn>
                <a:cxn ang="0">
                  <a:pos x="connsiteX18928" y="connsiteY18928"/>
                </a:cxn>
                <a:cxn ang="0">
                  <a:pos x="connsiteX18929" y="connsiteY18929"/>
                </a:cxn>
                <a:cxn ang="0">
                  <a:pos x="connsiteX18930" y="connsiteY18930"/>
                </a:cxn>
                <a:cxn ang="0">
                  <a:pos x="connsiteX18931" y="connsiteY18931"/>
                </a:cxn>
                <a:cxn ang="0">
                  <a:pos x="connsiteX18932" y="connsiteY18932"/>
                </a:cxn>
                <a:cxn ang="0">
                  <a:pos x="connsiteX18933" y="connsiteY18933"/>
                </a:cxn>
                <a:cxn ang="0">
                  <a:pos x="connsiteX18934" y="connsiteY18934"/>
                </a:cxn>
                <a:cxn ang="0">
                  <a:pos x="connsiteX18935" y="connsiteY18935"/>
                </a:cxn>
                <a:cxn ang="0">
                  <a:pos x="connsiteX18936" y="connsiteY18936"/>
                </a:cxn>
                <a:cxn ang="0">
                  <a:pos x="connsiteX18937" y="connsiteY18937"/>
                </a:cxn>
                <a:cxn ang="0">
                  <a:pos x="connsiteX18938" y="connsiteY18938"/>
                </a:cxn>
                <a:cxn ang="0">
                  <a:pos x="connsiteX18939" y="connsiteY18939"/>
                </a:cxn>
                <a:cxn ang="0">
                  <a:pos x="connsiteX18940" y="connsiteY18940"/>
                </a:cxn>
                <a:cxn ang="0">
                  <a:pos x="connsiteX18941" y="connsiteY18941"/>
                </a:cxn>
                <a:cxn ang="0">
                  <a:pos x="connsiteX18942" y="connsiteY18942"/>
                </a:cxn>
                <a:cxn ang="0">
                  <a:pos x="connsiteX18943" y="connsiteY18943"/>
                </a:cxn>
                <a:cxn ang="0">
                  <a:pos x="connsiteX18944" y="connsiteY18944"/>
                </a:cxn>
                <a:cxn ang="0">
                  <a:pos x="connsiteX18945" y="connsiteY18945"/>
                </a:cxn>
                <a:cxn ang="0">
                  <a:pos x="connsiteX18946" y="connsiteY18946"/>
                </a:cxn>
                <a:cxn ang="0">
                  <a:pos x="connsiteX18947" y="connsiteY18947"/>
                </a:cxn>
                <a:cxn ang="0">
                  <a:pos x="connsiteX18948" y="connsiteY18948"/>
                </a:cxn>
                <a:cxn ang="0">
                  <a:pos x="connsiteX18949" y="connsiteY18949"/>
                </a:cxn>
                <a:cxn ang="0">
                  <a:pos x="connsiteX18950" y="connsiteY18950"/>
                </a:cxn>
                <a:cxn ang="0">
                  <a:pos x="connsiteX18951" y="connsiteY18951"/>
                </a:cxn>
                <a:cxn ang="0">
                  <a:pos x="connsiteX18952" y="connsiteY18952"/>
                </a:cxn>
                <a:cxn ang="0">
                  <a:pos x="connsiteX18953" y="connsiteY18953"/>
                </a:cxn>
                <a:cxn ang="0">
                  <a:pos x="connsiteX18954" y="connsiteY18954"/>
                </a:cxn>
                <a:cxn ang="0">
                  <a:pos x="connsiteX18955" y="connsiteY18955"/>
                </a:cxn>
                <a:cxn ang="0">
                  <a:pos x="connsiteX18956" y="connsiteY18956"/>
                </a:cxn>
                <a:cxn ang="0">
                  <a:pos x="connsiteX18957" y="connsiteY18957"/>
                </a:cxn>
                <a:cxn ang="0">
                  <a:pos x="connsiteX18958" y="connsiteY18958"/>
                </a:cxn>
                <a:cxn ang="0">
                  <a:pos x="connsiteX18959" y="connsiteY18959"/>
                </a:cxn>
                <a:cxn ang="0">
                  <a:pos x="connsiteX18960" y="connsiteY18960"/>
                </a:cxn>
                <a:cxn ang="0">
                  <a:pos x="connsiteX18961" y="connsiteY18961"/>
                </a:cxn>
                <a:cxn ang="0">
                  <a:pos x="connsiteX18962" y="connsiteY18962"/>
                </a:cxn>
                <a:cxn ang="0">
                  <a:pos x="connsiteX18963" y="connsiteY18963"/>
                </a:cxn>
                <a:cxn ang="0">
                  <a:pos x="connsiteX18964" y="connsiteY18964"/>
                </a:cxn>
                <a:cxn ang="0">
                  <a:pos x="connsiteX18965" y="connsiteY18965"/>
                </a:cxn>
                <a:cxn ang="0">
                  <a:pos x="connsiteX18966" y="connsiteY18966"/>
                </a:cxn>
                <a:cxn ang="0">
                  <a:pos x="connsiteX18967" y="connsiteY18967"/>
                </a:cxn>
                <a:cxn ang="0">
                  <a:pos x="connsiteX18968" y="connsiteY18968"/>
                </a:cxn>
                <a:cxn ang="0">
                  <a:pos x="connsiteX18969" y="connsiteY18969"/>
                </a:cxn>
                <a:cxn ang="0">
                  <a:pos x="connsiteX18970" y="connsiteY18970"/>
                </a:cxn>
                <a:cxn ang="0">
                  <a:pos x="connsiteX18971" y="connsiteY18971"/>
                </a:cxn>
                <a:cxn ang="0">
                  <a:pos x="connsiteX18972" y="connsiteY18972"/>
                </a:cxn>
                <a:cxn ang="0">
                  <a:pos x="connsiteX18973" y="connsiteY18973"/>
                </a:cxn>
                <a:cxn ang="0">
                  <a:pos x="connsiteX18974" y="connsiteY18974"/>
                </a:cxn>
                <a:cxn ang="0">
                  <a:pos x="connsiteX18975" y="connsiteY18975"/>
                </a:cxn>
                <a:cxn ang="0">
                  <a:pos x="connsiteX18976" y="connsiteY18976"/>
                </a:cxn>
                <a:cxn ang="0">
                  <a:pos x="connsiteX18977" y="connsiteY18977"/>
                </a:cxn>
                <a:cxn ang="0">
                  <a:pos x="connsiteX18978" y="connsiteY18978"/>
                </a:cxn>
                <a:cxn ang="0">
                  <a:pos x="connsiteX18979" y="connsiteY18979"/>
                </a:cxn>
                <a:cxn ang="0">
                  <a:pos x="connsiteX18980" y="connsiteY18980"/>
                </a:cxn>
                <a:cxn ang="0">
                  <a:pos x="connsiteX18981" y="connsiteY18981"/>
                </a:cxn>
                <a:cxn ang="0">
                  <a:pos x="connsiteX18982" y="connsiteY18982"/>
                </a:cxn>
                <a:cxn ang="0">
                  <a:pos x="connsiteX18983" y="connsiteY18983"/>
                </a:cxn>
                <a:cxn ang="0">
                  <a:pos x="connsiteX18984" y="connsiteY18984"/>
                </a:cxn>
                <a:cxn ang="0">
                  <a:pos x="connsiteX18985" y="connsiteY18985"/>
                </a:cxn>
                <a:cxn ang="0">
                  <a:pos x="connsiteX18986" y="connsiteY18986"/>
                </a:cxn>
                <a:cxn ang="0">
                  <a:pos x="connsiteX18987" y="connsiteY18987"/>
                </a:cxn>
                <a:cxn ang="0">
                  <a:pos x="connsiteX18988" y="connsiteY18988"/>
                </a:cxn>
                <a:cxn ang="0">
                  <a:pos x="connsiteX18989" y="connsiteY18989"/>
                </a:cxn>
                <a:cxn ang="0">
                  <a:pos x="connsiteX18990" y="connsiteY18990"/>
                </a:cxn>
                <a:cxn ang="0">
                  <a:pos x="connsiteX18991" y="connsiteY18991"/>
                </a:cxn>
                <a:cxn ang="0">
                  <a:pos x="connsiteX18992" y="connsiteY18992"/>
                </a:cxn>
                <a:cxn ang="0">
                  <a:pos x="connsiteX18993" y="connsiteY18993"/>
                </a:cxn>
                <a:cxn ang="0">
                  <a:pos x="connsiteX18994" y="connsiteY18994"/>
                </a:cxn>
                <a:cxn ang="0">
                  <a:pos x="connsiteX18995" y="connsiteY18995"/>
                </a:cxn>
                <a:cxn ang="0">
                  <a:pos x="connsiteX18996" y="connsiteY18996"/>
                </a:cxn>
                <a:cxn ang="0">
                  <a:pos x="connsiteX18997" y="connsiteY18997"/>
                </a:cxn>
                <a:cxn ang="0">
                  <a:pos x="connsiteX18998" y="connsiteY18998"/>
                </a:cxn>
                <a:cxn ang="0">
                  <a:pos x="connsiteX18999" y="connsiteY18999"/>
                </a:cxn>
                <a:cxn ang="0">
                  <a:pos x="connsiteX19000" y="connsiteY19000"/>
                </a:cxn>
                <a:cxn ang="0">
                  <a:pos x="connsiteX19001" y="connsiteY19001"/>
                </a:cxn>
                <a:cxn ang="0">
                  <a:pos x="connsiteX19002" y="connsiteY19002"/>
                </a:cxn>
                <a:cxn ang="0">
                  <a:pos x="connsiteX19003" y="connsiteY19003"/>
                </a:cxn>
                <a:cxn ang="0">
                  <a:pos x="connsiteX19004" y="connsiteY19004"/>
                </a:cxn>
                <a:cxn ang="0">
                  <a:pos x="connsiteX19005" y="connsiteY19005"/>
                </a:cxn>
                <a:cxn ang="0">
                  <a:pos x="connsiteX19006" y="connsiteY19006"/>
                </a:cxn>
                <a:cxn ang="0">
                  <a:pos x="connsiteX19007" y="connsiteY19007"/>
                </a:cxn>
                <a:cxn ang="0">
                  <a:pos x="connsiteX19008" y="connsiteY19008"/>
                </a:cxn>
                <a:cxn ang="0">
                  <a:pos x="connsiteX19009" y="connsiteY19009"/>
                </a:cxn>
                <a:cxn ang="0">
                  <a:pos x="connsiteX19010" y="connsiteY19010"/>
                </a:cxn>
                <a:cxn ang="0">
                  <a:pos x="connsiteX19011" y="connsiteY19011"/>
                </a:cxn>
                <a:cxn ang="0">
                  <a:pos x="connsiteX19012" y="connsiteY19012"/>
                </a:cxn>
                <a:cxn ang="0">
                  <a:pos x="connsiteX19013" y="connsiteY19013"/>
                </a:cxn>
                <a:cxn ang="0">
                  <a:pos x="connsiteX19014" y="connsiteY19014"/>
                </a:cxn>
                <a:cxn ang="0">
                  <a:pos x="connsiteX19015" y="connsiteY19015"/>
                </a:cxn>
                <a:cxn ang="0">
                  <a:pos x="connsiteX19016" y="connsiteY19016"/>
                </a:cxn>
                <a:cxn ang="0">
                  <a:pos x="connsiteX19017" y="connsiteY19017"/>
                </a:cxn>
                <a:cxn ang="0">
                  <a:pos x="connsiteX19018" y="connsiteY19018"/>
                </a:cxn>
                <a:cxn ang="0">
                  <a:pos x="connsiteX19019" y="connsiteY19019"/>
                </a:cxn>
                <a:cxn ang="0">
                  <a:pos x="connsiteX19020" y="connsiteY19020"/>
                </a:cxn>
                <a:cxn ang="0">
                  <a:pos x="connsiteX19021" y="connsiteY19021"/>
                </a:cxn>
                <a:cxn ang="0">
                  <a:pos x="connsiteX19022" y="connsiteY19022"/>
                </a:cxn>
                <a:cxn ang="0">
                  <a:pos x="connsiteX19023" y="connsiteY19023"/>
                </a:cxn>
                <a:cxn ang="0">
                  <a:pos x="connsiteX19024" y="connsiteY19024"/>
                </a:cxn>
                <a:cxn ang="0">
                  <a:pos x="connsiteX19025" y="connsiteY19025"/>
                </a:cxn>
                <a:cxn ang="0">
                  <a:pos x="connsiteX19026" y="connsiteY19026"/>
                </a:cxn>
                <a:cxn ang="0">
                  <a:pos x="connsiteX19027" y="connsiteY19027"/>
                </a:cxn>
                <a:cxn ang="0">
                  <a:pos x="connsiteX19028" y="connsiteY19028"/>
                </a:cxn>
                <a:cxn ang="0">
                  <a:pos x="connsiteX19029" y="connsiteY19029"/>
                </a:cxn>
                <a:cxn ang="0">
                  <a:pos x="connsiteX19030" y="connsiteY19030"/>
                </a:cxn>
                <a:cxn ang="0">
                  <a:pos x="connsiteX19031" y="connsiteY19031"/>
                </a:cxn>
                <a:cxn ang="0">
                  <a:pos x="connsiteX19032" y="connsiteY19032"/>
                </a:cxn>
                <a:cxn ang="0">
                  <a:pos x="connsiteX19033" y="connsiteY19033"/>
                </a:cxn>
                <a:cxn ang="0">
                  <a:pos x="connsiteX19034" y="connsiteY19034"/>
                </a:cxn>
                <a:cxn ang="0">
                  <a:pos x="connsiteX19035" y="connsiteY19035"/>
                </a:cxn>
                <a:cxn ang="0">
                  <a:pos x="connsiteX19036" y="connsiteY19036"/>
                </a:cxn>
                <a:cxn ang="0">
                  <a:pos x="connsiteX19037" y="connsiteY19037"/>
                </a:cxn>
                <a:cxn ang="0">
                  <a:pos x="connsiteX19038" y="connsiteY19038"/>
                </a:cxn>
                <a:cxn ang="0">
                  <a:pos x="connsiteX19039" y="connsiteY19039"/>
                </a:cxn>
                <a:cxn ang="0">
                  <a:pos x="connsiteX19040" y="connsiteY19040"/>
                </a:cxn>
                <a:cxn ang="0">
                  <a:pos x="connsiteX19041" y="connsiteY19041"/>
                </a:cxn>
                <a:cxn ang="0">
                  <a:pos x="connsiteX19042" y="connsiteY19042"/>
                </a:cxn>
                <a:cxn ang="0">
                  <a:pos x="connsiteX19043" y="connsiteY19043"/>
                </a:cxn>
                <a:cxn ang="0">
                  <a:pos x="connsiteX19044" y="connsiteY19044"/>
                </a:cxn>
                <a:cxn ang="0">
                  <a:pos x="connsiteX19045" y="connsiteY19045"/>
                </a:cxn>
                <a:cxn ang="0">
                  <a:pos x="connsiteX19046" y="connsiteY19046"/>
                </a:cxn>
                <a:cxn ang="0">
                  <a:pos x="connsiteX19047" y="connsiteY19047"/>
                </a:cxn>
                <a:cxn ang="0">
                  <a:pos x="connsiteX19048" y="connsiteY19048"/>
                </a:cxn>
                <a:cxn ang="0">
                  <a:pos x="connsiteX19049" y="connsiteY19049"/>
                </a:cxn>
                <a:cxn ang="0">
                  <a:pos x="connsiteX19050" y="connsiteY19050"/>
                </a:cxn>
                <a:cxn ang="0">
                  <a:pos x="connsiteX19051" y="connsiteY19051"/>
                </a:cxn>
                <a:cxn ang="0">
                  <a:pos x="connsiteX19052" y="connsiteY19052"/>
                </a:cxn>
                <a:cxn ang="0">
                  <a:pos x="connsiteX19053" y="connsiteY19053"/>
                </a:cxn>
                <a:cxn ang="0">
                  <a:pos x="connsiteX19054" y="connsiteY19054"/>
                </a:cxn>
                <a:cxn ang="0">
                  <a:pos x="connsiteX19055" y="connsiteY19055"/>
                </a:cxn>
                <a:cxn ang="0">
                  <a:pos x="connsiteX19056" y="connsiteY19056"/>
                </a:cxn>
                <a:cxn ang="0">
                  <a:pos x="connsiteX19057" y="connsiteY19057"/>
                </a:cxn>
                <a:cxn ang="0">
                  <a:pos x="connsiteX19058" y="connsiteY19058"/>
                </a:cxn>
                <a:cxn ang="0">
                  <a:pos x="connsiteX19059" y="connsiteY19059"/>
                </a:cxn>
                <a:cxn ang="0">
                  <a:pos x="connsiteX19060" y="connsiteY19060"/>
                </a:cxn>
                <a:cxn ang="0">
                  <a:pos x="connsiteX19061" y="connsiteY19061"/>
                </a:cxn>
                <a:cxn ang="0">
                  <a:pos x="connsiteX19062" y="connsiteY19062"/>
                </a:cxn>
                <a:cxn ang="0">
                  <a:pos x="connsiteX19063" y="connsiteY19063"/>
                </a:cxn>
                <a:cxn ang="0">
                  <a:pos x="connsiteX19064" y="connsiteY19064"/>
                </a:cxn>
                <a:cxn ang="0">
                  <a:pos x="connsiteX19065" y="connsiteY19065"/>
                </a:cxn>
                <a:cxn ang="0">
                  <a:pos x="connsiteX19066" y="connsiteY19066"/>
                </a:cxn>
                <a:cxn ang="0">
                  <a:pos x="connsiteX19067" y="connsiteY19067"/>
                </a:cxn>
                <a:cxn ang="0">
                  <a:pos x="connsiteX19068" y="connsiteY19068"/>
                </a:cxn>
                <a:cxn ang="0">
                  <a:pos x="connsiteX19069" y="connsiteY19069"/>
                </a:cxn>
                <a:cxn ang="0">
                  <a:pos x="connsiteX19070" y="connsiteY19070"/>
                </a:cxn>
                <a:cxn ang="0">
                  <a:pos x="connsiteX19071" y="connsiteY19071"/>
                </a:cxn>
                <a:cxn ang="0">
                  <a:pos x="connsiteX19072" y="connsiteY19072"/>
                </a:cxn>
                <a:cxn ang="0">
                  <a:pos x="connsiteX19073" y="connsiteY19073"/>
                </a:cxn>
                <a:cxn ang="0">
                  <a:pos x="connsiteX19074" y="connsiteY19074"/>
                </a:cxn>
                <a:cxn ang="0">
                  <a:pos x="connsiteX19075" y="connsiteY19075"/>
                </a:cxn>
                <a:cxn ang="0">
                  <a:pos x="connsiteX19076" y="connsiteY19076"/>
                </a:cxn>
                <a:cxn ang="0">
                  <a:pos x="connsiteX19077" y="connsiteY19077"/>
                </a:cxn>
                <a:cxn ang="0">
                  <a:pos x="connsiteX19078" y="connsiteY19078"/>
                </a:cxn>
                <a:cxn ang="0">
                  <a:pos x="connsiteX19079" y="connsiteY19079"/>
                </a:cxn>
                <a:cxn ang="0">
                  <a:pos x="connsiteX19080" y="connsiteY19080"/>
                </a:cxn>
                <a:cxn ang="0">
                  <a:pos x="connsiteX19081" y="connsiteY19081"/>
                </a:cxn>
                <a:cxn ang="0">
                  <a:pos x="connsiteX19082" y="connsiteY19082"/>
                </a:cxn>
                <a:cxn ang="0">
                  <a:pos x="connsiteX19083" y="connsiteY19083"/>
                </a:cxn>
                <a:cxn ang="0">
                  <a:pos x="connsiteX19084" y="connsiteY19084"/>
                </a:cxn>
                <a:cxn ang="0">
                  <a:pos x="connsiteX19085" y="connsiteY19085"/>
                </a:cxn>
                <a:cxn ang="0">
                  <a:pos x="connsiteX19086" y="connsiteY19086"/>
                </a:cxn>
                <a:cxn ang="0">
                  <a:pos x="connsiteX19087" y="connsiteY19087"/>
                </a:cxn>
                <a:cxn ang="0">
                  <a:pos x="connsiteX19088" y="connsiteY19088"/>
                </a:cxn>
                <a:cxn ang="0">
                  <a:pos x="connsiteX19089" y="connsiteY19089"/>
                </a:cxn>
                <a:cxn ang="0">
                  <a:pos x="connsiteX19090" y="connsiteY19090"/>
                </a:cxn>
                <a:cxn ang="0">
                  <a:pos x="connsiteX19091" y="connsiteY19091"/>
                </a:cxn>
                <a:cxn ang="0">
                  <a:pos x="connsiteX19092" y="connsiteY19092"/>
                </a:cxn>
                <a:cxn ang="0">
                  <a:pos x="connsiteX19093" y="connsiteY19093"/>
                </a:cxn>
                <a:cxn ang="0">
                  <a:pos x="connsiteX19094" y="connsiteY19094"/>
                </a:cxn>
                <a:cxn ang="0">
                  <a:pos x="connsiteX19095" y="connsiteY19095"/>
                </a:cxn>
                <a:cxn ang="0">
                  <a:pos x="connsiteX19096" y="connsiteY19096"/>
                </a:cxn>
                <a:cxn ang="0">
                  <a:pos x="connsiteX19097" y="connsiteY19097"/>
                </a:cxn>
                <a:cxn ang="0">
                  <a:pos x="connsiteX19098" y="connsiteY19098"/>
                </a:cxn>
                <a:cxn ang="0">
                  <a:pos x="connsiteX19099" y="connsiteY19099"/>
                </a:cxn>
                <a:cxn ang="0">
                  <a:pos x="connsiteX19100" y="connsiteY19100"/>
                </a:cxn>
                <a:cxn ang="0">
                  <a:pos x="connsiteX19101" y="connsiteY19101"/>
                </a:cxn>
                <a:cxn ang="0">
                  <a:pos x="connsiteX19102" y="connsiteY19102"/>
                </a:cxn>
                <a:cxn ang="0">
                  <a:pos x="connsiteX19103" y="connsiteY19103"/>
                </a:cxn>
                <a:cxn ang="0">
                  <a:pos x="connsiteX19104" y="connsiteY19104"/>
                </a:cxn>
                <a:cxn ang="0">
                  <a:pos x="connsiteX19105" y="connsiteY19105"/>
                </a:cxn>
                <a:cxn ang="0">
                  <a:pos x="connsiteX19106" y="connsiteY19106"/>
                </a:cxn>
                <a:cxn ang="0">
                  <a:pos x="connsiteX19107" y="connsiteY19107"/>
                </a:cxn>
                <a:cxn ang="0">
                  <a:pos x="connsiteX19108" y="connsiteY19108"/>
                </a:cxn>
                <a:cxn ang="0">
                  <a:pos x="connsiteX19109" y="connsiteY19109"/>
                </a:cxn>
                <a:cxn ang="0">
                  <a:pos x="connsiteX19110" y="connsiteY19110"/>
                </a:cxn>
                <a:cxn ang="0">
                  <a:pos x="connsiteX19111" y="connsiteY19111"/>
                </a:cxn>
                <a:cxn ang="0">
                  <a:pos x="connsiteX19112" y="connsiteY19112"/>
                </a:cxn>
                <a:cxn ang="0">
                  <a:pos x="connsiteX19113" y="connsiteY19113"/>
                </a:cxn>
                <a:cxn ang="0">
                  <a:pos x="connsiteX19114" y="connsiteY19114"/>
                </a:cxn>
                <a:cxn ang="0">
                  <a:pos x="connsiteX19115" y="connsiteY19115"/>
                </a:cxn>
                <a:cxn ang="0">
                  <a:pos x="connsiteX19116" y="connsiteY19116"/>
                </a:cxn>
                <a:cxn ang="0">
                  <a:pos x="connsiteX19117" y="connsiteY19117"/>
                </a:cxn>
                <a:cxn ang="0">
                  <a:pos x="connsiteX19118" y="connsiteY19118"/>
                </a:cxn>
                <a:cxn ang="0">
                  <a:pos x="connsiteX19119" y="connsiteY19119"/>
                </a:cxn>
                <a:cxn ang="0">
                  <a:pos x="connsiteX19120" y="connsiteY19120"/>
                </a:cxn>
                <a:cxn ang="0">
                  <a:pos x="connsiteX19121" y="connsiteY19121"/>
                </a:cxn>
                <a:cxn ang="0">
                  <a:pos x="connsiteX19122" y="connsiteY19122"/>
                </a:cxn>
                <a:cxn ang="0">
                  <a:pos x="connsiteX19123" y="connsiteY19123"/>
                </a:cxn>
                <a:cxn ang="0">
                  <a:pos x="connsiteX19124" y="connsiteY19124"/>
                </a:cxn>
                <a:cxn ang="0">
                  <a:pos x="connsiteX19125" y="connsiteY19125"/>
                </a:cxn>
                <a:cxn ang="0">
                  <a:pos x="connsiteX19126" y="connsiteY19126"/>
                </a:cxn>
                <a:cxn ang="0">
                  <a:pos x="connsiteX19127" y="connsiteY19127"/>
                </a:cxn>
                <a:cxn ang="0">
                  <a:pos x="connsiteX19128" y="connsiteY19128"/>
                </a:cxn>
                <a:cxn ang="0">
                  <a:pos x="connsiteX19129" y="connsiteY19129"/>
                </a:cxn>
                <a:cxn ang="0">
                  <a:pos x="connsiteX19130" y="connsiteY19130"/>
                </a:cxn>
                <a:cxn ang="0">
                  <a:pos x="connsiteX19131" y="connsiteY19131"/>
                </a:cxn>
                <a:cxn ang="0">
                  <a:pos x="connsiteX19132" y="connsiteY19132"/>
                </a:cxn>
                <a:cxn ang="0">
                  <a:pos x="connsiteX19133" y="connsiteY19133"/>
                </a:cxn>
                <a:cxn ang="0">
                  <a:pos x="connsiteX19134" y="connsiteY19134"/>
                </a:cxn>
                <a:cxn ang="0">
                  <a:pos x="connsiteX19135" y="connsiteY19135"/>
                </a:cxn>
                <a:cxn ang="0">
                  <a:pos x="connsiteX19136" y="connsiteY19136"/>
                </a:cxn>
                <a:cxn ang="0">
                  <a:pos x="connsiteX19137" y="connsiteY19137"/>
                </a:cxn>
                <a:cxn ang="0">
                  <a:pos x="connsiteX19138" y="connsiteY19138"/>
                </a:cxn>
                <a:cxn ang="0">
                  <a:pos x="connsiteX19139" y="connsiteY19139"/>
                </a:cxn>
                <a:cxn ang="0">
                  <a:pos x="connsiteX19140" y="connsiteY19140"/>
                </a:cxn>
                <a:cxn ang="0">
                  <a:pos x="connsiteX19141" y="connsiteY19141"/>
                </a:cxn>
                <a:cxn ang="0">
                  <a:pos x="connsiteX19142" y="connsiteY19142"/>
                </a:cxn>
                <a:cxn ang="0">
                  <a:pos x="connsiteX19143" y="connsiteY19143"/>
                </a:cxn>
                <a:cxn ang="0">
                  <a:pos x="connsiteX19144" y="connsiteY19144"/>
                </a:cxn>
                <a:cxn ang="0">
                  <a:pos x="connsiteX19145" y="connsiteY19145"/>
                </a:cxn>
                <a:cxn ang="0">
                  <a:pos x="connsiteX19146" y="connsiteY19146"/>
                </a:cxn>
                <a:cxn ang="0">
                  <a:pos x="connsiteX19147" y="connsiteY19147"/>
                </a:cxn>
                <a:cxn ang="0">
                  <a:pos x="connsiteX19148" y="connsiteY19148"/>
                </a:cxn>
                <a:cxn ang="0">
                  <a:pos x="connsiteX19149" y="connsiteY19149"/>
                </a:cxn>
                <a:cxn ang="0">
                  <a:pos x="connsiteX19150" y="connsiteY19150"/>
                </a:cxn>
                <a:cxn ang="0">
                  <a:pos x="connsiteX19151" y="connsiteY19151"/>
                </a:cxn>
                <a:cxn ang="0">
                  <a:pos x="connsiteX19152" y="connsiteY19152"/>
                </a:cxn>
                <a:cxn ang="0">
                  <a:pos x="connsiteX19153" y="connsiteY19153"/>
                </a:cxn>
                <a:cxn ang="0">
                  <a:pos x="connsiteX19154" y="connsiteY19154"/>
                </a:cxn>
                <a:cxn ang="0">
                  <a:pos x="connsiteX19155" y="connsiteY19155"/>
                </a:cxn>
                <a:cxn ang="0">
                  <a:pos x="connsiteX19156" y="connsiteY19156"/>
                </a:cxn>
                <a:cxn ang="0">
                  <a:pos x="connsiteX19157" y="connsiteY19157"/>
                </a:cxn>
                <a:cxn ang="0">
                  <a:pos x="connsiteX19158" y="connsiteY19158"/>
                </a:cxn>
                <a:cxn ang="0">
                  <a:pos x="connsiteX19159" y="connsiteY19159"/>
                </a:cxn>
                <a:cxn ang="0">
                  <a:pos x="connsiteX19160" y="connsiteY19160"/>
                </a:cxn>
                <a:cxn ang="0">
                  <a:pos x="connsiteX19161" y="connsiteY19161"/>
                </a:cxn>
                <a:cxn ang="0">
                  <a:pos x="connsiteX19162" y="connsiteY19162"/>
                </a:cxn>
                <a:cxn ang="0">
                  <a:pos x="connsiteX19163" y="connsiteY19163"/>
                </a:cxn>
                <a:cxn ang="0">
                  <a:pos x="connsiteX19164" y="connsiteY19164"/>
                </a:cxn>
                <a:cxn ang="0">
                  <a:pos x="connsiteX19165" y="connsiteY19165"/>
                </a:cxn>
                <a:cxn ang="0">
                  <a:pos x="connsiteX19166" y="connsiteY19166"/>
                </a:cxn>
                <a:cxn ang="0">
                  <a:pos x="connsiteX19167" y="connsiteY19167"/>
                </a:cxn>
                <a:cxn ang="0">
                  <a:pos x="connsiteX19168" y="connsiteY19168"/>
                </a:cxn>
                <a:cxn ang="0">
                  <a:pos x="connsiteX19169" y="connsiteY19169"/>
                </a:cxn>
                <a:cxn ang="0">
                  <a:pos x="connsiteX19170" y="connsiteY19170"/>
                </a:cxn>
                <a:cxn ang="0">
                  <a:pos x="connsiteX19171" y="connsiteY19171"/>
                </a:cxn>
                <a:cxn ang="0">
                  <a:pos x="connsiteX19172" y="connsiteY19172"/>
                </a:cxn>
                <a:cxn ang="0">
                  <a:pos x="connsiteX19173" y="connsiteY19173"/>
                </a:cxn>
                <a:cxn ang="0">
                  <a:pos x="connsiteX19174" y="connsiteY19174"/>
                </a:cxn>
                <a:cxn ang="0">
                  <a:pos x="connsiteX19175" y="connsiteY19175"/>
                </a:cxn>
                <a:cxn ang="0">
                  <a:pos x="connsiteX19176" y="connsiteY19176"/>
                </a:cxn>
                <a:cxn ang="0">
                  <a:pos x="connsiteX19177" y="connsiteY19177"/>
                </a:cxn>
                <a:cxn ang="0">
                  <a:pos x="connsiteX19178" y="connsiteY19178"/>
                </a:cxn>
                <a:cxn ang="0">
                  <a:pos x="connsiteX19179" y="connsiteY19179"/>
                </a:cxn>
                <a:cxn ang="0">
                  <a:pos x="connsiteX19180" y="connsiteY19180"/>
                </a:cxn>
                <a:cxn ang="0">
                  <a:pos x="connsiteX19181" y="connsiteY19181"/>
                </a:cxn>
                <a:cxn ang="0">
                  <a:pos x="connsiteX19182" y="connsiteY19182"/>
                </a:cxn>
                <a:cxn ang="0">
                  <a:pos x="connsiteX19183" y="connsiteY19183"/>
                </a:cxn>
                <a:cxn ang="0">
                  <a:pos x="connsiteX19184" y="connsiteY19184"/>
                </a:cxn>
                <a:cxn ang="0">
                  <a:pos x="connsiteX19185" y="connsiteY19185"/>
                </a:cxn>
                <a:cxn ang="0">
                  <a:pos x="connsiteX19186" y="connsiteY19186"/>
                </a:cxn>
                <a:cxn ang="0">
                  <a:pos x="connsiteX19187" y="connsiteY19187"/>
                </a:cxn>
                <a:cxn ang="0">
                  <a:pos x="connsiteX19188" y="connsiteY19188"/>
                </a:cxn>
                <a:cxn ang="0">
                  <a:pos x="connsiteX19189" y="connsiteY19189"/>
                </a:cxn>
                <a:cxn ang="0">
                  <a:pos x="connsiteX19190" y="connsiteY19190"/>
                </a:cxn>
                <a:cxn ang="0">
                  <a:pos x="connsiteX19191" y="connsiteY19191"/>
                </a:cxn>
                <a:cxn ang="0">
                  <a:pos x="connsiteX19192" y="connsiteY19192"/>
                </a:cxn>
                <a:cxn ang="0">
                  <a:pos x="connsiteX19193" y="connsiteY19193"/>
                </a:cxn>
                <a:cxn ang="0">
                  <a:pos x="connsiteX19194" y="connsiteY19194"/>
                </a:cxn>
                <a:cxn ang="0">
                  <a:pos x="connsiteX19195" y="connsiteY19195"/>
                </a:cxn>
                <a:cxn ang="0">
                  <a:pos x="connsiteX19196" y="connsiteY19196"/>
                </a:cxn>
                <a:cxn ang="0">
                  <a:pos x="connsiteX19197" y="connsiteY19197"/>
                </a:cxn>
                <a:cxn ang="0">
                  <a:pos x="connsiteX19198" y="connsiteY19198"/>
                </a:cxn>
                <a:cxn ang="0">
                  <a:pos x="connsiteX19199" y="connsiteY19199"/>
                </a:cxn>
                <a:cxn ang="0">
                  <a:pos x="connsiteX19200" y="connsiteY19200"/>
                </a:cxn>
                <a:cxn ang="0">
                  <a:pos x="connsiteX19201" y="connsiteY19201"/>
                </a:cxn>
                <a:cxn ang="0">
                  <a:pos x="connsiteX19202" y="connsiteY19202"/>
                </a:cxn>
                <a:cxn ang="0">
                  <a:pos x="connsiteX19203" y="connsiteY19203"/>
                </a:cxn>
                <a:cxn ang="0">
                  <a:pos x="connsiteX19204" y="connsiteY19204"/>
                </a:cxn>
                <a:cxn ang="0">
                  <a:pos x="connsiteX19205" y="connsiteY19205"/>
                </a:cxn>
                <a:cxn ang="0">
                  <a:pos x="connsiteX19206" y="connsiteY19206"/>
                </a:cxn>
                <a:cxn ang="0">
                  <a:pos x="connsiteX19207" y="connsiteY19207"/>
                </a:cxn>
                <a:cxn ang="0">
                  <a:pos x="connsiteX19208" y="connsiteY19208"/>
                </a:cxn>
                <a:cxn ang="0">
                  <a:pos x="connsiteX19209" y="connsiteY19209"/>
                </a:cxn>
                <a:cxn ang="0">
                  <a:pos x="connsiteX19210" y="connsiteY19210"/>
                </a:cxn>
                <a:cxn ang="0">
                  <a:pos x="connsiteX19211" y="connsiteY19211"/>
                </a:cxn>
                <a:cxn ang="0">
                  <a:pos x="connsiteX19212" y="connsiteY19212"/>
                </a:cxn>
                <a:cxn ang="0">
                  <a:pos x="connsiteX19213" y="connsiteY19213"/>
                </a:cxn>
                <a:cxn ang="0">
                  <a:pos x="connsiteX19214" y="connsiteY19214"/>
                </a:cxn>
                <a:cxn ang="0">
                  <a:pos x="connsiteX19215" y="connsiteY19215"/>
                </a:cxn>
                <a:cxn ang="0">
                  <a:pos x="connsiteX19216" y="connsiteY19216"/>
                </a:cxn>
                <a:cxn ang="0">
                  <a:pos x="connsiteX19217" y="connsiteY19217"/>
                </a:cxn>
                <a:cxn ang="0">
                  <a:pos x="connsiteX19218" y="connsiteY19218"/>
                </a:cxn>
                <a:cxn ang="0">
                  <a:pos x="connsiteX19219" y="connsiteY19219"/>
                </a:cxn>
                <a:cxn ang="0">
                  <a:pos x="connsiteX19220" y="connsiteY19220"/>
                </a:cxn>
                <a:cxn ang="0">
                  <a:pos x="connsiteX19221" y="connsiteY19221"/>
                </a:cxn>
                <a:cxn ang="0">
                  <a:pos x="connsiteX19222" y="connsiteY19222"/>
                </a:cxn>
                <a:cxn ang="0">
                  <a:pos x="connsiteX19223" y="connsiteY19223"/>
                </a:cxn>
                <a:cxn ang="0">
                  <a:pos x="connsiteX19224" y="connsiteY19224"/>
                </a:cxn>
                <a:cxn ang="0">
                  <a:pos x="connsiteX19225" y="connsiteY19225"/>
                </a:cxn>
                <a:cxn ang="0">
                  <a:pos x="connsiteX19226" y="connsiteY19226"/>
                </a:cxn>
                <a:cxn ang="0">
                  <a:pos x="connsiteX19227" y="connsiteY19227"/>
                </a:cxn>
                <a:cxn ang="0">
                  <a:pos x="connsiteX19228" y="connsiteY19228"/>
                </a:cxn>
                <a:cxn ang="0">
                  <a:pos x="connsiteX19229" y="connsiteY19229"/>
                </a:cxn>
                <a:cxn ang="0">
                  <a:pos x="connsiteX19230" y="connsiteY19230"/>
                </a:cxn>
                <a:cxn ang="0">
                  <a:pos x="connsiteX19231" y="connsiteY19231"/>
                </a:cxn>
                <a:cxn ang="0">
                  <a:pos x="connsiteX19232" y="connsiteY19232"/>
                </a:cxn>
                <a:cxn ang="0">
                  <a:pos x="connsiteX19233" y="connsiteY19233"/>
                </a:cxn>
                <a:cxn ang="0">
                  <a:pos x="connsiteX19234" y="connsiteY19234"/>
                </a:cxn>
                <a:cxn ang="0">
                  <a:pos x="connsiteX19235" y="connsiteY19235"/>
                </a:cxn>
                <a:cxn ang="0">
                  <a:pos x="connsiteX19236" y="connsiteY19236"/>
                </a:cxn>
                <a:cxn ang="0">
                  <a:pos x="connsiteX19237" y="connsiteY19237"/>
                </a:cxn>
                <a:cxn ang="0">
                  <a:pos x="connsiteX19238" y="connsiteY19238"/>
                </a:cxn>
                <a:cxn ang="0">
                  <a:pos x="connsiteX19239" y="connsiteY19239"/>
                </a:cxn>
                <a:cxn ang="0">
                  <a:pos x="connsiteX19240" y="connsiteY19240"/>
                </a:cxn>
                <a:cxn ang="0">
                  <a:pos x="connsiteX19241" y="connsiteY19241"/>
                </a:cxn>
                <a:cxn ang="0">
                  <a:pos x="connsiteX19242" y="connsiteY19242"/>
                </a:cxn>
                <a:cxn ang="0">
                  <a:pos x="connsiteX19243" y="connsiteY19243"/>
                </a:cxn>
                <a:cxn ang="0">
                  <a:pos x="connsiteX19244" y="connsiteY19244"/>
                </a:cxn>
                <a:cxn ang="0">
                  <a:pos x="connsiteX19245" y="connsiteY19245"/>
                </a:cxn>
                <a:cxn ang="0">
                  <a:pos x="connsiteX19246" y="connsiteY19246"/>
                </a:cxn>
                <a:cxn ang="0">
                  <a:pos x="connsiteX19247" y="connsiteY19247"/>
                </a:cxn>
                <a:cxn ang="0">
                  <a:pos x="connsiteX19248" y="connsiteY19248"/>
                </a:cxn>
                <a:cxn ang="0">
                  <a:pos x="connsiteX19249" y="connsiteY19249"/>
                </a:cxn>
                <a:cxn ang="0">
                  <a:pos x="connsiteX19250" y="connsiteY19250"/>
                </a:cxn>
                <a:cxn ang="0">
                  <a:pos x="connsiteX19251" y="connsiteY19251"/>
                </a:cxn>
                <a:cxn ang="0">
                  <a:pos x="connsiteX19252" y="connsiteY19252"/>
                </a:cxn>
                <a:cxn ang="0">
                  <a:pos x="connsiteX19253" y="connsiteY19253"/>
                </a:cxn>
                <a:cxn ang="0">
                  <a:pos x="connsiteX19254" y="connsiteY19254"/>
                </a:cxn>
                <a:cxn ang="0">
                  <a:pos x="connsiteX19255" y="connsiteY19255"/>
                </a:cxn>
                <a:cxn ang="0">
                  <a:pos x="connsiteX19256" y="connsiteY19256"/>
                </a:cxn>
                <a:cxn ang="0">
                  <a:pos x="connsiteX19257" y="connsiteY19257"/>
                </a:cxn>
                <a:cxn ang="0">
                  <a:pos x="connsiteX19258" y="connsiteY19258"/>
                </a:cxn>
                <a:cxn ang="0">
                  <a:pos x="connsiteX19259" y="connsiteY19259"/>
                </a:cxn>
                <a:cxn ang="0">
                  <a:pos x="connsiteX19260" y="connsiteY19260"/>
                </a:cxn>
                <a:cxn ang="0">
                  <a:pos x="connsiteX19261" y="connsiteY19261"/>
                </a:cxn>
                <a:cxn ang="0">
                  <a:pos x="connsiteX19262" y="connsiteY19262"/>
                </a:cxn>
                <a:cxn ang="0">
                  <a:pos x="connsiteX19263" y="connsiteY19263"/>
                </a:cxn>
                <a:cxn ang="0">
                  <a:pos x="connsiteX19264" y="connsiteY19264"/>
                </a:cxn>
                <a:cxn ang="0">
                  <a:pos x="connsiteX19265" y="connsiteY19265"/>
                </a:cxn>
                <a:cxn ang="0">
                  <a:pos x="connsiteX19266" y="connsiteY19266"/>
                </a:cxn>
                <a:cxn ang="0">
                  <a:pos x="connsiteX19267" y="connsiteY19267"/>
                </a:cxn>
                <a:cxn ang="0">
                  <a:pos x="connsiteX19268" y="connsiteY19268"/>
                </a:cxn>
                <a:cxn ang="0">
                  <a:pos x="connsiteX19269" y="connsiteY19269"/>
                </a:cxn>
                <a:cxn ang="0">
                  <a:pos x="connsiteX19270" y="connsiteY19270"/>
                </a:cxn>
                <a:cxn ang="0">
                  <a:pos x="connsiteX19271" y="connsiteY19271"/>
                </a:cxn>
                <a:cxn ang="0">
                  <a:pos x="connsiteX19272" y="connsiteY19272"/>
                </a:cxn>
                <a:cxn ang="0">
                  <a:pos x="connsiteX19273" y="connsiteY19273"/>
                </a:cxn>
                <a:cxn ang="0">
                  <a:pos x="connsiteX19274" y="connsiteY19274"/>
                </a:cxn>
                <a:cxn ang="0">
                  <a:pos x="connsiteX19275" y="connsiteY19275"/>
                </a:cxn>
                <a:cxn ang="0">
                  <a:pos x="connsiteX19276" y="connsiteY19276"/>
                </a:cxn>
                <a:cxn ang="0">
                  <a:pos x="connsiteX19277" y="connsiteY19277"/>
                </a:cxn>
                <a:cxn ang="0">
                  <a:pos x="connsiteX19278" y="connsiteY19278"/>
                </a:cxn>
                <a:cxn ang="0">
                  <a:pos x="connsiteX19279" y="connsiteY19279"/>
                </a:cxn>
                <a:cxn ang="0">
                  <a:pos x="connsiteX19280" y="connsiteY19280"/>
                </a:cxn>
                <a:cxn ang="0">
                  <a:pos x="connsiteX19281" y="connsiteY19281"/>
                </a:cxn>
                <a:cxn ang="0">
                  <a:pos x="connsiteX19282" y="connsiteY19282"/>
                </a:cxn>
                <a:cxn ang="0">
                  <a:pos x="connsiteX19283" y="connsiteY19283"/>
                </a:cxn>
                <a:cxn ang="0">
                  <a:pos x="connsiteX19284" y="connsiteY19284"/>
                </a:cxn>
                <a:cxn ang="0">
                  <a:pos x="connsiteX19285" y="connsiteY19285"/>
                </a:cxn>
                <a:cxn ang="0">
                  <a:pos x="connsiteX19286" y="connsiteY19286"/>
                </a:cxn>
                <a:cxn ang="0">
                  <a:pos x="connsiteX19287" y="connsiteY19287"/>
                </a:cxn>
                <a:cxn ang="0">
                  <a:pos x="connsiteX19288" y="connsiteY19288"/>
                </a:cxn>
                <a:cxn ang="0">
                  <a:pos x="connsiteX19289" y="connsiteY19289"/>
                </a:cxn>
                <a:cxn ang="0">
                  <a:pos x="connsiteX19290" y="connsiteY19290"/>
                </a:cxn>
                <a:cxn ang="0">
                  <a:pos x="connsiteX19291" y="connsiteY19291"/>
                </a:cxn>
                <a:cxn ang="0">
                  <a:pos x="connsiteX19292" y="connsiteY19292"/>
                </a:cxn>
                <a:cxn ang="0">
                  <a:pos x="connsiteX19293" y="connsiteY19293"/>
                </a:cxn>
                <a:cxn ang="0">
                  <a:pos x="connsiteX19294" y="connsiteY19294"/>
                </a:cxn>
                <a:cxn ang="0">
                  <a:pos x="connsiteX19295" y="connsiteY19295"/>
                </a:cxn>
                <a:cxn ang="0">
                  <a:pos x="connsiteX19296" y="connsiteY19296"/>
                </a:cxn>
                <a:cxn ang="0">
                  <a:pos x="connsiteX19297" y="connsiteY19297"/>
                </a:cxn>
                <a:cxn ang="0">
                  <a:pos x="connsiteX19298" y="connsiteY19298"/>
                </a:cxn>
                <a:cxn ang="0">
                  <a:pos x="connsiteX19299" y="connsiteY19299"/>
                </a:cxn>
                <a:cxn ang="0">
                  <a:pos x="connsiteX19300" y="connsiteY19300"/>
                </a:cxn>
                <a:cxn ang="0">
                  <a:pos x="connsiteX19301" y="connsiteY19301"/>
                </a:cxn>
                <a:cxn ang="0">
                  <a:pos x="connsiteX19302" y="connsiteY19302"/>
                </a:cxn>
                <a:cxn ang="0">
                  <a:pos x="connsiteX19303" y="connsiteY19303"/>
                </a:cxn>
                <a:cxn ang="0">
                  <a:pos x="connsiteX19304" y="connsiteY19304"/>
                </a:cxn>
                <a:cxn ang="0">
                  <a:pos x="connsiteX19305" y="connsiteY19305"/>
                </a:cxn>
                <a:cxn ang="0">
                  <a:pos x="connsiteX19306" y="connsiteY19306"/>
                </a:cxn>
                <a:cxn ang="0">
                  <a:pos x="connsiteX19307" y="connsiteY19307"/>
                </a:cxn>
                <a:cxn ang="0">
                  <a:pos x="connsiteX19308" y="connsiteY19308"/>
                </a:cxn>
                <a:cxn ang="0">
                  <a:pos x="connsiteX19309" y="connsiteY19309"/>
                </a:cxn>
                <a:cxn ang="0">
                  <a:pos x="connsiteX19310" y="connsiteY19310"/>
                </a:cxn>
                <a:cxn ang="0">
                  <a:pos x="connsiteX19311" y="connsiteY19311"/>
                </a:cxn>
                <a:cxn ang="0">
                  <a:pos x="connsiteX19312" y="connsiteY19312"/>
                </a:cxn>
                <a:cxn ang="0">
                  <a:pos x="connsiteX19313" y="connsiteY19313"/>
                </a:cxn>
                <a:cxn ang="0">
                  <a:pos x="connsiteX19314" y="connsiteY19314"/>
                </a:cxn>
                <a:cxn ang="0">
                  <a:pos x="connsiteX19315" y="connsiteY19315"/>
                </a:cxn>
                <a:cxn ang="0">
                  <a:pos x="connsiteX19316" y="connsiteY19316"/>
                </a:cxn>
                <a:cxn ang="0">
                  <a:pos x="connsiteX19317" y="connsiteY19317"/>
                </a:cxn>
                <a:cxn ang="0">
                  <a:pos x="connsiteX19318" y="connsiteY19318"/>
                </a:cxn>
                <a:cxn ang="0">
                  <a:pos x="connsiteX19319" y="connsiteY19319"/>
                </a:cxn>
                <a:cxn ang="0">
                  <a:pos x="connsiteX19320" y="connsiteY19320"/>
                </a:cxn>
                <a:cxn ang="0">
                  <a:pos x="connsiteX19321" y="connsiteY19321"/>
                </a:cxn>
                <a:cxn ang="0">
                  <a:pos x="connsiteX19322" y="connsiteY19322"/>
                </a:cxn>
                <a:cxn ang="0">
                  <a:pos x="connsiteX19323" y="connsiteY19323"/>
                </a:cxn>
                <a:cxn ang="0">
                  <a:pos x="connsiteX19324" y="connsiteY19324"/>
                </a:cxn>
                <a:cxn ang="0">
                  <a:pos x="connsiteX19325" y="connsiteY19325"/>
                </a:cxn>
                <a:cxn ang="0">
                  <a:pos x="connsiteX19326" y="connsiteY19326"/>
                </a:cxn>
                <a:cxn ang="0">
                  <a:pos x="connsiteX19327" y="connsiteY19327"/>
                </a:cxn>
                <a:cxn ang="0">
                  <a:pos x="connsiteX19328" y="connsiteY19328"/>
                </a:cxn>
                <a:cxn ang="0">
                  <a:pos x="connsiteX19329" y="connsiteY19329"/>
                </a:cxn>
                <a:cxn ang="0">
                  <a:pos x="connsiteX19330" y="connsiteY19330"/>
                </a:cxn>
                <a:cxn ang="0">
                  <a:pos x="connsiteX19331" y="connsiteY19331"/>
                </a:cxn>
                <a:cxn ang="0">
                  <a:pos x="connsiteX19332" y="connsiteY19332"/>
                </a:cxn>
                <a:cxn ang="0">
                  <a:pos x="connsiteX19333" y="connsiteY19333"/>
                </a:cxn>
                <a:cxn ang="0">
                  <a:pos x="connsiteX19334" y="connsiteY19334"/>
                </a:cxn>
                <a:cxn ang="0">
                  <a:pos x="connsiteX19335" y="connsiteY19335"/>
                </a:cxn>
                <a:cxn ang="0">
                  <a:pos x="connsiteX19336" y="connsiteY19336"/>
                </a:cxn>
                <a:cxn ang="0">
                  <a:pos x="connsiteX19337" y="connsiteY19337"/>
                </a:cxn>
                <a:cxn ang="0">
                  <a:pos x="connsiteX19338" y="connsiteY19338"/>
                </a:cxn>
                <a:cxn ang="0">
                  <a:pos x="connsiteX19339" y="connsiteY19339"/>
                </a:cxn>
                <a:cxn ang="0">
                  <a:pos x="connsiteX19340" y="connsiteY19340"/>
                </a:cxn>
                <a:cxn ang="0">
                  <a:pos x="connsiteX19341" y="connsiteY19341"/>
                </a:cxn>
                <a:cxn ang="0">
                  <a:pos x="connsiteX19342" y="connsiteY19342"/>
                </a:cxn>
                <a:cxn ang="0">
                  <a:pos x="connsiteX19343" y="connsiteY19343"/>
                </a:cxn>
                <a:cxn ang="0">
                  <a:pos x="connsiteX19344" y="connsiteY19344"/>
                </a:cxn>
                <a:cxn ang="0">
                  <a:pos x="connsiteX19345" y="connsiteY19345"/>
                </a:cxn>
                <a:cxn ang="0">
                  <a:pos x="connsiteX19346" y="connsiteY19346"/>
                </a:cxn>
                <a:cxn ang="0">
                  <a:pos x="connsiteX19347" y="connsiteY19347"/>
                </a:cxn>
                <a:cxn ang="0">
                  <a:pos x="connsiteX19348" y="connsiteY19348"/>
                </a:cxn>
                <a:cxn ang="0">
                  <a:pos x="connsiteX19349" y="connsiteY19349"/>
                </a:cxn>
                <a:cxn ang="0">
                  <a:pos x="connsiteX19350" y="connsiteY19350"/>
                </a:cxn>
                <a:cxn ang="0">
                  <a:pos x="connsiteX19351" y="connsiteY19351"/>
                </a:cxn>
                <a:cxn ang="0">
                  <a:pos x="connsiteX19352" y="connsiteY19352"/>
                </a:cxn>
                <a:cxn ang="0">
                  <a:pos x="connsiteX19353" y="connsiteY19353"/>
                </a:cxn>
                <a:cxn ang="0">
                  <a:pos x="connsiteX19354" y="connsiteY19354"/>
                </a:cxn>
                <a:cxn ang="0">
                  <a:pos x="connsiteX19355" y="connsiteY19355"/>
                </a:cxn>
                <a:cxn ang="0">
                  <a:pos x="connsiteX19356" y="connsiteY19356"/>
                </a:cxn>
                <a:cxn ang="0">
                  <a:pos x="connsiteX19357" y="connsiteY19357"/>
                </a:cxn>
                <a:cxn ang="0">
                  <a:pos x="connsiteX19358" y="connsiteY19358"/>
                </a:cxn>
                <a:cxn ang="0">
                  <a:pos x="connsiteX19359" y="connsiteY19359"/>
                </a:cxn>
                <a:cxn ang="0">
                  <a:pos x="connsiteX19360" y="connsiteY19360"/>
                </a:cxn>
                <a:cxn ang="0">
                  <a:pos x="connsiteX19361" y="connsiteY19361"/>
                </a:cxn>
                <a:cxn ang="0">
                  <a:pos x="connsiteX19362" y="connsiteY19362"/>
                </a:cxn>
                <a:cxn ang="0">
                  <a:pos x="connsiteX19363" y="connsiteY19363"/>
                </a:cxn>
                <a:cxn ang="0">
                  <a:pos x="connsiteX19364" y="connsiteY19364"/>
                </a:cxn>
                <a:cxn ang="0">
                  <a:pos x="connsiteX19365" y="connsiteY19365"/>
                </a:cxn>
                <a:cxn ang="0">
                  <a:pos x="connsiteX19366" y="connsiteY19366"/>
                </a:cxn>
                <a:cxn ang="0">
                  <a:pos x="connsiteX19367" y="connsiteY19367"/>
                </a:cxn>
                <a:cxn ang="0">
                  <a:pos x="connsiteX19368" y="connsiteY19368"/>
                </a:cxn>
                <a:cxn ang="0">
                  <a:pos x="connsiteX19369" y="connsiteY19369"/>
                </a:cxn>
                <a:cxn ang="0">
                  <a:pos x="connsiteX19370" y="connsiteY19370"/>
                </a:cxn>
                <a:cxn ang="0">
                  <a:pos x="connsiteX19371" y="connsiteY19371"/>
                </a:cxn>
                <a:cxn ang="0">
                  <a:pos x="connsiteX19372" y="connsiteY19372"/>
                </a:cxn>
                <a:cxn ang="0">
                  <a:pos x="connsiteX19373" y="connsiteY19373"/>
                </a:cxn>
                <a:cxn ang="0">
                  <a:pos x="connsiteX19374" y="connsiteY19374"/>
                </a:cxn>
                <a:cxn ang="0">
                  <a:pos x="connsiteX19375" y="connsiteY19375"/>
                </a:cxn>
                <a:cxn ang="0">
                  <a:pos x="connsiteX19376" y="connsiteY19376"/>
                </a:cxn>
                <a:cxn ang="0">
                  <a:pos x="connsiteX19377" y="connsiteY19377"/>
                </a:cxn>
                <a:cxn ang="0">
                  <a:pos x="connsiteX19378" y="connsiteY19378"/>
                </a:cxn>
                <a:cxn ang="0">
                  <a:pos x="connsiteX19379" y="connsiteY19379"/>
                </a:cxn>
                <a:cxn ang="0">
                  <a:pos x="connsiteX19380" y="connsiteY19380"/>
                </a:cxn>
                <a:cxn ang="0">
                  <a:pos x="connsiteX19381" y="connsiteY19381"/>
                </a:cxn>
                <a:cxn ang="0">
                  <a:pos x="connsiteX19382" y="connsiteY19382"/>
                </a:cxn>
                <a:cxn ang="0">
                  <a:pos x="connsiteX19383" y="connsiteY19383"/>
                </a:cxn>
                <a:cxn ang="0">
                  <a:pos x="connsiteX19384" y="connsiteY19384"/>
                </a:cxn>
                <a:cxn ang="0">
                  <a:pos x="connsiteX19385" y="connsiteY19385"/>
                </a:cxn>
                <a:cxn ang="0">
                  <a:pos x="connsiteX19386" y="connsiteY19386"/>
                </a:cxn>
                <a:cxn ang="0">
                  <a:pos x="connsiteX19387" y="connsiteY19387"/>
                </a:cxn>
                <a:cxn ang="0">
                  <a:pos x="connsiteX19388" y="connsiteY19388"/>
                </a:cxn>
                <a:cxn ang="0">
                  <a:pos x="connsiteX19389" y="connsiteY19389"/>
                </a:cxn>
                <a:cxn ang="0">
                  <a:pos x="connsiteX19390" y="connsiteY19390"/>
                </a:cxn>
                <a:cxn ang="0">
                  <a:pos x="connsiteX19391" y="connsiteY19391"/>
                </a:cxn>
                <a:cxn ang="0">
                  <a:pos x="connsiteX19392" y="connsiteY19392"/>
                </a:cxn>
                <a:cxn ang="0">
                  <a:pos x="connsiteX19393" y="connsiteY19393"/>
                </a:cxn>
                <a:cxn ang="0">
                  <a:pos x="connsiteX19394" y="connsiteY19394"/>
                </a:cxn>
                <a:cxn ang="0">
                  <a:pos x="connsiteX19395" y="connsiteY19395"/>
                </a:cxn>
                <a:cxn ang="0">
                  <a:pos x="connsiteX19396" y="connsiteY19396"/>
                </a:cxn>
                <a:cxn ang="0">
                  <a:pos x="connsiteX19397" y="connsiteY19397"/>
                </a:cxn>
                <a:cxn ang="0">
                  <a:pos x="connsiteX19398" y="connsiteY19398"/>
                </a:cxn>
                <a:cxn ang="0">
                  <a:pos x="connsiteX19399" y="connsiteY19399"/>
                </a:cxn>
                <a:cxn ang="0">
                  <a:pos x="connsiteX19400" y="connsiteY19400"/>
                </a:cxn>
                <a:cxn ang="0">
                  <a:pos x="connsiteX19401" y="connsiteY19401"/>
                </a:cxn>
                <a:cxn ang="0">
                  <a:pos x="connsiteX19402" y="connsiteY19402"/>
                </a:cxn>
                <a:cxn ang="0">
                  <a:pos x="connsiteX19403" y="connsiteY19403"/>
                </a:cxn>
                <a:cxn ang="0">
                  <a:pos x="connsiteX19404" y="connsiteY19404"/>
                </a:cxn>
                <a:cxn ang="0">
                  <a:pos x="connsiteX19405" y="connsiteY19405"/>
                </a:cxn>
                <a:cxn ang="0">
                  <a:pos x="connsiteX19406" y="connsiteY19406"/>
                </a:cxn>
                <a:cxn ang="0">
                  <a:pos x="connsiteX19407" y="connsiteY19407"/>
                </a:cxn>
                <a:cxn ang="0">
                  <a:pos x="connsiteX19408" y="connsiteY19408"/>
                </a:cxn>
                <a:cxn ang="0">
                  <a:pos x="connsiteX19409" y="connsiteY19409"/>
                </a:cxn>
                <a:cxn ang="0">
                  <a:pos x="connsiteX19410" y="connsiteY19410"/>
                </a:cxn>
                <a:cxn ang="0">
                  <a:pos x="connsiteX19411" y="connsiteY19411"/>
                </a:cxn>
                <a:cxn ang="0">
                  <a:pos x="connsiteX19412" y="connsiteY19412"/>
                </a:cxn>
                <a:cxn ang="0">
                  <a:pos x="connsiteX19413" y="connsiteY19413"/>
                </a:cxn>
                <a:cxn ang="0">
                  <a:pos x="connsiteX19414" y="connsiteY19414"/>
                </a:cxn>
                <a:cxn ang="0">
                  <a:pos x="connsiteX19415" y="connsiteY19415"/>
                </a:cxn>
                <a:cxn ang="0">
                  <a:pos x="connsiteX19416" y="connsiteY19416"/>
                </a:cxn>
                <a:cxn ang="0">
                  <a:pos x="connsiteX19417" y="connsiteY19417"/>
                </a:cxn>
                <a:cxn ang="0">
                  <a:pos x="connsiteX19418" y="connsiteY19418"/>
                </a:cxn>
                <a:cxn ang="0">
                  <a:pos x="connsiteX19419" y="connsiteY19419"/>
                </a:cxn>
                <a:cxn ang="0">
                  <a:pos x="connsiteX19420" y="connsiteY19420"/>
                </a:cxn>
                <a:cxn ang="0">
                  <a:pos x="connsiteX19421" y="connsiteY19421"/>
                </a:cxn>
                <a:cxn ang="0">
                  <a:pos x="connsiteX19422" y="connsiteY19422"/>
                </a:cxn>
                <a:cxn ang="0">
                  <a:pos x="connsiteX19423" y="connsiteY19423"/>
                </a:cxn>
                <a:cxn ang="0">
                  <a:pos x="connsiteX19424" y="connsiteY19424"/>
                </a:cxn>
                <a:cxn ang="0">
                  <a:pos x="connsiteX19425" y="connsiteY19425"/>
                </a:cxn>
                <a:cxn ang="0">
                  <a:pos x="connsiteX19426" y="connsiteY19426"/>
                </a:cxn>
                <a:cxn ang="0">
                  <a:pos x="connsiteX19427" y="connsiteY19427"/>
                </a:cxn>
                <a:cxn ang="0">
                  <a:pos x="connsiteX19428" y="connsiteY19428"/>
                </a:cxn>
                <a:cxn ang="0">
                  <a:pos x="connsiteX19429" y="connsiteY19429"/>
                </a:cxn>
                <a:cxn ang="0">
                  <a:pos x="connsiteX19430" y="connsiteY19430"/>
                </a:cxn>
                <a:cxn ang="0">
                  <a:pos x="connsiteX19431" y="connsiteY19431"/>
                </a:cxn>
                <a:cxn ang="0">
                  <a:pos x="connsiteX19432" y="connsiteY19432"/>
                </a:cxn>
                <a:cxn ang="0">
                  <a:pos x="connsiteX19433" y="connsiteY19433"/>
                </a:cxn>
                <a:cxn ang="0">
                  <a:pos x="connsiteX19434" y="connsiteY19434"/>
                </a:cxn>
                <a:cxn ang="0">
                  <a:pos x="connsiteX19435" y="connsiteY19435"/>
                </a:cxn>
                <a:cxn ang="0">
                  <a:pos x="connsiteX19436" y="connsiteY19436"/>
                </a:cxn>
                <a:cxn ang="0">
                  <a:pos x="connsiteX19437" y="connsiteY19437"/>
                </a:cxn>
                <a:cxn ang="0">
                  <a:pos x="connsiteX19438" y="connsiteY19438"/>
                </a:cxn>
                <a:cxn ang="0">
                  <a:pos x="connsiteX19439" y="connsiteY19439"/>
                </a:cxn>
                <a:cxn ang="0">
                  <a:pos x="connsiteX19440" y="connsiteY19440"/>
                </a:cxn>
                <a:cxn ang="0">
                  <a:pos x="connsiteX19441" y="connsiteY19441"/>
                </a:cxn>
                <a:cxn ang="0">
                  <a:pos x="connsiteX19442" y="connsiteY19442"/>
                </a:cxn>
                <a:cxn ang="0">
                  <a:pos x="connsiteX19443" y="connsiteY19443"/>
                </a:cxn>
                <a:cxn ang="0">
                  <a:pos x="connsiteX19444" y="connsiteY19444"/>
                </a:cxn>
                <a:cxn ang="0">
                  <a:pos x="connsiteX19445" y="connsiteY19445"/>
                </a:cxn>
                <a:cxn ang="0">
                  <a:pos x="connsiteX19446" y="connsiteY19446"/>
                </a:cxn>
                <a:cxn ang="0">
                  <a:pos x="connsiteX19447" y="connsiteY19447"/>
                </a:cxn>
                <a:cxn ang="0">
                  <a:pos x="connsiteX19448" y="connsiteY19448"/>
                </a:cxn>
                <a:cxn ang="0">
                  <a:pos x="connsiteX19449" y="connsiteY19449"/>
                </a:cxn>
                <a:cxn ang="0">
                  <a:pos x="connsiteX19450" y="connsiteY19450"/>
                </a:cxn>
                <a:cxn ang="0">
                  <a:pos x="connsiteX19451" y="connsiteY19451"/>
                </a:cxn>
                <a:cxn ang="0">
                  <a:pos x="connsiteX19452" y="connsiteY19452"/>
                </a:cxn>
                <a:cxn ang="0">
                  <a:pos x="connsiteX19453" y="connsiteY19453"/>
                </a:cxn>
                <a:cxn ang="0">
                  <a:pos x="connsiteX19454" y="connsiteY19454"/>
                </a:cxn>
                <a:cxn ang="0">
                  <a:pos x="connsiteX19455" y="connsiteY19455"/>
                </a:cxn>
                <a:cxn ang="0">
                  <a:pos x="connsiteX19456" y="connsiteY19456"/>
                </a:cxn>
                <a:cxn ang="0">
                  <a:pos x="connsiteX19457" y="connsiteY19457"/>
                </a:cxn>
                <a:cxn ang="0">
                  <a:pos x="connsiteX19458" y="connsiteY19458"/>
                </a:cxn>
                <a:cxn ang="0">
                  <a:pos x="connsiteX19459" y="connsiteY19459"/>
                </a:cxn>
                <a:cxn ang="0">
                  <a:pos x="connsiteX19460" y="connsiteY19460"/>
                </a:cxn>
                <a:cxn ang="0">
                  <a:pos x="connsiteX19461" y="connsiteY19461"/>
                </a:cxn>
                <a:cxn ang="0">
                  <a:pos x="connsiteX19462" y="connsiteY19462"/>
                </a:cxn>
                <a:cxn ang="0">
                  <a:pos x="connsiteX19463" y="connsiteY19463"/>
                </a:cxn>
                <a:cxn ang="0">
                  <a:pos x="connsiteX19464" y="connsiteY19464"/>
                </a:cxn>
                <a:cxn ang="0">
                  <a:pos x="connsiteX19465" y="connsiteY19465"/>
                </a:cxn>
                <a:cxn ang="0">
                  <a:pos x="connsiteX19466" y="connsiteY19466"/>
                </a:cxn>
                <a:cxn ang="0">
                  <a:pos x="connsiteX19467" y="connsiteY19467"/>
                </a:cxn>
                <a:cxn ang="0">
                  <a:pos x="connsiteX19468" y="connsiteY19468"/>
                </a:cxn>
                <a:cxn ang="0">
                  <a:pos x="connsiteX19469" y="connsiteY19469"/>
                </a:cxn>
                <a:cxn ang="0">
                  <a:pos x="connsiteX19470" y="connsiteY19470"/>
                </a:cxn>
                <a:cxn ang="0">
                  <a:pos x="connsiteX19471" y="connsiteY19471"/>
                </a:cxn>
                <a:cxn ang="0">
                  <a:pos x="connsiteX19472" y="connsiteY19472"/>
                </a:cxn>
                <a:cxn ang="0">
                  <a:pos x="connsiteX19473" y="connsiteY19473"/>
                </a:cxn>
                <a:cxn ang="0">
                  <a:pos x="connsiteX19474" y="connsiteY19474"/>
                </a:cxn>
                <a:cxn ang="0">
                  <a:pos x="connsiteX19475" y="connsiteY19475"/>
                </a:cxn>
                <a:cxn ang="0">
                  <a:pos x="connsiteX19476" y="connsiteY19476"/>
                </a:cxn>
                <a:cxn ang="0">
                  <a:pos x="connsiteX19477" y="connsiteY19477"/>
                </a:cxn>
                <a:cxn ang="0">
                  <a:pos x="connsiteX19478" y="connsiteY19478"/>
                </a:cxn>
                <a:cxn ang="0">
                  <a:pos x="connsiteX19479" y="connsiteY19479"/>
                </a:cxn>
                <a:cxn ang="0">
                  <a:pos x="connsiteX19480" y="connsiteY19480"/>
                </a:cxn>
                <a:cxn ang="0">
                  <a:pos x="connsiteX19481" y="connsiteY19481"/>
                </a:cxn>
                <a:cxn ang="0">
                  <a:pos x="connsiteX19482" y="connsiteY19482"/>
                </a:cxn>
                <a:cxn ang="0">
                  <a:pos x="connsiteX19483" y="connsiteY19483"/>
                </a:cxn>
                <a:cxn ang="0">
                  <a:pos x="connsiteX19484" y="connsiteY19484"/>
                </a:cxn>
                <a:cxn ang="0">
                  <a:pos x="connsiteX19485" y="connsiteY19485"/>
                </a:cxn>
                <a:cxn ang="0">
                  <a:pos x="connsiteX19486" y="connsiteY19486"/>
                </a:cxn>
                <a:cxn ang="0">
                  <a:pos x="connsiteX19487" y="connsiteY19487"/>
                </a:cxn>
                <a:cxn ang="0">
                  <a:pos x="connsiteX19488" y="connsiteY19488"/>
                </a:cxn>
                <a:cxn ang="0">
                  <a:pos x="connsiteX19489" y="connsiteY19489"/>
                </a:cxn>
                <a:cxn ang="0">
                  <a:pos x="connsiteX19490" y="connsiteY19490"/>
                </a:cxn>
                <a:cxn ang="0">
                  <a:pos x="connsiteX19491" y="connsiteY19491"/>
                </a:cxn>
                <a:cxn ang="0">
                  <a:pos x="connsiteX19492" y="connsiteY19492"/>
                </a:cxn>
                <a:cxn ang="0">
                  <a:pos x="connsiteX19493" y="connsiteY19493"/>
                </a:cxn>
                <a:cxn ang="0">
                  <a:pos x="connsiteX19494" y="connsiteY19494"/>
                </a:cxn>
                <a:cxn ang="0">
                  <a:pos x="connsiteX19495" y="connsiteY19495"/>
                </a:cxn>
                <a:cxn ang="0">
                  <a:pos x="connsiteX19496" y="connsiteY19496"/>
                </a:cxn>
                <a:cxn ang="0">
                  <a:pos x="connsiteX19497" y="connsiteY19497"/>
                </a:cxn>
                <a:cxn ang="0">
                  <a:pos x="connsiteX19498" y="connsiteY19498"/>
                </a:cxn>
                <a:cxn ang="0">
                  <a:pos x="connsiteX19499" y="connsiteY19499"/>
                </a:cxn>
                <a:cxn ang="0">
                  <a:pos x="connsiteX19500" y="connsiteY19500"/>
                </a:cxn>
                <a:cxn ang="0">
                  <a:pos x="connsiteX19501" y="connsiteY19501"/>
                </a:cxn>
                <a:cxn ang="0">
                  <a:pos x="connsiteX19502" y="connsiteY19502"/>
                </a:cxn>
                <a:cxn ang="0">
                  <a:pos x="connsiteX19503" y="connsiteY19503"/>
                </a:cxn>
                <a:cxn ang="0">
                  <a:pos x="connsiteX19504" y="connsiteY19504"/>
                </a:cxn>
                <a:cxn ang="0">
                  <a:pos x="connsiteX19505" y="connsiteY19505"/>
                </a:cxn>
                <a:cxn ang="0">
                  <a:pos x="connsiteX19506" y="connsiteY19506"/>
                </a:cxn>
                <a:cxn ang="0">
                  <a:pos x="connsiteX19507" y="connsiteY19507"/>
                </a:cxn>
                <a:cxn ang="0">
                  <a:pos x="connsiteX19508" y="connsiteY19508"/>
                </a:cxn>
                <a:cxn ang="0">
                  <a:pos x="connsiteX19509" y="connsiteY19509"/>
                </a:cxn>
                <a:cxn ang="0">
                  <a:pos x="connsiteX19510" y="connsiteY19510"/>
                </a:cxn>
                <a:cxn ang="0">
                  <a:pos x="connsiteX19511" y="connsiteY19511"/>
                </a:cxn>
                <a:cxn ang="0">
                  <a:pos x="connsiteX19512" y="connsiteY19512"/>
                </a:cxn>
                <a:cxn ang="0">
                  <a:pos x="connsiteX19513" y="connsiteY19513"/>
                </a:cxn>
                <a:cxn ang="0">
                  <a:pos x="connsiteX19514" y="connsiteY19514"/>
                </a:cxn>
                <a:cxn ang="0">
                  <a:pos x="connsiteX19515" y="connsiteY19515"/>
                </a:cxn>
                <a:cxn ang="0">
                  <a:pos x="connsiteX19516" y="connsiteY19516"/>
                </a:cxn>
                <a:cxn ang="0">
                  <a:pos x="connsiteX19517" y="connsiteY19517"/>
                </a:cxn>
                <a:cxn ang="0">
                  <a:pos x="connsiteX19518" y="connsiteY19518"/>
                </a:cxn>
                <a:cxn ang="0">
                  <a:pos x="connsiteX19519" y="connsiteY19519"/>
                </a:cxn>
                <a:cxn ang="0">
                  <a:pos x="connsiteX19520" y="connsiteY19520"/>
                </a:cxn>
                <a:cxn ang="0">
                  <a:pos x="connsiteX19521" y="connsiteY19521"/>
                </a:cxn>
                <a:cxn ang="0">
                  <a:pos x="connsiteX19522" y="connsiteY19522"/>
                </a:cxn>
                <a:cxn ang="0">
                  <a:pos x="connsiteX19523" y="connsiteY19523"/>
                </a:cxn>
                <a:cxn ang="0">
                  <a:pos x="connsiteX19524" y="connsiteY19524"/>
                </a:cxn>
                <a:cxn ang="0">
                  <a:pos x="connsiteX19525" y="connsiteY19525"/>
                </a:cxn>
                <a:cxn ang="0">
                  <a:pos x="connsiteX19526" y="connsiteY19526"/>
                </a:cxn>
                <a:cxn ang="0">
                  <a:pos x="connsiteX19527" y="connsiteY19527"/>
                </a:cxn>
                <a:cxn ang="0">
                  <a:pos x="connsiteX19528" y="connsiteY19528"/>
                </a:cxn>
                <a:cxn ang="0">
                  <a:pos x="connsiteX19529" y="connsiteY19529"/>
                </a:cxn>
                <a:cxn ang="0">
                  <a:pos x="connsiteX19530" y="connsiteY19530"/>
                </a:cxn>
                <a:cxn ang="0">
                  <a:pos x="connsiteX19531" y="connsiteY19531"/>
                </a:cxn>
                <a:cxn ang="0">
                  <a:pos x="connsiteX19532" y="connsiteY19532"/>
                </a:cxn>
                <a:cxn ang="0">
                  <a:pos x="connsiteX19533" y="connsiteY19533"/>
                </a:cxn>
                <a:cxn ang="0">
                  <a:pos x="connsiteX19534" y="connsiteY19534"/>
                </a:cxn>
                <a:cxn ang="0">
                  <a:pos x="connsiteX19535" y="connsiteY19535"/>
                </a:cxn>
                <a:cxn ang="0">
                  <a:pos x="connsiteX19536" y="connsiteY19536"/>
                </a:cxn>
                <a:cxn ang="0">
                  <a:pos x="connsiteX19537" y="connsiteY19537"/>
                </a:cxn>
                <a:cxn ang="0">
                  <a:pos x="connsiteX19538" y="connsiteY19538"/>
                </a:cxn>
                <a:cxn ang="0">
                  <a:pos x="connsiteX19539" y="connsiteY19539"/>
                </a:cxn>
                <a:cxn ang="0">
                  <a:pos x="connsiteX19540" y="connsiteY19540"/>
                </a:cxn>
                <a:cxn ang="0">
                  <a:pos x="connsiteX19541" y="connsiteY19541"/>
                </a:cxn>
                <a:cxn ang="0">
                  <a:pos x="connsiteX19542" y="connsiteY19542"/>
                </a:cxn>
                <a:cxn ang="0">
                  <a:pos x="connsiteX19543" y="connsiteY19543"/>
                </a:cxn>
                <a:cxn ang="0">
                  <a:pos x="connsiteX19544" y="connsiteY19544"/>
                </a:cxn>
                <a:cxn ang="0">
                  <a:pos x="connsiteX19545" y="connsiteY19545"/>
                </a:cxn>
                <a:cxn ang="0">
                  <a:pos x="connsiteX19546" y="connsiteY19546"/>
                </a:cxn>
                <a:cxn ang="0">
                  <a:pos x="connsiteX19547" y="connsiteY19547"/>
                </a:cxn>
                <a:cxn ang="0">
                  <a:pos x="connsiteX19548" y="connsiteY19548"/>
                </a:cxn>
                <a:cxn ang="0">
                  <a:pos x="connsiteX19549" y="connsiteY19549"/>
                </a:cxn>
                <a:cxn ang="0">
                  <a:pos x="connsiteX19550" y="connsiteY19550"/>
                </a:cxn>
                <a:cxn ang="0">
                  <a:pos x="connsiteX19551" y="connsiteY19551"/>
                </a:cxn>
                <a:cxn ang="0">
                  <a:pos x="connsiteX19552" y="connsiteY19552"/>
                </a:cxn>
                <a:cxn ang="0">
                  <a:pos x="connsiteX19553" y="connsiteY19553"/>
                </a:cxn>
                <a:cxn ang="0">
                  <a:pos x="connsiteX19554" y="connsiteY19554"/>
                </a:cxn>
                <a:cxn ang="0">
                  <a:pos x="connsiteX19555" y="connsiteY19555"/>
                </a:cxn>
                <a:cxn ang="0">
                  <a:pos x="connsiteX19556" y="connsiteY19556"/>
                </a:cxn>
                <a:cxn ang="0">
                  <a:pos x="connsiteX19557" y="connsiteY19557"/>
                </a:cxn>
                <a:cxn ang="0">
                  <a:pos x="connsiteX19558" y="connsiteY19558"/>
                </a:cxn>
                <a:cxn ang="0">
                  <a:pos x="connsiteX19559" y="connsiteY19559"/>
                </a:cxn>
                <a:cxn ang="0">
                  <a:pos x="connsiteX19560" y="connsiteY19560"/>
                </a:cxn>
                <a:cxn ang="0">
                  <a:pos x="connsiteX19561" y="connsiteY19561"/>
                </a:cxn>
                <a:cxn ang="0">
                  <a:pos x="connsiteX19562" y="connsiteY19562"/>
                </a:cxn>
                <a:cxn ang="0">
                  <a:pos x="connsiteX19563" y="connsiteY19563"/>
                </a:cxn>
                <a:cxn ang="0">
                  <a:pos x="connsiteX19564" y="connsiteY19564"/>
                </a:cxn>
                <a:cxn ang="0">
                  <a:pos x="connsiteX19565" y="connsiteY19565"/>
                </a:cxn>
                <a:cxn ang="0">
                  <a:pos x="connsiteX19566" y="connsiteY19566"/>
                </a:cxn>
                <a:cxn ang="0">
                  <a:pos x="connsiteX19567" y="connsiteY19567"/>
                </a:cxn>
                <a:cxn ang="0">
                  <a:pos x="connsiteX19568" y="connsiteY19568"/>
                </a:cxn>
                <a:cxn ang="0">
                  <a:pos x="connsiteX19569" y="connsiteY19569"/>
                </a:cxn>
                <a:cxn ang="0">
                  <a:pos x="connsiteX19570" y="connsiteY19570"/>
                </a:cxn>
                <a:cxn ang="0">
                  <a:pos x="connsiteX19571" y="connsiteY19571"/>
                </a:cxn>
                <a:cxn ang="0">
                  <a:pos x="connsiteX19572" y="connsiteY19572"/>
                </a:cxn>
                <a:cxn ang="0">
                  <a:pos x="connsiteX19573" y="connsiteY19573"/>
                </a:cxn>
                <a:cxn ang="0">
                  <a:pos x="connsiteX19574" y="connsiteY19574"/>
                </a:cxn>
                <a:cxn ang="0">
                  <a:pos x="connsiteX19575" y="connsiteY19575"/>
                </a:cxn>
                <a:cxn ang="0">
                  <a:pos x="connsiteX19576" y="connsiteY19576"/>
                </a:cxn>
                <a:cxn ang="0">
                  <a:pos x="connsiteX19577" y="connsiteY19577"/>
                </a:cxn>
                <a:cxn ang="0">
                  <a:pos x="connsiteX19578" y="connsiteY19578"/>
                </a:cxn>
                <a:cxn ang="0">
                  <a:pos x="connsiteX19579" y="connsiteY19579"/>
                </a:cxn>
                <a:cxn ang="0">
                  <a:pos x="connsiteX19580" y="connsiteY19580"/>
                </a:cxn>
                <a:cxn ang="0">
                  <a:pos x="connsiteX19581" y="connsiteY19581"/>
                </a:cxn>
                <a:cxn ang="0">
                  <a:pos x="connsiteX19582" y="connsiteY19582"/>
                </a:cxn>
                <a:cxn ang="0">
                  <a:pos x="connsiteX19583" y="connsiteY19583"/>
                </a:cxn>
                <a:cxn ang="0">
                  <a:pos x="connsiteX19584" y="connsiteY19584"/>
                </a:cxn>
                <a:cxn ang="0">
                  <a:pos x="connsiteX19585" y="connsiteY19585"/>
                </a:cxn>
                <a:cxn ang="0">
                  <a:pos x="connsiteX19586" y="connsiteY19586"/>
                </a:cxn>
                <a:cxn ang="0">
                  <a:pos x="connsiteX19587" y="connsiteY19587"/>
                </a:cxn>
                <a:cxn ang="0">
                  <a:pos x="connsiteX19588" y="connsiteY19588"/>
                </a:cxn>
                <a:cxn ang="0">
                  <a:pos x="connsiteX19589" y="connsiteY19589"/>
                </a:cxn>
                <a:cxn ang="0">
                  <a:pos x="connsiteX19590" y="connsiteY19590"/>
                </a:cxn>
                <a:cxn ang="0">
                  <a:pos x="connsiteX19591" y="connsiteY19591"/>
                </a:cxn>
                <a:cxn ang="0">
                  <a:pos x="connsiteX19592" y="connsiteY19592"/>
                </a:cxn>
                <a:cxn ang="0">
                  <a:pos x="connsiteX19593" y="connsiteY19593"/>
                </a:cxn>
                <a:cxn ang="0">
                  <a:pos x="connsiteX19594" y="connsiteY19594"/>
                </a:cxn>
                <a:cxn ang="0">
                  <a:pos x="connsiteX19595" y="connsiteY19595"/>
                </a:cxn>
                <a:cxn ang="0">
                  <a:pos x="connsiteX19596" y="connsiteY19596"/>
                </a:cxn>
                <a:cxn ang="0">
                  <a:pos x="connsiteX19597" y="connsiteY19597"/>
                </a:cxn>
                <a:cxn ang="0">
                  <a:pos x="connsiteX19598" y="connsiteY19598"/>
                </a:cxn>
                <a:cxn ang="0">
                  <a:pos x="connsiteX19599" y="connsiteY19599"/>
                </a:cxn>
                <a:cxn ang="0">
                  <a:pos x="connsiteX19600" y="connsiteY19600"/>
                </a:cxn>
                <a:cxn ang="0">
                  <a:pos x="connsiteX19601" y="connsiteY19601"/>
                </a:cxn>
                <a:cxn ang="0">
                  <a:pos x="connsiteX19602" y="connsiteY19602"/>
                </a:cxn>
                <a:cxn ang="0">
                  <a:pos x="connsiteX19603" y="connsiteY19603"/>
                </a:cxn>
                <a:cxn ang="0">
                  <a:pos x="connsiteX19604" y="connsiteY19604"/>
                </a:cxn>
                <a:cxn ang="0">
                  <a:pos x="connsiteX19605" y="connsiteY19605"/>
                </a:cxn>
                <a:cxn ang="0">
                  <a:pos x="connsiteX19606" y="connsiteY19606"/>
                </a:cxn>
                <a:cxn ang="0">
                  <a:pos x="connsiteX19607" y="connsiteY19607"/>
                </a:cxn>
                <a:cxn ang="0">
                  <a:pos x="connsiteX19608" y="connsiteY19608"/>
                </a:cxn>
                <a:cxn ang="0">
                  <a:pos x="connsiteX19609" y="connsiteY19609"/>
                </a:cxn>
                <a:cxn ang="0">
                  <a:pos x="connsiteX19610" y="connsiteY19610"/>
                </a:cxn>
                <a:cxn ang="0">
                  <a:pos x="connsiteX19611" y="connsiteY19611"/>
                </a:cxn>
                <a:cxn ang="0">
                  <a:pos x="connsiteX19612" y="connsiteY19612"/>
                </a:cxn>
                <a:cxn ang="0">
                  <a:pos x="connsiteX19613" y="connsiteY19613"/>
                </a:cxn>
                <a:cxn ang="0">
                  <a:pos x="connsiteX19614" y="connsiteY19614"/>
                </a:cxn>
                <a:cxn ang="0">
                  <a:pos x="connsiteX19615" y="connsiteY19615"/>
                </a:cxn>
                <a:cxn ang="0">
                  <a:pos x="connsiteX19616" y="connsiteY19616"/>
                </a:cxn>
                <a:cxn ang="0">
                  <a:pos x="connsiteX19617" y="connsiteY19617"/>
                </a:cxn>
                <a:cxn ang="0">
                  <a:pos x="connsiteX19618" y="connsiteY19618"/>
                </a:cxn>
                <a:cxn ang="0">
                  <a:pos x="connsiteX19619" y="connsiteY19619"/>
                </a:cxn>
                <a:cxn ang="0">
                  <a:pos x="connsiteX19620" y="connsiteY19620"/>
                </a:cxn>
                <a:cxn ang="0">
                  <a:pos x="connsiteX19621" y="connsiteY19621"/>
                </a:cxn>
                <a:cxn ang="0">
                  <a:pos x="connsiteX19622" y="connsiteY19622"/>
                </a:cxn>
                <a:cxn ang="0">
                  <a:pos x="connsiteX19623" y="connsiteY19623"/>
                </a:cxn>
                <a:cxn ang="0">
                  <a:pos x="connsiteX19624" y="connsiteY19624"/>
                </a:cxn>
                <a:cxn ang="0">
                  <a:pos x="connsiteX19625" y="connsiteY19625"/>
                </a:cxn>
                <a:cxn ang="0">
                  <a:pos x="connsiteX19626" y="connsiteY19626"/>
                </a:cxn>
                <a:cxn ang="0">
                  <a:pos x="connsiteX19627" y="connsiteY19627"/>
                </a:cxn>
                <a:cxn ang="0">
                  <a:pos x="connsiteX19628" y="connsiteY19628"/>
                </a:cxn>
                <a:cxn ang="0">
                  <a:pos x="connsiteX19629" y="connsiteY19629"/>
                </a:cxn>
                <a:cxn ang="0">
                  <a:pos x="connsiteX19630" y="connsiteY19630"/>
                </a:cxn>
                <a:cxn ang="0">
                  <a:pos x="connsiteX19631" y="connsiteY19631"/>
                </a:cxn>
                <a:cxn ang="0">
                  <a:pos x="connsiteX19632" y="connsiteY19632"/>
                </a:cxn>
                <a:cxn ang="0">
                  <a:pos x="connsiteX19633" y="connsiteY19633"/>
                </a:cxn>
                <a:cxn ang="0">
                  <a:pos x="connsiteX19634" y="connsiteY19634"/>
                </a:cxn>
                <a:cxn ang="0">
                  <a:pos x="connsiteX19635" y="connsiteY19635"/>
                </a:cxn>
                <a:cxn ang="0">
                  <a:pos x="connsiteX19636" y="connsiteY19636"/>
                </a:cxn>
                <a:cxn ang="0">
                  <a:pos x="connsiteX19637" y="connsiteY19637"/>
                </a:cxn>
                <a:cxn ang="0">
                  <a:pos x="connsiteX19638" y="connsiteY19638"/>
                </a:cxn>
                <a:cxn ang="0">
                  <a:pos x="connsiteX19639" y="connsiteY19639"/>
                </a:cxn>
                <a:cxn ang="0">
                  <a:pos x="connsiteX19640" y="connsiteY19640"/>
                </a:cxn>
                <a:cxn ang="0">
                  <a:pos x="connsiteX19641" y="connsiteY19641"/>
                </a:cxn>
                <a:cxn ang="0">
                  <a:pos x="connsiteX19642" y="connsiteY19642"/>
                </a:cxn>
                <a:cxn ang="0">
                  <a:pos x="connsiteX19643" y="connsiteY19643"/>
                </a:cxn>
                <a:cxn ang="0">
                  <a:pos x="connsiteX19644" y="connsiteY19644"/>
                </a:cxn>
                <a:cxn ang="0">
                  <a:pos x="connsiteX19645" y="connsiteY19645"/>
                </a:cxn>
                <a:cxn ang="0">
                  <a:pos x="connsiteX19646" y="connsiteY19646"/>
                </a:cxn>
                <a:cxn ang="0">
                  <a:pos x="connsiteX19647" y="connsiteY19647"/>
                </a:cxn>
                <a:cxn ang="0">
                  <a:pos x="connsiteX19648" y="connsiteY19648"/>
                </a:cxn>
                <a:cxn ang="0">
                  <a:pos x="connsiteX19649" y="connsiteY19649"/>
                </a:cxn>
                <a:cxn ang="0">
                  <a:pos x="connsiteX19650" y="connsiteY19650"/>
                </a:cxn>
                <a:cxn ang="0">
                  <a:pos x="connsiteX19651" y="connsiteY19651"/>
                </a:cxn>
                <a:cxn ang="0">
                  <a:pos x="connsiteX19652" y="connsiteY19652"/>
                </a:cxn>
                <a:cxn ang="0">
                  <a:pos x="connsiteX19653" y="connsiteY19653"/>
                </a:cxn>
                <a:cxn ang="0">
                  <a:pos x="connsiteX19654" y="connsiteY19654"/>
                </a:cxn>
                <a:cxn ang="0">
                  <a:pos x="connsiteX19655" y="connsiteY19655"/>
                </a:cxn>
                <a:cxn ang="0">
                  <a:pos x="connsiteX19656" y="connsiteY19656"/>
                </a:cxn>
                <a:cxn ang="0">
                  <a:pos x="connsiteX19657" y="connsiteY19657"/>
                </a:cxn>
                <a:cxn ang="0">
                  <a:pos x="connsiteX19658" y="connsiteY19658"/>
                </a:cxn>
                <a:cxn ang="0">
                  <a:pos x="connsiteX19659" y="connsiteY19659"/>
                </a:cxn>
                <a:cxn ang="0">
                  <a:pos x="connsiteX19660" y="connsiteY19660"/>
                </a:cxn>
                <a:cxn ang="0">
                  <a:pos x="connsiteX19661" y="connsiteY19661"/>
                </a:cxn>
                <a:cxn ang="0">
                  <a:pos x="connsiteX19662" y="connsiteY19662"/>
                </a:cxn>
                <a:cxn ang="0">
                  <a:pos x="connsiteX19663" y="connsiteY19663"/>
                </a:cxn>
                <a:cxn ang="0">
                  <a:pos x="connsiteX19664" y="connsiteY19664"/>
                </a:cxn>
                <a:cxn ang="0">
                  <a:pos x="connsiteX19665" y="connsiteY19665"/>
                </a:cxn>
                <a:cxn ang="0">
                  <a:pos x="connsiteX19666" y="connsiteY19666"/>
                </a:cxn>
                <a:cxn ang="0">
                  <a:pos x="connsiteX19667" y="connsiteY19667"/>
                </a:cxn>
                <a:cxn ang="0">
                  <a:pos x="connsiteX19668" y="connsiteY19668"/>
                </a:cxn>
                <a:cxn ang="0">
                  <a:pos x="connsiteX19669" y="connsiteY19669"/>
                </a:cxn>
                <a:cxn ang="0">
                  <a:pos x="connsiteX19670" y="connsiteY19670"/>
                </a:cxn>
                <a:cxn ang="0">
                  <a:pos x="connsiteX19671" y="connsiteY19671"/>
                </a:cxn>
                <a:cxn ang="0">
                  <a:pos x="connsiteX19672" y="connsiteY19672"/>
                </a:cxn>
                <a:cxn ang="0">
                  <a:pos x="connsiteX19673" y="connsiteY19673"/>
                </a:cxn>
                <a:cxn ang="0">
                  <a:pos x="connsiteX19674" y="connsiteY19674"/>
                </a:cxn>
                <a:cxn ang="0">
                  <a:pos x="connsiteX19675" y="connsiteY19675"/>
                </a:cxn>
                <a:cxn ang="0">
                  <a:pos x="connsiteX19676" y="connsiteY19676"/>
                </a:cxn>
                <a:cxn ang="0">
                  <a:pos x="connsiteX19677" y="connsiteY19677"/>
                </a:cxn>
                <a:cxn ang="0">
                  <a:pos x="connsiteX19678" y="connsiteY19678"/>
                </a:cxn>
                <a:cxn ang="0">
                  <a:pos x="connsiteX19679" y="connsiteY19679"/>
                </a:cxn>
                <a:cxn ang="0">
                  <a:pos x="connsiteX19680" y="connsiteY19680"/>
                </a:cxn>
                <a:cxn ang="0">
                  <a:pos x="connsiteX19681" y="connsiteY19681"/>
                </a:cxn>
                <a:cxn ang="0">
                  <a:pos x="connsiteX19682" y="connsiteY19682"/>
                </a:cxn>
                <a:cxn ang="0">
                  <a:pos x="connsiteX19683" y="connsiteY19683"/>
                </a:cxn>
                <a:cxn ang="0">
                  <a:pos x="connsiteX19684" y="connsiteY19684"/>
                </a:cxn>
                <a:cxn ang="0">
                  <a:pos x="connsiteX19685" y="connsiteY19685"/>
                </a:cxn>
                <a:cxn ang="0">
                  <a:pos x="connsiteX19686" y="connsiteY19686"/>
                </a:cxn>
                <a:cxn ang="0">
                  <a:pos x="connsiteX19687" y="connsiteY19687"/>
                </a:cxn>
                <a:cxn ang="0">
                  <a:pos x="connsiteX19688" y="connsiteY19688"/>
                </a:cxn>
                <a:cxn ang="0">
                  <a:pos x="connsiteX19689" y="connsiteY19689"/>
                </a:cxn>
                <a:cxn ang="0">
                  <a:pos x="connsiteX19690" y="connsiteY19690"/>
                </a:cxn>
                <a:cxn ang="0">
                  <a:pos x="connsiteX19691" y="connsiteY19691"/>
                </a:cxn>
                <a:cxn ang="0">
                  <a:pos x="connsiteX19692" y="connsiteY19692"/>
                </a:cxn>
                <a:cxn ang="0">
                  <a:pos x="connsiteX19693" y="connsiteY19693"/>
                </a:cxn>
                <a:cxn ang="0">
                  <a:pos x="connsiteX19694" y="connsiteY19694"/>
                </a:cxn>
                <a:cxn ang="0">
                  <a:pos x="connsiteX19695" y="connsiteY19695"/>
                </a:cxn>
                <a:cxn ang="0">
                  <a:pos x="connsiteX19696" y="connsiteY19696"/>
                </a:cxn>
                <a:cxn ang="0">
                  <a:pos x="connsiteX19697" y="connsiteY19697"/>
                </a:cxn>
                <a:cxn ang="0">
                  <a:pos x="connsiteX19698" y="connsiteY19698"/>
                </a:cxn>
                <a:cxn ang="0">
                  <a:pos x="connsiteX19699" y="connsiteY19699"/>
                </a:cxn>
                <a:cxn ang="0">
                  <a:pos x="connsiteX19700" y="connsiteY19700"/>
                </a:cxn>
                <a:cxn ang="0">
                  <a:pos x="connsiteX19701" y="connsiteY19701"/>
                </a:cxn>
                <a:cxn ang="0">
                  <a:pos x="connsiteX19702" y="connsiteY19702"/>
                </a:cxn>
                <a:cxn ang="0">
                  <a:pos x="connsiteX19703" y="connsiteY19703"/>
                </a:cxn>
                <a:cxn ang="0">
                  <a:pos x="connsiteX19704" y="connsiteY19704"/>
                </a:cxn>
                <a:cxn ang="0">
                  <a:pos x="connsiteX19705" y="connsiteY19705"/>
                </a:cxn>
                <a:cxn ang="0">
                  <a:pos x="connsiteX19706" y="connsiteY19706"/>
                </a:cxn>
                <a:cxn ang="0">
                  <a:pos x="connsiteX19707" y="connsiteY19707"/>
                </a:cxn>
                <a:cxn ang="0">
                  <a:pos x="connsiteX19708" y="connsiteY19708"/>
                </a:cxn>
                <a:cxn ang="0">
                  <a:pos x="connsiteX19709" y="connsiteY19709"/>
                </a:cxn>
                <a:cxn ang="0">
                  <a:pos x="connsiteX19710" y="connsiteY19710"/>
                </a:cxn>
                <a:cxn ang="0">
                  <a:pos x="connsiteX19711" y="connsiteY19711"/>
                </a:cxn>
                <a:cxn ang="0">
                  <a:pos x="connsiteX19712" y="connsiteY19712"/>
                </a:cxn>
                <a:cxn ang="0">
                  <a:pos x="connsiteX19713" y="connsiteY19713"/>
                </a:cxn>
                <a:cxn ang="0">
                  <a:pos x="connsiteX19714" y="connsiteY19714"/>
                </a:cxn>
                <a:cxn ang="0">
                  <a:pos x="connsiteX19715" y="connsiteY19715"/>
                </a:cxn>
                <a:cxn ang="0">
                  <a:pos x="connsiteX19716" y="connsiteY19716"/>
                </a:cxn>
                <a:cxn ang="0">
                  <a:pos x="connsiteX19717" y="connsiteY19717"/>
                </a:cxn>
                <a:cxn ang="0">
                  <a:pos x="connsiteX19718" y="connsiteY19718"/>
                </a:cxn>
                <a:cxn ang="0">
                  <a:pos x="connsiteX19719" y="connsiteY19719"/>
                </a:cxn>
                <a:cxn ang="0">
                  <a:pos x="connsiteX19720" y="connsiteY19720"/>
                </a:cxn>
                <a:cxn ang="0">
                  <a:pos x="connsiteX19721" y="connsiteY19721"/>
                </a:cxn>
                <a:cxn ang="0">
                  <a:pos x="connsiteX19722" y="connsiteY19722"/>
                </a:cxn>
                <a:cxn ang="0">
                  <a:pos x="connsiteX19723" y="connsiteY19723"/>
                </a:cxn>
                <a:cxn ang="0">
                  <a:pos x="connsiteX19724" y="connsiteY19724"/>
                </a:cxn>
                <a:cxn ang="0">
                  <a:pos x="connsiteX19725" y="connsiteY19725"/>
                </a:cxn>
                <a:cxn ang="0">
                  <a:pos x="connsiteX19726" y="connsiteY19726"/>
                </a:cxn>
                <a:cxn ang="0">
                  <a:pos x="connsiteX19727" y="connsiteY19727"/>
                </a:cxn>
                <a:cxn ang="0">
                  <a:pos x="connsiteX19728" y="connsiteY19728"/>
                </a:cxn>
                <a:cxn ang="0">
                  <a:pos x="connsiteX19729" y="connsiteY19729"/>
                </a:cxn>
                <a:cxn ang="0">
                  <a:pos x="connsiteX19730" y="connsiteY19730"/>
                </a:cxn>
                <a:cxn ang="0">
                  <a:pos x="connsiteX19731" y="connsiteY19731"/>
                </a:cxn>
                <a:cxn ang="0">
                  <a:pos x="connsiteX19732" y="connsiteY19732"/>
                </a:cxn>
                <a:cxn ang="0">
                  <a:pos x="connsiteX19733" y="connsiteY19733"/>
                </a:cxn>
                <a:cxn ang="0">
                  <a:pos x="connsiteX19734" y="connsiteY19734"/>
                </a:cxn>
                <a:cxn ang="0">
                  <a:pos x="connsiteX19735" y="connsiteY19735"/>
                </a:cxn>
                <a:cxn ang="0">
                  <a:pos x="connsiteX19736" y="connsiteY19736"/>
                </a:cxn>
                <a:cxn ang="0">
                  <a:pos x="connsiteX19737" y="connsiteY19737"/>
                </a:cxn>
                <a:cxn ang="0">
                  <a:pos x="connsiteX19738" y="connsiteY19738"/>
                </a:cxn>
                <a:cxn ang="0">
                  <a:pos x="connsiteX19739" y="connsiteY19739"/>
                </a:cxn>
                <a:cxn ang="0">
                  <a:pos x="connsiteX19740" y="connsiteY19740"/>
                </a:cxn>
                <a:cxn ang="0">
                  <a:pos x="connsiteX19741" y="connsiteY19741"/>
                </a:cxn>
                <a:cxn ang="0">
                  <a:pos x="connsiteX19742" y="connsiteY19742"/>
                </a:cxn>
                <a:cxn ang="0">
                  <a:pos x="connsiteX19743" y="connsiteY19743"/>
                </a:cxn>
                <a:cxn ang="0">
                  <a:pos x="connsiteX19744" y="connsiteY19744"/>
                </a:cxn>
                <a:cxn ang="0">
                  <a:pos x="connsiteX19745" y="connsiteY19745"/>
                </a:cxn>
                <a:cxn ang="0">
                  <a:pos x="connsiteX19746" y="connsiteY19746"/>
                </a:cxn>
                <a:cxn ang="0">
                  <a:pos x="connsiteX19747" y="connsiteY19747"/>
                </a:cxn>
                <a:cxn ang="0">
                  <a:pos x="connsiteX19748" y="connsiteY19748"/>
                </a:cxn>
                <a:cxn ang="0">
                  <a:pos x="connsiteX19749" y="connsiteY19749"/>
                </a:cxn>
                <a:cxn ang="0">
                  <a:pos x="connsiteX19750" y="connsiteY19750"/>
                </a:cxn>
                <a:cxn ang="0">
                  <a:pos x="connsiteX19751" y="connsiteY19751"/>
                </a:cxn>
                <a:cxn ang="0">
                  <a:pos x="connsiteX19752" y="connsiteY19752"/>
                </a:cxn>
                <a:cxn ang="0">
                  <a:pos x="connsiteX19753" y="connsiteY19753"/>
                </a:cxn>
                <a:cxn ang="0">
                  <a:pos x="connsiteX19754" y="connsiteY19754"/>
                </a:cxn>
                <a:cxn ang="0">
                  <a:pos x="connsiteX19755" y="connsiteY19755"/>
                </a:cxn>
                <a:cxn ang="0">
                  <a:pos x="connsiteX19756" y="connsiteY19756"/>
                </a:cxn>
                <a:cxn ang="0">
                  <a:pos x="connsiteX19757" y="connsiteY19757"/>
                </a:cxn>
                <a:cxn ang="0">
                  <a:pos x="connsiteX19758" y="connsiteY19758"/>
                </a:cxn>
                <a:cxn ang="0">
                  <a:pos x="connsiteX19759" y="connsiteY19759"/>
                </a:cxn>
                <a:cxn ang="0">
                  <a:pos x="connsiteX19760" y="connsiteY19760"/>
                </a:cxn>
                <a:cxn ang="0">
                  <a:pos x="connsiteX19761" y="connsiteY19761"/>
                </a:cxn>
                <a:cxn ang="0">
                  <a:pos x="connsiteX19762" y="connsiteY19762"/>
                </a:cxn>
                <a:cxn ang="0">
                  <a:pos x="connsiteX19763" y="connsiteY19763"/>
                </a:cxn>
                <a:cxn ang="0">
                  <a:pos x="connsiteX19764" y="connsiteY19764"/>
                </a:cxn>
                <a:cxn ang="0">
                  <a:pos x="connsiteX19765" y="connsiteY19765"/>
                </a:cxn>
                <a:cxn ang="0">
                  <a:pos x="connsiteX19766" y="connsiteY19766"/>
                </a:cxn>
                <a:cxn ang="0">
                  <a:pos x="connsiteX19767" y="connsiteY19767"/>
                </a:cxn>
                <a:cxn ang="0">
                  <a:pos x="connsiteX19768" y="connsiteY19768"/>
                </a:cxn>
                <a:cxn ang="0">
                  <a:pos x="connsiteX19769" y="connsiteY19769"/>
                </a:cxn>
                <a:cxn ang="0">
                  <a:pos x="connsiteX19770" y="connsiteY19770"/>
                </a:cxn>
                <a:cxn ang="0">
                  <a:pos x="connsiteX19771" y="connsiteY19771"/>
                </a:cxn>
                <a:cxn ang="0">
                  <a:pos x="connsiteX19772" y="connsiteY19772"/>
                </a:cxn>
                <a:cxn ang="0">
                  <a:pos x="connsiteX19773" y="connsiteY19773"/>
                </a:cxn>
                <a:cxn ang="0">
                  <a:pos x="connsiteX19774" y="connsiteY19774"/>
                </a:cxn>
                <a:cxn ang="0">
                  <a:pos x="connsiteX19775" y="connsiteY19775"/>
                </a:cxn>
                <a:cxn ang="0">
                  <a:pos x="connsiteX19776" y="connsiteY19776"/>
                </a:cxn>
                <a:cxn ang="0">
                  <a:pos x="connsiteX19777" y="connsiteY19777"/>
                </a:cxn>
                <a:cxn ang="0">
                  <a:pos x="connsiteX19778" y="connsiteY19778"/>
                </a:cxn>
                <a:cxn ang="0">
                  <a:pos x="connsiteX19779" y="connsiteY19779"/>
                </a:cxn>
                <a:cxn ang="0">
                  <a:pos x="connsiteX19780" y="connsiteY19780"/>
                </a:cxn>
                <a:cxn ang="0">
                  <a:pos x="connsiteX19781" y="connsiteY19781"/>
                </a:cxn>
                <a:cxn ang="0">
                  <a:pos x="connsiteX19782" y="connsiteY19782"/>
                </a:cxn>
                <a:cxn ang="0">
                  <a:pos x="connsiteX19783" y="connsiteY19783"/>
                </a:cxn>
                <a:cxn ang="0">
                  <a:pos x="connsiteX19784" y="connsiteY19784"/>
                </a:cxn>
                <a:cxn ang="0">
                  <a:pos x="connsiteX19785" y="connsiteY19785"/>
                </a:cxn>
                <a:cxn ang="0">
                  <a:pos x="connsiteX19786" y="connsiteY19786"/>
                </a:cxn>
                <a:cxn ang="0">
                  <a:pos x="connsiteX19787" y="connsiteY19787"/>
                </a:cxn>
                <a:cxn ang="0">
                  <a:pos x="connsiteX19788" y="connsiteY19788"/>
                </a:cxn>
                <a:cxn ang="0">
                  <a:pos x="connsiteX19789" y="connsiteY19789"/>
                </a:cxn>
                <a:cxn ang="0">
                  <a:pos x="connsiteX19790" y="connsiteY19790"/>
                </a:cxn>
                <a:cxn ang="0">
                  <a:pos x="connsiteX19791" y="connsiteY19791"/>
                </a:cxn>
                <a:cxn ang="0">
                  <a:pos x="connsiteX19792" y="connsiteY19792"/>
                </a:cxn>
                <a:cxn ang="0">
                  <a:pos x="connsiteX19793" y="connsiteY19793"/>
                </a:cxn>
                <a:cxn ang="0">
                  <a:pos x="connsiteX19794" y="connsiteY19794"/>
                </a:cxn>
                <a:cxn ang="0">
                  <a:pos x="connsiteX19795" y="connsiteY19795"/>
                </a:cxn>
                <a:cxn ang="0">
                  <a:pos x="connsiteX19796" y="connsiteY19796"/>
                </a:cxn>
                <a:cxn ang="0">
                  <a:pos x="connsiteX19797" y="connsiteY19797"/>
                </a:cxn>
                <a:cxn ang="0">
                  <a:pos x="connsiteX19798" y="connsiteY19798"/>
                </a:cxn>
                <a:cxn ang="0">
                  <a:pos x="connsiteX19799" y="connsiteY19799"/>
                </a:cxn>
                <a:cxn ang="0">
                  <a:pos x="connsiteX19800" y="connsiteY19800"/>
                </a:cxn>
                <a:cxn ang="0">
                  <a:pos x="connsiteX19801" y="connsiteY19801"/>
                </a:cxn>
                <a:cxn ang="0">
                  <a:pos x="connsiteX19802" y="connsiteY19802"/>
                </a:cxn>
                <a:cxn ang="0">
                  <a:pos x="connsiteX19803" y="connsiteY19803"/>
                </a:cxn>
                <a:cxn ang="0">
                  <a:pos x="connsiteX19804" y="connsiteY19804"/>
                </a:cxn>
                <a:cxn ang="0">
                  <a:pos x="connsiteX19805" y="connsiteY19805"/>
                </a:cxn>
                <a:cxn ang="0">
                  <a:pos x="connsiteX19806" y="connsiteY19806"/>
                </a:cxn>
                <a:cxn ang="0">
                  <a:pos x="connsiteX19807" y="connsiteY19807"/>
                </a:cxn>
                <a:cxn ang="0">
                  <a:pos x="connsiteX19808" y="connsiteY19808"/>
                </a:cxn>
                <a:cxn ang="0">
                  <a:pos x="connsiteX19809" y="connsiteY19809"/>
                </a:cxn>
                <a:cxn ang="0">
                  <a:pos x="connsiteX19810" y="connsiteY19810"/>
                </a:cxn>
                <a:cxn ang="0">
                  <a:pos x="connsiteX19811" y="connsiteY19811"/>
                </a:cxn>
                <a:cxn ang="0">
                  <a:pos x="connsiteX19812" y="connsiteY19812"/>
                </a:cxn>
                <a:cxn ang="0">
                  <a:pos x="connsiteX19813" y="connsiteY19813"/>
                </a:cxn>
                <a:cxn ang="0">
                  <a:pos x="connsiteX19814" y="connsiteY19814"/>
                </a:cxn>
                <a:cxn ang="0">
                  <a:pos x="connsiteX19815" y="connsiteY19815"/>
                </a:cxn>
                <a:cxn ang="0">
                  <a:pos x="connsiteX19816" y="connsiteY19816"/>
                </a:cxn>
                <a:cxn ang="0">
                  <a:pos x="connsiteX19817" y="connsiteY19817"/>
                </a:cxn>
                <a:cxn ang="0">
                  <a:pos x="connsiteX19818" y="connsiteY19818"/>
                </a:cxn>
                <a:cxn ang="0">
                  <a:pos x="connsiteX19819" y="connsiteY19819"/>
                </a:cxn>
                <a:cxn ang="0">
                  <a:pos x="connsiteX19820" y="connsiteY19820"/>
                </a:cxn>
                <a:cxn ang="0">
                  <a:pos x="connsiteX19821" y="connsiteY19821"/>
                </a:cxn>
                <a:cxn ang="0">
                  <a:pos x="connsiteX19822" y="connsiteY19822"/>
                </a:cxn>
                <a:cxn ang="0">
                  <a:pos x="connsiteX19823" y="connsiteY19823"/>
                </a:cxn>
                <a:cxn ang="0">
                  <a:pos x="connsiteX19824" y="connsiteY19824"/>
                </a:cxn>
                <a:cxn ang="0">
                  <a:pos x="connsiteX19825" y="connsiteY19825"/>
                </a:cxn>
                <a:cxn ang="0">
                  <a:pos x="connsiteX19826" y="connsiteY19826"/>
                </a:cxn>
                <a:cxn ang="0">
                  <a:pos x="connsiteX19827" y="connsiteY19827"/>
                </a:cxn>
                <a:cxn ang="0">
                  <a:pos x="connsiteX19828" y="connsiteY19828"/>
                </a:cxn>
                <a:cxn ang="0">
                  <a:pos x="connsiteX19829" y="connsiteY19829"/>
                </a:cxn>
                <a:cxn ang="0">
                  <a:pos x="connsiteX19830" y="connsiteY19830"/>
                </a:cxn>
                <a:cxn ang="0">
                  <a:pos x="connsiteX19831" y="connsiteY19831"/>
                </a:cxn>
                <a:cxn ang="0">
                  <a:pos x="connsiteX19832" y="connsiteY19832"/>
                </a:cxn>
                <a:cxn ang="0">
                  <a:pos x="connsiteX19833" y="connsiteY19833"/>
                </a:cxn>
                <a:cxn ang="0">
                  <a:pos x="connsiteX19834" y="connsiteY19834"/>
                </a:cxn>
                <a:cxn ang="0">
                  <a:pos x="connsiteX19835" y="connsiteY19835"/>
                </a:cxn>
                <a:cxn ang="0">
                  <a:pos x="connsiteX19836" y="connsiteY19836"/>
                </a:cxn>
                <a:cxn ang="0">
                  <a:pos x="connsiteX19837" y="connsiteY19837"/>
                </a:cxn>
                <a:cxn ang="0">
                  <a:pos x="connsiteX19838" y="connsiteY19838"/>
                </a:cxn>
                <a:cxn ang="0">
                  <a:pos x="connsiteX19839" y="connsiteY19839"/>
                </a:cxn>
                <a:cxn ang="0">
                  <a:pos x="connsiteX19840" y="connsiteY19840"/>
                </a:cxn>
                <a:cxn ang="0">
                  <a:pos x="connsiteX19841" y="connsiteY19841"/>
                </a:cxn>
                <a:cxn ang="0">
                  <a:pos x="connsiteX19842" y="connsiteY19842"/>
                </a:cxn>
                <a:cxn ang="0">
                  <a:pos x="connsiteX19843" y="connsiteY19843"/>
                </a:cxn>
                <a:cxn ang="0">
                  <a:pos x="connsiteX19844" y="connsiteY19844"/>
                </a:cxn>
                <a:cxn ang="0">
                  <a:pos x="connsiteX19845" y="connsiteY19845"/>
                </a:cxn>
                <a:cxn ang="0">
                  <a:pos x="connsiteX19846" y="connsiteY19846"/>
                </a:cxn>
                <a:cxn ang="0">
                  <a:pos x="connsiteX19847" y="connsiteY19847"/>
                </a:cxn>
                <a:cxn ang="0">
                  <a:pos x="connsiteX19848" y="connsiteY19848"/>
                </a:cxn>
                <a:cxn ang="0">
                  <a:pos x="connsiteX19849" y="connsiteY19849"/>
                </a:cxn>
                <a:cxn ang="0">
                  <a:pos x="connsiteX19850" y="connsiteY19850"/>
                </a:cxn>
                <a:cxn ang="0">
                  <a:pos x="connsiteX19851" y="connsiteY19851"/>
                </a:cxn>
                <a:cxn ang="0">
                  <a:pos x="connsiteX19852" y="connsiteY19852"/>
                </a:cxn>
                <a:cxn ang="0">
                  <a:pos x="connsiteX19853" y="connsiteY19853"/>
                </a:cxn>
                <a:cxn ang="0">
                  <a:pos x="connsiteX19854" y="connsiteY19854"/>
                </a:cxn>
                <a:cxn ang="0">
                  <a:pos x="connsiteX19855" y="connsiteY19855"/>
                </a:cxn>
                <a:cxn ang="0">
                  <a:pos x="connsiteX19856" y="connsiteY19856"/>
                </a:cxn>
                <a:cxn ang="0">
                  <a:pos x="connsiteX19857" y="connsiteY19857"/>
                </a:cxn>
                <a:cxn ang="0">
                  <a:pos x="connsiteX19858" y="connsiteY19858"/>
                </a:cxn>
                <a:cxn ang="0">
                  <a:pos x="connsiteX19859" y="connsiteY19859"/>
                </a:cxn>
                <a:cxn ang="0">
                  <a:pos x="connsiteX19860" y="connsiteY19860"/>
                </a:cxn>
                <a:cxn ang="0">
                  <a:pos x="connsiteX19861" y="connsiteY19861"/>
                </a:cxn>
                <a:cxn ang="0">
                  <a:pos x="connsiteX19862" y="connsiteY19862"/>
                </a:cxn>
                <a:cxn ang="0">
                  <a:pos x="connsiteX19863" y="connsiteY19863"/>
                </a:cxn>
                <a:cxn ang="0">
                  <a:pos x="connsiteX19864" y="connsiteY19864"/>
                </a:cxn>
                <a:cxn ang="0">
                  <a:pos x="connsiteX19865" y="connsiteY19865"/>
                </a:cxn>
                <a:cxn ang="0">
                  <a:pos x="connsiteX19866" y="connsiteY19866"/>
                </a:cxn>
                <a:cxn ang="0">
                  <a:pos x="connsiteX19867" y="connsiteY19867"/>
                </a:cxn>
                <a:cxn ang="0">
                  <a:pos x="connsiteX19868" y="connsiteY19868"/>
                </a:cxn>
                <a:cxn ang="0">
                  <a:pos x="connsiteX19869" y="connsiteY19869"/>
                </a:cxn>
                <a:cxn ang="0">
                  <a:pos x="connsiteX19870" y="connsiteY19870"/>
                </a:cxn>
                <a:cxn ang="0">
                  <a:pos x="connsiteX19871" y="connsiteY19871"/>
                </a:cxn>
                <a:cxn ang="0">
                  <a:pos x="connsiteX19872" y="connsiteY19872"/>
                </a:cxn>
                <a:cxn ang="0">
                  <a:pos x="connsiteX19873" y="connsiteY19873"/>
                </a:cxn>
                <a:cxn ang="0">
                  <a:pos x="connsiteX19874" y="connsiteY19874"/>
                </a:cxn>
                <a:cxn ang="0">
                  <a:pos x="connsiteX19875" y="connsiteY19875"/>
                </a:cxn>
                <a:cxn ang="0">
                  <a:pos x="connsiteX19876" y="connsiteY19876"/>
                </a:cxn>
                <a:cxn ang="0">
                  <a:pos x="connsiteX19877" y="connsiteY19877"/>
                </a:cxn>
                <a:cxn ang="0">
                  <a:pos x="connsiteX19878" y="connsiteY19878"/>
                </a:cxn>
                <a:cxn ang="0">
                  <a:pos x="connsiteX19879" y="connsiteY19879"/>
                </a:cxn>
                <a:cxn ang="0">
                  <a:pos x="connsiteX19880" y="connsiteY19880"/>
                </a:cxn>
                <a:cxn ang="0">
                  <a:pos x="connsiteX19881" y="connsiteY19881"/>
                </a:cxn>
                <a:cxn ang="0">
                  <a:pos x="connsiteX19882" y="connsiteY19882"/>
                </a:cxn>
                <a:cxn ang="0">
                  <a:pos x="connsiteX19883" y="connsiteY19883"/>
                </a:cxn>
                <a:cxn ang="0">
                  <a:pos x="connsiteX19884" y="connsiteY19884"/>
                </a:cxn>
                <a:cxn ang="0">
                  <a:pos x="connsiteX19885" y="connsiteY19885"/>
                </a:cxn>
                <a:cxn ang="0">
                  <a:pos x="connsiteX19886" y="connsiteY19886"/>
                </a:cxn>
                <a:cxn ang="0">
                  <a:pos x="connsiteX19887" y="connsiteY19887"/>
                </a:cxn>
                <a:cxn ang="0">
                  <a:pos x="connsiteX19888" y="connsiteY19888"/>
                </a:cxn>
                <a:cxn ang="0">
                  <a:pos x="connsiteX19889" y="connsiteY19889"/>
                </a:cxn>
                <a:cxn ang="0">
                  <a:pos x="connsiteX19890" y="connsiteY19890"/>
                </a:cxn>
                <a:cxn ang="0">
                  <a:pos x="connsiteX19891" y="connsiteY19891"/>
                </a:cxn>
                <a:cxn ang="0">
                  <a:pos x="connsiteX19892" y="connsiteY19892"/>
                </a:cxn>
                <a:cxn ang="0">
                  <a:pos x="connsiteX19893" y="connsiteY19893"/>
                </a:cxn>
                <a:cxn ang="0">
                  <a:pos x="connsiteX19894" y="connsiteY19894"/>
                </a:cxn>
                <a:cxn ang="0">
                  <a:pos x="connsiteX19895" y="connsiteY19895"/>
                </a:cxn>
                <a:cxn ang="0">
                  <a:pos x="connsiteX19896" y="connsiteY19896"/>
                </a:cxn>
                <a:cxn ang="0">
                  <a:pos x="connsiteX19897" y="connsiteY19897"/>
                </a:cxn>
                <a:cxn ang="0">
                  <a:pos x="connsiteX19898" y="connsiteY19898"/>
                </a:cxn>
                <a:cxn ang="0">
                  <a:pos x="connsiteX19899" y="connsiteY19899"/>
                </a:cxn>
                <a:cxn ang="0">
                  <a:pos x="connsiteX19900" y="connsiteY19900"/>
                </a:cxn>
                <a:cxn ang="0">
                  <a:pos x="connsiteX19901" y="connsiteY19901"/>
                </a:cxn>
                <a:cxn ang="0">
                  <a:pos x="connsiteX19902" y="connsiteY19902"/>
                </a:cxn>
                <a:cxn ang="0">
                  <a:pos x="connsiteX19903" y="connsiteY19903"/>
                </a:cxn>
                <a:cxn ang="0">
                  <a:pos x="connsiteX19904" y="connsiteY19904"/>
                </a:cxn>
                <a:cxn ang="0">
                  <a:pos x="connsiteX19905" y="connsiteY19905"/>
                </a:cxn>
                <a:cxn ang="0">
                  <a:pos x="connsiteX19906" y="connsiteY19906"/>
                </a:cxn>
                <a:cxn ang="0">
                  <a:pos x="connsiteX19907" y="connsiteY19907"/>
                </a:cxn>
                <a:cxn ang="0">
                  <a:pos x="connsiteX19908" y="connsiteY19908"/>
                </a:cxn>
                <a:cxn ang="0">
                  <a:pos x="connsiteX19909" y="connsiteY19909"/>
                </a:cxn>
                <a:cxn ang="0">
                  <a:pos x="connsiteX19910" y="connsiteY19910"/>
                </a:cxn>
                <a:cxn ang="0">
                  <a:pos x="connsiteX19911" y="connsiteY19911"/>
                </a:cxn>
                <a:cxn ang="0">
                  <a:pos x="connsiteX19912" y="connsiteY19912"/>
                </a:cxn>
                <a:cxn ang="0">
                  <a:pos x="connsiteX19913" y="connsiteY19913"/>
                </a:cxn>
                <a:cxn ang="0">
                  <a:pos x="connsiteX19914" y="connsiteY19914"/>
                </a:cxn>
                <a:cxn ang="0">
                  <a:pos x="connsiteX19915" y="connsiteY19915"/>
                </a:cxn>
                <a:cxn ang="0">
                  <a:pos x="connsiteX19916" y="connsiteY19916"/>
                </a:cxn>
                <a:cxn ang="0">
                  <a:pos x="connsiteX19917" y="connsiteY19917"/>
                </a:cxn>
                <a:cxn ang="0">
                  <a:pos x="connsiteX19918" y="connsiteY19918"/>
                </a:cxn>
                <a:cxn ang="0">
                  <a:pos x="connsiteX19919" y="connsiteY19919"/>
                </a:cxn>
                <a:cxn ang="0">
                  <a:pos x="connsiteX19920" y="connsiteY19920"/>
                </a:cxn>
                <a:cxn ang="0">
                  <a:pos x="connsiteX19921" y="connsiteY19921"/>
                </a:cxn>
                <a:cxn ang="0">
                  <a:pos x="connsiteX19922" y="connsiteY19922"/>
                </a:cxn>
                <a:cxn ang="0">
                  <a:pos x="connsiteX19923" y="connsiteY19923"/>
                </a:cxn>
                <a:cxn ang="0">
                  <a:pos x="connsiteX19924" y="connsiteY19924"/>
                </a:cxn>
                <a:cxn ang="0">
                  <a:pos x="connsiteX19925" y="connsiteY19925"/>
                </a:cxn>
                <a:cxn ang="0">
                  <a:pos x="connsiteX19926" y="connsiteY19926"/>
                </a:cxn>
                <a:cxn ang="0">
                  <a:pos x="connsiteX19927" y="connsiteY19927"/>
                </a:cxn>
                <a:cxn ang="0">
                  <a:pos x="connsiteX19928" y="connsiteY19928"/>
                </a:cxn>
                <a:cxn ang="0">
                  <a:pos x="connsiteX19929" y="connsiteY19929"/>
                </a:cxn>
                <a:cxn ang="0">
                  <a:pos x="connsiteX19930" y="connsiteY19930"/>
                </a:cxn>
                <a:cxn ang="0">
                  <a:pos x="connsiteX19931" y="connsiteY19931"/>
                </a:cxn>
                <a:cxn ang="0">
                  <a:pos x="connsiteX19932" y="connsiteY19932"/>
                </a:cxn>
                <a:cxn ang="0">
                  <a:pos x="connsiteX19933" y="connsiteY19933"/>
                </a:cxn>
                <a:cxn ang="0">
                  <a:pos x="connsiteX19934" y="connsiteY19934"/>
                </a:cxn>
                <a:cxn ang="0">
                  <a:pos x="connsiteX19935" y="connsiteY19935"/>
                </a:cxn>
                <a:cxn ang="0">
                  <a:pos x="connsiteX19936" y="connsiteY19936"/>
                </a:cxn>
                <a:cxn ang="0">
                  <a:pos x="connsiteX19937" y="connsiteY19937"/>
                </a:cxn>
                <a:cxn ang="0">
                  <a:pos x="connsiteX19938" y="connsiteY19938"/>
                </a:cxn>
                <a:cxn ang="0">
                  <a:pos x="connsiteX19939" y="connsiteY19939"/>
                </a:cxn>
                <a:cxn ang="0">
                  <a:pos x="connsiteX19940" y="connsiteY19940"/>
                </a:cxn>
                <a:cxn ang="0">
                  <a:pos x="connsiteX19941" y="connsiteY19941"/>
                </a:cxn>
                <a:cxn ang="0">
                  <a:pos x="connsiteX19942" y="connsiteY19942"/>
                </a:cxn>
                <a:cxn ang="0">
                  <a:pos x="connsiteX19943" y="connsiteY19943"/>
                </a:cxn>
                <a:cxn ang="0">
                  <a:pos x="connsiteX19944" y="connsiteY19944"/>
                </a:cxn>
                <a:cxn ang="0">
                  <a:pos x="connsiteX19945" y="connsiteY19945"/>
                </a:cxn>
                <a:cxn ang="0">
                  <a:pos x="connsiteX19946" y="connsiteY19946"/>
                </a:cxn>
                <a:cxn ang="0">
                  <a:pos x="connsiteX19947" y="connsiteY19947"/>
                </a:cxn>
                <a:cxn ang="0">
                  <a:pos x="connsiteX19948" y="connsiteY19948"/>
                </a:cxn>
                <a:cxn ang="0">
                  <a:pos x="connsiteX19949" y="connsiteY19949"/>
                </a:cxn>
                <a:cxn ang="0">
                  <a:pos x="connsiteX19950" y="connsiteY19950"/>
                </a:cxn>
                <a:cxn ang="0">
                  <a:pos x="connsiteX19951" y="connsiteY19951"/>
                </a:cxn>
                <a:cxn ang="0">
                  <a:pos x="connsiteX19952" y="connsiteY19952"/>
                </a:cxn>
                <a:cxn ang="0">
                  <a:pos x="connsiteX19953" y="connsiteY19953"/>
                </a:cxn>
                <a:cxn ang="0">
                  <a:pos x="connsiteX19954" y="connsiteY19954"/>
                </a:cxn>
                <a:cxn ang="0">
                  <a:pos x="connsiteX19955" y="connsiteY19955"/>
                </a:cxn>
                <a:cxn ang="0">
                  <a:pos x="connsiteX19956" y="connsiteY19956"/>
                </a:cxn>
                <a:cxn ang="0">
                  <a:pos x="connsiteX19957" y="connsiteY19957"/>
                </a:cxn>
                <a:cxn ang="0">
                  <a:pos x="connsiteX19958" y="connsiteY19958"/>
                </a:cxn>
                <a:cxn ang="0">
                  <a:pos x="connsiteX19959" y="connsiteY19959"/>
                </a:cxn>
                <a:cxn ang="0">
                  <a:pos x="connsiteX19960" y="connsiteY19960"/>
                </a:cxn>
                <a:cxn ang="0">
                  <a:pos x="connsiteX19961" y="connsiteY19961"/>
                </a:cxn>
                <a:cxn ang="0">
                  <a:pos x="connsiteX19962" y="connsiteY19962"/>
                </a:cxn>
                <a:cxn ang="0">
                  <a:pos x="connsiteX19963" y="connsiteY19963"/>
                </a:cxn>
                <a:cxn ang="0">
                  <a:pos x="connsiteX19964" y="connsiteY19964"/>
                </a:cxn>
                <a:cxn ang="0">
                  <a:pos x="connsiteX19965" y="connsiteY19965"/>
                </a:cxn>
                <a:cxn ang="0">
                  <a:pos x="connsiteX19966" y="connsiteY19966"/>
                </a:cxn>
                <a:cxn ang="0">
                  <a:pos x="connsiteX19967" y="connsiteY19967"/>
                </a:cxn>
                <a:cxn ang="0">
                  <a:pos x="connsiteX19968" y="connsiteY19968"/>
                </a:cxn>
                <a:cxn ang="0">
                  <a:pos x="connsiteX19969" y="connsiteY19969"/>
                </a:cxn>
                <a:cxn ang="0">
                  <a:pos x="connsiteX19970" y="connsiteY19970"/>
                </a:cxn>
                <a:cxn ang="0">
                  <a:pos x="connsiteX19971" y="connsiteY19971"/>
                </a:cxn>
                <a:cxn ang="0">
                  <a:pos x="connsiteX19972" y="connsiteY19972"/>
                </a:cxn>
                <a:cxn ang="0">
                  <a:pos x="connsiteX19973" y="connsiteY19973"/>
                </a:cxn>
                <a:cxn ang="0">
                  <a:pos x="connsiteX19974" y="connsiteY19974"/>
                </a:cxn>
                <a:cxn ang="0">
                  <a:pos x="connsiteX19975" y="connsiteY19975"/>
                </a:cxn>
                <a:cxn ang="0">
                  <a:pos x="connsiteX19976" y="connsiteY19976"/>
                </a:cxn>
                <a:cxn ang="0">
                  <a:pos x="connsiteX19977" y="connsiteY19977"/>
                </a:cxn>
                <a:cxn ang="0">
                  <a:pos x="connsiteX19978" y="connsiteY19978"/>
                </a:cxn>
                <a:cxn ang="0">
                  <a:pos x="connsiteX19979" y="connsiteY19979"/>
                </a:cxn>
                <a:cxn ang="0">
                  <a:pos x="connsiteX19980" y="connsiteY19980"/>
                </a:cxn>
                <a:cxn ang="0">
                  <a:pos x="connsiteX19981" y="connsiteY19981"/>
                </a:cxn>
                <a:cxn ang="0">
                  <a:pos x="connsiteX19982" y="connsiteY19982"/>
                </a:cxn>
                <a:cxn ang="0">
                  <a:pos x="connsiteX19983" y="connsiteY19983"/>
                </a:cxn>
                <a:cxn ang="0">
                  <a:pos x="connsiteX19984" y="connsiteY19984"/>
                </a:cxn>
                <a:cxn ang="0">
                  <a:pos x="connsiteX19985" y="connsiteY19985"/>
                </a:cxn>
                <a:cxn ang="0">
                  <a:pos x="connsiteX19986" y="connsiteY19986"/>
                </a:cxn>
                <a:cxn ang="0">
                  <a:pos x="connsiteX19987" y="connsiteY19987"/>
                </a:cxn>
                <a:cxn ang="0">
                  <a:pos x="connsiteX19988" y="connsiteY19988"/>
                </a:cxn>
                <a:cxn ang="0">
                  <a:pos x="connsiteX19989" y="connsiteY19989"/>
                </a:cxn>
                <a:cxn ang="0">
                  <a:pos x="connsiteX19990" y="connsiteY19990"/>
                </a:cxn>
                <a:cxn ang="0">
                  <a:pos x="connsiteX19991" y="connsiteY19991"/>
                </a:cxn>
                <a:cxn ang="0">
                  <a:pos x="connsiteX19992" y="connsiteY19992"/>
                </a:cxn>
                <a:cxn ang="0">
                  <a:pos x="connsiteX19993" y="connsiteY19993"/>
                </a:cxn>
                <a:cxn ang="0">
                  <a:pos x="connsiteX19994" y="connsiteY19994"/>
                </a:cxn>
                <a:cxn ang="0">
                  <a:pos x="connsiteX19995" y="connsiteY19995"/>
                </a:cxn>
                <a:cxn ang="0">
                  <a:pos x="connsiteX19996" y="connsiteY19996"/>
                </a:cxn>
                <a:cxn ang="0">
                  <a:pos x="connsiteX19997" y="connsiteY19997"/>
                </a:cxn>
                <a:cxn ang="0">
                  <a:pos x="connsiteX19998" y="connsiteY19998"/>
                </a:cxn>
                <a:cxn ang="0">
                  <a:pos x="connsiteX19999" y="connsiteY19999"/>
                </a:cxn>
                <a:cxn ang="0">
                  <a:pos x="connsiteX20000" y="connsiteY20000"/>
                </a:cxn>
                <a:cxn ang="0">
                  <a:pos x="connsiteX20001" y="connsiteY20001"/>
                </a:cxn>
                <a:cxn ang="0">
                  <a:pos x="connsiteX20002" y="connsiteY20002"/>
                </a:cxn>
                <a:cxn ang="0">
                  <a:pos x="connsiteX20003" y="connsiteY20003"/>
                </a:cxn>
                <a:cxn ang="0">
                  <a:pos x="connsiteX20004" y="connsiteY20004"/>
                </a:cxn>
                <a:cxn ang="0">
                  <a:pos x="connsiteX20005" y="connsiteY20005"/>
                </a:cxn>
                <a:cxn ang="0">
                  <a:pos x="connsiteX20006" y="connsiteY20006"/>
                </a:cxn>
                <a:cxn ang="0">
                  <a:pos x="connsiteX20007" y="connsiteY20007"/>
                </a:cxn>
                <a:cxn ang="0">
                  <a:pos x="connsiteX20008" y="connsiteY20008"/>
                </a:cxn>
                <a:cxn ang="0">
                  <a:pos x="connsiteX20009" y="connsiteY20009"/>
                </a:cxn>
                <a:cxn ang="0">
                  <a:pos x="connsiteX20010" y="connsiteY20010"/>
                </a:cxn>
                <a:cxn ang="0">
                  <a:pos x="connsiteX20011" y="connsiteY20011"/>
                </a:cxn>
                <a:cxn ang="0">
                  <a:pos x="connsiteX20012" y="connsiteY20012"/>
                </a:cxn>
                <a:cxn ang="0">
                  <a:pos x="connsiteX20013" y="connsiteY20013"/>
                </a:cxn>
                <a:cxn ang="0">
                  <a:pos x="connsiteX20014" y="connsiteY20014"/>
                </a:cxn>
                <a:cxn ang="0">
                  <a:pos x="connsiteX20015" y="connsiteY20015"/>
                </a:cxn>
                <a:cxn ang="0">
                  <a:pos x="connsiteX20016" y="connsiteY20016"/>
                </a:cxn>
                <a:cxn ang="0">
                  <a:pos x="connsiteX20017" y="connsiteY20017"/>
                </a:cxn>
                <a:cxn ang="0">
                  <a:pos x="connsiteX20018" y="connsiteY20018"/>
                </a:cxn>
                <a:cxn ang="0">
                  <a:pos x="connsiteX20019" y="connsiteY20019"/>
                </a:cxn>
                <a:cxn ang="0">
                  <a:pos x="connsiteX20020" y="connsiteY20020"/>
                </a:cxn>
                <a:cxn ang="0">
                  <a:pos x="connsiteX20021" y="connsiteY20021"/>
                </a:cxn>
                <a:cxn ang="0">
                  <a:pos x="connsiteX20022" y="connsiteY20022"/>
                </a:cxn>
                <a:cxn ang="0">
                  <a:pos x="connsiteX20023" y="connsiteY20023"/>
                </a:cxn>
                <a:cxn ang="0">
                  <a:pos x="connsiteX20024" y="connsiteY20024"/>
                </a:cxn>
                <a:cxn ang="0">
                  <a:pos x="connsiteX20025" y="connsiteY20025"/>
                </a:cxn>
                <a:cxn ang="0">
                  <a:pos x="connsiteX20026" y="connsiteY20026"/>
                </a:cxn>
                <a:cxn ang="0">
                  <a:pos x="connsiteX20027" y="connsiteY20027"/>
                </a:cxn>
                <a:cxn ang="0">
                  <a:pos x="connsiteX20028" y="connsiteY20028"/>
                </a:cxn>
                <a:cxn ang="0">
                  <a:pos x="connsiteX20029" y="connsiteY20029"/>
                </a:cxn>
                <a:cxn ang="0">
                  <a:pos x="connsiteX20030" y="connsiteY20030"/>
                </a:cxn>
                <a:cxn ang="0">
                  <a:pos x="connsiteX20031" y="connsiteY20031"/>
                </a:cxn>
                <a:cxn ang="0">
                  <a:pos x="connsiteX20032" y="connsiteY20032"/>
                </a:cxn>
                <a:cxn ang="0">
                  <a:pos x="connsiteX20033" y="connsiteY20033"/>
                </a:cxn>
                <a:cxn ang="0">
                  <a:pos x="connsiteX20034" y="connsiteY20034"/>
                </a:cxn>
                <a:cxn ang="0">
                  <a:pos x="connsiteX20035" y="connsiteY20035"/>
                </a:cxn>
                <a:cxn ang="0">
                  <a:pos x="connsiteX20036" y="connsiteY20036"/>
                </a:cxn>
                <a:cxn ang="0">
                  <a:pos x="connsiteX20037" y="connsiteY20037"/>
                </a:cxn>
                <a:cxn ang="0">
                  <a:pos x="connsiteX20038" y="connsiteY20038"/>
                </a:cxn>
                <a:cxn ang="0">
                  <a:pos x="connsiteX20039" y="connsiteY20039"/>
                </a:cxn>
                <a:cxn ang="0">
                  <a:pos x="connsiteX20040" y="connsiteY20040"/>
                </a:cxn>
                <a:cxn ang="0">
                  <a:pos x="connsiteX20041" y="connsiteY20041"/>
                </a:cxn>
                <a:cxn ang="0">
                  <a:pos x="connsiteX20042" y="connsiteY20042"/>
                </a:cxn>
                <a:cxn ang="0">
                  <a:pos x="connsiteX20043" y="connsiteY20043"/>
                </a:cxn>
                <a:cxn ang="0">
                  <a:pos x="connsiteX20044" y="connsiteY20044"/>
                </a:cxn>
                <a:cxn ang="0">
                  <a:pos x="connsiteX20045" y="connsiteY20045"/>
                </a:cxn>
                <a:cxn ang="0">
                  <a:pos x="connsiteX20046" y="connsiteY20046"/>
                </a:cxn>
                <a:cxn ang="0">
                  <a:pos x="connsiteX20047" y="connsiteY20047"/>
                </a:cxn>
                <a:cxn ang="0">
                  <a:pos x="connsiteX20048" y="connsiteY20048"/>
                </a:cxn>
                <a:cxn ang="0">
                  <a:pos x="connsiteX20049" y="connsiteY20049"/>
                </a:cxn>
                <a:cxn ang="0">
                  <a:pos x="connsiteX20050" y="connsiteY20050"/>
                </a:cxn>
                <a:cxn ang="0">
                  <a:pos x="connsiteX20051" y="connsiteY20051"/>
                </a:cxn>
                <a:cxn ang="0">
                  <a:pos x="connsiteX20052" y="connsiteY20052"/>
                </a:cxn>
                <a:cxn ang="0">
                  <a:pos x="connsiteX20053" y="connsiteY20053"/>
                </a:cxn>
                <a:cxn ang="0">
                  <a:pos x="connsiteX20054" y="connsiteY20054"/>
                </a:cxn>
                <a:cxn ang="0">
                  <a:pos x="connsiteX20055" y="connsiteY20055"/>
                </a:cxn>
                <a:cxn ang="0">
                  <a:pos x="connsiteX20056" y="connsiteY20056"/>
                </a:cxn>
                <a:cxn ang="0">
                  <a:pos x="connsiteX20057" y="connsiteY20057"/>
                </a:cxn>
                <a:cxn ang="0">
                  <a:pos x="connsiteX20058" y="connsiteY20058"/>
                </a:cxn>
                <a:cxn ang="0">
                  <a:pos x="connsiteX20059" y="connsiteY20059"/>
                </a:cxn>
                <a:cxn ang="0">
                  <a:pos x="connsiteX20060" y="connsiteY20060"/>
                </a:cxn>
                <a:cxn ang="0">
                  <a:pos x="connsiteX20061" y="connsiteY20061"/>
                </a:cxn>
                <a:cxn ang="0">
                  <a:pos x="connsiteX20062" y="connsiteY20062"/>
                </a:cxn>
                <a:cxn ang="0">
                  <a:pos x="connsiteX20063" y="connsiteY20063"/>
                </a:cxn>
                <a:cxn ang="0">
                  <a:pos x="connsiteX20064" y="connsiteY20064"/>
                </a:cxn>
                <a:cxn ang="0">
                  <a:pos x="connsiteX20065" y="connsiteY20065"/>
                </a:cxn>
                <a:cxn ang="0">
                  <a:pos x="connsiteX20066" y="connsiteY20066"/>
                </a:cxn>
                <a:cxn ang="0">
                  <a:pos x="connsiteX20067" y="connsiteY20067"/>
                </a:cxn>
                <a:cxn ang="0">
                  <a:pos x="connsiteX20068" y="connsiteY20068"/>
                </a:cxn>
                <a:cxn ang="0">
                  <a:pos x="connsiteX20069" y="connsiteY20069"/>
                </a:cxn>
                <a:cxn ang="0">
                  <a:pos x="connsiteX20070" y="connsiteY20070"/>
                </a:cxn>
                <a:cxn ang="0">
                  <a:pos x="connsiteX20071" y="connsiteY20071"/>
                </a:cxn>
                <a:cxn ang="0">
                  <a:pos x="connsiteX20072" y="connsiteY20072"/>
                </a:cxn>
                <a:cxn ang="0">
                  <a:pos x="connsiteX20073" y="connsiteY20073"/>
                </a:cxn>
                <a:cxn ang="0">
                  <a:pos x="connsiteX20074" y="connsiteY20074"/>
                </a:cxn>
                <a:cxn ang="0">
                  <a:pos x="connsiteX20075" y="connsiteY20075"/>
                </a:cxn>
                <a:cxn ang="0">
                  <a:pos x="connsiteX20076" y="connsiteY20076"/>
                </a:cxn>
                <a:cxn ang="0">
                  <a:pos x="connsiteX20077" y="connsiteY20077"/>
                </a:cxn>
                <a:cxn ang="0">
                  <a:pos x="connsiteX20078" y="connsiteY20078"/>
                </a:cxn>
                <a:cxn ang="0">
                  <a:pos x="connsiteX20079" y="connsiteY20079"/>
                </a:cxn>
                <a:cxn ang="0">
                  <a:pos x="connsiteX20080" y="connsiteY20080"/>
                </a:cxn>
                <a:cxn ang="0">
                  <a:pos x="connsiteX20081" y="connsiteY20081"/>
                </a:cxn>
                <a:cxn ang="0">
                  <a:pos x="connsiteX20082" y="connsiteY20082"/>
                </a:cxn>
                <a:cxn ang="0">
                  <a:pos x="connsiteX20083" y="connsiteY20083"/>
                </a:cxn>
                <a:cxn ang="0">
                  <a:pos x="connsiteX20084" y="connsiteY20084"/>
                </a:cxn>
                <a:cxn ang="0">
                  <a:pos x="connsiteX20085" y="connsiteY20085"/>
                </a:cxn>
                <a:cxn ang="0">
                  <a:pos x="connsiteX20086" y="connsiteY20086"/>
                </a:cxn>
                <a:cxn ang="0">
                  <a:pos x="connsiteX20087" y="connsiteY20087"/>
                </a:cxn>
                <a:cxn ang="0">
                  <a:pos x="connsiteX20088" y="connsiteY20088"/>
                </a:cxn>
                <a:cxn ang="0">
                  <a:pos x="connsiteX20089" y="connsiteY20089"/>
                </a:cxn>
                <a:cxn ang="0">
                  <a:pos x="connsiteX20090" y="connsiteY20090"/>
                </a:cxn>
                <a:cxn ang="0">
                  <a:pos x="connsiteX20091" y="connsiteY20091"/>
                </a:cxn>
                <a:cxn ang="0">
                  <a:pos x="connsiteX20092" y="connsiteY20092"/>
                </a:cxn>
                <a:cxn ang="0">
                  <a:pos x="connsiteX20093" y="connsiteY20093"/>
                </a:cxn>
                <a:cxn ang="0">
                  <a:pos x="connsiteX20094" y="connsiteY20094"/>
                </a:cxn>
                <a:cxn ang="0">
                  <a:pos x="connsiteX20095" y="connsiteY20095"/>
                </a:cxn>
                <a:cxn ang="0">
                  <a:pos x="connsiteX20096" y="connsiteY20096"/>
                </a:cxn>
                <a:cxn ang="0">
                  <a:pos x="connsiteX20097" y="connsiteY20097"/>
                </a:cxn>
                <a:cxn ang="0">
                  <a:pos x="connsiteX20098" y="connsiteY20098"/>
                </a:cxn>
                <a:cxn ang="0">
                  <a:pos x="connsiteX20099" y="connsiteY20099"/>
                </a:cxn>
                <a:cxn ang="0">
                  <a:pos x="connsiteX20100" y="connsiteY20100"/>
                </a:cxn>
                <a:cxn ang="0">
                  <a:pos x="connsiteX20101" y="connsiteY20101"/>
                </a:cxn>
                <a:cxn ang="0">
                  <a:pos x="connsiteX20102" y="connsiteY20102"/>
                </a:cxn>
                <a:cxn ang="0">
                  <a:pos x="connsiteX20103" y="connsiteY20103"/>
                </a:cxn>
                <a:cxn ang="0">
                  <a:pos x="connsiteX20104" y="connsiteY20104"/>
                </a:cxn>
                <a:cxn ang="0">
                  <a:pos x="connsiteX20105" y="connsiteY20105"/>
                </a:cxn>
                <a:cxn ang="0">
                  <a:pos x="connsiteX20106" y="connsiteY20106"/>
                </a:cxn>
                <a:cxn ang="0">
                  <a:pos x="connsiteX20107" y="connsiteY20107"/>
                </a:cxn>
                <a:cxn ang="0">
                  <a:pos x="connsiteX20108" y="connsiteY20108"/>
                </a:cxn>
                <a:cxn ang="0">
                  <a:pos x="connsiteX20109" y="connsiteY20109"/>
                </a:cxn>
                <a:cxn ang="0">
                  <a:pos x="connsiteX20110" y="connsiteY20110"/>
                </a:cxn>
                <a:cxn ang="0">
                  <a:pos x="connsiteX20111" y="connsiteY20111"/>
                </a:cxn>
                <a:cxn ang="0">
                  <a:pos x="connsiteX20112" y="connsiteY20112"/>
                </a:cxn>
                <a:cxn ang="0">
                  <a:pos x="connsiteX20113" y="connsiteY20113"/>
                </a:cxn>
                <a:cxn ang="0">
                  <a:pos x="connsiteX20114" y="connsiteY20114"/>
                </a:cxn>
                <a:cxn ang="0">
                  <a:pos x="connsiteX20115" y="connsiteY20115"/>
                </a:cxn>
                <a:cxn ang="0">
                  <a:pos x="connsiteX20116" y="connsiteY20116"/>
                </a:cxn>
                <a:cxn ang="0">
                  <a:pos x="connsiteX20117" y="connsiteY20117"/>
                </a:cxn>
                <a:cxn ang="0">
                  <a:pos x="connsiteX20118" y="connsiteY20118"/>
                </a:cxn>
                <a:cxn ang="0">
                  <a:pos x="connsiteX20119" y="connsiteY20119"/>
                </a:cxn>
                <a:cxn ang="0">
                  <a:pos x="connsiteX20120" y="connsiteY20120"/>
                </a:cxn>
                <a:cxn ang="0">
                  <a:pos x="connsiteX20121" y="connsiteY20121"/>
                </a:cxn>
                <a:cxn ang="0">
                  <a:pos x="connsiteX20122" y="connsiteY20122"/>
                </a:cxn>
                <a:cxn ang="0">
                  <a:pos x="connsiteX20123" y="connsiteY20123"/>
                </a:cxn>
                <a:cxn ang="0">
                  <a:pos x="connsiteX20124" y="connsiteY20124"/>
                </a:cxn>
                <a:cxn ang="0">
                  <a:pos x="connsiteX20125" y="connsiteY20125"/>
                </a:cxn>
                <a:cxn ang="0">
                  <a:pos x="connsiteX20126" y="connsiteY20126"/>
                </a:cxn>
                <a:cxn ang="0">
                  <a:pos x="connsiteX20127" y="connsiteY20127"/>
                </a:cxn>
                <a:cxn ang="0">
                  <a:pos x="connsiteX20128" y="connsiteY20128"/>
                </a:cxn>
                <a:cxn ang="0">
                  <a:pos x="connsiteX20129" y="connsiteY20129"/>
                </a:cxn>
                <a:cxn ang="0">
                  <a:pos x="connsiteX20130" y="connsiteY20130"/>
                </a:cxn>
                <a:cxn ang="0">
                  <a:pos x="connsiteX20131" y="connsiteY20131"/>
                </a:cxn>
                <a:cxn ang="0">
                  <a:pos x="connsiteX20132" y="connsiteY20132"/>
                </a:cxn>
                <a:cxn ang="0">
                  <a:pos x="connsiteX20133" y="connsiteY20133"/>
                </a:cxn>
                <a:cxn ang="0">
                  <a:pos x="connsiteX20134" y="connsiteY20134"/>
                </a:cxn>
                <a:cxn ang="0">
                  <a:pos x="connsiteX20135" y="connsiteY20135"/>
                </a:cxn>
                <a:cxn ang="0">
                  <a:pos x="connsiteX20136" y="connsiteY20136"/>
                </a:cxn>
                <a:cxn ang="0">
                  <a:pos x="connsiteX20137" y="connsiteY20137"/>
                </a:cxn>
                <a:cxn ang="0">
                  <a:pos x="connsiteX20138" y="connsiteY20138"/>
                </a:cxn>
                <a:cxn ang="0">
                  <a:pos x="connsiteX20139" y="connsiteY20139"/>
                </a:cxn>
                <a:cxn ang="0">
                  <a:pos x="connsiteX20140" y="connsiteY20140"/>
                </a:cxn>
                <a:cxn ang="0">
                  <a:pos x="connsiteX20141" y="connsiteY20141"/>
                </a:cxn>
                <a:cxn ang="0">
                  <a:pos x="connsiteX20142" y="connsiteY20142"/>
                </a:cxn>
                <a:cxn ang="0">
                  <a:pos x="connsiteX20143" y="connsiteY20143"/>
                </a:cxn>
                <a:cxn ang="0">
                  <a:pos x="connsiteX20144" y="connsiteY20144"/>
                </a:cxn>
                <a:cxn ang="0">
                  <a:pos x="connsiteX20145" y="connsiteY20145"/>
                </a:cxn>
                <a:cxn ang="0">
                  <a:pos x="connsiteX20146" y="connsiteY20146"/>
                </a:cxn>
                <a:cxn ang="0">
                  <a:pos x="connsiteX20147" y="connsiteY20147"/>
                </a:cxn>
                <a:cxn ang="0">
                  <a:pos x="connsiteX20148" y="connsiteY20148"/>
                </a:cxn>
                <a:cxn ang="0">
                  <a:pos x="connsiteX20149" y="connsiteY20149"/>
                </a:cxn>
                <a:cxn ang="0">
                  <a:pos x="connsiteX20150" y="connsiteY20150"/>
                </a:cxn>
                <a:cxn ang="0">
                  <a:pos x="connsiteX20151" y="connsiteY20151"/>
                </a:cxn>
                <a:cxn ang="0">
                  <a:pos x="connsiteX20152" y="connsiteY20152"/>
                </a:cxn>
                <a:cxn ang="0">
                  <a:pos x="connsiteX20153" y="connsiteY20153"/>
                </a:cxn>
                <a:cxn ang="0">
                  <a:pos x="connsiteX20154" y="connsiteY20154"/>
                </a:cxn>
                <a:cxn ang="0">
                  <a:pos x="connsiteX20155" y="connsiteY20155"/>
                </a:cxn>
                <a:cxn ang="0">
                  <a:pos x="connsiteX20156" y="connsiteY20156"/>
                </a:cxn>
                <a:cxn ang="0">
                  <a:pos x="connsiteX20157" y="connsiteY20157"/>
                </a:cxn>
                <a:cxn ang="0">
                  <a:pos x="connsiteX20158" y="connsiteY20158"/>
                </a:cxn>
                <a:cxn ang="0">
                  <a:pos x="connsiteX20159" y="connsiteY20159"/>
                </a:cxn>
                <a:cxn ang="0">
                  <a:pos x="connsiteX20160" y="connsiteY20160"/>
                </a:cxn>
                <a:cxn ang="0">
                  <a:pos x="connsiteX20161" y="connsiteY20161"/>
                </a:cxn>
                <a:cxn ang="0">
                  <a:pos x="connsiteX20162" y="connsiteY20162"/>
                </a:cxn>
                <a:cxn ang="0">
                  <a:pos x="connsiteX20163" y="connsiteY20163"/>
                </a:cxn>
                <a:cxn ang="0">
                  <a:pos x="connsiteX20164" y="connsiteY20164"/>
                </a:cxn>
                <a:cxn ang="0">
                  <a:pos x="connsiteX20165" y="connsiteY20165"/>
                </a:cxn>
                <a:cxn ang="0">
                  <a:pos x="connsiteX20166" y="connsiteY20166"/>
                </a:cxn>
                <a:cxn ang="0">
                  <a:pos x="connsiteX20167" y="connsiteY20167"/>
                </a:cxn>
                <a:cxn ang="0">
                  <a:pos x="connsiteX20168" y="connsiteY20168"/>
                </a:cxn>
                <a:cxn ang="0">
                  <a:pos x="connsiteX20169" y="connsiteY20169"/>
                </a:cxn>
                <a:cxn ang="0">
                  <a:pos x="connsiteX20170" y="connsiteY20170"/>
                </a:cxn>
                <a:cxn ang="0">
                  <a:pos x="connsiteX20171" y="connsiteY20171"/>
                </a:cxn>
                <a:cxn ang="0">
                  <a:pos x="connsiteX20172" y="connsiteY20172"/>
                </a:cxn>
                <a:cxn ang="0">
                  <a:pos x="connsiteX20173" y="connsiteY20173"/>
                </a:cxn>
                <a:cxn ang="0">
                  <a:pos x="connsiteX20174" y="connsiteY20174"/>
                </a:cxn>
                <a:cxn ang="0">
                  <a:pos x="connsiteX20175" y="connsiteY20175"/>
                </a:cxn>
                <a:cxn ang="0">
                  <a:pos x="connsiteX20176" y="connsiteY20176"/>
                </a:cxn>
                <a:cxn ang="0">
                  <a:pos x="connsiteX20177" y="connsiteY20177"/>
                </a:cxn>
                <a:cxn ang="0">
                  <a:pos x="connsiteX20178" y="connsiteY20178"/>
                </a:cxn>
                <a:cxn ang="0">
                  <a:pos x="connsiteX20179" y="connsiteY20179"/>
                </a:cxn>
                <a:cxn ang="0">
                  <a:pos x="connsiteX20180" y="connsiteY20180"/>
                </a:cxn>
                <a:cxn ang="0">
                  <a:pos x="connsiteX20181" y="connsiteY20181"/>
                </a:cxn>
                <a:cxn ang="0">
                  <a:pos x="connsiteX20182" y="connsiteY20182"/>
                </a:cxn>
                <a:cxn ang="0">
                  <a:pos x="connsiteX20183" y="connsiteY20183"/>
                </a:cxn>
                <a:cxn ang="0">
                  <a:pos x="connsiteX20184" y="connsiteY20184"/>
                </a:cxn>
                <a:cxn ang="0">
                  <a:pos x="connsiteX20185" y="connsiteY20185"/>
                </a:cxn>
                <a:cxn ang="0">
                  <a:pos x="connsiteX20186" y="connsiteY20186"/>
                </a:cxn>
                <a:cxn ang="0">
                  <a:pos x="connsiteX20187" y="connsiteY20187"/>
                </a:cxn>
                <a:cxn ang="0">
                  <a:pos x="connsiteX20188" y="connsiteY20188"/>
                </a:cxn>
                <a:cxn ang="0">
                  <a:pos x="connsiteX20189" y="connsiteY20189"/>
                </a:cxn>
                <a:cxn ang="0">
                  <a:pos x="connsiteX20190" y="connsiteY20190"/>
                </a:cxn>
                <a:cxn ang="0">
                  <a:pos x="connsiteX20191" y="connsiteY20191"/>
                </a:cxn>
                <a:cxn ang="0">
                  <a:pos x="connsiteX20192" y="connsiteY20192"/>
                </a:cxn>
                <a:cxn ang="0">
                  <a:pos x="connsiteX20193" y="connsiteY20193"/>
                </a:cxn>
                <a:cxn ang="0">
                  <a:pos x="connsiteX20194" y="connsiteY20194"/>
                </a:cxn>
                <a:cxn ang="0">
                  <a:pos x="connsiteX20195" y="connsiteY20195"/>
                </a:cxn>
                <a:cxn ang="0">
                  <a:pos x="connsiteX20196" y="connsiteY20196"/>
                </a:cxn>
                <a:cxn ang="0">
                  <a:pos x="connsiteX20197" y="connsiteY20197"/>
                </a:cxn>
                <a:cxn ang="0">
                  <a:pos x="connsiteX20198" y="connsiteY20198"/>
                </a:cxn>
                <a:cxn ang="0">
                  <a:pos x="connsiteX20199" y="connsiteY20199"/>
                </a:cxn>
                <a:cxn ang="0">
                  <a:pos x="connsiteX20200" y="connsiteY20200"/>
                </a:cxn>
                <a:cxn ang="0">
                  <a:pos x="connsiteX20201" y="connsiteY20201"/>
                </a:cxn>
                <a:cxn ang="0">
                  <a:pos x="connsiteX20202" y="connsiteY20202"/>
                </a:cxn>
                <a:cxn ang="0">
                  <a:pos x="connsiteX20203" y="connsiteY20203"/>
                </a:cxn>
                <a:cxn ang="0">
                  <a:pos x="connsiteX20204" y="connsiteY20204"/>
                </a:cxn>
                <a:cxn ang="0">
                  <a:pos x="connsiteX20205" y="connsiteY20205"/>
                </a:cxn>
                <a:cxn ang="0">
                  <a:pos x="connsiteX20206" y="connsiteY20206"/>
                </a:cxn>
                <a:cxn ang="0">
                  <a:pos x="connsiteX20207" y="connsiteY20207"/>
                </a:cxn>
                <a:cxn ang="0">
                  <a:pos x="connsiteX20208" y="connsiteY20208"/>
                </a:cxn>
                <a:cxn ang="0">
                  <a:pos x="connsiteX20209" y="connsiteY20209"/>
                </a:cxn>
                <a:cxn ang="0">
                  <a:pos x="connsiteX20210" y="connsiteY20210"/>
                </a:cxn>
                <a:cxn ang="0">
                  <a:pos x="connsiteX20211" y="connsiteY20211"/>
                </a:cxn>
                <a:cxn ang="0">
                  <a:pos x="connsiteX20212" y="connsiteY20212"/>
                </a:cxn>
                <a:cxn ang="0">
                  <a:pos x="connsiteX20213" y="connsiteY20213"/>
                </a:cxn>
                <a:cxn ang="0">
                  <a:pos x="connsiteX20214" y="connsiteY20214"/>
                </a:cxn>
                <a:cxn ang="0">
                  <a:pos x="connsiteX20215" y="connsiteY20215"/>
                </a:cxn>
                <a:cxn ang="0">
                  <a:pos x="connsiteX20216" y="connsiteY20216"/>
                </a:cxn>
                <a:cxn ang="0">
                  <a:pos x="connsiteX20217" y="connsiteY20217"/>
                </a:cxn>
                <a:cxn ang="0">
                  <a:pos x="connsiteX20218" y="connsiteY20218"/>
                </a:cxn>
                <a:cxn ang="0">
                  <a:pos x="connsiteX20219" y="connsiteY20219"/>
                </a:cxn>
                <a:cxn ang="0">
                  <a:pos x="connsiteX20220" y="connsiteY20220"/>
                </a:cxn>
                <a:cxn ang="0">
                  <a:pos x="connsiteX20221" y="connsiteY20221"/>
                </a:cxn>
                <a:cxn ang="0">
                  <a:pos x="connsiteX20222" y="connsiteY20222"/>
                </a:cxn>
                <a:cxn ang="0">
                  <a:pos x="connsiteX20223" y="connsiteY20223"/>
                </a:cxn>
                <a:cxn ang="0">
                  <a:pos x="connsiteX20224" y="connsiteY20224"/>
                </a:cxn>
                <a:cxn ang="0">
                  <a:pos x="connsiteX20225" y="connsiteY20225"/>
                </a:cxn>
                <a:cxn ang="0">
                  <a:pos x="connsiteX20226" y="connsiteY20226"/>
                </a:cxn>
                <a:cxn ang="0">
                  <a:pos x="connsiteX20227" y="connsiteY20227"/>
                </a:cxn>
                <a:cxn ang="0">
                  <a:pos x="connsiteX20228" y="connsiteY20228"/>
                </a:cxn>
                <a:cxn ang="0">
                  <a:pos x="connsiteX20229" y="connsiteY20229"/>
                </a:cxn>
                <a:cxn ang="0">
                  <a:pos x="connsiteX20230" y="connsiteY20230"/>
                </a:cxn>
                <a:cxn ang="0">
                  <a:pos x="connsiteX20231" y="connsiteY20231"/>
                </a:cxn>
                <a:cxn ang="0">
                  <a:pos x="connsiteX20232" y="connsiteY20232"/>
                </a:cxn>
                <a:cxn ang="0">
                  <a:pos x="connsiteX20233" y="connsiteY20233"/>
                </a:cxn>
                <a:cxn ang="0">
                  <a:pos x="connsiteX20234" y="connsiteY20234"/>
                </a:cxn>
                <a:cxn ang="0">
                  <a:pos x="connsiteX20235" y="connsiteY20235"/>
                </a:cxn>
                <a:cxn ang="0">
                  <a:pos x="connsiteX20236" y="connsiteY20236"/>
                </a:cxn>
                <a:cxn ang="0">
                  <a:pos x="connsiteX20237" y="connsiteY20237"/>
                </a:cxn>
                <a:cxn ang="0">
                  <a:pos x="connsiteX20238" y="connsiteY20238"/>
                </a:cxn>
                <a:cxn ang="0">
                  <a:pos x="connsiteX20239" y="connsiteY20239"/>
                </a:cxn>
                <a:cxn ang="0">
                  <a:pos x="connsiteX20240" y="connsiteY20240"/>
                </a:cxn>
                <a:cxn ang="0">
                  <a:pos x="connsiteX20241" y="connsiteY20241"/>
                </a:cxn>
                <a:cxn ang="0">
                  <a:pos x="connsiteX20242" y="connsiteY20242"/>
                </a:cxn>
                <a:cxn ang="0">
                  <a:pos x="connsiteX20243" y="connsiteY20243"/>
                </a:cxn>
                <a:cxn ang="0">
                  <a:pos x="connsiteX20244" y="connsiteY20244"/>
                </a:cxn>
                <a:cxn ang="0">
                  <a:pos x="connsiteX20245" y="connsiteY20245"/>
                </a:cxn>
                <a:cxn ang="0">
                  <a:pos x="connsiteX20246" y="connsiteY20246"/>
                </a:cxn>
                <a:cxn ang="0">
                  <a:pos x="connsiteX20247" y="connsiteY20247"/>
                </a:cxn>
                <a:cxn ang="0">
                  <a:pos x="connsiteX20248" y="connsiteY20248"/>
                </a:cxn>
                <a:cxn ang="0">
                  <a:pos x="connsiteX20249" y="connsiteY20249"/>
                </a:cxn>
                <a:cxn ang="0">
                  <a:pos x="connsiteX20250" y="connsiteY20250"/>
                </a:cxn>
                <a:cxn ang="0">
                  <a:pos x="connsiteX20251" y="connsiteY20251"/>
                </a:cxn>
                <a:cxn ang="0">
                  <a:pos x="connsiteX20252" y="connsiteY20252"/>
                </a:cxn>
                <a:cxn ang="0">
                  <a:pos x="connsiteX20253" y="connsiteY20253"/>
                </a:cxn>
                <a:cxn ang="0">
                  <a:pos x="connsiteX20254" y="connsiteY20254"/>
                </a:cxn>
                <a:cxn ang="0">
                  <a:pos x="connsiteX20255" y="connsiteY20255"/>
                </a:cxn>
                <a:cxn ang="0">
                  <a:pos x="connsiteX20256" y="connsiteY20256"/>
                </a:cxn>
                <a:cxn ang="0">
                  <a:pos x="connsiteX20257" y="connsiteY20257"/>
                </a:cxn>
                <a:cxn ang="0">
                  <a:pos x="connsiteX20258" y="connsiteY20258"/>
                </a:cxn>
                <a:cxn ang="0">
                  <a:pos x="connsiteX20259" y="connsiteY20259"/>
                </a:cxn>
                <a:cxn ang="0">
                  <a:pos x="connsiteX20260" y="connsiteY20260"/>
                </a:cxn>
                <a:cxn ang="0">
                  <a:pos x="connsiteX20261" y="connsiteY20261"/>
                </a:cxn>
                <a:cxn ang="0">
                  <a:pos x="connsiteX20262" y="connsiteY20262"/>
                </a:cxn>
                <a:cxn ang="0">
                  <a:pos x="connsiteX20263" y="connsiteY20263"/>
                </a:cxn>
                <a:cxn ang="0">
                  <a:pos x="connsiteX20264" y="connsiteY20264"/>
                </a:cxn>
                <a:cxn ang="0">
                  <a:pos x="connsiteX20265" y="connsiteY20265"/>
                </a:cxn>
                <a:cxn ang="0">
                  <a:pos x="connsiteX20266" y="connsiteY20266"/>
                </a:cxn>
                <a:cxn ang="0">
                  <a:pos x="connsiteX20267" y="connsiteY20267"/>
                </a:cxn>
                <a:cxn ang="0">
                  <a:pos x="connsiteX20268" y="connsiteY20268"/>
                </a:cxn>
                <a:cxn ang="0">
                  <a:pos x="connsiteX20269" y="connsiteY20269"/>
                </a:cxn>
                <a:cxn ang="0">
                  <a:pos x="connsiteX20270" y="connsiteY20270"/>
                </a:cxn>
                <a:cxn ang="0">
                  <a:pos x="connsiteX20271" y="connsiteY20271"/>
                </a:cxn>
                <a:cxn ang="0">
                  <a:pos x="connsiteX20272" y="connsiteY20272"/>
                </a:cxn>
                <a:cxn ang="0">
                  <a:pos x="connsiteX20273" y="connsiteY20273"/>
                </a:cxn>
                <a:cxn ang="0">
                  <a:pos x="connsiteX20274" y="connsiteY20274"/>
                </a:cxn>
                <a:cxn ang="0">
                  <a:pos x="connsiteX20275" y="connsiteY20275"/>
                </a:cxn>
                <a:cxn ang="0">
                  <a:pos x="connsiteX20276" y="connsiteY20276"/>
                </a:cxn>
                <a:cxn ang="0">
                  <a:pos x="connsiteX20277" y="connsiteY20277"/>
                </a:cxn>
                <a:cxn ang="0">
                  <a:pos x="connsiteX20278" y="connsiteY20278"/>
                </a:cxn>
                <a:cxn ang="0">
                  <a:pos x="connsiteX20279" y="connsiteY20279"/>
                </a:cxn>
                <a:cxn ang="0">
                  <a:pos x="connsiteX20280" y="connsiteY20280"/>
                </a:cxn>
                <a:cxn ang="0">
                  <a:pos x="connsiteX20281" y="connsiteY20281"/>
                </a:cxn>
                <a:cxn ang="0">
                  <a:pos x="connsiteX20282" y="connsiteY20282"/>
                </a:cxn>
                <a:cxn ang="0">
                  <a:pos x="connsiteX20283" y="connsiteY20283"/>
                </a:cxn>
                <a:cxn ang="0">
                  <a:pos x="connsiteX20284" y="connsiteY20284"/>
                </a:cxn>
                <a:cxn ang="0">
                  <a:pos x="connsiteX20285" y="connsiteY20285"/>
                </a:cxn>
                <a:cxn ang="0">
                  <a:pos x="connsiteX20286" y="connsiteY20286"/>
                </a:cxn>
                <a:cxn ang="0">
                  <a:pos x="connsiteX20287" y="connsiteY20287"/>
                </a:cxn>
                <a:cxn ang="0">
                  <a:pos x="connsiteX20288" y="connsiteY20288"/>
                </a:cxn>
                <a:cxn ang="0">
                  <a:pos x="connsiteX20289" y="connsiteY20289"/>
                </a:cxn>
                <a:cxn ang="0">
                  <a:pos x="connsiteX20290" y="connsiteY20290"/>
                </a:cxn>
                <a:cxn ang="0">
                  <a:pos x="connsiteX20291" y="connsiteY20291"/>
                </a:cxn>
                <a:cxn ang="0">
                  <a:pos x="connsiteX20292" y="connsiteY20292"/>
                </a:cxn>
                <a:cxn ang="0">
                  <a:pos x="connsiteX20293" y="connsiteY20293"/>
                </a:cxn>
                <a:cxn ang="0">
                  <a:pos x="connsiteX20294" y="connsiteY20294"/>
                </a:cxn>
                <a:cxn ang="0">
                  <a:pos x="connsiteX20295" y="connsiteY20295"/>
                </a:cxn>
                <a:cxn ang="0">
                  <a:pos x="connsiteX20296" y="connsiteY20296"/>
                </a:cxn>
                <a:cxn ang="0">
                  <a:pos x="connsiteX20297" y="connsiteY20297"/>
                </a:cxn>
                <a:cxn ang="0">
                  <a:pos x="connsiteX20298" y="connsiteY20298"/>
                </a:cxn>
                <a:cxn ang="0">
                  <a:pos x="connsiteX20299" y="connsiteY20299"/>
                </a:cxn>
                <a:cxn ang="0">
                  <a:pos x="connsiteX20300" y="connsiteY20300"/>
                </a:cxn>
                <a:cxn ang="0">
                  <a:pos x="connsiteX20301" y="connsiteY20301"/>
                </a:cxn>
                <a:cxn ang="0">
                  <a:pos x="connsiteX20302" y="connsiteY20302"/>
                </a:cxn>
                <a:cxn ang="0">
                  <a:pos x="connsiteX20303" y="connsiteY20303"/>
                </a:cxn>
                <a:cxn ang="0">
                  <a:pos x="connsiteX20304" y="connsiteY20304"/>
                </a:cxn>
                <a:cxn ang="0">
                  <a:pos x="connsiteX20305" y="connsiteY20305"/>
                </a:cxn>
                <a:cxn ang="0">
                  <a:pos x="connsiteX20306" y="connsiteY20306"/>
                </a:cxn>
                <a:cxn ang="0">
                  <a:pos x="connsiteX20307" y="connsiteY20307"/>
                </a:cxn>
                <a:cxn ang="0">
                  <a:pos x="connsiteX20308" y="connsiteY20308"/>
                </a:cxn>
                <a:cxn ang="0">
                  <a:pos x="connsiteX20309" y="connsiteY20309"/>
                </a:cxn>
                <a:cxn ang="0">
                  <a:pos x="connsiteX20310" y="connsiteY20310"/>
                </a:cxn>
                <a:cxn ang="0">
                  <a:pos x="connsiteX20311" y="connsiteY20311"/>
                </a:cxn>
                <a:cxn ang="0">
                  <a:pos x="connsiteX20312" y="connsiteY20312"/>
                </a:cxn>
                <a:cxn ang="0">
                  <a:pos x="connsiteX20313" y="connsiteY20313"/>
                </a:cxn>
                <a:cxn ang="0">
                  <a:pos x="connsiteX20314" y="connsiteY20314"/>
                </a:cxn>
                <a:cxn ang="0">
                  <a:pos x="connsiteX20315" y="connsiteY20315"/>
                </a:cxn>
                <a:cxn ang="0">
                  <a:pos x="connsiteX20316" y="connsiteY20316"/>
                </a:cxn>
                <a:cxn ang="0">
                  <a:pos x="connsiteX20317" y="connsiteY20317"/>
                </a:cxn>
                <a:cxn ang="0">
                  <a:pos x="connsiteX20318" y="connsiteY20318"/>
                </a:cxn>
                <a:cxn ang="0">
                  <a:pos x="connsiteX20319" y="connsiteY20319"/>
                </a:cxn>
                <a:cxn ang="0">
                  <a:pos x="connsiteX20320" y="connsiteY20320"/>
                </a:cxn>
                <a:cxn ang="0">
                  <a:pos x="connsiteX20321" y="connsiteY20321"/>
                </a:cxn>
                <a:cxn ang="0">
                  <a:pos x="connsiteX20322" y="connsiteY20322"/>
                </a:cxn>
                <a:cxn ang="0">
                  <a:pos x="connsiteX20323" y="connsiteY20323"/>
                </a:cxn>
                <a:cxn ang="0">
                  <a:pos x="connsiteX20324" y="connsiteY20324"/>
                </a:cxn>
                <a:cxn ang="0">
                  <a:pos x="connsiteX20325" y="connsiteY20325"/>
                </a:cxn>
                <a:cxn ang="0">
                  <a:pos x="connsiteX20326" y="connsiteY20326"/>
                </a:cxn>
                <a:cxn ang="0">
                  <a:pos x="connsiteX20327" y="connsiteY20327"/>
                </a:cxn>
                <a:cxn ang="0">
                  <a:pos x="connsiteX20328" y="connsiteY20328"/>
                </a:cxn>
                <a:cxn ang="0">
                  <a:pos x="connsiteX20329" y="connsiteY20329"/>
                </a:cxn>
                <a:cxn ang="0">
                  <a:pos x="connsiteX20330" y="connsiteY20330"/>
                </a:cxn>
                <a:cxn ang="0">
                  <a:pos x="connsiteX20331" y="connsiteY20331"/>
                </a:cxn>
                <a:cxn ang="0">
                  <a:pos x="connsiteX20332" y="connsiteY20332"/>
                </a:cxn>
                <a:cxn ang="0">
                  <a:pos x="connsiteX20333" y="connsiteY20333"/>
                </a:cxn>
                <a:cxn ang="0">
                  <a:pos x="connsiteX20334" y="connsiteY20334"/>
                </a:cxn>
                <a:cxn ang="0">
                  <a:pos x="connsiteX20335" y="connsiteY20335"/>
                </a:cxn>
                <a:cxn ang="0">
                  <a:pos x="connsiteX20336" y="connsiteY20336"/>
                </a:cxn>
                <a:cxn ang="0">
                  <a:pos x="connsiteX20337" y="connsiteY20337"/>
                </a:cxn>
                <a:cxn ang="0">
                  <a:pos x="connsiteX20338" y="connsiteY20338"/>
                </a:cxn>
                <a:cxn ang="0">
                  <a:pos x="connsiteX20339" y="connsiteY20339"/>
                </a:cxn>
                <a:cxn ang="0">
                  <a:pos x="connsiteX20340" y="connsiteY20340"/>
                </a:cxn>
                <a:cxn ang="0">
                  <a:pos x="connsiteX20341" y="connsiteY20341"/>
                </a:cxn>
                <a:cxn ang="0">
                  <a:pos x="connsiteX20342" y="connsiteY20342"/>
                </a:cxn>
                <a:cxn ang="0">
                  <a:pos x="connsiteX20343" y="connsiteY20343"/>
                </a:cxn>
                <a:cxn ang="0">
                  <a:pos x="connsiteX20344" y="connsiteY20344"/>
                </a:cxn>
                <a:cxn ang="0">
                  <a:pos x="connsiteX20345" y="connsiteY20345"/>
                </a:cxn>
                <a:cxn ang="0">
                  <a:pos x="connsiteX20346" y="connsiteY20346"/>
                </a:cxn>
                <a:cxn ang="0">
                  <a:pos x="connsiteX20347" y="connsiteY20347"/>
                </a:cxn>
                <a:cxn ang="0">
                  <a:pos x="connsiteX20348" y="connsiteY20348"/>
                </a:cxn>
                <a:cxn ang="0">
                  <a:pos x="connsiteX20349" y="connsiteY20349"/>
                </a:cxn>
                <a:cxn ang="0">
                  <a:pos x="connsiteX20350" y="connsiteY20350"/>
                </a:cxn>
                <a:cxn ang="0">
                  <a:pos x="connsiteX20351" y="connsiteY20351"/>
                </a:cxn>
                <a:cxn ang="0">
                  <a:pos x="connsiteX20352" y="connsiteY20352"/>
                </a:cxn>
                <a:cxn ang="0">
                  <a:pos x="connsiteX20353" y="connsiteY20353"/>
                </a:cxn>
                <a:cxn ang="0">
                  <a:pos x="connsiteX20354" y="connsiteY20354"/>
                </a:cxn>
                <a:cxn ang="0">
                  <a:pos x="connsiteX20355" y="connsiteY20355"/>
                </a:cxn>
                <a:cxn ang="0">
                  <a:pos x="connsiteX20356" y="connsiteY20356"/>
                </a:cxn>
                <a:cxn ang="0">
                  <a:pos x="connsiteX20357" y="connsiteY20357"/>
                </a:cxn>
                <a:cxn ang="0">
                  <a:pos x="connsiteX20358" y="connsiteY20358"/>
                </a:cxn>
                <a:cxn ang="0">
                  <a:pos x="connsiteX20359" y="connsiteY20359"/>
                </a:cxn>
                <a:cxn ang="0">
                  <a:pos x="connsiteX20360" y="connsiteY20360"/>
                </a:cxn>
                <a:cxn ang="0">
                  <a:pos x="connsiteX20361" y="connsiteY20361"/>
                </a:cxn>
                <a:cxn ang="0">
                  <a:pos x="connsiteX20362" y="connsiteY20362"/>
                </a:cxn>
                <a:cxn ang="0">
                  <a:pos x="connsiteX20363" y="connsiteY20363"/>
                </a:cxn>
                <a:cxn ang="0">
                  <a:pos x="connsiteX20364" y="connsiteY20364"/>
                </a:cxn>
                <a:cxn ang="0">
                  <a:pos x="connsiteX20365" y="connsiteY20365"/>
                </a:cxn>
                <a:cxn ang="0">
                  <a:pos x="connsiteX20366" y="connsiteY20366"/>
                </a:cxn>
                <a:cxn ang="0">
                  <a:pos x="connsiteX20367" y="connsiteY20367"/>
                </a:cxn>
                <a:cxn ang="0">
                  <a:pos x="connsiteX20368" y="connsiteY20368"/>
                </a:cxn>
                <a:cxn ang="0">
                  <a:pos x="connsiteX20369" y="connsiteY20369"/>
                </a:cxn>
                <a:cxn ang="0">
                  <a:pos x="connsiteX20370" y="connsiteY20370"/>
                </a:cxn>
                <a:cxn ang="0">
                  <a:pos x="connsiteX20371" y="connsiteY20371"/>
                </a:cxn>
                <a:cxn ang="0">
                  <a:pos x="connsiteX20372" y="connsiteY20372"/>
                </a:cxn>
                <a:cxn ang="0">
                  <a:pos x="connsiteX20373" y="connsiteY20373"/>
                </a:cxn>
                <a:cxn ang="0">
                  <a:pos x="connsiteX20374" y="connsiteY20374"/>
                </a:cxn>
                <a:cxn ang="0">
                  <a:pos x="connsiteX20375" y="connsiteY20375"/>
                </a:cxn>
                <a:cxn ang="0">
                  <a:pos x="connsiteX20376" y="connsiteY20376"/>
                </a:cxn>
                <a:cxn ang="0">
                  <a:pos x="connsiteX20377" y="connsiteY20377"/>
                </a:cxn>
                <a:cxn ang="0">
                  <a:pos x="connsiteX20378" y="connsiteY20378"/>
                </a:cxn>
                <a:cxn ang="0">
                  <a:pos x="connsiteX20379" y="connsiteY20379"/>
                </a:cxn>
                <a:cxn ang="0">
                  <a:pos x="connsiteX20380" y="connsiteY20380"/>
                </a:cxn>
                <a:cxn ang="0">
                  <a:pos x="connsiteX20381" y="connsiteY20381"/>
                </a:cxn>
                <a:cxn ang="0">
                  <a:pos x="connsiteX20382" y="connsiteY20382"/>
                </a:cxn>
                <a:cxn ang="0">
                  <a:pos x="connsiteX20383" y="connsiteY20383"/>
                </a:cxn>
                <a:cxn ang="0">
                  <a:pos x="connsiteX20384" y="connsiteY20384"/>
                </a:cxn>
                <a:cxn ang="0">
                  <a:pos x="connsiteX20385" y="connsiteY20385"/>
                </a:cxn>
                <a:cxn ang="0">
                  <a:pos x="connsiteX20386" y="connsiteY20386"/>
                </a:cxn>
                <a:cxn ang="0">
                  <a:pos x="connsiteX20387" y="connsiteY20387"/>
                </a:cxn>
                <a:cxn ang="0">
                  <a:pos x="connsiteX20388" y="connsiteY20388"/>
                </a:cxn>
                <a:cxn ang="0">
                  <a:pos x="connsiteX20389" y="connsiteY20389"/>
                </a:cxn>
                <a:cxn ang="0">
                  <a:pos x="connsiteX20390" y="connsiteY20390"/>
                </a:cxn>
                <a:cxn ang="0">
                  <a:pos x="connsiteX20391" y="connsiteY20391"/>
                </a:cxn>
                <a:cxn ang="0">
                  <a:pos x="connsiteX20392" y="connsiteY20392"/>
                </a:cxn>
                <a:cxn ang="0">
                  <a:pos x="connsiteX20393" y="connsiteY20393"/>
                </a:cxn>
                <a:cxn ang="0">
                  <a:pos x="connsiteX20394" y="connsiteY20394"/>
                </a:cxn>
                <a:cxn ang="0">
                  <a:pos x="connsiteX20395" y="connsiteY20395"/>
                </a:cxn>
                <a:cxn ang="0">
                  <a:pos x="connsiteX20396" y="connsiteY20396"/>
                </a:cxn>
                <a:cxn ang="0">
                  <a:pos x="connsiteX20397" y="connsiteY20397"/>
                </a:cxn>
                <a:cxn ang="0">
                  <a:pos x="connsiteX20398" y="connsiteY20398"/>
                </a:cxn>
                <a:cxn ang="0">
                  <a:pos x="connsiteX20399" y="connsiteY20399"/>
                </a:cxn>
                <a:cxn ang="0">
                  <a:pos x="connsiteX20400" y="connsiteY20400"/>
                </a:cxn>
                <a:cxn ang="0">
                  <a:pos x="connsiteX20401" y="connsiteY20401"/>
                </a:cxn>
                <a:cxn ang="0">
                  <a:pos x="connsiteX20402" y="connsiteY20402"/>
                </a:cxn>
                <a:cxn ang="0">
                  <a:pos x="connsiteX20403" y="connsiteY20403"/>
                </a:cxn>
                <a:cxn ang="0">
                  <a:pos x="connsiteX20404" y="connsiteY20404"/>
                </a:cxn>
                <a:cxn ang="0">
                  <a:pos x="connsiteX20405" y="connsiteY20405"/>
                </a:cxn>
                <a:cxn ang="0">
                  <a:pos x="connsiteX20406" y="connsiteY20406"/>
                </a:cxn>
                <a:cxn ang="0">
                  <a:pos x="connsiteX20407" y="connsiteY20407"/>
                </a:cxn>
                <a:cxn ang="0">
                  <a:pos x="connsiteX20408" y="connsiteY20408"/>
                </a:cxn>
                <a:cxn ang="0">
                  <a:pos x="connsiteX20409" y="connsiteY20409"/>
                </a:cxn>
                <a:cxn ang="0">
                  <a:pos x="connsiteX20410" y="connsiteY20410"/>
                </a:cxn>
                <a:cxn ang="0">
                  <a:pos x="connsiteX20411" y="connsiteY20411"/>
                </a:cxn>
                <a:cxn ang="0">
                  <a:pos x="connsiteX20412" y="connsiteY20412"/>
                </a:cxn>
                <a:cxn ang="0">
                  <a:pos x="connsiteX20413" y="connsiteY20413"/>
                </a:cxn>
                <a:cxn ang="0">
                  <a:pos x="connsiteX20414" y="connsiteY20414"/>
                </a:cxn>
                <a:cxn ang="0">
                  <a:pos x="connsiteX20415" y="connsiteY20415"/>
                </a:cxn>
                <a:cxn ang="0">
                  <a:pos x="connsiteX20416" y="connsiteY20416"/>
                </a:cxn>
                <a:cxn ang="0">
                  <a:pos x="connsiteX20417" y="connsiteY20417"/>
                </a:cxn>
                <a:cxn ang="0">
                  <a:pos x="connsiteX20418" y="connsiteY20418"/>
                </a:cxn>
                <a:cxn ang="0">
                  <a:pos x="connsiteX20419" y="connsiteY20419"/>
                </a:cxn>
                <a:cxn ang="0">
                  <a:pos x="connsiteX20420" y="connsiteY20420"/>
                </a:cxn>
                <a:cxn ang="0">
                  <a:pos x="connsiteX20421" y="connsiteY20421"/>
                </a:cxn>
                <a:cxn ang="0">
                  <a:pos x="connsiteX20422" y="connsiteY20422"/>
                </a:cxn>
                <a:cxn ang="0">
                  <a:pos x="connsiteX20423" y="connsiteY20423"/>
                </a:cxn>
                <a:cxn ang="0">
                  <a:pos x="connsiteX20424" y="connsiteY20424"/>
                </a:cxn>
                <a:cxn ang="0">
                  <a:pos x="connsiteX20425" y="connsiteY20425"/>
                </a:cxn>
                <a:cxn ang="0">
                  <a:pos x="connsiteX20426" y="connsiteY20426"/>
                </a:cxn>
                <a:cxn ang="0">
                  <a:pos x="connsiteX20427" y="connsiteY20427"/>
                </a:cxn>
                <a:cxn ang="0">
                  <a:pos x="connsiteX20428" y="connsiteY20428"/>
                </a:cxn>
                <a:cxn ang="0">
                  <a:pos x="connsiteX20429" y="connsiteY20429"/>
                </a:cxn>
                <a:cxn ang="0">
                  <a:pos x="connsiteX20430" y="connsiteY20430"/>
                </a:cxn>
                <a:cxn ang="0">
                  <a:pos x="connsiteX20431" y="connsiteY20431"/>
                </a:cxn>
                <a:cxn ang="0">
                  <a:pos x="connsiteX20432" y="connsiteY20432"/>
                </a:cxn>
                <a:cxn ang="0">
                  <a:pos x="connsiteX20433" y="connsiteY20433"/>
                </a:cxn>
                <a:cxn ang="0">
                  <a:pos x="connsiteX20434" y="connsiteY20434"/>
                </a:cxn>
                <a:cxn ang="0">
                  <a:pos x="connsiteX20435" y="connsiteY20435"/>
                </a:cxn>
                <a:cxn ang="0">
                  <a:pos x="connsiteX20436" y="connsiteY20436"/>
                </a:cxn>
                <a:cxn ang="0">
                  <a:pos x="connsiteX20437" y="connsiteY20437"/>
                </a:cxn>
                <a:cxn ang="0">
                  <a:pos x="connsiteX20438" y="connsiteY20438"/>
                </a:cxn>
                <a:cxn ang="0">
                  <a:pos x="connsiteX20439" y="connsiteY20439"/>
                </a:cxn>
                <a:cxn ang="0">
                  <a:pos x="connsiteX20440" y="connsiteY20440"/>
                </a:cxn>
                <a:cxn ang="0">
                  <a:pos x="connsiteX20441" y="connsiteY20441"/>
                </a:cxn>
                <a:cxn ang="0">
                  <a:pos x="connsiteX20442" y="connsiteY20442"/>
                </a:cxn>
                <a:cxn ang="0">
                  <a:pos x="connsiteX20443" y="connsiteY20443"/>
                </a:cxn>
                <a:cxn ang="0">
                  <a:pos x="connsiteX20444" y="connsiteY20444"/>
                </a:cxn>
                <a:cxn ang="0">
                  <a:pos x="connsiteX20445" y="connsiteY20445"/>
                </a:cxn>
                <a:cxn ang="0">
                  <a:pos x="connsiteX20446" y="connsiteY20446"/>
                </a:cxn>
                <a:cxn ang="0">
                  <a:pos x="connsiteX20447" y="connsiteY20447"/>
                </a:cxn>
                <a:cxn ang="0">
                  <a:pos x="connsiteX20448" y="connsiteY20448"/>
                </a:cxn>
                <a:cxn ang="0">
                  <a:pos x="connsiteX20449" y="connsiteY20449"/>
                </a:cxn>
                <a:cxn ang="0">
                  <a:pos x="connsiteX20450" y="connsiteY20450"/>
                </a:cxn>
                <a:cxn ang="0">
                  <a:pos x="connsiteX20451" y="connsiteY20451"/>
                </a:cxn>
                <a:cxn ang="0">
                  <a:pos x="connsiteX20452" y="connsiteY20452"/>
                </a:cxn>
                <a:cxn ang="0">
                  <a:pos x="connsiteX20453" y="connsiteY20453"/>
                </a:cxn>
                <a:cxn ang="0">
                  <a:pos x="connsiteX20454" y="connsiteY20454"/>
                </a:cxn>
                <a:cxn ang="0">
                  <a:pos x="connsiteX20455" y="connsiteY20455"/>
                </a:cxn>
                <a:cxn ang="0">
                  <a:pos x="connsiteX20456" y="connsiteY20456"/>
                </a:cxn>
                <a:cxn ang="0">
                  <a:pos x="connsiteX20457" y="connsiteY20457"/>
                </a:cxn>
                <a:cxn ang="0">
                  <a:pos x="connsiteX20458" y="connsiteY20458"/>
                </a:cxn>
                <a:cxn ang="0">
                  <a:pos x="connsiteX20459" y="connsiteY20459"/>
                </a:cxn>
                <a:cxn ang="0">
                  <a:pos x="connsiteX20460" y="connsiteY20460"/>
                </a:cxn>
                <a:cxn ang="0">
                  <a:pos x="connsiteX20461" y="connsiteY20461"/>
                </a:cxn>
                <a:cxn ang="0">
                  <a:pos x="connsiteX20462" y="connsiteY20462"/>
                </a:cxn>
                <a:cxn ang="0">
                  <a:pos x="connsiteX20463" y="connsiteY20463"/>
                </a:cxn>
                <a:cxn ang="0">
                  <a:pos x="connsiteX20464" y="connsiteY20464"/>
                </a:cxn>
                <a:cxn ang="0">
                  <a:pos x="connsiteX20465" y="connsiteY20465"/>
                </a:cxn>
                <a:cxn ang="0">
                  <a:pos x="connsiteX20466" y="connsiteY20466"/>
                </a:cxn>
                <a:cxn ang="0">
                  <a:pos x="connsiteX20467" y="connsiteY20467"/>
                </a:cxn>
                <a:cxn ang="0">
                  <a:pos x="connsiteX20468" y="connsiteY20468"/>
                </a:cxn>
                <a:cxn ang="0">
                  <a:pos x="connsiteX20469" y="connsiteY20469"/>
                </a:cxn>
                <a:cxn ang="0">
                  <a:pos x="connsiteX20470" y="connsiteY20470"/>
                </a:cxn>
                <a:cxn ang="0">
                  <a:pos x="connsiteX20471" y="connsiteY20471"/>
                </a:cxn>
                <a:cxn ang="0">
                  <a:pos x="connsiteX20472" y="connsiteY20472"/>
                </a:cxn>
                <a:cxn ang="0">
                  <a:pos x="connsiteX20473" y="connsiteY20473"/>
                </a:cxn>
                <a:cxn ang="0">
                  <a:pos x="connsiteX20474" y="connsiteY20474"/>
                </a:cxn>
                <a:cxn ang="0">
                  <a:pos x="connsiteX20475" y="connsiteY20475"/>
                </a:cxn>
                <a:cxn ang="0">
                  <a:pos x="connsiteX20476" y="connsiteY20476"/>
                </a:cxn>
                <a:cxn ang="0">
                  <a:pos x="connsiteX20477" y="connsiteY20477"/>
                </a:cxn>
                <a:cxn ang="0">
                  <a:pos x="connsiteX20478" y="connsiteY20478"/>
                </a:cxn>
                <a:cxn ang="0">
                  <a:pos x="connsiteX20479" y="connsiteY20479"/>
                </a:cxn>
                <a:cxn ang="0">
                  <a:pos x="connsiteX20480" y="connsiteY20480"/>
                </a:cxn>
                <a:cxn ang="0">
                  <a:pos x="connsiteX20481" y="connsiteY20481"/>
                </a:cxn>
                <a:cxn ang="0">
                  <a:pos x="connsiteX20482" y="connsiteY20482"/>
                </a:cxn>
                <a:cxn ang="0">
                  <a:pos x="connsiteX20483" y="connsiteY20483"/>
                </a:cxn>
                <a:cxn ang="0">
                  <a:pos x="connsiteX20484" y="connsiteY20484"/>
                </a:cxn>
                <a:cxn ang="0">
                  <a:pos x="connsiteX20485" y="connsiteY20485"/>
                </a:cxn>
                <a:cxn ang="0">
                  <a:pos x="connsiteX20486" y="connsiteY20486"/>
                </a:cxn>
                <a:cxn ang="0">
                  <a:pos x="connsiteX20487" y="connsiteY20487"/>
                </a:cxn>
                <a:cxn ang="0">
                  <a:pos x="connsiteX20488" y="connsiteY20488"/>
                </a:cxn>
                <a:cxn ang="0">
                  <a:pos x="connsiteX20489" y="connsiteY20489"/>
                </a:cxn>
                <a:cxn ang="0">
                  <a:pos x="connsiteX20490" y="connsiteY20490"/>
                </a:cxn>
                <a:cxn ang="0">
                  <a:pos x="connsiteX20491" y="connsiteY20491"/>
                </a:cxn>
                <a:cxn ang="0">
                  <a:pos x="connsiteX20492" y="connsiteY20492"/>
                </a:cxn>
                <a:cxn ang="0">
                  <a:pos x="connsiteX20493" y="connsiteY20493"/>
                </a:cxn>
                <a:cxn ang="0">
                  <a:pos x="connsiteX20494" y="connsiteY20494"/>
                </a:cxn>
                <a:cxn ang="0">
                  <a:pos x="connsiteX20495" y="connsiteY20495"/>
                </a:cxn>
                <a:cxn ang="0">
                  <a:pos x="connsiteX20496" y="connsiteY20496"/>
                </a:cxn>
                <a:cxn ang="0">
                  <a:pos x="connsiteX20497" y="connsiteY20497"/>
                </a:cxn>
                <a:cxn ang="0">
                  <a:pos x="connsiteX20498" y="connsiteY20498"/>
                </a:cxn>
                <a:cxn ang="0">
                  <a:pos x="connsiteX20499" y="connsiteY20499"/>
                </a:cxn>
                <a:cxn ang="0">
                  <a:pos x="connsiteX20500" y="connsiteY20500"/>
                </a:cxn>
                <a:cxn ang="0">
                  <a:pos x="connsiteX20501" y="connsiteY20501"/>
                </a:cxn>
                <a:cxn ang="0">
                  <a:pos x="connsiteX20502" y="connsiteY20502"/>
                </a:cxn>
                <a:cxn ang="0">
                  <a:pos x="connsiteX20503" y="connsiteY20503"/>
                </a:cxn>
                <a:cxn ang="0">
                  <a:pos x="connsiteX20504" y="connsiteY20504"/>
                </a:cxn>
                <a:cxn ang="0">
                  <a:pos x="connsiteX20505" y="connsiteY20505"/>
                </a:cxn>
                <a:cxn ang="0">
                  <a:pos x="connsiteX20506" y="connsiteY20506"/>
                </a:cxn>
                <a:cxn ang="0">
                  <a:pos x="connsiteX20507" y="connsiteY20507"/>
                </a:cxn>
                <a:cxn ang="0">
                  <a:pos x="connsiteX20508" y="connsiteY20508"/>
                </a:cxn>
                <a:cxn ang="0">
                  <a:pos x="connsiteX20509" y="connsiteY20509"/>
                </a:cxn>
                <a:cxn ang="0">
                  <a:pos x="connsiteX20510" y="connsiteY20510"/>
                </a:cxn>
                <a:cxn ang="0">
                  <a:pos x="connsiteX20511" y="connsiteY20511"/>
                </a:cxn>
                <a:cxn ang="0">
                  <a:pos x="connsiteX20512" y="connsiteY20512"/>
                </a:cxn>
                <a:cxn ang="0">
                  <a:pos x="connsiteX20513" y="connsiteY20513"/>
                </a:cxn>
                <a:cxn ang="0">
                  <a:pos x="connsiteX20514" y="connsiteY20514"/>
                </a:cxn>
                <a:cxn ang="0">
                  <a:pos x="connsiteX20515" y="connsiteY20515"/>
                </a:cxn>
                <a:cxn ang="0">
                  <a:pos x="connsiteX20516" y="connsiteY20516"/>
                </a:cxn>
                <a:cxn ang="0">
                  <a:pos x="connsiteX20517" y="connsiteY20517"/>
                </a:cxn>
                <a:cxn ang="0">
                  <a:pos x="connsiteX20518" y="connsiteY20518"/>
                </a:cxn>
                <a:cxn ang="0">
                  <a:pos x="connsiteX20519" y="connsiteY20519"/>
                </a:cxn>
                <a:cxn ang="0">
                  <a:pos x="connsiteX20520" y="connsiteY20520"/>
                </a:cxn>
                <a:cxn ang="0">
                  <a:pos x="connsiteX20521" y="connsiteY20521"/>
                </a:cxn>
                <a:cxn ang="0">
                  <a:pos x="connsiteX20522" y="connsiteY20522"/>
                </a:cxn>
                <a:cxn ang="0">
                  <a:pos x="connsiteX20523" y="connsiteY20523"/>
                </a:cxn>
                <a:cxn ang="0">
                  <a:pos x="connsiteX20524" y="connsiteY20524"/>
                </a:cxn>
                <a:cxn ang="0">
                  <a:pos x="connsiteX20525" y="connsiteY20525"/>
                </a:cxn>
                <a:cxn ang="0">
                  <a:pos x="connsiteX20526" y="connsiteY20526"/>
                </a:cxn>
                <a:cxn ang="0">
                  <a:pos x="connsiteX20527" y="connsiteY20527"/>
                </a:cxn>
                <a:cxn ang="0">
                  <a:pos x="connsiteX20528" y="connsiteY20528"/>
                </a:cxn>
                <a:cxn ang="0">
                  <a:pos x="connsiteX20529" y="connsiteY20529"/>
                </a:cxn>
                <a:cxn ang="0">
                  <a:pos x="connsiteX20530" y="connsiteY20530"/>
                </a:cxn>
                <a:cxn ang="0">
                  <a:pos x="connsiteX20531" y="connsiteY20531"/>
                </a:cxn>
                <a:cxn ang="0">
                  <a:pos x="connsiteX20532" y="connsiteY20532"/>
                </a:cxn>
                <a:cxn ang="0">
                  <a:pos x="connsiteX20533" y="connsiteY20533"/>
                </a:cxn>
                <a:cxn ang="0">
                  <a:pos x="connsiteX20534" y="connsiteY20534"/>
                </a:cxn>
                <a:cxn ang="0">
                  <a:pos x="connsiteX20535" y="connsiteY20535"/>
                </a:cxn>
                <a:cxn ang="0">
                  <a:pos x="connsiteX20536" y="connsiteY20536"/>
                </a:cxn>
                <a:cxn ang="0">
                  <a:pos x="connsiteX20537" y="connsiteY20537"/>
                </a:cxn>
                <a:cxn ang="0">
                  <a:pos x="connsiteX20538" y="connsiteY20538"/>
                </a:cxn>
                <a:cxn ang="0">
                  <a:pos x="connsiteX20539" y="connsiteY20539"/>
                </a:cxn>
                <a:cxn ang="0">
                  <a:pos x="connsiteX20540" y="connsiteY20540"/>
                </a:cxn>
                <a:cxn ang="0">
                  <a:pos x="connsiteX20541" y="connsiteY20541"/>
                </a:cxn>
                <a:cxn ang="0">
                  <a:pos x="connsiteX20542" y="connsiteY20542"/>
                </a:cxn>
                <a:cxn ang="0">
                  <a:pos x="connsiteX20543" y="connsiteY20543"/>
                </a:cxn>
                <a:cxn ang="0">
                  <a:pos x="connsiteX20544" y="connsiteY20544"/>
                </a:cxn>
                <a:cxn ang="0">
                  <a:pos x="connsiteX20545" y="connsiteY20545"/>
                </a:cxn>
                <a:cxn ang="0">
                  <a:pos x="connsiteX20546" y="connsiteY20546"/>
                </a:cxn>
                <a:cxn ang="0">
                  <a:pos x="connsiteX20547" y="connsiteY20547"/>
                </a:cxn>
                <a:cxn ang="0">
                  <a:pos x="connsiteX20548" y="connsiteY20548"/>
                </a:cxn>
                <a:cxn ang="0">
                  <a:pos x="connsiteX20549" y="connsiteY20549"/>
                </a:cxn>
                <a:cxn ang="0">
                  <a:pos x="connsiteX20550" y="connsiteY20550"/>
                </a:cxn>
                <a:cxn ang="0">
                  <a:pos x="connsiteX20551" y="connsiteY20551"/>
                </a:cxn>
                <a:cxn ang="0">
                  <a:pos x="connsiteX20552" y="connsiteY20552"/>
                </a:cxn>
                <a:cxn ang="0">
                  <a:pos x="connsiteX20553" y="connsiteY20553"/>
                </a:cxn>
                <a:cxn ang="0">
                  <a:pos x="connsiteX20554" y="connsiteY20554"/>
                </a:cxn>
                <a:cxn ang="0">
                  <a:pos x="connsiteX20555" y="connsiteY20555"/>
                </a:cxn>
                <a:cxn ang="0">
                  <a:pos x="connsiteX20556" y="connsiteY20556"/>
                </a:cxn>
                <a:cxn ang="0">
                  <a:pos x="connsiteX20557" y="connsiteY20557"/>
                </a:cxn>
                <a:cxn ang="0">
                  <a:pos x="connsiteX20558" y="connsiteY20558"/>
                </a:cxn>
                <a:cxn ang="0">
                  <a:pos x="connsiteX20559" y="connsiteY20559"/>
                </a:cxn>
                <a:cxn ang="0">
                  <a:pos x="connsiteX20560" y="connsiteY20560"/>
                </a:cxn>
                <a:cxn ang="0">
                  <a:pos x="connsiteX20561" y="connsiteY20561"/>
                </a:cxn>
                <a:cxn ang="0">
                  <a:pos x="connsiteX20562" y="connsiteY20562"/>
                </a:cxn>
                <a:cxn ang="0">
                  <a:pos x="connsiteX20563" y="connsiteY20563"/>
                </a:cxn>
                <a:cxn ang="0">
                  <a:pos x="connsiteX20564" y="connsiteY20564"/>
                </a:cxn>
                <a:cxn ang="0">
                  <a:pos x="connsiteX20565" y="connsiteY20565"/>
                </a:cxn>
                <a:cxn ang="0">
                  <a:pos x="connsiteX20566" y="connsiteY20566"/>
                </a:cxn>
                <a:cxn ang="0">
                  <a:pos x="connsiteX20567" y="connsiteY20567"/>
                </a:cxn>
                <a:cxn ang="0">
                  <a:pos x="connsiteX20568" y="connsiteY20568"/>
                </a:cxn>
                <a:cxn ang="0">
                  <a:pos x="connsiteX20569" y="connsiteY20569"/>
                </a:cxn>
                <a:cxn ang="0">
                  <a:pos x="connsiteX20570" y="connsiteY20570"/>
                </a:cxn>
                <a:cxn ang="0">
                  <a:pos x="connsiteX20571" y="connsiteY20571"/>
                </a:cxn>
                <a:cxn ang="0">
                  <a:pos x="connsiteX20572" y="connsiteY20572"/>
                </a:cxn>
                <a:cxn ang="0">
                  <a:pos x="connsiteX20573" y="connsiteY20573"/>
                </a:cxn>
                <a:cxn ang="0">
                  <a:pos x="connsiteX20574" y="connsiteY20574"/>
                </a:cxn>
                <a:cxn ang="0">
                  <a:pos x="connsiteX20575" y="connsiteY20575"/>
                </a:cxn>
                <a:cxn ang="0">
                  <a:pos x="connsiteX20576" y="connsiteY20576"/>
                </a:cxn>
                <a:cxn ang="0">
                  <a:pos x="connsiteX20577" y="connsiteY20577"/>
                </a:cxn>
                <a:cxn ang="0">
                  <a:pos x="connsiteX20578" y="connsiteY20578"/>
                </a:cxn>
                <a:cxn ang="0">
                  <a:pos x="connsiteX20579" y="connsiteY20579"/>
                </a:cxn>
                <a:cxn ang="0">
                  <a:pos x="connsiteX20580" y="connsiteY20580"/>
                </a:cxn>
                <a:cxn ang="0">
                  <a:pos x="connsiteX20581" y="connsiteY20581"/>
                </a:cxn>
                <a:cxn ang="0">
                  <a:pos x="connsiteX20582" y="connsiteY20582"/>
                </a:cxn>
                <a:cxn ang="0">
                  <a:pos x="connsiteX20583" y="connsiteY20583"/>
                </a:cxn>
                <a:cxn ang="0">
                  <a:pos x="connsiteX20584" y="connsiteY20584"/>
                </a:cxn>
                <a:cxn ang="0">
                  <a:pos x="connsiteX20585" y="connsiteY20585"/>
                </a:cxn>
                <a:cxn ang="0">
                  <a:pos x="connsiteX20586" y="connsiteY20586"/>
                </a:cxn>
                <a:cxn ang="0">
                  <a:pos x="connsiteX20587" y="connsiteY20587"/>
                </a:cxn>
                <a:cxn ang="0">
                  <a:pos x="connsiteX20588" y="connsiteY20588"/>
                </a:cxn>
                <a:cxn ang="0">
                  <a:pos x="connsiteX20589" y="connsiteY20589"/>
                </a:cxn>
                <a:cxn ang="0">
                  <a:pos x="connsiteX20590" y="connsiteY20590"/>
                </a:cxn>
                <a:cxn ang="0">
                  <a:pos x="connsiteX20591" y="connsiteY20591"/>
                </a:cxn>
                <a:cxn ang="0">
                  <a:pos x="connsiteX20592" y="connsiteY20592"/>
                </a:cxn>
                <a:cxn ang="0">
                  <a:pos x="connsiteX20593" y="connsiteY20593"/>
                </a:cxn>
                <a:cxn ang="0">
                  <a:pos x="connsiteX20594" y="connsiteY20594"/>
                </a:cxn>
                <a:cxn ang="0">
                  <a:pos x="connsiteX20595" y="connsiteY20595"/>
                </a:cxn>
                <a:cxn ang="0">
                  <a:pos x="connsiteX20596" y="connsiteY20596"/>
                </a:cxn>
                <a:cxn ang="0">
                  <a:pos x="connsiteX20597" y="connsiteY20597"/>
                </a:cxn>
                <a:cxn ang="0">
                  <a:pos x="connsiteX20598" y="connsiteY20598"/>
                </a:cxn>
                <a:cxn ang="0">
                  <a:pos x="connsiteX20599" y="connsiteY20599"/>
                </a:cxn>
                <a:cxn ang="0">
                  <a:pos x="connsiteX20600" y="connsiteY20600"/>
                </a:cxn>
                <a:cxn ang="0">
                  <a:pos x="connsiteX20601" y="connsiteY20601"/>
                </a:cxn>
                <a:cxn ang="0">
                  <a:pos x="connsiteX20602" y="connsiteY20602"/>
                </a:cxn>
                <a:cxn ang="0">
                  <a:pos x="connsiteX20603" y="connsiteY20603"/>
                </a:cxn>
                <a:cxn ang="0">
                  <a:pos x="connsiteX20604" y="connsiteY20604"/>
                </a:cxn>
                <a:cxn ang="0">
                  <a:pos x="connsiteX20605" y="connsiteY20605"/>
                </a:cxn>
                <a:cxn ang="0">
                  <a:pos x="connsiteX20606" y="connsiteY20606"/>
                </a:cxn>
                <a:cxn ang="0">
                  <a:pos x="connsiteX20607" y="connsiteY20607"/>
                </a:cxn>
                <a:cxn ang="0">
                  <a:pos x="connsiteX20608" y="connsiteY20608"/>
                </a:cxn>
                <a:cxn ang="0">
                  <a:pos x="connsiteX20609" y="connsiteY20609"/>
                </a:cxn>
                <a:cxn ang="0">
                  <a:pos x="connsiteX20610" y="connsiteY20610"/>
                </a:cxn>
                <a:cxn ang="0">
                  <a:pos x="connsiteX20611" y="connsiteY20611"/>
                </a:cxn>
                <a:cxn ang="0">
                  <a:pos x="connsiteX20612" y="connsiteY20612"/>
                </a:cxn>
                <a:cxn ang="0">
                  <a:pos x="connsiteX20613" y="connsiteY20613"/>
                </a:cxn>
                <a:cxn ang="0">
                  <a:pos x="connsiteX20614" y="connsiteY20614"/>
                </a:cxn>
                <a:cxn ang="0">
                  <a:pos x="connsiteX20615" y="connsiteY20615"/>
                </a:cxn>
                <a:cxn ang="0">
                  <a:pos x="connsiteX20616" y="connsiteY20616"/>
                </a:cxn>
                <a:cxn ang="0">
                  <a:pos x="connsiteX20617" y="connsiteY20617"/>
                </a:cxn>
                <a:cxn ang="0">
                  <a:pos x="connsiteX20618" y="connsiteY20618"/>
                </a:cxn>
                <a:cxn ang="0">
                  <a:pos x="connsiteX20619" y="connsiteY20619"/>
                </a:cxn>
                <a:cxn ang="0">
                  <a:pos x="connsiteX20620" y="connsiteY20620"/>
                </a:cxn>
                <a:cxn ang="0">
                  <a:pos x="connsiteX20621" y="connsiteY20621"/>
                </a:cxn>
                <a:cxn ang="0">
                  <a:pos x="connsiteX20622" y="connsiteY20622"/>
                </a:cxn>
                <a:cxn ang="0">
                  <a:pos x="connsiteX20623" y="connsiteY20623"/>
                </a:cxn>
                <a:cxn ang="0">
                  <a:pos x="connsiteX20624" y="connsiteY20624"/>
                </a:cxn>
                <a:cxn ang="0">
                  <a:pos x="connsiteX20625" y="connsiteY20625"/>
                </a:cxn>
                <a:cxn ang="0">
                  <a:pos x="connsiteX20626" y="connsiteY20626"/>
                </a:cxn>
                <a:cxn ang="0">
                  <a:pos x="connsiteX20627" y="connsiteY20627"/>
                </a:cxn>
                <a:cxn ang="0">
                  <a:pos x="connsiteX20628" y="connsiteY20628"/>
                </a:cxn>
                <a:cxn ang="0">
                  <a:pos x="connsiteX20629" y="connsiteY20629"/>
                </a:cxn>
                <a:cxn ang="0">
                  <a:pos x="connsiteX20630" y="connsiteY20630"/>
                </a:cxn>
                <a:cxn ang="0">
                  <a:pos x="connsiteX20631" y="connsiteY20631"/>
                </a:cxn>
                <a:cxn ang="0">
                  <a:pos x="connsiteX20632" y="connsiteY20632"/>
                </a:cxn>
                <a:cxn ang="0">
                  <a:pos x="connsiteX20633" y="connsiteY20633"/>
                </a:cxn>
                <a:cxn ang="0">
                  <a:pos x="connsiteX20634" y="connsiteY20634"/>
                </a:cxn>
                <a:cxn ang="0">
                  <a:pos x="connsiteX20635" y="connsiteY20635"/>
                </a:cxn>
                <a:cxn ang="0">
                  <a:pos x="connsiteX20636" y="connsiteY20636"/>
                </a:cxn>
                <a:cxn ang="0">
                  <a:pos x="connsiteX20637" y="connsiteY20637"/>
                </a:cxn>
                <a:cxn ang="0">
                  <a:pos x="connsiteX20638" y="connsiteY20638"/>
                </a:cxn>
                <a:cxn ang="0">
                  <a:pos x="connsiteX20639" y="connsiteY20639"/>
                </a:cxn>
                <a:cxn ang="0">
                  <a:pos x="connsiteX20640" y="connsiteY20640"/>
                </a:cxn>
                <a:cxn ang="0">
                  <a:pos x="connsiteX20641" y="connsiteY20641"/>
                </a:cxn>
                <a:cxn ang="0">
                  <a:pos x="connsiteX20642" y="connsiteY20642"/>
                </a:cxn>
                <a:cxn ang="0">
                  <a:pos x="connsiteX20643" y="connsiteY20643"/>
                </a:cxn>
                <a:cxn ang="0">
                  <a:pos x="connsiteX20644" y="connsiteY20644"/>
                </a:cxn>
                <a:cxn ang="0">
                  <a:pos x="connsiteX20645" y="connsiteY20645"/>
                </a:cxn>
                <a:cxn ang="0">
                  <a:pos x="connsiteX20646" y="connsiteY20646"/>
                </a:cxn>
                <a:cxn ang="0">
                  <a:pos x="connsiteX20647" y="connsiteY20647"/>
                </a:cxn>
                <a:cxn ang="0">
                  <a:pos x="connsiteX20648" y="connsiteY20648"/>
                </a:cxn>
                <a:cxn ang="0">
                  <a:pos x="connsiteX20649" y="connsiteY20649"/>
                </a:cxn>
                <a:cxn ang="0">
                  <a:pos x="connsiteX20650" y="connsiteY20650"/>
                </a:cxn>
                <a:cxn ang="0">
                  <a:pos x="connsiteX20651" y="connsiteY20651"/>
                </a:cxn>
                <a:cxn ang="0">
                  <a:pos x="connsiteX20652" y="connsiteY20652"/>
                </a:cxn>
                <a:cxn ang="0">
                  <a:pos x="connsiteX20653" y="connsiteY20653"/>
                </a:cxn>
                <a:cxn ang="0">
                  <a:pos x="connsiteX20654" y="connsiteY20654"/>
                </a:cxn>
                <a:cxn ang="0">
                  <a:pos x="connsiteX20655" y="connsiteY20655"/>
                </a:cxn>
                <a:cxn ang="0">
                  <a:pos x="connsiteX20656" y="connsiteY20656"/>
                </a:cxn>
                <a:cxn ang="0">
                  <a:pos x="connsiteX20657" y="connsiteY20657"/>
                </a:cxn>
                <a:cxn ang="0">
                  <a:pos x="connsiteX20658" y="connsiteY20658"/>
                </a:cxn>
                <a:cxn ang="0">
                  <a:pos x="connsiteX20659" y="connsiteY20659"/>
                </a:cxn>
                <a:cxn ang="0">
                  <a:pos x="connsiteX20660" y="connsiteY20660"/>
                </a:cxn>
                <a:cxn ang="0">
                  <a:pos x="connsiteX20661" y="connsiteY20661"/>
                </a:cxn>
                <a:cxn ang="0">
                  <a:pos x="connsiteX20662" y="connsiteY20662"/>
                </a:cxn>
                <a:cxn ang="0">
                  <a:pos x="connsiteX20663" y="connsiteY20663"/>
                </a:cxn>
                <a:cxn ang="0">
                  <a:pos x="connsiteX20664" y="connsiteY20664"/>
                </a:cxn>
                <a:cxn ang="0">
                  <a:pos x="connsiteX20665" y="connsiteY20665"/>
                </a:cxn>
                <a:cxn ang="0">
                  <a:pos x="connsiteX20666" y="connsiteY20666"/>
                </a:cxn>
                <a:cxn ang="0">
                  <a:pos x="connsiteX20667" y="connsiteY20667"/>
                </a:cxn>
                <a:cxn ang="0">
                  <a:pos x="connsiteX20668" y="connsiteY20668"/>
                </a:cxn>
                <a:cxn ang="0">
                  <a:pos x="connsiteX20669" y="connsiteY20669"/>
                </a:cxn>
                <a:cxn ang="0">
                  <a:pos x="connsiteX20670" y="connsiteY20670"/>
                </a:cxn>
                <a:cxn ang="0">
                  <a:pos x="connsiteX20671" y="connsiteY20671"/>
                </a:cxn>
                <a:cxn ang="0">
                  <a:pos x="connsiteX20672" y="connsiteY20672"/>
                </a:cxn>
                <a:cxn ang="0">
                  <a:pos x="connsiteX20673" y="connsiteY20673"/>
                </a:cxn>
                <a:cxn ang="0">
                  <a:pos x="connsiteX20674" y="connsiteY20674"/>
                </a:cxn>
                <a:cxn ang="0">
                  <a:pos x="connsiteX20675" y="connsiteY20675"/>
                </a:cxn>
                <a:cxn ang="0">
                  <a:pos x="connsiteX20676" y="connsiteY20676"/>
                </a:cxn>
                <a:cxn ang="0">
                  <a:pos x="connsiteX20677" y="connsiteY20677"/>
                </a:cxn>
                <a:cxn ang="0">
                  <a:pos x="connsiteX20678" y="connsiteY20678"/>
                </a:cxn>
                <a:cxn ang="0">
                  <a:pos x="connsiteX20679" y="connsiteY20679"/>
                </a:cxn>
                <a:cxn ang="0">
                  <a:pos x="connsiteX20680" y="connsiteY20680"/>
                </a:cxn>
                <a:cxn ang="0">
                  <a:pos x="connsiteX20681" y="connsiteY20681"/>
                </a:cxn>
                <a:cxn ang="0">
                  <a:pos x="connsiteX20682" y="connsiteY20682"/>
                </a:cxn>
                <a:cxn ang="0">
                  <a:pos x="connsiteX20683" y="connsiteY20683"/>
                </a:cxn>
                <a:cxn ang="0">
                  <a:pos x="connsiteX20684" y="connsiteY20684"/>
                </a:cxn>
                <a:cxn ang="0">
                  <a:pos x="connsiteX20685" y="connsiteY20685"/>
                </a:cxn>
                <a:cxn ang="0">
                  <a:pos x="connsiteX20686" y="connsiteY20686"/>
                </a:cxn>
                <a:cxn ang="0">
                  <a:pos x="connsiteX20687" y="connsiteY20687"/>
                </a:cxn>
                <a:cxn ang="0">
                  <a:pos x="connsiteX20688" y="connsiteY20688"/>
                </a:cxn>
                <a:cxn ang="0">
                  <a:pos x="connsiteX20689" y="connsiteY20689"/>
                </a:cxn>
                <a:cxn ang="0">
                  <a:pos x="connsiteX20690" y="connsiteY20690"/>
                </a:cxn>
                <a:cxn ang="0">
                  <a:pos x="connsiteX20691" y="connsiteY20691"/>
                </a:cxn>
                <a:cxn ang="0">
                  <a:pos x="connsiteX20692" y="connsiteY20692"/>
                </a:cxn>
                <a:cxn ang="0">
                  <a:pos x="connsiteX20693" y="connsiteY20693"/>
                </a:cxn>
                <a:cxn ang="0">
                  <a:pos x="connsiteX20694" y="connsiteY20694"/>
                </a:cxn>
                <a:cxn ang="0">
                  <a:pos x="connsiteX20695" y="connsiteY20695"/>
                </a:cxn>
                <a:cxn ang="0">
                  <a:pos x="connsiteX20696" y="connsiteY20696"/>
                </a:cxn>
                <a:cxn ang="0">
                  <a:pos x="connsiteX20697" y="connsiteY20697"/>
                </a:cxn>
                <a:cxn ang="0">
                  <a:pos x="connsiteX20698" y="connsiteY20698"/>
                </a:cxn>
                <a:cxn ang="0">
                  <a:pos x="connsiteX20699" y="connsiteY20699"/>
                </a:cxn>
                <a:cxn ang="0">
                  <a:pos x="connsiteX20700" y="connsiteY20700"/>
                </a:cxn>
                <a:cxn ang="0">
                  <a:pos x="connsiteX20701" y="connsiteY20701"/>
                </a:cxn>
                <a:cxn ang="0">
                  <a:pos x="connsiteX20702" y="connsiteY20702"/>
                </a:cxn>
                <a:cxn ang="0">
                  <a:pos x="connsiteX20703" y="connsiteY20703"/>
                </a:cxn>
                <a:cxn ang="0">
                  <a:pos x="connsiteX20704" y="connsiteY20704"/>
                </a:cxn>
                <a:cxn ang="0">
                  <a:pos x="connsiteX20705" y="connsiteY20705"/>
                </a:cxn>
                <a:cxn ang="0">
                  <a:pos x="connsiteX20706" y="connsiteY20706"/>
                </a:cxn>
                <a:cxn ang="0">
                  <a:pos x="connsiteX20707" y="connsiteY20707"/>
                </a:cxn>
                <a:cxn ang="0">
                  <a:pos x="connsiteX20708" y="connsiteY20708"/>
                </a:cxn>
                <a:cxn ang="0">
                  <a:pos x="connsiteX20709" y="connsiteY20709"/>
                </a:cxn>
                <a:cxn ang="0">
                  <a:pos x="connsiteX20710" y="connsiteY20710"/>
                </a:cxn>
                <a:cxn ang="0">
                  <a:pos x="connsiteX20711" y="connsiteY20711"/>
                </a:cxn>
                <a:cxn ang="0">
                  <a:pos x="connsiteX20712" y="connsiteY20712"/>
                </a:cxn>
                <a:cxn ang="0">
                  <a:pos x="connsiteX20713" y="connsiteY20713"/>
                </a:cxn>
                <a:cxn ang="0">
                  <a:pos x="connsiteX20714" y="connsiteY20714"/>
                </a:cxn>
                <a:cxn ang="0">
                  <a:pos x="connsiteX20715" y="connsiteY20715"/>
                </a:cxn>
                <a:cxn ang="0">
                  <a:pos x="connsiteX20716" y="connsiteY20716"/>
                </a:cxn>
                <a:cxn ang="0">
                  <a:pos x="connsiteX20717" y="connsiteY20717"/>
                </a:cxn>
                <a:cxn ang="0">
                  <a:pos x="connsiteX20718" y="connsiteY20718"/>
                </a:cxn>
                <a:cxn ang="0">
                  <a:pos x="connsiteX20719" y="connsiteY20719"/>
                </a:cxn>
                <a:cxn ang="0">
                  <a:pos x="connsiteX20720" y="connsiteY20720"/>
                </a:cxn>
                <a:cxn ang="0">
                  <a:pos x="connsiteX20721" y="connsiteY20721"/>
                </a:cxn>
                <a:cxn ang="0">
                  <a:pos x="connsiteX20722" y="connsiteY20722"/>
                </a:cxn>
                <a:cxn ang="0">
                  <a:pos x="connsiteX20723" y="connsiteY20723"/>
                </a:cxn>
                <a:cxn ang="0">
                  <a:pos x="connsiteX20724" y="connsiteY20724"/>
                </a:cxn>
                <a:cxn ang="0">
                  <a:pos x="connsiteX20725" y="connsiteY20725"/>
                </a:cxn>
                <a:cxn ang="0">
                  <a:pos x="connsiteX20726" y="connsiteY20726"/>
                </a:cxn>
                <a:cxn ang="0">
                  <a:pos x="connsiteX20727" y="connsiteY20727"/>
                </a:cxn>
                <a:cxn ang="0">
                  <a:pos x="connsiteX20728" y="connsiteY20728"/>
                </a:cxn>
                <a:cxn ang="0">
                  <a:pos x="connsiteX20729" y="connsiteY20729"/>
                </a:cxn>
                <a:cxn ang="0">
                  <a:pos x="connsiteX20730" y="connsiteY20730"/>
                </a:cxn>
                <a:cxn ang="0">
                  <a:pos x="connsiteX20731" y="connsiteY20731"/>
                </a:cxn>
                <a:cxn ang="0">
                  <a:pos x="connsiteX20732" y="connsiteY20732"/>
                </a:cxn>
                <a:cxn ang="0">
                  <a:pos x="connsiteX20733" y="connsiteY20733"/>
                </a:cxn>
                <a:cxn ang="0">
                  <a:pos x="connsiteX20734" y="connsiteY20734"/>
                </a:cxn>
                <a:cxn ang="0">
                  <a:pos x="connsiteX20735" y="connsiteY20735"/>
                </a:cxn>
                <a:cxn ang="0">
                  <a:pos x="connsiteX20736" y="connsiteY20736"/>
                </a:cxn>
                <a:cxn ang="0">
                  <a:pos x="connsiteX20737" y="connsiteY20737"/>
                </a:cxn>
                <a:cxn ang="0">
                  <a:pos x="connsiteX20738" y="connsiteY20738"/>
                </a:cxn>
                <a:cxn ang="0">
                  <a:pos x="connsiteX20739" y="connsiteY20739"/>
                </a:cxn>
                <a:cxn ang="0">
                  <a:pos x="connsiteX20740" y="connsiteY20740"/>
                </a:cxn>
                <a:cxn ang="0">
                  <a:pos x="connsiteX20741" y="connsiteY20741"/>
                </a:cxn>
                <a:cxn ang="0">
                  <a:pos x="connsiteX20742" y="connsiteY20742"/>
                </a:cxn>
                <a:cxn ang="0">
                  <a:pos x="connsiteX20743" y="connsiteY20743"/>
                </a:cxn>
                <a:cxn ang="0">
                  <a:pos x="connsiteX20744" y="connsiteY20744"/>
                </a:cxn>
                <a:cxn ang="0">
                  <a:pos x="connsiteX20745" y="connsiteY20745"/>
                </a:cxn>
                <a:cxn ang="0">
                  <a:pos x="connsiteX20746" y="connsiteY20746"/>
                </a:cxn>
                <a:cxn ang="0">
                  <a:pos x="connsiteX20747" y="connsiteY20747"/>
                </a:cxn>
                <a:cxn ang="0">
                  <a:pos x="connsiteX20748" y="connsiteY20748"/>
                </a:cxn>
                <a:cxn ang="0">
                  <a:pos x="connsiteX20749" y="connsiteY20749"/>
                </a:cxn>
                <a:cxn ang="0">
                  <a:pos x="connsiteX20750" y="connsiteY20750"/>
                </a:cxn>
                <a:cxn ang="0">
                  <a:pos x="connsiteX20751" y="connsiteY20751"/>
                </a:cxn>
                <a:cxn ang="0">
                  <a:pos x="connsiteX20752" y="connsiteY20752"/>
                </a:cxn>
                <a:cxn ang="0">
                  <a:pos x="connsiteX20753" y="connsiteY20753"/>
                </a:cxn>
                <a:cxn ang="0">
                  <a:pos x="connsiteX20754" y="connsiteY20754"/>
                </a:cxn>
                <a:cxn ang="0">
                  <a:pos x="connsiteX20755" y="connsiteY20755"/>
                </a:cxn>
                <a:cxn ang="0">
                  <a:pos x="connsiteX20756" y="connsiteY20756"/>
                </a:cxn>
                <a:cxn ang="0">
                  <a:pos x="connsiteX20757" y="connsiteY20757"/>
                </a:cxn>
                <a:cxn ang="0">
                  <a:pos x="connsiteX20758" y="connsiteY20758"/>
                </a:cxn>
                <a:cxn ang="0">
                  <a:pos x="connsiteX20759" y="connsiteY20759"/>
                </a:cxn>
                <a:cxn ang="0">
                  <a:pos x="connsiteX20760" y="connsiteY20760"/>
                </a:cxn>
                <a:cxn ang="0">
                  <a:pos x="connsiteX20761" y="connsiteY20761"/>
                </a:cxn>
                <a:cxn ang="0">
                  <a:pos x="connsiteX20762" y="connsiteY20762"/>
                </a:cxn>
                <a:cxn ang="0">
                  <a:pos x="connsiteX20763" y="connsiteY20763"/>
                </a:cxn>
                <a:cxn ang="0">
                  <a:pos x="connsiteX20764" y="connsiteY20764"/>
                </a:cxn>
                <a:cxn ang="0">
                  <a:pos x="connsiteX20765" y="connsiteY20765"/>
                </a:cxn>
                <a:cxn ang="0">
                  <a:pos x="connsiteX20766" y="connsiteY20766"/>
                </a:cxn>
                <a:cxn ang="0">
                  <a:pos x="connsiteX20767" y="connsiteY20767"/>
                </a:cxn>
                <a:cxn ang="0">
                  <a:pos x="connsiteX20768" y="connsiteY20768"/>
                </a:cxn>
                <a:cxn ang="0">
                  <a:pos x="connsiteX20769" y="connsiteY20769"/>
                </a:cxn>
                <a:cxn ang="0">
                  <a:pos x="connsiteX20770" y="connsiteY20770"/>
                </a:cxn>
                <a:cxn ang="0">
                  <a:pos x="connsiteX20771" y="connsiteY20771"/>
                </a:cxn>
                <a:cxn ang="0">
                  <a:pos x="connsiteX20772" y="connsiteY20772"/>
                </a:cxn>
                <a:cxn ang="0">
                  <a:pos x="connsiteX20773" y="connsiteY20773"/>
                </a:cxn>
                <a:cxn ang="0">
                  <a:pos x="connsiteX20774" y="connsiteY20774"/>
                </a:cxn>
                <a:cxn ang="0">
                  <a:pos x="connsiteX20775" y="connsiteY20775"/>
                </a:cxn>
                <a:cxn ang="0">
                  <a:pos x="connsiteX20776" y="connsiteY20776"/>
                </a:cxn>
                <a:cxn ang="0">
                  <a:pos x="connsiteX20777" y="connsiteY20777"/>
                </a:cxn>
                <a:cxn ang="0">
                  <a:pos x="connsiteX20778" y="connsiteY20778"/>
                </a:cxn>
                <a:cxn ang="0">
                  <a:pos x="connsiteX20779" y="connsiteY20779"/>
                </a:cxn>
                <a:cxn ang="0">
                  <a:pos x="connsiteX20780" y="connsiteY20780"/>
                </a:cxn>
                <a:cxn ang="0">
                  <a:pos x="connsiteX20781" y="connsiteY20781"/>
                </a:cxn>
                <a:cxn ang="0">
                  <a:pos x="connsiteX20782" y="connsiteY20782"/>
                </a:cxn>
                <a:cxn ang="0">
                  <a:pos x="connsiteX20783" y="connsiteY20783"/>
                </a:cxn>
                <a:cxn ang="0">
                  <a:pos x="connsiteX20784" y="connsiteY20784"/>
                </a:cxn>
                <a:cxn ang="0">
                  <a:pos x="connsiteX20785" y="connsiteY20785"/>
                </a:cxn>
                <a:cxn ang="0">
                  <a:pos x="connsiteX20786" y="connsiteY20786"/>
                </a:cxn>
                <a:cxn ang="0">
                  <a:pos x="connsiteX20787" y="connsiteY20787"/>
                </a:cxn>
                <a:cxn ang="0">
                  <a:pos x="connsiteX20788" y="connsiteY20788"/>
                </a:cxn>
                <a:cxn ang="0">
                  <a:pos x="connsiteX20789" y="connsiteY20789"/>
                </a:cxn>
                <a:cxn ang="0">
                  <a:pos x="connsiteX20790" y="connsiteY20790"/>
                </a:cxn>
                <a:cxn ang="0">
                  <a:pos x="connsiteX20791" y="connsiteY20791"/>
                </a:cxn>
                <a:cxn ang="0">
                  <a:pos x="connsiteX20792" y="connsiteY20792"/>
                </a:cxn>
                <a:cxn ang="0">
                  <a:pos x="connsiteX20793" y="connsiteY20793"/>
                </a:cxn>
                <a:cxn ang="0">
                  <a:pos x="connsiteX20794" y="connsiteY20794"/>
                </a:cxn>
                <a:cxn ang="0">
                  <a:pos x="connsiteX20795" y="connsiteY20795"/>
                </a:cxn>
                <a:cxn ang="0">
                  <a:pos x="connsiteX20796" y="connsiteY20796"/>
                </a:cxn>
                <a:cxn ang="0">
                  <a:pos x="connsiteX20797" y="connsiteY20797"/>
                </a:cxn>
                <a:cxn ang="0">
                  <a:pos x="connsiteX20798" y="connsiteY20798"/>
                </a:cxn>
                <a:cxn ang="0">
                  <a:pos x="connsiteX20799" y="connsiteY20799"/>
                </a:cxn>
                <a:cxn ang="0">
                  <a:pos x="connsiteX20800" y="connsiteY20800"/>
                </a:cxn>
                <a:cxn ang="0">
                  <a:pos x="connsiteX20801" y="connsiteY20801"/>
                </a:cxn>
                <a:cxn ang="0">
                  <a:pos x="connsiteX20802" y="connsiteY20802"/>
                </a:cxn>
                <a:cxn ang="0">
                  <a:pos x="connsiteX20803" y="connsiteY20803"/>
                </a:cxn>
                <a:cxn ang="0">
                  <a:pos x="connsiteX20804" y="connsiteY20804"/>
                </a:cxn>
                <a:cxn ang="0">
                  <a:pos x="connsiteX20805" y="connsiteY20805"/>
                </a:cxn>
                <a:cxn ang="0">
                  <a:pos x="connsiteX20806" y="connsiteY20806"/>
                </a:cxn>
                <a:cxn ang="0">
                  <a:pos x="connsiteX20807" y="connsiteY20807"/>
                </a:cxn>
                <a:cxn ang="0">
                  <a:pos x="connsiteX20808" y="connsiteY20808"/>
                </a:cxn>
                <a:cxn ang="0">
                  <a:pos x="connsiteX20809" y="connsiteY20809"/>
                </a:cxn>
                <a:cxn ang="0">
                  <a:pos x="connsiteX20810" y="connsiteY20810"/>
                </a:cxn>
                <a:cxn ang="0">
                  <a:pos x="connsiteX20811" y="connsiteY20811"/>
                </a:cxn>
                <a:cxn ang="0">
                  <a:pos x="connsiteX20812" y="connsiteY20812"/>
                </a:cxn>
                <a:cxn ang="0">
                  <a:pos x="connsiteX20813" y="connsiteY20813"/>
                </a:cxn>
                <a:cxn ang="0">
                  <a:pos x="connsiteX20814" y="connsiteY20814"/>
                </a:cxn>
                <a:cxn ang="0">
                  <a:pos x="connsiteX20815" y="connsiteY20815"/>
                </a:cxn>
                <a:cxn ang="0">
                  <a:pos x="connsiteX20816" y="connsiteY20816"/>
                </a:cxn>
                <a:cxn ang="0">
                  <a:pos x="connsiteX20817" y="connsiteY20817"/>
                </a:cxn>
                <a:cxn ang="0">
                  <a:pos x="connsiteX20818" y="connsiteY20818"/>
                </a:cxn>
                <a:cxn ang="0">
                  <a:pos x="connsiteX20819" y="connsiteY20819"/>
                </a:cxn>
                <a:cxn ang="0">
                  <a:pos x="connsiteX20820" y="connsiteY20820"/>
                </a:cxn>
                <a:cxn ang="0">
                  <a:pos x="connsiteX20821" y="connsiteY20821"/>
                </a:cxn>
                <a:cxn ang="0">
                  <a:pos x="connsiteX20822" y="connsiteY20822"/>
                </a:cxn>
                <a:cxn ang="0">
                  <a:pos x="connsiteX20823" y="connsiteY20823"/>
                </a:cxn>
                <a:cxn ang="0">
                  <a:pos x="connsiteX20824" y="connsiteY20824"/>
                </a:cxn>
                <a:cxn ang="0">
                  <a:pos x="connsiteX20825" y="connsiteY20825"/>
                </a:cxn>
                <a:cxn ang="0">
                  <a:pos x="connsiteX20826" y="connsiteY20826"/>
                </a:cxn>
                <a:cxn ang="0">
                  <a:pos x="connsiteX20827" y="connsiteY20827"/>
                </a:cxn>
                <a:cxn ang="0">
                  <a:pos x="connsiteX20828" y="connsiteY20828"/>
                </a:cxn>
                <a:cxn ang="0">
                  <a:pos x="connsiteX20829" y="connsiteY20829"/>
                </a:cxn>
                <a:cxn ang="0">
                  <a:pos x="connsiteX20830" y="connsiteY20830"/>
                </a:cxn>
                <a:cxn ang="0">
                  <a:pos x="connsiteX20831" y="connsiteY20831"/>
                </a:cxn>
                <a:cxn ang="0">
                  <a:pos x="connsiteX20832" y="connsiteY20832"/>
                </a:cxn>
                <a:cxn ang="0">
                  <a:pos x="connsiteX20833" y="connsiteY20833"/>
                </a:cxn>
                <a:cxn ang="0">
                  <a:pos x="connsiteX20834" y="connsiteY20834"/>
                </a:cxn>
                <a:cxn ang="0">
                  <a:pos x="connsiteX20835" y="connsiteY20835"/>
                </a:cxn>
                <a:cxn ang="0">
                  <a:pos x="connsiteX20836" y="connsiteY20836"/>
                </a:cxn>
                <a:cxn ang="0">
                  <a:pos x="connsiteX20837" y="connsiteY20837"/>
                </a:cxn>
                <a:cxn ang="0">
                  <a:pos x="connsiteX20838" y="connsiteY20838"/>
                </a:cxn>
                <a:cxn ang="0">
                  <a:pos x="connsiteX20839" y="connsiteY20839"/>
                </a:cxn>
                <a:cxn ang="0">
                  <a:pos x="connsiteX20840" y="connsiteY20840"/>
                </a:cxn>
                <a:cxn ang="0">
                  <a:pos x="connsiteX20841" y="connsiteY20841"/>
                </a:cxn>
                <a:cxn ang="0">
                  <a:pos x="connsiteX20842" y="connsiteY20842"/>
                </a:cxn>
                <a:cxn ang="0">
                  <a:pos x="connsiteX20843" y="connsiteY20843"/>
                </a:cxn>
                <a:cxn ang="0">
                  <a:pos x="connsiteX20844" y="connsiteY20844"/>
                </a:cxn>
                <a:cxn ang="0">
                  <a:pos x="connsiteX20845" y="connsiteY20845"/>
                </a:cxn>
                <a:cxn ang="0">
                  <a:pos x="connsiteX20846" y="connsiteY20846"/>
                </a:cxn>
                <a:cxn ang="0">
                  <a:pos x="connsiteX20847" y="connsiteY20847"/>
                </a:cxn>
                <a:cxn ang="0">
                  <a:pos x="connsiteX20848" y="connsiteY20848"/>
                </a:cxn>
                <a:cxn ang="0">
                  <a:pos x="connsiteX20849" y="connsiteY20849"/>
                </a:cxn>
                <a:cxn ang="0">
                  <a:pos x="connsiteX20850" y="connsiteY20850"/>
                </a:cxn>
                <a:cxn ang="0">
                  <a:pos x="connsiteX20851" y="connsiteY20851"/>
                </a:cxn>
                <a:cxn ang="0">
                  <a:pos x="connsiteX20852" y="connsiteY20852"/>
                </a:cxn>
                <a:cxn ang="0">
                  <a:pos x="connsiteX20853" y="connsiteY20853"/>
                </a:cxn>
                <a:cxn ang="0">
                  <a:pos x="connsiteX20854" y="connsiteY20854"/>
                </a:cxn>
                <a:cxn ang="0">
                  <a:pos x="connsiteX20855" y="connsiteY20855"/>
                </a:cxn>
                <a:cxn ang="0">
                  <a:pos x="connsiteX20856" y="connsiteY20856"/>
                </a:cxn>
                <a:cxn ang="0">
                  <a:pos x="connsiteX20857" y="connsiteY20857"/>
                </a:cxn>
                <a:cxn ang="0">
                  <a:pos x="connsiteX20858" y="connsiteY20858"/>
                </a:cxn>
                <a:cxn ang="0">
                  <a:pos x="connsiteX20859" y="connsiteY20859"/>
                </a:cxn>
                <a:cxn ang="0">
                  <a:pos x="connsiteX20860" y="connsiteY20860"/>
                </a:cxn>
                <a:cxn ang="0">
                  <a:pos x="connsiteX20861" y="connsiteY20861"/>
                </a:cxn>
                <a:cxn ang="0">
                  <a:pos x="connsiteX20862" y="connsiteY20862"/>
                </a:cxn>
                <a:cxn ang="0">
                  <a:pos x="connsiteX20863" y="connsiteY20863"/>
                </a:cxn>
                <a:cxn ang="0">
                  <a:pos x="connsiteX20864" y="connsiteY20864"/>
                </a:cxn>
                <a:cxn ang="0">
                  <a:pos x="connsiteX20865" y="connsiteY20865"/>
                </a:cxn>
                <a:cxn ang="0">
                  <a:pos x="connsiteX20866" y="connsiteY20866"/>
                </a:cxn>
                <a:cxn ang="0">
                  <a:pos x="connsiteX20867" y="connsiteY20867"/>
                </a:cxn>
                <a:cxn ang="0">
                  <a:pos x="connsiteX20868" y="connsiteY20868"/>
                </a:cxn>
                <a:cxn ang="0">
                  <a:pos x="connsiteX20869" y="connsiteY20869"/>
                </a:cxn>
                <a:cxn ang="0">
                  <a:pos x="connsiteX20870" y="connsiteY20870"/>
                </a:cxn>
                <a:cxn ang="0">
                  <a:pos x="connsiteX20871" y="connsiteY20871"/>
                </a:cxn>
                <a:cxn ang="0">
                  <a:pos x="connsiteX20872" y="connsiteY20872"/>
                </a:cxn>
                <a:cxn ang="0">
                  <a:pos x="connsiteX20873" y="connsiteY20873"/>
                </a:cxn>
                <a:cxn ang="0">
                  <a:pos x="connsiteX20874" y="connsiteY20874"/>
                </a:cxn>
                <a:cxn ang="0">
                  <a:pos x="connsiteX20875" y="connsiteY20875"/>
                </a:cxn>
                <a:cxn ang="0">
                  <a:pos x="connsiteX20876" y="connsiteY20876"/>
                </a:cxn>
                <a:cxn ang="0">
                  <a:pos x="connsiteX20877" y="connsiteY20877"/>
                </a:cxn>
                <a:cxn ang="0">
                  <a:pos x="connsiteX20878" y="connsiteY20878"/>
                </a:cxn>
                <a:cxn ang="0">
                  <a:pos x="connsiteX20879" y="connsiteY20879"/>
                </a:cxn>
                <a:cxn ang="0">
                  <a:pos x="connsiteX20880" y="connsiteY20880"/>
                </a:cxn>
                <a:cxn ang="0">
                  <a:pos x="connsiteX20881" y="connsiteY20881"/>
                </a:cxn>
                <a:cxn ang="0">
                  <a:pos x="connsiteX20882" y="connsiteY20882"/>
                </a:cxn>
                <a:cxn ang="0">
                  <a:pos x="connsiteX20883" y="connsiteY20883"/>
                </a:cxn>
                <a:cxn ang="0">
                  <a:pos x="connsiteX20884" y="connsiteY20884"/>
                </a:cxn>
                <a:cxn ang="0">
                  <a:pos x="connsiteX20885" y="connsiteY20885"/>
                </a:cxn>
                <a:cxn ang="0">
                  <a:pos x="connsiteX20886" y="connsiteY20886"/>
                </a:cxn>
                <a:cxn ang="0">
                  <a:pos x="connsiteX20887" y="connsiteY20887"/>
                </a:cxn>
                <a:cxn ang="0">
                  <a:pos x="connsiteX20888" y="connsiteY20888"/>
                </a:cxn>
                <a:cxn ang="0">
                  <a:pos x="connsiteX20889" y="connsiteY20889"/>
                </a:cxn>
                <a:cxn ang="0">
                  <a:pos x="connsiteX20890" y="connsiteY20890"/>
                </a:cxn>
                <a:cxn ang="0">
                  <a:pos x="connsiteX20891" y="connsiteY20891"/>
                </a:cxn>
                <a:cxn ang="0">
                  <a:pos x="connsiteX20892" y="connsiteY20892"/>
                </a:cxn>
                <a:cxn ang="0">
                  <a:pos x="connsiteX20893" y="connsiteY20893"/>
                </a:cxn>
                <a:cxn ang="0">
                  <a:pos x="connsiteX20894" y="connsiteY20894"/>
                </a:cxn>
                <a:cxn ang="0">
                  <a:pos x="connsiteX20895" y="connsiteY20895"/>
                </a:cxn>
                <a:cxn ang="0">
                  <a:pos x="connsiteX20896" y="connsiteY20896"/>
                </a:cxn>
                <a:cxn ang="0">
                  <a:pos x="connsiteX20897" y="connsiteY20897"/>
                </a:cxn>
                <a:cxn ang="0">
                  <a:pos x="connsiteX20898" y="connsiteY20898"/>
                </a:cxn>
                <a:cxn ang="0">
                  <a:pos x="connsiteX20899" y="connsiteY20899"/>
                </a:cxn>
                <a:cxn ang="0">
                  <a:pos x="connsiteX20900" y="connsiteY20900"/>
                </a:cxn>
                <a:cxn ang="0">
                  <a:pos x="connsiteX20901" y="connsiteY20901"/>
                </a:cxn>
                <a:cxn ang="0">
                  <a:pos x="connsiteX20902" y="connsiteY20902"/>
                </a:cxn>
                <a:cxn ang="0">
                  <a:pos x="connsiteX20903" y="connsiteY20903"/>
                </a:cxn>
                <a:cxn ang="0">
                  <a:pos x="connsiteX20904" y="connsiteY20904"/>
                </a:cxn>
                <a:cxn ang="0">
                  <a:pos x="connsiteX20905" y="connsiteY20905"/>
                </a:cxn>
                <a:cxn ang="0">
                  <a:pos x="connsiteX20906" y="connsiteY20906"/>
                </a:cxn>
                <a:cxn ang="0">
                  <a:pos x="connsiteX20907" y="connsiteY20907"/>
                </a:cxn>
                <a:cxn ang="0">
                  <a:pos x="connsiteX20908" y="connsiteY20908"/>
                </a:cxn>
                <a:cxn ang="0">
                  <a:pos x="connsiteX20909" y="connsiteY20909"/>
                </a:cxn>
                <a:cxn ang="0">
                  <a:pos x="connsiteX20910" y="connsiteY20910"/>
                </a:cxn>
                <a:cxn ang="0">
                  <a:pos x="connsiteX20911" y="connsiteY20911"/>
                </a:cxn>
                <a:cxn ang="0">
                  <a:pos x="connsiteX20912" y="connsiteY20912"/>
                </a:cxn>
                <a:cxn ang="0">
                  <a:pos x="connsiteX20913" y="connsiteY20913"/>
                </a:cxn>
                <a:cxn ang="0">
                  <a:pos x="connsiteX20914" y="connsiteY20914"/>
                </a:cxn>
                <a:cxn ang="0">
                  <a:pos x="connsiteX20915" y="connsiteY20915"/>
                </a:cxn>
                <a:cxn ang="0">
                  <a:pos x="connsiteX20916" y="connsiteY20916"/>
                </a:cxn>
                <a:cxn ang="0">
                  <a:pos x="connsiteX20917" y="connsiteY20917"/>
                </a:cxn>
                <a:cxn ang="0">
                  <a:pos x="connsiteX20918" y="connsiteY20918"/>
                </a:cxn>
                <a:cxn ang="0">
                  <a:pos x="connsiteX20919" y="connsiteY20919"/>
                </a:cxn>
                <a:cxn ang="0">
                  <a:pos x="connsiteX20920" y="connsiteY20920"/>
                </a:cxn>
                <a:cxn ang="0">
                  <a:pos x="connsiteX20921" y="connsiteY20921"/>
                </a:cxn>
                <a:cxn ang="0">
                  <a:pos x="connsiteX20922" y="connsiteY20922"/>
                </a:cxn>
                <a:cxn ang="0">
                  <a:pos x="connsiteX20923" y="connsiteY20923"/>
                </a:cxn>
                <a:cxn ang="0">
                  <a:pos x="connsiteX20924" y="connsiteY20924"/>
                </a:cxn>
                <a:cxn ang="0">
                  <a:pos x="connsiteX20925" y="connsiteY20925"/>
                </a:cxn>
                <a:cxn ang="0">
                  <a:pos x="connsiteX20926" y="connsiteY20926"/>
                </a:cxn>
                <a:cxn ang="0">
                  <a:pos x="connsiteX20927" y="connsiteY20927"/>
                </a:cxn>
                <a:cxn ang="0">
                  <a:pos x="connsiteX20928" y="connsiteY20928"/>
                </a:cxn>
                <a:cxn ang="0">
                  <a:pos x="connsiteX20929" y="connsiteY20929"/>
                </a:cxn>
                <a:cxn ang="0">
                  <a:pos x="connsiteX20930" y="connsiteY20930"/>
                </a:cxn>
                <a:cxn ang="0">
                  <a:pos x="connsiteX20931" y="connsiteY20931"/>
                </a:cxn>
                <a:cxn ang="0">
                  <a:pos x="connsiteX20932" y="connsiteY20932"/>
                </a:cxn>
                <a:cxn ang="0">
                  <a:pos x="connsiteX20933" y="connsiteY20933"/>
                </a:cxn>
                <a:cxn ang="0">
                  <a:pos x="connsiteX20934" y="connsiteY20934"/>
                </a:cxn>
                <a:cxn ang="0">
                  <a:pos x="connsiteX20935" y="connsiteY20935"/>
                </a:cxn>
                <a:cxn ang="0">
                  <a:pos x="connsiteX20936" y="connsiteY20936"/>
                </a:cxn>
                <a:cxn ang="0">
                  <a:pos x="connsiteX20937" y="connsiteY20937"/>
                </a:cxn>
                <a:cxn ang="0">
                  <a:pos x="connsiteX20938" y="connsiteY20938"/>
                </a:cxn>
                <a:cxn ang="0">
                  <a:pos x="connsiteX20939" y="connsiteY20939"/>
                </a:cxn>
                <a:cxn ang="0">
                  <a:pos x="connsiteX20940" y="connsiteY20940"/>
                </a:cxn>
                <a:cxn ang="0">
                  <a:pos x="connsiteX20941" y="connsiteY20941"/>
                </a:cxn>
                <a:cxn ang="0">
                  <a:pos x="connsiteX20942" y="connsiteY20942"/>
                </a:cxn>
                <a:cxn ang="0">
                  <a:pos x="connsiteX20943" y="connsiteY20943"/>
                </a:cxn>
                <a:cxn ang="0">
                  <a:pos x="connsiteX20944" y="connsiteY20944"/>
                </a:cxn>
                <a:cxn ang="0">
                  <a:pos x="connsiteX20945" y="connsiteY20945"/>
                </a:cxn>
                <a:cxn ang="0">
                  <a:pos x="connsiteX20946" y="connsiteY20946"/>
                </a:cxn>
                <a:cxn ang="0">
                  <a:pos x="connsiteX20947" y="connsiteY20947"/>
                </a:cxn>
                <a:cxn ang="0">
                  <a:pos x="connsiteX20948" y="connsiteY20948"/>
                </a:cxn>
                <a:cxn ang="0">
                  <a:pos x="connsiteX20949" y="connsiteY20949"/>
                </a:cxn>
                <a:cxn ang="0">
                  <a:pos x="connsiteX20950" y="connsiteY20950"/>
                </a:cxn>
                <a:cxn ang="0">
                  <a:pos x="connsiteX20951" y="connsiteY20951"/>
                </a:cxn>
                <a:cxn ang="0">
                  <a:pos x="connsiteX20952" y="connsiteY20952"/>
                </a:cxn>
                <a:cxn ang="0">
                  <a:pos x="connsiteX20953" y="connsiteY20953"/>
                </a:cxn>
                <a:cxn ang="0">
                  <a:pos x="connsiteX20954" y="connsiteY20954"/>
                </a:cxn>
                <a:cxn ang="0">
                  <a:pos x="connsiteX20955" y="connsiteY20955"/>
                </a:cxn>
                <a:cxn ang="0">
                  <a:pos x="connsiteX20956" y="connsiteY20956"/>
                </a:cxn>
                <a:cxn ang="0">
                  <a:pos x="connsiteX20957" y="connsiteY20957"/>
                </a:cxn>
                <a:cxn ang="0">
                  <a:pos x="connsiteX20958" y="connsiteY20958"/>
                </a:cxn>
                <a:cxn ang="0">
                  <a:pos x="connsiteX20959" y="connsiteY20959"/>
                </a:cxn>
                <a:cxn ang="0">
                  <a:pos x="connsiteX20960" y="connsiteY20960"/>
                </a:cxn>
                <a:cxn ang="0">
                  <a:pos x="connsiteX20961" y="connsiteY20961"/>
                </a:cxn>
                <a:cxn ang="0">
                  <a:pos x="connsiteX20962" y="connsiteY20962"/>
                </a:cxn>
                <a:cxn ang="0">
                  <a:pos x="connsiteX20963" y="connsiteY20963"/>
                </a:cxn>
                <a:cxn ang="0">
                  <a:pos x="connsiteX20964" y="connsiteY20964"/>
                </a:cxn>
                <a:cxn ang="0">
                  <a:pos x="connsiteX20965" y="connsiteY20965"/>
                </a:cxn>
                <a:cxn ang="0">
                  <a:pos x="connsiteX20966" y="connsiteY20966"/>
                </a:cxn>
                <a:cxn ang="0">
                  <a:pos x="connsiteX20967" y="connsiteY20967"/>
                </a:cxn>
                <a:cxn ang="0">
                  <a:pos x="connsiteX20968" y="connsiteY20968"/>
                </a:cxn>
                <a:cxn ang="0">
                  <a:pos x="connsiteX20969" y="connsiteY20969"/>
                </a:cxn>
                <a:cxn ang="0">
                  <a:pos x="connsiteX20970" y="connsiteY20970"/>
                </a:cxn>
                <a:cxn ang="0">
                  <a:pos x="connsiteX20971" y="connsiteY20971"/>
                </a:cxn>
                <a:cxn ang="0">
                  <a:pos x="connsiteX20972" y="connsiteY20972"/>
                </a:cxn>
                <a:cxn ang="0">
                  <a:pos x="connsiteX20973" y="connsiteY20973"/>
                </a:cxn>
                <a:cxn ang="0">
                  <a:pos x="connsiteX20974" y="connsiteY20974"/>
                </a:cxn>
                <a:cxn ang="0">
                  <a:pos x="connsiteX20975" y="connsiteY20975"/>
                </a:cxn>
                <a:cxn ang="0">
                  <a:pos x="connsiteX20976" y="connsiteY20976"/>
                </a:cxn>
                <a:cxn ang="0">
                  <a:pos x="connsiteX20977" y="connsiteY20977"/>
                </a:cxn>
                <a:cxn ang="0">
                  <a:pos x="connsiteX20978" y="connsiteY20978"/>
                </a:cxn>
                <a:cxn ang="0">
                  <a:pos x="connsiteX20979" y="connsiteY20979"/>
                </a:cxn>
                <a:cxn ang="0">
                  <a:pos x="connsiteX20980" y="connsiteY20980"/>
                </a:cxn>
                <a:cxn ang="0">
                  <a:pos x="connsiteX20981" y="connsiteY20981"/>
                </a:cxn>
                <a:cxn ang="0">
                  <a:pos x="connsiteX20982" y="connsiteY20982"/>
                </a:cxn>
                <a:cxn ang="0">
                  <a:pos x="connsiteX20983" y="connsiteY20983"/>
                </a:cxn>
                <a:cxn ang="0">
                  <a:pos x="connsiteX20984" y="connsiteY20984"/>
                </a:cxn>
                <a:cxn ang="0">
                  <a:pos x="connsiteX20985" y="connsiteY20985"/>
                </a:cxn>
                <a:cxn ang="0">
                  <a:pos x="connsiteX20986" y="connsiteY20986"/>
                </a:cxn>
                <a:cxn ang="0">
                  <a:pos x="connsiteX20987" y="connsiteY20987"/>
                </a:cxn>
                <a:cxn ang="0">
                  <a:pos x="connsiteX20988" y="connsiteY20988"/>
                </a:cxn>
                <a:cxn ang="0">
                  <a:pos x="connsiteX20989" y="connsiteY20989"/>
                </a:cxn>
                <a:cxn ang="0">
                  <a:pos x="connsiteX20990" y="connsiteY20990"/>
                </a:cxn>
                <a:cxn ang="0">
                  <a:pos x="connsiteX20991" y="connsiteY20991"/>
                </a:cxn>
                <a:cxn ang="0">
                  <a:pos x="connsiteX20992" y="connsiteY20992"/>
                </a:cxn>
                <a:cxn ang="0">
                  <a:pos x="connsiteX20993" y="connsiteY20993"/>
                </a:cxn>
                <a:cxn ang="0">
                  <a:pos x="connsiteX20994" y="connsiteY20994"/>
                </a:cxn>
                <a:cxn ang="0">
                  <a:pos x="connsiteX20995" y="connsiteY20995"/>
                </a:cxn>
                <a:cxn ang="0">
                  <a:pos x="connsiteX20996" y="connsiteY20996"/>
                </a:cxn>
                <a:cxn ang="0">
                  <a:pos x="connsiteX20997" y="connsiteY20997"/>
                </a:cxn>
                <a:cxn ang="0">
                  <a:pos x="connsiteX20998" y="connsiteY20998"/>
                </a:cxn>
                <a:cxn ang="0">
                  <a:pos x="connsiteX20999" y="connsiteY20999"/>
                </a:cxn>
                <a:cxn ang="0">
                  <a:pos x="connsiteX21000" y="connsiteY21000"/>
                </a:cxn>
                <a:cxn ang="0">
                  <a:pos x="connsiteX21001" y="connsiteY21001"/>
                </a:cxn>
                <a:cxn ang="0">
                  <a:pos x="connsiteX21002" y="connsiteY21002"/>
                </a:cxn>
                <a:cxn ang="0">
                  <a:pos x="connsiteX21003" y="connsiteY21003"/>
                </a:cxn>
                <a:cxn ang="0">
                  <a:pos x="connsiteX21004" y="connsiteY21004"/>
                </a:cxn>
                <a:cxn ang="0">
                  <a:pos x="connsiteX21005" y="connsiteY21005"/>
                </a:cxn>
                <a:cxn ang="0">
                  <a:pos x="connsiteX21006" y="connsiteY21006"/>
                </a:cxn>
                <a:cxn ang="0">
                  <a:pos x="connsiteX21007" y="connsiteY21007"/>
                </a:cxn>
                <a:cxn ang="0">
                  <a:pos x="connsiteX21008" y="connsiteY21008"/>
                </a:cxn>
                <a:cxn ang="0">
                  <a:pos x="connsiteX21009" y="connsiteY21009"/>
                </a:cxn>
                <a:cxn ang="0">
                  <a:pos x="connsiteX21010" y="connsiteY21010"/>
                </a:cxn>
                <a:cxn ang="0">
                  <a:pos x="connsiteX21011" y="connsiteY21011"/>
                </a:cxn>
                <a:cxn ang="0">
                  <a:pos x="connsiteX21012" y="connsiteY21012"/>
                </a:cxn>
                <a:cxn ang="0">
                  <a:pos x="connsiteX21013" y="connsiteY21013"/>
                </a:cxn>
                <a:cxn ang="0">
                  <a:pos x="connsiteX21014" y="connsiteY21014"/>
                </a:cxn>
                <a:cxn ang="0">
                  <a:pos x="connsiteX21015" y="connsiteY21015"/>
                </a:cxn>
                <a:cxn ang="0">
                  <a:pos x="connsiteX21016" y="connsiteY21016"/>
                </a:cxn>
                <a:cxn ang="0">
                  <a:pos x="connsiteX21017" y="connsiteY21017"/>
                </a:cxn>
                <a:cxn ang="0">
                  <a:pos x="connsiteX21018" y="connsiteY21018"/>
                </a:cxn>
                <a:cxn ang="0">
                  <a:pos x="connsiteX21019" y="connsiteY21019"/>
                </a:cxn>
                <a:cxn ang="0">
                  <a:pos x="connsiteX21020" y="connsiteY21020"/>
                </a:cxn>
                <a:cxn ang="0">
                  <a:pos x="connsiteX21021" y="connsiteY21021"/>
                </a:cxn>
                <a:cxn ang="0">
                  <a:pos x="connsiteX21022" y="connsiteY21022"/>
                </a:cxn>
                <a:cxn ang="0">
                  <a:pos x="connsiteX21023" y="connsiteY21023"/>
                </a:cxn>
                <a:cxn ang="0">
                  <a:pos x="connsiteX21024" y="connsiteY21024"/>
                </a:cxn>
                <a:cxn ang="0">
                  <a:pos x="connsiteX21025" y="connsiteY21025"/>
                </a:cxn>
                <a:cxn ang="0">
                  <a:pos x="connsiteX21026" y="connsiteY21026"/>
                </a:cxn>
                <a:cxn ang="0">
                  <a:pos x="connsiteX21027" y="connsiteY21027"/>
                </a:cxn>
                <a:cxn ang="0">
                  <a:pos x="connsiteX21028" y="connsiteY21028"/>
                </a:cxn>
                <a:cxn ang="0">
                  <a:pos x="connsiteX21029" y="connsiteY21029"/>
                </a:cxn>
                <a:cxn ang="0">
                  <a:pos x="connsiteX21030" y="connsiteY21030"/>
                </a:cxn>
                <a:cxn ang="0">
                  <a:pos x="connsiteX21031" y="connsiteY21031"/>
                </a:cxn>
                <a:cxn ang="0">
                  <a:pos x="connsiteX21032" y="connsiteY21032"/>
                </a:cxn>
                <a:cxn ang="0">
                  <a:pos x="connsiteX21033" y="connsiteY21033"/>
                </a:cxn>
                <a:cxn ang="0">
                  <a:pos x="connsiteX21034" y="connsiteY21034"/>
                </a:cxn>
                <a:cxn ang="0">
                  <a:pos x="connsiteX21035" y="connsiteY21035"/>
                </a:cxn>
                <a:cxn ang="0">
                  <a:pos x="connsiteX21036" y="connsiteY21036"/>
                </a:cxn>
                <a:cxn ang="0">
                  <a:pos x="connsiteX21037" y="connsiteY21037"/>
                </a:cxn>
                <a:cxn ang="0">
                  <a:pos x="connsiteX21038" y="connsiteY21038"/>
                </a:cxn>
                <a:cxn ang="0">
                  <a:pos x="connsiteX21039" y="connsiteY21039"/>
                </a:cxn>
                <a:cxn ang="0">
                  <a:pos x="connsiteX21040" y="connsiteY21040"/>
                </a:cxn>
                <a:cxn ang="0">
                  <a:pos x="connsiteX21041" y="connsiteY21041"/>
                </a:cxn>
                <a:cxn ang="0">
                  <a:pos x="connsiteX21042" y="connsiteY21042"/>
                </a:cxn>
                <a:cxn ang="0">
                  <a:pos x="connsiteX21043" y="connsiteY21043"/>
                </a:cxn>
                <a:cxn ang="0">
                  <a:pos x="connsiteX21044" y="connsiteY21044"/>
                </a:cxn>
                <a:cxn ang="0">
                  <a:pos x="connsiteX21045" y="connsiteY21045"/>
                </a:cxn>
                <a:cxn ang="0">
                  <a:pos x="connsiteX21046" y="connsiteY21046"/>
                </a:cxn>
                <a:cxn ang="0">
                  <a:pos x="connsiteX21047" y="connsiteY21047"/>
                </a:cxn>
                <a:cxn ang="0">
                  <a:pos x="connsiteX21048" y="connsiteY21048"/>
                </a:cxn>
                <a:cxn ang="0">
                  <a:pos x="connsiteX21049" y="connsiteY21049"/>
                </a:cxn>
                <a:cxn ang="0">
                  <a:pos x="connsiteX21050" y="connsiteY21050"/>
                </a:cxn>
                <a:cxn ang="0">
                  <a:pos x="connsiteX21051" y="connsiteY21051"/>
                </a:cxn>
                <a:cxn ang="0">
                  <a:pos x="connsiteX21052" y="connsiteY21052"/>
                </a:cxn>
                <a:cxn ang="0">
                  <a:pos x="connsiteX21053" y="connsiteY21053"/>
                </a:cxn>
                <a:cxn ang="0">
                  <a:pos x="connsiteX21054" y="connsiteY21054"/>
                </a:cxn>
                <a:cxn ang="0">
                  <a:pos x="connsiteX21055" y="connsiteY21055"/>
                </a:cxn>
                <a:cxn ang="0">
                  <a:pos x="connsiteX21056" y="connsiteY21056"/>
                </a:cxn>
                <a:cxn ang="0">
                  <a:pos x="connsiteX21057" y="connsiteY21057"/>
                </a:cxn>
                <a:cxn ang="0">
                  <a:pos x="connsiteX21058" y="connsiteY21058"/>
                </a:cxn>
                <a:cxn ang="0">
                  <a:pos x="connsiteX21059" y="connsiteY21059"/>
                </a:cxn>
                <a:cxn ang="0">
                  <a:pos x="connsiteX21060" y="connsiteY21060"/>
                </a:cxn>
                <a:cxn ang="0">
                  <a:pos x="connsiteX21061" y="connsiteY21061"/>
                </a:cxn>
                <a:cxn ang="0">
                  <a:pos x="connsiteX21062" y="connsiteY21062"/>
                </a:cxn>
                <a:cxn ang="0">
                  <a:pos x="connsiteX21063" y="connsiteY21063"/>
                </a:cxn>
                <a:cxn ang="0">
                  <a:pos x="connsiteX21064" y="connsiteY21064"/>
                </a:cxn>
                <a:cxn ang="0">
                  <a:pos x="connsiteX21065" y="connsiteY21065"/>
                </a:cxn>
                <a:cxn ang="0">
                  <a:pos x="connsiteX21066" y="connsiteY21066"/>
                </a:cxn>
                <a:cxn ang="0">
                  <a:pos x="connsiteX21067" y="connsiteY21067"/>
                </a:cxn>
                <a:cxn ang="0">
                  <a:pos x="connsiteX21068" y="connsiteY21068"/>
                </a:cxn>
                <a:cxn ang="0">
                  <a:pos x="connsiteX21069" y="connsiteY21069"/>
                </a:cxn>
                <a:cxn ang="0">
                  <a:pos x="connsiteX21070" y="connsiteY21070"/>
                </a:cxn>
                <a:cxn ang="0">
                  <a:pos x="connsiteX21071" y="connsiteY21071"/>
                </a:cxn>
                <a:cxn ang="0">
                  <a:pos x="connsiteX21072" y="connsiteY21072"/>
                </a:cxn>
                <a:cxn ang="0">
                  <a:pos x="connsiteX21073" y="connsiteY21073"/>
                </a:cxn>
                <a:cxn ang="0">
                  <a:pos x="connsiteX21074" y="connsiteY21074"/>
                </a:cxn>
                <a:cxn ang="0">
                  <a:pos x="connsiteX21075" y="connsiteY21075"/>
                </a:cxn>
                <a:cxn ang="0">
                  <a:pos x="connsiteX21076" y="connsiteY21076"/>
                </a:cxn>
                <a:cxn ang="0">
                  <a:pos x="connsiteX21077" y="connsiteY21077"/>
                </a:cxn>
                <a:cxn ang="0">
                  <a:pos x="connsiteX21078" y="connsiteY21078"/>
                </a:cxn>
                <a:cxn ang="0">
                  <a:pos x="connsiteX21079" y="connsiteY21079"/>
                </a:cxn>
                <a:cxn ang="0">
                  <a:pos x="connsiteX21080" y="connsiteY21080"/>
                </a:cxn>
                <a:cxn ang="0">
                  <a:pos x="connsiteX21081" y="connsiteY21081"/>
                </a:cxn>
                <a:cxn ang="0">
                  <a:pos x="connsiteX21082" y="connsiteY21082"/>
                </a:cxn>
                <a:cxn ang="0">
                  <a:pos x="connsiteX21083" y="connsiteY21083"/>
                </a:cxn>
                <a:cxn ang="0">
                  <a:pos x="connsiteX21084" y="connsiteY21084"/>
                </a:cxn>
                <a:cxn ang="0">
                  <a:pos x="connsiteX21085" y="connsiteY21085"/>
                </a:cxn>
                <a:cxn ang="0">
                  <a:pos x="connsiteX21086" y="connsiteY21086"/>
                </a:cxn>
                <a:cxn ang="0">
                  <a:pos x="connsiteX21087" y="connsiteY21087"/>
                </a:cxn>
                <a:cxn ang="0">
                  <a:pos x="connsiteX21088" y="connsiteY21088"/>
                </a:cxn>
                <a:cxn ang="0">
                  <a:pos x="connsiteX21089" y="connsiteY21089"/>
                </a:cxn>
                <a:cxn ang="0">
                  <a:pos x="connsiteX21090" y="connsiteY21090"/>
                </a:cxn>
                <a:cxn ang="0">
                  <a:pos x="connsiteX21091" y="connsiteY21091"/>
                </a:cxn>
                <a:cxn ang="0">
                  <a:pos x="connsiteX21092" y="connsiteY21092"/>
                </a:cxn>
                <a:cxn ang="0">
                  <a:pos x="connsiteX21093" y="connsiteY21093"/>
                </a:cxn>
                <a:cxn ang="0">
                  <a:pos x="connsiteX21094" y="connsiteY21094"/>
                </a:cxn>
                <a:cxn ang="0">
                  <a:pos x="connsiteX21095" y="connsiteY21095"/>
                </a:cxn>
                <a:cxn ang="0">
                  <a:pos x="connsiteX21096" y="connsiteY21096"/>
                </a:cxn>
                <a:cxn ang="0">
                  <a:pos x="connsiteX21097" y="connsiteY21097"/>
                </a:cxn>
                <a:cxn ang="0">
                  <a:pos x="connsiteX21098" y="connsiteY21098"/>
                </a:cxn>
                <a:cxn ang="0">
                  <a:pos x="connsiteX21099" y="connsiteY21099"/>
                </a:cxn>
                <a:cxn ang="0">
                  <a:pos x="connsiteX21100" y="connsiteY21100"/>
                </a:cxn>
                <a:cxn ang="0">
                  <a:pos x="connsiteX21101" y="connsiteY21101"/>
                </a:cxn>
                <a:cxn ang="0">
                  <a:pos x="connsiteX21102" y="connsiteY21102"/>
                </a:cxn>
                <a:cxn ang="0">
                  <a:pos x="connsiteX21103" y="connsiteY21103"/>
                </a:cxn>
                <a:cxn ang="0">
                  <a:pos x="connsiteX21104" y="connsiteY21104"/>
                </a:cxn>
                <a:cxn ang="0">
                  <a:pos x="connsiteX21105" y="connsiteY21105"/>
                </a:cxn>
                <a:cxn ang="0">
                  <a:pos x="connsiteX21106" y="connsiteY21106"/>
                </a:cxn>
                <a:cxn ang="0">
                  <a:pos x="connsiteX21107" y="connsiteY21107"/>
                </a:cxn>
                <a:cxn ang="0">
                  <a:pos x="connsiteX21108" y="connsiteY21108"/>
                </a:cxn>
                <a:cxn ang="0">
                  <a:pos x="connsiteX21109" y="connsiteY21109"/>
                </a:cxn>
                <a:cxn ang="0">
                  <a:pos x="connsiteX21110" y="connsiteY21110"/>
                </a:cxn>
                <a:cxn ang="0">
                  <a:pos x="connsiteX21111" y="connsiteY21111"/>
                </a:cxn>
                <a:cxn ang="0">
                  <a:pos x="connsiteX21112" y="connsiteY21112"/>
                </a:cxn>
                <a:cxn ang="0">
                  <a:pos x="connsiteX21113" y="connsiteY21113"/>
                </a:cxn>
                <a:cxn ang="0">
                  <a:pos x="connsiteX21114" y="connsiteY21114"/>
                </a:cxn>
                <a:cxn ang="0">
                  <a:pos x="connsiteX21115" y="connsiteY21115"/>
                </a:cxn>
                <a:cxn ang="0">
                  <a:pos x="connsiteX21116" y="connsiteY21116"/>
                </a:cxn>
                <a:cxn ang="0">
                  <a:pos x="connsiteX21117" y="connsiteY21117"/>
                </a:cxn>
                <a:cxn ang="0">
                  <a:pos x="connsiteX21118" y="connsiteY21118"/>
                </a:cxn>
                <a:cxn ang="0">
                  <a:pos x="connsiteX21119" y="connsiteY21119"/>
                </a:cxn>
                <a:cxn ang="0">
                  <a:pos x="connsiteX21120" y="connsiteY21120"/>
                </a:cxn>
                <a:cxn ang="0">
                  <a:pos x="connsiteX21121" y="connsiteY21121"/>
                </a:cxn>
                <a:cxn ang="0">
                  <a:pos x="connsiteX21122" y="connsiteY21122"/>
                </a:cxn>
                <a:cxn ang="0">
                  <a:pos x="connsiteX21123" y="connsiteY21123"/>
                </a:cxn>
                <a:cxn ang="0">
                  <a:pos x="connsiteX21124" y="connsiteY21124"/>
                </a:cxn>
                <a:cxn ang="0">
                  <a:pos x="connsiteX21125" y="connsiteY21125"/>
                </a:cxn>
                <a:cxn ang="0">
                  <a:pos x="connsiteX21126" y="connsiteY21126"/>
                </a:cxn>
                <a:cxn ang="0">
                  <a:pos x="connsiteX21127" y="connsiteY21127"/>
                </a:cxn>
                <a:cxn ang="0">
                  <a:pos x="connsiteX21128" y="connsiteY21128"/>
                </a:cxn>
                <a:cxn ang="0">
                  <a:pos x="connsiteX21129" y="connsiteY21129"/>
                </a:cxn>
                <a:cxn ang="0">
                  <a:pos x="connsiteX21130" y="connsiteY21130"/>
                </a:cxn>
                <a:cxn ang="0">
                  <a:pos x="connsiteX21131" y="connsiteY21131"/>
                </a:cxn>
                <a:cxn ang="0">
                  <a:pos x="connsiteX21132" y="connsiteY21132"/>
                </a:cxn>
                <a:cxn ang="0">
                  <a:pos x="connsiteX21133" y="connsiteY21133"/>
                </a:cxn>
                <a:cxn ang="0">
                  <a:pos x="connsiteX21134" y="connsiteY21134"/>
                </a:cxn>
                <a:cxn ang="0">
                  <a:pos x="connsiteX21135" y="connsiteY21135"/>
                </a:cxn>
                <a:cxn ang="0">
                  <a:pos x="connsiteX21136" y="connsiteY21136"/>
                </a:cxn>
                <a:cxn ang="0">
                  <a:pos x="connsiteX21137" y="connsiteY21137"/>
                </a:cxn>
                <a:cxn ang="0">
                  <a:pos x="connsiteX21138" y="connsiteY21138"/>
                </a:cxn>
                <a:cxn ang="0">
                  <a:pos x="connsiteX21139" y="connsiteY21139"/>
                </a:cxn>
                <a:cxn ang="0">
                  <a:pos x="connsiteX21140" y="connsiteY21140"/>
                </a:cxn>
                <a:cxn ang="0">
                  <a:pos x="connsiteX21141" y="connsiteY21141"/>
                </a:cxn>
                <a:cxn ang="0">
                  <a:pos x="connsiteX21142" y="connsiteY21142"/>
                </a:cxn>
                <a:cxn ang="0">
                  <a:pos x="connsiteX21143" y="connsiteY21143"/>
                </a:cxn>
                <a:cxn ang="0">
                  <a:pos x="connsiteX21144" y="connsiteY21144"/>
                </a:cxn>
                <a:cxn ang="0">
                  <a:pos x="connsiteX21145" y="connsiteY21145"/>
                </a:cxn>
                <a:cxn ang="0">
                  <a:pos x="connsiteX21146" y="connsiteY21146"/>
                </a:cxn>
                <a:cxn ang="0">
                  <a:pos x="connsiteX21147" y="connsiteY21147"/>
                </a:cxn>
                <a:cxn ang="0">
                  <a:pos x="connsiteX21148" y="connsiteY21148"/>
                </a:cxn>
                <a:cxn ang="0">
                  <a:pos x="connsiteX21149" y="connsiteY21149"/>
                </a:cxn>
                <a:cxn ang="0">
                  <a:pos x="connsiteX21150" y="connsiteY21150"/>
                </a:cxn>
                <a:cxn ang="0">
                  <a:pos x="connsiteX21151" y="connsiteY21151"/>
                </a:cxn>
                <a:cxn ang="0">
                  <a:pos x="connsiteX21152" y="connsiteY21152"/>
                </a:cxn>
                <a:cxn ang="0">
                  <a:pos x="connsiteX21153" y="connsiteY21153"/>
                </a:cxn>
                <a:cxn ang="0">
                  <a:pos x="connsiteX21154" y="connsiteY21154"/>
                </a:cxn>
                <a:cxn ang="0">
                  <a:pos x="connsiteX21155" y="connsiteY21155"/>
                </a:cxn>
                <a:cxn ang="0">
                  <a:pos x="connsiteX21156" y="connsiteY21156"/>
                </a:cxn>
                <a:cxn ang="0">
                  <a:pos x="connsiteX21157" y="connsiteY21157"/>
                </a:cxn>
                <a:cxn ang="0">
                  <a:pos x="connsiteX21158" y="connsiteY21158"/>
                </a:cxn>
                <a:cxn ang="0">
                  <a:pos x="connsiteX21159" y="connsiteY21159"/>
                </a:cxn>
                <a:cxn ang="0">
                  <a:pos x="connsiteX21160" y="connsiteY21160"/>
                </a:cxn>
                <a:cxn ang="0">
                  <a:pos x="connsiteX21161" y="connsiteY21161"/>
                </a:cxn>
                <a:cxn ang="0">
                  <a:pos x="connsiteX21162" y="connsiteY21162"/>
                </a:cxn>
                <a:cxn ang="0">
                  <a:pos x="connsiteX21163" y="connsiteY21163"/>
                </a:cxn>
                <a:cxn ang="0">
                  <a:pos x="connsiteX21164" y="connsiteY21164"/>
                </a:cxn>
                <a:cxn ang="0">
                  <a:pos x="connsiteX21165" y="connsiteY21165"/>
                </a:cxn>
                <a:cxn ang="0">
                  <a:pos x="connsiteX21166" y="connsiteY21166"/>
                </a:cxn>
                <a:cxn ang="0">
                  <a:pos x="connsiteX21167" y="connsiteY21167"/>
                </a:cxn>
                <a:cxn ang="0">
                  <a:pos x="connsiteX21168" y="connsiteY21168"/>
                </a:cxn>
                <a:cxn ang="0">
                  <a:pos x="connsiteX21169" y="connsiteY21169"/>
                </a:cxn>
                <a:cxn ang="0">
                  <a:pos x="connsiteX21170" y="connsiteY21170"/>
                </a:cxn>
                <a:cxn ang="0">
                  <a:pos x="connsiteX21171" y="connsiteY21171"/>
                </a:cxn>
                <a:cxn ang="0">
                  <a:pos x="connsiteX21172" y="connsiteY21172"/>
                </a:cxn>
                <a:cxn ang="0">
                  <a:pos x="connsiteX21173" y="connsiteY21173"/>
                </a:cxn>
                <a:cxn ang="0">
                  <a:pos x="connsiteX21174" y="connsiteY21174"/>
                </a:cxn>
                <a:cxn ang="0">
                  <a:pos x="connsiteX21175" y="connsiteY21175"/>
                </a:cxn>
                <a:cxn ang="0">
                  <a:pos x="connsiteX21176" y="connsiteY21176"/>
                </a:cxn>
                <a:cxn ang="0">
                  <a:pos x="connsiteX21177" y="connsiteY21177"/>
                </a:cxn>
                <a:cxn ang="0">
                  <a:pos x="connsiteX21178" y="connsiteY21178"/>
                </a:cxn>
                <a:cxn ang="0">
                  <a:pos x="connsiteX21179" y="connsiteY21179"/>
                </a:cxn>
                <a:cxn ang="0">
                  <a:pos x="connsiteX21180" y="connsiteY21180"/>
                </a:cxn>
                <a:cxn ang="0">
                  <a:pos x="connsiteX21181" y="connsiteY21181"/>
                </a:cxn>
                <a:cxn ang="0">
                  <a:pos x="connsiteX21182" y="connsiteY21182"/>
                </a:cxn>
                <a:cxn ang="0">
                  <a:pos x="connsiteX21183" y="connsiteY21183"/>
                </a:cxn>
                <a:cxn ang="0">
                  <a:pos x="connsiteX21184" y="connsiteY21184"/>
                </a:cxn>
                <a:cxn ang="0">
                  <a:pos x="connsiteX21185" y="connsiteY21185"/>
                </a:cxn>
                <a:cxn ang="0">
                  <a:pos x="connsiteX21186" y="connsiteY21186"/>
                </a:cxn>
                <a:cxn ang="0">
                  <a:pos x="connsiteX21187" y="connsiteY21187"/>
                </a:cxn>
                <a:cxn ang="0">
                  <a:pos x="connsiteX21188" y="connsiteY21188"/>
                </a:cxn>
                <a:cxn ang="0">
                  <a:pos x="connsiteX21189" y="connsiteY21189"/>
                </a:cxn>
                <a:cxn ang="0">
                  <a:pos x="connsiteX21190" y="connsiteY21190"/>
                </a:cxn>
                <a:cxn ang="0">
                  <a:pos x="connsiteX21191" y="connsiteY21191"/>
                </a:cxn>
                <a:cxn ang="0">
                  <a:pos x="connsiteX21192" y="connsiteY21192"/>
                </a:cxn>
                <a:cxn ang="0">
                  <a:pos x="connsiteX21193" y="connsiteY21193"/>
                </a:cxn>
                <a:cxn ang="0">
                  <a:pos x="connsiteX21194" y="connsiteY21194"/>
                </a:cxn>
                <a:cxn ang="0">
                  <a:pos x="connsiteX21195" y="connsiteY21195"/>
                </a:cxn>
                <a:cxn ang="0">
                  <a:pos x="connsiteX21196" y="connsiteY21196"/>
                </a:cxn>
                <a:cxn ang="0">
                  <a:pos x="connsiteX21197" y="connsiteY21197"/>
                </a:cxn>
                <a:cxn ang="0">
                  <a:pos x="connsiteX21198" y="connsiteY21198"/>
                </a:cxn>
                <a:cxn ang="0">
                  <a:pos x="connsiteX21199" y="connsiteY21199"/>
                </a:cxn>
                <a:cxn ang="0">
                  <a:pos x="connsiteX21200" y="connsiteY21200"/>
                </a:cxn>
                <a:cxn ang="0">
                  <a:pos x="connsiteX21201" y="connsiteY21201"/>
                </a:cxn>
                <a:cxn ang="0">
                  <a:pos x="connsiteX21202" y="connsiteY21202"/>
                </a:cxn>
                <a:cxn ang="0">
                  <a:pos x="connsiteX21203" y="connsiteY21203"/>
                </a:cxn>
                <a:cxn ang="0">
                  <a:pos x="connsiteX21204" y="connsiteY21204"/>
                </a:cxn>
                <a:cxn ang="0">
                  <a:pos x="connsiteX21205" y="connsiteY21205"/>
                </a:cxn>
                <a:cxn ang="0">
                  <a:pos x="connsiteX21206" y="connsiteY21206"/>
                </a:cxn>
                <a:cxn ang="0">
                  <a:pos x="connsiteX21207" y="connsiteY21207"/>
                </a:cxn>
                <a:cxn ang="0">
                  <a:pos x="connsiteX21208" y="connsiteY21208"/>
                </a:cxn>
                <a:cxn ang="0">
                  <a:pos x="connsiteX21209" y="connsiteY21209"/>
                </a:cxn>
                <a:cxn ang="0">
                  <a:pos x="connsiteX21210" y="connsiteY21210"/>
                </a:cxn>
                <a:cxn ang="0">
                  <a:pos x="connsiteX21211" y="connsiteY21211"/>
                </a:cxn>
                <a:cxn ang="0">
                  <a:pos x="connsiteX21212" y="connsiteY21212"/>
                </a:cxn>
                <a:cxn ang="0">
                  <a:pos x="connsiteX21213" y="connsiteY21213"/>
                </a:cxn>
                <a:cxn ang="0">
                  <a:pos x="connsiteX21214" y="connsiteY21214"/>
                </a:cxn>
                <a:cxn ang="0">
                  <a:pos x="connsiteX21215" y="connsiteY21215"/>
                </a:cxn>
                <a:cxn ang="0">
                  <a:pos x="connsiteX21216" y="connsiteY21216"/>
                </a:cxn>
                <a:cxn ang="0">
                  <a:pos x="connsiteX21217" y="connsiteY21217"/>
                </a:cxn>
                <a:cxn ang="0">
                  <a:pos x="connsiteX21218" y="connsiteY21218"/>
                </a:cxn>
                <a:cxn ang="0">
                  <a:pos x="connsiteX21219" y="connsiteY21219"/>
                </a:cxn>
                <a:cxn ang="0">
                  <a:pos x="connsiteX21220" y="connsiteY21220"/>
                </a:cxn>
                <a:cxn ang="0">
                  <a:pos x="connsiteX21221" y="connsiteY21221"/>
                </a:cxn>
                <a:cxn ang="0">
                  <a:pos x="connsiteX21222" y="connsiteY21222"/>
                </a:cxn>
                <a:cxn ang="0">
                  <a:pos x="connsiteX21223" y="connsiteY21223"/>
                </a:cxn>
                <a:cxn ang="0">
                  <a:pos x="connsiteX21224" y="connsiteY21224"/>
                </a:cxn>
                <a:cxn ang="0">
                  <a:pos x="connsiteX21225" y="connsiteY21225"/>
                </a:cxn>
                <a:cxn ang="0">
                  <a:pos x="connsiteX21226" y="connsiteY21226"/>
                </a:cxn>
                <a:cxn ang="0">
                  <a:pos x="connsiteX21227" y="connsiteY21227"/>
                </a:cxn>
                <a:cxn ang="0">
                  <a:pos x="connsiteX21228" y="connsiteY21228"/>
                </a:cxn>
                <a:cxn ang="0">
                  <a:pos x="connsiteX21229" y="connsiteY21229"/>
                </a:cxn>
                <a:cxn ang="0">
                  <a:pos x="connsiteX21230" y="connsiteY21230"/>
                </a:cxn>
                <a:cxn ang="0">
                  <a:pos x="connsiteX21231" y="connsiteY21231"/>
                </a:cxn>
                <a:cxn ang="0">
                  <a:pos x="connsiteX21232" y="connsiteY21232"/>
                </a:cxn>
                <a:cxn ang="0">
                  <a:pos x="connsiteX21233" y="connsiteY21233"/>
                </a:cxn>
                <a:cxn ang="0">
                  <a:pos x="connsiteX21234" y="connsiteY21234"/>
                </a:cxn>
                <a:cxn ang="0">
                  <a:pos x="connsiteX21235" y="connsiteY21235"/>
                </a:cxn>
                <a:cxn ang="0">
                  <a:pos x="connsiteX21236" y="connsiteY21236"/>
                </a:cxn>
                <a:cxn ang="0">
                  <a:pos x="connsiteX21237" y="connsiteY21237"/>
                </a:cxn>
                <a:cxn ang="0">
                  <a:pos x="connsiteX21238" y="connsiteY21238"/>
                </a:cxn>
                <a:cxn ang="0">
                  <a:pos x="connsiteX21239" y="connsiteY21239"/>
                </a:cxn>
                <a:cxn ang="0">
                  <a:pos x="connsiteX21240" y="connsiteY21240"/>
                </a:cxn>
                <a:cxn ang="0">
                  <a:pos x="connsiteX21241" y="connsiteY21241"/>
                </a:cxn>
                <a:cxn ang="0">
                  <a:pos x="connsiteX21242" y="connsiteY21242"/>
                </a:cxn>
                <a:cxn ang="0">
                  <a:pos x="connsiteX21243" y="connsiteY21243"/>
                </a:cxn>
                <a:cxn ang="0">
                  <a:pos x="connsiteX21244" y="connsiteY21244"/>
                </a:cxn>
                <a:cxn ang="0">
                  <a:pos x="connsiteX21245" y="connsiteY21245"/>
                </a:cxn>
                <a:cxn ang="0">
                  <a:pos x="connsiteX21246" y="connsiteY21246"/>
                </a:cxn>
                <a:cxn ang="0">
                  <a:pos x="connsiteX21247" y="connsiteY21247"/>
                </a:cxn>
                <a:cxn ang="0">
                  <a:pos x="connsiteX21248" y="connsiteY21248"/>
                </a:cxn>
                <a:cxn ang="0">
                  <a:pos x="connsiteX21249" y="connsiteY21249"/>
                </a:cxn>
                <a:cxn ang="0">
                  <a:pos x="connsiteX21250" y="connsiteY21250"/>
                </a:cxn>
                <a:cxn ang="0">
                  <a:pos x="connsiteX21251" y="connsiteY21251"/>
                </a:cxn>
                <a:cxn ang="0">
                  <a:pos x="connsiteX21252" y="connsiteY21252"/>
                </a:cxn>
                <a:cxn ang="0">
                  <a:pos x="connsiteX21253" y="connsiteY21253"/>
                </a:cxn>
                <a:cxn ang="0">
                  <a:pos x="connsiteX21254" y="connsiteY21254"/>
                </a:cxn>
                <a:cxn ang="0">
                  <a:pos x="connsiteX21255" y="connsiteY21255"/>
                </a:cxn>
                <a:cxn ang="0">
                  <a:pos x="connsiteX21256" y="connsiteY21256"/>
                </a:cxn>
                <a:cxn ang="0">
                  <a:pos x="connsiteX21257" y="connsiteY21257"/>
                </a:cxn>
                <a:cxn ang="0">
                  <a:pos x="connsiteX21258" y="connsiteY21258"/>
                </a:cxn>
                <a:cxn ang="0">
                  <a:pos x="connsiteX21259" y="connsiteY21259"/>
                </a:cxn>
                <a:cxn ang="0">
                  <a:pos x="connsiteX21260" y="connsiteY21260"/>
                </a:cxn>
                <a:cxn ang="0">
                  <a:pos x="connsiteX21261" y="connsiteY21261"/>
                </a:cxn>
                <a:cxn ang="0">
                  <a:pos x="connsiteX21262" y="connsiteY21262"/>
                </a:cxn>
                <a:cxn ang="0">
                  <a:pos x="connsiteX21263" y="connsiteY21263"/>
                </a:cxn>
                <a:cxn ang="0">
                  <a:pos x="connsiteX21264" y="connsiteY21264"/>
                </a:cxn>
                <a:cxn ang="0">
                  <a:pos x="connsiteX21265" y="connsiteY21265"/>
                </a:cxn>
                <a:cxn ang="0">
                  <a:pos x="connsiteX21266" y="connsiteY21266"/>
                </a:cxn>
                <a:cxn ang="0">
                  <a:pos x="connsiteX21267" y="connsiteY21267"/>
                </a:cxn>
                <a:cxn ang="0">
                  <a:pos x="connsiteX21268" y="connsiteY21268"/>
                </a:cxn>
                <a:cxn ang="0">
                  <a:pos x="connsiteX21269" y="connsiteY21269"/>
                </a:cxn>
                <a:cxn ang="0">
                  <a:pos x="connsiteX21270" y="connsiteY21270"/>
                </a:cxn>
                <a:cxn ang="0">
                  <a:pos x="connsiteX21271" y="connsiteY21271"/>
                </a:cxn>
                <a:cxn ang="0">
                  <a:pos x="connsiteX21272" y="connsiteY21272"/>
                </a:cxn>
                <a:cxn ang="0">
                  <a:pos x="connsiteX21273" y="connsiteY21273"/>
                </a:cxn>
                <a:cxn ang="0">
                  <a:pos x="connsiteX21274" y="connsiteY21274"/>
                </a:cxn>
                <a:cxn ang="0">
                  <a:pos x="connsiteX21275" y="connsiteY21275"/>
                </a:cxn>
                <a:cxn ang="0">
                  <a:pos x="connsiteX21276" y="connsiteY21276"/>
                </a:cxn>
                <a:cxn ang="0">
                  <a:pos x="connsiteX21277" y="connsiteY21277"/>
                </a:cxn>
                <a:cxn ang="0">
                  <a:pos x="connsiteX21278" y="connsiteY21278"/>
                </a:cxn>
                <a:cxn ang="0">
                  <a:pos x="connsiteX21279" y="connsiteY21279"/>
                </a:cxn>
                <a:cxn ang="0">
                  <a:pos x="connsiteX21280" y="connsiteY21280"/>
                </a:cxn>
                <a:cxn ang="0">
                  <a:pos x="connsiteX21281" y="connsiteY21281"/>
                </a:cxn>
                <a:cxn ang="0">
                  <a:pos x="connsiteX21282" y="connsiteY21282"/>
                </a:cxn>
                <a:cxn ang="0">
                  <a:pos x="connsiteX21283" y="connsiteY21283"/>
                </a:cxn>
                <a:cxn ang="0">
                  <a:pos x="connsiteX21284" y="connsiteY21284"/>
                </a:cxn>
                <a:cxn ang="0">
                  <a:pos x="connsiteX21285" y="connsiteY21285"/>
                </a:cxn>
                <a:cxn ang="0">
                  <a:pos x="connsiteX21286" y="connsiteY21286"/>
                </a:cxn>
                <a:cxn ang="0">
                  <a:pos x="connsiteX21287" y="connsiteY21287"/>
                </a:cxn>
                <a:cxn ang="0">
                  <a:pos x="connsiteX21288" y="connsiteY21288"/>
                </a:cxn>
                <a:cxn ang="0">
                  <a:pos x="connsiteX21289" y="connsiteY21289"/>
                </a:cxn>
                <a:cxn ang="0">
                  <a:pos x="connsiteX21290" y="connsiteY21290"/>
                </a:cxn>
                <a:cxn ang="0">
                  <a:pos x="connsiteX21291" y="connsiteY21291"/>
                </a:cxn>
                <a:cxn ang="0">
                  <a:pos x="connsiteX21292" y="connsiteY21292"/>
                </a:cxn>
                <a:cxn ang="0">
                  <a:pos x="connsiteX21293" y="connsiteY21293"/>
                </a:cxn>
                <a:cxn ang="0">
                  <a:pos x="connsiteX21294" y="connsiteY21294"/>
                </a:cxn>
                <a:cxn ang="0">
                  <a:pos x="connsiteX21295" y="connsiteY21295"/>
                </a:cxn>
                <a:cxn ang="0">
                  <a:pos x="connsiteX21296" y="connsiteY21296"/>
                </a:cxn>
                <a:cxn ang="0">
                  <a:pos x="connsiteX21297" y="connsiteY21297"/>
                </a:cxn>
                <a:cxn ang="0">
                  <a:pos x="connsiteX21298" y="connsiteY21298"/>
                </a:cxn>
                <a:cxn ang="0">
                  <a:pos x="connsiteX21299" y="connsiteY21299"/>
                </a:cxn>
                <a:cxn ang="0">
                  <a:pos x="connsiteX21300" y="connsiteY21300"/>
                </a:cxn>
                <a:cxn ang="0">
                  <a:pos x="connsiteX21301" y="connsiteY21301"/>
                </a:cxn>
                <a:cxn ang="0">
                  <a:pos x="connsiteX21302" y="connsiteY21302"/>
                </a:cxn>
                <a:cxn ang="0">
                  <a:pos x="connsiteX21303" y="connsiteY21303"/>
                </a:cxn>
                <a:cxn ang="0">
                  <a:pos x="connsiteX21304" y="connsiteY21304"/>
                </a:cxn>
                <a:cxn ang="0">
                  <a:pos x="connsiteX21305" y="connsiteY21305"/>
                </a:cxn>
                <a:cxn ang="0">
                  <a:pos x="connsiteX21306" y="connsiteY21306"/>
                </a:cxn>
                <a:cxn ang="0">
                  <a:pos x="connsiteX21307" y="connsiteY21307"/>
                </a:cxn>
                <a:cxn ang="0">
                  <a:pos x="connsiteX21308" y="connsiteY21308"/>
                </a:cxn>
                <a:cxn ang="0">
                  <a:pos x="connsiteX21309" y="connsiteY21309"/>
                </a:cxn>
                <a:cxn ang="0">
                  <a:pos x="connsiteX21310" y="connsiteY21310"/>
                </a:cxn>
                <a:cxn ang="0">
                  <a:pos x="connsiteX21311" y="connsiteY21311"/>
                </a:cxn>
                <a:cxn ang="0">
                  <a:pos x="connsiteX21312" y="connsiteY21312"/>
                </a:cxn>
                <a:cxn ang="0">
                  <a:pos x="connsiteX21313" y="connsiteY21313"/>
                </a:cxn>
                <a:cxn ang="0">
                  <a:pos x="connsiteX21314" y="connsiteY21314"/>
                </a:cxn>
                <a:cxn ang="0">
                  <a:pos x="connsiteX21315" y="connsiteY21315"/>
                </a:cxn>
                <a:cxn ang="0">
                  <a:pos x="connsiteX21316" y="connsiteY21316"/>
                </a:cxn>
                <a:cxn ang="0">
                  <a:pos x="connsiteX21317" y="connsiteY21317"/>
                </a:cxn>
                <a:cxn ang="0">
                  <a:pos x="connsiteX21318" y="connsiteY21318"/>
                </a:cxn>
                <a:cxn ang="0">
                  <a:pos x="connsiteX21319" y="connsiteY21319"/>
                </a:cxn>
                <a:cxn ang="0">
                  <a:pos x="connsiteX21320" y="connsiteY21320"/>
                </a:cxn>
                <a:cxn ang="0">
                  <a:pos x="connsiteX21321" y="connsiteY21321"/>
                </a:cxn>
                <a:cxn ang="0">
                  <a:pos x="connsiteX21322" y="connsiteY21322"/>
                </a:cxn>
                <a:cxn ang="0">
                  <a:pos x="connsiteX21323" y="connsiteY21323"/>
                </a:cxn>
                <a:cxn ang="0">
                  <a:pos x="connsiteX21324" y="connsiteY21324"/>
                </a:cxn>
                <a:cxn ang="0">
                  <a:pos x="connsiteX21325" y="connsiteY21325"/>
                </a:cxn>
                <a:cxn ang="0">
                  <a:pos x="connsiteX21326" y="connsiteY21326"/>
                </a:cxn>
                <a:cxn ang="0">
                  <a:pos x="connsiteX21327" y="connsiteY21327"/>
                </a:cxn>
                <a:cxn ang="0">
                  <a:pos x="connsiteX21328" y="connsiteY21328"/>
                </a:cxn>
                <a:cxn ang="0">
                  <a:pos x="connsiteX21329" y="connsiteY21329"/>
                </a:cxn>
                <a:cxn ang="0">
                  <a:pos x="connsiteX21330" y="connsiteY21330"/>
                </a:cxn>
                <a:cxn ang="0">
                  <a:pos x="connsiteX21331" y="connsiteY21331"/>
                </a:cxn>
                <a:cxn ang="0">
                  <a:pos x="connsiteX21332" y="connsiteY21332"/>
                </a:cxn>
                <a:cxn ang="0">
                  <a:pos x="connsiteX21333" y="connsiteY21333"/>
                </a:cxn>
                <a:cxn ang="0">
                  <a:pos x="connsiteX21334" y="connsiteY21334"/>
                </a:cxn>
                <a:cxn ang="0">
                  <a:pos x="connsiteX21335" y="connsiteY21335"/>
                </a:cxn>
                <a:cxn ang="0">
                  <a:pos x="connsiteX21336" y="connsiteY21336"/>
                </a:cxn>
                <a:cxn ang="0">
                  <a:pos x="connsiteX21337" y="connsiteY21337"/>
                </a:cxn>
                <a:cxn ang="0">
                  <a:pos x="connsiteX21338" y="connsiteY21338"/>
                </a:cxn>
                <a:cxn ang="0">
                  <a:pos x="connsiteX21339" y="connsiteY21339"/>
                </a:cxn>
                <a:cxn ang="0">
                  <a:pos x="connsiteX21340" y="connsiteY21340"/>
                </a:cxn>
                <a:cxn ang="0">
                  <a:pos x="connsiteX21341" y="connsiteY21341"/>
                </a:cxn>
                <a:cxn ang="0">
                  <a:pos x="connsiteX21342" y="connsiteY21342"/>
                </a:cxn>
                <a:cxn ang="0">
                  <a:pos x="connsiteX21343" y="connsiteY21343"/>
                </a:cxn>
                <a:cxn ang="0">
                  <a:pos x="connsiteX21344" y="connsiteY21344"/>
                </a:cxn>
                <a:cxn ang="0">
                  <a:pos x="connsiteX21345" y="connsiteY21345"/>
                </a:cxn>
                <a:cxn ang="0">
                  <a:pos x="connsiteX21346" y="connsiteY21346"/>
                </a:cxn>
                <a:cxn ang="0">
                  <a:pos x="connsiteX21347" y="connsiteY21347"/>
                </a:cxn>
                <a:cxn ang="0">
                  <a:pos x="connsiteX21348" y="connsiteY21348"/>
                </a:cxn>
                <a:cxn ang="0">
                  <a:pos x="connsiteX21349" y="connsiteY21349"/>
                </a:cxn>
                <a:cxn ang="0">
                  <a:pos x="connsiteX21350" y="connsiteY21350"/>
                </a:cxn>
                <a:cxn ang="0">
                  <a:pos x="connsiteX21351" y="connsiteY21351"/>
                </a:cxn>
                <a:cxn ang="0">
                  <a:pos x="connsiteX21352" y="connsiteY21352"/>
                </a:cxn>
                <a:cxn ang="0">
                  <a:pos x="connsiteX21353" y="connsiteY21353"/>
                </a:cxn>
                <a:cxn ang="0">
                  <a:pos x="connsiteX21354" y="connsiteY21354"/>
                </a:cxn>
                <a:cxn ang="0">
                  <a:pos x="connsiteX21355" y="connsiteY21355"/>
                </a:cxn>
                <a:cxn ang="0">
                  <a:pos x="connsiteX21356" y="connsiteY21356"/>
                </a:cxn>
                <a:cxn ang="0">
                  <a:pos x="connsiteX21357" y="connsiteY21357"/>
                </a:cxn>
                <a:cxn ang="0">
                  <a:pos x="connsiteX21358" y="connsiteY21358"/>
                </a:cxn>
                <a:cxn ang="0">
                  <a:pos x="connsiteX21359" y="connsiteY21359"/>
                </a:cxn>
                <a:cxn ang="0">
                  <a:pos x="connsiteX21360" y="connsiteY21360"/>
                </a:cxn>
                <a:cxn ang="0">
                  <a:pos x="connsiteX21361" y="connsiteY21361"/>
                </a:cxn>
                <a:cxn ang="0">
                  <a:pos x="connsiteX21362" y="connsiteY21362"/>
                </a:cxn>
                <a:cxn ang="0">
                  <a:pos x="connsiteX21363" y="connsiteY21363"/>
                </a:cxn>
                <a:cxn ang="0">
                  <a:pos x="connsiteX21364" y="connsiteY21364"/>
                </a:cxn>
                <a:cxn ang="0">
                  <a:pos x="connsiteX21365" y="connsiteY21365"/>
                </a:cxn>
                <a:cxn ang="0">
                  <a:pos x="connsiteX21366" y="connsiteY21366"/>
                </a:cxn>
                <a:cxn ang="0">
                  <a:pos x="connsiteX21367" y="connsiteY21367"/>
                </a:cxn>
                <a:cxn ang="0">
                  <a:pos x="connsiteX21368" y="connsiteY21368"/>
                </a:cxn>
                <a:cxn ang="0">
                  <a:pos x="connsiteX21369" y="connsiteY21369"/>
                </a:cxn>
                <a:cxn ang="0">
                  <a:pos x="connsiteX21370" y="connsiteY21370"/>
                </a:cxn>
                <a:cxn ang="0">
                  <a:pos x="connsiteX21371" y="connsiteY21371"/>
                </a:cxn>
                <a:cxn ang="0">
                  <a:pos x="connsiteX21372" y="connsiteY21372"/>
                </a:cxn>
                <a:cxn ang="0">
                  <a:pos x="connsiteX21373" y="connsiteY21373"/>
                </a:cxn>
                <a:cxn ang="0">
                  <a:pos x="connsiteX21374" y="connsiteY21374"/>
                </a:cxn>
                <a:cxn ang="0">
                  <a:pos x="connsiteX21375" y="connsiteY21375"/>
                </a:cxn>
                <a:cxn ang="0">
                  <a:pos x="connsiteX21376" y="connsiteY21376"/>
                </a:cxn>
                <a:cxn ang="0">
                  <a:pos x="connsiteX21377" y="connsiteY21377"/>
                </a:cxn>
                <a:cxn ang="0">
                  <a:pos x="connsiteX21378" y="connsiteY21378"/>
                </a:cxn>
                <a:cxn ang="0">
                  <a:pos x="connsiteX21379" y="connsiteY21379"/>
                </a:cxn>
                <a:cxn ang="0">
                  <a:pos x="connsiteX21380" y="connsiteY21380"/>
                </a:cxn>
                <a:cxn ang="0">
                  <a:pos x="connsiteX21381" y="connsiteY21381"/>
                </a:cxn>
                <a:cxn ang="0">
                  <a:pos x="connsiteX21382" y="connsiteY21382"/>
                </a:cxn>
                <a:cxn ang="0">
                  <a:pos x="connsiteX21383" y="connsiteY21383"/>
                </a:cxn>
                <a:cxn ang="0">
                  <a:pos x="connsiteX21384" y="connsiteY21384"/>
                </a:cxn>
                <a:cxn ang="0">
                  <a:pos x="connsiteX21385" y="connsiteY21385"/>
                </a:cxn>
                <a:cxn ang="0">
                  <a:pos x="connsiteX21386" y="connsiteY21386"/>
                </a:cxn>
                <a:cxn ang="0">
                  <a:pos x="connsiteX21387" y="connsiteY21387"/>
                </a:cxn>
                <a:cxn ang="0">
                  <a:pos x="connsiteX21388" y="connsiteY21388"/>
                </a:cxn>
                <a:cxn ang="0">
                  <a:pos x="connsiteX21389" y="connsiteY21389"/>
                </a:cxn>
                <a:cxn ang="0">
                  <a:pos x="connsiteX21390" y="connsiteY21390"/>
                </a:cxn>
                <a:cxn ang="0">
                  <a:pos x="connsiteX21391" y="connsiteY21391"/>
                </a:cxn>
                <a:cxn ang="0">
                  <a:pos x="connsiteX21392" y="connsiteY21392"/>
                </a:cxn>
                <a:cxn ang="0">
                  <a:pos x="connsiteX21393" y="connsiteY21393"/>
                </a:cxn>
                <a:cxn ang="0">
                  <a:pos x="connsiteX21394" y="connsiteY21394"/>
                </a:cxn>
                <a:cxn ang="0">
                  <a:pos x="connsiteX21395" y="connsiteY21395"/>
                </a:cxn>
                <a:cxn ang="0">
                  <a:pos x="connsiteX21396" y="connsiteY21396"/>
                </a:cxn>
                <a:cxn ang="0">
                  <a:pos x="connsiteX21397" y="connsiteY21397"/>
                </a:cxn>
                <a:cxn ang="0">
                  <a:pos x="connsiteX21398" y="connsiteY21398"/>
                </a:cxn>
                <a:cxn ang="0">
                  <a:pos x="connsiteX21399" y="connsiteY21399"/>
                </a:cxn>
                <a:cxn ang="0">
                  <a:pos x="connsiteX21400" y="connsiteY21400"/>
                </a:cxn>
                <a:cxn ang="0">
                  <a:pos x="connsiteX21401" y="connsiteY21401"/>
                </a:cxn>
                <a:cxn ang="0">
                  <a:pos x="connsiteX21402" y="connsiteY21402"/>
                </a:cxn>
                <a:cxn ang="0">
                  <a:pos x="connsiteX21403" y="connsiteY21403"/>
                </a:cxn>
                <a:cxn ang="0">
                  <a:pos x="connsiteX21404" y="connsiteY21404"/>
                </a:cxn>
                <a:cxn ang="0">
                  <a:pos x="connsiteX21405" y="connsiteY21405"/>
                </a:cxn>
                <a:cxn ang="0">
                  <a:pos x="connsiteX21406" y="connsiteY21406"/>
                </a:cxn>
                <a:cxn ang="0">
                  <a:pos x="connsiteX21407" y="connsiteY21407"/>
                </a:cxn>
                <a:cxn ang="0">
                  <a:pos x="connsiteX21408" y="connsiteY21408"/>
                </a:cxn>
                <a:cxn ang="0">
                  <a:pos x="connsiteX21409" y="connsiteY21409"/>
                </a:cxn>
                <a:cxn ang="0">
                  <a:pos x="connsiteX21410" y="connsiteY21410"/>
                </a:cxn>
                <a:cxn ang="0">
                  <a:pos x="connsiteX21411" y="connsiteY21411"/>
                </a:cxn>
                <a:cxn ang="0">
                  <a:pos x="connsiteX21412" y="connsiteY21412"/>
                </a:cxn>
                <a:cxn ang="0">
                  <a:pos x="connsiteX21413" y="connsiteY21413"/>
                </a:cxn>
                <a:cxn ang="0">
                  <a:pos x="connsiteX21414" y="connsiteY21414"/>
                </a:cxn>
                <a:cxn ang="0">
                  <a:pos x="connsiteX21415" y="connsiteY21415"/>
                </a:cxn>
                <a:cxn ang="0">
                  <a:pos x="connsiteX21416" y="connsiteY21416"/>
                </a:cxn>
                <a:cxn ang="0">
                  <a:pos x="connsiteX21417" y="connsiteY21417"/>
                </a:cxn>
                <a:cxn ang="0">
                  <a:pos x="connsiteX21418" y="connsiteY21418"/>
                </a:cxn>
                <a:cxn ang="0">
                  <a:pos x="connsiteX21419" y="connsiteY21419"/>
                </a:cxn>
                <a:cxn ang="0">
                  <a:pos x="connsiteX21420" y="connsiteY21420"/>
                </a:cxn>
                <a:cxn ang="0">
                  <a:pos x="connsiteX21421" y="connsiteY21421"/>
                </a:cxn>
                <a:cxn ang="0">
                  <a:pos x="connsiteX21422" y="connsiteY21422"/>
                </a:cxn>
                <a:cxn ang="0">
                  <a:pos x="connsiteX21423" y="connsiteY21423"/>
                </a:cxn>
                <a:cxn ang="0">
                  <a:pos x="connsiteX21424" y="connsiteY21424"/>
                </a:cxn>
                <a:cxn ang="0">
                  <a:pos x="connsiteX21425" y="connsiteY21425"/>
                </a:cxn>
                <a:cxn ang="0">
                  <a:pos x="connsiteX21426" y="connsiteY21426"/>
                </a:cxn>
                <a:cxn ang="0">
                  <a:pos x="connsiteX21427" y="connsiteY21427"/>
                </a:cxn>
                <a:cxn ang="0">
                  <a:pos x="connsiteX21428" y="connsiteY21428"/>
                </a:cxn>
                <a:cxn ang="0">
                  <a:pos x="connsiteX21429" y="connsiteY21429"/>
                </a:cxn>
                <a:cxn ang="0">
                  <a:pos x="connsiteX21430" y="connsiteY21430"/>
                </a:cxn>
                <a:cxn ang="0">
                  <a:pos x="connsiteX21431" y="connsiteY21431"/>
                </a:cxn>
                <a:cxn ang="0">
                  <a:pos x="connsiteX21432" y="connsiteY21432"/>
                </a:cxn>
                <a:cxn ang="0">
                  <a:pos x="connsiteX21433" y="connsiteY21433"/>
                </a:cxn>
                <a:cxn ang="0">
                  <a:pos x="connsiteX21434" y="connsiteY21434"/>
                </a:cxn>
                <a:cxn ang="0">
                  <a:pos x="connsiteX21435" y="connsiteY21435"/>
                </a:cxn>
                <a:cxn ang="0">
                  <a:pos x="connsiteX21436" y="connsiteY21436"/>
                </a:cxn>
                <a:cxn ang="0">
                  <a:pos x="connsiteX21437" y="connsiteY21437"/>
                </a:cxn>
                <a:cxn ang="0">
                  <a:pos x="connsiteX21438" y="connsiteY21438"/>
                </a:cxn>
                <a:cxn ang="0">
                  <a:pos x="connsiteX21439" y="connsiteY21439"/>
                </a:cxn>
                <a:cxn ang="0">
                  <a:pos x="connsiteX21440" y="connsiteY21440"/>
                </a:cxn>
                <a:cxn ang="0">
                  <a:pos x="connsiteX21441" y="connsiteY21441"/>
                </a:cxn>
                <a:cxn ang="0">
                  <a:pos x="connsiteX21442" y="connsiteY21442"/>
                </a:cxn>
                <a:cxn ang="0">
                  <a:pos x="connsiteX21443" y="connsiteY21443"/>
                </a:cxn>
                <a:cxn ang="0">
                  <a:pos x="connsiteX21444" y="connsiteY21444"/>
                </a:cxn>
                <a:cxn ang="0">
                  <a:pos x="connsiteX21445" y="connsiteY21445"/>
                </a:cxn>
                <a:cxn ang="0">
                  <a:pos x="connsiteX21446" y="connsiteY21446"/>
                </a:cxn>
                <a:cxn ang="0">
                  <a:pos x="connsiteX21447" y="connsiteY21447"/>
                </a:cxn>
                <a:cxn ang="0">
                  <a:pos x="connsiteX21448" y="connsiteY21448"/>
                </a:cxn>
                <a:cxn ang="0">
                  <a:pos x="connsiteX21449" y="connsiteY21449"/>
                </a:cxn>
                <a:cxn ang="0">
                  <a:pos x="connsiteX21450" y="connsiteY21450"/>
                </a:cxn>
                <a:cxn ang="0">
                  <a:pos x="connsiteX21451" y="connsiteY21451"/>
                </a:cxn>
                <a:cxn ang="0">
                  <a:pos x="connsiteX21452" y="connsiteY21452"/>
                </a:cxn>
                <a:cxn ang="0">
                  <a:pos x="connsiteX21453" y="connsiteY21453"/>
                </a:cxn>
                <a:cxn ang="0">
                  <a:pos x="connsiteX21454" y="connsiteY21454"/>
                </a:cxn>
                <a:cxn ang="0">
                  <a:pos x="connsiteX21455" y="connsiteY21455"/>
                </a:cxn>
                <a:cxn ang="0">
                  <a:pos x="connsiteX21456" y="connsiteY21456"/>
                </a:cxn>
                <a:cxn ang="0">
                  <a:pos x="connsiteX21457" y="connsiteY21457"/>
                </a:cxn>
                <a:cxn ang="0">
                  <a:pos x="connsiteX21458" y="connsiteY21458"/>
                </a:cxn>
                <a:cxn ang="0">
                  <a:pos x="connsiteX21459" y="connsiteY21459"/>
                </a:cxn>
                <a:cxn ang="0">
                  <a:pos x="connsiteX21460" y="connsiteY21460"/>
                </a:cxn>
                <a:cxn ang="0">
                  <a:pos x="connsiteX21461" y="connsiteY21461"/>
                </a:cxn>
                <a:cxn ang="0">
                  <a:pos x="connsiteX21462" y="connsiteY21462"/>
                </a:cxn>
                <a:cxn ang="0">
                  <a:pos x="connsiteX21463" y="connsiteY21463"/>
                </a:cxn>
                <a:cxn ang="0">
                  <a:pos x="connsiteX21464" y="connsiteY21464"/>
                </a:cxn>
                <a:cxn ang="0">
                  <a:pos x="connsiteX21465" y="connsiteY21465"/>
                </a:cxn>
                <a:cxn ang="0">
                  <a:pos x="connsiteX21466" y="connsiteY21466"/>
                </a:cxn>
                <a:cxn ang="0">
                  <a:pos x="connsiteX21467" y="connsiteY21467"/>
                </a:cxn>
                <a:cxn ang="0">
                  <a:pos x="connsiteX21468" y="connsiteY21468"/>
                </a:cxn>
                <a:cxn ang="0">
                  <a:pos x="connsiteX21469" y="connsiteY21469"/>
                </a:cxn>
                <a:cxn ang="0">
                  <a:pos x="connsiteX21470" y="connsiteY21470"/>
                </a:cxn>
                <a:cxn ang="0">
                  <a:pos x="connsiteX21471" y="connsiteY21471"/>
                </a:cxn>
                <a:cxn ang="0">
                  <a:pos x="connsiteX21472" y="connsiteY21472"/>
                </a:cxn>
                <a:cxn ang="0">
                  <a:pos x="connsiteX21473" y="connsiteY21473"/>
                </a:cxn>
                <a:cxn ang="0">
                  <a:pos x="connsiteX21474" y="connsiteY21474"/>
                </a:cxn>
                <a:cxn ang="0">
                  <a:pos x="connsiteX21475" y="connsiteY21475"/>
                </a:cxn>
                <a:cxn ang="0">
                  <a:pos x="connsiteX21476" y="connsiteY21476"/>
                </a:cxn>
                <a:cxn ang="0">
                  <a:pos x="connsiteX21477" y="connsiteY21477"/>
                </a:cxn>
                <a:cxn ang="0">
                  <a:pos x="connsiteX21478" y="connsiteY21478"/>
                </a:cxn>
                <a:cxn ang="0">
                  <a:pos x="connsiteX21479" y="connsiteY21479"/>
                </a:cxn>
                <a:cxn ang="0">
                  <a:pos x="connsiteX21480" y="connsiteY21480"/>
                </a:cxn>
                <a:cxn ang="0">
                  <a:pos x="connsiteX21481" y="connsiteY21481"/>
                </a:cxn>
                <a:cxn ang="0">
                  <a:pos x="connsiteX21482" y="connsiteY21482"/>
                </a:cxn>
                <a:cxn ang="0">
                  <a:pos x="connsiteX21483" y="connsiteY21483"/>
                </a:cxn>
                <a:cxn ang="0">
                  <a:pos x="connsiteX21484" y="connsiteY21484"/>
                </a:cxn>
                <a:cxn ang="0">
                  <a:pos x="connsiteX21485" y="connsiteY21485"/>
                </a:cxn>
                <a:cxn ang="0">
                  <a:pos x="connsiteX21486" y="connsiteY21486"/>
                </a:cxn>
                <a:cxn ang="0">
                  <a:pos x="connsiteX21487" y="connsiteY21487"/>
                </a:cxn>
                <a:cxn ang="0">
                  <a:pos x="connsiteX21488" y="connsiteY21488"/>
                </a:cxn>
                <a:cxn ang="0">
                  <a:pos x="connsiteX21489" y="connsiteY21489"/>
                </a:cxn>
                <a:cxn ang="0">
                  <a:pos x="connsiteX21490" y="connsiteY21490"/>
                </a:cxn>
                <a:cxn ang="0">
                  <a:pos x="connsiteX21491" y="connsiteY21491"/>
                </a:cxn>
                <a:cxn ang="0">
                  <a:pos x="connsiteX21492" y="connsiteY21492"/>
                </a:cxn>
                <a:cxn ang="0">
                  <a:pos x="connsiteX21493" y="connsiteY21493"/>
                </a:cxn>
                <a:cxn ang="0">
                  <a:pos x="connsiteX21494" y="connsiteY21494"/>
                </a:cxn>
                <a:cxn ang="0">
                  <a:pos x="connsiteX21495" y="connsiteY21495"/>
                </a:cxn>
                <a:cxn ang="0">
                  <a:pos x="connsiteX21496" y="connsiteY21496"/>
                </a:cxn>
                <a:cxn ang="0">
                  <a:pos x="connsiteX21497" y="connsiteY21497"/>
                </a:cxn>
                <a:cxn ang="0">
                  <a:pos x="connsiteX21498" y="connsiteY21498"/>
                </a:cxn>
                <a:cxn ang="0">
                  <a:pos x="connsiteX21499" y="connsiteY21499"/>
                </a:cxn>
                <a:cxn ang="0">
                  <a:pos x="connsiteX21500" y="connsiteY21500"/>
                </a:cxn>
                <a:cxn ang="0">
                  <a:pos x="connsiteX21501" y="connsiteY21501"/>
                </a:cxn>
                <a:cxn ang="0">
                  <a:pos x="connsiteX21502" y="connsiteY21502"/>
                </a:cxn>
                <a:cxn ang="0">
                  <a:pos x="connsiteX21503" y="connsiteY21503"/>
                </a:cxn>
                <a:cxn ang="0">
                  <a:pos x="connsiteX21504" y="connsiteY21504"/>
                </a:cxn>
                <a:cxn ang="0">
                  <a:pos x="connsiteX21505" y="connsiteY21505"/>
                </a:cxn>
                <a:cxn ang="0">
                  <a:pos x="connsiteX21506" y="connsiteY21506"/>
                </a:cxn>
                <a:cxn ang="0">
                  <a:pos x="connsiteX21507" y="connsiteY21507"/>
                </a:cxn>
                <a:cxn ang="0">
                  <a:pos x="connsiteX21508" y="connsiteY21508"/>
                </a:cxn>
                <a:cxn ang="0">
                  <a:pos x="connsiteX21509" y="connsiteY21509"/>
                </a:cxn>
                <a:cxn ang="0">
                  <a:pos x="connsiteX21510" y="connsiteY21510"/>
                </a:cxn>
                <a:cxn ang="0">
                  <a:pos x="connsiteX21511" y="connsiteY21511"/>
                </a:cxn>
                <a:cxn ang="0">
                  <a:pos x="connsiteX21512" y="connsiteY21512"/>
                </a:cxn>
                <a:cxn ang="0">
                  <a:pos x="connsiteX21513" y="connsiteY21513"/>
                </a:cxn>
                <a:cxn ang="0">
                  <a:pos x="connsiteX21514" y="connsiteY21514"/>
                </a:cxn>
                <a:cxn ang="0">
                  <a:pos x="connsiteX21515" y="connsiteY21515"/>
                </a:cxn>
                <a:cxn ang="0">
                  <a:pos x="connsiteX21516" y="connsiteY21516"/>
                </a:cxn>
                <a:cxn ang="0">
                  <a:pos x="connsiteX21517" y="connsiteY21517"/>
                </a:cxn>
                <a:cxn ang="0">
                  <a:pos x="connsiteX21518" y="connsiteY21518"/>
                </a:cxn>
                <a:cxn ang="0">
                  <a:pos x="connsiteX21519" y="connsiteY21519"/>
                </a:cxn>
                <a:cxn ang="0">
                  <a:pos x="connsiteX21520" y="connsiteY21520"/>
                </a:cxn>
                <a:cxn ang="0">
                  <a:pos x="connsiteX21521" y="connsiteY21521"/>
                </a:cxn>
                <a:cxn ang="0">
                  <a:pos x="connsiteX21522" y="connsiteY21522"/>
                </a:cxn>
                <a:cxn ang="0">
                  <a:pos x="connsiteX21523" y="connsiteY21523"/>
                </a:cxn>
                <a:cxn ang="0">
                  <a:pos x="connsiteX21524" y="connsiteY21524"/>
                </a:cxn>
                <a:cxn ang="0">
                  <a:pos x="connsiteX21525" y="connsiteY21525"/>
                </a:cxn>
                <a:cxn ang="0">
                  <a:pos x="connsiteX21526" y="connsiteY21526"/>
                </a:cxn>
                <a:cxn ang="0">
                  <a:pos x="connsiteX21527" y="connsiteY21527"/>
                </a:cxn>
                <a:cxn ang="0">
                  <a:pos x="connsiteX21528" y="connsiteY21528"/>
                </a:cxn>
                <a:cxn ang="0">
                  <a:pos x="connsiteX21529" y="connsiteY21529"/>
                </a:cxn>
                <a:cxn ang="0">
                  <a:pos x="connsiteX21530" y="connsiteY21530"/>
                </a:cxn>
                <a:cxn ang="0">
                  <a:pos x="connsiteX21531" y="connsiteY21531"/>
                </a:cxn>
                <a:cxn ang="0">
                  <a:pos x="connsiteX21532" y="connsiteY21532"/>
                </a:cxn>
                <a:cxn ang="0">
                  <a:pos x="connsiteX21533" y="connsiteY21533"/>
                </a:cxn>
                <a:cxn ang="0">
                  <a:pos x="connsiteX21534" y="connsiteY21534"/>
                </a:cxn>
                <a:cxn ang="0">
                  <a:pos x="connsiteX21535" y="connsiteY21535"/>
                </a:cxn>
                <a:cxn ang="0">
                  <a:pos x="connsiteX21536" y="connsiteY21536"/>
                </a:cxn>
                <a:cxn ang="0">
                  <a:pos x="connsiteX21537" y="connsiteY21537"/>
                </a:cxn>
                <a:cxn ang="0">
                  <a:pos x="connsiteX21538" y="connsiteY21538"/>
                </a:cxn>
                <a:cxn ang="0">
                  <a:pos x="connsiteX21539" y="connsiteY21539"/>
                </a:cxn>
                <a:cxn ang="0">
                  <a:pos x="connsiteX21540" y="connsiteY21540"/>
                </a:cxn>
                <a:cxn ang="0">
                  <a:pos x="connsiteX21541" y="connsiteY21541"/>
                </a:cxn>
                <a:cxn ang="0">
                  <a:pos x="connsiteX21542" y="connsiteY21542"/>
                </a:cxn>
                <a:cxn ang="0">
                  <a:pos x="connsiteX21543" y="connsiteY21543"/>
                </a:cxn>
                <a:cxn ang="0">
                  <a:pos x="connsiteX21544" y="connsiteY21544"/>
                </a:cxn>
                <a:cxn ang="0">
                  <a:pos x="connsiteX21545" y="connsiteY21545"/>
                </a:cxn>
                <a:cxn ang="0">
                  <a:pos x="connsiteX21546" y="connsiteY21546"/>
                </a:cxn>
                <a:cxn ang="0">
                  <a:pos x="connsiteX21547" y="connsiteY21547"/>
                </a:cxn>
                <a:cxn ang="0">
                  <a:pos x="connsiteX21548" y="connsiteY21548"/>
                </a:cxn>
                <a:cxn ang="0">
                  <a:pos x="connsiteX21549" y="connsiteY21549"/>
                </a:cxn>
                <a:cxn ang="0">
                  <a:pos x="connsiteX21550" y="connsiteY21550"/>
                </a:cxn>
                <a:cxn ang="0">
                  <a:pos x="connsiteX21551" y="connsiteY21551"/>
                </a:cxn>
                <a:cxn ang="0">
                  <a:pos x="connsiteX21552" y="connsiteY21552"/>
                </a:cxn>
                <a:cxn ang="0">
                  <a:pos x="connsiteX21553" y="connsiteY21553"/>
                </a:cxn>
                <a:cxn ang="0">
                  <a:pos x="connsiteX21554" y="connsiteY21554"/>
                </a:cxn>
                <a:cxn ang="0">
                  <a:pos x="connsiteX21555" y="connsiteY21555"/>
                </a:cxn>
                <a:cxn ang="0">
                  <a:pos x="connsiteX21556" y="connsiteY21556"/>
                </a:cxn>
                <a:cxn ang="0">
                  <a:pos x="connsiteX21557" y="connsiteY21557"/>
                </a:cxn>
                <a:cxn ang="0">
                  <a:pos x="connsiteX21558" y="connsiteY21558"/>
                </a:cxn>
                <a:cxn ang="0">
                  <a:pos x="connsiteX21559" y="connsiteY21559"/>
                </a:cxn>
                <a:cxn ang="0">
                  <a:pos x="connsiteX21560" y="connsiteY21560"/>
                </a:cxn>
                <a:cxn ang="0">
                  <a:pos x="connsiteX21561" y="connsiteY21561"/>
                </a:cxn>
                <a:cxn ang="0">
                  <a:pos x="connsiteX21562" y="connsiteY21562"/>
                </a:cxn>
                <a:cxn ang="0">
                  <a:pos x="connsiteX21563" y="connsiteY21563"/>
                </a:cxn>
                <a:cxn ang="0">
                  <a:pos x="connsiteX21564" y="connsiteY21564"/>
                </a:cxn>
                <a:cxn ang="0">
                  <a:pos x="connsiteX21565" y="connsiteY21565"/>
                </a:cxn>
                <a:cxn ang="0">
                  <a:pos x="connsiteX21566" y="connsiteY21566"/>
                </a:cxn>
                <a:cxn ang="0">
                  <a:pos x="connsiteX21567" y="connsiteY21567"/>
                </a:cxn>
                <a:cxn ang="0">
                  <a:pos x="connsiteX21568" y="connsiteY21568"/>
                </a:cxn>
                <a:cxn ang="0">
                  <a:pos x="connsiteX21569" y="connsiteY21569"/>
                </a:cxn>
                <a:cxn ang="0">
                  <a:pos x="connsiteX21570" y="connsiteY21570"/>
                </a:cxn>
                <a:cxn ang="0">
                  <a:pos x="connsiteX21571" y="connsiteY21571"/>
                </a:cxn>
                <a:cxn ang="0">
                  <a:pos x="connsiteX21572" y="connsiteY21572"/>
                </a:cxn>
                <a:cxn ang="0">
                  <a:pos x="connsiteX21573" y="connsiteY21573"/>
                </a:cxn>
                <a:cxn ang="0">
                  <a:pos x="connsiteX21574" y="connsiteY21574"/>
                </a:cxn>
                <a:cxn ang="0">
                  <a:pos x="connsiteX21575" y="connsiteY21575"/>
                </a:cxn>
                <a:cxn ang="0">
                  <a:pos x="connsiteX21576" y="connsiteY21576"/>
                </a:cxn>
                <a:cxn ang="0">
                  <a:pos x="connsiteX21577" y="connsiteY21577"/>
                </a:cxn>
                <a:cxn ang="0">
                  <a:pos x="connsiteX21578" y="connsiteY21578"/>
                </a:cxn>
                <a:cxn ang="0">
                  <a:pos x="connsiteX21579" y="connsiteY21579"/>
                </a:cxn>
                <a:cxn ang="0">
                  <a:pos x="connsiteX21580" y="connsiteY21580"/>
                </a:cxn>
                <a:cxn ang="0">
                  <a:pos x="connsiteX21581" y="connsiteY21581"/>
                </a:cxn>
                <a:cxn ang="0">
                  <a:pos x="connsiteX21582" y="connsiteY21582"/>
                </a:cxn>
                <a:cxn ang="0">
                  <a:pos x="connsiteX21583" y="connsiteY21583"/>
                </a:cxn>
                <a:cxn ang="0">
                  <a:pos x="connsiteX21584" y="connsiteY21584"/>
                </a:cxn>
                <a:cxn ang="0">
                  <a:pos x="connsiteX21585" y="connsiteY21585"/>
                </a:cxn>
                <a:cxn ang="0">
                  <a:pos x="connsiteX21586" y="connsiteY21586"/>
                </a:cxn>
                <a:cxn ang="0">
                  <a:pos x="connsiteX21587" y="connsiteY21587"/>
                </a:cxn>
                <a:cxn ang="0">
                  <a:pos x="connsiteX21588" y="connsiteY21588"/>
                </a:cxn>
                <a:cxn ang="0">
                  <a:pos x="connsiteX21589" y="connsiteY21589"/>
                </a:cxn>
                <a:cxn ang="0">
                  <a:pos x="connsiteX21590" y="connsiteY21590"/>
                </a:cxn>
                <a:cxn ang="0">
                  <a:pos x="connsiteX21591" y="connsiteY21591"/>
                </a:cxn>
                <a:cxn ang="0">
                  <a:pos x="connsiteX21592" y="connsiteY21592"/>
                </a:cxn>
                <a:cxn ang="0">
                  <a:pos x="connsiteX21593" y="connsiteY21593"/>
                </a:cxn>
                <a:cxn ang="0">
                  <a:pos x="connsiteX21594" y="connsiteY21594"/>
                </a:cxn>
                <a:cxn ang="0">
                  <a:pos x="connsiteX21595" y="connsiteY21595"/>
                </a:cxn>
                <a:cxn ang="0">
                  <a:pos x="connsiteX21596" y="connsiteY21596"/>
                </a:cxn>
                <a:cxn ang="0">
                  <a:pos x="connsiteX21597" y="connsiteY21597"/>
                </a:cxn>
                <a:cxn ang="0">
                  <a:pos x="connsiteX21598" y="connsiteY21598"/>
                </a:cxn>
                <a:cxn ang="0">
                  <a:pos x="connsiteX21599" y="connsiteY21599"/>
                </a:cxn>
                <a:cxn ang="0">
                  <a:pos x="connsiteX21600" y="connsiteY21600"/>
                </a:cxn>
                <a:cxn ang="0">
                  <a:pos x="connsiteX21601" y="connsiteY21601"/>
                </a:cxn>
                <a:cxn ang="0">
                  <a:pos x="connsiteX21602" y="connsiteY21602"/>
                </a:cxn>
                <a:cxn ang="0">
                  <a:pos x="connsiteX21603" y="connsiteY21603"/>
                </a:cxn>
                <a:cxn ang="0">
                  <a:pos x="connsiteX21604" y="connsiteY21604"/>
                </a:cxn>
                <a:cxn ang="0">
                  <a:pos x="connsiteX21605" y="connsiteY21605"/>
                </a:cxn>
                <a:cxn ang="0">
                  <a:pos x="connsiteX21606" y="connsiteY21606"/>
                </a:cxn>
                <a:cxn ang="0">
                  <a:pos x="connsiteX21607" y="connsiteY21607"/>
                </a:cxn>
                <a:cxn ang="0">
                  <a:pos x="connsiteX21608" y="connsiteY21608"/>
                </a:cxn>
                <a:cxn ang="0">
                  <a:pos x="connsiteX21609" y="connsiteY21609"/>
                </a:cxn>
                <a:cxn ang="0">
                  <a:pos x="connsiteX21610" y="connsiteY21610"/>
                </a:cxn>
                <a:cxn ang="0">
                  <a:pos x="connsiteX21611" y="connsiteY21611"/>
                </a:cxn>
                <a:cxn ang="0">
                  <a:pos x="connsiteX21612" y="connsiteY21612"/>
                </a:cxn>
                <a:cxn ang="0">
                  <a:pos x="connsiteX21613" y="connsiteY21613"/>
                </a:cxn>
                <a:cxn ang="0">
                  <a:pos x="connsiteX21614" y="connsiteY21614"/>
                </a:cxn>
                <a:cxn ang="0">
                  <a:pos x="connsiteX21615" y="connsiteY21615"/>
                </a:cxn>
                <a:cxn ang="0">
                  <a:pos x="connsiteX21616" y="connsiteY21616"/>
                </a:cxn>
                <a:cxn ang="0">
                  <a:pos x="connsiteX21617" y="connsiteY21617"/>
                </a:cxn>
                <a:cxn ang="0">
                  <a:pos x="connsiteX21618" y="connsiteY21618"/>
                </a:cxn>
                <a:cxn ang="0">
                  <a:pos x="connsiteX21619" y="connsiteY21619"/>
                </a:cxn>
                <a:cxn ang="0">
                  <a:pos x="connsiteX21620" y="connsiteY21620"/>
                </a:cxn>
                <a:cxn ang="0">
                  <a:pos x="connsiteX21621" y="connsiteY21621"/>
                </a:cxn>
                <a:cxn ang="0">
                  <a:pos x="connsiteX21622" y="connsiteY21622"/>
                </a:cxn>
                <a:cxn ang="0">
                  <a:pos x="connsiteX21623" y="connsiteY21623"/>
                </a:cxn>
                <a:cxn ang="0">
                  <a:pos x="connsiteX21624" y="connsiteY21624"/>
                </a:cxn>
                <a:cxn ang="0">
                  <a:pos x="connsiteX21625" y="connsiteY21625"/>
                </a:cxn>
                <a:cxn ang="0">
                  <a:pos x="connsiteX21626" y="connsiteY21626"/>
                </a:cxn>
                <a:cxn ang="0">
                  <a:pos x="connsiteX21627" y="connsiteY21627"/>
                </a:cxn>
                <a:cxn ang="0">
                  <a:pos x="connsiteX21628" y="connsiteY21628"/>
                </a:cxn>
                <a:cxn ang="0">
                  <a:pos x="connsiteX21629" y="connsiteY21629"/>
                </a:cxn>
                <a:cxn ang="0">
                  <a:pos x="connsiteX21630" y="connsiteY21630"/>
                </a:cxn>
                <a:cxn ang="0">
                  <a:pos x="connsiteX21631" y="connsiteY21631"/>
                </a:cxn>
                <a:cxn ang="0">
                  <a:pos x="connsiteX21632" y="connsiteY21632"/>
                </a:cxn>
                <a:cxn ang="0">
                  <a:pos x="connsiteX21633" y="connsiteY21633"/>
                </a:cxn>
                <a:cxn ang="0">
                  <a:pos x="connsiteX21634" y="connsiteY21634"/>
                </a:cxn>
                <a:cxn ang="0">
                  <a:pos x="connsiteX21635" y="connsiteY21635"/>
                </a:cxn>
                <a:cxn ang="0">
                  <a:pos x="connsiteX21636" y="connsiteY21636"/>
                </a:cxn>
                <a:cxn ang="0">
                  <a:pos x="connsiteX21637" y="connsiteY21637"/>
                </a:cxn>
                <a:cxn ang="0">
                  <a:pos x="connsiteX21638" y="connsiteY21638"/>
                </a:cxn>
                <a:cxn ang="0">
                  <a:pos x="connsiteX21639" y="connsiteY21639"/>
                </a:cxn>
                <a:cxn ang="0">
                  <a:pos x="connsiteX21640" y="connsiteY21640"/>
                </a:cxn>
                <a:cxn ang="0">
                  <a:pos x="connsiteX21641" y="connsiteY21641"/>
                </a:cxn>
                <a:cxn ang="0">
                  <a:pos x="connsiteX21642" y="connsiteY21642"/>
                </a:cxn>
                <a:cxn ang="0">
                  <a:pos x="connsiteX21643" y="connsiteY21643"/>
                </a:cxn>
                <a:cxn ang="0">
                  <a:pos x="connsiteX21644" y="connsiteY21644"/>
                </a:cxn>
                <a:cxn ang="0">
                  <a:pos x="connsiteX21645" y="connsiteY21645"/>
                </a:cxn>
                <a:cxn ang="0">
                  <a:pos x="connsiteX21646" y="connsiteY21646"/>
                </a:cxn>
                <a:cxn ang="0">
                  <a:pos x="connsiteX21647" y="connsiteY21647"/>
                </a:cxn>
                <a:cxn ang="0">
                  <a:pos x="connsiteX21648" y="connsiteY21648"/>
                </a:cxn>
                <a:cxn ang="0">
                  <a:pos x="connsiteX21649" y="connsiteY21649"/>
                </a:cxn>
                <a:cxn ang="0">
                  <a:pos x="connsiteX21650" y="connsiteY21650"/>
                </a:cxn>
                <a:cxn ang="0">
                  <a:pos x="connsiteX21651" y="connsiteY21651"/>
                </a:cxn>
                <a:cxn ang="0">
                  <a:pos x="connsiteX21652" y="connsiteY21652"/>
                </a:cxn>
                <a:cxn ang="0">
                  <a:pos x="connsiteX21653" y="connsiteY21653"/>
                </a:cxn>
                <a:cxn ang="0">
                  <a:pos x="connsiteX21654" y="connsiteY21654"/>
                </a:cxn>
                <a:cxn ang="0">
                  <a:pos x="connsiteX21655" y="connsiteY21655"/>
                </a:cxn>
                <a:cxn ang="0">
                  <a:pos x="connsiteX21656" y="connsiteY21656"/>
                </a:cxn>
                <a:cxn ang="0">
                  <a:pos x="connsiteX21657" y="connsiteY21657"/>
                </a:cxn>
                <a:cxn ang="0">
                  <a:pos x="connsiteX21658" y="connsiteY21658"/>
                </a:cxn>
                <a:cxn ang="0">
                  <a:pos x="connsiteX21659" y="connsiteY21659"/>
                </a:cxn>
                <a:cxn ang="0">
                  <a:pos x="connsiteX21660" y="connsiteY21660"/>
                </a:cxn>
                <a:cxn ang="0">
                  <a:pos x="connsiteX21661" y="connsiteY21661"/>
                </a:cxn>
                <a:cxn ang="0">
                  <a:pos x="connsiteX21662" y="connsiteY21662"/>
                </a:cxn>
                <a:cxn ang="0">
                  <a:pos x="connsiteX21663" y="connsiteY21663"/>
                </a:cxn>
                <a:cxn ang="0">
                  <a:pos x="connsiteX21664" y="connsiteY21664"/>
                </a:cxn>
                <a:cxn ang="0">
                  <a:pos x="connsiteX21665" y="connsiteY21665"/>
                </a:cxn>
                <a:cxn ang="0">
                  <a:pos x="connsiteX21666" y="connsiteY21666"/>
                </a:cxn>
                <a:cxn ang="0">
                  <a:pos x="connsiteX21667" y="connsiteY21667"/>
                </a:cxn>
                <a:cxn ang="0">
                  <a:pos x="connsiteX21668" y="connsiteY21668"/>
                </a:cxn>
                <a:cxn ang="0">
                  <a:pos x="connsiteX21669" y="connsiteY21669"/>
                </a:cxn>
                <a:cxn ang="0">
                  <a:pos x="connsiteX21670" y="connsiteY21670"/>
                </a:cxn>
                <a:cxn ang="0">
                  <a:pos x="connsiteX21671" y="connsiteY21671"/>
                </a:cxn>
                <a:cxn ang="0">
                  <a:pos x="connsiteX21672" y="connsiteY21672"/>
                </a:cxn>
                <a:cxn ang="0">
                  <a:pos x="connsiteX21673" y="connsiteY21673"/>
                </a:cxn>
                <a:cxn ang="0">
                  <a:pos x="connsiteX21674" y="connsiteY21674"/>
                </a:cxn>
                <a:cxn ang="0">
                  <a:pos x="connsiteX21675" y="connsiteY21675"/>
                </a:cxn>
                <a:cxn ang="0">
                  <a:pos x="connsiteX21676" y="connsiteY21676"/>
                </a:cxn>
                <a:cxn ang="0">
                  <a:pos x="connsiteX21677" y="connsiteY21677"/>
                </a:cxn>
                <a:cxn ang="0">
                  <a:pos x="connsiteX21678" y="connsiteY21678"/>
                </a:cxn>
                <a:cxn ang="0">
                  <a:pos x="connsiteX21679" y="connsiteY21679"/>
                </a:cxn>
                <a:cxn ang="0">
                  <a:pos x="connsiteX21680" y="connsiteY21680"/>
                </a:cxn>
                <a:cxn ang="0">
                  <a:pos x="connsiteX21681" y="connsiteY21681"/>
                </a:cxn>
                <a:cxn ang="0">
                  <a:pos x="connsiteX21682" y="connsiteY21682"/>
                </a:cxn>
                <a:cxn ang="0">
                  <a:pos x="connsiteX21683" y="connsiteY21683"/>
                </a:cxn>
                <a:cxn ang="0">
                  <a:pos x="connsiteX21684" y="connsiteY21684"/>
                </a:cxn>
                <a:cxn ang="0">
                  <a:pos x="connsiteX21685" y="connsiteY21685"/>
                </a:cxn>
                <a:cxn ang="0">
                  <a:pos x="connsiteX21686" y="connsiteY21686"/>
                </a:cxn>
                <a:cxn ang="0">
                  <a:pos x="connsiteX21687" y="connsiteY21687"/>
                </a:cxn>
                <a:cxn ang="0">
                  <a:pos x="connsiteX21688" y="connsiteY21688"/>
                </a:cxn>
                <a:cxn ang="0">
                  <a:pos x="connsiteX21689" y="connsiteY21689"/>
                </a:cxn>
                <a:cxn ang="0">
                  <a:pos x="connsiteX21690" y="connsiteY21690"/>
                </a:cxn>
                <a:cxn ang="0">
                  <a:pos x="connsiteX21691" y="connsiteY21691"/>
                </a:cxn>
                <a:cxn ang="0">
                  <a:pos x="connsiteX21692" y="connsiteY21692"/>
                </a:cxn>
                <a:cxn ang="0">
                  <a:pos x="connsiteX21693" y="connsiteY21693"/>
                </a:cxn>
                <a:cxn ang="0">
                  <a:pos x="connsiteX21694" y="connsiteY21694"/>
                </a:cxn>
                <a:cxn ang="0">
                  <a:pos x="connsiteX21695" y="connsiteY21695"/>
                </a:cxn>
                <a:cxn ang="0">
                  <a:pos x="connsiteX21696" y="connsiteY21696"/>
                </a:cxn>
                <a:cxn ang="0">
                  <a:pos x="connsiteX21697" y="connsiteY21697"/>
                </a:cxn>
                <a:cxn ang="0">
                  <a:pos x="connsiteX21698" y="connsiteY21698"/>
                </a:cxn>
                <a:cxn ang="0">
                  <a:pos x="connsiteX21699" y="connsiteY21699"/>
                </a:cxn>
                <a:cxn ang="0">
                  <a:pos x="connsiteX21700" y="connsiteY21700"/>
                </a:cxn>
                <a:cxn ang="0">
                  <a:pos x="connsiteX21701" y="connsiteY21701"/>
                </a:cxn>
                <a:cxn ang="0">
                  <a:pos x="connsiteX21702" y="connsiteY21702"/>
                </a:cxn>
                <a:cxn ang="0">
                  <a:pos x="connsiteX21703" y="connsiteY21703"/>
                </a:cxn>
                <a:cxn ang="0">
                  <a:pos x="connsiteX21704" y="connsiteY21704"/>
                </a:cxn>
                <a:cxn ang="0">
                  <a:pos x="connsiteX21705" y="connsiteY21705"/>
                </a:cxn>
                <a:cxn ang="0">
                  <a:pos x="connsiteX21706" y="connsiteY21706"/>
                </a:cxn>
                <a:cxn ang="0">
                  <a:pos x="connsiteX21707" y="connsiteY21707"/>
                </a:cxn>
                <a:cxn ang="0">
                  <a:pos x="connsiteX21708" y="connsiteY21708"/>
                </a:cxn>
                <a:cxn ang="0">
                  <a:pos x="connsiteX21709" y="connsiteY21709"/>
                </a:cxn>
                <a:cxn ang="0">
                  <a:pos x="connsiteX21710" y="connsiteY21710"/>
                </a:cxn>
                <a:cxn ang="0">
                  <a:pos x="connsiteX21711" y="connsiteY21711"/>
                </a:cxn>
                <a:cxn ang="0">
                  <a:pos x="connsiteX21712" y="connsiteY21712"/>
                </a:cxn>
                <a:cxn ang="0">
                  <a:pos x="connsiteX21713" y="connsiteY21713"/>
                </a:cxn>
                <a:cxn ang="0">
                  <a:pos x="connsiteX21714" y="connsiteY21714"/>
                </a:cxn>
                <a:cxn ang="0">
                  <a:pos x="connsiteX21715" y="connsiteY21715"/>
                </a:cxn>
                <a:cxn ang="0">
                  <a:pos x="connsiteX21716" y="connsiteY21716"/>
                </a:cxn>
                <a:cxn ang="0">
                  <a:pos x="connsiteX21717" y="connsiteY21717"/>
                </a:cxn>
                <a:cxn ang="0">
                  <a:pos x="connsiteX21718" y="connsiteY21718"/>
                </a:cxn>
                <a:cxn ang="0">
                  <a:pos x="connsiteX21719" y="connsiteY21719"/>
                </a:cxn>
                <a:cxn ang="0">
                  <a:pos x="connsiteX21720" y="connsiteY21720"/>
                </a:cxn>
                <a:cxn ang="0">
                  <a:pos x="connsiteX21721" y="connsiteY21721"/>
                </a:cxn>
                <a:cxn ang="0">
                  <a:pos x="connsiteX21722" y="connsiteY21722"/>
                </a:cxn>
                <a:cxn ang="0">
                  <a:pos x="connsiteX21723" y="connsiteY21723"/>
                </a:cxn>
                <a:cxn ang="0">
                  <a:pos x="connsiteX21724" y="connsiteY21724"/>
                </a:cxn>
                <a:cxn ang="0">
                  <a:pos x="connsiteX21725" y="connsiteY21725"/>
                </a:cxn>
                <a:cxn ang="0">
                  <a:pos x="connsiteX21726" y="connsiteY21726"/>
                </a:cxn>
                <a:cxn ang="0">
                  <a:pos x="connsiteX21727" y="connsiteY21727"/>
                </a:cxn>
                <a:cxn ang="0">
                  <a:pos x="connsiteX21728" y="connsiteY21728"/>
                </a:cxn>
                <a:cxn ang="0">
                  <a:pos x="connsiteX21729" y="connsiteY21729"/>
                </a:cxn>
                <a:cxn ang="0">
                  <a:pos x="connsiteX21730" y="connsiteY21730"/>
                </a:cxn>
                <a:cxn ang="0">
                  <a:pos x="connsiteX21731" y="connsiteY21731"/>
                </a:cxn>
                <a:cxn ang="0">
                  <a:pos x="connsiteX21732" y="connsiteY21732"/>
                </a:cxn>
                <a:cxn ang="0">
                  <a:pos x="connsiteX21733" y="connsiteY21733"/>
                </a:cxn>
                <a:cxn ang="0">
                  <a:pos x="connsiteX21734" y="connsiteY21734"/>
                </a:cxn>
                <a:cxn ang="0">
                  <a:pos x="connsiteX21735" y="connsiteY21735"/>
                </a:cxn>
                <a:cxn ang="0">
                  <a:pos x="connsiteX21736" y="connsiteY21736"/>
                </a:cxn>
                <a:cxn ang="0">
                  <a:pos x="connsiteX21737" y="connsiteY21737"/>
                </a:cxn>
                <a:cxn ang="0">
                  <a:pos x="connsiteX21738" y="connsiteY21738"/>
                </a:cxn>
                <a:cxn ang="0">
                  <a:pos x="connsiteX21739" y="connsiteY21739"/>
                </a:cxn>
                <a:cxn ang="0">
                  <a:pos x="connsiteX21740" y="connsiteY21740"/>
                </a:cxn>
                <a:cxn ang="0">
                  <a:pos x="connsiteX21741" y="connsiteY21741"/>
                </a:cxn>
                <a:cxn ang="0">
                  <a:pos x="connsiteX21742" y="connsiteY21742"/>
                </a:cxn>
                <a:cxn ang="0">
                  <a:pos x="connsiteX21743" y="connsiteY21743"/>
                </a:cxn>
                <a:cxn ang="0">
                  <a:pos x="connsiteX21744" y="connsiteY21744"/>
                </a:cxn>
                <a:cxn ang="0">
                  <a:pos x="connsiteX21745" y="connsiteY21745"/>
                </a:cxn>
                <a:cxn ang="0">
                  <a:pos x="connsiteX21746" y="connsiteY21746"/>
                </a:cxn>
                <a:cxn ang="0">
                  <a:pos x="connsiteX21747" y="connsiteY21747"/>
                </a:cxn>
                <a:cxn ang="0">
                  <a:pos x="connsiteX21748" y="connsiteY21748"/>
                </a:cxn>
                <a:cxn ang="0">
                  <a:pos x="connsiteX21749" y="connsiteY21749"/>
                </a:cxn>
                <a:cxn ang="0">
                  <a:pos x="connsiteX21750" y="connsiteY21750"/>
                </a:cxn>
                <a:cxn ang="0">
                  <a:pos x="connsiteX21751" y="connsiteY21751"/>
                </a:cxn>
                <a:cxn ang="0">
                  <a:pos x="connsiteX21752" y="connsiteY21752"/>
                </a:cxn>
                <a:cxn ang="0">
                  <a:pos x="connsiteX21753" y="connsiteY21753"/>
                </a:cxn>
                <a:cxn ang="0">
                  <a:pos x="connsiteX21754" y="connsiteY21754"/>
                </a:cxn>
                <a:cxn ang="0">
                  <a:pos x="connsiteX21755" y="connsiteY21755"/>
                </a:cxn>
                <a:cxn ang="0">
                  <a:pos x="connsiteX21756" y="connsiteY21756"/>
                </a:cxn>
                <a:cxn ang="0">
                  <a:pos x="connsiteX21757" y="connsiteY21757"/>
                </a:cxn>
                <a:cxn ang="0">
                  <a:pos x="connsiteX21758" y="connsiteY21758"/>
                </a:cxn>
                <a:cxn ang="0">
                  <a:pos x="connsiteX21759" y="connsiteY21759"/>
                </a:cxn>
                <a:cxn ang="0">
                  <a:pos x="connsiteX21760" y="connsiteY21760"/>
                </a:cxn>
                <a:cxn ang="0">
                  <a:pos x="connsiteX21761" y="connsiteY21761"/>
                </a:cxn>
                <a:cxn ang="0">
                  <a:pos x="connsiteX21762" y="connsiteY21762"/>
                </a:cxn>
                <a:cxn ang="0">
                  <a:pos x="connsiteX21763" y="connsiteY21763"/>
                </a:cxn>
                <a:cxn ang="0">
                  <a:pos x="connsiteX21764" y="connsiteY21764"/>
                </a:cxn>
                <a:cxn ang="0">
                  <a:pos x="connsiteX21765" y="connsiteY21765"/>
                </a:cxn>
                <a:cxn ang="0">
                  <a:pos x="connsiteX21766" y="connsiteY21766"/>
                </a:cxn>
                <a:cxn ang="0">
                  <a:pos x="connsiteX21767" y="connsiteY21767"/>
                </a:cxn>
                <a:cxn ang="0">
                  <a:pos x="connsiteX21768" y="connsiteY21768"/>
                </a:cxn>
                <a:cxn ang="0">
                  <a:pos x="connsiteX21769" y="connsiteY21769"/>
                </a:cxn>
                <a:cxn ang="0">
                  <a:pos x="connsiteX21770" y="connsiteY21770"/>
                </a:cxn>
                <a:cxn ang="0">
                  <a:pos x="connsiteX21771" y="connsiteY21771"/>
                </a:cxn>
                <a:cxn ang="0">
                  <a:pos x="connsiteX21772" y="connsiteY21772"/>
                </a:cxn>
                <a:cxn ang="0">
                  <a:pos x="connsiteX21773" y="connsiteY21773"/>
                </a:cxn>
                <a:cxn ang="0">
                  <a:pos x="connsiteX21774" y="connsiteY21774"/>
                </a:cxn>
                <a:cxn ang="0">
                  <a:pos x="connsiteX21775" y="connsiteY21775"/>
                </a:cxn>
                <a:cxn ang="0">
                  <a:pos x="connsiteX21776" y="connsiteY21776"/>
                </a:cxn>
                <a:cxn ang="0">
                  <a:pos x="connsiteX21777" y="connsiteY21777"/>
                </a:cxn>
                <a:cxn ang="0">
                  <a:pos x="connsiteX21778" y="connsiteY21778"/>
                </a:cxn>
                <a:cxn ang="0">
                  <a:pos x="connsiteX21779" y="connsiteY21779"/>
                </a:cxn>
                <a:cxn ang="0">
                  <a:pos x="connsiteX21780" y="connsiteY21780"/>
                </a:cxn>
                <a:cxn ang="0">
                  <a:pos x="connsiteX21781" y="connsiteY21781"/>
                </a:cxn>
                <a:cxn ang="0">
                  <a:pos x="connsiteX21782" y="connsiteY21782"/>
                </a:cxn>
                <a:cxn ang="0">
                  <a:pos x="connsiteX21783" y="connsiteY21783"/>
                </a:cxn>
                <a:cxn ang="0">
                  <a:pos x="connsiteX21784" y="connsiteY21784"/>
                </a:cxn>
                <a:cxn ang="0">
                  <a:pos x="connsiteX21785" y="connsiteY21785"/>
                </a:cxn>
                <a:cxn ang="0">
                  <a:pos x="connsiteX21786" y="connsiteY21786"/>
                </a:cxn>
                <a:cxn ang="0">
                  <a:pos x="connsiteX21787" y="connsiteY21787"/>
                </a:cxn>
                <a:cxn ang="0">
                  <a:pos x="connsiteX21788" y="connsiteY21788"/>
                </a:cxn>
                <a:cxn ang="0">
                  <a:pos x="connsiteX21789" y="connsiteY21789"/>
                </a:cxn>
                <a:cxn ang="0">
                  <a:pos x="connsiteX21790" y="connsiteY21790"/>
                </a:cxn>
                <a:cxn ang="0">
                  <a:pos x="connsiteX21791" y="connsiteY21791"/>
                </a:cxn>
                <a:cxn ang="0">
                  <a:pos x="connsiteX21792" y="connsiteY21792"/>
                </a:cxn>
                <a:cxn ang="0">
                  <a:pos x="connsiteX21793" y="connsiteY21793"/>
                </a:cxn>
                <a:cxn ang="0">
                  <a:pos x="connsiteX21794" y="connsiteY21794"/>
                </a:cxn>
                <a:cxn ang="0">
                  <a:pos x="connsiteX21795" y="connsiteY21795"/>
                </a:cxn>
                <a:cxn ang="0">
                  <a:pos x="connsiteX21796" y="connsiteY21796"/>
                </a:cxn>
                <a:cxn ang="0">
                  <a:pos x="connsiteX21797" y="connsiteY21797"/>
                </a:cxn>
                <a:cxn ang="0">
                  <a:pos x="connsiteX21798" y="connsiteY21798"/>
                </a:cxn>
                <a:cxn ang="0">
                  <a:pos x="connsiteX21799" y="connsiteY21799"/>
                </a:cxn>
                <a:cxn ang="0">
                  <a:pos x="connsiteX21800" y="connsiteY21800"/>
                </a:cxn>
                <a:cxn ang="0">
                  <a:pos x="connsiteX21801" y="connsiteY21801"/>
                </a:cxn>
                <a:cxn ang="0">
                  <a:pos x="connsiteX21802" y="connsiteY21802"/>
                </a:cxn>
                <a:cxn ang="0">
                  <a:pos x="connsiteX21803" y="connsiteY21803"/>
                </a:cxn>
                <a:cxn ang="0">
                  <a:pos x="connsiteX21804" y="connsiteY21804"/>
                </a:cxn>
                <a:cxn ang="0">
                  <a:pos x="connsiteX21805" y="connsiteY21805"/>
                </a:cxn>
                <a:cxn ang="0">
                  <a:pos x="connsiteX21806" y="connsiteY21806"/>
                </a:cxn>
                <a:cxn ang="0">
                  <a:pos x="connsiteX21807" y="connsiteY21807"/>
                </a:cxn>
                <a:cxn ang="0">
                  <a:pos x="connsiteX21808" y="connsiteY21808"/>
                </a:cxn>
                <a:cxn ang="0">
                  <a:pos x="connsiteX21809" y="connsiteY21809"/>
                </a:cxn>
                <a:cxn ang="0">
                  <a:pos x="connsiteX21810" y="connsiteY21810"/>
                </a:cxn>
                <a:cxn ang="0">
                  <a:pos x="connsiteX21811" y="connsiteY21811"/>
                </a:cxn>
                <a:cxn ang="0">
                  <a:pos x="connsiteX21812" y="connsiteY21812"/>
                </a:cxn>
                <a:cxn ang="0">
                  <a:pos x="connsiteX21813" y="connsiteY21813"/>
                </a:cxn>
                <a:cxn ang="0">
                  <a:pos x="connsiteX21814" y="connsiteY21814"/>
                </a:cxn>
                <a:cxn ang="0">
                  <a:pos x="connsiteX21815" y="connsiteY21815"/>
                </a:cxn>
                <a:cxn ang="0">
                  <a:pos x="connsiteX21816" y="connsiteY21816"/>
                </a:cxn>
                <a:cxn ang="0">
                  <a:pos x="connsiteX21817" y="connsiteY21817"/>
                </a:cxn>
                <a:cxn ang="0">
                  <a:pos x="connsiteX21818" y="connsiteY21818"/>
                </a:cxn>
                <a:cxn ang="0">
                  <a:pos x="connsiteX21819" y="connsiteY21819"/>
                </a:cxn>
                <a:cxn ang="0">
                  <a:pos x="connsiteX21820" y="connsiteY21820"/>
                </a:cxn>
                <a:cxn ang="0">
                  <a:pos x="connsiteX21821" y="connsiteY21821"/>
                </a:cxn>
                <a:cxn ang="0">
                  <a:pos x="connsiteX21822" y="connsiteY21822"/>
                </a:cxn>
                <a:cxn ang="0">
                  <a:pos x="connsiteX21823" y="connsiteY21823"/>
                </a:cxn>
                <a:cxn ang="0">
                  <a:pos x="connsiteX21824" y="connsiteY21824"/>
                </a:cxn>
                <a:cxn ang="0">
                  <a:pos x="connsiteX21825" y="connsiteY21825"/>
                </a:cxn>
                <a:cxn ang="0">
                  <a:pos x="connsiteX21826" y="connsiteY21826"/>
                </a:cxn>
                <a:cxn ang="0">
                  <a:pos x="connsiteX21827" y="connsiteY21827"/>
                </a:cxn>
                <a:cxn ang="0">
                  <a:pos x="connsiteX21828" y="connsiteY21828"/>
                </a:cxn>
                <a:cxn ang="0">
                  <a:pos x="connsiteX21829" y="connsiteY21829"/>
                </a:cxn>
                <a:cxn ang="0">
                  <a:pos x="connsiteX21830" y="connsiteY21830"/>
                </a:cxn>
                <a:cxn ang="0">
                  <a:pos x="connsiteX21831" y="connsiteY21831"/>
                </a:cxn>
                <a:cxn ang="0">
                  <a:pos x="connsiteX21832" y="connsiteY21832"/>
                </a:cxn>
                <a:cxn ang="0">
                  <a:pos x="connsiteX21833" y="connsiteY21833"/>
                </a:cxn>
                <a:cxn ang="0">
                  <a:pos x="connsiteX21834" y="connsiteY21834"/>
                </a:cxn>
                <a:cxn ang="0">
                  <a:pos x="connsiteX21835" y="connsiteY21835"/>
                </a:cxn>
                <a:cxn ang="0">
                  <a:pos x="connsiteX21836" y="connsiteY21836"/>
                </a:cxn>
                <a:cxn ang="0">
                  <a:pos x="connsiteX21837" y="connsiteY21837"/>
                </a:cxn>
                <a:cxn ang="0">
                  <a:pos x="connsiteX21838" y="connsiteY21838"/>
                </a:cxn>
                <a:cxn ang="0">
                  <a:pos x="connsiteX21839" y="connsiteY21839"/>
                </a:cxn>
                <a:cxn ang="0">
                  <a:pos x="connsiteX21840" y="connsiteY21840"/>
                </a:cxn>
                <a:cxn ang="0">
                  <a:pos x="connsiteX21841" y="connsiteY21841"/>
                </a:cxn>
                <a:cxn ang="0">
                  <a:pos x="connsiteX21842" y="connsiteY21842"/>
                </a:cxn>
                <a:cxn ang="0">
                  <a:pos x="connsiteX21843" y="connsiteY21843"/>
                </a:cxn>
                <a:cxn ang="0">
                  <a:pos x="connsiteX21844" y="connsiteY21844"/>
                </a:cxn>
                <a:cxn ang="0">
                  <a:pos x="connsiteX21845" y="connsiteY21845"/>
                </a:cxn>
                <a:cxn ang="0">
                  <a:pos x="connsiteX21846" y="connsiteY21846"/>
                </a:cxn>
                <a:cxn ang="0">
                  <a:pos x="connsiteX21847" y="connsiteY21847"/>
                </a:cxn>
                <a:cxn ang="0">
                  <a:pos x="connsiteX21848" y="connsiteY21848"/>
                </a:cxn>
                <a:cxn ang="0">
                  <a:pos x="connsiteX21849" y="connsiteY21849"/>
                </a:cxn>
                <a:cxn ang="0">
                  <a:pos x="connsiteX21850" y="connsiteY21850"/>
                </a:cxn>
                <a:cxn ang="0">
                  <a:pos x="connsiteX21851" y="connsiteY21851"/>
                </a:cxn>
                <a:cxn ang="0">
                  <a:pos x="connsiteX21852" y="connsiteY21852"/>
                </a:cxn>
                <a:cxn ang="0">
                  <a:pos x="connsiteX21853" y="connsiteY21853"/>
                </a:cxn>
                <a:cxn ang="0">
                  <a:pos x="connsiteX21854" y="connsiteY21854"/>
                </a:cxn>
                <a:cxn ang="0">
                  <a:pos x="connsiteX21855" y="connsiteY21855"/>
                </a:cxn>
                <a:cxn ang="0">
                  <a:pos x="connsiteX21856" y="connsiteY21856"/>
                </a:cxn>
                <a:cxn ang="0">
                  <a:pos x="connsiteX21857" y="connsiteY21857"/>
                </a:cxn>
                <a:cxn ang="0">
                  <a:pos x="connsiteX21858" y="connsiteY21858"/>
                </a:cxn>
                <a:cxn ang="0">
                  <a:pos x="connsiteX21859" y="connsiteY21859"/>
                </a:cxn>
                <a:cxn ang="0">
                  <a:pos x="connsiteX21860" y="connsiteY21860"/>
                </a:cxn>
                <a:cxn ang="0">
                  <a:pos x="connsiteX21861" y="connsiteY21861"/>
                </a:cxn>
                <a:cxn ang="0">
                  <a:pos x="connsiteX21862" y="connsiteY21862"/>
                </a:cxn>
                <a:cxn ang="0">
                  <a:pos x="connsiteX21863" y="connsiteY21863"/>
                </a:cxn>
                <a:cxn ang="0">
                  <a:pos x="connsiteX21864" y="connsiteY21864"/>
                </a:cxn>
                <a:cxn ang="0">
                  <a:pos x="connsiteX21865" y="connsiteY21865"/>
                </a:cxn>
                <a:cxn ang="0">
                  <a:pos x="connsiteX21866" y="connsiteY21866"/>
                </a:cxn>
                <a:cxn ang="0">
                  <a:pos x="connsiteX21867" y="connsiteY21867"/>
                </a:cxn>
                <a:cxn ang="0">
                  <a:pos x="connsiteX21868" y="connsiteY21868"/>
                </a:cxn>
                <a:cxn ang="0">
                  <a:pos x="connsiteX21869" y="connsiteY21869"/>
                </a:cxn>
                <a:cxn ang="0">
                  <a:pos x="connsiteX21870" y="connsiteY21870"/>
                </a:cxn>
                <a:cxn ang="0">
                  <a:pos x="connsiteX21871" y="connsiteY21871"/>
                </a:cxn>
                <a:cxn ang="0">
                  <a:pos x="connsiteX21872" y="connsiteY21872"/>
                </a:cxn>
                <a:cxn ang="0">
                  <a:pos x="connsiteX21873" y="connsiteY21873"/>
                </a:cxn>
                <a:cxn ang="0">
                  <a:pos x="connsiteX21874" y="connsiteY21874"/>
                </a:cxn>
                <a:cxn ang="0">
                  <a:pos x="connsiteX21875" y="connsiteY21875"/>
                </a:cxn>
                <a:cxn ang="0">
                  <a:pos x="connsiteX21876" y="connsiteY21876"/>
                </a:cxn>
                <a:cxn ang="0">
                  <a:pos x="connsiteX21877" y="connsiteY21877"/>
                </a:cxn>
                <a:cxn ang="0">
                  <a:pos x="connsiteX21878" y="connsiteY21878"/>
                </a:cxn>
                <a:cxn ang="0">
                  <a:pos x="connsiteX21879" y="connsiteY21879"/>
                </a:cxn>
                <a:cxn ang="0">
                  <a:pos x="connsiteX21880" y="connsiteY21880"/>
                </a:cxn>
                <a:cxn ang="0">
                  <a:pos x="connsiteX21881" y="connsiteY21881"/>
                </a:cxn>
                <a:cxn ang="0">
                  <a:pos x="connsiteX21882" y="connsiteY21882"/>
                </a:cxn>
                <a:cxn ang="0">
                  <a:pos x="connsiteX21883" y="connsiteY21883"/>
                </a:cxn>
                <a:cxn ang="0">
                  <a:pos x="connsiteX21884" y="connsiteY21884"/>
                </a:cxn>
                <a:cxn ang="0">
                  <a:pos x="connsiteX21885" y="connsiteY21885"/>
                </a:cxn>
                <a:cxn ang="0">
                  <a:pos x="connsiteX21886" y="connsiteY21886"/>
                </a:cxn>
                <a:cxn ang="0">
                  <a:pos x="connsiteX21887" y="connsiteY21887"/>
                </a:cxn>
                <a:cxn ang="0">
                  <a:pos x="connsiteX21888" y="connsiteY21888"/>
                </a:cxn>
                <a:cxn ang="0">
                  <a:pos x="connsiteX21889" y="connsiteY21889"/>
                </a:cxn>
                <a:cxn ang="0">
                  <a:pos x="connsiteX21890" y="connsiteY21890"/>
                </a:cxn>
                <a:cxn ang="0">
                  <a:pos x="connsiteX21891" y="connsiteY21891"/>
                </a:cxn>
                <a:cxn ang="0">
                  <a:pos x="connsiteX21892" y="connsiteY21892"/>
                </a:cxn>
                <a:cxn ang="0">
                  <a:pos x="connsiteX21893" y="connsiteY21893"/>
                </a:cxn>
                <a:cxn ang="0">
                  <a:pos x="connsiteX21894" y="connsiteY21894"/>
                </a:cxn>
                <a:cxn ang="0">
                  <a:pos x="connsiteX21895" y="connsiteY21895"/>
                </a:cxn>
                <a:cxn ang="0">
                  <a:pos x="connsiteX21896" y="connsiteY21896"/>
                </a:cxn>
                <a:cxn ang="0">
                  <a:pos x="connsiteX21897" y="connsiteY21897"/>
                </a:cxn>
                <a:cxn ang="0">
                  <a:pos x="connsiteX21898" y="connsiteY21898"/>
                </a:cxn>
                <a:cxn ang="0">
                  <a:pos x="connsiteX21899" y="connsiteY21899"/>
                </a:cxn>
                <a:cxn ang="0">
                  <a:pos x="connsiteX21900" y="connsiteY21900"/>
                </a:cxn>
                <a:cxn ang="0">
                  <a:pos x="connsiteX21901" y="connsiteY21901"/>
                </a:cxn>
                <a:cxn ang="0">
                  <a:pos x="connsiteX21902" y="connsiteY21902"/>
                </a:cxn>
                <a:cxn ang="0">
                  <a:pos x="connsiteX21903" y="connsiteY21903"/>
                </a:cxn>
                <a:cxn ang="0">
                  <a:pos x="connsiteX21904" y="connsiteY21904"/>
                </a:cxn>
                <a:cxn ang="0">
                  <a:pos x="connsiteX21905" y="connsiteY21905"/>
                </a:cxn>
                <a:cxn ang="0">
                  <a:pos x="connsiteX21906" y="connsiteY21906"/>
                </a:cxn>
                <a:cxn ang="0">
                  <a:pos x="connsiteX21907" y="connsiteY21907"/>
                </a:cxn>
                <a:cxn ang="0">
                  <a:pos x="connsiteX21908" y="connsiteY21908"/>
                </a:cxn>
                <a:cxn ang="0">
                  <a:pos x="connsiteX21909" y="connsiteY21909"/>
                </a:cxn>
                <a:cxn ang="0">
                  <a:pos x="connsiteX21910" y="connsiteY21910"/>
                </a:cxn>
                <a:cxn ang="0">
                  <a:pos x="connsiteX21911" y="connsiteY21911"/>
                </a:cxn>
                <a:cxn ang="0">
                  <a:pos x="connsiteX21912" y="connsiteY21912"/>
                </a:cxn>
                <a:cxn ang="0">
                  <a:pos x="connsiteX21913" y="connsiteY21913"/>
                </a:cxn>
                <a:cxn ang="0">
                  <a:pos x="connsiteX21914" y="connsiteY21914"/>
                </a:cxn>
                <a:cxn ang="0">
                  <a:pos x="connsiteX21915" y="connsiteY21915"/>
                </a:cxn>
                <a:cxn ang="0">
                  <a:pos x="connsiteX21916" y="connsiteY21916"/>
                </a:cxn>
                <a:cxn ang="0">
                  <a:pos x="connsiteX21917" y="connsiteY21917"/>
                </a:cxn>
                <a:cxn ang="0">
                  <a:pos x="connsiteX21918" y="connsiteY21918"/>
                </a:cxn>
                <a:cxn ang="0">
                  <a:pos x="connsiteX21919" y="connsiteY21919"/>
                </a:cxn>
                <a:cxn ang="0">
                  <a:pos x="connsiteX21920" y="connsiteY21920"/>
                </a:cxn>
                <a:cxn ang="0">
                  <a:pos x="connsiteX21921" y="connsiteY21921"/>
                </a:cxn>
                <a:cxn ang="0">
                  <a:pos x="connsiteX21922" y="connsiteY21922"/>
                </a:cxn>
                <a:cxn ang="0">
                  <a:pos x="connsiteX21923" y="connsiteY21923"/>
                </a:cxn>
                <a:cxn ang="0">
                  <a:pos x="connsiteX21924" y="connsiteY21924"/>
                </a:cxn>
                <a:cxn ang="0">
                  <a:pos x="connsiteX21925" y="connsiteY21925"/>
                </a:cxn>
                <a:cxn ang="0">
                  <a:pos x="connsiteX21926" y="connsiteY21926"/>
                </a:cxn>
                <a:cxn ang="0">
                  <a:pos x="connsiteX21927" y="connsiteY21927"/>
                </a:cxn>
                <a:cxn ang="0">
                  <a:pos x="connsiteX21928" y="connsiteY21928"/>
                </a:cxn>
                <a:cxn ang="0">
                  <a:pos x="connsiteX21929" y="connsiteY21929"/>
                </a:cxn>
                <a:cxn ang="0">
                  <a:pos x="connsiteX21930" y="connsiteY21930"/>
                </a:cxn>
                <a:cxn ang="0">
                  <a:pos x="connsiteX21931" y="connsiteY21931"/>
                </a:cxn>
                <a:cxn ang="0">
                  <a:pos x="connsiteX21932" y="connsiteY21932"/>
                </a:cxn>
                <a:cxn ang="0">
                  <a:pos x="connsiteX21933" y="connsiteY21933"/>
                </a:cxn>
                <a:cxn ang="0">
                  <a:pos x="connsiteX21934" y="connsiteY21934"/>
                </a:cxn>
                <a:cxn ang="0">
                  <a:pos x="connsiteX21935" y="connsiteY21935"/>
                </a:cxn>
                <a:cxn ang="0">
                  <a:pos x="connsiteX21936" y="connsiteY21936"/>
                </a:cxn>
                <a:cxn ang="0">
                  <a:pos x="connsiteX21937" y="connsiteY21937"/>
                </a:cxn>
                <a:cxn ang="0">
                  <a:pos x="connsiteX21938" y="connsiteY21938"/>
                </a:cxn>
                <a:cxn ang="0">
                  <a:pos x="connsiteX21939" y="connsiteY21939"/>
                </a:cxn>
                <a:cxn ang="0">
                  <a:pos x="connsiteX21940" y="connsiteY21940"/>
                </a:cxn>
                <a:cxn ang="0">
                  <a:pos x="connsiteX21941" y="connsiteY21941"/>
                </a:cxn>
                <a:cxn ang="0">
                  <a:pos x="connsiteX21942" y="connsiteY21942"/>
                </a:cxn>
                <a:cxn ang="0">
                  <a:pos x="connsiteX21943" y="connsiteY21943"/>
                </a:cxn>
                <a:cxn ang="0">
                  <a:pos x="connsiteX21944" y="connsiteY21944"/>
                </a:cxn>
                <a:cxn ang="0">
                  <a:pos x="connsiteX21945" y="connsiteY21945"/>
                </a:cxn>
                <a:cxn ang="0">
                  <a:pos x="connsiteX21946" y="connsiteY21946"/>
                </a:cxn>
                <a:cxn ang="0">
                  <a:pos x="connsiteX21947" y="connsiteY21947"/>
                </a:cxn>
                <a:cxn ang="0">
                  <a:pos x="connsiteX21948" y="connsiteY21948"/>
                </a:cxn>
                <a:cxn ang="0">
                  <a:pos x="connsiteX21949" y="connsiteY21949"/>
                </a:cxn>
                <a:cxn ang="0">
                  <a:pos x="connsiteX21950" y="connsiteY21950"/>
                </a:cxn>
                <a:cxn ang="0">
                  <a:pos x="connsiteX21951" y="connsiteY21951"/>
                </a:cxn>
                <a:cxn ang="0">
                  <a:pos x="connsiteX21952" y="connsiteY21952"/>
                </a:cxn>
                <a:cxn ang="0">
                  <a:pos x="connsiteX21953" y="connsiteY21953"/>
                </a:cxn>
                <a:cxn ang="0">
                  <a:pos x="connsiteX21954" y="connsiteY21954"/>
                </a:cxn>
                <a:cxn ang="0">
                  <a:pos x="connsiteX21955" y="connsiteY21955"/>
                </a:cxn>
                <a:cxn ang="0">
                  <a:pos x="connsiteX21956" y="connsiteY21956"/>
                </a:cxn>
                <a:cxn ang="0">
                  <a:pos x="connsiteX21957" y="connsiteY21957"/>
                </a:cxn>
                <a:cxn ang="0">
                  <a:pos x="connsiteX21958" y="connsiteY21958"/>
                </a:cxn>
                <a:cxn ang="0">
                  <a:pos x="connsiteX21959" y="connsiteY21959"/>
                </a:cxn>
                <a:cxn ang="0">
                  <a:pos x="connsiteX21960" y="connsiteY21960"/>
                </a:cxn>
                <a:cxn ang="0">
                  <a:pos x="connsiteX21961" y="connsiteY21961"/>
                </a:cxn>
                <a:cxn ang="0">
                  <a:pos x="connsiteX21962" y="connsiteY21962"/>
                </a:cxn>
                <a:cxn ang="0">
                  <a:pos x="connsiteX21963" y="connsiteY21963"/>
                </a:cxn>
                <a:cxn ang="0">
                  <a:pos x="connsiteX21964" y="connsiteY21964"/>
                </a:cxn>
                <a:cxn ang="0">
                  <a:pos x="connsiteX21965" y="connsiteY21965"/>
                </a:cxn>
                <a:cxn ang="0">
                  <a:pos x="connsiteX21966" y="connsiteY21966"/>
                </a:cxn>
                <a:cxn ang="0">
                  <a:pos x="connsiteX21967" y="connsiteY21967"/>
                </a:cxn>
                <a:cxn ang="0">
                  <a:pos x="connsiteX21968" y="connsiteY21968"/>
                </a:cxn>
                <a:cxn ang="0">
                  <a:pos x="connsiteX21969" y="connsiteY21969"/>
                </a:cxn>
                <a:cxn ang="0">
                  <a:pos x="connsiteX21970" y="connsiteY21970"/>
                </a:cxn>
                <a:cxn ang="0">
                  <a:pos x="connsiteX21971" y="connsiteY21971"/>
                </a:cxn>
                <a:cxn ang="0">
                  <a:pos x="connsiteX21972" y="connsiteY21972"/>
                </a:cxn>
                <a:cxn ang="0">
                  <a:pos x="connsiteX21973" y="connsiteY21973"/>
                </a:cxn>
                <a:cxn ang="0">
                  <a:pos x="connsiteX21974" y="connsiteY21974"/>
                </a:cxn>
                <a:cxn ang="0">
                  <a:pos x="connsiteX21975" y="connsiteY21975"/>
                </a:cxn>
                <a:cxn ang="0">
                  <a:pos x="connsiteX21976" y="connsiteY21976"/>
                </a:cxn>
                <a:cxn ang="0">
                  <a:pos x="connsiteX21977" y="connsiteY21977"/>
                </a:cxn>
                <a:cxn ang="0">
                  <a:pos x="connsiteX21978" y="connsiteY21978"/>
                </a:cxn>
                <a:cxn ang="0">
                  <a:pos x="connsiteX21979" y="connsiteY21979"/>
                </a:cxn>
                <a:cxn ang="0">
                  <a:pos x="connsiteX21980" y="connsiteY21980"/>
                </a:cxn>
                <a:cxn ang="0">
                  <a:pos x="connsiteX21981" y="connsiteY21981"/>
                </a:cxn>
                <a:cxn ang="0">
                  <a:pos x="connsiteX21982" y="connsiteY21982"/>
                </a:cxn>
                <a:cxn ang="0">
                  <a:pos x="connsiteX21983" y="connsiteY21983"/>
                </a:cxn>
                <a:cxn ang="0">
                  <a:pos x="connsiteX21984" y="connsiteY21984"/>
                </a:cxn>
                <a:cxn ang="0">
                  <a:pos x="connsiteX21985" y="connsiteY21985"/>
                </a:cxn>
                <a:cxn ang="0">
                  <a:pos x="connsiteX21986" y="connsiteY21986"/>
                </a:cxn>
                <a:cxn ang="0">
                  <a:pos x="connsiteX21987" y="connsiteY21987"/>
                </a:cxn>
                <a:cxn ang="0">
                  <a:pos x="connsiteX21988" y="connsiteY21988"/>
                </a:cxn>
                <a:cxn ang="0">
                  <a:pos x="connsiteX21989" y="connsiteY21989"/>
                </a:cxn>
                <a:cxn ang="0">
                  <a:pos x="connsiteX21990" y="connsiteY21990"/>
                </a:cxn>
                <a:cxn ang="0">
                  <a:pos x="connsiteX21991" y="connsiteY21991"/>
                </a:cxn>
                <a:cxn ang="0">
                  <a:pos x="connsiteX21992" y="connsiteY21992"/>
                </a:cxn>
                <a:cxn ang="0">
                  <a:pos x="connsiteX21993" y="connsiteY21993"/>
                </a:cxn>
                <a:cxn ang="0">
                  <a:pos x="connsiteX21994" y="connsiteY21994"/>
                </a:cxn>
                <a:cxn ang="0">
                  <a:pos x="connsiteX21995" y="connsiteY21995"/>
                </a:cxn>
                <a:cxn ang="0">
                  <a:pos x="connsiteX21996" y="connsiteY21996"/>
                </a:cxn>
                <a:cxn ang="0">
                  <a:pos x="connsiteX21997" y="connsiteY21997"/>
                </a:cxn>
                <a:cxn ang="0">
                  <a:pos x="connsiteX21998" y="connsiteY21998"/>
                </a:cxn>
                <a:cxn ang="0">
                  <a:pos x="connsiteX21999" y="connsiteY21999"/>
                </a:cxn>
                <a:cxn ang="0">
                  <a:pos x="connsiteX22000" y="connsiteY22000"/>
                </a:cxn>
                <a:cxn ang="0">
                  <a:pos x="connsiteX22001" y="connsiteY22001"/>
                </a:cxn>
                <a:cxn ang="0">
                  <a:pos x="connsiteX22002" y="connsiteY22002"/>
                </a:cxn>
                <a:cxn ang="0">
                  <a:pos x="connsiteX22003" y="connsiteY22003"/>
                </a:cxn>
                <a:cxn ang="0">
                  <a:pos x="connsiteX22004" y="connsiteY22004"/>
                </a:cxn>
                <a:cxn ang="0">
                  <a:pos x="connsiteX22005" y="connsiteY22005"/>
                </a:cxn>
                <a:cxn ang="0">
                  <a:pos x="connsiteX22006" y="connsiteY22006"/>
                </a:cxn>
                <a:cxn ang="0">
                  <a:pos x="connsiteX22007" y="connsiteY22007"/>
                </a:cxn>
                <a:cxn ang="0">
                  <a:pos x="connsiteX22008" y="connsiteY22008"/>
                </a:cxn>
                <a:cxn ang="0">
                  <a:pos x="connsiteX22009" y="connsiteY22009"/>
                </a:cxn>
                <a:cxn ang="0">
                  <a:pos x="connsiteX22010" y="connsiteY22010"/>
                </a:cxn>
                <a:cxn ang="0">
                  <a:pos x="connsiteX22011" y="connsiteY22011"/>
                </a:cxn>
                <a:cxn ang="0">
                  <a:pos x="connsiteX22012" y="connsiteY22012"/>
                </a:cxn>
                <a:cxn ang="0">
                  <a:pos x="connsiteX22013" y="connsiteY22013"/>
                </a:cxn>
                <a:cxn ang="0">
                  <a:pos x="connsiteX22014" y="connsiteY22014"/>
                </a:cxn>
                <a:cxn ang="0">
                  <a:pos x="connsiteX22015" y="connsiteY22015"/>
                </a:cxn>
                <a:cxn ang="0">
                  <a:pos x="connsiteX22016" y="connsiteY22016"/>
                </a:cxn>
                <a:cxn ang="0">
                  <a:pos x="connsiteX22017" y="connsiteY22017"/>
                </a:cxn>
                <a:cxn ang="0">
                  <a:pos x="connsiteX22018" y="connsiteY22018"/>
                </a:cxn>
                <a:cxn ang="0">
                  <a:pos x="connsiteX22019" y="connsiteY22019"/>
                </a:cxn>
                <a:cxn ang="0">
                  <a:pos x="connsiteX22020" y="connsiteY22020"/>
                </a:cxn>
                <a:cxn ang="0">
                  <a:pos x="connsiteX22021" y="connsiteY22021"/>
                </a:cxn>
                <a:cxn ang="0">
                  <a:pos x="connsiteX22022" y="connsiteY22022"/>
                </a:cxn>
                <a:cxn ang="0">
                  <a:pos x="connsiteX22023" y="connsiteY22023"/>
                </a:cxn>
                <a:cxn ang="0">
                  <a:pos x="connsiteX22024" y="connsiteY22024"/>
                </a:cxn>
                <a:cxn ang="0">
                  <a:pos x="connsiteX22025" y="connsiteY22025"/>
                </a:cxn>
                <a:cxn ang="0">
                  <a:pos x="connsiteX22026" y="connsiteY22026"/>
                </a:cxn>
                <a:cxn ang="0">
                  <a:pos x="connsiteX22027" y="connsiteY22027"/>
                </a:cxn>
                <a:cxn ang="0">
                  <a:pos x="connsiteX22028" y="connsiteY22028"/>
                </a:cxn>
                <a:cxn ang="0">
                  <a:pos x="connsiteX22029" y="connsiteY22029"/>
                </a:cxn>
                <a:cxn ang="0">
                  <a:pos x="connsiteX22030" y="connsiteY22030"/>
                </a:cxn>
                <a:cxn ang="0">
                  <a:pos x="connsiteX22031" y="connsiteY22031"/>
                </a:cxn>
                <a:cxn ang="0">
                  <a:pos x="connsiteX22032" y="connsiteY22032"/>
                </a:cxn>
                <a:cxn ang="0">
                  <a:pos x="connsiteX22033" y="connsiteY22033"/>
                </a:cxn>
                <a:cxn ang="0">
                  <a:pos x="connsiteX22034" y="connsiteY22034"/>
                </a:cxn>
                <a:cxn ang="0">
                  <a:pos x="connsiteX22035" y="connsiteY22035"/>
                </a:cxn>
                <a:cxn ang="0">
                  <a:pos x="connsiteX22036" y="connsiteY22036"/>
                </a:cxn>
                <a:cxn ang="0">
                  <a:pos x="connsiteX22037" y="connsiteY22037"/>
                </a:cxn>
                <a:cxn ang="0">
                  <a:pos x="connsiteX22038" y="connsiteY22038"/>
                </a:cxn>
                <a:cxn ang="0">
                  <a:pos x="connsiteX22039" y="connsiteY22039"/>
                </a:cxn>
                <a:cxn ang="0">
                  <a:pos x="connsiteX22040" y="connsiteY22040"/>
                </a:cxn>
                <a:cxn ang="0">
                  <a:pos x="connsiteX22041" y="connsiteY22041"/>
                </a:cxn>
                <a:cxn ang="0">
                  <a:pos x="connsiteX22042" y="connsiteY22042"/>
                </a:cxn>
                <a:cxn ang="0">
                  <a:pos x="connsiteX22043" y="connsiteY22043"/>
                </a:cxn>
                <a:cxn ang="0">
                  <a:pos x="connsiteX22044" y="connsiteY22044"/>
                </a:cxn>
                <a:cxn ang="0">
                  <a:pos x="connsiteX22045" y="connsiteY22045"/>
                </a:cxn>
                <a:cxn ang="0">
                  <a:pos x="connsiteX22046" y="connsiteY22046"/>
                </a:cxn>
                <a:cxn ang="0">
                  <a:pos x="connsiteX22047" y="connsiteY22047"/>
                </a:cxn>
                <a:cxn ang="0">
                  <a:pos x="connsiteX22048" y="connsiteY22048"/>
                </a:cxn>
                <a:cxn ang="0">
                  <a:pos x="connsiteX22049" y="connsiteY22049"/>
                </a:cxn>
                <a:cxn ang="0">
                  <a:pos x="connsiteX22050" y="connsiteY22050"/>
                </a:cxn>
                <a:cxn ang="0">
                  <a:pos x="connsiteX22051" y="connsiteY22051"/>
                </a:cxn>
                <a:cxn ang="0">
                  <a:pos x="connsiteX22052" y="connsiteY22052"/>
                </a:cxn>
                <a:cxn ang="0">
                  <a:pos x="connsiteX22053" y="connsiteY22053"/>
                </a:cxn>
                <a:cxn ang="0">
                  <a:pos x="connsiteX22054" y="connsiteY22054"/>
                </a:cxn>
                <a:cxn ang="0">
                  <a:pos x="connsiteX22055" y="connsiteY22055"/>
                </a:cxn>
                <a:cxn ang="0">
                  <a:pos x="connsiteX22056" y="connsiteY22056"/>
                </a:cxn>
                <a:cxn ang="0">
                  <a:pos x="connsiteX22057" y="connsiteY22057"/>
                </a:cxn>
                <a:cxn ang="0">
                  <a:pos x="connsiteX22058" y="connsiteY22058"/>
                </a:cxn>
                <a:cxn ang="0">
                  <a:pos x="connsiteX22059" y="connsiteY22059"/>
                </a:cxn>
                <a:cxn ang="0">
                  <a:pos x="connsiteX22060" y="connsiteY22060"/>
                </a:cxn>
                <a:cxn ang="0">
                  <a:pos x="connsiteX22061" y="connsiteY22061"/>
                </a:cxn>
                <a:cxn ang="0">
                  <a:pos x="connsiteX22062" y="connsiteY22062"/>
                </a:cxn>
                <a:cxn ang="0">
                  <a:pos x="connsiteX22063" y="connsiteY22063"/>
                </a:cxn>
                <a:cxn ang="0">
                  <a:pos x="connsiteX22064" y="connsiteY22064"/>
                </a:cxn>
                <a:cxn ang="0">
                  <a:pos x="connsiteX22065" y="connsiteY22065"/>
                </a:cxn>
                <a:cxn ang="0">
                  <a:pos x="connsiteX22066" y="connsiteY22066"/>
                </a:cxn>
                <a:cxn ang="0">
                  <a:pos x="connsiteX22067" y="connsiteY22067"/>
                </a:cxn>
                <a:cxn ang="0">
                  <a:pos x="connsiteX22068" y="connsiteY22068"/>
                </a:cxn>
                <a:cxn ang="0">
                  <a:pos x="connsiteX22069" y="connsiteY22069"/>
                </a:cxn>
                <a:cxn ang="0">
                  <a:pos x="connsiteX22070" y="connsiteY22070"/>
                </a:cxn>
                <a:cxn ang="0">
                  <a:pos x="connsiteX22071" y="connsiteY22071"/>
                </a:cxn>
                <a:cxn ang="0">
                  <a:pos x="connsiteX22072" y="connsiteY22072"/>
                </a:cxn>
                <a:cxn ang="0">
                  <a:pos x="connsiteX22073" y="connsiteY22073"/>
                </a:cxn>
                <a:cxn ang="0">
                  <a:pos x="connsiteX22074" y="connsiteY22074"/>
                </a:cxn>
                <a:cxn ang="0">
                  <a:pos x="connsiteX22075" y="connsiteY22075"/>
                </a:cxn>
                <a:cxn ang="0">
                  <a:pos x="connsiteX22076" y="connsiteY22076"/>
                </a:cxn>
                <a:cxn ang="0">
                  <a:pos x="connsiteX22077" y="connsiteY22077"/>
                </a:cxn>
                <a:cxn ang="0">
                  <a:pos x="connsiteX22078" y="connsiteY22078"/>
                </a:cxn>
                <a:cxn ang="0">
                  <a:pos x="connsiteX22079" y="connsiteY22079"/>
                </a:cxn>
                <a:cxn ang="0">
                  <a:pos x="connsiteX22080" y="connsiteY22080"/>
                </a:cxn>
                <a:cxn ang="0">
                  <a:pos x="connsiteX22081" y="connsiteY22081"/>
                </a:cxn>
                <a:cxn ang="0">
                  <a:pos x="connsiteX22082" y="connsiteY22082"/>
                </a:cxn>
                <a:cxn ang="0">
                  <a:pos x="connsiteX22083" y="connsiteY22083"/>
                </a:cxn>
                <a:cxn ang="0">
                  <a:pos x="connsiteX22084" y="connsiteY22084"/>
                </a:cxn>
                <a:cxn ang="0">
                  <a:pos x="connsiteX22085" y="connsiteY22085"/>
                </a:cxn>
                <a:cxn ang="0">
                  <a:pos x="connsiteX22086" y="connsiteY22086"/>
                </a:cxn>
                <a:cxn ang="0">
                  <a:pos x="connsiteX22087" y="connsiteY22087"/>
                </a:cxn>
                <a:cxn ang="0">
                  <a:pos x="connsiteX22088" y="connsiteY22088"/>
                </a:cxn>
                <a:cxn ang="0">
                  <a:pos x="connsiteX22089" y="connsiteY22089"/>
                </a:cxn>
                <a:cxn ang="0">
                  <a:pos x="connsiteX22090" y="connsiteY22090"/>
                </a:cxn>
                <a:cxn ang="0">
                  <a:pos x="connsiteX22091" y="connsiteY22091"/>
                </a:cxn>
                <a:cxn ang="0">
                  <a:pos x="connsiteX22092" y="connsiteY22092"/>
                </a:cxn>
                <a:cxn ang="0">
                  <a:pos x="connsiteX22093" y="connsiteY22093"/>
                </a:cxn>
                <a:cxn ang="0">
                  <a:pos x="connsiteX22094" y="connsiteY22094"/>
                </a:cxn>
                <a:cxn ang="0">
                  <a:pos x="connsiteX22095" y="connsiteY22095"/>
                </a:cxn>
                <a:cxn ang="0">
                  <a:pos x="connsiteX22096" y="connsiteY22096"/>
                </a:cxn>
                <a:cxn ang="0">
                  <a:pos x="connsiteX22097" y="connsiteY22097"/>
                </a:cxn>
                <a:cxn ang="0">
                  <a:pos x="connsiteX22098" y="connsiteY22098"/>
                </a:cxn>
                <a:cxn ang="0">
                  <a:pos x="connsiteX22099" y="connsiteY22099"/>
                </a:cxn>
                <a:cxn ang="0">
                  <a:pos x="connsiteX22100" y="connsiteY22100"/>
                </a:cxn>
                <a:cxn ang="0">
                  <a:pos x="connsiteX22101" y="connsiteY22101"/>
                </a:cxn>
                <a:cxn ang="0">
                  <a:pos x="connsiteX22102" y="connsiteY22102"/>
                </a:cxn>
                <a:cxn ang="0">
                  <a:pos x="connsiteX22103" y="connsiteY22103"/>
                </a:cxn>
                <a:cxn ang="0">
                  <a:pos x="connsiteX22104" y="connsiteY22104"/>
                </a:cxn>
                <a:cxn ang="0">
                  <a:pos x="connsiteX22105" y="connsiteY22105"/>
                </a:cxn>
                <a:cxn ang="0">
                  <a:pos x="connsiteX22106" y="connsiteY22106"/>
                </a:cxn>
                <a:cxn ang="0">
                  <a:pos x="connsiteX22107" y="connsiteY22107"/>
                </a:cxn>
                <a:cxn ang="0">
                  <a:pos x="connsiteX22108" y="connsiteY22108"/>
                </a:cxn>
                <a:cxn ang="0">
                  <a:pos x="connsiteX22109" y="connsiteY22109"/>
                </a:cxn>
                <a:cxn ang="0">
                  <a:pos x="connsiteX22110" y="connsiteY22110"/>
                </a:cxn>
                <a:cxn ang="0">
                  <a:pos x="connsiteX22111" y="connsiteY22111"/>
                </a:cxn>
                <a:cxn ang="0">
                  <a:pos x="connsiteX22112" y="connsiteY22112"/>
                </a:cxn>
                <a:cxn ang="0">
                  <a:pos x="connsiteX22113" y="connsiteY22113"/>
                </a:cxn>
                <a:cxn ang="0">
                  <a:pos x="connsiteX22114" y="connsiteY22114"/>
                </a:cxn>
                <a:cxn ang="0">
                  <a:pos x="connsiteX22115" y="connsiteY22115"/>
                </a:cxn>
                <a:cxn ang="0">
                  <a:pos x="connsiteX22116" y="connsiteY22116"/>
                </a:cxn>
                <a:cxn ang="0">
                  <a:pos x="connsiteX22117" y="connsiteY22117"/>
                </a:cxn>
                <a:cxn ang="0">
                  <a:pos x="connsiteX22118" y="connsiteY22118"/>
                </a:cxn>
                <a:cxn ang="0">
                  <a:pos x="connsiteX22119" y="connsiteY22119"/>
                </a:cxn>
                <a:cxn ang="0">
                  <a:pos x="connsiteX22120" y="connsiteY22120"/>
                </a:cxn>
                <a:cxn ang="0">
                  <a:pos x="connsiteX22121" y="connsiteY22121"/>
                </a:cxn>
                <a:cxn ang="0">
                  <a:pos x="connsiteX22122" y="connsiteY22122"/>
                </a:cxn>
                <a:cxn ang="0">
                  <a:pos x="connsiteX22123" y="connsiteY22123"/>
                </a:cxn>
                <a:cxn ang="0">
                  <a:pos x="connsiteX22124" y="connsiteY22124"/>
                </a:cxn>
                <a:cxn ang="0">
                  <a:pos x="connsiteX22125" y="connsiteY22125"/>
                </a:cxn>
                <a:cxn ang="0">
                  <a:pos x="connsiteX22126" y="connsiteY22126"/>
                </a:cxn>
                <a:cxn ang="0">
                  <a:pos x="connsiteX22127" y="connsiteY22127"/>
                </a:cxn>
                <a:cxn ang="0">
                  <a:pos x="connsiteX22128" y="connsiteY22128"/>
                </a:cxn>
                <a:cxn ang="0">
                  <a:pos x="connsiteX22129" y="connsiteY22129"/>
                </a:cxn>
                <a:cxn ang="0">
                  <a:pos x="connsiteX22130" y="connsiteY22130"/>
                </a:cxn>
                <a:cxn ang="0">
                  <a:pos x="connsiteX22131" y="connsiteY22131"/>
                </a:cxn>
                <a:cxn ang="0">
                  <a:pos x="connsiteX22132" y="connsiteY22132"/>
                </a:cxn>
                <a:cxn ang="0">
                  <a:pos x="connsiteX22133" y="connsiteY22133"/>
                </a:cxn>
                <a:cxn ang="0">
                  <a:pos x="connsiteX22134" y="connsiteY22134"/>
                </a:cxn>
                <a:cxn ang="0">
                  <a:pos x="connsiteX22135" y="connsiteY22135"/>
                </a:cxn>
                <a:cxn ang="0">
                  <a:pos x="connsiteX22136" y="connsiteY22136"/>
                </a:cxn>
                <a:cxn ang="0">
                  <a:pos x="connsiteX22137" y="connsiteY22137"/>
                </a:cxn>
                <a:cxn ang="0">
                  <a:pos x="connsiteX22138" y="connsiteY22138"/>
                </a:cxn>
                <a:cxn ang="0">
                  <a:pos x="connsiteX22139" y="connsiteY22139"/>
                </a:cxn>
                <a:cxn ang="0">
                  <a:pos x="connsiteX22140" y="connsiteY22140"/>
                </a:cxn>
                <a:cxn ang="0">
                  <a:pos x="connsiteX22141" y="connsiteY22141"/>
                </a:cxn>
                <a:cxn ang="0">
                  <a:pos x="connsiteX22142" y="connsiteY22142"/>
                </a:cxn>
                <a:cxn ang="0">
                  <a:pos x="connsiteX22143" y="connsiteY22143"/>
                </a:cxn>
                <a:cxn ang="0">
                  <a:pos x="connsiteX22144" y="connsiteY22144"/>
                </a:cxn>
                <a:cxn ang="0">
                  <a:pos x="connsiteX22145" y="connsiteY22145"/>
                </a:cxn>
                <a:cxn ang="0">
                  <a:pos x="connsiteX22146" y="connsiteY22146"/>
                </a:cxn>
                <a:cxn ang="0">
                  <a:pos x="connsiteX22147" y="connsiteY22147"/>
                </a:cxn>
                <a:cxn ang="0">
                  <a:pos x="connsiteX22148" y="connsiteY22148"/>
                </a:cxn>
                <a:cxn ang="0">
                  <a:pos x="connsiteX22149" y="connsiteY22149"/>
                </a:cxn>
                <a:cxn ang="0">
                  <a:pos x="connsiteX22150" y="connsiteY22150"/>
                </a:cxn>
                <a:cxn ang="0">
                  <a:pos x="connsiteX22151" y="connsiteY22151"/>
                </a:cxn>
                <a:cxn ang="0">
                  <a:pos x="connsiteX22152" y="connsiteY22152"/>
                </a:cxn>
                <a:cxn ang="0">
                  <a:pos x="connsiteX22153" y="connsiteY22153"/>
                </a:cxn>
                <a:cxn ang="0">
                  <a:pos x="connsiteX22154" y="connsiteY22154"/>
                </a:cxn>
                <a:cxn ang="0">
                  <a:pos x="connsiteX22155" y="connsiteY22155"/>
                </a:cxn>
                <a:cxn ang="0">
                  <a:pos x="connsiteX22156" y="connsiteY22156"/>
                </a:cxn>
                <a:cxn ang="0">
                  <a:pos x="connsiteX22157" y="connsiteY22157"/>
                </a:cxn>
                <a:cxn ang="0">
                  <a:pos x="connsiteX22158" y="connsiteY22158"/>
                </a:cxn>
                <a:cxn ang="0">
                  <a:pos x="connsiteX22159" y="connsiteY22159"/>
                </a:cxn>
                <a:cxn ang="0">
                  <a:pos x="connsiteX22160" y="connsiteY22160"/>
                </a:cxn>
                <a:cxn ang="0">
                  <a:pos x="connsiteX22161" y="connsiteY22161"/>
                </a:cxn>
                <a:cxn ang="0">
                  <a:pos x="connsiteX22162" y="connsiteY22162"/>
                </a:cxn>
                <a:cxn ang="0">
                  <a:pos x="connsiteX22163" y="connsiteY22163"/>
                </a:cxn>
                <a:cxn ang="0">
                  <a:pos x="connsiteX22164" y="connsiteY22164"/>
                </a:cxn>
                <a:cxn ang="0">
                  <a:pos x="connsiteX22165" y="connsiteY22165"/>
                </a:cxn>
                <a:cxn ang="0">
                  <a:pos x="connsiteX22166" y="connsiteY22166"/>
                </a:cxn>
                <a:cxn ang="0">
                  <a:pos x="connsiteX22167" y="connsiteY22167"/>
                </a:cxn>
                <a:cxn ang="0">
                  <a:pos x="connsiteX22168" y="connsiteY22168"/>
                </a:cxn>
                <a:cxn ang="0">
                  <a:pos x="connsiteX22169" y="connsiteY22169"/>
                </a:cxn>
                <a:cxn ang="0">
                  <a:pos x="connsiteX22170" y="connsiteY22170"/>
                </a:cxn>
                <a:cxn ang="0">
                  <a:pos x="connsiteX22171" y="connsiteY22171"/>
                </a:cxn>
                <a:cxn ang="0">
                  <a:pos x="connsiteX22172" y="connsiteY22172"/>
                </a:cxn>
                <a:cxn ang="0">
                  <a:pos x="connsiteX22173" y="connsiteY22173"/>
                </a:cxn>
                <a:cxn ang="0">
                  <a:pos x="connsiteX22174" y="connsiteY22174"/>
                </a:cxn>
                <a:cxn ang="0">
                  <a:pos x="connsiteX22175" y="connsiteY22175"/>
                </a:cxn>
                <a:cxn ang="0">
                  <a:pos x="connsiteX22176" y="connsiteY22176"/>
                </a:cxn>
                <a:cxn ang="0">
                  <a:pos x="connsiteX22177" y="connsiteY22177"/>
                </a:cxn>
                <a:cxn ang="0">
                  <a:pos x="connsiteX22178" y="connsiteY22178"/>
                </a:cxn>
                <a:cxn ang="0">
                  <a:pos x="connsiteX22179" y="connsiteY22179"/>
                </a:cxn>
                <a:cxn ang="0">
                  <a:pos x="connsiteX22180" y="connsiteY22180"/>
                </a:cxn>
                <a:cxn ang="0">
                  <a:pos x="connsiteX22181" y="connsiteY22181"/>
                </a:cxn>
                <a:cxn ang="0">
                  <a:pos x="connsiteX22182" y="connsiteY22182"/>
                </a:cxn>
                <a:cxn ang="0">
                  <a:pos x="connsiteX22183" y="connsiteY22183"/>
                </a:cxn>
                <a:cxn ang="0">
                  <a:pos x="connsiteX22184" y="connsiteY22184"/>
                </a:cxn>
                <a:cxn ang="0">
                  <a:pos x="connsiteX22185" y="connsiteY22185"/>
                </a:cxn>
                <a:cxn ang="0">
                  <a:pos x="connsiteX22186" y="connsiteY22186"/>
                </a:cxn>
                <a:cxn ang="0">
                  <a:pos x="connsiteX22187" y="connsiteY22187"/>
                </a:cxn>
                <a:cxn ang="0">
                  <a:pos x="connsiteX22188" y="connsiteY22188"/>
                </a:cxn>
                <a:cxn ang="0">
                  <a:pos x="connsiteX22189" y="connsiteY22189"/>
                </a:cxn>
                <a:cxn ang="0">
                  <a:pos x="connsiteX22190" y="connsiteY22190"/>
                </a:cxn>
                <a:cxn ang="0">
                  <a:pos x="connsiteX22191" y="connsiteY22191"/>
                </a:cxn>
                <a:cxn ang="0">
                  <a:pos x="connsiteX22192" y="connsiteY22192"/>
                </a:cxn>
                <a:cxn ang="0">
                  <a:pos x="connsiteX22193" y="connsiteY22193"/>
                </a:cxn>
                <a:cxn ang="0">
                  <a:pos x="connsiteX22194" y="connsiteY22194"/>
                </a:cxn>
                <a:cxn ang="0">
                  <a:pos x="connsiteX22195" y="connsiteY22195"/>
                </a:cxn>
                <a:cxn ang="0">
                  <a:pos x="connsiteX22196" y="connsiteY22196"/>
                </a:cxn>
                <a:cxn ang="0">
                  <a:pos x="connsiteX22197" y="connsiteY22197"/>
                </a:cxn>
                <a:cxn ang="0">
                  <a:pos x="connsiteX22198" y="connsiteY22198"/>
                </a:cxn>
                <a:cxn ang="0">
                  <a:pos x="connsiteX22199" y="connsiteY22199"/>
                </a:cxn>
                <a:cxn ang="0">
                  <a:pos x="connsiteX22200" y="connsiteY22200"/>
                </a:cxn>
                <a:cxn ang="0">
                  <a:pos x="connsiteX22201" y="connsiteY22201"/>
                </a:cxn>
                <a:cxn ang="0">
                  <a:pos x="connsiteX22202" y="connsiteY22202"/>
                </a:cxn>
                <a:cxn ang="0">
                  <a:pos x="connsiteX22203" y="connsiteY22203"/>
                </a:cxn>
                <a:cxn ang="0">
                  <a:pos x="connsiteX22204" y="connsiteY22204"/>
                </a:cxn>
                <a:cxn ang="0">
                  <a:pos x="connsiteX22205" y="connsiteY22205"/>
                </a:cxn>
                <a:cxn ang="0">
                  <a:pos x="connsiteX22206" y="connsiteY22206"/>
                </a:cxn>
                <a:cxn ang="0">
                  <a:pos x="connsiteX22207" y="connsiteY22207"/>
                </a:cxn>
                <a:cxn ang="0">
                  <a:pos x="connsiteX22208" y="connsiteY22208"/>
                </a:cxn>
                <a:cxn ang="0">
                  <a:pos x="connsiteX22209" y="connsiteY22209"/>
                </a:cxn>
                <a:cxn ang="0">
                  <a:pos x="connsiteX22210" y="connsiteY22210"/>
                </a:cxn>
                <a:cxn ang="0">
                  <a:pos x="connsiteX22211" y="connsiteY22211"/>
                </a:cxn>
                <a:cxn ang="0">
                  <a:pos x="connsiteX22212" y="connsiteY22212"/>
                </a:cxn>
                <a:cxn ang="0">
                  <a:pos x="connsiteX22213" y="connsiteY22213"/>
                </a:cxn>
                <a:cxn ang="0">
                  <a:pos x="connsiteX22214" y="connsiteY22214"/>
                </a:cxn>
                <a:cxn ang="0">
                  <a:pos x="connsiteX22215" y="connsiteY22215"/>
                </a:cxn>
                <a:cxn ang="0">
                  <a:pos x="connsiteX22216" y="connsiteY22216"/>
                </a:cxn>
                <a:cxn ang="0">
                  <a:pos x="connsiteX22217" y="connsiteY22217"/>
                </a:cxn>
                <a:cxn ang="0">
                  <a:pos x="connsiteX22218" y="connsiteY22218"/>
                </a:cxn>
                <a:cxn ang="0">
                  <a:pos x="connsiteX22219" y="connsiteY22219"/>
                </a:cxn>
                <a:cxn ang="0">
                  <a:pos x="connsiteX22220" y="connsiteY22220"/>
                </a:cxn>
                <a:cxn ang="0">
                  <a:pos x="connsiteX22221" y="connsiteY22221"/>
                </a:cxn>
                <a:cxn ang="0">
                  <a:pos x="connsiteX22222" y="connsiteY22222"/>
                </a:cxn>
                <a:cxn ang="0">
                  <a:pos x="connsiteX22223" y="connsiteY22223"/>
                </a:cxn>
                <a:cxn ang="0">
                  <a:pos x="connsiteX22224" y="connsiteY22224"/>
                </a:cxn>
                <a:cxn ang="0">
                  <a:pos x="connsiteX22225" y="connsiteY22225"/>
                </a:cxn>
                <a:cxn ang="0">
                  <a:pos x="connsiteX22226" y="connsiteY22226"/>
                </a:cxn>
                <a:cxn ang="0">
                  <a:pos x="connsiteX22227" y="connsiteY22227"/>
                </a:cxn>
                <a:cxn ang="0">
                  <a:pos x="connsiteX22228" y="connsiteY22228"/>
                </a:cxn>
                <a:cxn ang="0">
                  <a:pos x="connsiteX22229" y="connsiteY22229"/>
                </a:cxn>
                <a:cxn ang="0">
                  <a:pos x="connsiteX22230" y="connsiteY22230"/>
                </a:cxn>
                <a:cxn ang="0">
                  <a:pos x="connsiteX22231" y="connsiteY22231"/>
                </a:cxn>
                <a:cxn ang="0">
                  <a:pos x="connsiteX22232" y="connsiteY22232"/>
                </a:cxn>
                <a:cxn ang="0">
                  <a:pos x="connsiteX22233" y="connsiteY22233"/>
                </a:cxn>
                <a:cxn ang="0">
                  <a:pos x="connsiteX22234" y="connsiteY22234"/>
                </a:cxn>
                <a:cxn ang="0">
                  <a:pos x="connsiteX22235" y="connsiteY22235"/>
                </a:cxn>
                <a:cxn ang="0">
                  <a:pos x="connsiteX22236" y="connsiteY22236"/>
                </a:cxn>
                <a:cxn ang="0">
                  <a:pos x="connsiteX22237" y="connsiteY22237"/>
                </a:cxn>
                <a:cxn ang="0">
                  <a:pos x="connsiteX22238" y="connsiteY22238"/>
                </a:cxn>
                <a:cxn ang="0">
                  <a:pos x="connsiteX22239" y="connsiteY22239"/>
                </a:cxn>
                <a:cxn ang="0">
                  <a:pos x="connsiteX22240" y="connsiteY22240"/>
                </a:cxn>
                <a:cxn ang="0">
                  <a:pos x="connsiteX22241" y="connsiteY22241"/>
                </a:cxn>
                <a:cxn ang="0">
                  <a:pos x="connsiteX22242" y="connsiteY22242"/>
                </a:cxn>
                <a:cxn ang="0">
                  <a:pos x="connsiteX22243" y="connsiteY22243"/>
                </a:cxn>
                <a:cxn ang="0">
                  <a:pos x="connsiteX22244" y="connsiteY22244"/>
                </a:cxn>
                <a:cxn ang="0">
                  <a:pos x="connsiteX22245" y="connsiteY22245"/>
                </a:cxn>
                <a:cxn ang="0">
                  <a:pos x="connsiteX22246" y="connsiteY22246"/>
                </a:cxn>
                <a:cxn ang="0">
                  <a:pos x="connsiteX22247" y="connsiteY22247"/>
                </a:cxn>
                <a:cxn ang="0">
                  <a:pos x="connsiteX22248" y="connsiteY22248"/>
                </a:cxn>
                <a:cxn ang="0">
                  <a:pos x="connsiteX22249" y="connsiteY22249"/>
                </a:cxn>
                <a:cxn ang="0">
                  <a:pos x="connsiteX22250" y="connsiteY22250"/>
                </a:cxn>
                <a:cxn ang="0">
                  <a:pos x="connsiteX22251" y="connsiteY22251"/>
                </a:cxn>
                <a:cxn ang="0">
                  <a:pos x="connsiteX22252" y="connsiteY22252"/>
                </a:cxn>
                <a:cxn ang="0">
                  <a:pos x="connsiteX22253" y="connsiteY22253"/>
                </a:cxn>
                <a:cxn ang="0">
                  <a:pos x="connsiteX22254" y="connsiteY22254"/>
                </a:cxn>
                <a:cxn ang="0">
                  <a:pos x="connsiteX22255" y="connsiteY22255"/>
                </a:cxn>
                <a:cxn ang="0">
                  <a:pos x="connsiteX22256" y="connsiteY22256"/>
                </a:cxn>
                <a:cxn ang="0">
                  <a:pos x="connsiteX22257" y="connsiteY22257"/>
                </a:cxn>
                <a:cxn ang="0">
                  <a:pos x="connsiteX22258" y="connsiteY22258"/>
                </a:cxn>
                <a:cxn ang="0">
                  <a:pos x="connsiteX22259" y="connsiteY22259"/>
                </a:cxn>
                <a:cxn ang="0">
                  <a:pos x="connsiteX22260" y="connsiteY22260"/>
                </a:cxn>
                <a:cxn ang="0">
                  <a:pos x="connsiteX22261" y="connsiteY22261"/>
                </a:cxn>
                <a:cxn ang="0">
                  <a:pos x="connsiteX22262" y="connsiteY22262"/>
                </a:cxn>
                <a:cxn ang="0">
                  <a:pos x="connsiteX22263" y="connsiteY22263"/>
                </a:cxn>
                <a:cxn ang="0">
                  <a:pos x="connsiteX22264" y="connsiteY22264"/>
                </a:cxn>
                <a:cxn ang="0">
                  <a:pos x="connsiteX22265" y="connsiteY22265"/>
                </a:cxn>
                <a:cxn ang="0">
                  <a:pos x="connsiteX22266" y="connsiteY22266"/>
                </a:cxn>
                <a:cxn ang="0">
                  <a:pos x="connsiteX22267" y="connsiteY22267"/>
                </a:cxn>
                <a:cxn ang="0">
                  <a:pos x="connsiteX22268" y="connsiteY22268"/>
                </a:cxn>
                <a:cxn ang="0">
                  <a:pos x="connsiteX22269" y="connsiteY22269"/>
                </a:cxn>
                <a:cxn ang="0">
                  <a:pos x="connsiteX22270" y="connsiteY22270"/>
                </a:cxn>
                <a:cxn ang="0">
                  <a:pos x="connsiteX22271" y="connsiteY22271"/>
                </a:cxn>
                <a:cxn ang="0">
                  <a:pos x="connsiteX22272" y="connsiteY22272"/>
                </a:cxn>
                <a:cxn ang="0">
                  <a:pos x="connsiteX22273" y="connsiteY22273"/>
                </a:cxn>
                <a:cxn ang="0">
                  <a:pos x="connsiteX22274" y="connsiteY22274"/>
                </a:cxn>
                <a:cxn ang="0">
                  <a:pos x="connsiteX22275" y="connsiteY22275"/>
                </a:cxn>
                <a:cxn ang="0">
                  <a:pos x="connsiteX22276" y="connsiteY22276"/>
                </a:cxn>
                <a:cxn ang="0">
                  <a:pos x="connsiteX22277" y="connsiteY22277"/>
                </a:cxn>
                <a:cxn ang="0">
                  <a:pos x="connsiteX22278" y="connsiteY22278"/>
                </a:cxn>
                <a:cxn ang="0">
                  <a:pos x="connsiteX22279" y="connsiteY22279"/>
                </a:cxn>
                <a:cxn ang="0">
                  <a:pos x="connsiteX22280" y="connsiteY22280"/>
                </a:cxn>
                <a:cxn ang="0">
                  <a:pos x="connsiteX22281" y="connsiteY22281"/>
                </a:cxn>
                <a:cxn ang="0">
                  <a:pos x="connsiteX22282" y="connsiteY22282"/>
                </a:cxn>
                <a:cxn ang="0">
                  <a:pos x="connsiteX22283" y="connsiteY22283"/>
                </a:cxn>
                <a:cxn ang="0">
                  <a:pos x="connsiteX22284" y="connsiteY22284"/>
                </a:cxn>
                <a:cxn ang="0">
                  <a:pos x="connsiteX22285" y="connsiteY22285"/>
                </a:cxn>
                <a:cxn ang="0">
                  <a:pos x="connsiteX22286" y="connsiteY22286"/>
                </a:cxn>
                <a:cxn ang="0">
                  <a:pos x="connsiteX22287" y="connsiteY22287"/>
                </a:cxn>
                <a:cxn ang="0">
                  <a:pos x="connsiteX22288" y="connsiteY22288"/>
                </a:cxn>
                <a:cxn ang="0">
                  <a:pos x="connsiteX22289" y="connsiteY22289"/>
                </a:cxn>
                <a:cxn ang="0">
                  <a:pos x="connsiteX22290" y="connsiteY22290"/>
                </a:cxn>
                <a:cxn ang="0">
                  <a:pos x="connsiteX22291" y="connsiteY22291"/>
                </a:cxn>
                <a:cxn ang="0">
                  <a:pos x="connsiteX22292" y="connsiteY22292"/>
                </a:cxn>
                <a:cxn ang="0">
                  <a:pos x="connsiteX22293" y="connsiteY22293"/>
                </a:cxn>
                <a:cxn ang="0">
                  <a:pos x="connsiteX22294" y="connsiteY22294"/>
                </a:cxn>
                <a:cxn ang="0">
                  <a:pos x="connsiteX22295" y="connsiteY22295"/>
                </a:cxn>
                <a:cxn ang="0">
                  <a:pos x="connsiteX22296" y="connsiteY22296"/>
                </a:cxn>
                <a:cxn ang="0">
                  <a:pos x="connsiteX22297" y="connsiteY22297"/>
                </a:cxn>
                <a:cxn ang="0">
                  <a:pos x="connsiteX22298" y="connsiteY22298"/>
                </a:cxn>
                <a:cxn ang="0">
                  <a:pos x="connsiteX22299" y="connsiteY22299"/>
                </a:cxn>
                <a:cxn ang="0">
                  <a:pos x="connsiteX22300" y="connsiteY22300"/>
                </a:cxn>
                <a:cxn ang="0">
                  <a:pos x="connsiteX22301" y="connsiteY22301"/>
                </a:cxn>
                <a:cxn ang="0">
                  <a:pos x="connsiteX22302" y="connsiteY22302"/>
                </a:cxn>
                <a:cxn ang="0">
                  <a:pos x="connsiteX22303" y="connsiteY22303"/>
                </a:cxn>
                <a:cxn ang="0">
                  <a:pos x="connsiteX22304" y="connsiteY22304"/>
                </a:cxn>
                <a:cxn ang="0">
                  <a:pos x="connsiteX22305" y="connsiteY22305"/>
                </a:cxn>
                <a:cxn ang="0">
                  <a:pos x="connsiteX22306" y="connsiteY22306"/>
                </a:cxn>
                <a:cxn ang="0">
                  <a:pos x="connsiteX22307" y="connsiteY22307"/>
                </a:cxn>
                <a:cxn ang="0">
                  <a:pos x="connsiteX22308" y="connsiteY22308"/>
                </a:cxn>
                <a:cxn ang="0">
                  <a:pos x="connsiteX22309" y="connsiteY22309"/>
                </a:cxn>
                <a:cxn ang="0">
                  <a:pos x="connsiteX22310" y="connsiteY22310"/>
                </a:cxn>
                <a:cxn ang="0">
                  <a:pos x="connsiteX22311" y="connsiteY22311"/>
                </a:cxn>
                <a:cxn ang="0">
                  <a:pos x="connsiteX22312" y="connsiteY22312"/>
                </a:cxn>
                <a:cxn ang="0">
                  <a:pos x="connsiteX22313" y="connsiteY22313"/>
                </a:cxn>
                <a:cxn ang="0">
                  <a:pos x="connsiteX22314" y="connsiteY22314"/>
                </a:cxn>
                <a:cxn ang="0">
                  <a:pos x="connsiteX22315" y="connsiteY22315"/>
                </a:cxn>
                <a:cxn ang="0">
                  <a:pos x="connsiteX22316" y="connsiteY22316"/>
                </a:cxn>
                <a:cxn ang="0">
                  <a:pos x="connsiteX22317" y="connsiteY22317"/>
                </a:cxn>
                <a:cxn ang="0">
                  <a:pos x="connsiteX22318" y="connsiteY22318"/>
                </a:cxn>
                <a:cxn ang="0">
                  <a:pos x="connsiteX22319" y="connsiteY22319"/>
                </a:cxn>
                <a:cxn ang="0">
                  <a:pos x="connsiteX22320" y="connsiteY22320"/>
                </a:cxn>
                <a:cxn ang="0">
                  <a:pos x="connsiteX22321" y="connsiteY22321"/>
                </a:cxn>
                <a:cxn ang="0">
                  <a:pos x="connsiteX22322" y="connsiteY22322"/>
                </a:cxn>
                <a:cxn ang="0">
                  <a:pos x="connsiteX22323" y="connsiteY22323"/>
                </a:cxn>
                <a:cxn ang="0">
                  <a:pos x="connsiteX22324" y="connsiteY22324"/>
                </a:cxn>
                <a:cxn ang="0">
                  <a:pos x="connsiteX22325" y="connsiteY22325"/>
                </a:cxn>
                <a:cxn ang="0">
                  <a:pos x="connsiteX22326" y="connsiteY22326"/>
                </a:cxn>
                <a:cxn ang="0">
                  <a:pos x="connsiteX22327" y="connsiteY22327"/>
                </a:cxn>
                <a:cxn ang="0">
                  <a:pos x="connsiteX22328" y="connsiteY22328"/>
                </a:cxn>
                <a:cxn ang="0">
                  <a:pos x="connsiteX22329" y="connsiteY22329"/>
                </a:cxn>
                <a:cxn ang="0">
                  <a:pos x="connsiteX22330" y="connsiteY22330"/>
                </a:cxn>
                <a:cxn ang="0">
                  <a:pos x="connsiteX22331" y="connsiteY22331"/>
                </a:cxn>
                <a:cxn ang="0">
                  <a:pos x="connsiteX22332" y="connsiteY22332"/>
                </a:cxn>
                <a:cxn ang="0">
                  <a:pos x="connsiteX22333" y="connsiteY22333"/>
                </a:cxn>
                <a:cxn ang="0">
                  <a:pos x="connsiteX22334" y="connsiteY22334"/>
                </a:cxn>
                <a:cxn ang="0">
                  <a:pos x="connsiteX22335" y="connsiteY22335"/>
                </a:cxn>
                <a:cxn ang="0">
                  <a:pos x="connsiteX22336" y="connsiteY22336"/>
                </a:cxn>
                <a:cxn ang="0">
                  <a:pos x="connsiteX22337" y="connsiteY22337"/>
                </a:cxn>
                <a:cxn ang="0">
                  <a:pos x="connsiteX22338" y="connsiteY22338"/>
                </a:cxn>
                <a:cxn ang="0">
                  <a:pos x="connsiteX22339" y="connsiteY22339"/>
                </a:cxn>
                <a:cxn ang="0">
                  <a:pos x="connsiteX22340" y="connsiteY22340"/>
                </a:cxn>
                <a:cxn ang="0">
                  <a:pos x="connsiteX22341" y="connsiteY22341"/>
                </a:cxn>
                <a:cxn ang="0">
                  <a:pos x="connsiteX22342" y="connsiteY22342"/>
                </a:cxn>
                <a:cxn ang="0">
                  <a:pos x="connsiteX22343" y="connsiteY22343"/>
                </a:cxn>
                <a:cxn ang="0">
                  <a:pos x="connsiteX22344" y="connsiteY22344"/>
                </a:cxn>
                <a:cxn ang="0">
                  <a:pos x="connsiteX22345" y="connsiteY22345"/>
                </a:cxn>
                <a:cxn ang="0">
                  <a:pos x="connsiteX22346" y="connsiteY22346"/>
                </a:cxn>
                <a:cxn ang="0">
                  <a:pos x="connsiteX22347" y="connsiteY22347"/>
                </a:cxn>
                <a:cxn ang="0">
                  <a:pos x="connsiteX22348" y="connsiteY22348"/>
                </a:cxn>
                <a:cxn ang="0">
                  <a:pos x="connsiteX22349" y="connsiteY22349"/>
                </a:cxn>
                <a:cxn ang="0">
                  <a:pos x="connsiteX22350" y="connsiteY22350"/>
                </a:cxn>
                <a:cxn ang="0">
                  <a:pos x="connsiteX22351" y="connsiteY22351"/>
                </a:cxn>
                <a:cxn ang="0">
                  <a:pos x="connsiteX22352" y="connsiteY22352"/>
                </a:cxn>
                <a:cxn ang="0">
                  <a:pos x="connsiteX22353" y="connsiteY22353"/>
                </a:cxn>
                <a:cxn ang="0">
                  <a:pos x="connsiteX22354" y="connsiteY22354"/>
                </a:cxn>
                <a:cxn ang="0">
                  <a:pos x="connsiteX22355" y="connsiteY22355"/>
                </a:cxn>
                <a:cxn ang="0">
                  <a:pos x="connsiteX22356" y="connsiteY22356"/>
                </a:cxn>
                <a:cxn ang="0">
                  <a:pos x="connsiteX22357" y="connsiteY22357"/>
                </a:cxn>
                <a:cxn ang="0">
                  <a:pos x="connsiteX22358" y="connsiteY22358"/>
                </a:cxn>
                <a:cxn ang="0">
                  <a:pos x="connsiteX22359" y="connsiteY22359"/>
                </a:cxn>
                <a:cxn ang="0">
                  <a:pos x="connsiteX22360" y="connsiteY22360"/>
                </a:cxn>
                <a:cxn ang="0">
                  <a:pos x="connsiteX22361" y="connsiteY22361"/>
                </a:cxn>
                <a:cxn ang="0">
                  <a:pos x="connsiteX22362" y="connsiteY22362"/>
                </a:cxn>
                <a:cxn ang="0">
                  <a:pos x="connsiteX22363" y="connsiteY22363"/>
                </a:cxn>
                <a:cxn ang="0">
                  <a:pos x="connsiteX22364" y="connsiteY22364"/>
                </a:cxn>
                <a:cxn ang="0">
                  <a:pos x="connsiteX22365" y="connsiteY22365"/>
                </a:cxn>
                <a:cxn ang="0">
                  <a:pos x="connsiteX22366" y="connsiteY22366"/>
                </a:cxn>
                <a:cxn ang="0">
                  <a:pos x="connsiteX22367" y="connsiteY22367"/>
                </a:cxn>
                <a:cxn ang="0">
                  <a:pos x="connsiteX22368" y="connsiteY22368"/>
                </a:cxn>
                <a:cxn ang="0">
                  <a:pos x="connsiteX22369" y="connsiteY22369"/>
                </a:cxn>
                <a:cxn ang="0">
                  <a:pos x="connsiteX22370" y="connsiteY22370"/>
                </a:cxn>
                <a:cxn ang="0">
                  <a:pos x="connsiteX22371" y="connsiteY22371"/>
                </a:cxn>
                <a:cxn ang="0">
                  <a:pos x="connsiteX22372" y="connsiteY22372"/>
                </a:cxn>
                <a:cxn ang="0">
                  <a:pos x="connsiteX22373" y="connsiteY22373"/>
                </a:cxn>
                <a:cxn ang="0">
                  <a:pos x="connsiteX22374" y="connsiteY22374"/>
                </a:cxn>
                <a:cxn ang="0">
                  <a:pos x="connsiteX22375" y="connsiteY22375"/>
                </a:cxn>
                <a:cxn ang="0">
                  <a:pos x="connsiteX22376" y="connsiteY22376"/>
                </a:cxn>
                <a:cxn ang="0">
                  <a:pos x="connsiteX22377" y="connsiteY22377"/>
                </a:cxn>
                <a:cxn ang="0">
                  <a:pos x="connsiteX22378" y="connsiteY22378"/>
                </a:cxn>
                <a:cxn ang="0">
                  <a:pos x="connsiteX22379" y="connsiteY22379"/>
                </a:cxn>
                <a:cxn ang="0">
                  <a:pos x="connsiteX22380" y="connsiteY22380"/>
                </a:cxn>
                <a:cxn ang="0">
                  <a:pos x="connsiteX22381" y="connsiteY22381"/>
                </a:cxn>
                <a:cxn ang="0">
                  <a:pos x="connsiteX22382" y="connsiteY22382"/>
                </a:cxn>
                <a:cxn ang="0">
                  <a:pos x="connsiteX22383" y="connsiteY22383"/>
                </a:cxn>
                <a:cxn ang="0">
                  <a:pos x="connsiteX22384" y="connsiteY22384"/>
                </a:cxn>
                <a:cxn ang="0">
                  <a:pos x="connsiteX22385" y="connsiteY22385"/>
                </a:cxn>
                <a:cxn ang="0">
                  <a:pos x="connsiteX22386" y="connsiteY22386"/>
                </a:cxn>
                <a:cxn ang="0">
                  <a:pos x="connsiteX22387" y="connsiteY22387"/>
                </a:cxn>
                <a:cxn ang="0">
                  <a:pos x="connsiteX22388" y="connsiteY22388"/>
                </a:cxn>
                <a:cxn ang="0">
                  <a:pos x="connsiteX22389" y="connsiteY22389"/>
                </a:cxn>
                <a:cxn ang="0">
                  <a:pos x="connsiteX22390" y="connsiteY22390"/>
                </a:cxn>
                <a:cxn ang="0">
                  <a:pos x="connsiteX22391" y="connsiteY22391"/>
                </a:cxn>
                <a:cxn ang="0">
                  <a:pos x="connsiteX22392" y="connsiteY22392"/>
                </a:cxn>
                <a:cxn ang="0">
                  <a:pos x="connsiteX22393" y="connsiteY22393"/>
                </a:cxn>
                <a:cxn ang="0">
                  <a:pos x="connsiteX22394" y="connsiteY22394"/>
                </a:cxn>
                <a:cxn ang="0">
                  <a:pos x="connsiteX22395" y="connsiteY22395"/>
                </a:cxn>
                <a:cxn ang="0">
                  <a:pos x="connsiteX22396" y="connsiteY22396"/>
                </a:cxn>
                <a:cxn ang="0">
                  <a:pos x="connsiteX22397" y="connsiteY22397"/>
                </a:cxn>
                <a:cxn ang="0">
                  <a:pos x="connsiteX22398" y="connsiteY22398"/>
                </a:cxn>
                <a:cxn ang="0">
                  <a:pos x="connsiteX22399" y="connsiteY22399"/>
                </a:cxn>
                <a:cxn ang="0">
                  <a:pos x="connsiteX22400" y="connsiteY22400"/>
                </a:cxn>
                <a:cxn ang="0">
                  <a:pos x="connsiteX22401" y="connsiteY22401"/>
                </a:cxn>
                <a:cxn ang="0">
                  <a:pos x="connsiteX22402" y="connsiteY22402"/>
                </a:cxn>
                <a:cxn ang="0">
                  <a:pos x="connsiteX22403" y="connsiteY22403"/>
                </a:cxn>
                <a:cxn ang="0">
                  <a:pos x="connsiteX22404" y="connsiteY22404"/>
                </a:cxn>
                <a:cxn ang="0">
                  <a:pos x="connsiteX22405" y="connsiteY22405"/>
                </a:cxn>
                <a:cxn ang="0">
                  <a:pos x="connsiteX22406" y="connsiteY22406"/>
                </a:cxn>
                <a:cxn ang="0">
                  <a:pos x="connsiteX22407" y="connsiteY22407"/>
                </a:cxn>
                <a:cxn ang="0">
                  <a:pos x="connsiteX22408" y="connsiteY22408"/>
                </a:cxn>
                <a:cxn ang="0">
                  <a:pos x="connsiteX22409" y="connsiteY22409"/>
                </a:cxn>
                <a:cxn ang="0">
                  <a:pos x="connsiteX22410" y="connsiteY22410"/>
                </a:cxn>
                <a:cxn ang="0">
                  <a:pos x="connsiteX22411" y="connsiteY22411"/>
                </a:cxn>
                <a:cxn ang="0">
                  <a:pos x="connsiteX22412" y="connsiteY22412"/>
                </a:cxn>
                <a:cxn ang="0">
                  <a:pos x="connsiteX22413" y="connsiteY22413"/>
                </a:cxn>
                <a:cxn ang="0">
                  <a:pos x="connsiteX22414" y="connsiteY22414"/>
                </a:cxn>
                <a:cxn ang="0">
                  <a:pos x="connsiteX22415" y="connsiteY22415"/>
                </a:cxn>
                <a:cxn ang="0">
                  <a:pos x="connsiteX22416" y="connsiteY22416"/>
                </a:cxn>
                <a:cxn ang="0">
                  <a:pos x="connsiteX22417" y="connsiteY22417"/>
                </a:cxn>
                <a:cxn ang="0">
                  <a:pos x="connsiteX22418" y="connsiteY22418"/>
                </a:cxn>
                <a:cxn ang="0">
                  <a:pos x="connsiteX22419" y="connsiteY22419"/>
                </a:cxn>
                <a:cxn ang="0">
                  <a:pos x="connsiteX22420" y="connsiteY22420"/>
                </a:cxn>
                <a:cxn ang="0">
                  <a:pos x="connsiteX22421" y="connsiteY22421"/>
                </a:cxn>
                <a:cxn ang="0">
                  <a:pos x="connsiteX22422" y="connsiteY22422"/>
                </a:cxn>
                <a:cxn ang="0">
                  <a:pos x="connsiteX22423" y="connsiteY22423"/>
                </a:cxn>
                <a:cxn ang="0">
                  <a:pos x="connsiteX22424" y="connsiteY22424"/>
                </a:cxn>
                <a:cxn ang="0">
                  <a:pos x="connsiteX22425" y="connsiteY22425"/>
                </a:cxn>
                <a:cxn ang="0">
                  <a:pos x="connsiteX22426" y="connsiteY22426"/>
                </a:cxn>
                <a:cxn ang="0">
                  <a:pos x="connsiteX22427" y="connsiteY22427"/>
                </a:cxn>
                <a:cxn ang="0">
                  <a:pos x="connsiteX22428" y="connsiteY22428"/>
                </a:cxn>
                <a:cxn ang="0">
                  <a:pos x="connsiteX22429" y="connsiteY22429"/>
                </a:cxn>
                <a:cxn ang="0">
                  <a:pos x="connsiteX22430" y="connsiteY22430"/>
                </a:cxn>
                <a:cxn ang="0">
                  <a:pos x="connsiteX22431" y="connsiteY22431"/>
                </a:cxn>
                <a:cxn ang="0">
                  <a:pos x="connsiteX22432" y="connsiteY22432"/>
                </a:cxn>
                <a:cxn ang="0">
                  <a:pos x="connsiteX22433" y="connsiteY22433"/>
                </a:cxn>
                <a:cxn ang="0">
                  <a:pos x="connsiteX22434" y="connsiteY22434"/>
                </a:cxn>
                <a:cxn ang="0">
                  <a:pos x="connsiteX22435" y="connsiteY22435"/>
                </a:cxn>
                <a:cxn ang="0">
                  <a:pos x="connsiteX22436" y="connsiteY22436"/>
                </a:cxn>
                <a:cxn ang="0">
                  <a:pos x="connsiteX22437" y="connsiteY22437"/>
                </a:cxn>
                <a:cxn ang="0">
                  <a:pos x="connsiteX22438" y="connsiteY22438"/>
                </a:cxn>
                <a:cxn ang="0">
                  <a:pos x="connsiteX22439" y="connsiteY22439"/>
                </a:cxn>
                <a:cxn ang="0">
                  <a:pos x="connsiteX22440" y="connsiteY22440"/>
                </a:cxn>
                <a:cxn ang="0">
                  <a:pos x="connsiteX22441" y="connsiteY22441"/>
                </a:cxn>
                <a:cxn ang="0">
                  <a:pos x="connsiteX22442" y="connsiteY22442"/>
                </a:cxn>
                <a:cxn ang="0">
                  <a:pos x="connsiteX22443" y="connsiteY22443"/>
                </a:cxn>
                <a:cxn ang="0">
                  <a:pos x="connsiteX22444" y="connsiteY22444"/>
                </a:cxn>
                <a:cxn ang="0">
                  <a:pos x="connsiteX22445" y="connsiteY22445"/>
                </a:cxn>
                <a:cxn ang="0">
                  <a:pos x="connsiteX22446" y="connsiteY22446"/>
                </a:cxn>
                <a:cxn ang="0">
                  <a:pos x="connsiteX22447" y="connsiteY22447"/>
                </a:cxn>
                <a:cxn ang="0">
                  <a:pos x="connsiteX22448" y="connsiteY22448"/>
                </a:cxn>
                <a:cxn ang="0">
                  <a:pos x="connsiteX22449" y="connsiteY22449"/>
                </a:cxn>
                <a:cxn ang="0">
                  <a:pos x="connsiteX22450" y="connsiteY22450"/>
                </a:cxn>
                <a:cxn ang="0">
                  <a:pos x="connsiteX22451" y="connsiteY22451"/>
                </a:cxn>
                <a:cxn ang="0">
                  <a:pos x="connsiteX22452" y="connsiteY22452"/>
                </a:cxn>
                <a:cxn ang="0">
                  <a:pos x="connsiteX22453" y="connsiteY22453"/>
                </a:cxn>
                <a:cxn ang="0">
                  <a:pos x="connsiteX22454" y="connsiteY22454"/>
                </a:cxn>
                <a:cxn ang="0">
                  <a:pos x="connsiteX22455" y="connsiteY22455"/>
                </a:cxn>
                <a:cxn ang="0">
                  <a:pos x="connsiteX22456" y="connsiteY22456"/>
                </a:cxn>
                <a:cxn ang="0">
                  <a:pos x="connsiteX22457" y="connsiteY22457"/>
                </a:cxn>
                <a:cxn ang="0">
                  <a:pos x="connsiteX22458" y="connsiteY22458"/>
                </a:cxn>
                <a:cxn ang="0">
                  <a:pos x="connsiteX22459" y="connsiteY22459"/>
                </a:cxn>
                <a:cxn ang="0">
                  <a:pos x="connsiteX22460" y="connsiteY22460"/>
                </a:cxn>
                <a:cxn ang="0">
                  <a:pos x="connsiteX22461" y="connsiteY22461"/>
                </a:cxn>
                <a:cxn ang="0">
                  <a:pos x="connsiteX22462" y="connsiteY22462"/>
                </a:cxn>
                <a:cxn ang="0">
                  <a:pos x="connsiteX22463" y="connsiteY22463"/>
                </a:cxn>
                <a:cxn ang="0">
                  <a:pos x="connsiteX22464" y="connsiteY22464"/>
                </a:cxn>
                <a:cxn ang="0">
                  <a:pos x="connsiteX22465" y="connsiteY22465"/>
                </a:cxn>
                <a:cxn ang="0">
                  <a:pos x="connsiteX22466" y="connsiteY22466"/>
                </a:cxn>
                <a:cxn ang="0">
                  <a:pos x="connsiteX22467" y="connsiteY22467"/>
                </a:cxn>
                <a:cxn ang="0">
                  <a:pos x="connsiteX22468" y="connsiteY22468"/>
                </a:cxn>
                <a:cxn ang="0">
                  <a:pos x="connsiteX22469" y="connsiteY22469"/>
                </a:cxn>
                <a:cxn ang="0">
                  <a:pos x="connsiteX22470" y="connsiteY22470"/>
                </a:cxn>
                <a:cxn ang="0">
                  <a:pos x="connsiteX22471" y="connsiteY22471"/>
                </a:cxn>
                <a:cxn ang="0">
                  <a:pos x="connsiteX22472" y="connsiteY22472"/>
                </a:cxn>
                <a:cxn ang="0">
                  <a:pos x="connsiteX22473" y="connsiteY22473"/>
                </a:cxn>
                <a:cxn ang="0">
                  <a:pos x="connsiteX22474" y="connsiteY22474"/>
                </a:cxn>
                <a:cxn ang="0">
                  <a:pos x="connsiteX22475" y="connsiteY22475"/>
                </a:cxn>
                <a:cxn ang="0">
                  <a:pos x="connsiteX22476" y="connsiteY22476"/>
                </a:cxn>
                <a:cxn ang="0">
                  <a:pos x="connsiteX22477" y="connsiteY22477"/>
                </a:cxn>
                <a:cxn ang="0">
                  <a:pos x="connsiteX22478" y="connsiteY22478"/>
                </a:cxn>
                <a:cxn ang="0">
                  <a:pos x="connsiteX22479" y="connsiteY22479"/>
                </a:cxn>
                <a:cxn ang="0">
                  <a:pos x="connsiteX22480" y="connsiteY22480"/>
                </a:cxn>
                <a:cxn ang="0">
                  <a:pos x="connsiteX22481" y="connsiteY22481"/>
                </a:cxn>
                <a:cxn ang="0">
                  <a:pos x="connsiteX22482" y="connsiteY22482"/>
                </a:cxn>
                <a:cxn ang="0">
                  <a:pos x="connsiteX22483" y="connsiteY22483"/>
                </a:cxn>
                <a:cxn ang="0">
                  <a:pos x="connsiteX22484" y="connsiteY22484"/>
                </a:cxn>
                <a:cxn ang="0">
                  <a:pos x="connsiteX22485" y="connsiteY22485"/>
                </a:cxn>
                <a:cxn ang="0">
                  <a:pos x="connsiteX22486" y="connsiteY22486"/>
                </a:cxn>
                <a:cxn ang="0">
                  <a:pos x="connsiteX22487" y="connsiteY22487"/>
                </a:cxn>
                <a:cxn ang="0">
                  <a:pos x="connsiteX22488" y="connsiteY22488"/>
                </a:cxn>
                <a:cxn ang="0">
                  <a:pos x="connsiteX22489" y="connsiteY22489"/>
                </a:cxn>
                <a:cxn ang="0">
                  <a:pos x="connsiteX22490" y="connsiteY22490"/>
                </a:cxn>
                <a:cxn ang="0">
                  <a:pos x="connsiteX22491" y="connsiteY22491"/>
                </a:cxn>
                <a:cxn ang="0">
                  <a:pos x="connsiteX22492" y="connsiteY22492"/>
                </a:cxn>
                <a:cxn ang="0">
                  <a:pos x="connsiteX22493" y="connsiteY22493"/>
                </a:cxn>
                <a:cxn ang="0">
                  <a:pos x="connsiteX22494" y="connsiteY22494"/>
                </a:cxn>
                <a:cxn ang="0">
                  <a:pos x="connsiteX22495" y="connsiteY22495"/>
                </a:cxn>
                <a:cxn ang="0">
                  <a:pos x="connsiteX22496" y="connsiteY22496"/>
                </a:cxn>
                <a:cxn ang="0">
                  <a:pos x="connsiteX22497" y="connsiteY22497"/>
                </a:cxn>
                <a:cxn ang="0">
                  <a:pos x="connsiteX22498" y="connsiteY22498"/>
                </a:cxn>
                <a:cxn ang="0">
                  <a:pos x="connsiteX22499" y="connsiteY22499"/>
                </a:cxn>
                <a:cxn ang="0">
                  <a:pos x="connsiteX22500" y="connsiteY22500"/>
                </a:cxn>
                <a:cxn ang="0">
                  <a:pos x="connsiteX22501" y="connsiteY22501"/>
                </a:cxn>
                <a:cxn ang="0">
                  <a:pos x="connsiteX22502" y="connsiteY22502"/>
                </a:cxn>
                <a:cxn ang="0">
                  <a:pos x="connsiteX22503" y="connsiteY22503"/>
                </a:cxn>
                <a:cxn ang="0">
                  <a:pos x="connsiteX22504" y="connsiteY22504"/>
                </a:cxn>
                <a:cxn ang="0">
                  <a:pos x="connsiteX22505" y="connsiteY22505"/>
                </a:cxn>
                <a:cxn ang="0">
                  <a:pos x="connsiteX22506" y="connsiteY22506"/>
                </a:cxn>
                <a:cxn ang="0">
                  <a:pos x="connsiteX22507" y="connsiteY22507"/>
                </a:cxn>
                <a:cxn ang="0">
                  <a:pos x="connsiteX22508" y="connsiteY22508"/>
                </a:cxn>
                <a:cxn ang="0">
                  <a:pos x="connsiteX22509" y="connsiteY22509"/>
                </a:cxn>
                <a:cxn ang="0">
                  <a:pos x="connsiteX22510" y="connsiteY22510"/>
                </a:cxn>
                <a:cxn ang="0">
                  <a:pos x="connsiteX22511" y="connsiteY22511"/>
                </a:cxn>
                <a:cxn ang="0">
                  <a:pos x="connsiteX22512" y="connsiteY22512"/>
                </a:cxn>
                <a:cxn ang="0">
                  <a:pos x="connsiteX22513" y="connsiteY22513"/>
                </a:cxn>
                <a:cxn ang="0">
                  <a:pos x="connsiteX22514" y="connsiteY22514"/>
                </a:cxn>
                <a:cxn ang="0">
                  <a:pos x="connsiteX22515" y="connsiteY22515"/>
                </a:cxn>
                <a:cxn ang="0">
                  <a:pos x="connsiteX22516" y="connsiteY22516"/>
                </a:cxn>
                <a:cxn ang="0">
                  <a:pos x="connsiteX22517" y="connsiteY22517"/>
                </a:cxn>
                <a:cxn ang="0">
                  <a:pos x="connsiteX22518" y="connsiteY22518"/>
                </a:cxn>
                <a:cxn ang="0">
                  <a:pos x="connsiteX22519" y="connsiteY22519"/>
                </a:cxn>
                <a:cxn ang="0">
                  <a:pos x="connsiteX22520" y="connsiteY22520"/>
                </a:cxn>
                <a:cxn ang="0">
                  <a:pos x="connsiteX22521" y="connsiteY22521"/>
                </a:cxn>
                <a:cxn ang="0">
                  <a:pos x="connsiteX22522" y="connsiteY22522"/>
                </a:cxn>
                <a:cxn ang="0">
                  <a:pos x="connsiteX22523" y="connsiteY22523"/>
                </a:cxn>
                <a:cxn ang="0">
                  <a:pos x="connsiteX22524" y="connsiteY22524"/>
                </a:cxn>
                <a:cxn ang="0">
                  <a:pos x="connsiteX22525" y="connsiteY22525"/>
                </a:cxn>
                <a:cxn ang="0">
                  <a:pos x="connsiteX22526" y="connsiteY22526"/>
                </a:cxn>
                <a:cxn ang="0">
                  <a:pos x="connsiteX22527" y="connsiteY22527"/>
                </a:cxn>
                <a:cxn ang="0">
                  <a:pos x="connsiteX22528" y="connsiteY22528"/>
                </a:cxn>
                <a:cxn ang="0">
                  <a:pos x="connsiteX22529" y="connsiteY22529"/>
                </a:cxn>
                <a:cxn ang="0">
                  <a:pos x="connsiteX22530" y="connsiteY22530"/>
                </a:cxn>
                <a:cxn ang="0">
                  <a:pos x="connsiteX22531" y="connsiteY22531"/>
                </a:cxn>
                <a:cxn ang="0">
                  <a:pos x="connsiteX22532" y="connsiteY22532"/>
                </a:cxn>
                <a:cxn ang="0">
                  <a:pos x="connsiteX22533" y="connsiteY22533"/>
                </a:cxn>
                <a:cxn ang="0">
                  <a:pos x="connsiteX22534" y="connsiteY22534"/>
                </a:cxn>
                <a:cxn ang="0">
                  <a:pos x="connsiteX22535" y="connsiteY22535"/>
                </a:cxn>
                <a:cxn ang="0">
                  <a:pos x="connsiteX22536" y="connsiteY22536"/>
                </a:cxn>
                <a:cxn ang="0">
                  <a:pos x="connsiteX22537" y="connsiteY22537"/>
                </a:cxn>
                <a:cxn ang="0">
                  <a:pos x="connsiteX22538" y="connsiteY22538"/>
                </a:cxn>
                <a:cxn ang="0">
                  <a:pos x="connsiteX22539" y="connsiteY22539"/>
                </a:cxn>
                <a:cxn ang="0">
                  <a:pos x="connsiteX22540" y="connsiteY22540"/>
                </a:cxn>
                <a:cxn ang="0">
                  <a:pos x="connsiteX22541" y="connsiteY22541"/>
                </a:cxn>
                <a:cxn ang="0">
                  <a:pos x="connsiteX22542" y="connsiteY22542"/>
                </a:cxn>
                <a:cxn ang="0">
                  <a:pos x="connsiteX22543" y="connsiteY22543"/>
                </a:cxn>
                <a:cxn ang="0">
                  <a:pos x="connsiteX22544" y="connsiteY22544"/>
                </a:cxn>
                <a:cxn ang="0">
                  <a:pos x="connsiteX22545" y="connsiteY22545"/>
                </a:cxn>
                <a:cxn ang="0">
                  <a:pos x="connsiteX22546" y="connsiteY22546"/>
                </a:cxn>
                <a:cxn ang="0">
                  <a:pos x="connsiteX22547" y="connsiteY22547"/>
                </a:cxn>
                <a:cxn ang="0">
                  <a:pos x="connsiteX22548" y="connsiteY22548"/>
                </a:cxn>
                <a:cxn ang="0">
                  <a:pos x="connsiteX22549" y="connsiteY22549"/>
                </a:cxn>
                <a:cxn ang="0">
                  <a:pos x="connsiteX22550" y="connsiteY22550"/>
                </a:cxn>
                <a:cxn ang="0">
                  <a:pos x="connsiteX22551" y="connsiteY22551"/>
                </a:cxn>
                <a:cxn ang="0">
                  <a:pos x="connsiteX22552" y="connsiteY22552"/>
                </a:cxn>
                <a:cxn ang="0">
                  <a:pos x="connsiteX22553" y="connsiteY22553"/>
                </a:cxn>
                <a:cxn ang="0">
                  <a:pos x="connsiteX22554" y="connsiteY22554"/>
                </a:cxn>
                <a:cxn ang="0">
                  <a:pos x="connsiteX22555" y="connsiteY22555"/>
                </a:cxn>
                <a:cxn ang="0">
                  <a:pos x="connsiteX22556" y="connsiteY22556"/>
                </a:cxn>
                <a:cxn ang="0">
                  <a:pos x="connsiteX22557" y="connsiteY22557"/>
                </a:cxn>
                <a:cxn ang="0">
                  <a:pos x="connsiteX22558" y="connsiteY22558"/>
                </a:cxn>
                <a:cxn ang="0">
                  <a:pos x="connsiteX22559" y="connsiteY22559"/>
                </a:cxn>
                <a:cxn ang="0">
                  <a:pos x="connsiteX22560" y="connsiteY22560"/>
                </a:cxn>
                <a:cxn ang="0">
                  <a:pos x="connsiteX22561" y="connsiteY22561"/>
                </a:cxn>
                <a:cxn ang="0">
                  <a:pos x="connsiteX22562" y="connsiteY22562"/>
                </a:cxn>
                <a:cxn ang="0">
                  <a:pos x="connsiteX22563" y="connsiteY22563"/>
                </a:cxn>
                <a:cxn ang="0">
                  <a:pos x="connsiteX22564" y="connsiteY22564"/>
                </a:cxn>
                <a:cxn ang="0">
                  <a:pos x="connsiteX22565" y="connsiteY22565"/>
                </a:cxn>
                <a:cxn ang="0">
                  <a:pos x="connsiteX22566" y="connsiteY22566"/>
                </a:cxn>
                <a:cxn ang="0">
                  <a:pos x="connsiteX22567" y="connsiteY22567"/>
                </a:cxn>
                <a:cxn ang="0">
                  <a:pos x="connsiteX22568" y="connsiteY22568"/>
                </a:cxn>
                <a:cxn ang="0">
                  <a:pos x="connsiteX22569" y="connsiteY22569"/>
                </a:cxn>
                <a:cxn ang="0">
                  <a:pos x="connsiteX22570" y="connsiteY22570"/>
                </a:cxn>
                <a:cxn ang="0">
                  <a:pos x="connsiteX22571" y="connsiteY22571"/>
                </a:cxn>
                <a:cxn ang="0">
                  <a:pos x="connsiteX22572" y="connsiteY22572"/>
                </a:cxn>
                <a:cxn ang="0">
                  <a:pos x="connsiteX22573" y="connsiteY22573"/>
                </a:cxn>
                <a:cxn ang="0">
                  <a:pos x="connsiteX22574" y="connsiteY22574"/>
                </a:cxn>
                <a:cxn ang="0">
                  <a:pos x="connsiteX22575" y="connsiteY22575"/>
                </a:cxn>
                <a:cxn ang="0">
                  <a:pos x="connsiteX22576" y="connsiteY22576"/>
                </a:cxn>
                <a:cxn ang="0">
                  <a:pos x="connsiteX22577" y="connsiteY22577"/>
                </a:cxn>
                <a:cxn ang="0">
                  <a:pos x="connsiteX22578" y="connsiteY22578"/>
                </a:cxn>
                <a:cxn ang="0">
                  <a:pos x="connsiteX22579" y="connsiteY22579"/>
                </a:cxn>
                <a:cxn ang="0">
                  <a:pos x="connsiteX22580" y="connsiteY22580"/>
                </a:cxn>
                <a:cxn ang="0">
                  <a:pos x="connsiteX22581" y="connsiteY22581"/>
                </a:cxn>
                <a:cxn ang="0">
                  <a:pos x="connsiteX22582" y="connsiteY22582"/>
                </a:cxn>
                <a:cxn ang="0">
                  <a:pos x="connsiteX22583" y="connsiteY22583"/>
                </a:cxn>
                <a:cxn ang="0">
                  <a:pos x="connsiteX22584" y="connsiteY22584"/>
                </a:cxn>
                <a:cxn ang="0">
                  <a:pos x="connsiteX22585" y="connsiteY22585"/>
                </a:cxn>
                <a:cxn ang="0">
                  <a:pos x="connsiteX22586" y="connsiteY22586"/>
                </a:cxn>
                <a:cxn ang="0">
                  <a:pos x="connsiteX22587" y="connsiteY22587"/>
                </a:cxn>
                <a:cxn ang="0">
                  <a:pos x="connsiteX22588" y="connsiteY22588"/>
                </a:cxn>
                <a:cxn ang="0">
                  <a:pos x="connsiteX22589" y="connsiteY22589"/>
                </a:cxn>
                <a:cxn ang="0">
                  <a:pos x="connsiteX22590" y="connsiteY22590"/>
                </a:cxn>
                <a:cxn ang="0">
                  <a:pos x="connsiteX22591" y="connsiteY22591"/>
                </a:cxn>
                <a:cxn ang="0">
                  <a:pos x="connsiteX22592" y="connsiteY22592"/>
                </a:cxn>
                <a:cxn ang="0">
                  <a:pos x="connsiteX22593" y="connsiteY22593"/>
                </a:cxn>
                <a:cxn ang="0">
                  <a:pos x="connsiteX22594" y="connsiteY22594"/>
                </a:cxn>
                <a:cxn ang="0">
                  <a:pos x="connsiteX22595" y="connsiteY22595"/>
                </a:cxn>
                <a:cxn ang="0">
                  <a:pos x="connsiteX22596" y="connsiteY22596"/>
                </a:cxn>
                <a:cxn ang="0">
                  <a:pos x="connsiteX22597" y="connsiteY22597"/>
                </a:cxn>
                <a:cxn ang="0">
                  <a:pos x="connsiteX22598" y="connsiteY22598"/>
                </a:cxn>
                <a:cxn ang="0">
                  <a:pos x="connsiteX22599" y="connsiteY22599"/>
                </a:cxn>
                <a:cxn ang="0">
                  <a:pos x="connsiteX22600" y="connsiteY22600"/>
                </a:cxn>
                <a:cxn ang="0">
                  <a:pos x="connsiteX22601" y="connsiteY22601"/>
                </a:cxn>
                <a:cxn ang="0">
                  <a:pos x="connsiteX22602" y="connsiteY22602"/>
                </a:cxn>
                <a:cxn ang="0">
                  <a:pos x="connsiteX22603" y="connsiteY22603"/>
                </a:cxn>
                <a:cxn ang="0">
                  <a:pos x="connsiteX22604" y="connsiteY22604"/>
                </a:cxn>
                <a:cxn ang="0">
                  <a:pos x="connsiteX22605" y="connsiteY22605"/>
                </a:cxn>
                <a:cxn ang="0">
                  <a:pos x="connsiteX22606" y="connsiteY22606"/>
                </a:cxn>
                <a:cxn ang="0">
                  <a:pos x="connsiteX22607" y="connsiteY22607"/>
                </a:cxn>
                <a:cxn ang="0">
                  <a:pos x="connsiteX22608" y="connsiteY22608"/>
                </a:cxn>
                <a:cxn ang="0">
                  <a:pos x="connsiteX22609" y="connsiteY22609"/>
                </a:cxn>
                <a:cxn ang="0">
                  <a:pos x="connsiteX22610" y="connsiteY22610"/>
                </a:cxn>
                <a:cxn ang="0">
                  <a:pos x="connsiteX22611" y="connsiteY22611"/>
                </a:cxn>
                <a:cxn ang="0">
                  <a:pos x="connsiteX22612" y="connsiteY22612"/>
                </a:cxn>
                <a:cxn ang="0">
                  <a:pos x="connsiteX22613" y="connsiteY22613"/>
                </a:cxn>
                <a:cxn ang="0">
                  <a:pos x="connsiteX22614" y="connsiteY22614"/>
                </a:cxn>
                <a:cxn ang="0">
                  <a:pos x="connsiteX22615" y="connsiteY22615"/>
                </a:cxn>
                <a:cxn ang="0">
                  <a:pos x="connsiteX22616" y="connsiteY22616"/>
                </a:cxn>
                <a:cxn ang="0">
                  <a:pos x="connsiteX22617" y="connsiteY22617"/>
                </a:cxn>
                <a:cxn ang="0">
                  <a:pos x="connsiteX22618" y="connsiteY22618"/>
                </a:cxn>
                <a:cxn ang="0">
                  <a:pos x="connsiteX22619" y="connsiteY22619"/>
                </a:cxn>
                <a:cxn ang="0">
                  <a:pos x="connsiteX22620" y="connsiteY22620"/>
                </a:cxn>
                <a:cxn ang="0">
                  <a:pos x="connsiteX22621" y="connsiteY22621"/>
                </a:cxn>
                <a:cxn ang="0">
                  <a:pos x="connsiteX22622" y="connsiteY22622"/>
                </a:cxn>
                <a:cxn ang="0">
                  <a:pos x="connsiteX22623" y="connsiteY22623"/>
                </a:cxn>
                <a:cxn ang="0">
                  <a:pos x="connsiteX22624" y="connsiteY22624"/>
                </a:cxn>
                <a:cxn ang="0">
                  <a:pos x="connsiteX22625" y="connsiteY22625"/>
                </a:cxn>
                <a:cxn ang="0">
                  <a:pos x="connsiteX22626" y="connsiteY22626"/>
                </a:cxn>
                <a:cxn ang="0">
                  <a:pos x="connsiteX22627" y="connsiteY22627"/>
                </a:cxn>
                <a:cxn ang="0">
                  <a:pos x="connsiteX22628" y="connsiteY22628"/>
                </a:cxn>
                <a:cxn ang="0">
                  <a:pos x="connsiteX22629" y="connsiteY22629"/>
                </a:cxn>
                <a:cxn ang="0">
                  <a:pos x="connsiteX22630" y="connsiteY22630"/>
                </a:cxn>
                <a:cxn ang="0">
                  <a:pos x="connsiteX22631" y="connsiteY22631"/>
                </a:cxn>
                <a:cxn ang="0">
                  <a:pos x="connsiteX22632" y="connsiteY22632"/>
                </a:cxn>
                <a:cxn ang="0">
                  <a:pos x="connsiteX22633" y="connsiteY22633"/>
                </a:cxn>
                <a:cxn ang="0">
                  <a:pos x="connsiteX22634" y="connsiteY22634"/>
                </a:cxn>
                <a:cxn ang="0">
                  <a:pos x="connsiteX22635" y="connsiteY22635"/>
                </a:cxn>
                <a:cxn ang="0">
                  <a:pos x="connsiteX22636" y="connsiteY22636"/>
                </a:cxn>
                <a:cxn ang="0">
                  <a:pos x="connsiteX22637" y="connsiteY22637"/>
                </a:cxn>
                <a:cxn ang="0">
                  <a:pos x="connsiteX22638" y="connsiteY22638"/>
                </a:cxn>
                <a:cxn ang="0">
                  <a:pos x="connsiteX22639" y="connsiteY22639"/>
                </a:cxn>
                <a:cxn ang="0">
                  <a:pos x="connsiteX22640" y="connsiteY22640"/>
                </a:cxn>
                <a:cxn ang="0">
                  <a:pos x="connsiteX22641" y="connsiteY22641"/>
                </a:cxn>
                <a:cxn ang="0">
                  <a:pos x="connsiteX22642" y="connsiteY22642"/>
                </a:cxn>
                <a:cxn ang="0">
                  <a:pos x="connsiteX22643" y="connsiteY22643"/>
                </a:cxn>
                <a:cxn ang="0">
                  <a:pos x="connsiteX22644" y="connsiteY22644"/>
                </a:cxn>
                <a:cxn ang="0">
                  <a:pos x="connsiteX22645" y="connsiteY22645"/>
                </a:cxn>
                <a:cxn ang="0">
                  <a:pos x="connsiteX22646" y="connsiteY22646"/>
                </a:cxn>
                <a:cxn ang="0">
                  <a:pos x="connsiteX22647" y="connsiteY22647"/>
                </a:cxn>
                <a:cxn ang="0">
                  <a:pos x="connsiteX22648" y="connsiteY22648"/>
                </a:cxn>
                <a:cxn ang="0">
                  <a:pos x="connsiteX22649" y="connsiteY22649"/>
                </a:cxn>
                <a:cxn ang="0">
                  <a:pos x="connsiteX22650" y="connsiteY22650"/>
                </a:cxn>
                <a:cxn ang="0">
                  <a:pos x="connsiteX22651" y="connsiteY22651"/>
                </a:cxn>
                <a:cxn ang="0">
                  <a:pos x="connsiteX22652" y="connsiteY22652"/>
                </a:cxn>
                <a:cxn ang="0">
                  <a:pos x="connsiteX22653" y="connsiteY22653"/>
                </a:cxn>
                <a:cxn ang="0">
                  <a:pos x="connsiteX22654" y="connsiteY22654"/>
                </a:cxn>
                <a:cxn ang="0">
                  <a:pos x="connsiteX22655" y="connsiteY22655"/>
                </a:cxn>
                <a:cxn ang="0">
                  <a:pos x="connsiteX22656" y="connsiteY22656"/>
                </a:cxn>
                <a:cxn ang="0">
                  <a:pos x="connsiteX22657" y="connsiteY22657"/>
                </a:cxn>
                <a:cxn ang="0">
                  <a:pos x="connsiteX22658" y="connsiteY22658"/>
                </a:cxn>
                <a:cxn ang="0">
                  <a:pos x="connsiteX22659" y="connsiteY22659"/>
                </a:cxn>
                <a:cxn ang="0">
                  <a:pos x="connsiteX22660" y="connsiteY22660"/>
                </a:cxn>
                <a:cxn ang="0">
                  <a:pos x="connsiteX22661" y="connsiteY22661"/>
                </a:cxn>
                <a:cxn ang="0">
                  <a:pos x="connsiteX22662" y="connsiteY22662"/>
                </a:cxn>
                <a:cxn ang="0">
                  <a:pos x="connsiteX22663" y="connsiteY22663"/>
                </a:cxn>
                <a:cxn ang="0">
                  <a:pos x="connsiteX22664" y="connsiteY22664"/>
                </a:cxn>
                <a:cxn ang="0">
                  <a:pos x="connsiteX22665" y="connsiteY22665"/>
                </a:cxn>
                <a:cxn ang="0">
                  <a:pos x="connsiteX22666" y="connsiteY22666"/>
                </a:cxn>
                <a:cxn ang="0">
                  <a:pos x="connsiteX22667" y="connsiteY22667"/>
                </a:cxn>
                <a:cxn ang="0">
                  <a:pos x="connsiteX22668" y="connsiteY22668"/>
                </a:cxn>
                <a:cxn ang="0">
                  <a:pos x="connsiteX22669" y="connsiteY22669"/>
                </a:cxn>
                <a:cxn ang="0">
                  <a:pos x="connsiteX22670" y="connsiteY22670"/>
                </a:cxn>
                <a:cxn ang="0">
                  <a:pos x="connsiteX22671" y="connsiteY22671"/>
                </a:cxn>
                <a:cxn ang="0">
                  <a:pos x="connsiteX22672" y="connsiteY22672"/>
                </a:cxn>
                <a:cxn ang="0">
                  <a:pos x="connsiteX22673" y="connsiteY22673"/>
                </a:cxn>
                <a:cxn ang="0">
                  <a:pos x="connsiteX22674" y="connsiteY22674"/>
                </a:cxn>
                <a:cxn ang="0">
                  <a:pos x="connsiteX22675" y="connsiteY22675"/>
                </a:cxn>
                <a:cxn ang="0">
                  <a:pos x="connsiteX22676" y="connsiteY22676"/>
                </a:cxn>
                <a:cxn ang="0">
                  <a:pos x="connsiteX22677" y="connsiteY22677"/>
                </a:cxn>
                <a:cxn ang="0">
                  <a:pos x="connsiteX22678" y="connsiteY22678"/>
                </a:cxn>
                <a:cxn ang="0">
                  <a:pos x="connsiteX22679" y="connsiteY22679"/>
                </a:cxn>
                <a:cxn ang="0">
                  <a:pos x="connsiteX22680" y="connsiteY22680"/>
                </a:cxn>
                <a:cxn ang="0">
                  <a:pos x="connsiteX22681" y="connsiteY22681"/>
                </a:cxn>
                <a:cxn ang="0">
                  <a:pos x="connsiteX22682" y="connsiteY22682"/>
                </a:cxn>
                <a:cxn ang="0">
                  <a:pos x="connsiteX22683" y="connsiteY22683"/>
                </a:cxn>
                <a:cxn ang="0">
                  <a:pos x="connsiteX22684" y="connsiteY22684"/>
                </a:cxn>
                <a:cxn ang="0">
                  <a:pos x="connsiteX22685" y="connsiteY22685"/>
                </a:cxn>
                <a:cxn ang="0">
                  <a:pos x="connsiteX22686" y="connsiteY22686"/>
                </a:cxn>
                <a:cxn ang="0">
                  <a:pos x="connsiteX22687" y="connsiteY22687"/>
                </a:cxn>
                <a:cxn ang="0">
                  <a:pos x="connsiteX22688" y="connsiteY22688"/>
                </a:cxn>
                <a:cxn ang="0">
                  <a:pos x="connsiteX22689" y="connsiteY22689"/>
                </a:cxn>
                <a:cxn ang="0">
                  <a:pos x="connsiteX22690" y="connsiteY22690"/>
                </a:cxn>
                <a:cxn ang="0">
                  <a:pos x="connsiteX22691" y="connsiteY22691"/>
                </a:cxn>
                <a:cxn ang="0">
                  <a:pos x="connsiteX22692" y="connsiteY22692"/>
                </a:cxn>
                <a:cxn ang="0">
                  <a:pos x="connsiteX22693" y="connsiteY22693"/>
                </a:cxn>
                <a:cxn ang="0">
                  <a:pos x="connsiteX22694" y="connsiteY22694"/>
                </a:cxn>
                <a:cxn ang="0">
                  <a:pos x="connsiteX22695" y="connsiteY22695"/>
                </a:cxn>
                <a:cxn ang="0">
                  <a:pos x="connsiteX22696" y="connsiteY22696"/>
                </a:cxn>
                <a:cxn ang="0">
                  <a:pos x="connsiteX22697" y="connsiteY22697"/>
                </a:cxn>
                <a:cxn ang="0">
                  <a:pos x="connsiteX22698" y="connsiteY22698"/>
                </a:cxn>
                <a:cxn ang="0">
                  <a:pos x="connsiteX22699" y="connsiteY22699"/>
                </a:cxn>
                <a:cxn ang="0">
                  <a:pos x="connsiteX22700" y="connsiteY22700"/>
                </a:cxn>
                <a:cxn ang="0">
                  <a:pos x="connsiteX22701" y="connsiteY22701"/>
                </a:cxn>
                <a:cxn ang="0">
                  <a:pos x="connsiteX22702" y="connsiteY22702"/>
                </a:cxn>
                <a:cxn ang="0">
                  <a:pos x="connsiteX22703" y="connsiteY22703"/>
                </a:cxn>
                <a:cxn ang="0">
                  <a:pos x="connsiteX22704" y="connsiteY22704"/>
                </a:cxn>
                <a:cxn ang="0">
                  <a:pos x="connsiteX22705" y="connsiteY22705"/>
                </a:cxn>
                <a:cxn ang="0">
                  <a:pos x="connsiteX22706" y="connsiteY22706"/>
                </a:cxn>
                <a:cxn ang="0">
                  <a:pos x="connsiteX22707" y="connsiteY22707"/>
                </a:cxn>
                <a:cxn ang="0">
                  <a:pos x="connsiteX22708" y="connsiteY22708"/>
                </a:cxn>
                <a:cxn ang="0">
                  <a:pos x="connsiteX22709" y="connsiteY22709"/>
                </a:cxn>
                <a:cxn ang="0">
                  <a:pos x="connsiteX22710" y="connsiteY22710"/>
                </a:cxn>
                <a:cxn ang="0">
                  <a:pos x="connsiteX22711" y="connsiteY22711"/>
                </a:cxn>
                <a:cxn ang="0">
                  <a:pos x="connsiteX22712" y="connsiteY22712"/>
                </a:cxn>
                <a:cxn ang="0">
                  <a:pos x="connsiteX22713" y="connsiteY22713"/>
                </a:cxn>
                <a:cxn ang="0">
                  <a:pos x="connsiteX22714" y="connsiteY22714"/>
                </a:cxn>
                <a:cxn ang="0">
                  <a:pos x="connsiteX22715" y="connsiteY22715"/>
                </a:cxn>
                <a:cxn ang="0">
                  <a:pos x="connsiteX22716" y="connsiteY22716"/>
                </a:cxn>
                <a:cxn ang="0">
                  <a:pos x="connsiteX22717" y="connsiteY22717"/>
                </a:cxn>
                <a:cxn ang="0">
                  <a:pos x="connsiteX22718" y="connsiteY22718"/>
                </a:cxn>
                <a:cxn ang="0">
                  <a:pos x="connsiteX22719" y="connsiteY22719"/>
                </a:cxn>
                <a:cxn ang="0">
                  <a:pos x="connsiteX22720" y="connsiteY22720"/>
                </a:cxn>
                <a:cxn ang="0">
                  <a:pos x="connsiteX22721" y="connsiteY22721"/>
                </a:cxn>
                <a:cxn ang="0">
                  <a:pos x="connsiteX22722" y="connsiteY22722"/>
                </a:cxn>
                <a:cxn ang="0">
                  <a:pos x="connsiteX22723" y="connsiteY22723"/>
                </a:cxn>
                <a:cxn ang="0">
                  <a:pos x="connsiteX22724" y="connsiteY22724"/>
                </a:cxn>
                <a:cxn ang="0">
                  <a:pos x="connsiteX22725" y="connsiteY22725"/>
                </a:cxn>
                <a:cxn ang="0">
                  <a:pos x="connsiteX22726" y="connsiteY22726"/>
                </a:cxn>
                <a:cxn ang="0">
                  <a:pos x="connsiteX22727" y="connsiteY22727"/>
                </a:cxn>
                <a:cxn ang="0">
                  <a:pos x="connsiteX22728" y="connsiteY22728"/>
                </a:cxn>
                <a:cxn ang="0">
                  <a:pos x="connsiteX22729" y="connsiteY22729"/>
                </a:cxn>
                <a:cxn ang="0">
                  <a:pos x="connsiteX22730" y="connsiteY22730"/>
                </a:cxn>
                <a:cxn ang="0">
                  <a:pos x="connsiteX22731" y="connsiteY22731"/>
                </a:cxn>
                <a:cxn ang="0">
                  <a:pos x="connsiteX22732" y="connsiteY22732"/>
                </a:cxn>
                <a:cxn ang="0">
                  <a:pos x="connsiteX22733" y="connsiteY22733"/>
                </a:cxn>
                <a:cxn ang="0">
                  <a:pos x="connsiteX22734" y="connsiteY22734"/>
                </a:cxn>
                <a:cxn ang="0">
                  <a:pos x="connsiteX22735" y="connsiteY22735"/>
                </a:cxn>
                <a:cxn ang="0">
                  <a:pos x="connsiteX22736" y="connsiteY22736"/>
                </a:cxn>
                <a:cxn ang="0">
                  <a:pos x="connsiteX22737" y="connsiteY22737"/>
                </a:cxn>
                <a:cxn ang="0">
                  <a:pos x="connsiteX22738" y="connsiteY22738"/>
                </a:cxn>
                <a:cxn ang="0">
                  <a:pos x="connsiteX22739" y="connsiteY22739"/>
                </a:cxn>
                <a:cxn ang="0">
                  <a:pos x="connsiteX22740" y="connsiteY22740"/>
                </a:cxn>
                <a:cxn ang="0">
                  <a:pos x="connsiteX22741" y="connsiteY22741"/>
                </a:cxn>
                <a:cxn ang="0">
                  <a:pos x="connsiteX22742" y="connsiteY22742"/>
                </a:cxn>
                <a:cxn ang="0">
                  <a:pos x="connsiteX22743" y="connsiteY22743"/>
                </a:cxn>
                <a:cxn ang="0">
                  <a:pos x="connsiteX22744" y="connsiteY22744"/>
                </a:cxn>
                <a:cxn ang="0">
                  <a:pos x="connsiteX22745" y="connsiteY22745"/>
                </a:cxn>
                <a:cxn ang="0">
                  <a:pos x="connsiteX22746" y="connsiteY22746"/>
                </a:cxn>
                <a:cxn ang="0">
                  <a:pos x="connsiteX22747" y="connsiteY22747"/>
                </a:cxn>
                <a:cxn ang="0">
                  <a:pos x="connsiteX22748" y="connsiteY22748"/>
                </a:cxn>
                <a:cxn ang="0">
                  <a:pos x="connsiteX22749" y="connsiteY22749"/>
                </a:cxn>
                <a:cxn ang="0">
                  <a:pos x="connsiteX22750" y="connsiteY22750"/>
                </a:cxn>
                <a:cxn ang="0">
                  <a:pos x="connsiteX22751" y="connsiteY22751"/>
                </a:cxn>
                <a:cxn ang="0">
                  <a:pos x="connsiteX22752" y="connsiteY22752"/>
                </a:cxn>
                <a:cxn ang="0">
                  <a:pos x="connsiteX22753" y="connsiteY22753"/>
                </a:cxn>
                <a:cxn ang="0">
                  <a:pos x="connsiteX22754" y="connsiteY22754"/>
                </a:cxn>
                <a:cxn ang="0">
                  <a:pos x="connsiteX22755" y="connsiteY22755"/>
                </a:cxn>
                <a:cxn ang="0">
                  <a:pos x="connsiteX22756" y="connsiteY22756"/>
                </a:cxn>
                <a:cxn ang="0">
                  <a:pos x="connsiteX22757" y="connsiteY22757"/>
                </a:cxn>
                <a:cxn ang="0">
                  <a:pos x="connsiteX22758" y="connsiteY22758"/>
                </a:cxn>
                <a:cxn ang="0">
                  <a:pos x="connsiteX22759" y="connsiteY22759"/>
                </a:cxn>
                <a:cxn ang="0">
                  <a:pos x="connsiteX22760" y="connsiteY22760"/>
                </a:cxn>
                <a:cxn ang="0">
                  <a:pos x="connsiteX22761" y="connsiteY22761"/>
                </a:cxn>
                <a:cxn ang="0">
                  <a:pos x="connsiteX22762" y="connsiteY22762"/>
                </a:cxn>
                <a:cxn ang="0">
                  <a:pos x="connsiteX22763" y="connsiteY22763"/>
                </a:cxn>
                <a:cxn ang="0">
                  <a:pos x="connsiteX22764" y="connsiteY22764"/>
                </a:cxn>
                <a:cxn ang="0">
                  <a:pos x="connsiteX22765" y="connsiteY22765"/>
                </a:cxn>
                <a:cxn ang="0">
                  <a:pos x="connsiteX22766" y="connsiteY22766"/>
                </a:cxn>
                <a:cxn ang="0">
                  <a:pos x="connsiteX22767" y="connsiteY22767"/>
                </a:cxn>
                <a:cxn ang="0">
                  <a:pos x="connsiteX22768" y="connsiteY22768"/>
                </a:cxn>
                <a:cxn ang="0">
                  <a:pos x="connsiteX22769" y="connsiteY22769"/>
                </a:cxn>
                <a:cxn ang="0">
                  <a:pos x="connsiteX22770" y="connsiteY22770"/>
                </a:cxn>
                <a:cxn ang="0">
                  <a:pos x="connsiteX22771" y="connsiteY22771"/>
                </a:cxn>
                <a:cxn ang="0">
                  <a:pos x="connsiteX22772" y="connsiteY22772"/>
                </a:cxn>
                <a:cxn ang="0">
                  <a:pos x="connsiteX22773" y="connsiteY22773"/>
                </a:cxn>
                <a:cxn ang="0">
                  <a:pos x="connsiteX22774" y="connsiteY22774"/>
                </a:cxn>
                <a:cxn ang="0">
                  <a:pos x="connsiteX22775" y="connsiteY22775"/>
                </a:cxn>
                <a:cxn ang="0">
                  <a:pos x="connsiteX22776" y="connsiteY22776"/>
                </a:cxn>
                <a:cxn ang="0">
                  <a:pos x="connsiteX22777" y="connsiteY22777"/>
                </a:cxn>
                <a:cxn ang="0">
                  <a:pos x="connsiteX22778" y="connsiteY22778"/>
                </a:cxn>
                <a:cxn ang="0">
                  <a:pos x="connsiteX22779" y="connsiteY22779"/>
                </a:cxn>
                <a:cxn ang="0">
                  <a:pos x="connsiteX22780" y="connsiteY22780"/>
                </a:cxn>
                <a:cxn ang="0">
                  <a:pos x="connsiteX22781" y="connsiteY22781"/>
                </a:cxn>
                <a:cxn ang="0">
                  <a:pos x="connsiteX22782" y="connsiteY22782"/>
                </a:cxn>
                <a:cxn ang="0">
                  <a:pos x="connsiteX22783" y="connsiteY22783"/>
                </a:cxn>
                <a:cxn ang="0">
                  <a:pos x="connsiteX22784" y="connsiteY22784"/>
                </a:cxn>
                <a:cxn ang="0">
                  <a:pos x="connsiteX22785" y="connsiteY22785"/>
                </a:cxn>
                <a:cxn ang="0">
                  <a:pos x="connsiteX22786" y="connsiteY22786"/>
                </a:cxn>
                <a:cxn ang="0">
                  <a:pos x="connsiteX22787" y="connsiteY22787"/>
                </a:cxn>
                <a:cxn ang="0">
                  <a:pos x="connsiteX22788" y="connsiteY22788"/>
                </a:cxn>
                <a:cxn ang="0">
                  <a:pos x="connsiteX22789" y="connsiteY22789"/>
                </a:cxn>
                <a:cxn ang="0">
                  <a:pos x="connsiteX22790" y="connsiteY22790"/>
                </a:cxn>
                <a:cxn ang="0">
                  <a:pos x="connsiteX22791" y="connsiteY22791"/>
                </a:cxn>
                <a:cxn ang="0">
                  <a:pos x="connsiteX22792" y="connsiteY22792"/>
                </a:cxn>
                <a:cxn ang="0">
                  <a:pos x="connsiteX22793" y="connsiteY22793"/>
                </a:cxn>
                <a:cxn ang="0">
                  <a:pos x="connsiteX22794" y="connsiteY22794"/>
                </a:cxn>
                <a:cxn ang="0">
                  <a:pos x="connsiteX22795" y="connsiteY22795"/>
                </a:cxn>
                <a:cxn ang="0">
                  <a:pos x="connsiteX22796" y="connsiteY22796"/>
                </a:cxn>
                <a:cxn ang="0">
                  <a:pos x="connsiteX22797" y="connsiteY22797"/>
                </a:cxn>
                <a:cxn ang="0">
                  <a:pos x="connsiteX22798" y="connsiteY22798"/>
                </a:cxn>
                <a:cxn ang="0">
                  <a:pos x="connsiteX22799" y="connsiteY22799"/>
                </a:cxn>
                <a:cxn ang="0">
                  <a:pos x="connsiteX22800" y="connsiteY22800"/>
                </a:cxn>
                <a:cxn ang="0">
                  <a:pos x="connsiteX22801" y="connsiteY22801"/>
                </a:cxn>
                <a:cxn ang="0">
                  <a:pos x="connsiteX22802" y="connsiteY22802"/>
                </a:cxn>
                <a:cxn ang="0">
                  <a:pos x="connsiteX22803" y="connsiteY22803"/>
                </a:cxn>
                <a:cxn ang="0">
                  <a:pos x="connsiteX22804" y="connsiteY22804"/>
                </a:cxn>
                <a:cxn ang="0">
                  <a:pos x="connsiteX22805" y="connsiteY22805"/>
                </a:cxn>
                <a:cxn ang="0">
                  <a:pos x="connsiteX22806" y="connsiteY22806"/>
                </a:cxn>
                <a:cxn ang="0">
                  <a:pos x="connsiteX22807" y="connsiteY22807"/>
                </a:cxn>
                <a:cxn ang="0">
                  <a:pos x="connsiteX22808" y="connsiteY22808"/>
                </a:cxn>
                <a:cxn ang="0">
                  <a:pos x="connsiteX22809" y="connsiteY22809"/>
                </a:cxn>
                <a:cxn ang="0">
                  <a:pos x="connsiteX22810" y="connsiteY22810"/>
                </a:cxn>
                <a:cxn ang="0">
                  <a:pos x="connsiteX22811" y="connsiteY22811"/>
                </a:cxn>
                <a:cxn ang="0">
                  <a:pos x="connsiteX22812" y="connsiteY22812"/>
                </a:cxn>
                <a:cxn ang="0">
                  <a:pos x="connsiteX22813" y="connsiteY22813"/>
                </a:cxn>
                <a:cxn ang="0">
                  <a:pos x="connsiteX22814" y="connsiteY22814"/>
                </a:cxn>
                <a:cxn ang="0">
                  <a:pos x="connsiteX22815" y="connsiteY22815"/>
                </a:cxn>
                <a:cxn ang="0">
                  <a:pos x="connsiteX22816" y="connsiteY22816"/>
                </a:cxn>
                <a:cxn ang="0">
                  <a:pos x="connsiteX22817" y="connsiteY22817"/>
                </a:cxn>
                <a:cxn ang="0">
                  <a:pos x="connsiteX22818" y="connsiteY22818"/>
                </a:cxn>
                <a:cxn ang="0">
                  <a:pos x="connsiteX22819" y="connsiteY22819"/>
                </a:cxn>
                <a:cxn ang="0">
                  <a:pos x="connsiteX22820" y="connsiteY22820"/>
                </a:cxn>
                <a:cxn ang="0">
                  <a:pos x="connsiteX22821" y="connsiteY22821"/>
                </a:cxn>
                <a:cxn ang="0">
                  <a:pos x="connsiteX22822" y="connsiteY22822"/>
                </a:cxn>
                <a:cxn ang="0">
                  <a:pos x="connsiteX22823" y="connsiteY22823"/>
                </a:cxn>
                <a:cxn ang="0">
                  <a:pos x="connsiteX22824" y="connsiteY22824"/>
                </a:cxn>
                <a:cxn ang="0">
                  <a:pos x="connsiteX22825" y="connsiteY22825"/>
                </a:cxn>
                <a:cxn ang="0">
                  <a:pos x="connsiteX22826" y="connsiteY22826"/>
                </a:cxn>
                <a:cxn ang="0">
                  <a:pos x="connsiteX22827" y="connsiteY22827"/>
                </a:cxn>
                <a:cxn ang="0">
                  <a:pos x="connsiteX22828" y="connsiteY22828"/>
                </a:cxn>
                <a:cxn ang="0">
                  <a:pos x="connsiteX22829" y="connsiteY22829"/>
                </a:cxn>
                <a:cxn ang="0">
                  <a:pos x="connsiteX22830" y="connsiteY22830"/>
                </a:cxn>
                <a:cxn ang="0">
                  <a:pos x="connsiteX22831" y="connsiteY22831"/>
                </a:cxn>
                <a:cxn ang="0">
                  <a:pos x="connsiteX22832" y="connsiteY22832"/>
                </a:cxn>
                <a:cxn ang="0">
                  <a:pos x="connsiteX22833" y="connsiteY22833"/>
                </a:cxn>
                <a:cxn ang="0">
                  <a:pos x="connsiteX22834" y="connsiteY22834"/>
                </a:cxn>
                <a:cxn ang="0">
                  <a:pos x="connsiteX22835" y="connsiteY22835"/>
                </a:cxn>
                <a:cxn ang="0">
                  <a:pos x="connsiteX22836" y="connsiteY22836"/>
                </a:cxn>
                <a:cxn ang="0">
                  <a:pos x="connsiteX22837" y="connsiteY22837"/>
                </a:cxn>
                <a:cxn ang="0">
                  <a:pos x="connsiteX22838" y="connsiteY22838"/>
                </a:cxn>
                <a:cxn ang="0">
                  <a:pos x="connsiteX22839" y="connsiteY22839"/>
                </a:cxn>
                <a:cxn ang="0">
                  <a:pos x="connsiteX22840" y="connsiteY22840"/>
                </a:cxn>
                <a:cxn ang="0">
                  <a:pos x="connsiteX22841" y="connsiteY22841"/>
                </a:cxn>
                <a:cxn ang="0">
                  <a:pos x="connsiteX22842" y="connsiteY22842"/>
                </a:cxn>
                <a:cxn ang="0">
                  <a:pos x="connsiteX22843" y="connsiteY22843"/>
                </a:cxn>
                <a:cxn ang="0">
                  <a:pos x="connsiteX22844" y="connsiteY22844"/>
                </a:cxn>
                <a:cxn ang="0">
                  <a:pos x="connsiteX22845" y="connsiteY22845"/>
                </a:cxn>
                <a:cxn ang="0">
                  <a:pos x="connsiteX22846" y="connsiteY22846"/>
                </a:cxn>
                <a:cxn ang="0">
                  <a:pos x="connsiteX22847" y="connsiteY22847"/>
                </a:cxn>
                <a:cxn ang="0">
                  <a:pos x="connsiteX22848" y="connsiteY22848"/>
                </a:cxn>
                <a:cxn ang="0">
                  <a:pos x="connsiteX22849" y="connsiteY22849"/>
                </a:cxn>
                <a:cxn ang="0">
                  <a:pos x="connsiteX22850" y="connsiteY22850"/>
                </a:cxn>
                <a:cxn ang="0">
                  <a:pos x="connsiteX22851" y="connsiteY22851"/>
                </a:cxn>
                <a:cxn ang="0">
                  <a:pos x="connsiteX22852" y="connsiteY22852"/>
                </a:cxn>
                <a:cxn ang="0">
                  <a:pos x="connsiteX22853" y="connsiteY22853"/>
                </a:cxn>
                <a:cxn ang="0">
                  <a:pos x="connsiteX22854" y="connsiteY22854"/>
                </a:cxn>
                <a:cxn ang="0">
                  <a:pos x="connsiteX22855" y="connsiteY22855"/>
                </a:cxn>
                <a:cxn ang="0">
                  <a:pos x="connsiteX22856" y="connsiteY22856"/>
                </a:cxn>
                <a:cxn ang="0">
                  <a:pos x="connsiteX22857" y="connsiteY22857"/>
                </a:cxn>
                <a:cxn ang="0">
                  <a:pos x="connsiteX22858" y="connsiteY22858"/>
                </a:cxn>
                <a:cxn ang="0">
                  <a:pos x="connsiteX22859" y="connsiteY22859"/>
                </a:cxn>
                <a:cxn ang="0">
                  <a:pos x="connsiteX22860" y="connsiteY22860"/>
                </a:cxn>
                <a:cxn ang="0">
                  <a:pos x="connsiteX22861" y="connsiteY22861"/>
                </a:cxn>
                <a:cxn ang="0">
                  <a:pos x="connsiteX22862" y="connsiteY22862"/>
                </a:cxn>
                <a:cxn ang="0">
                  <a:pos x="connsiteX22863" y="connsiteY22863"/>
                </a:cxn>
                <a:cxn ang="0">
                  <a:pos x="connsiteX22864" y="connsiteY22864"/>
                </a:cxn>
                <a:cxn ang="0">
                  <a:pos x="connsiteX22865" y="connsiteY22865"/>
                </a:cxn>
                <a:cxn ang="0">
                  <a:pos x="connsiteX22866" y="connsiteY22866"/>
                </a:cxn>
                <a:cxn ang="0">
                  <a:pos x="connsiteX22867" y="connsiteY22867"/>
                </a:cxn>
                <a:cxn ang="0">
                  <a:pos x="connsiteX22868" y="connsiteY22868"/>
                </a:cxn>
                <a:cxn ang="0">
                  <a:pos x="connsiteX22869" y="connsiteY22869"/>
                </a:cxn>
                <a:cxn ang="0">
                  <a:pos x="connsiteX22870" y="connsiteY22870"/>
                </a:cxn>
                <a:cxn ang="0">
                  <a:pos x="connsiteX22871" y="connsiteY22871"/>
                </a:cxn>
                <a:cxn ang="0">
                  <a:pos x="connsiteX22872" y="connsiteY22872"/>
                </a:cxn>
                <a:cxn ang="0">
                  <a:pos x="connsiteX22873" y="connsiteY22873"/>
                </a:cxn>
                <a:cxn ang="0">
                  <a:pos x="connsiteX22874" y="connsiteY22874"/>
                </a:cxn>
                <a:cxn ang="0">
                  <a:pos x="connsiteX22875" y="connsiteY22875"/>
                </a:cxn>
                <a:cxn ang="0">
                  <a:pos x="connsiteX22876" y="connsiteY22876"/>
                </a:cxn>
                <a:cxn ang="0">
                  <a:pos x="connsiteX22877" y="connsiteY22877"/>
                </a:cxn>
                <a:cxn ang="0">
                  <a:pos x="connsiteX22878" y="connsiteY22878"/>
                </a:cxn>
                <a:cxn ang="0">
                  <a:pos x="connsiteX22879" y="connsiteY22879"/>
                </a:cxn>
                <a:cxn ang="0">
                  <a:pos x="connsiteX22880" y="connsiteY22880"/>
                </a:cxn>
                <a:cxn ang="0">
                  <a:pos x="connsiteX22881" y="connsiteY22881"/>
                </a:cxn>
                <a:cxn ang="0">
                  <a:pos x="connsiteX22882" y="connsiteY22882"/>
                </a:cxn>
                <a:cxn ang="0">
                  <a:pos x="connsiteX22883" y="connsiteY22883"/>
                </a:cxn>
                <a:cxn ang="0">
                  <a:pos x="connsiteX22884" y="connsiteY22884"/>
                </a:cxn>
                <a:cxn ang="0">
                  <a:pos x="connsiteX22885" y="connsiteY22885"/>
                </a:cxn>
                <a:cxn ang="0">
                  <a:pos x="connsiteX22886" y="connsiteY22886"/>
                </a:cxn>
                <a:cxn ang="0">
                  <a:pos x="connsiteX22887" y="connsiteY22887"/>
                </a:cxn>
                <a:cxn ang="0">
                  <a:pos x="connsiteX22888" y="connsiteY22888"/>
                </a:cxn>
                <a:cxn ang="0">
                  <a:pos x="connsiteX22889" y="connsiteY22889"/>
                </a:cxn>
                <a:cxn ang="0">
                  <a:pos x="connsiteX22890" y="connsiteY22890"/>
                </a:cxn>
                <a:cxn ang="0">
                  <a:pos x="connsiteX22891" y="connsiteY22891"/>
                </a:cxn>
                <a:cxn ang="0">
                  <a:pos x="connsiteX22892" y="connsiteY22892"/>
                </a:cxn>
                <a:cxn ang="0">
                  <a:pos x="connsiteX22893" y="connsiteY22893"/>
                </a:cxn>
                <a:cxn ang="0">
                  <a:pos x="connsiteX22894" y="connsiteY22894"/>
                </a:cxn>
                <a:cxn ang="0">
                  <a:pos x="connsiteX22895" y="connsiteY22895"/>
                </a:cxn>
                <a:cxn ang="0">
                  <a:pos x="connsiteX22896" y="connsiteY22896"/>
                </a:cxn>
                <a:cxn ang="0">
                  <a:pos x="connsiteX22897" y="connsiteY22897"/>
                </a:cxn>
                <a:cxn ang="0">
                  <a:pos x="connsiteX22898" y="connsiteY22898"/>
                </a:cxn>
                <a:cxn ang="0">
                  <a:pos x="connsiteX22899" y="connsiteY22899"/>
                </a:cxn>
                <a:cxn ang="0">
                  <a:pos x="connsiteX22900" y="connsiteY22900"/>
                </a:cxn>
                <a:cxn ang="0">
                  <a:pos x="connsiteX22901" y="connsiteY22901"/>
                </a:cxn>
                <a:cxn ang="0">
                  <a:pos x="connsiteX22902" y="connsiteY22902"/>
                </a:cxn>
                <a:cxn ang="0">
                  <a:pos x="connsiteX22903" y="connsiteY22903"/>
                </a:cxn>
                <a:cxn ang="0">
                  <a:pos x="connsiteX22904" y="connsiteY22904"/>
                </a:cxn>
                <a:cxn ang="0">
                  <a:pos x="connsiteX22905" y="connsiteY22905"/>
                </a:cxn>
                <a:cxn ang="0">
                  <a:pos x="connsiteX22906" y="connsiteY22906"/>
                </a:cxn>
                <a:cxn ang="0">
                  <a:pos x="connsiteX22907" y="connsiteY22907"/>
                </a:cxn>
                <a:cxn ang="0">
                  <a:pos x="connsiteX22908" y="connsiteY22908"/>
                </a:cxn>
                <a:cxn ang="0">
                  <a:pos x="connsiteX22909" y="connsiteY22909"/>
                </a:cxn>
                <a:cxn ang="0">
                  <a:pos x="connsiteX22910" y="connsiteY22910"/>
                </a:cxn>
                <a:cxn ang="0">
                  <a:pos x="connsiteX22911" y="connsiteY22911"/>
                </a:cxn>
                <a:cxn ang="0">
                  <a:pos x="connsiteX22912" y="connsiteY22912"/>
                </a:cxn>
                <a:cxn ang="0">
                  <a:pos x="connsiteX22913" y="connsiteY22913"/>
                </a:cxn>
                <a:cxn ang="0">
                  <a:pos x="connsiteX22914" y="connsiteY22914"/>
                </a:cxn>
                <a:cxn ang="0">
                  <a:pos x="connsiteX22915" y="connsiteY22915"/>
                </a:cxn>
                <a:cxn ang="0">
                  <a:pos x="connsiteX22916" y="connsiteY22916"/>
                </a:cxn>
                <a:cxn ang="0">
                  <a:pos x="connsiteX22917" y="connsiteY22917"/>
                </a:cxn>
                <a:cxn ang="0">
                  <a:pos x="connsiteX22918" y="connsiteY22918"/>
                </a:cxn>
                <a:cxn ang="0">
                  <a:pos x="connsiteX22919" y="connsiteY22919"/>
                </a:cxn>
                <a:cxn ang="0">
                  <a:pos x="connsiteX22920" y="connsiteY22920"/>
                </a:cxn>
                <a:cxn ang="0">
                  <a:pos x="connsiteX22921" y="connsiteY22921"/>
                </a:cxn>
                <a:cxn ang="0">
                  <a:pos x="connsiteX22922" y="connsiteY22922"/>
                </a:cxn>
                <a:cxn ang="0">
                  <a:pos x="connsiteX22923" y="connsiteY22923"/>
                </a:cxn>
                <a:cxn ang="0">
                  <a:pos x="connsiteX22924" y="connsiteY22924"/>
                </a:cxn>
                <a:cxn ang="0">
                  <a:pos x="connsiteX22925" y="connsiteY22925"/>
                </a:cxn>
                <a:cxn ang="0">
                  <a:pos x="connsiteX22926" y="connsiteY22926"/>
                </a:cxn>
                <a:cxn ang="0">
                  <a:pos x="connsiteX22927" y="connsiteY22927"/>
                </a:cxn>
                <a:cxn ang="0">
                  <a:pos x="connsiteX22928" y="connsiteY22928"/>
                </a:cxn>
                <a:cxn ang="0">
                  <a:pos x="connsiteX22929" y="connsiteY22929"/>
                </a:cxn>
                <a:cxn ang="0">
                  <a:pos x="connsiteX22930" y="connsiteY22930"/>
                </a:cxn>
                <a:cxn ang="0">
                  <a:pos x="connsiteX22931" y="connsiteY22931"/>
                </a:cxn>
                <a:cxn ang="0">
                  <a:pos x="connsiteX22932" y="connsiteY22932"/>
                </a:cxn>
                <a:cxn ang="0">
                  <a:pos x="connsiteX22933" y="connsiteY22933"/>
                </a:cxn>
                <a:cxn ang="0">
                  <a:pos x="connsiteX22934" y="connsiteY22934"/>
                </a:cxn>
                <a:cxn ang="0">
                  <a:pos x="connsiteX22935" y="connsiteY22935"/>
                </a:cxn>
                <a:cxn ang="0">
                  <a:pos x="connsiteX22936" y="connsiteY22936"/>
                </a:cxn>
                <a:cxn ang="0">
                  <a:pos x="connsiteX22937" y="connsiteY22937"/>
                </a:cxn>
                <a:cxn ang="0">
                  <a:pos x="connsiteX22938" y="connsiteY22938"/>
                </a:cxn>
                <a:cxn ang="0">
                  <a:pos x="connsiteX22939" y="connsiteY22939"/>
                </a:cxn>
                <a:cxn ang="0">
                  <a:pos x="connsiteX22940" y="connsiteY22940"/>
                </a:cxn>
                <a:cxn ang="0">
                  <a:pos x="connsiteX22941" y="connsiteY22941"/>
                </a:cxn>
                <a:cxn ang="0">
                  <a:pos x="connsiteX22942" y="connsiteY22942"/>
                </a:cxn>
                <a:cxn ang="0">
                  <a:pos x="connsiteX22943" y="connsiteY22943"/>
                </a:cxn>
                <a:cxn ang="0">
                  <a:pos x="connsiteX22944" y="connsiteY22944"/>
                </a:cxn>
                <a:cxn ang="0">
                  <a:pos x="connsiteX22945" y="connsiteY22945"/>
                </a:cxn>
                <a:cxn ang="0">
                  <a:pos x="connsiteX22946" y="connsiteY22946"/>
                </a:cxn>
                <a:cxn ang="0">
                  <a:pos x="connsiteX22947" y="connsiteY22947"/>
                </a:cxn>
                <a:cxn ang="0">
                  <a:pos x="connsiteX22948" y="connsiteY22948"/>
                </a:cxn>
                <a:cxn ang="0">
                  <a:pos x="connsiteX22949" y="connsiteY22949"/>
                </a:cxn>
                <a:cxn ang="0">
                  <a:pos x="connsiteX22950" y="connsiteY22950"/>
                </a:cxn>
                <a:cxn ang="0">
                  <a:pos x="connsiteX22951" y="connsiteY22951"/>
                </a:cxn>
                <a:cxn ang="0">
                  <a:pos x="connsiteX22952" y="connsiteY22952"/>
                </a:cxn>
                <a:cxn ang="0">
                  <a:pos x="connsiteX22953" y="connsiteY22953"/>
                </a:cxn>
                <a:cxn ang="0">
                  <a:pos x="connsiteX22954" y="connsiteY22954"/>
                </a:cxn>
                <a:cxn ang="0">
                  <a:pos x="connsiteX22955" y="connsiteY22955"/>
                </a:cxn>
                <a:cxn ang="0">
                  <a:pos x="connsiteX22956" y="connsiteY22956"/>
                </a:cxn>
                <a:cxn ang="0">
                  <a:pos x="connsiteX22957" y="connsiteY22957"/>
                </a:cxn>
                <a:cxn ang="0">
                  <a:pos x="connsiteX22958" y="connsiteY22958"/>
                </a:cxn>
                <a:cxn ang="0">
                  <a:pos x="connsiteX22959" y="connsiteY22959"/>
                </a:cxn>
                <a:cxn ang="0">
                  <a:pos x="connsiteX22960" y="connsiteY22960"/>
                </a:cxn>
                <a:cxn ang="0">
                  <a:pos x="connsiteX22961" y="connsiteY22961"/>
                </a:cxn>
                <a:cxn ang="0">
                  <a:pos x="connsiteX22962" y="connsiteY22962"/>
                </a:cxn>
                <a:cxn ang="0">
                  <a:pos x="connsiteX22963" y="connsiteY22963"/>
                </a:cxn>
                <a:cxn ang="0">
                  <a:pos x="connsiteX22964" y="connsiteY22964"/>
                </a:cxn>
                <a:cxn ang="0">
                  <a:pos x="connsiteX22965" y="connsiteY22965"/>
                </a:cxn>
                <a:cxn ang="0">
                  <a:pos x="connsiteX22966" y="connsiteY22966"/>
                </a:cxn>
                <a:cxn ang="0">
                  <a:pos x="connsiteX22967" y="connsiteY22967"/>
                </a:cxn>
                <a:cxn ang="0">
                  <a:pos x="connsiteX22968" y="connsiteY22968"/>
                </a:cxn>
                <a:cxn ang="0">
                  <a:pos x="connsiteX22969" y="connsiteY22969"/>
                </a:cxn>
                <a:cxn ang="0">
                  <a:pos x="connsiteX22970" y="connsiteY22970"/>
                </a:cxn>
                <a:cxn ang="0">
                  <a:pos x="connsiteX22971" y="connsiteY22971"/>
                </a:cxn>
                <a:cxn ang="0">
                  <a:pos x="connsiteX22972" y="connsiteY22972"/>
                </a:cxn>
                <a:cxn ang="0">
                  <a:pos x="connsiteX22973" y="connsiteY22973"/>
                </a:cxn>
                <a:cxn ang="0">
                  <a:pos x="connsiteX22974" y="connsiteY22974"/>
                </a:cxn>
                <a:cxn ang="0">
                  <a:pos x="connsiteX22975" y="connsiteY22975"/>
                </a:cxn>
                <a:cxn ang="0">
                  <a:pos x="connsiteX22976" y="connsiteY22976"/>
                </a:cxn>
                <a:cxn ang="0">
                  <a:pos x="connsiteX22977" y="connsiteY22977"/>
                </a:cxn>
                <a:cxn ang="0">
                  <a:pos x="connsiteX22978" y="connsiteY22978"/>
                </a:cxn>
                <a:cxn ang="0">
                  <a:pos x="connsiteX22979" y="connsiteY22979"/>
                </a:cxn>
                <a:cxn ang="0">
                  <a:pos x="connsiteX22980" y="connsiteY22980"/>
                </a:cxn>
                <a:cxn ang="0">
                  <a:pos x="connsiteX22981" y="connsiteY22981"/>
                </a:cxn>
                <a:cxn ang="0">
                  <a:pos x="connsiteX22982" y="connsiteY22982"/>
                </a:cxn>
                <a:cxn ang="0">
                  <a:pos x="connsiteX22983" y="connsiteY22983"/>
                </a:cxn>
                <a:cxn ang="0">
                  <a:pos x="connsiteX22984" y="connsiteY22984"/>
                </a:cxn>
                <a:cxn ang="0">
                  <a:pos x="connsiteX22985" y="connsiteY22985"/>
                </a:cxn>
                <a:cxn ang="0">
                  <a:pos x="connsiteX22986" y="connsiteY22986"/>
                </a:cxn>
                <a:cxn ang="0">
                  <a:pos x="connsiteX22987" y="connsiteY22987"/>
                </a:cxn>
                <a:cxn ang="0">
                  <a:pos x="connsiteX22988" y="connsiteY22988"/>
                </a:cxn>
                <a:cxn ang="0">
                  <a:pos x="connsiteX22989" y="connsiteY22989"/>
                </a:cxn>
                <a:cxn ang="0">
                  <a:pos x="connsiteX22990" y="connsiteY22990"/>
                </a:cxn>
                <a:cxn ang="0">
                  <a:pos x="connsiteX22991" y="connsiteY22991"/>
                </a:cxn>
                <a:cxn ang="0">
                  <a:pos x="connsiteX22992" y="connsiteY22992"/>
                </a:cxn>
                <a:cxn ang="0">
                  <a:pos x="connsiteX22993" y="connsiteY22993"/>
                </a:cxn>
                <a:cxn ang="0">
                  <a:pos x="connsiteX22994" y="connsiteY22994"/>
                </a:cxn>
                <a:cxn ang="0">
                  <a:pos x="connsiteX22995" y="connsiteY22995"/>
                </a:cxn>
                <a:cxn ang="0">
                  <a:pos x="connsiteX22996" y="connsiteY22996"/>
                </a:cxn>
                <a:cxn ang="0">
                  <a:pos x="connsiteX22997" y="connsiteY22997"/>
                </a:cxn>
                <a:cxn ang="0">
                  <a:pos x="connsiteX22998" y="connsiteY22998"/>
                </a:cxn>
                <a:cxn ang="0">
                  <a:pos x="connsiteX22999" y="connsiteY22999"/>
                </a:cxn>
                <a:cxn ang="0">
                  <a:pos x="connsiteX23000" y="connsiteY23000"/>
                </a:cxn>
                <a:cxn ang="0">
                  <a:pos x="connsiteX23001" y="connsiteY23001"/>
                </a:cxn>
                <a:cxn ang="0">
                  <a:pos x="connsiteX23002" y="connsiteY23002"/>
                </a:cxn>
                <a:cxn ang="0">
                  <a:pos x="connsiteX23003" y="connsiteY23003"/>
                </a:cxn>
                <a:cxn ang="0">
                  <a:pos x="connsiteX23004" y="connsiteY23004"/>
                </a:cxn>
                <a:cxn ang="0">
                  <a:pos x="connsiteX23005" y="connsiteY23005"/>
                </a:cxn>
                <a:cxn ang="0">
                  <a:pos x="connsiteX23006" y="connsiteY23006"/>
                </a:cxn>
                <a:cxn ang="0">
                  <a:pos x="connsiteX23007" y="connsiteY23007"/>
                </a:cxn>
                <a:cxn ang="0">
                  <a:pos x="connsiteX23008" y="connsiteY23008"/>
                </a:cxn>
                <a:cxn ang="0">
                  <a:pos x="connsiteX23009" y="connsiteY23009"/>
                </a:cxn>
                <a:cxn ang="0">
                  <a:pos x="connsiteX23010" y="connsiteY23010"/>
                </a:cxn>
                <a:cxn ang="0">
                  <a:pos x="connsiteX23011" y="connsiteY23011"/>
                </a:cxn>
                <a:cxn ang="0">
                  <a:pos x="connsiteX23012" y="connsiteY23012"/>
                </a:cxn>
                <a:cxn ang="0">
                  <a:pos x="connsiteX23013" y="connsiteY23013"/>
                </a:cxn>
                <a:cxn ang="0">
                  <a:pos x="connsiteX23014" y="connsiteY23014"/>
                </a:cxn>
                <a:cxn ang="0">
                  <a:pos x="connsiteX23015" y="connsiteY23015"/>
                </a:cxn>
                <a:cxn ang="0">
                  <a:pos x="connsiteX23016" y="connsiteY23016"/>
                </a:cxn>
                <a:cxn ang="0">
                  <a:pos x="connsiteX23017" y="connsiteY23017"/>
                </a:cxn>
                <a:cxn ang="0">
                  <a:pos x="connsiteX23018" y="connsiteY23018"/>
                </a:cxn>
                <a:cxn ang="0">
                  <a:pos x="connsiteX23019" y="connsiteY23019"/>
                </a:cxn>
                <a:cxn ang="0">
                  <a:pos x="connsiteX23020" y="connsiteY23020"/>
                </a:cxn>
                <a:cxn ang="0">
                  <a:pos x="connsiteX23021" y="connsiteY23021"/>
                </a:cxn>
                <a:cxn ang="0">
                  <a:pos x="connsiteX23022" y="connsiteY23022"/>
                </a:cxn>
                <a:cxn ang="0">
                  <a:pos x="connsiteX23023" y="connsiteY23023"/>
                </a:cxn>
                <a:cxn ang="0">
                  <a:pos x="connsiteX23024" y="connsiteY23024"/>
                </a:cxn>
                <a:cxn ang="0">
                  <a:pos x="connsiteX23025" y="connsiteY23025"/>
                </a:cxn>
                <a:cxn ang="0">
                  <a:pos x="connsiteX23026" y="connsiteY23026"/>
                </a:cxn>
                <a:cxn ang="0">
                  <a:pos x="connsiteX23027" y="connsiteY23027"/>
                </a:cxn>
                <a:cxn ang="0">
                  <a:pos x="connsiteX23028" y="connsiteY23028"/>
                </a:cxn>
                <a:cxn ang="0">
                  <a:pos x="connsiteX23029" y="connsiteY23029"/>
                </a:cxn>
                <a:cxn ang="0">
                  <a:pos x="connsiteX23030" y="connsiteY23030"/>
                </a:cxn>
                <a:cxn ang="0">
                  <a:pos x="connsiteX23031" y="connsiteY23031"/>
                </a:cxn>
                <a:cxn ang="0">
                  <a:pos x="connsiteX23032" y="connsiteY23032"/>
                </a:cxn>
                <a:cxn ang="0">
                  <a:pos x="connsiteX23033" y="connsiteY23033"/>
                </a:cxn>
                <a:cxn ang="0">
                  <a:pos x="connsiteX23034" y="connsiteY23034"/>
                </a:cxn>
                <a:cxn ang="0">
                  <a:pos x="connsiteX23035" y="connsiteY23035"/>
                </a:cxn>
                <a:cxn ang="0">
                  <a:pos x="connsiteX23036" y="connsiteY23036"/>
                </a:cxn>
                <a:cxn ang="0">
                  <a:pos x="connsiteX23037" y="connsiteY23037"/>
                </a:cxn>
                <a:cxn ang="0">
                  <a:pos x="connsiteX23038" y="connsiteY23038"/>
                </a:cxn>
                <a:cxn ang="0">
                  <a:pos x="connsiteX23039" y="connsiteY23039"/>
                </a:cxn>
                <a:cxn ang="0">
                  <a:pos x="connsiteX23040" y="connsiteY23040"/>
                </a:cxn>
                <a:cxn ang="0">
                  <a:pos x="connsiteX23041" y="connsiteY23041"/>
                </a:cxn>
                <a:cxn ang="0">
                  <a:pos x="connsiteX23042" y="connsiteY23042"/>
                </a:cxn>
                <a:cxn ang="0">
                  <a:pos x="connsiteX23043" y="connsiteY23043"/>
                </a:cxn>
                <a:cxn ang="0">
                  <a:pos x="connsiteX23044" y="connsiteY23044"/>
                </a:cxn>
                <a:cxn ang="0">
                  <a:pos x="connsiteX23045" y="connsiteY23045"/>
                </a:cxn>
                <a:cxn ang="0">
                  <a:pos x="connsiteX23046" y="connsiteY23046"/>
                </a:cxn>
                <a:cxn ang="0">
                  <a:pos x="connsiteX23047" y="connsiteY23047"/>
                </a:cxn>
                <a:cxn ang="0">
                  <a:pos x="connsiteX23048" y="connsiteY23048"/>
                </a:cxn>
                <a:cxn ang="0">
                  <a:pos x="connsiteX23049" y="connsiteY23049"/>
                </a:cxn>
                <a:cxn ang="0">
                  <a:pos x="connsiteX23050" y="connsiteY23050"/>
                </a:cxn>
                <a:cxn ang="0">
                  <a:pos x="connsiteX23051" y="connsiteY23051"/>
                </a:cxn>
                <a:cxn ang="0">
                  <a:pos x="connsiteX23052" y="connsiteY23052"/>
                </a:cxn>
                <a:cxn ang="0">
                  <a:pos x="connsiteX23053" y="connsiteY23053"/>
                </a:cxn>
                <a:cxn ang="0">
                  <a:pos x="connsiteX23054" y="connsiteY23054"/>
                </a:cxn>
                <a:cxn ang="0">
                  <a:pos x="connsiteX23055" y="connsiteY23055"/>
                </a:cxn>
                <a:cxn ang="0">
                  <a:pos x="connsiteX23056" y="connsiteY23056"/>
                </a:cxn>
                <a:cxn ang="0">
                  <a:pos x="connsiteX23057" y="connsiteY23057"/>
                </a:cxn>
                <a:cxn ang="0">
                  <a:pos x="connsiteX23058" y="connsiteY23058"/>
                </a:cxn>
                <a:cxn ang="0">
                  <a:pos x="connsiteX23059" y="connsiteY23059"/>
                </a:cxn>
                <a:cxn ang="0">
                  <a:pos x="connsiteX23060" y="connsiteY23060"/>
                </a:cxn>
                <a:cxn ang="0">
                  <a:pos x="connsiteX23061" y="connsiteY23061"/>
                </a:cxn>
                <a:cxn ang="0">
                  <a:pos x="connsiteX23062" y="connsiteY23062"/>
                </a:cxn>
                <a:cxn ang="0">
                  <a:pos x="connsiteX23063" y="connsiteY23063"/>
                </a:cxn>
                <a:cxn ang="0">
                  <a:pos x="connsiteX23064" y="connsiteY23064"/>
                </a:cxn>
                <a:cxn ang="0">
                  <a:pos x="connsiteX23065" y="connsiteY23065"/>
                </a:cxn>
                <a:cxn ang="0">
                  <a:pos x="connsiteX23066" y="connsiteY23066"/>
                </a:cxn>
                <a:cxn ang="0">
                  <a:pos x="connsiteX23067" y="connsiteY23067"/>
                </a:cxn>
                <a:cxn ang="0">
                  <a:pos x="connsiteX23068" y="connsiteY23068"/>
                </a:cxn>
                <a:cxn ang="0">
                  <a:pos x="connsiteX23069" y="connsiteY23069"/>
                </a:cxn>
                <a:cxn ang="0">
                  <a:pos x="connsiteX23070" y="connsiteY23070"/>
                </a:cxn>
                <a:cxn ang="0">
                  <a:pos x="connsiteX23071" y="connsiteY23071"/>
                </a:cxn>
                <a:cxn ang="0">
                  <a:pos x="connsiteX23072" y="connsiteY23072"/>
                </a:cxn>
                <a:cxn ang="0">
                  <a:pos x="connsiteX23073" y="connsiteY23073"/>
                </a:cxn>
                <a:cxn ang="0">
                  <a:pos x="connsiteX23074" y="connsiteY23074"/>
                </a:cxn>
                <a:cxn ang="0">
                  <a:pos x="connsiteX23075" y="connsiteY23075"/>
                </a:cxn>
                <a:cxn ang="0">
                  <a:pos x="connsiteX23076" y="connsiteY23076"/>
                </a:cxn>
                <a:cxn ang="0">
                  <a:pos x="connsiteX23077" y="connsiteY23077"/>
                </a:cxn>
                <a:cxn ang="0">
                  <a:pos x="connsiteX23078" y="connsiteY23078"/>
                </a:cxn>
                <a:cxn ang="0">
                  <a:pos x="connsiteX23079" y="connsiteY23079"/>
                </a:cxn>
                <a:cxn ang="0">
                  <a:pos x="connsiteX23080" y="connsiteY23080"/>
                </a:cxn>
                <a:cxn ang="0">
                  <a:pos x="connsiteX23081" y="connsiteY23081"/>
                </a:cxn>
                <a:cxn ang="0">
                  <a:pos x="connsiteX23082" y="connsiteY23082"/>
                </a:cxn>
                <a:cxn ang="0">
                  <a:pos x="connsiteX23083" y="connsiteY23083"/>
                </a:cxn>
                <a:cxn ang="0">
                  <a:pos x="connsiteX23084" y="connsiteY23084"/>
                </a:cxn>
                <a:cxn ang="0">
                  <a:pos x="connsiteX23085" y="connsiteY23085"/>
                </a:cxn>
                <a:cxn ang="0">
                  <a:pos x="connsiteX23086" y="connsiteY23086"/>
                </a:cxn>
                <a:cxn ang="0">
                  <a:pos x="connsiteX23087" y="connsiteY23087"/>
                </a:cxn>
                <a:cxn ang="0">
                  <a:pos x="connsiteX23088" y="connsiteY23088"/>
                </a:cxn>
                <a:cxn ang="0">
                  <a:pos x="connsiteX23089" y="connsiteY23089"/>
                </a:cxn>
                <a:cxn ang="0">
                  <a:pos x="connsiteX23090" y="connsiteY23090"/>
                </a:cxn>
                <a:cxn ang="0">
                  <a:pos x="connsiteX23091" y="connsiteY23091"/>
                </a:cxn>
                <a:cxn ang="0">
                  <a:pos x="connsiteX23092" y="connsiteY23092"/>
                </a:cxn>
                <a:cxn ang="0">
                  <a:pos x="connsiteX23093" y="connsiteY23093"/>
                </a:cxn>
                <a:cxn ang="0">
                  <a:pos x="connsiteX23094" y="connsiteY23094"/>
                </a:cxn>
                <a:cxn ang="0">
                  <a:pos x="connsiteX23095" y="connsiteY23095"/>
                </a:cxn>
                <a:cxn ang="0">
                  <a:pos x="connsiteX23096" y="connsiteY23096"/>
                </a:cxn>
                <a:cxn ang="0">
                  <a:pos x="connsiteX23097" y="connsiteY23097"/>
                </a:cxn>
                <a:cxn ang="0">
                  <a:pos x="connsiteX23098" y="connsiteY23098"/>
                </a:cxn>
                <a:cxn ang="0">
                  <a:pos x="connsiteX23099" y="connsiteY23099"/>
                </a:cxn>
                <a:cxn ang="0">
                  <a:pos x="connsiteX23100" y="connsiteY23100"/>
                </a:cxn>
                <a:cxn ang="0">
                  <a:pos x="connsiteX23101" y="connsiteY23101"/>
                </a:cxn>
                <a:cxn ang="0">
                  <a:pos x="connsiteX23102" y="connsiteY23102"/>
                </a:cxn>
                <a:cxn ang="0">
                  <a:pos x="connsiteX23103" y="connsiteY23103"/>
                </a:cxn>
                <a:cxn ang="0">
                  <a:pos x="connsiteX23104" y="connsiteY23104"/>
                </a:cxn>
                <a:cxn ang="0">
                  <a:pos x="connsiteX23105" y="connsiteY23105"/>
                </a:cxn>
                <a:cxn ang="0">
                  <a:pos x="connsiteX23106" y="connsiteY23106"/>
                </a:cxn>
                <a:cxn ang="0">
                  <a:pos x="connsiteX23107" y="connsiteY23107"/>
                </a:cxn>
                <a:cxn ang="0">
                  <a:pos x="connsiteX23108" y="connsiteY23108"/>
                </a:cxn>
                <a:cxn ang="0">
                  <a:pos x="connsiteX23109" y="connsiteY23109"/>
                </a:cxn>
                <a:cxn ang="0">
                  <a:pos x="connsiteX23110" y="connsiteY23110"/>
                </a:cxn>
                <a:cxn ang="0">
                  <a:pos x="connsiteX23111" y="connsiteY23111"/>
                </a:cxn>
                <a:cxn ang="0">
                  <a:pos x="connsiteX23112" y="connsiteY23112"/>
                </a:cxn>
                <a:cxn ang="0">
                  <a:pos x="connsiteX23113" y="connsiteY23113"/>
                </a:cxn>
                <a:cxn ang="0">
                  <a:pos x="connsiteX23114" y="connsiteY23114"/>
                </a:cxn>
                <a:cxn ang="0">
                  <a:pos x="connsiteX23115" y="connsiteY23115"/>
                </a:cxn>
                <a:cxn ang="0">
                  <a:pos x="connsiteX23116" y="connsiteY23116"/>
                </a:cxn>
                <a:cxn ang="0">
                  <a:pos x="connsiteX23117" y="connsiteY23117"/>
                </a:cxn>
                <a:cxn ang="0">
                  <a:pos x="connsiteX23118" y="connsiteY23118"/>
                </a:cxn>
                <a:cxn ang="0">
                  <a:pos x="connsiteX23119" y="connsiteY23119"/>
                </a:cxn>
                <a:cxn ang="0">
                  <a:pos x="connsiteX23120" y="connsiteY23120"/>
                </a:cxn>
                <a:cxn ang="0">
                  <a:pos x="connsiteX23121" y="connsiteY23121"/>
                </a:cxn>
                <a:cxn ang="0">
                  <a:pos x="connsiteX23122" y="connsiteY23122"/>
                </a:cxn>
                <a:cxn ang="0">
                  <a:pos x="connsiteX23123" y="connsiteY23123"/>
                </a:cxn>
                <a:cxn ang="0">
                  <a:pos x="connsiteX23124" y="connsiteY23124"/>
                </a:cxn>
                <a:cxn ang="0">
                  <a:pos x="connsiteX23125" y="connsiteY23125"/>
                </a:cxn>
                <a:cxn ang="0">
                  <a:pos x="connsiteX23126" y="connsiteY23126"/>
                </a:cxn>
                <a:cxn ang="0">
                  <a:pos x="connsiteX23127" y="connsiteY23127"/>
                </a:cxn>
                <a:cxn ang="0">
                  <a:pos x="connsiteX23128" y="connsiteY23128"/>
                </a:cxn>
                <a:cxn ang="0">
                  <a:pos x="connsiteX23129" y="connsiteY23129"/>
                </a:cxn>
                <a:cxn ang="0">
                  <a:pos x="connsiteX23130" y="connsiteY23130"/>
                </a:cxn>
                <a:cxn ang="0">
                  <a:pos x="connsiteX23131" y="connsiteY23131"/>
                </a:cxn>
                <a:cxn ang="0">
                  <a:pos x="connsiteX23132" y="connsiteY23132"/>
                </a:cxn>
                <a:cxn ang="0">
                  <a:pos x="connsiteX23133" y="connsiteY23133"/>
                </a:cxn>
                <a:cxn ang="0">
                  <a:pos x="connsiteX23134" y="connsiteY23134"/>
                </a:cxn>
                <a:cxn ang="0">
                  <a:pos x="connsiteX23135" y="connsiteY23135"/>
                </a:cxn>
                <a:cxn ang="0">
                  <a:pos x="connsiteX23136" y="connsiteY23136"/>
                </a:cxn>
                <a:cxn ang="0">
                  <a:pos x="connsiteX23137" y="connsiteY23137"/>
                </a:cxn>
                <a:cxn ang="0">
                  <a:pos x="connsiteX23138" y="connsiteY23138"/>
                </a:cxn>
                <a:cxn ang="0">
                  <a:pos x="connsiteX23139" y="connsiteY23139"/>
                </a:cxn>
                <a:cxn ang="0">
                  <a:pos x="connsiteX23140" y="connsiteY23140"/>
                </a:cxn>
                <a:cxn ang="0">
                  <a:pos x="connsiteX23141" y="connsiteY23141"/>
                </a:cxn>
                <a:cxn ang="0">
                  <a:pos x="connsiteX23142" y="connsiteY23142"/>
                </a:cxn>
                <a:cxn ang="0">
                  <a:pos x="connsiteX23143" y="connsiteY23143"/>
                </a:cxn>
                <a:cxn ang="0">
                  <a:pos x="connsiteX23144" y="connsiteY23144"/>
                </a:cxn>
                <a:cxn ang="0">
                  <a:pos x="connsiteX23145" y="connsiteY23145"/>
                </a:cxn>
                <a:cxn ang="0">
                  <a:pos x="connsiteX23146" y="connsiteY23146"/>
                </a:cxn>
                <a:cxn ang="0">
                  <a:pos x="connsiteX23147" y="connsiteY23147"/>
                </a:cxn>
                <a:cxn ang="0">
                  <a:pos x="connsiteX23148" y="connsiteY23148"/>
                </a:cxn>
                <a:cxn ang="0">
                  <a:pos x="connsiteX23149" y="connsiteY23149"/>
                </a:cxn>
                <a:cxn ang="0">
                  <a:pos x="connsiteX23150" y="connsiteY23150"/>
                </a:cxn>
                <a:cxn ang="0">
                  <a:pos x="connsiteX23151" y="connsiteY23151"/>
                </a:cxn>
                <a:cxn ang="0">
                  <a:pos x="connsiteX23152" y="connsiteY23152"/>
                </a:cxn>
                <a:cxn ang="0">
                  <a:pos x="connsiteX23153" y="connsiteY23153"/>
                </a:cxn>
                <a:cxn ang="0">
                  <a:pos x="connsiteX23154" y="connsiteY23154"/>
                </a:cxn>
                <a:cxn ang="0">
                  <a:pos x="connsiteX23155" y="connsiteY23155"/>
                </a:cxn>
                <a:cxn ang="0">
                  <a:pos x="connsiteX23156" y="connsiteY23156"/>
                </a:cxn>
                <a:cxn ang="0">
                  <a:pos x="connsiteX23157" y="connsiteY23157"/>
                </a:cxn>
                <a:cxn ang="0">
                  <a:pos x="connsiteX23158" y="connsiteY23158"/>
                </a:cxn>
                <a:cxn ang="0">
                  <a:pos x="connsiteX23159" y="connsiteY23159"/>
                </a:cxn>
                <a:cxn ang="0">
                  <a:pos x="connsiteX23160" y="connsiteY23160"/>
                </a:cxn>
                <a:cxn ang="0">
                  <a:pos x="connsiteX23161" y="connsiteY23161"/>
                </a:cxn>
                <a:cxn ang="0">
                  <a:pos x="connsiteX23162" y="connsiteY23162"/>
                </a:cxn>
                <a:cxn ang="0">
                  <a:pos x="connsiteX23163" y="connsiteY23163"/>
                </a:cxn>
                <a:cxn ang="0">
                  <a:pos x="connsiteX23164" y="connsiteY23164"/>
                </a:cxn>
                <a:cxn ang="0">
                  <a:pos x="connsiteX23165" y="connsiteY23165"/>
                </a:cxn>
                <a:cxn ang="0">
                  <a:pos x="connsiteX23166" y="connsiteY23166"/>
                </a:cxn>
                <a:cxn ang="0">
                  <a:pos x="connsiteX23167" y="connsiteY23167"/>
                </a:cxn>
                <a:cxn ang="0">
                  <a:pos x="connsiteX23168" y="connsiteY23168"/>
                </a:cxn>
                <a:cxn ang="0">
                  <a:pos x="connsiteX23169" y="connsiteY23169"/>
                </a:cxn>
                <a:cxn ang="0">
                  <a:pos x="connsiteX23170" y="connsiteY23170"/>
                </a:cxn>
                <a:cxn ang="0">
                  <a:pos x="connsiteX23171" y="connsiteY23171"/>
                </a:cxn>
                <a:cxn ang="0">
                  <a:pos x="connsiteX23172" y="connsiteY23172"/>
                </a:cxn>
                <a:cxn ang="0">
                  <a:pos x="connsiteX23173" y="connsiteY23173"/>
                </a:cxn>
                <a:cxn ang="0">
                  <a:pos x="connsiteX23174" y="connsiteY23174"/>
                </a:cxn>
                <a:cxn ang="0">
                  <a:pos x="connsiteX23175" y="connsiteY23175"/>
                </a:cxn>
                <a:cxn ang="0">
                  <a:pos x="connsiteX23176" y="connsiteY23176"/>
                </a:cxn>
                <a:cxn ang="0">
                  <a:pos x="connsiteX23177" y="connsiteY23177"/>
                </a:cxn>
                <a:cxn ang="0">
                  <a:pos x="connsiteX23178" y="connsiteY23178"/>
                </a:cxn>
                <a:cxn ang="0">
                  <a:pos x="connsiteX23179" y="connsiteY23179"/>
                </a:cxn>
                <a:cxn ang="0">
                  <a:pos x="connsiteX23180" y="connsiteY23180"/>
                </a:cxn>
                <a:cxn ang="0">
                  <a:pos x="connsiteX23181" y="connsiteY23181"/>
                </a:cxn>
                <a:cxn ang="0">
                  <a:pos x="connsiteX23182" y="connsiteY23182"/>
                </a:cxn>
                <a:cxn ang="0">
                  <a:pos x="connsiteX23183" y="connsiteY23183"/>
                </a:cxn>
                <a:cxn ang="0">
                  <a:pos x="connsiteX23184" y="connsiteY23184"/>
                </a:cxn>
                <a:cxn ang="0">
                  <a:pos x="connsiteX23185" y="connsiteY23185"/>
                </a:cxn>
                <a:cxn ang="0">
                  <a:pos x="connsiteX23186" y="connsiteY23186"/>
                </a:cxn>
                <a:cxn ang="0">
                  <a:pos x="connsiteX23187" y="connsiteY23187"/>
                </a:cxn>
                <a:cxn ang="0">
                  <a:pos x="connsiteX23188" y="connsiteY23188"/>
                </a:cxn>
                <a:cxn ang="0">
                  <a:pos x="connsiteX23189" y="connsiteY23189"/>
                </a:cxn>
                <a:cxn ang="0">
                  <a:pos x="connsiteX23190" y="connsiteY23190"/>
                </a:cxn>
                <a:cxn ang="0">
                  <a:pos x="connsiteX23191" y="connsiteY23191"/>
                </a:cxn>
                <a:cxn ang="0">
                  <a:pos x="connsiteX23192" y="connsiteY23192"/>
                </a:cxn>
                <a:cxn ang="0">
                  <a:pos x="connsiteX23193" y="connsiteY23193"/>
                </a:cxn>
                <a:cxn ang="0">
                  <a:pos x="connsiteX23194" y="connsiteY23194"/>
                </a:cxn>
                <a:cxn ang="0">
                  <a:pos x="connsiteX23195" y="connsiteY23195"/>
                </a:cxn>
                <a:cxn ang="0">
                  <a:pos x="connsiteX23196" y="connsiteY23196"/>
                </a:cxn>
                <a:cxn ang="0">
                  <a:pos x="connsiteX23197" y="connsiteY23197"/>
                </a:cxn>
                <a:cxn ang="0">
                  <a:pos x="connsiteX23198" y="connsiteY23198"/>
                </a:cxn>
                <a:cxn ang="0">
                  <a:pos x="connsiteX23199" y="connsiteY23199"/>
                </a:cxn>
                <a:cxn ang="0">
                  <a:pos x="connsiteX23200" y="connsiteY23200"/>
                </a:cxn>
                <a:cxn ang="0">
                  <a:pos x="connsiteX23201" y="connsiteY23201"/>
                </a:cxn>
                <a:cxn ang="0">
                  <a:pos x="connsiteX23202" y="connsiteY23202"/>
                </a:cxn>
                <a:cxn ang="0">
                  <a:pos x="connsiteX23203" y="connsiteY23203"/>
                </a:cxn>
                <a:cxn ang="0">
                  <a:pos x="connsiteX23204" y="connsiteY23204"/>
                </a:cxn>
                <a:cxn ang="0">
                  <a:pos x="connsiteX23205" y="connsiteY23205"/>
                </a:cxn>
                <a:cxn ang="0">
                  <a:pos x="connsiteX23206" y="connsiteY23206"/>
                </a:cxn>
                <a:cxn ang="0">
                  <a:pos x="connsiteX23207" y="connsiteY23207"/>
                </a:cxn>
                <a:cxn ang="0">
                  <a:pos x="connsiteX23208" y="connsiteY23208"/>
                </a:cxn>
                <a:cxn ang="0">
                  <a:pos x="connsiteX23209" y="connsiteY23209"/>
                </a:cxn>
                <a:cxn ang="0">
                  <a:pos x="connsiteX23210" y="connsiteY23210"/>
                </a:cxn>
                <a:cxn ang="0">
                  <a:pos x="connsiteX23211" y="connsiteY23211"/>
                </a:cxn>
                <a:cxn ang="0">
                  <a:pos x="connsiteX23212" y="connsiteY23212"/>
                </a:cxn>
                <a:cxn ang="0">
                  <a:pos x="connsiteX23213" y="connsiteY23213"/>
                </a:cxn>
                <a:cxn ang="0">
                  <a:pos x="connsiteX23214" y="connsiteY23214"/>
                </a:cxn>
                <a:cxn ang="0">
                  <a:pos x="connsiteX23215" y="connsiteY23215"/>
                </a:cxn>
                <a:cxn ang="0">
                  <a:pos x="connsiteX23216" y="connsiteY23216"/>
                </a:cxn>
                <a:cxn ang="0">
                  <a:pos x="connsiteX23217" y="connsiteY23217"/>
                </a:cxn>
                <a:cxn ang="0">
                  <a:pos x="connsiteX23218" y="connsiteY23218"/>
                </a:cxn>
                <a:cxn ang="0">
                  <a:pos x="connsiteX23219" y="connsiteY23219"/>
                </a:cxn>
                <a:cxn ang="0">
                  <a:pos x="connsiteX23220" y="connsiteY23220"/>
                </a:cxn>
                <a:cxn ang="0">
                  <a:pos x="connsiteX23221" y="connsiteY23221"/>
                </a:cxn>
                <a:cxn ang="0">
                  <a:pos x="connsiteX23222" y="connsiteY23222"/>
                </a:cxn>
                <a:cxn ang="0">
                  <a:pos x="connsiteX23223" y="connsiteY23223"/>
                </a:cxn>
                <a:cxn ang="0">
                  <a:pos x="connsiteX23224" y="connsiteY23224"/>
                </a:cxn>
                <a:cxn ang="0">
                  <a:pos x="connsiteX23225" y="connsiteY23225"/>
                </a:cxn>
                <a:cxn ang="0">
                  <a:pos x="connsiteX23226" y="connsiteY23226"/>
                </a:cxn>
                <a:cxn ang="0">
                  <a:pos x="connsiteX23227" y="connsiteY23227"/>
                </a:cxn>
                <a:cxn ang="0">
                  <a:pos x="connsiteX23228" y="connsiteY23228"/>
                </a:cxn>
                <a:cxn ang="0">
                  <a:pos x="connsiteX23229" y="connsiteY23229"/>
                </a:cxn>
                <a:cxn ang="0">
                  <a:pos x="connsiteX23230" y="connsiteY23230"/>
                </a:cxn>
                <a:cxn ang="0">
                  <a:pos x="connsiteX23231" y="connsiteY23231"/>
                </a:cxn>
                <a:cxn ang="0">
                  <a:pos x="connsiteX23232" y="connsiteY23232"/>
                </a:cxn>
                <a:cxn ang="0">
                  <a:pos x="connsiteX23233" y="connsiteY23233"/>
                </a:cxn>
                <a:cxn ang="0">
                  <a:pos x="connsiteX23234" y="connsiteY23234"/>
                </a:cxn>
                <a:cxn ang="0">
                  <a:pos x="connsiteX23235" y="connsiteY23235"/>
                </a:cxn>
                <a:cxn ang="0">
                  <a:pos x="connsiteX23236" y="connsiteY23236"/>
                </a:cxn>
                <a:cxn ang="0">
                  <a:pos x="connsiteX23237" y="connsiteY23237"/>
                </a:cxn>
                <a:cxn ang="0">
                  <a:pos x="connsiteX23238" y="connsiteY23238"/>
                </a:cxn>
                <a:cxn ang="0">
                  <a:pos x="connsiteX23239" y="connsiteY23239"/>
                </a:cxn>
                <a:cxn ang="0">
                  <a:pos x="connsiteX23240" y="connsiteY23240"/>
                </a:cxn>
                <a:cxn ang="0">
                  <a:pos x="connsiteX23241" y="connsiteY23241"/>
                </a:cxn>
                <a:cxn ang="0">
                  <a:pos x="connsiteX23242" y="connsiteY23242"/>
                </a:cxn>
                <a:cxn ang="0">
                  <a:pos x="connsiteX23243" y="connsiteY23243"/>
                </a:cxn>
                <a:cxn ang="0">
                  <a:pos x="connsiteX23244" y="connsiteY23244"/>
                </a:cxn>
                <a:cxn ang="0">
                  <a:pos x="connsiteX23245" y="connsiteY23245"/>
                </a:cxn>
                <a:cxn ang="0">
                  <a:pos x="connsiteX23246" y="connsiteY23246"/>
                </a:cxn>
                <a:cxn ang="0">
                  <a:pos x="connsiteX23247" y="connsiteY23247"/>
                </a:cxn>
                <a:cxn ang="0">
                  <a:pos x="connsiteX23248" y="connsiteY23248"/>
                </a:cxn>
                <a:cxn ang="0">
                  <a:pos x="connsiteX23249" y="connsiteY23249"/>
                </a:cxn>
                <a:cxn ang="0">
                  <a:pos x="connsiteX23250" y="connsiteY23250"/>
                </a:cxn>
                <a:cxn ang="0">
                  <a:pos x="connsiteX23251" y="connsiteY23251"/>
                </a:cxn>
                <a:cxn ang="0">
                  <a:pos x="connsiteX23252" y="connsiteY23252"/>
                </a:cxn>
                <a:cxn ang="0">
                  <a:pos x="connsiteX23253" y="connsiteY23253"/>
                </a:cxn>
                <a:cxn ang="0">
                  <a:pos x="connsiteX23254" y="connsiteY23254"/>
                </a:cxn>
                <a:cxn ang="0">
                  <a:pos x="connsiteX23255" y="connsiteY23255"/>
                </a:cxn>
                <a:cxn ang="0">
                  <a:pos x="connsiteX23256" y="connsiteY23256"/>
                </a:cxn>
                <a:cxn ang="0">
                  <a:pos x="connsiteX23257" y="connsiteY23257"/>
                </a:cxn>
                <a:cxn ang="0">
                  <a:pos x="connsiteX23258" y="connsiteY23258"/>
                </a:cxn>
                <a:cxn ang="0">
                  <a:pos x="connsiteX23259" y="connsiteY23259"/>
                </a:cxn>
                <a:cxn ang="0">
                  <a:pos x="connsiteX23260" y="connsiteY23260"/>
                </a:cxn>
                <a:cxn ang="0">
                  <a:pos x="connsiteX23261" y="connsiteY23261"/>
                </a:cxn>
                <a:cxn ang="0">
                  <a:pos x="connsiteX23262" y="connsiteY23262"/>
                </a:cxn>
                <a:cxn ang="0">
                  <a:pos x="connsiteX23263" y="connsiteY23263"/>
                </a:cxn>
                <a:cxn ang="0">
                  <a:pos x="connsiteX23264" y="connsiteY23264"/>
                </a:cxn>
                <a:cxn ang="0">
                  <a:pos x="connsiteX23265" y="connsiteY23265"/>
                </a:cxn>
                <a:cxn ang="0">
                  <a:pos x="connsiteX23266" y="connsiteY23266"/>
                </a:cxn>
                <a:cxn ang="0">
                  <a:pos x="connsiteX23267" y="connsiteY23267"/>
                </a:cxn>
                <a:cxn ang="0">
                  <a:pos x="connsiteX23268" y="connsiteY23268"/>
                </a:cxn>
                <a:cxn ang="0">
                  <a:pos x="connsiteX23269" y="connsiteY23269"/>
                </a:cxn>
                <a:cxn ang="0">
                  <a:pos x="connsiteX23270" y="connsiteY23270"/>
                </a:cxn>
                <a:cxn ang="0">
                  <a:pos x="connsiteX23271" y="connsiteY23271"/>
                </a:cxn>
                <a:cxn ang="0">
                  <a:pos x="connsiteX23272" y="connsiteY23272"/>
                </a:cxn>
                <a:cxn ang="0">
                  <a:pos x="connsiteX23273" y="connsiteY23273"/>
                </a:cxn>
                <a:cxn ang="0">
                  <a:pos x="connsiteX23274" y="connsiteY23274"/>
                </a:cxn>
                <a:cxn ang="0">
                  <a:pos x="connsiteX23275" y="connsiteY23275"/>
                </a:cxn>
                <a:cxn ang="0">
                  <a:pos x="connsiteX23276" y="connsiteY23276"/>
                </a:cxn>
                <a:cxn ang="0">
                  <a:pos x="connsiteX23277" y="connsiteY23277"/>
                </a:cxn>
                <a:cxn ang="0">
                  <a:pos x="connsiteX23278" y="connsiteY23278"/>
                </a:cxn>
                <a:cxn ang="0">
                  <a:pos x="connsiteX23279" y="connsiteY23279"/>
                </a:cxn>
                <a:cxn ang="0">
                  <a:pos x="connsiteX23280" y="connsiteY23280"/>
                </a:cxn>
                <a:cxn ang="0">
                  <a:pos x="connsiteX23281" y="connsiteY23281"/>
                </a:cxn>
                <a:cxn ang="0">
                  <a:pos x="connsiteX23282" y="connsiteY23282"/>
                </a:cxn>
                <a:cxn ang="0">
                  <a:pos x="connsiteX23283" y="connsiteY23283"/>
                </a:cxn>
                <a:cxn ang="0">
                  <a:pos x="connsiteX23284" y="connsiteY23284"/>
                </a:cxn>
                <a:cxn ang="0">
                  <a:pos x="connsiteX23285" y="connsiteY23285"/>
                </a:cxn>
                <a:cxn ang="0">
                  <a:pos x="connsiteX23286" y="connsiteY23286"/>
                </a:cxn>
                <a:cxn ang="0">
                  <a:pos x="connsiteX23287" y="connsiteY23287"/>
                </a:cxn>
                <a:cxn ang="0">
                  <a:pos x="connsiteX23288" y="connsiteY23288"/>
                </a:cxn>
                <a:cxn ang="0">
                  <a:pos x="connsiteX23289" y="connsiteY23289"/>
                </a:cxn>
                <a:cxn ang="0">
                  <a:pos x="connsiteX23290" y="connsiteY23290"/>
                </a:cxn>
                <a:cxn ang="0">
                  <a:pos x="connsiteX23291" y="connsiteY23291"/>
                </a:cxn>
                <a:cxn ang="0">
                  <a:pos x="connsiteX23292" y="connsiteY23292"/>
                </a:cxn>
                <a:cxn ang="0">
                  <a:pos x="connsiteX23293" y="connsiteY23293"/>
                </a:cxn>
                <a:cxn ang="0">
                  <a:pos x="connsiteX23294" y="connsiteY23294"/>
                </a:cxn>
                <a:cxn ang="0">
                  <a:pos x="connsiteX23295" y="connsiteY23295"/>
                </a:cxn>
                <a:cxn ang="0">
                  <a:pos x="connsiteX23296" y="connsiteY23296"/>
                </a:cxn>
                <a:cxn ang="0">
                  <a:pos x="connsiteX23297" y="connsiteY23297"/>
                </a:cxn>
                <a:cxn ang="0">
                  <a:pos x="connsiteX23298" y="connsiteY23298"/>
                </a:cxn>
                <a:cxn ang="0">
                  <a:pos x="connsiteX23299" y="connsiteY23299"/>
                </a:cxn>
                <a:cxn ang="0">
                  <a:pos x="connsiteX23300" y="connsiteY23300"/>
                </a:cxn>
                <a:cxn ang="0">
                  <a:pos x="connsiteX23301" y="connsiteY23301"/>
                </a:cxn>
                <a:cxn ang="0">
                  <a:pos x="connsiteX23302" y="connsiteY23302"/>
                </a:cxn>
                <a:cxn ang="0">
                  <a:pos x="connsiteX23303" y="connsiteY23303"/>
                </a:cxn>
                <a:cxn ang="0">
                  <a:pos x="connsiteX23304" y="connsiteY23304"/>
                </a:cxn>
                <a:cxn ang="0">
                  <a:pos x="connsiteX23305" y="connsiteY23305"/>
                </a:cxn>
                <a:cxn ang="0">
                  <a:pos x="connsiteX23306" y="connsiteY23306"/>
                </a:cxn>
                <a:cxn ang="0">
                  <a:pos x="connsiteX23307" y="connsiteY23307"/>
                </a:cxn>
                <a:cxn ang="0">
                  <a:pos x="connsiteX23308" y="connsiteY23308"/>
                </a:cxn>
                <a:cxn ang="0">
                  <a:pos x="connsiteX23309" y="connsiteY23309"/>
                </a:cxn>
                <a:cxn ang="0">
                  <a:pos x="connsiteX23310" y="connsiteY23310"/>
                </a:cxn>
                <a:cxn ang="0">
                  <a:pos x="connsiteX23311" y="connsiteY23311"/>
                </a:cxn>
                <a:cxn ang="0">
                  <a:pos x="connsiteX23312" y="connsiteY23312"/>
                </a:cxn>
                <a:cxn ang="0">
                  <a:pos x="connsiteX23313" y="connsiteY23313"/>
                </a:cxn>
                <a:cxn ang="0">
                  <a:pos x="connsiteX23314" y="connsiteY23314"/>
                </a:cxn>
                <a:cxn ang="0">
                  <a:pos x="connsiteX23315" y="connsiteY23315"/>
                </a:cxn>
                <a:cxn ang="0">
                  <a:pos x="connsiteX23316" y="connsiteY23316"/>
                </a:cxn>
                <a:cxn ang="0">
                  <a:pos x="connsiteX23317" y="connsiteY23317"/>
                </a:cxn>
                <a:cxn ang="0">
                  <a:pos x="connsiteX23318" y="connsiteY23318"/>
                </a:cxn>
                <a:cxn ang="0">
                  <a:pos x="connsiteX23319" y="connsiteY23319"/>
                </a:cxn>
                <a:cxn ang="0">
                  <a:pos x="connsiteX23320" y="connsiteY23320"/>
                </a:cxn>
                <a:cxn ang="0">
                  <a:pos x="connsiteX23321" y="connsiteY23321"/>
                </a:cxn>
                <a:cxn ang="0">
                  <a:pos x="connsiteX23322" y="connsiteY23322"/>
                </a:cxn>
                <a:cxn ang="0">
                  <a:pos x="connsiteX23323" y="connsiteY23323"/>
                </a:cxn>
                <a:cxn ang="0">
                  <a:pos x="connsiteX23324" y="connsiteY23324"/>
                </a:cxn>
                <a:cxn ang="0">
                  <a:pos x="connsiteX23325" y="connsiteY23325"/>
                </a:cxn>
                <a:cxn ang="0">
                  <a:pos x="connsiteX23326" y="connsiteY23326"/>
                </a:cxn>
                <a:cxn ang="0">
                  <a:pos x="connsiteX23327" y="connsiteY23327"/>
                </a:cxn>
                <a:cxn ang="0">
                  <a:pos x="connsiteX23328" y="connsiteY23328"/>
                </a:cxn>
                <a:cxn ang="0">
                  <a:pos x="connsiteX23329" y="connsiteY23329"/>
                </a:cxn>
                <a:cxn ang="0">
                  <a:pos x="connsiteX23330" y="connsiteY23330"/>
                </a:cxn>
                <a:cxn ang="0">
                  <a:pos x="connsiteX23331" y="connsiteY23331"/>
                </a:cxn>
                <a:cxn ang="0">
                  <a:pos x="connsiteX23332" y="connsiteY23332"/>
                </a:cxn>
                <a:cxn ang="0">
                  <a:pos x="connsiteX23333" y="connsiteY23333"/>
                </a:cxn>
                <a:cxn ang="0">
                  <a:pos x="connsiteX23334" y="connsiteY23334"/>
                </a:cxn>
                <a:cxn ang="0">
                  <a:pos x="connsiteX23335" y="connsiteY23335"/>
                </a:cxn>
                <a:cxn ang="0">
                  <a:pos x="connsiteX23336" y="connsiteY23336"/>
                </a:cxn>
                <a:cxn ang="0">
                  <a:pos x="connsiteX23337" y="connsiteY23337"/>
                </a:cxn>
                <a:cxn ang="0">
                  <a:pos x="connsiteX23338" y="connsiteY23338"/>
                </a:cxn>
                <a:cxn ang="0">
                  <a:pos x="connsiteX23339" y="connsiteY23339"/>
                </a:cxn>
                <a:cxn ang="0">
                  <a:pos x="connsiteX23340" y="connsiteY23340"/>
                </a:cxn>
                <a:cxn ang="0">
                  <a:pos x="connsiteX23341" y="connsiteY23341"/>
                </a:cxn>
                <a:cxn ang="0">
                  <a:pos x="connsiteX23342" y="connsiteY23342"/>
                </a:cxn>
                <a:cxn ang="0">
                  <a:pos x="connsiteX23343" y="connsiteY23343"/>
                </a:cxn>
                <a:cxn ang="0">
                  <a:pos x="connsiteX23344" y="connsiteY23344"/>
                </a:cxn>
                <a:cxn ang="0">
                  <a:pos x="connsiteX23345" y="connsiteY23345"/>
                </a:cxn>
                <a:cxn ang="0">
                  <a:pos x="connsiteX23346" y="connsiteY23346"/>
                </a:cxn>
                <a:cxn ang="0">
                  <a:pos x="connsiteX23347" y="connsiteY23347"/>
                </a:cxn>
                <a:cxn ang="0">
                  <a:pos x="connsiteX23348" y="connsiteY23348"/>
                </a:cxn>
                <a:cxn ang="0">
                  <a:pos x="connsiteX23349" y="connsiteY23349"/>
                </a:cxn>
                <a:cxn ang="0">
                  <a:pos x="connsiteX23350" y="connsiteY23350"/>
                </a:cxn>
                <a:cxn ang="0">
                  <a:pos x="connsiteX23351" y="connsiteY23351"/>
                </a:cxn>
                <a:cxn ang="0">
                  <a:pos x="connsiteX23352" y="connsiteY23352"/>
                </a:cxn>
                <a:cxn ang="0">
                  <a:pos x="connsiteX23353" y="connsiteY23353"/>
                </a:cxn>
                <a:cxn ang="0">
                  <a:pos x="connsiteX23354" y="connsiteY23354"/>
                </a:cxn>
                <a:cxn ang="0">
                  <a:pos x="connsiteX23355" y="connsiteY23355"/>
                </a:cxn>
                <a:cxn ang="0">
                  <a:pos x="connsiteX23356" y="connsiteY23356"/>
                </a:cxn>
                <a:cxn ang="0">
                  <a:pos x="connsiteX23357" y="connsiteY23357"/>
                </a:cxn>
                <a:cxn ang="0">
                  <a:pos x="connsiteX23358" y="connsiteY23358"/>
                </a:cxn>
                <a:cxn ang="0">
                  <a:pos x="connsiteX23359" y="connsiteY23359"/>
                </a:cxn>
                <a:cxn ang="0">
                  <a:pos x="connsiteX23360" y="connsiteY23360"/>
                </a:cxn>
                <a:cxn ang="0">
                  <a:pos x="connsiteX23361" y="connsiteY23361"/>
                </a:cxn>
                <a:cxn ang="0">
                  <a:pos x="connsiteX23362" y="connsiteY23362"/>
                </a:cxn>
                <a:cxn ang="0">
                  <a:pos x="connsiteX23363" y="connsiteY23363"/>
                </a:cxn>
                <a:cxn ang="0">
                  <a:pos x="connsiteX23364" y="connsiteY23364"/>
                </a:cxn>
                <a:cxn ang="0">
                  <a:pos x="connsiteX23365" y="connsiteY23365"/>
                </a:cxn>
                <a:cxn ang="0">
                  <a:pos x="connsiteX23366" y="connsiteY23366"/>
                </a:cxn>
                <a:cxn ang="0">
                  <a:pos x="connsiteX23367" y="connsiteY23367"/>
                </a:cxn>
                <a:cxn ang="0">
                  <a:pos x="connsiteX23368" y="connsiteY23368"/>
                </a:cxn>
                <a:cxn ang="0">
                  <a:pos x="connsiteX23369" y="connsiteY23369"/>
                </a:cxn>
                <a:cxn ang="0">
                  <a:pos x="connsiteX23370" y="connsiteY23370"/>
                </a:cxn>
                <a:cxn ang="0">
                  <a:pos x="connsiteX23371" y="connsiteY23371"/>
                </a:cxn>
                <a:cxn ang="0">
                  <a:pos x="connsiteX23372" y="connsiteY23372"/>
                </a:cxn>
                <a:cxn ang="0">
                  <a:pos x="connsiteX23373" y="connsiteY23373"/>
                </a:cxn>
                <a:cxn ang="0">
                  <a:pos x="connsiteX23374" y="connsiteY23374"/>
                </a:cxn>
                <a:cxn ang="0">
                  <a:pos x="connsiteX23375" y="connsiteY23375"/>
                </a:cxn>
                <a:cxn ang="0">
                  <a:pos x="connsiteX23376" y="connsiteY23376"/>
                </a:cxn>
                <a:cxn ang="0">
                  <a:pos x="connsiteX23377" y="connsiteY23377"/>
                </a:cxn>
                <a:cxn ang="0">
                  <a:pos x="connsiteX23378" y="connsiteY23378"/>
                </a:cxn>
                <a:cxn ang="0">
                  <a:pos x="connsiteX23379" y="connsiteY23379"/>
                </a:cxn>
                <a:cxn ang="0">
                  <a:pos x="connsiteX23380" y="connsiteY23380"/>
                </a:cxn>
                <a:cxn ang="0">
                  <a:pos x="connsiteX23381" y="connsiteY23381"/>
                </a:cxn>
                <a:cxn ang="0">
                  <a:pos x="connsiteX23382" y="connsiteY23382"/>
                </a:cxn>
                <a:cxn ang="0">
                  <a:pos x="connsiteX23383" y="connsiteY23383"/>
                </a:cxn>
                <a:cxn ang="0">
                  <a:pos x="connsiteX23384" y="connsiteY23384"/>
                </a:cxn>
                <a:cxn ang="0">
                  <a:pos x="connsiteX23385" y="connsiteY23385"/>
                </a:cxn>
                <a:cxn ang="0">
                  <a:pos x="connsiteX23386" y="connsiteY23386"/>
                </a:cxn>
                <a:cxn ang="0">
                  <a:pos x="connsiteX23387" y="connsiteY23387"/>
                </a:cxn>
                <a:cxn ang="0">
                  <a:pos x="connsiteX23388" y="connsiteY23388"/>
                </a:cxn>
                <a:cxn ang="0">
                  <a:pos x="connsiteX23389" y="connsiteY23389"/>
                </a:cxn>
                <a:cxn ang="0">
                  <a:pos x="connsiteX23390" y="connsiteY23390"/>
                </a:cxn>
                <a:cxn ang="0">
                  <a:pos x="connsiteX23391" y="connsiteY23391"/>
                </a:cxn>
                <a:cxn ang="0">
                  <a:pos x="connsiteX23392" y="connsiteY23392"/>
                </a:cxn>
                <a:cxn ang="0">
                  <a:pos x="connsiteX23393" y="connsiteY23393"/>
                </a:cxn>
                <a:cxn ang="0">
                  <a:pos x="connsiteX23394" y="connsiteY23394"/>
                </a:cxn>
                <a:cxn ang="0">
                  <a:pos x="connsiteX23395" y="connsiteY23395"/>
                </a:cxn>
                <a:cxn ang="0">
                  <a:pos x="connsiteX23396" y="connsiteY23396"/>
                </a:cxn>
                <a:cxn ang="0">
                  <a:pos x="connsiteX23397" y="connsiteY23397"/>
                </a:cxn>
                <a:cxn ang="0">
                  <a:pos x="connsiteX23398" y="connsiteY23398"/>
                </a:cxn>
                <a:cxn ang="0">
                  <a:pos x="connsiteX23399" y="connsiteY23399"/>
                </a:cxn>
                <a:cxn ang="0">
                  <a:pos x="connsiteX23400" y="connsiteY23400"/>
                </a:cxn>
                <a:cxn ang="0">
                  <a:pos x="connsiteX23401" y="connsiteY23401"/>
                </a:cxn>
                <a:cxn ang="0">
                  <a:pos x="connsiteX23402" y="connsiteY23402"/>
                </a:cxn>
                <a:cxn ang="0">
                  <a:pos x="connsiteX23403" y="connsiteY23403"/>
                </a:cxn>
                <a:cxn ang="0">
                  <a:pos x="connsiteX23404" y="connsiteY23404"/>
                </a:cxn>
                <a:cxn ang="0">
                  <a:pos x="connsiteX23405" y="connsiteY23405"/>
                </a:cxn>
                <a:cxn ang="0">
                  <a:pos x="connsiteX23406" y="connsiteY23406"/>
                </a:cxn>
                <a:cxn ang="0">
                  <a:pos x="connsiteX23407" y="connsiteY23407"/>
                </a:cxn>
                <a:cxn ang="0">
                  <a:pos x="connsiteX23408" y="connsiteY23408"/>
                </a:cxn>
                <a:cxn ang="0">
                  <a:pos x="connsiteX23409" y="connsiteY23409"/>
                </a:cxn>
                <a:cxn ang="0">
                  <a:pos x="connsiteX23410" y="connsiteY23410"/>
                </a:cxn>
                <a:cxn ang="0">
                  <a:pos x="connsiteX23411" y="connsiteY23411"/>
                </a:cxn>
                <a:cxn ang="0">
                  <a:pos x="connsiteX23412" y="connsiteY23412"/>
                </a:cxn>
                <a:cxn ang="0">
                  <a:pos x="connsiteX23413" y="connsiteY23413"/>
                </a:cxn>
                <a:cxn ang="0">
                  <a:pos x="connsiteX23414" y="connsiteY23414"/>
                </a:cxn>
                <a:cxn ang="0">
                  <a:pos x="connsiteX23415" y="connsiteY23415"/>
                </a:cxn>
                <a:cxn ang="0">
                  <a:pos x="connsiteX23416" y="connsiteY23416"/>
                </a:cxn>
                <a:cxn ang="0">
                  <a:pos x="connsiteX23417" y="connsiteY23417"/>
                </a:cxn>
                <a:cxn ang="0">
                  <a:pos x="connsiteX23418" y="connsiteY23418"/>
                </a:cxn>
                <a:cxn ang="0">
                  <a:pos x="connsiteX23419" y="connsiteY23419"/>
                </a:cxn>
                <a:cxn ang="0">
                  <a:pos x="connsiteX23420" y="connsiteY23420"/>
                </a:cxn>
                <a:cxn ang="0">
                  <a:pos x="connsiteX23421" y="connsiteY23421"/>
                </a:cxn>
                <a:cxn ang="0">
                  <a:pos x="connsiteX23422" y="connsiteY23422"/>
                </a:cxn>
                <a:cxn ang="0">
                  <a:pos x="connsiteX23423" y="connsiteY23423"/>
                </a:cxn>
                <a:cxn ang="0">
                  <a:pos x="connsiteX23424" y="connsiteY23424"/>
                </a:cxn>
                <a:cxn ang="0">
                  <a:pos x="connsiteX23425" y="connsiteY23425"/>
                </a:cxn>
                <a:cxn ang="0">
                  <a:pos x="connsiteX23426" y="connsiteY23426"/>
                </a:cxn>
                <a:cxn ang="0">
                  <a:pos x="connsiteX23427" y="connsiteY23427"/>
                </a:cxn>
                <a:cxn ang="0">
                  <a:pos x="connsiteX23428" y="connsiteY23428"/>
                </a:cxn>
                <a:cxn ang="0">
                  <a:pos x="connsiteX23429" y="connsiteY23429"/>
                </a:cxn>
                <a:cxn ang="0">
                  <a:pos x="connsiteX23430" y="connsiteY23430"/>
                </a:cxn>
                <a:cxn ang="0">
                  <a:pos x="connsiteX23431" y="connsiteY23431"/>
                </a:cxn>
                <a:cxn ang="0">
                  <a:pos x="connsiteX23432" y="connsiteY23432"/>
                </a:cxn>
                <a:cxn ang="0">
                  <a:pos x="connsiteX23433" y="connsiteY23433"/>
                </a:cxn>
                <a:cxn ang="0">
                  <a:pos x="connsiteX23434" y="connsiteY23434"/>
                </a:cxn>
                <a:cxn ang="0">
                  <a:pos x="connsiteX23435" y="connsiteY23435"/>
                </a:cxn>
                <a:cxn ang="0">
                  <a:pos x="connsiteX23436" y="connsiteY23436"/>
                </a:cxn>
                <a:cxn ang="0">
                  <a:pos x="connsiteX23437" y="connsiteY23437"/>
                </a:cxn>
                <a:cxn ang="0">
                  <a:pos x="connsiteX23438" y="connsiteY23438"/>
                </a:cxn>
                <a:cxn ang="0">
                  <a:pos x="connsiteX23439" y="connsiteY23439"/>
                </a:cxn>
                <a:cxn ang="0">
                  <a:pos x="connsiteX23440" y="connsiteY23440"/>
                </a:cxn>
                <a:cxn ang="0">
                  <a:pos x="connsiteX23441" y="connsiteY23441"/>
                </a:cxn>
                <a:cxn ang="0">
                  <a:pos x="connsiteX23442" y="connsiteY23442"/>
                </a:cxn>
                <a:cxn ang="0">
                  <a:pos x="connsiteX23443" y="connsiteY23443"/>
                </a:cxn>
                <a:cxn ang="0">
                  <a:pos x="connsiteX23444" y="connsiteY23444"/>
                </a:cxn>
                <a:cxn ang="0">
                  <a:pos x="connsiteX23445" y="connsiteY23445"/>
                </a:cxn>
                <a:cxn ang="0">
                  <a:pos x="connsiteX23446" y="connsiteY23446"/>
                </a:cxn>
                <a:cxn ang="0">
                  <a:pos x="connsiteX23447" y="connsiteY23447"/>
                </a:cxn>
                <a:cxn ang="0">
                  <a:pos x="connsiteX23448" y="connsiteY23448"/>
                </a:cxn>
                <a:cxn ang="0">
                  <a:pos x="connsiteX23449" y="connsiteY23449"/>
                </a:cxn>
                <a:cxn ang="0">
                  <a:pos x="connsiteX23450" y="connsiteY23450"/>
                </a:cxn>
                <a:cxn ang="0">
                  <a:pos x="connsiteX23451" y="connsiteY23451"/>
                </a:cxn>
                <a:cxn ang="0">
                  <a:pos x="connsiteX23452" y="connsiteY23452"/>
                </a:cxn>
                <a:cxn ang="0">
                  <a:pos x="connsiteX23453" y="connsiteY23453"/>
                </a:cxn>
                <a:cxn ang="0">
                  <a:pos x="connsiteX23454" y="connsiteY23454"/>
                </a:cxn>
                <a:cxn ang="0">
                  <a:pos x="connsiteX23455" y="connsiteY23455"/>
                </a:cxn>
                <a:cxn ang="0">
                  <a:pos x="connsiteX23456" y="connsiteY23456"/>
                </a:cxn>
                <a:cxn ang="0">
                  <a:pos x="connsiteX23457" y="connsiteY23457"/>
                </a:cxn>
                <a:cxn ang="0">
                  <a:pos x="connsiteX23458" y="connsiteY23458"/>
                </a:cxn>
                <a:cxn ang="0">
                  <a:pos x="connsiteX23459" y="connsiteY23459"/>
                </a:cxn>
                <a:cxn ang="0">
                  <a:pos x="connsiteX23460" y="connsiteY23460"/>
                </a:cxn>
                <a:cxn ang="0">
                  <a:pos x="connsiteX23461" y="connsiteY23461"/>
                </a:cxn>
                <a:cxn ang="0">
                  <a:pos x="connsiteX23462" y="connsiteY23462"/>
                </a:cxn>
                <a:cxn ang="0">
                  <a:pos x="connsiteX23463" y="connsiteY23463"/>
                </a:cxn>
                <a:cxn ang="0">
                  <a:pos x="connsiteX23464" y="connsiteY23464"/>
                </a:cxn>
                <a:cxn ang="0">
                  <a:pos x="connsiteX23465" y="connsiteY23465"/>
                </a:cxn>
                <a:cxn ang="0">
                  <a:pos x="connsiteX23466" y="connsiteY23466"/>
                </a:cxn>
                <a:cxn ang="0">
                  <a:pos x="connsiteX23467" y="connsiteY23467"/>
                </a:cxn>
                <a:cxn ang="0">
                  <a:pos x="connsiteX23468" y="connsiteY23468"/>
                </a:cxn>
                <a:cxn ang="0">
                  <a:pos x="connsiteX23469" y="connsiteY23469"/>
                </a:cxn>
                <a:cxn ang="0">
                  <a:pos x="connsiteX23470" y="connsiteY23470"/>
                </a:cxn>
                <a:cxn ang="0">
                  <a:pos x="connsiteX23471" y="connsiteY23471"/>
                </a:cxn>
                <a:cxn ang="0">
                  <a:pos x="connsiteX23472" y="connsiteY23472"/>
                </a:cxn>
                <a:cxn ang="0">
                  <a:pos x="connsiteX23473" y="connsiteY23473"/>
                </a:cxn>
                <a:cxn ang="0">
                  <a:pos x="connsiteX23474" y="connsiteY23474"/>
                </a:cxn>
                <a:cxn ang="0">
                  <a:pos x="connsiteX23475" y="connsiteY23475"/>
                </a:cxn>
                <a:cxn ang="0">
                  <a:pos x="connsiteX23476" y="connsiteY23476"/>
                </a:cxn>
                <a:cxn ang="0">
                  <a:pos x="connsiteX23477" y="connsiteY23477"/>
                </a:cxn>
                <a:cxn ang="0">
                  <a:pos x="connsiteX23478" y="connsiteY23478"/>
                </a:cxn>
                <a:cxn ang="0">
                  <a:pos x="connsiteX23479" y="connsiteY23479"/>
                </a:cxn>
                <a:cxn ang="0">
                  <a:pos x="connsiteX23480" y="connsiteY23480"/>
                </a:cxn>
                <a:cxn ang="0">
                  <a:pos x="connsiteX23481" y="connsiteY23481"/>
                </a:cxn>
                <a:cxn ang="0">
                  <a:pos x="connsiteX23482" y="connsiteY23482"/>
                </a:cxn>
                <a:cxn ang="0">
                  <a:pos x="connsiteX23483" y="connsiteY23483"/>
                </a:cxn>
                <a:cxn ang="0">
                  <a:pos x="connsiteX23484" y="connsiteY23484"/>
                </a:cxn>
                <a:cxn ang="0">
                  <a:pos x="connsiteX23485" y="connsiteY23485"/>
                </a:cxn>
                <a:cxn ang="0">
                  <a:pos x="connsiteX23486" y="connsiteY23486"/>
                </a:cxn>
                <a:cxn ang="0">
                  <a:pos x="connsiteX23487" y="connsiteY23487"/>
                </a:cxn>
                <a:cxn ang="0">
                  <a:pos x="connsiteX23488" y="connsiteY23488"/>
                </a:cxn>
                <a:cxn ang="0">
                  <a:pos x="connsiteX23489" y="connsiteY23489"/>
                </a:cxn>
                <a:cxn ang="0">
                  <a:pos x="connsiteX23490" y="connsiteY23490"/>
                </a:cxn>
                <a:cxn ang="0">
                  <a:pos x="connsiteX23491" y="connsiteY23491"/>
                </a:cxn>
                <a:cxn ang="0">
                  <a:pos x="connsiteX23492" y="connsiteY23492"/>
                </a:cxn>
                <a:cxn ang="0">
                  <a:pos x="connsiteX23493" y="connsiteY23493"/>
                </a:cxn>
                <a:cxn ang="0">
                  <a:pos x="connsiteX23494" y="connsiteY23494"/>
                </a:cxn>
                <a:cxn ang="0">
                  <a:pos x="connsiteX23495" y="connsiteY23495"/>
                </a:cxn>
                <a:cxn ang="0">
                  <a:pos x="connsiteX23496" y="connsiteY23496"/>
                </a:cxn>
                <a:cxn ang="0">
                  <a:pos x="connsiteX23497" y="connsiteY23497"/>
                </a:cxn>
                <a:cxn ang="0">
                  <a:pos x="connsiteX23498" y="connsiteY23498"/>
                </a:cxn>
                <a:cxn ang="0">
                  <a:pos x="connsiteX23499" y="connsiteY23499"/>
                </a:cxn>
                <a:cxn ang="0">
                  <a:pos x="connsiteX23500" y="connsiteY23500"/>
                </a:cxn>
                <a:cxn ang="0">
                  <a:pos x="connsiteX23501" y="connsiteY23501"/>
                </a:cxn>
                <a:cxn ang="0">
                  <a:pos x="connsiteX23502" y="connsiteY23502"/>
                </a:cxn>
                <a:cxn ang="0">
                  <a:pos x="connsiteX23503" y="connsiteY23503"/>
                </a:cxn>
                <a:cxn ang="0">
                  <a:pos x="connsiteX23504" y="connsiteY23504"/>
                </a:cxn>
                <a:cxn ang="0">
                  <a:pos x="connsiteX23505" y="connsiteY23505"/>
                </a:cxn>
                <a:cxn ang="0">
                  <a:pos x="connsiteX23506" y="connsiteY23506"/>
                </a:cxn>
                <a:cxn ang="0">
                  <a:pos x="connsiteX23507" y="connsiteY23507"/>
                </a:cxn>
                <a:cxn ang="0">
                  <a:pos x="connsiteX23508" y="connsiteY23508"/>
                </a:cxn>
                <a:cxn ang="0">
                  <a:pos x="connsiteX23509" y="connsiteY23509"/>
                </a:cxn>
                <a:cxn ang="0">
                  <a:pos x="connsiteX23510" y="connsiteY23510"/>
                </a:cxn>
                <a:cxn ang="0">
                  <a:pos x="connsiteX23511" y="connsiteY23511"/>
                </a:cxn>
                <a:cxn ang="0">
                  <a:pos x="connsiteX23512" y="connsiteY23512"/>
                </a:cxn>
                <a:cxn ang="0">
                  <a:pos x="connsiteX23513" y="connsiteY23513"/>
                </a:cxn>
                <a:cxn ang="0">
                  <a:pos x="connsiteX23514" y="connsiteY23514"/>
                </a:cxn>
                <a:cxn ang="0">
                  <a:pos x="connsiteX23515" y="connsiteY23515"/>
                </a:cxn>
                <a:cxn ang="0">
                  <a:pos x="connsiteX23516" y="connsiteY23516"/>
                </a:cxn>
                <a:cxn ang="0">
                  <a:pos x="connsiteX23517" y="connsiteY23517"/>
                </a:cxn>
                <a:cxn ang="0">
                  <a:pos x="connsiteX23518" y="connsiteY23518"/>
                </a:cxn>
                <a:cxn ang="0">
                  <a:pos x="connsiteX23519" y="connsiteY23519"/>
                </a:cxn>
                <a:cxn ang="0">
                  <a:pos x="connsiteX23520" y="connsiteY23520"/>
                </a:cxn>
                <a:cxn ang="0">
                  <a:pos x="connsiteX23521" y="connsiteY23521"/>
                </a:cxn>
                <a:cxn ang="0">
                  <a:pos x="connsiteX23522" y="connsiteY23522"/>
                </a:cxn>
                <a:cxn ang="0">
                  <a:pos x="connsiteX23523" y="connsiteY23523"/>
                </a:cxn>
                <a:cxn ang="0">
                  <a:pos x="connsiteX23524" y="connsiteY23524"/>
                </a:cxn>
                <a:cxn ang="0">
                  <a:pos x="connsiteX23525" y="connsiteY23525"/>
                </a:cxn>
                <a:cxn ang="0">
                  <a:pos x="connsiteX23526" y="connsiteY23526"/>
                </a:cxn>
                <a:cxn ang="0">
                  <a:pos x="connsiteX23527" y="connsiteY23527"/>
                </a:cxn>
                <a:cxn ang="0">
                  <a:pos x="connsiteX23528" y="connsiteY23528"/>
                </a:cxn>
                <a:cxn ang="0">
                  <a:pos x="connsiteX23529" y="connsiteY23529"/>
                </a:cxn>
                <a:cxn ang="0">
                  <a:pos x="connsiteX23530" y="connsiteY23530"/>
                </a:cxn>
                <a:cxn ang="0">
                  <a:pos x="connsiteX23531" y="connsiteY23531"/>
                </a:cxn>
                <a:cxn ang="0">
                  <a:pos x="connsiteX23532" y="connsiteY23532"/>
                </a:cxn>
                <a:cxn ang="0">
                  <a:pos x="connsiteX23533" y="connsiteY23533"/>
                </a:cxn>
                <a:cxn ang="0">
                  <a:pos x="connsiteX23534" y="connsiteY23534"/>
                </a:cxn>
                <a:cxn ang="0">
                  <a:pos x="connsiteX23535" y="connsiteY23535"/>
                </a:cxn>
                <a:cxn ang="0">
                  <a:pos x="connsiteX23536" y="connsiteY23536"/>
                </a:cxn>
                <a:cxn ang="0">
                  <a:pos x="connsiteX23537" y="connsiteY23537"/>
                </a:cxn>
                <a:cxn ang="0">
                  <a:pos x="connsiteX23538" y="connsiteY23538"/>
                </a:cxn>
                <a:cxn ang="0">
                  <a:pos x="connsiteX23539" y="connsiteY23539"/>
                </a:cxn>
                <a:cxn ang="0">
                  <a:pos x="connsiteX23540" y="connsiteY23540"/>
                </a:cxn>
                <a:cxn ang="0">
                  <a:pos x="connsiteX23541" y="connsiteY23541"/>
                </a:cxn>
                <a:cxn ang="0">
                  <a:pos x="connsiteX23542" y="connsiteY23542"/>
                </a:cxn>
                <a:cxn ang="0">
                  <a:pos x="connsiteX23543" y="connsiteY23543"/>
                </a:cxn>
                <a:cxn ang="0">
                  <a:pos x="connsiteX23544" y="connsiteY23544"/>
                </a:cxn>
                <a:cxn ang="0">
                  <a:pos x="connsiteX23545" y="connsiteY23545"/>
                </a:cxn>
                <a:cxn ang="0">
                  <a:pos x="connsiteX23546" y="connsiteY23546"/>
                </a:cxn>
                <a:cxn ang="0">
                  <a:pos x="connsiteX23547" y="connsiteY23547"/>
                </a:cxn>
                <a:cxn ang="0">
                  <a:pos x="connsiteX23548" y="connsiteY23548"/>
                </a:cxn>
                <a:cxn ang="0">
                  <a:pos x="connsiteX23549" y="connsiteY23549"/>
                </a:cxn>
                <a:cxn ang="0">
                  <a:pos x="connsiteX23550" y="connsiteY23550"/>
                </a:cxn>
                <a:cxn ang="0">
                  <a:pos x="connsiteX23551" y="connsiteY23551"/>
                </a:cxn>
                <a:cxn ang="0">
                  <a:pos x="connsiteX23552" y="connsiteY23552"/>
                </a:cxn>
                <a:cxn ang="0">
                  <a:pos x="connsiteX23553" y="connsiteY23553"/>
                </a:cxn>
                <a:cxn ang="0">
                  <a:pos x="connsiteX23554" y="connsiteY23554"/>
                </a:cxn>
                <a:cxn ang="0">
                  <a:pos x="connsiteX23555" y="connsiteY23555"/>
                </a:cxn>
                <a:cxn ang="0">
                  <a:pos x="connsiteX23556" y="connsiteY23556"/>
                </a:cxn>
                <a:cxn ang="0">
                  <a:pos x="connsiteX23557" y="connsiteY23557"/>
                </a:cxn>
                <a:cxn ang="0">
                  <a:pos x="connsiteX23558" y="connsiteY23558"/>
                </a:cxn>
                <a:cxn ang="0">
                  <a:pos x="connsiteX23559" y="connsiteY23559"/>
                </a:cxn>
                <a:cxn ang="0">
                  <a:pos x="connsiteX23560" y="connsiteY23560"/>
                </a:cxn>
                <a:cxn ang="0">
                  <a:pos x="connsiteX23561" y="connsiteY23561"/>
                </a:cxn>
                <a:cxn ang="0">
                  <a:pos x="connsiteX23562" y="connsiteY23562"/>
                </a:cxn>
                <a:cxn ang="0">
                  <a:pos x="connsiteX23563" y="connsiteY23563"/>
                </a:cxn>
                <a:cxn ang="0">
                  <a:pos x="connsiteX23564" y="connsiteY23564"/>
                </a:cxn>
                <a:cxn ang="0">
                  <a:pos x="connsiteX23565" y="connsiteY23565"/>
                </a:cxn>
                <a:cxn ang="0">
                  <a:pos x="connsiteX23566" y="connsiteY23566"/>
                </a:cxn>
                <a:cxn ang="0">
                  <a:pos x="connsiteX23567" y="connsiteY23567"/>
                </a:cxn>
                <a:cxn ang="0">
                  <a:pos x="connsiteX23568" y="connsiteY23568"/>
                </a:cxn>
                <a:cxn ang="0">
                  <a:pos x="connsiteX23569" y="connsiteY23569"/>
                </a:cxn>
                <a:cxn ang="0">
                  <a:pos x="connsiteX23570" y="connsiteY23570"/>
                </a:cxn>
                <a:cxn ang="0">
                  <a:pos x="connsiteX23571" y="connsiteY23571"/>
                </a:cxn>
                <a:cxn ang="0">
                  <a:pos x="connsiteX23572" y="connsiteY23572"/>
                </a:cxn>
                <a:cxn ang="0">
                  <a:pos x="connsiteX23573" y="connsiteY23573"/>
                </a:cxn>
                <a:cxn ang="0">
                  <a:pos x="connsiteX23574" y="connsiteY23574"/>
                </a:cxn>
                <a:cxn ang="0">
                  <a:pos x="connsiteX23575" y="connsiteY23575"/>
                </a:cxn>
                <a:cxn ang="0">
                  <a:pos x="connsiteX23576" y="connsiteY23576"/>
                </a:cxn>
                <a:cxn ang="0">
                  <a:pos x="connsiteX23577" y="connsiteY23577"/>
                </a:cxn>
                <a:cxn ang="0">
                  <a:pos x="connsiteX23578" y="connsiteY23578"/>
                </a:cxn>
                <a:cxn ang="0">
                  <a:pos x="connsiteX23579" y="connsiteY23579"/>
                </a:cxn>
                <a:cxn ang="0">
                  <a:pos x="connsiteX23580" y="connsiteY23580"/>
                </a:cxn>
                <a:cxn ang="0">
                  <a:pos x="connsiteX23581" y="connsiteY23581"/>
                </a:cxn>
                <a:cxn ang="0">
                  <a:pos x="connsiteX23582" y="connsiteY23582"/>
                </a:cxn>
                <a:cxn ang="0">
                  <a:pos x="connsiteX23583" y="connsiteY23583"/>
                </a:cxn>
                <a:cxn ang="0">
                  <a:pos x="connsiteX23584" y="connsiteY23584"/>
                </a:cxn>
                <a:cxn ang="0">
                  <a:pos x="connsiteX23585" y="connsiteY23585"/>
                </a:cxn>
                <a:cxn ang="0">
                  <a:pos x="connsiteX23586" y="connsiteY23586"/>
                </a:cxn>
                <a:cxn ang="0">
                  <a:pos x="connsiteX23587" y="connsiteY23587"/>
                </a:cxn>
                <a:cxn ang="0">
                  <a:pos x="connsiteX23588" y="connsiteY23588"/>
                </a:cxn>
                <a:cxn ang="0">
                  <a:pos x="connsiteX23589" y="connsiteY23589"/>
                </a:cxn>
                <a:cxn ang="0">
                  <a:pos x="connsiteX23590" y="connsiteY23590"/>
                </a:cxn>
                <a:cxn ang="0">
                  <a:pos x="connsiteX23591" y="connsiteY23591"/>
                </a:cxn>
                <a:cxn ang="0">
                  <a:pos x="connsiteX23592" y="connsiteY23592"/>
                </a:cxn>
                <a:cxn ang="0">
                  <a:pos x="connsiteX23593" y="connsiteY23593"/>
                </a:cxn>
                <a:cxn ang="0">
                  <a:pos x="connsiteX23594" y="connsiteY23594"/>
                </a:cxn>
                <a:cxn ang="0">
                  <a:pos x="connsiteX23595" y="connsiteY23595"/>
                </a:cxn>
                <a:cxn ang="0">
                  <a:pos x="connsiteX23596" y="connsiteY23596"/>
                </a:cxn>
                <a:cxn ang="0">
                  <a:pos x="connsiteX23597" y="connsiteY23597"/>
                </a:cxn>
                <a:cxn ang="0">
                  <a:pos x="connsiteX23598" y="connsiteY23598"/>
                </a:cxn>
                <a:cxn ang="0">
                  <a:pos x="connsiteX23599" y="connsiteY23599"/>
                </a:cxn>
                <a:cxn ang="0">
                  <a:pos x="connsiteX23600" y="connsiteY23600"/>
                </a:cxn>
                <a:cxn ang="0">
                  <a:pos x="connsiteX23601" y="connsiteY23601"/>
                </a:cxn>
                <a:cxn ang="0">
                  <a:pos x="connsiteX23602" y="connsiteY23602"/>
                </a:cxn>
                <a:cxn ang="0">
                  <a:pos x="connsiteX23603" y="connsiteY23603"/>
                </a:cxn>
                <a:cxn ang="0">
                  <a:pos x="connsiteX23604" y="connsiteY23604"/>
                </a:cxn>
                <a:cxn ang="0">
                  <a:pos x="connsiteX23605" y="connsiteY23605"/>
                </a:cxn>
                <a:cxn ang="0">
                  <a:pos x="connsiteX23606" y="connsiteY23606"/>
                </a:cxn>
                <a:cxn ang="0">
                  <a:pos x="connsiteX23607" y="connsiteY23607"/>
                </a:cxn>
                <a:cxn ang="0">
                  <a:pos x="connsiteX23608" y="connsiteY23608"/>
                </a:cxn>
                <a:cxn ang="0">
                  <a:pos x="connsiteX23609" y="connsiteY23609"/>
                </a:cxn>
                <a:cxn ang="0">
                  <a:pos x="connsiteX23610" y="connsiteY23610"/>
                </a:cxn>
                <a:cxn ang="0">
                  <a:pos x="connsiteX23611" y="connsiteY23611"/>
                </a:cxn>
                <a:cxn ang="0">
                  <a:pos x="connsiteX23612" y="connsiteY23612"/>
                </a:cxn>
                <a:cxn ang="0">
                  <a:pos x="connsiteX23613" y="connsiteY23613"/>
                </a:cxn>
                <a:cxn ang="0">
                  <a:pos x="connsiteX23614" y="connsiteY23614"/>
                </a:cxn>
                <a:cxn ang="0">
                  <a:pos x="connsiteX23615" y="connsiteY23615"/>
                </a:cxn>
                <a:cxn ang="0">
                  <a:pos x="connsiteX23616" y="connsiteY23616"/>
                </a:cxn>
                <a:cxn ang="0">
                  <a:pos x="connsiteX23617" y="connsiteY23617"/>
                </a:cxn>
                <a:cxn ang="0">
                  <a:pos x="connsiteX23618" y="connsiteY23618"/>
                </a:cxn>
                <a:cxn ang="0">
                  <a:pos x="connsiteX23619" y="connsiteY23619"/>
                </a:cxn>
                <a:cxn ang="0">
                  <a:pos x="connsiteX23620" y="connsiteY23620"/>
                </a:cxn>
                <a:cxn ang="0">
                  <a:pos x="connsiteX23621" y="connsiteY23621"/>
                </a:cxn>
                <a:cxn ang="0">
                  <a:pos x="connsiteX23622" y="connsiteY23622"/>
                </a:cxn>
                <a:cxn ang="0">
                  <a:pos x="connsiteX23623" y="connsiteY23623"/>
                </a:cxn>
                <a:cxn ang="0">
                  <a:pos x="connsiteX23624" y="connsiteY23624"/>
                </a:cxn>
                <a:cxn ang="0">
                  <a:pos x="connsiteX23625" y="connsiteY23625"/>
                </a:cxn>
                <a:cxn ang="0">
                  <a:pos x="connsiteX23626" y="connsiteY23626"/>
                </a:cxn>
                <a:cxn ang="0">
                  <a:pos x="connsiteX23627" y="connsiteY23627"/>
                </a:cxn>
                <a:cxn ang="0">
                  <a:pos x="connsiteX23628" y="connsiteY23628"/>
                </a:cxn>
                <a:cxn ang="0">
                  <a:pos x="connsiteX23629" y="connsiteY23629"/>
                </a:cxn>
                <a:cxn ang="0">
                  <a:pos x="connsiteX23630" y="connsiteY23630"/>
                </a:cxn>
                <a:cxn ang="0">
                  <a:pos x="connsiteX23631" y="connsiteY23631"/>
                </a:cxn>
                <a:cxn ang="0">
                  <a:pos x="connsiteX23632" y="connsiteY23632"/>
                </a:cxn>
                <a:cxn ang="0">
                  <a:pos x="connsiteX23633" y="connsiteY23633"/>
                </a:cxn>
                <a:cxn ang="0">
                  <a:pos x="connsiteX23634" y="connsiteY23634"/>
                </a:cxn>
                <a:cxn ang="0">
                  <a:pos x="connsiteX23635" y="connsiteY23635"/>
                </a:cxn>
                <a:cxn ang="0">
                  <a:pos x="connsiteX23636" y="connsiteY23636"/>
                </a:cxn>
                <a:cxn ang="0">
                  <a:pos x="connsiteX23637" y="connsiteY23637"/>
                </a:cxn>
                <a:cxn ang="0">
                  <a:pos x="connsiteX23638" y="connsiteY23638"/>
                </a:cxn>
                <a:cxn ang="0">
                  <a:pos x="connsiteX23639" y="connsiteY23639"/>
                </a:cxn>
                <a:cxn ang="0">
                  <a:pos x="connsiteX23640" y="connsiteY23640"/>
                </a:cxn>
                <a:cxn ang="0">
                  <a:pos x="connsiteX23641" y="connsiteY23641"/>
                </a:cxn>
                <a:cxn ang="0">
                  <a:pos x="connsiteX23642" y="connsiteY23642"/>
                </a:cxn>
                <a:cxn ang="0">
                  <a:pos x="connsiteX23643" y="connsiteY23643"/>
                </a:cxn>
                <a:cxn ang="0">
                  <a:pos x="connsiteX23644" y="connsiteY23644"/>
                </a:cxn>
                <a:cxn ang="0">
                  <a:pos x="connsiteX23645" y="connsiteY23645"/>
                </a:cxn>
                <a:cxn ang="0">
                  <a:pos x="connsiteX23646" y="connsiteY23646"/>
                </a:cxn>
                <a:cxn ang="0">
                  <a:pos x="connsiteX23647" y="connsiteY23647"/>
                </a:cxn>
                <a:cxn ang="0">
                  <a:pos x="connsiteX23648" y="connsiteY23648"/>
                </a:cxn>
                <a:cxn ang="0">
                  <a:pos x="connsiteX23649" y="connsiteY23649"/>
                </a:cxn>
                <a:cxn ang="0">
                  <a:pos x="connsiteX23650" y="connsiteY23650"/>
                </a:cxn>
                <a:cxn ang="0">
                  <a:pos x="connsiteX23651" y="connsiteY23651"/>
                </a:cxn>
                <a:cxn ang="0">
                  <a:pos x="connsiteX23652" y="connsiteY23652"/>
                </a:cxn>
                <a:cxn ang="0">
                  <a:pos x="connsiteX23653" y="connsiteY23653"/>
                </a:cxn>
                <a:cxn ang="0">
                  <a:pos x="connsiteX23654" y="connsiteY23654"/>
                </a:cxn>
                <a:cxn ang="0">
                  <a:pos x="connsiteX23655" y="connsiteY23655"/>
                </a:cxn>
                <a:cxn ang="0">
                  <a:pos x="connsiteX23656" y="connsiteY23656"/>
                </a:cxn>
                <a:cxn ang="0">
                  <a:pos x="connsiteX23657" y="connsiteY23657"/>
                </a:cxn>
                <a:cxn ang="0">
                  <a:pos x="connsiteX23658" y="connsiteY23658"/>
                </a:cxn>
                <a:cxn ang="0">
                  <a:pos x="connsiteX23659" y="connsiteY23659"/>
                </a:cxn>
                <a:cxn ang="0">
                  <a:pos x="connsiteX23660" y="connsiteY23660"/>
                </a:cxn>
                <a:cxn ang="0">
                  <a:pos x="connsiteX23661" y="connsiteY23661"/>
                </a:cxn>
                <a:cxn ang="0">
                  <a:pos x="connsiteX23662" y="connsiteY23662"/>
                </a:cxn>
                <a:cxn ang="0">
                  <a:pos x="connsiteX23663" y="connsiteY23663"/>
                </a:cxn>
                <a:cxn ang="0">
                  <a:pos x="connsiteX23664" y="connsiteY23664"/>
                </a:cxn>
                <a:cxn ang="0">
                  <a:pos x="connsiteX23665" y="connsiteY23665"/>
                </a:cxn>
                <a:cxn ang="0">
                  <a:pos x="connsiteX23666" y="connsiteY23666"/>
                </a:cxn>
                <a:cxn ang="0">
                  <a:pos x="connsiteX23667" y="connsiteY23667"/>
                </a:cxn>
                <a:cxn ang="0">
                  <a:pos x="connsiteX23668" y="connsiteY23668"/>
                </a:cxn>
                <a:cxn ang="0">
                  <a:pos x="connsiteX23669" y="connsiteY23669"/>
                </a:cxn>
                <a:cxn ang="0">
                  <a:pos x="connsiteX23670" y="connsiteY23670"/>
                </a:cxn>
                <a:cxn ang="0">
                  <a:pos x="connsiteX23671" y="connsiteY23671"/>
                </a:cxn>
                <a:cxn ang="0">
                  <a:pos x="connsiteX23672" y="connsiteY23672"/>
                </a:cxn>
                <a:cxn ang="0">
                  <a:pos x="connsiteX23673" y="connsiteY23673"/>
                </a:cxn>
                <a:cxn ang="0">
                  <a:pos x="connsiteX23674" y="connsiteY23674"/>
                </a:cxn>
                <a:cxn ang="0">
                  <a:pos x="connsiteX23675" y="connsiteY23675"/>
                </a:cxn>
                <a:cxn ang="0">
                  <a:pos x="connsiteX23676" y="connsiteY23676"/>
                </a:cxn>
                <a:cxn ang="0">
                  <a:pos x="connsiteX23677" y="connsiteY23677"/>
                </a:cxn>
                <a:cxn ang="0">
                  <a:pos x="connsiteX23678" y="connsiteY23678"/>
                </a:cxn>
                <a:cxn ang="0">
                  <a:pos x="connsiteX23679" y="connsiteY23679"/>
                </a:cxn>
                <a:cxn ang="0">
                  <a:pos x="connsiteX23680" y="connsiteY23680"/>
                </a:cxn>
                <a:cxn ang="0">
                  <a:pos x="connsiteX23681" y="connsiteY23681"/>
                </a:cxn>
                <a:cxn ang="0">
                  <a:pos x="connsiteX23682" y="connsiteY23682"/>
                </a:cxn>
                <a:cxn ang="0">
                  <a:pos x="connsiteX23683" y="connsiteY23683"/>
                </a:cxn>
                <a:cxn ang="0">
                  <a:pos x="connsiteX23684" y="connsiteY23684"/>
                </a:cxn>
                <a:cxn ang="0">
                  <a:pos x="connsiteX23685" y="connsiteY23685"/>
                </a:cxn>
                <a:cxn ang="0">
                  <a:pos x="connsiteX23686" y="connsiteY23686"/>
                </a:cxn>
                <a:cxn ang="0">
                  <a:pos x="connsiteX23687" y="connsiteY23687"/>
                </a:cxn>
                <a:cxn ang="0">
                  <a:pos x="connsiteX23688" y="connsiteY23688"/>
                </a:cxn>
                <a:cxn ang="0">
                  <a:pos x="connsiteX23689" y="connsiteY23689"/>
                </a:cxn>
                <a:cxn ang="0">
                  <a:pos x="connsiteX23690" y="connsiteY23690"/>
                </a:cxn>
                <a:cxn ang="0">
                  <a:pos x="connsiteX23691" y="connsiteY23691"/>
                </a:cxn>
                <a:cxn ang="0">
                  <a:pos x="connsiteX23692" y="connsiteY23692"/>
                </a:cxn>
                <a:cxn ang="0">
                  <a:pos x="connsiteX23693" y="connsiteY23693"/>
                </a:cxn>
                <a:cxn ang="0">
                  <a:pos x="connsiteX23694" y="connsiteY23694"/>
                </a:cxn>
                <a:cxn ang="0">
                  <a:pos x="connsiteX23695" y="connsiteY23695"/>
                </a:cxn>
                <a:cxn ang="0">
                  <a:pos x="connsiteX23696" y="connsiteY23696"/>
                </a:cxn>
                <a:cxn ang="0">
                  <a:pos x="connsiteX23697" y="connsiteY23697"/>
                </a:cxn>
                <a:cxn ang="0">
                  <a:pos x="connsiteX23698" y="connsiteY23698"/>
                </a:cxn>
                <a:cxn ang="0">
                  <a:pos x="connsiteX23699" y="connsiteY23699"/>
                </a:cxn>
                <a:cxn ang="0">
                  <a:pos x="connsiteX23700" y="connsiteY23700"/>
                </a:cxn>
                <a:cxn ang="0">
                  <a:pos x="connsiteX23701" y="connsiteY23701"/>
                </a:cxn>
                <a:cxn ang="0">
                  <a:pos x="connsiteX23702" y="connsiteY23702"/>
                </a:cxn>
                <a:cxn ang="0">
                  <a:pos x="connsiteX23703" y="connsiteY23703"/>
                </a:cxn>
                <a:cxn ang="0">
                  <a:pos x="connsiteX23704" y="connsiteY23704"/>
                </a:cxn>
                <a:cxn ang="0">
                  <a:pos x="connsiteX23705" y="connsiteY23705"/>
                </a:cxn>
                <a:cxn ang="0">
                  <a:pos x="connsiteX23706" y="connsiteY23706"/>
                </a:cxn>
                <a:cxn ang="0">
                  <a:pos x="connsiteX23707" y="connsiteY23707"/>
                </a:cxn>
                <a:cxn ang="0">
                  <a:pos x="connsiteX23708" y="connsiteY23708"/>
                </a:cxn>
                <a:cxn ang="0">
                  <a:pos x="connsiteX23709" y="connsiteY23709"/>
                </a:cxn>
                <a:cxn ang="0">
                  <a:pos x="connsiteX23710" y="connsiteY23710"/>
                </a:cxn>
                <a:cxn ang="0">
                  <a:pos x="connsiteX23711" y="connsiteY23711"/>
                </a:cxn>
                <a:cxn ang="0">
                  <a:pos x="connsiteX23712" y="connsiteY23712"/>
                </a:cxn>
                <a:cxn ang="0">
                  <a:pos x="connsiteX23713" y="connsiteY23713"/>
                </a:cxn>
                <a:cxn ang="0">
                  <a:pos x="connsiteX23714" y="connsiteY23714"/>
                </a:cxn>
                <a:cxn ang="0">
                  <a:pos x="connsiteX23715" y="connsiteY23715"/>
                </a:cxn>
                <a:cxn ang="0">
                  <a:pos x="connsiteX23716" y="connsiteY23716"/>
                </a:cxn>
                <a:cxn ang="0">
                  <a:pos x="connsiteX23717" y="connsiteY23717"/>
                </a:cxn>
                <a:cxn ang="0">
                  <a:pos x="connsiteX23718" y="connsiteY23718"/>
                </a:cxn>
                <a:cxn ang="0">
                  <a:pos x="connsiteX23719" y="connsiteY23719"/>
                </a:cxn>
                <a:cxn ang="0">
                  <a:pos x="connsiteX23720" y="connsiteY23720"/>
                </a:cxn>
                <a:cxn ang="0">
                  <a:pos x="connsiteX23721" y="connsiteY23721"/>
                </a:cxn>
                <a:cxn ang="0">
                  <a:pos x="connsiteX23722" y="connsiteY23722"/>
                </a:cxn>
                <a:cxn ang="0">
                  <a:pos x="connsiteX23723" y="connsiteY23723"/>
                </a:cxn>
                <a:cxn ang="0">
                  <a:pos x="connsiteX23724" y="connsiteY23724"/>
                </a:cxn>
                <a:cxn ang="0">
                  <a:pos x="connsiteX23725" y="connsiteY23725"/>
                </a:cxn>
                <a:cxn ang="0">
                  <a:pos x="connsiteX23726" y="connsiteY23726"/>
                </a:cxn>
                <a:cxn ang="0">
                  <a:pos x="connsiteX23727" y="connsiteY23727"/>
                </a:cxn>
                <a:cxn ang="0">
                  <a:pos x="connsiteX23728" y="connsiteY23728"/>
                </a:cxn>
                <a:cxn ang="0">
                  <a:pos x="connsiteX23729" y="connsiteY23729"/>
                </a:cxn>
                <a:cxn ang="0">
                  <a:pos x="connsiteX23730" y="connsiteY23730"/>
                </a:cxn>
                <a:cxn ang="0">
                  <a:pos x="connsiteX23731" y="connsiteY23731"/>
                </a:cxn>
                <a:cxn ang="0">
                  <a:pos x="connsiteX23732" y="connsiteY23732"/>
                </a:cxn>
                <a:cxn ang="0">
                  <a:pos x="connsiteX23733" y="connsiteY23733"/>
                </a:cxn>
                <a:cxn ang="0">
                  <a:pos x="connsiteX23734" y="connsiteY23734"/>
                </a:cxn>
                <a:cxn ang="0">
                  <a:pos x="connsiteX23735" y="connsiteY23735"/>
                </a:cxn>
                <a:cxn ang="0">
                  <a:pos x="connsiteX23736" y="connsiteY23736"/>
                </a:cxn>
                <a:cxn ang="0">
                  <a:pos x="connsiteX23737" y="connsiteY23737"/>
                </a:cxn>
                <a:cxn ang="0">
                  <a:pos x="connsiteX23738" y="connsiteY23738"/>
                </a:cxn>
                <a:cxn ang="0">
                  <a:pos x="connsiteX23739" y="connsiteY23739"/>
                </a:cxn>
                <a:cxn ang="0">
                  <a:pos x="connsiteX23740" y="connsiteY23740"/>
                </a:cxn>
                <a:cxn ang="0">
                  <a:pos x="connsiteX23741" y="connsiteY23741"/>
                </a:cxn>
                <a:cxn ang="0">
                  <a:pos x="connsiteX23742" y="connsiteY23742"/>
                </a:cxn>
                <a:cxn ang="0">
                  <a:pos x="connsiteX23743" y="connsiteY23743"/>
                </a:cxn>
                <a:cxn ang="0">
                  <a:pos x="connsiteX23744" y="connsiteY23744"/>
                </a:cxn>
                <a:cxn ang="0">
                  <a:pos x="connsiteX23745" y="connsiteY23745"/>
                </a:cxn>
                <a:cxn ang="0">
                  <a:pos x="connsiteX23746" y="connsiteY23746"/>
                </a:cxn>
                <a:cxn ang="0">
                  <a:pos x="connsiteX23747" y="connsiteY23747"/>
                </a:cxn>
                <a:cxn ang="0">
                  <a:pos x="connsiteX23748" y="connsiteY23748"/>
                </a:cxn>
                <a:cxn ang="0">
                  <a:pos x="connsiteX23749" y="connsiteY23749"/>
                </a:cxn>
                <a:cxn ang="0">
                  <a:pos x="connsiteX23750" y="connsiteY23750"/>
                </a:cxn>
                <a:cxn ang="0">
                  <a:pos x="connsiteX23751" y="connsiteY23751"/>
                </a:cxn>
                <a:cxn ang="0">
                  <a:pos x="connsiteX23752" y="connsiteY23752"/>
                </a:cxn>
                <a:cxn ang="0">
                  <a:pos x="connsiteX23753" y="connsiteY23753"/>
                </a:cxn>
                <a:cxn ang="0">
                  <a:pos x="connsiteX23754" y="connsiteY23754"/>
                </a:cxn>
                <a:cxn ang="0">
                  <a:pos x="connsiteX23755" y="connsiteY23755"/>
                </a:cxn>
                <a:cxn ang="0">
                  <a:pos x="connsiteX23756" y="connsiteY23756"/>
                </a:cxn>
                <a:cxn ang="0">
                  <a:pos x="connsiteX23757" y="connsiteY23757"/>
                </a:cxn>
                <a:cxn ang="0">
                  <a:pos x="connsiteX23758" y="connsiteY23758"/>
                </a:cxn>
                <a:cxn ang="0">
                  <a:pos x="connsiteX23759" y="connsiteY23759"/>
                </a:cxn>
                <a:cxn ang="0">
                  <a:pos x="connsiteX23760" y="connsiteY23760"/>
                </a:cxn>
                <a:cxn ang="0">
                  <a:pos x="connsiteX23761" y="connsiteY23761"/>
                </a:cxn>
                <a:cxn ang="0">
                  <a:pos x="connsiteX23762" y="connsiteY23762"/>
                </a:cxn>
                <a:cxn ang="0">
                  <a:pos x="connsiteX23763" y="connsiteY23763"/>
                </a:cxn>
                <a:cxn ang="0">
                  <a:pos x="connsiteX23764" y="connsiteY23764"/>
                </a:cxn>
                <a:cxn ang="0">
                  <a:pos x="connsiteX23765" y="connsiteY23765"/>
                </a:cxn>
                <a:cxn ang="0">
                  <a:pos x="connsiteX23766" y="connsiteY23766"/>
                </a:cxn>
                <a:cxn ang="0">
                  <a:pos x="connsiteX23767" y="connsiteY23767"/>
                </a:cxn>
                <a:cxn ang="0">
                  <a:pos x="connsiteX23768" y="connsiteY23768"/>
                </a:cxn>
                <a:cxn ang="0">
                  <a:pos x="connsiteX23769" y="connsiteY23769"/>
                </a:cxn>
                <a:cxn ang="0">
                  <a:pos x="connsiteX23770" y="connsiteY23770"/>
                </a:cxn>
                <a:cxn ang="0">
                  <a:pos x="connsiteX23771" y="connsiteY23771"/>
                </a:cxn>
                <a:cxn ang="0">
                  <a:pos x="connsiteX23772" y="connsiteY23772"/>
                </a:cxn>
                <a:cxn ang="0">
                  <a:pos x="connsiteX23773" y="connsiteY23773"/>
                </a:cxn>
                <a:cxn ang="0">
                  <a:pos x="connsiteX23774" y="connsiteY23774"/>
                </a:cxn>
                <a:cxn ang="0">
                  <a:pos x="connsiteX23775" y="connsiteY23775"/>
                </a:cxn>
                <a:cxn ang="0">
                  <a:pos x="connsiteX23776" y="connsiteY23776"/>
                </a:cxn>
                <a:cxn ang="0">
                  <a:pos x="connsiteX23777" y="connsiteY23777"/>
                </a:cxn>
                <a:cxn ang="0">
                  <a:pos x="connsiteX23778" y="connsiteY23778"/>
                </a:cxn>
                <a:cxn ang="0">
                  <a:pos x="connsiteX23779" y="connsiteY23779"/>
                </a:cxn>
                <a:cxn ang="0">
                  <a:pos x="connsiteX23780" y="connsiteY23780"/>
                </a:cxn>
                <a:cxn ang="0">
                  <a:pos x="connsiteX23781" y="connsiteY23781"/>
                </a:cxn>
                <a:cxn ang="0">
                  <a:pos x="connsiteX23782" y="connsiteY23782"/>
                </a:cxn>
                <a:cxn ang="0">
                  <a:pos x="connsiteX23783" y="connsiteY23783"/>
                </a:cxn>
                <a:cxn ang="0">
                  <a:pos x="connsiteX23784" y="connsiteY23784"/>
                </a:cxn>
                <a:cxn ang="0">
                  <a:pos x="connsiteX23785" y="connsiteY23785"/>
                </a:cxn>
                <a:cxn ang="0">
                  <a:pos x="connsiteX23786" y="connsiteY23786"/>
                </a:cxn>
                <a:cxn ang="0">
                  <a:pos x="connsiteX23787" y="connsiteY23787"/>
                </a:cxn>
                <a:cxn ang="0">
                  <a:pos x="connsiteX23788" y="connsiteY23788"/>
                </a:cxn>
                <a:cxn ang="0">
                  <a:pos x="connsiteX23789" y="connsiteY23789"/>
                </a:cxn>
                <a:cxn ang="0">
                  <a:pos x="connsiteX23790" y="connsiteY23790"/>
                </a:cxn>
                <a:cxn ang="0">
                  <a:pos x="connsiteX23791" y="connsiteY23791"/>
                </a:cxn>
                <a:cxn ang="0">
                  <a:pos x="connsiteX23792" y="connsiteY23792"/>
                </a:cxn>
                <a:cxn ang="0">
                  <a:pos x="connsiteX23793" y="connsiteY23793"/>
                </a:cxn>
                <a:cxn ang="0">
                  <a:pos x="connsiteX23794" y="connsiteY23794"/>
                </a:cxn>
                <a:cxn ang="0">
                  <a:pos x="connsiteX23795" y="connsiteY23795"/>
                </a:cxn>
                <a:cxn ang="0">
                  <a:pos x="connsiteX23796" y="connsiteY23796"/>
                </a:cxn>
                <a:cxn ang="0">
                  <a:pos x="connsiteX23797" y="connsiteY23797"/>
                </a:cxn>
                <a:cxn ang="0">
                  <a:pos x="connsiteX23798" y="connsiteY23798"/>
                </a:cxn>
                <a:cxn ang="0">
                  <a:pos x="connsiteX23799" y="connsiteY23799"/>
                </a:cxn>
                <a:cxn ang="0">
                  <a:pos x="connsiteX23800" y="connsiteY23800"/>
                </a:cxn>
                <a:cxn ang="0">
                  <a:pos x="connsiteX23801" y="connsiteY23801"/>
                </a:cxn>
                <a:cxn ang="0">
                  <a:pos x="connsiteX23802" y="connsiteY23802"/>
                </a:cxn>
                <a:cxn ang="0">
                  <a:pos x="connsiteX23803" y="connsiteY23803"/>
                </a:cxn>
                <a:cxn ang="0">
                  <a:pos x="connsiteX23804" y="connsiteY23804"/>
                </a:cxn>
                <a:cxn ang="0">
                  <a:pos x="connsiteX23805" y="connsiteY23805"/>
                </a:cxn>
                <a:cxn ang="0">
                  <a:pos x="connsiteX23806" y="connsiteY23806"/>
                </a:cxn>
                <a:cxn ang="0">
                  <a:pos x="connsiteX23807" y="connsiteY23807"/>
                </a:cxn>
                <a:cxn ang="0">
                  <a:pos x="connsiteX23808" y="connsiteY23808"/>
                </a:cxn>
                <a:cxn ang="0">
                  <a:pos x="connsiteX23809" y="connsiteY23809"/>
                </a:cxn>
                <a:cxn ang="0">
                  <a:pos x="connsiteX23810" y="connsiteY23810"/>
                </a:cxn>
                <a:cxn ang="0">
                  <a:pos x="connsiteX23811" y="connsiteY23811"/>
                </a:cxn>
                <a:cxn ang="0">
                  <a:pos x="connsiteX23812" y="connsiteY23812"/>
                </a:cxn>
                <a:cxn ang="0">
                  <a:pos x="connsiteX23813" y="connsiteY23813"/>
                </a:cxn>
                <a:cxn ang="0">
                  <a:pos x="connsiteX23814" y="connsiteY23814"/>
                </a:cxn>
                <a:cxn ang="0">
                  <a:pos x="connsiteX23815" y="connsiteY23815"/>
                </a:cxn>
                <a:cxn ang="0">
                  <a:pos x="connsiteX23816" y="connsiteY23816"/>
                </a:cxn>
                <a:cxn ang="0">
                  <a:pos x="connsiteX23817" y="connsiteY23817"/>
                </a:cxn>
                <a:cxn ang="0">
                  <a:pos x="connsiteX23818" y="connsiteY23818"/>
                </a:cxn>
                <a:cxn ang="0">
                  <a:pos x="connsiteX23819" y="connsiteY23819"/>
                </a:cxn>
                <a:cxn ang="0">
                  <a:pos x="connsiteX23820" y="connsiteY23820"/>
                </a:cxn>
                <a:cxn ang="0">
                  <a:pos x="connsiteX23821" y="connsiteY23821"/>
                </a:cxn>
                <a:cxn ang="0">
                  <a:pos x="connsiteX23822" y="connsiteY23822"/>
                </a:cxn>
                <a:cxn ang="0">
                  <a:pos x="connsiteX23823" y="connsiteY23823"/>
                </a:cxn>
                <a:cxn ang="0">
                  <a:pos x="connsiteX23824" y="connsiteY23824"/>
                </a:cxn>
                <a:cxn ang="0">
                  <a:pos x="connsiteX23825" y="connsiteY23825"/>
                </a:cxn>
                <a:cxn ang="0">
                  <a:pos x="connsiteX23826" y="connsiteY23826"/>
                </a:cxn>
                <a:cxn ang="0">
                  <a:pos x="connsiteX23827" y="connsiteY23827"/>
                </a:cxn>
                <a:cxn ang="0">
                  <a:pos x="connsiteX23828" y="connsiteY23828"/>
                </a:cxn>
                <a:cxn ang="0">
                  <a:pos x="connsiteX23829" y="connsiteY23829"/>
                </a:cxn>
                <a:cxn ang="0">
                  <a:pos x="connsiteX23830" y="connsiteY23830"/>
                </a:cxn>
                <a:cxn ang="0">
                  <a:pos x="connsiteX23831" y="connsiteY23831"/>
                </a:cxn>
                <a:cxn ang="0">
                  <a:pos x="connsiteX23832" y="connsiteY23832"/>
                </a:cxn>
                <a:cxn ang="0">
                  <a:pos x="connsiteX23833" y="connsiteY23833"/>
                </a:cxn>
                <a:cxn ang="0">
                  <a:pos x="connsiteX23834" y="connsiteY23834"/>
                </a:cxn>
                <a:cxn ang="0">
                  <a:pos x="connsiteX23835" y="connsiteY23835"/>
                </a:cxn>
                <a:cxn ang="0">
                  <a:pos x="connsiteX23836" y="connsiteY23836"/>
                </a:cxn>
                <a:cxn ang="0">
                  <a:pos x="connsiteX23837" y="connsiteY23837"/>
                </a:cxn>
                <a:cxn ang="0">
                  <a:pos x="connsiteX23838" y="connsiteY23838"/>
                </a:cxn>
                <a:cxn ang="0">
                  <a:pos x="connsiteX23839" y="connsiteY23839"/>
                </a:cxn>
                <a:cxn ang="0">
                  <a:pos x="connsiteX23840" y="connsiteY23840"/>
                </a:cxn>
                <a:cxn ang="0">
                  <a:pos x="connsiteX23841" y="connsiteY23841"/>
                </a:cxn>
                <a:cxn ang="0">
                  <a:pos x="connsiteX23842" y="connsiteY23842"/>
                </a:cxn>
                <a:cxn ang="0">
                  <a:pos x="connsiteX23843" y="connsiteY23843"/>
                </a:cxn>
                <a:cxn ang="0">
                  <a:pos x="connsiteX23844" y="connsiteY23844"/>
                </a:cxn>
                <a:cxn ang="0">
                  <a:pos x="connsiteX23845" y="connsiteY23845"/>
                </a:cxn>
                <a:cxn ang="0">
                  <a:pos x="connsiteX23846" y="connsiteY23846"/>
                </a:cxn>
                <a:cxn ang="0">
                  <a:pos x="connsiteX23847" y="connsiteY23847"/>
                </a:cxn>
                <a:cxn ang="0">
                  <a:pos x="connsiteX23848" y="connsiteY23848"/>
                </a:cxn>
                <a:cxn ang="0">
                  <a:pos x="connsiteX23849" y="connsiteY23849"/>
                </a:cxn>
                <a:cxn ang="0">
                  <a:pos x="connsiteX23850" y="connsiteY23850"/>
                </a:cxn>
                <a:cxn ang="0">
                  <a:pos x="connsiteX23851" y="connsiteY23851"/>
                </a:cxn>
                <a:cxn ang="0">
                  <a:pos x="connsiteX23852" y="connsiteY23852"/>
                </a:cxn>
                <a:cxn ang="0">
                  <a:pos x="connsiteX23853" y="connsiteY23853"/>
                </a:cxn>
                <a:cxn ang="0">
                  <a:pos x="connsiteX23854" y="connsiteY23854"/>
                </a:cxn>
                <a:cxn ang="0">
                  <a:pos x="connsiteX23855" y="connsiteY23855"/>
                </a:cxn>
                <a:cxn ang="0">
                  <a:pos x="connsiteX23856" y="connsiteY23856"/>
                </a:cxn>
                <a:cxn ang="0">
                  <a:pos x="connsiteX23857" y="connsiteY23857"/>
                </a:cxn>
                <a:cxn ang="0">
                  <a:pos x="connsiteX23858" y="connsiteY23858"/>
                </a:cxn>
                <a:cxn ang="0">
                  <a:pos x="connsiteX23859" y="connsiteY23859"/>
                </a:cxn>
                <a:cxn ang="0">
                  <a:pos x="connsiteX23860" y="connsiteY23860"/>
                </a:cxn>
                <a:cxn ang="0">
                  <a:pos x="connsiteX23861" y="connsiteY23861"/>
                </a:cxn>
                <a:cxn ang="0">
                  <a:pos x="connsiteX23862" y="connsiteY23862"/>
                </a:cxn>
                <a:cxn ang="0">
                  <a:pos x="connsiteX23863" y="connsiteY23863"/>
                </a:cxn>
                <a:cxn ang="0">
                  <a:pos x="connsiteX23864" y="connsiteY23864"/>
                </a:cxn>
                <a:cxn ang="0">
                  <a:pos x="connsiteX23865" y="connsiteY23865"/>
                </a:cxn>
                <a:cxn ang="0">
                  <a:pos x="connsiteX23866" y="connsiteY23866"/>
                </a:cxn>
                <a:cxn ang="0">
                  <a:pos x="connsiteX23867" y="connsiteY23867"/>
                </a:cxn>
                <a:cxn ang="0">
                  <a:pos x="connsiteX23868" y="connsiteY23868"/>
                </a:cxn>
                <a:cxn ang="0">
                  <a:pos x="connsiteX23869" y="connsiteY23869"/>
                </a:cxn>
                <a:cxn ang="0">
                  <a:pos x="connsiteX23870" y="connsiteY23870"/>
                </a:cxn>
                <a:cxn ang="0">
                  <a:pos x="connsiteX23871" y="connsiteY23871"/>
                </a:cxn>
                <a:cxn ang="0">
                  <a:pos x="connsiteX23872" y="connsiteY23872"/>
                </a:cxn>
                <a:cxn ang="0">
                  <a:pos x="connsiteX23873" y="connsiteY23873"/>
                </a:cxn>
                <a:cxn ang="0">
                  <a:pos x="connsiteX23874" y="connsiteY23874"/>
                </a:cxn>
                <a:cxn ang="0">
                  <a:pos x="connsiteX23875" y="connsiteY23875"/>
                </a:cxn>
                <a:cxn ang="0">
                  <a:pos x="connsiteX23876" y="connsiteY23876"/>
                </a:cxn>
                <a:cxn ang="0">
                  <a:pos x="connsiteX23877" y="connsiteY23877"/>
                </a:cxn>
                <a:cxn ang="0">
                  <a:pos x="connsiteX23878" y="connsiteY23878"/>
                </a:cxn>
                <a:cxn ang="0">
                  <a:pos x="connsiteX23879" y="connsiteY23879"/>
                </a:cxn>
                <a:cxn ang="0">
                  <a:pos x="connsiteX23880" y="connsiteY23880"/>
                </a:cxn>
                <a:cxn ang="0">
                  <a:pos x="connsiteX23881" y="connsiteY23881"/>
                </a:cxn>
                <a:cxn ang="0">
                  <a:pos x="connsiteX23882" y="connsiteY23882"/>
                </a:cxn>
                <a:cxn ang="0">
                  <a:pos x="connsiteX23883" y="connsiteY23883"/>
                </a:cxn>
                <a:cxn ang="0">
                  <a:pos x="connsiteX23884" y="connsiteY23884"/>
                </a:cxn>
                <a:cxn ang="0">
                  <a:pos x="connsiteX23885" y="connsiteY23885"/>
                </a:cxn>
                <a:cxn ang="0">
                  <a:pos x="connsiteX23886" y="connsiteY23886"/>
                </a:cxn>
                <a:cxn ang="0">
                  <a:pos x="connsiteX23887" y="connsiteY23887"/>
                </a:cxn>
                <a:cxn ang="0">
                  <a:pos x="connsiteX23888" y="connsiteY23888"/>
                </a:cxn>
                <a:cxn ang="0">
                  <a:pos x="connsiteX23889" y="connsiteY23889"/>
                </a:cxn>
                <a:cxn ang="0">
                  <a:pos x="connsiteX23890" y="connsiteY23890"/>
                </a:cxn>
                <a:cxn ang="0">
                  <a:pos x="connsiteX23891" y="connsiteY23891"/>
                </a:cxn>
                <a:cxn ang="0">
                  <a:pos x="connsiteX23892" y="connsiteY23892"/>
                </a:cxn>
                <a:cxn ang="0">
                  <a:pos x="connsiteX23893" y="connsiteY23893"/>
                </a:cxn>
                <a:cxn ang="0">
                  <a:pos x="connsiteX23894" y="connsiteY23894"/>
                </a:cxn>
                <a:cxn ang="0">
                  <a:pos x="connsiteX23895" y="connsiteY23895"/>
                </a:cxn>
                <a:cxn ang="0">
                  <a:pos x="connsiteX23896" y="connsiteY23896"/>
                </a:cxn>
                <a:cxn ang="0">
                  <a:pos x="connsiteX23897" y="connsiteY23897"/>
                </a:cxn>
                <a:cxn ang="0">
                  <a:pos x="connsiteX23898" y="connsiteY23898"/>
                </a:cxn>
                <a:cxn ang="0">
                  <a:pos x="connsiteX23899" y="connsiteY23899"/>
                </a:cxn>
                <a:cxn ang="0">
                  <a:pos x="connsiteX23900" y="connsiteY23900"/>
                </a:cxn>
                <a:cxn ang="0">
                  <a:pos x="connsiteX23901" y="connsiteY23901"/>
                </a:cxn>
                <a:cxn ang="0">
                  <a:pos x="connsiteX23902" y="connsiteY23902"/>
                </a:cxn>
                <a:cxn ang="0">
                  <a:pos x="connsiteX23903" y="connsiteY23903"/>
                </a:cxn>
                <a:cxn ang="0">
                  <a:pos x="connsiteX23904" y="connsiteY23904"/>
                </a:cxn>
                <a:cxn ang="0">
                  <a:pos x="connsiteX23905" y="connsiteY23905"/>
                </a:cxn>
                <a:cxn ang="0">
                  <a:pos x="connsiteX23906" y="connsiteY23906"/>
                </a:cxn>
                <a:cxn ang="0">
                  <a:pos x="connsiteX23907" y="connsiteY23907"/>
                </a:cxn>
                <a:cxn ang="0">
                  <a:pos x="connsiteX23908" y="connsiteY23908"/>
                </a:cxn>
                <a:cxn ang="0">
                  <a:pos x="connsiteX23909" y="connsiteY23909"/>
                </a:cxn>
                <a:cxn ang="0">
                  <a:pos x="connsiteX23910" y="connsiteY23910"/>
                </a:cxn>
                <a:cxn ang="0">
                  <a:pos x="connsiteX23911" y="connsiteY23911"/>
                </a:cxn>
                <a:cxn ang="0">
                  <a:pos x="connsiteX23912" y="connsiteY23912"/>
                </a:cxn>
                <a:cxn ang="0">
                  <a:pos x="connsiteX23913" y="connsiteY23913"/>
                </a:cxn>
                <a:cxn ang="0">
                  <a:pos x="connsiteX23914" y="connsiteY23914"/>
                </a:cxn>
                <a:cxn ang="0">
                  <a:pos x="connsiteX23915" y="connsiteY23915"/>
                </a:cxn>
                <a:cxn ang="0">
                  <a:pos x="connsiteX23916" y="connsiteY23916"/>
                </a:cxn>
                <a:cxn ang="0">
                  <a:pos x="connsiteX23917" y="connsiteY23917"/>
                </a:cxn>
                <a:cxn ang="0">
                  <a:pos x="connsiteX23918" y="connsiteY23918"/>
                </a:cxn>
                <a:cxn ang="0">
                  <a:pos x="connsiteX23919" y="connsiteY23919"/>
                </a:cxn>
                <a:cxn ang="0">
                  <a:pos x="connsiteX23920" y="connsiteY23920"/>
                </a:cxn>
                <a:cxn ang="0">
                  <a:pos x="connsiteX23921" y="connsiteY23921"/>
                </a:cxn>
                <a:cxn ang="0">
                  <a:pos x="connsiteX23922" y="connsiteY23922"/>
                </a:cxn>
                <a:cxn ang="0">
                  <a:pos x="connsiteX23923" y="connsiteY23923"/>
                </a:cxn>
                <a:cxn ang="0">
                  <a:pos x="connsiteX23924" y="connsiteY23924"/>
                </a:cxn>
                <a:cxn ang="0">
                  <a:pos x="connsiteX23925" y="connsiteY23925"/>
                </a:cxn>
                <a:cxn ang="0">
                  <a:pos x="connsiteX23926" y="connsiteY23926"/>
                </a:cxn>
                <a:cxn ang="0">
                  <a:pos x="connsiteX23927" y="connsiteY23927"/>
                </a:cxn>
                <a:cxn ang="0">
                  <a:pos x="connsiteX23928" y="connsiteY23928"/>
                </a:cxn>
                <a:cxn ang="0">
                  <a:pos x="connsiteX23929" y="connsiteY23929"/>
                </a:cxn>
                <a:cxn ang="0">
                  <a:pos x="connsiteX23930" y="connsiteY23930"/>
                </a:cxn>
                <a:cxn ang="0">
                  <a:pos x="connsiteX23931" y="connsiteY23931"/>
                </a:cxn>
                <a:cxn ang="0">
                  <a:pos x="connsiteX23932" y="connsiteY23932"/>
                </a:cxn>
                <a:cxn ang="0">
                  <a:pos x="connsiteX23933" y="connsiteY23933"/>
                </a:cxn>
                <a:cxn ang="0">
                  <a:pos x="connsiteX23934" y="connsiteY23934"/>
                </a:cxn>
                <a:cxn ang="0">
                  <a:pos x="connsiteX23935" y="connsiteY23935"/>
                </a:cxn>
                <a:cxn ang="0">
                  <a:pos x="connsiteX23936" y="connsiteY23936"/>
                </a:cxn>
                <a:cxn ang="0">
                  <a:pos x="connsiteX23937" y="connsiteY23937"/>
                </a:cxn>
                <a:cxn ang="0">
                  <a:pos x="connsiteX23938" y="connsiteY23938"/>
                </a:cxn>
                <a:cxn ang="0">
                  <a:pos x="connsiteX23939" y="connsiteY23939"/>
                </a:cxn>
                <a:cxn ang="0">
                  <a:pos x="connsiteX23940" y="connsiteY23940"/>
                </a:cxn>
                <a:cxn ang="0">
                  <a:pos x="connsiteX23941" y="connsiteY23941"/>
                </a:cxn>
                <a:cxn ang="0">
                  <a:pos x="connsiteX23942" y="connsiteY23942"/>
                </a:cxn>
                <a:cxn ang="0">
                  <a:pos x="connsiteX23943" y="connsiteY23943"/>
                </a:cxn>
                <a:cxn ang="0">
                  <a:pos x="connsiteX23944" y="connsiteY23944"/>
                </a:cxn>
                <a:cxn ang="0">
                  <a:pos x="connsiteX23945" y="connsiteY23945"/>
                </a:cxn>
                <a:cxn ang="0">
                  <a:pos x="connsiteX23946" y="connsiteY23946"/>
                </a:cxn>
                <a:cxn ang="0">
                  <a:pos x="connsiteX23947" y="connsiteY23947"/>
                </a:cxn>
                <a:cxn ang="0">
                  <a:pos x="connsiteX23948" y="connsiteY23948"/>
                </a:cxn>
                <a:cxn ang="0">
                  <a:pos x="connsiteX23949" y="connsiteY23949"/>
                </a:cxn>
                <a:cxn ang="0">
                  <a:pos x="connsiteX23950" y="connsiteY23950"/>
                </a:cxn>
                <a:cxn ang="0">
                  <a:pos x="connsiteX23951" y="connsiteY23951"/>
                </a:cxn>
                <a:cxn ang="0">
                  <a:pos x="connsiteX23952" y="connsiteY23952"/>
                </a:cxn>
                <a:cxn ang="0">
                  <a:pos x="connsiteX23953" y="connsiteY23953"/>
                </a:cxn>
                <a:cxn ang="0">
                  <a:pos x="connsiteX23954" y="connsiteY23954"/>
                </a:cxn>
                <a:cxn ang="0">
                  <a:pos x="connsiteX23955" y="connsiteY23955"/>
                </a:cxn>
                <a:cxn ang="0">
                  <a:pos x="connsiteX23956" y="connsiteY23956"/>
                </a:cxn>
                <a:cxn ang="0">
                  <a:pos x="connsiteX23957" y="connsiteY23957"/>
                </a:cxn>
                <a:cxn ang="0">
                  <a:pos x="connsiteX23958" y="connsiteY23958"/>
                </a:cxn>
                <a:cxn ang="0">
                  <a:pos x="connsiteX23959" y="connsiteY23959"/>
                </a:cxn>
                <a:cxn ang="0">
                  <a:pos x="connsiteX23960" y="connsiteY23960"/>
                </a:cxn>
                <a:cxn ang="0">
                  <a:pos x="connsiteX23961" y="connsiteY23961"/>
                </a:cxn>
                <a:cxn ang="0">
                  <a:pos x="connsiteX23962" y="connsiteY23962"/>
                </a:cxn>
                <a:cxn ang="0">
                  <a:pos x="connsiteX23963" y="connsiteY23963"/>
                </a:cxn>
                <a:cxn ang="0">
                  <a:pos x="connsiteX23964" y="connsiteY23964"/>
                </a:cxn>
                <a:cxn ang="0">
                  <a:pos x="connsiteX23965" y="connsiteY23965"/>
                </a:cxn>
                <a:cxn ang="0">
                  <a:pos x="connsiteX23966" y="connsiteY23966"/>
                </a:cxn>
                <a:cxn ang="0">
                  <a:pos x="connsiteX23967" y="connsiteY23967"/>
                </a:cxn>
                <a:cxn ang="0">
                  <a:pos x="connsiteX23968" y="connsiteY23968"/>
                </a:cxn>
                <a:cxn ang="0">
                  <a:pos x="connsiteX23969" y="connsiteY23969"/>
                </a:cxn>
                <a:cxn ang="0">
                  <a:pos x="connsiteX23970" y="connsiteY23970"/>
                </a:cxn>
                <a:cxn ang="0">
                  <a:pos x="connsiteX23971" y="connsiteY23971"/>
                </a:cxn>
                <a:cxn ang="0">
                  <a:pos x="connsiteX23972" y="connsiteY23972"/>
                </a:cxn>
                <a:cxn ang="0">
                  <a:pos x="connsiteX23973" y="connsiteY23973"/>
                </a:cxn>
                <a:cxn ang="0">
                  <a:pos x="connsiteX23974" y="connsiteY23974"/>
                </a:cxn>
                <a:cxn ang="0">
                  <a:pos x="connsiteX23975" y="connsiteY23975"/>
                </a:cxn>
                <a:cxn ang="0">
                  <a:pos x="connsiteX23976" y="connsiteY23976"/>
                </a:cxn>
                <a:cxn ang="0">
                  <a:pos x="connsiteX23977" y="connsiteY23977"/>
                </a:cxn>
                <a:cxn ang="0">
                  <a:pos x="connsiteX23978" y="connsiteY23978"/>
                </a:cxn>
                <a:cxn ang="0">
                  <a:pos x="connsiteX23979" y="connsiteY23979"/>
                </a:cxn>
                <a:cxn ang="0">
                  <a:pos x="connsiteX23980" y="connsiteY23980"/>
                </a:cxn>
                <a:cxn ang="0">
                  <a:pos x="connsiteX23981" y="connsiteY23981"/>
                </a:cxn>
                <a:cxn ang="0">
                  <a:pos x="connsiteX23982" y="connsiteY23982"/>
                </a:cxn>
                <a:cxn ang="0">
                  <a:pos x="connsiteX23983" y="connsiteY23983"/>
                </a:cxn>
                <a:cxn ang="0">
                  <a:pos x="connsiteX23984" y="connsiteY23984"/>
                </a:cxn>
                <a:cxn ang="0">
                  <a:pos x="connsiteX23985" y="connsiteY23985"/>
                </a:cxn>
                <a:cxn ang="0">
                  <a:pos x="connsiteX23986" y="connsiteY23986"/>
                </a:cxn>
                <a:cxn ang="0">
                  <a:pos x="connsiteX23987" y="connsiteY23987"/>
                </a:cxn>
                <a:cxn ang="0">
                  <a:pos x="connsiteX23988" y="connsiteY23988"/>
                </a:cxn>
                <a:cxn ang="0">
                  <a:pos x="connsiteX23989" y="connsiteY23989"/>
                </a:cxn>
                <a:cxn ang="0">
                  <a:pos x="connsiteX23990" y="connsiteY23990"/>
                </a:cxn>
                <a:cxn ang="0">
                  <a:pos x="connsiteX23991" y="connsiteY23991"/>
                </a:cxn>
                <a:cxn ang="0">
                  <a:pos x="connsiteX23992" y="connsiteY23992"/>
                </a:cxn>
                <a:cxn ang="0">
                  <a:pos x="connsiteX23993" y="connsiteY23993"/>
                </a:cxn>
                <a:cxn ang="0">
                  <a:pos x="connsiteX23994" y="connsiteY23994"/>
                </a:cxn>
                <a:cxn ang="0">
                  <a:pos x="connsiteX23995" y="connsiteY23995"/>
                </a:cxn>
                <a:cxn ang="0">
                  <a:pos x="connsiteX23996" y="connsiteY23996"/>
                </a:cxn>
                <a:cxn ang="0">
                  <a:pos x="connsiteX23997" y="connsiteY23997"/>
                </a:cxn>
                <a:cxn ang="0">
                  <a:pos x="connsiteX23998" y="connsiteY23998"/>
                </a:cxn>
                <a:cxn ang="0">
                  <a:pos x="connsiteX23999" y="connsiteY23999"/>
                </a:cxn>
                <a:cxn ang="0">
                  <a:pos x="connsiteX24000" y="connsiteY24000"/>
                </a:cxn>
                <a:cxn ang="0">
                  <a:pos x="connsiteX24001" y="connsiteY24001"/>
                </a:cxn>
                <a:cxn ang="0">
                  <a:pos x="connsiteX24002" y="connsiteY24002"/>
                </a:cxn>
                <a:cxn ang="0">
                  <a:pos x="connsiteX24003" y="connsiteY24003"/>
                </a:cxn>
                <a:cxn ang="0">
                  <a:pos x="connsiteX24004" y="connsiteY24004"/>
                </a:cxn>
                <a:cxn ang="0">
                  <a:pos x="connsiteX24005" y="connsiteY24005"/>
                </a:cxn>
                <a:cxn ang="0">
                  <a:pos x="connsiteX24006" y="connsiteY24006"/>
                </a:cxn>
                <a:cxn ang="0">
                  <a:pos x="connsiteX24007" y="connsiteY24007"/>
                </a:cxn>
                <a:cxn ang="0">
                  <a:pos x="connsiteX24008" y="connsiteY24008"/>
                </a:cxn>
                <a:cxn ang="0">
                  <a:pos x="connsiteX24009" y="connsiteY24009"/>
                </a:cxn>
                <a:cxn ang="0">
                  <a:pos x="connsiteX24010" y="connsiteY24010"/>
                </a:cxn>
                <a:cxn ang="0">
                  <a:pos x="connsiteX24011" y="connsiteY24011"/>
                </a:cxn>
                <a:cxn ang="0">
                  <a:pos x="connsiteX24012" y="connsiteY24012"/>
                </a:cxn>
                <a:cxn ang="0">
                  <a:pos x="connsiteX24013" y="connsiteY24013"/>
                </a:cxn>
                <a:cxn ang="0">
                  <a:pos x="connsiteX24014" y="connsiteY24014"/>
                </a:cxn>
                <a:cxn ang="0">
                  <a:pos x="connsiteX24015" y="connsiteY24015"/>
                </a:cxn>
                <a:cxn ang="0">
                  <a:pos x="connsiteX24016" y="connsiteY24016"/>
                </a:cxn>
                <a:cxn ang="0">
                  <a:pos x="connsiteX24017" y="connsiteY24017"/>
                </a:cxn>
                <a:cxn ang="0">
                  <a:pos x="connsiteX24018" y="connsiteY24018"/>
                </a:cxn>
                <a:cxn ang="0">
                  <a:pos x="connsiteX24019" y="connsiteY24019"/>
                </a:cxn>
                <a:cxn ang="0">
                  <a:pos x="connsiteX24020" y="connsiteY24020"/>
                </a:cxn>
                <a:cxn ang="0">
                  <a:pos x="connsiteX24021" y="connsiteY24021"/>
                </a:cxn>
                <a:cxn ang="0">
                  <a:pos x="connsiteX24022" y="connsiteY24022"/>
                </a:cxn>
                <a:cxn ang="0">
                  <a:pos x="connsiteX24023" y="connsiteY24023"/>
                </a:cxn>
                <a:cxn ang="0">
                  <a:pos x="connsiteX24024" y="connsiteY24024"/>
                </a:cxn>
                <a:cxn ang="0">
                  <a:pos x="connsiteX24025" y="connsiteY24025"/>
                </a:cxn>
                <a:cxn ang="0">
                  <a:pos x="connsiteX24026" y="connsiteY24026"/>
                </a:cxn>
                <a:cxn ang="0">
                  <a:pos x="connsiteX24027" y="connsiteY24027"/>
                </a:cxn>
                <a:cxn ang="0">
                  <a:pos x="connsiteX24028" y="connsiteY24028"/>
                </a:cxn>
                <a:cxn ang="0">
                  <a:pos x="connsiteX24029" y="connsiteY24029"/>
                </a:cxn>
                <a:cxn ang="0">
                  <a:pos x="connsiteX24030" y="connsiteY24030"/>
                </a:cxn>
                <a:cxn ang="0">
                  <a:pos x="connsiteX24031" y="connsiteY24031"/>
                </a:cxn>
                <a:cxn ang="0">
                  <a:pos x="connsiteX24032" y="connsiteY24032"/>
                </a:cxn>
                <a:cxn ang="0">
                  <a:pos x="connsiteX24033" y="connsiteY24033"/>
                </a:cxn>
                <a:cxn ang="0">
                  <a:pos x="connsiteX24034" y="connsiteY24034"/>
                </a:cxn>
                <a:cxn ang="0">
                  <a:pos x="connsiteX24035" y="connsiteY24035"/>
                </a:cxn>
                <a:cxn ang="0">
                  <a:pos x="connsiteX24036" y="connsiteY24036"/>
                </a:cxn>
                <a:cxn ang="0">
                  <a:pos x="connsiteX24037" y="connsiteY24037"/>
                </a:cxn>
                <a:cxn ang="0">
                  <a:pos x="connsiteX24038" y="connsiteY24038"/>
                </a:cxn>
                <a:cxn ang="0">
                  <a:pos x="connsiteX24039" y="connsiteY24039"/>
                </a:cxn>
                <a:cxn ang="0">
                  <a:pos x="connsiteX24040" y="connsiteY24040"/>
                </a:cxn>
                <a:cxn ang="0">
                  <a:pos x="connsiteX24041" y="connsiteY24041"/>
                </a:cxn>
                <a:cxn ang="0">
                  <a:pos x="connsiteX24042" y="connsiteY24042"/>
                </a:cxn>
                <a:cxn ang="0">
                  <a:pos x="connsiteX24043" y="connsiteY24043"/>
                </a:cxn>
                <a:cxn ang="0">
                  <a:pos x="connsiteX24044" y="connsiteY24044"/>
                </a:cxn>
                <a:cxn ang="0">
                  <a:pos x="connsiteX24045" y="connsiteY24045"/>
                </a:cxn>
                <a:cxn ang="0">
                  <a:pos x="connsiteX24046" y="connsiteY24046"/>
                </a:cxn>
                <a:cxn ang="0">
                  <a:pos x="connsiteX24047" y="connsiteY24047"/>
                </a:cxn>
                <a:cxn ang="0">
                  <a:pos x="connsiteX24048" y="connsiteY24048"/>
                </a:cxn>
                <a:cxn ang="0">
                  <a:pos x="connsiteX24049" y="connsiteY24049"/>
                </a:cxn>
                <a:cxn ang="0">
                  <a:pos x="connsiteX24050" y="connsiteY24050"/>
                </a:cxn>
                <a:cxn ang="0">
                  <a:pos x="connsiteX24051" y="connsiteY24051"/>
                </a:cxn>
                <a:cxn ang="0">
                  <a:pos x="connsiteX24052" y="connsiteY24052"/>
                </a:cxn>
                <a:cxn ang="0">
                  <a:pos x="connsiteX24053" y="connsiteY24053"/>
                </a:cxn>
                <a:cxn ang="0">
                  <a:pos x="connsiteX24054" y="connsiteY24054"/>
                </a:cxn>
                <a:cxn ang="0">
                  <a:pos x="connsiteX24055" y="connsiteY24055"/>
                </a:cxn>
                <a:cxn ang="0">
                  <a:pos x="connsiteX24056" y="connsiteY24056"/>
                </a:cxn>
                <a:cxn ang="0">
                  <a:pos x="connsiteX24057" y="connsiteY24057"/>
                </a:cxn>
                <a:cxn ang="0">
                  <a:pos x="connsiteX24058" y="connsiteY24058"/>
                </a:cxn>
                <a:cxn ang="0">
                  <a:pos x="connsiteX24059" y="connsiteY24059"/>
                </a:cxn>
                <a:cxn ang="0">
                  <a:pos x="connsiteX24060" y="connsiteY24060"/>
                </a:cxn>
                <a:cxn ang="0">
                  <a:pos x="connsiteX24061" y="connsiteY24061"/>
                </a:cxn>
                <a:cxn ang="0">
                  <a:pos x="connsiteX24062" y="connsiteY24062"/>
                </a:cxn>
                <a:cxn ang="0">
                  <a:pos x="connsiteX24063" y="connsiteY24063"/>
                </a:cxn>
                <a:cxn ang="0">
                  <a:pos x="connsiteX24064" y="connsiteY24064"/>
                </a:cxn>
                <a:cxn ang="0">
                  <a:pos x="connsiteX24065" y="connsiteY24065"/>
                </a:cxn>
                <a:cxn ang="0">
                  <a:pos x="connsiteX24066" y="connsiteY24066"/>
                </a:cxn>
                <a:cxn ang="0">
                  <a:pos x="connsiteX24067" y="connsiteY24067"/>
                </a:cxn>
                <a:cxn ang="0">
                  <a:pos x="connsiteX24068" y="connsiteY24068"/>
                </a:cxn>
                <a:cxn ang="0">
                  <a:pos x="connsiteX24069" y="connsiteY24069"/>
                </a:cxn>
                <a:cxn ang="0">
                  <a:pos x="connsiteX24070" y="connsiteY24070"/>
                </a:cxn>
                <a:cxn ang="0">
                  <a:pos x="connsiteX24071" y="connsiteY24071"/>
                </a:cxn>
                <a:cxn ang="0">
                  <a:pos x="connsiteX24072" y="connsiteY24072"/>
                </a:cxn>
                <a:cxn ang="0">
                  <a:pos x="connsiteX24073" y="connsiteY24073"/>
                </a:cxn>
                <a:cxn ang="0">
                  <a:pos x="connsiteX24074" y="connsiteY24074"/>
                </a:cxn>
                <a:cxn ang="0">
                  <a:pos x="connsiteX24075" y="connsiteY24075"/>
                </a:cxn>
                <a:cxn ang="0">
                  <a:pos x="connsiteX24076" y="connsiteY24076"/>
                </a:cxn>
                <a:cxn ang="0">
                  <a:pos x="connsiteX24077" y="connsiteY24077"/>
                </a:cxn>
                <a:cxn ang="0">
                  <a:pos x="connsiteX24078" y="connsiteY24078"/>
                </a:cxn>
                <a:cxn ang="0">
                  <a:pos x="connsiteX24079" y="connsiteY24079"/>
                </a:cxn>
                <a:cxn ang="0">
                  <a:pos x="connsiteX24080" y="connsiteY24080"/>
                </a:cxn>
                <a:cxn ang="0">
                  <a:pos x="connsiteX24081" y="connsiteY24081"/>
                </a:cxn>
                <a:cxn ang="0">
                  <a:pos x="connsiteX24082" y="connsiteY24082"/>
                </a:cxn>
                <a:cxn ang="0">
                  <a:pos x="connsiteX24083" y="connsiteY24083"/>
                </a:cxn>
                <a:cxn ang="0">
                  <a:pos x="connsiteX24084" y="connsiteY24084"/>
                </a:cxn>
                <a:cxn ang="0">
                  <a:pos x="connsiteX24085" y="connsiteY24085"/>
                </a:cxn>
                <a:cxn ang="0">
                  <a:pos x="connsiteX24086" y="connsiteY24086"/>
                </a:cxn>
                <a:cxn ang="0">
                  <a:pos x="connsiteX24087" y="connsiteY24087"/>
                </a:cxn>
                <a:cxn ang="0">
                  <a:pos x="connsiteX24088" y="connsiteY24088"/>
                </a:cxn>
                <a:cxn ang="0">
                  <a:pos x="connsiteX24089" y="connsiteY24089"/>
                </a:cxn>
                <a:cxn ang="0">
                  <a:pos x="connsiteX24090" y="connsiteY24090"/>
                </a:cxn>
                <a:cxn ang="0">
                  <a:pos x="connsiteX24091" y="connsiteY24091"/>
                </a:cxn>
                <a:cxn ang="0">
                  <a:pos x="connsiteX24092" y="connsiteY24092"/>
                </a:cxn>
                <a:cxn ang="0">
                  <a:pos x="connsiteX24093" y="connsiteY24093"/>
                </a:cxn>
                <a:cxn ang="0">
                  <a:pos x="connsiteX24094" y="connsiteY24094"/>
                </a:cxn>
                <a:cxn ang="0">
                  <a:pos x="connsiteX24095" y="connsiteY24095"/>
                </a:cxn>
                <a:cxn ang="0">
                  <a:pos x="connsiteX24096" y="connsiteY24096"/>
                </a:cxn>
                <a:cxn ang="0">
                  <a:pos x="connsiteX24097" y="connsiteY24097"/>
                </a:cxn>
                <a:cxn ang="0">
                  <a:pos x="connsiteX24098" y="connsiteY24098"/>
                </a:cxn>
                <a:cxn ang="0">
                  <a:pos x="connsiteX24099" y="connsiteY24099"/>
                </a:cxn>
                <a:cxn ang="0">
                  <a:pos x="connsiteX24100" y="connsiteY24100"/>
                </a:cxn>
                <a:cxn ang="0">
                  <a:pos x="connsiteX24101" y="connsiteY24101"/>
                </a:cxn>
                <a:cxn ang="0">
                  <a:pos x="connsiteX24102" y="connsiteY24102"/>
                </a:cxn>
                <a:cxn ang="0">
                  <a:pos x="connsiteX24103" y="connsiteY24103"/>
                </a:cxn>
                <a:cxn ang="0">
                  <a:pos x="connsiteX24104" y="connsiteY24104"/>
                </a:cxn>
                <a:cxn ang="0">
                  <a:pos x="connsiteX24105" y="connsiteY24105"/>
                </a:cxn>
                <a:cxn ang="0">
                  <a:pos x="connsiteX24106" y="connsiteY24106"/>
                </a:cxn>
                <a:cxn ang="0">
                  <a:pos x="connsiteX24107" y="connsiteY24107"/>
                </a:cxn>
                <a:cxn ang="0">
                  <a:pos x="connsiteX24108" y="connsiteY24108"/>
                </a:cxn>
                <a:cxn ang="0">
                  <a:pos x="connsiteX24109" y="connsiteY24109"/>
                </a:cxn>
                <a:cxn ang="0">
                  <a:pos x="connsiteX24110" y="connsiteY24110"/>
                </a:cxn>
                <a:cxn ang="0">
                  <a:pos x="connsiteX24111" y="connsiteY24111"/>
                </a:cxn>
                <a:cxn ang="0">
                  <a:pos x="connsiteX24112" y="connsiteY24112"/>
                </a:cxn>
                <a:cxn ang="0">
                  <a:pos x="connsiteX24113" y="connsiteY24113"/>
                </a:cxn>
                <a:cxn ang="0">
                  <a:pos x="connsiteX24114" y="connsiteY24114"/>
                </a:cxn>
                <a:cxn ang="0">
                  <a:pos x="connsiteX24115" y="connsiteY24115"/>
                </a:cxn>
                <a:cxn ang="0">
                  <a:pos x="connsiteX24116" y="connsiteY24116"/>
                </a:cxn>
                <a:cxn ang="0">
                  <a:pos x="connsiteX24117" y="connsiteY24117"/>
                </a:cxn>
                <a:cxn ang="0">
                  <a:pos x="connsiteX24118" y="connsiteY24118"/>
                </a:cxn>
                <a:cxn ang="0">
                  <a:pos x="connsiteX24119" y="connsiteY24119"/>
                </a:cxn>
                <a:cxn ang="0">
                  <a:pos x="connsiteX24120" y="connsiteY24120"/>
                </a:cxn>
                <a:cxn ang="0">
                  <a:pos x="connsiteX24121" y="connsiteY24121"/>
                </a:cxn>
                <a:cxn ang="0">
                  <a:pos x="connsiteX24122" y="connsiteY24122"/>
                </a:cxn>
                <a:cxn ang="0">
                  <a:pos x="connsiteX24123" y="connsiteY24123"/>
                </a:cxn>
                <a:cxn ang="0">
                  <a:pos x="connsiteX24124" y="connsiteY24124"/>
                </a:cxn>
                <a:cxn ang="0">
                  <a:pos x="connsiteX24125" y="connsiteY24125"/>
                </a:cxn>
                <a:cxn ang="0">
                  <a:pos x="connsiteX24126" y="connsiteY24126"/>
                </a:cxn>
                <a:cxn ang="0">
                  <a:pos x="connsiteX24127" y="connsiteY24127"/>
                </a:cxn>
                <a:cxn ang="0">
                  <a:pos x="connsiteX24128" y="connsiteY24128"/>
                </a:cxn>
                <a:cxn ang="0">
                  <a:pos x="connsiteX24129" y="connsiteY24129"/>
                </a:cxn>
                <a:cxn ang="0">
                  <a:pos x="connsiteX24130" y="connsiteY24130"/>
                </a:cxn>
                <a:cxn ang="0">
                  <a:pos x="connsiteX24131" y="connsiteY24131"/>
                </a:cxn>
                <a:cxn ang="0">
                  <a:pos x="connsiteX24132" y="connsiteY24132"/>
                </a:cxn>
                <a:cxn ang="0">
                  <a:pos x="connsiteX24133" y="connsiteY24133"/>
                </a:cxn>
                <a:cxn ang="0">
                  <a:pos x="connsiteX24134" y="connsiteY24134"/>
                </a:cxn>
                <a:cxn ang="0">
                  <a:pos x="connsiteX24135" y="connsiteY24135"/>
                </a:cxn>
                <a:cxn ang="0">
                  <a:pos x="connsiteX24136" y="connsiteY24136"/>
                </a:cxn>
                <a:cxn ang="0">
                  <a:pos x="connsiteX24137" y="connsiteY24137"/>
                </a:cxn>
                <a:cxn ang="0">
                  <a:pos x="connsiteX24138" y="connsiteY24138"/>
                </a:cxn>
                <a:cxn ang="0">
                  <a:pos x="connsiteX24139" y="connsiteY24139"/>
                </a:cxn>
                <a:cxn ang="0">
                  <a:pos x="connsiteX24140" y="connsiteY24140"/>
                </a:cxn>
                <a:cxn ang="0">
                  <a:pos x="connsiteX24141" y="connsiteY24141"/>
                </a:cxn>
                <a:cxn ang="0">
                  <a:pos x="connsiteX24142" y="connsiteY24142"/>
                </a:cxn>
                <a:cxn ang="0">
                  <a:pos x="connsiteX24143" y="connsiteY24143"/>
                </a:cxn>
                <a:cxn ang="0">
                  <a:pos x="connsiteX24144" y="connsiteY24144"/>
                </a:cxn>
                <a:cxn ang="0">
                  <a:pos x="connsiteX24145" y="connsiteY24145"/>
                </a:cxn>
                <a:cxn ang="0">
                  <a:pos x="connsiteX24146" y="connsiteY24146"/>
                </a:cxn>
                <a:cxn ang="0">
                  <a:pos x="connsiteX24147" y="connsiteY24147"/>
                </a:cxn>
                <a:cxn ang="0">
                  <a:pos x="connsiteX24148" y="connsiteY24148"/>
                </a:cxn>
                <a:cxn ang="0">
                  <a:pos x="connsiteX24149" y="connsiteY24149"/>
                </a:cxn>
                <a:cxn ang="0">
                  <a:pos x="connsiteX24150" y="connsiteY24150"/>
                </a:cxn>
                <a:cxn ang="0">
                  <a:pos x="connsiteX24151" y="connsiteY24151"/>
                </a:cxn>
                <a:cxn ang="0">
                  <a:pos x="connsiteX24152" y="connsiteY24152"/>
                </a:cxn>
                <a:cxn ang="0">
                  <a:pos x="connsiteX24153" y="connsiteY24153"/>
                </a:cxn>
                <a:cxn ang="0">
                  <a:pos x="connsiteX24154" y="connsiteY24154"/>
                </a:cxn>
                <a:cxn ang="0">
                  <a:pos x="connsiteX24155" y="connsiteY24155"/>
                </a:cxn>
                <a:cxn ang="0">
                  <a:pos x="connsiteX24156" y="connsiteY24156"/>
                </a:cxn>
                <a:cxn ang="0">
                  <a:pos x="connsiteX24157" y="connsiteY24157"/>
                </a:cxn>
                <a:cxn ang="0">
                  <a:pos x="connsiteX24158" y="connsiteY24158"/>
                </a:cxn>
                <a:cxn ang="0">
                  <a:pos x="connsiteX24159" y="connsiteY24159"/>
                </a:cxn>
                <a:cxn ang="0">
                  <a:pos x="connsiteX24160" y="connsiteY24160"/>
                </a:cxn>
                <a:cxn ang="0">
                  <a:pos x="connsiteX24161" y="connsiteY24161"/>
                </a:cxn>
                <a:cxn ang="0">
                  <a:pos x="connsiteX24162" y="connsiteY24162"/>
                </a:cxn>
                <a:cxn ang="0">
                  <a:pos x="connsiteX24163" y="connsiteY24163"/>
                </a:cxn>
                <a:cxn ang="0">
                  <a:pos x="connsiteX24164" y="connsiteY24164"/>
                </a:cxn>
                <a:cxn ang="0">
                  <a:pos x="connsiteX24165" y="connsiteY24165"/>
                </a:cxn>
                <a:cxn ang="0">
                  <a:pos x="connsiteX24166" y="connsiteY24166"/>
                </a:cxn>
                <a:cxn ang="0">
                  <a:pos x="connsiteX24167" y="connsiteY24167"/>
                </a:cxn>
                <a:cxn ang="0">
                  <a:pos x="connsiteX24168" y="connsiteY24168"/>
                </a:cxn>
                <a:cxn ang="0">
                  <a:pos x="connsiteX24169" y="connsiteY24169"/>
                </a:cxn>
                <a:cxn ang="0">
                  <a:pos x="connsiteX24170" y="connsiteY24170"/>
                </a:cxn>
                <a:cxn ang="0">
                  <a:pos x="connsiteX24171" y="connsiteY24171"/>
                </a:cxn>
                <a:cxn ang="0">
                  <a:pos x="connsiteX24172" y="connsiteY24172"/>
                </a:cxn>
                <a:cxn ang="0">
                  <a:pos x="connsiteX24173" y="connsiteY24173"/>
                </a:cxn>
                <a:cxn ang="0">
                  <a:pos x="connsiteX24174" y="connsiteY24174"/>
                </a:cxn>
                <a:cxn ang="0">
                  <a:pos x="connsiteX24175" y="connsiteY24175"/>
                </a:cxn>
                <a:cxn ang="0">
                  <a:pos x="connsiteX24176" y="connsiteY24176"/>
                </a:cxn>
                <a:cxn ang="0">
                  <a:pos x="connsiteX24177" y="connsiteY24177"/>
                </a:cxn>
                <a:cxn ang="0">
                  <a:pos x="connsiteX24178" y="connsiteY24178"/>
                </a:cxn>
                <a:cxn ang="0">
                  <a:pos x="connsiteX24179" y="connsiteY24179"/>
                </a:cxn>
                <a:cxn ang="0">
                  <a:pos x="connsiteX24180" y="connsiteY24180"/>
                </a:cxn>
                <a:cxn ang="0">
                  <a:pos x="connsiteX24181" y="connsiteY24181"/>
                </a:cxn>
                <a:cxn ang="0">
                  <a:pos x="connsiteX24182" y="connsiteY24182"/>
                </a:cxn>
                <a:cxn ang="0">
                  <a:pos x="connsiteX24183" y="connsiteY24183"/>
                </a:cxn>
                <a:cxn ang="0">
                  <a:pos x="connsiteX24184" y="connsiteY24184"/>
                </a:cxn>
                <a:cxn ang="0">
                  <a:pos x="connsiteX24185" y="connsiteY24185"/>
                </a:cxn>
                <a:cxn ang="0">
                  <a:pos x="connsiteX24186" y="connsiteY24186"/>
                </a:cxn>
                <a:cxn ang="0">
                  <a:pos x="connsiteX24187" y="connsiteY24187"/>
                </a:cxn>
                <a:cxn ang="0">
                  <a:pos x="connsiteX24188" y="connsiteY24188"/>
                </a:cxn>
                <a:cxn ang="0">
                  <a:pos x="connsiteX24189" y="connsiteY24189"/>
                </a:cxn>
                <a:cxn ang="0">
                  <a:pos x="connsiteX24190" y="connsiteY24190"/>
                </a:cxn>
                <a:cxn ang="0">
                  <a:pos x="connsiteX24191" y="connsiteY24191"/>
                </a:cxn>
                <a:cxn ang="0">
                  <a:pos x="connsiteX24192" y="connsiteY24192"/>
                </a:cxn>
                <a:cxn ang="0">
                  <a:pos x="connsiteX24193" y="connsiteY24193"/>
                </a:cxn>
                <a:cxn ang="0">
                  <a:pos x="connsiteX24194" y="connsiteY24194"/>
                </a:cxn>
                <a:cxn ang="0">
                  <a:pos x="connsiteX24195" y="connsiteY24195"/>
                </a:cxn>
                <a:cxn ang="0">
                  <a:pos x="connsiteX24196" y="connsiteY24196"/>
                </a:cxn>
                <a:cxn ang="0">
                  <a:pos x="connsiteX24197" y="connsiteY24197"/>
                </a:cxn>
                <a:cxn ang="0">
                  <a:pos x="connsiteX24198" y="connsiteY24198"/>
                </a:cxn>
                <a:cxn ang="0">
                  <a:pos x="connsiteX24199" y="connsiteY24199"/>
                </a:cxn>
                <a:cxn ang="0">
                  <a:pos x="connsiteX24200" y="connsiteY24200"/>
                </a:cxn>
                <a:cxn ang="0">
                  <a:pos x="connsiteX24201" y="connsiteY24201"/>
                </a:cxn>
                <a:cxn ang="0">
                  <a:pos x="connsiteX24202" y="connsiteY24202"/>
                </a:cxn>
                <a:cxn ang="0">
                  <a:pos x="connsiteX24203" y="connsiteY24203"/>
                </a:cxn>
                <a:cxn ang="0">
                  <a:pos x="connsiteX24204" y="connsiteY24204"/>
                </a:cxn>
                <a:cxn ang="0">
                  <a:pos x="connsiteX24205" y="connsiteY24205"/>
                </a:cxn>
                <a:cxn ang="0">
                  <a:pos x="connsiteX24206" y="connsiteY24206"/>
                </a:cxn>
                <a:cxn ang="0">
                  <a:pos x="connsiteX24207" y="connsiteY24207"/>
                </a:cxn>
                <a:cxn ang="0">
                  <a:pos x="connsiteX24208" y="connsiteY24208"/>
                </a:cxn>
                <a:cxn ang="0">
                  <a:pos x="connsiteX24209" y="connsiteY24209"/>
                </a:cxn>
                <a:cxn ang="0">
                  <a:pos x="connsiteX24210" y="connsiteY24210"/>
                </a:cxn>
                <a:cxn ang="0">
                  <a:pos x="connsiteX24211" y="connsiteY24211"/>
                </a:cxn>
                <a:cxn ang="0">
                  <a:pos x="connsiteX24212" y="connsiteY24212"/>
                </a:cxn>
                <a:cxn ang="0">
                  <a:pos x="connsiteX24213" y="connsiteY24213"/>
                </a:cxn>
                <a:cxn ang="0">
                  <a:pos x="connsiteX24214" y="connsiteY24214"/>
                </a:cxn>
                <a:cxn ang="0">
                  <a:pos x="connsiteX24215" y="connsiteY24215"/>
                </a:cxn>
                <a:cxn ang="0">
                  <a:pos x="connsiteX24216" y="connsiteY24216"/>
                </a:cxn>
                <a:cxn ang="0">
                  <a:pos x="connsiteX24217" y="connsiteY24217"/>
                </a:cxn>
                <a:cxn ang="0">
                  <a:pos x="connsiteX24218" y="connsiteY24218"/>
                </a:cxn>
                <a:cxn ang="0">
                  <a:pos x="connsiteX24219" y="connsiteY24219"/>
                </a:cxn>
                <a:cxn ang="0">
                  <a:pos x="connsiteX24220" y="connsiteY24220"/>
                </a:cxn>
                <a:cxn ang="0">
                  <a:pos x="connsiteX24221" y="connsiteY24221"/>
                </a:cxn>
                <a:cxn ang="0">
                  <a:pos x="connsiteX24222" y="connsiteY24222"/>
                </a:cxn>
                <a:cxn ang="0">
                  <a:pos x="connsiteX24223" y="connsiteY24223"/>
                </a:cxn>
                <a:cxn ang="0">
                  <a:pos x="connsiteX24224" y="connsiteY24224"/>
                </a:cxn>
                <a:cxn ang="0">
                  <a:pos x="connsiteX24225" y="connsiteY24225"/>
                </a:cxn>
                <a:cxn ang="0">
                  <a:pos x="connsiteX24226" y="connsiteY24226"/>
                </a:cxn>
                <a:cxn ang="0">
                  <a:pos x="connsiteX24227" y="connsiteY24227"/>
                </a:cxn>
                <a:cxn ang="0">
                  <a:pos x="connsiteX24228" y="connsiteY24228"/>
                </a:cxn>
                <a:cxn ang="0">
                  <a:pos x="connsiteX24229" y="connsiteY24229"/>
                </a:cxn>
                <a:cxn ang="0">
                  <a:pos x="connsiteX24230" y="connsiteY24230"/>
                </a:cxn>
                <a:cxn ang="0">
                  <a:pos x="connsiteX24231" y="connsiteY24231"/>
                </a:cxn>
                <a:cxn ang="0">
                  <a:pos x="connsiteX24232" y="connsiteY24232"/>
                </a:cxn>
                <a:cxn ang="0">
                  <a:pos x="connsiteX24233" y="connsiteY24233"/>
                </a:cxn>
                <a:cxn ang="0">
                  <a:pos x="connsiteX24234" y="connsiteY24234"/>
                </a:cxn>
                <a:cxn ang="0">
                  <a:pos x="connsiteX24235" y="connsiteY24235"/>
                </a:cxn>
                <a:cxn ang="0">
                  <a:pos x="connsiteX24236" y="connsiteY24236"/>
                </a:cxn>
                <a:cxn ang="0">
                  <a:pos x="connsiteX24237" y="connsiteY24237"/>
                </a:cxn>
                <a:cxn ang="0">
                  <a:pos x="connsiteX24238" y="connsiteY24238"/>
                </a:cxn>
                <a:cxn ang="0">
                  <a:pos x="connsiteX24239" y="connsiteY24239"/>
                </a:cxn>
                <a:cxn ang="0">
                  <a:pos x="connsiteX24240" y="connsiteY24240"/>
                </a:cxn>
                <a:cxn ang="0">
                  <a:pos x="connsiteX24241" y="connsiteY24241"/>
                </a:cxn>
                <a:cxn ang="0">
                  <a:pos x="connsiteX24242" y="connsiteY24242"/>
                </a:cxn>
                <a:cxn ang="0">
                  <a:pos x="connsiteX24243" y="connsiteY24243"/>
                </a:cxn>
                <a:cxn ang="0">
                  <a:pos x="connsiteX24244" y="connsiteY24244"/>
                </a:cxn>
                <a:cxn ang="0">
                  <a:pos x="connsiteX24245" y="connsiteY24245"/>
                </a:cxn>
                <a:cxn ang="0">
                  <a:pos x="connsiteX24246" y="connsiteY24246"/>
                </a:cxn>
                <a:cxn ang="0">
                  <a:pos x="connsiteX24247" y="connsiteY24247"/>
                </a:cxn>
                <a:cxn ang="0">
                  <a:pos x="connsiteX24248" y="connsiteY24248"/>
                </a:cxn>
                <a:cxn ang="0">
                  <a:pos x="connsiteX24249" y="connsiteY24249"/>
                </a:cxn>
                <a:cxn ang="0">
                  <a:pos x="connsiteX24250" y="connsiteY24250"/>
                </a:cxn>
                <a:cxn ang="0">
                  <a:pos x="connsiteX24251" y="connsiteY24251"/>
                </a:cxn>
                <a:cxn ang="0">
                  <a:pos x="connsiteX24252" y="connsiteY24252"/>
                </a:cxn>
                <a:cxn ang="0">
                  <a:pos x="connsiteX24253" y="connsiteY24253"/>
                </a:cxn>
                <a:cxn ang="0">
                  <a:pos x="connsiteX24254" y="connsiteY24254"/>
                </a:cxn>
                <a:cxn ang="0">
                  <a:pos x="connsiteX24255" y="connsiteY24255"/>
                </a:cxn>
                <a:cxn ang="0">
                  <a:pos x="connsiteX24256" y="connsiteY24256"/>
                </a:cxn>
                <a:cxn ang="0">
                  <a:pos x="connsiteX24257" y="connsiteY24257"/>
                </a:cxn>
                <a:cxn ang="0">
                  <a:pos x="connsiteX24258" y="connsiteY24258"/>
                </a:cxn>
                <a:cxn ang="0">
                  <a:pos x="connsiteX24259" y="connsiteY24259"/>
                </a:cxn>
                <a:cxn ang="0">
                  <a:pos x="connsiteX24260" y="connsiteY24260"/>
                </a:cxn>
                <a:cxn ang="0">
                  <a:pos x="connsiteX24261" y="connsiteY24261"/>
                </a:cxn>
                <a:cxn ang="0">
                  <a:pos x="connsiteX24262" y="connsiteY24262"/>
                </a:cxn>
                <a:cxn ang="0">
                  <a:pos x="connsiteX24263" y="connsiteY24263"/>
                </a:cxn>
                <a:cxn ang="0">
                  <a:pos x="connsiteX24264" y="connsiteY24264"/>
                </a:cxn>
                <a:cxn ang="0">
                  <a:pos x="connsiteX24265" y="connsiteY24265"/>
                </a:cxn>
                <a:cxn ang="0">
                  <a:pos x="connsiteX24266" y="connsiteY24266"/>
                </a:cxn>
                <a:cxn ang="0">
                  <a:pos x="connsiteX24267" y="connsiteY24267"/>
                </a:cxn>
                <a:cxn ang="0">
                  <a:pos x="connsiteX24268" y="connsiteY24268"/>
                </a:cxn>
                <a:cxn ang="0">
                  <a:pos x="connsiteX24269" y="connsiteY24269"/>
                </a:cxn>
                <a:cxn ang="0">
                  <a:pos x="connsiteX24270" y="connsiteY24270"/>
                </a:cxn>
                <a:cxn ang="0">
                  <a:pos x="connsiteX24271" y="connsiteY24271"/>
                </a:cxn>
                <a:cxn ang="0">
                  <a:pos x="connsiteX24272" y="connsiteY24272"/>
                </a:cxn>
                <a:cxn ang="0">
                  <a:pos x="connsiteX24273" y="connsiteY24273"/>
                </a:cxn>
                <a:cxn ang="0">
                  <a:pos x="connsiteX24274" y="connsiteY24274"/>
                </a:cxn>
                <a:cxn ang="0">
                  <a:pos x="connsiteX24275" y="connsiteY24275"/>
                </a:cxn>
                <a:cxn ang="0">
                  <a:pos x="connsiteX24276" y="connsiteY24276"/>
                </a:cxn>
                <a:cxn ang="0">
                  <a:pos x="connsiteX24277" y="connsiteY24277"/>
                </a:cxn>
                <a:cxn ang="0">
                  <a:pos x="connsiteX24278" y="connsiteY24278"/>
                </a:cxn>
                <a:cxn ang="0">
                  <a:pos x="connsiteX24279" y="connsiteY24279"/>
                </a:cxn>
                <a:cxn ang="0">
                  <a:pos x="connsiteX24280" y="connsiteY24280"/>
                </a:cxn>
                <a:cxn ang="0">
                  <a:pos x="connsiteX24281" y="connsiteY24281"/>
                </a:cxn>
                <a:cxn ang="0">
                  <a:pos x="connsiteX24282" y="connsiteY24282"/>
                </a:cxn>
                <a:cxn ang="0">
                  <a:pos x="connsiteX24283" y="connsiteY24283"/>
                </a:cxn>
                <a:cxn ang="0">
                  <a:pos x="connsiteX24284" y="connsiteY24284"/>
                </a:cxn>
                <a:cxn ang="0">
                  <a:pos x="connsiteX24285" y="connsiteY24285"/>
                </a:cxn>
                <a:cxn ang="0">
                  <a:pos x="connsiteX24286" y="connsiteY24286"/>
                </a:cxn>
                <a:cxn ang="0">
                  <a:pos x="connsiteX24287" y="connsiteY24287"/>
                </a:cxn>
                <a:cxn ang="0">
                  <a:pos x="connsiteX24288" y="connsiteY24288"/>
                </a:cxn>
                <a:cxn ang="0">
                  <a:pos x="connsiteX24289" y="connsiteY24289"/>
                </a:cxn>
                <a:cxn ang="0">
                  <a:pos x="connsiteX24290" y="connsiteY24290"/>
                </a:cxn>
                <a:cxn ang="0">
                  <a:pos x="connsiteX24291" y="connsiteY24291"/>
                </a:cxn>
                <a:cxn ang="0">
                  <a:pos x="connsiteX24292" y="connsiteY24292"/>
                </a:cxn>
                <a:cxn ang="0">
                  <a:pos x="connsiteX24293" y="connsiteY24293"/>
                </a:cxn>
                <a:cxn ang="0">
                  <a:pos x="connsiteX24294" y="connsiteY24294"/>
                </a:cxn>
                <a:cxn ang="0">
                  <a:pos x="connsiteX24295" y="connsiteY24295"/>
                </a:cxn>
                <a:cxn ang="0">
                  <a:pos x="connsiteX24296" y="connsiteY24296"/>
                </a:cxn>
                <a:cxn ang="0">
                  <a:pos x="connsiteX24297" y="connsiteY24297"/>
                </a:cxn>
                <a:cxn ang="0">
                  <a:pos x="connsiteX24298" y="connsiteY24298"/>
                </a:cxn>
                <a:cxn ang="0">
                  <a:pos x="connsiteX24299" y="connsiteY24299"/>
                </a:cxn>
                <a:cxn ang="0">
                  <a:pos x="connsiteX24300" y="connsiteY24300"/>
                </a:cxn>
                <a:cxn ang="0">
                  <a:pos x="connsiteX24301" y="connsiteY24301"/>
                </a:cxn>
                <a:cxn ang="0">
                  <a:pos x="connsiteX24302" y="connsiteY24302"/>
                </a:cxn>
                <a:cxn ang="0">
                  <a:pos x="connsiteX24303" y="connsiteY24303"/>
                </a:cxn>
                <a:cxn ang="0">
                  <a:pos x="connsiteX24304" y="connsiteY24304"/>
                </a:cxn>
                <a:cxn ang="0">
                  <a:pos x="connsiteX24305" y="connsiteY24305"/>
                </a:cxn>
                <a:cxn ang="0">
                  <a:pos x="connsiteX24306" y="connsiteY24306"/>
                </a:cxn>
                <a:cxn ang="0">
                  <a:pos x="connsiteX24307" y="connsiteY24307"/>
                </a:cxn>
                <a:cxn ang="0">
                  <a:pos x="connsiteX24308" y="connsiteY24308"/>
                </a:cxn>
                <a:cxn ang="0">
                  <a:pos x="connsiteX24309" y="connsiteY24309"/>
                </a:cxn>
                <a:cxn ang="0">
                  <a:pos x="connsiteX24310" y="connsiteY24310"/>
                </a:cxn>
                <a:cxn ang="0">
                  <a:pos x="connsiteX24311" y="connsiteY24311"/>
                </a:cxn>
                <a:cxn ang="0">
                  <a:pos x="connsiteX24312" y="connsiteY24312"/>
                </a:cxn>
                <a:cxn ang="0">
                  <a:pos x="connsiteX24313" y="connsiteY24313"/>
                </a:cxn>
                <a:cxn ang="0">
                  <a:pos x="connsiteX24314" y="connsiteY24314"/>
                </a:cxn>
                <a:cxn ang="0">
                  <a:pos x="connsiteX24315" y="connsiteY24315"/>
                </a:cxn>
                <a:cxn ang="0">
                  <a:pos x="connsiteX24316" y="connsiteY24316"/>
                </a:cxn>
                <a:cxn ang="0">
                  <a:pos x="connsiteX24317" y="connsiteY24317"/>
                </a:cxn>
                <a:cxn ang="0">
                  <a:pos x="connsiteX24318" y="connsiteY24318"/>
                </a:cxn>
                <a:cxn ang="0">
                  <a:pos x="connsiteX24319" y="connsiteY24319"/>
                </a:cxn>
                <a:cxn ang="0">
                  <a:pos x="connsiteX24320" y="connsiteY24320"/>
                </a:cxn>
                <a:cxn ang="0">
                  <a:pos x="connsiteX24321" y="connsiteY24321"/>
                </a:cxn>
                <a:cxn ang="0">
                  <a:pos x="connsiteX24322" y="connsiteY24322"/>
                </a:cxn>
                <a:cxn ang="0">
                  <a:pos x="connsiteX24323" y="connsiteY24323"/>
                </a:cxn>
                <a:cxn ang="0">
                  <a:pos x="connsiteX24324" y="connsiteY24324"/>
                </a:cxn>
                <a:cxn ang="0">
                  <a:pos x="connsiteX24325" y="connsiteY24325"/>
                </a:cxn>
                <a:cxn ang="0">
                  <a:pos x="connsiteX24326" y="connsiteY24326"/>
                </a:cxn>
                <a:cxn ang="0">
                  <a:pos x="connsiteX24327" y="connsiteY24327"/>
                </a:cxn>
                <a:cxn ang="0">
                  <a:pos x="connsiteX24328" y="connsiteY24328"/>
                </a:cxn>
                <a:cxn ang="0">
                  <a:pos x="connsiteX24329" y="connsiteY24329"/>
                </a:cxn>
                <a:cxn ang="0">
                  <a:pos x="connsiteX24330" y="connsiteY24330"/>
                </a:cxn>
                <a:cxn ang="0">
                  <a:pos x="connsiteX24331" y="connsiteY24331"/>
                </a:cxn>
                <a:cxn ang="0">
                  <a:pos x="connsiteX24332" y="connsiteY24332"/>
                </a:cxn>
                <a:cxn ang="0">
                  <a:pos x="connsiteX24333" y="connsiteY24333"/>
                </a:cxn>
                <a:cxn ang="0">
                  <a:pos x="connsiteX24334" y="connsiteY24334"/>
                </a:cxn>
                <a:cxn ang="0">
                  <a:pos x="connsiteX24335" y="connsiteY24335"/>
                </a:cxn>
                <a:cxn ang="0">
                  <a:pos x="connsiteX24336" y="connsiteY24336"/>
                </a:cxn>
                <a:cxn ang="0">
                  <a:pos x="connsiteX24337" y="connsiteY24337"/>
                </a:cxn>
                <a:cxn ang="0">
                  <a:pos x="connsiteX24338" y="connsiteY24338"/>
                </a:cxn>
                <a:cxn ang="0">
                  <a:pos x="connsiteX24339" y="connsiteY24339"/>
                </a:cxn>
                <a:cxn ang="0">
                  <a:pos x="connsiteX24340" y="connsiteY24340"/>
                </a:cxn>
                <a:cxn ang="0">
                  <a:pos x="connsiteX24341" y="connsiteY24341"/>
                </a:cxn>
                <a:cxn ang="0">
                  <a:pos x="connsiteX24342" y="connsiteY24342"/>
                </a:cxn>
                <a:cxn ang="0">
                  <a:pos x="connsiteX24343" y="connsiteY24343"/>
                </a:cxn>
                <a:cxn ang="0">
                  <a:pos x="connsiteX24344" y="connsiteY24344"/>
                </a:cxn>
                <a:cxn ang="0">
                  <a:pos x="connsiteX24345" y="connsiteY24345"/>
                </a:cxn>
                <a:cxn ang="0">
                  <a:pos x="connsiteX24346" y="connsiteY24346"/>
                </a:cxn>
                <a:cxn ang="0">
                  <a:pos x="connsiteX24347" y="connsiteY24347"/>
                </a:cxn>
                <a:cxn ang="0">
                  <a:pos x="connsiteX24348" y="connsiteY24348"/>
                </a:cxn>
                <a:cxn ang="0">
                  <a:pos x="connsiteX24349" y="connsiteY24349"/>
                </a:cxn>
                <a:cxn ang="0">
                  <a:pos x="connsiteX24350" y="connsiteY24350"/>
                </a:cxn>
                <a:cxn ang="0">
                  <a:pos x="connsiteX24351" y="connsiteY24351"/>
                </a:cxn>
                <a:cxn ang="0">
                  <a:pos x="connsiteX24352" y="connsiteY24352"/>
                </a:cxn>
                <a:cxn ang="0">
                  <a:pos x="connsiteX24353" y="connsiteY24353"/>
                </a:cxn>
                <a:cxn ang="0">
                  <a:pos x="connsiteX24354" y="connsiteY24354"/>
                </a:cxn>
                <a:cxn ang="0">
                  <a:pos x="connsiteX24355" y="connsiteY24355"/>
                </a:cxn>
                <a:cxn ang="0">
                  <a:pos x="connsiteX24356" y="connsiteY24356"/>
                </a:cxn>
                <a:cxn ang="0">
                  <a:pos x="connsiteX24357" y="connsiteY24357"/>
                </a:cxn>
                <a:cxn ang="0">
                  <a:pos x="connsiteX24358" y="connsiteY24358"/>
                </a:cxn>
                <a:cxn ang="0">
                  <a:pos x="connsiteX24359" y="connsiteY24359"/>
                </a:cxn>
                <a:cxn ang="0">
                  <a:pos x="connsiteX24360" y="connsiteY24360"/>
                </a:cxn>
                <a:cxn ang="0">
                  <a:pos x="connsiteX24361" y="connsiteY24361"/>
                </a:cxn>
                <a:cxn ang="0">
                  <a:pos x="connsiteX24362" y="connsiteY24362"/>
                </a:cxn>
                <a:cxn ang="0">
                  <a:pos x="connsiteX24363" y="connsiteY24363"/>
                </a:cxn>
                <a:cxn ang="0">
                  <a:pos x="connsiteX24364" y="connsiteY24364"/>
                </a:cxn>
                <a:cxn ang="0">
                  <a:pos x="connsiteX24365" y="connsiteY24365"/>
                </a:cxn>
                <a:cxn ang="0">
                  <a:pos x="connsiteX24366" y="connsiteY24366"/>
                </a:cxn>
                <a:cxn ang="0">
                  <a:pos x="connsiteX24367" y="connsiteY24367"/>
                </a:cxn>
                <a:cxn ang="0">
                  <a:pos x="connsiteX24368" y="connsiteY24368"/>
                </a:cxn>
                <a:cxn ang="0">
                  <a:pos x="connsiteX24369" y="connsiteY24369"/>
                </a:cxn>
                <a:cxn ang="0">
                  <a:pos x="connsiteX24370" y="connsiteY24370"/>
                </a:cxn>
                <a:cxn ang="0">
                  <a:pos x="connsiteX24371" y="connsiteY24371"/>
                </a:cxn>
                <a:cxn ang="0">
                  <a:pos x="connsiteX24372" y="connsiteY24372"/>
                </a:cxn>
                <a:cxn ang="0">
                  <a:pos x="connsiteX24373" y="connsiteY24373"/>
                </a:cxn>
                <a:cxn ang="0">
                  <a:pos x="connsiteX24374" y="connsiteY24374"/>
                </a:cxn>
                <a:cxn ang="0">
                  <a:pos x="connsiteX24375" y="connsiteY24375"/>
                </a:cxn>
                <a:cxn ang="0">
                  <a:pos x="connsiteX24376" y="connsiteY24376"/>
                </a:cxn>
                <a:cxn ang="0">
                  <a:pos x="connsiteX24377" y="connsiteY24377"/>
                </a:cxn>
                <a:cxn ang="0">
                  <a:pos x="connsiteX24378" y="connsiteY24378"/>
                </a:cxn>
                <a:cxn ang="0">
                  <a:pos x="connsiteX24379" y="connsiteY24379"/>
                </a:cxn>
                <a:cxn ang="0">
                  <a:pos x="connsiteX24380" y="connsiteY24380"/>
                </a:cxn>
                <a:cxn ang="0">
                  <a:pos x="connsiteX24381" y="connsiteY24381"/>
                </a:cxn>
                <a:cxn ang="0">
                  <a:pos x="connsiteX24382" y="connsiteY24382"/>
                </a:cxn>
                <a:cxn ang="0">
                  <a:pos x="connsiteX24383" y="connsiteY24383"/>
                </a:cxn>
                <a:cxn ang="0">
                  <a:pos x="connsiteX24384" y="connsiteY24384"/>
                </a:cxn>
                <a:cxn ang="0">
                  <a:pos x="connsiteX24385" y="connsiteY24385"/>
                </a:cxn>
                <a:cxn ang="0">
                  <a:pos x="connsiteX24386" y="connsiteY24386"/>
                </a:cxn>
                <a:cxn ang="0">
                  <a:pos x="connsiteX24387" y="connsiteY24387"/>
                </a:cxn>
                <a:cxn ang="0">
                  <a:pos x="connsiteX24388" y="connsiteY24388"/>
                </a:cxn>
                <a:cxn ang="0">
                  <a:pos x="connsiteX24389" y="connsiteY24389"/>
                </a:cxn>
                <a:cxn ang="0">
                  <a:pos x="connsiteX24390" y="connsiteY24390"/>
                </a:cxn>
                <a:cxn ang="0">
                  <a:pos x="connsiteX24391" y="connsiteY24391"/>
                </a:cxn>
                <a:cxn ang="0">
                  <a:pos x="connsiteX24392" y="connsiteY24392"/>
                </a:cxn>
                <a:cxn ang="0">
                  <a:pos x="connsiteX24393" y="connsiteY24393"/>
                </a:cxn>
                <a:cxn ang="0">
                  <a:pos x="connsiteX24394" y="connsiteY24394"/>
                </a:cxn>
                <a:cxn ang="0">
                  <a:pos x="connsiteX24395" y="connsiteY24395"/>
                </a:cxn>
                <a:cxn ang="0">
                  <a:pos x="connsiteX24396" y="connsiteY24396"/>
                </a:cxn>
                <a:cxn ang="0">
                  <a:pos x="connsiteX24397" y="connsiteY24397"/>
                </a:cxn>
                <a:cxn ang="0">
                  <a:pos x="connsiteX24398" y="connsiteY24398"/>
                </a:cxn>
                <a:cxn ang="0">
                  <a:pos x="connsiteX24399" y="connsiteY24399"/>
                </a:cxn>
                <a:cxn ang="0">
                  <a:pos x="connsiteX24400" y="connsiteY24400"/>
                </a:cxn>
                <a:cxn ang="0">
                  <a:pos x="connsiteX24401" y="connsiteY24401"/>
                </a:cxn>
                <a:cxn ang="0">
                  <a:pos x="connsiteX24402" y="connsiteY24402"/>
                </a:cxn>
                <a:cxn ang="0">
                  <a:pos x="connsiteX24403" y="connsiteY24403"/>
                </a:cxn>
                <a:cxn ang="0">
                  <a:pos x="connsiteX24404" y="connsiteY24404"/>
                </a:cxn>
                <a:cxn ang="0">
                  <a:pos x="connsiteX24405" y="connsiteY24405"/>
                </a:cxn>
                <a:cxn ang="0">
                  <a:pos x="connsiteX24406" y="connsiteY24406"/>
                </a:cxn>
                <a:cxn ang="0">
                  <a:pos x="connsiteX24407" y="connsiteY24407"/>
                </a:cxn>
                <a:cxn ang="0">
                  <a:pos x="connsiteX24408" y="connsiteY24408"/>
                </a:cxn>
                <a:cxn ang="0">
                  <a:pos x="connsiteX24409" y="connsiteY24409"/>
                </a:cxn>
                <a:cxn ang="0">
                  <a:pos x="connsiteX24410" y="connsiteY24410"/>
                </a:cxn>
                <a:cxn ang="0">
                  <a:pos x="connsiteX24411" y="connsiteY24411"/>
                </a:cxn>
                <a:cxn ang="0">
                  <a:pos x="connsiteX24412" y="connsiteY24412"/>
                </a:cxn>
                <a:cxn ang="0">
                  <a:pos x="connsiteX24413" y="connsiteY24413"/>
                </a:cxn>
                <a:cxn ang="0">
                  <a:pos x="connsiteX24414" y="connsiteY24414"/>
                </a:cxn>
                <a:cxn ang="0">
                  <a:pos x="connsiteX24415" y="connsiteY24415"/>
                </a:cxn>
                <a:cxn ang="0">
                  <a:pos x="connsiteX24416" y="connsiteY24416"/>
                </a:cxn>
                <a:cxn ang="0">
                  <a:pos x="connsiteX24417" y="connsiteY24417"/>
                </a:cxn>
                <a:cxn ang="0">
                  <a:pos x="connsiteX24418" y="connsiteY24418"/>
                </a:cxn>
                <a:cxn ang="0">
                  <a:pos x="connsiteX24419" y="connsiteY24419"/>
                </a:cxn>
                <a:cxn ang="0">
                  <a:pos x="connsiteX24420" y="connsiteY24420"/>
                </a:cxn>
                <a:cxn ang="0">
                  <a:pos x="connsiteX24421" y="connsiteY24421"/>
                </a:cxn>
                <a:cxn ang="0">
                  <a:pos x="connsiteX24422" y="connsiteY24422"/>
                </a:cxn>
                <a:cxn ang="0">
                  <a:pos x="connsiteX24423" y="connsiteY24423"/>
                </a:cxn>
                <a:cxn ang="0">
                  <a:pos x="connsiteX24424" y="connsiteY24424"/>
                </a:cxn>
                <a:cxn ang="0">
                  <a:pos x="connsiteX24425" y="connsiteY24425"/>
                </a:cxn>
                <a:cxn ang="0">
                  <a:pos x="connsiteX24426" y="connsiteY24426"/>
                </a:cxn>
                <a:cxn ang="0">
                  <a:pos x="connsiteX24427" y="connsiteY24427"/>
                </a:cxn>
                <a:cxn ang="0">
                  <a:pos x="connsiteX24428" y="connsiteY24428"/>
                </a:cxn>
                <a:cxn ang="0">
                  <a:pos x="connsiteX24429" y="connsiteY24429"/>
                </a:cxn>
                <a:cxn ang="0">
                  <a:pos x="connsiteX24430" y="connsiteY24430"/>
                </a:cxn>
                <a:cxn ang="0">
                  <a:pos x="connsiteX24431" y="connsiteY24431"/>
                </a:cxn>
                <a:cxn ang="0">
                  <a:pos x="connsiteX24432" y="connsiteY24432"/>
                </a:cxn>
                <a:cxn ang="0">
                  <a:pos x="connsiteX24433" y="connsiteY24433"/>
                </a:cxn>
                <a:cxn ang="0">
                  <a:pos x="connsiteX24434" y="connsiteY24434"/>
                </a:cxn>
                <a:cxn ang="0">
                  <a:pos x="connsiteX24435" y="connsiteY24435"/>
                </a:cxn>
                <a:cxn ang="0">
                  <a:pos x="connsiteX24436" y="connsiteY24436"/>
                </a:cxn>
                <a:cxn ang="0">
                  <a:pos x="connsiteX24437" y="connsiteY24437"/>
                </a:cxn>
                <a:cxn ang="0">
                  <a:pos x="connsiteX24438" y="connsiteY24438"/>
                </a:cxn>
                <a:cxn ang="0">
                  <a:pos x="connsiteX24439" y="connsiteY24439"/>
                </a:cxn>
                <a:cxn ang="0">
                  <a:pos x="connsiteX24440" y="connsiteY24440"/>
                </a:cxn>
                <a:cxn ang="0">
                  <a:pos x="connsiteX24441" y="connsiteY24441"/>
                </a:cxn>
                <a:cxn ang="0">
                  <a:pos x="connsiteX24442" y="connsiteY24442"/>
                </a:cxn>
                <a:cxn ang="0">
                  <a:pos x="connsiteX24443" y="connsiteY24443"/>
                </a:cxn>
                <a:cxn ang="0">
                  <a:pos x="connsiteX24444" y="connsiteY24444"/>
                </a:cxn>
                <a:cxn ang="0">
                  <a:pos x="connsiteX24445" y="connsiteY24445"/>
                </a:cxn>
                <a:cxn ang="0">
                  <a:pos x="connsiteX24446" y="connsiteY24446"/>
                </a:cxn>
                <a:cxn ang="0">
                  <a:pos x="connsiteX24447" y="connsiteY24447"/>
                </a:cxn>
                <a:cxn ang="0">
                  <a:pos x="connsiteX24448" y="connsiteY24448"/>
                </a:cxn>
                <a:cxn ang="0">
                  <a:pos x="connsiteX24449" y="connsiteY24449"/>
                </a:cxn>
                <a:cxn ang="0">
                  <a:pos x="connsiteX24450" y="connsiteY24450"/>
                </a:cxn>
                <a:cxn ang="0">
                  <a:pos x="connsiteX24451" y="connsiteY24451"/>
                </a:cxn>
                <a:cxn ang="0">
                  <a:pos x="connsiteX24452" y="connsiteY24452"/>
                </a:cxn>
                <a:cxn ang="0">
                  <a:pos x="connsiteX24453" y="connsiteY24453"/>
                </a:cxn>
                <a:cxn ang="0">
                  <a:pos x="connsiteX24454" y="connsiteY24454"/>
                </a:cxn>
                <a:cxn ang="0">
                  <a:pos x="connsiteX24455" y="connsiteY24455"/>
                </a:cxn>
                <a:cxn ang="0">
                  <a:pos x="connsiteX24456" y="connsiteY24456"/>
                </a:cxn>
                <a:cxn ang="0">
                  <a:pos x="connsiteX24457" y="connsiteY24457"/>
                </a:cxn>
                <a:cxn ang="0">
                  <a:pos x="connsiteX24458" y="connsiteY24458"/>
                </a:cxn>
                <a:cxn ang="0">
                  <a:pos x="connsiteX24459" y="connsiteY24459"/>
                </a:cxn>
                <a:cxn ang="0">
                  <a:pos x="connsiteX24460" y="connsiteY24460"/>
                </a:cxn>
                <a:cxn ang="0">
                  <a:pos x="connsiteX24461" y="connsiteY24461"/>
                </a:cxn>
                <a:cxn ang="0">
                  <a:pos x="connsiteX24462" y="connsiteY24462"/>
                </a:cxn>
                <a:cxn ang="0">
                  <a:pos x="connsiteX24463" y="connsiteY24463"/>
                </a:cxn>
                <a:cxn ang="0">
                  <a:pos x="connsiteX24464" y="connsiteY24464"/>
                </a:cxn>
                <a:cxn ang="0">
                  <a:pos x="connsiteX24465" y="connsiteY24465"/>
                </a:cxn>
                <a:cxn ang="0">
                  <a:pos x="connsiteX24466" y="connsiteY24466"/>
                </a:cxn>
                <a:cxn ang="0">
                  <a:pos x="connsiteX24467" y="connsiteY24467"/>
                </a:cxn>
                <a:cxn ang="0">
                  <a:pos x="connsiteX24468" y="connsiteY24468"/>
                </a:cxn>
                <a:cxn ang="0">
                  <a:pos x="connsiteX24469" y="connsiteY24469"/>
                </a:cxn>
                <a:cxn ang="0">
                  <a:pos x="connsiteX24470" y="connsiteY24470"/>
                </a:cxn>
                <a:cxn ang="0">
                  <a:pos x="connsiteX24471" y="connsiteY24471"/>
                </a:cxn>
                <a:cxn ang="0">
                  <a:pos x="connsiteX24472" y="connsiteY24472"/>
                </a:cxn>
                <a:cxn ang="0">
                  <a:pos x="connsiteX24473" y="connsiteY24473"/>
                </a:cxn>
                <a:cxn ang="0">
                  <a:pos x="connsiteX24474" y="connsiteY24474"/>
                </a:cxn>
                <a:cxn ang="0">
                  <a:pos x="connsiteX24475" y="connsiteY24475"/>
                </a:cxn>
                <a:cxn ang="0">
                  <a:pos x="connsiteX24476" y="connsiteY24476"/>
                </a:cxn>
                <a:cxn ang="0">
                  <a:pos x="connsiteX24477" y="connsiteY24477"/>
                </a:cxn>
                <a:cxn ang="0">
                  <a:pos x="connsiteX24478" y="connsiteY24478"/>
                </a:cxn>
                <a:cxn ang="0">
                  <a:pos x="connsiteX24479" y="connsiteY24479"/>
                </a:cxn>
                <a:cxn ang="0">
                  <a:pos x="connsiteX24480" y="connsiteY24480"/>
                </a:cxn>
                <a:cxn ang="0">
                  <a:pos x="connsiteX24481" y="connsiteY24481"/>
                </a:cxn>
                <a:cxn ang="0">
                  <a:pos x="connsiteX24482" y="connsiteY24482"/>
                </a:cxn>
                <a:cxn ang="0">
                  <a:pos x="connsiteX24483" y="connsiteY24483"/>
                </a:cxn>
                <a:cxn ang="0">
                  <a:pos x="connsiteX24484" y="connsiteY24484"/>
                </a:cxn>
                <a:cxn ang="0">
                  <a:pos x="connsiteX24485" y="connsiteY24485"/>
                </a:cxn>
                <a:cxn ang="0">
                  <a:pos x="connsiteX24486" y="connsiteY24486"/>
                </a:cxn>
                <a:cxn ang="0">
                  <a:pos x="connsiteX24487" y="connsiteY24487"/>
                </a:cxn>
                <a:cxn ang="0">
                  <a:pos x="connsiteX24488" y="connsiteY24488"/>
                </a:cxn>
                <a:cxn ang="0">
                  <a:pos x="connsiteX24489" y="connsiteY24489"/>
                </a:cxn>
                <a:cxn ang="0">
                  <a:pos x="connsiteX24490" y="connsiteY24490"/>
                </a:cxn>
                <a:cxn ang="0">
                  <a:pos x="connsiteX24491" y="connsiteY24491"/>
                </a:cxn>
                <a:cxn ang="0">
                  <a:pos x="connsiteX24492" y="connsiteY24492"/>
                </a:cxn>
                <a:cxn ang="0">
                  <a:pos x="connsiteX24493" y="connsiteY24493"/>
                </a:cxn>
                <a:cxn ang="0">
                  <a:pos x="connsiteX24494" y="connsiteY24494"/>
                </a:cxn>
                <a:cxn ang="0">
                  <a:pos x="connsiteX24495" y="connsiteY24495"/>
                </a:cxn>
                <a:cxn ang="0">
                  <a:pos x="connsiteX24496" y="connsiteY24496"/>
                </a:cxn>
                <a:cxn ang="0">
                  <a:pos x="connsiteX24497" y="connsiteY24497"/>
                </a:cxn>
                <a:cxn ang="0">
                  <a:pos x="connsiteX24498" y="connsiteY24498"/>
                </a:cxn>
                <a:cxn ang="0">
                  <a:pos x="connsiteX24499" y="connsiteY24499"/>
                </a:cxn>
                <a:cxn ang="0">
                  <a:pos x="connsiteX24500" y="connsiteY24500"/>
                </a:cxn>
                <a:cxn ang="0">
                  <a:pos x="connsiteX24501" y="connsiteY24501"/>
                </a:cxn>
                <a:cxn ang="0">
                  <a:pos x="connsiteX24502" y="connsiteY24502"/>
                </a:cxn>
                <a:cxn ang="0">
                  <a:pos x="connsiteX24503" y="connsiteY24503"/>
                </a:cxn>
                <a:cxn ang="0">
                  <a:pos x="connsiteX24504" y="connsiteY24504"/>
                </a:cxn>
                <a:cxn ang="0">
                  <a:pos x="connsiteX24505" y="connsiteY24505"/>
                </a:cxn>
                <a:cxn ang="0">
                  <a:pos x="connsiteX24506" y="connsiteY24506"/>
                </a:cxn>
                <a:cxn ang="0">
                  <a:pos x="connsiteX24507" y="connsiteY24507"/>
                </a:cxn>
                <a:cxn ang="0">
                  <a:pos x="connsiteX24508" y="connsiteY24508"/>
                </a:cxn>
                <a:cxn ang="0">
                  <a:pos x="connsiteX24509" y="connsiteY24509"/>
                </a:cxn>
                <a:cxn ang="0">
                  <a:pos x="connsiteX24510" y="connsiteY24510"/>
                </a:cxn>
                <a:cxn ang="0">
                  <a:pos x="connsiteX24511" y="connsiteY24511"/>
                </a:cxn>
                <a:cxn ang="0">
                  <a:pos x="connsiteX24512" y="connsiteY24512"/>
                </a:cxn>
                <a:cxn ang="0">
                  <a:pos x="connsiteX24513" y="connsiteY24513"/>
                </a:cxn>
                <a:cxn ang="0">
                  <a:pos x="connsiteX24514" y="connsiteY24514"/>
                </a:cxn>
                <a:cxn ang="0">
                  <a:pos x="connsiteX24515" y="connsiteY24515"/>
                </a:cxn>
                <a:cxn ang="0">
                  <a:pos x="connsiteX24516" y="connsiteY24516"/>
                </a:cxn>
                <a:cxn ang="0">
                  <a:pos x="connsiteX24517" y="connsiteY24517"/>
                </a:cxn>
                <a:cxn ang="0">
                  <a:pos x="connsiteX24518" y="connsiteY24518"/>
                </a:cxn>
                <a:cxn ang="0">
                  <a:pos x="connsiteX24519" y="connsiteY24519"/>
                </a:cxn>
                <a:cxn ang="0">
                  <a:pos x="connsiteX24520" y="connsiteY24520"/>
                </a:cxn>
                <a:cxn ang="0">
                  <a:pos x="connsiteX24521" y="connsiteY24521"/>
                </a:cxn>
                <a:cxn ang="0">
                  <a:pos x="connsiteX24522" y="connsiteY24522"/>
                </a:cxn>
                <a:cxn ang="0">
                  <a:pos x="connsiteX24523" y="connsiteY24523"/>
                </a:cxn>
                <a:cxn ang="0">
                  <a:pos x="connsiteX24524" y="connsiteY24524"/>
                </a:cxn>
                <a:cxn ang="0">
                  <a:pos x="connsiteX24525" y="connsiteY24525"/>
                </a:cxn>
                <a:cxn ang="0">
                  <a:pos x="connsiteX24526" y="connsiteY24526"/>
                </a:cxn>
                <a:cxn ang="0">
                  <a:pos x="connsiteX24527" y="connsiteY24527"/>
                </a:cxn>
                <a:cxn ang="0">
                  <a:pos x="connsiteX24528" y="connsiteY24528"/>
                </a:cxn>
                <a:cxn ang="0">
                  <a:pos x="connsiteX24529" y="connsiteY24529"/>
                </a:cxn>
                <a:cxn ang="0">
                  <a:pos x="connsiteX24530" y="connsiteY24530"/>
                </a:cxn>
                <a:cxn ang="0">
                  <a:pos x="connsiteX24531" y="connsiteY24531"/>
                </a:cxn>
                <a:cxn ang="0">
                  <a:pos x="connsiteX24532" y="connsiteY24532"/>
                </a:cxn>
                <a:cxn ang="0">
                  <a:pos x="connsiteX24533" y="connsiteY24533"/>
                </a:cxn>
                <a:cxn ang="0">
                  <a:pos x="connsiteX24534" y="connsiteY24534"/>
                </a:cxn>
                <a:cxn ang="0">
                  <a:pos x="connsiteX24535" y="connsiteY24535"/>
                </a:cxn>
                <a:cxn ang="0">
                  <a:pos x="connsiteX24536" y="connsiteY24536"/>
                </a:cxn>
                <a:cxn ang="0">
                  <a:pos x="connsiteX24537" y="connsiteY24537"/>
                </a:cxn>
                <a:cxn ang="0">
                  <a:pos x="connsiteX24538" y="connsiteY24538"/>
                </a:cxn>
                <a:cxn ang="0">
                  <a:pos x="connsiteX24539" y="connsiteY24539"/>
                </a:cxn>
                <a:cxn ang="0">
                  <a:pos x="connsiteX24540" y="connsiteY24540"/>
                </a:cxn>
                <a:cxn ang="0">
                  <a:pos x="connsiteX24541" y="connsiteY24541"/>
                </a:cxn>
                <a:cxn ang="0">
                  <a:pos x="connsiteX24542" y="connsiteY24542"/>
                </a:cxn>
                <a:cxn ang="0">
                  <a:pos x="connsiteX24543" y="connsiteY24543"/>
                </a:cxn>
                <a:cxn ang="0">
                  <a:pos x="connsiteX24544" y="connsiteY24544"/>
                </a:cxn>
                <a:cxn ang="0">
                  <a:pos x="connsiteX24545" y="connsiteY24545"/>
                </a:cxn>
                <a:cxn ang="0">
                  <a:pos x="connsiteX24546" y="connsiteY24546"/>
                </a:cxn>
                <a:cxn ang="0">
                  <a:pos x="connsiteX24547" y="connsiteY24547"/>
                </a:cxn>
                <a:cxn ang="0">
                  <a:pos x="connsiteX24548" y="connsiteY24548"/>
                </a:cxn>
                <a:cxn ang="0">
                  <a:pos x="connsiteX24549" y="connsiteY24549"/>
                </a:cxn>
                <a:cxn ang="0">
                  <a:pos x="connsiteX24550" y="connsiteY24550"/>
                </a:cxn>
                <a:cxn ang="0">
                  <a:pos x="connsiteX24551" y="connsiteY24551"/>
                </a:cxn>
                <a:cxn ang="0">
                  <a:pos x="connsiteX24552" y="connsiteY24552"/>
                </a:cxn>
                <a:cxn ang="0">
                  <a:pos x="connsiteX24553" y="connsiteY24553"/>
                </a:cxn>
                <a:cxn ang="0">
                  <a:pos x="connsiteX24554" y="connsiteY24554"/>
                </a:cxn>
                <a:cxn ang="0">
                  <a:pos x="connsiteX24555" y="connsiteY24555"/>
                </a:cxn>
                <a:cxn ang="0">
                  <a:pos x="connsiteX24556" y="connsiteY24556"/>
                </a:cxn>
                <a:cxn ang="0">
                  <a:pos x="connsiteX24557" y="connsiteY24557"/>
                </a:cxn>
                <a:cxn ang="0">
                  <a:pos x="connsiteX24558" y="connsiteY24558"/>
                </a:cxn>
                <a:cxn ang="0">
                  <a:pos x="connsiteX24559" y="connsiteY24559"/>
                </a:cxn>
                <a:cxn ang="0">
                  <a:pos x="connsiteX24560" y="connsiteY24560"/>
                </a:cxn>
                <a:cxn ang="0">
                  <a:pos x="connsiteX24561" y="connsiteY24561"/>
                </a:cxn>
                <a:cxn ang="0">
                  <a:pos x="connsiteX24562" y="connsiteY24562"/>
                </a:cxn>
                <a:cxn ang="0">
                  <a:pos x="connsiteX24563" y="connsiteY24563"/>
                </a:cxn>
                <a:cxn ang="0">
                  <a:pos x="connsiteX24564" y="connsiteY24564"/>
                </a:cxn>
                <a:cxn ang="0">
                  <a:pos x="connsiteX24565" y="connsiteY24565"/>
                </a:cxn>
                <a:cxn ang="0">
                  <a:pos x="connsiteX24566" y="connsiteY24566"/>
                </a:cxn>
                <a:cxn ang="0">
                  <a:pos x="connsiteX24567" y="connsiteY24567"/>
                </a:cxn>
                <a:cxn ang="0">
                  <a:pos x="connsiteX24568" y="connsiteY24568"/>
                </a:cxn>
                <a:cxn ang="0">
                  <a:pos x="connsiteX24569" y="connsiteY24569"/>
                </a:cxn>
                <a:cxn ang="0">
                  <a:pos x="connsiteX24570" y="connsiteY24570"/>
                </a:cxn>
                <a:cxn ang="0">
                  <a:pos x="connsiteX24571" y="connsiteY24571"/>
                </a:cxn>
                <a:cxn ang="0">
                  <a:pos x="connsiteX24572" y="connsiteY24572"/>
                </a:cxn>
                <a:cxn ang="0">
                  <a:pos x="connsiteX24573" y="connsiteY24573"/>
                </a:cxn>
                <a:cxn ang="0">
                  <a:pos x="connsiteX24574" y="connsiteY24574"/>
                </a:cxn>
                <a:cxn ang="0">
                  <a:pos x="connsiteX24575" y="connsiteY24575"/>
                </a:cxn>
                <a:cxn ang="0">
                  <a:pos x="connsiteX24576" y="connsiteY24576"/>
                </a:cxn>
                <a:cxn ang="0">
                  <a:pos x="connsiteX24577" y="connsiteY24577"/>
                </a:cxn>
                <a:cxn ang="0">
                  <a:pos x="connsiteX24578" y="connsiteY24578"/>
                </a:cxn>
                <a:cxn ang="0">
                  <a:pos x="connsiteX24579" y="connsiteY24579"/>
                </a:cxn>
                <a:cxn ang="0">
                  <a:pos x="connsiteX24580" y="connsiteY24580"/>
                </a:cxn>
                <a:cxn ang="0">
                  <a:pos x="connsiteX24581" y="connsiteY24581"/>
                </a:cxn>
                <a:cxn ang="0">
                  <a:pos x="connsiteX24582" y="connsiteY24582"/>
                </a:cxn>
                <a:cxn ang="0">
                  <a:pos x="connsiteX24583" y="connsiteY24583"/>
                </a:cxn>
                <a:cxn ang="0">
                  <a:pos x="connsiteX24584" y="connsiteY24584"/>
                </a:cxn>
                <a:cxn ang="0">
                  <a:pos x="connsiteX24585" y="connsiteY24585"/>
                </a:cxn>
                <a:cxn ang="0">
                  <a:pos x="connsiteX24586" y="connsiteY24586"/>
                </a:cxn>
                <a:cxn ang="0">
                  <a:pos x="connsiteX24587" y="connsiteY24587"/>
                </a:cxn>
                <a:cxn ang="0">
                  <a:pos x="connsiteX24588" y="connsiteY24588"/>
                </a:cxn>
                <a:cxn ang="0">
                  <a:pos x="connsiteX24589" y="connsiteY24589"/>
                </a:cxn>
                <a:cxn ang="0">
                  <a:pos x="connsiteX24590" y="connsiteY24590"/>
                </a:cxn>
                <a:cxn ang="0">
                  <a:pos x="connsiteX24591" y="connsiteY24591"/>
                </a:cxn>
                <a:cxn ang="0">
                  <a:pos x="connsiteX24592" y="connsiteY24592"/>
                </a:cxn>
                <a:cxn ang="0">
                  <a:pos x="connsiteX24593" y="connsiteY24593"/>
                </a:cxn>
                <a:cxn ang="0">
                  <a:pos x="connsiteX24594" y="connsiteY24594"/>
                </a:cxn>
                <a:cxn ang="0">
                  <a:pos x="connsiteX24595" y="connsiteY24595"/>
                </a:cxn>
                <a:cxn ang="0">
                  <a:pos x="connsiteX24596" y="connsiteY24596"/>
                </a:cxn>
                <a:cxn ang="0">
                  <a:pos x="connsiteX24597" y="connsiteY24597"/>
                </a:cxn>
                <a:cxn ang="0">
                  <a:pos x="connsiteX24598" y="connsiteY24598"/>
                </a:cxn>
                <a:cxn ang="0">
                  <a:pos x="connsiteX24599" y="connsiteY24599"/>
                </a:cxn>
                <a:cxn ang="0">
                  <a:pos x="connsiteX24600" y="connsiteY24600"/>
                </a:cxn>
                <a:cxn ang="0">
                  <a:pos x="connsiteX24601" y="connsiteY24601"/>
                </a:cxn>
                <a:cxn ang="0">
                  <a:pos x="connsiteX24602" y="connsiteY24602"/>
                </a:cxn>
                <a:cxn ang="0">
                  <a:pos x="connsiteX24603" y="connsiteY24603"/>
                </a:cxn>
                <a:cxn ang="0">
                  <a:pos x="connsiteX24604" y="connsiteY24604"/>
                </a:cxn>
                <a:cxn ang="0">
                  <a:pos x="connsiteX24605" y="connsiteY24605"/>
                </a:cxn>
                <a:cxn ang="0">
                  <a:pos x="connsiteX24606" y="connsiteY24606"/>
                </a:cxn>
                <a:cxn ang="0">
                  <a:pos x="connsiteX24607" y="connsiteY24607"/>
                </a:cxn>
                <a:cxn ang="0">
                  <a:pos x="connsiteX24608" y="connsiteY24608"/>
                </a:cxn>
                <a:cxn ang="0">
                  <a:pos x="connsiteX24609" y="connsiteY24609"/>
                </a:cxn>
                <a:cxn ang="0">
                  <a:pos x="connsiteX24610" y="connsiteY24610"/>
                </a:cxn>
                <a:cxn ang="0">
                  <a:pos x="connsiteX24611" y="connsiteY24611"/>
                </a:cxn>
                <a:cxn ang="0">
                  <a:pos x="connsiteX24612" y="connsiteY24612"/>
                </a:cxn>
                <a:cxn ang="0">
                  <a:pos x="connsiteX24613" y="connsiteY24613"/>
                </a:cxn>
                <a:cxn ang="0">
                  <a:pos x="connsiteX24614" y="connsiteY24614"/>
                </a:cxn>
                <a:cxn ang="0">
                  <a:pos x="connsiteX24615" y="connsiteY24615"/>
                </a:cxn>
                <a:cxn ang="0">
                  <a:pos x="connsiteX24616" y="connsiteY24616"/>
                </a:cxn>
                <a:cxn ang="0">
                  <a:pos x="connsiteX24617" y="connsiteY24617"/>
                </a:cxn>
                <a:cxn ang="0">
                  <a:pos x="connsiteX24618" y="connsiteY24618"/>
                </a:cxn>
                <a:cxn ang="0">
                  <a:pos x="connsiteX24619" y="connsiteY24619"/>
                </a:cxn>
                <a:cxn ang="0">
                  <a:pos x="connsiteX24620" y="connsiteY24620"/>
                </a:cxn>
                <a:cxn ang="0">
                  <a:pos x="connsiteX24621" y="connsiteY24621"/>
                </a:cxn>
                <a:cxn ang="0">
                  <a:pos x="connsiteX24622" y="connsiteY24622"/>
                </a:cxn>
                <a:cxn ang="0">
                  <a:pos x="connsiteX24623" y="connsiteY24623"/>
                </a:cxn>
                <a:cxn ang="0">
                  <a:pos x="connsiteX24624" y="connsiteY24624"/>
                </a:cxn>
                <a:cxn ang="0">
                  <a:pos x="connsiteX24625" y="connsiteY24625"/>
                </a:cxn>
                <a:cxn ang="0">
                  <a:pos x="connsiteX24626" y="connsiteY24626"/>
                </a:cxn>
                <a:cxn ang="0">
                  <a:pos x="connsiteX24627" y="connsiteY24627"/>
                </a:cxn>
                <a:cxn ang="0">
                  <a:pos x="connsiteX24628" y="connsiteY24628"/>
                </a:cxn>
                <a:cxn ang="0">
                  <a:pos x="connsiteX24629" y="connsiteY24629"/>
                </a:cxn>
                <a:cxn ang="0">
                  <a:pos x="connsiteX24630" y="connsiteY24630"/>
                </a:cxn>
                <a:cxn ang="0">
                  <a:pos x="connsiteX24631" y="connsiteY24631"/>
                </a:cxn>
                <a:cxn ang="0">
                  <a:pos x="connsiteX24632" y="connsiteY24632"/>
                </a:cxn>
                <a:cxn ang="0">
                  <a:pos x="connsiteX24633" y="connsiteY24633"/>
                </a:cxn>
                <a:cxn ang="0">
                  <a:pos x="connsiteX24634" y="connsiteY24634"/>
                </a:cxn>
                <a:cxn ang="0">
                  <a:pos x="connsiteX24635" y="connsiteY24635"/>
                </a:cxn>
                <a:cxn ang="0">
                  <a:pos x="connsiteX24636" y="connsiteY24636"/>
                </a:cxn>
                <a:cxn ang="0">
                  <a:pos x="connsiteX24637" y="connsiteY24637"/>
                </a:cxn>
                <a:cxn ang="0">
                  <a:pos x="connsiteX24638" y="connsiteY24638"/>
                </a:cxn>
                <a:cxn ang="0">
                  <a:pos x="connsiteX24639" y="connsiteY24639"/>
                </a:cxn>
                <a:cxn ang="0">
                  <a:pos x="connsiteX24640" y="connsiteY24640"/>
                </a:cxn>
                <a:cxn ang="0">
                  <a:pos x="connsiteX24641" y="connsiteY24641"/>
                </a:cxn>
                <a:cxn ang="0">
                  <a:pos x="connsiteX24642" y="connsiteY24642"/>
                </a:cxn>
                <a:cxn ang="0">
                  <a:pos x="connsiteX24643" y="connsiteY24643"/>
                </a:cxn>
                <a:cxn ang="0">
                  <a:pos x="connsiteX24644" y="connsiteY24644"/>
                </a:cxn>
                <a:cxn ang="0">
                  <a:pos x="connsiteX24645" y="connsiteY24645"/>
                </a:cxn>
                <a:cxn ang="0">
                  <a:pos x="connsiteX24646" y="connsiteY24646"/>
                </a:cxn>
                <a:cxn ang="0">
                  <a:pos x="connsiteX24647" y="connsiteY24647"/>
                </a:cxn>
                <a:cxn ang="0">
                  <a:pos x="connsiteX24648" y="connsiteY24648"/>
                </a:cxn>
                <a:cxn ang="0">
                  <a:pos x="connsiteX24649" y="connsiteY24649"/>
                </a:cxn>
                <a:cxn ang="0">
                  <a:pos x="connsiteX24650" y="connsiteY24650"/>
                </a:cxn>
                <a:cxn ang="0">
                  <a:pos x="connsiteX24651" y="connsiteY24651"/>
                </a:cxn>
                <a:cxn ang="0">
                  <a:pos x="connsiteX24652" y="connsiteY24652"/>
                </a:cxn>
                <a:cxn ang="0">
                  <a:pos x="connsiteX24653" y="connsiteY24653"/>
                </a:cxn>
                <a:cxn ang="0">
                  <a:pos x="connsiteX24654" y="connsiteY24654"/>
                </a:cxn>
                <a:cxn ang="0">
                  <a:pos x="connsiteX24655" y="connsiteY24655"/>
                </a:cxn>
                <a:cxn ang="0">
                  <a:pos x="connsiteX24656" y="connsiteY24656"/>
                </a:cxn>
                <a:cxn ang="0">
                  <a:pos x="connsiteX24657" y="connsiteY24657"/>
                </a:cxn>
                <a:cxn ang="0">
                  <a:pos x="connsiteX24658" y="connsiteY24658"/>
                </a:cxn>
                <a:cxn ang="0">
                  <a:pos x="connsiteX24659" y="connsiteY24659"/>
                </a:cxn>
                <a:cxn ang="0">
                  <a:pos x="connsiteX24660" y="connsiteY24660"/>
                </a:cxn>
                <a:cxn ang="0">
                  <a:pos x="connsiteX24661" y="connsiteY24661"/>
                </a:cxn>
                <a:cxn ang="0">
                  <a:pos x="connsiteX24662" y="connsiteY24662"/>
                </a:cxn>
                <a:cxn ang="0">
                  <a:pos x="connsiteX24663" y="connsiteY24663"/>
                </a:cxn>
                <a:cxn ang="0">
                  <a:pos x="connsiteX24664" y="connsiteY24664"/>
                </a:cxn>
                <a:cxn ang="0">
                  <a:pos x="connsiteX24665" y="connsiteY24665"/>
                </a:cxn>
                <a:cxn ang="0">
                  <a:pos x="connsiteX24666" y="connsiteY24666"/>
                </a:cxn>
                <a:cxn ang="0">
                  <a:pos x="connsiteX24667" y="connsiteY24667"/>
                </a:cxn>
                <a:cxn ang="0">
                  <a:pos x="connsiteX24668" y="connsiteY24668"/>
                </a:cxn>
                <a:cxn ang="0">
                  <a:pos x="connsiteX24669" y="connsiteY24669"/>
                </a:cxn>
                <a:cxn ang="0">
                  <a:pos x="connsiteX24670" y="connsiteY24670"/>
                </a:cxn>
                <a:cxn ang="0">
                  <a:pos x="connsiteX24671" y="connsiteY24671"/>
                </a:cxn>
                <a:cxn ang="0">
                  <a:pos x="connsiteX24672" y="connsiteY24672"/>
                </a:cxn>
                <a:cxn ang="0">
                  <a:pos x="connsiteX24673" y="connsiteY24673"/>
                </a:cxn>
                <a:cxn ang="0">
                  <a:pos x="connsiteX24674" y="connsiteY24674"/>
                </a:cxn>
                <a:cxn ang="0">
                  <a:pos x="connsiteX24675" y="connsiteY24675"/>
                </a:cxn>
                <a:cxn ang="0">
                  <a:pos x="connsiteX24676" y="connsiteY24676"/>
                </a:cxn>
                <a:cxn ang="0">
                  <a:pos x="connsiteX24677" y="connsiteY24677"/>
                </a:cxn>
                <a:cxn ang="0">
                  <a:pos x="connsiteX24678" y="connsiteY24678"/>
                </a:cxn>
                <a:cxn ang="0">
                  <a:pos x="connsiteX24679" y="connsiteY24679"/>
                </a:cxn>
                <a:cxn ang="0">
                  <a:pos x="connsiteX24680" y="connsiteY24680"/>
                </a:cxn>
                <a:cxn ang="0">
                  <a:pos x="connsiteX24681" y="connsiteY24681"/>
                </a:cxn>
                <a:cxn ang="0">
                  <a:pos x="connsiteX24682" y="connsiteY24682"/>
                </a:cxn>
                <a:cxn ang="0">
                  <a:pos x="connsiteX24683" y="connsiteY24683"/>
                </a:cxn>
                <a:cxn ang="0">
                  <a:pos x="connsiteX24684" y="connsiteY24684"/>
                </a:cxn>
                <a:cxn ang="0">
                  <a:pos x="connsiteX24685" y="connsiteY24685"/>
                </a:cxn>
                <a:cxn ang="0">
                  <a:pos x="connsiteX24686" y="connsiteY24686"/>
                </a:cxn>
                <a:cxn ang="0">
                  <a:pos x="connsiteX24687" y="connsiteY24687"/>
                </a:cxn>
                <a:cxn ang="0">
                  <a:pos x="connsiteX24688" y="connsiteY24688"/>
                </a:cxn>
                <a:cxn ang="0">
                  <a:pos x="connsiteX24689" y="connsiteY24689"/>
                </a:cxn>
                <a:cxn ang="0">
                  <a:pos x="connsiteX24690" y="connsiteY24690"/>
                </a:cxn>
                <a:cxn ang="0">
                  <a:pos x="connsiteX24691" y="connsiteY24691"/>
                </a:cxn>
                <a:cxn ang="0">
                  <a:pos x="connsiteX24692" y="connsiteY24692"/>
                </a:cxn>
                <a:cxn ang="0">
                  <a:pos x="connsiteX24693" y="connsiteY24693"/>
                </a:cxn>
                <a:cxn ang="0">
                  <a:pos x="connsiteX24694" y="connsiteY24694"/>
                </a:cxn>
                <a:cxn ang="0">
                  <a:pos x="connsiteX24695" y="connsiteY24695"/>
                </a:cxn>
                <a:cxn ang="0">
                  <a:pos x="connsiteX24696" y="connsiteY24696"/>
                </a:cxn>
                <a:cxn ang="0">
                  <a:pos x="connsiteX24697" y="connsiteY24697"/>
                </a:cxn>
                <a:cxn ang="0">
                  <a:pos x="connsiteX24698" y="connsiteY24698"/>
                </a:cxn>
                <a:cxn ang="0">
                  <a:pos x="connsiteX24699" y="connsiteY24699"/>
                </a:cxn>
                <a:cxn ang="0">
                  <a:pos x="connsiteX24700" y="connsiteY24700"/>
                </a:cxn>
                <a:cxn ang="0">
                  <a:pos x="connsiteX24701" y="connsiteY24701"/>
                </a:cxn>
                <a:cxn ang="0">
                  <a:pos x="connsiteX24702" y="connsiteY24702"/>
                </a:cxn>
                <a:cxn ang="0">
                  <a:pos x="connsiteX24703" y="connsiteY24703"/>
                </a:cxn>
                <a:cxn ang="0">
                  <a:pos x="connsiteX24704" y="connsiteY24704"/>
                </a:cxn>
                <a:cxn ang="0">
                  <a:pos x="connsiteX24705" y="connsiteY24705"/>
                </a:cxn>
                <a:cxn ang="0">
                  <a:pos x="connsiteX24706" y="connsiteY24706"/>
                </a:cxn>
                <a:cxn ang="0">
                  <a:pos x="connsiteX24707" y="connsiteY24707"/>
                </a:cxn>
                <a:cxn ang="0">
                  <a:pos x="connsiteX24708" y="connsiteY24708"/>
                </a:cxn>
                <a:cxn ang="0">
                  <a:pos x="connsiteX24709" y="connsiteY24709"/>
                </a:cxn>
                <a:cxn ang="0">
                  <a:pos x="connsiteX24710" y="connsiteY24710"/>
                </a:cxn>
                <a:cxn ang="0">
                  <a:pos x="connsiteX24711" y="connsiteY24711"/>
                </a:cxn>
                <a:cxn ang="0">
                  <a:pos x="connsiteX24712" y="connsiteY24712"/>
                </a:cxn>
                <a:cxn ang="0">
                  <a:pos x="connsiteX24713" y="connsiteY24713"/>
                </a:cxn>
                <a:cxn ang="0">
                  <a:pos x="connsiteX24714" y="connsiteY24714"/>
                </a:cxn>
                <a:cxn ang="0">
                  <a:pos x="connsiteX24715" y="connsiteY24715"/>
                </a:cxn>
                <a:cxn ang="0">
                  <a:pos x="connsiteX24716" y="connsiteY24716"/>
                </a:cxn>
                <a:cxn ang="0">
                  <a:pos x="connsiteX24717" y="connsiteY24717"/>
                </a:cxn>
                <a:cxn ang="0">
                  <a:pos x="connsiteX24718" y="connsiteY24718"/>
                </a:cxn>
                <a:cxn ang="0">
                  <a:pos x="connsiteX24719" y="connsiteY24719"/>
                </a:cxn>
                <a:cxn ang="0">
                  <a:pos x="connsiteX24720" y="connsiteY24720"/>
                </a:cxn>
                <a:cxn ang="0">
                  <a:pos x="connsiteX24721" y="connsiteY24721"/>
                </a:cxn>
                <a:cxn ang="0">
                  <a:pos x="connsiteX24722" y="connsiteY24722"/>
                </a:cxn>
                <a:cxn ang="0">
                  <a:pos x="connsiteX24723" y="connsiteY24723"/>
                </a:cxn>
                <a:cxn ang="0">
                  <a:pos x="connsiteX24724" y="connsiteY24724"/>
                </a:cxn>
                <a:cxn ang="0">
                  <a:pos x="connsiteX24725" y="connsiteY24725"/>
                </a:cxn>
                <a:cxn ang="0">
                  <a:pos x="connsiteX24726" y="connsiteY24726"/>
                </a:cxn>
                <a:cxn ang="0">
                  <a:pos x="connsiteX24727" y="connsiteY24727"/>
                </a:cxn>
                <a:cxn ang="0">
                  <a:pos x="connsiteX24728" y="connsiteY24728"/>
                </a:cxn>
                <a:cxn ang="0">
                  <a:pos x="connsiteX24729" y="connsiteY24729"/>
                </a:cxn>
                <a:cxn ang="0">
                  <a:pos x="connsiteX24730" y="connsiteY24730"/>
                </a:cxn>
                <a:cxn ang="0">
                  <a:pos x="connsiteX24731" y="connsiteY24731"/>
                </a:cxn>
                <a:cxn ang="0">
                  <a:pos x="connsiteX24732" y="connsiteY24732"/>
                </a:cxn>
                <a:cxn ang="0">
                  <a:pos x="connsiteX24733" y="connsiteY24733"/>
                </a:cxn>
                <a:cxn ang="0">
                  <a:pos x="connsiteX24734" y="connsiteY24734"/>
                </a:cxn>
                <a:cxn ang="0">
                  <a:pos x="connsiteX24735" y="connsiteY24735"/>
                </a:cxn>
                <a:cxn ang="0">
                  <a:pos x="connsiteX24736" y="connsiteY24736"/>
                </a:cxn>
                <a:cxn ang="0">
                  <a:pos x="connsiteX24737" y="connsiteY24737"/>
                </a:cxn>
                <a:cxn ang="0">
                  <a:pos x="connsiteX24738" y="connsiteY24738"/>
                </a:cxn>
                <a:cxn ang="0">
                  <a:pos x="connsiteX24739" y="connsiteY24739"/>
                </a:cxn>
                <a:cxn ang="0">
                  <a:pos x="connsiteX24740" y="connsiteY24740"/>
                </a:cxn>
                <a:cxn ang="0">
                  <a:pos x="connsiteX24741" y="connsiteY24741"/>
                </a:cxn>
                <a:cxn ang="0">
                  <a:pos x="connsiteX24742" y="connsiteY24742"/>
                </a:cxn>
                <a:cxn ang="0">
                  <a:pos x="connsiteX24743" y="connsiteY24743"/>
                </a:cxn>
                <a:cxn ang="0">
                  <a:pos x="connsiteX24744" y="connsiteY24744"/>
                </a:cxn>
                <a:cxn ang="0">
                  <a:pos x="connsiteX24745" y="connsiteY24745"/>
                </a:cxn>
                <a:cxn ang="0">
                  <a:pos x="connsiteX24746" y="connsiteY24746"/>
                </a:cxn>
                <a:cxn ang="0">
                  <a:pos x="connsiteX24747" y="connsiteY24747"/>
                </a:cxn>
                <a:cxn ang="0">
                  <a:pos x="connsiteX24748" y="connsiteY24748"/>
                </a:cxn>
                <a:cxn ang="0">
                  <a:pos x="connsiteX24749" y="connsiteY24749"/>
                </a:cxn>
                <a:cxn ang="0">
                  <a:pos x="connsiteX24750" y="connsiteY24750"/>
                </a:cxn>
                <a:cxn ang="0">
                  <a:pos x="connsiteX24751" y="connsiteY24751"/>
                </a:cxn>
                <a:cxn ang="0">
                  <a:pos x="connsiteX24752" y="connsiteY24752"/>
                </a:cxn>
                <a:cxn ang="0">
                  <a:pos x="connsiteX24753" y="connsiteY24753"/>
                </a:cxn>
                <a:cxn ang="0">
                  <a:pos x="connsiteX24754" y="connsiteY24754"/>
                </a:cxn>
                <a:cxn ang="0">
                  <a:pos x="connsiteX24755" y="connsiteY24755"/>
                </a:cxn>
                <a:cxn ang="0">
                  <a:pos x="connsiteX24756" y="connsiteY24756"/>
                </a:cxn>
                <a:cxn ang="0">
                  <a:pos x="connsiteX24757" y="connsiteY24757"/>
                </a:cxn>
                <a:cxn ang="0">
                  <a:pos x="connsiteX24758" y="connsiteY24758"/>
                </a:cxn>
                <a:cxn ang="0">
                  <a:pos x="connsiteX24759" y="connsiteY24759"/>
                </a:cxn>
                <a:cxn ang="0">
                  <a:pos x="connsiteX24760" y="connsiteY24760"/>
                </a:cxn>
                <a:cxn ang="0">
                  <a:pos x="connsiteX24761" y="connsiteY24761"/>
                </a:cxn>
                <a:cxn ang="0">
                  <a:pos x="connsiteX24762" y="connsiteY24762"/>
                </a:cxn>
                <a:cxn ang="0">
                  <a:pos x="connsiteX24763" y="connsiteY24763"/>
                </a:cxn>
                <a:cxn ang="0">
                  <a:pos x="connsiteX24764" y="connsiteY24764"/>
                </a:cxn>
                <a:cxn ang="0">
                  <a:pos x="connsiteX24765" y="connsiteY24765"/>
                </a:cxn>
                <a:cxn ang="0">
                  <a:pos x="connsiteX24766" y="connsiteY24766"/>
                </a:cxn>
                <a:cxn ang="0">
                  <a:pos x="connsiteX24767" y="connsiteY24767"/>
                </a:cxn>
                <a:cxn ang="0">
                  <a:pos x="connsiteX24768" y="connsiteY24768"/>
                </a:cxn>
                <a:cxn ang="0">
                  <a:pos x="connsiteX24769" y="connsiteY24769"/>
                </a:cxn>
                <a:cxn ang="0">
                  <a:pos x="connsiteX24770" y="connsiteY24770"/>
                </a:cxn>
                <a:cxn ang="0">
                  <a:pos x="connsiteX24771" y="connsiteY24771"/>
                </a:cxn>
                <a:cxn ang="0">
                  <a:pos x="connsiteX24772" y="connsiteY24772"/>
                </a:cxn>
                <a:cxn ang="0">
                  <a:pos x="connsiteX24773" y="connsiteY24773"/>
                </a:cxn>
                <a:cxn ang="0">
                  <a:pos x="connsiteX24774" y="connsiteY24774"/>
                </a:cxn>
                <a:cxn ang="0">
                  <a:pos x="connsiteX24775" y="connsiteY24775"/>
                </a:cxn>
                <a:cxn ang="0">
                  <a:pos x="connsiteX24776" y="connsiteY24776"/>
                </a:cxn>
                <a:cxn ang="0">
                  <a:pos x="connsiteX24777" y="connsiteY24777"/>
                </a:cxn>
                <a:cxn ang="0">
                  <a:pos x="connsiteX24778" y="connsiteY24778"/>
                </a:cxn>
                <a:cxn ang="0">
                  <a:pos x="connsiteX24779" y="connsiteY24779"/>
                </a:cxn>
                <a:cxn ang="0">
                  <a:pos x="connsiteX24780" y="connsiteY24780"/>
                </a:cxn>
                <a:cxn ang="0">
                  <a:pos x="connsiteX24781" y="connsiteY24781"/>
                </a:cxn>
                <a:cxn ang="0">
                  <a:pos x="connsiteX24782" y="connsiteY24782"/>
                </a:cxn>
                <a:cxn ang="0">
                  <a:pos x="connsiteX24783" y="connsiteY24783"/>
                </a:cxn>
                <a:cxn ang="0">
                  <a:pos x="connsiteX24784" y="connsiteY24784"/>
                </a:cxn>
                <a:cxn ang="0">
                  <a:pos x="connsiteX24785" y="connsiteY24785"/>
                </a:cxn>
                <a:cxn ang="0">
                  <a:pos x="connsiteX24786" y="connsiteY24786"/>
                </a:cxn>
                <a:cxn ang="0">
                  <a:pos x="connsiteX24787" y="connsiteY24787"/>
                </a:cxn>
                <a:cxn ang="0">
                  <a:pos x="connsiteX24788" y="connsiteY24788"/>
                </a:cxn>
                <a:cxn ang="0">
                  <a:pos x="connsiteX24789" y="connsiteY24789"/>
                </a:cxn>
                <a:cxn ang="0">
                  <a:pos x="connsiteX24790" y="connsiteY24790"/>
                </a:cxn>
                <a:cxn ang="0">
                  <a:pos x="connsiteX24791" y="connsiteY24791"/>
                </a:cxn>
                <a:cxn ang="0">
                  <a:pos x="connsiteX24792" y="connsiteY24792"/>
                </a:cxn>
                <a:cxn ang="0">
                  <a:pos x="connsiteX24793" y="connsiteY24793"/>
                </a:cxn>
                <a:cxn ang="0">
                  <a:pos x="connsiteX24794" y="connsiteY24794"/>
                </a:cxn>
                <a:cxn ang="0">
                  <a:pos x="connsiteX24795" y="connsiteY24795"/>
                </a:cxn>
                <a:cxn ang="0">
                  <a:pos x="connsiteX24796" y="connsiteY24796"/>
                </a:cxn>
                <a:cxn ang="0">
                  <a:pos x="connsiteX24797" y="connsiteY24797"/>
                </a:cxn>
                <a:cxn ang="0">
                  <a:pos x="connsiteX24798" y="connsiteY24798"/>
                </a:cxn>
                <a:cxn ang="0">
                  <a:pos x="connsiteX24799" y="connsiteY24799"/>
                </a:cxn>
                <a:cxn ang="0">
                  <a:pos x="connsiteX24800" y="connsiteY24800"/>
                </a:cxn>
                <a:cxn ang="0">
                  <a:pos x="connsiteX24801" y="connsiteY24801"/>
                </a:cxn>
                <a:cxn ang="0">
                  <a:pos x="connsiteX24802" y="connsiteY24802"/>
                </a:cxn>
                <a:cxn ang="0">
                  <a:pos x="connsiteX24803" y="connsiteY24803"/>
                </a:cxn>
                <a:cxn ang="0">
                  <a:pos x="connsiteX24804" y="connsiteY24804"/>
                </a:cxn>
                <a:cxn ang="0">
                  <a:pos x="connsiteX24805" y="connsiteY24805"/>
                </a:cxn>
                <a:cxn ang="0">
                  <a:pos x="connsiteX24806" y="connsiteY24806"/>
                </a:cxn>
                <a:cxn ang="0">
                  <a:pos x="connsiteX24807" y="connsiteY24807"/>
                </a:cxn>
                <a:cxn ang="0">
                  <a:pos x="connsiteX24808" y="connsiteY24808"/>
                </a:cxn>
                <a:cxn ang="0">
                  <a:pos x="connsiteX24809" y="connsiteY24809"/>
                </a:cxn>
                <a:cxn ang="0">
                  <a:pos x="connsiteX24810" y="connsiteY24810"/>
                </a:cxn>
                <a:cxn ang="0">
                  <a:pos x="connsiteX24811" y="connsiteY24811"/>
                </a:cxn>
                <a:cxn ang="0">
                  <a:pos x="connsiteX24812" y="connsiteY24812"/>
                </a:cxn>
                <a:cxn ang="0">
                  <a:pos x="connsiteX24813" y="connsiteY24813"/>
                </a:cxn>
                <a:cxn ang="0">
                  <a:pos x="connsiteX24814" y="connsiteY24814"/>
                </a:cxn>
                <a:cxn ang="0">
                  <a:pos x="connsiteX24815" y="connsiteY24815"/>
                </a:cxn>
                <a:cxn ang="0">
                  <a:pos x="connsiteX24816" y="connsiteY24816"/>
                </a:cxn>
                <a:cxn ang="0">
                  <a:pos x="connsiteX24817" y="connsiteY24817"/>
                </a:cxn>
                <a:cxn ang="0">
                  <a:pos x="connsiteX24818" y="connsiteY24818"/>
                </a:cxn>
                <a:cxn ang="0">
                  <a:pos x="connsiteX24819" y="connsiteY24819"/>
                </a:cxn>
                <a:cxn ang="0">
                  <a:pos x="connsiteX24820" y="connsiteY24820"/>
                </a:cxn>
                <a:cxn ang="0">
                  <a:pos x="connsiteX24821" y="connsiteY24821"/>
                </a:cxn>
                <a:cxn ang="0">
                  <a:pos x="connsiteX24822" y="connsiteY24822"/>
                </a:cxn>
                <a:cxn ang="0">
                  <a:pos x="connsiteX24823" y="connsiteY24823"/>
                </a:cxn>
                <a:cxn ang="0">
                  <a:pos x="connsiteX24824" y="connsiteY24824"/>
                </a:cxn>
                <a:cxn ang="0">
                  <a:pos x="connsiteX24825" y="connsiteY24825"/>
                </a:cxn>
                <a:cxn ang="0">
                  <a:pos x="connsiteX24826" y="connsiteY24826"/>
                </a:cxn>
                <a:cxn ang="0">
                  <a:pos x="connsiteX24827" y="connsiteY24827"/>
                </a:cxn>
                <a:cxn ang="0">
                  <a:pos x="connsiteX24828" y="connsiteY24828"/>
                </a:cxn>
                <a:cxn ang="0">
                  <a:pos x="connsiteX24829" y="connsiteY24829"/>
                </a:cxn>
                <a:cxn ang="0">
                  <a:pos x="connsiteX24830" y="connsiteY24830"/>
                </a:cxn>
                <a:cxn ang="0">
                  <a:pos x="connsiteX24831" y="connsiteY24831"/>
                </a:cxn>
                <a:cxn ang="0">
                  <a:pos x="connsiteX24832" y="connsiteY24832"/>
                </a:cxn>
                <a:cxn ang="0">
                  <a:pos x="connsiteX24833" y="connsiteY24833"/>
                </a:cxn>
                <a:cxn ang="0">
                  <a:pos x="connsiteX24834" y="connsiteY24834"/>
                </a:cxn>
                <a:cxn ang="0">
                  <a:pos x="connsiteX24835" y="connsiteY24835"/>
                </a:cxn>
                <a:cxn ang="0">
                  <a:pos x="connsiteX24836" y="connsiteY24836"/>
                </a:cxn>
                <a:cxn ang="0">
                  <a:pos x="connsiteX24837" y="connsiteY24837"/>
                </a:cxn>
                <a:cxn ang="0">
                  <a:pos x="connsiteX24838" y="connsiteY24838"/>
                </a:cxn>
                <a:cxn ang="0">
                  <a:pos x="connsiteX24839" y="connsiteY24839"/>
                </a:cxn>
                <a:cxn ang="0">
                  <a:pos x="connsiteX24840" y="connsiteY24840"/>
                </a:cxn>
                <a:cxn ang="0">
                  <a:pos x="connsiteX24841" y="connsiteY24841"/>
                </a:cxn>
                <a:cxn ang="0">
                  <a:pos x="connsiteX24842" y="connsiteY24842"/>
                </a:cxn>
                <a:cxn ang="0">
                  <a:pos x="connsiteX24843" y="connsiteY24843"/>
                </a:cxn>
                <a:cxn ang="0">
                  <a:pos x="connsiteX24844" y="connsiteY24844"/>
                </a:cxn>
                <a:cxn ang="0">
                  <a:pos x="connsiteX24845" y="connsiteY24845"/>
                </a:cxn>
                <a:cxn ang="0">
                  <a:pos x="connsiteX24846" y="connsiteY24846"/>
                </a:cxn>
                <a:cxn ang="0">
                  <a:pos x="connsiteX24847" y="connsiteY24847"/>
                </a:cxn>
                <a:cxn ang="0">
                  <a:pos x="connsiteX24848" y="connsiteY24848"/>
                </a:cxn>
                <a:cxn ang="0">
                  <a:pos x="connsiteX24849" y="connsiteY24849"/>
                </a:cxn>
                <a:cxn ang="0">
                  <a:pos x="connsiteX24850" y="connsiteY24850"/>
                </a:cxn>
                <a:cxn ang="0">
                  <a:pos x="connsiteX24851" y="connsiteY24851"/>
                </a:cxn>
                <a:cxn ang="0">
                  <a:pos x="connsiteX24852" y="connsiteY24852"/>
                </a:cxn>
                <a:cxn ang="0">
                  <a:pos x="connsiteX24853" y="connsiteY24853"/>
                </a:cxn>
                <a:cxn ang="0">
                  <a:pos x="connsiteX24854" y="connsiteY24854"/>
                </a:cxn>
                <a:cxn ang="0">
                  <a:pos x="connsiteX24855" y="connsiteY24855"/>
                </a:cxn>
                <a:cxn ang="0">
                  <a:pos x="connsiteX24856" y="connsiteY24856"/>
                </a:cxn>
                <a:cxn ang="0">
                  <a:pos x="connsiteX24857" y="connsiteY24857"/>
                </a:cxn>
                <a:cxn ang="0">
                  <a:pos x="connsiteX24858" y="connsiteY24858"/>
                </a:cxn>
                <a:cxn ang="0">
                  <a:pos x="connsiteX24859" y="connsiteY24859"/>
                </a:cxn>
                <a:cxn ang="0">
                  <a:pos x="connsiteX24860" y="connsiteY24860"/>
                </a:cxn>
                <a:cxn ang="0">
                  <a:pos x="connsiteX24861" y="connsiteY24861"/>
                </a:cxn>
                <a:cxn ang="0">
                  <a:pos x="connsiteX24862" y="connsiteY24862"/>
                </a:cxn>
                <a:cxn ang="0">
                  <a:pos x="connsiteX24863" y="connsiteY24863"/>
                </a:cxn>
                <a:cxn ang="0">
                  <a:pos x="connsiteX24864" y="connsiteY24864"/>
                </a:cxn>
                <a:cxn ang="0">
                  <a:pos x="connsiteX24865" y="connsiteY24865"/>
                </a:cxn>
                <a:cxn ang="0">
                  <a:pos x="connsiteX24866" y="connsiteY24866"/>
                </a:cxn>
                <a:cxn ang="0">
                  <a:pos x="connsiteX24867" y="connsiteY24867"/>
                </a:cxn>
                <a:cxn ang="0">
                  <a:pos x="connsiteX24868" y="connsiteY24868"/>
                </a:cxn>
                <a:cxn ang="0">
                  <a:pos x="connsiteX24869" y="connsiteY24869"/>
                </a:cxn>
                <a:cxn ang="0">
                  <a:pos x="connsiteX24870" y="connsiteY24870"/>
                </a:cxn>
                <a:cxn ang="0">
                  <a:pos x="connsiteX24871" y="connsiteY24871"/>
                </a:cxn>
                <a:cxn ang="0">
                  <a:pos x="connsiteX24872" y="connsiteY24872"/>
                </a:cxn>
                <a:cxn ang="0">
                  <a:pos x="connsiteX24873" y="connsiteY24873"/>
                </a:cxn>
                <a:cxn ang="0">
                  <a:pos x="connsiteX24874" y="connsiteY24874"/>
                </a:cxn>
                <a:cxn ang="0">
                  <a:pos x="connsiteX24875" y="connsiteY24875"/>
                </a:cxn>
                <a:cxn ang="0">
                  <a:pos x="connsiteX24876" y="connsiteY24876"/>
                </a:cxn>
                <a:cxn ang="0">
                  <a:pos x="connsiteX24877" y="connsiteY24877"/>
                </a:cxn>
                <a:cxn ang="0">
                  <a:pos x="connsiteX24878" y="connsiteY24878"/>
                </a:cxn>
                <a:cxn ang="0">
                  <a:pos x="connsiteX24879" y="connsiteY24879"/>
                </a:cxn>
                <a:cxn ang="0">
                  <a:pos x="connsiteX24880" y="connsiteY24880"/>
                </a:cxn>
                <a:cxn ang="0">
                  <a:pos x="connsiteX24881" y="connsiteY24881"/>
                </a:cxn>
                <a:cxn ang="0">
                  <a:pos x="connsiteX24882" y="connsiteY24882"/>
                </a:cxn>
                <a:cxn ang="0">
                  <a:pos x="connsiteX24883" y="connsiteY24883"/>
                </a:cxn>
                <a:cxn ang="0">
                  <a:pos x="connsiteX24884" y="connsiteY24884"/>
                </a:cxn>
                <a:cxn ang="0">
                  <a:pos x="connsiteX24885" y="connsiteY24885"/>
                </a:cxn>
                <a:cxn ang="0">
                  <a:pos x="connsiteX24886" y="connsiteY24886"/>
                </a:cxn>
                <a:cxn ang="0">
                  <a:pos x="connsiteX24887" y="connsiteY24887"/>
                </a:cxn>
                <a:cxn ang="0">
                  <a:pos x="connsiteX24888" y="connsiteY24888"/>
                </a:cxn>
                <a:cxn ang="0">
                  <a:pos x="connsiteX24889" y="connsiteY24889"/>
                </a:cxn>
                <a:cxn ang="0">
                  <a:pos x="connsiteX24890" y="connsiteY24890"/>
                </a:cxn>
                <a:cxn ang="0">
                  <a:pos x="connsiteX24891" y="connsiteY24891"/>
                </a:cxn>
                <a:cxn ang="0">
                  <a:pos x="connsiteX24892" y="connsiteY24892"/>
                </a:cxn>
                <a:cxn ang="0">
                  <a:pos x="connsiteX24893" y="connsiteY24893"/>
                </a:cxn>
                <a:cxn ang="0">
                  <a:pos x="connsiteX24894" y="connsiteY24894"/>
                </a:cxn>
                <a:cxn ang="0">
                  <a:pos x="connsiteX24895" y="connsiteY24895"/>
                </a:cxn>
                <a:cxn ang="0">
                  <a:pos x="connsiteX24896" y="connsiteY24896"/>
                </a:cxn>
                <a:cxn ang="0">
                  <a:pos x="connsiteX24897" y="connsiteY24897"/>
                </a:cxn>
                <a:cxn ang="0">
                  <a:pos x="connsiteX24898" y="connsiteY24898"/>
                </a:cxn>
                <a:cxn ang="0">
                  <a:pos x="connsiteX24899" y="connsiteY24899"/>
                </a:cxn>
                <a:cxn ang="0">
                  <a:pos x="connsiteX24900" y="connsiteY24900"/>
                </a:cxn>
                <a:cxn ang="0">
                  <a:pos x="connsiteX24901" y="connsiteY24901"/>
                </a:cxn>
                <a:cxn ang="0">
                  <a:pos x="connsiteX24902" y="connsiteY24902"/>
                </a:cxn>
                <a:cxn ang="0">
                  <a:pos x="connsiteX24903" y="connsiteY24903"/>
                </a:cxn>
                <a:cxn ang="0">
                  <a:pos x="connsiteX24904" y="connsiteY24904"/>
                </a:cxn>
                <a:cxn ang="0">
                  <a:pos x="connsiteX24905" y="connsiteY24905"/>
                </a:cxn>
                <a:cxn ang="0">
                  <a:pos x="connsiteX24906" y="connsiteY24906"/>
                </a:cxn>
                <a:cxn ang="0">
                  <a:pos x="connsiteX24907" y="connsiteY24907"/>
                </a:cxn>
                <a:cxn ang="0">
                  <a:pos x="connsiteX24908" y="connsiteY24908"/>
                </a:cxn>
                <a:cxn ang="0">
                  <a:pos x="connsiteX24909" y="connsiteY24909"/>
                </a:cxn>
                <a:cxn ang="0">
                  <a:pos x="connsiteX24910" y="connsiteY24910"/>
                </a:cxn>
                <a:cxn ang="0">
                  <a:pos x="connsiteX24911" y="connsiteY24911"/>
                </a:cxn>
                <a:cxn ang="0">
                  <a:pos x="connsiteX24912" y="connsiteY24912"/>
                </a:cxn>
                <a:cxn ang="0">
                  <a:pos x="connsiteX24913" y="connsiteY24913"/>
                </a:cxn>
                <a:cxn ang="0">
                  <a:pos x="connsiteX24914" y="connsiteY24914"/>
                </a:cxn>
                <a:cxn ang="0">
                  <a:pos x="connsiteX24915" y="connsiteY24915"/>
                </a:cxn>
                <a:cxn ang="0">
                  <a:pos x="connsiteX24916" y="connsiteY24916"/>
                </a:cxn>
                <a:cxn ang="0">
                  <a:pos x="connsiteX24917" y="connsiteY24917"/>
                </a:cxn>
                <a:cxn ang="0">
                  <a:pos x="connsiteX24918" y="connsiteY24918"/>
                </a:cxn>
                <a:cxn ang="0">
                  <a:pos x="connsiteX24919" y="connsiteY24919"/>
                </a:cxn>
                <a:cxn ang="0">
                  <a:pos x="connsiteX24920" y="connsiteY24920"/>
                </a:cxn>
                <a:cxn ang="0">
                  <a:pos x="connsiteX24921" y="connsiteY24921"/>
                </a:cxn>
                <a:cxn ang="0">
                  <a:pos x="connsiteX24922" y="connsiteY24922"/>
                </a:cxn>
                <a:cxn ang="0">
                  <a:pos x="connsiteX24923" y="connsiteY24923"/>
                </a:cxn>
                <a:cxn ang="0">
                  <a:pos x="connsiteX24924" y="connsiteY24924"/>
                </a:cxn>
                <a:cxn ang="0">
                  <a:pos x="connsiteX24925" y="connsiteY24925"/>
                </a:cxn>
                <a:cxn ang="0">
                  <a:pos x="connsiteX24926" y="connsiteY24926"/>
                </a:cxn>
                <a:cxn ang="0">
                  <a:pos x="connsiteX24927" y="connsiteY24927"/>
                </a:cxn>
                <a:cxn ang="0">
                  <a:pos x="connsiteX24928" y="connsiteY24928"/>
                </a:cxn>
                <a:cxn ang="0">
                  <a:pos x="connsiteX24929" y="connsiteY24929"/>
                </a:cxn>
                <a:cxn ang="0">
                  <a:pos x="connsiteX24930" y="connsiteY24930"/>
                </a:cxn>
                <a:cxn ang="0">
                  <a:pos x="connsiteX24931" y="connsiteY24931"/>
                </a:cxn>
                <a:cxn ang="0">
                  <a:pos x="connsiteX24932" y="connsiteY24932"/>
                </a:cxn>
                <a:cxn ang="0">
                  <a:pos x="connsiteX24933" y="connsiteY24933"/>
                </a:cxn>
                <a:cxn ang="0">
                  <a:pos x="connsiteX24934" y="connsiteY24934"/>
                </a:cxn>
                <a:cxn ang="0">
                  <a:pos x="connsiteX24935" y="connsiteY24935"/>
                </a:cxn>
                <a:cxn ang="0">
                  <a:pos x="connsiteX24936" y="connsiteY24936"/>
                </a:cxn>
                <a:cxn ang="0">
                  <a:pos x="connsiteX24937" y="connsiteY24937"/>
                </a:cxn>
                <a:cxn ang="0">
                  <a:pos x="connsiteX24938" y="connsiteY24938"/>
                </a:cxn>
                <a:cxn ang="0">
                  <a:pos x="connsiteX24939" y="connsiteY24939"/>
                </a:cxn>
                <a:cxn ang="0">
                  <a:pos x="connsiteX24940" y="connsiteY24940"/>
                </a:cxn>
                <a:cxn ang="0">
                  <a:pos x="connsiteX24941" y="connsiteY24941"/>
                </a:cxn>
                <a:cxn ang="0">
                  <a:pos x="connsiteX24942" y="connsiteY24942"/>
                </a:cxn>
                <a:cxn ang="0">
                  <a:pos x="connsiteX24943" y="connsiteY24943"/>
                </a:cxn>
                <a:cxn ang="0">
                  <a:pos x="connsiteX24944" y="connsiteY24944"/>
                </a:cxn>
                <a:cxn ang="0">
                  <a:pos x="connsiteX24945" y="connsiteY24945"/>
                </a:cxn>
                <a:cxn ang="0">
                  <a:pos x="connsiteX24946" y="connsiteY24946"/>
                </a:cxn>
                <a:cxn ang="0">
                  <a:pos x="connsiteX24947" y="connsiteY24947"/>
                </a:cxn>
                <a:cxn ang="0">
                  <a:pos x="connsiteX24948" y="connsiteY24948"/>
                </a:cxn>
                <a:cxn ang="0">
                  <a:pos x="connsiteX24949" y="connsiteY24949"/>
                </a:cxn>
                <a:cxn ang="0">
                  <a:pos x="connsiteX24950" y="connsiteY24950"/>
                </a:cxn>
                <a:cxn ang="0">
                  <a:pos x="connsiteX24951" y="connsiteY24951"/>
                </a:cxn>
                <a:cxn ang="0">
                  <a:pos x="connsiteX24952" y="connsiteY24952"/>
                </a:cxn>
                <a:cxn ang="0">
                  <a:pos x="connsiteX24953" y="connsiteY24953"/>
                </a:cxn>
                <a:cxn ang="0">
                  <a:pos x="connsiteX24954" y="connsiteY24954"/>
                </a:cxn>
                <a:cxn ang="0">
                  <a:pos x="connsiteX24955" y="connsiteY24955"/>
                </a:cxn>
                <a:cxn ang="0">
                  <a:pos x="connsiteX24956" y="connsiteY24956"/>
                </a:cxn>
                <a:cxn ang="0">
                  <a:pos x="connsiteX24957" y="connsiteY24957"/>
                </a:cxn>
                <a:cxn ang="0">
                  <a:pos x="connsiteX24958" y="connsiteY24958"/>
                </a:cxn>
                <a:cxn ang="0">
                  <a:pos x="connsiteX24959" y="connsiteY24959"/>
                </a:cxn>
                <a:cxn ang="0">
                  <a:pos x="connsiteX24960" y="connsiteY24960"/>
                </a:cxn>
                <a:cxn ang="0">
                  <a:pos x="connsiteX24961" y="connsiteY24961"/>
                </a:cxn>
                <a:cxn ang="0">
                  <a:pos x="connsiteX24962" y="connsiteY24962"/>
                </a:cxn>
                <a:cxn ang="0">
                  <a:pos x="connsiteX24963" y="connsiteY24963"/>
                </a:cxn>
                <a:cxn ang="0">
                  <a:pos x="connsiteX24964" y="connsiteY24964"/>
                </a:cxn>
                <a:cxn ang="0">
                  <a:pos x="connsiteX24965" y="connsiteY24965"/>
                </a:cxn>
                <a:cxn ang="0">
                  <a:pos x="connsiteX24966" y="connsiteY24966"/>
                </a:cxn>
                <a:cxn ang="0">
                  <a:pos x="connsiteX24967" y="connsiteY24967"/>
                </a:cxn>
                <a:cxn ang="0">
                  <a:pos x="connsiteX24968" y="connsiteY24968"/>
                </a:cxn>
                <a:cxn ang="0">
                  <a:pos x="connsiteX24969" y="connsiteY24969"/>
                </a:cxn>
                <a:cxn ang="0">
                  <a:pos x="connsiteX24970" y="connsiteY24970"/>
                </a:cxn>
                <a:cxn ang="0">
                  <a:pos x="connsiteX24971" y="connsiteY24971"/>
                </a:cxn>
                <a:cxn ang="0">
                  <a:pos x="connsiteX24972" y="connsiteY24972"/>
                </a:cxn>
                <a:cxn ang="0">
                  <a:pos x="connsiteX24973" y="connsiteY24973"/>
                </a:cxn>
                <a:cxn ang="0">
                  <a:pos x="connsiteX24974" y="connsiteY24974"/>
                </a:cxn>
                <a:cxn ang="0">
                  <a:pos x="connsiteX24975" y="connsiteY24975"/>
                </a:cxn>
                <a:cxn ang="0">
                  <a:pos x="connsiteX24976" y="connsiteY24976"/>
                </a:cxn>
                <a:cxn ang="0">
                  <a:pos x="connsiteX24977" y="connsiteY24977"/>
                </a:cxn>
                <a:cxn ang="0">
                  <a:pos x="connsiteX24978" y="connsiteY24978"/>
                </a:cxn>
                <a:cxn ang="0">
                  <a:pos x="connsiteX24979" y="connsiteY24979"/>
                </a:cxn>
                <a:cxn ang="0">
                  <a:pos x="connsiteX24980" y="connsiteY24980"/>
                </a:cxn>
                <a:cxn ang="0">
                  <a:pos x="connsiteX24981" y="connsiteY24981"/>
                </a:cxn>
                <a:cxn ang="0">
                  <a:pos x="connsiteX24982" y="connsiteY24982"/>
                </a:cxn>
                <a:cxn ang="0">
                  <a:pos x="connsiteX24983" y="connsiteY24983"/>
                </a:cxn>
                <a:cxn ang="0">
                  <a:pos x="connsiteX24984" y="connsiteY24984"/>
                </a:cxn>
                <a:cxn ang="0">
                  <a:pos x="connsiteX24985" y="connsiteY24985"/>
                </a:cxn>
                <a:cxn ang="0">
                  <a:pos x="connsiteX24986" y="connsiteY24986"/>
                </a:cxn>
                <a:cxn ang="0">
                  <a:pos x="connsiteX24987" y="connsiteY24987"/>
                </a:cxn>
                <a:cxn ang="0">
                  <a:pos x="connsiteX24988" y="connsiteY24988"/>
                </a:cxn>
                <a:cxn ang="0">
                  <a:pos x="connsiteX24989" y="connsiteY24989"/>
                </a:cxn>
                <a:cxn ang="0">
                  <a:pos x="connsiteX24990" y="connsiteY24990"/>
                </a:cxn>
                <a:cxn ang="0">
                  <a:pos x="connsiteX24991" y="connsiteY24991"/>
                </a:cxn>
                <a:cxn ang="0">
                  <a:pos x="connsiteX24992" y="connsiteY24992"/>
                </a:cxn>
                <a:cxn ang="0">
                  <a:pos x="connsiteX24993" y="connsiteY24993"/>
                </a:cxn>
                <a:cxn ang="0">
                  <a:pos x="connsiteX24994" y="connsiteY24994"/>
                </a:cxn>
                <a:cxn ang="0">
                  <a:pos x="connsiteX24995" y="connsiteY24995"/>
                </a:cxn>
                <a:cxn ang="0">
                  <a:pos x="connsiteX24996" y="connsiteY24996"/>
                </a:cxn>
                <a:cxn ang="0">
                  <a:pos x="connsiteX24997" y="connsiteY24997"/>
                </a:cxn>
                <a:cxn ang="0">
                  <a:pos x="connsiteX24998" y="connsiteY24998"/>
                </a:cxn>
                <a:cxn ang="0">
                  <a:pos x="connsiteX24999" y="connsiteY24999"/>
                </a:cxn>
                <a:cxn ang="0">
                  <a:pos x="connsiteX25000" y="connsiteY25000"/>
                </a:cxn>
                <a:cxn ang="0">
                  <a:pos x="connsiteX25001" y="connsiteY25001"/>
                </a:cxn>
                <a:cxn ang="0">
                  <a:pos x="connsiteX25002" y="connsiteY25002"/>
                </a:cxn>
                <a:cxn ang="0">
                  <a:pos x="connsiteX25003" y="connsiteY25003"/>
                </a:cxn>
                <a:cxn ang="0">
                  <a:pos x="connsiteX25004" y="connsiteY25004"/>
                </a:cxn>
                <a:cxn ang="0">
                  <a:pos x="connsiteX25005" y="connsiteY25005"/>
                </a:cxn>
                <a:cxn ang="0">
                  <a:pos x="connsiteX25006" y="connsiteY25006"/>
                </a:cxn>
                <a:cxn ang="0">
                  <a:pos x="connsiteX25007" y="connsiteY25007"/>
                </a:cxn>
                <a:cxn ang="0">
                  <a:pos x="connsiteX25008" y="connsiteY25008"/>
                </a:cxn>
                <a:cxn ang="0">
                  <a:pos x="connsiteX25009" y="connsiteY25009"/>
                </a:cxn>
                <a:cxn ang="0">
                  <a:pos x="connsiteX25010" y="connsiteY25010"/>
                </a:cxn>
                <a:cxn ang="0">
                  <a:pos x="connsiteX25011" y="connsiteY25011"/>
                </a:cxn>
                <a:cxn ang="0">
                  <a:pos x="connsiteX25012" y="connsiteY25012"/>
                </a:cxn>
                <a:cxn ang="0">
                  <a:pos x="connsiteX25013" y="connsiteY25013"/>
                </a:cxn>
                <a:cxn ang="0">
                  <a:pos x="connsiteX25014" y="connsiteY25014"/>
                </a:cxn>
                <a:cxn ang="0">
                  <a:pos x="connsiteX25015" y="connsiteY25015"/>
                </a:cxn>
                <a:cxn ang="0">
                  <a:pos x="connsiteX25016" y="connsiteY25016"/>
                </a:cxn>
                <a:cxn ang="0">
                  <a:pos x="connsiteX25017" y="connsiteY25017"/>
                </a:cxn>
                <a:cxn ang="0">
                  <a:pos x="connsiteX25018" y="connsiteY25018"/>
                </a:cxn>
                <a:cxn ang="0">
                  <a:pos x="connsiteX25019" y="connsiteY25019"/>
                </a:cxn>
                <a:cxn ang="0">
                  <a:pos x="connsiteX25020" y="connsiteY25020"/>
                </a:cxn>
                <a:cxn ang="0">
                  <a:pos x="connsiteX25021" y="connsiteY25021"/>
                </a:cxn>
                <a:cxn ang="0">
                  <a:pos x="connsiteX25022" y="connsiteY25022"/>
                </a:cxn>
                <a:cxn ang="0">
                  <a:pos x="connsiteX25023" y="connsiteY25023"/>
                </a:cxn>
                <a:cxn ang="0">
                  <a:pos x="connsiteX25024" y="connsiteY25024"/>
                </a:cxn>
                <a:cxn ang="0">
                  <a:pos x="connsiteX25025" y="connsiteY25025"/>
                </a:cxn>
                <a:cxn ang="0">
                  <a:pos x="connsiteX25026" y="connsiteY25026"/>
                </a:cxn>
                <a:cxn ang="0">
                  <a:pos x="connsiteX25027" y="connsiteY25027"/>
                </a:cxn>
                <a:cxn ang="0">
                  <a:pos x="connsiteX25028" y="connsiteY25028"/>
                </a:cxn>
                <a:cxn ang="0">
                  <a:pos x="connsiteX25029" y="connsiteY25029"/>
                </a:cxn>
                <a:cxn ang="0">
                  <a:pos x="connsiteX25030" y="connsiteY25030"/>
                </a:cxn>
                <a:cxn ang="0">
                  <a:pos x="connsiteX25031" y="connsiteY25031"/>
                </a:cxn>
                <a:cxn ang="0">
                  <a:pos x="connsiteX25032" y="connsiteY25032"/>
                </a:cxn>
                <a:cxn ang="0">
                  <a:pos x="connsiteX25033" y="connsiteY25033"/>
                </a:cxn>
                <a:cxn ang="0">
                  <a:pos x="connsiteX25034" y="connsiteY25034"/>
                </a:cxn>
                <a:cxn ang="0">
                  <a:pos x="connsiteX25035" y="connsiteY25035"/>
                </a:cxn>
                <a:cxn ang="0">
                  <a:pos x="connsiteX25036" y="connsiteY25036"/>
                </a:cxn>
                <a:cxn ang="0">
                  <a:pos x="connsiteX25037" y="connsiteY25037"/>
                </a:cxn>
                <a:cxn ang="0">
                  <a:pos x="connsiteX25038" y="connsiteY25038"/>
                </a:cxn>
                <a:cxn ang="0">
                  <a:pos x="connsiteX25039" y="connsiteY25039"/>
                </a:cxn>
                <a:cxn ang="0">
                  <a:pos x="connsiteX25040" y="connsiteY25040"/>
                </a:cxn>
                <a:cxn ang="0">
                  <a:pos x="connsiteX25041" y="connsiteY25041"/>
                </a:cxn>
                <a:cxn ang="0">
                  <a:pos x="connsiteX25042" y="connsiteY25042"/>
                </a:cxn>
                <a:cxn ang="0">
                  <a:pos x="connsiteX25043" y="connsiteY25043"/>
                </a:cxn>
                <a:cxn ang="0">
                  <a:pos x="connsiteX25044" y="connsiteY25044"/>
                </a:cxn>
                <a:cxn ang="0">
                  <a:pos x="connsiteX25045" y="connsiteY25045"/>
                </a:cxn>
                <a:cxn ang="0">
                  <a:pos x="connsiteX25046" y="connsiteY25046"/>
                </a:cxn>
                <a:cxn ang="0">
                  <a:pos x="connsiteX25047" y="connsiteY25047"/>
                </a:cxn>
                <a:cxn ang="0">
                  <a:pos x="connsiteX25048" y="connsiteY25048"/>
                </a:cxn>
                <a:cxn ang="0">
                  <a:pos x="connsiteX25049" y="connsiteY25049"/>
                </a:cxn>
                <a:cxn ang="0">
                  <a:pos x="connsiteX25050" y="connsiteY25050"/>
                </a:cxn>
                <a:cxn ang="0">
                  <a:pos x="connsiteX25051" y="connsiteY25051"/>
                </a:cxn>
                <a:cxn ang="0">
                  <a:pos x="connsiteX25052" y="connsiteY25052"/>
                </a:cxn>
                <a:cxn ang="0">
                  <a:pos x="connsiteX25053" y="connsiteY25053"/>
                </a:cxn>
                <a:cxn ang="0">
                  <a:pos x="connsiteX25054" y="connsiteY25054"/>
                </a:cxn>
                <a:cxn ang="0">
                  <a:pos x="connsiteX25055" y="connsiteY25055"/>
                </a:cxn>
                <a:cxn ang="0">
                  <a:pos x="connsiteX25056" y="connsiteY25056"/>
                </a:cxn>
                <a:cxn ang="0">
                  <a:pos x="connsiteX25057" y="connsiteY25057"/>
                </a:cxn>
                <a:cxn ang="0">
                  <a:pos x="connsiteX25058" y="connsiteY25058"/>
                </a:cxn>
                <a:cxn ang="0">
                  <a:pos x="connsiteX25059" y="connsiteY25059"/>
                </a:cxn>
                <a:cxn ang="0">
                  <a:pos x="connsiteX25060" y="connsiteY25060"/>
                </a:cxn>
                <a:cxn ang="0">
                  <a:pos x="connsiteX25061" y="connsiteY25061"/>
                </a:cxn>
                <a:cxn ang="0">
                  <a:pos x="connsiteX25062" y="connsiteY25062"/>
                </a:cxn>
                <a:cxn ang="0">
                  <a:pos x="connsiteX25063" y="connsiteY25063"/>
                </a:cxn>
                <a:cxn ang="0">
                  <a:pos x="connsiteX25064" y="connsiteY25064"/>
                </a:cxn>
                <a:cxn ang="0">
                  <a:pos x="connsiteX25065" y="connsiteY25065"/>
                </a:cxn>
                <a:cxn ang="0">
                  <a:pos x="connsiteX25066" y="connsiteY25066"/>
                </a:cxn>
                <a:cxn ang="0">
                  <a:pos x="connsiteX25067" y="connsiteY25067"/>
                </a:cxn>
                <a:cxn ang="0">
                  <a:pos x="connsiteX25068" y="connsiteY25068"/>
                </a:cxn>
                <a:cxn ang="0">
                  <a:pos x="connsiteX25069" y="connsiteY25069"/>
                </a:cxn>
                <a:cxn ang="0">
                  <a:pos x="connsiteX25070" y="connsiteY25070"/>
                </a:cxn>
                <a:cxn ang="0">
                  <a:pos x="connsiteX25071" y="connsiteY25071"/>
                </a:cxn>
                <a:cxn ang="0">
                  <a:pos x="connsiteX25072" y="connsiteY25072"/>
                </a:cxn>
                <a:cxn ang="0">
                  <a:pos x="connsiteX25073" y="connsiteY25073"/>
                </a:cxn>
                <a:cxn ang="0">
                  <a:pos x="connsiteX25074" y="connsiteY25074"/>
                </a:cxn>
                <a:cxn ang="0">
                  <a:pos x="connsiteX25075" y="connsiteY25075"/>
                </a:cxn>
                <a:cxn ang="0">
                  <a:pos x="connsiteX25076" y="connsiteY25076"/>
                </a:cxn>
                <a:cxn ang="0">
                  <a:pos x="connsiteX25077" y="connsiteY25077"/>
                </a:cxn>
                <a:cxn ang="0">
                  <a:pos x="connsiteX25078" y="connsiteY25078"/>
                </a:cxn>
                <a:cxn ang="0">
                  <a:pos x="connsiteX25079" y="connsiteY25079"/>
                </a:cxn>
                <a:cxn ang="0">
                  <a:pos x="connsiteX25080" y="connsiteY25080"/>
                </a:cxn>
                <a:cxn ang="0">
                  <a:pos x="connsiteX25081" y="connsiteY25081"/>
                </a:cxn>
                <a:cxn ang="0">
                  <a:pos x="connsiteX25082" y="connsiteY25082"/>
                </a:cxn>
                <a:cxn ang="0">
                  <a:pos x="connsiteX25083" y="connsiteY25083"/>
                </a:cxn>
                <a:cxn ang="0">
                  <a:pos x="connsiteX25084" y="connsiteY25084"/>
                </a:cxn>
                <a:cxn ang="0">
                  <a:pos x="connsiteX25085" y="connsiteY25085"/>
                </a:cxn>
                <a:cxn ang="0">
                  <a:pos x="connsiteX25086" y="connsiteY25086"/>
                </a:cxn>
                <a:cxn ang="0">
                  <a:pos x="connsiteX25087" y="connsiteY25087"/>
                </a:cxn>
                <a:cxn ang="0">
                  <a:pos x="connsiteX25088" y="connsiteY25088"/>
                </a:cxn>
                <a:cxn ang="0">
                  <a:pos x="connsiteX25089" y="connsiteY25089"/>
                </a:cxn>
                <a:cxn ang="0">
                  <a:pos x="connsiteX25090" y="connsiteY25090"/>
                </a:cxn>
                <a:cxn ang="0">
                  <a:pos x="connsiteX25091" y="connsiteY25091"/>
                </a:cxn>
                <a:cxn ang="0">
                  <a:pos x="connsiteX25092" y="connsiteY25092"/>
                </a:cxn>
                <a:cxn ang="0">
                  <a:pos x="connsiteX25093" y="connsiteY25093"/>
                </a:cxn>
                <a:cxn ang="0">
                  <a:pos x="connsiteX25094" y="connsiteY25094"/>
                </a:cxn>
                <a:cxn ang="0">
                  <a:pos x="connsiteX25095" y="connsiteY25095"/>
                </a:cxn>
                <a:cxn ang="0">
                  <a:pos x="connsiteX25096" y="connsiteY25096"/>
                </a:cxn>
                <a:cxn ang="0">
                  <a:pos x="connsiteX25097" y="connsiteY25097"/>
                </a:cxn>
                <a:cxn ang="0">
                  <a:pos x="connsiteX25098" y="connsiteY25098"/>
                </a:cxn>
                <a:cxn ang="0">
                  <a:pos x="connsiteX25099" y="connsiteY25099"/>
                </a:cxn>
                <a:cxn ang="0">
                  <a:pos x="connsiteX25100" y="connsiteY25100"/>
                </a:cxn>
                <a:cxn ang="0">
                  <a:pos x="connsiteX25101" y="connsiteY25101"/>
                </a:cxn>
                <a:cxn ang="0">
                  <a:pos x="connsiteX25102" y="connsiteY25102"/>
                </a:cxn>
                <a:cxn ang="0">
                  <a:pos x="connsiteX25103" y="connsiteY25103"/>
                </a:cxn>
                <a:cxn ang="0">
                  <a:pos x="connsiteX25104" y="connsiteY25104"/>
                </a:cxn>
                <a:cxn ang="0">
                  <a:pos x="connsiteX25105" y="connsiteY25105"/>
                </a:cxn>
                <a:cxn ang="0">
                  <a:pos x="connsiteX25106" y="connsiteY25106"/>
                </a:cxn>
                <a:cxn ang="0">
                  <a:pos x="connsiteX25107" y="connsiteY25107"/>
                </a:cxn>
                <a:cxn ang="0">
                  <a:pos x="connsiteX25108" y="connsiteY25108"/>
                </a:cxn>
                <a:cxn ang="0">
                  <a:pos x="connsiteX25109" y="connsiteY25109"/>
                </a:cxn>
                <a:cxn ang="0">
                  <a:pos x="connsiteX25110" y="connsiteY25110"/>
                </a:cxn>
                <a:cxn ang="0">
                  <a:pos x="connsiteX25111" y="connsiteY25111"/>
                </a:cxn>
                <a:cxn ang="0">
                  <a:pos x="connsiteX25112" y="connsiteY25112"/>
                </a:cxn>
                <a:cxn ang="0">
                  <a:pos x="connsiteX25113" y="connsiteY25113"/>
                </a:cxn>
                <a:cxn ang="0">
                  <a:pos x="connsiteX25114" y="connsiteY25114"/>
                </a:cxn>
                <a:cxn ang="0">
                  <a:pos x="connsiteX25115" y="connsiteY25115"/>
                </a:cxn>
                <a:cxn ang="0">
                  <a:pos x="connsiteX25116" y="connsiteY25116"/>
                </a:cxn>
                <a:cxn ang="0">
                  <a:pos x="connsiteX25117" y="connsiteY25117"/>
                </a:cxn>
                <a:cxn ang="0">
                  <a:pos x="connsiteX25118" y="connsiteY25118"/>
                </a:cxn>
                <a:cxn ang="0">
                  <a:pos x="connsiteX25119" y="connsiteY25119"/>
                </a:cxn>
                <a:cxn ang="0">
                  <a:pos x="connsiteX25120" y="connsiteY25120"/>
                </a:cxn>
                <a:cxn ang="0">
                  <a:pos x="connsiteX25121" y="connsiteY25121"/>
                </a:cxn>
                <a:cxn ang="0">
                  <a:pos x="connsiteX25122" y="connsiteY25122"/>
                </a:cxn>
                <a:cxn ang="0">
                  <a:pos x="connsiteX25123" y="connsiteY25123"/>
                </a:cxn>
                <a:cxn ang="0">
                  <a:pos x="connsiteX25124" y="connsiteY25124"/>
                </a:cxn>
                <a:cxn ang="0">
                  <a:pos x="connsiteX25125" y="connsiteY25125"/>
                </a:cxn>
                <a:cxn ang="0">
                  <a:pos x="connsiteX25126" y="connsiteY25126"/>
                </a:cxn>
                <a:cxn ang="0">
                  <a:pos x="connsiteX25127" y="connsiteY25127"/>
                </a:cxn>
                <a:cxn ang="0">
                  <a:pos x="connsiteX25128" y="connsiteY25128"/>
                </a:cxn>
                <a:cxn ang="0">
                  <a:pos x="connsiteX25129" y="connsiteY25129"/>
                </a:cxn>
                <a:cxn ang="0">
                  <a:pos x="connsiteX25130" y="connsiteY25130"/>
                </a:cxn>
                <a:cxn ang="0">
                  <a:pos x="connsiteX25131" y="connsiteY25131"/>
                </a:cxn>
                <a:cxn ang="0">
                  <a:pos x="connsiteX25132" y="connsiteY25132"/>
                </a:cxn>
                <a:cxn ang="0">
                  <a:pos x="connsiteX25133" y="connsiteY25133"/>
                </a:cxn>
                <a:cxn ang="0">
                  <a:pos x="connsiteX25134" y="connsiteY25134"/>
                </a:cxn>
                <a:cxn ang="0">
                  <a:pos x="connsiteX25135" y="connsiteY25135"/>
                </a:cxn>
                <a:cxn ang="0">
                  <a:pos x="connsiteX25136" y="connsiteY25136"/>
                </a:cxn>
                <a:cxn ang="0">
                  <a:pos x="connsiteX25137" y="connsiteY25137"/>
                </a:cxn>
                <a:cxn ang="0">
                  <a:pos x="connsiteX25138" y="connsiteY25138"/>
                </a:cxn>
                <a:cxn ang="0">
                  <a:pos x="connsiteX25139" y="connsiteY25139"/>
                </a:cxn>
                <a:cxn ang="0">
                  <a:pos x="connsiteX25140" y="connsiteY25140"/>
                </a:cxn>
                <a:cxn ang="0">
                  <a:pos x="connsiteX25141" y="connsiteY25141"/>
                </a:cxn>
                <a:cxn ang="0">
                  <a:pos x="connsiteX25142" y="connsiteY25142"/>
                </a:cxn>
                <a:cxn ang="0">
                  <a:pos x="connsiteX25143" y="connsiteY25143"/>
                </a:cxn>
                <a:cxn ang="0">
                  <a:pos x="connsiteX25144" y="connsiteY25144"/>
                </a:cxn>
                <a:cxn ang="0">
                  <a:pos x="connsiteX25145" y="connsiteY25145"/>
                </a:cxn>
                <a:cxn ang="0">
                  <a:pos x="connsiteX25146" y="connsiteY25146"/>
                </a:cxn>
                <a:cxn ang="0">
                  <a:pos x="connsiteX25147" y="connsiteY25147"/>
                </a:cxn>
                <a:cxn ang="0">
                  <a:pos x="connsiteX25148" y="connsiteY25148"/>
                </a:cxn>
                <a:cxn ang="0">
                  <a:pos x="connsiteX25149" y="connsiteY25149"/>
                </a:cxn>
                <a:cxn ang="0">
                  <a:pos x="connsiteX25150" y="connsiteY25150"/>
                </a:cxn>
                <a:cxn ang="0">
                  <a:pos x="connsiteX25151" y="connsiteY25151"/>
                </a:cxn>
                <a:cxn ang="0">
                  <a:pos x="connsiteX25152" y="connsiteY25152"/>
                </a:cxn>
                <a:cxn ang="0">
                  <a:pos x="connsiteX25153" y="connsiteY25153"/>
                </a:cxn>
                <a:cxn ang="0">
                  <a:pos x="connsiteX25154" y="connsiteY25154"/>
                </a:cxn>
                <a:cxn ang="0">
                  <a:pos x="connsiteX25155" y="connsiteY25155"/>
                </a:cxn>
                <a:cxn ang="0">
                  <a:pos x="connsiteX25156" y="connsiteY25156"/>
                </a:cxn>
                <a:cxn ang="0">
                  <a:pos x="connsiteX25157" y="connsiteY25157"/>
                </a:cxn>
                <a:cxn ang="0">
                  <a:pos x="connsiteX25158" y="connsiteY25158"/>
                </a:cxn>
                <a:cxn ang="0">
                  <a:pos x="connsiteX25159" y="connsiteY25159"/>
                </a:cxn>
                <a:cxn ang="0">
                  <a:pos x="connsiteX25160" y="connsiteY25160"/>
                </a:cxn>
                <a:cxn ang="0">
                  <a:pos x="connsiteX25161" y="connsiteY25161"/>
                </a:cxn>
                <a:cxn ang="0">
                  <a:pos x="connsiteX25162" y="connsiteY25162"/>
                </a:cxn>
                <a:cxn ang="0">
                  <a:pos x="connsiteX25163" y="connsiteY25163"/>
                </a:cxn>
                <a:cxn ang="0">
                  <a:pos x="connsiteX25164" y="connsiteY25164"/>
                </a:cxn>
                <a:cxn ang="0">
                  <a:pos x="connsiteX25165" y="connsiteY25165"/>
                </a:cxn>
                <a:cxn ang="0">
                  <a:pos x="connsiteX25166" y="connsiteY25166"/>
                </a:cxn>
                <a:cxn ang="0">
                  <a:pos x="connsiteX25167" y="connsiteY25167"/>
                </a:cxn>
                <a:cxn ang="0">
                  <a:pos x="connsiteX25168" y="connsiteY25168"/>
                </a:cxn>
                <a:cxn ang="0">
                  <a:pos x="connsiteX25169" y="connsiteY25169"/>
                </a:cxn>
                <a:cxn ang="0">
                  <a:pos x="connsiteX25170" y="connsiteY25170"/>
                </a:cxn>
                <a:cxn ang="0">
                  <a:pos x="connsiteX25171" y="connsiteY25171"/>
                </a:cxn>
                <a:cxn ang="0">
                  <a:pos x="connsiteX25172" y="connsiteY25172"/>
                </a:cxn>
                <a:cxn ang="0">
                  <a:pos x="connsiteX25173" y="connsiteY25173"/>
                </a:cxn>
                <a:cxn ang="0">
                  <a:pos x="connsiteX25174" y="connsiteY25174"/>
                </a:cxn>
                <a:cxn ang="0">
                  <a:pos x="connsiteX25175" y="connsiteY25175"/>
                </a:cxn>
                <a:cxn ang="0">
                  <a:pos x="connsiteX25176" y="connsiteY25176"/>
                </a:cxn>
                <a:cxn ang="0">
                  <a:pos x="connsiteX25177" y="connsiteY25177"/>
                </a:cxn>
                <a:cxn ang="0">
                  <a:pos x="connsiteX25178" y="connsiteY25178"/>
                </a:cxn>
                <a:cxn ang="0">
                  <a:pos x="connsiteX25179" y="connsiteY25179"/>
                </a:cxn>
                <a:cxn ang="0">
                  <a:pos x="connsiteX25180" y="connsiteY25180"/>
                </a:cxn>
                <a:cxn ang="0">
                  <a:pos x="connsiteX25181" y="connsiteY25181"/>
                </a:cxn>
                <a:cxn ang="0">
                  <a:pos x="connsiteX25182" y="connsiteY25182"/>
                </a:cxn>
                <a:cxn ang="0">
                  <a:pos x="connsiteX25183" y="connsiteY25183"/>
                </a:cxn>
                <a:cxn ang="0">
                  <a:pos x="connsiteX25184" y="connsiteY25184"/>
                </a:cxn>
                <a:cxn ang="0">
                  <a:pos x="connsiteX25185" y="connsiteY25185"/>
                </a:cxn>
                <a:cxn ang="0">
                  <a:pos x="connsiteX25186" y="connsiteY25186"/>
                </a:cxn>
                <a:cxn ang="0">
                  <a:pos x="connsiteX25187" y="connsiteY25187"/>
                </a:cxn>
                <a:cxn ang="0">
                  <a:pos x="connsiteX25188" y="connsiteY25188"/>
                </a:cxn>
                <a:cxn ang="0">
                  <a:pos x="connsiteX25189" y="connsiteY25189"/>
                </a:cxn>
                <a:cxn ang="0">
                  <a:pos x="connsiteX25190" y="connsiteY25190"/>
                </a:cxn>
                <a:cxn ang="0">
                  <a:pos x="connsiteX25191" y="connsiteY25191"/>
                </a:cxn>
                <a:cxn ang="0">
                  <a:pos x="connsiteX25192" y="connsiteY25192"/>
                </a:cxn>
                <a:cxn ang="0">
                  <a:pos x="connsiteX25193" y="connsiteY25193"/>
                </a:cxn>
                <a:cxn ang="0">
                  <a:pos x="connsiteX25194" y="connsiteY25194"/>
                </a:cxn>
                <a:cxn ang="0">
                  <a:pos x="connsiteX25195" y="connsiteY25195"/>
                </a:cxn>
                <a:cxn ang="0">
                  <a:pos x="connsiteX25196" y="connsiteY25196"/>
                </a:cxn>
                <a:cxn ang="0">
                  <a:pos x="connsiteX25197" y="connsiteY25197"/>
                </a:cxn>
                <a:cxn ang="0">
                  <a:pos x="connsiteX25198" y="connsiteY25198"/>
                </a:cxn>
                <a:cxn ang="0">
                  <a:pos x="connsiteX25199" y="connsiteY25199"/>
                </a:cxn>
                <a:cxn ang="0">
                  <a:pos x="connsiteX25200" y="connsiteY25200"/>
                </a:cxn>
                <a:cxn ang="0">
                  <a:pos x="connsiteX25201" y="connsiteY25201"/>
                </a:cxn>
                <a:cxn ang="0">
                  <a:pos x="connsiteX25202" y="connsiteY25202"/>
                </a:cxn>
                <a:cxn ang="0">
                  <a:pos x="connsiteX25203" y="connsiteY25203"/>
                </a:cxn>
                <a:cxn ang="0">
                  <a:pos x="connsiteX25204" y="connsiteY25204"/>
                </a:cxn>
                <a:cxn ang="0">
                  <a:pos x="connsiteX25205" y="connsiteY25205"/>
                </a:cxn>
                <a:cxn ang="0">
                  <a:pos x="connsiteX25206" y="connsiteY25206"/>
                </a:cxn>
                <a:cxn ang="0">
                  <a:pos x="connsiteX25207" y="connsiteY25207"/>
                </a:cxn>
                <a:cxn ang="0">
                  <a:pos x="connsiteX25208" y="connsiteY25208"/>
                </a:cxn>
                <a:cxn ang="0">
                  <a:pos x="connsiteX25209" y="connsiteY25209"/>
                </a:cxn>
                <a:cxn ang="0">
                  <a:pos x="connsiteX25210" y="connsiteY25210"/>
                </a:cxn>
                <a:cxn ang="0">
                  <a:pos x="connsiteX25211" y="connsiteY25211"/>
                </a:cxn>
                <a:cxn ang="0">
                  <a:pos x="connsiteX25212" y="connsiteY25212"/>
                </a:cxn>
                <a:cxn ang="0">
                  <a:pos x="connsiteX25213" y="connsiteY25213"/>
                </a:cxn>
                <a:cxn ang="0">
                  <a:pos x="connsiteX25214" y="connsiteY25214"/>
                </a:cxn>
                <a:cxn ang="0">
                  <a:pos x="connsiteX25215" y="connsiteY25215"/>
                </a:cxn>
                <a:cxn ang="0">
                  <a:pos x="connsiteX25216" y="connsiteY25216"/>
                </a:cxn>
                <a:cxn ang="0">
                  <a:pos x="connsiteX25217" y="connsiteY25217"/>
                </a:cxn>
                <a:cxn ang="0">
                  <a:pos x="connsiteX25218" y="connsiteY25218"/>
                </a:cxn>
                <a:cxn ang="0">
                  <a:pos x="connsiteX25219" y="connsiteY25219"/>
                </a:cxn>
                <a:cxn ang="0">
                  <a:pos x="connsiteX25220" y="connsiteY25220"/>
                </a:cxn>
                <a:cxn ang="0">
                  <a:pos x="connsiteX25221" y="connsiteY25221"/>
                </a:cxn>
                <a:cxn ang="0">
                  <a:pos x="connsiteX25222" y="connsiteY25222"/>
                </a:cxn>
                <a:cxn ang="0">
                  <a:pos x="connsiteX25223" y="connsiteY25223"/>
                </a:cxn>
                <a:cxn ang="0">
                  <a:pos x="connsiteX25224" y="connsiteY25224"/>
                </a:cxn>
                <a:cxn ang="0">
                  <a:pos x="connsiteX25225" y="connsiteY25225"/>
                </a:cxn>
                <a:cxn ang="0">
                  <a:pos x="connsiteX25226" y="connsiteY25226"/>
                </a:cxn>
                <a:cxn ang="0">
                  <a:pos x="connsiteX25227" y="connsiteY25227"/>
                </a:cxn>
                <a:cxn ang="0">
                  <a:pos x="connsiteX25228" y="connsiteY25228"/>
                </a:cxn>
                <a:cxn ang="0">
                  <a:pos x="connsiteX25229" y="connsiteY25229"/>
                </a:cxn>
                <a:cxn ang="0">
                  <a:pos x="connsiteX25230" y="connsiteY25230"/>
                </a:cxn>
                <a:cxn ang="0">
                  <a:pos x="connsiteX25231" y="connsiteY25231"/>
                </a:cxn>
                <a:cxn ang="0">
                  <a:pos x="connsiteX25232" y="connsiteY25232"/>
                </a:cxn>
                <a:cxn ang="0">
                  <a:pos x="connsiteX25233" y="connsiteY25233"/>
                </a:cxn>
                <a:cxn ang="0">
                  <a:pos x="connsiteX25234" y="connsiteY25234"/>
                </a:cxn>
                <a:cxn ang="0">
                  <a:pos x="connsiteX25235" y="connsiteY25235"/>
                </a:cxn>
                <a:cxn ang="0">
                  <a:pos x="connsiteX25236" y="connsiteY25236"/>
                </a:cxn>
                <a:cxn ang="0">
                  <a:pos x="connsiteX25237" y="connsiteY25237"/>
                </a:cxn>
                <a:cxn ang="0">
                  <a:pos x="connsiteX25238" y="connsiteY25238"/>
                </a:cxn>
                <a:cxn ang="0">
                  <a:pos x="connsiteX25239" y="connsiteY25239"/>
                </a:cxn>
                <a:cxn ang="0">
                  <a:pos x="connsiteX25240" y="connsiteY25240"/>
                </a:cxn>
                <a:cxn ang="0">
                  <a:pos x="connsiteX25241" y="connsiteY25241"/>
                </a:cxn>
                <a:cxn ang="0">
                  <a:pos x="connsiteX25242" y="connsiteY25242"/>
                </a:cxn>
                <a:cxn ang="0">
                  <a:pos x="connsiteX25243" y="connsiteY25243"/>
                </a:cxn>
                <a:cxn ang="0">
                  <a:pos x="connsiteX25244" y="connsiteY25244"/>
                </a:cxn>
                <a:cxn ang="0">
                  <a:pos x="connsiteX25245" y="connsiteY25245"/>
                </a:cxn>
                <a:cxn ang="0">
                  <a:pos x="connsiteX25246" y="connsiteY25246"/>
                </a:cxn>
                <a:cxn ang="0">
                  <a:pos x="connsiteX25247" y="connsiteY25247"/>
                </a:cxn>
                <a:cxn ang="0">
                  <a:pos x="connsiteX25248" y="connsiteY25248"/>
                </a:cxn>
                <a:cxn ang="0">
                  <a:pos x="connsiteX25249" y="connsiteY25249"/>
                </a:cxn>
                <a:cxn ang="0">
                  <a:pos x="connsiteX25250" y="connsiteY25250"/>
                </a:cxn>
                <a:cxn ang="0">
                  <a:pos x="connsiteX25251" y="connsiteY25251"/>
                </a:cxn>
                <a:cxn ang="0">
                  <a:pos x="connsiteX25252" y="connsiteY25252"/>
                </a:cxn>
                <a:cxn ang="0">
                  <a:pos x="connsiteX25253" y="connsiteY25253"/>
                </a:cxn>
                <a:cxn ang="0">
                  <a:pos x="connsiteX25254" y="connsiteY25254"/>
                </a:cxn>
                <a:cxn ang="0">
                  <a:pos x="connsiteX25255" y="connsiteY25255"/>
                </a:cxn>
                <a:cxn ang="0">
                  <a:pos x="connsiteX25256" y="connsiteY25256"/>
                </a:cxn>
                <a:cxn ang="0">
                  <a:pos x="connsiteX25257" y="connsiteY25257"/>
                </a:cxn>
                <a:cxn ang="0">
                  <a:pos x="connsiteX25258" y="connsiteY25258"/>
                </a:cxn>
                <a:cxn ang="0">
                  <a:pos x="connsiteX25259" y="connsiteY25259"/>
                </a:cxn>
                <a:cxn ang="0">
                  <a:pos x="connsiteX25260" y="connsiteY25260"/>
                </a:cxn>
                <a:cxn ang="0">
                  <a:pos x="connsiteX25261" y="connsiteY25261"/>
                </a:cxn>
                <a:cxn ang="0">
                  <a:pos x="connsiteX25262" y="connsiteY25262"/>
                </a:cxn>
                <a:cxn ang="0">
                  <a:pos x="connsiteX25263" y="connsiteY25263"/>
                </a:cxn>
                <a:cxn ang="0">
                  <a:pos x="connsiteX25264" y="connsiteY25264"/>
                </a:cxn>
                <a:cxn ang="0">
                  <a:pos x="connsiteX25265" y="connsiteY25265"/>
                </a:cxn>
                <a:cxn ang="0">
                  <a:pos x="connsiteX25266" y="connsiteY25266"/>
                </a:cxn>
                <a:cxn ang="0">
                  <a:pos x="connsiteX25267" y="connsiteY25267"/>
                </a:cxn>
                <a:cxn ang="0">
                  <a:pos x="connsiteX25268" y="connsiteY25268"/>
                </a:cxn>
                <a:cxn ang="0">
                  <a:pos x="connsiteX25269" y="connsiteY25269"/>
                </a:cxn>
                <a:cxn ang="0">
                  <a:pos x="connsiteX25270" y="connsiteY25270"/>
                </a:cxn>
                <a:cxn ang="0">
                  <a:pos x="connsiteX25271" y="connsiteY25271"/>
                </a:cxn>
                <a:cxn ang="0">
                  <a:pos x="connsiteX25272" y="connsiteY25272"/>
                </a:cxn>
                <a:cxn ang="0">
                  <a:pos x="connsiteX25273" y="connsiteY25273"/>
                </a:cxn>
                <a:cxn ang="0">
                  <a:pos x="connsiteX25274" y="connsiteY25274"/>
                </a:cxn>
                <a:cxn ang="0">
                  <a:pos x="connsiteX25275" y="connsiteY25275"/>
                </a:cxn>
                <a:cxn ang="0">
                  <a:pos x="connsiteX25276" y="connsiteY25276"/>
                </a:cxn>
                <a:cxn ang="0">
                  <a:pos x="connsiteX25277" y="connsiteY25277"/>
                </a:cxn>
                <a:cxn ang="0">
                  <a:pos x="connsiteX25278" y="connsiteY25278"/>
                </a:cxn>
                <a:cxn ang="0">
                  <a:pos x="connsiteX25279" y="connsiteY25279"/>
                </a:cxn>
                <a:cxn ang="0">
                  <a:pos x="connsiteX25280" y="connsiteY25280"/>
                </a:cxn>
                <a:cxn ang="0">
                  <a:pos x="connsiteX25281" y="connsiteY25281"/>
                </a:cxn>
                <a:cxn ang="0">
                  <a:pos x="connsiteX25282" y="connsiteY25282"/>
                </a:cxn>
                <a:cxn ang="0">
                  <a:pos x="connsiteX25283" y="connsiteY25283"/>
                </a:cxn>
                <a:cxn ang="0">
                  <a:pos x="connsiteX25284" y="connsiteY25284"/>
                </a:cxn>
                <a:cxn ang="0">
                  <a:pos x="connsiteX25285" y="connsiteY25285"/>
                </a:cxn>
                <a:cxn ang="0">
                  <a:pos x="connsiteX25286" y="connsiteY25286"/>
                </a:cxn>
                <a:cxn ang="0">
                  <a:pos x="connsiteX25287" y="connsiteY25287"/>
                </a:cxn>
                <a:cxn ang="0">
                  <a:pos x="connsiteX25288" y="connsiteY25288"/>
                </a:cxn>
                <a:cxn ang="0">
                  <a:pos x="connsiteX25289" y="connsiteY25289"/>
                </a:cxn>
                <a:cxn ang="0">
                  <a:pos x="connsiteX25290" y="connsiteY25290"/>
                </a:cxn>
                <a:cxn ang="0">
                  <a:pos x="connsiteX25291" y="connsiteY25291"/>
                </a:cxn>
                <a:cxn ang="0">
                  <a:pos x="connsiteX25292" y="connsiteY25292"/>
                </a:cxn>
                <a:cxn ang="0">
                  <a:pos x="connsiteX25293" y="connsiteY25293"/>
                </a:cxn>
                <a:cxn ang="0">
                  <a:pos x="connsiteX25294" y="connsiteY25294"/>
                </a:cxn>
                <a:cxn ang="0">
                  <a:pos x="connsiteX25295" y="connsiteY25295"/>
                </a:cxn>
                <a:cxn ang="0">
                  <a:pos x="connsiteX25296" y="connsiteY25296"/>
                </a:cxn>
                <a:cxn ang="0">
                  <a:pos x="connsiteX25297" y="connsiteY25297"/>
                </a:cxn>
                <a:cxn ang="0">
                  <a:pos x="connsiteX25298" y="connsiteY25298"/>
                </a:cxn>
                <a:cxn ang="0">
                  <a:pos x="connsiteX25299" y="connsiteY25299"/>
                </a:cxn>
                <a:cxn ang="0">
                  <a:pos x="connsiteX25300" y="connsiteY25300"/>
                </a:cxn>
                <a:cxn ang="0">
                  <a:pos x="connsiteX25301" y="connsiteY25301"/>
                </a:cxn>
                <a:cxn ang="0">
                  <a:pos x="connsiteX25302" y="connsiteY25302"/>
                </a:cxn>
                <a:cxn ang="0">
                  <a:pos x="connsiteX25303" y="connsiteY25303"/>
                </a:cxn>
                <a:cxn ang="0">
                  <a:pos x="connsiteX25304" y="connsiteY25304"/>
                </a:cxn>
                <a:cxn ang="0">
                  <a:pos x="connsiteX25305" y="connsiteY25305"/>
                </a:cxn>
                <a:cxn ang="0">
                  <a:pos x="connsiteX25306" y="connsiteY25306"/>
                </a:cxn>
                <a:cxn ang="0">
                  <a:pos x="connsiteX25307" y="connsiteY25307"/>
                </a:cxn>
                <a:cxn ang="0">
                  <a:pos x="connsiteX25308" y="connsiteY25308"/>
                </a:cxn>
                <a:cxn ang="0">
                  <a:pos x="connsiteX25309" y="connsiteY25309"/>
                </a:cxn>
                <a:cxn ang="0">
                  <a:pos x="connsiteX25310" y="connsiteY25310"/>
                </a:cxn>
                <a:cxn ang="0">
                  <a:pos x="connsiteX25311" y="connsiteY25311"/>
                </a:cxn>
                <a:cxn ang="0">
                  <a:pos x="connsiteX25312" y="connsiteY25312"/>
                </a:cxn>
                <a:cxn ang="0">
                  <a:pos x="connsiteX25313" y="connsiteY25313"/>
                </a:cxn>
                <a:cxn ang="0">
                  <a:pos x="connsiteX25314" y="connsiteY25314"/>
                </a:cxn>
                <a:cxn ang="0">
                  <a:pos x="connsiteX25315" y="connsiteY25315"/>
                </a:cxn>
                <a:cxn ang="0">
                  <a:pos x="connsiteX25316" y="connsiteY25316"/>
                </a:cxn>
                <a:cxn ang="0">
                  <a:pos x="connsiteX25317" y="connsiteY25317"/>
                </a:cxn>
                <a:cxn ang="0">
                  <a:pos x="connsiteX25318" y="connsiteY25318"/>
                </a:cxn>
                <a:cxn ang="0">
                  <a:pos x="connsiteX25319" y="connsiteY25319"/>
                </a:cxn>
                <a:cxn ang="0">
                  <a:pos x="connsiteX25320" y="connsiteY25320"/>
                </a:cxn>
                <a:cxn ang="0">
                  <a:pos x="connsiteX25321" y="connsiteY25321"/>
                </a:cxn>
                <a:cxn ang="0">
                  <a:pos x="connsiteX25322" y="connsiteY25322"/>
                </a:cxn>
                <a:cxn ang="0">
                  <a:pos x="connsiteX25323" y="connsiteY25323"/>
                </a:cxn>
                <a:cxn ang="0">
                  <a:pos x="connsiteX25324" y="connsiteY25324"/>
                </a:cxn>
                <a:cxn ang="0">
                  <a:pos x="connsiteX25325" y="connsiteY25325"/>
                </a:cxn>
                <a:cxn ang="0">
                  <a:pos x="connsiteX25326" y="connsiteY25326"/>
                </a:cxn>
                <a:cxn ang="0">
                  <a:pos x="connsiteX25327" y="connsiteY25327"/>
                </a:cxn>
                <a:cxn ang="0">
                  <a:pos x="connsiteX25328" y="connsiteY25328"/>
                </a:cxn>
                <a:cxn ang="0">
                  <a:pos x="connsiteX25329" y="connsiteY25329"/>
                </a:cxn>
                <a:cxn ang="0">
                  <a:pos x="connsiteX25330" y="connsiteY25330"/>
                </a:cxn>
                <a:cxn ang="0">
                  <a:pos x="connsiteX25331" y="connsiteY25331"/>
                </a:cxn>
                <a:cxn ang="0">
                  <a:pos x="connsiteX25332" y="connsiteY25332"/>
                </a:cxn>
                <a:cxn ang="0">
                  <a:pos x="connsiteX25333" y="connsiteY25333"/>
                </a:cxn>
                <a:cxn ang="0">
                  <a:pos x="connsiteX25334" y="connsiteY25334"/>
                </a:cxn>
                <a:cxn ang="0">
                  <a:pos x="connsiteX25335" y="connsiteY25335"/>
                </a:cxn>
                <a:cxn ang="0">
                  <a:pos x="connsiteX25336" y="connsiteY25336"/>
                </a:cxn>
                <a:cxn ang="0">
                  <a:pos x="connsiteX25337" y="connsiteY25337"/>
                </a:cxn>
                <a:cxn ang="0">
                  <a:pos x="connsiteX25338" y="connsiteY25338"/>
                </a:cxn>
                <a:cxn ang="0">
                  <a:pos x="connsiteX25339" y="connsiteY25339"/>
                </a:cxn>
                <a:cxn ang="0">
                  <a:pos x="connsiteX25340" y="connsiteY25340"/>
                </a:cxn>
                <a:cxn ang="0">
                  <a:pos x="connsiteX25341" y="connsiteY25341"/>
                </a:cxn>
                <a:cxn ang="0">
                  <a:pos x="connsiteX25342" y="connsiteY25342"/>
                </a:cxn>
                <a:cxn ang="0">
                  <a:pos x="connsiteX25343" y="connsiteY25343"/>
                </a:cxn>
                <a:cxn ang="0">
                  <a:pos x="connsiteX25344" y="connsiteY25344"/>
                </a:cxn>
                <a:cxn ang="0">
                  <a:pos x="connsiteX25345" y="connsiteY25345"/>
                </a:cxn>
                <a:cxn ang="0">
                  <a:pos x="connsiteX25346" y="connsiteY25346"/>
                </a:cxn>
                <a:cxn ang="0">
                  <a:pos x="connsiteX25347" y="connsiteY25347"/>
                </a:cxn>
                <a:cxn ang="0">
                  <a:pos x="connsiteX25348" y="connsiteY25348"/>
                </a:cxn>
                <a:cxn ang="0">
                  <a:pos x="connsiteX25349" y="connsiteY25349"/>
                </a:cxn>
                <a:cxn ang="0">
                  <a:pos x="connsiteX25350" y="connsiteY25350"/>
                </a:cxn>
                <a:cxn ang="0">
                  <a:pos x="connsiteX25351" y="connsiteY25351"/>
                </a:cxn>
                <a:cxn ang="0">
                  <a:pos x="connsiteX25352" y="connsiteY25352"/>
                </a:cxn>
                <a:cxn ang="0">
                  <a:pos x="connsiteX25353" y="connsiteY25353"/>
                </a:cxn>
                <a:cxn ang="0">
                  <a:pos x="connsiteX25354" y="connsiteY25354"/>
                </a:cxn>
                <a:cxn ang="0">
                  <a:pos x="connsiteX25355" y="connsiteY25355"/>
                </a:cxn>
                <a:cxn ang="0">
                  <a:pos x="connsiteX25356" y="connsiteY25356"/>
                </a:cxn>
                <a:cxn ang="0">
                  <a:pos x="connsiteX25357" y="connsiteY25357"/>
                </a:cxn>
                <a:cxn ang="0">
                  <a:pos x="connsiteX25358" y="connsiteY25358"/>
                </a:cxn>
                <a:cxn ang="0">
                  <a:pos x="connsiteX25359" y="connsiteY25359"/>
                </a:cxn>
                <a:cxn ang="0">
                  <a:pos x="connsiteX25360" y="connsiteY25360"/>
                </a:cxn>
                <a:cxn ang="0">
                  <a:pos x="connsiteX25361" y="connsiteY25361"/>
                </a:cxn>
                <a:cxn ang="0">
                  <a:pos x="connsiteX25362" y="connsiteY25362"/>
                </a:cxn>
                <a:cxn ang="0">
                  <a:pos x="connsiteX25363" y="connsiteY25363"/>
                </a:cxn>
                <a:cxn ang="0">
                  <a:pos x="connsiteX25364" y="connsiteY25364"/>
                </a:cxn>
                <a:cxn ang="0">
                  <a:pos x="connsiteX25365" y="connsiteY25365"/>
                </a:cxn>
                <a:cxn ang="0">
                  <a:pos x="connsiteX25366" y="connsiteY25366"/>
                </a:cxn>
                <a:cxn ang="0">
                  <a:pos x="connsiteX25367" y="connsiteY25367"/>
                </a:cxn>
                <a:cxn ang="0">
                  <a:pos x="connsiteX25368" y="connsiteY25368"/>
                </a:cxn>
                <a:cxn ang="0">
                  <a:pos x="connsiteX25369" y="connsiteY25369"/>
                </a:cxn>
                <a:cxn ang="0">
                  <a:pos x="connsiteX25370" y="connsiteY25370"/>
                </a:cxn>
                <a:cxn ang="0">
                  <a:pos x="connsiteX25371" y="connsiteY25371"/>
                </a:cxn>
                <a:cxn ang="0">
                  <a:pos x="connsiteX25372" y="connsiteY25372"/>
                </a:cxn>
                <a:cxn ang="0">
                  <a:pos x="connsiteX25373" y="connsiteY25373"/>
                </a:cxn>
                <a:cxn ang="0">
                  <a:pos x="connsiteX25374" y="connsiteY25374"/>
                </a:cxn>
                <a:cxn ang="0">
                  <a:pos x="connsiteX25375" y="connsiteY25375"/>
                </a:cxn>
                <a:cxn ang="0">
                  <a:pos x="connsiteX25376" y="connsiteY25376"/>
                </a:cxn>
                <a:cxn ang="0">
                  <a:pos x="connsiteX25377" y="connsiteY25377"/>
                </a:cxn>
                <a:cxn ang="0">
                  <a:pos x="connsiteX25378" y="connsiteY25378"/>
                </a:cxn>
                <a:cxn ang="0">
                  <a:pos x="connsiteX25379" y="connsiteY25379"/>
                </a:cxn>
                <a:cxn ang="0">
                  <a:pos x="connsiteX25380" y="connsiteY25380"/>
                </a:cxn>
                <a:cxn ang="0">
                  <a:pos x="connsiteX25381" y="connsiteY25381"/>
                </a:cxn>
                <a:cxn ang="0">
                  <a:pos x="connsiteX25382" y="connsiteY25382"/>
                </a:cxn>
                <a:cxn ang="0">
                  <a:pos x="connsiteX25383" y="connsiteY25383"/>
                </a:cxn>
                <a:cxn ang="0">
                  <a:pos x="connsiteX25384" y="connsiteY25384"/>
                </a:cxn>
                <a:cxn ang="0">
                  <a:pos x="connsiteX25385" y="connsiteY25385"/>
                </a:cxn>
                <a:cxn ang="0">
                  <a:pos x="connsiteX25386" y="connsiteY25386"/>
                </a:cxn>
                <a:cxn ang="0">
                  <a:pos x="connsiteX25387" y="connsiteY25387"/>
                </a:cxn>
                <a:cxn ang="0">
                  <a:pos x="connsiteX25388" y="connsiteY25388"/>
                </a:cxn>
                <a:cxn ang="0">
                  <a:pos x="connsiteX25389" y="connsiteY25389"/>
                </a:cxn>
                <a:cxn ang="0">
                  <a:pos x="connsiteX25390" y="connsiteY25390"/>
                </a:cxn>
                <a:cxn ang="0">
                  <a:pos x="connsiteX25391" y="connsiteY25391"/>
                </a:cxn>
                <a:cxn ang="0">
                  <a:pos x="connsiteX25392" y="connsiteY25392"/>
                </a:cxn>
                <a:cxn ang="0">
                  <a:pos x="connsiteX25393" y="connsiteY25393"/>
                </a:cxn>
                <a:cxn ang="0">
                  <a:pos x="connsiteX25394" y="connsiteY25394"/>
                </a:cxn>
                <a:cxn ang="0">
                  <a:pos x="connsiteX25395" y="connsiteY25395"/>
                </a:cxn>
                <a:cxn ang="0">
                  <a:pos x="connsiteX25396" y="connsiteY25396"/>
                </a:cxn>
                <a:cxn ang="0">
                  <a:pos x="connsiteX25397" y="connsiteY25397"/>
                </a:cxn>
                <a:cxn ang="0">
                  <a:pos x="connsiteX25398" y="connsiteY25398"/>
                </a:cxn>
                <a:cxn ang="0">
                  <a:pos x="connsiteX25399" y="connsiteY25399"/>
                </a:cxn>
                <a:cxn ang="0">
                  <a:pos x="connsiteX25400" y="connsiteY25400"/>
                </a:cxn>
                <a:cxn ang="0">
                  <a:pos x="connsiteX25401" y="connsiteY25401"/>
                </a:cxn>
                <a:cxn ang="0">
                  <a:pos x="connsiteX25402" y="connsiteY25402"/>
                </a:cxn>
                <a:cxn ang="0">
                  <a:pos x="connsiteX25403" y="connsiteY25403"/>
                </a:cxn>
                <a:cxn ang="0">
                  <a:pos x="connsiteX25404" y="connsiteY25404"/>
                </a:cxn>
                <a:cxn ang="0">
                  <a:pos x="connsiteX25405" y="connsiteY25405"/>
                </a:cxn>
                <a:cxn ang="0">
                  <a:pos x="connsiteX25406" y="connsiteY25406"/>
                </a:cxn>
                <a:cxn ang="0">
                  <a:pos x="connsiteX25407" y="connsiteY25407"/>
                </a:cxn>
                <a:cxn ang="0">
                  <a:pos x="connsiteX25408" y="connsiteY25408"/>
                </a:cxn>
                <a:cxn ang="0">
                  <a:pos x="connsiteX25409" y="connsiteY25409"/>
                </a:cxn>
                <a:cxn ang="0">
                  <a:pos x="connsiteX25410" y="connsiteY25410"/>
                </a:cxn>
                <a:cxn ang="0">
                  <a:pos x="connsiteX25411" y="connsiteY25411"/>
                </a:cxn>
                <a:cxn ang="0">
                  <a:pos x="connsiteX25412" y="connsiteY25412"/>
                </a:cxn>
                <a:cxn ang="0">
                  <a:pos x="connsiteX25413" y="connsiteY25413"/>
                </a:cxn>
                <a:cxn ang="0">
                  <a:pos x="connsiteX25414" y="connsiteY25414"/>
                </a:cxn>
                <a:cxn ang="0">
                  <a:pos x="connsiteX25415" y="connsiteY25415"/>
                </a:cxn>
                <a:cxn ang="0">
                  <a:pos x="connsiteX25416" y="connsiteY25416"/>
                </a:cxn>
                <a:cxn ang="0">
                  <a:pos x="connsiteX25417" y="connsiteY25417"/>
                </a:cxn>
                <a:cxn ang="0">
                  <a:pos x="connsiteX25418" y="connsiteY25418"/>
                </a:cxn>
                <a:cxn ang="0">
                  <a:pos x="connsiteX25419" y="connsiteY25419"/>
                </a:cxn>
                <a:cxn ang="0">
                  <a:pos x="connsiteX25420" y="connsiteY25420"/>
                </a:cxn>
                <a:cxn ang="0">
                  <a:pos x="connsiteX25421" y="connsiteY25421"/>
                </a:cxn>
                <a:cxn ang="0">
                  <a:pos x="connsiteX25422" y="connsiteY25422"/>
                </a:cxn>
                <a:cxn ang="0">
                  <a:pos x="connsiteX25423" y="connsiteY25423"/>
                </a:cxn>
                <a:cxn ang="0">
                  <a:pos x="connsiteX25424" y="connsiteY25424"/>
                </a:cxn>
                <a:cxn ang="0">
                  <a:pos x="connsiteX25425" y="connsiteY25425"/>
                </a:cxn>
                <a:cxn ang="0">
                  <a:pos x="connsiteX25426" y="connsiteY25426"/>
                </a:cxn>
                <a:cxn ang="0">
                  <a:pos x="connsiteX25427" y="connsiteY25427"/>
                </a:cxn>
                <a:cxn ang="0">
                  <a:pos x="connsiteX25428" y="connsiteY25428"/>
                </a:cxn>
                <a:cxn ang="0">
                  <a:pos x="connsiteX25429" y="connsiteY25429"/>
                </a:cxn>
                <a:cxn ang="0">
                  <a:pos x="connsiteX25430" y="connsiteY25430"/>
                </a:cxn>
                <a:cxn ang="0">
                  <a:pos x="connsiteX25431" y="connsiteY25431"/>
                </a:cxn>
                <a:cxn ang="0">
                  <a:pos x="connsiteX25432" y="connsiteY25432"/>
                </a:cxn>
                <a:cxn ang="0">
                  <a:pos x="connsiteX25433" y="connsiteY25433"/>
                </a:cxn>
                <a:cxn ang="0">
                  <a:pos x="connsiteX25434" y="connsiteY25434"/>
                </a:cxn>
                <a:cxn ang="0">
                  <a:pos x="connsiteX25435" y="connsiteY25435"/>
                </a:cxn>
                <a:cxn ang="0">
                  <a:pos x="connsiteX25436" y="connsiteY25436"/>
                </a:cxn>
                <a:cxn ang="0">
                  <a:pos x="connsiteX25437" y="connsiteY25437"/>
                </a:cxn>
                <a:cxn ang="0">
                  <a:pos x="connsiteX25438" y="connsiteY25438"/>
                </a:cxn>
                <a:cxn ang="0">
                  <a:pos x="connsiteX25439" y="connsiteY25439"/>
                </a:cxn>
                <a:cxn ang="0">
                  <a:pos x="connsiteX25440" y="connsiteY25440"/>
                </a:cxn>
                <a:cxn ang="0">
                  <a:pos x="connsiteX25441" y="connsiteY25441"/>
                </a:cxn>
                <a:cxn ang="0">
                  <a:pos x="connsiteX25442" y="connsiteY25442"/>
                </a:cxn>
                <a:cxn ang="0">
                  <a:pos x="connsiteX25443" y="connsiteY25443"/>
                </a:cxn>
                <a:cxn ang="0">
                  <a:pos x="connsiteX25444" y="connsiteY25444"/>
                </a:cxn>
                <a:cxn ang="0">
                  <a:pos x="connsiteX25445" y="connsiteY25445"/>
                </a:cxn>
                <a:cxn ang="0">
                  <a:pos x="connsiteX25446" y="connsiteY25446"/>
                </a:cxn>
                <a:cxn ang="0">
                  <a:pos x="connsiteX25447" y="connsiteY25447"/>
                </a:cxn>
                <a:cxn ang="0">
                  <a:pos x="connsiteX25448" y="connsiteY25448"/>
                </a:cxn>
                <a:cxn ang="0">
                  <a:pos x="connsiteX25449" y="connsiteY25449"/>
                </a:cxn>
                <a:cxn ang="0">
                  <a:pos x="connsiteX25450" y="connsiteY25450"/>
                </a:cxn>
                <a:cxn ang="0">
                  <a:pos x="connsiteX25451" y="connsiteY25451"/>
                </a:cxn>
                <a:cxn ang="0">
                  <a:pos x="connsiteX25452" y="connsiteY25452"/>
                </a:cxn>
                <a:cxn ang="0">
                  <a:pos x="connsiteX25453" y="connsiteY25453"/>
                </a:cxn>
                <a:cxn ang="0">
                  <a:pos x="connsiteX25454" y="connsiteY25454"/>
                </a:cxn>
                <a:cxn ang="0">
                  <a:pos x="connsiteX25455" y="connsiteY25455"/>
                </a:cxn>
                <a:cxn ang="0">
                  <a:pos x="connsiteX25456" y="connsiteY25456"/>
                </a:cxn>
                <a:cxn ang="0">
                  <a:pos x="connsiteX25457" y="connsiteY25457"/>
                </a:cxn>
                <a:cxn ang="0">
                  <a:pos x="connsiteX25458" y="connsiteY25458"/>
                </a:cxn>
                <a:cxn ang="0">
                  <a:pos x="connsiteX25459" y="connsiteY25459"/>
                </a:cxn>
                <a:cxn ang="0">
                  <a:pos x="connsiteX25460" y="connsiteY25460"/>
                </a:cxn>
                <a:cxn ang="0">
                  <a:pos x="connsiteX25461" y="connsiteY25461"/>
                </a:cxn>
                <a:cxn ang="0">
                  <a:pos x="connsiteX25462" y="connsiteY25462"/>
                </a:cxn>
                <a:cxn ang="0">
                  <a:pos x="connsiteX25463" y="connsiteY25463"/>
                </a:cxn>
                <a:cxn ang="0">
                  <a:pos x="connsiteX25464" y="connsiteY25464"/>
                </a:cxn>
                <a:cxn ang="0">
                  <a:pos x="connsiteX25465" y="connsiteY25465"/>
                </a:cxn>
                <a:cxn ang="0">
                  <a:pos x="connsiteX25466" y="connsiteY25466"/>
                </a:cxn>
                <a:cxn ang="0">
                  <a:pos x="connsiteX25467" y="connsiteY25467"/>
                </a:cxn>
                <a:cxn ang="0">
                  <a:pos x="connsiteX25468" y="connsiteY25468"/>
                </a:cxn>
                <a:cxn ang="0">
                  <a:pos x="connsiteX25469" y="connsiteY25469"/>
                </a:cxn>
                <a:cxn ang="0">
                  <a:pos x="connsiteX25470" y="connsiteY25470"/>
                </a:cxn>
                <a:cxn ang="0">
                  <a:pos x="connsiteX25471" y="connsiteY25471"/>
                </a:cxn>
                <a:cxn ang="0">
                  <a:pos x="connsiteX25472" y="connsiteY25472"/>
                </a:cxn>
                <a:cxn ang="0">
                  <a:pos x="connsiteX25473" y="connsiteY25473"/>
                </a:cxn>
                <a:cxn ang="0">
                  <a:pos x="connsiteX25474" y="connsiteY25474"/>
                </a:cxn>
                <a:cxn ang="0">
                  <a:pos x="connsiteX25475" y="connsiteY25475"/>
                </a:cxn>
                <a:cxn ang="0">
                  <a:pos x="connsiteX25476" y="connsiteY25476"/>
                </a:cxn>
                <a:cxn ang="0">
                  <a:pos x="connsiteX25477" y="connsiteY25477"/>
                </a:cxn>
                <a:cxn ang="0">
                  <a:pos x="connsiteX25478" y="connsiteY25478"/>
                </a:cxn>
                <a:cxn ang="0">
                  <a:pos x="connsiteX25479" y="connsiteY25479"/>
                </a:cxn>
                <a:cxn ang="0">
                  <a:pos x="connsiteX25480" y="connsiteY25480"/>
                </a:cxn>
                <a:cxn ang="0">
                  <a:pos x="connsiteX25481" y="connsiteY25481"/>
                </a:cxn>
                <a:cxn ang="0">
                  <a:pos x="connsiteX25482" y="connsiteY25482"/>
                </a:cxn>
                <a:cxn ang="0">
                  <a:pos x="connsiteX25483" y="connsiteY25483"/>
                </a:cxn>
                <a:cxn ang="0">
                  <a:pos x="connsiteX25484" y="connsiteY25484"/>
                </a:cxn>
                <a:cxn ang="0">
                  <a:pos x="connsiteX25485" y="connsiteY25485"/>
                </a:cxn>
                <a:cxn ang="0">
                  <a:pos x="connsiteX25486" y="connsiteY25486"/>
                </a:cxn>
                <a:cxn ang="0">
                  <a:pos x="connsiteX25487" y="connsiteY25487"/>
                </a:cxn>
                <a:cxn ang="0">
                  <a:pos x="connsiteX25488" y="connsiteY25488"/>
                </a:cxn>
                <a:cxn ang="0">
                  <a:pos x="connsiteX25489" y="connsiteY25489"/>
                </a:cxn>
                <a:cxn ang="0">
                  <a:pos x="connsiteX25490" y="connsiteY25490"/>
                </a:cxn>
                <a:cxn ang="0">
                  <a:pos x="connsiteX25491" y="connsiteY25491"/>
                </a:cxn>
                <a:cxn ang="0">
                  <a:pos x="connsiteX25492" y="connsiteY25492"/>
                </a:cxn>
                <a:cxn ang="0">
                  <a:pos x="connsiteX25493" y="connsiteY25493"/>
                </a:cxn>
                <a:cxn ang="0">
                  <a:pos x="connsiteX25494" y="connsiteY25494"/>
                </a:cxn>
                <a:cxn ang="0">
                  <a:pos x="connsiteX25495" y="connsiteY25495"/>
                </a:cxn>
                <a:cxn ang="0">
                  <a:pos x="connsiteX25496" y="connsiteY25496"/>
                </a:cxn>
                <a:cxn ang="0">
                  <a:pos x="connsiteX25497" y="connsiteY25497"/>
                </a:cxn>
                <a:cxn ang="0">
                  <a:pos x="connsiteX25498" y="connsiteY25498"/>
                </a:cxn>
                <a:cxn ang="0">
                  <a:pos x="connsiteX25499" y="connsiteY25499"/>
                </a:cxn>
                <a:cxn ang="0">
                  <a:pos x="connsiteX25500" y="connsiteY25500"/>
                </a:cxn>
                <a:cxn ang="0">
                  <a:pos x="connsiteX25501" y="connsiteY25501"/>
                </a:cxn>
                <a:cxn ang="0">
                  <a:pos x="connsiteX25502" y="connsiteY25502"/>
                </a:cxn>
                <a:cxn ang="0">
                  <a:pos x="connsiteX25503" y="connsiteY25503"/>
                </a:cxn>
                <a:cxn ang="0">
                  <a:pos x="connsiteX25504" y="connsiteY25504"/>
                </a:cxn>
                <a:cxn ang="0">
                  <a:pos x="connsiteX25505" y="connsiteY25505"/>
                </a:cxn>
                <a:cxn ang="0">
                  <a:pos x="connsiteX25506" y="connsiteY25506"/>
                </a:cxn>
                <a:cxn ang="0">
                  <a:pos x="connsiteX25507" y="connsiteY25507"/>
                </a:cxn>
                <a:cxn ang="0">
                  <a:pos x="connsiteX25508" y="connsiteY25508"/>
                </a:cxn>
                <a:cxn ang="0">
                  <a:pos x="connsiteX25509" y="connsiteY25509"/>
                </a:cxn>
                <a:cxn ang="0">
                  <a:pos x="connsiteX25510" y="connsiteY25510"/>
                </a:cxn>
                <a:cxn ang="0">
                  <a:pos x="connsiteX25511" y="connsiteY25511"/>
                </a:cxn>
                <a:cxn ang="0">
                  <a:pos x="connsiteX25512" y="connsiteY25512"/>
                </a:cxn>
                <a:cxn ang="0">
                  <a:pos x="connsiteX25513" y="connsiteY25513"/>
                </a:cxn>
                <a:cxn ang="0">
                  <a:pos x="connsiteX25514" y="connsiteY25514"/>
                </a:cxn>
                <a:cxn ang="0">
                  <a:pos x="connsiteX25515" y="connsiteY25515"/>
                </a:cxn>
                <a:cxn ang="0">
                  <a:pos x="connsiteX25516" y="connsiteY25516"/>
                </a:cxn>
                <a:cxn ang="0">
                  <a:pos x="connsiteX25517" y="connsiteY25517"/>
                </a:cxn>
                <a:cxn ang="0">
                  <a:pos x="connsiteX25518" y="connsiteY25518"/>
                </a:cxn>
                <a:cxn ang="0">
                  <a:pos x="connsiteX25519" y="connsiteY25519"/>
                </a:cxn>
                <a:cxn ang="0">
                  <a:pos x="connsiteX25520" y="connsiteY25520"/>
                </a:cxn>
                <a:cxn ang="0">
                  <a:pos x="connsiteX25521" y="connsiteY25521"/>
                </a:cxn>
                <a:cxn ang="0">
                  <a:pos x="connsiteX25522" y="connsiteY25522"/>
                </a:cxn>
                <a:cxn ang="0">
                  <a:pos x="connsiteX25523" y="connsiteY25523"/>
                </a:cxn>
                <a:cxn ang="0">
                  <a:pos x="connsiteX25524" y="connsiteY25524"/>
                </a:cxn>
                <a:cxn ang="0">
                  <a:pos x="connsiteX25525" y="connsiteY25525"/>
                </a:cxn>
                <a:cxn ang="0">
                  <a:pos x="connsiteX25526" y="connsiteY25526"/>
                </a:cxn>
                <a:cxn ang="0">
                  <a:pos x="connsiteX25527" y="connsiteY25527"/>
                </a:cxn>
                <a:cxn ang="0">
                  <a:pos x="connsiteX25528" y="connsiteY25528"/>
                </a:cxn>
                <a:cxn ang="0">
                  <a:pos x="connsiteX25529" y="connsiteY25529"/>
                </a:cxn>
                <a:cxn ang="0">
                  <a:pos x="connsiteX25530" y="connsiteY25530"/>
                </a:cxn>
                <a:cxn ang="0">
                  <a:pos x="connsiteX25531" y="connsiteY25531"/>
                </a:cxn>
                <a:cxn ang="0">
                  <a:pos x="connsiteX25532" y="connsiteY25532"/>
                </a:cxn>
                <a:cxn ang="0">
                  <a:pos x="connsiteX25533" y="connsiteY25533"/>
                </a:cxn>
                <a:cxn ang="0">
                  <a:pos x="connsiteX25534" y="connsiteY25534"/>
                </a:cxn>
                <a:cxn ang="0">
                  <a:pos x="connsiteX25535" y="connsiteY25535"/>
                </a:cxn>
                <a:cxn ang="0">
                  <a:pos x="connsiteX25536" y="connsiteY25536"/>
                </a:cxn>
                <a:cxn ang="0">
                  <a:pos x="connsiteX25537" y="connsiteY25537"/>
                </a:cxn>
                <a:cxn ang="0">
                  <a:pos x="connsiteX25538" y="connsiteY25538"/>
                </a:cxn>
                <a:cxn ang="0">
                  <a:pos x="connsiteX25539" y="connsiteY25539"/>
                </a:cxn>
                <a:cxn ang="0">
                  <a:pos x="connsiteX25540" y="connsiteY25540"/>
                </a:cxn>
                <a:cxn ang="0">
                  <a:pos x="connsiteX25541" y="connsiteY25541"/>
                </a:cxn>
                <a:cxn ang="0">
                  <a:pos x="connsiteX25542" y="connsiteY25542"/>
                </a:cxn>
                <a:cxn ang="0">
                  <a:pos x="connsiteX25543" y="connsiteY25543"/>
                </a:cxn>
                <a:cxn ang="0">
                  <a:pos x="connsiteX25544" y="connsiteY25544"/>
                </a:cxn>
                <a:cxn ang="0">
                  <a:pos x="connsiteX25545" y="connsiteY25545"/>
                </a:cxn>
                <a:cxn ang="0">
                  <a:pos x="connsiteX25546" y="connsiteY25546"/>
                </a:cxn>
                <a:cxn ang="0">
                  <a:pos x="connsiteX25547" y="connsiteY25547"/>
                </a:cxn>
                <a:cxn ang="0">
                  <a:pos x="connsiteX25548" y="connsiteY25548"/>
                </a:cxn>
                <a:cxn ang="0">
                  <a:pos x="connsiteX25549" y="connsiteY25549"/>
                </a:cxn>
                <a:cxn ang="0">
                  <a:pos x="connsiteX25550" y="connsiteY25550"/>
                </a:cxn>
                <a:cxn ang="0">
                  <a:pos x="connsiteX25551" y="connsiteY25551"/>
                </a:cxn>
                <a:cxn ang="0">
                  <a:pos x="connsiteX25552" y="connsiteY25552"/>
                </a:cxn>
                <a:cxn ang="0">
                  <a:pos x="connsiteX25553" y="connsiteY25553"/>
                </a:cxn>
                <a:cxn ang="0">
                  <a:pos x="connsiteX25554" y="connsiteY25554"/>
                </a:cxn>
                <a:cxn ang="0">
                  <a:pos x="connsiteX25555" y="connsiteY25555"/>
                </a:cxn>
                <a:cxn ang="0">
                  <a:pos x="connsiteX25556" y="connsiteY25556"/>
                </a:cxn>
                <a:cxn ang="0">
                  <a:pos x="connsiteX25557" y="connsiteY25557"/>
                </a:cxn>
                <a:cxn ang="0">
                  <a:pos x="connsiteX25558" y="connsiteY25558"/>
                </a:cxn>
                <a:cxn ang="0">
                  <a:pos x="connsiteX25559" y="connsiteY25559"/>
                </a:cxn>
                <a:cxn ang="0">
                  <a:pos x="connsiteX25560" y="connsiteY25560"/>
                </a:cxn>
                <a:cxn ang="0">
                  <a:pos x="connsiteX25561" y="connsiteY25561"/>
                </a:cxn>
                <a:cxn ang="0">
                  <a:pos x="connsiteX25562" y="connsiteY25562"/>
                </a:cxn>
                <a:cxn ang="0">
                  <a:pos x="connsiteX25563" y="connsiteY25563"/>
                </a:cxn>
                <a:cxn ang="0">
                  <a:pos x="connsiteX25564" y="connsiteY25564"/>
                </a:cxn>
                <a:cxn ang="0">
                  <a:pos x="connsiteX25565" y="connsiteY25565"/>
                </a:cxn>
                <a:cxn ang="0">
                  <a:pos x="connsiteX25566" y="connsiteY25566"/>
                </a:cxn>
                <a:cxn ang="0">
                  <a:pos x="connsiteX25567" y="connsiteY25567"/>
                </a:cxn>
                <a:cxn ang="0">
                  <a:pos x="connsiteX25568" y="connsiteY25568"/>
                </a:cxn>
                <a:cxn ang="0">
                  <a:pos x="connsiteX25569" y="connsiteY25569"/>
                </a:cxn>
                <a:cxn ang="0">
                  <a:pos x="connsiteX25570" y="connsiteY25570"/>
                </a:cxn>
                <a:cxn ang="0">
                  <a:pos x="connsiteX25571" y="connsiteY25571"/>
                </a:cxn>
                <a:cxn ang="0">
                  <a:pos x="connsiteX25572" y="connsiteY25572"/>
                </a:cxn>
                <a:cxn ang="0">
                  <a:pos x="connsiteX25573" y="connsiteY25573"/>
                </a:cxn>
                <a:cxn ang="0">
                  <a:pos x="connsiteX25574" y="connsiteY25574"/>
                </a:cxn>
                <a:cxn ang="0">
                  <a:pos x="connsiteX25575" y="connsiteY25575"/>
                </a:cxn>
                <a:cxn ang="0">
                  <a:pos x="connsiteX25576" y="connsiteY25576"/>
                </a:cxn>
                <a:cxn ang="0">
                  <a:pos x="connsiteX25577" y="connsiteY25577"/>
                </a:cxn>
                <a:cxn ang="0">
                  <a:pos x="connsiteX25578" y="connsiteY25578"/>
                </a:cxn>
                <a:cxn ang="0">
                  <a:pos x="connsiteX25579" y="connsiteY25579"/>
                </a:cxn>
                <a:cxn ang="0">
                  <a:pos x="connsiteX25580" y="connsiteY25580"/>
                </a:cxn>
                <a:cxn ang="0">
                  <a:pos x="connsiteX25581" y="connsiteY25581"/>
                </a:cxn>
                <a:cxn ang="0">
                  <a:pos x="connsiteX25582" y="connsiteY25582"/>
                </a:cxn>
                <a:cxn ang="0">
                  <a:pos x="connsiteX25583" y="connsiteY25583"/>
                </a:cxn>
                <a:cxn ang="0">
                  <a:pos x="connsiteX25584" y="connsiteY25584"/>
                </a:cxn>
                <a:cxn ang="0">
                  <a:pos x="connsiteX25585" y="connsiteY25585"/>
                </a:cxn>
                <a:cxn ang="0">
                  <a:pos x="connsiteX25586" y="connsiteY25586"/>
                </a:cxn>
                <a:cxn ang="0">
                  <a:pos x="connsiteX25587" y="connsiteY25587"/>
                </a:cxn>
                <a:cxn ang="0">
                  <a:pos x="connsiteX25588" y="connsiteY25588"/>
                </a:cxn>
                <a:cxn ang="0">
                  <a:pos x="connsiteX25589" y="connsiteY25589"/>
                </a:cxn>
                <a:cxn ang="0">
                  <a:pos x="connsiteX25590" y="connsiteY25590"/>
                </a:cxn>
                <a:cxn ang="0">
                  <a:pos x="connsiteX25591" y="connsiteY25591"/>
                </a:cxn>
                <a:cxn ang="0">
                  <a:pos x="connsiteX25592" y="connsiteY25592"/>
                </a:cxn>
                <a:cxn ang="0">
                  <a:pos x="connsiteX25593" y="connsiteY25593"/>
                </a:cxn>
                <a:cxn ang="0">
                  <a:pos x="connsiteX25594" y="connsiteY25594"/>
                </a:cxn>
                <a:cxn ang="0">
                  <a:pos x="connsiteX25595" y="connsiteY25595"/>
                </a:cxn>
                <a:cxn ang="0">
                  <a:pos x="connsiteX25596" y="connsiteY25596"/>
                </a:cxn>
                <a:cxn ang="0">
                  <a:pos x="connsiteX25597" y="connsiteY25597"/>
                </a:cxn>
                <a:cxn ang="0">
                  <a:pos x="connsiteX25598" y="connsiteY25598"/>
                </a:cxn>
                <a:cxn ang="0">
                  <a:pos x="connsiteX25599" y="connsiteY25599"/>
                </a:cxn>
                <a:cxn ang="0">
                  <a:pos x="connsiteX25600" y="connsiteY25600"/>
                </a:cxn>
                <a:cxn ang="0">
                  <a:pos x="connsiteX25601" y="connsiteY25601"/>
                </a:cxn>
                <a:cxn ang="0">
                  <a:pos x="connsiteX25602" y="connsiteY25602"/>
                </a:cxn>
                <a:cxn ang="0">
                  <a:pos x="connsiteX25603" y="connsiteY25603"/>
                </a:cxn>
                <a:cxn ang="0">
                  <a:pos x="connsiteX25604" y="connsiteY25604"/>
                </a:cxn>
                <a:cxn ang="0">
                  <a:pos x="connsiteX25605" y="connsiteY25605"/>
                </a:cxn>
                <a:cxn ang="0">
                  <a:pos x="connsiteX25606" y="connsiteY25606"/>
                </a:cxn>
                <a:cxn ang="0">
                  <a:pos x="connsiteX25607" y="connsiteY25607"/>
                </a:cxn>
                <a:cxn ang="0">
                  <a:pos x="connsiteX25608" y="connsiteY25608"/>
                </a:cxn>
                <a:cxn ang="0">
                  <a:pos x="connsiteX25609" y="connsiteY25609"/>
                </a:cxn>
                <a:cxn ang="0">
                  <a:pos x="connsiteX25610" y="connsiteY25610"/>
                </a:cxn>
                <a:cxn ang="0">
                  <a:pos x="connsiteX25611" y="connsiteY25611"/>
                </a:cxn>
                <a:cxn ang="0">
                  <a:pos x="connsiteX25612" y="connsiteY25612"/>
                </a:cxn>
                <a:cxn ang="0">
                  <a:pos x="connsiteX25613" y="connsiteY25613"/>
                </a:cxn>
                <a:cxn ang="0">
                  <a:pos x="connsiteX25614" y="connsiteY25614"/>
                </a:cxn>
                <a:cxn ang="0">
                  <a:pos x="connsiteX25615" y="connsiteY25615"/>
                </a:cxn>
                <a:cxn ang="0">
                  <a:pos x="connsiteX25616" y="connsiteY25616"/>
                </a:cxn>
                <a:cxn ang="0">
                  <a:pos x="connsiteX25617" y="connsiteY25617"/>
                </a:cxn>
                <a:cxn ang="0">
                  <a:pos x="connsiteX25618" y="connsiteY25618"/>
                </a:cxn>
                <a:cxn ang="0">
                  <a:pos x="connsiteX25619" y="connsiteY25619"/>
                </a:cxn>
                <a:cxn ang="0">
                  <a:pos x="connsiteX25620" y="connsiteY25620"/>
                </a:cxn>
                <a:cxn ang="0">
                  <a:pos x="connsiteX25621" y="connsiteY25621"/>
                </a:cxn>
                <a:cxn ang="0">
                  <a:pos x="connsiteX25622" y="connsiteY25622"/>
                </a:cxn>
                <a:cxn ang="0">
                  <a:pos x="connsiteX25623" y="connsiteY25623"/>
                </a:cxn>
                <a:cxn ang="0">
                  <a:pos x="connsiteX25624" y="connsiteY25624"/>
                </a:cxn>
                <a:cxn ang="0">
                  <a:pos x="connsiteX25625" y="connsiteY25625"/>
                </a:cxn>
                <a:cxn ang="0">
                  <a:pos x="connsiteX25626" y="connsiteY25626"/>
                </a:cxn>
                <a:cxn ang="0">
                  <a:pos x="connsiteX25627" y="connsiteY25627"/>
                </a:cxn>
                <a:cxn ang="0">
                  <a:pos x="connsiteX25628" y="connsiteY25628"/>
                </a:cxn>
                <a:cxn ang="0">
                  <a:pos x="connsiteX25629" y="connsiteY25629"/>
                </a:cxn>
                <a:cxn ang="0">
                  <a:pos x="connsiteX25630" y="connsiteY25630"/>
                </a:cxn>
                <a:cxn ang="0">
                  <a:pos x="connsiteX25631" y="connsiteY25631"/>
                </a:cxn>
                <a:cxn ang="0">
                  <a:pos x="connsiteX25632" y="connsiteY25632"/>
                </a:cxn>
                <a:cxn ang="0">
                  <a:pos x="connsiteX25633" y="connsiteY25633"/>
                </a:cxn>
                <a:cxn ang="0">
                  <a:pos x="connsiteX25634" y="connsiteY25634"/>
                </a:cxn>
                <a:cxn ang="0">
                  <a:pos x="connsiteX25635" y="connsiteY25635"/>
                </a:cxn>
                <a:cxn ang="0">
                  <a:pos x="connsiteX25636" y="connsiteY25636"/>
                </a:cxn>
                <a:cxn ang="0">
                  <a:pos x="connsiteX25637" y="connsiteY25637"/>
                </a:cxn>
                <a:cxn ang="0">
                  <a:pos x="connsiteX25638" y="connsiteY25638"/>
                </a:cxn>
                <a:cxn ang="0">
                  <a:pos x="connsiteX25639" y="connsiteY25639"/>
                </a:cxn>
                <a:cxn ang="0">
                  <a:pos x="connsiteX25640" y="connsiteY25640"/>
                </a:cxn>
                <a:cxn ang="0">
                  <a:pos x="connsiteX25641" y="connsiteY25641"/>
                </a:cxn>
                <a:cxn ang="0">
                  <a:pos x="connsiteX25642" y="connsiteY25642"/>
                </a:cxn>
                <a:cxn ang="0">
                  <a:pos x="connsiteX25643" y="connsiteY25643"/>
                </a:cxn>
                <a:cxn ang="0">
                  <a:pos x="connsiteX25644" y="connsiteY25644"/>
                </a:cxn>
                <a:cxn ang="0">
                  <a:pos x="connsiteX25645" y="connsiteY25645"/>
                </a:cxn>
                <a:cxn ang="0">
                  <a:pos x="connsiteX25646" y="connsiteY25646"/>
                </a:cxn>
                <a:cxn ang="0">
                  <a:pos x="connsiteX25647" y="connsiteY25647"/>
                </a:cxn>
                <a:cxn ang="0">
                  <a:pos x="connsiteX25648" y="connsiteY25648"/>
                </a:cxn>
                <a:cxn ang="0">
                  <a:pos x="connsiteX25649" y="connsiteY25649"/>
                </a:cxn>
                <a:cxn ang="0">
                  <a:pos x="connsiteX25650" y="connsiteY25650"/>
                </a:cxn>
                <a:cxn ang="0">
                  <a:pos x="connsiteX25651" y="connsiteY25651"/>
                </a:cxn>
                <a:cxn ang="0">
                  <a:pos x="connsiteX25652" y="connsiteY25652"/>
                </a:cxn>
                <a:cxn ang="0">
                  <a:pos x="connsiteX25653" y="connsiteY25653"/>
                </a:cxn>
                <a:cxn ang="0">
                  <a:pos x="connsiteX25654" y="connsiteY25654"/>
                </a:cxn>
                <a:cxn ang="0">
                  <a:pos x="connsiteX25655" y="connsiteY25655"/>
                </a:cxn>
                <a:cxn ang="0">
                  <a:pos x="connsiteX25656" y="connsiteY25656"/>
                </a:cxn>
                <a:cxn ang="0">
                  <a:pos x="connsiteX25657" y="connsiteY25657"/>
                </a:cxn>
                <a:cxn ang="0">
                  <a:pos x="connsiteX25658" y="connsiteY25658"/>
                </a:cxn>
                <a:cxn ang="0">
                  <a:pos x="connsiteX25659" y="connsiteY25659"/>
                </a:cxn>
                <a:cxn ang="0">
                  <a:pos x="connsiteX25660" y="connsiteY25660"/>
                </a:cxn>
                <a:cxn ang="0">
                  <a:pos x="connsiteX25661" y="connsiteY25661"/>
                </a:cxn>
                <a:cxn ang="0">
                  <a:pos x="connsiteX25662" y="connsiteY25662"/>
                </a:cxn>
                <a:cxn ang="0">
                  <a:pos x="connsiteX25663" y="connsiteY25663"/>
                </a:cxn>
                <a:cxn ang="0">
                  <a:pos x="connsiteX25664" y="connsiteY25664"/>
                </a:cxn>
                <a:cxn ang="0">
                  <a:pos x="connsiteX25665" y="connsiteY25665"/>
                </a:cxn>
                <a:cxn ang="0">
                  <a:pos x="connsiteX25666" y="connsiteY25666"/>
                </a:cxn>
                <a:cxn ang="0">
                  <a:pos x="connsiteX25667" y="connsiteY25667"/>
                </a:cxn>
                <a:cxn ang="0">
                  <a:pos x="connsiteX25668" y="connsiteY25668"/>
                </a:cxn>
                <a:cxn ang="0">
                  <a:pos x="connsiteX25669" y="connsiteY25669"/>
                </a:cxn>
                <a:cxn ang="0">
                  <a:pos x="connsiteX25670" y="connsiteY25670"/>
                </a:cxn>
                <a:cxn ang="0">
                  <a:pos x="connsiteX25671" y="connsiteY25671"/>
                </a:cxn>
                <a:cxn ang="0">
                  <a:pos x="connsiteX25672" y="connsiteY25672"/>
                </a:cxn>
                <a:cxn ang="0">
                  <a:pos x="connsiteX25673" y="connsiteY25673"/>
                </a:cxn>
                <a:cxn ang="0">
                  <a:pos x="connsiteX25674" y="connsiteY25674"/>
                </a:cxn>
                <a:cxn ang="0">
                  <a:pos x="connsiteX25675" y="connsiteY25675"/>
                </a:cxn>
                <a:cxn ang="0">
                  <a:pos x="connsiteX25676" y="connsiteY25676"/>
                </a:cxn>
                <a:cxn ang="0">
                  <a:pos x="connsiteX25677" y="connsiteY25677"/>
                </a:cxn>
                <a:cxn ang="0">
                  <a:pos x="connsiteX25678" y="connsiteY25678"/>
                </a:cxn>
                <a:cxn ang="0">
                  <a:pos x="connsiteX25679" y="connsiteY25679"/>
                </a:cxn>
                <a:cxn ang="0">
                  <a:pos x="connsiteX25680" y="connsiteY25680"/>
                </a:cxn>
                <a:cxn ang="0">
                  <a:pos x="connsiteX25681" y="connsiteY25681"/>
                </a:cxn>
                <a:cxn ang="0">
                  <a:pos x="connsiteX25682" y="connsiteY25682"/>
                </a:cxn>
                <a:cxn ang="0">
                  <a:pos x="connsiteX25683" y="connsiteY25683"/>
                </a:cxn>
                <a:cxn ang="0">
                  <a:pos x="connsiteX25684" y="connsiteY25684"/>
                </a:cxn>
                <a:cxn ang="0">
                  <a:pos x="connsiteX25685" y="connsiteY25685"/>
                </a:cxn>
                <a:cxn ang="0">
                  <a:pos x="connsiteX25686" y="connsiteY25686"/>
                </a:cxn>
                <a:cxn ang="0">
                  <a:pos x="connsiteX25687" y="connsiteY25687"/>
                </a:cxn>
                <a:cxn ang="0">
                  <a:pos x="connsiteX25688" y="connsiteY25688"/>
                </a:cxn>
                <a:cxn ang="0">
                  <a:pos x="connsiteX25689" y="connsiteY25689"/>
                </a:cxn>
                <a:cxn ang="0">
                  <a:pos x="connsiteX25690" y="connsiteY25690"/>
                </a:cxn>
                <a:cxn ang="0">
                  <a:pos x="connsiteX25691" y="connsiteY25691"/>
                </a:cxn>
                <a:cxn ang="0">
                  <a:pos x="connsiteX25692" y="connsiteY25692"/>
                </a:cxn>
                <a:cxn ang="0">
                  <a:pos x="connsiteX25693" y="connsiteY25693"/>
                </a:cxn>
                <a:cxn ang="0">
                  <a:pos x="connsiteX25694" y="connsiteY25694"/>
                </a:cxn>
                <a:cxn ang="0">
                  <a:pos x="connsiteX25695" y="connsiteY25695"/>
                </a:cxn>
                <a:cxn ang="0">
                  <a:pos x="connsiteX25696" y="connsiteY25696"/>
                </a:cxn>
                <a:cxn ang="0">
                  <a:pos x="connsiteX25697" y="connsiteY25697"/>
                </a:cxn>
                <a:cxn ang="0">
                  <a:pos x="connsiteX25698" y="connsiteY25698"/>
                </a:cxn>
                <a:cxn ang="0">
                  <a:pos x="connsiteX25699" y="connsiteY25699"/>
                </a:cxn>
                <a:cxn ang="0">
                  <a:pos x="connsiteX25700" y="connsiteY25700"/>
                </a:cxn>
                <a:cxn ang="0">
                  <a:pos x="connsiteX25701" y="connsiteY25701"/>
                </a:cxn>
                <a:cxn ang="0">
                  <a:pos x="connsiteX25702" y="connsiteY25702"/>
                </a:cxn>
                <a:cxn ang="0">
                  <a:pos x="connsiteX25703" y="connsiteY25703"/>
                </a:cxn>
                <a:cxn ang="0">
                  <a:pos x="connsiteX25704" y="connsiteY25704"/>
                </a:cxn>
                <a:cxn ang="0">
                  <a:pos x="connsiteX25705" y="connsiteY25705"/>
                </a:cxn>
                <a:cxn ang="0">
                  <a:pos x="connsiteX25706" y="connsiteY25706"/>
                </a:cxn>
                <a:cxn ang="0">
                  <a:pos x="connsiteX25707" y="connsiteY25707"/>
                </a:cxn>
                <a:cxn ang="0">
                  <a:pos x="connsiteX25708" y="connsiteY25708"/>
                </a:cxn>
                <a:cxn ang="0">
                  <a:pos x="connsiteX25709" y="connsiteY25709"/>
                </a:cxn>
                <a:cxn ang="0">
                  <a:pos x="connsiteX25710" y="connsiteY25710"/>
                </a:cxn>
                <a:cxn ang="0">
                  <a:pos x="connsiteX25711" y="connsiteY25711"/>
                </a:cxn>
                <a:cxn ang="0">
                  <a:pos x="connsiteX25712" y="connsiteY25712"/>
                </a:cxn>
                <a:cxn ang="0">
                  <a:pos x="connsiteX25713" y="connsiteY25713"/>
                </a:cxn>
                <a:cxn ang="0">
                  <a:pos x="connsiteX25714" y="connsiteY25714"/>
                </a:cxn>
                <a:cxn ang="0">
                  <a:pos x="connsiteX25715" y="connsiteY25715"/>
                </a:cxn>
                <a:cxn ang="0">
                  <a:pos x="connsiteX25716" y="connsiteY25716"/>
                </a:cxn>
                <a:cxn ang="0">
                  <a:pos x="connsiteX25717" y="connsiteY25717"/>
                </a:cxn>
                <a:cxn ang="0">
                  <a:pos x="connsiteX25718" y="connsiteY25718"/>
                </a:cxn>
                <a:cxn ang="0">
                  <a:pos x="connsiteX25719" y="connsiteY25719"/>
                </a:cxn>
                <a:cxn ang="0">
                  <a:pos x="connsiteX25720" y="connsiteY25720"/>
                </a:cxn>
                <a:cxn ang="0">
                  <a:pos x="connsiteX25721" y="connsiteY25721"/>
                </a:cxn>
                <a:cxn ang="0">
                  <a:pos x="connsiteX25722" y="connsiteY25722"/>
                </a:cxn>
                <a:cxn ang="0">
                  <a:pos x="connsiteX25723" y="connsiteY25723"/>
                </a:cxn>
                <a:cxn ang="0">
                  <a:pos x="connsiteX25724" y="connsiteY25724"/>
                </a:cxn>
                <a:cxn ang="0">
                  <a:pos x="connsiteX25725" y="connsiteY25725"/>
                </a:cxn>
                <a:cxn ang="0">
                  <a:pos x="connsiteX25726" y="connsiteY25726"/>
                </a:cxn>
                <a:cxn ang="0">
                  <a:pos x="connsiteX25727" y="connsiteY25727"/>
                </a:cxn>
                <a:cxn ang="0">
                  <a:pos x="connsiteX25728" y="connsiteY25728"/>
                </a:cxn>
                <a:cxn ang="0">
                  <a:pos x="connsiteX25729" y="connsiteY25729"/>
                </a:cxn>
                <a:cxn ang="0">
                  <a:pos x="connsiteX25730" y="connsiteY25730"/>
                </a:cxn>
                <a:cxn ang="0">
                  <a:pos x="connsiteX25731" y="connsiteY25731"/>
                </a:cxn>
                <a:cxn ang="0">
                  <a:pos x="connsiteX25732" y="connsiteY25732"/>
                </a:cxn>
                <a:cxn ang="0">
                  <a:pos x="connsiteX25733" y="connsiteY25733"/>
                </a:cxn>
                <a:cxn ang="0">
                  <a:pos x="connsiteX25734" y="connsiteY25734"/>
                </a:cxn>
                <a:cxn ang="0">
                  <a:pos x="connsiteX25735" y="connsiteY25735"/>
                </a:cxn>
                <a:cxn ang="0">
                  <a:pos x="connsiteX25736" y="connsiteY25736"/>
                </a:cxn>
                <a:cxn ang="0">
                  <a:pos x="connsiteX25737" y="connsiteY25737"/>
                </a:cxn>
                <a:cxn ang="0">
                  <a:pos x="connsiteX25738" y="connsiteY25738"/>
                </a:cxn>
                <a:cxn ang="0">
                  <a:pos x="connsiteX25739" y="connsiteY25739"/>
                </a:cxn>
                <a:cxn ang="0">
                  <a:pos x="connsiteX25740" y="connsiteY25740"/>
                </a:cxn>
                <a:cxn ang="0">
                  <a:pos x="connsiteX25741" y="connsiteY25741"/>
                </a:cxn>
                <a:cxn ang="0">
                  <a:pos x="connsiteX25742" y="connsiteY25742"/>
                </a:cxn>
                <a:cxn ang="0">
                  <a:pos x="connsiteX25743" y="connsiteY25743"/>
                </a:cxn>
                <a:cxn ang="0">
                  <a:pos x="connsiteX25744" y="connsiteY25744"/>
                </a:cxn>
                <a:cxn ang="0">
                  <a:pos x="connsiteX25745" y="connsiteY25745"/>
                </a:cxn>
                <a:cxn ang="0">
                  <a:pos x="connsiteX25746" y="connsiteY25746"/>
                </a:cxn>
                <a:cxn ang="0">
                  <a:pos x="connsiteX25747" y="connsiteY25747"/>
                </a:cxn>
                <a:cxn ang="0">
                  <a:pos x="connsiteX25748" y="connsiteY25748"/>
                </a:cxn>
                <a:cxn ang="0">
                  <a:pos x="connsiteX25749" y="connsiteY25749"/>
                </a:cxn>
                <a:cxn ang="0">
                  <a:pos x="connsiteX25750" y="connsiteY25750"/>
                </a:cxn>
                <a:cxn ang="0">
                  <a:pos x="connsiteX25751" y="connsiteY25751"/>
                </a:cxn>
                <a:cxn ang="0">
                  <a:pos x="connsiteX25752" y="connsiteY25752"/>
                </a:cxn>
                <a:cxn ang="0">
                  <a:pos x="connsiteX25753" y="connsiteY25753"/>
                </a:cxn>
                <a:cxn ang="0">
                  <a:pos x="connsiteX25754" y="connsiteY25754"/>
                </a:cxn>
                <a:cxn ang="0">
                  <a:pos x="connsiteX25755" y="connsiteY25755"/>
                </a:cxn>
                <a:cxn ang="0">
                  <a:pos x="connsiteX25756" y="connsiteY25756"/>
                </a:cxn>
                <a:cxn ang="0">
                  <a:pos x="connsiteX25757" y="connsiteY25757"/>
                </a:cxn>
                <a:cxn ang="0">
                  <a:pos x="connsiteX25758" y="connsiteY25758"/>
                </a:cxn>
                <a:cxn ang="0">
                  <a:pos x="connsiteX25759" y="connsiteY25759"/>
                </a:cxn>
                <a:cxn ang="0">
                  <a:pos x="connsiteX25760" y="connsiteY25760"/>
                </a:cxn>
                <a:cxn ang="0">
                  <a:pos x="connsiteX25761" y="connsiteY25761"/>
                </a:cxn>
                <a:cxn ang="0">
                  <a:pos x="connsiteX25762" y="connsiteY25762"/>
                </a:cxn>
                <a:cxn ang="0">
                  <a:pos x="connsiteX25763" y="connsiteY25763"/>
                </a:cxn>
                <a:cxn ang="0">
                  <a:pos x="connsiteX25764" y="connsiteY25764"/>
                </a:cxn>
                <a:cxn ang="0">
                  <a:pos x="connsiteX25765" y="connsiteY25765"/>
                </a:cxn>
                <a:cxn ang="0">
                  <a:pos x="connsiteX25766" y="connsiteY25766"/>
                </a:cxn>
                <a:cxn ang="0">
                  <a:pos x="connsiteX25767" y="connsiteY25767"/>
                </a:cxn>
                <a:cxn ang="0">
                  <a:pos x="connsiteX25768" y="connsiteY25768"/>
                </a:cxn>
                <a:cxn ang="0">
                  <a:pos x="connsiteX25769" y="connsiteY25769"/>
                </a:cxn>
                <a:cxn ang="0">
                  <a:pos x="connsiteX25770" y="connsiteY25770"/>
                </a:cxn>
                <a:cxn ang="0">
                  <a:pos x="connsiteX25771" y="connsiteY25771"/>
                </a:cxn>
                <a:cxn ang="0">
                  <a:pos x="connsiteX25772" y="connsiteY25772"/>
                </a:cxn>
                <a:cxn ang="0">
                  <a:pos x="connsiteX25773" y="connsiteY25773"/>
                </a:cxn>
                <a:cxn ang="0">
                  <a:pos x="connsiteX25774" y="connsiteY25774"/>
                </a:cxn>
                <a:cxn ang="0">
                  <a:pos x="connsiteX25775" y="connsiteY25775"/>
                </a:cxn>
                <a:cxn ang="0">
                  <a:pos x="connsiteX25776" y="connsiteY25776"/>
                </a:cxn>
                <a:cxn ang="0">
                  <a:pos x="connsiteX25777" y="connsiteY25777"/>
                </a:cxn>
                <a:cxn ang="0">
                  <a:pos x="connsiteX25778" y="connsiteY25778"/>
                </a:cxn>
                <a:cxn ang="0">
                  <a:pos x="connsiteX25779" y="connsiteY25779"/>
                </a:cxn>
                <a:cxn ang="0">
                  <a:pos x="connsiteX25780" y="connsiteY25780"/>
                </a:cxn>
                <a:cxn ang="0">
                  <a:pos x="connsiteX25781" y="connsiteY25781"/>
                </a:cxn>
                <a:cxn ang="0">
                  <a:pos x="connsiteX25782" y="connsiteY25782"/>
                </a:cxn>
                <a:cxn ang="0">
                  <a:pos x="connsiteX25783" y="connsiteY25783"/>
                </a:cxn>
                <a:cxn ang="0">
                  <a:pos x="connsiteX25784" y="connsiteY25784"/>
                </a:cxn>
                <a:cxn ang="0">
                  <a:pos x="connsiteX25785" y="connsiteY25785"/>
                </a:cxn>
                <a:cxn ang="0">
                  <a:pos x="connsiteX25786" y="connsiteY25786"/>
                </a:cxn>
                <a:cxn ang="0">
                  <a:pos x="connsiteX25787" y="connsiteY25787"/>
                </a:cxn>
                <a:cxn ang="0">
                  <a:pos x="connsiteX25788" y="connsiteY25788"/>
                </a:cxn>
                <a:cxn ang="0">
                  <a:pos x="connsiteX25789" y="connsiteY25789"/>
                </a:cxn>
                <a:cxn ang="0">
                  <a:pos x="connsiteX25790" y="connsiteY25790"/>
                </a:cxn>
                <a:cxn ang="0">
                  <a:pos x="connsiteX25791" y="connsiteY25791"/>
                </a:cxn>
                <a:cxn ang="0">
                  <a:pos x="connsiteX25792" y="connsiteY25792"/>
                </a:cxn>
                <a:cxn ang="0">
                  <a:pos x="connsiteX25793" y="connsiteY25793"/>
                </a:cxn>
                <a:cxn ang="0">
                  <a:pos x="connsiteX25794" y="connsiteY25794"/>
                </a:cxn>
                <a:cxn ang="0">
                  <a:pos x="connsiteX25795" y="connsiteY25795"/>
                </a:cxn>
                <a:cxn ang="0">
                  <a:pos x="connsiteX25796" y="connsiteY25796"/>
                </a:cxn>
                <a:cxn ang="0">
                  <a:pos x="connsiteX25797" y="connsiteY25797"/>
                </a:cxn>
                <a:cxn ang="0">
                  <a:pos x="connsiteX25798" y="connsiteY25798"/>
                </a:cxn>
                <a:cxn ang="0">
                  <a:pos x="connsiteX25799" y="connsiteY25799"/>
                </a:cxn>
                <a:cxn ang="0">
                  <a:pos x="connsiteX25800" y="connsiteY25800"/>
                </a:cxn>
                <a:cxn ang="0">
                  <a:pos x="connsiteX25801" y="connsiteY25801"/>
                </a:cxn>
                <a:cxn ang="0">
                  <a:pos x="connsiteX25802" y="connsiteY25802"/>
                </a:cxn>
                <a:cxn ang="0">
                  <a:pos x="connsiteX25803" y="connsiteY25803"/>
                </a:cxn>
                <a:cxn ang="0">
                  <a:pos x="connsiteX25804" y="connsiteY25804"/>
                </a:cxn>
                <a:cxn ang="0">
                  <a:pos x="connsiteX25805" y="connsiteY25805"/>
                </a:cxn>
                <a:cxn ang="0">
                  <a:pos x="connsiteX25806" y="connsiteY25806"/>
                </a:cxn>
                <a:cxn ang="0">
                  <a:pos x="connsiteX25807" y="connsiteY25807"/>
                </a:cxn>
                <a:cxn ang="0">
                  <a:pos x="connsiteX25808" y="connsiteY25808"/>
                </a:cxn>
                <a:cxn ang="0">
                  <a:pos x="connsiteX25809" y="connsiteY25809"/>
                </a:cxn>
                <a:cxn ang="0">
                  <a:pos x="connsiteX25810" y="connsiteY25810"/>
                </a:cxn>
                <a:cxn ang="0">
                  <a:pos x="connsiteX25811" y="connsiteY25811"/>
                </a:cxn>
                <a:cxn ang="0">
                  <a:pos x="connsiteX25812" y="connsiteY25812"/>
                </a:cxn>
                <a:cxn ang="0">
                  <a:pos x="connsiteX25813" y="connsiteY25813"/>
                </a:cxn>
                <a:cxn ang="0">
                  <a:pos x="connsiteX25814" y="connsiteY25814"/>
                </a:cxn>
                <a:cxn ang="0">
                  <a:pos x="connsiteX25815" y="connsiteY25815"/>
                </a:cxn>
                <a:cxn ang="0">
                  <a:pos x="connsiteX25816" y="connsiteY25816"/>
                </a:cxn>
                <a:cxn ang="0">
                  <a:pos x="connsiteX25817" y="connsiteY25817"/>
                </a:cxn>
                <a:cxn ang="0">
                  <a:pos x="connsiteX25818" y="connsiteY25818"/>
                </a:cxn>
                <a:cxn ang="0">
                  <a:pos x="connsiteX25819" y="connsiteY25819"/>
                </a:cxn>
                <a:cxn ang="0">
                  <a:pos x="connsiteX25820" y="connsiteY25820"/>
                </a:cxn>
                <a:cxn ang="0">
                  <a:pos x="connsiteX25821" y="connsiteY25821"/>
                </a:cxn>
                <a:cxn ang="0">
                  <a:pos x="connsiteX25822" y="connsiteY25822"/>
                </a:cxn>
                <a:cxn ang="0">
                  <a:pos x="connsiteX25823" y="connsiteY25823"/>
                </a:cxn>
                <a:cxn ang="0">
                  <a:pos x="connsiteX25824" y="connsiteY25824"/>
                </a:cxn>
                <a:cxn ang="0">
                  <a:pos x="connsiteX25825" y="connsiteY25825"/>
                </a:cxn>
                <a:cxn ang="0">
                  <a:pos x="connsiteX25826" y="connsiteY25826"/>
                </a:cxn>
                <a:cxn ang="0">
                  <a:pos x="connsiteX25827" y="connsiteY25827"/>
                </a:cxn>
                <a:cxn ang="0">
                  <a:pos x="connsiteX25828" y="connsiteY25828"/>
                </a:cxn>
                <a:cxn ang="0">
                  <a:pos x="connsiteX25829" y="connsiteY25829"/>
                </a:cxn>
                <a:cxn ang="0">
                  <a:pos x="connsiteX25830" y="connsiteY25830"/>
                </a:cxn>
                <a:cxn ang="0">
                  <a:pos x="connsiteX25831" y="connsiteY25831"/>
                </a:cxn>
                <a:cxn ang="0">
                  <a:pos x="connsiteX25832" y="connsiteY25832"/>
                </a:cxn>
                <a:cxn ang="0">
                  <a:pos x="connsiteX25833" y="connsiteY25833"/>
                </a:cxn>
                <a:cxn ang="0">
                  <a:pos x="connsiteX25834" y="connsiteY25834"/>
                </a:cxn>
                <a:cxn ang="0">
                  <a:pos x="connsiteX25835" y="connsiteY25835"/>
                </a:cxn>
                <a:cxn ang="0">
                  <a:pos x="connsiteX25836" y="connsiteY25836"/>
                </a:cxn>
                <a:cxn ang="0">
                  <a:pos x="connsiteX25837" y="connsiteY25837"/>
                </a:cxn>
                <a:cxn ang="0">
                  <a:pos x="connsiteX25838" y="connsiteY25838"/>
                </a:cxn>
                <a:cxn ang="0">
                  <a:pos x="connsiteX25839" y="connsiteY25839"/>
                </a:cxn>
                <a:cxn ang="0">
                  <a:pos x="connsiteX25840" y="connsiteY25840"/>
                </a:cxn>
                <a:cxn ang="0">
                  <a:pos x="connsiteX25841" y="connsiteY25841"/>
                </a:cxn>
                <a:cxn ang="0">
                  <a:pos x="connsiteX25842" y="connsiteY25842"/>
                </a:cxn>
                <a:cxn ang="0">
                  <a:pos x="connsiteX25843" y="connsiteY25843"/>
                </a:cxn>
                <a:cxn ang="0">
                  <a:pos x="connsiteX25844" y="connsiteY25844"/>
                </a:cxn>
                <a:cxn ang="0">
                  <a:pos x="connsiteX25845" y="connsiteY25845"/>
                </a:cxn>
                <a:cxn ang="0">
                  <a:pos x="connsiteX25846" y="connsiteY25846"/>
                </a:cxn>
                <a:cxn ang="0">
                  <a:pos x="connsiteX25847" y="connsiteY25847"/>
                </a:cxn>
                <a:cxn ang="0">
                  <a:pos x="connsiteX25848" y="connsiteY25848"/>
                </a:cxn>
                <a:cxn ang="0">
                  <a:pos x="connsiteX25849" y="connsiteY25849"/>
                </a:cxn>
                <a:cxn ang="0">
                  <a:pos x="connsiteX25850" y="connsiteY25850"/>
                </a:cxn>
                <a:cxn ang="0">
                  <a:pos x="connsiteX25851" y="connsiteY25851"/>
                </a:cxn>
                <a:cxn ang="0">
                  <a:pos x="connsiteX25852" y="connsiteY25852"/>
                </a:cxn>
                <a:cxn ang="0">
                  <a:pos x="connsiteX25853" y="connsiteY25853"/>
                </a:cxn>
                <a:cxn ang="0">
                  <a:pos x="connsiteX25854" y="connsiteY25854"/>
                </a:cxn>
                <a:cxn ang="0">
                  <a:pos x="connsiteX25855" y="connsiteY25855"/>
                </a:cxn>
                <a:cxn ang="0">
                  <a:pos x="connsiteX25856" y="connsiteY25856"/>
                </a:cxn>
                <a:cxn ang="0">
                  <a:pos x="connsiteX25857" y="connsiteY25857"/>
                </a:cxn>
                <a:cxn ang="0">
                  <a:pos x="connsiteX25858" y="connsiteY25858"/>
                </a:cxn>
                <a:cxn ang="0">
                  <a:pos x="connsiteX25859" y="connsiteY25859"/>
                </a:cxn>
                <a:cxn ang="0">
                  <a:pos x="connsiteX25860" y="connsiteY25860"/>
                </a:cxn>
                <a:cxn ang="0">
                  <a:pos x="connsiteX25861" y="connsiteY25861"/>
                </a:cxn>
                <a:cxn ang="0">
                  <a:pos x="connsiteX25862" y="connsiteY25862"/>
                </a:cxn>
                <a:cxn ang="0">
                  <a:pos x="connsiteX25863" y="connsiteY25863"/>
                </a:cxn>
                <a:cxn ang="0">
                  <a:pos x="connsiteX25864" y="connsiteY25864"/>
                </a:cxn>
                <a:cxn ang="0">
                  <a:pos x="connsiteX25865" y="connsiteY25865"/>
                </a:cxn>
                <a:cxn ang="0">
                  <a:pos x="connsiteX25866" y="connsiteY25866"/>
                </a:cxn>
                <a:cxn ang="0">
                  <a:pos x="connsiteX25867" y="connsiteY25867"/>
                </a:cxn>
                <a:cxn ang="0">
                  <a:pos x="connsiteX25868" y="connsiteY25868"/>
                </a:cxn>
                <a:cxn ang="0">
                  <a:pos x="connsiteX25869" y="connsiteY25869"/>
                </a:cxn>
                <a:cxn ang="0">
                  <a:pos x="connsiteX25870" y="connsiteY25870"/>
                </a:cxn>
                <a:cxn ang="0">
                  <a:pos x="connsiteX25871" y="connsiteY25871"/>
                </a:cxn>
                <a:cxn ang="0">
                  <a:pos x="connsiteX25872" y="connsiteY25872"/>
                </a:cxn>
                <a:cxn ang="0">
                  <a:pos x="connsiteX25873" y="connsiteY25873"/>
                </a:cxn>
                <a:cxn ang="0">
                  <a:pos x="connsiteX25874" y="connsiteY25874"/>
                </a:cxn>
                <a:cxn ang="0">
                  <a:pos x="connsiteX25875" y="connsiteY25875"/>
                </a:cxn>
                <a:cxn ang="0">
                  <a:pos x="connsiteX25876" y="connsiteY25876"/>
                </a:cxn>
                <a:cxn ang="0">
                  <a:pos x="connsiteX25877" y="connsiteY25877"/>
                </a:cxn>
                <a:cxn ang="0">
                  <a:pos x="connsiteX25878" y="connsiteY25878"/>
                </a:cxn>
                <a:cxn ang="0">
                  <a:pos x="connsiteX25879" y="connsiteY25879"/>
                </a:cxn>
                <a:cxn ang="0">
                  <a:pos x="connsiteX25880" y="connsiteY25880"/>
                </a:cxn>
                <a:cxn ang="0">
                  <a:pos x="connsiteX25881" y="connsiteY25881"/>
                </a:cxn>
                <a:cxn ang="0">
                  <a:pos x="connsiteX25882" y="connsiteY25882"/>
                </a:cxn>
                <a:cxn ang="0">
                  <a:pos x="connsiteX25883" y="connsiteY25883"/>
                </a:cxn>
                <a:cxn ang="0">
                  <a:pos x="connsiteX25884" y="connsiteY25884"/>
                </a:cxn>
                <a:cxn ang="0">
                  <a:pos x="connsiteX25885" y="connsiteY25885"/>
                </a:cxn>
                <a:cxn ang="0">
                  <a:pos x="connsiteX25886" y="connsiteY25886"/>
                </a:cxn>
                <a:cxn ang="0">
                  <a:pos x="connsiteX25887" y="connsiteY25887"/>
                </a:cxn>
                <a:cxn ang="0">
                  <a:pos x="connsiteX25888" y="connsiteY25888"/>
                </a:cxn>
                <a:cxn ang="0">
                  <a:pos x="connsiteX25889" y="connsiteY25889"/>
                </a:cxn>
                <a:cxn ang="0">
                  <a:pos x="connsiteX25890" y="connsiteY25890"/>
                </a:cxn>
                <a:cxn ang="0">
                  <a:pos x="connsiteX25891" y="connsiteY25891"/>
                </a:cxn>
                <a:cxn ang="0">
                  <a:pos x="connsiteX25892" y="connsiteY25892"/>
                </a:cxn>
                <a:cxn ang="0">
                  <a:pos x="connsiteX25893" y="connsiteY25893"/>
                </a:cxn>
                <a:cxn ang="0">
                  <a:pos x="connsiteX25894" y="connsiteY25894"/>
                </a:cxn>
                <a:cxn ang="0">
                  <a:pos x="connsiteX25895" y="connsiteY25895"/>
                </a:cxn>
                <a:cxn ang="0">
                  <a:pos x="connsiteX25896" y="connsiteY25896"/>
                </a:cxn>
                <a:cxn ang="0">
                  <a:pos x="connsiteX25897" y="connsiteY25897"/>
                </a:cxn>
                <a:cxn ang="0">
                  <a:pos x="connsiteX25898" y="connsiteY25898"/>
                </a:cxn>
                <a:cxn ang="0">
                  <a:pos x="connsiteX25899" y="connsiteY25899"/>
                </a:cxn>
                <a:cxn ang="0">
                  <a:pos x="connsiteX25900" y="connsiteY25900"/>
                </a:cxn>
                <a:cxn ang="0">
                  <a:pos x="connsiteX25901" y="connsiteY25901"/>
                </a:cxn>
                <a:cxn ang="0">
                  <a:pos x="connsiteX25902" y="connsiteY25902"/>
                </a:cxn>
                <a:cxn ang="0">
                  <a:pos x="connsiteX25903" y="connsiteY25903"/>
                </a:cxn>
                <a:cxn ang="0">
                  <a:pos x="connsiteX25904" y="connsiteY25904"/>
                </a:cxn>
                <a:cxn ang="0">
                  <a:pos x="connsiteX25905" y="connsiteY25905"/>
                </a:cxn>
                <a:cxn ang="0">
                  <a:pos x="connsiteX25906" y="connsiteY25906"/>
                </a:cxn>
                <a:cxn ang="0">
                  <a:pos x="connsiteX25907" y="connsiteY25907"/>
                </a:cxn>
                <a:cxn ang="0">
                  <a:pos x="connsiteX25908" y="connsiteY25908"/>
                </a:cxn>
                <a:cxn ang="0">
                  <a:pos x="connsiteX25909" y="connsiteY25909"/>
                </a:cxn>
                <a:cxn ang="0">
                  <a:pos x="connsiteX25910" y="connsiteY25910"/>
                </a:cxn>
                <a:cxn ang="0">
                  <a:pos x="connsiteX25911" y="connsiteY25911"/>
                </a:cxn>
                <a:cxn ang="0">
                  <a:pos x="connsiteX25912" y="connsiteY25912"/>
                </a:cxn>
                <a:cxn ang="0">
                  <a:pos x="connsiteX25913" y="connsiteY25913"/>
                </a:cxn>
                <a:cxn ang="0">
                  <a:pos x="connsiteX25914" y="connsiteY25914"/>
                </a:cxn>
                <a:cxn ang="0">
                  <a:pos x="connsiteX25915" y="connsiteY25915"/>
                </a:cxn>
                <a:cxn ang="0">
                  <a:pos x="connsiteX25916" y="connsiteY25916"/>
                </a:cxn>
                <a:cxn ang="0">
                  <a:pos x="connsiteX25917" y="connsiteY25917"/>
                </a:cxn>
                <a:cxn ang="0">
                  <a:pos x="connsiteX25918" y="connsiteY25918"/>
                </a:cxn>
                <a:cxn ang="0">
                  <a:pos x="connsiteX25919" y="connsiteY25919"/>
                </a:cxn>
                <a:cxn ang="0">
                  <a:pos x="connsiteX25920" y="connsiteY25920"/>
                </a:cxn>
                <a:cxn ang="0">
                  <a:pos x="connsiteX25921" y="connsiteY25921"/>
                </a:cxn>
                <a:cxn ang="0">
                  <a:pos x="connsiteX25922" y="connsiteY25922"/>
                </a:cxn>
                <a:cxn ang="0">
                  <a:pos x="connsiteX25923" y="connsiteY25923"/>
                </a:cxn>
                <a:cxn ang="0">
                  <a:pos x="connsiteX25924" y="connsiteY25924"/>
                </a:cxn>
                <a:cxn ang="0">
                  <a:pos x="connsiteX25925" y="connsiteY25925"/>
                </a:cxn>
                <a:cxn ang="0">
                  <a:pos x="connsiteX25926" y="connsiteY25926"/>
                </a:cxn>
                <a:cxn ang="0">
                  <a:pos x="connsiteX25927" y="connsiteY25927"/>
                </a:cxn>
                <a:cxn ang="0">
                  <a:pos x="connsiteX25928" y="connsiteY25928"/>
                </a:cxn>
                <a:cxn ang="0">
                  <a:pos x="connsiteX25929" y="connsiteY25929"/>
                </a:cxn>
                <a:cxn ang="0">
                  <a:pos x="connsiteX25930" y="connsiteY25930"/>
                </a:cxn>
                <a:cxn ang="0">
                  <a:pos x="connsiteX25931" y="connsiteY25931"/>
                </a:cxn>
                <a:cxn ang="0">
                  <a:pos x="connsiteX25932" y="connsiteY25932"/>
                </a:cxn>
                <a:cxn ang="0">
                  <a:pos x="connsiteX25933" y="connsiteY25933"/>
                </a:cxn>
                <a:cxn ang="0">
                  <a:pos x="connsiteX25934" y="connsiteY25934"/>
                </a:cxn>
                <a:cxn ang="0">
                  <a:pos x="connsiteX25935" y="connsiteY25935"/>
                </a:cxn>
                <a:cxn ang="0">
                  <a:pos x="connsiteX25936" y="connsiteY25936"/>
                </a:cxn>
                <a:cxn ang="0">
                  <a:pos x="connsiteX25937" y="connsiteY25937"/>
                </a:cxn>
                <a:cxn ang="0">
                  <a:pos x="connsiteX25938" y="connsiteY25938"/>
                </a:cxn>
                <a:cxn ang="0">
                  <a:pos x="connsiteX25939" y="connsiteY25939"/>
                </a:cxn>
                <a:cxn ang="0">
                  <a:pos x="connsiteX25940" y="connsiteY25940"/>
                </a:cxn>
                <a:cxn ang="0">
                  <a:pos x="connsiteX25941" y="connsiteY25941"/>
                </a:cxn>
                <a:cxn ang="0">
                  <a:pos x="connsiteX25942" y="connsiteY25942"/>
                </a:cxn>
                <a:cxn ang="0">
                  <a:pos x="connsiteX25943" y="connsiteY25943"/>
                </a:cxn>
                <a:cxn ang="0">
                  <a:pos x="connsiteX25944" y="connsiteY25944"/>
                </a:cxn>
                <a:cxn ang="0">
                  <a:pos x="connsiteX25945" y="connsiteY25945"/>
                </a:cxn>
                <a:cxn ang="0">
                  <a:pos x="connsiteX25946" y="connsiteY25946"/>
                </a:cxn>
                <a:cxn ang="0">
                  <a:pos x="connsiteX25947" y="connsiteY25947"/>
                </a:cxn>
                <a:cxn ang="0">
                  <a:pos x="connsiteX25948" y="connsiteY25948"/>
                </a:cxn>
                <a:cxn ang="0">
                  <a:pos x="connsiteX25949" y="connsiteY25949"/>
                </a:cxn>
                <a:cxn ang="0">
                  <a:pos x="connsiteX25950" y="connsiteY25950"/>
                </a:cxn>
                <a:cxn ang="0">
                  <a:pos x="connsiteX25951" y="connsiteY25951"/>
                </a:cxn>
                <a:cxn ang="0">
                  <a:pos x="connsiteX25952" y="connsiteY25952"/>
                </a:cxn>
                <a:cxn ang="0">
                  <a:pos x="connsiteX25953" y="connsiteY25953"/>
                </a:cxn>
                <a:cxn ang="0">
                  <a:pos x="connsiteX25954" y="connsiteY25954"/>
                </a:cxn>
                <a:cxn ang="0">
                  <a:pos x="connsiteX25955" y="connsiteY25955"/>
                </a:cxn>
                <a:cxn ang="0">
                  <a:pos x="connsiteX25956" y="connsiteY25956"/>
                </a:cxn>
                <a:cxn ang="0">
                  <a:pos x="connsiteX25957" y="connsiteY25957"/>
                </a:cxn>
                <a:cxn ang="0">
                  <a:pos x="connsiteX25958" y="connsiteY25958"/>
                </a:cxn>
                <a:cxn ang="0">
                  <a:pos x="connsiteX25959" y="connsiteY25959"/>
                </a:cxn>
                <a:cxn ang="0">
                  <a:pos x="connsiteX25960" y="connsiteY25960"/>
                </a:cxn>
                <a:cxn ang="0">
                  <a:pos x="connsiteX25961" y="connsiteY25961"/>
                </a:cxn>
                <a:cxn ang="0">
                  <a:pos x="connsiteX25962" y="connsiteY25962"/>
                </a:cxn>
                <a:cxn ang="0">
                  <a:pos x="connsiteX25963" y="connsiteY25963"/>
                </a:cxn>
                <a:cxn ang="0">
                  <a:pos x="connsiteX25964" y="connsiteY25964"/>
                </a:cxn>
                <a:cxn ang="0">
                  <a:pos x="connsiteX25965" y="connsiteY25965"/>
                </a:cxn>
                <a:cxn ang="0">
                  <a:pos x="connsiteX25966" y="connsiteY25966"/>
                </a:cxn>
                <a:cxn ang="0">
                  <a:pos x="connsiteX25967" y="connsiteY25967"/>
                </a:cxn>
                <a:cxn ang="0">
                  <a:pos x="connsiteX25968" y="connsiteY25968"/>
                </a:cxn>
                <a:cxn ang="0">
                  <a:pos x="connsiteX25969" y="connsiteY25969"/>
                </a:cxn>
                <a:cxn ang="0">
                  <a:pos x="connsiteX25970" y="connsiteY25970"/>
                </a:cxn>
                <a:cxn ang="0">
                  <a:pos x="connsiteX25971" y="connsiteY25971"/>
                </a:cxn>
                <a:cxn ang="0">
                  <a:pos x="connsiteX25972" y="connsiteY25972"/>
                </a:cxn>
                <a:cxn ang="0">
                  <a:pos x="connsiteX25973" y="connsiteY25973"/>
                </a:cxn>
                <a:cxn ang="0">
                  <a:pos x="connsiteX25974" y="connsiteY25974"/>
                </a:cxn>
                <a:cxn ang="0">
                  <a:pos x="connsiteX25975" y="connsiteY25975"/>
                </a:cxn>
                <a:cxn ang="0">
                  <a:pos x="connsiteX25976" y="connsiteY25976"/>
                </a:cxn>
                <a:cxn ang="0">
                  <a:pos x="connsiteX25977" y="connsiteY25977"/>
                </a:cxn>
                <a:cxn ang="0">
                  <a:pos x="connsiteX25978" y="connsiteY25978"/>
                </a:cxn>
                <a:cxn ang="0">
                  <a:pos x="connsiteX25979" y="connsiteY25979"/>
                </a:cxn>
                <a:cxn ang="0">
                  <a:pos x="connsiteX25980" y="connsiteY25980"/>
                </a:cxn>
                <a:cxn ang="0">
                  <a:pos x="connsiteX25981" y="connsiteY25981"/>
                </a:cxn>
                <a:cxn ang="0">
                  <a:pos x="connsiteX25982" y="connsiteY25982"/>
                </a:cxn>
                <a:cxn ang="0">
                  <a:pos x="connsiteX25983" y="connsiteY25983"/>
                </a:cxn>
                <a:cxn ang="0">
                  <a:pos x="connsiteX25984" y="connsiteY25984"/>
                </a:cxn>
                <a:cxn ang="0">
                  <a:pos x="connsiteX25985" y="connsiteY25985"/>
                </a:cxn>
                <a:cxn ang="0">
                  <a:pos x="connsiteX25986" y="connsiteY25986"/>
                </a:cxn>
                <a:cxn ang="0">
                  <a:pos x="connsiteX25987" y="connsiteY25987"/>
                </a:cxn>
                <a:cxn ang="0">
                  <a:pos x="connsiteX25988" y="connsiteY25988"/>
                </a:cxn>
                <a:cxn ang="0">
                  <a:pos x="connsiteX25989" y="connsiteY25989"/>
                </a:cxn>
                <a:cxn ang="0">
                  <a:pos x="connsiteX25990" y="connsiteY25990"/>
                </a:cxn>
                <a:cxn ang="0">
                  <a:pos x="connsiteX25991" y="connsiteY25991"/>
                </a:cxn>
                <a:cxn ang="0">
                  <a:pos x="connsiteX25992" y="connsiteY25992"/>
                </a:cxn>
                <a:cxn ang="0">
                  <a:pos x="connsiteX25993" y="connsiteY25993"/>
                </a:cxn>
                <a:cxn ang="0">
                  <a:pos x="connsiteX25994" y="connsiteY25994"/>
                </a:cxn>
                <a:cxn ang="0">
                  <a:pos x="connsiteX25995" y="connsiteY25995"/>
                </a:cxn>
                <a:cxn ang="0">
                  <a:pos x="connsiteX25996" y="connsiteY25996"/>
                </a:cxn>
                <a:cxn ang="0">
                  <a:pos x="connsiteX25997" y="connsiteY25997"/>
                </a:cxn>
                <a:cxn ang="0">
                  <a:pos x="connsiteX25998" y="connsiteY25998"/>
                </a:cxn>
                <a:cxn ang="0">
                  <a:pos x="connsiteX25999" y="connsiteY25999"/>
                </a:cxn>
                <a:cxn ang="0">
                  <a:pos x="connsiteX26000" y="connsiteY26000"/>
                </a:cxn>
                <a:cxn ang="0">
                  <a:pos x="connsiteX26001" y="connsiteY26001"/>
                </a:cxn>
                <a:cxn ang="0">
                  <a:pos x="connsiteX26002" y="connsiteY26002"/>
                </a:cxn>
                <a:cxn ang="0">
                  <a:pos x="connsiteX26003" y="connsiteY26003"/>
                </a:cxn>
                <a:cxn ang="0">
                  <a:pos x="connsiteX26004" y="connsiteY26004"/>
                </a:cxn>
                <a:cxn ang="0">
                  <a:pos x="connsiteX26005" y="connsiteY26005"/>
                </a:cxn>
                <a:cxn ang="0">
                  <a:pos x="connsiteX26006" y="connsiteY26006"/>
                </a:cxn>
                <a:cxn ang="0">
                  <a:pos x="connsiteX26007" y="connsiteY26007"/>
                </a:cxn>
                <a:cxn ang="0">
                  <a:pos x="connsiteX26008" y="connsiteY26008"/>
                </a:cxn>
                <a:cxn ang="0">
                  <a:pos x="connsiteX26009" y="connsiteY26009"/>
                </a:cxn>
                <a:cxn ang="0">
                  <a:pos x="connsiteX26010" y="connsiteY26010"/>
                </a:cxn>
                <a:cxn ang="0">
                  <a:pos x="connsiteX26011" y="connsiteY26011"/>
                </a:cxn>
                <a:cxn ang="0">
                  <a:pos x="connsiteX26012" y="connsiteY26012"/>
                </a:cxn>
                <a:cxn ang="0">
                  <a:pos x="connsiteX26013" y="connsiteY26013"/>
                </a:cxn>
                <a:cxn ang="0">
                  <a:pos x="connsiteX26014" y="connsiteY26014"/>
                </a:cxn>
                <a:cxn ang="0">
                  <a:pos x="connsiteX26015" y="connsiteY26015"/>
                </a:cxn>
                <a:cxn ang="0">
                  <a:pos x="connsiteX26016" y="connsiteY26016"/>
                </a:cxn>
                <a:cxn ang="0">
                  <a:pos x="connsiteX26017" y="connsiteY26017"/>
                </a:cxn>
                <a:cxn ang="0">
                  <a:pos x="connsiteX26018" y="connsiteY26018"/>
                </a:cxn>
                <a:cxn ang="0">
                  <a:pos x="connsiteX26019" y="connsiteY26019"/>
                </a:cxn>
                <a:cxn ang="0">
                  <a:pos x="connsiteX26020" y="connsiteY26020"/>
                </a:cxn>
                <a:cxn ang="0">
                  <a:pos x="connsiteX26021" y="connsiteY26021"/>
                </a:cxn>
                <a:cxn ang="0">
                  <a:pos x="connsiteX26022" y="connsiteY26022"/>
                </a:cxn>
                <a:cxn ang="0">
                  <a:pos x="connsiteX26023" y="connsiteY26023"/>
                </a:cxn>
                <a:cxn ang="0">
                  <a:pos x="connsiteX26024" y="connsiteY26024"/>
                </a:cxn>
                <a:cxn ang="0">
                  <a:pos x="connsiteX26025" y="connsiteY26025"/>
                </a:cxn>
                <a:cxn ang="0">
                  <a:pos x="connsiteX26026" y="connsiteY26026"/>
                </a:cxn>
                <a:cxn ang="0">
                  <a:pos x="connsiteX26027" y="connsiteY26027"/>
                </a:cxn>
                <a:cxn ang="0">
                  <a:pos x="connsiteX26028" y="connsiteY26028"/>
                </a:cxn>
                <a:cxn ang="0">
                  <a:pos x="connsiteX26029" y="connsiteY26029"/>
                </a:cxn>
                <a:cxn ang="0">
                  <a:pos x="connsiteX26030" y="connsiteY26030"/>
                </a:cxn>
                <a:cxn ang="0">
                  <a:pos x="connsiteX26031" y="connsiteY26031"/>
                </a:cxn>
                <a:cxn ang="0">
                  <a:pos x="connsiteX26032" y="connsiteY26032"/>
                </a:cxn>
                <a:cxn ang="0">
                  <a:pos x="connsiteX26033" y="connsiteY26033"/>
                </a:cxn>
                <a:cxn ang="0">
                  <a:pos x="connsiteX26034" y="connsiteY26034"/>
                </a:cxn>
                <a:cxn ang="0">
                  <a:pos x="connsiteX26035" y="connsiteY26035"/>
                </a:cxn>
                <a:cxn ang="0">
                  <a:pos x="connsiteX26036" y="connsiteY26036"/>
                </a:cxn>
                <a:cxn ang="0">
                  <a:pos x="connsiteX26037" y="connsiteY26037"/>
                </a:cxn>
                <a:cxn ang="0">
                  <a:pos x="connsiteX26038" y="connsiteY26038"/>
                </a:cxn>
                <a:cxn ang="0">
                  <a:pos x="connsiteX26039" y="connsiteY26039"/>
                </a:cxn>
                <a:cxn ang="0">
                  <a:pos x="connsiteX26040" y="connsiteY26040"/>
                </a:cxn>
                <a:cxn ang="0">
                  <a:pos x="connsiteX26041" y="connsiteY26041"/>
                </a:cxn>
                <a:cxn ang="0">
                  <a:pos x="connsiteX26042" y="connsiteY26042"/>
                </a:cxn>
                <a:cxn ang="0">
                  <a:pos x="connsiteX26043" y="connsiteY26043"/>
                </a:cxn>
                <a:cxn ang="0">
                  <a:pos x="connsiteX26044" y="connsiteY26044"/>
                </a:cxn>
                <a:cxn ang="0">
                  <a:pos x="connsiteX26045" y="connsiteY26045"/>
                </a:cxn>
                <a:cxn ang="0">
                  <a:pos x="connsiteX26046" y="connsiteY26046"/>
                </a:cxn>
                <a:cxn ang="0">
                  <a:pos x="connsiteX26047" y="connsiteY26047"/>
                </a:cxn>
                <a:cxn ang="0">
                  <a:pos x="connsiteX26048" y="connsiteY26048"/>
                </a:cxn>
                <a:cxn ang="0">
                  <a:pos x="connsiteX26049" y="connsiteY26049"/>
                </a:cxn>
                <a:cxn ang="0">
                  <a:pos x="connsiteX26050" y="connsiteY26050"/>
                </a:cxn>
                <a:cxn ang="0">
                  <a:pos x="connsiteX26051" y="connsiteY26051"/>
                </a:cxn>
                <a:cxn ang="0">
                  <a:pos x="connsiteX26052" y="connsiteY26052"/>
                </a:cxn>
                <a:cxn ang="0">
                  <a:pos x="connsiteX26053" y="connsiteY26053"/>
                </a:cxn>
                <a:cxn ang="0">
                  <a:pos x="connsiteX26054" y="connsiteY26054"/>
                </a:cxn>
                <a:cxn ang="0">
                  <a:pos x="connsiteX26055" y="connsiteY26055"/>
                </a:cxn>
                <a:cxn ang="0">
                  <a:pos x="connsiteX26056" y="connsiteY26056"/>
                </a:cxn>
                <a:cxn ang="0">
                  <a:pos x="connsiteX26057" y="connsiteY26057"/>
                </a:cxn>
                <a:cxn ang="0">
                  <a:pos x="connsiteX26058" y="connsiteY26058"/>
                </a:cxn>
                <a:cxn ang="0">
                  <a:pos x="connsiteX26059" y="connsiteY26059"/>
                </a:cxn>
                <a:cxn ang="0">
                  <a:pos x="connsiteX26060" y="connsiteY26060"/>
                </a:cxn>
                <a:cxn ang="0">
                  <a:pos x="connsiteX26061" y="connsiteY26061"/>
                </a:cxn>
                <a:cxn ang="0">
                  <a:pos x="connsiteX26062" y="connsiteY26062"/>
                </a:cxn>
                <a:cxn ang="0">
                  <a:pos x="connsiteX26063" y="connsiteY26063"/>
                </a:cxn>
                <a:cxn ang="0">
                  <a:pos x="connsiteX26064" y="connsiteY26064"/>
                </a:cxn>
                <a:cxn ang="0">
                  <a:pos x="connsiteX26065" y="connsiteY26065"/>
                </a:cxn>
                <a:cxn ang="0">
                  <a:pos x="connsiteX26066" y="connsiteY26066"/>
                </a:cxn>
                <a:cxn ang="0">
                  <a:pos x="connsiteX26067" y="connsiteY26067"/>
                </a:cxn>
                <a:cxn ang="0">
                  <a:pos x="connsiteX26068" y="connsiteY26068"/>
                </a:cxn>
                <a:cxn ang="0">
                  <a:pos x="connsiteX26069" y="connsiteY26069"/>
                </a:cxn>
                <a:cxn ang="0">
                  <a:pos x="connsiteX26070" y="connsiteY26070"/>
                </a:cxn>
                <a:cxn ang="0">
                  <a:pos x="connsiteX26071" y="connsiteY26071"/>
                </a:cxn>
                <a:cxn ang="0">
                  <a:pos x="connsiteX26072" y="connsiteY26072"/>
                </a:cxn>
                <a:cxn ang="0">
                  <a:pos x="connsiteX26073" y="connsiteY26073"/>
                </a:cxn>
                <a:cxn ang="0">
                  <a:pos x="connsiteX26074" y="connsiteY26074"/>
                </a:cxn>
                <a:cxn ang="0">
                  <a:pos x="connsiteX26075" y="connsiteY26075"/>
                </a:cxn>
                <a:cxn ang="0">
                  <a:pos x="connsiteX26076" y="connsiteY26076"/>
                </a:cxn>
                <a:cxn ang="0">
                  <a:pos x="connsiteX26077" y="connsiteY26077"/>
                </a:cxn>
                <a:cxn ang="0">
                  <a:pos x="connsiteX26078" y="connsiteY26078"/>
                </a:cxn>
                <a:cxn ang="0">
                  <a:pos x="connsiteX26079" y="connsiteY26079"/>
                </a:cxn>
                <a:cxn ang="0">
                  <a:pos x="connsiteX26080" y="connsiteY26080"/>
                </a:cxn>
                <a:cxn ang="0">
                  <a:pos x="connsiteX26081" y="connsiteY26081"/>
                </a:cxn>
                <a:cxn ang="0">
                  <a:pos x="connsiteX26082" y="connsiteY26082"/>
                </a:cxn>
                <a:cxn ang="0">
                  <a:pos x="connsiteX26083" y="connsiteY26083"/>
                </a:cxn>
                <a:cxn ang="0">
                  <a:pos x="connsiteX26084" y="connsiteY26084"/>
                </a:cxn>
                <a:cxn ang="0">
                  <a:pos x="connsiteX26085" y="connsiteY26085"/>
                </a:cxn>
                <a:cxn ang="0">
                  <a:pos x="connsiteX26086" y="connsiteY26086"/>
                </a:cxn>
                <a:cxn ang="0">
                  <a:pos x="connsiteX26087" y="connsiteY26087"/>
                </a:cxn>
                <a:cxn ang="0">
                  <a:pos x="connsiteX26088" y="connsiteY26088"/>
                </a:cxn>
                <a:cxn ang="0">
                  <a:pos x="connsiteX26089" y="connsiteY26089"/>
                </a:cxn>
                <a:cxn ang="0">
                  <a:pos x="connsiteX26090" y="connsiteY26090"/>
                </a:cxn>
                <a:cxn ang="0">
                  <a:pos x="connsiteX26091" y="connsiteY26091"/>
                </a:cxn>
                <a:cxn ang="0">
                  <a:pos x="connsiteX26092" y="connsiteY26092"/>
                </a:cxn>
                <a:cxn ang="0">
                  <a:pos x="connsiteX26093" y="connsiteY26093"/>
                </a:cxn>
                <a:cxn ang="0">
                  <a:pos x="connsiteX26094" y="connsiteY26094"/>
                </a:cxn>
                <a:cxn ang="0">
                  <a:pos x="connsiteX26095" y="connsiteY26095"/>
                </a:cxn>
                <a:cxn ang="0">
                  <a:pos x="connsiteX26096" y="connsiteY26096"/>
                </a:cxn>
                <a:cxn ang="0">
                  <a:pos x="connsiteX26097" y="connsiteY26097"/>
                </a:cxn>
                <a:cxn ang="0">
                  <a:pos x="connsiteX26098" y="connsiteY26098"/>
                </a:cxn>
                <a:cxn ang="0">
                  <a:pos x="connsiteX26099" y="connsiteY26099"/>
                </a:cxn>
                <a:cxn ang="0">
                  <a:pos x="connsiteX26100" y="connsiteY26100"/>
                </a:cxn>
                <a:cxn ang="0">
                  <a:pos x="connsiteX26101" y="connsiteY26101"/>
                </a:cxn>
                <a:cxn ang="0">
                  <a:pos x="connsiteX26102" y="connsiteY26102"/>
                </a:cxn>
                <a:cxn ang="0">
                  <a:pos x="connsiteX26103" y="connsiteY26103"/>
                </a:cxn>
                <a:cxn ang="0">
                  <a:pos x="connsiteX26104" y="connsiteY26104"/>
                </a:cxn>
                <a:cxn ang="0">
                  <a:pos x="connsiteX26105" y="connsiteY26105"/>
                </a:cxn>
                <a:cxn ang="0">
                  <a:pos x="connsiteX26106" y="connsiteY26106"/>
                </a:cxn>
                <a:cxn ang="0">
                  <a:pos x="connsiteX26107" y="connsiteY26107"/>
                </a:cxn>
                <a:cxn ang="0">
                  <a:pos x="connsiteX26108" y="connsiteY26108"/>
                </a:cxn>
                <a:cxn ang="0">
                  <a:pos x="connsiteX26109" y="connsiteY26109"/>
                </a:cxn>
                <a:cxn ang="0">
                  <a:pos x="connsiteX26110" y="connsiteY26110"/>
                </a:cxn>
                <a:cxn ang="0">
                  <a:pos x="connsiteX26111" y="connsiteY26111"/>
                </a:cxn>
                <a:cxn ang="0">
                  <a:pos x="connsiteX26112" y="connsiteY26112"/>
                </a:cxn>
                <a:cxn ang="0">
                  <a:pos x="connsiteX26113" y="connsiteY26113"/>
                </a:cxn>
                <a:cxn ang="0">
                  <a:pos x="connsiteX26114" y="connsiteY26114"/>
                </a:cxn>
                <a:cxn ang="0">
                  <a:pos x="connsiteX26115" y="connsiteY26115"/>
                </a:cxn>
                <a:cxn ang="0">
                  <a:pos x="connsiteX26116" y="connsiteY26116"/>
                </a:cxn>
                <a:cxn ang="0">
                  <a:pos x="connsiteX26117" y="connsiteY26117"/>
                </a:cxn>
                <a:cxn ang="0">
                  <a:pos x="connsiteX26118" y="connsiteY26118"/>
                </a:cxn>
                <a:cxn ang="0">
                  <a:pos x="connsiteX26119" y="connsiteY26119"/>
                </a:cxn>
                <a:cxn ang="0">
                  <a:pos x="connsiteX26120" y="connsiteY26120"/>
                </a:cxn>
                <a:cxn ang="0">
                  <a:pos x="connsiteX26121" y="connsiteY26121"/>
                </a:cxn>
                <a:cxn ang="0">
                  <a:pos x="connsiteX26122" y="connsiteY26122"/>
                </a:cxn>
                <a:cxn ang="0">
                  <a:pos x="connsiteX26123" y="connsiteY26123"/>
                </a:cxn>
                <a:cxn ang="0">
                  <a:pos x="connsiteX26124" y="connsiteY26124"/>
                </a:cxn>
                <a:cxn ang="0">
                  <a:pos x="connsiteX26125" y="connsiteY26125"/>
                </a:cxn>
                <a:cxn ang="0">
                  <a:pos x="connsiteX26126" y="connsiteY26126"/>
                </a:cxn>
                <a:cxn ang="0">
                  <a:pos x="connsiteX26127" y="connsiteY26127"/>
                </a:cxn>
                <a:cxn ang="0">
                  <a:pos x="connsiteX26128" y="connsiteY26128"/>
                </a:cxn>
                <a:cxn ang="0">
                  <a:pos x="connsiteX26129" y="connsiteY26129"/>
                </a:cxn>
                <a:cxn ang="0">
                  <a:pos x="connsiteX26130" y="connsiteY26130"/>
                </a:cxn>
                <a:cxn ang="0">
                  <a:pos x="connsiteX26131" y="connsiteY26131"/>
                </a:cxn>
                <a:cxn ang="0">
                  <a:pos x="connsiteX26132" y="connsiteY26132"/>
                </a:cxn>
                <a:cxn ang="0">
                  <a:pos x="connsiteX26133" y="connsiteY26133"/>
                </a:cxn>
                <a:cxn ang="0">
                  <a:pos x="connsiteX26134" y="connsiteY26134"/>
                </a:cxn>
                <a:cxn ang="0">
                  <a:pos x="connsiteX26135" y="connsiteY26135"/>
                </a:cxn>
                <a:cxn ang="0">
                  <a:pos x="connsiteX26136" y="connsiteY26136"/>
                </a:cxn>
                <a:cxn ang="0">
                  <a:pos x="connsiteX26137" y="connsiteY26137"/>
                </a:cxn>
                <a:cxn ang="0">
                  <a:pos x="connsiteX26138" y="connsiteY26138"/>
                </a:cxn>
                <a:cxn ang="0">
                  <a:pos x="connsiteX26139" y="connsiteY26139"/>
                </a:cxn>
                <a:cxn ang="0">
                  <a:pos x="connsiteX26140" y="connsiteY26140"/>
                </a:cxn>
                <a:cxn ang="0">
                  <a:pos x="connsiteX26141" y="connsiteY26141"/>
                </a:cxn>
                <a:cxn ang="0">
                  <a:pos x="connsiteX26142" y="connsiteY26142"/>
                </a:cxn>
                <a:cxn ang="0">
                  <a:pos x="connsiteX26143" y="connsiteY26143"/>
                </a:cxn>
                <a:cxn ang="0">
                  <a:pos x="connsiteX26144" y="connsiteY26144"/>
                </a:cxn>
                <a:cxn ang="0">
                  <a:pos x="connsiteX26145" y="connsiteY26145"/>
                </a:cxn>
                <a:cxn ang="0">
                  <a:pos x="connsiteX26146" y="connsiteY26146"/>
                </a:cxn>
                <a:cxn ang="0">
                  <a:pos x="connsiteX26147" y="connsiteY26147"/>
                </a:cxn>
                <a:cxn ang="0">
                  <a:pos x="connsiteX26148" y="connsiteY26148"/>
                </a:cxn>
                <a:cxn ang="0">
                  <a:pos x="connsiteX26149" y="connsiteY26149"/>
                </a:cxn>
                <a:cxn ang="0">
                  <a:pos x="connsiteX26150" y="connsiteY26150"/>
                </a:cxn>
                <a:cxn ang="0">
                  <a:pos x="connsiteX26151" y="connsiteY26151"/>
                </a:cxn>
                <a:cxn ang="0">
                  <a:pos x="connsiteX26152" y="connsiteY26152"/>
                </a:cxn>
                <a:cxn ang="0">
                  <a:pos x="connsiteX26153" y="connsiteY26153"/>
                </a:cxn>
                <a:cxn ang="0">
                  <a:pos x="connsiteX26154" y="connsiteY26154"/>
                </a:cxn>
                <a:cxn ang="0">
                  <a:pos x="connsiteX26155" y="connsiteY26155"/>
                </a:cxn>
                <a:cxn ang="0">
                  <a:pos x="connsiteX26156" y="connsiteY26156"/>
                </a:cxn>
                <a:cxn ang="0">
                  <a:pos x="connsiteX26157" y="connsiteY26157"/>
                </a:cxn>
                <a:cxn ang="0">
                  <a:pos x="connsiteX26158" y="connsiteY26158"/>
                </a:cxn>
                <a:cxn ang="0">
                  <a:pos x="connsiteX26159" y="connsiteY26159"/>
                </a:cxn>
                <a:cxn ang="0">
                  <a:pos x="connsiteX26160" y="connsiteY26160"/>
                </a:cxn>
                <a:cxn ang="0">
                  <a:pos x="connsiteX26161" y="connsiteY26161"/>
                </a:cxn>
                <a:cxn ang="0">
                  <a:pos x="connsiteX26162" y="connsiteY26162"/>
                </a:cxn>
                <a:cxn ang="0">
                  <a:pos x="connsiteX26163" y="connsiteY26163"/>
                </a:cxn>
                <a:cxn ang="0">
                  <a:pos x="connsiteX26164" y="connsiteY26164"/>
                </a:cxn>
                <a:cxn ang="0">
                  <a:pos x="connsiteX26165" y="connsiteY26165"/>
                </a:cxn>
                <a:cxn ang="0">
                  <a:pos x="connsiteX26166" y="connsiteY26166"/>
                </a:cxn>
                <a:cxn ang="0">
                  <a:pos x="connsiteX26167" y="connsiteY26167"/>
                </a:cxn>
                <a:cxn ang="0">
                  <a:pos x="connsiteX26168" y="connsiteY26168"/>
                </a:cxn>
                <a:cxn ang="0">
                  <a:pos x="connsiteX26169" y="connsiteY26169"/>
                </a:cxn>
                <a:cxn ang="0">
                  <a:pos x="connsiteX26170" y="connsiteY26170"/>
                </a:cxn>
                <a:cxn ang="0">
                  <a:pos x="connsiteX26171" y="connsiteY26171"/>
                </a:cxn>
                <a:cxn ang="0">
                  <a:pos x="connsiteX26172" y="connsiteY26172"/>
                </a:cxn>
                <a:cxn ang="0">
                  <a:pos x="connsiteX26173" y="connsiteY26173"/>
                </a:cxn>
                <a:cxn ang="0">
                  <a:pos x="connsiteX26174" y="connsiteY26174"/>
                </a:cxn>
                <a:cxn ang="0">
                  <a:pos x="connsiteX26175" y="connsiteY26175"/>
                </a:cxn>
                <a:cxn ang="0">
                  <a:pos x="connsiteX26176" y="connsiteY26176"/>
                </a:cxn>
                <a:cxn ang="0">
                  <a:pos x="connsiteX26177" y="connsiteY26177"/>
                </a:cxn>
                <a:cxn ang="0">
                  <a:pos x="connsiteX26178" y="connsiteY26178"/>
                </a:cxn>
                <a:cxn ang="0">
                  <a:pos x="connsiteX26179" y="connsiteY26179"/>
                </a:cxn>
                <a:cxn ang="0">
                  <a:pos x="connsiteX26180" y="connsiteY26180"/>
                </a:cxn>
                <a:cxn ang="0">
                  <a:pos x="connsiteX26181" y="connsiteY26181"/>
                </a:cxn>
                <a:cxn ang="0">
                  <a:pos x="connsiteX26182" y="connsiteY26182"/>
                </a:cxn>
                <a:cxn ang="0">
                  <a:pos x="connsiteX26183" y="connsiteY26183"/>
                </a:cxn>
                <a:cxn ang="0">
                  <a:pos x="connsiteX26184" y="connsiteY26184"/>
                </a:cxn>
                <a:cxn ang="0">
                  <a:pos x="connsiteX26185" y="connsiteY26185"/>
                </a:cxn>
                <a:cxn ang="0">
                  <a:pos x="connsiteX26186" y="connsiteY26186"/>
                </a:cxn>
                <a:cxn ang="0">
                  <a:pos x="connsiteX26187" y="connsiteY26187"/>
                </a:cxn>
                <a:cxn ang="0">
                  <a:pos x="connsiteX26188" y="connsiteY26188"/>
                </a:cxn>
                <a:cxn ang="0">
                  <a:pos x="connsiteX26189" y="connsiteY26189"/>
                </a:cxn>
                <a:cxn ang="0">
                  <a:pos x="connsiteX26190" y="connsiteY26190"/>
                </a:cxn>
                <a:cxn ang="0">
                  <a:pos x="connsiteX26191" y="connsiteY26191"/>
                </a:cxn>
                <a:cxn ang="0">
                  <a:pos x="connsiteX26192" y="connsiteY26192"/>
                </a:cxn>
                <a:cxn ang="0">
                  <a:pos x="connsiteX26193" y="connsiteY26193"/>
                </a:cxn>
                <a:cxn ang="0">
                  <a:pos x="connsiteX26194" y="connsiteY26194"/>
                </a:cxn>
                <a:cxn ang="0">
                  <a:pos x="connsiteX26195" y="connsiteY26195"/>
                </a:cxn>
                <a:cxn ang="0">
                  <a:pos x="connsiteX26196" y="connsiteY26196"/>
                </a:cxn>
                <a:cxn ang="0">
                  <a:pos x="connsiteX26197" y="connsiteY26197"/>
                </a:cxn>
                <a:cxn ang="0">
                  <a:pos x="connsiteX26198" y="connsiteY26198"/>
                </a:cxn>
                <a:cxn ang="0">
                  <a:pos x="connsiteX26199" y="connsiteY26199"/>
                </a:cxn>
                <a:cxn ang="0">
                  <a:pos x="connsiteX26200" y="connsiteY26200"/>
                </a:cxn>
                <a:cxn ang="0">
                  <a:pos x="connsiteX26201" y="connsiteY26201"/>
                </a:cxn>
                <a:cxn ang="0">
                  <a:pos x="connsiteX26202" y="connsiteY26202"/>
                </a:cxn>
                <a:cxn ang="0">
                  <a:pos x="connsiteX26203" y="connsiteY26203"/>
                </a:cxn>
                <a:cxn ang="0">
                  <a:pos x="connsiteX26204" y="connsiteY26204"/>
                </a:cxn>
                <a:cxn ang="0">
                  <a:pos x="connsiteX26205" y="connsiteY26205"/>
                </a:cxn>
                <a:cxn ang="0">
                  <a:pos x="connsiteX26206" y="connsiteY26206"/>
                </a:cxn>
                <a:cxn ang="0">
                  <a:pos x="connsiteX26207" y="connsiteY26207"/>
                </a:cxn>
                <a:cxn ang="0">
                  <a:pos x="connsiteX26208" y="connsiteY26208"/>
                </a:cxn>
                <a:cxn ang="0">
                  <a:pos x="connsiteX26209" y="connsiteY26209"/>
                </a:cxn>
                <a:cxn ang="0">
                  <a:pos x="connsiteX26210" y="connsiteY26210"/>
                </a:cxn>
                <a:cxn ang="0">
                  <a:pos x="connsiteX26211" y="connsiteY26211"/>
                </a:cxn>
                <a:cxn ang="0">
                  <a:pos x="connsiteX26212" y="connsiteY26212"/>
                </a:cxn>
                <a:cxn ang="0">
                  <a:pos x="connsiteX26213" y="connsiteY26213"/>
                </a:cxn>
                <a:cxn ang="0">
                  <a:pos x="connsiteX26214" y="connsiteY26214"/>
                </a:cxn>
                <a:cxn ang="0">
                  <a:pos x="connsiteX26215" y="connsiteY26215"/>
                </a:cxn>
                <a:cxn ang="0">
                  <a:pos x="connsiteX26216" y="connsiteY26216"/>
                </a:cxn>
                <a:cxn ang="0">
                  <a:pos x="connsiteX26217" y="connsiteY26217"/>
                </a:cxn>
                <a:cxn ang="0">
                  <a:pos x="connsiteX26218" y="connsiteY26218"/>
                </a:cxn>
                <a:cxn ang="0">
                  <a:pos x="connsiteX26219" y="connsiteY26219"/>
                </a:cxn>
                <a:cxn ang="0">
                  <a:pos x="connsiteX26220" y="connsiteY26220"/>
                </a:cxn>
                <a:cxn ang="0">
                  <a:pos x="connsiteX26221" y="connsiteY26221"/>
                </a:cxn>
                <a:cxn ang="0">
                  <a:pos x="connsiteX26222" y="connsiteY26222"/>
                </a:cxn>
                <a:cxn ang="0">
                  <a:pos x="connsiteX26223" y="connsiteY26223"/>
                </a:cxn>
                <a:cxn ang="0">
                  <a:pos x="connsiteX26224" y="connsiteY26224"/>
                </a:cxn>
                <a:cxn ang="0">
                  <a:pos x="connsiteX26225" y="connsiteY26225"/>
                </a:cxn>
                <a:cxn ang="0">
                  <a:pos x="connsiteX26226" y="connsiteY26226"/>
                </a:cxn>
                <a:cxn ang="0">
                  <a:pos x="connsiteX26227" y="connsiteY26227"/>
                </a:cxn>
                <a:cxn ang="0">
                  <a:pos x="connsiteX26228" y="connsiteY26228"/>
                </a:cxn>
                <a:cxn ang="0">
                  <a:pos x="connsiteX26229" y="connsiteY26229"/>
                </a:cxn>
                <a:cxn ang="0">
                  <a:pos x="connsiteX26230" y="connsiteY26230"/>
                </a:cxn>
                <a:cxn ang="0">
                  <a:pos x="connsiteX26231" y="connsiteY26231"/>
                </a:cxn>
                <a:cxn ang="0">
                  <a:pos x="connsiteX26232" y="connsiteY26232"/>
                </a:cxn>
                <a:cxn ang="0">
                  <a:pos x="connsiteX26233" y="connsiteY26233"/>
                </a:cxn>
                <a:cxn ang="0">
                  <a:pos x="connsiteX26234" y="connsiteY26234"/>
                </a:cxn>
                <a:cxn ang="0">
                  <a:pos x="connsiteX26235" y="connsiteY26235"/>
                </a:cxn>
                <a:cxn ang="0">
                  <a:pos x="connsiteX26236" y="connsiteY26236"/>
                </a:cxn>
                <a:cxn ang="0">
                  <a:pos x="connsiteX26237" y="connsiteY26237"/>
                </a:cxn>
                <a:cxn ang="0">
                  <a:pos x="connsiteX26238" y="connsiteY26238"/>
                </a:cxn>
                <a:cxn ang="0">
                  <a:pos x="connsiteX26239" y="connsiteY26239"/>
                </a:cxn>
                <a:cxn ang="0">
                  <a:pos x="connsiteX26240" y="connsiteY26240"/>
                </a:cxn>
                <a:cxn ang="0">
                  <a:pos x="connsiteX26241" y="connsiteY26241"/>
                </a:cxn>
                <a:cxn ang="0">
                  <a:pos x="connsiteX26242" y="connsiteY26242"/>
                </a:cxn>
                <a:cxn ang="0">
                  <a:pos x="connsiteX26243" y="connsiteY26243"/>
                </a:cxn>
                <a:cxn ang="0">
                  <a:pos x="connsiteX26244" y="connsiteY26244"/>
                </a:cxn>
                <a:cxn ang="0">
                  <a:pos x="connsiteX26245" y="connsiteY26245"/>
                </a:cxn>
                <a:cxn ang="0">
                  <a:pos x="connsiteX26246" y="connsiteY26246"/>
                </a:cxn>
                <a:cxn ang="0">
                  <a:pos x="connsiteX26247" y="connsiteY26247"/>
                </a:cxn>
                <a:cxn ang="0">
                  <a:pos x="connsiteX26248" y="connsiteY26248"/>
                </a:cxn>
                <a:cxn ang="0">
                  <a:pos x="connsiteX26249" y="connsiteY26249"/>
                </a:cxn>
                <a:cxn ang="0">
                  <a:pos x="connsiteX26250" y="connsiteY26250"/>
                </a:cxn>
                <a:cxn ang="0">
                  <a:pos x="connsiteX26251" y="connsiteY26251"/>
                </a:cxn>
                <a:cxn ang="0">
                  <a:pos x="connsiteX26252" y="connsiteY26252"/>
                </a:cxn>
                <a:cxn ang="0">
                  <a:pos x="connsiteX26253" y="connsiteY26253"/>
                </a:cxn>
                <a:cxn ang="0">
                  <a:pos x="connsiteX26254" y="connsiteY26254"/>
                </a:cxn>
                <a:cxn ang="0">
                  <a:pos x="connsiteX26255" y="connsiteY26255"/>
                </a:cxn>
                <a:cxn ang="0">
                  <a:pos x="connsiteX26256" y="connsiteY26256"/>
                </a:cxn>
                <a:cxn ang="0">
                  <a:pos x="connsiteX26257" y="connsiteY26257"/>
                </a:cxn>
                <a:cxn ang="0">
                  <a:pos x="connsiteX26258" y="connsiteY26258"/>
                </a:cxn>
                <a:cxn ang="0">
                  <a:pos x="connsiteX26259" y="connsiteY26259"/>
                </a:cxn>
                <a:cxn ang="0">
                  <a:pos x="connsiteX26260" y="connsiteY26260"/>
                </a:cxn>
                <a:cxn ang="0">
                  <a:pos x="connsiteX26261" y="connsiteY26261"/>
                </a:cxn>
                <a:cxn ang="0">
                  <a:pos x="connsiteX26262" y="connsiteY26262"/>
                </a:cxn>
                <a:cxn ang="0">
                  <a:pos x="connsiteX26263" y="connsiteY26263"/>
                </a:cxn>
                <a:cxn ang="0">
                  <a:pos x="connsiteX26264" y="connsiteY26264"/>
                </a:cxn>
                <a:cxn ang="0">
                  <a:pos x="connsiteX26265" y="connsiteY26265"/>
                </a:cxn>
                <a:cxn ang="0">
                  <a:pos x="connsiteX26266" y="connsiteY26266"/>
                </a:cxn>
                <a:cxn ang="0">
                  <a:pos x="connsiteX26267" y="connsiteY26267"/>
                </a:cxn>
                <a:cxn ang="0">
                  <a:pos x="connsiteX26268" y="connsiteY26268"/>
                </a:cxn>
                <a:cxn ang="0">
                  <a:pos x="connsiteX26269" y="connsiteY26269"/>
                </a:cxn>
                <a:cxn ang="0">
                  <a:pos x="connsiteX26270" y="connsiteY26270"/>
                </a:cxn>
                <a:cxn ang="0">
                  <a:pos x="connsiteX26271" y="connsiteY26271"/>
                </a:cxn>
                <a:cxn ang="0">
                  <a:pos x="connsiteX26272" y="connsiteY26272"/>
                </a:cxn>
                <a:cxn ang="0">
                  <a:pos x="connsiteX26273" y="connsiteY26273"/>
                </a:cxn>
                <a:cxn ang="0">
                  <a:pos x="connsiteX26274" y="connsiteY26274"/>
                </a:cxn>
                <a:cxn ang="0">
                  <a:pos x="connsiteX26275" y="connsiteY26275"/>
                </a:cxn>
                <a:cxn ang="0">
                  <a:pos x="connsiteX26276" y="connsiteY26276"/>
                </a:cxn>
                <a:cxn ang="0">
                  <a:pos x="connsiteX26277" y="connsiteY26277"/>
                </a:cxn>
                <a:cxn ang="0">
                  <a:pos x="connsiteX26278" y="connsiteY26278"/>
                </a:cxn>
                <a:cxn ang="0">
                  <a:pos x="connsiteX26279" y="connsiteY26279"/>
                </a:cxn>
                <a:cxn ang="0">
                  <a:pos x="connsiteX26280" y="connsiteY26280"/>
                </a:cxn>
                <a:cxn ang="0">
                  <a:pos x="connsiteX26281" y="connsiteY26281"/>
                </a:cxn>
                <a:cxn ang="0">
                  <a:pos x="connsiteX26282" y="connsiteY26282"/>
                </a:cxn>
                <a:cxn ang="0">
                  <a:pos x="connsiteX26283" y="connsiteY26283"/>
                </a:cxn>
                <a:cxn ang="0">
                  <a:pos x="connsiteX26284" y="connsiteY26284"/>
                </a:cxn>
                <a:cxn ang="0">
                  <a:pos x="connsiteX26285" y="connsiteY26285"/>
                </a:cxn>
                <a:cxn ang="0">
                  <a:pos x="connsiteX26286" y="connsiteY26286"/>
                </a:cxn>
                <a:cxn ang="0">
                  <a:pos x="connsiteX26287" y="connsiteY26287"/>
                </a:cxn>
                <a:cxn ang="0">
                  <a:pos x="connsiteX26288" y="connsiteY26288"/>
                </a:cxn>
                <a:cxn ang="0">
                  <a:pos x="connsiteX26289" y="connsiteY26289"/>
                </a:cxn>
                <a:cxn ang="0">
                  <a:pos x="connsiteX26290" y="connsiteY26290"/>
                </a:cxn>
                <a:cxn ang="0">
                  <a:pos x="connsiteX26291" y="connsiteY26291"/>
                </a:cxn>
                <a:cxn ang="0">
                  <a:pos x="connsiteX26292" y="connsiteY26292"/>
                </a:cxn>
                <a:cxn ang="0">
                  <a:pos x="connsiteX26293" y="connsiteY26293"/>
                </a:cxn>
                <a:cxn ang="0">
                  <a:pos x="connsiteX26294" y="connsiteY26294"/>
                </a:cxn>
                <a:cxn ang="0">
                  <a:pos x="connsiteX26295" y="connsiteY26295"/>
                </a:cxn>
                <a:cxn ang="0">
                  <a:pos x="connsiteX26296" y="connsiteY26296"/>
                </a:cxn>
                <a:cxn ang="0">
                  <a:pos x="connsiteX26297" y="connsiteY26297"/>
                </a:cxn>
                <a:cxn ang="0">
                  <a:pos x="connsiteX26298" y="connsiteY26298"/>
                </a:cxn>
                <a:cxn ang="0">
                  <a:pos x="connsiteX26299" y="connsiteY26299"/>
                </a:cxn>
                <a:cxn ang="0">
                  <a:pos x="connsiteX26300" y="connsiteY26300"/>
                </a:cxn>
                <a:cxn ang="0">
                  <a:pos x="connsiteX26301" y="connsiteY26301"/>
                </a:cxn>
                <a:cxn ang="0">
                  <a:pos x="connsiteX26302" y="connsiteY26302"/>
                </a:cxn>
                <a:cxn ang="0">
                  <a:pos x="connsiteX26303" y="connsiteY26303"/>
                </a:cxn>
                <a:cxn ang="0">
                  <a:pos x="connsiteX26304" y="connsiteY26304"/>
                </a:cxn>
                <a:cxn ang="0">
                  <a:pos x="connsiteX26305" y="connsiteY26305"/>
                </a:cxn>
                <a:cxn ang="0">
                  <a:pos x="connsiteX26306" y="connsiteY26306"/>
                </a:cxn>
                <a:cxn ang="0">
                  <a:pos x="connsiteX26307" y="connsiteY26307"/>
                </a:cxn>
                <a:cxn ang="0">
                  <a:pos x="connsiteX26308" y="connsiteY26308"/>
                </a:cxn>
                <a:cxn ang="0">
                  <a:pos x="connsiteX26309" y="connsiteY26309"/>
                </a:cxn>
                <a:cxn ang="0">
                  <a:pos x="connsiteX26310" y="connsiteY26310"/>
                </a:cxn>
                <a:cxn ang="0">
                  <a:pos x="connsiteX26311" y="connsiteY26311"/>
                </a:cxn>
                <a:cxn ang="0">
                  <a:pos x="connsiteX26312" y="connsiteY26312"/>
                </a:cxn>
                <a:cxn ang="0">
                  <a:pos x="connsiteX26313" y="connsiteY26313"/>
                </a:cxn>
                <a:cxn ang="0">
                  <a:pos x="connsiteX26314" y="connsiteY26314"/>
                </a:cxn>
                <a:cxn ang="0">
                  <a:pos x="connsiteX26315" y="connsiteY26315"/>
                </a:cxn>
                <a:cxn ang="0">
                  <a:pos x="connsiteX26316" y="connsiteY26316"/>
                </a:cxn>
                <a:cxn ang="0">
                  <a:pos x="connsiteX26317" y="connsiteY26317"/>
                </a:cxn>
                <a:cxn ang="0">
                  <a:pos x="connsiteX26318" y="connsiteY26318"/>
                </a:cxn>
                <a:cxn ang="0">
                  <a:pos x="connsiteX26319" y="connsiteY26319"/>
                </a:cxn>
                <a:cxn ang="0">
                  <a:pos x="connsiteX26320" y="connsiteY26320"/>
                </a:cxn>
                <a:cxn ang="0">
                  <a:pos x="connsiteX26321" y="connsiteY26321"/>
                </a:cxn>
                <a:cxn ang="0">
                  <a:pos x="connsiteX26322" y="connsiteY26322"/>
                </a:cxn>
                <a:cxn ang="0">
                  <a:pos x="connsiteX26323" y="connsiteY26323"/>
                </a:cxn>
                <a:cxn ang="0">
                  <a:pos x="connsiteX26324" y="connsiteY26324"/>
                </a:cxn>
                <a:cxn ang="0">
                  <a:pos x="connsiteX26325" y="connsiteY26325"/>
                </a:cxn>
                <a:cxn ang="0">
                  <a:pos x="connsiteX26326" y="connsiteY26326"/>
                </a:cxn>
                <a:cxn ang="0">
                  <a:pos x="connsiteX26327" y="connsiteY26327"/>
                </a:cxn>
                <a:cxn ang="0">
                  <a:pos x="connsiteX26328" y="connsiteY26328"/>
                </a:cxn>
                <a:cxn ang="0">
                  <a:pos x="connsiteX26329" y="connsiteY26329"/>
                </a:cxn>
                <a:cxn ang="0">
                  <a:pos x="connsiteX26330" y="connsiteY26330"/>
                </a:cxn>
                <a:cxn ang="0">
                  <a:pos x="connsiteX26331" y="connsiteY26331"/>
                </a:cxn>
                <a:cxn ang="0">
                  <a:pos x="connsiteX26332" y="connsiteY26332"/>
                </a:cxn>
                <a:cxn ang="0">
                  <a:pos x="connsiteX26333" y="connsiteY26333"/>
                </a:cxn>
                <a:cxn ang="0">
                  <a:pos x="connsiteX26334" y="connsiteY26334"/>
                </a:cxn>
                <a:cxn ang="0">
                  <a:pos x="connsiteX26335" y="connsiteY26335"/>
                </a:cxn>
                <a:cxn ang="0">
                  <a:pos x="connsiteX26336" y="connsiteY26336"/>
                </a:cxn>
                <a:cxn ang="0">
                  <a:pos x="connsiteX26337" y="connsiteY26337"/>
                </a:cxn>
                <a:cxn ang="0">
                  <a:pos x="connsiteX26338" y="connsiteY26338"/>
                </a:cxn>
                <a:cxn ang="0">
                  <a:pos x="connsiteX26339" y="connsiteY26339"/>
                </a:cxn>
                <a:cxn ang="0">
                  <a:pos x="connsiteX26340" y="connsiteY26340"/>
                </a:cxn>
                <a:cxn ang="0">
                  <a:pos x="connsiteX26341" y="connsiteY26341"/>
                </a:cxn>
                <a:cxn ang="0">
                  <a:pos x="connsiteX26342" y="connsiteY26342"/>
                </a:cxn>
                <a:cxn ang="0">
                  <a:pos x="connsiteX26343" y="connsiteY26343"/>
                </a:cxn>
                <a:cxn ang="0">
                  <a:pos x="connsiteX26344" y="connsiteY26344"/>
                </a:cxn>
                <a:cxn ang="0">
                  <a:pos x="connsiteX26345" y="connsiteY26345"/>
                </a:cxn>
                <a:cxn ang="0">
                  <a:pos x="connsiteX26346" y="connsiteY26346"/>
                </a:cxn>
                <a:cxn ang="0">
                  <a:pos x="connsiteX26347" y="connsiteY26347"/>
                </a:cxn>
                <a:cxn ang="0">
                  <a:pos x="connsiteX26348" y="connsiteY26348"/>
                </a:cxn>
                <a:cxn ang="0">
                  <a:pos x="connsiteX26349" y="connsiteY26349"/>
                </a:cxn>
                <a:cxn ang="0">
                  <a:pos x="connsiteX26350" y="connsiteY26350"/>
                </a:cxn>
                <a:cxn ang="0">
                  <a:pos x="connsiteX26351" y="connsiteY26351"/>
                </a:cxn>
                <a:cxn ang="0">
                  <a:pos x="connsiteX26352" y="connsiteY26352"/>
                </a:cxn>
                <a:cxn ang="0">
                  <a:pos x="connsiteX26353" y="connsiteY26353"/>
                </a:cxn>
                <a:cxn ang="0">
                  <a:pos x="connsiteX26354" y="connsiteY26354"/>
                </a:cxn>
                <a:cxn ang="0">
                  <a:pos x="connsiteX26355" y="connsiteY26355"/>
                </a:cxn>
                <a:cxn ang="0">
                  <a:pos x="connsiteX26356" y="connsiteY26356"/>
                </a:cxn>
                <a:cxn ang="0">
                  <a:pos x="connsiteX26357" y="connsiteY26357"/>
                </a:cxn>
                <a:cxn ang="0">
                  <a:pos x="connsiteX26358" y="connsiteY26358"/>
                </a:cxn>
                <a:cxn ang="0">
                  <a:pos x="connsiteX26359" y="connsiteY26359"/>
                </a:cxn>
                <a:cxn ang="0">
                  <a:pos x="connsiteX26360" y="connsiteY26360"/>
                </a:cxn>
                <a:cxn ang="0">
                  <a:pos x="connsiteX26361" y="connsiteY26361"/>
                </a:cxn>
                <a:cxn ang="0">
                  <a:pos x="connsiteX26362" y="connsiteY26362"/>
                </a:cxn>
                <a:cxn ang="0">
                  <a:pos x="connsiteX26363" y="connsiteY26363"/>
                </a:cxn>
                <a:cxn ang="0">
                  <a:pos x="connsiteX26364" y="connsiteY26364"/>
                </a:cxn>
                <a:cxn ang="0">
                  <a:pos x="connsiteX26365" y="connsiteY26365"/>
                </a:cxn>
                <a:cxn ang="0">
                  <a:pos x="connsiteX26366" y="connsiteY26366"/>
                </a:cxn>
                <a:cxn ang="0">
                  <a:pos x="connsiteX26367" y="connsiteY26367"/>
                </a:cxn>
                <a:cxn ang="0">
                  <a:pos x="connsiteX26368" y="connsiteY26368"/>
                </a:cxn>
                <a:cxn ang="0">
                  <a:pos x="connsiteX26369" y="connsiteY26369"/>
                </a:cxn>
                <a:cxn ang="0">
                  <a:pos x="connsiteX26370" y="connsiteY26370"/>
                </a:cxn>
                <a:cxn ang="0">
                  <a:pos x="connsiteX26371" y="connsiteY26371"/>
                </a:cxn>
                <a:cxn ang="0">
                  <a:pos x="connsiteX26372" y="connsiteY26372"/>
                </a:cxn>
                <a:cxn ang="0">
                  <a:pos x="connsiteX26373" y="connsiteY26373"/>
                </a:cxn>
                <a:cxn ang="0">
                  <a:pos x="connsiteX26374" y="connsiteY26374"/>
                </a:cxn>
                <a:cxn ang="0">
                  <a:pos x="connsiteX26375" y="connsiteY26375"/>
                </a:cxn>
                <a:cxn ang="0">
                  <a:pos x="connsiteX26376" y="connsiteY26376"/>
                </a:cxn>
                <a:cxn ang="0">
                  <a:pos x="connsiteX26377" y="connsiteY26377"/>
                </a:cxn>
                <a:cxn ang="0">
                  <a:pos x="connsiteX26378" y="connsiteY26378"/>
                </a:cxn>
                <a:cxn ang="0">
                  <a:pos x="connsiteX26379" y="connsiteY26379"/>
                </a:cxn>
                <a:cxn ang="0">
                  <a:pos x="connsiteX26380" y="connsiteY26380"/>
                </a:cxn>
                <a:cxn ang="0">
                  <a:pos x="connsiteX26381" y="connsiteY26381"/>
                </a:cxn>
                <a:cxn ang="0">
                  <a:pos x="connsiteX26382" y="connsiteY26382"/>
                </a:cxn>
                <a:cxn ang="0">
                  <a:pos x="connsiteX26383" y="connsiteY26383"/>
                </a:cxn>
                <a:cxn ang="0">
                  <a:pos x="connsiteX26384" y="connsiteY26384"/>
                </a:cxn>
                <a:cxn ang="0">
                  <a:pos x="connsiteX26385" y="connsiteY26385"/>
                </a:cxn>
                <a:cxn ang="0">
                  <a:pos x="connsiteX26386" y="connsiteY26386"/>
                </a:cxn>
                <a:cxn ang="0">
                  <a:pos x="connsiteX26387" y="connsiteY26387"/>
                </a:cxn>
                <a:cxn ang="0">
                  <a:pos x="connsiteX26388" y="connsiteY26388"/>
                </a:cxn>
                <a:cxn ang="0">
                  <a:pos x="connsiteX26389" y="connsiteY26389"/>
                </a:cxn>
                <a:cxn ang="0">
                  <a:pos x="connsiteX26390" y="connsiteY26390"/>
                </a:cxn>
                <a:cxn ang="0">
                  <a:pos x="connsiteX26391" y="connsiteY26391"/>
                </a:cxn>
                <a:cxn ang="0">
                  <a:pos x="connsiteX26392" y="connsiteY26392"/>
                </a:cxn>
                <a:cxn ang="0">
                  <a:pos x="connsiteX26393" y="connsiteY26393"/>
                </a:cxn>
                <a:cxn ang="0">
                  <a:pos x="connsiteX26394" y="connsiteY26394"/>
                </a:cxn>
                <a:cxn ang="0">
                  <a:pos x="connsiteX26395" y="connsiteY26395"/>
                </a:cxn>
                <a:cxn ang="0">
                  <a:pos x="connsiteX26396" y="connsiteY26396"/>
                </a:cxn>
                <a:cxn ang="0">
                  <a:pos x="connsiteX26397" y="connsiteY26397"/>
                </a:cxn>
                <a:cxn ang="0">
                  <a:pos x="connsiteX26398" y="connsiteY26398"/>
                </a:cxn>
                <a:cxn ang="0">
                  <a:pos x="connsiteX26399" y="connsiteY26399"/>
                </a:cxn>
                <a:cxn ang="0">
                  <a:pos x="connsiteX26400" y="connsiteY26400"/>
                </a:cxn>
                <a:cxn ang="0">
                  <a:pos x="connsiteX26401" y="connsiteY26401"/>
                </a:cxn>
                <a:cxn ang="0">
                  <a:pos x="connsiteX26402" y="connsiteY26402"/>
                </a:cxn>
                <a:cxn ang="0">
                  <a:pos x="connsiteX26403" y="connsiteY26403"/>
                </a:cxn>
                <a:cxn ang="0">
                  <a:pos x="connsiteX26404" y="connsiteY26404"/>
                </a:cxn>
                <a:cxn ang="0">
                  <a:pos x="connsiteX26405" y="connsiteY26405"/>
                </a:cxn>
                <a:cxn ang="0">
                  <a:pos x="connsiteX26406" y="connsiteY26406"/>
                </a:cxn>
                <a:cxn ang="0">
                  <a:pos x="connsiteX26407" y="connsiteY26407"/>
                </a:cxn>
                <a:cxn ang="0">
                  <a:pos x="connsiteX26408" y="connsiteY26408"/>
                </a:cxn>
                <a:cxn ang="0">
                  <a:pos x="connsiteX26409" y="connsiteY26409"/>
                </a:cxn>
                <a:cxn ang="0">
                  <a:pos x="connsiteX26410" y="connsiteY26410"/>
                </a:cxn>
                <a:cxn ang="0">
                  <a:pos x="connsiteX26411" y="connsiteY26411"/>
                </a:cxn>
                <a:cxn ang="0">
                  <a:pos x="connsiteX26412" y="connsiteY26412"/>
                </a:cxn>
                <a:cxn ang="0">
                  <a:pos x="connsiteX26413" y="connsiteY26413"/>
                </a:cxn>
                <a:cxn ang="0">
                  <a:pos x="connsiteX26414" y="connsiteY26414"/>
                </a:cxn>
                <a:cxn ang="0">
                  <a:pos x="connsiteX26415" y="connsiteY26415"/>
                </a:cxn>
                <a:cxn ang="0">
                  <a:pos x="connsiteX26416" y="connsiteY26416"/>
                </a:cxn>
                <a:cxn ang="0">
                  <a:pos x="connsiteX26417" y="connsiteY26417"/>
                </a:cxn>
                <a:cxn ang="0">
                  <a:pos x="connsiteX26418" y="connsiteY26418"/>
                </a:cxn>
                <a:cxn ang="0">
                  <a:pos x="connsiteX26419" y="connsiteY26419"/>
                </a:cxn>
                <a:cxn ang="0">
                  <a:pos x="connsiteX26420" y="connsiteY26420"/>
                </a:cxn>
                <a:cxn ang="0">
                  <a:pos x="connsiteX26421" y="connsiteY26421"/>
                </a:cxn>
                <a:cxn ang="0">
                  <a:pos x="connsiteX26422" y="connsiteY26422"/>
                </a:cxn>
                <a:cxn ang="0">
                  <a:pos x="connsiteX26423" y="connsiteY26423"/>
                </a:cxn>
                <a:cxn ang="0">
                  <a:pos x="connsiteX26424" y="connsiteY26424"/>
                </a:cxn>
                <a:cxn ang="0">
                  <a:pos x="connsiteX26425" y="connsiteY26425"/>
                </a:cxn>
                <a:cxn ang="0">
                  <a:pos x="connsiteX26426" y="connsiteY26426"/>
                </a:cxn>
                <a:cxn ang="0">
                  <a:pos x="connsiteX26427" y="connsiteY26427"/>
                </a:cxn>
                <a:cxn ang="0">
                  <a:pos x="connsiteX26428" y="connsiteY26428"/>
                </a:cxn>
                <a:cxn ang="0">
                  <a:pos x="connsiteX26429" y="connsiteY26429"/>
                </a:cxn>
                <a:cxn ang="0">
                  <a:pos x="connsiteX26430" y="connsiteY26430"/>
                </a:cxn>
                <a:cxn ang="0">
                  <a:pos x="connsiteX26431" y="connsiteY26431"/>
                </a:cxn>
                <a:cxn ang="0">
                  <a:pos x="connsiteX26432" y="connsiteY26432"/>
                </a:cxn>
                <a:cxn ang="0">
                  <a:pos x="connsiteX26433" y="connsiteY26433"/>
                </a:cxn>
                <a:cxn ang="0">
                  <a:pos x="connsiteX26434" y="connsiteY26434"/>
                </a:cxn>
                <a:cxn ang="0">
                  <a:pos x="connsiteX26435" y="connsiteY26435"/>
                </a:cxn>
                <a:cxn ang="0">
                  <a:pos x="connsiteX26436" y="connsiteY26436"/>
                </a:cxn>
                <a:cxn ang="0">
                  <a:pos x="connsiteX26437" y="connsiteY26437"/>
                </a:cxn>
                <a:cxn ang="0">
                  <a:pos x="connsiteX26438" y="connsiteY26438"/>
                </a:cxn>
                <a:cxn ang="0">
                  <a:pos x="connsiteX26439" y="connsiteY26439"/>
                </a:cxn>
                <a:cxn ang="0">
                  <a:pos x="connsiteX26440" y="connsiteY26440"/>
                </a:cxn>
                <a:cxn ang="0">
                  <a:pos x="connsiteX26441" y="connsiteY26441"/>
                </a:cxn>
                <a:cxn ang="0">
                  <a:pos x="connsiteX26442" y="connsiteY26442"/>
                </a:cxn>
                <a:cxn ang="0">
                  <a:pos x="connsiteX26443" y="connsiteY26443"/>
                </a:cxn>
                <a:cxn ang="0">
                  <a:pos x="connsiteX26444" y="connsiteY26444"/>
                </a:cxn>
                <a:cxn ang="0">
                  <a:pos x="connsiteX26445" y="connsiteY26445"/>
                </a:cxn>
                <a:cxn ang="0">
                  <a:pos x="connsiteX26446" y="connsiteY26446"/>
                </a:cxn>
                <a:cxn ang="0">
                  <a:pos x="connsiteX26447" y="connsiteY26447"/>
                </a:cxn>
                <a:cxn ang="0">
                  <a:pos x="connsiteX26448" y="connsiteY26448"/>
                </a:cxn>
                <a:cxn ang="0">
                  <a:pos x="connsiteX26449" y="connsiteY26449"/>
                </a:cxn>
                <a:cxn ang="0">
                  <a:pos x="connsiteX26450" y="connsiteY26450"/>
                </a:cxn>
                <a:cxn ang="0">
                  <a:pos x="connsiteX26451" y="connsiteY26451"/>
                </a:cxn>
                <a:cxn ang="0">
                  <a:pos x="connsiteX26452" y="connsiteY26452"/>
                </a:cxn>
                <a:cxn ang="0">
                  <a:pos x="connsiteX26453" y="connsiteY26453"/>
                </a:cxn>
                <a:cxn ang="0">
                  <a:pos x="connsiteX26454" y="connsiteY26454"/>
                </a:cxn>
                <a:cxn ang="0">
                  <a:pos x="connsiteX26455" y="connsiteY26455"/>
                </a:cxn>
                <a:cxn ang="0">
                  <a:pos x="connsiteX26456" y="connsiteY26456"/>
                </a:cxn>
                <a:cxn ang="0">
                  <a:pos x="connsiteX26457" y="connsiteY26457"/>
                </a:cxn>
                <a:cxn ang="0">
                  <a:pos x="connsiteX26458" y="connsiteY26458"/>
                </a:cxn>
                <a:cxn ang="0">
                  <a:pos x="connsiteX26459" y="connsiteY26459"/>
                </a:cxn>
                <a:cxn ang="0">
                  <a:pos x="connsiteX26460" y="connsiteY26460"/>
                </a:cxn>
                <a:cxn ang="0">
                  <a:pos x="connsiteX26461" y="connsiteY26461"/>
                </a:cxn>
                <a:cxn ang="0">
                  <a:pos x="connsiteX26462" y="connsiteY26462"/>
                </a:cxn>
                <a:cxn ang="0">
                  <a:pos x="connsiteX26463" y="connsiteY26463"/>
                </a:cxn>
                <a:cxn ang="0">
                  <a:pos x="connsiteX26464" y="connsiteY26464"/>
                </a:cxn>
                <a:cxn ang="0">
                  <a:pos x="connsiteX26465" y="connsiteY26465"/>
                </a:cxn>
                <a:cxn ang="0">
                  <a:pos x="connsiteX26466" y="connsiteY26466"/>
                </a:cxn>
                <a:cxn ang="0">
                  <a:pos x="connsiteX26467" y="connsiteY26467"/>
                </a:cxn>
                <a:cxn ang="0">
                  <a:pos x="connsiteX26468" y="connsiteY26468"/>
                </a:cxn>
                <a:cxn ang="0">
                  <a:pos x="connsiteX26469" y="connsiteY26469"/>
                </a:cxn>
                <a:cxn ang="0">
                  <a:pos x="connsiteX26470" y="connsiteY26470"/>
                </a:cxn>
                <a:cxn ang="0">
                  <a:pos x="connsiteX26471" y="connsiteY26471"/>
                </a:cxn>
                <a:cxn ang="0">
                  <a:pos x="connsiteX26472" y="connsiteY26472"/>
                </a:cxn>
                <a:cxn ang="0">
                  <a:pos x="connsiteX26473" y="connsiteY26473"/>
                </a:cxn>
                <a:cxn ang="0">
                  <a:pos x="connsiteX26474" y="connsiteY26474"/>
                </a:cxn>
                <a:cxn ang="0">
                  <a:pos x="connsiteX26475" y="connsiteY26475"/>
                </a:cxn>
                <a:cxn ang="0">
                  <a:pos x="connsiteX26476" y="connsiteY26476"/>
                </a:cxn>
                <a:cxn ang="0">
                  <a:pos x="connsiteX26477" y="connsiteY26477"/>
                </a:cxn>
                <a:cxn ang="0">
                  <a:pos x="connsiteX26478" y="connsiteY26478"/>
                </a:cxn>
                <a:cxn ang="0">
                  <a:pos x="connsiteX26479" y="connsiteY26479"/>
                </a:cxn>
                <a:cxn ang="0">
                  <a:pos x="connsiteX26480" y="connsiteY26480"/>
                </a:cxn>
                <a:cxn ang="0">
                  <a:pos x="connsiteX26481" y="connsiteY26481"/>
                </a:cxn>
                <a:cxn ang="0">
                  <a:pos x="connsiteX26482" y="connsiteY26482"/>
                </a:cxn>
                <a:cxn ang="0">
                  <a:pos x="connsiteX26483" y="connsiteY26483"/>
                </a:cxn>
                <a:cxn ang="0">
                  <a:pos x="connsiteX26484" y="connsiteY26484"/>
                </a:cxn>
                <a:cxn ang="0">
                  <a:pos x="connsiteX26485" y="connsiteY26485"/>
                </a:cxn>
                <a:cxn ang="0">
                  <a:pos x="connsiteX26486" y="connsiteY26486"/>
                </a:cxn>
                <a:cxn ang="0">
                  <a:pos x="connsiteX26487" y="connsiteY26487"/>
                </a:cxn>
                <a:cxn ang="0">
                  <a:pos x="connsiteX26488" y="connsiteY26488"/>
                </a:cxn>
                <a:cxn ang="0">
                  <a:pos x="connsiteX26489" y="connsiteY26489"/>
                </a:cxn>
                <a:cxn ang="0">
                  <a:pos x="connsiteX26490" y="connsiteY26490"/>
                </a:cxn>
                <a:cxn ang="0">
                  <a:pos x="connsiteX26491" y="connsiteY26491"/>
                </a:cxn>
                <a:cxn ang="0">
                  <a:pos x="connsiteX26492" y="connsiteY26492"/>
                </a:cxn>
                <a:cxn ang="0">
                  <a:pos x="connsiteX26493" y="connsiteY26493"/>
                </a:cxn>
                <a:cxn ang="0">
                  <a:pos x="connsiteX26494" y="connsiteY26494"/>
                </a:cxn>
                <a:cxn ang="0">
                  <a:pos x="connsiteX26495" y="connsiteY26495"/>
                </a:cxn>
                <a:cxn ang="0">
                  <a:pos x="connsiteX26496" y="connsiteY26496"/>
                </a:cxn>
                <a:cxn ang="0">
                  <a:pos x="connsiteX26497" y="connsiteY26497"/>
                </a:cxn>
                <a:cxn ang="0">
                  <a:pos x="connsiteX26498" y="connsiteY26498"/>
                </a:cxn>
                <a:cxn ang="0">
                  <a:pos x="connsiteX26499" y="connsiteY26499"/>
                </a:cxn>
                <a:cxn ang="0">
                  <a:pos x="connsiteX26500" y="connsiteY26500"/>
                </a:cxn>
                <a:cxn ang="0">
                  <a:pos x="connsiteX26501" y="connsiteY26501"/>
                </a:cxn>
                <a:cxn ang="0">
                  <a:pos x="connsiteX26502" y="connsiteY26502"/>
                </a:cxn>
                <a:cxn ang="0">
                  <a:pos x="connsiteX26503" y="connsiteY26503"/>
                </a:cxn>
                <a:cxn ang="0">
                  <a:pos x="connsiteX26504" y="connsiteY26504"/>
                </a:cxn>
                <a:cxn ang="0">
                  <a:pos x="connsiteX26505" y="connsiteY26505"/>
                </a:cxn>
                <a:cxn ang="0">
                  <a:pos x="connsiteX26506" y="connsiteY26506"/>
                </a:cxn>
                <a:cxn ang="0">
                  <a:pos x="connsiteX26507" y="connsiteY26507"/>
                </a:cxn>
                <a:cxn ang="0">
                  <a:pos x="connsiteX26508" y="connsiteY26508"/>
                </a:cxn>
                <a:cxn ang="0">
                  <a:pos x="connsiteX26509" y="connsiteY26509"/>
                </a:cxn>
                <a:cxn ang="0">
                  <a:pos x="connsiteX26510" y="connsiteY26510"/>
                </a:cxn>
                <a:cxn ang="0">
                  <a:pos x="connsiteX26511" y="connsiteY26511"/>
                </a:cxn>
                <a:cxn ang="0">
                  <a:pos x="connsiteX26512" y="connsiteY26512"/>
                </a:cxn>
                <a:cxn ang="0">
                  <a:pos x="connsiteX26513" y="connsiteY26513"/>
                </a:cxn>
                <a:cxn ang="0">
                  <a:pos x="connsiteX26514" y="connsiteY26514"/>
                </a:cxn>
                <a:cxn ang="0">
                  <a:pos x="connsiteX26515" y="connsiteY26515"/>
                </a:cxn>
                <a:cxn ang="0">
                  <a:pos x="connsiteX26516" y="connsiteY26516"/>
                </a:cxn>
                <a:cxn ang="0">
                  <a:pos x="connsiteX26517" y="connsiteY26517"/>
                </a:cxn>
                <a:cxn ang="0">
                  <a:pos x="connsiteX26518" y="connsiteY26518"/>
                </a:cxn>
                <a:cxn ang="0">
                  <a:pos x="connsiteX26519" y="connsiteY26519"/>
                </a:cxn>
                <a:cxn ang="0">
                  <a:pos x="connsiteX26520" y="connsiteY26520"/>
                </a:cxn>
                <a:cxn ang="0">
                  <a:pos x="connsiteX26521" y="connsiteY26521"/>
                </a:cxn>
                <a:cxn ang="0">
                  <a:pos x="connsiteX26522" y="connsiteY26522"/>
                </a:cxn>
                <a:cxn ang="0">
                  <a:pos x="connsiteX26523" y="connsiteY26523"/>
                </a:cxn>
                <a:cxn ang="0">
                  <a:pos x="connsiteX26524" y="connsiteY26524"/>
                </a:cxn>
                <a:cxn ang="0">
                  <a:pos x="connsiteX26525" y="connsiteY26525"/>
                </a:cxn>
                <a:cxn ang="0">
                  <a:pos x="connsiteX26526" y="connsiteY26526"/>
                </a:cxn>
                <a:cxn ang="0">
                  <a:pos x="connsiteX26527" y="connsiteY26527"/>
                </a:cxn>
                <a:cxn ang="0">
                  <a:pos x="connsiteX26528" y="connsiteY26528"/>
                </a:cxn>
                <a:cxn ang="0">
                  <a:pos x="connsiteX26529" y="connsiteY26529"/>
                </a:cxn>
                <a:cxn ang="0">
                  <a:pos x="connsiteX26530" y="connsiteY26530"/>
                </a:cxn>
                <a:cxn ang="0">
                  <a:pos x="connsiteX26531" y="connsiteY26531"/>
                </a:cxn>
                <a:cxn ang="0">
                  <a:pos x="connsiteX26532" y="connsiteY26532"/>
                </a:cxn>
                <a:cxn ang="0">
                  <a:pos x="connsiteX26533" y="connsiteY26533"/>
                </a:cxn>
                <a:cxn ang="0">
                  <a:pos x="connsiteX26534" y="connsiteY26534"/>
                </a:cxn>
                <a:cxn ang="0">
                  <a:pos x="connsiteX26535" y="connsiteY26535"/>
                </a:cxn>
                <a:cxn ang="0">
                  <a:pos x="connsiteX26536" y="connsiteY26536"/>
                </a:cxn>
                <a:cxn ang="0">
                  <a:pos x="connsiteX26537" y="connsiteY26537"/>
                </a:cxn>
                <a:cxn ang="0">
                  <a:pos x="connsiteX26538" y="connsiteY26538"/>
                </a:cxn>
                <a:cxn ang="0">
                  <a:pos x="connsiteX26539" y="connsiteY26539"/>
                </a:cxn>
                <a:cxn ang="0">
                  <a:pos x="connsiteX26540" y="connsiteY26540"/>
                </a:cxn>
                <a:cxn ang="0">
                  <a:pos x="connsiteX26541" y="connsiteY26541"/>
                </a:cxn>
                <a:cxn ang="0">
                  <a:pos x="connsiteX26542" y="connsiteY26542"/>
                </a:cxn>
                <a:cxn ang="0">
                  <a:pos x="connsiteX26543" y="connsiteY26543"/>
                </a:cxn>
                <a:cxn ang="0">
                  <a:pos x="connsiteX26544" y="connsiteY26544"/>
                </a:cxn>
                <a:cxn ang="0">
                  <a:pos x="connsiteX26545" y="connsiteY26545"/>
                </a:cxn>
                <a:cxn ang="0">
                  <a:pos x="connsiteX26546" y="connsiteY26546"/>
                </a:cxn>
                <a:cxn ang="0">
                  <a:pos x="connsiteX26547" y="connsiteY26547"/>
                </a:cxn>
                <a:cxn ang="0">
                  <a:pos x="connsiteX26548" y="connsiteY26548"/>
                </a:cxn>
                <a:cxn ang="0">
                  <a:pos x="connsiteX26549" y="connsiteY26549"/>
                </a:cxn>
                <a:cxn ang="0">
                  <a:pos x="connsiteX26550" y="connsiteY26550"/>
                </a:cxn>
                <a:cxn ang="0">
                  <a:pos x="connsiteX26551" y="connsiteY26551"/>
                </a:cxn>
                <a:cxn ang="0">
                  <a:pos x="connsiteX26552" y="connsiteY26552"/>
                </a:cxn>
                <a:cxn ang="0">
                  <a:pos x="connsiteX26553" y="connsiteY26553"/>
                </a:cxn>
                <a:cxn ang="0">
                  <a:pos x="connsiteX26554" y="connsiteY26554"/>
                </a:cxn>
                <a:cxn ang="0">
                  <a:pos x="connsiteX26555" y="connsiteY26555"/>
                </a:cxn>
                <a:cxn ang="0">
                  <a:pos x="connsiteX26556" y="connsiteY26556"/>
                </a:cxn>
                <a:cxn ang="0">
                  <a:pos x="connsiteX26557" y="connsiteY26557"/>
                </a:cxn>
                <a:cxn ang="0">
                  <a:pos x="connsiteX26558" y="connsiteY26558"/>
                </a:cxn>
                <a:cxn ang="0">
                  <a:pos x="connsiteX26559" y="connsiteY26559"/>
                </a:cxn>
                <a:cxn ang="0">
                  <a:pos x="connsiteX26560" y="connsiteY26560"/>
                </a:cxn>
                <a:cxn ang="0">
                  <a:pos x="connsiteX26561" y="connsiteY26561"/>
                </a:cxn>
                <a:cxn ang="0">
                  <a:pos x="connsiteX26562" y="connsiteY26562"/>
                </a:cxn>
                <a:cxn ang="0">
                  <a:pos x="connsiteX26563" y="connsiteY26563"/>
                </a:cxn>
                <a:cxn ang="0">
                  <a:pos x="connsiteX26564" y="connsiteY26564"/>
                </a:cxn>
                <a:cxn ang="0">
                  <a:pos x="connsiteX26565" y="connsiteY26565"/>
                </a:cxn>
                <a:cxn ang="0">
                  <a:pos x="connsiteX26566" y="connsiteY26566"/>
                </a:cxn>
                <a:cxn ang="0">
                  <a:pos x="connsiteX26567" y="connsiteY26567"/>
                </a:cxn>
                <a:cxn ang="0">
                  <a:pos x="connsiteX26568" y="connsiteY26568"/>
                </a:cxn>
                <a:cxn ang="0">
                  <a:pos x="connsiteX26569" y="connsiteY26569"/>
                </a:cxn>
                <a:cxn ang="0">
                  <a:pos x="connsiteX26570" y="connsiteY26570"/>
                </a:cxn>
                <a:cxn ang="0">
                  <a:pos x="connsiteX26571" y="connsiteY26571"/>
                </a:cxn>
                <a:cxn ang="0">
                  <a:pos x="connsiteX26572" y="connsiteY26572"/>
                </a:cxn>
                <a:cxn ang="0">
                  <a:pos x="connsiteX26573" y="connsiteY26573"/>
                </a:cxn>
                <a:cxn ang="0">
                  <a:pos x="connsiteX26574" y="connsiteY26574"/>
                </a:cxn>
                <a:cxn ang="0">
                  <a:pos x="connsiteX26575" y="connsiteY26575"/>
                </a:cxn>
                <a:cxn ang="0">
                  <a:pos x="connsiteX26576" y="connsiteY26576"/>
                </a:cxn>
                <a:cxn ang="0">
                  <a:pos x="connsiteX26577" y="connsiteY26577"/>
                </a:cxn>
                <a:cxn ang="0">
                  <a:pos x="connsiteX26578" y="connsiteY26578"/>
                </a:cxn>
                <a:cxn ang="0">
                  <a:pos x="connsiteX26579" y="connsiteY26579"/>
                </a:cxn>
                <a:cxn ang="0">
                  <a:pos x="connsiteX26580" y="connsiteY26580"/>
                </a:cxn>
                <a:cxn ang="0">
                  <a:pos x="connsiteX26581" y="connsiteY26581"/>
                </a:cxn>
                <a:cxn ang="0">
                  <a:pos x="connsiteX26582" y="connsiteY26582"/>
                </a:cxn>
                <a:cxn ang="0">
                  <a:pos x="connsiteX26583" y="connsiteY26583"/>
                </a:cxn>
                <a:cxn ang="0">
                  <a:pos x="connsiteX26584" y="connsiteY26584"/>
                </a:cxn>
                <a:cxn ang="0">
                  <a:pos x="connsiteX26585" y="connsiteY26585"/>
                </a:cxn>
                <a:cxn ang="0">
                  <a:pos x="connsiteX26586" y="connsiteY26586"/>
                </a:cxn>
                <a:cxn ang="0">
                  <a:pos x="connsiteX26587" y="connsiteY26587"/>
                </a:cxn>
                <a:cxn ang="0">
                  <a:pos x="connsiteX26588" y="connsiteY26588"/>
                </a:cxn>
                <a:cxn ang="0">
                  <a:pos x="connsiteX26589" y="connsiteY26589"/>
                </a:cxn>
                <a:cxn ang="0">
                  <a:pos x="connsiteX26590" y="connsiteY26590"/>
                </a:cxn>
                <a:cxn ang="0">
                  <a:pos x="connsiteX26591" y="connsiteY26591"/>
                </a:cxn>
                <a:cxn ang="0">
                  <a:pos x="connsiteX26592" y="connsiteY26592"/>
                </a:cxn>
                <a:cxn ang="0">
                  <a:pos x="connsiteX26593" y="connsiteY26593"/>
                </a:cxn>
                <a:cxn ang="0">
                  <a:pos x="connsiteX26594" y="connsiteY26594"/>
                </a:cxn>
                <a:cxn ang="0">
                  <a:pos x="connsiteX26595" y="connsiteY26595"/>
                </a:cxn>
                <a:cxn ang="0">
                  <a:pos x="connsiteX26596" y="connsiteY26596"/>
                </a:cxn>
                <a:cxn ang="0">
                  <a:pos x="connsiteX26597" y="connsiteY26597"/>
                </a:cxn>
                <a:cxn ang="0">
                  <a:pos x="connsiteX26598" y="connsiteY26598"/>
                </a:cxn>
                <a:cxn ang="0">
                  <a:pos x="connsiteX26599" y="connsiteY26599"/>
                </a:cxn>
                <a:cxn ang="0">
                  <a:pos x="connsiteX26600" y="connsiteY26600"/>
                </a:cxn>
                <a:cxn ang="0">
                  <a:pos x="connsiteX26601" y="connsiteY26601"/>
                </a:cxn>
                <a:cxn ang="0">
                  <a:pos x="connsiteX26602" y="connsiteY26602"/>
                </a:cxn>
                <a:cxn ang="0">
                  <a:pos x="connsiteX26603" y="connsiteY26603"/>
                </a:cxn>
                <a:cxn ang="0">
                  <a:pos x="connsiteX26604" y="connsiteY26604"/>
                </a:cxn>
                <a:cxn ang="0">
                  <a:pos x="connsiteX26605" y="connsiteY26605"/>
                </a:cxn>
                <a:cxn ang="0">
                  <a:pos x="connsiteX26606" y="connsiteY26606"/>
                </a:cxn>
                <a:cxn ang="0">
                  <a:pos x="connsiteX26607" y="connsiteY26607"/>
                </a:cxn>
                <a:cxn ang="0">
                  <a:pos x="connsiteX26608" y="connsiteY26608"/>
                </a:cxn>
                <a:cxn ang="0">
                  <a:pos x="connsiteX26609" y="connsiteY26609"/>
                </a:cxn>
                <a:cxn ang="0">
                  <a:pos x="connsiteX26610" y="connsiteY26610"/>
                </a:cxn>
                <a:cxn ang="0">
                  <a:pos x="connsiteX26611" y="connsiteY26611"/>
                </a:cxn>
                <a:cxn ang="0">
                  <a:pos x="connsiteX26612" y="connsiteY26612"/>
                </a:cxn>
                <a:cxn ang="0">
                  <a:pos x="connsiteX26613" y="connsiteY26613"/>
                </a:cxn>
                <a:cxn ang="0">
                  <a:pos x="connsiteX26614" y="connsiteY26614"/>
                </a:cxn>
                <a:cxn ang="0">
                  <a:pos x="connsiteX26615" y="connsiteY26615"/>
                </a:cxn>
                <a:cxn ang="0">
                  <a:pos x="connsiteX26616" y="connsiteY26616"/>
                </a:cxn>
                <a:cxn ang="0">
                  <a:pos x="connsiteX26617" y="connsiteY26617"/>
                </a:cxn>
                <a:cxn ang="0">
                  <a:pos x="connsiteX26618" y="connsiteY26618"/>
                </a:cxn>
                <a:cxn ang="0">
                  <a:pos x="connsiteX26619" y="connsiteY26619"/>
                </a:cxn>
                <a:cxn ang="0">
                  <a:pos x="connsiteX26620" y="connsiteY26620"/>
                </a:cxn>
                <a:cxn ang="0">
                  <a:pos x="connsiteX26621" y="connsiteY26621"/>
                </a:cxn>
                <a:cxn ang="0">
                  <a:pos x="connsiteX26622" y="connsiteY26622"/>
                </a:cxn>
                <a:cxn ang="0">
                  <a:pos x="connsiteX26623" y="connsiteY26623"/>
                </a:cxn>
                <a:cxn ang="0">
                  <a:pos x="connsiteX26624" y="connsiteY26624"/>
                </a:cxn>
                <a:cxn ang="0">
                  <a:pos x="connsiteX26625" y="connsiteY26625"/>
                </a:cxn>
                <a:cxn ang="0">
                  <a:pos x="connsiteX26626" y="connsiteY26626"/>
                </a:cxn>
                <a:cxn ang="0">
                  <a:pos x="connsiteX26627" y="connsiteY26627"/>
                </a:cxn>
                <a:cxn ang="0">
                  <a:pos x="connsiteX26628" y="connsiteY26628"/>
                </a:cxn>
                <a:cxn ang="0">
                  <a:pos x="connsiteX26629" y="connsiteY26629"/>
                </a:cxn>
                <a:cxn ang="0">
                  <a:pos x="connsiteX26630" y="connsiteY26630"/>
                </a:cxn>
                <a:cxn ang="0">
                  <a:pos x="connsiteX26631" y="connsiteY26631"/>
                </a:cxn>
                <a:cxn ang="0">
                  <a:pos x="connsiteX26632" y="connsiteY26632"/>
                </a:cxn>
                <a:cxn ang="0">
                  <a:pos x="connsiteX26633" y="connsiteY26633"/>
                </a:cxn>
                <a:cxn ang="0">
                  <a:pos x="connsiteX26634" y="connsiteY26634"/>
                </a:cxn>
                <a:cxn ang="0">
                  <a:pos x="connsiteX26635" y="connsiteY26635"/>
                </a:cxn>
                <a:cxn ang="0">
                  <a:pos x="connsiteX26636" y="connsiteY26636"/>
                </a:cxn>
                <a:cxn ang="0">
                  <a:pos x="connsiteX26637" y="connsiteY26637"/>
                </a:cxn>
                <a:cxn ang="0">
                  <a:pos x="connsiteX26638" y="connsiteY26638"/>
                </a:cxn>
                <a:cxn ang="0">
                  <a:pos x="connsiteX26639" y="connsiteY26639"/>
                </a:cxn>
                <a:cxn ang="0">
                  <a:pos x="connsiteX26640" y="connsiteY26640"/>
                </a:cxn>
                <a:cxn ang="0">
                  <a:pos x="connsiteX26641" y="connsiteY26641"/>
                </a:cxn>
                <a:cxn ang="0">
                  <a:pos x="connsiteX26642" y="connsiteY26642"/>
                </a:cxn>
                <a:cxn ang="0">
                  <a:pos x="connsiteX26643" y="connsiteY26643"/>
                </a:cxn>
                <a:cxn ang="0">
                  <a:pos x="connsiteX26644" y="connsiteY26644"/>
                </a:cxn>
                <a:cxn ang="0">
                  <a:pos x="connsiteX26645" y="connsiteY26645"/>
                </a:cxn>
                <a:cxn ang="0">
                  <a:pos x="connsiteX26646" y="connsiteY26646"/>
                </a:cxn>
                <a:cxn ang="0">
                  <a:pos x="connsiteX26647" y="connsiteY26647"/>
                </a:cxn>
                <a:cxn ang="0">
                  <a:pos x="connsiteX26648" y="connsiteY26648"/>
                </a:cxn>
                <a:cxn ang="0">
                  <a:pos x="connsiteX26649" y="connsiteY26649"/>
                </a:cxn>
                <a:cxn ang="0">
                  <a:pos x="connsiteX26650" y="connsiteY26650"/>
                </a:cxn>
                <a:cxn ang="0">
                  <a:pos x="connsiteX26651" y="connsiteY26651"/>
                </a:cxn>
                <a:cxn ang="0">
                  <a:pos x="connsiteX26652" y="connsiteY26652"/>
                </a:cxn>
                <a:cxn ang="0">
                  <a:pos x="connsiteX26653" y="connsiteY26653"/>
                </a:cxn>
                <a:cxn ang="0">
                  <a:pos x="connsiteX26654" y="connsiteY26654"/>
                </a:cxn>
                <a:cxn ang="0">
                  <a:pos x="connsiteX26655" y="connsiteY26655"/>
                </a:cxn>
                <a:cxn ang="0">
                  <a:pos x="connsiteX26656" y="connsiteY26656"/>
                </a:cxn>
                <a:cxn ang="0">
                  <a:pos x="connsiteX26657" y="connsiteY26657"/>
                </a:cxn>
                <a:cxn ang="0">
                  <a:pos x="connsiteX26658" y="connsiteY26658"/>
                </a:cxn>
                <a:cxn ang="0">
                  <a:pos x="connsiteX26659" y="connsiteY26659"/>
                </a:cxn>
                <a:cxn ang="0">
                  <a:pos x="connsiteX26660" y="connsiteY26660"/>
                </a:cxn>
                <a:cxn ang="0">
                  <a:pos x="connsiteX26661" y="connsiteY26661"/>
                </a:cxn>
                <a:cxn ang="0">
                  <a:pos x="connsiteX26662" y="connsiteY26662"/>
                </a:cxn>
                <a:cxn ang="0">
                  <a:pos x="connsiteX26663" y="connsiteY26663"/>
                </a:cxn>
                <a:cxn ang="0">
                  <a:pos x="connsiteX26664" y="connsiteY26664"/>
                </a:cxn>
                <a:cxn ang="0">
                  <a:pos x="connsiteX26665" y="connsiteY26665"/>
                </a:cxn>
                <a:cxn ang="0">
                  <a:pos x="connsiteX26666" y="connsiteY26666"/>
                </a:cxn>
                <a:cxn ang="0">
                  <a:pos x="connsiteX26667" y="connsiteY26667"/>
                </a:cxn>
                <a:cxn ang="0">
                  <a:pos x="connsiteX26668" y="connsiteY26668"/>
                </a:cxn>
                <a:cxn ang="0">
                  <a:pos x="connsiteX26669" y="connsiteY26669"/>
                </a:cxn>
                <a:cxn ang="0">
                  <a:pos x="connsiteX26670" y="connsiteY26670"/>
                </a:cxn>
                <a:cxn ang="0">
                  <a:pos x="connsiteX26671" y="connsiteY26671"/>
                </a:cxn>
                <a:cxn ang="0">
                  <a:pos x="connsiteX26672" y="connsiteY26672"/>
                </a:cxn>
                <a:cxn ang="0">
                  <a:pos x="connsiteX26673" y="connsiteY26673"/>
                </a:cxn>
                <a:cxn ang="0">
                  <a:pos x="connsiteX26674" y="connsiteY26674"/>
                </a:cxn>
                <a:cxn ang="0">
                  <a:pos x="connsiteX26675" y="connsiteY26675"/>
                </a:cxn>
                <a:cxn ang="0">
                  <a:pos x="connsiteX26676" y="connsiteY26676"/>
                </a:cxn>
                <a:cxn ang="0">
                  <a:pos x="connsiteX26677" y="connsiteY26677"/>
                </a:cxn>
                <a:cxn ang="0">
                  <a:pos x="connsiteX26678" y="connsiteY26678"/>
                </a:cxn>
                <a:cxn ang="0">
                  <a:pos x="connsiteX26679" y="connsiteY26679"/>
                </a:cxn>
                <a:cxn ang="0">
                  <a:pos x="connsiteX26680" y="connsiteY26680"/>
                </a:cxn>
                <a:cxn ang="0">
                  <a:pos x="connsiteX26681" y="connsiteY26681"/>
                </a:cxn>
                <a:cxn ang="0">
                  <a:pos x="connsiteX26682" y="connsiteY26682"/>
                </a:cxn>
                <a:cxn ang="0">
                  <a:pos x="connsiteX26683" y="connsiteY26683"/>
                </a:cxn>
                <a:cxn ang="0">
                  <a:pos x="connsiteX26684" y="connsiteY26684"/>
                </a:cxn>
                <a:cxn ang="0">
                  <a:pos x="connsiteX26685" y="connsiteY26685"/>
                </a:cxn>
                <a:cxn ang="0">
                  <a:pos x="connsiteX26686" y="connsiteY26686"/>
                </a:cxn>
                <a:cxn ang="0">
                  <a:pos x="connsiteX26687" y="connsiteY26687"/>
                </a:cxn>
                <a:cxn ang="0">
                  <a:pos x="connsiteX26688" y="connsiteY26688"/>
                </a:cxn>
                <a:cxn ang="0">
                  <a:pos x="connsiteX26689" y="connsiteY26689"/>
                </a:cxn>
                <a:cxn ang="0">
                  <a:pos x="connsiteX26690" y="connsiteY26690"/>
                </a:cxn>
                <a:cxn ang="0">
                  <a:pos x="connsiteX26691" y="connsiteY26691"/>
                </a:cxn>
                <a:cxn ang="0">
                  <a:pos x="connsiteX26692" y="connsiteY26692"/>
                </a:cxn>
                <a:cxn ang="0">
                  <a:pos x="connsiteX26693" y="connsiteY26693"/>
                </a:cxn>
                <a:cxn ang="0">
                  <a:pos x="connsiteX26694" y="connsiteY26694"/>
                </a:cxn>
                <a:cxn ang="0">
                  <a:pos x="connsiteX26695" y="connsiteY26695"/>
                </a:cxn>
                <a:cxn ang="0">
                  <a:pos x="connsiteX26696" y="connsiteY26696"/>
                </a:cxn>
                <a:cxn ang="0">
                  <a:pos x="connsiteX26697" y="connsiteY26697"/>
                </a:cxn>
                <a:cxn ang="0">
                  <a:pos x="connsiteX26698" y="connsiteY26698"/>
                </a:cxn>
                <a:cxn ang="0">
                  <a:pos x="connsiteX26699" y="connsiteY26699"/>
                </a:cxn>
                <a:cxn ang="0">
                  <a:pos x="connsiteX26700" y="connsiteY26700"/>
                </a:cxn>
                <a:cxn ang="0">
                  <a:pos x="connsiteX26701" y="connsiteY26701"/>
                </a:cxn>
                <a:cxn ang="0">
                  <a:pos x="connsiteX26702" y="connsiteY26702"/>
                </a:cxn>
                <a:cxn ang="0">
                  <a:pos x="connsiteX26703" y="connsiteY26703"/>
                </a:cxn>
                <a:cxn ang="0">
                  <a:pos x="connsiteX26704" y="connsiteY26704"/>
                </a:cxn>
                <a:cxn ang="0">
                  <a:pos x="connsiteX26705" y="connsiteY26705"/>
                </a:cxn>
                <a:cxn ang="0">
                  <a:pos x="connsiteX26706" y="connsiteY26706"/>
                </a:cxn>
                <a:cxn ang="0">
                  <a:pos x="connsiteX26707" y="connsiteY26707"/>
                </a:cxn>
                <a:cxn ang="0">
                  <a:pos x="connsiteX26708" y="connsiteY26708"/>
                </a:cxn>
                <a:cxn ang="0">
                  <a:pos x="connsiteX26709" y="connsiteY26709"/>
                </a:cxn>
                <a:cxn ang="0">
                  <a:pos x="connsiteX26710" y="connsiteY26710"/>
                </a:cxn>
                <a:cxn ang="0">
                  <a:pos x="connsiteX26711" y="connsiteY26711"/>
                </a:cxn>
                <a:cxn ang="0">
                  <a:pos x="connsiteX26712" y="connsiteY26712"/>
                </a:cxn>
                <a:cxn ang="0">
                  <a:pos x="connsiteX26713" y="connsiteY26713"/>
                </a:cxn>
                <a:cxn ang="0">
                  <a:pos x="connsiteX26714" y="connsiteY26714"/>
                </a:cxn>
                <a:cxn ang="0">
                  <a:pos x="connsiteX26715" y="connsiteY26715"/>
                </a:cxn>
                <a:cxn ang="0">
                  <a:pos x="connsiteX26716" y="connsiteY26716"/>
                </a:cxn>
                <a:cxn ang="0">
                  <a:pos x="connsiteX26717" y="connsiteY26717"/>
                </a:cxn>
                <a:cxn ang="0">
                  <a:pos x="connsiteX26718" y="connsiteY26718"/>
                </a:cxn>
                <a:cxn ang="0">
                  <a:pos x="connsiteX26719" y="connsiteY26719"/>
                </a:cxn>
                <a:cxn ang="0">
                  <a:pos x="connsiteX26720" y="connsiteY26720"/>
                </a:cxn>
                <a:cxn ang="0">
                  <a:pos x="connsiteX26721" y="connsiteY26721"/>
                </a:cxn>
                <a:cxn ang="0">
                  <a:pos x="connsiteX26722" y="connsiteY26722"/>
                </a:cxn>
                <a:cxn ang="0">
                  <a:pos x="connsiteX26723" y="connsiteY26723"/>
                </a:cxn>
                <a:cxn ang="0">
                  <a:pos x="connsiteX26724" y="connsiteY26724"/>
                </a:cxn>
                <a:cxn ang="0">
                  <a:pos x="connsiteX26725" y="connsiteY26725"/>
                </a:cxn>
                <a:cxn ang="0">
                  <a:pos x="connsiteX26726" y="connsiteY26726"/>
                </a:cxn>
                <a:cxn ang="0">
                  <a:pos x="connsiteX26727" y="connsiteY26727"/>
                </a:cxn>
                <a:cxn ang="0">
                  <a:pos x="connsiteX26728" y="connsiteY26728"/>
                </a:cxn>
                <a:cxn ang="0">
                  <a:pos x="connsiteX26729" y="connsiteY26729"/>
                </a:cxn>
                <a:cxn ang="0">
                  <a:pos x="connsiteX26730" y="connsiteY26730"/>
                </a:cxn>
                <a:cxn ang="0">
                  <a:pos x="connsiteX26731" y="connsiteY26731"/>
                </a:cxn>
                <a:cxn ang="0">
                  <a:pos x="connsiteX26732" y="connsiteY26732"/>
                </a:cxn>
                <a:cxn ang="0">
                  <a:pos x="connsiteX26733" y="connsiteY26733"/>
                </a:cxn>
                <a:cxn ang="0">
                  <a:pos x="connsiteX26734" y="connsiteY26734"/>
                </a:cxn>
                <a:cxn ang="0">
                  <a:pos x="connsiteX26735" y="connsiteY26735"/>
                </a:cxn>
                <a:cxn ang="0">
                  <a:pos x="connsiteX26736" y="connsiteY26736"/>
                </a:cxn>
                <a:cxn ang="0">
                  <a:pos x="connsiteX26737" y="connsiteY26737"/>
                </a:cxn>
                <a:cxn ang="0">
                  <a:pos x="connsiteX26738" y="connsiteY26738"/>
                </a:cxn>
                <a:cxn ang="0">
                  <a:pos x="connsiteX26739" y="connsiteY26739"/>
                </a:cxn>
                <a:cxn ang="0">
                  <a:pos x="connsiteX26740" y="connsiteY26740"/>
                </a:cxn>
                <a:cxn ang="0">
                  <a:pos x="connsiteX26741" y="connsiteY26741"/>
                </a:cxn>
                <a:cxn ang="0">
                  <a:pos x="connsiteX26742" y="connsiteY26742"/>
                </a:cxn>
                <a:cxn ang="0">
                  <a:pos x="connsiteX26743" y="connsiteY26743"/>
                </a:cxn>
                <a:cxn ang="0">
                  <a:pos x="connsiteX26744" y="connsiteY26744"/>
                </a:cxn>
                <a:cxn ang="0">
                  <a:pos x="connsiteX26745" y="connsiteY26745"/>
                </a:cxn>
                <a:cxn ang="0">
                  <a:pos x="connsiteX26746" y="connsiteY26746"/>
                </a:cxn>
                <a:cxn ang="0">
                  <a:pos x="connsiteX26747" y="connsiteY26747"/>
                </a:cxn>
                <a:cxn ang="0">
                  <a:pos x="connsiteX26748" y="connsiteY26748"/>
                </a:cxn>
                <a:cxn ang="0">
                  <a:pos x="connsiteX26749" y="connsiteY26749"/>
                </a:cxn>
                <a:cxn ang="0">
                  <a:pos x="connsiteX26750" y="connsiteY26750"/>
                </a:cxn>
                <a:cxn ang="0">
                  <a:pos x="connsiteX26751" y="connsiteY26751"/>
                </a:cxn>
                <a:cxn ang="0">
                  <a:pos x="connsiteX26752" y="connsiteY26752"/>
                </a:cxn>
                <a:cxn ang="0">
                  <a:pos x="connsiteX26753" y="connsiteY26753"/>
                </a:cxn>
                <a:cxn ang="0">
                  <a:pos x="connsiteX26754" y="connsiteY26754"/>
                </a:cxn>
                <a:cxn ang="0">
                  <a:pos x="connsiteX26755" y="connsiteY26755"/>
                </a:cxn>
                <a:cxn ang="0">
                  <a:pos x="connsiteX26756" y="connsiteY26756"/>
                </a:cxn>
                <a:cxn ang="0">
                  <a:pos x="connsiteX26757" y="connsiteY26757"/>
                </a:cxn>
                <a:cxn ang="0">
                  <a:pos x="connsiteX26758" y="connsiteY26758"/>
                </a:cxn>
                <a:cxn ang="0">
                  <a:pos x="connsiteX26759" y="connsiteY26759"/>
                </a:cxn>
                <a:cxn ang="0">
                  <a:pos x="connsiteX26760" y="connsiteY26760"/>
                </a:cxn>
                <a:cxn ang="0">
                  <a:pos x="connsiteX26761" y="connsiteY26761"/>
                </a:cxn>
                <a:cxn ang="0">
                  <a:pos x="connsiteX26762" y="connsiteY26762"/>
                </a:cxn>
                <a:cxn ang="0">
                  <a:pos x="connsiteX26763" y="connsiteY26763"/>
                </a:cxn>
                <a:cxn ang="0">
                  <a:pos x="connsiteX26764" y="connsiteY26764"/>
                </a:cxn>
                <a:cxn ang="0">
                  <a:pos x="connsiteX26765" y="connsiteY26765"/>
                </a:cxn>
                <a:cxn ang="0">
                  <a:pos x="connsiteX26766" y="connsiteY26766"/>
                </a:cxn>
                <a:cxn ang="0">
                  <a:pos x="connsiteX26767" y="connsiteY26767"/>
                </a:cxn>
                <a:cxn ang="0">
                  <a:pos x="connsiteX26768" y="connsiteY26768"/>
                </a:cxn>
                <a:cxn ang="0">
                  <a:pos x="connsiteX26769" y="connsiteY26769"/>
                </a:cxn>
                <a:cxn ang="0">
                  <a:pos x="connsiteX26770" y="connsiteY26770"/>
                </a:cxn>
                <a:cxn ang="0">
                  <a:pos x="connsiteX26771" y="connsiteY26771"/>
                </a:cxn>
                <a:cxn ang="0">
                  <a:pos x="connsiteX26772" y="connsiteY26772"/>
                </a:cxn>
                <a:cxn ang="0">
                  <a:pos x="connsiteX26773" y="connsiteY26773"/>
                </a:cxn>
                <a:cxn ang="0">
                  <a:pos x="connsiteX26774" y="connsiteY26774"/>
                </a:cxn>
                <a:cxn ang="0">
                  <a:pos x="connsiteX26775" y="connsiteY26775"/>
                </a:cxn>
                <a:cxn ang="0">
                  <a:pos x="connsiteX26776" y="connsiteY26776"/>
                </a:cxn>
                <a:cxn ang="0">
                  <a:pos x="connsiteX26777" y="connsiteY26777"/>
                </a:cxn>
                <a:cxn ang="0">
                  <a:pos x="connsiteX26778" y="connsiteY26778"/>
                </a:cxn>
                <a:cxn ang="0">
                  <a:pos x="connsiteX26779" y="connsiteY26779"/>
                </a:cxn>
                <a:cxn ang="0">
                  <a:pos x="connsiteX26780" y="connsiteY26780"/>
                </a:cxn>
                <a:cxn ang="0">
                  <a:pos x="connsiteX26781" y="connsiteY26781"/>
                </a:cxn>
                <a:cxn ang="0">
                  <a:pos x="connsiteX26782" y="connsiteY26782"/>
                </a:cxn>
                <a:cxn ang="0">
                  <a:pos x="connsiteX26783" y="connsiteY26783"/>
                </a:cxn>
                <a:cxn ang="0">
                  <a:pos x="connsiteX26784" y="connsiteY26784"/>
                </a:cxn>
                <a:cxn ang="0">
                  <a:pos x="connsiteX26785" y="connsiteY26785"/>
                </a:cxn>
                <a:cxn ang="0">
                  <a:pos x="connsiteX26786" y="connsiteY26786"/>
                </a:cxn>
                <a:cxn ang="0">
                  <a:pos x="connsiteX26787" y="connsiteY26787"/>
                </a:cxn>
                <a:cxn ang="0">
                  <a:pos x="connsiteX26788" y="connsiteY26788"/>
                </a:cxn>
                <a:cxn ang="0">
                  <a:pos x="connsiteX26789" y="connsiteY26789"/>
                </a:cxn>
                <a:cxn ang="0">
                  <a:pos x="connsiteX26790" y="connsiteY26790"/>
                </a:cxn>
                <a:cxn ang="0">
                  <a:pos x="connsiteX26791" y="connsiteY26791"/>
                </a:cxn>
                <a:cxn ang="0">
                  <a:pos x="connsiteX26792" y="connsiteY26792"/>
                </a:cxn>
                <a:cxn ang="0">
                  <a:pos x="connsiteX26793" y="connsiteY26793"/>
                </a:cxn>
                <a:cxn ang="0">
                  <a:pos x="connsiteX26794" y="connsiteY26794"/>
                </a:cxn>
                <a:cxn ang="0">
                  <a:pos x="connsiteX26795" y="connsiteY26795"/>
                </a:cxn>
                <a:cxn ang="0">
                  <a:pos x="connsiteX26796" y="connsiteY26796"/>
                </a:cxn>
                <a:cxn ang="0">
                  <a:pos x="connsiteX26797" y="connsiteY26797"/>
                </a:cxn>
                <a:cxn ang="0">
                  <a:pos x="connsiteX26798" y="connsiteY26798"/>
                </a:cxn>
                <a:cxn ang="0">
                  <a:pos x="connsiteX26799" y="connsiteY26799"/>
                </a:cxn>
                <a:cxn ang="0">
                  <a:pos x="connsiteX26800" y="connsiteY26800"/>
                </a:cxn>
                <a:cxn ang="0">
                  <a:pos x="connsiteX26801" y="connsiteY26801"/>
                </a:cxn>
                <a:cxn ang="0">
                  <a:pos x="connsiteX26802" y="connsiteY26802"/>
                </a:cxn>
                <a:cxn ang="0">
                  <a:pos x="connsiteX26803" y="connsiteY26803"/>
                </a:cxn>
                <a:cxn ang="0">
                  <a:pos x="connsiteX26804" y="connsiteY26804"/>
                </a:cxn>
                <a:cxn ang="0">
                  <a:pos x="connsiteX26805" y="connsiteY26805"/>
                </a:cxn>
                <a:cxn ang="0">
                  <a:pos x="connsiteX26806" y="connsiteY26806"/>
                </a:cxn>
                <a:cxn ang="0">
                  <a:pos x="connsiteX26807" y="connsiteY26807"/>
                </a:cxn>
                <a:cxn ang="0">
                  <a:pos x="connsiteX26808" y="connsiteY26808"/>
                </a:cxn>
                <a:cxn ang="0">
                  <a:pos x="connsiteX26809" y="connsiteY26809"/>
                </a:cxn>
                <a:cxn ang="0">
                  <a:pos x="connsiteX26810" y="connsiteY26810"/>
                </a:cxn>
                <a:cxn ang="0">
                  <a:pos x="connsiteX26811" y="connsiteY26811"/>
                </a:cxn>
                <a:cxn ang="0">
                  <a:pos x="connsiteX26812" y="connsiteY26812"/>
                </a:cxn>
                <a:cxn ang="0">
                  <a:pos x="connsiteX26813" y="connsiteY26813"/>
                </a:cxn>
                <a:cxn ang="0">
                  <a:pos x="connsiteX26814" y="connsiteY26814"/>
                </a:cxn>
                <a:cxn ang="0">
                  <a:pos x="connsiteX26815" y="connsiteY26815"/>
                </a:cxn>
                <a:cxn ang="0">
                  <a:pos x="connsiteX26816" y="connsiteY26816"/>
                </a:cxn>
                <a:cxn ang="0">
                  <a:pos x="connsiteX26817" y="connsiteY26817"/>
                </a:cxn>
                <a:cxn ang="0">
                  <a:pos x="connsiteX26818" y="connsiteY26818"/>
                </a:cxn>
                <a:cxn ang="0">
                  <a:pos x="connsiteX26819" y="connsiteY26819"/>
                </a:cxn>
                <a:cxn ang="0">
                  <a:pos x="connsiteX26820" y="connsiteY26820"/>
                </a:cxn>
                <a:cxn ang="0">
                  <a:pos x="connsiteX26821" y="connsiteY26821"/>
                </a:cxn>
                <a:cxn ang="0">
                  <a:pos x="connsiteX26822" y="connsiteY26822"/>
                </a:cxn>
                <a:cxn ang="0">
                  <a:pos x="connsiteX26823" y="connsiteY26823"/>
                </a:cxn>
                <a:cxn ang="0">
                  <a:pos x="connsiteX26824" y="connsiteY26824"/>
                </a:cxn>
                <a:cxn ang="0">
                  <a:pos x="connsiteX26825" y="connsiteY26825"/>
                </a:cxn>
                <a:cxn ang="0">
                  <a:pos x="connsiteX26826" y="connsiteY26826"/>
                </a:cxn>
                <a:cxn ang="0">
                  <a:pos x="connsiteX26827" y="connsiteY26827"/>
                </a:cxn>
                <a:cxn ang="0">
                  <a:pos x="connsiteX26828" y="connsiteY26828"/>
                </a:cxn>
                <a:cxn ang="0">
                  <a:pos x="connsiteX26829" y="connsiteY26829"/>
                </a:cxn>
                <a:cxn ang="0">
                  <a:pos x="connsiteX26830" y="connsiteY26830"/>
                </a:cxn>
                <a:cxn ang="0">
                  <a:pos x="connsiteX26831" y="connsiteY26831"/>
                </a:cxn>
                <a:cxn ang="0">
                  <a:pos x="connsiteX26832" y="connsiteY26832"/>
                </a:cxn>
                <a:cxn ang="0">
                  <a:pos x="connsiteX26833" y="connsiteY26833"/>
                </a:cxn>
                <a:cxn ang="0">
                  <a:pos x="connsiteX26834" y="connsiteY26834"/>
                </a:cxn>
                <a:cxn ang="0">
                  <a:pos x="connsiteX26835" y="connsiteY26835"/>
                </a:cxn>
                <a:cxn ang="0">
                  <a:pos x="connsiteX26836" y="connsiteY26836"/>
                </a:cxn>
                <a:cxn ang="0">
                  <a:pos x="connsiteX26837" y="connsiteY26837"/>
                </a:cxn>
                <a:cxn ang="0">
                  <a:pos x="connsiteX26838" y="connsiteY26838"/>
                </a:cxn>
                <a:cxn ang="0">
                  <a:pos x="connsiteX26839" y="connsiteY26839"/>
                </a:cxn>
                <a:cxn ang="0">
                  <a:pos x="connsiteX26840" y="connsiteY26840"/>
                </a:cxn>
                <a:cxn ang="0">
                  <a:pos x="connsiteX26841" y="connsiteY26841"/>
                </a:cxn>
                <a:cxn ang="0">
                  <a:pos x="connsiteX26842" y="connsiteY26842"/>
                </a:cxn>
                <a:cxn ang="0">
                  <a:pos x="connsiteX26843" y="connsiteY26843"/>
                </a:cxn>
                <a:cxn ang="0">
                  <a:pos x="connsiteX26844" y="connsiteY26844"/>
                </a:cxn>
                <a:cxn ang="0">
                  <a:pos x="connsiteX26845" y="connsiteY26845"/>
                </a:cxn>
                <a:cxn ang="0">
                  <a:pos x="connsiteX26846" y="connsiteY26846"/>
                </a:cxn>
                <a:cxn ang="0">
                  <a:pos x="connsiteX26847" y="connsiteY26847"/>
                </a:cxn>
                <a:cxn ang="0">
                  <a:pos x="connsiteX26848" y="connsiteY26848"/>
                </a:cxn>
                <a:cxn ang="0">
                  <a:pos x="connsiteX26849" y="connsiteY26849"/>
                </a:cxn>
                <a:cxn ang="0">
                  <a:pos x="connsiteX26850" y="connsiteY26850"/>
                </a:cxn>
                <a:cxn ang="0">
                  <a:pos x="connsiteX26851" y="connsiteY26851"/>
                </a:cxn>
                <a:cxn ang="0">
                  <a:pos x="connsiteX26852" y="connsiteY26852"/>
                </a:cxn>
                <a:cxn ang="0">
                  <a:pos x="connsiteX26853" y="connsiteY26853"/>
                </a:cxn>
                <a:cxn ang="0">
                  <a:pos x="connsiteX26854" y="connsiteY26854"/>
                </a:cxn>
                <a:cxn ang="0">
                  <a:pos x="connsiteX26855" y="connsiteY26855"/>
                </a:cxn>
                <a:cxn ang="0">
                  <a:pos x="connsiteX26856" y="connsiteY26856"/>
                </a:cxn>
                <a:cxn ang="0">
                  <a:pos x="connsiteX26857" y="connsiteY26857"/>
                </a:cxn>
                <a:cxn ang="0">
                  <a:pos x="connsiteX26858" y="connsiteY26858"/>
                </a:cxn>
                <a:cxn ang="0">
                  <a:pos x="connsiteX26859" y="connsiteY26859"/>
                </a:cxn>
                <a:cxn ang="0">
                  <a:pos x="connsiteX26860" y="connsiteY26860"/>
                </a:cxn>
                <a:cxn ang="0">
                  <a:pos x="connsiteX26861" y="connsiteY26861"/>
                </a:cxn>
                <a:cxn ang="0">
                  <a:pos x="connsiteX26862" y="connsiteY26862"/>
                </a:cxn>
                <a:cxn ang="0">
                  <a:pos x="connsiteX26863" y="connsiteY26863"/>
                </a:cxn>
                <a:cxn ang="0">
                  <a:pos x="connsiteX26864" y="connsiteY26864"/>
                </a:cxn>
                <a:cxn ang="0">
                  <a:pos x="connsiteX26865" y="connsiteY26865"/>
                </a:cxn>
                <a:cxn ang="0">
                  <a:pos x="connsiteX26866" y="connsiteY26866"/>
                </a:cxn>
                <a:cxn ang="0">
                  <a:pos x="connsiteX26867" y="connsiteY26867"/>
                </a:cxn>
                <a:cxn ang="0">
                  <a:pos x="connsiteX26868" y="connsiteY26868"/>
                </a:cxn>
                <a:cxn ang="0">
                  <a:pos x="connsiteX26869" y="connsiteY26869"/>
                </a:cxn>
                <a:cxn ang="0">
                  <a:pos x="connsiteX26870" y="connsiteY26870"/>
                </a:cxn>
                <a:cxn ang="0">
                  <a:pos x="connsiteX26871" y="connsiteY26871"/>
                </a:cxn>
                <a:cxn ang="0">
                  <a:pos x="connsiteX26872" y="connsiteY26872"/>
                </a:cxn>
                <a:cxn ang="0">
                  <a:pos x="connsiteX26873" y="connsiteY26873"/>
                </a:cxn>
                <a:cxn ang="0">
                  <a:pos x="connsiteX26874" y="connsiteY26874"/>
                </a:cxn>
                <a:cxn ang="0">
                  <a:pos x="connsiteX26875" y="connsiteY26875"/>
                </a:cxn>
                <a:cxn ang="0">
                  <a:pos x="connsiteX26876" y="connsiteY26876"/>
                </a:cxn>
                <a:cxn ang="0">
                  <a:pos x="connsiteX26877" y="connsiteY26877"/>
                </a:cxn>
                <a:cxn ang="0">
                  <a:pos x="connsiteX26878" y="connsiteY26878"/>
                </a:cxn>
                <a:cxn ang="0">
                  <a:pos x="connsiteX26879" y="connsiteY26879"/>
                </a:cxn>
                <a:cxn ang="0">
                  <a:pos x="connsiteX26880" y="connsiteY26880"/>
                </a:cxn>
                <a:cxn ang="0">
                  <a:pos x="connsiteX26881" y="connsiteY26881"/>
                </a:cxn>
                <a:cxn ang="0">
                  <a:pos x="connsiteX26882" y="connsiteY26882"/>
                </a:cxn>
                <a:cxn ang="0">
                  <a:pos x="connsiteX26883" y="connsiteY26883"/>
                </a:cxn>
                <a:cxn ang="0">
                  <a:pos x="connsiteX26884" y="connsiteY26884"/>
                </a:cxn>
                <a:cxn ang="0">
                  <a:pos x="connsiteX26885" y="connsiteY26885"/>
                </a:cxn>
                <a:cxn ang="0">
                  <a:pos x="connsiteX26886" y="connsiteY26886"/>
                </a:cxn>
                <a:cxn ang="0">
                  <a:pos x="connsiteX26887" y="connsiteY26887"/>
                </a:cxn>
                <a:cxn ang="0">
                  <a:pos x="connsiteX26888" y="connsiteY26888"/>
                </a:cxn>
                <a:cxn ang="0">
                  <a:pos x="connsiteX26889" y="connsiteY26889"/>
                </a:cxn>
                <a:cxn ang="0">
                  <a:pos x="connsiteX26890" y="connsiteY26890"/>
                </a:cxn>
                <a:cxn ang="0">
                  <a:pos x="connsiteX26891" y="connsiteY26891"/>
                </a:cxn>
                <a:cxn ang="0">
                  <a:pos x="connsiteX26892" y="connsiteY26892"/>
                </a:cxn>
                <a:cxn ang="0">
                  <a:pos x="connsiteX26893" y="connsiteY26893"/>
                </a:cxn>
                <a:cxn ang="0">
                  <a:pos x="connsiteX26894" y="connsiteY26894"/>
                </a:cxn>
                <a:cxn ang="0">
                  <a:pos x="connsiteX26895" y="connsiteY26895"/>
                </a:cxn>
                <a:cxn ang="0">
                  <a:pos x="connsiteX26896" y="connsiteY26896"/>
                </a:cxn>
                <a:cxn ang="0">
                  <a:pos x="connsiteX26897" y="connsiteY26897"/>
                </a:cxn>
                <a:cxn ang="0">
                  <a:pos x="connsiteX26898" y="connsiteY26898"/>
                </a:cxn>
                <a:cxn ang="0">
                  <a:pos x="connsiteX26899" y="connsiteY26899"/>
                </a:cxn>
                <a:cxn ang="0">
                  <a:pos x="connsiteX26900" y="connsiteY26900"/>
                </a:cxn>
                <a:cxn ang="0">
                  <a:pos x="connsiteX26901" y="connsiteY26901"/>
                </a:cxn>
                <a:cxn ang="0">
                  <a:pos x="connsiteX26902" y="connsiteY26902"/>
                </a:cxn>
                <a:cxn ang="0">
                  <a:pos x="connsiteX26903" y="connsiteY26903"/>
                </a:cxn>
                <a:cxn ang="0">
                  <a:pos x="connsiteX26904" y="connsiteY26904"/>
                </a:cxn>
                <a:cxn ang="0">
                  <a:pos x="connsiteX26905" y="connsiteY26905"/>
                </a:cxn>
                <a:cxn ang="0">
                  <a:pos x="connsiteX26906" y="connsiteY26906"/>
                </a:cxn>
                <a:cxn ang="0">
                  <a:pos x="connsiteX26907" y="connsiteY26907"/>
                </a:cxn>
                <a:cxn ang="0">
                  <a:pos x="connsiteX26908" y="connsiteY26908"/>
                </a:cxn>
                <a:cxn ang="0">
                  <a:pos x="connsiteX26909" y="connsiteY26909"/>
                </a:cxn>
                <a:cxn ang="0">
                  <a:pos x="connsiteX26910" y="connsiteY26910"/>
                </a:cxn>
                <a:cxn ang="0">
                  <a:pos x="connsiteX26911" y="connsiteY26911"/>
                </a:cxn>
                <a:cxn ang="0">
                  <a:pos x="connsiteX26912" y="connsiteY26912"/>
                </a:cxn>
                <a:cxn ang="0">
                  <a:pos x="connsiteX26913" y="connsiteY26913"/>
                </a:cxn>
                <a:cxn ang="0">
                  <a:pos x="connsiteX26914" y="connsiteY26914"/>
                </a:cxn>
                <a:cxn ang="0">
                  <a:pos x="connsiteX26915" y="connsiteY26915"/>
                </a:cxn>
                <a:cxn ang="0">
                  <a:pos x="connsiteX26916" y="connsiteY26916"/>
                </a:cxn>
                <a:cxn ang="0">
                  <a:pos x="connsiteX26917" y="connsiteY26917"/>
                </a:cxn>
                <a:cxn ang="0">
                  <a:pos x="connsiteX26918" y="connsiteY26918"/>
                </a:cxn>
                <a:cxn ang="0">
                  <a:pos x="connsiteX26919" y="connsiteY26919"/>
                </a:cxn>
                <a:cxn ang="0">
                  <a:pos x="connsiteX26920" y="connsiteY26920"/>
                </a:cxn>
                <a:cxn ang="0">
                  <a:pos x="connsiteX26921" y="connsiteY26921"/>
                </a:cxn>
                <a:cxn ang="0">
                  <a:pos x="connsiteX26922" y="connsiteY26922"/>
                </a:cxn>
                <a:cxn ang="0">
                  <a:pos x="connsiteX26923" y="connsiteY26923"/>
                </a:cxn>
                <a:cxn ang="0">
                  <a:pos x="connsiteX26924" y="connsiteY26924"/>
                </a:cxn>
                <a:cxn ang="0">
                  <a:pos x="connsiteX26925" y="connsiteY26925"/>
                </a:cxn>
                <a:cxn ang="0">
                  <a:pos x="connsiteX26926" y="connsiteY26926"/>
                </a:cxn>
                <a:cxn ang="0">
                  <a:pos x="connsiteX26927" y="connsiteY26927"/>
                </a:cxn>
                <a:cxn ang="0">
                  <a:pos x="connsiteX26928" y="connsiteY26928"/>
                </a:cxn>
                <a:cxn ang="0">
                  <a:pos x="connsiteX26929" y="connsiteY26929"/>
                </a:cxn>
                <a:cxn ang="0">
                  <a:pos x="connsiteX26930" y="connsiteY26930"/>
                </a:cxn>
                <a:cxn ang="0">
                  <a:pos x="connsiteX26931" y="connsiteY26931"/>
                </a:cxn>
                <a:cxn ang="0">
                  <a:pos x="connsiteX26932" y="connsiteY26932"/>
                </a:cxn>
                <a:cxn ang="0">
                  <a:pos x="connsiteX26933" y="connsiteY26933"/>
                </a:cxn>
                <a:cxn ang="0">
                  <a:pos x="connsiteX26934" y="connsiteY26934"/>
                </a:cxn>
                <a:cxn ang="0">
                  <a:pos x="connsiteX26935" y="connsiteY26935"/>
                </a:cxn>
                <a:cxn ang="0">
                  <a:pos x="connsiteX26936" y="connsiteY26936"/>
                </a:cxn>
                <a:cxn ang="0">
                  <a:pos x="connsiteX26937" y="connsiteY26937"/>
                </a:cxn>
                <a:cxn ang="0">
                  <a:pos x="connsiteX26938" y="connsiteY26938"/>
                </a:cxn>
                <a:cxn ang="0">
                  <a:pos x="connsiteX26939" y="connsiteY26939"/>
                </a:cxn>
                <a:cxn ang="0">
                  <a:pos x="connsiteX26940" y="connsiteY26940"/>
                </a:cxn>
                <a:cxn ang="0">
                  <a:pos x="connsiteX26941" y="connsiteY26941"/>
                </a:cxn>
                <a:cxn ang="0">
                  <a:pos x="connsiteX26942" y="connsiteY26942"/>
                </a:cxn>
                <a:cxn ang="0">
                  <a:pos x="connsiteX26943" y="connsiteY26943"/>
                </a:cxn>
                <a:cxn ang="0">
                  <a:pos x="connsiteX26944" y="connsiteY26944"/>
                </a:cxn>
                <a:cxn ang="0">
                  <a:pos x="connsiteX26945" y="connsiteY26945"/>
                </a:cxn>
                <a:cxn ang="0">
                  <a:pos x="connsiteX26946" y="connsiteY26946"/>
                </a:cxn>
                <a:cxn ang="0">
                  <a:pos x="connsiteX26947" y="connsiteY26947"/>
                </a:cxn>
                <a:cxn ang="0">
                  <a:pos x="connsiteX26948" y="connsiteY26948"/>
                </a:cxn>
                <a:cxn ang="0">
                  <a:pos x="connsiteX26949" y="connsiteY26949"/>
                </a:cxn>
                <a:cxn ang="0">
                  <a:pos x="connsiteX26950" y="connsiteY26950"/>
                </a:cxn>
                <a:cxn ang="0">
                  <a:pos x="connsiteX26951" y="connsiteY26951"/>
                </a:cxn>
                <a:cxn ang="0">
                  <a:pos x="connsiteX26952" y="connsiteY26952"/>
                </a:cxn>
                <a:cxn ang="0">
                  <a:pos x="connsiteX26953" y="connsiteY26953"/>
                </a:cxn>
                <a:cxn ang="0">
                  <a:pos x="connsiteX26954" y="connsiteY26954"/>
                </a:cxn>
                <a:cxn ang="0">
                  <a:pos x="connsiteX26955" y="connsiteY26955"/>
                </a:cxn>
                <a:cxn ang="0">
                  <a:pos x="connsiteX26956" y="connsiteY26956"/>
                </a:cxn>
                <a:cxn ang="0">
                  <a:pos x="connsiteX26957" y="connsiteY26957"/>
                </a:cxn>
                <a:cxn ang="0">
                  <a:pos x="connsiteX26958" y="connsiteY26958"/>
                </a:cxn>
                <a:cxn ang="0">
                  <a:pos x="connsiteX26959" y="connsiteY26959"/>
                </a:cxn>
                <a:cxn ang="0">
                  <a:pos x="connsiteX26960" y="connsiteY26960"/>
                </a:cxn>
                <a:cxn ang="0">
                  <a:pos x="connsiteX26961" y="connsiteY26961"/>
                </a:cxn>
                <a:cxn ang="0">
                  <a:pos x="connsiteX26962" y="connsiteY26962"/>
                </a:cxn>
                <a:cxn ang="0">
                  <a:pos x="connsiteX26963" y="connsiteY26963"/>
                </a:cxn>
                <a:cxn ang="0">
                  <a:pos x="connsiteX26964" y="connsiteY26964"/>
                </a:cxn>
                <a:cxn ang="0">
                  <a:pos x="connsiteX26965" y="connsiteY26965"/>
                </a:cxn>
                <a:cxn ang="0">
                  <a:pos x="connsiteX26966" y="connsiteY26966"/>
                </a:cxn>
                <a:cxn ang="0">
                  <a:pos x="connsiteX26967" y="connsiteY26967"/>
                </a:cxn>
                <a:cxn ang="0">
                  <a:pos x="connsiteX26968" y="connsiteY26968"/>
                </a:cxn>
                <a:cxn ang="0">
                  <a:pos x="connsiteX26969" y="connsiteY26969"/>
                </a:cxn>
                <a:cxn ang="0">
                  <a:pos x="connsiteX26970" y="connsiteY26970"/>
                </a:cxn>
                <a:cxn ang="0">
                  <a:pos x="connsiteX26971" y="connsiteY26971"/>
                </a:cxn>
                <a:cxn ang="0">
                  <a:pos x="connsiteX26972" y="connsiteY26972"/>
                </a:cxn>
                <a:cxn ang="0">
                  <a:pos x="connsiteX26973" y="connsiteY26973"/>
                </a:cxn>
                <a:cxn ang="0">
                  <a:pos x="connsiteX26974" y="connsiteY26974"/>
                </a:cxn>
                <a:cxn ang="0">
                  <a:pos x="connsiteX26975" y="connsiteY26975"/>
                </a:cxn>
                <a:cxn ang="0">
                  <a:pos x="connsiteX26976" y="connsiteY26976"/>
                </a:cxn>
                <a:cxn ang="0">
                  <a:pos x="connsiteX26977" y="connsiteY26977"/>
                </a:cxn>
                <a:cxn ang="0">
                  <a:pos x="connsiteX26978" y="connsiteY26978"/>
                </a:cxn>
                <a:cxn ang="0">
                  <a:pos x="connsiteX26979" y="connsiteY26979"/>
                </a:cxn>
                <a:cxn ang="0">
                  <a:pos x="connsiteX26980" y="connsiteY26980"/>
                </a:cxn>
                <a:cxn ang="0">
                  <a:pos x="connsiteX26981" y="connsiteY26981"/>
                </a:cxn>
                <a:cxn ang="0">
                  <a:pos x="connsiteX26982" y="connsiteY26982"/>
                </a:cxn>
                <a:cxn ang="0">
                  <a:pos x="connsiteX26983" y="connsiteY26983"/>
                </a:cxn>
                <a:cxn ang="0">
                  <a:pos x="connsiteX26984" y="connsiteY26984"/>
                </a:cxn>
                <a:cxn ang="0">
                  <a:pos x="connsiteX26985" y="connsiteY26985"/>
                </a:cxn>
                <a:cxn ang="0">
                  <a:pos x="connsiteX26986" y="connsiteY26986"/>
                </a:cxn>
                <a:cxn ang="0">
                  <a:pos x="connsiteX26987" y="connsiteY26987"/>
                </a:cxn>
                <a:cxn ang="0">
                  <a:pos x="connsiteX26988" y="connsiteY26988"/>
                </a:cxn>
                <a:cxn ang="0">
                  <a:pos x="connsiteX26989" y="connsiteY26989"/>
                </a:cxn>
                <a:cxn ang="0">
                  <a:pos x="connsiteX26990" y="connsiteY26990"/>
                </a:cxn>
                <a:cxn ang="0">
                  <a:pos x="connsiteX26991" y="connsiteY26991"/>
                </a:cxn>
                <a:cxn ang="0">
                  <a:pos x="connsiteX26992" y="connsiteY26992"/>
                </a:cxn>
                <a:cxn ang="0">
                  <a:pos x="connsiteX26993" y="connsiteY26993"/>
                </a:cxn>
                <a:cxn ang="0">
                  <a:pos x="connsiteX26994" y="connsiteY26994"/>
                </a:cxn>
                <a:cxn ang="0">
                  <a:pos x="connsiteX26995" y="connsiteY26995"/>
                </a:cxn>
                <a:cxn ang="0">
                  <a:pos x="connsiteX26996" y="connsiteY26996"/>
                </a:cxn>
                <a:cxn ang="0">
                  <a:pos x="connsiteX26997" y="connsiteY26997"/>
                </a:cxn>
                <a:cxn ang="0">
                  <a:pos x="connsiteX26998" y="connsiteY26998"/>
                </a:cxn>
                <a:cxn ang="0">
                  <a:pos x="connsiteX26999" y="connsiteY26999"/>
                </a:cxn>
                <a:cxn ang="0">
                  <a:pos x="connsiteX27000" y="connsiteY27000"/>
                </a:cxn>
                <a:cxn ang="0">
                  <a:pos x="connsiteX27001" y="connsiteY27001"/>
                </a:cxn>
                <a:cxn ang="0">
                  <a:pos x="connsiteX27002" y="connsiteY27002"/>
                </a:cxn>
                <a:cxn ang="0">
                  <a:pos x="connsiteX27003" y="connsiteY27003"/>
                </a:cxn>
                <a:cxn ang="0">
                  <a:pos x="connsiteX27004" y="connsiteY27004"/>
                </a:cxn>
                <a:cxn ang="0">
                  <a:pos x="connsiteX27005" y="connsiteY27005"/>
                </a:cxn>
                <a:cxn ang="0">
                  <a:pos x="connsiteX27006" y="connsiteY27006"/>
                </a:cxn>
                <a:cxn ang="0">
                  <a:pos x="connsiteX27007" y="connsiteY27007"/>
                </a:cxn>
                <a:cxn ang="0">
                  <a:pos x="connsiteX27008" y="connsiteY27008"/>
                </a:cxn>
                <a:cxn ang="0">
                  <a:pos x="connsiteX27009" y="connsiteY27009"/>
                </a:cxn>
                <a:cxn ang="0">
                  <a:pos x="connsiteX27010" y="connsiteY27010"/>
                </a:cxn>
                <a:cxn ang="0">
                  <a:pos x="connsiteX27011" y="connsiteY27011"/>
                </a:cxn>
                <a:cxn ang="0">
                  <a:pos x="connsiteX27012" y="connsiteY27012"/>
                </a:cxn>
                <a:cxn ang="0">
                  <a:pos x="connsiteX27013" y="connsiteY27013"/>
                </a:cxn>
                <a:cxn ang="0">
                  <a:pos x="connsiteX27014" y="connsiteY27014"/>
                </a:cxn>
                <a:cxn ang="0">
                  <a:pos x="connsiteX27015" y="connsiteY27015"/>
                </a:cxn>
                <a:cxn ang="0">
                  <a:pos x="connsiteX27016" y="connsiteY27016"/>
                </a:cxn>
                <a:cxn ang="0">
                  <a:pos x="connsiteX27017" y="connsiteY27017"/>
                </a:cxn>
                <a:cxn ang="0">
                  <a:pos x="connsiteX27018" y="connsiteY27018"/>
                </a:cxn>
                <a:cxn ang="0">
                  <a:pos x="connsiteX27019" y="connsiteY27019"/>
                </a:cxn>
                <a:cxn ang="0">
                  <a:pos x="connsiteX27020" y="connsiteY27020"/>
                </a:cxn>
                <a:cxn ang="0">
                  <a:pos x="connsiteX27021" y="connsiteY27021"/>
                </a:cxn>
                <a:cxn ang="0">
                  <a:pos x="connsiteX27022" y="connsiteY27022"/>
                </a:cxn>
                <a:cxn ang="0">
                  <a:pos x="connsiteX27023" y="connsiteY27023"/>
                </a:cxn>
                <a:cxn ang="0">
                  <a:pos x="connsiteX27024" y="connsiteY27024"/>
                </a:cxn>
                <a:cxn ang="0">
                  <a:pos x="connsiteX27025" y="connsiteY27025"/>
                </a:cxn>
                <a:cxn ang="0">
                  <a:pos x="connsiteX27026" y="connsiteY27026"/>
                </a:cxn>
                <a:cxn ang="0">
                  <a:pos x="connsiteX27027" y="connsiteY27027"/>
                </a:cxn>
                <a:cxn ang="0">
                  <a:pos x="connsiteX27028" y="connsiteY27028"/>
                </a:cxn>
                <a:cxn ang="0">
                  <a:pos x="connsiteX27029" y="connsiteY27029"/>
                </a:cxn>
                <a:cxn ang="0">
                  <a:pos x="connsiteX27030" y="connsiteY27030"/>
                </a:cxn>
                <a:cxn ang="0">
                  <a:pos x="connsiteX27031" y="connsiteY27031"/>
                </a:cxn>
                <a:cxn ang="0">
                  <a:pos x="connsiteX27032" y="connsiteY27032"/>
                </a:cxn>
                <a:cxn ang="0">
                  <a:pos x="connsiteX27033" y="connsiteY27033"/>
                </a:cxn>
                <a:cxn ang="0">
                  <a:pos x="connsiteX27034" y="connsiteY27034"/>
                </a:cxn>
                <a:cxn ang="0">
                  <a:pos x="connsiteX27035" y="connsiteY27035"/>
                </a:cxn>
                <a:cxn ang="0">
                  <a:pos x="connsiteX27036" y="connsiteY27036"/>
                </a:cxn>
                <a:cxn ang="0">
                  <a:pos x="connsiteX27037" y="connsiteY27037"/>
                </a:cxn>
                <a:cxn ang="0">
                  <a:pos x="connsiteX27038" y="connsiteY27038"/>
                </a:cxn>
                <a:cxn ang="0">
                  <a:pos x="connsiteX27039" y="connsiteY27039"/>
                </a:cxn>
                <a:cxn ang="0">
                  <a:pos x="connsiteX27040" y="connsiteY27040"/>
                </a:cxn>
                <a:cxn ang="0">
                  <a:pos x="connsiteX27041" y="connsiteY27041"/>
                </a:cxn>
                <a:cxn ang="0">
                  <a:pos x="connsiteX27042" y="connsiteY27042"/>
                </a:cxn>
                <a:cxn ang="0">
                  <a:pos x="connsiteX27043" y="connsiteY27043"/>
                </a:cxn>
                <a:cxn ang="0">
                  <a:pos x="connsiteX27044" y="connsiteY27044"/>
                </a:cxn>
                <a:cxn ang="0">
                  <a:pos x="connsiteX27045" y="connsiteY27045"/>
                </a:cxn>
                <a:cxn ang="0">
                  <a:pos x="connsiteX27046" y="connsiteY27046"/>
                </a:cxn>
                <a:cxn ang="0">
                  <a:pos x="connsiteX27047" y="connsiteY27047"/>
                </a:cxn>
                <a:cxn ang="0">
                  <a:pos x="connsiteX27048" y="connsiteY27048"/>
                </a:cxn>
                <a:cxn ang="0">
                  <a:pos x="connsiteX27049" y="connsiteY27049"/>
                </a:cxn>
                <a:cxn ang="0">
                  <a:pos x="connsiteX27050" y="connsiteY27050"/>
                </a:cxn>
                <a:cxn ang="0">
                  <a:pos x="connsiteX27051" y="connsiteY27051"/>
                </a:cxn>
                <a:cxn ang="0">
                  <a:pos x="connsiteX27052" y="connsiteY27052"/>
                </a:cxn>
                <a:cxn ang="0">
                  <a:pos x="connsiteX27053" y="connsiteY27053"/>
                </a:cxn>
                <a:cxn ang="0">
                  <a:pos x="connsiteX27054" y="connsiteY27054"/>
                </a:cxn>
                <a:cxn ang="0">
                  <a:pos x="connsiteX27055" y="connsiteY27055"/>
                </a:cxn>
                <a:cxn ang="0">
                  <a:pos x="connsiteX27056" y="connsiteY27056"/>
                </a:cxn>
                <a:cxn ang="0">
                  <a:pos x="connsiteX27057" y="connsiteY27057"/>
                </a:cxn>
                <a:cxn ang="0">
                  <a:pos x="connsiteX27058" y="connsiteY27058"/>
                </a:cxn>
                <a:cxn ang="0">
                  <a:pos x="connsiteX27059" y="connsiteY27059"/>
                </a:cxn>
                <a:cxn ang="0">
                  <a:pos x="connsiteX27060" y="connsiteY27060"/>
                </a:cxn>
                <a:cxn ang="0">
                  <a:pos x="connsiteX27061" y="connsiteY27061"/>
                </a:cxn>
                <a:cxn ang="0">
                  <a:pos x="connsiteX27062" y="connsiteY27062"/>
                </a:cxn>
                <a:cxn ang="0">
                  <a:pos x="connsiteX27063" y="connsiteY27063"/>
                </a:cxn>
                <a:cxn ang="0">
                  <a:pos x="connsiteX27064" y="connsiteY27064"/>
                </a:cxn>
                <a:cxn ang="0">
                  <a:pos x="connsiteX27065" y="connsiteY27065"/>
                </a:cxn>
                <a:cxn ang="0">
                  <a:pos x="connsiteX27066" y="connsiteY27066"/>
                </a:cxn>
                <a:cxn ang="0">
                  <a:pos x="connsiteX27067" y="connsiteY27067"/>
                </a:cxn>
                <a:cxn ang="0">
                  <a:pos x="connsiteX27068" y="connsiteY27068"/>
                </a:cxn>
                <a:cxn ang="0">
                  <a:pos x="connsiteX27069" y="connsiteY27069"/>
                </a:cxn>
                <a:cxn ang="0">
                  <a:pos x="connsiteX27070" y="connsiteY27070"/>
                </a:cxn>
                <a:cxn ang="0">
                  <a:pos x="connsiteX27071" y="connsiteY27071"/>
                </a:cxn>
                <a:cxn ang="0">
                  <a:pos x="connsiteX27072" y="connsiteY27072"/>
                </a:cxn>
                <a:cxn ang="0">
                  <a:pos x="connsiteX27073" y="connsiteY27073"/>
                </a:cxn>
                <a:cxn ang="0">
                  <a:pos x="connsiteX27074" y="connsiteY27074"/>
                </a:cxn>
                <a:cxn ang="0">
                  <a:pos x="connsiteX27075" y="connsiteY27075"/>
                </a:cxn>
                <a:cxn ang="0">
                  <a:pos x="connsiteX27076" y="connsiteY27076"/>
                </a:cxn>
                <a:cxn ang="0">
                  <a:pos x="connsiteX27077" y="connsiteY27077"/>
                </a:cxn>
                <a:cxn ang="0">
                  <a:pos x="connsiteX27078" y="connsiteY27078"/>
                </a:cxn>
                <a:cxn ang="0">
                  <a:pos x="connsiteX27079" y="connsiteY27079"/>
                </a:cxn>
                <a:cxn ang="0">
                  <a:pos x="connsiteX27080" y="connsiteY27080"/>
                </a:cxn>
                <a:cxn ang="0">
                  <a:pos x="connsiteX27081" y="connsiteY27081"/>
                </a:cxn>
                <a:cxn ang="0">
                  <a:pos x="connsiteX27082" y="connsiteY27082"/>
                </a:cxn>
                <a:cxn ang="0">
                  <a:pos x="connsiteX27083" y="connsiteY27083"/>
                </a:cxn>
                <a:cxn ang="0">
                  <a:pos x="connsiteX27084" y="connsiteY27084"/>
                </a:cxn>
                <a:cxn ang="0">
                  <a:pos x="connsiteX27085" y="connsiteY27085"/>
                </a:cxn>
                <a:cxn ang="0">
                  <a:pos x="connsiteX27086" y="connsiteY27086"/>
                </a:cxn>
                <a:cxn ang="0">
                  <a:pos x="connsiteX27087" y="connsiteY27087"/>
                </a:cxn>
                <a:cxn ang="0">
                  <a:pos x="connsiteX27088" y="connsiteY27088"/>
                </a:cxn>
                <a:cxn ang="0">
                  <a:pos x="connsiteX27089" y="connsiteY27089"/>
                </a:cxn>
                <a:cxn ang="0">
                  <a:pos x="connsiteX27090" y="connsiteY27090"/>
                </a:cxn>
                <a:cxn ang="0">
                  <a:pos x="connsiteX27091" y="connsiteY27091"/>
                </a:cxn>
                <a:cxn ang="0">
                  <a:pos x="connsiteX27092" y="connsiteY27092"/>
                </a:cxn>
                <a:cxn ang="0">
                  <a:pos x="connsiteX27093" y="connsiteY27093"/>
                </a:cxn>
                <a:cxn ang="0">
                  <a:pos x="connsiteX27094" y="connsiteY27094"/>
                </a:cxn>
                <a:cxn ang="0">
                  <a:pos x="connsiteX27095" y="connsiteY27095"/>
                </a:cxn>
                <a:cxn ang="0">
                  <a:pos x="connsiteX27096" y="connsiteY27096"/>
                </a:cxn>
                <a:cxn ang="0">
                  <a:pos x="connsiteX27097" y="connsiteY27097"/>
                </a:cxn>
                <a:cxn ang="0">
                  <a:pos x="connsiteX27098" y="connsiteY27098"/>
                </a:cxn>
                <a:cxn ang="0">
                  <a:pos x="connsiteX27099" y="connsiteY27099"/>
                </a:cxn>
                <a:cxn ang="0">
                  <a:pos x="connsiteX27100" y="connsiteY27100"/>
                </a:cxn>
                <a:cxn ang="0">
                  <a:pos x="connsiteX27101" y="connsiteY27101"/>
                </a:cxn>
                <a:cxn ang="0">
                  <a:pos x="connsiteX27102" y="connsiteY27102"/>
                </a:cxn>
                <a:cxn ang="0">
                  <a:pos x="connsiteX27103" y="connsiteY27103"/>
                </a:cxn>
                <a:cxn ang="0">
                  <a:pos x="connsiteX27104" y="connsiteY27104"/>
                </a:cxn>
                <a:cxn ang="0">
                  <a:pos x="connsiteX27105" y="connsiteY27105"/>
                </a:cxn>
                <a:cxn ang="0">
                  <a:pos x="connsiteX27106" y="connsiteY27106"/>
                </a:cxn>
                <a:cxn ang="0">
                  <a:pos x="connsiteX27107" y="connsiteY27107"/>
                </a:cxn>
                <a:cxn ang="0">
                  <a:pos x="connsiteX27108" y="connsiteY27108"/>
                </a:cxn>
                <a:cxn ang="0">
                  <a:pos x="connsiteX27109" y="connsiteY27109"/>
                </a:cxn>
                <a:cxn ang="0">
                  <a:pos x="connsiteX27110" y="connsiteY27110"/>
                </a:cxn>
                <a:cxn ang="0">
                  <a:pos x="connsiteX27111" y="connsiteY27111"/>
                </a:cxn>
                <a:cxn ang="0">
                  <a:pos x="connsiteX27112" y="connsiteY27112"/>
                </a:cxn>
                <a:cxn ang="0">
                  <a:pos x="connsiteX27113" y="connsiteY27113"/>
                </a:cxn>
                <a:cxn ang="0">
                  <a:pos x="connsiteX27114" y="connsiteY27114"/>
                </a:cxn>
                <a:cxn ang="0">
                  <a:pos x="connsiteX27115" y="connsiteY27115"/>
                </a:cxn>
                <a:cxn ang="0">
                  <a:pos x="connsiteX27116" y="connsiteY27116"/>
                </a:cxn>
                <a:cxn ang="0">
                  <a:pos x="connsiteX27117" y="connsiteY27117"/>
                </a:cxn>
                <a:cxn ang="0">
                  <a:pos x="connsiteX27118" y="connsiteY27118"/>
                </a:cxn>
                <a:cxn ang="0">
                  <a:pos x="connsiteX27119" y="connsiteY27119"/>
                </a:cxn>
                <a:cxn ang="0">
                  <a:pos x="connsiteX27120" y="connsiteY27120"/>
                </a:cxn>
                <a:cxn ang="0">
                  <a:pos x="connsiteX27121" y="connsiteY27121"/>
                </a:cxn>
                <a:cxn ang="0">
                  <a:pos x="connsiteX27122" y="connsiteY27122"/>
                </a:cxn>
                <a:cxn ang="0">
                  <a:pos x="connsiteX27123" y="connsiteY27123"/>
                </a:cxn>
                <a:cxn ang="0">
                  <a:pos x="connsiteX27124" y="connsiteY27124"/>
                </a:cxn>
                <a:cxn ang="0">
                  <a:pos x="connsiteX27125" y="connsiteY27125"/>
                </a:cxn>
                <a:cxn ang="0">
                  <a:pos x="connsiteX27126" y="connsiteY27126"/>
                </a:cxn>
                <a:cxn ang="0">
                  <a:pos x="connsiteX27127" y="connsiteY27127"/>
                </a:cxn>
                <a:cxn ang="0">
                  <a:pos x="connsiteX27128" y="connsiteY27128"/>
                </a:cxn>
                <a:cxn ang="0">
                  <a:pos x="connsiteX27129" y="connsiteY27129"/>
                </a:cxn>
                <a:cxn ang="0">
                  <a:pos x="connsiteX27130" y="connsiteY27130"/>
                </a:cxn>
                <a:cxn ang="0">
                  <a:pos x="connsiteX27131" y="connsiteY27131"/>
                </a:cxn>
                <a:cxn ang="0">
                  <a:pos x="connsiteX27132" y="connsiteY27132"/>
                </a:cxn>
                <a:cxn ang="0">
                  <a:pos x="connsiteX27133" y="connsiteY27133"/>
                </a:cxn>
                <a:cxn ang="0">
                  <a:pos x="connsiteX27134" y="connsiteY27134"/>
                </a:cxn>
                <a:cxn ang="0">
                  <a:pos x="connsiteX27135" y="connsiteY27135"/>
                </a:cxn>
                <a:cxn ang="0">
                  <a:pos x="connsiteX27136" y="connsiteY27136"/>
                </a:cxn>
                <a:cxn ang="0">
                  <a:pos x="connsiteX27137" y="connsiteY27137"/>
                </a:cxn>
                <a:cxn ang="0">
                  <a:pos x="connsiteX27138" y="connsiteY27138"/>
                </a:cxn>
                <a:cxn ang="0">
                  <a:pos x="connsiteX27139" y="connsiteY27139"/>
                </a:cxn>
                <a:cxn ang="0">
                  <a:pos x="connsiteX27140" y="connsiteY27140"/>
                </a:cxn>
                <a:cxn ang="0">
                  <a:pos x="connsiteX27141" y="connsiteY27141"/>
                </a:cxn>
                <a:cxn ang="0">
                  <a:pos x="connsiteX27142" y="connsiteY27142"/>
                </a:cxn>
                <a:cxn ang="0">
                  <a:pos x="connsiteX27143" y="connsiteY27143"/>
                </a:cxn>
                <a:cxn ang="0">
                  <a:pos x="connsiteX27144" y="connsiteY27144"/>
                </a:cxn>
                <a:cxn ang="0">
                  <a:pos x="connsiteX27145" y="connsiteY27145"/>
                </a:cxn>
                <a:cxn ang="0">
                  <a:pos x="connsiteX27146" y="connsiteY27146"/>
                </a:cxn>
                <a:cxn ang="0">
                  <a:pos x="connsiteX27147" y="connsiteY27147"/>
                </a:cxn>
                <a:cxn ang="0">
                  <a:pos x="connsiteX27148" y="connsiteY27148"/>
                </a:cxn>
                <a:cxn ang="0">
                  <a:pos x="connsiteX27149" y="connsiteY27149"/>
                </a:cxn>
                <a:cxn ang="0">
                  <a:pos x="connsiteX27150" y="connsiteY27150"/>
                </a:cxn>
                <a:cxn ang="0">
                  <a:pos x="connsiteX27151" y="connsiteY27151"/>
                </a:cxn>
                <a:cxn ang="0">
                  <a:pos x="connsiteX27152" y="connsiteY27152"/>
                </a:cxn>
                <a:cxn ang="0">
                  <a:pos x="connsiteX27153" y="connsiteY27153"/>
                </a:cxn>
                <a:cxn ang="0">
                  <a:pos x="connsiteX27154" y="connsiteY27154"/>
                </a:cxn>
                <a:cxn ang="0">
                  <a:pos x="connsiteX27155" y="connsiteY27155"/>
                </a:cxn>
                <a:cxn ang="0">
                  <a:pos x="connsiteX27156" y="connsiteY27156"/>
                </a:cxn>
                <a:cxn ang="0">
                  <a:pos x="connsiteX27157" y="connsiteY27157"/>
                </a:cxn>
                <a:cxn ang="0">
                  <a:pos x="connsiteX27158" y="connsiteY27158"/>
                </a:cxn>
                <a:cxn ang="0">
                  <a:pos x="connsiteX27159" y="connsiteY27159"/>
                </a:cxn>
                <a:cxn ang="0">
                  <a:pos x="connsiteX27160" y="connsiteY27160"/>
                </a:cxn>
                <a:cxn ang="0">
                  <a:pos x="connsiteX27161" y="connsiteY27161"/>
                </a:cxn>
                <a:cxn ang="0">
                  <a:pos x="connsiteX27162" y="connsiteY27162"/>
                </a:cxn>
                <a:cxn ang="0">
                  <a:pos x="connsiteX27163" y="connsiteY27163"/>
                </a:cxn>
                <a:cxn ang="0">
                  <a:pos x="connsiteX27164" y="connsiteY27164"/>
                </a:cxn>
                <a:cxn ang="0">
                  <a:pos x="connsiteX27165" y="connsiteY27165"/>
                </a:cxn>
                <a:cxn ang="0">
                  <a:pos x="connsiteX27166" y="connsiteY27166"/>
                </a:cxn>
                <a:cxn ang="0">
                  <a:pos x="connsiteX27167" y="connsiteY27167"/>
                </a:cxn>
                <a:cxn ang="0">
                  <a:pos x="connsiteX27168" y="connsiteY27168"/>
                </a:cxn>
                <a:cxn ang="0">
                  <a:pos x="connsiteX27169" y="connsiteY27169"/>
                </a:cxn>
                <a:cxn ang="0">
                  <a:pos x="connsiteX27170" y="connsiteY27170"/>
                </a:cxn>
                <a:cxn ang="0">
                  <a:pos x="connsiteX27171" y="connsiteY27171"/>
                </a:cxn>
                <a:cxn ang="0">
                  <a:pos x="connsiteX27172" y="connsiteY27172"/>
                </a:cxn>
                <a:cxn ang="0">
                  <a:pos x="connsiteX27173" y="connsiteY27173"/>
                </a:cxn>
                <a:cxn ang="0">
                  <a:pos x="connsiteX27174" y="connsiteY27174"/>
                </a:cxn>
                <a:cxn ang="0">
                  <a:pos x="connsiteX27175" y="connsiteY27175"/>
                </a:cxn>
                <a:cxn ang="0">
                  <a:pos x="connsiteX27176" y="connsiteY27176"/>
                </a:cxn>
                <a:cxn ang="0">
                  <a:pos x="connsiteX27177" y="connsiteY27177"/>
                </a:cxn>
                <a:cxn ang="0">
                  <a:pos x="connsiteX27178" y="connsiteY27178"/>
                </a:cxn>
                <a:cxn ang="0">
                  <a:pos x="connsiteX27179" y="connsiteY27179"/>
                </a:cxn>
                <a:cxn ang="0">
                  <a:pos x="connsiteX27180" y="connsiteY27180"/>
                </a:cxn>
                <a:cxn ang="0">
                  <a:pos x="connsiteX27181" y="connsiteY27181"/>
                </a:cxn>
                <a:cxn ang="0">
                  <a:pos x="connsiteX27182" y="connsiteY27182"/>
                </a:cxn>
                <a:cxn ang="0">
                  <a:pos x="connsiteX27183" y="connsiteY27183"/>
                </a:cxn>
                <a:cxn ang="0">
                  <a:pos x="connsiteX27184" y="connsiteY27184"/>
                </a:cxn>
                <a:cxn ang="0">
                  <a:pos x="connsiteX27185" y="connsiteY27185"/>
                </a:cxn>
                <a:cxn ang="0">
                  <a:pos x="connsiteX27186" y="connsiteY27186"/>
                </a:cxn>
                <a:cxn ang="0">
                  <a:pos x="connsiteX27187" y="connsiteY27187"/>
                </a:cxn>
                <a:cxn ang="0">
                  <a:pos x="connsiteX27188" y="connsiteY27188"/>
                </a:cxn>
                <a:cxn ang="0">
                  <a:pos x="connsiteX27189" y="connsiteY27189"/>
                </a:cxn>
                <a:cxn ang="0">
                  <a:pos x="connsiteX27190" y="connsiteY27190"/>
                </a:cxn>
                <a:cxn ang="0">
                  <a:pos x="connsiteX27191" y="connsiteY27191"/>
                </a:cxn>
                <a:cxn ang="0">
                  <a:pos x="connsiteX27192" y="connsiteY27192"/>
                </a:cxn>
                <a:cxn ang="0">
                  <a:pos x="connsiteX27193" y="connsiteY27193"/>
                </a:cxn>
                <a:cxn ang="0">
                  <a:pos x="connsiteX27194" y="connsiteY27194"/>
                </a:cxn>
                <a:cxn ang="0">
                  <a:pos x="connsiteX27195" y="connsiteY27195"/>
                </a:cxn>
                <a:cxn ang="0">
                  <a:pos x="connsiteX27196" y="connsiteY27196"/>
                </a:cxn>
                <a:cxn ang="0">
                  <a:pos x="connsiteX27197" y="connsiteY27197"/>
                </a:cxn>
                <a:cxn ang="0">
                  <a:pos x="connsiteX27198" y="connsiteY27198"/>
                </a:cxn>
                <a:cxn ang="0">
                  <a:pos x="connsiteX27199" y="connsiteY27199"/>
                </a:cxn>
                <a:cxn ang="0">
                  <a:pos x="connsiteX27200" y="connsiteY27200"/>
                </a:cxn>
                <a:cxn ang="0">
                  <a:pos x="connsiteX27201" y="connsiteY27201"/>
                </a:cxn>
                <a:cxn ang="0">
                  <a:pos x="connsiteX27202" y="connsiteY27202"/>
                </a:cxn>
                <a:cxn ang="0">
                  <a:pos x="connsiteX27203" y="connsiteY27203"/>
                </a:cxn>
                <a:cxn ang="0">
                  <a:pos x="connsiteX27204" y="connsiteY27204"/>
                </a:cxn>
                <a:cxn ang="0">
                  <a:pos x="connsiteX27205" y="connsiteY27205"/>
                </a:cxn>
                <a:cxn ang="0">
                  <a:pos x="connsiteX27206" y="connsiteY27206"/>
                </a:cxn>
                <a:cxn ang="0">
                  <a:pos x="connsiteX27207" y="connsiteY27207"/>
                </a:cxn>
                <a:cxn ang="0">
                  <a:pos x="connsiteX27208" y="connsiteY27208"/>
                </a:cxn>
                <a:cxn ang="0">
                  <a:pos x="connsiteX27209" y="connsiteY27209"/>
                </a:cxn>
                <a:cxn ang="0">
                  <a:pos x="connsiteX27210" y="connsiteY27210"/>
                </a:cxn>
                <a:cxn ang="0">
                  <a:pos x="connsiteX27211" y="connsiteY27211"/>
                </a:cxn>
                <a:cxn ang="0">
                  <a:pos x="connsiteX27212" y="connsiteY27212"/>
                </a:cxn>
                <a:cxn ang="0">
                  <a:pos x="connsiteX27213" y="connsiteY27213"/>
                </a:cxn>
                <a:cxn ang="0">
                  <a:pos x="connsiteX27214" y="connsiteY27214"/>
                </a:cxn>
                <a:cxn ang="0">
                  <a:pos x="connsiteX27215" y="connsiteY27215"/>
                </a:cxn>
                <a:cxn ang="0">
                  <a:pos x="connsiteX27216" y="connsiteY27216"/>
                </a:cxn>
                <a:cxn ang="0">
                  <a:pos x="connsiteX27217" y="connsiteY27217"/>
                </a:cxn>
                <a:cxn ang="0">
                  <a:pos x="connsiteX27218" y="connsiteY27218"/>
                </a:cxn>
                <a:cxn ang="0">
                  <a:pos x="connsiteX27219" y="connsiteY27219"/>
                </a:cxn>
                <a:cxn ang="0">
                  <a:pos x="connsiteX27220" y="connsiteY27220"/>
                </a:cxn>
                <a:cxn ang="0">
                  <a:pos x="connsiteX27221" y="connsiteY27221"/>
                </a:cxn>
                <a:cxn ang="0">
                  <a:pos x="connsiteX27222" y="connsiteY27222"/>
                </a:cxn>
                <a:cxn ang="0">
                  <a:pos x="connsiteX27223" y="connsiteY27223"/>
                </a:cxn>
                <a:cxn ang="0">
                  <a:pos x="connsiteX27224" y="connsiteY27224"/>
                </a:cxn>
                <a:cxn ang="0">
                  <a:pos x="connsiteX27225" y="connsiteY27225"/>
                </a:cxn>
                <a:cxn ang="0">
                  <a:pos x="connsiteX27226" y="connsiteY27226"/>
                </a:cxn>
                <a:cxn ang="0">
                  <a:pos x="connsiteX27227" y="connsiteY27227"/>
                </a:cxn>
                <a:cxn ang="0">
                  <a:pos x="connsiteX27228" y="connsiteY27228"/>
                </a:cxn>
                <a:cxn ang="0">
                  <a:pos x="connsiteX27229" y="connsiteY27229"/>
                </a:cxn>
                <a:cxn ang="0">
                  <a:pos x="connsiteX27230" y="connsiteY27230"/>
                </a:cxn>
                <a:cxn ang="0">
                  <a:pos x="connsiteX27231" y="connsiteY27231"/>
                </a:cxn>
                <a:cxn ang="0">
                  <a:pos x="connsiteX27232" y="connsiteY27232"/>
                </a:cxn>
                <a:cxn ang="0">
                  <a:pos x="connsiteX27233" y="connsiteY27233"/>
                </a:cxn>
                <a:cxn ang="0">
                  <a:pos x="connsiteX27234" y="connsiteY27234"/>
                </a:cxn>
                <a:cxn ang="0">
                  <a:pos x="connsiteX27235" y="connsiteY27235"/>
                </a:cxn>
                <a:cxn ang="0">
                  <a:pos x="connsiteX27236" y="connsiteY27236"/>
                </a:cxn>
                <a:cxn ang="0">
                  <a:pos x="connsiteX27237" y="connsiteY27237"/>
                </a:cxn>
                <a:cxn ang="0">
                  <a:pos x="connsiteX27238" y="connsiteY27238"/>
                </a:cxn>
                <a:cxn ang="0">
                  <a:pos x="connsiteX27239" y="connsiteY27239"/>
                </a:cxn>
                <a:cxn ang="0">
                  <a:pos x="connsiteX27240" y="connsiteY27240"/>
                </a:cxn>
                <a:cxn ang="0">
                  <a:pos x="connsiteX27241" y="connsiteY27241"/>
                </a:cxn>
                <a:cxn ang="0">
                  <a:pos x="connsiteX27242" y="connsiteY27242"/>
                </a:cxn>
                <a:cxn ang="0">
                  <a:pos x="connsiteX27243" y="connsiteY27243"/>
                </a:cxn>
                <a:cxn ang="0">
                  <a:pos x="connsiteX27244" y="connsiteY27244"/>
                </a:cxn>
                <a:cxn ang="0">
                  <a:pos x="connsiteX27245" y="connsiteY27245"/>
                </a:cxn>
                <a:cxn ang="0">
                  <a:pos x="connsiteX27246" y="connsiteY27246"/>
                </a:cxn>
                <a:cxn ang="0">
                  <a:pos x="connsiteX27247" y="connsiteY27247"/>
                </a:cxn>
                <a:cxn ang="0">
                  <a:pos x="connsiteX27248" y="connsiteY27248"/>
                </a:cxn>
                <a:cxn ang="0">
                  <a:pos x="connsiteX27249" y="connsiteY27249"/>
                </a:cxn>
                <a:cxn ang="0">
                  <a:pos x="connsiteX27250" y="connsiteY27250"/>
                </a:cxn>
                <a:cxn ang="0">
                  <a:pos x="connsiteX27251" y="connsiteY27251"/>
                </a:cxn>
                <a:cxn ang="0">
                  <a:pos x="connsiteX27252" y="connsiteY27252"/>
                </a:cxn>
                <a:cxn ang="0">
                  <a:pos x="connsiteX27253" y="connsiteY27253"/>
                </a:cxn>
                <a:cxn ang="0">
                  <a:pos x="connsiteX27254" y="connsiteY27254"/>
                </a:cxn>
                <a:cxn ang="0">
                  <a:pos x="connsiteX27255" y="connsiteY27255"/>
                </a:cxn>
                <a:cxn ang="0">
                  <a:pos x="connsiteX27256" y="connsiteY27256"/>
                </a:cxn>
                <a:cxn ang="0">
                  <a:pos x="connsiteX27257" y="connsiteY27257"/>
                </a:cxn>
                <a:cxn ang="0">
                  <a:pos x="connsiteX27258" y="connsiteY27258"/>
                </a:cxn>
                <a:cxn ang="0">
                  <a:pos x="connsiteX27259" y="connsiteY27259"/>
                </a:cxn>
                <a:cxn ang="0">
                  <a:pos x="connsiteX27260" y="connsiteY27260"/>
                </a:cxn>
                <a:cxn ang="0">
                  <a:pos x="connsiteX27261" y="connsiteY27261"/>
                </a:cxn>
                <a:cxn ang="0">
                  <a:pos x="connsiteX27262" y="connsiteY27262"/>
                </a:cxn>
                <a:cxn ang="0">
                  <a:pos x="connsiteX27263" y="connsiteY27263"/>
                </a:cxn>
                <a:cxn ang="0">
                  <a:pos x="connsiteX27264" y="connsiteY27264"/>
                </a:cxn>
                <a:cxn ang="0">
                  <a:pos x="connsiteX27265" y="connsiteY27265"/>
                </a:cxn>
                <a:cxn ang="0">
                  <a:pos x="connsiteX27266" y="connsiteY27266"/>
                </a:cxn>
                <a:cxn ang="0">
                  <a:pos x="connsiteX27267" y="connsiteY27267"/>
                </a:cxn>
                <a:cxn ang="0">
                  <a:pos x="connsiteX27268" y="connsiteY27268"/>
                </a:cxn>
                <a:cxn ang="0">
                  <a:pos x="connsiteX27269" y="connsiteY27269"/>
                </a:cxn>
                <a:cxn ang="0">
                  <a:pos x="connsiteX27270" y="connsiteY27270"/>
                </a:cxn>
                <a:cxn ang="0">
                  <a:pos x="connsiteX27271" y="connsiteY27271"/>
                </a:cxn>
                <a:cxn ang="0">
                  <a:pos x="connsiteX27272" y="connsiteY27272"/>
                </a:cxn>
                <a:cxn ang="0">
                  <a:pos x="connsiteX27273" y="connsiteY27273"/>
                </a:cxn>
                <a:cxn ang="0">
                  <a:pos x="connsiteX27274" y="connsiteY27274"/>
                </a:cxn>
                <a:cxn ang="0">
                  <a:pos x="connsiteX27275" y="connsiteY27275"/>
                </a:cxn>
                <a:cxn ang="0">
                  <a:pos x="connsiteX27276" y="connsiteY27276"/>
                </a:cxn>
                <a:cxn ang="0">
                  <a:pos x="connsiteX27277" y="connsiteY27277"/>
                </a:cxn>
                <a:cxn ang="0">
                  <a:pos x="connsiteX27278" y="connsiteY27278"/>
                </a:cxn>
                <a:cxn ang="0">
                  <a:pos x="connsiteX27279" y="connsiteY27279"/>
                </a:cxn>
                <a:cxn ang="0">
                  <a:pos x="connsiteX27280" y="connsiteY27280"/>
                </a:cxn>
                <a:cxn ang="0">
                  <a:pos x="connsiteX27281" y="connsiteY27281"/>
                </a:cxn>
                <a:cxn ang="0">
                  <a:pos x="connsiteX27282" y="connsiteY27282"/>
                </a:cxn>
                <a:cxn ang="0">
                  <a:pos x="connsiteX27283" y="connsiteY27283"/>
                </a:cxn>
                <a:cxn ang="0">
                  <a:pos x="connsiteX27284" y="connsiteY27284"/>
                </a:cxn>
                <a:cxn ang="0">
                  <a:pos x="connsiteX27285" y="connsiteY27285"/>
                </a:cxn>
                <a:cxn ang="0">
                  <a:pos x="connsiteX27286" y="connsiteY27286"/>
                </a:cxn>
                <a:cxn ang="0">
                  <a:pos x="connsiteX27287" y="connsiteY27287"/>
                </a:cxn>
                <a:cxn ang="0">
                  <a:pos x="connsiteX27288" y="connsiteY27288"/>
                </a:cxn>
                <a:cxn ang="0">
                  <a:pos x="connsiteX27289" y="connsiteY27289"/>
                </a:cxn>
                <a:cxn ang="0">
                  <a:pos x="connsiteX27290" y="connsiteY27290"/>
                </a:cxn>
                <a:cxn ang="0">
                  <a:pos x="connsiteX27291" y="connsiteY27291"/>
                </a:cxn>
                <a:cxn ang="0">
                  <a:pos x="connsiteX27292" y="connsiteY27292"/>
                </a:cxn>
                <a:cxn ang="0">
                  <a:pos x="connsiteX27293" y="connsiteY27293"/>
                </a:cxn>
                <a:cxn ang="0">
                  <a:pos x="connsiteX27294" y="connsiteY27294"/>
                </a:cxn>
                <a:cxn ang="0">
                  <a:pos x="connsiteX27295" y="connsiteY27295"/>
                </a:cxn>
                <a:cxn ang="0">
                  <a:pos x="connsiteX27296" y="connsiteY27296"/>
                </a:cxn>
                <a:cxn ang="0">
                  <a:pos x="connsiteX27297" y="connsiteY27297"/>
                </a:cxn>
                <a:cxn ang="0">
                  <a:pos x="connsiteX27298" y="connsiteY27298"/>
                </a:cxn>
                <a:cxn ang="0">
                  <a:pos x="connsiteX27299" y="connsiteY27299"/>
                </a:cxn>
                <a:cxn ang="0">
                  <a:pos x="connsiteX27300" y="connsiteY27300"/>
                </a:cxn>
                <a:cxn ang="0">
                  <a:pos x="connsiteX27301" y="connsiteY27301"/>
                </a:cxn>
                <a:cxn ang="0">
                  <a:pos x="connsiteX27302" y="connsiteY27302"/>
                </a:cxn>
                <a:cxn ang="0">
                  <a:pos x="connsiteX27303" y="connsiteY27303"/>
                </a:cxn>
                <a:cxn ang="0">
                  <a:pos x="connsiteX27304" y="connsiteY27304"/>
                </a:cxn>
                <a:cxn ang="0">
                  <a:pos x="connsiteX27305" y="connsiteY27305"/>
                </a:cxn>
                <a:cxn ang="0">
                  <a:pos x="connsiteX27306" y="connsiteY27306"/>
                </a:cxn>
                <a:cxn ang="0">
                  <a:pos x="connsiteX27307" y="connsiteY27307"/>
                </a:cxn>
                <a:cxn ang="0">
                  <a:pos x="connsiteX27308" y="connsiteY27308"/>
                </a:cxn>
                <a:cxn ang="0">
                  <a:pos x="connsiteX27309" y="connsiteY27309"/>
                </a:cxn>
                <a:cxn ang="0">
                  <a:pos x="connsiteX27310" y="connsiteY27310"/>
                </a:cxn>
                <a:cxn ang="0">
                  <a:pos x="connsiteX27311" y="connsiteY27311"/>
                </a:cxn>
                <a:cxn ang="0">
                  <a:pos x="connsiteX27312" y="connsiteY27312"/>
                </a:cxn>
                <a:cxn ang="0">
                  <a:pos x="connsiteX27313" y="connsiteY27313"/>
                </a:cxn>
                <a:cxn ang="0">
                  <a:pos x="connsiteX27314" y="connsiteY27314"/>
                </a:cxn>
                <a:cxn ang="0">
                  <a:pos x="connsiteX27315" y="connsiteY27315"/>
                </a:cxn>
                <a:cxn ang="0">
                  <a:pos x="connsiteX27316" y="connsiteY27316"/>
                </a:cxn>
                <a:cxn ang="0">
                  <a:pos x="connsiteX27317" y="connsiteY27317"/>
                </a:cxn>
                <a:cxn ang="0">
                  <a:pos x="connsiteX27318" y="connsiteY27318"/>
                </a:cxn>
                <a:cxn ang="0">
                  <a:pos x="connsiteX27319" y="connsiteY27319"/>
                </a:cxn>
                <a:cxn ang="0">
                  <a:pos x="connsiteX27320" y="connsiteY27320"/>
                </a:cxn>
                <a:cxn ang="0">
                  <a:pos x="connsiteX27321" y="connsiteY27321"/>
                </a:cxn>
                <a:cxn ang="0">
                  <a:pos x="connsiteX27322" y="connsiteY27322"/>
                </a:cxn>
                <a:cxn ang="0">
                  <a:pos x="connsiteX27323" y="connsiteY27323"/>
                </a:cxn>
                <a:cxn ang="0">
                  <a:pos x="connsiteX27324" y="connsiteY27324"/>
                </a:cxn>
                <a:cxn ang="0">
                  <a:pos x="connsiteX27325" y="connsiteY27325"/>
                </a:cxn>
                <a:cxn ang="0">
                  <a:pos x="connsiteX27326" y="connsiteY27326"/>
                </a:cxn>
                <a:cxn ang="0">
                  <a:pos x="connsiteX27327" y="connsiteY27327"/>
                </a:cxn>
                <a:cxn ang="0">
                  <a:pos x="connsiteX27328" y="connsiteY27328"/>
                </a:cxn>
                <a:cxn ang="0">
                  <a:pos x="connsiteX27329" y="connsiteY27329"/>
                </a:cxn>
                <a:cxn ang="0">
                  <a:pos x="connsiteX27330" y="connsiteY27330"/>
                </a:cxn>
                <a:cxn ang="0">
                  <a:pos x="connsiteX27331" y="connsiteY27331"/>
                </a:cxn>
                <a:cxn ang="0">
                  <a:pos x="connsiteX27332" y="connsiteY27332"/>
                </a:cxn>
                <a:cxn ang="0">
                  <a:pos x="connsiteX27333" y="connsiteY27333"/>
                </a:cxn>
                <a:cxn ang="0">
                  <a:pos x="connsiteX27334" y="connsiteY27334"/>
                </a:cxn>
                <a:cxn ang="0">
                  <a:pos x="connsiteX27335" y="connsiteY27335"/>
                </a:cxn>
                <a:cxn ang="0">
                  <a:pos x="connsiteX27336" y="connsiteY27336"/>
                </a:cxn>
                <a:cxn ang="0">
                  <a:pos x="connsiteX27337" y="connsiteY27337"/>
                </a:cxn>
                <a:cxn ang="0">
                  <a:pos x="connsiteX27338" y="connsiteY27338"/>
                </a:cxn>
                <a:cxn ang="0">
                  <a:pos x="connsiteX27339" y="connsiteY27339"/>
                </a:cxn>
                <a:cxn ang="0">
                  <a:pos x="connsiteX27340" y="connsiteY27340"/>
                </a:cxn>
                <a:cxn ang="0">
                  <a:pos x="connsiteX27341" y="connsiteY27341"/>
                </a:cxn>
                <a:cxn ang="0">
                  <a:pos x="connsiteX27342" y="connsiteY27342"/>
                </a:cxn>
                <a:cxn ang="0">
                  <a:pos x="connsiteX27343" y="connsiteY27343"/>
                </a:cxn>
                <a:cxn ang="0">
                  <a:pos x="connsiteX27344" y="connsiteY27344"/>
                </a:cxn>
                <a:cxn ang="0">
                  <a:pos x="connsiteX27345" y="connsiteY27345"/>
                </a:cxn>
                <a:cxn ang="0">
                  <a:pos x="connsiteX27346" y="connsiteY27346"/>
                </a:cxn>
                <a:cxn ang="0">
                  <a:pos x="connsiteX27347" y="connsiteY27347"/>
                </a:cxn>
                <a:cxn ang="0">
                  <a:pos x="connsiteX27348" y="connsiteY27348"/>
                </a:cxn>
                <a:cxn ang="0">
                  <a:pos x="connsiteX27349" y="connsiteY27349"/>
                </a:cxn>
                <a:cxn ang="0">
                  <a:pos x="connsiteX27350" y="connsiteY27350"/>
                </a:cxn>
                <a:cxn ang="0">
                  <a:pos x="connsiteX27351" y="connsiteY27351"/>
                </a:cxn>
                <a:cxn ang="0">
                  <a:pos x="connsiteX27352" y="connsiteY27352"/>
                </a:cxn>
                <a:cxn ang="0">
                  <a:pos x="connsiteX27353" y="connsiteY27353"/>
                </a:cxn>
                <a:cxn ang="0">
                  <a:pos x="connsiteX27354" y="connsiteY27354"/>
                </a:cxn>
                <a:cxn ang="0">
                  <a:pos x="connsiteX27355" y="connsiteY27355"/>
                </a:cxn>
                <a:cxn ang="0">
                  <a:pos x="connsiteX27356" y="connsiteY27356"/>
                </a:cxn>
                <a:cxn ang="0">
                  <a:pos x="connsiteX27357" y="connsiteY27357"/>
                </a:cxn>
                <a:cxn ang="0">
                  <a:pos x="connsiteX27358" y="connsiteY27358"/>
                </a:cxn>
                <a:cxn ang="0">
                  <a:pos x="connsiteX27359" y="connsiteY27359"/>
                </a:cxn>
                <a:cxn ang="0">
                  <a:pos x="connsiteX27360" y="connsiteY27360"/>
                </a:cxn>
                <a:cxn ang="0">
                  <a:pos x="connsiteX27361" y="connsiteY27361"/>
                </a:cxn>
                <a:cxn ang="0">
                  <a:pos x="connsiteX27362" y="connsiteY27362"/>
                </a:cxn>
                <a:cxn ang="0">
                  <a:pos x="connsiteX27363" y="connsiteY27363"/>
                </a:cxn>
                <a:cxn ang="0">
                  <a:pos x="connsiteX27364" y="connsiteY27364"/>
                </a:cxn>
                <a:cxn ang="0">
                  <a:pos x="connsiteX27365" y="connsiteY27365"/>
                </a:cxn>
                <a:cxn ang="0">
                  <a:pos x="connsiteX27366" y="connsiteY27366"/>
                </a:cxn>
                <a:cxn ang="0">
                  <a:pos x="connsiteX27367" y="connsiteY27367"/>
                </a:cxn>
                <a:cxn ang="0">
                  <a:pos x="connsiteX27368" y="connsiteY27368"/>
                </a:cxn>
                <a:cxn ang="0">
                  <a:pos x="connsiteX27369" y="connsiteY27369"/>
                </a:cxn>
                <a:cxn ang="0">
                  <a:pos x="connsiteX27370" y="connsiteY27370"/>
                </a:cxn>
                <a:cxn ang="0">
                  <a:pos x="connsiteX27371" y="connsiteY27371"/>
                </a:cxn>
                <a:cxn ang="0">
                  <a:pos x="connsiteX27372" y="connsiteY27372"/>
                </a:cxn>
                <a:cxn ang="0">
                  <a:pos x="connsiteX27373" y="connsiteY27373"/>
                </a:cxn>
                <a:cxn ang="0">
                  <a:pos x="connsiteX27374" y="connsiteY27374"/>
                </a:cxn>
                <a:cxn ang="0">
                  <a:pos x="connsiteX27375" y="connsiteY27375"/>
                </a:cxn>
                <a:cxn ang="0">
                  <a:pos x="connsiteX27376" y="connsiteY27376"/>
                </a:cxn>
                <a:cxn ang="0">
                  <a:pos x="connsiteX27377" y="connsiteY27377"/>
                </a:cxn>
                <a:cxn ang="0">
                  <a:pos x="connsiteX27378" y="connsiteY27378"/>
                </a:cxn>
                <a:cxn ang="0">
                  <a:pos x="connsiteX27379" y="connsiteY27379"/>
                </a:cxn>
                <a:cxn ang="0">
                  <a:pos x="connsiteX27380" y="connsiteY27380"/>
                </a:cxn>
                <a:cxn ang="0">
                  <a:pos x="connsiteX27381" y="connsiteY27381"/>
                </a:cxn>
                <a:cxn ang="0">
                  <a:pos x="connsiteX27382" y="connsiteY27382"/>
                </a:cxn>
                <a:cxn ang="0">
                  <a:pos x="connsiteX27383" y="connsiteY27383"/>
                </a:cxn>
                <a:cxn ang="0">
                  <a:pos x="connsiteX27384" y="connsiteY27384"/>
                </a:cxn>
                <a:cxn ang="0">
                  <a:pos x="connsiteX27385" y="connsiteY27385"/>
                </a:cxn>
                <a:cxn ang="0">
                  <a:pos x="connsiteX27386" y="connsiteY27386"/>
                </a:cxn>
                <a:cxn ang="0">
                  <a:pos x="connsiteX27387" y="connsiteY27387"/>
                </a:cxn>
                <a:cxn ang="0">
                  <a:pos x="connsiteX27388" y="connsiteY27388"/>
                </a:cxn>
                <a:cxn ang="0">
                  <a:pos x="connsiteX27389" y="connsiteY27389"/>
                </a:cxn>
                <a:cxn ang="0">
                  <a:pos x="connsiteX27390" y="connsiteY27390"/>
                </a:cxn>
                <a:cxn ang="0">
                  <a:pos x="connsiteX27391" y="connsiteY27391"/>
                </a:cxn>
                <a:cxn ang="0">
                  <a:pos x="connsiteX27392" y="connsiteY27392"/>
                </a:cxn>
                <a:cxn ang="0">
                  <a:pos x="connsiteX27393" y="connsiteY27393"/>
                </a:cxn>
                <a:cxn ang="0">
                  <a:pos x="connsiteX27394" y="connsiteY27394"/>
                </a:cxn>
                <a:cxn ang="0">
                  <a:pos x="connsiteX27395" y="connsiteY27395"/>
                </a:cxn>
                <a:cxn ang="0">
                  <a:pos x="connsiteX27396" y="connsiteY27396"/>
                </a:cxn>
                <a:cxn ang="0">
                  <a:pos x="connsiteX27397" y="connsiteY27397"/>
                </a:cxn>
                <a:cxn ang="0">
                  <a:pos x="connsiteX27398" y="connsiteY27398"/>
                </a:cxn>
                <a:cxn ang="0">
                  <a:pos x="connsiteX27399" y="connsiteY27399"/>
                </a:cxn>
                <a:cxn ang="0">
                  <a:pos x="connsiteX27400" y="connsiteY27400"/>
                </a:cxn>
                <a:cxn ang="0">
                  <a:pos x="connsiteX27401" y="connsiteY27401"/>
                </a:cxn>
                <a:cxn ang="0">
                  <a:pos x="connsiteX27402" y="connsiteY27402"/>
                </a:cxn>
                <a:cxn ang="0">
                  <a:pos x="connsiteX27403" y="connsiteY27403"/>
                </a:cxn>
                <a:cxn ang="0">
                  <a:pos x="connsiteX27404" y="connsiteY27404"/>
                </a:cxn>
                <a:cxn ang="0">
                  <a:pos x="connsiteX27405" y="connsiteY27405"/>
                </a:cxn>
                <a:cxn ang="0">
                  <a:pos x="connsiteX27406" y="connsiteY27406"/>
                </a:cxn>
                <a:cxn ang="0">
                  <a:pos x="connsiteX27407" y="connsiteY27407"/>
                </a:cxn>
                <a:cxn ang="0">
                  <a:pos x="connsiteX27408" y="connsiteY27408"/>
                </a:cxn>
                <a:cxn ang="0">
                  <a:pos x="connsiteX27409" y="connsiteY27409"/>
                </a:cxn>
                <a:cxn ang="0">
                  <a:pos x="connsiteX27410" y="connsiteY27410"/>
                </a:cxn>
                <a:cxn ang="0">
                  <a:pos x="connsiteX27411" y="connsiteY27411"/>
                </a:cxn>
                <a:cxn ang="0">
                  <a:pos x="connsiteX27412" y="connsiteY27412"/>
                </a:cxn>
                <a:cxn ang="0">
                  <a:pos x="connsiteX27413" y="connsiteY27413"/>
                </a:cxn>
                <a:cxn ang="0">
                  <a:pos x="connsiteX27414" y="connsiteY27414"/>
                </a:cxn>
                <a:cxn ang="0">
                  <a:pos x="connsiteX27415" y="connsiteY27415"/>
                </a:cxn>
                <a:cxn ang="0">
                  <a:pos x="connsiteX27416" y="connsiteY27416"/>
                </a:cxn>
                <a:cxn ang="0">
                  <a:pos x="connsiteX27417" y="connsiteY27417"/>
                </a:cxn>
                <a:cxn ang="0">
                  <a:pos x="connsiteX27418" y="connsiteY27418"/>
                </a:cxn>
                <a:cxn ang="0">
                  <a:pos x="connsiteX27419" y="connsiteY27419"/>
                </a:cxn>
                <a:cxn ang="0">
                  <a:pos x="connsiteX27420" y="connsiteY27420"/>
                </a:cxn>
                <a:cxn ang="0">
                  <a:pos x="connsiteX27421" y="connsiteY27421"/>
                </a:cxn>
                <a:cxn ang="0">
                  <a:pos x="connsiteX27422" y="connsiteY27422"/>
                </a:cxn>
                <a:cxn ang="0">
                  <a:pos x="connsiteX27423" y="connsiteY27423"/>
                </a:cxn>
                <a:cxn ang="0">
                  <a:pos x="connsiteX27424" y="connsiteY27424"/>
                </a:cxn>
                <a:cxn ang="0">
                  <a:pos x="connsiteX27425" y="connsiteY27425"/>
                </a:cxn>
                <a:cxn ang="0">
                  <a:pos x="connsiteX27426" y="connsiteY27426"/>
                </a:cxn>
                <a:cxn ang="0">
                  <a:pos x="connsiteX27427" y="connsiteY27427"/>
                </a:cxn>
                <a:cxn ang="0">
                  <a:pos x="connsiteX27428" y="connsiteY27428"/>
                </a:cxn>
                <a:cxn ang="0">
                  <a:pos x="connsiteX27429" y="connsiteY27429"/>
                </a:cxn>
                <a:cxn ang="0">
                  <a:pos x="connsiteX27430" y="connsiteY27430"/>
                </a:cxn>
                <a:cxn ang="0">
                  <a:pos x="connsiteX27431" y="connsiteY27431"/>
                </a:cxn>
                <a:cxn ang="0">
                  <a:pos x="connsiteX27432" y="connsiteY27432"/>
                </a:cxn>
                <a:cxn ang="0">
                  <a:pos x="connsiteX27433" y="connsiteY27433"/>
                </a:cxn>
                <a:cxn ang="0">
                  <a:pos x="connsiteX27434" y="connsiteY27434"/>
                </a:cxn>
                <a:cxn ang="0">
                  <a:pos x="connsiteX27435" y="connsiteY27435"/>
                </a:cxn>
                <a:cxn ang="0">
                  <a:pos x="connsiteX27436" y="connsiteY27436"/>
                </a:cxn>
                <a:cxn ang="0">
                  <a:pos x="connsiteX27437" y="connsiteY27437"/>
                </a:cxn>
                <a:cxn ang="0">
                  <a:pos x="connsiteX27438" y="connsiteY27438"/>
                </a:cxn>
                <a:cxn ang="0">
                  <a:pos x="connsiteX27439" y="connsiteY27439"/>
                </a:cxn>
                <a:cxn ang="0">
                  <a:pos x="connsiteX27440" y="connsiteY27440"/>
                </a:cxn>
                <a:cxn ang="0">
                  <a:pos x="connsiteX27441" y="connsiteY27441"/>
                </a:cxn>
                <a:cxn ang="0">
                  <a:pos x="connsiteX27442" y="connsiteY27442"/>
                </a:cxn>
                <a:cxn ang="0">
                  <a:pos x="connsiteX27443" y="connsiteY27443"/>
                </a:cxn>
                <a:cxn ang="0">
                  <a:pos x="connsiteX27444" y="connsiteY27444"/>
                </a:cxn>
                <a:cxn ang="0">
                  <a:pos x="connsiteX27445" y="connsiteY27445"/>
                </a:cxn>
                <a:cxn ang="0">
                  <a:pos x="connsiteX27446" y="connsiteY27446"/>
                </a:cxn>
                <a:cxn ang="0">
                  <a:pos x="connsiteX27447" y="connsiteY27447"/>
                </a:cxn>
                <a:cxn ang="0">
                  <a:pos x="connsiteX27448" y="connsiteY27448"/>
                </a:cxn>
                <a:cxn ang="0">
                  <a:pos x="connsiteX27449" y="connsiteY27449"/>
                </a:cxn>
                <a:cxn ang="0">
                  <a:pos x="connsiteX27450" y="connsiteY27450"/>
                </a:cxn>
                <a:cxn ang="0">
                  <a:pos x="connsiteX27451" y="connsiteY27451"/>
                </a:cxn>
                <a:cxn ang="0">
                  <a:pos x="connsiteX27452" y="connsiteY27452"/>
                </a:cxn>
                <a:cxn ang="0">
                  <a:pos x="connsiteX27453" y="connsiteY27453"/>
                </a:cxn>
                <a:cxn ang="0">
                  <a:pos x="connsiteX27454" y="connsiteY27454"/>
                </a:cxn>
                <a:cxn ang="0">
                  <a:pos x="connsiteX27455" y="connsiteY27455"/>
                </a:cxn>
                <a:cxn ang="0">
                  <a:pos x="connsiteX27456" y="connsiteY27456"/>
                </a:cxn>
                <a:cxn ang="0">
                  <a:pos x="connsiteX27457" y="connsiteY27457"/>
                </a:cxn>
                <a:cxn ang="0">
                  <a:pos x="connsiteX27458" y="connsiteY27458"/>
                </a:cxn>
                <a:cxn ang="0">
                  <a:pos x="connsiteX27459" y="connsiteY27459"/>
                </a:cxn>
                <a:cxn ang="0">
                  <a:pos x="connsiteX27460" y="connsiteY27460"/>
                </a:cxn>
                <a:cxn ang="0">
                  <a:pos x="connsiteX27461" y="connsiteY27461"/>
                </a:cxn>
                <a:cxn ang="0">
                  <a:pos x="connsiteX27462" y="connsiteY27462"/>
                </a:cxn>
                <a:cxn ang="0">
                  <a:pos x="connsiteX27463" y="connsiteY27463"/>
                </a:cxn>
                <a:cxn ang="0">
                  <a:pos x="connsiteX27464" y="connsiteY27464"/>
                </a:cxn>
                <a:cxn ang="0">
                  <a:pos x="connsiteX27465" y="connsiteY27465"/>
                </a:cxn>
                <a:cxn ang="0">
                  <a:pos x="connsiteX27466" y="connsiteY27466"/>
                </a:cxn>
                <a:cxn ang="0">
                  <a:pos x="connsiteX27467" y="connsiteY27467"/>
                </a:cxn>
                <a:cxn ang="0">
                  <a:pos x="connsiteX27468" y="connsiteY27468"/>
                </a:cxn>
                <a:cxn ang="0">
                  <a:pos x="connsiteX27469" y="connsiteY27469"/>
                </a:cxn>
                <a:cxn ang="0">
                  <a:pos x="connsiteX27470" y="connsiteY27470"/>
                </a:cxn>
                <a:cxn ang="0">
                  <a:pos x="connsiteX27471" y="connsiteY27471"/>
                </a:cxn>
                <a:cxn ang="0">
                  <a:pos x="connsiteX27472" y="connsiteY27472"/>
                </a:cxn>
                <a:cxn ang="0">
                  <a:pos x="connsiteX27473" y="connsiteY27473"/>
                </a:cxn>
                <a:cxn ang="0">
                  <a:pos x="connsiteX27474" y="connsiteY27474"/>
                </a:cxn>
                <a:cxn ang="0">
                  <a:pos x="connsiteX27475" y="connsiteY27475"/>
                </a:cxn>
                <a:cxn ang="0">
                  <a:pos x="connsiteX27476" y="connsiteY27476"/>
                </a:cxn>
                <a:cxn ang="0">
                  <a:pos x="connsiteX27477" y="connsiteY27477"/>
                </a:cxn>
                <a:cxn ang="0">
                  <a:pos x="connsiteX27478" y="connsiteY27478"/>
                </a:cxn>
                <a:cxn ang="0">
                  <a:pos x="connsiteX27479" y="connsiteY27479"/>
                </a:cxn>
                <a:cxn ang="0">
                  <a:pos x="connsiteX27480" y="connsiteY27480"/>
                </a:cxn>
                <a:cxn ang="0">
                  <a:pos x="connsiteX27481" y="connsiteY27481"/>
                </a:cxn>
                <a:cxn ang="0">
                  <a:pos x="connsiteX27482" y="connsiteY27482"/>
                </a:cxn>
                <a:cxn ang="0">
                  <a:pos x="connsiteX27483" y="connsiteY27483"/>
                </a:cxn>
                <a:cxn ang="0">
                  <a:pos x="connsiteX27484" y="connsiteY27484"/>
                </a:cxn>
                <a:cxn ang="0">
                  <a:pos x="connsiteX27485" y="connsiteY27485"/>
                </a:cxn>
                <a:cxn ang="0">
                  <a:pos x="connsiteX27486" y="connsiteY27486"/>
                </a:cxn>
                <a:cxn ang="0">
                  <a:pos x="connsiteX27487" y="connsiteY27487"/>
                </a:cxn>
                <a:cxn ang="0">
                  <a:pos x="connsiteX27488" y="connsiteY27488"/>
                </a:cxn>
                <a:cxn ang="0">
                  <a:pos x="connsiteX27489" y="connsiteY27489"/>
                </a:cxn>
                <a:cxn ang="0">
                  <a:pos x="connsiteX27490" y="connsiteY27490"/>
                </a:cxn>
                <a:cxn ang="0">
                  <a:pos x="connsiteX27491" y="connsiteY27491"/>
                </a:cxn>
                <a:cxn ang="0">
                  <a:pos x="connsiteX27492" y="connsiteY27492"/>
                </a:cxn>
                <a:cxn ang="0">
                  <a:pos x="connsiteX27493" y="connsiteY27493"/>
                </a:cxn>
                <a:cxn ang="0">
                  <a:pos x="connsiteX27494" y="connsiteY27494"/>
                </a:cxn>
                <a:cxn ang="0">
                  <a:pos x="connsiteX27495" y="connsiteY27495"/>
                </a:cxn>
                <a:cxn ang="0">
                  <a:pos x="connsiteX27496" y="connsiteY27496"/>
                </a:cxn>
                <a:cxn ang="0">
                  <a:pos x="connsiteX27497" y="connsiteY27497"/>
                </a:cxn>
                <a:cxn ang="0">
                  <a:pos x="connsiteX27498" y="connsiteY27498"/>
                </a:cxn>
                <a:cxn ang="0">
                  <a:pos x="connsiteX27499" y="connsiteY27499"/>
                </a:cxn>
                <a:cxn ang="0">
                  <a:pos x="connsiteX27500" y="connsiteY27500"/>
                </a:cxn>
                <a:cxn ang="0">
                  <a:pos x="connsiteX27501" y="connsiteY27501"/>
                </a:cxn>
                <a:cxn ang="0">
                  <a:pos x="connsiteX27502" y="connsiteY27502"/>
                </a:cxn>
                <a:cxn ang="0">
                  <a:pos x="connsiteX27503" y="connsiteY27503"/>
                </a:cxn>
                <a:cxn ang="0">
                  <a:pos x="connsiteX27504" y="connsiteY27504"/>
                </a:cxn>
                <a:cxn ang="0">
                  <a:pos x="connsiteX27505" y="connsiteY27505"/>
                </a:cxn>
                <a:cxn ang="0">
                  <a:pos x="connsiteX27506" y="connsiteY27506"/>
                </a:cxn>
                <a:cxn ang="0">
                  <a:pos x="connsiteX27507" y="connsiteY27507"/>
                </a:cxn>
                <a:cxn ang="0">
                  <a:pos x="connsiteX27508" y="connsiteY27508"/>
                </a:cxn>
                <a:cxn ang="0">
                  <a:pos x="connsiteX27509" y="connsiteY27509"/>
                </a:cxn>
                <a:cxn ang="0">
                  <a:pos x="connsiteX27510" y="connsiteY27510"/>
                </a:cxn>
                <a:cxn ang="0">
                  <a:pos x="connsiteX27511" y="connsiteY27511"/>
                </a:cxn>
                <a:cxn ang="0">
                  <a:pos x="connsiteX27512" y="connsiteY27512"/>
                </a:cxn>
                <a:cxn ang="0">
                  <a:pos x="connsiteX27513" y="connsiteY27513"/>
                </a:cxn>
                <a:cxn ang="0">
                  <a:pos x="connsiteX27514" y="connsiteY27514"/>
                </a:cxn>
                <a:cxn ang="0">
                  <a:pos x="connsiteX27515" y="connsiteY27515"/>
                </a:cxn>
                <a:cxn ang="0">
                  <a:pos x="connsiteX27516" y="connsiteY27516"/>
                </a:cxn>
                <a:cxn ang="0">
                  <a:pos x="connsiteX27517" y="connsiteY27517"/>
                </a:cxn>
                <a:cxn ang="0">
                  <a:pos x="connsiteX27518" y="connsiteY27518"/>
                </a:cxn>
                <a:cxn ang="0">
                  <a:pos x="connsiteX27519" y="connsiteY27519"/>
                </a:cxn>
                <a:cxn ang="0">
                  <a:pos x="connsiteX27520" y="connsiteY27520"/>
                </a:cxn>
                <a:cxn ang="0">
                  <a:pos x="connsiteX27521" y="connsiteY27521"/>
                </a:cxn>
                <a:cxn ang="0">
                  <a:pos x="connsiteX27522" y="connsiteY27522"/>
                </a:cxn>
                <a:cxn ang="0">
                  <a:pos x="connsiteX27523" y="connsiteY27523"/>
                </a:cxn>
                <a:cxn ang="0">
                  <a:pos x="connsiteX27524" y="connsiteY27524"/>
                </a:cxn>
                <a:cxn ang="0">
                  <a:pos x="connsiteX27525" y="connsiteY27525"/>
                </a:cxn>
                <a:cxn ang="0">
                  <a:pos x="connsiteX27526" y="connsiteY27526"/>
                </a:cxn>
                <a:cxn ang="0">
                  <a:pos x="connsiteX27527" y="connsiteY27527"/>
                </a:cxn>
                <a:cxn ang="0">
                  <a:pos x="connsiteX27528" y="connsiteY27528"/>
                </a:cxn>
                <a:cxn ang="0">
                  <a:pos x="connsiteX27529" y="connsiteY27529"/>
                </a:cxn>
                <a:cxn ang="0">
                  <a:pos x="connsiteX27530" y="connsiteY27530"/>
                </a:cxn>
                <a:cxn ang="0">
                  <a:pos x="connsiteX27531" y="connsiteY27531"/>
                </a:cxn>
                <a:cxn ang="0">
                  <a:pos x="connsiteX27532" y="connsiteY27532"/>
                </a:cxn>
                <a:cxn ang="0">
                  <a:pos x="connsiteX27533" y="connsiteY27533"/>
                </a:cxn>
                <a:cxn ang="0">
                  <a:pos x="connsiteX27534" y="connsiteY27534"/>
                </a:cxn>
                <a:cxn ang="0">
                  <a:pos x="connsiteX27535" y="connsiteY27535"/>
                </a:cxn>
                <a:cxn ang="0">
                  <a:pos x="connsiteX27536" y="connsiteY27536"/>
                </a:cxn>
                <a:cxn ang="0">
                  <a:pos x="connsiteX27537" y="connsiteY27537"/>
                </a:cxn>
                <a:cxn ang="0">
                  <a:pos x="connsiteX27538" y="connsiteY27538"/>
                </a:cxn>
                <a:cxn ang="0">
                  <a:pos x="connsiteX27539" y="connsiteY27539"/>
                </a:cxn>
                <a:cxn ang="0">
                  <a:pos x="connsiteX27540" y="connsiteY27540"/>
                </a:cxn>
                <a:cxn ang="0">
                  <a:pos x="connsiteX27541" y="connsiteY27541"/>
                </a:cxn>
                <a:cxn ang="0">
                  <a:pos x="connsiteX27542" y="connsiteY27542"/>
                </a:cxn>
                <a:cxn ang="0">
                  <a:pos x="connsiteX27543" y="connsiteY27543"/>
                </a:cxn>
                <a:cxn ang="0">
                  <a:pos x="connsiteX27544" y="connsiteY27544"/>
                </a:cxn>
                <a:cxn ang="0">
                  <a:pos x="connsiteX27545" y="connsiteY27545"/>
                </a:cxn>
                <a:cxn ang="0">
                  <a:pos x="connsiteX27546" y="connsiteY27546"/>
                </a:cxn>
                <a:cxn ang="0">
                  <a:pos x="connsiteX27547" y="connsiteY27547"/>
                </a:cxn>
                <a:cxn ang="0">
                  <a:pos x="connsiteX27548" y="connsiteY27548"/>
                </a:cxn>
                <a:cxn ang="0">
                  <a:pos x="connsiteX27549" y="connsiteY27549"/>
                </a:cxn>
                <a:cxn ang="0">
                  <a:pos x="connsiteX27550" y="connsiteY27550"/>
                </a:cxn>
                <a:cxn ang="0">
                  <a:pos x="connsiteX27551" y="connsiteY27551"/>
                </a:cxn>
                <a:cxn ang="0">
                  <a:pos x="connsiteX27552" y="connsiteY27552"/>
                </a:cxn>
                <a:cxn ang="0">
                  <a:pos x="connsiteX27553" y="connsiteY27553"/>
                </a:cxn>
                <a:cxn ang="0">
                  <a:pos x="connsiteX27554" y="connsiteY27554"/>
                </a:cxn>
                <a:cxn ang="0">
                  <a:pos x="connsiteX27555" y="connsiteY27555"/>
                </a:cxn>
                <a:cxn ang="0">
                  <a:pos x="connsiteX27556" y="connsiteY27556"/>
                </a:cxn>
                <a:cxn ang="0">
                  <a:pos x="connsiteX27557" y="connsiteY27557"/>
                </a:cxn>
                <a:cxn ang="0">
                  <a:pos x="connsiteX27558" y="connsiteY27558"/>
                </a:cxn>
                <a:cxn ang="0">
                  <a:pos x="connsiteX27559" y="connsiteY27559"/>
                </a:cxn>
                <a:cxn ang="0">
                  <a:pos x="connsiteX27560" y="connsiteY27560"/>
                </a:cxn>
                <a:cxn ang="0">
                  <a:pos x="connsiteX27561" y="connsiteY27561"/>
                </a:cxn>
                <a:cxn ang="0">
                  <a:pos x="connsiteX27562" y="connsiteY27562"/>
                </a:cxn>
                <a:cxn ang="0">
                  <a:pos x="connsiteX27563" y="connsiteY27563"/>
                </a:cxn>
                <a:cxn ang="0">
                  <a:pos x="connsiteX27564" y="connsiteY27564"/>
                </a:cxn>
                <a:cxn ang="0">
                  <a:pos x="connsiteX27565" y="connsiteY27565"/>
                </a:cxn>
                <a:cxn ang="0">
                  <a:pos x="connsiteX27566" y="connsiteY27566"/>
                </a:cxn>
                <a:cxn ang="0">
                  <a:pos x="connsiteX27567" y="connsiteY27567"/>
                </a:cxn>
                <a:cxn ang="0">
                  <a:pos x="connsiteX27568" y="connsiteY27568"/>
                </a:cxn>
                <a:cxn ang="0">
                  <a:pos x="connsiteX27569" y="connsiteY27569"/>
                </a:cxn>
                <a:cxn ang="0">
                  <a:pos x="connsiteX27570" y="connsiteY27570"/>
                </a:cxn>
                <a:cxn ang="0">
                  <a:pos x="connsiteX27571" y="connsiteY27571"/>
                </a:cxn>
                <a:cxn ang="0">
                  <a:pos x="connsiteX27572" y="connsiteY27572"/>
                </a:cxn>
                <a:cxn ang="0">
                  <a:pos x="connsiteX27573" y="connsiteY27573"/>
                </a:cxn>
                <a:cxn ang="0">
                  <a:pos x="connsiteX27574" y="connsiteY27574"/>
                </a:cxn>
                <a:cxn ang="0">
                  <a:pos x="connsiteX27575" y="connsiteY27575"/>
                </a:cxn>
                <a:cxn ang="0">
                  <a:pos x="connsiteX27576" y="connsiteY27576"/>
                </a:cxn>
                <a:cxn ang="0">
                  <a:pos x="connsiteX27577" y="connsiteY27577"/>
                </a:cxn>
                <a:cxn ang="0">
                  <a:pos x="connsiteX27578" y="connsiteY27578"/>
                </a:cxn>
                <a:cxn ang="0">
                  <a:pos x="connsiteX27579" y="connsiteY27579"/>
                </a:cxn>
                <a:cxn ang="0">
                  <a:pos x="connsiteX27580" y="connsiteY27580"/>
                </a:cxn>
                <a:cxn ang="0">
                  <a:pos x="connsiteX27581" y="connsiteY27581"/>
                </a:cxn>
                <a:cxn ang="0">
                  <a:pos x="connsiteX27582" y="connsiteY27582"/>
                </a:cxn>
                <a:cxn ang="0">
                  <a:pos x="connsiteX27583" y="connsiteY27583"/>
                </a:cxn>
                <a:cxn ang="0">
                  <a:pos x="connsiteX27584" y="connsiteY27584"/>
                </a:cxn>
                <a:cxn ang="0">
                  <a:pos x="connsiteX27585" y="connsiteY27585"/>
                </a:cxn>
                <a:cxn ang="0">
                  <a:pos x="connsiteX27586" y="connsiteY27586"/>
                </a:cxn>
                <a:cxn ang="0">
                  <a:pos x="connsiteX27587" y="connsiteY27587"/>
                </a:cxn>
                <a:cxn ang="0">
                  <a:pos x="connsiteX27588" y="connsiteY27588"/>
                </a:cxn>
                <a:cxn ang="0">
                  <a:pos x="connsiteX27589" y="connsiteY27589"/>
                </a:cxn>
                <a:cxn ang="0">
                  <a:pos x="connsiteX27590" y="connsiteY27590"/>
                </a:cxn>
                <a:cxn ang="0">
                  <a:pos x="connsiteX27591" y="connsiteY27591"/>
                </a:cxn>
                <a:cxn ang="0">
                  <a:pos x="connsiteX27592" y="connsiteY27592"/>
                </a:cxn>
                <a:cxn ang="0">
                  <a:pos x="connsiteX27593" y="connsiteY27593"/>
                </a:cxn>
                <a:cxn ang="0">
                  <a:pos x="connsiteX27594" y="connsiteY27594"/>
                </a:cxn>
                <a:cxn ang="0">
                  <a:pos x="connsiteX27595" y="connsiteY27595"/>
                </a:cxn>
                <a:cxn ang="0">
                  <a:pos x="connsiteX27596" y="connsiteY27596"/>
                </a:cxn>
                <a:cxn ang="0">
                  <a:pos x="connsiteX27597" y="connsiteY27597"/>
                </a:cxn>
                <a:cxn ang="0">
                  <a:pos x="connsiteX27598" y="connsiteY27598"/>
                </a:cxn>
                <a:cxn ang="0">
                  <a:pos x="connsiteX27599" y="connsiteY27599"/>
                </a:cxn>
                <a:cxn ang="0">
                  <a:pos x="connsiteX27600" y="connsiteY27600"/>
                </a:cxn>
                <a:cxn ang="0">
                  <a:pos x="connsiteX27601" y="connsiteY27601"/>
                </a:cxn>
                <a:cxn ang="0">
                  <a:pos x="connsiteX27602" y="connsiteY27602"/>
                </a:cxn>
                <a:cxn ang="0">
                  <a:pos x="connsiteX27603" y="connsiteY27603"/>
                </a:cxn>
                <a:cxn ang="0">
                  <a:pos x="connsiteX27604" y="connsiteY27604"/>
                </a:cxn>
                <a:cxn ang="0">
                  <a:pos x="connsiteX27605" y="connsiteY27605"/>
                </a:cxn>
                <a:cxn ang="0">
                  <a:pos x="connsiteX27606" y="connsiteY27606"/>
                </a:cxn>
                <a:cxn ang="0">
                  <a:pos x="connsiteX27607" y="connsiteY27607"/>
                </a:cxn>
                <a:cxn ang="0">
                  <a:pos x="connsiteX27608" y="connsiteY27608"/>
                </a:cxn>
                <a:cxn ang="0">
                  <a:pos x="connsiteX27609" y="connsiteY27609"/>
                </a:cxn>
                <a:cxn ang="0">
                  <a:pos x="connsiteX27610" y="connsiteY27610"/>
                </a:cxn>
                <a:cxn ang="0">
                  <a:pos x="connsiteX27611" y="connsiteY27611"/>
                </a:cxn>
                <a:cxn ang="0">
                  <a:pos x="connsiteX27612" y="connsiteY27612"/>
                </a:cxn>
                <a:cxn ang="0">
                  <a:pos x="connsiteX27613" y="connsiteY27613"/>
                </a:cxn>
                <a:cxn ang="0">
                  <a:pos x="connsiteX27614" y="connsiteY27614"/>
                </a:cxn>
                <a:cxn ang="0">
                  <a:pos x="connsiteX27615" y="connsiteY27615"/>
                </a:cxn>
                <a:cxn ang="0">
                  <a:pos x="connsiteX27616" y="connsiteY27616"/>
                </a:cxn>
                <a:cxn ang="0">
                  <a:pos x="connsiteX27617" y="connsiteY27617"/>
                </a:cxn>
                <a:cxn ang="0">
                  <a:pos x="connsiteX27618" y="connsiteY27618"/>
                </a:cxn>
                <a:cxn ang="0">
                  <a:pos x="connsiteX27619" y="connsiteY27619"/>
                </a:cxn>
                <a:cxn ang="0">
                  <a:pos x="connsiteX27620" y="connsiteY27620"/>
                </a:cxn>
                <a:cxn ang="0">
                  <a:pos x="connsiteX27621" y="connsiteY27621"/>
                </a:cxn>
                <a:cxn ang="0">
                  <a:pos x="connsiteX27622" y="connsiteY27622"/>
                </a:cxn>
                <a:cxn ang="0">
                  <a:pos x="connsiteX27623" y="connsiteY27623"/>
                </a:cxn>
                <a:cxn ang="0">
                  <a:pos x="connsiteX27624" y="connsiteY27624"/>
                </a:cxn>
                <a:cxn ang="0">
                  <a:pos x="connsiteX27625" y="connsiteY27625"/>
                </a:cxn>
                <a:cxn ang="0">
                  <a:pos x="connsiteX27626" y="connsiteY27626"/>
                </a:cxn>
                <a:cxn ang="0">
                  <a:pos x="connsiteX27627" y="connsiteY27627"/>
                </a:cxn>
                <a:cxn ang="0">
                  <a:pos x="connsiteX27628" y="connsiteY27628"/>
                </a:cxn>
                <a:cxn ang="0">
                  <a:pos x="connsiteX27629" y="connsiteY27629"/>
                </a:cxn>
                <a:cxn ang="0">
                  <a:pos x="connsiteX27630" y="connsiteY27630"/>
                </a:cxn>
                <a:cxn ang="0">
                  <a:pos x="connsiteX27631" y="connsiteY27631"/>
                </a:cxn>
                <a:cxn ang="0">
                  <a:pos x="connsiteX27632" y="connsiteY27632"/>
                </a:cxn>
                <a:cxn ang="0">
                  <a:pos x="connsiteX27633" y="connsiteY27633"/>
                </a:cxn>
                <a:cxn ang="0">
                  <a:pos x="connsiteX27634" y="connsiteY27634"/>
                </a:cxn>
                <a:cxn ang="0">
                  <a:pos x="connsiteX27635" y="connsiteY27635"/>
                </a:cxn>
                <a:cxn ang="0">
                  <a:pos x="connsiteX27636" y="connsiteY27636"/>
                </a:cxn>
                <a:cxn ang="0">
                  <a:pos x="connsiteX27637" y="connsiteY27637"/>
                </a:cxn>
                <a:cxn ang="0">
                  <a:pos x="connsiteX27638" y="connsiteY27638"/>
                </a:cxn>
                <a:cxn ang="0">
                  <a:pos x="connsiteX27639" y="connsiteY27639"/>
                </a:cxn>
                <a:cxn ang="0">
                  <a:pos x="connsiteX27640" y="connsiteY27640"/>
                </a:cxn>
                <a:cxn ang="0">
                  <a:pos x="connsiteX27641" y="connsiteY27641"/>
                </a:cxn>
                <a:cxn ang="0">
                  <a:pos x="connsiteX27642" y="connsiteY27642"/>
                </a:cxn>
                <a:cxn ang="0">
                  <a:pos x="connsiteX27643" y="connsiteY27643"/>
                </a:cxn>
                <a:cxn ang="0">
                  <a:pos x="connsiteX27644" y="connsiteY27644"/>
                </a:cxn>
                <a:cxn ang="0">
                  <a:pos x="connsiteX27645" y="connsiteY27645"/>
                </a:cxn>
                <a:cxn ang="0">
                  <a:pos x="connsiteX27646" y="connsiteY27646"/>
                </a:cxn>
                <a:cxn ang="0">
                  <a:pos x="connsiteX27647" y="connsiteY27647"/>
                </a:cxn>
                <a:cxn ang="0">
                  <a:pos x="connsiteX27648" y="connsiteY27648"/>
                </a:cxn>
                <a:cxn ang="0">
                  <a:pos x="connsiteX27649" y="connsiteY27649"/>
                </a:cxn>
                <a:cxn ang="0">
                  <a:pos x="connsiteX27650" y="connsiteY27650"/>
                </a:cxn>
                <a:cxn ang="0">
                  <a:pos x="connsiteX27651" y="connsiteY27651"/>
                </a:cxn>
                <a:cxn ang="0">
                  <a:pos x="connsiteX27652" y="connsiteY27652"/>
                </a:cxn>
                <a:cxn ang="0">
                  <a:pos x="connsiteX27653" y="connsiteY27653"/>
                </a:cxn>
                <a:cxn ang="0">
                  <a:pos x="connsiteX27654" y="connsiteY27654"/>
                </a:cxn>
                <a:cxn ang="0">
                  <a:pos x="connsiteX27655" y="connsiteY27655"/>
                </a:cxn>
                <a:cxn ang="0">
                  <a:pos x="connsiteX27656" y="connsiteY27656"/>
                </a:cxn>
                <a:cxn ang="0">
                  <a:pos x="connsiteX27657" y="connsiteY27657"/>
                </a:cxn>
                <a:cxn ang="0">
                  <a:pos x="connsiteX27658" y="connsiteY27658"/>
                </a:cxn>
                <a:cxn ang="0">
                  <a:pos x="connsiteX27659" y="connsiteY27659"/>
                </a:cxn>
                <a:cxn ang="0">
                  <a:pos x="connsiteX27660" y="connsiteY27660"/>
                </a:cxn>
                <a:cxn ang="0">
                  <a:pos x="connsiteX27661" y="connsiteY27661"/>
                </a:cxn>
                <a:cxn ang="0">
                  <a:pos x="connsiteX27662" y="connsiteY27662"/>
                </a:cxn>
                <a:cxn ang="0">
                  <a:pos x="connsiteX27663" y="connsiteY27663"/>
                </a:cxn>
                <a:cxn ang="0">
                  <a:pos x="connsiteX27664" y="connsiteY27664"/>
                </a:cxn>
                <a:cxn ang="0">
                  <a:pos x="connsiteX27665" y="connsiteY27665"/>
                </a:cxn>
                <a:cxn ang="0">
                  <a:pos x="connsiteX27666" y="connsiteY27666"/>
                </a:cxn>
                <a:cxn ang="0">
                  <a:pos x="connsiteX27667" y="connsiteY27667"/>
                </a:cxn>
                <a:cxn ang="0">
                  <a:pos x="connsiteX27668" y="connsiteY27668"/>
                </a:cxn>
                <a:cxn ang="0">
                  <a:pos x="connsiteX27669" y="connsiteY27669"/>
                </a:cxn>
                <a:cxn ang="0">
                  <a:pos x="connsiteX27670" y="connsiteY27670"/>
                </a:cxn>
                <a:cxn ang="0">
                  <a:pos x="connsiteX27671" y="connsiteY27671"/>
                </a:cxn>
                <a:cxn ang="0">
                  <a:pos x="connsiteX27672" y="connsiteY27672"/>
                </a:cxn>
                <a:cxn ang="0">
                  <a:pos x="connsiteX27673" y="connsiteY27673"/>
                </a:cxn>
                <a:cxn ang="0">
                  <a:pos x="connsiteX27674" y="connsiteY27674"/>
                </a:cxn>
                <a:cxn ang="0">
                  <a:pos x="connsiteX27675" y="connsiteY27675"/>
                </a:cxn>
                <a:cxn ang="0">
                  <a:pos x="connsiteX27676" y="connsiteY27676"/>
                </a:cxn>
                <a:cxn ang="0">
                  <a:pos x="connsiteX27677" y="connsiteY27677"/>
                </a:cxn>
                <a:cxn ang="0">
                  <a:pos x="connsiteX27678" y="connsiteY27678"/>
                </a:cxn>
                <a:cxn ang="0">
                  <a:pos x="connsiteX27679" y="connsiteY27679"/>
                </a:cxn>
                <a:cxn ang="0">
                  <a:pos x="connsiteX27680" y="connsiteY27680"/>
                </a:cxn>
                <a:cxn ang="0">
                  <a:pos x="connsiteX27681" y="connsiteY27681"/>
                </a:cxn>
                <a:cxn ang="0">
                  <a:pos x="connsiteX27682" y="connsiteY27682"/>
                </a:cxn>
                <a:cxn ang="0">
                  <a:pos x="connsiteX27683" y="connsiteY27683"/>
                </a:cxn>
                <a:cxn ang="0">
                  <a:pos x="connsiteX27684" y="connsiteY27684"/>
                </a:cxn>
                <a:cxn ang="0">
                  <a:pos x="connsiteX27685" y="connsiteY27685"/>
                </a:cxn>
                <a:cxn ang="0">
                  <a:pos x="connsiteX27686" y="connsiteY27686"/>
                </a:cxn>
                <a:cxn ang="0">
                  <a:pos x="connsiteX27687" y="connsiteY27687"/>
                </a:cxn>
                <a:cxn ang="0">
                  <a:pos x="connsiteX27688" y="connsiteY27688"/>
                </a:cxn>
                <a:cxn ang="0">
                  <a:pos x="connsiteX27689" y="connsiteY27689"/>
                </a:cxn>
                <a:cxn ang="0">
                  <a:pos x="connsiteX27690" y="connsiteY27690"/>
                </a:cxn>
                <a:cxn ang="0">
                  <a:pos x="connsiteX27691" y="connsiteY27691"/>
                </a:cxn>
                <a:cxn ang="0">
                  <a:pos x="connsiteX27692" y="connsiteY27692"/>
                </a:cxn>
                <a:cxn ang="0">
                  <a:pos x="connsiteX27693" y="connsiteY27693"/>
                </a:cxn>
                <a:cxn ang="0">
                  <a:pos x="connsiteX27694" y="connsiteY27694"/>
                </a:cxn>
                <a:cxn ang="0">
                  <a:pos x="connsiteX27695" y="connsiteY27695"/>
                </a:cxn>
                <a:cxn ang="0">
                  <a:pos x="connsiteX27696" y="connsiteY27696"/>
                </a:cxn>
                <a:cxn ang="0">
                  <a:pos x="connsiteX27697" y="connsiteY27697"/>
                </a:cxn>
                <a:cxn ang="0">
                  <a:pos x="connsiteX27698" y="connsiteY27698"/>
                </a:cxn>
                <a:cxn ang="0">
                  <a:pos x="connsiteX27699" y="connsiteY27699"/>
                </a:cxn>
                <a:cxn ang="0">
                  <a:pos x="connsiteX27700" y="connsiteY27700"/>
                </a:cxn>
                <a:cxn ang="0">
                  <a:pos x="connsiteX27701" y="connsiteY27701"/>
                </a:cxn>
                <a:cxn ang="0">
                  <a:pos x="connsiteX27702" y="connsiteY27702"/>
                </a:cxn>
                <a:cxn ang="0">
                  <a:pos x="connsiteX27703" y="connsiteY27703"/>
                </a:cxn>
                <a:cxn ang="0">
                  <a:pos x="connsiteX27704" y="connsiteY27704"/>
                </a:cxn>
                <a:cxn ang="0">
                  <a:pos x="connsiteX27705" y="connsiteY27705"/>
                </a:cxn>
                <a:cxn ang="0">
                  <a:pos x="connsiteX27706" y="connsiteY27706"/>
                </a:cxn>
                <a:cxn ang="0">
                  <a:pos x="connsiteX27707" y="connsiteY27707"/>
                </a:cxn>
                <a:cxn ang="0">
                  <a:pos x="connsiteX27708" y="connsiteY27708"/>
                </a:cxn>
                <a:cxn ang="0">
                  <a:pos x="connsiteX27709" y="connsiteY27709"/>
                </a:cxn>
                <a:cxn ang="0">
                  <a:pos x="connsiteX27710" y="connsiteY27710"/>
                </a:cxn>
                <a:cxn ang="0">
                  <a:pos x="connsiteX27711" y="connsiteY27711"/>
                </a:cxn>
                <a:cxn ang="0">
                  <a:pos x="connsiteX27712" y="connsiteY27712"/>
                </a:cxn>
                <a:cxn ang="0">
                  <a:pos x="connsiteX27713" y="connsiteY27713"/>
                </a:cxn>
                <a:cxn ang="0">
                  <a:pos x="connsiteX27714" y="connsiteY27714"/>
                </a:cxn>
                <a:cxn ang="0">
                  <a:pos x="connsiteX27715" y="connsiteY27715"/>
                </a:cxn>
                <a:cxn ang="0">
                  <a:pos x="connsiteX27716" y="connsiteY27716"/>
                </a:cxn>
                <a:cxn ang="0">
                  <a:pos x="connsiteX27717" y="connsiteY27717"/>
                </a:cxn>
                <a:cxn ang="0">
                  <a:pos x="connsiteX27718" y="connsiteY27718"/>
                </a:cxn>
                <a:cxn ang="0">
                  <a:pos x="connsiteX27719" y="connsiteY27719"/>
                </a:cxn>
                <a:cxn ang="0">
                  <a:pos x="connsiteX27720" y="connsiteY27720"/>
                </a:cxn>
                <a:cxn ang="0">
                  <a:pos x="connsiteX27721" y="connsiteY27721"/>
                </a:cxn>
                <a:cxn ang="0">
                  <a:pos x="connsiteX27722" y="connsiteY27722"/>
                </a:cxn>
                <a:cxn ang="0">
                  <a:pos x="connsiteX27723" y="connsiteY27723"/>
                </a:cxn>
                <a:cxn ang="0">
                  <a:pos x="connsiteX27724" y="connsiteY27724"/>
                </a:cxn>
                <a:cxn ang="0">
                  <a:pos x="connsiteX27725" y="connsiteY27725"/>
                </a:cxn>
                <a:cxn ang="0">
                  <a:pos x="connsiteX27726" y="connsiteY27726"/>
                </a:cxn>
                <a:cxn ang="0">
                  <a:pos x="connsiteX27727" y="connsiteY27727"/>
                </a:cxn>
                <a:cxn ang="0">
                  <a:pos x="connsiteX27728" y="connsiteY27728"/>
                </a:cxn>
                <a:cxn ang="0">
                  <a:pos x="connsiteX27729" y="connsiteY27729"/>
                </a:cxn>
                <a:cxn ang="0">
                  <a:pos x="connsiteX27730" y="connsiteY27730"/>
                </a:cxn>
                <a:cxn ang="0">
                  <a:pos x="connsiteX27731" y="connsiteY27731"/>
                </a:cxn>
                <a:cxn ang="0">
                  <a:pos x="connsiteX27732" y="connsiteY27732"/>
                </a:cxn>
                <a:cxn ang="0">
                  <a:pos x="connsiteX27733" y="connsiteY27733"/>
                </a:cxn>
                <a:cxn ang="0">
                  <a:pos x="connsiteX27734" y="connsiteY27734"/>
                </a:cxn>
                <a:cxn ang="0">
                  <a:pos x="connsiteX27735" y="connsiteY27735"/>
                </a:cxn>
                <a:cxn ang="0">
                  <a:pos x="connsiteX27736" y="connsiteY27736"/>
                </a:cxn>
                <a:cxn ang="0">
                  <a:pos x="connsiteX27737" y="connsiteY27737"/>
                </a:cxn>
                <a:cxn ang="0">
                  <a:pos x="connsiteX27738" y="connsiteY27738"/>
                </a:cxn>
                <a:cxn ang="0">
                  <a:pos x="connsiteX27739" y="connsiteY27739"/>
                </a:cxn>
                <a:cxn ang="0">
                  <a:pos x="connsiteX27740" y="connsiteY27740"/>
                </a:cxn>
                <a:cxn ang="0">
                  <a:pos x="connsiteX27741" y="connsiteY27741"/>
                </a:cxn>
                <a:cxn ang="0">
                  <a:pos x="connsiteX27742" y="connsiteY27742"/>
                </a:cxn>
                <a:cxn ang="0">
                  <a:pos x="connsiteX27743" y="connsiteY27743"/>
                </a:cxn>
                <a:cxn ang="0">
                  <a:pos x="connsiteX27744" y="connsiteY27744"/>
                </a:cxn>
                <a:cxn ang="0">
                  <a:pos x="connsiteX27745" y="connsiteY27745"/>
                </a:cxn>
                <a:cxn ang="0">
                  <a:pos x="connsiteX27746" y="connsiteY27746"/>
                </a:cxn>
                <a:cxn ang="0">
                  <a:pos x="connsiteX27747" y="connsiteY27747"/>
                </a:cxn>
                <a:cxn ang="0">
                  <a:pos x="connsiteX27748" y="connsiteY27748"/>
                </a:cxn>
                <a:cxn ang="0">
                  <a:pos x="connsiteX27749" y="connsiteY27749"/>
                </a:cxn>
                <a:cxn ang="0">
                  <a:pos x="connsiteX27750" y="connsiteY27750"/>
                </a:cxn>
                <a:cxn ang="0">
                  <a:pos x="connsiteX27751" y="connsiteY27751"/>
                </a:cxn>
                <a:cxn ang="0">
                  <a:pos x="connsiteX27752" y="connsiteY27752"/>
                </a:cxn>
                <a:cxn ang="0">
                  <a:pos x="connsiteX27753" y="connsiteY27753"/>
                </a:cxn>
                <a:cxn ang="0">
                  <a:pos x="connsiteX27754" y="connsiteY27754"/>
                </a:cxn>
                <a:cxn ang="0">
                  <a:pos x="connsiteX27755" y="connsiteY27755"/>
                </a:cxn>
                <a:cxn ang="0">
                  <a:pos x="connsiteX27756" y="connsiteY27756"/>
                </a:cxn>
                <a:cxn ang="0">
                  <a:pos x="connsiteX27757" y="connsiteY27757"/>
                </a:cxn>
                <a:cxn ang="0">
                  <a:pos x="connsiteX27758" y="connsiteY27758"/>
                </a:cxn>
                <a:cxn ang="0">
                  <a:pos x="connsiteX27759" y="connsiteY27759"/>
                </a:cxn>
                <a:cxn ang="0">
                  <a:pos x="connsiteX27760" y="connsiteY27760"/>
                </a:cxn>
                <a:cxn ang="0">
                  <a:pos x="connsiteX27761" y="connsiteY27761"/>
                </a:cxn>
                <a:cxn ang="0">
                  <a:pos x="connsiteX27762" y="connsiteY27762"/>
                </a:cxn>
                <a:cxn ang="0">
                  <a:pos x="connsiteX27763" y="connsiteY27763"/>
                </a:cxn>
                <a:cxn ang="0">
                  <a:pos x="connsiteX27764" y="connsiteY27764"/>
                </a:cxn>
                <a:cxn ang="0">
                  <a:pos x="connsiteX27765" y="connsiteY27765"/>
                </a:cxn>
                <a:cxn ang="0">
                  <a:pos x="connsiteX27766" y="connsiteY27766"/>
                </a:cxn>
                <a:cxn ang="0">
                  <a:pos x="connsiteX27767" y="connsiteY27767"/>
                </a:cxn>
                <a:cxn ang="0">
                  <a:pos x="connsiteX27768" y="connsiteY27768"/>
                </a:cxn>
                <a:cxn ang="0">
                  <a:pos x="connsiteX27769" y="connsiteY27769"/>
                </a:cxn>
                <a:cxn ang="0">
                  <a:pos x="connsiteX27770" y="connsiteY27770"/>
                </a:cxn>
                <a:cxn ang="0">
                  <a:pos x="connsiteX27771" y="connsiteY27771"/>
                </a:cxn>
                <a:cxn ang="0">
                  <a:pos x="connsiteX27772" y="connsiteY27772"/>
                </a:cxn>
                <a:cxn ang="0">
                  <a:pos x="connsiteX27773" y="connsiteY27773"/>
                </a:cxn>
                <a:cxn ang="0">
                  <a:pos x="connsiteX27774" y="connsiteY27774"/>
                </a:cxn>
                <a:cxn ang="0">
                  <a:pos x="connsiteX27775" y="connsiteY27775"/>
                </a:cxn>
                <a:cxn ang="0">
                  <a:pos x="connsiteX27776" y="connsiteY27776"/>
                </a:cxn>
                <a:cxn ang="0">
                  <a:pos x="connsiteX27777" y="connsiteY27777"/>
                </a:cxn>
                <a:cxn ang="0">
                  <a:pos x="connsiteX27778" y="connsiteY27778"/>
                </a:cxn>
                <a:cxn ang="0">
                  <a:pos x="connsiteX27779" y="connsiteY27779"/>
                </a:cxn>
                <a:cxn ang="0">
                  <a:pos x="connsiteX27780" y="connsiteY27780"/>
                </a:cxn>
                <a:cxn ang="0">
                  <a:pos x="connsiteX27781" y="connsiteY27781"/>
                </a:cxn>
                <a:cxn ang="0">
                  <a:pos x="connsiteX27782" y="connsiteY27782"/>
                </a:cxn>
                <a:cxn ang="0">
                  <a:pos x="connsiteX27783" y="connsiteY27783"/>
                </a:cxn>
                <a:cxn ang="0">
                  <a:pos x="connsiteX27784" y="connsiteY27784"/>
                </a:cxn>
                <a:cxn ang="0">
                  <a:pos x="connsiteX27785" y="connsiteY27785"/>
                </a:cxn>
                <a:cxn ang="0">
                  <a:pos x="connsiteX27786" y="connsiteY27786"/>
                </a:cxn>
                <a:cxn ang="0">
                  <a:pos x="connsiteX27787" y="connsiteY27787"/>
                </a:cxn>
                <a:cxn ang="0">
                  <a:pos x="connsiteX27788" y="connsiteY27788"/>
                </a:cxn>
                <a:cxn ang="0">
                  <a:pos x="connsiteX27789" y="connsiteY27789"/>
                </a:cxn>
                <a:cxn ang="0">
                  <a:pos x="connsiteX27790" y="connsiteY27790"/>
                </a:cxn>
                <a:cxn ang="0">
                  <a:pos x="connsiteX27791" y="connsiteY27791"/>
                </a:cxn>
                <a:cxn ang="0">
                  <a:pos x="connsiteX27792" y="connsiteY27792"/>
                </a:cxn>
                <a:cxn ang="0">
                  <a:pos x="connsiteX27793" y="connsiteY27793"/>
                </a:cxn>
                <a:cxn ang="0">
                  <a:pos x="connsiteX27794" y="connsiteY27794"/>
                </a:cxn>
                <a:cxn ang="0">
                  <a:pos x="connsiteX27795" y="connsiteY27795"/>
                </a:cxn>
                <a:cxn ang="0">
                  <a:pos x="connsiteX27796" y="connsiteY27796"/>
                </a:cxn>
                <a:cxn ang="0">
                  <a:pos x="connsiteX27797" y="connsiteY27797"/>
                </a:cxn>
                <a:cxn ang="0">
                  <a:pos x="connsiteX27798" y="connsiteY27798"/>
                </a:cxn>
                <a:cxn ang="0">
                  <a:pos x="connsiteX27799" y="connsiteY27799"/>
                </a:cxn>
                <a:cxn ang="0">
                  <a:pos x="connsiteX27800" y="connsiteY27800"/>
                </a:cxn>
                <a:cxn ang="0">
                  <a:pos x="connsiteX27801" y="connsiteY27801"/>
                </a:cxn>
                <a:cxn ang="0">
                  <a:pos x="connsiteX27802" y="connsiteY27802"/>
                </a:cxn>
                <a:cxn ang="0">
                  <a:pos x="connsiteX27803" y="connsiteY27803"/>
                </a:cxn>
                <a:cxn ang="0">
                  <a:pos x="connsiteX27804" y="connsiteY27804"/>
                </a:cxn>
                <a:cxn ang="0">
                  <a:pos x="connsiteX27805" y="connsiteY27805"/>
                </a:cxn>
                <a:cxn ang="0">
                  <a:pos x="connsiteX27806" y="connsiteY27806"/>
                </a:cxn>
                <a:cxn ang="0">
                  <a:pos x="connsiteX27807" y="connsiteY27807"/>
                </a:cxn>
                <a:cxn ang="0">
                  <a:pos x="connsiteX27808" y="connsiteY27808"/>
                </a:cxn>
                <a:cxn ang="0">
                  <a:pos x="connsiteX27809" y="connsiteY27809"/>
                </a:cxn>
                <a:cxn ang="0">
                  <a:pos x="connsiteX27810" y="connsiteY27810"/>
                </a:cxn>
                <a:cxn ang="0">
                  <a:pos x="connsiteX27811" y="connsiteY27811"/>
                </a:cxn>
                <a:cxn ang="0">
                  <a:pos x="connsiteX27812" y="connsiteY27812"/>
                </a:cxn>
                <a:cxn ang="0">
                  <a:pos x="connsiteX27813" y="connsiteY27813"/>
                </a:cxn>
                <a:cxn ang="0">
                  <a:pos x="connsiteX27814" y="connsiteY27814"/>
                </a:cxn>
                <a:cxn ang="0">
                  <a:pos x="connsiteX27815" y="connsiteY27815"/>
                </a:cxn>
                <a:cxn ang="0">
                  <a:pos x="connsiteX27816" y="connsiteY27816"/>
                </a:cxn>
                <a:cxn ang="0">
                  <a:pos x="connsiteX27817" y="connsiteY27817"/>
                </a:cxn>
                <a:cxn ang="0">
                  <a:pos x="connsiteX27818" y="connsiteY27818"/>
                </a:cxn>
                <a:cxn ang="0">
                  <a:pos x="connsiteX27819" y="connsiteY27819"/>
                </a:cxn>
                <a:cxn ang="0">
                  <a:pos x="connsiteX27820" y="connsiteY27820"/>
                </a:cxn>
                <a:cxn ang="0">
                  <a:pos x="connsiteX27821" y="connsiteY27821"/>
                </a:cxn>
                <a:cxn ang="0">
                  <a:pos x="connsiteX27822" y="connsiteY27822"/>
                </a:cxn>
                <a:cxn ang="0">
                  <a:pos x="connsiteX27823" y="connsiteY27823"/>
                </a:cxn>
                <a:cxn ang="0">
                  <a:pos x="connsiteX27824" y="connsiteY27824"/>
                </a:cxn>
                <a:cxn ang="0">
                  <a:pos x="connsiteX27825" y="connsiteY27825"/>
                </a:cxn>
                <a:cxn ang="0">
                  <a:pos x="connsiteX27826" y="connsiteY27826"/>
                </a:cxn>
                <a:cxn ang="0">
                  <a:pos x="connsiteX27827" y="connsiteY27827"/>
                </a:cxn>
                <a:cxn ang="0">
                  <a:pos x="connsiteX27828" y="connsiteY27828"/>
                </a:cxn>
                <a:cxn ang="0">
                  <a:pos x="connsiteX27829" y="connsiteY27829"/>
                </a:cxn>
                <a:cxn ang="0">
                  <a:pos x="connsiteX27830" y="connsiteY27830"/>
                </a:cxn>
                <a:cxn ang="0">
                  <a:pos x="connsiteX27831" y="connsiteY27831"/>
                </a:cxn>
                <a:cxn ang="0">
                  <a:pos x="connsiteX27832" y="connsiteY27832"/>
                </a:cxn>
                <a:cxn ang="0">
                  <a:pos x="connsiteX27833" y="connsiteY27833"/>
                </a:cxn>
                <a:cxn ang="0">
                  <a:pos x="connsiteX27834" y="connsiteY27834"/>
                </a:cxn>
                <a:cxn ang="0">
                  <a:pos x="connsiteX27835" y="connsiteY27835"/>
                </a:cxn>
                <a:cxn ang="0">
                  <a:pos x="connsiteX27836" y="connsiteY27836"/>
                </a:cxn>
                <a:cxn ang="0">
                  <a:pos x="connsiteX27837" y="connsiteY27837"/>
                </a:cxn>
                <a:cxn ang="0">
                  <a:pos x="connsiteX27838" y="connsiteY27838"/>
                </a:cxn>
                <a:cxn ang="0">
                  <a:pos x="connsiteX27839" y="connsiteY27839"/>
                </a:cxn>
                <a:cxn ang="0">
                  <a:pos x="connsiteX27840" y="connsiteY27840"/>
                </a:cxn>
                <a:cxn ang="0">
                  <a:pos x="connsiteX27841" y="connsiteY27841"/>
                </a:cxn>
                <a:cxn ang="0">
                  <a:pos x="connsiteX27842" y="connsiteY27842"/>
                </a:cxn>
                <a:cxn ang="0">
                  <a:pos x="connsiteX27843" y="connsiteY27843"/>
                </a:cxn>
                <a:cxn ang="0">
                  <a:pos x="connsiteX27844" y="connsiteY27844"/>
                </a:cxn>
                <a:cxn ang="0">
                  <a:pos x="connsiteX27845" y="connsiteY27845"/>
                </a:cxn>
                <a:cxn ang="0">
                  <a:pos x="connsiteX27846" y="connsiteY27846"/>
                </a:cxn>
                <a:cxn ang="0">
                  <a:pos x="connsiteX27847" y="connsiteY27847"/>
                </a:cxn>
                <a:cxn ang="0">
                  <a:pos x="connsiteX27848" y="connsiteY27848"/>
                </a:cxn>
                <a:cxn ang="0">
                  <a:pos x="connsiteX27849" y="connsiteY27849"/>
                </a:cxn>
                <a:cxn ang="0">
                  <a:pos x="connsiteX27850" y="connsiteY27850"/>
                </a:cxn>
                <a:cxn ang="0">
                  <a:pos x="connsiteX27851" y="connsiteY27851"/>
                </a:cxn>
                <a:cxn ang="0">
                  <a:pos x="connsiteX27852" y="connsiteY27852"/>
                </a:cxn>
                <a:cxn ang="0">
                  <a:pos x="connsiteX27853" y="connsiteY27853"/>
                </a:cxn>
                <a:cxn ang="0">
                  <a:pos x="connsiteX27854" y="connsiteY27854"/>
                </a:cxn>
                <a:cxn ang="0">
                  <a:pos x="connsiteX27855" y="connsiteY27855"/>
                </a:cxn>
                <a:cxn ang="0">
                  <a:pos x="connsiteX27856" y="connsiteY27856"/>
                </a:cxn>
                <a:cxn ang="0">
                  <a:pos x="connsiteX27857" y="connsiteY27857"/>
                </a:cxn>
                <a:cxn ang="0">
                  <a:pos x="connsiteX27858" y="connsiteY27858"/>
                </a:cxn>
                <a:cxn ang="0">
                  <a:pos x="connsiteX27859" y="connsiteY27859"/>
                </a:cxn>
                <a:cxn ang="0">
                  <a:pos x="connsiteX27860" y="connsiteY27860"/>
                </a:cxn>
                <a:cxn ang="0">
                  <a:pos x="connsiteX27861" y="connsiteY27861"/>
                </a:cxn>
                <a:cxn ang="0">
                  <a:pos x="connsiteX27862" y="connsiteY27862"/>
                </a:cxn>
                <a:cxn ang="0">
                  <a:pos x="connsiteX27863" y="connsiteY27863"/>
                </a:cxn>
                <a:cxn ang="0">
                  <a:pos x="connsiteX27864" y="connsiteY27864"/>
                </a:cxn>
                <a:cxn ang="0">
                  <a:pos x="connsiteX27865" y="connsiteY27865"/>
                </a:cxn>
                <a:cxn ang="0">
                  <a:pos x="connsiteX27866" y="connsiteY27866"/>
                </a:cxn>
                <a:cxn ang="0">
                  <a:pos x="connsiteX27867" y="connsiteY27867"/>
                </a:cxn>
                <a:cxn ang="0">
                  <a:pos x="connsiteX27868" y="connsiteY27868"/>
                </a:cxn>
                <a:cxn ang="0">
                  <a:pos x="connsiteX27869" y="connsiteY27869"/>
                </a:cxn>
                <a:cxn ang="0">
                  <a:pos x="connsiteX27870" y="connsiteY27870"/>
                </a:cxn>
                <a:cxn ang="0">
                  <a:pos x="connsiteX27871" y="connsiteY27871"/>
                </a:cxn>
                <a:cxn ang="0">
                  <a:pos x="connsiteX27872" y="connsiteY27872"/>
                </a:cxn>
                <a:cxn ang="0">
                  <a:pos x="connsiteX27873" y="connsiteY27873"/>
                </a:cxn>
                <a:cxn ang="0">
                  <a:pos x="connsiteX27874" y="connsiteY27874"/>
                </a:cxn>
                <a:cxn ang="0">
                  <a:pos x="connsiteX27875" y="connsiteY27875"/>
                </a:cxn>
                <a:cxn ang="0">
                  <a:pos x="connsiteX27876" y="connsiteY27876"/>
                </a:cxn>
                <a:cxn ang="0">
                  <a:pos x="connsiteX27877" y="connsiteY27877"/>
                </a:cxn>
                <a:cxn ang="0">
                  <a:pos x="connsiteX27878" y="connsiteY27878"/>
                </a:cxn>
                <a:cxn ang="0">
                  <a:pos x="connsiteX27879" y="connsiteY27879"/>
                </a:cxn>
                <a:cxn ang="0">
                  <a:pos x="connsiteX27880" y="connsiteY27880"/>
                </a:cxn>
                <a:cxn ang="0">
                  <a:pos x="connsiteX27881" y="connsiteY27881"/>
                </a:cxn>
                <a:cxn ang="0">
                  <a:pos x="connsiteX27882" y="connsiteY27882"/>
                </a:cxn>
                <a:cxn ang="0">
                  <a:pos x="connsiteX27883" y="connsiteY27883"/>
                </a:cxn>
                <a:cxn ang="0">
                  <a:pos x="connsiteX27884" y="connsiteY27884"/>
                </a:cxn>
                <a:cxn ang="0">
                  <a:pos x="connsiteX27885" y="connsiteY27885"/>
                </a:cxn>
                <a:cxn ang="0">
                  <a:pos x="connsiteX27886" y="connsiteY27886"/>
                </a:cxn>
                <a:cxn ang="0">
                  <a:pos x="connsiteX27887" y="connsiteY27887"/>
                </a:cxn>
                <a:cxn ang="0">
                  <a:pos x="connsiteX27888" y="connsiteY27888"/>
                </a:cxn>
                <a:cxn ang="0">
                  <a:pos x="connsiteX27889" y="connsiteY27889"/>
                </a:cxn>
                <a:cxn ang="0">
                  <a:pos x="connsiteX27890" y="connsiteY27890"/>
                </a:cxn>
                <a:cxn ang="0">
                  <a:pos x="connsiteX27891" y="connsiteY27891"/>
                </a:cxn>
                <a:cxn ang="0">
                  <a:pos x="connsiteX27892" y="connsiteY27892"/>
                </a:cxn>
                <a:cxn ang="0">
                  <a:pos x="connsiteX27893" y="connsiteY27893"/>
                </a:cxn>
                <a:cxn ang="0">
                  <a:pos x="connsiteX27894" y="connsiteY27894"/>
                </a:cxn>
                <a:cxn ang="0">
                  <a:pos x="connsiteX27895" y="connsiteY27895"/>
                </a:cxn>
                <a:cxn ang="0">
                  <a:pos x="connsiteX27896" y="connsiteY27896"/>
                </a:cxn>
                <a:cxn ang="0">
                  <a:pos x="connsiteX27897" y="connsiteY27897"/>
                </a:cxn>
                <a:cxn ang="0">
                  <a:pos x="connsiteX27898" y="connsiteY27898"/>
                </a:cxn>
                <a:cxn ang="0">
                  <a:pos x="connsiteX27899" y="connsiteY27899"/>
                </a:cxn>
                <a:cxn ang="0">
                  <a:pos x="connsiteX27900" y="connsiteY27900"/>
                </a:cxn>
                <a:cxn ang="0">
                  <a:pos x="connsiteX27901" y="connsiteY27901"/>
                </a:cxn>
                <a:cxn ang="0">
                  <a:pos x="connsiteX27902" y="connsiteY27902"/>
                </a:cxn>
                <a:cxn ang="0">
                  <a:pos x="connsiteX27903" y="connsiteY27903"/>
                </a:cxn>
                <a:cxn ang="0">
                  <a:pos x="connsiteX27904" y="connsiteY27904"/>
                </a:cxn>
                <a:cxn ang="0">
                  <a:pos x="connsiteX27905" y="connsiteY27905"/>
                </a:cxn>
                <a:cxn ang="0">
                  <a:pos x="connsiteX27906" y="connsiteY27906"/>
                </a:cxn>
                <a:cxn ang="0">
                  <a:pos x="connsiteX27907" y="connsiteY27907"/>
                </a:cxn>
                <a:cxn ang="0">
                  <a:pos x="connsiteX27908" y="connsiteY27908"/>
                </a:cxn>
                <a:cxn ang="0">
                  <a:pos x="connsiteX27909" y="connsiteY27909"/>
                </a:cxn>
                <a:cxn ang="0">
                  <a:pos x="connsiteX27910" y="connsiteY27910"/>
                </a:cxn>
                <a:cxn ang="0">
                  <a:pos x="connsiteX27911" y="connsiteY27911"/>
                </a:cxn>
                <a:cxn ang="0">
                  <a:pos x="connsiteX27912" y="connsiteY27912"/>
                </a:cxn>
                <a:cxn ang="0">
                  <a:pos x="connsiteX27913" y="connsiteY27913"/>
                </a:cxn>
                <a:cxn ang="0">
                  <a:pos x="connsiteX27914" y="connsiteY27914"/>
                </a:cxn>
                <a:cxn ang="0">
                  <a:pos x="connsiteX27915" y="connsiteY27915"/>
                </a:cxn>
                <a:cxn ang="0">
                  <a:pos x="connsiteX27916" y="connsiteY27916"/>
                </a:cxn>
                <a:cxn ang="0">
                  <a:pos x="connsiteX27917" y="connsiteY27917"/>
                </a:cxn>
                <a:cxn ang="0">
                  <a:pos x="connsiteX27918" y="connsiteY27918"/>
                </a:cxn>
                <a:cxn ang="0">
                  <a:pos x="connsiteX27919" y="connsiteY27919"/>
                </a:cxn>
                <a:cxn ang="0">
                  <a:pos x="connsiteX27920" y="connsiteY27920"/>
                </a:cxn>
                <a:cxn ang="0">
                  <a:pos x="connsiteX27921" y="connsiteY27921"/>
                </a:cxn>
                <a:cxn ang="0">
                  <a:pos x="connsiteX27922" y="connsiteY27922"/>
                </a:cxn>
                <a:cxn ang="0">
                  <a:pos x="connsiteX27923" y="connsiteY27923"/>
                </a:cxn>
                <a:cxn ang="0">
                  <a:pos x="connsiteX27924" y="connsiteY27924"/>
                </a:cxn>
                <a:cxn ang="0">
                  <a:pos x="connsiteX27925" y="connsiteY27925"/>
                </a:cxn>
                <a:cxn ang="0">
                  <a:pos x="connsiteX27926" y="connsiteY27926"/>
                </a:cxn>
                <a:cxn ang="0">
                  <a:pos x="connsiteX27927" y="connsiteY27927"/>
                </a:cxn>
                <a:cxn ang="0">
                  <a:pos x="connsiteX27928" y="connsiteY27928"/>
                </a:cxn>
                <a:cxn ang="0">
                  <a:pos x="connsiteX27929" y="connsiteY27929"/>
                </a:cxn>
                <a:cxn ang="0">
                  <a:pos x="connsiteX27930" y="connsiteY27930"/>
                </a:cxn>
                <a:cxn ang="0">
                  <a:pos x="connsiteX27931" y="connsiteY27931"/>
                </a:cxn>
                <a:cxn ang="0">
                  <a:pos x="connsiteX27932" y="connsiteY27932"/>
                </a:cxn>
                <a:cxn ang="0">
                  <a:pos x="connsiteX27933" y="connsiteY27933"/>
                </a:cxn>
                <a:cxn ang="0">
                  <a:pos x="connsiteX27934" y="connsiteY27934"/>
                </a:cxn>
                <a:cxn ang="0">
                  <a:pos x="connsiteX27935" y="connsiteY27935"/>
                </a:cxn>
                <a:cxn ang="0">
                  <a:pos x="connsiteX27936" y="connsiteY27936"/>
                </a:cxn>
                <a:cxn ang="0">
                  <a:pos x="connsiteX27937" y="connsiteY27937"/>
                </a:cxn>
                <a:cxn ang="0">
                  <a:pos x="connsiteX27938" y="connsiteY27938"/>
                </a:cxn>
                <a:cxn ang="0">
                  <a:pos x="connsiteX27939" y="connsiteY27939"/>
                </a:cxn>
                <a:cxn ang="0">
                  <a:pos x="connsiteX27940" y="connsiteY27940"/>
                </a:cxn>
                <a:cxn ang="0">
                  <a:pos x="connsiteX27941" y="connsiteY27941"/>
                </a:cxn>
                <a:cxn ang="0">
                  <a:pos x="connsiteX27942" y="connsiteY27942"/>
                </a:cxn>
                <a:cxn ang="0">
                  <a:pos x="connsiteX27943" y="connsiteY27943"/>
                </a:cxn>
                <a:cxn ang="0">
                  <a:pos x="connsiteX27944" y="connsiteY27944"/>
                </a:cxn>
                <a:cxn ang="0">
                  <a:pos x="connsiteX27945" y="connsiteY27945"/>
                </a:cxn>
                <a:cxn ang="0">
                  <a:pos x="connsiteX27946" y="connsiteY27946"/>
                </a:cxn>
                <a:cxn ang="0">
                  <a:pos x="connsiteX27947" y="connsiteY27947"/>
                </a:cxn>
                <a:cxn ang="0">
                  <a:pos x="connsiteX27948" y="connsiteY27948"/>
                </a:cxn>
                <a:cxn ang="0">
                  <a:pos x="connsiteX27949" y="connsiteY27949"/>
                </a:cxn>
                <a:cxn ang="0">
                  <a:pos x="connsiteX27950" y="connsiteY27950"/>
                </a:cxn>
                <a:cxn ang="0">
                  <a:pos x="connsiteX27951" y="connsiteY27951"/>
                </a:cxn>
                <a:cxn ang="0">
                  <a:pos x="connsiteX27952" y="connsiteY27952"/>
                </a:cxn>
                <a:cxn ang="0">
                  <a:pos x="connsiteX27953" y="connsiteY27953"/>
                </a:cxn>
                <a:cxn ang="0">
                  <a:pos x="connsiteX27954" y="connsiteY27954"/>
                </a:cxn>
                <a:cxn ang="0">
                  <a:pos x="connsiteX27955" y="connsiteY27955"/>
                </a:cxn>
                <a:cxn ang="0">
                  <a:pos x="connsiteX27956" y="connsiteY27956"/>
                </a:cxn>
                <a:cxn ang="0">
                  <a:pos x="connsiteX27957" y="connsiteY27957"/>
                </a:cxn>
                <a:cxn ang="0">
                  <a:pos x="connsiteX27958" y="connsiteY27958"/>
                </a:cxn>
                <a:cxn ang="0">
                  <a:pos x="connsiteX27959" y="connsiteY27959"/>
                </a:cxn>
                <a:cxn ang="0">
                  <a:pos x="connsiteX27960" y="connsiteY27960"/>
                </a:cxn>
                <a:cxn ang="0">
                  <a:pos x="connsiteX27961" y="connsiteY27961"/>
                </a:cxn>
                <a:cxn ang="0">
                  <a:pos x="connsiteX27962" y="connsiteY27962"/>
                </a:cxn>
                <a:cxn ang="0">
                  <a:pos x="connsiteX27963" y="connsiteY27963"/>
                </a:cxn>
                <a:cxn ang="0">
                  <a:pos x="connsiteX27964" y="connsiteY27964"/>
                </a:cxn>
                <a:cxn ang="0">
                  <a:pos x="connsiteX27965" y="connsiteY27965"/>
                </a:cxn>
                <a:cxn ang="0">
                  <a:pos x="connsiteX27966" y="connsiteY27966"/>
                </a:cxn>
                <a:cxn ang="0">
                  <a:pos x="connsiteX27967" y="connsiteY27967"/>
                </a:cxn>
                <a:cxn ang="0">
                  <a:pos x="connsiteX27968" y="connsiteY27968"/>
                </a:cxn>
                <a:cxn ang="0">
                  <a:pos x="connsiteX27969" y="connsiteY27969"/>
                </a:cxn>
                <a:cxn ang="0">
                  <a:pos x="connsiteX27970" y="connsiteY27970"/>
                </a:cxn>
                <a:cxn ang="0">
                  <a:pos x="connsiteX27971" y="connsiteY27971"/>
                </a:cxn>
                <a:cxn ang="0">
                  <a:pos x="connsiteX27972" y="connsiteY27972"/>
                </a:cxn>
                <a:cxn ang="0">
                  <a:pos x="connsiteX27973" y="connsiteY27973"/>
                </a:cxn>
                <a:cxn ang="0">
                  <a:pos x="connsiteX27974" y="connsiteY27974"/>
                </a:cxn>
                <a:cxn ang="0">
                  <a:pos x="connsiteX27975" y="connsiteY27975"/>
                </a:cxn>
                <a:cxn ang="0">
                  <a:pos x="connsiteX27976" y="connsiteY27976"/>
                </a:cxn>
                <a:cxn ang="0">
                  <a:pos x="connsiteX27977" y="connsiteY27977"/>
                </a:cxn>
                <a:cxn ang="0">
                  <a:pos x="connsiteX27978" y="connsiteY27978"/>
                </a:cxn>
                <a:cxn ang="0">
                  <a:pos x="connsiteX27979" y="connsiteY27979"/>
                </a:cxn>
                <a:cxn ang="0">
                  <a:pos x="connsiteX27980" y="connsiteY27980"/>
                </a:cxn>
                <a:cxn ang="0">
                  <a:pos x="connsiteX27981" y="connsiteY27981"/>
                </a:cxn>
                <a:cxn ang="0">
                  <a:pos x="connsiteX27982" y="connsiteY27982"/>
                </a:cxn>
                <a:cxn ang="0">
                  <a:pos x="connsiteX27983" y="connsiteY27983"/>
                </a:cxn>
                <a:cxn ang="0">
                  <a:pos x="connsiteX27984" y="connsiteY27984"/>
                </a:cxn>
                <a:cxn ang="0">
                  <a:pos x="connsiteX27985" y="connsiteY27985"/>
                </a:cxn>
                <a:cxn ang="0">
                  <a:pos x="connsiteX27986" y="connsiteY27986"/>
                </a:cxn>
                <a:cxn ang="0">
                  <a:pos x="connsiteX27987" y="connsiteY27987"/>
                </a:cxn>
                <a:cxn ang="0">
                  <a:pos x="connsiteX27988" y="connsiteY27988"/>
                </a:cxn>
                <a:cxn ang="0">
                  <a:pos x="connsiteX27989" y="connsiteY27989"/>
                </a:cxn>
                <a:cxn ang="0">
                  <a:pos x="connsiteX27990" y="connsiteY27990"/>
                </a:cxn>
                <a:cxn ang="0">
                  <a:pos x="connsiteX27991" y="connsiteY27991"/>
                </a:cxn>
                <a:cxn ang="0">
                  <a:pos x="connsiteX27992" y="connsiteY27992"/>
                </a:cxn>
                <a:cxn ang="0">
                  <a:pos x="connsiteX27993" y="connsiteY27993"/>
                </a:cxn>
                <a:cxn ang="0">
                  <a:pos x="connsiteX27994" y="connsiteY27994"/>
                </a:cxn>
                <a:cxn ang="0">
                  <a:pos x="connsiteX27995" y="connsiteY27995"/>
                </a:cxn>
                <a:cxn ang="0">
                  <a:pos x="connsiteX27996" y="connsiteY27996"/>
                </a:cxn>
                <a:cxn ang="0">
                  <a:pos x="connsiteX27997" y="connsiteY27997"/>
                </a:cxn>
                <a:cxn ang="0">
                  <a:pos x="connsiteX27998" y="connsiteY27998"/>
                </a:cxn>
                <a:cxn ang="0">
                  <a:pos x="connsiteX27999" y="connsiteY27999"/>
                </a:cxn>
                <a:cxn ang="0">
                  <a:pos x="connsiteX28000" y="connsiteY28000"/>
                </a:cxn>
                <a:cxn ang="0">
                  <a:pos x="connsiteX28001" y="connsiteY28001"/>
                </a:cxn>
                <a:cxn ang="0">
                  <a:pos x="connsiteX28002" y="connsiteY28002"/>
                </a:cxn>
                <a:cxn ang="0">
                  <a:pos x="connsiteX28003" y="connsiteY28003"/>
                </a:cxn>
                <a:cxn ang="0">
                  <a:pos x="connsiteX28004" y="connsiteY28004"/>
                </a:cxn>
                <a:cxn ang="0">
                  <a:pos x="connsiteX28005" y="connsiteY28005"/>
                </a:cxn>
                <a:cxn ang="0">
                  <a:pos x="connsiteX28006" y="connsiteY28006"/>
                </a:cxn>
                <a:cxn ang="0">
                  <a:pos x="connsiteX28007" y="connsiteY28007"/>
                </a:cxn>
                <a:cxn ang="0">
                  <a:pos x="connsiteX28008" y="connsiteY28008"/>
                </a:cxn>
                <a:cxn ang="0">
                  <a:pos x="connsiteX28009" y="connsiteY28009"/>
                </a:cxn>
                <a:cxn ang="0">
                  <a:pos x="connsiteX28010" y="connsiteY28010"/>
                </a:cxn>
                <a:cxn ang="0">
                  <a:pos x="connsiteX28011" y="connsiteY28011"/>
                </a:cxn>
                <a:cxn ang="0">
                  <a:pos x="connsiteX28012" y="connsiteY28012"/>
                </a:cxn>
                <a:cxn ang="0">
                  <a:pos x="connsiteX28013" y="connsiteY28013"/>
                </a:cxn>
                <a:cxn ang="0">
                  <a:pos x="connsiteX28014" y="connsiteY28014"/>
                </a:cxn>
                <a:cxn ang="0">
                  <a:pos x="connsiteX28015" y="connsiteY28015"/>
                </a:cxn>
                <a:cxn ang="0">
                  <a:pos x="connsiteX28016" y="connsiteY28016"/>
                </a:cxn>
                <a:cxn ang="0">
                  <a:pos x="connsiteX28017" y="connsiteY28017"/>
                </a:cxn>
                <a:cxn ang="0">
                  <a:pos x="connsiteX28018" y="connsiteY28018"/>
                </a:cxn>
                <a:cxn ang="0">
                  <a:pos x="connsiteX28019" y="connsiteY28019"/>
                </a:cxn>
                <a:cxn ang="0">
                  <a:pos x="connsiteX28020" y="connsiteY28020"/>
                </a:cxn>
                <a:cxn ang="0">
                  <a:pos x="connsiteX28021" y="connsiteY28021"/>
                </a:cxn>
                <a:cxn ang="0">
                  <a:pos x="connsiteX28022" y="connsiteY28022"/>
                </a:cxn>
                <a:cxn ang="0">
                  <a:pos x="connsiteX28023" y="connsiteY28023"/>
                </a:cxn>
                <a:cxn ang="0">
                  <a:pos x="connsiteX28024" y="connsiteY28024"/>
                </a:cxn>
                <a:cxn ang="0">
                  <a:pos x="connsiteX28025" y="connsiteY28025"/>
                </a:cxn>
                <a:cxn ang="0">
                  <a:pos x="connsiteX28026" y="connsiteY28026"/>
                </a:cxn>
                <a:cxn ang="0">
                  <a:pos x="connsiteX28027" y="connsiteY28027"/>
                </a:cxn>
                <a:cxn ang="0">
                  <a:pos x="connsiteX28028" y="connsiteY28028"/>
                </a:cxn>
                <a:cxn ang="0">
                  <a:pos x="connsiteX28029" y="connsiteY28029"/>
                </a:cxn>
                <a:cxn ang="0">
                  <a:pos x="connsiteX28030" y="connsiteY28030"/>
                </a:cxn>
                <a:cxn ang="0">
                  <a:pos x="connsiteX28031" y="connsiteY28031"/>
                </a:cxn>
                <a:cxn ang="0">
                  <a:pos x="connsiteX28032" y="connsiteY28032"/>
                </a:cxn>
                <a:cxn ang="0">
                  <a:pos x="connsiteX28033" y="connsiteY28033"/>
                </a:cxn>
                <a:cxn ang="0">
                  <a:pos x="connsiteX28034" y="connsiteY28034"/>
                </a:cxn>
                <a:cxn ang="0">
                  <a:pos x="connsiteX28035" y="connsiteY28035"/>
                </a:cxn>
                <a:cxn ang="0">
                  <a:pos x="connsiteX28036" y="connsiteY28036"/>
                </a:cxn>
                <a:cxn ang="0">
                  <a:pos x="connsiteX28037" y="connsiteY28037"/>
                </a:cxn>
                <a:cxn ang="0">
                  <a:pos x="connsiteX28038" y="connsiteY28038"/>
                </a:cxn>
                <a:cxn ang="0">
                  <a:pos x="connsiteX28039" y="connsiteY28039"/>
                </a:cxn>
                <a:cxn ang="0">
                  <a:pos x="connsiteX28040" y="connsiteY28040"/>
                </a:cxn>
                <a:cxn ang="0">
                  <a:pos x="connsiteX28041" y="connsiteY28041"/>
                </a:cxn>
                <a:cxn ang="0">
                  <a:pos x="connsiteX28042" y="connsiteY28042"/>
                </a:cxn>
                <a:cxn ang="0">
                  <a:pos x="connsiteX28043" y="connsiteY28043"/>
                </a:cxn>
                <a:cxn ang="0">
                  <a:pos x="connsiteX28044" y="connsiteY28044"/>
                </a:cxn>
                <a:cxn ang="0">
                  <a:pos x="connsiteX28045" y="connsiteY28045"/>
                </a:cxn>
                <a:cxn ang="0">
                  <a:pos x="connsiteX28046" y="connsiteY28046"/>
                </a:cxn>
                <a:cxn ang="0">
                  <a:pos x="connsiteX28047" y="connsiteY28047"/>
                </a:cxn>
                <a:cxn ang="0">
                  <a:pos x="connsiteX28048" y="connsiteY28048"/>
                </a:cxn>
                <a:cxn ang="0">
                  <a:pos x="connsiteX28049" y="connsiteY28049"/>
                </a:cxn>
                <a:cxn ang="0">
                  <a:pos x="connsiteX28050" y="connsiteY28050"/>
                </a:cxn>
                <a:cxn ang="0">
                  <a:pos x="connsiteX28051" y="connsiteY28051"/>
                </a:cxn>
                <a:cxn ang="0">
                  <a:pos x="connsiteX28052" y="connsiteY28052"/>
                </a:cxn>
                <a:cxn ang="0">
                  <a:pos x="connsiteX28053" y="connsiteY28053"/>
                </a:cxn>
                <a:cxn ang="0">
                  <a:pos x="connsiteX28054" y="connsiteY28054"/>
                </a:cxn>
                <a:cxn ang="0">
                  <a:pos x="connsiteX28055" y="connsiteY28055"/>
                </a:cxn>
                <a:cxn ang="0">
                  <a:pos x="connsiteX28056" y="connsiteY28056"/>
                </a:cxn>
                <a:cxn ang="0">
                  <a:pos x="connsiteX28057" y="connsiteY28057"/>
                </a:cxn>
                <a:cxn ang="0">
                  <a:pos x="connsiteX28058" y="connsiteY28058"/>
                </a:cxn>
                <a:cxn ang="0">
                  <a:pos x="connsiteX28059" y="connsiteY28059"/>
                </a:cxn>
                <a:cxn ang="0">
                  <a:pos x="connsiteX28060" y="connsiteY28060"/>
                </a:cxn>
                <a:cxn ang="0">
                  <a:pos x="connsiteX28061" y="connsiteY28061"/>
                </a:cxn>
                <a:cxn ang="0">
                  <a:pos x="connsiteX28062" y="connsiteY28062"/>
                </a:cxn>
                <a:cxn ang="0">
                  <a:pos x="connsiteX28063" y="connsiteY28063"/>
                </a:cxn>
                <a:cxn ang="0">
                  <a:pos x="connsiteX28064" y="connsiteY28064"/>
                </a:cxn>
                <a:cxn ang="0">
                  <a:pos x="connsiteX28065" y="connsiteY28065"/>
                </a:cxn>
                <a:cxn ang="0">
                  <a:pos x="connsiteX28066" y="connsiteY28066"/>
                </a:cxn>
                <a:cxn ang="0">
                  <a:pos x="connsiteX28067" y="connsiteY28067"/>
                </a:cxn>
                <a:cxn ang="0">
                  <a:pos x="connsiteX28068" y="connsiteY28068"/>
                </a:cxn>
                <a:cxn ang="0">
                  <a:pos x="connsiteX28069" y="connsiteY28069"/>
                </a:cxn>
                <a:cxn ang="0">
                  <a:pos x="connsiteX28070" y="connsiteY28070"/>
                </a:cxn>
                <a:cxn ang="0">
                  <a:pos x="connsiteX28071" y="connsiteY28071"/>
                </a:cxn>
                <a:cxn ang="0">
                  <a:pos x="connsiteX28072" y="connsiteY28072"/>
                </a:cxn>
                <a:cxn ang="0">
                  <a:pos x="connsiteX28073" y="connsiteY28073"/>
                </a:cxn>
                <a:cxn ang="0">
                  <a:pos x="connsiteX28074" y="connsiteY28074"/>
                </a:cxn>
                <a:cxn ang="0">
                  <a:pos x="connsiteX28075" y="connsiteY28075"/>
                </a:cxn>
                <a:cxn ang="0">
                  <a:pos x="connsiteX28076" y="connsiteY28076"/>
                </a:cxn>
                <a:cxn ang="0">
                  <a:pos x="connsiteX28077" y="connsiteY28077"/>
                </a:cxn>
                <a:cxn ang="0">
                  <a:pos x="connsiteX28078" y="connsiteY28078"/>
                </a:cxn>
                <a:cxn ang="0">
                  <a:pos x="connsiteX28079" y="connsiteY28079"/>
                </a:cxn>
                <a:cxn ang="0">
                  <a:pos x="connsiteX28080" y="connsiteY28080"/>
                </a:cxn>
                <a:cxn ang="0">
                  <a:pos x="connsiteX28081" y="connsiteY28081"/>
                </a:cxn>
                <a:cxn ang="0">
                  <a:pos x="connsiteX28082" y="connsiteY28082"/>
                </a:cxn>
                <a:cxn ang="0">
                  <a:pos x="connsiteX28083" y="connsiteY28083"/>
                </a:cxn>
                <a:cxn ang="0">
                  <a:pos x="connsiteX28084" y="connsiteY28084"/>
                </a:cxn>
                <a:cxn ang="0">
                  <a:pos x="connsiteX28085" y="connsiteY28085"/>
                </a:cxn>
                <a:cxn ang="0">
                  <a:pos x="connsiteX28086" y="connsiteY28086"/>
                </a:cxn>
                <a:cxn ang="0">
                  <a:pos x="connsiteX28087" y="connsiteY28087"/>
                </a:cxn>
                <a:cxn ang="0">
                  <a:pos x="connsiteX28088" y="connsiteY28088"/>
                </a:cxn>
                <a:cxn ang="0">
                  <a:pos x="connsiteX28089" y="connsiteY28089"/>
                </a:cxn>
                <a:cxn ang="0">
                  <a:pos x="connsiteX28090" y="connsiteY28090"/>
                </a:cxn>
                <a:cxn ang="0">
                  <a:pos x="connsiteX28091" y="connsiteY28091"/>
                </a:cxn>
                <a:cxn ang="0">
                  <a:pos x="connsiteX28092" y="connsiteY28092"/>
                </a:cxn>
                <a:cxn ang="0">
                  <a:pos x="connsiteX28093" y="connsiteY28093"/>
                </a:cxn>
                <a:cxn ang="0">
                  <a:pos x="connsiteX28094" y="connsiteY28094"/>
                </a:cxn>
                <a:cxn ang="0">
                  <a:pos x="connsiteX28095" y="connsiteY28095"/>
                </a:cxn>
                <a:cxn ang="0">
                  <a:pos x="connsiteX28096" y="connsiteY28096"/>
                </a:cxn>
                <a:cxn ang="0">
                  <a:pos x="connsiteX28097" y="connsiteY28097"/>
                </a:cxn>
                <a:cxn ang="0">
                  <a:pos x="connsiteX28098" y="connsiteY28098"/>
                </a:cxn>
                <a:cxn ang="0">
                  <a:pos x="connsiteX28099" y="connsiteY28099"/>
                </a:cxn>
                <a:cxn ang="0">
                  <a:pos x="connsiteX28100" y="connsiteY28100"/>
                </a:cxn>
                <a:cxn ang="0">
                  <a:pos x="connsiteX28101" y="connsiteY28101"/>
                </a:cxn>
                <a:cxn ang="0">
                  <a:pos x="connsiteX28102" y="connsiteY28102"/>
                </a:cxn>
                <a:cxn ang="0">
                  <a:pos x="connsiteX28103" y="connsiteY28103"/>
                </a:cxn>
                <a:cxn ang="0">
                  <a:pos x="connsiteX28104" y="connsiteY28104"/>
                </a:cxn>
                <a:cxn ang="0">
                  <a:pos x="connsiteX28105" y="connsiteY28105"/>
                </a:cxn>
                <a:cxn ang="0">
                  <a:pos x="connsiteX28106" y="connsiteY28106"/>
                </a:cxn>
                <a:cxn ang="0">
                  <a:pos x="connsiteX28107" y="connsiteY28107"/>
                </a:cxn>
                <a:cxn ang="0">
                  <a:pos x="connsiteX28108" y="connsiteY28108"/>
                </a:cxn>
                <a:cxn ang="0">
                  <a:pos x="connsiteX28109" y="connsiteY28109"/>
                </a:cxn>
                <a:cxn ang="0">
                  <a:pos x="connsiteX28110" y="connsiteY28110"/>
                </a:cxn>
                <a:cxn ang="0">
                  <a:pos x="connsiteX28111" y="connsiteY28111"/>
                </a:cxn>
                <a:cxn ang="0">
                  <a:pos x="connsiteX28112" y="connsiteY28112"/>
                </a:cxn>
                <a:cxn ang="0">
                  <a:pos x="connsiteX28113" y="connsiteY28113"/>
                </a:cxn>
                <a:cxn ang="0">
                  <a:pos x="connsiteX28114" y="connsiteY28114"/>
                </a:cxn>
                <a:cxn ang="0">
                  <a:pos x="connsiteX28115" y="connsiteY28115"/>
                </a:cxn>
                <a:cxn ang="0">
                  <a:pos x="connsiteX28116" y="connsiteY28116"/>
                </a:cxn>
                <a:cxn ang="0">
                  <a:pos x="connsiteX28117" y="connsiteY28117"/>
                </a:cxn>
                <a:cxn ang="0">
                  <a:pos x="connsiteX28118" y="connsiteY28118"/>
                </a:cxn>
                <a:cxn ang="0">
                  <a:pos x="connsiteX28119" y="connsiteY28119"/>
                </a:cxn>
                <a:cxn ang="0">
                  <a:pos x="connsiteX28120" y="connsiteY28120"/>
                </a:cxn>
                <a:cxn ang="0">
                  <a:pos x="connsiteX28121" y="connsiteY28121"/>
                </a:cxn>
                <a:cxn ang="0">
                  <a:pos x="connsiteX28122" y="connsiteY28122"/>
                </a:cxn>
                <a:cxn ang="0">
                  <a:pos x="connsiteX28123" y="connsiteY28123"/>
                </a:cxn>
                <a:cxn ang="0">
                  <a:pos x="connsiteX28124" y="connsiteY28124"/>
                </a:cxn>
                <a:cxn ang="0">
                  <a:pos x="connsiteX28125" y="connsiteY28125"/>
                </a:cxn>
                <a:cxn ang="0">
                  <a:pos x="connsiteX28126" y="connsiteY28126"/>
                </a:cxn>
                <a:cxn ang="0">
                  <a:pos x="connsiteX28127" y="connsiteY28127"/>
                </a:cxn>
                <a:cxn ang="0">
                  <a:pos x="connsiteX28128" y="connsiteY28128"/>
                </a:cxn>
                <a:cxn ang="0">
                  <a:pos x="connsiteX28129" y="connsiteY28129"/>
                </a:cxn>
                <a:cxn ang="0">
                  <a:pos x="connsiteX28130" y="connsiteY28130"/>
                </a:cxn>
                <a:cxn ang="0">
                  <a:pos x="connsiteX28131" y="connsiteY28131"/>
                </a:cxn>
                <a:cxn ang="0">
                  <a:pos x="connsiteX28132" y="connsiteY28132"/>
                </a:cxn>
                <a:cxn ang="0">
                  <a:pos x="connsiteX28133" y="connsiteY28133"/>
                </a:cxn>
                <a:cxn ang="0">
                  <a:pos x="connsiteX28134" y="connsiteY28134"/>
                </a:cxn>
                <a:cxn ang="0">
                  <a:pos x="connsiteX28135" y="connsiteY28135"/>
                </a:cxn>
                <a:cxn ang="0">
                  <a:pos x="connsiteX28136" y="connsiteY28136"/>
                </a:cxn>
                <a:cxn ang="0">
                  <a:pos x="connsiteX28137" y="connsiteY28137"/>
                </a:cxn>
                <a:cxn ang="0">
                  <a:pos x="connsiteX28138" y="connsiteY28138"/>
                </a:cxn>
                <a:cxn ang="0">
                  <a:pos x="connsiteX28139" y="connsiteY28139"/>
                </a:cxn>
                <a:cxn ang="0">
                  <a:pos x="connsiteX28140" y="connsiteY28140"/>
                </a:cxn>
                <a:cxn ang="0">
                  <a:pos x="connsiteX28141" y="connsiteY28141"/>
                </a:cxn>
                <a:cxn ang="0">
                  <a:pos x="connsiteX28142" y="connsiteY28142"/>
                </a:cxn>
                <a:cxn ang="0">
                  <a:pos x="connsiteX28143" y="connsiteY28143"/>
                </a:cxn>
                <a:cxn ang="0">
                  <a:pos x="connsiteX28144" y="connsiteY28144"/>
                </a:cxn>
                <a:cxn ang="0">
                  <a:pos x="connsiteX28145" y="connsiteY28145"/>
                </a:cxn>
                <a:cxn ang="0">
                  <a:pos x="connsiteX28146" y="connsiteY28146"/>
                </a:cxn>
                <a:cxn ang="0">
                  <a:pos x="connsiteX28147" y="connsiteY28147"/>
                </a:cxn>
                <a:cxn ang="0">
                  <a:pos x="connsiteX28148" y="connsiteY28148"/>
                </a:cxn>
                <a:cxn ang="0">
                  <a:pos x="connsiteX28149" y="connsiteY28149"/>
                </a:cxn>
                <a:cxn ang="0">
                  <a:pos x="connsiteX28150" y="connsiteY28150"/>
                </a:cxn>
                <a:cxn ang="0">
                  <a:pos x="connsiteX28151" y="connsiteY28151"/>
                </a:cxn>
                <a:cxn ang="0">
                  <a:pos x="connsiteX28152" y="connsiteY28152"/>
                </a:cxn>
                <a:cxn ang="0">
                  <a:pos x="connsiteX28153" y="connsiteY28153"/>
                </a:cxn>
                <a:cxn ang="0">
                  <a:pos x="connsiteX28154" y="connsiteY28154"/>
                </a:cxn>
                <a:cxn ang="0">
                  <a:pos x="connsiteX28155" y="connsiteY28155"/>
                </a:cxn>
                <a:cxn ang="0">
                  <a:pos x="connsiteX28156" y="connsiteY28156"/>
                </a:cxn>
                <a:cxn ang="0">
                  <a:pos x="connsiteX28157" y="connsiteY28157"/>
                </a:cxn>
                <a:cxn ang="0">
                  <a:pos x="connsiteX28158" y="connsiteY28158"/>
                </a:cxn>
                <a:cxn ang="0">
                  <a:pos x="connsiteX28159" y="connsiteY28159"/>
                </a:cxn>
                <a:cxn ang="0">
                  <a:pos x="connsiteX28160" y="connsiteY28160"/>
                </a:cxn>
                <a:cxn ang="0">
                  <a:pos x="connsiteX28161" y="connsiteY28161"/>
                </a:cxn>
                <a:cxn ang="0">
                  <a:pos x="connsiteX28162" y="connsiteY28162"/>
                </a:cxn>
                <a:cxn ang="0">
                  <a:pos x="connsiteX28163" y="connsiteY28163"/>
                </a:cxn>
                <a:cxn ang="0">
                  <a:pos x="connsiteX28164" y="connsiteY28164"/>
                </a:cxn>
                <a:cxn ang="0">
                  <a:pos x="connsiteX28165" y="connsiteY28165"/>
                </a:cxn>
                <a:cxn ang="0">
                  <a:pos x="connsiteX28166" y="connsiteY28166"/>
                </a:cxn>
                <a:cxn ang="0">
                  <a:pos x="connsiteX28167" y="connsiteY28167"/>
                </a:cxn>
                <a:cxn ang="0">
                  <a:pos x="connsiteX28168" y="connsiteY28168"/>
                </a:cxn>
                <a:cxn ang="0">
                  <a:pos x="connsiteX28169" y="connsiteY28169"/>
                </a:cxn>
                <a:cxn ang="0">
                  <a:pos x="connsiteX28170" y="connsiteY28170"/>
                </a:cxn>
                <a:cxn ang="0">
                  <a:pos x="connsiteX28171" y="connsiteY28171"/>
                </a:cxn>
                <a:cxn ang="0">
                  <a:pos x="connsiteX28172" y="connsiteY28172"/>
                </a:cxn>
                <a:cxn ang="0">
                  <a:pos x="connsiteX28173" y="connsiteY28173"/>
                </a:cxn>
                <a:cxn ang="0">
                  <a:pos x="connsiteX28174" y="connsiteY28174"/>
                </a:cxn>
                <a:cxn ang="0">
                  <a:pos x="connsiteX28175" y="connsiteY28175"/>
                </a:cxn>
                <a:cxn ang="0">
                  <a:pos x="connsiteX28176" y="connsiteY28176"/>
                </a:cxn>
                <a:cxn ang="0">
                  <a:pos x="connsiteX28177" y="connsiteY28177"/>
                </a:cxn>
                <a:cxn ang="0">
                  <a:pos x="connsiteX28178" y="connsiteY28178"/>
                </a:cxn>
                <a:cxn ang="0">
                  <a:pos x="connsiteX28179" y="connsiteY28179"/>
                </a:cxn>
                <a:cxn ang="0">
                  <a:pos x="connsiteX28180" y="connsiteY28180"/>
                </a:cxn>
                <a:cxn ang="0">
                  <a:pos x="connsiteX28181" y="connsiteY28181"/>
                </a:cxn>
                <a:cxn ang="0">
                  <a:pos x="connsiteX28182" y="connsiteY28182"/>
                </a:cxn>
                <a:cxn ang="0">
                  <a:pos x="connsiteX28183" y="connsiteY28183"/>
                </a:cxn>
                <a:cxn ang="0">
                  <a:pos x="connsiteX28184" y="connsiteY28184"/>
                </a:cxn>
                <a:cxn ang="0">
                  <a:pos x="connsiteX28185" y="connsiteY28185"/>
                </a:cxn>
                <a:cxn ang="0">
                  <a:pos x="connsiteX28186" y="connsiteY28186"/>
                </a:cxn>
                <a:cxn ang="0">
                  <a:pos x="connsiteX28187" y="connsiteY28187"/>
                </a:cxn>
                <a:cxn ang="0">
                  <a:pos x="connsiteX28188" y="connsiteY28188"/>
                </a:cxn>
                <a:cxn ang="0">
                  <a:pos x="connsiteX28189" y="connsiteY28189"/>
                </a:cxn>
                <a:cxn ang="0">
                  <a:pos x="connsiteX28190" y="connsiteY28190"/>
                </a:cxn>
                <a:cxn ang="0">
                  <a:pos x="connsiteX28191" y="connsiteY28191"/>
                </a:cxn>
                <a:cxn ang="0">
                  <a:pos x="connsiteX28192" y="connsiteY28192"/>
                </a:cxn>
                <a:cxn ang="0">
                  <a:pos x="connsiteX28193" y="connsiteY28193"/>
                </a:cxn>
                <a:cxn ang="0">
                  <a:pos x="connsiteX28194" y="connsiteY28194"/>
                </a:cxn>
                <a:cxn ang="0">
                  <a:pos x="connsiteX28195" y="connsiteY28195"/>
                </a:cxn>
                <a:cxn ang="0">
                  <a:pos x="connsiteX28196" y="connsiteY28196"/>
                </a:cxn>
                <a:cxn ang="0">
                  <a:pos x="connsiteX28197" y="connsiteY28197"/>
                </a:cxn>
                <a:cxn ang="0">
                  <a:pos x="connsiteX28198" y="connsiteY28198"/>
                </a:cxn>
                <a:cxn ang="0">
                  <a:pos x="connsiteX28199" y="connsiteY28199"/>
                </a:cxn>
                <a:cxn ang="0">
                  <a:pos x="connsiteX28200" y="connsiteY28200"/>
                </a:cxn>
                <a:cxn ang="0">
                  <a:pos x="connsiteX28201" y="connsiteY28201"/>
                </a:cxn>
                <a:cxn ang="0">
                  <a:pos x="connsiteX28202" y="connsiteY28202"/>
                </a:cxn>
                <a:cxn ang="0">
                  <a:pos x="connsiteX28203" y="connsiteY28203"/>
                </a:cxn>
                <a:cxn ang="0">
                  <a:pos x="connsiteX28204" y="connsiteY28204"/>
                </a:cxn>
                <a:cxn ang="0">
                  <a:pos x="connsiteX28205" y="connsiteY28205"/>
                </a:cxn>
                <a:cxn ang="0">
                  <a:pos x="connsiteX28206" y="connsiteY28206"/>
                </a:cxn>
                <a:cxn ang="0">
                  <a:pos x="connsiteX28207" y="connsiteY28207"/>
                </a:cxn>
                <a:cxn ang="0">
                  <a:pos x="connsiteX28208" y="connsiteY28208"/>
                </a:cxn>
                <a:cxn ang="0">
                  <a:pos x="connsiteX28209" y="connsiteY28209"/>
                </a:cxn>
                <a:cxn ang="0">
                  <a:pos x="connsiteX28210" y="connsiteY28210"/>
                </a:cxn>
                <a:cxn ang="0">
                  <a:pos x="connsiteX28211" y="connsiteY28211"/>
                </a:cxn>
                <a:cxn ang="0">
                  <a:pos x="connsiteX28212" y="connsiteY28212"/>
                </a:cxn>
                <a:cxn ang="0">
                  <a:pos x="connsiteX28213" y="connsiteY28213"/>
                </a:cxn>
                <a:cxn ang="0">
                  <a:pos x="connsiteX28214" y="connsiteY28214"/>
                </a:cxn>
                <a:cxn ang="0">
                  <a:pos x="connsiteX28215" y="connsiteY28215"/>
                </a:cxn>
                <a:cxn ang="0">
                  <a:pos x="connsiteX28216" y="connsiteY28216"/>
                </a:cxn>
                <a:cxn ang="0">
                  <a:pos x="connsiteX28217" y="connsiteY28217"/>
                </a:cxn>
                <a:cxn ang="0">
                  <a:pos x="connsiteX28218" y="connsiteY28218"/>
                </a:cxn>
                <a:cxn ang="0">
                  <a:pos x="connsiteX28219" y="connsiteY28219"/>
                </a:cxn>
                <a:cxn ang="0">
                  <a:pos x="connsiteX28220" y="connsiteY28220"/>
                </a:cxn>
                <a:cxn ang="0">
                  <a:pos x="connsiteX28221" y="connsiteY28221"/>
                </a:cxn>
                <a:cxn ang="0">
                  <a:pos x="connsiteX28222" y="connsiteY28222"/>
                </a:cxn>
                <a:cxn ang="0">
                  <a:pos x="connsiteX28223" y="connsiteY28223"/>
                </a:cxn>
                <a:cxn ang="0">
                  <a:pos x="connsiteX28224" y="connsiteY28224"/>
                </a:cxn>
                <a:cxn ang="0">
                  <a:pos x="connsiteX28225" y="connsiteY28225"/>
                </a:cxn>
                <a:cxn ang="0">
                  <a:pos x="connsiteX28226" y="connsiteY28226"/>
                </a:cxn>
                <a:cxn ang="0">
                  <a:pos x="connsiteX28227" y="connsiteY28227"/>
                </a:cxn>
                <a:cxn ang="0">
                  <a:pos x="connsiteX28228" y="connsiteY28228"/>
                </a:cxn>
                <a:cxn ang="0">
                  <a:pos x="connsiteX28229" y="connsiteY28229"/>
                </a:cxn>
                <a:cxn ang="0">
                  <a:pos x="connsiteX28230" y="connsiteY28230"/>
                </a:cxn>
                <a:cxn ang="0">
                  <a:pos x="connsiteX28231" y="connsiteY28231"/>
                </a:cxn>
                <a:cxn ang="0">
                  <a:pos x="connsiteX28232" y="connsiteY28232"/>
                </a:cxn>
                <a:cxn ang="0">
                  <a:pos x="connsiteX28233" y="connsiteY28233"/>
                </a:cxn>
                <a:cxn ang="0">
                  <a:pos x="connsiteX28234" y="connsiteY28234"/>
                </a:cxn>
                <a:cxn ang="0">
                  <a:pos x="connsiteX28235" y="connsiteY28235"/>
                </a:cxn>
                <a:cxn ang="0">
                  <a:pos x="connsiteX28236" y="connsiteY28236"/>
                </a:cxn>
                <a:cxn ang="0">
                  <a:pos x="connsiteX28237" y="connsiteY28237"/>
                </a:cxn>
                <a:cxn ang="0">
                  <a:pos x="connsiteX28238" y="connsiteY28238"/>
                </a:cxn>
                <a:cxn ang="0">
                  <a:pos x="connsiteX28239" y="connsiteY28239"/>
                </a:cxn>
                <a:cxn ang="0">
                  <a:pos x="connsiteX28240" y="connsiteY28240"/>
                </a:cxn>
                <a:cxn ang="0">
                  <a:pos x="connsiteX28241" y="connsiteY28241"/>
                </a:cxn>
                <a:cxn ang="0">
                  <a:pos x="connsiteX28242" y="connsiteY28242"/>
                </a:cxn>
                <a:cxn ang="0">
                  <a:pos x="connsiteX28243" y="connsiteY28243"/>
                </a:cxn>
                <a:cxn ang="0">
                  <a:pos x="connsiteX28244" y="connsiteY28244"/>
                </a:cxn>
                <a:cxn ang="0">
                  <a:pos x="connsiteX28245" y="connsiteY28245"/>
                </a:cxn>
                <a:cxn ang="0">
                  <a:pos x="connsiteX28246" y="connsiteY28246"/>
                </a:cxn>
                <a:cxn ang="0">
                  <a:pos x="connsiteX28247" y="connsiteY28247"/>
                </a:cxn>
                <a:cxn ang="0">
                  <a:pos x="connsiteX28248" y="connsiteY28248"/>
                </a:cxn>
                <a:cxn ang="0">
                  <a:pos x="connsiteX28249" y="connsiteY28249"/>
                </a:cxn>
                <a:cxn ang="0">
                  <a:pos x="connsiteX28250" y="connsiteY28250"/>
                </a:cxn>
                <a:cxn ang="0">
                  <a:pos x="connsiteX28251" y="connsiteY28251"/>
                </a:cxn>
                <a:cxn ang="0">
                  <a:pos x="connsiteX28252" y="connsiteY28252"/>
                </a:cxn>
                <a:cxn ang="0">
                  <a:pos x="connsiteX28253" y="connsiteY28253"/>
                </a:cxn>
                <a:cxn ang="0">
                  <a:pos x="connsiteX28254" y="connsiteY28254"/>
                </a:cxn>
                <a:cxn ang="0">
                  <a:pos x="connsiteX28255" y="connsiteY28255"/>
                </a:cxn>
                <a:cxn ang="0">
                  <a:pos x="connsiteX28256" y="connsiteY28256"/>
                </a:cxn>
                <a:cxn ang="0">
                  <a:pos x="connsiteX28257" y="connsiteY28257"/>
                </a:cxn>
                <a:cxn ang="0">
                  <a:pos x="connsiteX28258" y="connsiteY28258"/>
                </a:cxn>
                <a:cxn ang="0">
                  <a:pos x="connsiteX28259" y="connsiteY28259"/>
                </a:cxn>
                <a:cxn ang="0">
                  <a:pos x="connsiteX28260" y="connsiteY28260"/>
                </a:cxn>
                <a:cxn ang="0">
                  <a:pos x="connsiteX28261" y="connsiteY28261"/>
                </a:cxn>
                <a:cxn ang="0">
                  <a:pos x="connsiteX28262" y="connsiteY28262"/>
                </a:cxn>
                <a:cxn ang="0">
                  <a:pos x="connsiteX28263" y="connsiteY28263"/>
                </a:cxn>
                <a:cxn ang="0">
                  <a:pos x="connsiteX28264" y="connsiteY28264"/>
                </a:cxn>
                <a:cxn ang="0">
                  <a:pos x="connsiteX28265" y="connsiteY28265"/>
                </a:cxn>
                <a:cxn ang="0">
                  <a:pos x="connsiteX28266" y="connsiteY28266"/>
                </a:cxn>
                <a:cxn ang="0">
                  <a:pos x="connsiteX28267" y="connsiteY28267"/>
                </a:cxn>
                <a:cxn ang="0">
                  <a:pos x="connsiteX28268" y="connsiteY28268"/>
                </a:cxn>
                <a:cxn ang="0">
                  <a:pos x="connsiteX28269" y="connsiteY28269"/>
                </a:cxn>
                <a:cxn ang="0">
                  <a:pos x="connsiteX28270" y="connsiteY28270"/>
                </a:cxn>
                <a:cxn ang="0">
                  <a:pos x="connsiteX28271" y="connsiteY28271"/>
                </a:cxn>
                <a:cxn ang="0">
                  <a:pos x="connsiteX28272" y="connsiteY28272"/>
                </a:cxn>
                <a:cxn ang="0">
                  <a:pos x="connsiteX28273" y="connsiteY28273"/>
                </a:cxn>
                <a:cxn ang="0">
                  <a:pos x="connsiteX28274" y="connsiteY28274"/>
                </a:cxn>
                <a:cxn ang="0">
                  <a:pos x="connsiteX28275" y="connsiteY28275"/>
                </a:cxn>
                <a:cxn ang="0">
                  <a:pos x="connsiteX28276" y="connsiteY28276"/>
                </a:cxn>
                <a:cxn ang="0">
                  <a:pos x="connsiteX28277" y="connsiteY28277"/>
                </a:cxn>
                <a:cxn ang="0">
                  <a:pos x="connsiteX28278" y="connsiteY28278"/>
                </a:cxn>
                <a:cxn ang="0">
                  <a:pos x="connsiteX28279" y="connsiteY28279"/>
                </a:cxn>
                <a:cxn ang="0">
                  <a:pos x="connsiteX28280" y="connsiteY28280"/>
                </a:cxn>
                <a:cxn ang="0">
                  <a:pos x="connsiteX28281" y="connsiteY28281"/>
                </a:cxn>
                <a:cxn ang="0">
                  <a:pos x="connsiteX28282" y="connsiteY28282"/>
                </a:cxn>
                <a:cxn ang="0">
                  <a:pos x="connsiteX28283" y="connsiteY28283"/>
                </a:cxn>
                <a:cxn ang="0">
                  <a:pos x="connsiteX28284" y="connsiteY28284"/>
                </a:cxn>
                <a:cxn ang="0">
                  <a:pos x="connsiteX28285" y="connsiteY28285"/>
                </a:cxn>
                <a:cxn ang="0">
                  <a:pos x="connsiteX28286" y="connsiteY28286"/>
                </a:cxn>
                <a:cxn ang="0">
                  <a:pos x="connsiteX28287" y="connsiteY28287"/>
                </a:cxn>
                <a:cxn ang="0">
                  <a:pos x="connsiteX28288" y="connsiteY28288"/>
                </a:cxn>
                <a:cxn ang="0">
                  <a:pos x="connsiteX28289" y="connsiteY28289"/>
                </a:cxn>
                <a:cxn ang="0">
                  <a:pos x="connsiteX28290" y="connsiteY28290"/>
                </a:cxn>
                <a:cxn ang="0">
                  <a:pos x="connsiteX28291" y="connsiteY28291"/>
                </a:cxn>
                <a:cxn ang="0">
                  <a:pos x="connsiteX28292" y="connsiteY28292"/>
                </a:cxn>
                <a:cxn ang="0">
                  <a:pos x="connsiteX28293" y="connsiteY28293"/>
                </a:cxn>
                <a:cxn ang="0">
                  <a:pos x="connsiteX28294" y="connsiteY28294"/>
                </a:cxn>
                <a:cxn ang="0">
                  <a:pos x="connsiteX28295" y="connsiteY28295"/>
                </a:cxn>
                <a:cxn ang="0">
                  <a:pos x="connsiteX28296" y="connsiteY28296"/>
                </a:cxn>
                <a:cxn ang="0">
                  <a:pos x="connsiteX28297" y="connsiteY28297"/>
                </a:cxn>
                <a:cxn ang="0">
                  <a:pos x="connsiteX28298" y="connsiteY28298"/>
                </a:cxn>
                <a:cxn ang="0">
                  <a:pos x="connsiteX28299" y="connsiteY28299"/>
                </a:cxn>
                <a:cxn ang="0">
                  <a:pos x="connsiteX28300" y="connsiteY28300"/>
                </a:cxn>
                <a:cxn ang="0">
                  <a:pos x="connsiteX28301" y="connsiteY28301"/>
                </a:cxn>
                <a:cxn ang="0">
                  <a:pos x="connsiteX28302" y="connsiteY28302"/>
                </a:cxn>
                <a:cxn ang="0">
                  <a:pos x="connsiteX28303" y="connsiteY28303"/>
                </a:cxn>
                <a:cxn ang="0">
                  <a:pos x="connsiteX28304" y="connsiteY28304"/>
                </a:cxn>
                <a:cxn ang="0">
                  <a:pos x="connsiteX28305" y="connsiteY28305"/>
                </a:cxn>
                <a:cxn ang="0">
                  <a:pos x="connsiteX28306" y="connsiteY28306"/>
                </a:cxn>
                <a:cxn ang="0">
                  <a:pos x="connsiteX28307" y="connsiteY28307"/>
                </a:cxn>
                <a:cxn ang="0">
                  <a:pos x="connsiteX28308" y="connsiteY28308"/>
                </a:cxn>
                <a:cxn ang="0">
                  <a:pos x="connsiteX28309" y="connsiteY28309"/>
                </a:cxn>
                <a:cxn ang="0">
                  <a:pos x="connsiteX28310" y="connsiteY28310"/>
                </a:cxn>
                <a:cxn ang="0">
                  <a:pos x="connsiteX28311" y="connsiteY28311"/>
                </a:cxn>
                <a:cxn ang="0">
                  <a:pos x="connsiteX28312" y="connsiteY28312"/>
                </a:cxn>
                <a:cxn ang="0">
                  <a:pos x="connsiteX28313" y="connsiteY28313"/>
                </a:cxn>
                <a:cxn ang="0">
                  <a:pos x="connsiteX28314" y="connsiteY28314"/>
                </a:cxn>
                <a:cxn ang="0">
                  <a:pos x="connsiteX28315" y="connsiteY28315"/>
                </a:cxn>
                <a:cxn ang="0">
                  <a:pos x="connsiteX28316" y="connsiteY28316"/>
                </a:cxn>
                <a:cxn ang="0">
                  <a:pos x="connsiteX28317" y="connsiteY28317"/>
                </a:cxn>
                <a:cxn ang="0">
                  <a:pos x="connsiteX28318" y="connsiteY28318"/>
                </a:cxn>
                <a:cxn ang="0">
                  <a:pos x="connsiteX28319" y="connsiteY28319"/>
                </a:cxn>
                <a:cxn ang="0">
                  <a:pos x="connsiteX28320" y="connsiteY28320"/>
                </a:cxn>
                <a:cxn ang="0">
                  <a:pos x="connsiteX28321" y="connsiteY28321"/>
                </a:cxn>
                <a:cxn ang="0">
                  <a:pos x="connsiteX28322" y="connsiteY28322"/>
                </a:cxn>
                <a:cxn ang="0">
                  <a:pos x="connsiteX28323" y="connsiteY28323"/>
                </a:cxn>
                <a:cxn ang="0">
                  <a:pos x="connsiteX28324" y="connsiteY28324"/>
                </a:cxn>
                <a:cxn ang="0">
                  <a:pos x="connsiteX28325" y="connsiteY28325"/>
                </a:cxn>
                <a:cxn ang="0">
                  <a:pos x="connsiteX28326" y="connsiteY28326"/>
                </a:cxn>
                <a:cxn ang="0">
                  <a:pos x="connsiteX28327" y="connsiteY28327"/>
                </a:cxn>
                <a:cxn ang="0">
                  <a:pos x="connsiteX28328" y="connsiteY28328"/>
                </a:cxn>
                <a:cxn ang="0">
                  <a:pos x="connsiteX28329" y="connsiteY28329"/>
                </a:cxn>
                <a:cxn ang="0">
                  <a:pos x="connsiteX28330" y="connsiteY28330"/>
                </a:cxn>
                <a:cxn ang="0">
                  <a:pos x="connsiteX28331" y="connsiteY28331"/>
                </a:cxn>
                <a:cxn ang="0">
                  <a:pos x="connsiteX28332" y="connsiteY28332"/>
                </a:cxn>
                <a:cxn ang="0">
                  <a:pos x="connsiteX28333" y="connsiteY28333"/>
                </a:cxn>
                <a:cxn ang="0">
                  <a:pos x="connsiteX28334" y="connsiteY28334"/>
                </a:cxn>
                <a:cxn ang="0">
                  <a:pos x="connsiteX28335" y="connsiteY28335"/>
                </a:cxn>
                <a:cxn ang="0">
                  <a:pos x="connsiteX28336" y="connsiteY28336"/>
                </a:cxn>
                <a:cxn ang="0">
                  <a:pos x="connsiteX28337" y="connsiteY28337"/>
                </a:cxn>
                <a:cxn ang="0">
                  <a:pos x="connsiteX28338" y="connsiteY28338"/>
                </a:cxn>
                <a:cxn ang="0">
                  <a:pos x="connsiteX28339" y="connsiteY28339"/>
                </a:cxn>
                <a:cxn ang="0">
                  <a:pos x="connsiteX28340" y="connsiteY28340"/>
                </a:cxn>
                <a:cxn ang="0">
                  <a:pos x="connsiteX28341" y="connsiteY28341"/>
                </a:cxn>
                <a:cxn ang="0">
                  <a:pos x="connsiteX28342" y="connsiteY28342"/>
                </a:cxn>
                <a:cxn ang="0">
                  <a:pos x="connsiteX28343" y="connsiteY28343"/>
                </a:cxn>
                <a:cxn ang="0">
                  <a:pos x="connsiteX28344" y="connsiteY28344"/>
                </a:cxn>
                <a:cxn ang="0">
                  <a:pos x="connsiteX28345" y="connsiteY28345"/>
                </a:cxn>
                <a:cxn ang="0">
                  <a:pos x="connsiteX28346" y="connsiteY28346"/>
                </a:cxn>
                <a:cxn ang="0">
                  <a:pos x="connsiteX28347" y="connsiteY28347"/>
                </a:cxn>
                <a:cxn ang="0">
                  <a:pos x="connsiteX28348" y="connsiteY28348"/>
                </a:cxn>
                <a:cxn ang="0">
                  <a:pos x="connsiteX28349" y="connsiteY28349"/>
                </a:cxn>
                <a:cxn ang="0">
                  <a:pos x="connsiteX28350" y="connsiteY28350"/>
                </a:cxn>
                <a:cxn ang="0">
                  <a:pos x="connsiteX28351" y="connsiteY28351"/>
                </a:cxn>
                <a:cxn ang="0">
                  <a:pos x="connsiteX28352" y="connsiteY28352"/>
                </a:cxn>
                <a:cxn ang="0">
                  <a:pos x="connsiteX28353" y="connsiteY28353"/>
                </a:cxn>
                <a:cxn ang="0">
                  <a:pos x="connsiteX28354" y="connsiteY28354"/>
                </a:cxn>
                <a:cxn ang="0">
                  <a:pos x="connsiteX28355" y="connsiteY28355"/>
                </a:cxn>
                <a:cxn ang="0">
                  <a:pos x="connsiteX28356" y="connsiteY28356"/>
                </a:cxn>
                <a:cxn ang="0">
                  <a:pos x="connsiteX28357" y="connsiteY28357"/>
                </a:cxn>
                <a:cxn ang="0">
                  <a:pos x="connsiteX28358" y="connsiteY28358"/>
                </a:cxn>
                <a:cxn ang="0">
                  <a:pos x="connsiteX28359" y="connsiteY28359"/>
                </a:cxn>
                <a:cxn ang="0">
                  <a:pos x="connsiteX28360" y="connsiteY28360"/>
                </a:cxn>
                <a:cxn ang="0">
                  <a:pos x="connsiteX28361" y="connsiteY28361"/>
                </a:cxn>
                <a:cxn ang="0">
                  <a:pos x="connsiteX28362" y="connsiteY28362"/>
                </a:cxn>
                <a:cxn ang="0">
                  <a:pos x="connsiteX28363" y="connsiteY28363"/>
                </a:cxn>
                <a:cxn ang="0">
                  <a:pos x="connsiteX28364" y="connsiteY28364"/>
                </a:cxn>
                <a:cxn ang="0">
                  <a:pos x="connsiteX28365" y="connsiteY28365"/>
                </a:cxn>
                <a:cxn ang="0">
                  <a:pos x="connsiteX28366" y="connsiteY28366"/>
                </a:cxn>
                <a:cxn ang="0">
                  <a:pos x="connsiteX28367" y="connsiteY28367"/>
                </a:cxn>
                <a:cxn ang="0">
                  <a:pos x="connsiteX28368" y="connsiteY28368"/>
                </a:cxn>
                <a:cxn ang="0">
                  <a:pos x="connsiteX28369" y="connsiteY28369"/>
                </a:cxn>
                <a:cxn ang="0">
                  <a:pos x="connsiteX28370" y="connsiteY28370"/>
                </a:cxn>
                <a:cxn ang="0">
                  <a:pos x="connsiteX28371" y="connsiteY28371"/>
                </a:cxn>
                <a:cxn ang="0">
                  <a:pos x="connsiteX28372" y="connsiteY28372"/>
                </a:cxn>
                <a:cxn ang="0">
                  <a:pos x="connsiteX28373" y="connsiteY28373"/>
                </a:cxn>
                <a:cxn ang="0">
                  <a:pos x="connsiteX28374" y="connsiteY28374"/>
                </a:cxn>
                <a:cxn ang="0">
                  <a:pos x="connsiteX28375" y="connsiteY28375"/>
                </a:cxn>
                <a:cxn ang="0">
                  <a:pos x="connsiteX28376" y="connsiteY28376"/>
                </a:cxn>
                <a:cxn ang="0">
                  <a:pos x="connsiteX28377" y="connsiteY28377"/>
                </a:cxn>
                <a:cxn ang="0">
                  <a:pos x="connsiteX28378" y="connsiteY28378"/>
                </a:cxn>
                <a:cxn ang="0">
                  <a:pos x="connsiteX28379" y="connsiteY28379"/>
                </a:cxn>
                <a:cxn ang="0">
                  <a:pos x="connsiteX28380" y="connsiteY28380"/>
                </a:cxn>
                <a:cxn ang="0">
                  <a:pos x="connsiteX28381" y="connsiteY28381"/>
                </a:cxn>
                <a:cxn ang="0">
                  <a:pos x="connsiteX28382" y="connsiteY28382"/>
                </a:cxn>
                <a:cxn ang="0">
                  <a:pos x="connsiteX28383" y="connsiteY28383"/>
                </a:cxn>
                <a:cxn ang="0">
                  <a:pos x="connsiteX28384" y="connsiteY28384"/>
                </a:cxn>
                <a:cxn ang="0">
                  <a:pos x="connsiteX28385" y="connsiteY28385"/>
                </a:cxn>
                <a:cxn ang="0">
                  <a:pos x="connsiteX28386" y="connsiteY28386"/>
                </a:cxn>
                <a:cxn ang="0">
                  <a:pos x="connsiteX28387" y="connsiteY28387"/>
                </a:cxn>
                <a:cxn ang="0">
                  <a:pos x="connsiteX28388" y="connsiteY28388"/>
                </a:cxn>
                <a:cxn ang="0">
                  <a:pos x="connsiteX28389" y="connsiteY28389"/>
                </a:cxn>
                <a:cxn ang="0">
                  <a:pos x="connsiteX28390" y="connsiteY28390"/>
                </a:cxn>
                <a:cxn ang="0">
                  <a:pos x="connsiteX28391" y="connsiteY28391"/>
                </a:cxn>
                <a:cxn ang="0">
                  <a:pos x="connsiteX28392" y="connsiteY28392"/>
                </a:cxn>
                <a:cxn ang="0">
                  <a:pos x="connsiteX28393" y="connsiteY28393"/>
                </a:cxn>
                <a:cxn ang="0">
                  <a:pos x="connsiteX28394" y="connsiteY28394"/>
                </a:cxn>
                <a:cxn ang="0">
                  <a:pos x="connsiteX28395" y="connsiteY28395"/>
                </a:cxn>
                <a:cxn ang="0">
                  <a:pos x="connsiteX28396" y="connsiteY28396"/>
                </a:cxn>
                <a:cxn ang="0">
                  <a:pos x="connsiteX28397" y="connsiteY28397"/>
                </a:cxn>
                <a:cxn ang="0">
                  <a:pos x="connsiteX28398" y="connsiteY28398"/>
                </a:cxn>
                <a:cxn ang="0">
                  <a:pos x="connsiteX28399" y="connsiteY28399"/>
                </a:cxn>
                <a:cxn ang="0">
                  <a:pos x="connsiteX28400" y="connsiteY28400"/>
                </a:cxn>
                <a:cxn ang="0">
                  <a:pos x="connsiteX28401" y="connsiteY28401"/>
                </a:cxn>
                <a:cxn ang="0">
                  <a:pos x="connsiteX28402" y="connsiteY28402"/>
                </a:cxn>
                <a:cxn ang="0">
                  <a:pos x="connsiteX28403" y="connsiteY28403"/>
                </a:cxn>
                <a:cxn ang="0">
                  <a:pos x="connsiteX28404" y="connsiteY28404"/>
                </a:cxn>
                <a:cxn ang="0">
                  <a:pos x="connsiteX28405" y="connsiteY28405"/>
                </a:cxn>
                <a:cxn ang="0">
                  <a:pos x="connsiteX28406" y="connsiteY28406"/>
                </a:cxn>
                <a:cxn ang="0">
                  <a:pos x="connsiteX28407" y="connsiteY28407"/>
                </a:cxn>
                <a:cxn ang="0">
                  <a:pos x="connsiteX28408" y="connsiteY28408"/>
                </a:cxn>
                <a:cxn ang="0">
                  <a:pos x="connsiteX28409" y="connsiteY28409"/>
                </a:cxn>
                <a:cxn ang="0">
                  <a:pos x="connsiteX28410" y="connsiteY28410"/>
                </a:cxn>
                <a:cxn ang="0">
                  <a:pos x="connsiteX28411" y="connsiteY28411"/>
                </a:cxn>
                <a:cxn ang="0">
                  <a:pos x="connsiteX28412" y="connsiteY28412"/>
                </a:cxn>
                <a:cxn ang="0">
                  <a:pos x="connsiteX28413" y="connsiteY28413"/>
                </a:cxn>
                <a:cxn ang="0">
                  <a:pos x="connsiteX28414" y="connsiteY28414"/>
                </a:cxn>
                <a:cxn ang="0">
                  <a:pos x="connsiteX28415" y="connsiteY28415"/>
                </a:cxn>
                <a:cxn ang="0">
                  <a:pos x="connsiteX28416" y="connsiteY28416"/>
                </a:cxn>
                <a:cxn ang="0">
                  <a:pos x="connsiteX28417" y="connsiteY28417"/>
                </a:cxn>
                <a:cxn ang="0">
                  <a:pos x="connsiteX28418" y="connsiteY28418"/>
                </a:cxn>
                <a:cxn ang="0">
                  <a:pos x="connsiteX28419" y="connsiteY28419"/>
                </a:cxn>
                <a:cxn ang="0">
                  <a:pos x="connsiteX28420" y="connsiteY28420"/>
                </a:cxn>
                <a:cxn ang="0">
                  <a:pos x="connsiteX28421" y="connsiteY28421"/>
                </a:cxn>
                <a:cxn ang="0">
                  <a:pos x="connsiteX28422" y="connsiteY28422"/>
                </a:cxn>
                <a:cxn ang="0">
                  <a:pos x="connsiteX28423" y="connsiteY28423"/>
                </a:cxn>
                <a:cxn ang="0">
                  <a:pos x="connsiteX28424" y="connsiteY28424"/>
                </a:cxn>
                <a:cxn ang="0">
                  <a:pos x="connsiteX28425" y="connsiteY28425"/>
                </a:cxn>
                <a:cxn ang="0">
                  <a:pos x="connsiteX28426" y="connsiteY28426"/>
                </a:cxn>
                <a:cxn ang="0">
                  <a:pos x="connsiteX28427" y="connsiteY28427"/>
                </a:cxn>
                <a:cxn ang="0">
                  <a:pos x="connsiteX28428" y="connsiteY28428"/>
                </a:cxn>
                <a:cxn ang="0">
                  <a:pos x="connsiteX28429" y="connsiteY28429"/>
                </a:cxn>
                <a:cxn ang="0">
                  <a:pos x="connsiteX28430" y="connsiteY28430"/>
                </a:cxn>
                <a:cxn ang="0">
                  <a:pos x="connsiteX28431" y="connsiteY28431"/>
                </a:cxn>
                <a:cxn ang="0">
                  <a:pos x="connsiteX28432" y="connsiteY28432"/>
                </a:cxn>
                <a:cxn ang="0">
                  <a:pos x="connsiteX28433" y="connsiteY28433"/>
                </a:cxn>
                <a:cxn ang="0">
                  <a:pos x="connsiteX28434" y="connsiteY28434"/>
                </a:cxn>
                <a:cxn ang="0">
                  <a:pos x="connsiteX28435" y="connsiteY28435"/>
                </a:cxn>
                <a:cxn ang="0">
                  <a:pos x="connsiteX28436" y="connsiteY28436"/>
                </a:cxn>
                <a:cxn ang="0">
                  <a:pos x="connsiteX28437" y="connsiteY28437"/>
                </a:cxn>
                <a:cxn ang="0">
                  <a:pos x="connsiteX28438" y="connsiteY28438"/>
                </a:cxn>
                <a:cxn ang="0">
                  <a:pos x="connsiteX28439" y="connsiteY28439"/>
                </a:cxn>
                <a:cxn ang="0">
                  <a:pos x="connsiteX28440" y="connsiteY28440"/>
                </a:cxn>
                <a:cxn ang="0">
                  <a:pos x="connsiteX28441" y="connsiteY28441"/>
                </a:cxn>
                <a:cxn ang="0">
                  <a:pos x="connsiteX28442" y="connsiteY28442"/>
                </a:cxn>
                <a:cxn ang="0">
                  <a:pos x="connsiteX28443" y="connsiteY28443"/>
                </a:cxn>
                <a:cxn ang="0">
                  <a:pos x="connsiteX28444" y="connsiteY28444"/>
                </a:cxn>
                <a:cxn ang="0">
                  <a:pos x="connsiteX28445" y="connsiteY28445"/>
                </a:cxn>
                <a:cxn ang="0">
                  <a:pos x="connsiteX28446" y="connsiteY28446"/>
                </a:cxn>
                <a:cxn ang="0">
                  <a:pos x="connsiteX28447" y="connsiteY28447"/>
                </a:cxn>
                <a:cxn ang="0">
                  <a:pos x="connsiteX28448" y="connsiteY28448"/>
                </a:cxn>
                <a:cxn ang="0">
                  <a:pos x="connsiteX28449" y="connsiteY28449"/>
                </a:cxn>
                <a:cxn ang="0">
                  <a:pos x="connsiteX28450" y="connsiteY28450"/>
                </a:cxn>
                <a:cxn ang="0">
                  <a:pos x="connsiteX28451" y="connsiteY28451"/>
                </a:cxn>
                <a:cxn ang="0">
                  <a:pos x="connsiteX28452" y="connsiteY28452"/>
                </a:cxn>
                <a:cxn ang="0">
                  <a:pos x="connsiteX28453" y="connsiteY28453"/>
                </a:cxn>
                <a:cxn ang="0">
                  <a:pos x="connsiteX28454" y="connsiteY28454"/>
                </a:cxn>
                <a:cxn ang="0">
                  <a:pos x="connsiteX28455" y="connsiteY28455"/>
                </a:cxn>
                <a:cxn ang="0">
                  <a:pos x="connsiteX28456" y="connsiteY28456"/>
                </a:cxn>
                <a:cxn ang="0">
                  <a:pos x="connsiteX28457" y="connsiteY28457"/>
                </a:cxn>
                <a:cxn ang="0">
                  <a:pos x="connsiteX28458" y="connsiteY28458"/>
                </a:cxn>
                <a:cxn ang="0">
                  <a:pos x="connsiteX28459" y="connsiteY28459"/>
                </a:cxn>
                <a:cxn ang="0">
                  <a:pos x="connsiteX28460" y="connsiteY28460"/>
                </a:cxn>
                <a:cxn ang="0">
                  <a:pos x="connsiteX28461" y="connsiteY28461"/>
                </a:cxn>
                <a:cxn ang="0">
                  <a:pos x="connsiteX28462" y="connsiteY28462"/>
                </a:cxn>
                <a:cxn ang="0">
                  <a:pos x="connsiteX28463" y="connsiteY28463"/>
                </a:cxn>
                <a:cxn ang="0">
                  <a:pos x="connsiteX28464" y="connsiteY28464"/>
                </a:cxn>
                <a:cxn ang="0">
                  <a:pos x="connsiteX28465" y="connsiteY28465"/>
                </a:cxn>
                <a:cxn ang="0">
                  <a:pos x="connsiteX28466" y="connsiteY28466"/>
                </a:cxn>
                <a:cxn ang="0">
                  <a:pos x="connsiteX28467" y="connsiteY28467"/>
                </a:cxn>
                <a:cxn ang="0">
                  <a:pos x="connsiteX28468" y="connsiteY28468"/>
                </a:cxn>
                <a:cxn ang="0">
                  <a:pos x="connsiteX28469" y="connsiteY28469"/>
                </a:cxn>
                <a:cxn ang="0">
                  <a:pos x="connsiteX28470" y="connsiteY28470"/>
                </a:cxn>
                <a:cxn ang="0">
                  <a:pos x="connsiteX28471" y="connsiteY28471"/>
                </a:cxn>
                <a:cxn ang="0">
                  <a:pos x="connsiteX28472" y="connsiteY28472"/>
                </a:cxn>
                <a:cxn ang="0">
                  <a:pos x="connsiteX28473" y="connsiteY28473"/>
                </a:cxn>
                <a:cxn ang="0">
                  <a:pos x="connsiteX28474" y="connsiteY28474"/>
                </a:cxn>
                <a:cxn ang="0">
                  <a:pos x="connsiteX28475" y="connsiteY28475"/>
                </a:cxn>
                <a:cxn ang="0">
                  <a:pos x="connsiteX28476" y="connsiteY28476"/>
                </a:cxn>
                <a:cxn ang="0">
                  <a:pos x="connsiteX28477" y="connsiteY28477"/>
                </a:cxn>
                <a:cxn ang="0">
                  <a:pos x="connsiteX28478" y="connsiteY28478"/>
                </a:cxn>
                <a:cxn ang="0">
                  <a:pos x="connsiteX28479" y="connsiteY28479"/>
                </a:cxn>
                <a:cxn ang="0">
                  <a:pos x="connsiteX28480" y="connsiteY28480"/>
                </a:cxn>
                <a:cxn ang="0">
                  <a:pos x="connsiteX28481" y="connsiteY28481"/>
                </a:cxn>
                <a:cxn ang="0">
                  <a:pos x="connsiteX28482" y="connsiteY28482"/>
                </a:cxn>
                <a:cxn ang="0">
                  <a:pos x="connsiteX28483" y="connsiteY28483"/>
                </a:cxn>
                <a:cxn ang="0">
                  <a:pos x="connsiteX28484" y="connsiteY28484"/>
                </a:cxn>
                <a:cxn ang="0">
                  <a:pos x="connsiteX28485" y="connsiteY28485"/>
                </a:cxn>
                <a:cxn ang="0">
                  <a:pos x="connsiteX28486" y="connsiteY28486"/>
                </a:cxn>
                <a:cxn ang="0">
                  <a:pos x="connsiteX28487" y="connsiteY28487"/>
                </a:cxn>
                <a:cxn ang="0">
                  <a:pos x="connsiteX28488" y="connsiteY28488"/>
                </a:cxn>
                <a:cxn ang="0">
                  <a:pos x="connsiteX28489" y="connsiteY28489"/>
                </a:cxn>
                <a:cxn ang="0">
                  <a:pos x="connsiteX28490" y="connsiteY28490"/>
                </a:cxn>
                <a:cxn ang="0">
                  <a:pos x="connsiteX28491" y="connsiteY28491"/>
                </a:cxn>
                <a:cxn ang="0">
                  <a:pos x="connsiteX28492" y="connsiteY28492"/>
                </a:cxn>
                <a:cxn ang="0">
                  <a:pos x="connsiteX28493" y="connsiteY28493"/>
                </a:cxn>
                <a:cxn ang="0">
                  <a:pos x="connsiteX28494" y="connsiteY28494"/>
                </a:cxn>
                <a:cxn ang="0">
                  <a:pos x="connsiteX28495" y="connsiteY28495"/>
                </a:cxn>
                <a:cxn ang="0">
                  <a:pos x="connsiteX28496" y="connsiteY28496"/>
                </a:cxn>
                <a:cxn ang="0">
                  <a:pos x="connsiteX28497" y="connsiteY28497"/>
                </a:cxn>
                <a:cxn ang="0">
                  <a:pos x="connsiteX28498" y="connsiteY28498"/>
                </a:cxn>
                <a:cxn ang="0">
                  <a:pos x="connsiteX28499" y="connsiteY28499"/>
                </a:cxn>
                <a:cxn ang="0">
                  <a:pos x="connsiteX28500" y="connsiteY28500"/>
                </a:cxn>
                <a:cxn ang="0">
                  <a:pos x="connsiteX28501" y="connsiteY28501"/>
                </a:cxn>
                <a:cxn ang="0">
                  <a:pos x="connsiteX28502" y="connsiteY28502"/>
                </a:cxn>
                <a:cxn ang="0">
                  <a:pos x="connsiteX28503" y="connsiteY28503"/>
                </a:cxn>
                <a:cxn ang="0">
                  <a:pos x="connsiteX28504" y="connsiteY28504"/>
                </a:cxn>
                <a:cxn ang="0">
                  <a:pos x="connsiteX28505" y="connsiteY28505"/>
                </a:cxn>
                <a:cxn ang="0">
                  <a:pos x="connsiteX28506" y="connsiteY28506"/>
                </a:cxn>
                <a:cxn ang="0">
                  <a:pos x="connsiteX28507" y="connsiteY28507"/>
                </a:cxn>
                <a:cxn ang="0">
                  <a:pos x="connsiteX28508" y="connsiteY28508"/>
                </a:cxn>
                <a:cxn ang="0">
                  <a:pos x="connsiteX28509" y="connsiteY28509"/>
                </a:cxn>
                <a:cxn ang="0">
                  <a:pos x="connsiteX28510" y="connsiteY28510"/>
                </a:cxn>
                <a:cxn ang="0">
                  <a:pos x="connsiteX28511" y="connsiteY28511"/>
                </a:cxn>
                <a:cxn ang="0">
                  <a:pos x="connsiteX28512" y="connsiteY28512"/>
                </a:cxn>
                <a:cxn ang="0">
                  <a:pos x="connsiteX28513" y="connsiteY28513"/>
                </a:cxn>
                <a:cxn ang="0">
                  <a:pos x="connsiteX28514" y="connsiteY28514"/>
                </a:cxn>
                <a:cxn ang="0">
                  <a:pos x="connsiteX28515" y="connsiteY28515"/>
                </a:cxn>
                <a:cxn ang="0">
                  <a:pos x="connsiteX28516" y="connsiteY28516"/>
                </a:cxn>
                <a:cxn ang="0">
                  <a:pos x="connsiteX28517" y="connsiteY28517"/>
                </a:cxn>
                <a:cxn ang="0">
                  <a:pos x="connsiteX28518" y="connsiteY28518"/>
                </a:cxn>
                <a:cxn ang="0">
                  <a:pos x="connsiteX28519" y="connsiteY28519"/>
                </a:cxn>
                <a:cxn ang="0">
                  <a:pos x="connsiteX28520" y="connsiteY28520"/>
                </a:cxn>
                <a:cxn ang="0">
                  <a:pos x="connsiteX28521" y="connsiteY28521"/>
                </a:cxn>
                <a:cxn ang="0">
                  <a:pos x="connsiteX28522" y="connsiteY28522"/>
                </a:cxn>
                <a:cxn ang="0">
                  <a:pos x="connsiteX28523" y="connsiteY28523"/>
                </a:cxn>
                <a:cxn ang="0">
                  <a:pos x="connsiteX28524" y="connsiteY28524"/>
                </a:cxn>
                <a:cxn ang="0">
                  <a:pos x="connsiteX28525" y="connsiteY28525"/>
                </a:cxn>
                <a:cxn ang="0">
                  <a:pos x="connsiteX28526" y="connsiteY28526"/>
                </a:cxn>
                <a:cxn ang="0">
                  <a:pos x="connsiteX28527" y="connsiteY28527"/>
                </a:cxn>
                <a:cxn ang="0">
                  <a:pos x="connsiteX28528" y="connsiteY28528"/>
                </a:cxn>
                <a:cxn ang="0">
                  <a:pos x="connsiteX28529" y="connsiteY28529"/>
                </a:cxn>
                <a:cxn ang="0">
                  <a:pos x="connsiteX28530" y="connsiteY28530"/>
                </a:cxn>
                <a:cxn ang="0">
                  <a:pos x="connsiteX28531" y="connsiteY28531"/>
                </a:cxn>
                <a:cxn ang="0">
                  <a:pos x="connsiteX28532" y="connsiteY28532"/>
                </a:cxn>
                <a:cxn ang="0">
                  <a:pos x="connsiteX28533" y="connsiteY28533"/>
                </a:cxn>
                <a:cxn ang="0">
                  <a:pos x="connsiteX28534" y="connsiteY28534"/>
                </a:cxn>
                <a:cxn ang="0">
                  <a:pos x="connsiteX28535" y="connsiteY28535"/>
                </a:cxn>
                <a:cxn ang="0">
                  <a:pos x="connsiteX28536" y="connsiteY28536"/>
                </a:cxn>
                <a:cxn ang="0">
                  <a:pos x="connsiteX28537" y="connsiteY28537"/>
                </a:cxn>
                <a:cxn ang="0">
                  <a:pos x="connsiteX28538" y="connsiteY28538"/>
                </a:cxn>
                <a:cxn ang="0">
                  <a:pos x="connsiteX28539" y="connsiteY28539"/>
                </a:cxn>
                <a:cxn ang="0">
                  <a:pos x="connsiteX28540" y="connsiteY28540"/>
                </a:cxn>
                <a:cxn ang="0">
                  <a:pos x="connsiteX28541" y="connsiteY28541"/>
                </a:cxn>
                <a:cxn ang="0">
                  <a:pos x="connsiteX28542" y="connsiteY28542"/>
                </a:cxn>
                <a:cxn ang="0">
                  <a:pos x="connsiteX28543" y="connsiteY28543"/>
                </a:cxn>
                <a:cxn ang="0">
                  <a:pos x="connsiteX28544" y="connsiteY28544"/>
                </a:cxn>
                <a:cxn ang="0">
                  <a:pos x="connsiteX28545" y="connsiteY28545"/>
                </a:cxn>
                <a:cxn ang="0">
                  <a:pos x="connsiteX28546" y="connsiteY28546"/>
                </a:cxn>
                <a:cxn ang="0">
                  <a:pos x="connsiteX28547" y="connsiteY28547"/>
                </a:cxn>
                <a:cxn ang="0">
                  <a:pos x="connsiteX28548" y="connsiteY28548"/>
                </a:cxn>
                <a:cxn ang="0">
                  <a:pos x="connsiteX28549" y="connsiteY28549"/>
                </a:cxn>
                <a:cxn ang="0">
                  <a:pos x="connsiteX28550" y="connsiteY28550"/>
                </a:cxn>
                <a:cxn ang="0">
                  <a:pos x="connsiteX28551" y="connsiteY28551"/>
                </a:cxn>
                <a:cxn ang="0">
                  <a:pos x="connsiteX28552" y="connsiteY28552"/>
                </a:cxn>
                <a:cxn ang="0">
                  <a:pos x="connsiteX28553" y="connsiteY28553"/>
                </a:cxn>
                <a:cxn ang="0">
                  <a:pos x="connsiteX28554" y="connsiteY28554"/>
                </a:cxn>
                <a:cxn ang="0">
                  <a:pos x="connsiteX28555" y="connsiteY28555"/>
                </a:cxn>
                <a:cxn ang="0">
                  <a:pos x="connsiteX28556" y="connsiteY28556"/>
                </a:cxn>
                <a:cxn ang="0">
                  <a:pos x="connsiteX28557" y="connsiteY28557"/>
                </a:cxn>
                <a:cxn ang="0">
                  <a:pos x="connsiteX28558" y="connsiteY28558"/>
                </a:cxn>
                <a:cxn ang="0">
                  <a:pos x="connsiteX28559" y="connsiteY28559"/>
                </a:cxn>
                <a:cxn ang="0">
                  <a:pos x="connsiteX28560" y="connsiteY28560"/>
                </a:cxn>
                <a:cxn ang="0">
                  <a:pos x="connsiteX28561" y="connsiteY28561"/>
                </a:cxn>
                <a:cxn ang="0">
                  <a:pos x="connsiteX28562" y="connsiteY28562"/>
                </a:cxn>
                <a:cxn ang="0">
                  <a:pos x="connsiteX28563" y="connsiteY28563"/>
                </a:cxn>
                <a:cxn ang="0">
                  <a:pos x="connsiteX28564" y="connsiteY28564"/>
                </a:cxn>
                <a:cxn ang="0">
                  <a:pos x="connsiteX28565" y="connsiteY28565"/>
                </a:cxn>
                <a:cxn ang="0">
                  <a:pos x="connsiteX28566" y="connsiteY28566"/>
                </a:cxn>
                <a:cxn ang="0">
                  <a:pos x="connsiteX28567" y="connsiteY28567"/>
                </a:cxn>
                <a:cxn ang="0">
                  <a:pos x="connsiteX28568" y="connsiteY28568"/>
                </a:cxn>
                <a:cxn ang="0">
                  <a:pos x="connsiteX28569" y="connsiteY28569"/>
                </a:cxn>
                <a:cxn ang="0">
                  <a:pos x="connsiteX28570" y="connsiteY28570"/>
                </a:cxn>
                <a:cxn ang="0">
                  <a:pos x="connsiteX28571" y="connsiteY28571"/>
                </a:cxn>
                <a:cxn ang="0">
                  <a:pos x="connsiteX28572" y="connsiteY28572"/>
                </a:cxn>
                <a:cxn ang="0">
                  <a:pos x="connsiteX28573" y="connsiteY28573"/>
                </a:cxn>
                <a:cxn ang="0">
                  <a:pos x="connsiteX28574" y="connsiteY28574"/>
                </a:cxn>
                <a:cxn ang="0">
                  <a:pos x="connsiteX28575" y="connsiteY28575"/>
                </a:cxn>
                <a:cxn ang="0">
                  <a:pos x="connsiteX28576" y="connsiteY28576"/>
                </a:cxn>
                <a:cxn ang="0">
                  <a:pos x="connsiteX28577" y="connsiteY28577"/>
                </a:cxn>
                <a:cxn ang="0">
                  <a:pos x="connsiteX28578" y="connsiteY28578"/>
                </a:cxn>
                <a:cxn ang="0">
                  <a:pos x="connsiteX28579" y="connsiteY28579"/>
                </a:cxn>
                <a:cxn ang="0">
                  <a:pos x="connsiteX28580" y="connsiteY28580"/>
                </a:cxn>
                <a:cxn ang="0">
                  <a:pos x="connsiteX28581" y="connsiteY28581"/>
                </a:cxn>
                <a:cxn ang="0">
                  <a:pos x="connsiteX28582" y="connsiteY28582"/>
                </a:cxn>
                <a:cxn ang="0">
                  <a:pos x="connsiteX28583" y="connsiteY28583"/>
                </a:cxn>
                <a:cxn ang="0">
                  <a:pos x="connsiteX28584" y="connsiteY28584"/>
                </a:cxn>
                <a:cxn ang="0">
                  <a:pos x="connsiteX28585" y="connsiteY28585"/>
                </a:cxn>
                <a:cxn ang="0">
                  <a:pos x="connsiteX28586" y="connsiteY28586"/>
                </a:cxn>
                <a:cxn ang="0">
                  <a:pos x="connsiteX28587" y="connsiteY28587"/>
                </a:cxn>
                <a:cxn ang="0">
                  <a:pos x="connsiteX28588" y="connsiteY28588"/>
                </a:cxn>
                <a:cxn ang="0">
                  <a:pos x="connsiteX28589" y="connsiteY28589"/>
                </a:cxn>
                <a:cxn ang="0">
                  <a:pos x="connsiteX28590" y="connsiteY28590"/>
                </a:cxn>
                <a:cxn ang="0">
                  <a:pos x="connsiteX28591" y="connsiteY28591"/>
                </a:cxn>
                <a:cxn ang="0">
                  <a:pos x="connsiteX28592" y="connsiteY28592"/>
                </a:cxn>
                <a:cxn ang="0">
                  <a:pos x="connsiteX28593" y="connsiteY28593"/>
                </a:cxn>
                <a:cxn ang="0">
                  <a:pos x="connsiteX28594" y="connsiteY28594"/>
                </a:cxn>
                <a:cxn ang="0">
                  <a:pos x="connsiteX28595" y="connsiteY28595"/>
                </a:cxn>
                <a:cxn ang="0">
                  <a:pos x="connsiteX28596" y="connsiteY28596"/>
                </a:cxn>
                <a:cxn ang="0">
                  <a:pos x="connsiteX28597" y="connsiteY28597"/>
                </a:cxn>
                <a:cxn ang="0">
                  <a:pos x="connsiteX28598" y="connsiteY28598"/>
                </a:cxn>
                <a:cxn ang="0">
                  <a:pos x="connsiteX28599" y="connsiteY28599"/>
                </a:cxn>
                <a:cxn ang="0">
                  <a:pos x="connsiteX28600" y="connsiteY28600"/>
                </a:cxn>
                <a:cxn ang="0">
                  <a:pos x="connsiteX28601" y="connsiteY28601"/>
                </a:cxn>
                <a:cxn ang="0">
                  <a:pos x="connsiteX28602" y="connsiteY28602"/>
                </a:cxn>
                <a:cxn ang="0">
                  <a:pos x="connsiteX28603" y="connsiteY28603"/>
                </a:cxn>
                <a:cxn ang="0">
                  <a:pos x="connsiteX28604" y="connsiteY28604"/>
                </a:cxn>
                <a:cxn ang="0">
                  <a:pos x="connsiteX28605" y="connsiteY28605"/>
                </a:cxn>
                <a:cxn ang="0">
                  <a:pos x="connsiteX28606" y="connsiteY28606"/>
                </a:cxn>
                <a:cxn ang="0">
                  <a:pos x="connsiteX28607" y="connsiteY28607"/>
                </a:cxn>
                <a:cxn ang="0">
                  <a:pos x="connsiteX28608" y="connsiteY28608"/>
                </a:cxn>
                <a:cxn ang="0">
                  <a:pos x="connsiteX28609" y="connsiteY28609"/>
                </a:cxn>
                <a:cxn ang="0">
                  <a:pos x="connsiteX28610" y="connsiteY28610"/>
                </a:cxn>
                <a:cxn ang="0">
                  <a:pos x="connsiteX28611" y="connsiteY28611"/>
                </a:cxn>
                <a:cxn ang="0">
                  <a:pos x="connsiteX28612" y="connsiteY28612"/>
                </a:cxn>
                <a:cxn ang="0">
                  <a:pos x="connsiteX28613" y="connsiteY28613"/>
                </a:cxn>
                <a:cxn ang="0">
                  <a:pos x="connsiteX28614" y="connsiteY28614"/>
                </a:cxn>
                <a:cxn ang="0">
                  <a:pos x="connsiteX28615" y="connsiteY28615"/>
                </a:cxn>
                <a:cxn ang="0">
                  <a:pos x="connsiteX28616" y="connsiteY28616"/>
                </a:cxn>
                <a:cxn ang="0">
                  <a:pos x="connsiteX28617" y="connsiteY28617"/>
                </a:cxn>
                <a:cxn ang="0">
                  <a:pos x="connsiteX28618" y="connsiteY28618"/>
                </a:cxn>
                <a:cxn ang="0">
                  <a:pos x="connsiteX28619" y="connsiteY28619"/>
                </a:cxn>
                <a:cxn ang="0">
                  <a:pos x="connsiteX28620" y="connsiteY28620"/>
                </a:cxn>
                <a:cxn ang="0">
                  <a:pos x="connsiteX28621" y="connsiteY28621"/>
                </a:cxn>
                <a:cxn ang="0">
                  <a:pos x="connsiteX28622" y="connsiteY28622"/>
                </a:cxn>
                <a:cxn ang="0">
                  <a:pos x="connsiteX28623" y="connsiteY28623"/>
                </a:cxn>
                <a:cxn ang="0">
                  <a:pos x="connsiteX28624" y="connsiteY28624"/>
                </a:cxn>
                <a:cxn ang="0">
                  <a:pos x="connsiteX28625" y="connsiteY28625"/>
                </a:cxn>
                <a:cxn ang="0">
                  <a:pos x="connsiteX28626" y="connsiteY28626"/>
                </a:cxn>
                <a:cxn ang="0">
                  <a:pos x="connsiteX28627" y="connsiteY28627"/>
                </a:cxn>
                <a:cxn ang="0">
                  <a:pos x="connsiteX28628" y="connsiteY28628"/>
                </a:cxn>
                <a:cxn ang="0">
                  <a:pos x="connsiteX28629" y="connsiteY28629"/>
                </a:cxn>
                <a:cxn ang="0">
                  <a:pos x="connsiteX28630" y="connsiteY28630"/>
                </a:cxn>
                <a:cxn ang="0">
                  <a:pos x="connsiteX28631" y="connsiteY28631"/>
                </a:cxn>
                <a:cxn ang="0">
                  <a:pos x="connsiteX28632" y="connsiteY28632"/>
                </a:cxn>
                <a:cxn ang="0">
                  <a:pos x="connsiteX28633" y="connsiteY28633"/>
                </a:cxn>
                <a:cxn ang="0">
                  <a:pos x="connsiteX28634" y="connsiteY28634"/>
                </a:cxn>
                <a:cxn ang="0">
                  <a:pos x="connsiteX28635" y="connsiteY28635"/>
                </a:cxn>
                <a:cxn ang="0">
                  <a:pos x="connsiteX28636" y="connsiteY28636"/>
                </a:cxn>
                <a:cxn ang="0">
                  <a:pos x="connsiteX28637" y="connsiteY28637"/>
                </a:cxn>
                <a:cxn ang="0">
                  <a:pos x="connsiteX28638" y="connsiteY28638"/>
                </a:cxn>
                <a:cxn ang="0">
                  <a:pos x="connsiteX28639" y="connsiteY28639"/>
                </a:cxn>
                <a:cxn ang="0">
                  <a:pos x="connsiteX28640" y="connsiteY28640"/>
                </a:cxn>
                <a:cxn ang="0">
                  <a:pos x="connsiteX28641" y="connsiteY28641"/>
                </a:cxn>
                <a:cxn ang="0">
                  <a:pos x="connsiteX28642" y="connsiteY28642"/>
                </a:cxn>
                <a:cxn ang="0">
                  <a:pos x="connsiteX28643" y="connsiteY28643"/>
                </a:cxn>
                <a:cxn ang="0">
                  <a:pos x="connsiteX28644" y="connsiteY28644"/>
                </a:cxn>
                <a:cxn ang="0">
                  <a:pos x="connsiteX28645" y="connsiteY28645"/>
                </a:cxn>
                <a:cxn ang="0">
                  <a:pos x="connsiteX28646" y="connsiteY28646"/>
                </a:cxn>
                <a:cxn ang="0">
                  <a:pos x="connsiteX28647" y="connsiteY28647"/>
                </a:cxn>
                <a:cxn ang="0">
                  <a:pos x="connsiteX28648" y="connsiteY28648"/>
                </a:cxn>
                <a:cxn ang="0">
                  <a:pos x="connsiteX28649" y="connsiteY28649"/>
                </a:cxn>
                <a:cxn ang="0">
                  <a:pos x="connsiteX28650" y="connsiteY28650"/>
                </a:cxn>
                <a:cxn ang="0">
                  <a:pos x="connsiteX28651" y="connsiteY28651"/>
                </a:cxn>
                <a:cxn ang="0">
                  <a:pos x="connsiteX28652" y="connsiteY28652"/>
                </a:cxn>
                <a:cxn ang="0">
                  <a:pos x="connsiteX28653" y="connsiteY28653"/>
                </a:cxn>
                <a:cxn ang="0">
                  <a:pos x="connsiteX28654" y="connsiteY28654"/>
                </a:cxn>
                <a:cxn ang="0">
                  <a:pos x="connsiteX28655" y="connsiteY28655"/>
                </a:cxn>
                <a:cxn ang="0">
                  <a:pos x="connsiteX28656" y="connsiteY28656"/>
                </a:cxn>
                <a:cxn ang="0">
                  <a:pos x="connsiteX28657" y="connsiteY28657"/>
                </a:cxn>
                <a:cxn ang="0">
                  <a:pos x="connsiteX28658" y="connsiteY28658"/>
                </a:cxn>
                <a:cxn ang="0">
                  <a:pos x="connsiteX28659" y="connsiteY28659"/>
                </a:cxn>
                <a:cxn ang="0">
                  <a:pos x="connsiteX28660" y="connsiteY28660"/>
                </a:cxn>
                <a:cxn ang="0">
                  <a:pos x="connsiteX28661" y="connsiteY28661"/>
                </a:cxn>
                <a:cxn ang="0">
                  <a:pos x="connsiteX28662" y="connsiteY28662"/>
                </a:cxn>
                <a:cxn ang="0">
                  <a:pos x="connsiteX28663" y="connsiteY28663"/>
                </a:cxn>
                <a:cxn ang="0">
                  <a:pos x="connsiteX28664" y="connsiteY28664"/>
                </a:cxn>
                <a:cxn ang="0">
                  <a:pos x="connsiteX28665" y="connsiteY28665"/>
                </a:cxn>
                <a:cxn ang="0">
                  <a:pos x="connsiteX28666" y="connsiteY28666"/>
                </a:cxn>
                <a:cxn ang="0">
                  <a:pos x="connsiteX28667" y="connsiteY28667"/>
                </a:cxn>
                <a:cxn ang="0">
                  <a:pos x="connsiteX28668" y="connsiteY28668"/>
                </a:cxn>
                <a:cxn ang="0">
                  <a:pos x="connsiteX28669" y="connsiteY28669"/>
                </a:cxn>
                <a:cxn ang="0">
                  <a:pos x="connsiteX28670" y="connsiteY28670"/>
                </a:cxn>
                <a:cxn ang="0">
                  <a:pos x="connsiteX28671" y="connsiteY28671"/>
                </a:cxn>
                <a:cxn ang="0">
                  <a:pos x="connsiteX28672" y="connsiteY28672"/>
                </a:cxn>
                <a:cxn ang="0">
                  <a:pos x="connsiteX28673" y="connsiteY28673"/>
                </a:cxn>
                <a:cxn ang="0">
                  <a:pos x="connsiteX28674" y="connsiteY28674"/>
                </a:cxn>
                <a:cxn ang="0">
                  <a:pos x="connsiteX28675" y="connsiteY28675"/>
                </a:cxn>
                <a:cxn ang="0">
                  <a:pos x="connsiteX28676" y="connsiteY28676"/>
                </a:cxn>
                <a:cxn ang="0">
                  <a:pos x="connsiteX28677" y="connsiteY28677"/>
                </a:cxn>
                <a:cxn ang="0">
                  <a:pos x="connsiteX28678" y="connsiteY28678"/>
                </a:cxn>
                <a:cxn ang="0">
                  <a:pos x="connsiteX28679" y="connsiteY28679"/>
                </a:cxn>
                <a:cxn ang="0">
                  <a:pos x="connsiteX28680" y="connsiteY28680"/>
                </a:cxn>
                <a:cxn ang="0">
                  <a:pos x="connsiteX28681" y="connsiteY28681"/>
                </a:cxn>
                <a:cxn ang="0">
                  <a:pos x="connsiteX28682" y="connsiteY28682"/>
                </a:cxn>
                <a:cxn ang="0">
                  <a:pos x="connsiteX28683" y="connsiteY28683"/>
                </a:cxn>
                <a:cxn ang="0">
                  <a:pos x="connsiteX28684" y="connsiteY28684"/>
                </a:cxn>
                <a:cxn ang="0">
                  <a:pos x="connsiteX28685" y="connsiteY28685"/>
                </a:cxn>
                <a:cxn ang="0">
                  <a:pos x="connsiteX28686" y="connsiteY28686"/>
                </a:cxn>
                <a:cxn ang="0">
                  <a:pos x="connsiteX28687" y="connsiteY28687"/>
                </a:cxn>
                <a:cxn ang="0">
                  <a:pos x="connsiteX28688" y="connsiteY28688"/>
                </a:cxn>
                <a:cxn ang="0">
                  <a:pos x="connsiteX28689" y="connsiteY28689"/>
                </a:cxn>
                <a:cxn ang="0">
                  <a:pos x="connsiteX28690" y="connsiteY28690"/>
                </a:cxn>
                <a:cxn ang="0">
                  <a:pos x="connsiteX28691" y="connsiteY28691"/>
                </a:cxn>
                <a:cxn ang="0">
                  <a:pos x="connsiteX28692" y="connsiteY28692"/>
                </a:cxn>
                <a:cxn ang="0">
                  <a:pos x="connsiteX28693" y="connsiteY28693"/>
                </a:cxn>
                <a:cxn ang="0">
                  <a:pos x="connsiteX28694" y="connsiteY28694"/>
                </a:cxn>
                <a:cxn ang="0">
                  <a:pos x="connsiteX28695" y="connsiteY28695"/>
                </a:cxn>
                <a:cxn ang="0">
                  <a:pos x="connsiteX28696" y="connsiteY28696"/>
                </a:cxn>
                <a:cxn ang="0">
                  <a:pos x="connsiteX28697" y="connsiteY28697"/>
                </a:cxn>
                <a:cxn ang="0">
                  <a:pos x="connsiteX28698" y="connsiteY28698"/>
                </a:cxn>
                <a:cxn ang="0">
                  <a:pos x="connsiteX28699" y="connsiteY28699"/>
                </a:cxn>
                <a:cxn ang="0">
                  <a:pos x="connsiteX28700" y="connsiteY28700"/>
                </a:cxn>
                <a:cxn ang="0">
                  <a:pos x="connsiteX28701" y="connsiteY28701"/>
                </a:cxn>
                <a:cxn ang="0">
                  <a:pos x="connsiteX28702" y="connsiteY28702"/>
                </a:cxn>
                <a:cxn ang="0">
                  <a:pos x="connsiteX28703" y="connsiteY28703"/>
                </a:cxn>
                <a:cxn ang="0">
                  <a:pos x="connsiteX28704" y="connsiteY28704"/>
                </a:cxn>
                <a:cxn ang="0">
                  <a:pos x="connsiteX28705" y="connsiteY28705"/>
                </a:cxn>
                <a:cxn ang="0">
                  <a:pos x="connsiteX28706" y="connsiteY28706"/>
                </a:cxn>
                <a:cxn ang="0">
                  <a:pos x="connsiteX28707" y="connsiteY28707"/>
                </a:cxn>
                <a:cxn ang="0">
                  <a:pos x="connsiteX28708" y="connsiteY28708"/>
                </a:cxn>
                <a:cxn ang="0">
                  <a:pos x="connsiteX28709" y="connsiteY28709"/>
                </a:cxn>
                <a:cxn ang="0">
                  <a:pos x="connsiteX28710" y="connsiteY28710"/>
                </a:cxn>
                <a:cxn ang="0">
                  <a:pos x="connsiteX28711" y="connsiteY28711"/>
                </a:cxn>
                <a:cxn ang="0">
                  <a:pos x="connsiteX28712" y="connsiteY28712"/>
                </a:cxn>
                <a:cxn ang="0">
                  <a:pos x="connsiteX28713" y="connsiteY28713"/>
                </a:cxn>
                <a:cxn ang="0">
                  <a:pos x="connsiteX28714" y="connsiteY28714"/>
                </a:cxn>
                <a:cxn ang="0">
                  <a:pos x="connsiteX28715" y="connsiteY28715"/>
                </a:cxn>
                <a:cxn ang="0">
                  <a:pos x="connsiteX28716" y="connsiteY28716"/>
                </a:cxn>
                <a:cxn ang="0">
                  <a:pos x="connsiteX28717" y="connsiteY28717"/>
                </a:cxn>
                <a:cxn ang="0">
                  <a:pos x="connsiteX28718" y="connsiteY28718"/>
                </a:cxn>
                <a:cxn ang="0">
                  <a:pos x="connsiteX28719" y="connsiteY28719"/>
                </a:cxn>
                <a:cxn ang="0">
                  <a:pos x="connsiteX28720" y="connsiteY28720"/>
                </a:cxn>
                <a:cxn ang="0">
                  <a:pos x="connsiteX28721" y="connsiteY28721"/>
                </a:cxn>
                <a:cxn ang="0">
                  <a:pos x="connsiteX28722" y="connsiteY28722"/>
                </a:cxn>
                <a:cxn ang="0">
                  <a:pos x="connsiteX28723" y="connsiteY28723"/>
                </a:cxn>
                <a:cxn ang="0">
                  <a:pos x="connsiteX28724" y="connsiteY28724"/>
                </a:cxn>
                <a:cxn ang="0">
                  <a:pos x="connsiteX28725" y="connsiteY28725"/>
                </a:cxn>
                <a:cxn ang="0">
                  <a:pos x="connsiteX28726" y="connsiteY28726"/>
                </a:cxn>
                <a:cxn ang="0">
                  <a:pos x="connsiteX28727" y="connsiteY28727"/>
                </a:cxn>
                <a:cxn ang="0">
                  <a:pos x="connsiteX28728" y="connsiteY28728"/>
                </a:cxn>
                <a:cxn ang="0">
                  <a:pos x="connsiteX28729" y="connsiteY28729"/>
                </a:cxn>
                <a:cxn ang="0">
                  <a:pos x="connsiteX28730" y="connsiteY28730"/>
                </a:cxn>
                <a:cxn ang="0">
                  <a:pos x="connsiteX28731" y="connsiteY28731"/>
                </a:cxn>
                <a:cxn ang="0">
                  <a:pos x="connsiteX28732" y="connsiteY28732"/>
                </a:cxn>
                <a:cxn ang="0">
                  <a:pos x="connsiteX28733" y="connsiteY28733"/>
                </a:cxn>
                <a:cxn ang="0">
                  <a:pos x="connsiteX28734" y="connsiteY28734"/>
                </a:cxn>
                <a:cxn ang="0">
                  <a:pos x="connsiteX28735" y="connsiteY28735"/>
                </a:cxn>
                <a:cxn ang="0">
                  <a:pos x="connsiteX28736" y="connsiteY28736"/>
                </a:cxn>
                <a:cxn ang="0">
                  <a:pos x="connsiteX28737" y="connsiteY28737"/>
                </a:cxn>
                <a:cxn ang="0">
                  <a:pos x="connsiteX28738" y="connsiteY28738"/>
                </a:cxn>
                <a:cxn ang="0">
                  <a:pos x="connsiteX28739" y="connsiteY28739"/>
                </a:cxn>
                <a:cxn ang="0">
                  <a:pos x="connsiteX28740" y="connsiteY28740"/>
                </a:cxn>
                <a:cxn ang="0">
                  <a:pos x="connsiteX28741" y="connsiteY28741"/>
                </a:cxn>
                <a:cxn ang="0">
                  <a:pos x="connsiteX28742" y="connsiteY28742"/>
                </a:cxn>
                <a:cxn ang="0">
                  <a:pos x="connsiteX28743" y="connsiteY28743"/>
                </a:cxn>
                <a:cxn ang="0">
                  <a:pos x="connsiteX28744" y="connsiteY28744"/>
                </a:cxn>
                <a:cxn ang="0">
                  <a:pos x="connsiteX28745" y="connsiteY28745"/>
                </a:cxn>
                <a:cxn ang="0">
                  <a:pos x="connsiteX28746" y="connsiteY28746"/>
                </a:cxn>
                <a:cxn ang="0">
                  <a:pos x="connsiteX28747" y="connsiteY28747"/>
                </a:cxn>
                <a:cxn ang="0">
                  <a:pos x="connsiteX28748" y="connsiteY28748"/>
                </a:cxn>
                <a:cxn ang="0">
                  <a:pos x="connsiteX28749" y="connsiteY28749"/>
                </a:cxn>
                <a:cxn ang="0">
                  <a:pos x="connsiteX28750" y="connsiteY28750"/>
                </a:cxn>
                <a:cxn ang="0">
                  <a:pos x="connsiteX28751" y="connsiteY28751"/>
                </a:cxn>
                <a:cxn ang="0">
                  <a:pos x="connsiteX28752" y="connsiteY28752"/>
                </a:cxn>
                <a:cxn ang="0">
                  <a:pos x="connsiteX28753" y="connsiteY28753"/>
                </a:cxn>
                <a:cxn ang="0">
                  <a:pos x="connsiteX28754" y="connsiteY28754"/>
                </a:cxn>
                <a:cxn ang="0">
                  <a:pos x="connsiteX28755" y="connsiteY28755"/>
                </a:cxn>
                <a:cxn ang="0">
                  <a:pos x="connsiteX28756" y="connsiteY28756"/>
                </a:cxn>
                <a:cxn ang="0">
                  <a:pos x="connsiteX28757" y="connsiteY28757"/>
                </a:cxn>
                <a:cxn ang="0">
                  <a:pos x="connsiteX28758" y="connsiteY28758"/>
                </a:cxn>
                <a:cxn ang="0">
                  <a:pos x="connsiteX28759" y="connsiteY28759"/>
                </a:cxn>
                <a:cxn ang="0">
                  <a:pos x="connsiteX28760" y="connsiteY28760"/>
                </a:cxn>
                <a:cxn ang="0">
                  <a:pos x="connsiteX28761" y="connsiteY28761"/>
                </a:cxn>
                <a:cxn ang="0">
                  <a:pos x="connsiteX28762" y="connsiteY28762"/>
                </a:cxn>
                <a:cxn ang="0">
                  <a:pos x="connsiteX28763" y="connsiteY28763"/>
                </a:cxn>
                <a:cxn ang="0">
                  <a:pos x="connsiteX28764" y="connsiteY28764"/>
                </a:cxn>
                <a:cxn ang="0">
                  <a:pos x="connsiteX28765" y="connsiteY28765"/>
                </a:cxn>
                <a:cxn ang="0">
                  <a:pos x="connsiteX28766" y="connsiteY28766"/>
                </a:cxn>
                <a:cxn ang="0">
                  <a:pos x="connsiteX28767" y="connsiteY28767"/>
                </a:cxn>
                <a:cxn ang="0">
                  <a:pos x="connsiteX28768" y="connsiteY28768"/>
                </a:cxn>
                <a:cxn ang="0">
                  <a:pos x="connsiteX28769" y="connsiteY28769"/>
                </a:cxn>
                <a:cxn ang="0">
                  <a:pos x="connsiteX28770" y="connsiteY28770"/>
                </a:cxn>
                <a:cxn ang="0">
                  <a:pos x="connsiteX28771" y="connsiteY28771"/>
                </a:cxn>
                <a:cxn ang="0">
                  <a:pos x="connsiteX28772" y="connsiteY28772"/>
                </a:cxn>
                <a:cxn ang="0">
                  <a:pos x="connsiteX28773" y="connsiteY28773"/>
                </a:cxn>
                <a:cxn ang="0">
                  <a:pos x="connsiteX28774" y="connsiteY28774"/>
                </a:cxn>
                <a:cxn ang="0">
                  <a:pos x="connsiteX28775" y="connsiteY28775"/>
                </a:cxn>
                <a:cxn ang="0">
                  <a:pos x="connsiteX28776" y="connsiteY28776"/>
                </a:cxn>
                <a:cxn ang="0">
                  <a:pos x="connsiteX28777" y="connsiteY28777"/>
                </a:cxn>
                <a:cxn ang="0">
                  <a:pos x="connsiteX28778" y="connsiteY28778"/>
                </a:cxn>
                <a:cxn ang="0">
                  <a:pos x="connsiteX28779" y="connsiteY28779"/>
                </a:cxn>
                <a:cxn ang="0">
                  <a:pos x="connsiteX28780" y="connsiteY28780"/>
                </a:cxn>
                <a:cxn ang="0">
                  <a:pos x="connsiteX28781" y="connsiteY28781"/>
                </a:cxn>
                <a:cxn ang="0">
                  <a:pos x="connsiteX28782" y="connsiteY28782"/>
                </a:cxn>
                <a:cxn ang="0">
                  <a:pos x="connsiteX28783" y="connsiteY28783"/>
                </a:cxn>
                <a:cxn ang="0">
                  <a:pos x="connsiteX28784" y="connsiteY28784"/>
                </a:cxn>
                <a:cxn ang="0">
                  <a:pos x="connsiteX28785" y="connsiteY28785"/>
                </a:cxn>
                <a:cxn ang="0">
                  <a:pos x="connsiteX28786" y="connsiteY28786"/>
                </a:cxn>
                <a:cxn ang="0">
                  <a:pos x="connsiteX28787" y="connsiteY28787"/>
                </a:cxn>
                <a:cxn ang="0">
                  <a:pos x="connsiteX28788" y="connsiteY28788"/>
                </a:cxn>
                <a:cxn ang="0">
                  <a:pos x="connsiteX28789" y="connsiteY28789"/>
                </a:cxn>
                <a:cxn ang="0">
                  <a:pos x="connsiteX28790" y="connsiteY28790"/>
                </a:cxn>
                <a:cxn ang="0">
                  <a:pos x="connsiteX28791" y="connsiteY28791"/>
                </a:cxn>
                <a:cxn ang="0">
                  <a:pos x="connsiteX28792" y="connsiteY28792"/>
                </a:cxn>
                <a:cxn ang="0">
                  <a:pos x="connsiteX28793" y="connsiteY28793"/>
                </a:cxn>
                <a:cxn ang="0">
                  <a:pos x="connsiteX28794" y="connsiteY28794"/>
                </a:cxn>
                <a:cxn ang="0">
                  <a:pos x="connsiteX28795" y="connsiteY28795"/>
                </a:cxn>
                <a:cxn ang="0">
                  <a:pos x="connsiteX28796" y="connsiteY28796"/>
                </a:cxn>
                <a:cxn ang="0">
                  <a:pos x="connsiteX28797" y="connsiteY28797"/>
                </a:cxn>
                <a:cxn ang="0">
                  <a:pos x="connsiteX28798" y="connsiteY28798"/>
                </a:cxn>
                <a:cxn ang="0">
                  <a:pos x="connsiteX28799" y="connsiteY28799"/>
                </a:cxn>
                <a:cxn ang="0">
                  <a:pos x="connsiteX28800" y="connsiteY28800"/>
                </a:cxn>
                <a:cxn ang="0">
                  <a:pos x="connsiteX28801" y="connsiteY28801"/>
                </a:cxn>
                <a:cxn ang="0">
                  <a:pos x="connsiteX28802" y="connsiteY28802"/>
                </a:cxn>
                <a:cxn ang="0">
                  <a:pos x="connsiteX28803" y="connsiteY28803"/>
                </a:cxn>
                <a:cxn ang="0">
                  <a:pos x="connsiteX28804" y="connsiteY28804"/>
                </a:cxn>
                <a:cxn ang="0">
                  <a:pos x="connsiteX28805" y="connsiteY28805"/>
                </a:cxn>
                <a:cxn ang="0">
                  <a:pos x="connsiteX28806" y="connsiteY28806"/>
                </a:cxn>
                <a:cxn ang="0">
                  <a:pos x="connsiteX28807" y="connsiteY28807"/>
                </a:cxn>
                <a:cxn ang="0">
                  <a:pos x="connsiteX28808" y="connsiteY28808"/>
                </a:cxn>
                <a:cxn ang="0">
                  <a:pos x="connsiteX28809" y="connsiteY28809"/>
                </a:cxn>
                <a:cxn ang="0">
                  <a:pos x="connsiteX28810" y="connsiteY28810"/>
                </a:cxn>
                <a:cxn ang="0">
                  <a:pos x="connsiteX28811" y="connsiteY28811"/>
                </a:cxn>
                <a:cxn ang="0">
                  <a:pos x="connsiteX28812" y="connsiteY28812"/>
                </a:cxn>
                <a:cxn ang="0">
                  <a:pos x="connsiteX28813" y="connsiteY28813"/>
                </a:cxn>
                <a:cxn ang="0">
                  <a:pos x="connsiteX28814" y="connsiteY28814"/>
                </a:cxn>
                <a:cxn ang="0">
                  <a:pos x="connsiteX28815" y="connsiteY28815"/>
                </a:cxn>
                <a:cxn ang="0">
                  <a:pos x="connsiteX28816" y="connsiteY28816"/>
                </a:cxn>
                <a:cxn ang="0">
                  <a:pos x="connsiteX28817" y="connsiteY28817"/>
                </a:cxn>
                <a:cxn ang="0">
                  <a:pos x="connsiteX28818" y="connsiteY28818"/>
                </a:cxn>
                <a:cxn ang="0">
                  <a:pos x="connsiteX28819" y="connsiteY28819"/>
                </a:cxn>
                <a:cxn ang="0">
                  <a:pos x="connsiteX28820" y="connsiteY28820"/>
                </a:cxn>
                <a:cxn ang="0">
                  <a:pos x="connsiteX28821" y="connsiteY28821"/>
                </a:cxn>
                <a:cxn ang="0">
                  <a:pos x="connsiteX28822" y="connsiteY28822"/>
                </a:cxn>
                <a:cxn ang="0">
                  <a:pos x="connsiteX28823" y="connsiteY28823"/>
                </a:cxn>
                <a:cxn ang="0">
                  <a:pos x="connsiteX28824" y="connsiteY28824"/>
                </a:cxn>
                <a:cxn ang="0">
                  <a:pos x="connsiteX28825" y="connsiteY28825"/>
                </a:cxn>
                <a:cxn ang="0">
                  <a:pos x="connsiteX28826" y="connsiteY28826"/>
                </a:cxn>
                <a:cxn ang="0">
                  <a:pos x="connsiteX28827" y="connsiteY28827"/>
                </a:cxn>
                <a:cxn ang="0">
                  <a:pos x="connsiteX28828" y="connsiteY28828"/>
                </a:cxn>
                <a:cxn ang="0">
                  <a:pos x="connsiteX28829" y="connsiteY28829"/>
                </a:cxn>
                <a:cxn ang="0">
                  <a:pos x="connsiteX28830" y="connsiteY28830"/>
                </a:cxn>
                <a:cxn ang="0">
                  <a:pos x="connsiteX28831" y="connsiteY28831"/>
                </a:cxn>
                <a:cxn ang="0">
                  <a:pos x="connsiteX28832" y="connsiteY28832"/>
                </a:cxn>
                <a:cxn ang="0">
                  <a:pos x="connsiteX28833" y="connsiteY28833"/>
                </a:cxn>
                <a:cxn ang="0">
                  <a:pos x="connsiteX28834" y="connsiteY28834"/>
                </a:cxn>
                <a:cxn ang="0">
                  <a:pos x="connsiteX28835" y="connsiteY28835"/>
                </a:cxn>
                <a:cxn ang="0">
                  <a:pos x="connsiteX28836" y="connsiteY28836"/>
                </a:cxn>
                <a:cxn ang="0">
                  <a:pos x="connsiteX28837" y="connsiteY28837"/>
                </a:cxn>
                <a:cxn ang="0">
                  <a:pos x="connsiteX28838" y="connsiteY28838"/>
                </a:cxn>
                <a:cxn ang="0">
                  <a:pos x="connsiteX28839" y="connsiteY28839"/>
                </a:cxn>
                <a:cxn ang="0">
                  <a:pos x="connsiteX28840" y="connsiteY28840"/>
                </a:cxn>
                <a:cxn ang="0">
                  <a:pos x="connsiteX28841" y="connsiteY28841"/>
                </a:cxn>
                <a:cxn ang="0">
                  <a:pos x="connsiteX28842" y="connsiteY28842"/>
                </a:cxn>
                <a:cxn ang="0">
                  <a:pos x="connsiteX28843" y="connsiteY28843"/>
                </a:cxn>
                <a:cxn ang="0">
                  <a:pos x="connsiteX28844" y="connsiteY28844"/>
                </a:cxn>
                <a:cxn ang="0">
                  <a:pos x="connsiteX28845" y="connsiteY28845"/>
                </a:cxn>
                <a:cxn ang="0">
                  <a:pos x="connsiteX28846" y="connsiteY28846"/>
                </a:cxn>
                <a:cxn ang="0">
                  <a:pos x="connsiteX28847" y="connsiteY28847"/>
                </a:cxn>
                <a:cxn ang="0">
                  <a:pos x="connsiteX28848" y="connsiteY28848"/>
                </a:cxn>
                <a:cxn ang="0">
                  <a:pos x="connsiteX28849" y="connsiteY28849"/>
                </a:cxn>
                <a:cxn ang="0">
                  <a:pos x="connsiteX28850" y="connsiteY28850"/>
                </a:cxn>
                <a:cxn ang="0">
                  <a:pos x="connsiteX28851" y="connsiteY28851"/>
                </a:cxn>
                <a:cxn ang="0">
                  <a:pos x="connsiteX28852" y="connsiteY28852"/>
                </a:cxn>
                <a:cxn ang="0">
                  <a:pos x="connsiteX28853" y="connsiteY28853"/>
                </a:cxn>
                <a:cxn ang="0">
                  <a:pos x="connsiteX28854" y="connsiteY28854"/>
                </a:cxn>
                <a:cxn ang="0">
                  <a:pos x="connsiteX28855" y="connsiteY28855"/>
                </a:cxn>
                <a:cxn ang="0">
                  <a:pos x="connsiteX28856" y="connsiteY28856"/>
                </a:cxn>
                <a:cxn ang="0">
                  <a:pos x="connsiteX28857" y="connsiteY28857"/>
                </a:cxn>
                <a:cxn ang="0">
                  <a:pos x="connsiteX28858" y="connsiteY28858"/>
                </a:cxn>
                <a:cxn ang="0">
                  <a:pos x="connsiteX28859" y="connsiteY28859"/>
                </a:cxn>
                <a:cxn ang="0">
                  <a:pos x="connsiteX28860" y="connsiteY28860"/>
                </a:cxn>
                <a:cxn ang="0">
                  <a:pos x="connsiteX28861" y="connsiteY28861"/>
                </a:cxn>
                <a:cxn ang="0">
                  <a:pos x="connsiteX28862" y="connsiteY28862"/>
                </a:cxn>
                <a:cxn ang="0">
                  <a:pos x="connsiteX28863" y="connsiteY28863"/>
                </a:cxn>
                <a:cxn ang="0">
                  <a:pos x="connsiteX28864" y="connsiteY28864"/>
                </a:cxn>
                <a:cxn ang="0">
                  <a:pos x="connsiteX28865" y="connsiteY28865"/>
                </a:cxn>
                <a:cxn ang="0">
                  <a:pos x="connsiteX28866" y="connsiteY28866"/>
                </a:cxn>
                <a:cxn ang="0">
                  <a:pos x="connsiteX28867" y="connsiteY28867"/>
                </a:cxn>
                <a:cxn ang="0">
                  <a:pos x="connsiteX28868" y="connsiteY28868"/>
                </a:cxn>
                <a:cxn ang="0">
                  <a:pos x="connsiteX28869" y="connsiteY28869"/>
                </a:cxn>
                <a:cxn ang="0">
                  <a:pos x="connsiteX28870" y="connsiteY28870"/>
                </a:cxn>
                <a:cxn ang="0">
                  <a:pos x="connsiteX28871" y="connsiteY28871"/>
                </a:cxn>
                <a:cxn ang="0">
                  <a:pos x="connsiteX28872" y="connsiteY28872"/>
                </a:cxn>
                <a:cxn ang="0">
                  <a:pos x="connsiteX28873" y="connsiteY28873"/>
                </a:cxn>
                <a:cxn ang="0">
                  <a:pos x="connsiteX28874" y="connsiteY28874"/>
                </a:cxn>
                <a:cxn ang="0">
                  <a:pos x="connsiteX28875" y="connsiteY28875"/>
                </a:cxn>
                <a:cxn ang="0">
                  <a:pos x="connsiteX28876" y="connsiteY28876"/>
                </a:cxn>
                <a:cxn ang="0">
                  <a:pos x="connsiteX28877" y="connsiteY28877"/>
                </a:cxn>
                <a:cxn ang="0">
                  <a:pos x="connsiteX28878" y="connsiteY28878"/>
                </a:cxn>
                <a:cxn ang="0">
                  <a:pos x="connsiteX28879" y="connsiteY28879"/>
                </a:cxn>
                <a:cxn ang="0">
                  <a:pos x="connsiteX28880" y="connsiteY28880"/>
                </a:cxn>
                <a:cxn ang="0">
                  <a:pos x="connsiteX28881" y="connsiteY28881"/>
                </a:cxn>
                <a:cxn ang="0">
                  <a:pos x="connsiteX28882" y="connsiteY28882"/>
                </a:cxn>
                <a:cxn ang="0">
                  <a:pos x="connsiteX28883" y="connsiteY28883"/>
                </a:cxn>
                <a:cxn ang="0">
                  <a:pos x="connsiteX28884" y="connsiteY28884"/>
                </a:cxn>
                <a:cxn ang="0">
                  <a:pos x="connsiteX28885" y="connsiteY28885"/>
                </a:cxn>
                <a:cxn ang="0">
                  <a:pos x="connsiteX28886" y="connsiteY28886"/>
                </a:cxn>
                <a:cxn ang="0">
                  <a:pos x="connsiteX28887" y="connsiteY28887"/>
                </a:cxn>
                <a:cxn ang="0">
                  <a:pos x="connsiteX28888" y="connsiteY28888"/>
                </a:cxn>
                <a:cxn ang="0">
                  <a:pos x="connsiteX28889" y="connsiteY28889"/>
                </a:cxn>
                <a:cxn ang="0">
                  <a:pos x="connsiteX28890" y="connsiteY28890"/>
                </a:cxn>
                <a:cxn ang="0">
                  <a:pos x="connsiteX28891" y="connsiteY28891"/>
                </a:cxn>
                <a:cxn ang="0">
                  <a:pos x="connsiteX28892" y="connsiteY28892"/>
                </a:cxn>
                <a:cxn ang="0">
                  <a:pos x="connsiteX28893" y="connsiteY28893"/>
                </a:cxn>
                <a:cxn ang="0">
                  <a:pos x="connsiteX28894" y="connsiteY28894"/>
                </a:cxn>
                <a:cxn ang="0">
                  <a:pos x="connsiteX28895" y="connsiteY28895"/>
                </a:cxn>
                <a:cxn ang="0">
                  <a:pos x="connsiteX28896" y="connsiteY28896"/>
                </a:cxn>
                <a:cxn ang="0">
                  <a:pos x="connsiteX28897" y="connsiteY28897"/>
                </a:cxn>
                <a:cxn ang="0">
                  <a:pos x="connsiteX28898" y="connsiteY28898"/>
                </a:cxn>
                <a:cxn ang="0">
                  <a:pos x="connsiteX28899" y="connsiteY28899"/>
                </a:cxn>
                <a:cxn ang="0">
                  <a:pos x="connsiteX28900" y="connsiteY28900"/>
                </a:cxn>
                <a:cxn ang="0">
                  <a:pos x="connsiteX28901" y="connsiteY28901"/>
                </a:cxn>
                <a:cxn ang="0">
                  <a:pos x="connsiteX28902" y="connsiteY28902"/>
                </a:cxn>
                <a:cxn ang="0">
                  <a:pos x="connsiteX28903" y="connsiteY28903"/>
                </a:cxn>
                <a:cxn ang="0">
                  <a:pos x="connsiteX28904" y="connsiteY28904"/>
                </a:cxn>
                <a:cxn ang="0">
                  <a:pos x="connsiteX28905" y="connsiteY28905"/>
                </a:cxn>
                <a:cxn ang="0">
                  <a:pos x="connsiteX28906" y="connsiteY28906"/>
                </a:cxn>
                <a:cxn ang="0">
                  <a:pos x="connsiteX28907" y="connsiteY28907"/>
                </a:cxn>
                <a:cxn ang="0">
                  <a:pos x="connsiteX28908" y="connsiteY28908"/>
                </a:cxn>
                <a:cxn ang="0">
                  <a:pos x="connsiteX28909" y="connsiteY28909"/>
                </a:cxn>
                <a:cxn ang="0">
                  <a:pos x="connsiteX28910" y="connsiteY28910"/>
                </a:cxn>
                <a:cxn ang="0">
                  <a:pos x="connsiteX28911" y="connsiteY28911"/>
                </a:cxn>
                <a:cxn ang="0">
                  <a:pos x="connsiteX28912" y="connsiteY28912"/>
                </a:cxn>
                <a:cxn ang="0">
                  <a:pos x="connsiteX28913" y="connsiteY28913"/>
                </a:cxn>
                <a:cxn ang="0">
                  <a:pos x="connsiteX28914" y="connsiteY28914"/>
                </a:cxn>
                <a:cxn ang="0">
                  <a:pos x="connsiteX28915" y="connsiteY28915"/>
                </a:cxn>
                <a:cxn ang="0">
                  <a:pos x="connsiteX28916" y="connsiteY28916"/>
                </a:cxn>
                <a:cxn ang="0">
                  <a:pos x="connsiteX28917" y="connsiteY28917"/>
                </a:cxn>
                <a:cxn ang="0">
                  <a:pos x="connsiteX28918" y="connsiteY28918"/>
                </a:cxn>
                <a:cxn ang="0">
                  <a:pos x="connsiteX28919" y="connsiteY28919"/>
                </a:cxn>
                <a:cxn ang="0">
                  <a:pos x="connsiteX28920" y="connsiteY28920"/>
                </a:cxn>
                <a:cxn ang="0">
                  <a:pos x="connsiteX28921" y="connsiteY28921"/>
                </a:cxn>
                <a:cxn ang="0">
                  <a:pos x="connsiteX28922" y="connsiteY28922"/>
                </a:cxn>
                <a:cxn ang="0">
                  <a:pos x="connsiteX28923" y="connsiteY28923"/>
                </a:cxn>
                <a:cxn ang="0">
                  <a:pos x="connsiteX28924" y="connsiteY28924"/>
                </a:cxn>
                <a:cxn ang="0">
                  <a:pos x="connsiteX28925" y="connsiteY28925"/>
                </a:cxn>
                <a:cxn ang="0">
                  <a:pos x="connsiteX28926" y="connsiteY28926"/>
                </a:cxn>
                <a:cxn ang="0">
                  <a:pos x="connsiteX28927" y="connsiteY28927"/>
                </a:cxn>
                <a:cxn ang="0">
                  <a:pos x="connsiteX28928" y="connsiteY28928"/>
                </a:cxn>
                <a:cxn ang="0">
                  <a:pos x="connsiteX28929" y="connsiteY28929"/>
                </a:cxn>
                <a:cxn ang="0">
                  <a:pos x="connsiteX28930" y="connsiteY28930"/>
                </a:cxn>
                <a:cxn ang="0">
                  <a:pos x="connsiteX28931" y="connsiteY28931"/>
                </a:cxn>
                <a:cxn ang="0">
                  <a:pos x="connsiteX28932" y="connsiteY28932"/>
                </a:cxn>
                <a:cxn ang="0">
                  <a:pos x="connsiteX28933" y="connsiteY28933"/>
                </a:cxn>
                <a:cxn ang="0">
                  <a:pos x="connsiteX28934" y="connsiteY28934"/>
                </a:cxn>
                <a:cxn ang="0">
                  <a:pos x="connsiteX28935" y="connsiteY28935"/>
                </a:cxn>
                <a:cxn ang="0">
                  <a:pos x="connsiteX28936" y="connsiteY28936"/>
                </a:cxn>
                <a:cxn ang="0">
                  <a:pos x="connsiteX28937" y="connsiteY28937"/>
                </a:cxn>
                <a:cxn ang="0">
                  <a:pos x="connsiteX28938" y="connsiteY28938"/>
                </a:cxn>
                <a:cxn ang="0">
                  <a:pos x="connsiteX28939" y="connsiteY28939"/>
                </a:cxn>
                <a:cxn ang="0">
                  <a:pos x="connsiteX28940" y="connsiteY28940"/>
                </a:cxn>
                <a:cxn ang="0">
                  <a:pos x="connsiteX28941" y="connsiteY28941"/>
                </a:cxn>
                <a:cxn ang="0">
                  <a:pos x="connsiteX28942" y="connsiteY28942"/>
                </a:cxn>
                <a:cxn ang="0">
                  <a:pos x="connsiteX28943" y="connsiteY28943"/>
                </a:cxn>
                <a:cxn ang="0">
                  <a:pos x="connsiteX28944" y="connsiteY28944"/>
                </a:cxn>
                <a:cxn ang="0">
                  <a:pos x="connsiteX28945" y="connsiteY28945"/>
                </a:cxn>
                <a:cxn ang="0">
                  <a:pos x="connsiteX28946" y="connsiteY28946"/>
                </a:cxn>
                <a:cxn ang="0">
                  <a:pos x="connsiteX28947" y="connsiteY28947"/>
                </a:cxn>
                <a:cxn ang="0">
                  <a:pos x="connsiteX28948" y="connsiteY28948"/>
                </a:cxn>
                <a:cxn ang="0">
                  <a:pos x="connsiteX28949" y="connsiteY28949"/>
                </a:cxn>
                <a:cxn ang="0">
                  <a:pos x="connsiteX28950" y="connsiteY28950"/>
                </a:cxn>
                <a:cxn ang="0">
                  <a:pos x="connsiteX28951" y="connsiteY28951"/>
                </a:cxn>
                <a:cxn ang="0">
                  <a:pos x="connsiteX28952" y="connsiteY28952"/>
                </a:cxn>
                <a:cxn ang="0">
                  <a:pos x="connsiteX28953" y="connsiteY28953"/>
                </a:cxn>
                <a:cxn ang="0">
                  <a:pos x="connsiteX28954" y="connsiteY28954"/>
                </a:cxn>
                <a:cxn ang="0">
                  <a:pos x="connsiteX28955" y="connsiteY28955"/>
                </a:cxn>
                <a:cxn ang="0">
                  <a:pos x="connsiteX28956" y="connsiteY28956"/>
                </a:cxn>
                <a:cxn ang="0">
                  <a:pos x="connsiteX28957" y="connsiteY28957"/>
                </a:cxn>
                <a:cxn ang="0">
                  <a:pos x="connsiteX28958" y="connsiteY28958"/>
                </a:cxn>
                <a:cxn ang="0">
                  <a:pos x="connsiteX28959" y="connsiteY28959"/>
                </a:cxn>
                <a:cxn ang="0">
                  <a:pos x="connsiteX28960" y="connsiteY28960"/>
                </a:cxn>
                <a:cxn ang="0">
                  <a:pos x="connsiteX28961" y="connsiteY28961"/>
                </a:cxn>
                <a:cxn ang="0">
                  <a:pos x="connsiteX28962" y="connsiteY28962"/>
                </a:cxn>
                <a:cxn ang="0">
                  <a:pos x="connsiteX28963" y="connsiteY28963"/>
                </a:cxn>
                <a:cxn ang="0">
                  <a:pos x="connsiteX28964" y="connsiteY28964"/>
                </a:cxn>
                <a:cxn ang="0">
                  <a:pos x="connsiteX28965" y="connsiteY28965"/>
                </a:cxn>
                <a:cxn ang="0">
                  <a:pos x="connsiteX28966" y="connsiteY28966"/>
                </a:cxn>
                <a:cxn ang="0">
                  <a:pos x="connsiteX28967" y="connsiteY28967"/>
                </a:cxn>
                <a:cxn ang="0">
                  <a:pos x="connsiteX28968" y="connsiteY28968"/>
                </a:cxn>
                <a:cxn ang="0">
                  <a:pos x="connsiteX28969" y="connsiteY28969"/>
                </a:cxn>
                <a:cxn ang="0">
                  <a:pos x="connsiteX28970" y="connsiteY28970"/>
                </a:cxn>
                <a:cxn ang="0">
                  <a:pos x="connsiteX28971" y="connsiteY28971"/>
                </a:cxn>
                <a:cxn ang="0">
                  <a:pos x="connsiteX28972" y="connsiteY28972"/>
                </a:cxn>
                <a:cxn ang="0">
                  <a:pos x="connsiteX28973" y="connsiteY28973"/>
                </a:cxn>
                <a:cxn ang="0">
                  <a:pos x="connsiteX28974" y="connsiteY28974"/>
                </a:cxn>
                <a:cxn ang="0">
                  <a:pos x="connsiteX28975" y="connsiteY28975"/>
                </a:cxn>
                <a:cxn ang="0">
                  <a:pos x="connsiteX28976" y="connsiteY28976"/>
                </a:cxn>
                <a:cxn ang="0">
                  <a:pos x="connsiteX28977" y="connsiteY28977"/>
                </a:cxn>
                <a:cxn ang="0">
                  <a:pos x="connsiteX28978" y="connsiteY28978"/>
                </a:cxn>
                <a:cxn ang="0">
                  <a:pos x="connsiteX28979" y="connsiteY28979"/>
                </a:cxn>
                <a:cxn ang="0">
                  <a:pos x="connsiteX28980" y="connsiteY28980"/>
                </a:cxn>
                <a:cxn ang="0">
                  <a:pos x="connsiteX28981" y="connsiteY28981"/>
                </a:cxn>
                <a:cxn ang="0">
                  <a:pos x="connsiteX28982" y="connsiteY28982"/>
                </a:cxn>
                <a:cxn ang="0">
                  <a:pos x="connsiteX28983" y="connsiteY28983"/>
                </a:cxn>
                <a:cxn ang="0">
                  <a:pos x="connsiteX28984" y="connsiteY28984"/>
                </a:cxn>
                <a:cxn ang="0">
                  <a:pos x="connsiteX28985" y="connsiteY28985"/>
                </a:cxn>
                <a:cxn ang="0">
                  <a:pos x="connsiteX28986" y="connsiteY28986"/>
                </a:cxn>
                <a:cxn ang="0">
                  <a:pos x="connsiteX28987" y="connsiteY28987"/>
                </a:cxn>
                <a:cxn ang="0">
                  <a:pos x="connsiteX28988" y="connsiteY28988"/>
                </a:cxn>
                <a:cxn ang="0">
                  <a:pos x="connsiteX28989" y="connsiteY28989"/>
                </a:cxn>
                <a:cxn ang="0">
                  <a:pos x="connsiteX28990" y="connsiteY28990"/>
                </a:cxn>
                <a:cxn ang="0">
                  <a:pos x="connsiteX28991" y="connsiteY28991"/>
                </a:cxn>
                <a:cxn ang="0">
                  <a:pos x="connsiteX28992" y="connsiteY28992"/>
                </a:cxn>
                <a:cxn ang="0">
                  <a:pos x="connsiteX28993" y="connsiteY28993"/>
                </a:cxn>
                <a:cxn ang="0">
                  <a:pos x="connsiteX28994" y="connsiteY28994"/>
                </a:cxn>
                <a:cxn ang="0">
                  <a:pos x="connsiteX28995" y="connsiteY28995"/>
                </a:cxn>
                <a:cxn ang="0">
                  <a:pos x="connsiteX28996" y="connsiteY28996"/>
                </a:cxn>
                <a:cxn ang="0">
                  <a:pos x="connsiteX28997" y="connsiteY28997"/>
                </a:cxn>
                <a:cxn ang="0">
                  <a:pos x="connsiteX28998" y="connsiteY28998"/>
                </a:cxn>
                <a:cxn ang="0">
                  <a:pos x="connsiteX28999" y="connsiteY28999"/>
                </a:cxn>
                <a:cxn ang="0">
                  <a:pos x="connsiteX29000" y="connsiteY29000"/>
                </a:cxn>
                <a:cxn ang="0">
                  <a:pos x="connsiteX29001" y="connsiteY29001"/>
                </a:cxn>
                <a:cxn ang="0">
                  <a:pos x="connsiteX29002" y="connsiteY29002"/>
                </a:cxn>
                <a:cxn ang="0">
                  <a:pos x="connsiteX29003" y="connsiteY29003"/>
                </a:cxn>
                <a:cxn ang="0">
                  <a:pos x="connsiteX29004" y="connsiteY29004"/>
                </a:cxn>
                <a:cxn ang="0">
                  <a:pos x="connsiteX29005" y="connsiteY29005"/>
                </a:cxn>
                <a:cxn ang="0">
                  <a:pos x="connsiteX29006" y="connsiteY29006"/>
                </a:cxn>
                <a:cxn ang="0">
                  <a:pos x="connsiteX29007" y="connsiteY29007"/>
                </a:cxn>
                <a:cxn ang="0">
                  <a:pos x="connsiteX29008" y="connsiteY29008"/>
                </a:cxn>
                <a:cxn ang="0">
                  <a:pos x="connsiteX29009" y="connsiteY29009"/>
                </a:cxn>
                <a:cxn ang="0">
                  <a:pos x="connsiteX29010" y="connsiteY29010"/>
                </a:cxn>
                <a:cxn ang="0">
                  <a:pos x="connsiteX29011" y="connsiteY29011"/>
                </a:cxn>
                <a:cxn ang="0">
                  <a:pos x="connsiteX29012" y="connsiteY29012"/>
                </a:cxn>
                <a:cxn ang="0">
                  <a:pos x="connsiteX29013" y="connsiteY29013"/>
                </a:cxn>
                <a:cxn ang="0">
                  <a:pos x="connsiteX29014" y="connsiteY29014"/>
                </a:cxn>
                <a:cxn ang="0">
                  <a:pos x="connsiteX29015" y="connsiteY29015"/>
                </a:cxn>
                <a:cxn ang="0">
                  <a:pos x="connsiteX29016" y="connsiteY29016"/>
                </a:cxn>
                <a:cxn ang="0">
                  <a:pos x="connsiteX29017" y="connsiteY29017"/>
                </a:cxn>
                <a:cxn ang="0">
                  <a:pos x="connsiteX29018" y="connsiteY29018"/>
                </a:cxn>
                <a:cxn ang="0">
                  <a:pos x="connsiteX29019" y="connsiteY29019"/>
                </a:cxn>
                <a:cxn ang="0">
                  <a:pos x="connsiteX29020" y="connsiteY29020"/>
                </a:cxn>
                <a:cxn ang="0">
                  <a:pos x="connsiteX29021" y="connsiteY29021"/>
                </a:cxn>
                <a:cxn ang="0">
                  <a:pos x="connsiteX29022" y="connsiteY29022"/>
                </a:cxn>
                <a:cxn ang="0">
                  <a:pos x="connsiteX29023" y="connsiteY29023"/>
                </a:cxn>
                <a:cxn ang="0">
                  <a:pos x="connsiteX29024" y="connsiteY29024"/>
                </a:cxn>
                <a:cxn ang="0">
                  <a:pos x="connsiteX29025" y="connsiteY29025"/>
                </a:cxn>
                <a:cxn ang="0">
                  <a:pos x="connsiteX29026" y="connsiteY29026"/>
                </a:cxn>
                <a:cxn ang="0">
                  <a:pos x="connsiteX29027" y="connsiteY29027"/>
                </a:cxn>
                <a:cxn ang="0">
                  <a:pos x="connsiteX29028" y="connsiteY29028"/>
                </a:cxn>
                <a:cxn ang="0">
                  <a:pos x="connsiteX29029" y="connsiteY29029"/>
                </a:cxn>
                <a:cxn ang="0">
                  <a:pos x="connsiteX29030" y="connsiteY29030"/>
                </a:cxn>
                <a:cxn ang="0">
                  <a:pos x="connsiteX29031" y="connsiteY29031"/>
                </a:cxn>
                <a:cxn ang="0">
                  <a:pos x="connsiteX29032" y="connsiteY29032"/>
                </a:cxn>
                <a:cxn ang="0">
                  <a:pos x="connsiteX29033" y="connsiteY29033"/>
                </a:cxn>
                <a:cxn ang="0">
                  <a:pos x="connsiteX29034" y="connsiteY29034"/>
                </a:cxn>
                <a:cxn ang="0">
                  <a:pos x="connsiteX29035" y="connsiteY29035"/>
                </a:cxn>
                <a:cxn ang="0">
                  <a:pos x="connsiteX29036" y="connsiteY29036"/>
                </a:cxn>
                <a:cxn ang="0">
                  <a:pos x="connsiteX29037" y="connsiteY29037"/>
                </a:cxn>
                <a:cxn ang="0">
                  <a:pos x="connsiteX29038" y="connsiteY29038"/>
                </a:cxn>
                <a:cxn ang="0">
                  <a:pos x="connsiteX29039" y="connsiteY29039"/>
                </a:cxn>
                <a:cxn ang="0">
                  <a:pos x="connsiteX29040" y="connsiteY29040"/>
                </a:cxn>
                <a:cxn ang="0">
                  <a:pos x="connsiteX29041" y="connsiteY29041"/>
                </a:cxn>
                <a:cxn ang="0">
                  <a:pos x="connsiteX29042" y="connsiteY29042"/>
                </a:cxn>
                <a:cxn ang="0">
                  <a:pos x="connsiteX29043" y="connsiteY29043"/>
                </a:cxn>
                <a:cxn ang="0">
                  <a:pos x="connsiteX29044" y="connsiteY29044"/>
                </a:cxn>
                <a:cxn ang="0">
                  <a:pos x="connsiteX29045" y="connsiteY29045"/>
                </a:cxn>
                <a:cxn ang="0">
                  <a:pos x="connsiteX29046" y="connsiteY29046"/>
                </a:cxn>
                <a:cxn ang="0">
                  <a:pos x="connsiteX29047" y="connsiteY29047"/>
                </a:cxn>
                <a:cxn ang="0">
                  <a:pos x="connsiteX29048" y="connsiteY29048"/>
                </a:cxn>
                <a:cxn ang="0">
                  <a:pos x="connsiteX29049" y="connsiteY29049"/>
                </a:cxn>
                <a:cxn ang="0">
                  <a:pos x="connsiteX29050" y="connsiteY29050"/>
                </a:cxn>
                <a:cxn ang="0">
                  <a:pos x="connsiteX29051" y="connsiteY29051"/>
                </a:cxn>
                <a:cxn ang="0">
                  <a:pos x="connsiteX29052" y="connsiteY29052"/>
                </a:cxn>
                <a:cxn ang="0">
                  <a:pos x="connsiteX29053" y="connsiteY29053"/>
                </a:cxn>
                <a:cxn ang="0">
                  <a:pos x="connsiteX29054" y="connsiteY29054"/>
                </a:cxn>
                <a:cxn ang="0">
                  <a:pos x="connsiteX29055" y="connsiteY29055"/>
                </a:cxn>
                <a:cxn ang="0">
                  <a:pos x="connsiteX29056" y="connsiteY29056"/>
                </a:cxn>
                <a:cxn ang="0">
                  <a:pos x="connsiteX29057" y="connsiteY29057"/>
                </a:cxn>
                <a:cxn ang="0">
                  <a:pos x="connsiteX29058" y="connsiteY29058"/>
                </a:cxn>
                <a:cxn ang="0">
                  <a:pos x="connsiteX29059" y="connsiteY29059"/>
                </a:cxn>
                <a:cxn ang="0">
                  <a:pos x="connsiteX29060" y="connsiteY29060"/>
                </a:cxn>
                <a:cxn ang="0">
                  <a:pos x="connsiteX29061" y="connsiteY29061"/>
                </a:cxn>
                <a:cxn ang="0">
                  <a:pos x="connsiteX29062" y="connsiteY29062"/>
                </a:cxn>
                <a:cxn ang="0">
                  <a:pos x="connsiteX29063" y="connsiteY29063"/>
                </a:cxn>
                <a:cxn ang="0">
                  <a:pos x="connsiteX29064" y="connsiteY29064"/>
                </a:cxn>
                <a:cxn ang="0">
                  <a:pos x="connsiteX29065" y="connsiteY29065"/>
                </a:cxn>
                <a:cxn ang="0">
                  <a:pos x="connsiteX29066" y="connsiteY29066"/>
                </a:cxn>
                <a:cxn ang="0">
                  <a:pos x="connsiteX29067" y="connsiteY29067"/>
                </a:cxn>
                <a:cxn ang="0">
                  <a:pos x="connsiteX29068" y="connsiteY29068"/>
                </a:cxn>
                <a:cxn ang="0">
                  <a:pos x="connsiteX29069" y="connsiteY29069"/>
                </a:cxn>
                <a:cxn ang="0">
                  <a:pos x="connsiteX29070" y="connsiteY29070"/>
                </a:cxn>
                <a:cxn ang="0">
                  <a:pos x="connsiteX29071" y="connsiteY29071"/>
                </a:cxn>
                <a:cxn ang="0">
                  <a:pos x="connsiteX29072" y="connsiteY29072"/>
                </a:cxn>
                <a:cxn ang="0">
                  <a:pos x="connsiteX29073" y="connsiteY29073"/>
                </a:cxn>
                <a:cxn ang="0">
                  <a:pos x="connsiteX29074" y="connsiteY29074"/>
                </a:cxn>
                <a:cxn ang="0">
                  <a:pos x="connsiteX29075" y="connsiteY29075"/>
                </a:cxn>
                <a:cxn ang="0">
                  <a:pos x="connsiteX29076" y="connsiteY29076"/>
                </a:cxn>
                <a:cxn ang="0">
                  <a:pos x="connsiteX29077" y="connsiteY29077"/>
                </a:cxn>
                <a:cxn ang="0">
                  <a:pos x="connsiteX29078" y="connsiteY29078"/>
                </a:cxn>
                <a:cxn ang="0">
                  <a:pos x="connsiteX29079" y="connsiteY29079"/>
                </a:cxn>
                <a:cxn ang="0">
                  <a:pos x="connsiteX29080" y="connsiteY29080"/>
                </a:cxn>
                <a:cxn ang="0">
                  <a:pos x="connsiteX29081" y="connsiteY29081"/>
                </a:cxn>
                <a:cxn ang="0">
                  <a:pos x="connsiteX29082" y="connsiteY29082"/>
                </a:cxn>
                <a:cxn ang="0">
                  <a:pos x="connsiteX29083" y="connsiteY29083"/>
                </a:cxn>
                <a:cxn ang="0">
                  <a:pos x="connsiteX29084" y="connsiteY29084"/>
                </a:cxn>
                <a:cxn ang="0">
                  <a:pos x="connsiteX29085" y="connsiteY29085"/>
                </a:cxn>
                <a:cxn ang="0">
                  <a:pos x="connsiteX29086" y="connsiteY29086"/>
                </a:cxn>
                <a:cxn ang="0">
                  <a:pos x="connsiteX29087" y="connsiteY29087"/>
                </a:cxn>
                <a:cxn ang="0">
                  <a:pos x="connsiteX29088" y="connsiteY29088"/>
                </a:cxn>
                <a:cxn ang="0">
                  <a:pos x="connsiteX29089" y="connsiteY29089"/>
                </a:cxn>
                <a:cxn ang="0">
                  <a:pos x="connsiteX29090" y="connsiteY29090"/>
                </a:cxn>
                <a:cxn ang="0">
                  <a:pos x="connsiteX29091" y="connsiteY29091"/>
                </a:cxn>
                <a:cxn ang="0">
                  <a:pos x="connsiteX29092" y="connsiteY29092"/>
                </a:cxn>
                <a:cxn ang="0">
                  <a:pos x="connsiteX29093" y="connsiteY29093"/>
                </a:cxn>
                <a:cxn ang="0">
                  <a:pos x="connsiteX29094" y="connsiteY29094"/>
                </a:cxn>
                <a:cxn ang="0">
                  <a:pos x="connsiteX29095" y="connsiteY29095"/>
                </a:cxn>
                <a:cxn ang="0">
                  <a:pos x="connsiteX29096" y="connsiteY29096"/>
                </a:cxn>
                <a:cxn ang="0">
                  <a:pos x="connsiteX29097" y="connsiteY29097"/>
                </a:cxn>
                <a:cxn ang="0">
                  <a:pos x="connsiteX29098" y="connsiteY29098"/>
                </a:cxn>
                <a:cxn ang="0">
                  <a:pos x="connsiteX29099" y="connsiteY29099"/>
                </a:cxn>
                <a:cxn ang="0">
                  <a:pos x="connsiteX29100" y="connsiteY29100"/>
                </a:cxn>
                <a:cxn ang="0">
                  <a:pos x="connsiteX29101" y="connsiteY29101"/>
                </a:cxn>
                <a:cxn ang="0">
                  <a:pos x="connsiteX29102" y="connsiteY29102"/>
                </a:cxn>
                <a:cxn ang="0">
                  <a:pos x="connsiteX29103" y="connsiteY29103"/>
                </a:cxn>
                <a:cxn ang="0">
                  <a:pos x="connsiteX29104" y="connsiteY29104"/>
                </a:cxn>
                <a:cxn ang="0">
                  <a:pos x="connsiteX29105" y="connsiteY29105"/>
                </a:cxn>
                <a:cxn ang="0">
                  <a:pos x="connsiteX29106" y="connsiteY29106"/>
                </a:cxn>
                <a:cxn ang="0">
                  <a:pos x="connsiteX29107" y="connsiteY29107"/>
                </a:cxn>
                <a:cxn ang="0">
                  <a:pos x="connsiteX29108" y="connsiteY29108"/>
                </a:cxn>
                <a:cxn ang="0">
                  <a:pos x="connsiteX29109" y="connsiteY29109"/>
                </a:cxn>
                <a:cxn ang="0">
                  <a:pos x="connsiteX29110" y="connsiteY29110"/>
                </a:cxn>
                <a:cxn ang="0">
                  <a:pos x="connsiteX29111" y="connsiteY29111"/>
                </a:cxn>
                <a:cxn ang="0">
                  <a:pos x="connsiteX29112" y="connsiteY29112"/>
                </a:cxn>
                <a:cxn ang="0">
                  <a:pos x="connsiteX29113" y="connsiteY29113"/>
                </a:cxn>
                <a:cxn ang="0">
                  <a:pos x="connsiteX29114" y="connsiteY29114"/>
                </a:cxn>
                <a:cxn ang="0">
                  <a:pos x="connsiteX29115" y="connsiteY29115"/>
                </a:cxn>
                <a:cxn ang="0">
                  <a:pos x="connsiteX29116" y="connsiteY29116"/>
                </a:cxn>
                <a:cxn ang="0">
                  <a:pos x="connsiteX29117" y="connsiteY29117"/>
                </a:cxn>
                <a:cxn ang="0">
                  <a:pos x="connsiteX29118" y="connsiteY29118"/>
                </a:cxn>
                <a:cxn ang="0">
                  <a:pos x="connsiteX29119" y="connsiteY29119"/>
                </a:cxn>
                <a:cxn ang="0">
                  <a:pos x="connsiteX29120" y="connsiteY29120"/>
                </a:cxn>
                <a:cxn ang="0">
                  <a:pos x="connsiteX29121" y="connsiteY29121"/>
                </a:cxn>
                <a:cxn ang="0">
                  <a:pos x="connsiteX29122" y="connsiteY29122"/>
                </a:cxn>
                <a:cxn ang="0">
                  <a:pos x="connsiteX29123" y="connsiteY29123"/>
                </a:cxn>
                <a:cxn ang="0">
                  <a:pos x="connsiteX29124" y="connsiteY29124"/>
                </a:cxn>
                <a:cxn ang="0">
                  <a:pos x="connsiteX29125" y="connsiteY29125"/>
                </a:cxn>
                <a:cxn ang="0">
                  <a:pos x="connsiteX29126" y="connsiteY29126"/>
                </a:cxn>
                <a:cxn ang="0">
                  <a:pos x="connsiteX29127" y="connsiteY29127"/>
                </a:cxn>
                <a:cxn ang="0">
                  <a:pos x="connsiteX29128" y="connsiteY29128"/>
                </a:cxn>
                <a:cxn ang="0">
                  <a:pos x="connsiteX29129" y="connsiteY29129"/>
                </a:cxn>
                <a:cxn ang="0">
                  <a:pos x="connsiteX29130" y="connsiteY29130"/>
                </a:cxn>
                <a:cxn ang="0">
                  <a:pos x="connsiteX29131" y="connsiteY29131"/>
                </a:cxn>
                <a:cxn ang="0">
                  <a:pos x="connsiteX29132" y="connsiteY29132"/>
                </a:cxn>
                <a:cxn ang="0">
                  <a:pos x="connsiteX29133" y="connsiteY29133"/>
                </a:cxn>
                <a:cxn ang="0">
                  <a:pos x="connsiteX29134" y="connsiteY29134"/>
                </a:cxn>
                <a:cxn ang="0">
                  <a:pos x="connsiteX29135" y="connsiteY29135"/>
                </a:cxn>
                <a:cxn ang="0">
                  <a:pos x="connsiteX29136" y="connsiteY29136"/>
                </a:cxn>
                <a:cxn ang="0">
                  <a:pos x="connsiteX29137" y="connsiteY29137"/>
                </a:cxn>
                <a:cxn ang="0">
                  <a:pos x="connsiteX29138" y="connsiteY29138"/>
                </a:cxn>
                <a:cxn ang="0">
                  <a:pos x="connsiteX29139" y="connsiteY29139"/>
                </a:cxn>
                <a:cxn ang="0">
                  <a:pos x="connsiteX29140" y="connsiteY29140"/>
                </a:cxn>
                <a:cxn ang="0">
                  <a:pos x="connsiteX29141" y="connsiteY29141"/>
                </a:cxn>
                <a:cxn ang="0">
                  <a:pos x="connsiteX29142" y="connsiteY29142"/>
                </a:cxn>
                <a:cxn ang="0">
                  <a:pos x="connsiteX29143" y="connsiteY29143"/>
                </a:cxn>
                <a:cxn ang="0">
                  <a:pos x="connsiteX29144" y="connsiteY29144"/>
                </a:cxn>
                <a:cxn ang="0">
                  <a:pos x="connsiteX29145" y="connsiteY29145"/>
                </a:cxn>
                <a:cxn ang="0">
                  <a:pos x="connsiteX29146" y="connsiteY29146"/>
                </a:cxn>
                <a:cxn ang="0">
                  <a:pos x="connsiteX29147" y="connsiteY29147"/>
                </a:cxn>
                <a:cxn ang="0">
                  <a:pos x="connsiteX29148" y="connsiteY29148"/>
                </a:cxn>
                <a:cxn ang="0">
                  <a:pos x="connsiteX29149" y="connsiteY29149"/>
                </a:cxn>
                <a:cxn ang="0">
                  <a:pos x="connsiteX29150" y="connsiteY29150"/>
                </a:cxn>
                <a:cxn ang="0">
                  <a:pos x="connsiteX29151" y="connsiteY29151"/>
                </a:cxn>
                <a:cxn ang="0">
                  <a:pos x="connsiteX29152" y="connsiteY29152"/>
                </a:cxn>
                <a:cxn ang="0">
                  <a:pos x="connsiteX29153" y="connsiteY29153"/>
                </a:cxn>
                <a:cxn ang="0">
                  <a:pos x="connsiteX29154" y="connsiteY29154"/>
                </a:cxn>
                <a:cxn ang="0">
                  <a:pos x="connsiteX29155" y="connsiteY29155"/>
                </a:cxn>
                <a:cxn ang="0">
                  <a:pos x="connsiteX29156" y="connsiteY29156"/>
                </a:cxn>
                <a:cxn ang="0">
                  <a:pos x="connsiteX29157" y="connsiteY29157"/>
                </a:cxn>
                <a:cxn ang="0">
                  <a:pos x="connsiteX29158" y="connsiteY29158"/>
                </a:cxn>
                <a:cxn ang="0">
                  <a:pos x="connsiteX29159" y="connsiteY29159"/>
                </a:cxn>
                <a:cxn ang="0">
                  <a:pos x="connsiteX29160" y="connsiteY29160"/>
                </a:cxn>
                <a:cxn ang="0">
                  <a:pos x="connsiteX29161" y="connsiteY29161"/>
                </a:cxn>
                <a:cxn ang="0">
                  <a:pos x="connsiteX29162" y="connsiteY29162"/>
                </a:cxn>
                <a:cxn ang="0">
                  <a:pos x="connsiteX29163" y="connsiteY29163"/>
                </a:cxn>
                <a:cxn ang="0">
                  <a:pos x="connsiteX29164" y="connsiteY29164"/>
                </a:cxn>
                <a:cxn ang="0">
                  <a:pos x="connsiteX29165" y="connsiteY29165"/>
                </a:cxn>
                <a:cxn ang="0">
                  <a:pos x="connsiteX29166" y="connsiteY29166"/>
                </a:cxn>
                <a:cxn ang="0">
                  <a:pos x="connsiteX29167" y="connsiteY29167"/>
                </a:cxn>
                <a:cxn ang="0">
                  <a:pos x="connsiteX29168" y="connsiteY29168"/>
                </a:cxn>
                <a:cxn ang="0">
                  <a:pos x="connsiteX29169" y="connsiteY29169"/>
                </a:cxn>
                <a:cxn ang="0">
                  <a:pos x="connsiteX29170" y="connsiteY29170"/>
                </a:cxn>
                <a:cxn ang="0">
                  <a:pos x="connsiteX29171" y="connsiteY29171"/>
                </a:cxn>
                <a:cxn ang="0">
                  <a:pos x="connsiteX29172" y="connsiteY29172"/>
                </a:cxn>
                <a:cxn ang="0">
                  <a:pos x="connsiteX29173" y="connsiteY29173"/>
                </a:cxn>
                <a:cxn ang="0">
                  <a:pos x="connsiteX29174" y="connsiteY29174"/>
                </a:cxn>
                <a:cxn ang="0">
                  <a:pos x="connsiteX29175" y="connsiteY29175"/>
                </a:cxn>
                <a:cxn ang="0">
                  <a:pos x="connsiteX29176" y="connsiteY29176"/>
                </a:cxn>
                <a:cxn ang="0">
                  <a:pos x="connsiteX29177" y="connsiteY29177"/>
                </a:cxn>
                <a:cxn ang="0">
                  <a:pos x="connsiteX29178" y="connsiteY29178"/>
                </a:cxn>
                <a:cxn ang="0">
                  <a:pos x="connsiteX29179" y="connsiteY29179"/>
                </a:cxn>
                <a:cxn ang="0">
                  <a:pos x="connsiteX29180" y="connsiteY29180"/>
                </a:cxn>
                <a:cxn ang="0">
                  <a:pos x="connsiteX29181" y="connsiteY29181"/>
                </a:cxn>
                <a:cxn ang="0">
                  <a:pos x="connsiteX29182" y="connsiteY29182"/>
                </a:cxn>
                <a:cxn ang="0">
                  <a:pos x="connsiteX29183" y="connsiteY29183"/>
                </a:cxn>
                <a:cxn ang="0">
                  <a:pos x="connsiteX29184" y="connsiteY29184"/>
                </a:cxn>
                <a:cxn ang="0">
                  <a:pos x="connsiteX29185" y="connsiteY29185"/>
                </a:cxn>
                <a:cxn ang="0">
                  <a:pos x="connsiteX29186" y="connsiteY29186"/>
                </a:cxn>
                <a:cxn ang="0">
                  <a:pos x="connsiteX29187" y="connsiteY29187"/>
                </a:cxn>
                <a:cxn ang="0">
                  <a:pos x="connsiteX29188" y="connsiteY29188"/>
                </a:cxn>
                <a:cxn ang="0">
                  <a:pos x="connsiteX29189" y="connsiteY29189"/>
                </a:cxn>
                <a:cxn ang="0">
                  <a:pos x="connsiteX29190" y="connsiteY29190"/>
                </a:cxn>
                <a:cxn ang="0">
                  <a:pos x="connsiteX29191" y="connsiteY29191"/>
                </a:cxn>
                <a:cxn ang="0">
                  <a:pos x="connsiteX29192" y="connsiteY29192"/>
                </a:cxn>
                <a:cxn ang="0">
                  <a:pos x="connsiteX29193" y="connsiteY29193"/>
                </a:cxn>
                <a:cxn ang="0">
                  <a:pos x="connsiteX29194" y="connsiteY29194"/>
                </a:cxn>
                <a:cxn ang="0">
                  <a:pos x="connsiteX29195" y="connsiteY29195"/>
                </a:cxn>
                <a:cxn ang="0">
                  <a:pos x="connsiteX29196" y="connsiteY29196"/>
                </a:cxn>
                <a:cxn ang="0">
                  <a:pos x="connsiteX29197" y="connsiteY29197"/>
                </a:cxn>
                <a:cxn ang="0">
                  <a:pos x="connsiteX29198" y="connsiteY29198"/>
                </a:cxn>
                <a:cxn ang="0">
                  <a:pos x="connsiteX29199" y="connsiteY29199"/>
                </a:cxn>
                <a:cxn ang="0">
                  <a:pos x="connsiteX29200" y="connsiteY29200"/>
                </a:cxn>
                <a:cxn ang="0">
                  <a:pos x="connsiteX29201" y="connsiteY29201"/>
                </a:cxn>
                <a:cxn ang="0">
                  <a:pos x="connsiteX29202" y="connsiteY29202"/>
                </a:cxn>
                <a:cxn ang="0">
                  <a:pos x="connsiteX29203" y="connsiteY29203"/>
                </a:cxn>
                <a:cxn ang="0">
                  <a:pos x="connsiteX29204" y="connsiteY29204"/>
                </a:cxn>
                <a:cxn ang="0">
                  <a:pos x="connsiteX29205" y="connsiteY29205"/>
                </a:cxn>
                <a:cxn ang="0">
                  <a:pos x="connsiteX29206" y="connsiteY29206"/>
                </a:cxn>
                <a:cxn ang="0">
                  <a:pos x="connsiteX29207" y="connsiteY29207"/>
                </a:cxn>
                <a:cxn ang="0">
                  <a:pos x="connsiteX29208" y="connsiteY29208"/>
                </a:cxn>
                <a:cxn ang="0">
                  <a:pos x="connsiteX29209" y="connsiteY29209"/>
                </a:cxn>
                <a:cxn ang="0">
                  <a:pos x="connsiteX29210" y="connsiteY29210"/>
                </a:cxn>
                <a:cxn ang="0">
                  <a:pos x="connsiteX29211" y="connsiteY29211"/>
                </a:cxn>
                <a:cxn ang="0">
                  <a:pos x="connsiteX29212" y="connsiteY29212"/>
                </a:cxn>
                <a:cxn ang="0">
                  <a:pos x="connsiteX29213" y="connsiteY29213"/>
                </a:cxn>
                <a:cxn ang="0">
                  <a:pos x="connsiteX29214" y="connsiteY29214"/>
                </a:cxn>
                <a:cxn ang="0">
                  <a:pos x="connsiteX29215" y="connsiteY29215"/>
                </a:cxn>
                <a:cxn ang="0">
                  <a:pos x="connsiteX29216" y="connsiteY29216"/>
                </a:cxn>
                <a:cxn ang="0">
                  <a:pos x="connsiteX29217" y="connsiteY29217"/>
                </a:cxn>
                <a:cxn ang="0">
                  <a:pos x="connsiteX29218" y="connsiteY29218"/>
                </a:cxn>
                <a:cxn ang="0">
                  <a:pos x="connsiteX29219" y="connsiteY29219"/>
                </a:cxn>
                <a:cxn ang="0">
                  <a:pos x="connsiteX29220" y="connsiteY29220"/>
                </a:cxn>
                <a:cxn ang="0">
                  <a:pos x="connsiteX29221" y="connsiteY29221"/>
                </a:cxn>
                <a:cxn ang="0">
                  <a:pos x="connsiteX29222" y="connsiteY29222"/>
                </a:cxn>
                <a:cxn ang="0">
                  <a:pos x="connsiteX29223" y="connsiteY29223"/>
                </a:cxn>
                <a:cxn ang="0">
                  <a:pos x="connsiteX29224" y="connsiteY29224"/>
                </a:cxn>
                <a:cxn ang="0">
                  <a:pos x="connsiteX29225" y="connsiteY29225"/>
                </a:cxn>
                <a:cxn ang="0">
                  <a:pos x="connsiteX29226" y="connsiteY29226"/>
                </a:cxn>
                <a:cxn ang="0">
                  <a:pos x="connsiteX29227" y="connsiteY29227"/>
                </a:cxn>
                <a:cxn ang="0">
                  <a:pos x="connsiteX29228" y="connsiteY29228"/>
                </a:cxn>
                <a:cxn ang="0">
                  <a:pos x="connsiteX29229" y="connsiteY29229"/>
                </a:cxn>
                <a:cxn ang="0">
                  <a:pos x="connsiteX29230" y="connsiteY29230"/>
                </a:cxn>
                <a:cxn ang="0">
                  <a:pos x="connsiteX29231" y="connsiteY29231"/>
                </a:cxn>
                <a:cxn ang="0">
                  <a:pos x="connsiteX29232" y="connsiteY29232"/>
                </a:cxn>
                <a:cxn ang="0">
                  <a:pos x="connsiteX29233" y="connsiteY29233"/>
                </a:cxn>
                <a:cxn ang="0">
                  <a:pos x="connsiteX29234" y="connsiteY29234"/>
                </a:cxn>
                <a:cxn ang="0">
                  <a:pos x="connsiteX29235" y="connsiteY29235"/>
                </a:cxn>
                <a:cxn ang="0">
                  <a:pos x="connsiteX29236" y="connsiteY29236"/>
                </a:cxn>
                <a:cxn ang="0">
                  <a:pos x="connsiteX29237" y="connsiteY29237"/>
                </a:cxn>
                <a:cxn ang="0">
                  <a:pos x="connsiteX29238" y="connsiteY29238"/>
                </a:cxn>
                <a:cxn ang="0">
                  <a:pos x="connsiteX29239" y="connsiteY29239"/>
                </a:cxn>
                <a:cxn ang="0">
                  <a:pos x="connsiteX29240" y="connsiteY29240"/>
                </a:cxn>
                <a:cxn ang="0">
                  <a:pos x="connsiteX29241" y="connsiteY29241"/>
                </a:cxn>
                <a:cxn ang="0">
                  <a:pos x="connsiteX29242" y="connsiteY29242"/>
                </a:cxn>
                <a:cxn ang="0">
                  <a:pos x="connsiteX29243" y="connsiteY29243"/>
                </a:cxn>
                <a:cxn ang="0">
                  <a:pos x="connsiteX29244" y="connsiteY29244"/>
                </a:cxn>
                <a:cxn ang="0">
                  <a:pos x="connsiteX29245" y="connsiteY29245"/>
                </a:cxn>
                <a:cxn ang="0">
                  <a:pos x="connsiteX29246" y="connsiteY29246"/>
                </a:cxn>
                <a:cxn ang="0">
                  <a:pos x="connsiteX29247" y="connsiteY29247"/>
                </a:cxn>
                <a:cxn ang="0">
                  <a:pos x="connsiteX29248" y="connsiteY29248"/>
                </a:cxn>
                <a:cxn ang="0">
                  <a:pos x="connsiteX29249" y="connsiteY29249"/>
                </a:cxn>
                <a:cxn ang="0">
                  <a:pos x="connsiteX29250" y="connsiteY29250"/>
                </a:cxn>
                <a:cxn ang="0">
                  <a:pos x="connsiteX29251" y="connsiteY29251"/>
                </a:cxn>
                <a:cxn ang="0">
                  <a:pos x="connsiteX29252" y="connsiteY29252"/>
                </a:cxn>
                <a:cxn ang="0">
                  <a:pos x="connsiteX29253" y="connsiteY29253"/>
                </a:cxn>
                <a:cxn ang="0">
                  <a:pos x="connsiteX29254" y="connsiteY29254"/>
                </a:cxn>
                <a:cxn ang="0">
                  <a:pos x="connsiteX29255" y="connsiteY29255"/>
                </a:cxn>
                <a:cxn ang="0">
                  <a:pos x="connsiteX29256" y="connsiteY29256"/>
                </a:cxn>
                <a:cxn ang="0">
                  <a:pos x="connsiteX29257" y="connsiteY29257"/>
                </a:cxn>
                <a:cxn ang="0">
                  <a:pos x="connsiteX29258" y="connsiteY29258"/>
                </a:cxn>
                <a:cxn ang="0">
                  <a:pos x="connsiteX29259" y="connsiteY29259"/>
                </a:cxn>
                <a:cxn ang="0">
                  <a:pos x="connsiteX29260" y="connsiteY29260"/>
                </a:cxn>
                <a:cxn ang="0">
                  <a:pos x="connsiteX29261" y="connsiteY29261"/>
                </a:cxn>
                <a:cxn ang="0">
                  <a:pos x="connsiteX29262" y="connsiteY29262"/>
                </a:cxn>
                <a:cxn ang="0">
                  <a:pos x="connsiteX29263" y="connsiteY29263"/>
                </a:cxn>
                <a:cxn ang="0">
                  <a:pos x="connsiteX29264" y="connsiteY29264"/>
                </a:cxn>
                <a:cxn ang="0">
                  <a:pos x="connsiteX29265" y="connsiteY29265"/>
                </a:cxn>
                <a:cxn ang="0">
                  <a:pos x="connsiteX29266" y="connsiteY29266"/>
                </a:cxn>
                <a:cxn ang="0">
                  <a:pos x="connsiteX29267" y="connsiteY29267"/>
                </a:cxn>
                <a:cxn ang="0">
                  <a:pos x="connsiteX29268" y="connsiteY29268"/>
                </a:cxn>
                <a:cxn ang="0">
                  <a:pos x="connsiteX29269" y="connsiteY29269"/>
                </a:cxn>
                <a:cxn ang="0">
                  <a:pos x="connsiteX29270" y="connsiteY29270"/>
                </a:cxn>
                <a:cxn ang="0">
                  <a:pos x="connsiteX29271" y="connsiteY29271"/>
                </a:cxn>
                <a:cxn ang="0">
                  <a:pos x="connsiteX29272" y="connsiteY29272"/>
                </a:cxn>
                <a:cxn ang="0">
                  <a:pos x="connsiteX29273" y="connsiteY29273"/>
                </a:cxn>
                <a:cxn ang="0">
                  <a:pos x="connsiteX29274" y="connsiteY29274"/>
                </a:cxn>
                <a:cxn ang="0">
                  <a:pos x="connsiteX29275" y="connsiteY29275"/>
                </a:cxn>
                <a:cxn ang="0">
                  <a:pos x="connsiteX29276" y="connsiteY29276"/>
                </a:cxn>
                <a:cxn ang="0">
                  <a:pos x="connsiteX29277" y="connsiteY29277"/>
                </a:cxn>
                <a:cxn ang="0">
                  <a:pos x="connsiteX29278" y="connsiteY29278"/>
                </a:cxn>
                <a:cxn ang="0">
                  <a:pos x="connsiteX29279" y="connsiteY29279"/>
                </a:cxn>
                <a:cxn ang="0">
                  <a:pos x="connsiteX29280" y="connsiteY29280"/>
                </a:cxn>
                <a:cxn ang="0">
                  <a:pos x="connsiteX29281" y="connsiteY29281"/>
                </a:cxn>
                <a:cxn ang="0">
                  <a:pos x="connsiteX29282" y="connsiteY29282"/>
                </a:cxn>
                <a:cxn ang="0">
                  <a:pos x="connsiteX29283" y="connsiteY29283"/>
                </a:cxn>
                <a:cxn ang="0">
                  <a:pos x="connsiteX29284" y="connsiteY29284"/>
                </a:cxn>
                <a:cxn ang="0">
                  <a:pos x="connsiteX29285" y="connsiteY29285"/>
                </a:cxn>
                <a:cxn ang="0">
                  <a:pos x="connsiteX29286" y="connsiteY29286"/>
                </a:cxn>
                <a:cxn ang="0">
                  <a:pos x="connsiteX29287" y="connsiteY29287"/>
                </a:cxn>
                <a:cxn ang="0">
                  <a:pos x="connsiteX29288" y="connsiteY29288"/>
                </a:cxn>
                <a:cxn ang="0">
                  <a:pos x="connsiteX29289" y="connsiteY29289"/>
                </a:cxn>
                <a:cxn ang="0">
                  <a:pos x="connsiteX29290" y="connsiteY29290"/>
                </a:cxn>
                <a:cxn ang="0">
                  <a:pos x="connsiteX29291" y="connsiteY29291"/>
                </a:cxn>
                <a:cxn ang="0">
                  <a:pos x="connsiteX29292" y="connsiteY29292"/>
                </a:cxn>
                <a:cxn ang="0">
                  <a:pos x="connsiteX29293" y="connsiteY29293"/>
                </a:cxn>
                <a:cxn ang="0">
                  <a:pos x="connsiteX29294" y="connsiteY29294"/>
                </a:cxn>
                <a:cxn ang="0">
                  <a:pos x="connsiteX29295" y="connsiteY29295"/>
                </a:cxn>
                <a:cxn ang="0">
                  <a:pos x="connsiteX29296" y="connsiteY29296"/>
                </a:cxn>
                <a:cxn ang="0">
                  <a:pos x="connsiteX29297" y="connsiteY29297"/>
                </a:cxn>
                <a:cxn ang="0">
                  <a:pos x="connsiteX29298" y="connsiteY29298"/>
                </a:cxn>
                <a:cxn ang="0">
                  <a:pos x="connsiteX29299" y="connsiteY29299"/>
                </a:cxn>
                <a:cxn ang="0">
                  <a:pos x="connsiteX29300" y="connsiteY29300"/>
                </a:cxn>
                <a:cxn ang="0">
                  <a:pos x="connsiteX29301" y="connsiteY29301"/>
                </a:cxn>
                <a:cxn ang="0">
                  <a:pos x="connsiteX29302" y="connsiteY29302"/>
                </a:cxn>
                <a:cxn ang="0">
                  <a:pos x="connsiteX29303" y="connsiteY29303"/>
                </a:cxn>
                <a:cxn ang="0">
                  <a:pos x="connsiteX29304" y="connsiteY29304"/>
                </a:cxn>
                <a:cxn ang="0">
                  <a:pos x="connsiteX29305" y="connsiteY29305"/>
                </a:cxn>
                <a:cxn ang="0">
                  <a:pos x="connsiteX29306" y="connsiteY29306"/>
                </a:cxn>
                <a:cxn ang="0">
                  <a:pos x="connsiteX29307" y="connsiteY29307"/>
                </a:cxn>
                <a:cxn ang="0">
                  <a:pos x="connsiteX29308" y="connsiteY29308"/>
                </a:cxn>
                <a:cxn ang="0">
                  <a:pos x="connsiteX29309" y="connsiteY29309"/>
                </a:cxn>
                <a:cxn ang="0">
                  <a:pos x="connsiteX29310" y="connsiteY29310"/>
                </a:cxn>
                <a:cxn ang="0">
                  <a:pos x="connsiteX29311" y="connsiteY29311"/>
                </a:cxn>
                <a:cxn ang="0">
                  <a:pos x="connsiteX29312" y="connsiteY29312"/>
                </a:cxn>
                <a:cxn ang="0">
                  <a:pos x="connsiteX29313" y="connsiteY29313"/>
                </a:cxn>
                <a:cxn ang="0">
                  <a:pos x="connsiteX29314" y="connsiteY29314"/>
                </a:cxn>
                <a:cxn ang="0">
                  <a:pos x="connsiteX29315" y="connsiteY29315"/>
                </a:cxn>
                <a:cxn ang="0">
                  <a:pos x="connsiteX29316" y="connsiteY29316"/>
                </a:cxn>
                <a:cxn ang="0">
                  <a:pos x="connsiteX29317" y="connsiteY29317"/>
                </a:cxn>
                <a:cxn ang="0">
                  <a:pos x="connsiteX29318" y="connsiteY29318"/>
                </a:cxn>
                <a:cxn ang="0">
                  <a:pos x="connsiteX29319" y="connsiteY29319"/>
                </a:cxn>
                <a:cxn ang="0">
                  <a:pos x="connsiteX29320" y="connsiteY29320"/>
                </a:cxn>
                <a:cxn ang="0">
                  <a:pos x="connsiteX29321" y="connsiteY29321"/>
                </a:cxn>
                <a:cxn ang="0">
                  <a:pos x="connsiteX29322" y="connsiteY29322"/>
                </a:cxn>
                <a:cxn ang="0">
                  <a:pos x="connsiteX29323" y="connsiteY29323"/>
                </a:cxn>
                <a:cxn ang="0">
                  <a:pos x="connsiteX29324" y="connsiteY29324"/>
                </a:cxn>
                <a:cxn ang="0">
                  <a:pos x="connsiteX29325" y="connsiteY29325"/>
                </a:cxn>
                <a:cxn ang="0">
                  <a:pos x="connsiteX29326" y="connsiteY29326"/>
                </a:cxn>
                <a:cxn ang="0">
                  <a:pos x="connsiteX29327" y="connsiteY29327"/>
                </a:cxn>
                <a:cxn ang="0">
                  <a:pos x="connsiteX29328" y="connsiteY29328"/>
                </a:cxn>
                <a:cxn ang="0">
                  <a:pos x="connsiteX29329" y="connsiteY29329"/>
                </a:cxn>
                <a:cxn ang="0">
                  <a:pos x="connsiteX29330" y="connsiteY29330"/>
                </a:cxn>
                <a:cxn ang="0">
                  <a:pos x="connsiteX29331" y="connsiteY29331"/>
                </a:cxn>
                <a:cxn ang="0">
                  <a:pos x="connsiteX29332" y="connsiteY29332"/>
                </a:cxn>
                <a:cxn ang="0">
                  <a:pos x="connsiteX29333" y="connsiteY29333"/>
                </a:cxn>
                <a:cxn ang="0">
                  <a:pos x="connsiteX29334" y="connsiteY29334"/>
                </a:cxn>
                <a:cxn ang="0">
                  <a:pos x="connsiteX29335" y="connsiteY29335"/>
                </a:cxn>
                <a:cxn ang="0">
                  <a:pos x="connsiteX29336" y="connsiteY29336"/>
                </a:cxn>
                <a:cxn ang="0">
                  <a:pos x="connsiteX29337" y="connsiteY29337"/>
                </a:cxn>
                <a:cxn ang="0">
                  <a:pos x="connsiteX29338" y="connsiteY29338"/>
                </a:cxn>
                <a:cxn ang="0">
                  <a:pos x="connsiteX29339" y="connsiteY29339"/>
                </a:cxn>
                <a:cxn ang="0">
                  <a:pos x="connsiteX29340" y="connsiteY29340"/>
                </a:cxn>
                <a:cxn ang="0">
                  <a:pos x="connsiteX29341" y="connsiteY29341"/>
                </a:cxn>
                <a:cxn ang="0">
                  <a:pos x="connsiteX29342" y="connsiteY29342"/>
                </a:cxn>
                <a:cxn ang="0">
                  <a:pos x="connsiteX29343" y="connsiteY29343"/>
                </a:cxn>
                <a:cxn ang="0">
                  <a:pos x="connsiteX29344" y="connsiteY29344"/>
                </a:cxn>
                <a:cxn ang="0">
                  <a:pos x="connsiteX29345" y="connsiteY29345"/>
                </a:cxn>
                <a:cxn ang="0">
                  <a:pos x="connsiteX29346" y="connsiteY29346"/>
                </a:cxn>
                <a:cxn ang="0">
                  <a:pos x="connsiteX29347" y="connsiteY29347"/>
                </a:cxn>
                <a:cxn ang="0">
                  <a:pos x="connsiteX29348" y="connsiteY29348"/>
                </a:cxn>
                <a:cxn ang="0">
                  <a:pos x="connsiteX29349" y="connsiteY29349"/>
                </a:cxn>
                <a:cxn ang="0">
                  <a:pos x="connsiteX29350" y="connsiteY29350"/>
                </a:cxn>
                <a:cxn ang="0">
                  <a:pos x="connsiteX29351" y="connsiteY29351"/>
                </a:cxn>
                <a:cxn ang="0">
                  <a:pos x="connsiteX29352" y="connsiteY29352"/>
                </a:cxn>
                <a:cxn ang="0">
                  <a:pos x="connsiteX29353" y="connsiteY29353"/>
                </a:cxn>
                <a:cxn ang="0">
                  <a:pos x="connsiteX29354" y="connsiteY29354"/>
                </a:cxn>
                <a:cxn ang="0">
                  <a:pos x="connsiteX29355" y="connsiteY29355"/>
                </a:cxn>
                <a:cxn ang="0">
                  <a:pos x="connsiteX29356" y="connsiteY29356"/>
                </a:cxn>
                <a:cxn ang="0">
                  <a:pos x="connsiteX29357" y="connsiteY29357"/>
                </a:cxn>
                <a:cxn ang="0">
                  <a:pos x="connsiteX29358" y="connsiteY29358"/>
                </a:cxn>
                <a:cxn ang="0">
                  <a:pos x="connsiteX29359" y="connsiteY29359"/>
                </a:cxn>
                <a:cxn ang="0">
                  <a:pos x="connsiteX29360" y="connsiteY29360"/>
                </a:cxn>
                <a:cxn ang="0">
                  <a:pos x="connsiteX29361" y="connsiteY29361"/>
                </a:cxn>
                <a:cxn ang="0">
                  <a:pos x="connsiteX29362" y="connsiteY29362"/>
                </a:cxn>
                <a:cxn ang="0">
                  <a:pos x="connsiteX29363" y="connsiteY29363"/>
                </a:cxn>
                <a:cxn ang="0">
                  <a:pos x="connsiteX29364" y="connsiteY29364"/>
                </a:cxn>
                <a:cxn ang="0">
                  <a:pos x="connsiteX29365" y="connsiteY29365"/>
                </a:cxn>
                <a:cxn ang="0">
                  <a:pos x="connsiteX29366" y="connsiteY29366"/>
                </a:cxn>
                <a:cxn ang="0">
                  <a:pos x="connsiteX29367" y="connsiteY29367"/>
                </a:cxn>
                <a:cxn ang="0">
                  <a:pos x="connsiteX29368" y="connsiteY29368"/>
                </a:cxn>
                <a:cxn ang="0">
                  <a:pos x="connsiteX29369" y="connsiteY29369"/>
                </a:cxn>
                <a:cxn ang="0">
                  <a:pos x="connsiteX29370" y="connsiteY29370"/>
                </a:cxn>
                <a:cxn ang="0">
                  <a:pos x="connsiteX29371" y="connsiteY29371"/>
                </a:cxn>
                <a:cxn ang="0">
                  <a:pos x="connsiteX29372" y="connsiteY29372"/>
                </a:cxn>
                <a:cxn ang="0">
                  <a:pos x="connsiteX29373" y="connsiteY29373"/>
                </a:cxn>
                <a:cxn ang="0">
                  <a:pos x="connsiteX29374" y="connsiteY29374"/>
                </a:cxn>
                <a:cxn ang="0">
                  <a:pos x="connsiteX29375" y="connsiteY29375"/>
                </a:cxn>
                <a:cxn ang="0">
                  <a:pos x="connsiteX29376" y="connsiteY29376"/>
                </a:cxn>
                <a:cxn ang="0">
                  <a:pos x="connsiteX29377" y="connsiteY29377"/>
                </a:cxn>
                <a:cxn ang="0">
                  <a:pos x="connsiteX29378" y="connsiteY29378"/>
                </a:cxn>
                <a:cxn ang="0">
                  <a:pos x="connsiteX29379" y="connsiteY29379"/>
                </a:cxn>
                <a:cxn ang="0">
                  <a:pos x="connsiteX29380" y="connsiteY29380"/>
                </a:cxn>
                <a:cxn ang="0">
                  <a:pos x="connsiteX29381" y="connsiteY29381"/>
                </a:cxn>
                <a:cxn ang="0">
                  <a:pos x="connsiteX29382" y="connsiteY29382"/>
                </a:cxn>
                <a:cxn ang="0">
                  <a:pos x="connsiteX29383" y="connsiteY29383"/>
                </a:cxn>
                <a:cxn ang="0">
                  <a:pos x="connsiteX29384" y="connsiteY29384"/>
                </a:cxn>
                <a:cxn ang="0">
                  <a:pos x="connsiteX29385" y="connsiteY29385"/>
                </a:cxn>
                <a:cxn ang="0">
                  <a:pos x="connsiteX29386" y="connsiteY29386"/>
                </a:cxn>
                <a:cxn ang="0">
                  <a:pos x="connsiteX29387" y="connsiteY29387"/>
                </a:cxn>
                <a:cxn ang="0">
                  <a:pos x="connsiteX29388" y="connsiteY29388"/>
                </a:cxn>
                <a:cxn ang="0">
                  <a:pos x="connsiteX29389" y="connsiteY29389"/>
                </a:cxn>
                <a:cxn ang="0">
                  <a:pos x="connsiteX29390" y="connsiteY29390"/>
                </a:cxn>
                <a:cxn ang="0">
                  <a:pos x="connsiteX29391" y="connsiteY29391"/>
                </a:cxn>
                <a:cxn ang="0">
                  <a:pos x="connsiteX29392" y="connsiteY29392"/>
                </a:cxn>
                <a:cxn ang="0">
                  <a:pos x="connsiteX29393" y="connsiteY29393"/>
                </a:cxn>
                <a:cxn ang="0">
                  <a:pos x="connsiteX29394" y="connsiteY29394"/>
                </a:cxn>
                <a:cxn ang="0">
                  <a:pos x="connsiteX29395" y="connsiteY29395"/>
                </a:cxn>
                <a:cxn ang="0">
                  <a:pos x="connsiteX29396" y="connsiteY29396"/>
                </a:cxn>
                <a:cxn ang="0">
                  <a:pos x="connsiteX29397" y="connsiteY29397"/>
                </a:cxn>
                <a:cxn ang="0">
                  <a:pos x="connsiteX29398" y="connsiteY29398"/>
                </a:cxn>
                <a:cxn ang="0">
                  <a:pos x="connsiteX29399" y="connsiteY29399"/>
                </a:cxn>
                <a:cxn ang="0">
                  <a:pos x="connsiteX29400" y="connsiteY29400"/>
                </a:cxn>
                <a:cxn ang="0">
                  <a:pos x="connsiteX29401" y="connsiteY29401"/>
                </a:cxn>
                <a:cxn ang="0">
                  <a:pos x="connsiteX29402" y="connsiteY29402"/>
                </a:cxn>
                <a:cxn ang="0">
                  <a:pos x="connsiteX29403" y="connsiteY29403"/>
                </a:cxn>
                <a:cxn ang="0">
                  <a:pos x="connsiteX29404" y="connsiteY29404"/>
                </a:cxn>
                <a:cxn ang="0">
                  <a:pos x="connsiteX29405" y="connsiteY29405"/>
                </a:cxn>
                <a:cxn ang="0">
                  <a:pos x="connsiteX29406" y="connsiteY29406"/>
                </a:cxn>
                <a:cxn ang="0">
                  <a:pos x="connsiteX29407" y="connsiteY29407"/>
                </a:cxn>
                <a:cxn ang="0">
                  <a:pos x="connsiteX29408" y="connsiteY29408"/>
                </a:cxn>
                <a:cxn ang="0">
                  <a:pos x="connsiteX29409" y="connsiteY29409"/>
                </a:cxn>
                <a:cxn ang="0">
                  <a:pos x="connsiteX29410" y="connsiteY29410"/>
                </a:cxn>
                <a:cxn ang="0">
                  <a:pos x="connsiteX29411" y="connsiteY29411"/>
                </a:cxn>
                <a:cxn ang="0">
                  <a:pos x="connsiteX29412" y="connsiteY29412"/>
                </a:cxn>
                <a:cxn ang="0">
                  <a:pos x="connsiteX29413" y="connsiteY29413"/>
                </a:cxn>
                <a:cxn ang="0">
                  <a:pos x="connsiteX29414" y="connsiteY29414"/>
                </a:cxn>
                <a:cxn ang="0">
                  <a:pos x="connsiteX29415" y="connsiteY29415"/>
                </a:cxn>
                <a:cxn ang="0">
                  <a:pos x="connsiteX29416" y="connsiteY29416"/>
                </a:cxn>
                <a:cxn ang="0">
                  <a:pos x="connsiteX29417" y="connsiteY29417"/>
                </a:cxn>
                <a:cxn ang="0">
                  <a:pos x="connsiteX29418" y="connsiteY29418"/>
                </a:cxn>
                <a:cxn ang="0">
                  <a:pos x="connsiteX29419" y="connsiteY29419"/>
                </a:cxn>
                <a:cxn ang="0">
                  <a:pos x="connsiteX29420" y="connsiteY29420"/>
                </a:cxn>
                <a:cxn ang="0">
                  <a:pos x="connsiteX29421" y="connsiteY29421"/>
                </a:cxn>
                <a:cxn ang="0">
                  <a:pos x="connsiteX29422" y="connsiteY29422"/>
                </a:cxn>
                <a:cxn ang="0">
                  <a:pos x="connsiteX29423" y="connsiteY29423"/>
                </a:cxn>
                <a:cxn ang="0">
                  <a:pos x="connsiteX29424" y="connsiteY29424"/>
                </a:cxn>
                <a:cxn ang="0">
                  <a:pos x="connsiteX29425" y="connsiteY29425"/>
                </a:cxn>
                <a:cxn ang="0">
                  <a:pos x="connsiteX29426" y="connsiteY29426"/>
                </a:cxn>
                <a:cxn ang="0">
                  <a:pos x="connsiteX29427" y="connsiteY29427"/>
                </a:cxn>
                <a:cxn ang="0">
                  <a:pos x="connsiteX29428" y="connsiteY29428"/>
                </a:cxn>
                <a:cxn ang="0">
                  <a:pos x="connsiteX29429" y="connsiteY29429"/>
                </a:cxn>
                <a:cxn ang="0">
                  <a:pos x="connsiteX29430" y="connsiteY29430"/>
                </a:cxn>
                <a:cxn ang="0">
                  <a:pos x="connsiteX29431" y="connsiteY29431"/>
                </a:cxn>
                <a:cxn ang="0">
                  <a:pos x="connsiteX29432" y="connsiteY29432"/>
                </a:cxn>
                <a:cxn ang="0">
                  <a:pos x="connsiteX29433" y="connsiteY29433"/>
                </a:cxn>
                <a:cxn ang="0">
                  <a:pos x="connsiteX29434" y="connsiteY29434"/>
                </a:cxn>
                <a:cxn ang="0">
                  <a:pos x="connsiteX29435" y="connsiteY29435"/>
                </a:cxn>
                <a:cxn ang="0">
                  <a:pos x="connsiteX29436" y="connsiteY29436"/>
                </a:cxn>
                <a:cxn ang="0">
                  <a:pos x="connsiteX29437" y="connsiteY29437"/>
                </a:cxn>
                <a:cxn ang="0">
                  <a:pos x="connsiteX29438" y="connsiteY29438"/>
                </a:cxn>
                <a:cxn ang="0">
                  <a:pos x="connsiteX29439" y="connsiteY29439"/>
                </a:cxn>
                <a:cxn ang="0">
                  <a:pos x="connsiteX29440" y="connsiteY29440"/>
                </a:cxn>
                <a:cxn ang="0">
                  <a:pos x="connsiteX29441" y="connsiteY29441"/>
                </a:cxn>
                <a:cxn ang="0">
                  <a:pos x="connsiteX29442" y="connsiteY29442"/>
                </a:cxn>
                <a:cxn ang="0">
                  <a:pos x="connsiteX29443" y="connsiteY29443"/>
                </a:cxn>
                <a:cxn ang="0">
                  <a:pos x="connsiteX29444" y="connsiteY29444"/>
                </a:cxn>
                <a:cxn ang="0">
                  <a:pos x="connsiteX29445" y="connsiteY29445"/>
                </a:cxn>
                <a:cxn ang="0">
                  <a:pos x="connsiteX29446" y="connsiteY29446"/>
                </a:cxn>
                <a:cxn ang="0">
                  <a:pos x="connsiteX29447" y="connsiteY29447"/>
                </a:cxn>
                <a:cxn ang="0">
                  <a:pos x="connsiteX29448" y="connsiteY29448"/>
                </a:cxn>
                <a:cxn ang="0">
                  <a:pos x="connsiteX29449" y="connsiteY29449"/>
                </a:cxn>
                <a:cxn ang="0">
                  <a:pos x="connsiteX29450" y="connsiteY29450"/>
                </a:cxn>
                <a:cxn ang="0">
                  <a:pos x="connsiteX29451" y="connsiteY29451"/>
                </a:cxn>
                <a:cxn ang="0">
                  <a:pos x="connsiteX29452" y="connsiteY29452"/>
                </a:cxn>
                <a:cxn ang="0">
                  <a:pos x="connsiteX29453" y="connsiteY29453"/>
                </a:cxn>
                <a:cxn ang="0">
                  <a:pos x="connsiteX29454" y="connsiteY29454"/>
                </a:cxn>
                <a:cxn ang="0">
                  <a:pos x="connsiteX29455" y="connsiteY29455"/>
                </a:cxn>
                <a:cxn ang="0">
                  <a:pos x="connsiteX29456" y="connsiteY29456"/>
                </a:cxn>
                <a:cxn ang="0">
                  <a:pos x="connsiteX29457" y="connsiteY29457"/>
                </a:cxn>
                <a:cxn ang="0">
                  <a:pos x="connsiteX29458" y="connsiteY29458"/>
                </a:cxn>
                <a:cxn ang="0">
                  <a:pos x="connsiteX29459" y="connsiteY29459"/>
                </a:cxn>
                <a:cxn ang="0">
                  <a:pos x="connsiteX29460" y="connsiteY29460"/>
                </a:cxn>
                <a:cxn ang="0">
                  <a:pos x="connsiteX29461" y="connsiteY29461"/>
                </a:cxn>
                <a:cxn ang="0">
                  <a:pos x="connsiteX29462" y="connsiteY29462"/>
                </a:cxn>
                <a:cxn ang="0">
                  <a:pos x="connsiteX29463" y="connsiteY29463"/>
                </a:cxn>
                <a:cxn ang="0">
                  <a:pos x="connsiteX29464" y="connsiteY29464"/>
                </a:cxn>
                <a:cxn ang="0">
                  <a:pos x="connsiteX29465" y="connsiteY29465"/>
                </a:cxn>
                <a:cxn ang="0">
                  <a:pos x="connsiteX29466" y="connsiteY29466"/>
                </a:cxn>
                <a:cxn ang="0">
                  <a:pos x="connsiteX29467" y="connsiteY29467"/>
                </a:cxn>
                <a:cxn ang="0">
                  <a:pos x="connsiteX29468" y="connsiteY29468"/>
                </a:cxn>
                <a:cxn ang="0">
                  <a:pos x="connsiteX29469" y="connsiteY29469"/>
                </a:cxn>
                <a:cxn ang="0">
                  <a:pos x="connsiteX29470" y="connsiteY29470"/>
                </a:cxn>
                <a:cxn ang="0">
                  <a:pos x="connsiteX29471" y="connsiteY29471"/>
                </a:cxn>
                <a:cxn ang="0">
                  <a:pos x="connsiteX29472" y="connsiteY29472"/>
                </a:cxn>
                <a:cxn ang="0">
                  <a:pos x="connsiteX29473" y="connsiteY29473"/>
                </a:cxn>
                <a:cxn ang="0">
                  <a:pos x="connsiteX29474" y="connsiteY29474"/>
                </a:cxn>
                <a:cxn ang="0">
                  <a:pos x="connsiteX29475" y="connsiteY29475"/>
                </a:cxn>
                <a:cxn ang="0">
                  <a:pos x="connsiteX29476" y="connsiteY29476"/>
                </a:cxn>
                <a:cxn ang="0">
                  <a:pos x="connsiteX29477" y="connsiteY29477"/>
                </a:cxn>
                <a:cxn ang="0">
                  <a:pos x="connsiteX29478" y="connsiteY29478"/>
                </a:cxn>
                <a:cxn ang="0">
                  <a:pos x="connsiteX29479" y="connsiteY29479"/>
                </a:cxn>
                <a:cxn ang="0">
                  <a:pos x="connsiteX29480" y="connsiteY29480"/>
                </a:cxn>
                <a:cxn ang="0">
                  <a:pos x="connsiteX29481" y="connsiteY29481"/>
                </a:cxn>
                <a:cxn ang="0">
                  <a:pos x="connsiteX29482" y="connsiteY29482"/>
                </a:cxn>
                <a:cxn ang="0">
                  <a:pos x="connsiteX29483" y="connsiteY29483"/>
                </a:cxn>
                <a:cxn ang="0">
                  <a:pos x="connsiteX29484" y="connsiteY29484"/>
                </a:cxn>
                <a:cxn ang="0">
                  <a:pos x="connsiteX29485" y="connsiteY29485"/>
                </a:cxn>
                <a:cxn ang="0">
                  <a:pos x="connsiteX29486" y="connsiteY29486"/>
                </a:cxn>
                <a:cxn ang="0">
                  <a:pos x="connsiteX29487" y="connsiteY29487"/>
                </a:cxn>
                <a:cxn ang="0">
                  <a:pos x="connsiteX29488" y="connsiteY29488"/>
                </a:cxn>
                <a:cxn ang="0">
                  <a:pos x="connsiteX29489" y="connsiteY29489"/>
                </a:cxn>
                <a:cxn ang="0">
                  <a:pos x="connsiteX29490" y="connsiteY29490"/>
                </a:cxn>
                <a:cxn ang="0">
                  <a:pos x="connsiteX29491" y="connsiteY29491"/>
                </a:cxn>
                <a:cxn ang="0">
                  <a:pos x="connsiteX29492" y="connsiteY29492"/>
                </a:cxn>
                <a:cxn ang="0">
                  <a:pos x="connsiteX29493" y="connsiteY29493"/>
                </a:cxn>
                <a:cxn ang="0">
                  <a:pos x="connsiteX29494" y="connsiteY29494"/>
                </a:cxn>
                <a:cxn ang="0">
                  <a:pos x="connsiteX29495" y="connsiteY29495"/>
                </a:cxn>
                <a:cxn ang="0">
                  <a:pos x="connsiteX29496" y="connsiteY29496"/>
                </a:cxn>
                <a:cxn ang="0">
                  <a:pos x="connsiteX29497" y="connsiteY29497"/>
                </a:cxn>
                <a:cxn ang="0">
                  <a:pos x="connsiteX29498" y="connsiteY29498"/>
                </a:cxn>
                <a:cxn ang="0">
                  <a:pos x="connsiteX29499" y="connsiteY29499"/>
                </a:cxn>
                <a:cxn ang="0">
                  <a:pos x="connsiteX29500" y="connsiteY29500"/>
                </a:cxn>
                <a:cxn ang="0">
                  <a:pos x="connsiteX29501" y="connsiteY29501"/>
                </a:cxn>
                <a:cxn ang="0">
                  <a:pos x="connsiteX29502" y="connsiteY29502"/>
                </a:cxn>
                <a:cxn ang="0">
                  <a:pos x="connsiteX29503" y="connsiteY29503"/>
                </a:cxn>
                <a:cxn ang="0">
                  <a:pos x="connsiteX29504" y="connsiteY29504"/>
                </a:cxn>
                <a:cxn ang="0">
                  <a:pos x="connsiteX29505" y="connsiteY29505"/>
                </a:cxn>
                <a:cxn ang="0">
                  <a:pos x="connsiteX29506" y="connsiteY29506"/>
                </a:cxn>
                <a:cxn ang="0">
                  <a:pos x="connsiteX29507" y="connsiteY29507"/>
                </a:cxn>
                <a:cxn ang="0">
                  <a:pos x="connsiteX29508" y="connsiteY29508"/>
                </a:cxn>
                <a:cxn ang="0">
                  <a:pos x="connsiteX29509" y="connsiteY29509"/>
                </a:cxn>
                <a:cxn ang="0">
                  <a:pos x="connsiteX29510" y="connsiteY29510"/>
                </a:cxn>
                <a:cxn ang="0">
                  <a:pos x="connsiteX29511" y="connsiteY29511"/>
                </a:cxn>
                <a:cxn ang="0">
                  <a:pos x="connsiteX29512" y="connsiteY29512"/>
                </a:cxn>
                <a:cxn ang="0">
                  <a:pos x="connsiteX29513" y="connsiteY29513"/>
                </a:cxn>
                <a:cxn ang="0">
                  <a:pos x="connsiteX29514" y="connsiteY29514"/>
                </a:cxn>
                <a:cxn ang="0">
                  <a:pos x="connsiteX29515" y="connsiteY29515"/>
                </a:cxn>
                <a:cxn ang="0">
                  <a:pos x="connsiteX29516" y="connsiteY29516"/>
                </a:cxn>
                <a:cxn ang="0">
                  <a:pos x="connsiteX29517" y="connsiteY29517"/>
                </a:cxn>
                <a:cxn ang="0">
                  <a:pos x="connsiteX29518" y="connsiteY29518"/>
                </a:cxn>
                <a:cxn ang="0">
                  <a:pos x="connsiteX29519" y="connsiteY29519"/>
                </a:cxn>
                <a:cxn ang="0">
                  <a:pos x="connsiteX29520" y="connsiteY29520"/>
                </a:cxn>
                <a:cxn ang="0">
                  <a:pos x="connsiteX29521" y="connsiteY29521"/>
                </a:cxn>
                <a:cxn ang="0">
                  <a:pos x="connsiteX29522" y="connsiteY29522"/>
                </a:cxn>
                <a:cxn ang="0">
                  <a:pos x="connsiteX29523" y="connsiteY29523"/>
                </a:cxn>
                <a:cxn ang="0">
                  <a:pos x="connsiteX29524" y="connsiteY29524"/>
                </a:cxn>
                <a:cxn ang="0">
                  <a:pos x="connsiteX29525" y="connsiteY29525"/>
                </a:cxn>
                <a:cxn ang="0">
                  <a:pos x="connsiteX29526" y="connsiteY29526"/>
                </a:cxn>
                <a:cxn ang="0">
                  <a:pos x="connsiteX29527" y="connsiteY29527"/>
                </a:cxn>
                <a:cxn ang="0">
                  <a:pos x="connsiteX29528" y="connsiteY29528"/>
                </a:cxn>
                <a:cxn ang="0">
                  <a:pos x="connsiteX29529" y="connsiteY29529"/>
                </a:cxn>
                <a:cxn ang="0">
                  <a:pos x="connsiteX29530" y="connsiteY29530"/>
                </a:cxn>
                <a:cxn ang="0">
                  <a:pos x="connsiteX29531" y="connsiteY29531"/>
                </a:cxn>
                <a:cxn ang="0">
                  <a:pos x="connsiteX29532" y="connsiteY29532"/>
                </a:cxn>
                <a:cxn ang="0">
                  <a:pos x="connsiteX29533" y="connsiteY29533"/>
                </a:cxn>
                <a:cxn ang="0">
                  <a:pos x="connsiteX29534" y="connsiteY29534"/>
                </a:cxn>
                <a:cxn ang="0">
                  <a:pos x="connsiteX29535" y="connsiteY29535"/>
                </a:cxn>
                <a:cxn ang="0">
                  <a:pos x="connsiteX29536" y="connsiteY29536"/>
                </a:cxn>
                <a:cxn ang="0">
                  <a:pos x="connsiteX29537" y="connsiteY29537"/>
                </a:cxn>
                <a:cxn ang="0">
                  <a:pos x="connsiteX29538" y="connsiteY29538"/>
                </a:cxn>
                <a:cxn ang="0">
                  <a:pos x="connsiteX29539" y="connsiteY29539"/>
                </a:cxn>
                <a:cxn ang="0">
                  <a:pos x="connsiteX29540" y="connsiteY29540"/>
                </a:cxn>
                <a:cxn ang="0">
                  <a:pos x="connsiteX29541" y="connsiteY29541"/>
                </a:cxn>
                <a:cxn ang="0">
                  <a:pos x="connsiteX29542" y="connsiteY29542"/>
                </a:cxn>
                <a:cxn ang="0">
                  <a:pos x="connsiteX29543" y="connsiteY29543"/>
                </a:cxn>
                <a:cxn ang="0">
                  <a:pos x="connsiteX29544" y="connsiteY29544"/>
                </a:cxn>
                <a:cxn ang="0">
                  <a:pos x="connsiteX29545" y="connsiteY29545"/>
                </a:cxn>
                <a:cxn ang="0">
                  <a:pos x="connsiteX29546" y="connsiteY29546"/>
                </a:cxn>
                <a:cxn ang="0">
                  <a:pos x="connsiteX29547" y="connsiteY29547"/>
                </a:cxn>
                <a:cxn ang="0">
                  <a:pos x="connsiteX29548" y="connsiteY29548"/>
                </a:cxn>
                <a:cxn ang="0">
                  <a:pos x="connsiteX29549" y="connsiteY29549"/>
                </a:cxn>
                <a:cxn ang="0">
                  <a:pos x="connsiteX29550" y="connsiteY29550"/>
                </a:cxn>
                <a:cxn ang="0">
                  <a:pos x="connsiteX29551" y="connsiteY29551"/>
                </a:cxn>
                <a:cxn ang="0">
                  <a:pos x="connsiteX29552" y="connsiteY29552"/>
                </a:cxn>
                <a:cxn ang="0">
                  <a:pos x="connsiteX29553" y="connsiteY29553"/>
                </a:cxn>
                <a:cxn ang="0">
                  <a:pos x="connsiteX29554" y="connsiteY29554"/>
                </a:cxn>
                <a:cxn ang="0">
                  <a:pos x="connsiteX29555" y="connsiteY29555"/>
                </a:cxn>
                <a:cxn ang="0">
                  <a:pos x="connsiteX29556" y="connsiteY29556"/>
                </a:cxn>
                <a:cxn ang="0">
                  <a:pos x="connsiteX29557" y="connsiteY29557"/>
                </a:cxn>
                <a:cxn ang="0">
                  <a:pos x="connsiteX29558" y="connsiteY29558"/>
                </a:cxn>
                <a:cxn ang="0">
                  <a:pos x="connsiteX29559" y="connsiteY29559"/>
                </a:cxn>
                <a:cxn ang="0">
                  <a:pos x="connsiteX29560" y="connsiteY29560"/>
                </a:cxn>
                <a:cxn ang="0">
                  <a:pos x="connsiteX29561" y="connsiteY29561"/>
                </a:cxn>
                <a:cxn ang="0">
                  <a:pos x="connsiteX29562" y="connsiteY29562"/>
                </a:cxn>
                <a:cxn ang="0">
                  <a:pos x="connsiteX29563" y="connsiteY29563"/>
                </a:cxn>
                <a:cxn ang="0">
                  <a:pos x="connsiteX29564" y="connsiteY29564"/>
                </a:cxn>
                <a:cxn ang="0">
                  <a:pos x="connsiteX29565" y="connsiteY29565"/>
                </a:cxn>
                <a:cxn ang="0">
                  <a:pos x="connsiteX29566" y="connsiteY29566"/>
                </a:cxn>
                <a:cxn ang="0">
                  <a:pos x="connsiteX29567" y="connsiteY29567"/>
                </a:cxn>
                <a:cxn ang="0">
                  <a:pos x="connsiteX29568" y="connsiteY29568"/>
                </a:cxn>
                <a:cxn ang="0">
                  <a:pos x="connsiteX29569" y="connsiteY29569"/>
                </a:cxn>
                <a:cxn ang="0">
                  <a:pos x="connsiteX29570" y="connsiteY29570"/>
                </a:cxn>
                <a:cxn ang="0">
                  <a:pos x="connsiteX29571" y="connsiteY29571"/>
                </a:cxn>
                <a:cxn ang="0">
                  <a:pos x="connsiteX29572" y="connsiteY29572"/>
                </a:cxn>
                <a:cxn ang="0">
                  <a:pos x="connsiteX29573" y="connsiteY29573"/>
                </a:cxn>
                <a:cxn ang="0">
                  <a:pos x="connsiteX29574" y="connsiteY29574"/>
                </a:cxn>
                <a:cxn ang="0">
                  <a:pos x="connsiteX29575" y="connsiteY29575"/>
                </a:cxn>
                <a:cxn ang="0">
                  <a:pos x="connsiteX29576" y="connsiteY29576"/>
                </a:cxn>
                <a:cxn ang="0">
                  <a:pos x="connsiteX29577" y="connsiteY29577"/>
                </a:cxn>
                <a:cxn ang="0">
                  <a:pos x="connsiteX29578" y="connsiteY29578"/>
                </a:cxn>
                <a:cxn ang="0">
                  <a:pos x="connsiteX29579" y="connsiteY29579"/>
                </a:cxn>
                <a:cxn ang="0">
                  <a:pos x="connsiteX29580" y="connsiteY29580"/>
                </a:cxn>
                <a:cxn ang="0">
                  <a:pos x="connsiteX29581" y="connsiteY29581"/>
                </a:cxn>
                <a:cxn ang="0">
                  <a:pos x="connsiteX29582" y="connsiteY29582"/>
                </a:cxn>
                <a:cxn ang="0">
                  <a:pos x="connsiteX29583" y="connsiteY29583"/>
                </a:cxn>
                <a:cxn ang="0">
                  <a:pos x="connsiteX29584" y="connsiteY29584"/>
                </a:cxn>
                <a:cxn ang="0">
                  <a:pos x="connsiteX29585" y="connsiteY29585"/>
                </a:cxn>
                <a:cxn ang="0">
                  <a:pos x="connsiteX29586" y="connsiteY29586"/>
                </a:cxn>
                <a:cxn ang="0">
                  <a:pos x="connsiteX29587" y="connsiteY29587"/>
                </a:cxn>
                <a:cxn ang="0">
                  <a:pos x="connsiteX29588" y="connsiteY29588"/>
                </a:cxn>
                <a:cxn ang="0">
                  <a:pos x="connsiteX29589" y="connsiteY29589"/>
                </a:cxn>
                <a:cxn ang="0">
                  <a:pos x="connsiteX29590" y="connsiteY29590"/>
                </a:cxn>
                <a:cxn ang="0">
                  <a:pos x="connsiteX29591" y="connsiteY29591"/>
                </a:cxn>
                <a:cxn ang="0">
                  <a:pos x="connsiteX29592" y="connsiteY29592"/>
                </a:cxn>
                <a:cxn ang="0">
                  <a:pos x="connsiteX29593" y="connsiteY29593"/>
                </a:cxn>
                <a:cxn ang="0">
                  <a:pos x="connsiteX29594" y="connsiteY29594"/>
                </a:cxn>
                <a:cxn ang="0">
                  <a:pos x="connsiteX29595" y="connsiteY29595"/>
                </a:cxn>
                <a:cxn ang="0">
                  <a:pos x="connsiteX29596" y="connsiteY29596"/>
                </a:cxn>
                <a:cxn ang="0">
                  <a:pos x="connsiteX29597" y="connsiteY29597"/>
                </a:cxn>
                <a:cxn ang="0">
                  <a:pos x="connsiteX29598" y="connsiteY29598"/>
                </a:cxn>
                <a:cxn ang="0">
                  <a:pos x="connsiteX29599" y="connsiteY29599"/>
                </a:cxn>
                <a:cxn ang="0">
                  <a:pos x="connsiteX29600" y="connsiteY29600"/>
                </a:cxn>
                <a:cxn ang="0">
                  <a:pos x="connsiteX29601" y="connsiteY29601"/>
                </a:cxn>
                <a:cxn ang="0">
                  <a:pos x="connsiteX29602" y="connsiteY29602"/>
                </a:cxn>
                <a:cxn ang="0">
                  <a:pos x="connsiteX29603" y="connsiteY29603"/>
                </a:cxn>
                <a:cxn ang="0">
                  <a:pos x="connsiteX29604" y="connsiteY29604"/>
                </a:cxn>
                <a:cxn ang="0">
                  <a:pos x="connsiteX29605" y="connsiteY29605"/>
                </a:cxn>
                <a:cxn ang="0">
                  <a:pos x="connsiteX29606" y="connsiteY29606"/>
                </a:cxn>
                <a:cxn ang="0">
                  <a:pos x="connsiteX29607" y="connsiteY29607"/>
                </a:cxn>
                <a:cxn ang="0">
                  <a:pos x="connsiteX29608" y="connsiteY29608"/>
                </a:cxn>
                <a:cxn ang="0">
                  <a:pos x="connsiteX29609" y="connsiteY29609"/>
                </a:cxn>
                <a:cxn ang="0">
                  <a:pos x="connsiteX29610" y="connsiteY29610"/>
                </a:cxn>
                <a:cxn ang="0">
                  <a:pos x="connsiteX29611" y="connsiteY29611"/>
                </a:cxn>
                <a:cxn ang="0">
                  <a:pos x="connsiteX29612" y="connsiteY29612"/>
                </a:cxn>
                <a:cxn ang="0">
                  <a:pos x="connsiteX29613" y="connsiteY29613"/>
                </a:cxn>
                <a:cxn ang="0">
                  <a:pos x="connsiteX29614" y="connsiteY29614"/>
                </a:cxn>
                <a:cxn ang="0">
                  <a:pos x="connsiteX29615" y="connsiteY29615"/>
                </a:cxn>
                <a:cxn ang="0">
                  <a:pos x="connsiteX29616" y="connsiteY29616"/>
                </a:cxn>
                <a:cxn ang="0">
                  <a:pos x="connsiteX29617" y="connsiteY29617"/>
                </a:cxn>
                <a:cxn ang="0">
                  <a:pos x="connsiteX29618" y="connsiteY29618"/>
                </a:cxn>
                <a:cxn ang="0">
                  <a:pos x="connsiteX29619" y="connsiteY29619"/>
                </a:cxn>
                <a:cxn ang="0">
                  <a:pos x="connsiteX29620" y="connsiteY29620"/>
                </a:cxn>
                <a:cxn ang="0">
                  <a:pos x="connsiteX29621" y="connsiteY29621"/>
                </a:cxn>
                <a:cxn ang="0">
                  <a:pos x="connsiteX29622" y="connsiteY29622"/>
                </a:cxn>
                <a:cxn ang="0">
                  <a:pos x="connsiteX29623" y="connsiteY29623"/>
                </a:cxn>
                <a:cxn ang="0">
                  <a:pos x="connsiteX29624" y="connsiteY29624"/>
                </a:cxn>
                <a:cxn ang="0">
                  <a:pos x="connsiteX29625" y="connsiteY29625"/>
                </a:cxn>
                <a:cxn ang="0">
                  <a:pos x="connsiteX29626" y="connsiteY29626"/>
                </a:cxn>
                <a:cxn ang="0">
                  <a:pos x="connsiteX29627" y="connsiteY29627"/>
                </a:cxn>
                <a:cxn ang="0">
                  <a:pos x="connsiteX29628" y="connsiteY29628"/>
                </a:cxn>
                <a:cxn ang="0">
                  <a:pos x="connsiteX29629" y="connsiteY29629"/>
                </a:cxn>
                <a:cxn ang="0">
                  <a:pos x="connsiteX29630" y="connsiteY29630"/>
                </a:cxn>
                <a:cxn ang="0">
                  <a:pos x="connsiteX29631" y="connsiteY29631"/>
                </a:cxn>
                <a:cxn ang="0">
                  <a:pos x="connsiteX29632" y="connsiteY29632"/>
                </a:cxn>
                <a:cxn ang="0">
                  <a:pos x="connsiteX29633" y="connsiteY29633"/>
                </a:cxn>
                <a:cxn ang="0">
                  <a:pos x="connsiteX29634" y="connsiteY29634"/>
                </a:cxn>
                <a:cxn ang="0">
                  <a:pos x="connsiteX29635" y="connsiteY29635"/>
                </a:cxn>
                <a:cxn ang="0">
                  <a:pos x="connsiteX29636" y="connsiteY29636"/>
                </a:cxn>
                <a:cxn ang="0">
                  <a:pos x="connsiteX29637" y="connsiteY29637"/>
                </a:cxn>
                <a:cxn ang="0">
                  <a:pos x="connsiteX29638" y="connsiteY29638"/>
                </a:cxn>
                <a:cxn ang="0">
                  <a:pos x="connsiteX29639" y="connsiteY29639"/>
                </a:cxn>
                <a:cxn ang="0">
                  <a:pos x="connsiteX29640" y="connsiteY29640"/>
                </a:cxn>
                <a:cxn ang="0">
                  <a:pos x="connsiteX29641" y="connsiteY29641"/>
                </a:cxn>
                <a:cxn ang="0">
                  <a:pos x="connsiteX29642" y="connsiteY29642"/>
                </a:cxn>
                <a:cxn ang="0">
                  <a:pos x="connsiteX29643" y="connsiteY29643"/>
                </a:cxn>
                <a:cxn ang="0">
                  <a:pos x="connsiteX29644" y="connsiteY29644"/>
                </a:cxn>
                <a:cxn ang="0">
                  <a:pos x="connsiteX29645" y="connsiteY29645"/>
                </a:cxn>
                <a:cxn ang="0">
                  <a:pos x="connsiteX29646" y="connsiteY29646"/>
                </a:cxn>
                <a:cxn ang="0">
                  <a:pos x="connsiteX29647" y="connsiteY29647"/>
                </a:cxn>
                <a:cxn ang="0">
                  <a:pos x="connsiteX29648" y="connsiteY29648"/>
                </a:cxn>
                <a:cxn ang="0">
                  <a:pos x="connsiteX29649" y="connsiteY29649"/>
                </a:cxn>
                <a:cxn ang="0">
                  <a:pos x="connsiteX29650" y="connsiteY29650"/>
                </a:cxn>
                <a:cxn ang="0">
                  <a:pos x="connsiteX29651" y="connsiteY29651"/>
                </a:cxn>
                <a:cxn ang="0">
                  <a:pos x="connsiteX29652" y="connsiteY29652"/>
                </a:cxn>
                <a:cxn ang="0">
                  <a:pos x="connsiteX29653" y="connsiteY29653"/>
                </a:cxn>
                <a:cxn ang="0">
                  <a:pos x="connsiteX29654" y="connsiteY29654"/>
                </a:cxn>
                <a:cxn ang="0">
                  <a:pos x="connsiteX29655" y="connsiteY29655"/>
                </a:cxn>
                <a:cxn ang="0">
                  <a:pos x="connsiteX29656" y="connsiteY29656"/>
                </a:cxn>
                <a:cxn ang="0">
                  <a:pos x="connsiteX29657" y="connsiteY29657"/>
                </a:cxn>
                <a:cxn ang="0">
                  <a:pos x="connsiteX29658" y="connsiteY29658"/>
                </a:cxn>
                <a:cxn ang="0">
                  <a:pos x="connsiteX29659" y="connsiteY29659"/>
                </a:cxn>
                <a:cxn ang="0">
                  <a:pos x="connsiteX29660" y="connsiteY29660"/>
                </a:cxn>
                <a:cxn ang="0">
                  <a:pos x="connsiteX29661" y="connsiteY29661"/>
                </a:cxn>
                <a:cxn ang="0">
                  <a:pos x="connsiteX29662" y="connsiteY29662"/>
                </a:cxn>
                <a:cxn ang="0">
                  <a:pos x="connsiteX29663" y="connsiteY29663"/>
                </a:cxn>
                <a:cxn ang="0">
                  <a:pos x="connsiteX29664" y="connsiteY29664"/>
                </a:cxn>
                <a:cxn ang="0">
                  <a:pos x="connsiteX29665" y="connsiteY29665"/>
                </a:cxn>
                <a:cxn ang="0">
                  <a:pos x="connsiteX29666" y="connsiteY29666"/>
                </a:cxn>
                <a:cxn ang="0">
                  <a:pos x="connsiteX29667" y="connsiteY29667"/>
                </a:cxn>
                <a:cxn ang="0">
                  <a:pos x="connsiteX29668" y="connsiteY29668"/>
                </a:cxn>
                <a:cxn ang="0">
                  <a:pos x="connsiteX29669" y="connsiteY29669"/>
                </a:cxn>
                <a:cxn ang="0">
                  <a:pos x="connsiteX29670" y="connsiteY29670"/>
                </a:cxn>
                <a:cxn ang="0">
                  <a:pos x="connsiteX29671" y="connsiteY29671"/>
                </a:cxn>
                <a:cxn ang="0">
                  <a:pos x="connsiteX29672" y="connsiteY29672"/>
                </a:cxn>
                <a:cxn ang="0">
                  <a:pos x="connsiteX29673" y="connsiteY29673"/>
                </a:cxn>
                <a:cxn ang="0">
                  <a:pos x="connsiteX29674" y="connsiteY29674"/>
                </a:cxn>
                <a:cxn ang="0">
                  <a:pos x="connsiteX29675" y="connsiteY29675"/>
                </a:cxn>
                <a:cxn ang="0">
                  <a:pos x="connsiteX29676" y="connsiteY29676"/>
                </a:cxn>
                <a:cxn ang="0">
                  <a:pos x="connsiteX29677" y="connsiteY29677"/>
                </a:cxn>
                <a:cxn ang="0">
                  <a:pos x="connsiteX29678" y="connsiteY29678"/>
                </a:cxn>
                <a:cxn ang="0">
                  <a:pos x="connsiteX29679" y="connsiteY29679"/>
                </a:cxn>
                <a:cxn ang="0">
                  <a:pos x="connsiteX29680" y="connsiteY29680"/>
                </a:cxn>
                <a:cxn ang="0">
                  <a:pos x="connsiteX29681" y="connsiteY29681"/>
                </a:cxn>
                <a:cxn ang="0">
                  <a:pos x="connsiteX29682" y="connsiteY29682"/>
                </a:cxn>
                <a:cxn ang="0">
                  <a:pos x="connsiteX29683" y="connsiteY29683"/>
                </a:cxn>
                <a:cxn ang="0">
                  <a:pos x="connsiteX29684" y="connsiteY29684"/>
                </a:cxn>
                <a:cxn ang="0">
                  <a:pos x="connsiteX29685" y="connsiteY29685"/>
                </a:cxn>
                <a:cxn ang="0">
                  <a:pos x="connsiteX29686" y="connsiteY29686"/>
                </a:cxn>
                <a:cxn ang="0">
                  <a:pos x="connsiteX29687" y="connsiteY29687"/>
                </a:cxn>
                <a:cxn ang="0">
                  <a:pos x="connsiteX29688" y="connsiteY29688"/>
                </a:cxn>
                <a:cxn ang="0">
                  <a:pos x="connsiteX29689" y="connsiteY29689"/>
                </a:cxn>
                <a:cxn ang="0">
                  <a:pos x="connsiteX29690" y="connsiteY29690"/>
                </a:cxn>
                <a:cxn ang="0">
                  <a:pos x="connsiteX29691" y="connsiteY29691"/>
                </a:cxn>
                <a:cxn ang="0">
                  <a:pos x="connsiteX29692" y="connsiteY29692"/>
                </a:cxn>
                <a:cxn ang="0">
                  <a:pos x="connsiteX29693" y="connsiteY29693"/>
                </a:cxn>
                <a:cxn ang="0">
                  <a:pos x="connsiteX29694" y="connsiteY29694"/>
                </a:cxn>
                <a:cxn ang="0">
                  <a:pos x="connsiteX29695" y="connsiteY29695"/>
                </a:cxn>
                <a:cxn ang="0">
                  <a:pos x="connsiteX29696" y="connsiteY29696"/>
                </a:cxn>
                <a:cxn ang="0">
                  <a:pos x="connsiteX29697" y="connsiteY29697"/>
                </a:cxn>
                <a:cxn ang="0">
                  <a:pos x="connsiteX29698" y="connsiteY29698"/>
                </a:cxn>
                <a:cxn ang="0">
                  <a:pos x="connsiteX29699" y="connsiteY29699"/>
                </a:cxn>
                <a:cxn ang="0">
                  <a:pos x="connsiteX29700" y="connsiteY29700"/>
                </a:cxn>
                <a:cxn ang="0">
                  <a:pos x="connsiteX29701" y="connsiteY29701"/>
                </a:cxn>
                <a:cxn ang="0">
                  <a:pos x="connsiteX29702" y="connsiteY29702"/>
                </a:cxn>
                <a:cxn ang="0">
                  <a:pos x="connsiteX29703" y="connsiteY29703"/>
                </a:cxn>
                <a:cxn ang="0">
                  <a:pos x="connsiteX29704" y="connsiteY29704"/>
                </a:cxn>
                <a:cxn ang="0">
                  <a:pos x="connsiteX29705" y="connsiteY29705"/>
                </a:cxn>
                <a:cxn ang="0">
                  <a:pos x="connsiteX29706" y="connsiteY29706"/>
                </a:cxn>
                <a:cxn ang="0">
                  <a:pos x="connsiteX29707" y="connsiteY29707"/>
                </a:cxn>
                <a:cxn ang="0">
                  <a:pos x="connsiteX29708" y="connsiteY29708"/>
                </a:cxn>
                <a:cxn ang="0">
                  <a:pos x="connsiteX29709" y="connsiteY29709"/>
                </a:cxn>
                <a:cxn ang="0">
                  <a:pos x="connsiteX29710" y="connsiteY29710"/>
                </a:cxn>
                <a:cxn ang="0">
                  <a:pos x="connsiteX29711" y="connsiteY29711"/>
                </a:cxn>
                <a:cxn ang="0">
                  <a:pos x="connsiteX29712" y="connsiteY29712"/>
                </a:cxn>
                <a:cxn ang="0">
                  <a:pos x="connsiteX29713" y="connsiteY29713"/>
                </a:cxn>
                <a:cxn ang="0">
                  <a:pos x="connsiteX29714" y="connsiteY29714"/>
                </a:cxn>
                <a:cxn ang="0">
                  <a:pos x="connsiteX29715" y="connsiteY29715"/>
                </a:cxn>
                <a:cxn ang="0">
                  <a:pos x="connsiteX29716" y="connsiteY29716"/>
                </a:cxn>
                <a:cxn ang="0">
                  <a:pos x="connsiteX29717" y="connsiteY29717"/>
                </a:cxn>
                <a:cxn ang="0">
                  <a:pos x="connsiteX29718" y="connsiteY29718"/>
                </a:cxn>
                <a:cxn ang="0">
                  <a:pos x="connsiteX29719" y="connsiteY29719"/>
                </a:cxn>
                <a:cxn ang="0">
                  <a:pos x="connsiteX29720" y="connsiteY29720"/>
                </a:cxn>
                <a:cxn ang="0">
                  <a:pos x="connsiteX29721" y="connsiteY29721"/>
                </a:cxn>
                <a:cxn ang="0">
                  <a:pos x="connsiteX29722" y="connsiteY29722"/>
                </a:cxn>
                <a:cxn ang="0">
                  <a:pos x="connsiteX29723" y="connsiteY29723"/>
                </a:cxn>
                <a:cxn ang="0">
                  <a:pos x="connsiteX29724" y="connsiteY29724"/>
                </a:cxn>
                <a:cxn ang="0">
                  <a:pos x="connsiteX29725" y="connsiteY29725"/>
                </a:cxn>
                <a:cxn ang="0">
                  <a:pos x="connsiteX29726" y="connsiteY29726"/>
                </a:cxn>
                <a:cxn ang="0">
                  <a:pos x="connsiteX29727" y="connsiteY29727"/>
                </a:cxn>
                <a:cxn ang="0">
                  <a:pos x="connsiteX29728" y="connsiteY29728"/>
                </a:cxn>
                <a:cxn ang="0">
                  <a:pos x="connsiteX29729" y="connsiteY29729"/>
                </a:cxn>
                <a:cxn ang="0">
                  <a:pos x="connsiteX29730" y="connsiteY29730"/>
                </a:cxn>
                <a:cxn ang="0">
                  <a:pos x="connsiteX29731" y="connsiteY29731"/>
                </a:cxn>
                <a:cxn ang="0">
                  <a:pos x="connsiteX29732" y="connsiteY29732"/>
                </a:cxn>
                <a:cxn ang="0">
                  <a:pos x="connsiteX29733" y="connsiteY29733"/>
                </a:cxn>
                <a:cxn ang="0">
                  <a:pos x="connsiteX29734" y="connsiteY29734"/>
                </a:cxn>
                <a:cxn ang="0">
                  <a:pos x="connsiteX29735" y="connsiteY29735"/>
                </a:cxn>
                <a:cxn ang="0">
                  <a:pos x="connsiteX29736" y="connsiteY29736"/>
                </a:cxn>
                <a:cxn ang="0">
                  <a:pos x="connsiteX29737" y="connsiteY29737"/>
                </a:cxn>
                <a:cxn ang="0">
                  <a:pos x="connsiteX29738" y="connsiteY29738"/>
                </a:cxn>
                <a:cxn ang="0">
                  <a:pos x="connsiteX29739" y="connsiteY29739"/>
                </a:cxn>
                <a:cxn ang="0">
                  <a:pos x="connsiteX29740" y="connsiteY29740"/>
                </a:cxn>
                <a:cxn ang="0">
                  <a:pos x="connsiteX29741" y="connsiteY29741"/>
                </a:cxn>
                <a:cxn ang="0">
                  <a:pos x="connsiteX29742" y="connsiteY29742"/>
                </a:cxn>
                <a:cxn ang="0">
                  <a:pos x="connsiteX29743" y="connsiteY29743"/>
                </a:cxn>
                <a:cxn ang="0">
                  <a:pos x="connsiteX29744" y="connsiteY29744"/>
                </a:cxn>
                <a:cxn ang="0">
                  <a:pos x="connsiteX29745" y="connsiteY29745"/>
                </a:cxn>
                <a:cxn ang="0">
                  <a:pos x="connsiteX29746" y="connsiteY29746"/>
                </a:cxn>
                <a:cxn ang="0">
                  <a:pos x="connsiteX29747" y="connsiteY29747"/>
                </a:cxn>
                <a:cxn ang="0">
                  <a:pos x="connsiteX29748" y="connsiteY29748"/>
                </a:cxn>
                <a:cxn ang="0">
                  <a:pos x="connsiteX29749" y="connsiteY29749"/>
                </a:cxn>
                <a:cxn ang="0">
                  <a:pos x="connsiteX29750" y="connsiteY29750"/>
                </a:cxn>
                <a:cxn ang="0">
                  <a:pos x="connsiteX29751" y="connsiteY29751"/>
                </a:cxn>
                <a:cxn ang="0">
                  <a:pos x="connsiteX29752" y="connsiteY29752"/>
                </a:cxn>
                <a:cxn ang="0">
                  <a:pos x="connsiteX29753" y="connsiteY29753"/>
                </a:cxn>
                <a:cxn ang="0">
                  <a:pos x="connsiteX29754" y="connsiteY29754"/>
                </a:cxn>
                <a:cxn ang="0">
                  <a:pos x="connsiteX29755" y="connsiteY29755"/>
                </a:cxn>
                <a:cxn ang="0">
                  <a:pos x="connsiteX29756" y="connsiteY29756"/>
                </a:cxn>
                <a:cxn ang="0">
                  <a:pos x="connsiteX29757" y="connsiteY29757"/>
                </a:cxn>
                <a:cxn ang="0">
                  <a:pos x="connsiteX29758" y="connsiteY29758"/>
                </a:cxn>
                <a:cxn ang="0">
                  <a:pos x="connsiteX29759" y="connsiteY29759"/>
                </a:cxn>
                <a:cxn ang="0">
                  <a:pos x="connsiteX29760" y="connsiteY29760"/>
                </a:cxn>
                <a:cxn ang="0">
                  <a:pos x="connsiteX29761" y="connsiteY29761"/>
                </a:cxn>
                <a:cxn ang="0">
                  <a:pos x="connsiteX29762" y="connsiteY29762"/>
                </a:cxn>
                <a:cxn ang="0">
                  <a:pos x="connsiteX29763" y="connsiteY29763"/>
                </a:cxn>
                <a:cxn ang="0">
                  <a:pos x="connsiteX29764" y="connsiteY29764"/>
                </a:cxn>
                <a:cxn ang="0">
                  <a:pos x="connsiteX29765" y="connsiteY29765"/>
                </a:cxn>
                <a:cxn ang="0">
                  <a:pos x="connsiteX29766" y="connsiteY29766"/>
                </a:cxn>
                <a:cxn ang="0">
                  <a:pos x="connsiteX29767" y="connsiteY29767"/>
                </a:cxn>
                <a:cxn ang="0">
                  <a:pos x="connsiteX29768" y="connsiteY29768"/>
                </a:cxn>
                <a:cxn ang="0">
                  <a:pos x="connsiteX29769" y="connsiteY29769"/>
                </a:cxn>
                <a:cxn ang="0">
                  <a:pos x="connsiteX29770" y="connsiteY29770"/>
                </a:cxn>
                <a:cxn ang="0">
                  <a:pos x="connsiteX29771" y="connsiteY29771"/>
                </a:cxn>
                <a:cxn ang="0">
                  <a:pos x="connsiteX29772" y="connsiteY29772"/>
                </a:cxn>
                <a:cxn ang="0">
                  <a:pos x="connsiteX29773" y="connsiteY29773"/>
                </a:cxn>
                <a:cxn ang="0">
                  <a:pos x="connsiteX29774" y="connsiteY29774"/>
                </a:cxn>
                <a:cxn ang="0">
                  <a:pos x="connsiteX29775" y="connsiteY29775"/>
                </a:cxn>
                <a:cxn ang="0">
                  <a:pos x="connsiteX29776" y="connsiteY29776"/>
                </a:cxn>
                <a:cxn ang="0">
                  <a:pos x="connsiteX29777" y="connsiteY29777"/>
                </a:cxn>
                <a:cxn ang="0">
                  <a:pos x="connsiteX29778" y="connsiteY29778"/>
                </a:cxn>
                <a:cxn ang="0">
                  <a:pos x="connsiteX29779" y="connsiteY29779"/>
                </a:cxn>
                <a:cxn ang="0">
                  <a:pos x="connsiteX29780" y="connsiteY29780"/>
                </a:cxn>
                <a:cxn ang="0">
                  <a:pos x="connsiteX29781" y="connsiteY29781"/>
                </a:cxn>
                <a:cxn ang="0">
                  <a:pos x="connsiteX29782" y="connsiteY29782"/>
                </a:cxn>
                <a:cxn ang="0">
                  <a:pos x="connsiteX29783" y="connsiteY29783"/>
                </a:cxn>
                <a:cxn ang="0">
                  <a:pos x="connsiteX29784" y="connsiteY29784"/>
                </a:cxn>
                <a:cxn ang="0">
                  <a:pos x="connsiteX29785" y="connsiteY29785"/>
                </a:cxn>
                <a:cxn ang="0">
                  <a:pos x="connsiteX29786" y="connsiteY29786"/>
                </a:cxn>
                <a:cxn ang="0">
                  <a:pos x="connsiteX29787" y="connsiteY29787"/>
                </a:cxn>
                <a:cxn ang="0">
                  <a:pos x="connsiteX29788" y="connsiteY29788"/>
                </a:cxn>
                <a:cxn ang="0">
                  <a:pos x="connsiteX29789" y="connsiteY29789"/>
                </a:cxn>
                <a:cxn ang="0">
                  <a:pos x="connsiteX29790" y="connsiteY29790"/>
                </a:cxn>
                <a:cxn ang="0">
                  <a:pos x="connsiteX29791" y="connsiteY29791"/>
                </a:cxn>
                <a:cxn ang="0">
                  <a:pos x="connsiteX29792" y="connsiteY29792"/>
                </a:cxn>
                <a:cxn ang="0">
                  <a:pos x="connsiteX29793" y="connsiteY29793"/>
                </a:cxn>
                <a:cxn ang="0">
                  <a:pos x="connsiteX29794" y="connsiteY29794"/>
                </a:cxn>
                <a:cxn ang="0">
                  <a:pos x="connsiteX29795" y="connsiteY29795"/>
                </a:cxn>
                <a:cxn ang="0">
                  <a:pos x="connsiteX29796" y="connsiteY29796"/>
                </a:cxn>
                <a:cxn ang="0">
                  <a:pos x="connsiteX29797" y="connsiteY29797"/>
                </a:cxn>
                <a:cxn ang="0">
                  <a:pos x="connsiteX29798" y="connsiteY29798"/>
                </a:cxn>
                <a:cxn ang="0">
                  <a:pos x="connsiteX29799" y="connsiteY29799"/>
                </a:cxn>
                <a:cxn ang="0">
                  <a:pos x="connsiteX29800" y="connsiteY29800"/>
                </a:cxn>
                <a:cxn ang="0">
                  <a:pos x="connsiteX29801" y="connsiteY29801"/>
                </a:cxn>
                <a:cxn ang="0">
                  <a:pos x="connsiteX29802" y="connsiteY29802"/>
                </a:cxn>
                <a:cxn ang="0">
                  <a:pos x="connsiteX29803" y="connsiteY29803"/>
                </a:cxn>
                <a:cxn ang="0">
                  <a:pos x="connsiteX29804" y="connsiteY29804"/>
                </a:cxn>
                <a:cxn ang="0">
                  <a:pos x="connsiteX29805" y="connsiteY29805"/>
                </a:cxn>
                <a:cxn ang="0">
                  <a:pos x="connsiteX29806" y="connsiteY29806"/>
                </a:cxn>
                <a:cxn ang="0">
                  <a:pos x="connsiteX29807" y="connsiteY29807"/>
                </a:cxn>
                <a:cxn ang="0">
                  <a:pos x="connsiteX29808" y="connsiteY29808"/>
                </a:cxn>
                <a:cxn ang="0">
                  <a:pos x="connsiteX29809" y="connsiteY29809"/>
                </a:cxn>
                <a:cxn ang="0">
                  <a:pos x="connsiteX29810" y="connsiteY29810"/>
                </a:cxn>
                <a:cxn ang="0">
                  <a:pos x="connsiteX29811" y="connsiteY29811"/>
                </a:cxn>
                <a:cxn ang="0">
                  <a:pos x="connsiteX29812" y="connsiteY29812"/>
                </a:cxn>
                <a:cxn ang="0">
                  <a:pos x="connsiteX29813" y="connsiteY29813"/>
                </a:cxn>
                <a:cxn ang="0">
                  <a:pos x="connsiteX29814" y="connsiteY29814"/>
                </a:cxn>
                <a:cxn ang="0">
                  <a:pos x="connsiteX29815" y="connsiteY29815"/>
                </a:cxn>
                <a:cxn ang="0">
                  <a:pos x="connsiteX29816" y="connsiteY29816"/>
                </a:cxn>
                <a:cxn ang="0">
                  <a:pos x="connsiteX29817" y="connsiteY29817"/>
                </a:cxn>
                <a:cxn ang="0">
                  <a:pos x="connsiteX29818" y="connsiteY29818"/>
                </a:cxn>
                <a:cxn ang="0">
                  <a:pos x="connsiteX29819" y="connsiteY29819"/>
                </a:cxn>
                <a:cxn ang="0">
                  <a:pos x="connsiteX29820" y="connsiteY29820"/>
                </a:cxn>
                <a:cxn ang="0">
                  <a:pos x="connsiteX29821" y="connsiteY29821"/>
                </a:cxn>
                <a:cxn ang="0">
                  <a:pos x="connsiteX29822" y="connsiteY29822"/>
                </a:cxn>
                <a:cxn ang="0">
                  <a:pos x="connsiteX29823" y="connsiteY29823"/>
                </a:cxn>
                <a:cxn ang="0">
                  <a:pos x="connsiteX29824" y="connsiteY29824"/>
                </a:cxn>
                <a:cxn ang="0">
                  <a:pos x="connsiteX29825" y="connsiteY29825"/>
                </a:cxn>
                <a:cxn ang="0">
                  <a:pos x="connsiteX29826" y="connsiteY29826"/>
                </a:cxn>
                <a:cxn ang="0">
                  <a:pos x="connsiteX29827" y="connsiteY29827"/>
                </a:cxn>
                <a:cxn ang="0">
                  <a:pos x="connsiteX29828" y="connsiteY29828"/>
                </a:cxn>
                <a:cxn ang="0">
                  <a:pos x="connsiteX29829" y="connsiteY29829"/>
                </a:cxn>
                <a:cxn ang="0">
                  <a:pos x="connsiteX29830" y="connsiteY29830"/>
                </a:cxn>
                <a:cxn ang="0">
                  <a:pos x="connsiteX29831" y="connsiteY29831"/>
                </a:cxn>
                <a:cxn ang="0">
                  <a:pos x="connsiteX29832" y="connsiteY29832"/>
                </a:cxn>
                <a:cxn ang="0">
                  <a:pos x="connsiteX29833" y="connsiteY29833"/>
                </a:cxn>
                <a:cxn ang="0">
                  <a:pos x="connsiteX29834" y="connsiteY29834"/>
                </a:cxn>
                <a:cxn ang="0">
                  <a:pos x="connsiteX29835" y="connsiteY29835"/>
                </a:cxn>
                <a:cxn ang="0">
                  <a:pos x="connsiteX29836" y="connsiteY29836"/>
                </a:cxn>
                <a:cxn ang="0">
                  <a:pos x="connsiteX29837" y="connsiteY29837"/>
                </a:cxn>
                <a:cxn ang="0">
                  <a:pos x="connsiteX29838" y="connsiteY29838"/>
                </a:cxn>
                <a:cxn ang="0">
                  <a:pos x="connsiteX29839" y="connsiteY29839"/>
                </a:cxn>
                <a:cxn ang="0">
                  <a:pos x="connsiteX29840" y="connsiteY29840"/>
                </a:cxn>
                <a:cxn ang="0">
                  <a:pos x="connsiteX29841" y="connsiteY29841"/>
                </a:cxn>
                <a:cxn ang="0">
                  <a:pos x="connsiteX29842" y="connsiteY29842"/>
                </a:cxn>
                <a:cxn ang="0">
                  <a:pos x="connsiteX29843" y="connsiteY29843"/>
                </a:cxn>
                <a:cxn ang="0">
                  <a:pos x="connsiteX29844" y="connsiteY29844"/>
                </a:cxn>
                <a:cxn ang="0">
                  <a:pos x="connsiteX29845" y="connsiteY29845"/>
                </a:cxn>
                <a:cxn ang="0">
                  <a:pos x="connsiteX29846" y="connsiteY29846"/>
                </a:cxn>
                <a:cxn ang="0">
                  <a:pos x="connsiteX29847" y="connsiteY29847"/>
                </a:cxn>
                <a:cxn ang="0">
                  <a:pos x="connsiteX29848" y="connsiteY29848"/>
                </a:cxn>
                <a:cxn ang="0">
                  <a:pos x="connsiteX29849" y="connsiteY29849"/>
                </a:cxn>
                <a:cxn ang="0">
                  <a:pos x="connsiteX29850" y="connsiteY29850"/>
                </a:cxn>
                <a:cxn ang="0">
                  <a:pos x="connsiteX29851" y="connsiteY29851"/>
                </a:cxn>
                <a:cxn ang="0">
                  <a:pos x="connsiteX29852" y="connsiteY29852"/>
                </a:cxn>
                <a:cxn ang="0">
                  <a:pos x="connsiteX29853" y="connsiteY29853"/>
                </a:cxn>
                <a:cxn ang="0">
                  <a:pos x="connsiteX29854" y="connsiteY29854"/>
                </a:cxn>
                <a:cxn ang="0">
                  <a:pos x="connsiteX29855" y="connsiteY29855"/>
                </a:cxn>
                <a:cxn ang="0">
                  <a:pos x="connsiteX29856" y="connsiteY29856"/>
                </a:cxn>
                <a:cxn ang="0">
                  <a:pos x="connsiteX29857" y="connsiteY29857"/>
                </a:cxn>
                <a:cxn ang="0">
                  <a:pos x="connsiteX29858" y="connsiteY29858"/>
                </a:cxn>
                <a:cxn ang="0">
                  <a:pos x="connsiteX29859" y="connsiteY29859"/>
                </a:cxn>
                <a:cxn ang="0">
                  <a:pos x="connsiteX29860" y="connsiteY29860"/>
                </a:cxn>
                <a:cxn ang="0">
                  <a:pos x="connsiteX29861" y="connsiteY29861"/>
                </a:cxn>
                <a:cxn ang="0">
                  <a:pos x="connsiteX29862" y="connsiteY29862"/>
                </a:cxn>
                <a:cxn ang="0">
                  <a:pos x="connsiteX29863" y="connsiteY29863"/>
                </a:cxn>
                <a:cxn ang="0">
                  <a:pos x="connsiteX29864" y="connsiteY29864"/>
                </a:cxn>
                <a:cxn ang="0">
                  <a:pos x="connsiteX29865" y="connsiteY29865"/>
                </a:cxn>
                <a:cxn ang="0">
                  <a:pos x="connsiteX29866" y="connsiteY29866"/>
                </a:cxn>
                <a:cxn ang="0">
                  <a:pos x="connsiteX29867" y="connsiteY29867"/>
                </a:cxn>
                <a:cxn ang="0">
                  <a:pos x="connsiteX29868" y="connsiteY29868"/>
                </a:cxn>
                <a:cxn ang="0">
                  <a:pos x="connsiteX29869" y="connsiteY29869"/>
                </a:cxn>
                <a:cxn ang="0">
                  <a:pos x="connsiteX29870" y="connsiteY29870"/>
                </a:cxn>
                <a:cxn ang="0">
                  <a:pos x="connsiteX29871" y="connsiteY29871"/>
                </a:cxn>
                <a:cxn ang="0">
                  <a:pos x="connsiteX29872" y="connsiteY29872"/>
                </a:cxn>
                <a:cxn ang="0">
                  <a:pos x="connsiteX29873" y="connsiteY29873"/>
                </a:cxn>
                <a:cxn ang="0">
                  <a:pos x="connsiteX29874" y="connsiteY29874"/>
                </a:cxn>
                <a:cxn ang="0">
                  <a:pos x="connsiteX29875" y="connsiteY29875"/>
                </a:cxn>
                <a:cxn ang="0">
                  <a:pos x="connsiteX29876" y="connsiteY29876"/>
                </a:cxn>
                <a:cxn ang="0">
                  <a:pos x="connsiteX29877" y="connsiteY29877"/>
                </a:cxn>
                <a:cxn ang="0">
                  <a:pos x="connsiteX29878" y="connsiteY29878"/>
                </a:cxn>
                <a:cxn ang="0">
                  <a:pos x="connsiteX29879" y="connsiteY29879"/>
                </a:cxn>
                <a:cxn ang="0">
                  <a:pos x="connsiteX29880" y="connsiteY29880"/>
                </a:cxn>
                <a:cxn ang="0">
                  <a:pos x="connsiteX29881" y="connsiteY29881"/>
                </a:cxn>
                <a:cxn ang="0">
                  <a:pos x="connsiteX29882" y="connsiteY29882"/>
                </a:cxn>
                <a:cxn ang="0">
                  <a:pos x="connsiteX29883" y="connsiteY29883"/>
                </a:cxn>
                <a:cxn ang="0">
                  <a:pos x="connsiteX29884" y="connsiteY29884"/>
                </a:cxn>
                <a:cxn ang="0">
                  <a:pos x="connsiteX29885" y="connsiteY29885"/>
                </a:cxn>
                <a:cxn ang="0">
                  <a:pos x="connsiteX29886" y="connsiteY29886"/>
                </a:cxn>
                <a:cxn ang="0">
                  <a:pos x="connsiteX29887" y="connsiteY29887"/>
                </a:cxn>
                <a:cxn ang="0">
                  <a:pos x="connsiteX29888" y="connsiteY29888"/>
                </a:cxn>
                <a:cxn ang="0">
                  <a:pos x="connsiteX29889" y="connsiteY29889"/>
                </a:cxn>
                <a:cxn ang="0">
                  <a:pos x="connsiteX29890" y="connsiteY29890"/>
                </a:cxn>
                <a:cxn ang="0">
                  <a:pos x="connsiteX29891" y="connsiteY29891"/>
                </a:cxn>
                <a:cxn ang="0">
                  <a:pos x="connsiteX29892" y="connsiteY29892"/>
                </a:cxn>
                <a:cxn ang="0">
                  <a:pos x="connsiteX29893" y="connsiteY29893"/>
                </a:cxn>
                <a:cxn ang="0">
                  <a:pos x="connsiteX29894" y="connsiteY29894"/>
                </a:cxn>
                <a:cxn ang="0">
                  <a:pos x="connsiteX29895" y="connsiteY29895"/>
                </a:cxn>
                <a:cxn ang="0">
                  <a:pos x="connsiteX29896" y="connsiteY29896"/>
                </a:cxn>
                <a:cxn ang="0">
                  <a:pos x="connsiteX29897" y="connsiteY29897"/>
                </a:cxn>
                <a:cxn ang="0">
                  <a:pos x="connsiteX29898" y="connsiteY29898"/>
                </a:cxn>
                <a:cxn ang="0">
                  <a:pos x="connsiteX29899" y="connsiteY29899"/>
                </a:cxn>
                <a:cxn ang="0">
                  <a:pos x="connsiteX29900" y="connsiteY29900"/>
                </a:cxn>
                <a:cxn ang="0">
                  <a:pos x="connsiteX29901" y="connsiteY29901"/>
                </a:cxn>
                <a:cxn ang="0">
                  <a:pos x="connsiteX29902" y="connsiteY29902"/>
                </a:cxn>
                <a:cxn ang="0">
                  <a:pos x="connsiteX29903" y="connsiteY29903"/>
                </a:cxn>
                <a:cxn ang="0">
                  <a:pos x="connsiteX29904" y="connsiteY29904"/>
                </a:cxn>
                <a:cxn ang="0">
                  <a:pos x="connsiteX29905" y="connsiteY29905"/>
                </a:cxn>
                <a:cxn ang="0">
                  <a:pos x="connsiteX29906" y="connsiteY29906"/>
                </a:cxn>
                <a:cxn ang="0">
                  <a:pos x="connsiteX29907" y="connsiteY29907"/>
                </a:cxn>
                <a:cxn ang="0">
                  <a:pos x="connsiteX29908" y="connsiteY29908"/>
                </a:cxn>
                <a:cxn ang="0">
                  <a:pos x="connsiteX29909" y="connsiteY29909"/>
                </a:cxn>
                <a:cxn ang="0">
                  <a:pos x="connsiteX29910" y="connsiteY29910"/>
                </a:cxn>
                <a:cxn ang="0">
                  <a:pos x="connsiteX29911" y="connsiteY29911"/>
                </a:cxn>
                <a:cxn ang="0">
                  <a:pos x="connsiteX29912" y="connsiteY29912"/>
                </a:cxn>
                <a:cxn ang="0">
                  <a:pos x="connsiteX29913" y="connsiteY29913"/>
                </a:cxn>
                <a:cxn ang="0">
                  <a:pos x="connsiteX29914" y="connsiteY29914"/>
                </a:cxn>
                <a:cxn ang="0">
                  <a:pos x="connsiteX29915" y="connsiteY29915"/>
                </a:cxn>
                <a:cxn ang="0">
                  <a:pos x="connsiteX29916" y="connsiteY29916"/>
                </a:cxn>
                <a:cxn ang="0">
                  <a:pos x="connsiteX29917" y="connsiteY29917"/>
                </a:cxn>
                <a:cxn ang="0">
                  <a:pos x="connsiteX29918" y="connsiteY29918"/>
                </a:cxn>
                <a:cxn ang="0">
                  <a:pos x="connsiteX29919" y="connsiteY29919"/>
                </a:cxn>
                <a:cxn ang="0">
                  <a:pos x="connsiteX29920" y="connsiteY29920"/>
                </a:cxn>
                <a:cxn ang="0">
                  <a:pos x="connsiteX29921" y="connsiteY29921"/>
                </a:cxn>
                <a:cxn ang="0">
                  <a:pos x="connsiteX29922" y="connsiteY29922"/>
                </a:cxn>
                <a:cxn ang="0">
                  <a:pos x="connsiteX29923" y="connsiteY29923"/>
                </a:cxn>
                <a:cxn ang="0">
                  <a:pos x="connsiteX29924" y="connsiteY29924"/>
                </a:cxn>
                <a:cxn ang="0">
                  <a:pos x="connsiteX29925" y="connsiteY29925"/>
                </a:cxn>
                <a:cxn ang="0">
                  <a:pos x="connsiteX29926" y="connsiteY29926"/>
                </a:cxn>
                <a:cxn ang="0">
                  <a:pos x="connsiteX29927" y="connsiteY29927"/>
                </a:cxn>
                <a:cxn ang="0">
                  <a:pos x="connsiteX29928" y="connsiteY29928"/>
                </a:cxn>
                <a:cxn ang="0">
                  <a:pos x="connsiteX29929" y="connsiteY29929"/>
                </a:cxn>
                <a:cxn ang="0">
                  <a:pos x="connsiteX29930" y="connsiteY29930"/>
                </a:cxn>
                <a:cxn ang="0">
                  <a:pos x="connsiteX29931" y="connsiteY29931"/>
                </a:cxn>
                <a:cxn ang="0">
                  <a:pos x="connsiteX29932" y="connsiteY29932"/>
                </a:cxn>
                <a:cxn ang="0">
                  <a:pos x="connsiteX29933" y="connsiteY29933"/>
                </a:cxn>
                <a:cxn ang="0">
                  <a:pos x="connsiteX29934" y="connsiteY29934"/>
                </a:cxn>
                <a:cxn ang="0">
                  <a:pos x="connsiteX29935" y="connsiteY29935"/>
                </a:cxn>
                <a:cxn ang="0">
                  <a:pos x="connsiteX29936" y="connsiteY29936"/>
                </a:cxn>
                <a:cxn ang="0">
                  <a:pos x="connsiteX29937" y="connsiteY29937"/>
                </a:cxn>
                <a:cxn ang="0">
                  <a:pos x="connsiteX29938" y="connsiteY29938"/>
                </a:cxn>
                <a:cxn ang="0">
                  <a:pos x="connsiteX29939" y="connsiteY29939"/>
                </a:cxn>
                <a:cxn ang="0">
                  <a:pos x="connsiteX29940" y="connsiteY29940"/>
                </a:cxn>
                <a:cxn ang="0">
                  <a:pos x="connsiteX29941" y="connsiteY29941"/>
                </a:cxn>
                <a:cxn ang="0">
                  <a:pos x="connsiteX29942" y="connsiteY29942"/>
                </a:cxn>
                <a:cxn ang="0">
                  <a:pos x="connsiteX29943" y="connsiteY29943"/>
                </a:cxn>
                <a:cxn ang="0">
                  <a:pos x="connsiteX29944" y="connsiteY29944"/>
                </a:cxn>
                <a:cxn ang="0">
                  <a:pos x="connsiteX29945" y="connsiteY29945"/>
                </a:cxn>
                <a:cxn ang="0">
                  <a:pos x="connsiteX29946" y="connsiteY29946"/>
                </a:cxn>
                <a:cxn ang="0">
                  <a:pos x="connsiteX29947" y="connsiteY29947"/>
                </a:cxn>
                <a:cxn ang="0">
                  <a:pos x="connsiteX29948" y="connsiteY29948"/>
                </a:cxn>
                <a:cxn ang="0">
                  <a:pos x="connsiteX29949" y="connsiteY29949"/>
                </a:cxn>
                <a:cxn ang="0">
                  <a:pos x="connsiteX29950" y="connsiteY29950"/>
                </a:cxn>
                <a:cxn ang="0">
                  <a:pos x="connsiteX29951" y="connsiteY29951"/>
                </a:cxn>
                <a:cxn ang="0">
                  <a:pos x="connsiteX29952" y="connsiteY29952"/>
                </a:cxn>
                <a:cxn ang="0">
                  <a:pos x="connsiteX29953" y="connsiteY29953"/>
                </a:cxn>
                <a:cxn ang="0">
                  <a:pos x="connsiteX29954" y="connsiteY29954"/>
                </a:cxn>
                <a:cxn ang="0">
                  <a:pos x="connsiteX29955" y="connsiteY29955"/>
                </a:cxn>
                <a:cxn ang="0">
                  <a:pos x="connsiteX29956" y="connsiteY29956"/>
                </a:cxn>
                <a:cxn ang="0">
                  <a:pos x="connsiteX29957" y="connsiteY29957"/>
                </a:cxn>
                <a:cxn ang="0">
                  <a:pos x="connsiteX29958" y="connsiteY29958"/>
                </a:cxn>
                <a:cxn ang="0">
                  <a:pos x="connsiteX29959" y="connsiteY29959"/>
                </a:cxn>
                <a:cxn ang="0">
                  <a:pos x="connsiteX29960" y="connsiteY29960"/>
                </a:cxn>
                <a:cxn ang="0">
                  <a:pos x="connsiteX29961" y="connsiteY29961"/>
                </a:cxn>
                <a:cxn ang="0">
                  <a:pos x="connsiteX29962" y="connsiteY29962"/>
                </a:cxn>
                <a:cxn ang="0">
                  <a:pos x="connsiteX29963" y="connsiteY29963"/>
                </a:cxn>
                <a:cxn ang="0">
                  <a:pos x="connsiteX29964" y="connsiteY29964"/>
                </a:cxn>
                <a:cxn ang="0">
                  <a:pos x="connsiteX29965" y="connsiteY29965"/>
                </a:cxn>
                <a:cxn ang="0">
                  <a:pos x="connsiteX29966" y="connsiteY29966"/>
                </a:cxn>
                <a:cxn ang="0">
                  <a:pos x="connsiteX29967" y="connsiteY29967"/>
                </a:cxn>
                <a:cxn ang="0">
                  <a:pos x="connsiteX29968" y="connsiteY29968"/>
                </a:cxn>
                <a:cxn ang="0">
                  <a:pos x="connsiteX29969" y="connsiteY29969"/>
                </a:cxn>
                <a:cxn ang="0">
                  <a:pos x="connsiteX29970" y="connsiteY29970"/>
                </a:cxn>
                <a:cxn ang="0">
                  <a:pos x="connsiteX29971" y="connsiteY29971"/>
                </a:cxn>
                <a:cxn ang="0">
                  <a:pos x="connsiteX29972" y="connsiteY29972"/>
                </a:cxn>
                <a:cxn ang="0">
                  <a:pos x="connsiteX29973" y="connsiteY29973"/>
                </a:cxn>
                <a:cxn ang="0">
                  <a:pos x="connsiteX29974" y="connsiteY29974"/>
                </a:cxn>
                <a:cxn ang="0">
                  <a:pos x="connsiteX29975" y="connsiteY29975"/>
                </a:cxn>
                <a:cxn ang="0">
                  <a:pos x="connsiteX29976" y="connsiteY29976"/>
                </a:cxn>
                <a:cxn ang="0">
                  <a:pos x="connsiteX29977" y="connsiteY29977"/>
                </a:cxn>
                <a:cxn ang="0">
                  <a:pos x="connsiteX29978" y="connsiteY29978"/>
                </a:cxn>
                <a:cxn ang="0">
                  <a:pos x="connsiteX29979" y="connsiteY29979"/>
                </a:cxn>
                <a:cxn ang="0">
                  <a:pos x="connsiteX29980" y="connsiteY29980"/>
                </a:cxn>
                <a:cxn ang="0">
                  <a:pos x="connsiteX29981" y="connsiteY29981"/>
                </a:cxn>
                <a:cxn ang="0">
                  <a:pos x="connsiteX29982" y="connsiteY29982"/>
                </a:cxn>
                <a:cxn ang="0">
                  <a:pos x="connsiteX29983" y="connsiteY29983"/>
                </a:cxn>
                <a:cxn ang="0">
                  <a:pos x="connsiteX29984" y="connsiteY29984"/>
                </a:cxn>
                <a:cxn ang="0">
                  <a:pos x="connsiteX29985" y="connsiteY29985"/>
                </a:cxn>
                <a:cxn ang="0">
                  <a:pos x="connsiteX29986" y="connsiteY29986"/>
                </a:cxn>
                <a:cxn ang="0">
                  <a:pos x="connsiteX29987" y="connsiteY29987"/>
                </a:cxn>
                <a:cxn ang="0">
                  <a:pos x="connsiteX29988" y="connsiteY29988"/>
                </a:cxn>
                <a:cxn ang="0">
                  <a:pos x="connsiteX29989" y="connsiteY29989"/>
                </a:cxn>
                <a:cxn ang="0">
                  <a:pos x="connsiteX29990" y="connsiteY29990"/>
                </a:cxn>
                <a:cxn ang="0">
                  <a:pos x="connsiteX29991" y="connsiteY29991"/>
                </a:cxn>
                <a:cxn ang="0">
                  <a:pos x="connsiteX29992" y="connsiteY29992"/>
                </a:cxn>
                <a:cxn ang="0">
                  <a:pos x="connsiteX29993" y="connsiteY29993"/>
                </a:cxn>
                <a:cxn ang="0">
                  <a:pos x="connsiteX29994" y="connsiteY29994"/>
                </a:cxn>
                <a:cxn ang="0">
                  <a:pos x="connsiteX29995" y="connsiteY29995"/>
                </a:cxn>
                <a:cxn ang="0">
                  <a:pos x="connsiteX29996" y="connsiteY29996"/>
                </a:cxn>
                <a:cxn ang="0">
                  <a:pos x="connsiteX29997" y="connsiteY29997"/>
                </a:cxn>
                <a:cxn ang="0">
                  <a:pos x="connsiteX29998" y="connsiteY29998"/>
                </a:cxn>
                <a:cxn ang="0">
                  <a:pos x="connsiteX29999" y="connsiteY29999"/>
                </a:cxn>
                <a:cxn ang="0">
                  <a:pos x="connsiteX30000" y="connsiteY30000"/>
                </a:cxn>
                <a:cxn ang="0">
                  <a:pos x="connsiteX30001" y="connsiteY30001"/>
                </a:cxn>
                <a:cxn ang="0">
                  <a:pos x="connsiteX30002" y="connsiteY30002"/>
                </a:cxn>
                <a:cxn ang="0">
                  <a:pos x="connsiteX30003" y="connsiteY30003"/>
                </a:cxn>
                <a:cxn ang="0">
                  <a:pos x="connsiteX30004" y="connsiteY30004"/>
                </a:cxn>
                <a:cxn ang="0">
                  <a:pos x="connsiteX30005" y="connsiteY30005"/>
                </a:cxn>
                <a:cxn ang="0">
                  <a:pos x="connsiteX30006" y="connsiteY30006"/>
                </a:cxn>
                <a:cxn ang="0">
                  <a:pos x="connsiteX30007" y="connsiteY30007"/>
                </a:cxn>
                <a:cxn ang="0">
                  <a:pos x="connsiteX30008" y="connsiteY30008"/>
                </a:cxn>
                <a:cxn ang="0">
                  <a:pos x="connsiteX30009" y="connsiteY30009"/>
                </a:cxn>
                <a:cxn ang="0">
                  <a:pos x="connsiteX30010" y="connsiteY30010"/>
                </a:cxn>
                <a:cxn ang="0">
                  <a:pos x="connsiteX30011" y="connsiteY30011"/>
                </a:cxn>
                <a:cxn ang="0">
                  <a:pos x="connsiteX30012" y="connsiteY30012"/>
                </a:cxn>
                <a:cxn ang="0">
                  <a:pos x="connsiteX30013" y="connsiteY30013"/>
                </a:cxn>
                <a:cxn ang="0">
                  <a:pos x="connsiteX30014" y="connsiteY30014"/>
                </a:cxn>
                <a:cxn ang="0">
                  <a:pos x="connsiteX30015" y="connsiteY30015"/>
                </a:cxn>
                <a:cxn ang="0">
                  <a:pos x="connsiteX30016" y="connsiteY30016"/>
                </a:cxn>
                <a:cxn ang="0">
                  <a:pos x="connsiteX30017" y="connsiteY30017"/>
                </a:cxn>
                <a:cxn ang="0">
                  <a:pos x="connsiteX30018" y="connsiteY30018"/>
                </a:cxn>
                <a:cxn ang="0">
                  <a:pos x="connsiteX30019" y="connsiteY30019"/>
                </a:cxn>
                <a:cxn ang="0">
                  <a:pos x="connsiteX30020" y="connsiteY30020"/>
                </a:cxn>
                <a:cxn ang="0">
                  <a:pos x="connsiteX30021" y="connsiteY30021"/>
                </a:cxn>
                <a:cxn ang="0">
                  <a:pos x="connsiteX30022" y="connsiteY30022"/>
                </a:cxn>
                <a:cxn ang="0">
                  <a:pos x="connsiteX30023" y="connsiteY30023"/>
                </a:cxn>
                <a:cxn ang="0">
                  <a:pos x="connsiteX30024" y="connsiteY30024"/>
                </a:cxn>
                <a:cxn ang="0">
                  <a:pos x="connsiteX30025" y="connsiteY30025"/>
                </a:cxn>
                <a:cxn ang="0">
                  <a:pos x="connsiteX30026" y="connsiteY30026"/>
                </a:cxn>
                <a:cxn ang="0">
                  <a:pos x="connsiteX30027" y="connsiteY30027"/>
                </a:cxn>
                <a:cxn ang="0">
                  <a:pos x="connsiteX30028" y="connsiteY30028"/>
                </a:cxn>
                <a:cxn ang="0">
                  <a:pos x="connsiteX30029" y="connsiteY30029"/>
                </a:cxn>
                <a:cxn ang="0">
                  <a:pos x="connsiteX30030" y="connsiteY30030"/>
                </a:cxn>
                <a:cxn ang="0">
                  <a:pos x="connsiteX30031" y="connsiteY30031"/>
                </a:cxn>
                <a:cxn ang="0">
                  <a:pos x="connsiteX30032" y="connsiteY30032"/>
                </a:cxn>
                <a:cxn ang="0">
                  <a:pos x="connsiteX30033" y="connsiteY30033"/>
                </a:cxn>
                <a:cxn ang="0">
                  <a:pos x="connsiteX30034" y="connsiteY30034"/>
                </a:cxn>
                <a:cxn ang="0">
                  <a:pos x="connsiteX30035" y="connsiteY30035"/>
                </a:cxn>
                <a:cxn ang="0">
                  <a:pos x="connsiteX30036" y="connsiteY30036"/>
                </a:cxn>
                <a:cxn ang="0">
                  <a:pos x="connsiteX30037" y="connsiteY30037"/>
                </a:cxn>
                <a:cxn ang="0">
                  <a:pos x="connsiteX30038" y="connsiteY30038"/>
                </a:cxn>
                <a:cxn ang="0">
                  <a:pos x="connsiteX30039" y="connsiteY30039"/>
                </a:cxn>
                <a:cxn ang="0">
                  <a:pos x="connsiteX30040" y="connsiteY30040"/>
                </a:cxn>
                <a:cxn ang="0">
                  <a:pos x="connsiteX30041" y="connsiteY30041"/>
                </a:cxn>
                <a:cxn ang="0">
                  <a:pos x="connsiteX30042" y="connsiteY30042"/>
                </a:cxn>
                <a:cxn ang="0">
                  <a:pos x="connsiteX30043" y="connsiteY30043"/>
                </a:cxn>
                <a:cxn ang="0">
                  <a:pos x="connsiteX30044" y="connsiteY30044"/>
                </a:cxn>
                <a:cxn ang="0">
                  <a:pos x="connsiteX30045" y="connsiteY30045"/>
                </a:cxn>
                <a:cxn ang="0">
                  <a:pos x="connsiteX30046" y="connsiteY30046"/>
                </a:cxn>
                <a:cxn ang="0">
                  <a:pos x="connsiteX30047" y="connsiteY30047"/>
                </a:cxn>
                <a:cxn ang="0">
                  <a:pos x="connsiteX30048" y="connsiteY30048"/>
                </a:cxn>
                <a:cxn ang="0">
                  <a:pos x="connsiteX30049" y="connsiteY30049"/>
                </a:cxn>
                <a:cxn ang="0">
                  <a:pos x="connsiteX30050" y="connsiteY30050"/>
                </a:cxn>
                <a:cxn ang="0">
                  <a:pos x="connsiteX30051" y="connsiteY30051"/>
                </a:cxn>
                <a:cxn ang="0">
                  <a:pos x="connsiteX30052" y="connsiteY30052"/>
                </a:cxn>
                <a:cxn ang="0">
                  <a:pos x="connsiteX30053" y="connsiteY30053"/>
                </a:cxn>
                <a:cxn ang="0">
                  <a:pos x="connsiteX30054" y="connsiteY30054"/>
                </a:cxn>
                <a:cxn ang="0">
                  <a:pos x="connsiteX30055" y="connsiteY30055"/>
                </a:cxn>
                <a:cxn ang="0">
                  <a:pos x="connsiteX30056" y="connsiteY30056"/>
                </a:cxn>
                <a:cxn ang="0">
                  <a:pos x="connsiteX30057" y="connsiteY30057"/>
                </a:cxn>
                <a:cxn ang="0">
                  <a:pos x="connsiteX30058" y="connsiteY30058"/>
                </a:cxn>
                <a:cxn ang="0">
                  <a:pos x="connsiteX30059" y="connsiteY30059"/>
                </a:cxn>
                <a:cxn ang="0">
                  <a:pos x="connsiteX30060" y="connsiteY30060"/>
                </a:cxn>
                <a:cxn ang="0">
                  <a:pos x="connsiteX30061" y="connsiteY30061"/>
                </a:cxn>
                <a:cxn ang="0">
                  <a:pos x="connsiteX30062" y="connsiteY30062"/>
                </a:cxn>
                <a:cxn ang="0">
                  <a:pos x="connsiteX30063" y="connsiteY30063"/>
                </a:cxn>
                <a:cxn ang="0">
                  <a:pos x="connsiteX30064" y="connsiteY30064"/>
                </a:cxn>
                <a:cxn ang="0">
                  <a:pos x="connsiteX30065" y="connsiteY30065"/>
                </a:cxn>
                <a:cxn ang="0">
                  <a:pos x="connsiteX30066" y="connsiteY30066"/>
                </a:cxn>
                <a:cxn ang="0">
                  <a:pos x="connsiteX30067" y="connsiteY30067"/>
                </a:cxn>
                <a:cxn ang="0">
                  <a:pos x="connsiteX30068" y="connsiteY30068"/>
                </a:cxn>
                <a:cxn ang="0">
                  <a:pos x="connsiteX30069" y="connsiteY30069"/>
                </a:cxn>
                <a:cxn ang="0">
                  <a:pos x="connsiteX30070" y="connsiteY30070"/>
                </a:cxn>
                <a:cxn ang="0">
                  <a:pos x="connsiteX30071" y="connsiteY30071"/>
                </a:cxn>
                <a:cxn ang="0">
                  <a:pos x="connsiteX30072" y="connsiteY30072"/>
                </a:cxn>
                <a:cxn ang="0">
                  <a:pos x="connsiteX30073" y="connsiteY30073"/>
                </a:cxn>
                <a:cxn ang="0">
                  <a:pos x="connsiteX30074" y="connsiteY30074"/>
                </a:cxn>
                <a:cxn ang="0">
                  <a:pos x="connsiteX30075" y="connsiteY30075"/>
                </a:cxn>
                <a:cxn ang="0">
                  <a:pos x="connsiteX30076" y="connsiteY30076"/>
                </a:cxn>
                <a:cxn ang="0">
                  <a:pos x="connsiteX30077" y="connsiteY30077"/>
                </a:cxn>
                <a:cxn ang="0">
                  <a:pos x="connsiteX30078" y="connsiteY30078"/>
                </a:cxn>
                <a:cxn ang="0">
                  <a:pos x="connsiteX30079" y="connsiteY30079"/>
                </a:cxn>
                <a:cxn ang="0">
                  <a:pos x="connsiteX30080" y="connsiteY30080"/>
                </a:cxn>
                <a:cxn ang="0">
                  <a:pos x="connsiteX30081" y="connsiteY30081"/>
                </a:cxn>
                <a:cxn ang="0">
                  <a:pos x="connsiteX30082" y="connsiteY30082"/>
                </a:cxn>
                <a:cxn ang="0">
                  <a:pos x="connsiteX30083" y="connsiteY30083"/>
                </a:cxn>
                <a:cxn ang="0">
                  <a:pos x="connsiteX30084" y="connsiteY30084"/>
                </a:cxn>
                <a:cxn ang="0">
                  <a:pos x="connsiteX30085" y="connsiteY30085"/>
                </a:cxn>
                <a:cxn ang="0">
                  <a:pos x="connsiteX30086" y="connsiteY30086"/>
                </a:cxn>
                <a:cxn ang="0">
                  <a:pos x="connsiteX30087" y="connsiteY30087"/>
                </a:cxn>
                <a:cxn ang="0">
                  <a:pos x="connsiteX30088" y="connsiteY30088"/>
                </a:cxn>
                <a:cxn ang="0">
                  <a:pos x="connsiteX30089" y="connsiteY30089"/>
                </a:cxn>
                <a:cxn ang="0">
                  <a:pos x="connsiteX30090" y="connsiteY30090"/>
                </a:cxn>
                <a:cxn ang="0">
                  <a:pos x="connsiteX30091" y="connsiteY30091"/>
                </a:cxn>
                <a:cxn ang="0">
                  <a:pos x="connsiteX30092" y="connsiteY30092"/>
                </a:cxn>
                <a:cxn ang="0">
                  <a:pos x="connsiteX30093" y="connsiteY30093"/>
                </a:cxn>
                <a:cxn ang="0">
                  <a:pos x="connsiteX30094" y="connsiteY30094"/>
                </a:cxn>
                <a:cxn ang="0">
                  <a:pos x="connsiteX30095" y="connsiteY30095"/>
                </a:cxn>
                <a:cxn ang="0">
                  <a:pos x="connsiteX30096" y="connsiteY30096"/>
                </a:cxn>
                <a:cxn ang="0">
                  <a:pos x="connsiteX30097" y="connsiteY30097"/>
                </a:cxn>
                <a:cxn ang="0">
                  <a:pos x="connsiteX30098" y="connsiteY30098"/>
                </a:cxn>
                <a:cxn ang="0">
                  <a:pos x="connsiteX30099" y="connsiteY30099"/>
                </a:cxn>
                <a:cxn ang="0">
                  <a:pos x="connsiteX30100" y="connsiteY30100"/>
                </a:cxn>
                <a:cxn ang="0">
                  <a:pos x="connsiteX30101" y="connsiteY30101"/>
                </a:cxn>
                <a:cxn ang="0">
                  <a:pos x="connsiteX30102" y="connsiteY30102"/>
                </a:cxn>
                <a:cxn ang="0">
                  <a:pos x="connsiteX30103" y="connsiteY30103"/>
                </a:cxn>
                <a:cxn ang="0">
                  <a:pos x="connsiteX30104" y="connsiteY30104"/>
                </a:cxn>
                <a:cxn ang="0">
                  <a:pos x="connsiteX30105" y="connsiteY30105"/>
                </a:cxn>
                <a:cxn ang="0">
                  <a:pos x="connsiteX30106" y="connsiteY30106"/>
                </a:cxn>
                <a:cxn ang="0">
                  <a:pos x="connsiteX30107" y="connsiteY30107"/>
                </a:cxn>
                <a:cxn ang="0">
                  <a:pos x="connsiteX30108" y="connsiteY30108"/>
                </a:cxn>
                <a:cxn ang="0">
                  <a:pos x="connsiteX30109" y="connsiteY30109"/>
                </a:cxn>
                <a:cxn ang="0">
                  <a:pos x="connsiteX30110" y="connsiteY30110"/>
                </a:cxn>
                <a:cxn ang="0">
                  <a:pos x="connsiteX30111" y="connsiteY30111"/>
                </a:cxn>
                <a:cxn ang="0">
                  <a:pos x="connsiteX30112" y="connsiteY30112"/>
                </a:cxn>
                <a:cxn ang="0">
                  <a:pos x="connsiteX30113" y="connsiteY30113"/>
                </a:cxn>
                <a:cxn ang="0">
                  <a:pos x="connsiteX30114" y="connsiteY30114"/>
                </a:cxn>
                <a:cxn ang="0">
                  <a:pos x="connsiteX30115" y="connsiteY30115"/>
                </a:cxn>
                <a:cxn ang="0">
                  <a:pos x="connsiteX30116" y="connsiteY30116"/>
                </a:cxn>
                <a:cxn ang="0">
                  <a:pos x="connsiteX30117" y="connsiteY30117"/>
                </a:cxn>
                <a:cxn ang="0">
                  <a:pos x="connsiteX30118" y="connsiteY30118"/>
                </a:cxn>
                <a:cxn ang="0">
                  <a:pos x="connsiteX30119" y="connsiteY30119"/>
                </a:cxn>
                <a:cxn ang="0">
                  <a:pos x="connsiteX30120" y="connsiteY30120"/>
                </a:cxn>
                <a:cxn ang="0">
                  <a:pos x="connsiteX30121" y="connsiteY30121"/>
                </a:cxn>
                <a:cxn ang="0">
                  <a:pos x="connsiteX30122" y="connsiteY30122"/>
                </a:cxn>
                <a:cxn ang="0">
                  <a:pos x="connsiteX30123" y="connsiteY30123"/>
                </a:cxn>
                <a:cxn ang="0">
                  <a:pos x="connsiteX30124" y="connsiteY30124"/>
                </a:cxn>
                <a:cxn ang="0">
                  <a:pos x="connsiteX30125" y="connsiteY30125"/>
                </a:cxn>
                <a:cxn ang="0">
                  <a:pos x="connsiteX30126" y="connsiteY30126"/>
                </a:cxn>
                <a:cxn ang="0">
                  <a:pos x="connsiteX30127" y="connsiteY30127"/>
                </a:cxn>
                <a:cxn ang="0">
                  <a:pos x="connsiteX30128" y="connsiteY30128"/>
                </a:cxn>
                <a:cxn ang="0">
                  <a:pos x="connsiteX30129" y="connsiteY30129"/>
                </a:cxn>
                <a:cxn ang="0">
                  <a:pos x="connsiteX30130" y="connsiteY30130"/>
                </a:cxn>
                <a:cxn ang="0">
                  <a:pos x="connsiteX30131" y="connsiteY30131"/>
                </a:cxn>
                <a:cxn ang="0">
                  <a:pos x="connsiteX30132" y="connsiteY30132"/>
                </a:cxn>
                <a:cxn ang="0">
                  <a:pos x="connsiteX30133" y="connsiteY30133"/>
                </a:cxn>
                <a:cxn ang="0">
                  <a:pos x="connsiteX30134" y="connsiteY30134"/>
                </a:cxn>
                <a:cxn ang="0">
                  <a:pos x="connsiteX30135" y="connsiteY30135"/>
                </a:cxn>
                <a:cxn ang="0">
                  <a:pos x="connsiteX30136" y="connsiteY30136"/>
                </a:cxn>
                <a:cxn ang="0">
                  <a:pos x="connsiteX30137" y="connsiteY30137"/>
                </a:cxn>
                <a:cxn ang="0">
                  <a:pos x="connsiteX30138" y="connsiteY30138"/>
                </a:cxn>
                <a:cxn ang="0">
                  <a:pos x="connsiteX30139" y="connsiteY30139"/>
                </a:cxn>
                <a:cxn ang="0">
                  <a:pos x="connsiteX30140" y="connsiteY30140"/>
                </a:cxn>
                <a:cxn ang="0">
                  <a:pos x="connsiteX30141" y="connsiteY30141"/>
                </a:cxn>
                <a:cxn ang="0">
                  <a:pos x="connsiteX30142" y="connsiteY30142"/>
                </a:cxn>
                <a:cxn ang="0">
                  <a:pos x="connsiteX30143" y="connsiteY30143"/>
                </a:cxn>
                <a:cxn ang="0">
                  <a:pos x="connsiteX30144" y="connsiteY30144"/>
                </a:cxn>
                <a:cxn ang="0">
                  <a:pos x="connsiteX30145" y="connsiteY30145"/>
                </a:cxn>
                <a:cxn ang="0">
                  <a:pos x="connsiteX30146" y="connsiteY30146"/>
                </a:cxn>
                <a:cxn ang="0">
                  <a:pos x="connsiteX30147" y="connsiteY30147"/>
                </a:cxn>
                <a:cxn ang="0">
                  <a:pos x="connsiteX30148" y="connsiteY30148"/>
                </a:cxn>
                <a:cxn ang="0">
                  <a:pos x="connsiteX30149" y="connsiteY30149"/>
                </a:cxn>
                <a:cxn ang="0">
                  <a:pos x="connsiteX30150" y="connsiteY30150"/>
                </a:cxn>
                <a:cxn ang="0">
                  <a:pos x="connsiteX30151" y="connsiteY30151"/>
                </a:cxn>
                <a:cxn ang="0">
                  <a:pos x="connsiteX30152" y="connsiteY30152"/>
                </a:cxn>
                <a:cxn ang="0">
                  <a:pos x="connsiteX30153" y="connsiteY30153"/>
                </a:cxn>
                <a:cxn ang="0">
                  <a:pos x="connsiteX30154" y="connsiteY30154"/>
                </a:cxn>
                <a:cxn ang="0">
                  <a:pos x="connsiteX30155" y="connsiteY30155"/>
                </a:cxn>
                <a:cxn ang="0">
                  <a:pos x="connsiteX30156" y="connsiteY30156"/>
                </a:cxn>
                <a:cxn ang="0">
                  <a:pos x="connsiteX30157" y="connsiteY30157"/>
                </a:cxn>
                <a:cxn ang="0">
                  <a:pos x="connsiteX30158" y="connsiteY30158"/>
                </a:cxn>
                <a:cxn ang="0">
                  <a:pos x="connsiteX30159" y="connsiteY30159"/>
                </a:cxn>
                <a:cxn ang="0">
                  <a:pos x="connsiteX30160" y="connsiteY30160"/>
                </a:cxn>
                <a:cxn ang="0">
                  <a:pos x="connsiteX30161" y="connsiteY30161"/>
                </a:cxn>
                <a:cxn ang="0">
                  <a:pos x="connsiteX30162" y="connsiteY30162"/>
                </a:cxn>
                <a:cxn ang="0">
                  <a:pos x="connsiteX30163" y="connsiteY30163"/>
                </a:cxn>
                <a:cxn ang="0">
                  <a:pos x="connsiteX30164" y="connsiteY30164"/>
                </a:cxn>
                <a:cxn ang="0">
                  <a:pos x="connsiteX30165" y="connsiteY30165"/>
                </a:cxn>
                <a:cxn ang="0">
                  <a:pos x="connsiteX30166" y="connsiteY30166"/>
                </a:cxn>
                <a:cxn ang="0">
                  <a:pos x="connsiteX30167" y="connsiteY30167"/>
                </a:cxn>
                <a:cxn ang="0">
                  <a:pos x="connsiteX30168" y="connsiteY30168"/>
                </a:cxn>
                <a:cxn ang="0">
                  <a:pos x="connsiteX30169" y="connsiteY30169"/>
                </a:cxn>
                <a:cxn ang="0">
                  <a:pos x="connsiteX30170" y="connsiteY30170"/>
                </a:cxn>
                <a:cxn ang="0">
                  <a:pos x="connsiteX30171" y="connsiteY30171"/>
                </a:cxn>
                <a:cxn ang="0">
                  <a:pos x="connsiteX30172" y="connsiteY30172"/>
                </a:cxn>
                <a:cxn ang="0">
                  <a:pos x="connsiteX30173" y="connsiteY30173"/>
                </a:cxn>
                <a:cxn ang="0">
                  <a:pos x="connsiteX30174" y="connsiteY30174"/>
                </a:cxn>
                <a:cxn ang="0">
                  <a:pos x="connsiteX30175" y="connsiteY30175"/>
                </a:cxn>
                <a:cxn ang="0">
                  <a:pos x="connsiteX30176" y="connsiteY30176"/>
                </a:cxn>
                <a:cxn ang="0">
                  <a:pos x="connsiteX30177" y="connsiteY30177"/>
                </a:cxn>
                <a:cxn ang="0">
                  <a:pos x="connsiteX30178" y="connsiteY30178"/>
                </a:cxn>
                <a:cxn ang="0">
                  <a:pos x="connsiteX30179" y="connsiteY30179"/>
                </a:cxn>
                <a:cxn ang="0">
                  <a:pos x="connsiteX30180" y="connsiteY30180"/>
                </a:cxn>
                <a:cxn ang="0">
                  <a:pos x="connsiteX30181" y="connsiteY30181"/>
                </a:cxn>
                <a:cxn ang="0">
                  <a:pos x="connsiteX30182" y="connsiteY30182"/>
                </a:cxn>
                <a:cxn ang="0">
                  <a:pos x="connsiteX30183" y="connsiteY30183"/>
                </a:cxn>
                <a:cxn ang="0">
                  <a:pos x="connsiteX30184" y="connsiteY30184"/>
                </a:cxn>
                <a:cxn ang="0">
                  <a:pos x="connsiteX30185" y="connsiteY30185"/>
                </a:cxn>
                <a:cxn ang="0">
                  <a:pos x="connsiteX30186" y="connsiteY30186"/>
                </a:cxn>
                <a:cxn ang="0">
                  <a:pos x="connsiteX30187" y="connsiteY30187"/>
                </a:cxn>
                <a:cxn ang="0">
                  <a:pos x="connsiteX30188" y="connsiteY30188"/>
                </a:cxn>
                <a:cxn ang="0">
                  <a:pos x="connsiteX30189" y="connsiteY30189"/>
                </a:cxn>
                <a:cxn ang="0">
                  <a:pos x="connsiteX30190" y="connsiteY30190"/>
                </a:cxn>
                <a:cxn ang="0">
                  <a:pos x="connsiteX30191" y="connsiteY30191"/>
                </a:cxn>
                <a:cxn ang="0">
                  <a:pos x="connsiteX30192" y="connsiteY30192"/>
                </a:cxn>
                <a:cxn ang="0">
                  <a:pos x="connsiteX30193" y="connsiteY30193"/>
                </a:cxn>
                <a:cxn ang="0">
                  <a:pos x="connsiteX30194" y="connsiteY30194"/>
                </a:cxn>
                <a:cxn ang="0">
                  <a:pos x="connsiteX30195" y="connsiteY30195"/>
                </a:cxn>
                <a:cxn ang="0">
                  <a:pos x="connsiteX30196" y="connsiteY30196"/>
                </a:cxn>
                <a:cxn ang="0">
                  <a:pos x="connsiteX30197" y="connsiteY30197"/>
                </a:cxn>
                <a:cxn ang="0">
                  <a:pos x="connsiteX30198" y="connsiteY30198"/>
                </a:cxn>
                <a:cxn ang="0">
                  <a:pos x="connsiteX30199" y="connsiteY30199"/>
                </a:cxn>
                <a:cxn ang="0">
                  <a:pos x="connsiteX30200" y="connsiteY30200"/>
                </a:cxn>
                <a:cxn ang="0">
                  <a:pos x="connsiteX30201" y="connsiteY30201"/>
                </a:cxn>
                <a:cxn ang="0">
                  <a:pos x="connsiteX30202" y="connsiteY30202"/>
                </a:cxn>
                <a:cxn ang="0">
                  <a:pos x="connsiteX30203" y="connsiteY30203"/>
                </a:cxn>
                <a:cxn ang="0">
                  <a:pos x="connsiteX30204" y="connsiteY30204"/>
                </a:cxn>
                <a:cxn ang="0">
                  <a:pos x="connsiteX30205" y="connsiteY30205"/>
                </a:cxn>
                <a:cxn ang="0">
                  <a:pos x="connsiteX30206" y="connsiteY30206"/>
                </a:cxn>
                <a:cxn ang="0">
                  <a:pos x="connsiteX30207" y="connsiteY30207"/>
                </a:cxn>
                <a:cxn ang="0">
                  <a:pos x="connsiteX30208" y="connsiteY30208"/>
                </a:cxn>
                <a:cxn ang="0">
                  <a:pos x="connsiteX30209" y="connsiteY30209"/>
                </a:cxn>
                <a:cxn ang="0">
                  <a:pos x="connsiteX30210" y="connsiteY30210"/>
                </a:cxn>
                <a:cxn ang="0">
                  <a:pos x="connsiteX30211" y="connsiteY30211"/>
                </a:cxn>
                <a:cxn ang="0">
                  <a:pos x="connsiteX30212" y="connsiteY30212"/>
                </a:cxn>
                <a:cxn ang="0">
                  <a:pos x="connsiteX30213" y="connsiteY30213"/>
                </a:cxn>
                <a:cxn ang="0">
                  <a:pos x="connsiteX30214" y="connsiteY30214"/>
                </a:cxn>
                <a:cxn ang="0">
                  <a:pos x="connsiteX30215" y="connsiteY30215"/>
                </a:cxn>
                <a:cxn ang="0">
                  <a:pos x="connsiteX30216" y="connsiteY30216"/>
                </a:cxn>
                <a:cxn ang="0">
                  <a:pos x="connsiteX30217" y="connsiteY30217"/>
                </a:cxn>
                <a:cxn ang="0">
                  <a:pos x="connsiteX30218" y="connsiteY30218"/>
                </a:cxn>
                <a:cxn ang="0">
                  <a:pos x="connsiteX30219" y="connsiteY30219"/>
                </a:cxn>
                <a:cxn ang="0">
                  <a:pos x="connsiteX30220" y="connsiteY30220"/>
                </a:cxn>
                <a:cxn ang="0">
                  <a:pos x="connsiteX30221" y="connsiteY30221"/>
                </a:cxn>
                <a:cxn ang="0">
                  <a:pos x="connsiteX30222" y="connsiteY30222"/>
                </a:cxn>
                <a:cxn ang="0">
                  <a:pos x="connsiteX30223" y="connsiteY30223"/>
                </a:cxn>
                <a:cxn ang="0">
                  <a:pos x="connsiteX30224" y="connsiteY30224"/>
                </a:cxn>
                <a:cxn ang="0">
                  <a:pos x="connsiteX30225" y="connsiteY30225"/>
                </a:cxn>
                <a:cxn ang="0">
                  <a:pos x="connsiteX30226" y="connsiteY30226"/>
                </a:cxn>
                <a:cxn ang="0">
                  <a:pos x="connsiteX30227" y="connsiteY30227"/>
                </a:cxn>
                <a:cxn ang="0">
                  <a:pos x="connsiteX30228" y="connsiteY30228"/>
                </a:cxn>
                <a:cxn ang="0">
                  <a:pos x="connsiteX30229" y="connsiteY30229"/>
                </a:cxn>
                <a:cxn ang="0">
                  <a:pos x="connsiteX30230" y="connsiteY30230"/>
                </a:cxn>
                <a:cxn ang="0">
                  <a:pos x="connsiteX30231" y="connsiteY30231"/>
                </a:cxn>
                <a:cxn ang="0">
                  <a:pos x="connsiteX30232" y="connsiteY30232"/>
                </a:cxn>
                <a:cxn ang="0">
                  <a:pos x="connsiteX30233" y="connsiteY30233"/>
                </a:cxn>
                <a:cxn ang="0">
                  <a:pos x="connsiteX30234" y="connsiteY30234"/>
                </a:cxn>
                <a:cxn ang="0">
                  <a:pos x="connsiteX30235" y="connsiteY30235"/>
                </a:cxn>
                <a:cxn ang="0">
                  <a:pos x="connsiteX30236" y="connsiteY30236"/>
                </a:cxn>
                <a:cxn ang="0">
                  <a:pos x="connsiteX30237" y="connsiteY30237"/>
                </a:cxn>
                <a:cxn ang="0">
                  <a:pos x="connsiteX30238" y="connsiteY30238"/>
                </a:cxn>
                <a:cxn ang="0">
                  <a:pos x="connsiteX30239" y="connsiteY30239"/>
                </a:cxn>
                <a:cxn ang="0">
                  <a:pos x="connsiteX30240" y="connsiteY30240"/>
                </a:cxn>
                <a:cxn ang="0">
                  <a:pos x="connsiteX30241" y="connsiteY30241"/>
                </a:cxn>
                <a:cxn ang="0">
                  <a:pos x="connsiteX30242" y="connsiteY30242"/>
                </a:cxn>
                <a:cxn ang="0">
                  <a:pos x="connsiteX30243" y="connsiteY30243"/>
                </a:cxn>
                <a:cxn ang="0">
                  <a:pos x="connsiteX30244" y="connsiteY30244"/>
                </a:cxn>
                <a:cxn ang="0">
                  <a:pos x="connsiteX30245" y="connsiteY30245"/>
                </a:cxn>
                <a:cxn ang="0">
                  <a:pos x="connsiteX30246" y="connsiteY30246"/>
                </a:cxn>
                <a:cxn ang="0">
                  <a:pos x="connsiteX30247" y="connsiteY30247"/>
                </a:cxn>
                <a:cxn ang="0">
                  <a:pos x="connsiteX30248" y="connsiteY30248"/>
                </a:cxn>
                <a:cxn ang="0">
                  <a:pos x="connsiteX30249" y="connsiteY30249"/>
                </a:cxn>
                <a:cxn ang="0">
                  <a:pos x="connsiteX30250" y="connsiteY30250"/>
                </a:cxn>
                <a:cxn ang="0">
                  <a:pos x="connsiteX30251" y="connsiteY30251"/>
                </a:cxn>
                <a:cxn ang="0">
                  <a:pos x="connsiteX30252" y="connsiteY30252"/>
                </a:cxn>
                <a:cxn ang="0">
                  <a:pos x="connsiteX30253" y="connsiteY30253"/>
                </a:cxn>
                <a:cxn ang="0">
                  <a:pos x="connsiteX30254" y="connsiteY30254"/>
                </a:cxn>
                <a:cxn ang="0">
                  <a:pos x="connsiteX30255" y="connsiteY30255"/>
                </a:cxn>
                <a:cxn ang="0">
                  <a:pos x="connsiteX30256" y="connsiteY30256"/>
                </a:cxn>
                <a:cxn ang="0">
                  <a:pos x="connsiteX30257" y="connsiteY30257"/>
                </a:cxn>
                <a:cxn ang="0">
                  <a:pos x="connsiteX30258" y="connsiteY30258"/>
                </a:cxn>
                <a:cxn ang="0">
                  <a:pos x="connsiteX30259" y="connsiteY30259"/>
                </a:cxn>
                <a:cxn ang="0">
                  <a:pos x="connsiteX30260" y="connsiteY30260"/>
                </a:cxn>
                <a:cxn ang="0">
                  <a:pos x="connsiteX30261" y="connsiteY30261"/>
                </a:cxn>
                <a:cxn ang="0">
                  <a:pos x="connsiteX30262" y="connsiteY30262"/>
                </a:cxn>
                <a:cxn ang="0">
                  <a:pos x="connsiteX30263" y="connsiteY30263"/>
                </a:cxn>
                <a:cxn ang="0">
                  <a:pos x="connsiteX30264" y="connsiteY30264"/>
                </a:cxn>
                <a:cxn ang="0">
                  <a:pos x="connsiteX30265" y="connsiteY30265"/>
                </a:cxn>
                <a:cxn ang="0">
                  <a:pos x="connsiteX30266" y="connsiteY30266"/>
                </a:cxn>
                <a:cxn ang="0">
                  <a:pos x="connsiteX30267" y="connsiteY30267"/>
                </a:cxn>
                <a:cxn ang="0">
                  <a:pos x="connsiteX30268" y="connsiteY30268"/>
                </a:cxn>
                <a:cxn ang="0">
                  <a:pos x="connsiteX30269" y="connsiteY30269"/>
                </a:cxn>
                <a:cxn ang="0">
                  <a:pos x="connsiteX30270" y="connsiteY30270"/>
                </a:cxn>
                <a:cxn ang="0">
                  <a:pos x="connsiteX30271" y="connsiteY30271"/>
                </a:cxn>
                <a:cxn ang="0">
                  <a:pos x="connsiteX30272" y="connsiteY30272"/>
                </a:cxn>
                <a:cxn ang="0">
                  <a:pos x="connsiteX30273" y="connsiteY30273"/>
                </a:cxn>
                <a:cxn ang="0">
                  <a:pos x="connsiteX30274" y="connsiteY30274"/>
                </a:cxn>
                <a:cxn ang="0">
                  <a:pos x="connsiteX30275" y="connsiteY30275"/>
                </a:cxn>
                <a:cxn ang="0">
                  <a:pos x="connsiteX30276" y="connsiteY30276"/>
                </a:cxn>
                <a:cxn ang="0">
                  <a:pos x="connsiteX30277" y="connsiteY30277"/>
                </a:cxn>
                <a:cxn ang="0">
                  <a:pos x="connsiteX30278" y="connsiteY30278"/>
                </a:cxn>
                <a:cxn ang="0">
                  <a:pos x="connsiteX30279" y="connsiteY30279"/>
                </a:cxn>
                <a:cxn ang="0">
                  <a:pos x="connsiteX30280" y="connsiteY30280"/>
                </a:cxn>
                <a:cxn ang="0">
                  <a:pos x="connsiteX30281" y="connsiteY30281"/>
                </a:cxn>
                <a:cxn ang="0">
                  <a:pos x="connsiteX30282" y="connsiteY30282"/>
                </a:cxn>
                <a:cxn ang="0">
                  <a:pos x="connsiteX30283" y="connsiteY30283"/>
                </a:cxn>
                <a:cxn ang="0">
                  <a:pos x="connsiteX30284" y="connsiteY30284"/>
                </a:cxn>
                <a:cxn ang="0">
                  <a:pos x="connsiteX30285" y="connsiteY30285"/>
                </a:cxn>
                <a:cxn ang="0">
                  <a:pos x="connsiteX30286" y="connsiteY30286"/>
                </a:cxn>
                <a:cxn ang="0">
                  <a:pos x="connsiteX30287" y="connsiteY30287"/>
                </a:cxn>
                <a:cxn ang="0">
                  <a:pos x="connsiteX30288" y="connsiteY30288"/>
                </a:cxn>
                <a:cxn ang="0">
                  <a:pos x="connsiteX30289" y="connsiteY30289"/>
                </a:cxn>
                <a:cxn ang="0">
                  <a:pos x="connsiteX30290" y="connsiteY30290"/>
                </a:cxn>
                <a:cxn ang="0">
                  <a:pos x="connsiteX30291" y="connsiteY30291"/>
                </a:cxn>
                <a:cxn ang="0">
                  <a:pos x="connsiteX30292" y="connsiteY30292"/>
                </a:cxn>
                <a:cxn ang="0">
                  <a:pos x="connsiteX30293" y="connsiteY30293"/>
                </a:cxn>
                <a:cxn ang="0">
                  <a:pos x="connsiteX30294" y="connsiteY30294"/>
                </a:cxn>
                <a:cxn ang="0">
                  <a:pos x="connsiteX30295" y="connsiteY30295"/>
                </a:cxn>
                <a:cxn ang="0">
                  <a:pos x="connsiteX30296" y="connsiteY30296"/>
                </a:cxn>
                <a:cxn ang="0">
                  <a:pos x="connsiteX30297" y="connsiteY30297"/>
                </a:cxn>
                <a:cxn ang="0">
                  <a:pos x="connsiteX30298" y="connsiteY30298"/>
                </a:cxn>
                <a:cxn ang="0">
                  <a:pos x="connsiteX30299" y="connsiteY30299"/>
                </a:cxn>
                <a:cxn ang="0">
                  <a:pos x="connsiteX30300" y="connsiteY30300"/>
                </a:cxn>
                <a:cxn ang="0">
                  <a:pos x="connsiteX30301" y="connsiteY30301"/>
                </a:cxn>
                <a:cxn ang="0">
                  <a:pos x="connsiteX30302" y="connsiteY30302"/>
                </a:cxn>
                <a:cxn ang="0">
                  <a:pos x="connsiteX30303" y="connsiteY30303"/>
                </a:cxn>
                <a:cxn ang="0">
                  <a:pos x="connsiteX30304" y="connsiteY30304"/>
                </a:cxn>
                <a:cxn ang="0">
                  <a:pos x="connsiteX30305" y="connsiteY30305"/>
                </a:cxn>
                <a:cxn ang="0">
                  <a:pos x="connsiteX30306" y="connsiteY30306"/>
                </a:cxn>
                <a:cxn ang="0">
                  <a:pos x="connsiteX30307" y="connsiteY30307"/>
                </a:cxn>
                <a:cxn ang="0">
                  <a:pos x="connsiteX30308" y="connsiteY30308"/>
                </a:cxn>
                <a:cxn ang="0">
                  <a:pos x="connsiteX30309" y="connsiteY30309"/>
                </a:cxn>
                <a:cxn ang="0">
                  <a:pos x="connsiteX30310" y="connsiteY30310"/>
                </a:cxn>
                <a:cxn ang="0">
                  <a:pos x="connsiteX30311" y="connsiteY30311"/>
                </a:cxn>
                <a:cxn ang="0">
                  <a:pos x="connsiteX30312" y="connsiteY30312"/>
                </a:cxn>
                <a:cxn ang="0">
                  <a:pos x="connsiteX30313" y="connsiteY30313"/>
                </a:cxn>
                <a:cxn ang="0">
                  <a:pos x="connsiteX30314" y="connsiteY30314"/>
                </a:cxn>
                <a:cxn ang="0">
                  <a:pos x="connsiteX30315" y="connsiteY30315"/>
                </a:cxn>
                <a:cxn ang="0">
                  <a:pos x="connsiteX30316" y="connsiteY30316"/>
                </a:cxn>
                <a:cxn ang="0">
                  <a:pos x="connsiteX30317" y="connsiteY30317"/>
                </a:cxn>
                <a:cxn ang="0">
                  <a:pos x="connsiteX30318" y="connsiteY30318"/>
                </a:cxn>
                <a:cxn ang="0">
                  <a:pos x="connsiteX30319" y="connsiteY30319"/>
                </a:cxn>
                <a:cxn ang="0">
                  <a:pos x="connsiteX30320" y="connsiteY30320"/>
                </a:cxn>
                <a:cxn ang="0">
                  <a:pos x="connsiteX30321" y="connsiteY30321"/>
                </a:cxn>
                <a:cxn ang="0">
                  <a:pos x="connsiteX30322" y="connsiteY30322"/>
                </a:cxn>
                <a:cxn ang="0">
                  <a:pos x="connsiteX30323" y="connsiteY30323"/>
                </a:cxn>
                <a:cxn ang="0">
                  <a:pos x="connsiteX30324" y="connsiteY30324"/>
                </a:cxn>
                <a:cxn ang="0">
                  <a:pos x="connsiteX30325" y="connsiteY30325"/>
                </a:cxn>
                <a:cxn ang="0">
                  <a:pos x="connsiteX30326" y="connsiteY30326"/>
                </a:cxn>
                <a:cxn ang="0">
                  <a:pos x="connsiteX30327" y="connsiteY30327"/>
                </a:cxn>
                <a:cxn ang="0">
                  <a:pos x="connsiteX30328" y="connsiteY30328"/>
                </a:cxn>
                <a:cxn ang="0">
                  <a:pos x="connsiteX30329" y="connsiteY30329"/>
                </a:cxn>
                <a:cxn ang="0">
                  <a:pos x="connsiteX30330" y="connsiteY30330"/>
                </a:cxn>
                <a:cxn ang="0">
                  <a:pos x="connsiteX30331" y="connsiteY30331"/>
                </a:cxn>
                <a:cxn ang="0">
                  <a:pos x="connsiteX30332" y="connsiteY30332"/>
                </a:cxn>
                <a:cxn ang="0">
                  <a:pos x="connsiteX30333" y="connsiteY30333"/>
                </a:cxn>
                <a:cxn ang="0">
                  <a:pos x="connsiteX30334" y="connsiteY30334"/>
                </a:cxn>
                <a:cxn ang="0">
                  <a:pos x="connsiteX30335" y="connsiteY30335"/>
                </a:cxn>
                <a:cxn ang="0">
                  <a:pos x="connsiteX30336" y="connsiteY30336"/>
                </a:cxn>
                <a:cxn ang="0">
                  <a:pos x="connsiteX30337" y="connsiteY30337"/>
                </a:cxn>
                <a:cxn ang="0">
                  <a:pos x="connsiteX30338" y="connsiteY30338"/>
                </a:cxn>
                <a:cxn ang="0">
                  <a:pos x="connsiteX30339" y="connsiteY30339"/>
                </a:cxn>
                <a:cxn ang="0">
                  <a:pos x="connsiteX30340" y="connsiteY30340"/>
                </a:cxn>
                <a:cxn ang="0">
                  <a:pos x="connsiteX30341" y="connsiteY30341"/>
                </a:cxn>
                <a:cxn ang="0">
                  <a:pos x="connsiteX30342" y="connsiteY30342"/>
                </a:cxn>
                <a:cxn ang="0">
                  <a:pos x="connsiteX30343" y="connsiteY30343"/>
                </a:cxn>
                <a:cxn ang="0">
                  <a:pos x="connsiteX30344" y="connsiteY30344"/>
                </a:cxn>
                <a:cxn ang="0">
                  <a:pos x="connsiteX30345" y="connsiteY30345"/>
                </a:cxn>
                <a:cxn ang="0">
                  <a:pos x="connsiteX30346" y="connsiteY30346"/>
                </a:cxn>
                <a:cxn ang="0">
                  <a:pos x="connsiteX30347" y="connsiteY30347"/>
                </a:cxn>
                <a:cxn ang="0">
                  <a:pos x="connsiteX30348" y="connsiteY30348"/>
                </a:cxn>
                <a:cxn ang="0">
                  <a:pos x="connsiteX30349" y="connsiteY30349"/>
                </a:cxn>
                <a:cxn ang="0">
                  <a:pos x="connsiteX30350" y="connsiteY30350"/>
                </a:cxn>
                <a:cxn ang="0">
                  <a:pos x="connsiteX30351" y="connsiteY30351"/>
                </a:cxn>
                <a:cxn ang="0">
                  <a:pos x="connsiteX30352" y="connsiteY30352"/>
                </a:cxn>
                <a:cxn ang="0">
                  <a:pos x="connsiteX30353" y="connsiteY30353"/>
                </a:cxn>
                <a:cxn ang="0">
                  <a:pos x="connsiteX30354" y="connsiteY30354"/>
                </a:cxn>
                <a:cxn ang="0">
                  <a:pos x="connsiteX30355" y="connsiteY30355"/>
                </a:cxn>
                <a:cxn ang="0">
                  <a:pos x="connsiteX30356" y="connsiteY30356"/>
                </a:cxn>
                <a:cxn ang="0">
                  <a:pos x="connsiteX30357" y="connsiteY30357"/>
                </a:cxn>
                <a:cxn ang="0">
                  <a:pos x="connsiteX30358" y="connsiteY30358"/>
                </a:cxn>
                <a:cxn ang="0">
                  <a:pos x="connsiteX30359" y="connsiteY30359"/>
                </a:cxn>
                <a:cxn ang="0">
                  <a:pos x="connsiteX30360" y="connsiteY30360"/>
                </a:cxn>
                <a:cxn ang="0">
                  <a:pos x="connsiteX30361" y="connsiteY30361"/>
                </a:cxn>
                <a:cxn ang="0">
                  <a:pos x="connsiteX30362" y="connsiteY30362"/>
                </a:cxn>
                <a:cxn ang="0">
                  <a:pos x="connsiteX30363" y="connsiteY30363"/>
                </a:cxn>
                <a:cxn ang="0">
                  <a:pos x="connsiteX30364" y="connsiteY30364"/>
                </a:cxn>
                <a:cxn ang="0">
                  <a:pos x="connsiteX30365" y="connsiteY30365"/>
                </a:cxn>
                <a:cxn ang="0">
                  <a:pos x="connsiteX30366" y="connsiteY30366"/>
                </a:cxn>
                <a:cxn ang="0">
                  <a:pos x="connsiteX30367" y="connsiteY30367"/>
                </a:cxn>
                <a:cxn ang="0">
                  <a:pos x="connsiteX30368" y="connsiteY30368"/>
                </a:cxn>
                <a:cxn ang="0">
                  <a:pos x="connsiteX30369" y="connsiteY30369"/>
                </a:cxn>
                <a:cxn ang="0">
                  <a:pos x="connsiteX30370" y="connsiteY30370"/>
                </a:cxn>
                <a:cxn ang="0">
                  <a:pos x="connsiteX30371" y="connsiteY30371"/>
                </a:cxn>
                <a:cxn ang="0">
                  <a:pos x="connsiteX30372" y="connsiteY30372"/>
                </a:cxn>
                <a:cxn ang="0">
                  <a:pos x="connsiteX30373" y="connsiteY30373"/>
                </a:cxn>
                <a:cxn ang="0">
                  <a:pos x="connsiteX30374" y="connsiteY30374"/>
                </a:cxn>
                <a:cxn ang="0">
                  <a:pos x="connsiteX30375" y="connsiteY30375"/>
                </a:cxn>
                <a:cxn ang="0">
                  <a:pos x="connsiteX30376" y="connsiteY30376"/>
                </a:cxn>
                <a:cxn ang="0">
                  <a:pos x="connsiteX30377" y="connsiteY30377"/>
                </a:cxn>
                <a:cxn ang="0">
                  <a:pos x="connsiteX30378" y="connsiteY30378"/>
                </a:cxn>
                <a:cxn ang="0">
                  <a:pos x="connsiteX30379" y="connsiteY30379"/>
                </a:cxn>
                <a:cxn ang="0">
                  <a:pos x="connsiteX30380" y="connsiteY30380"/>
                </a:cxn>
                <a:cxn ang="0">
                  <a:pos x="connsiteX30381" y="connsiteY30381"/>
                </a:cxn>
                <a:cxn ang="0">
                  <a:pos x="connsiteX30382" y="connsiteY30382"/>
                </a:cxn>
                <a:cxn ang="0">
                  <a:pos x="connsiteX30383" y="connsiteY30383"/>
                </a:cxn>
                <a:cxn ang="0">
                  <a:pos x="connsiteX30384" y="connsiteY30384"/>
                </a:cxn>
                <a:cxn ang="0">
                  <a:pos x="connsiteX30385" y="connsiteY30385"/>
                </a:cxn>
                <a:cxn ang="0">
                  <a:pos x="connsiteX30386" y="connsiteY30386"/>
                </a:cxn>
                <a:cxn ang="0">
                  <a:pos x="connsiteX30387" y="connsiteY30387"/>
                </a:cxn>
                <a:cxn ang="0">
                  <a:pos x="connsiteX30388" y="connsiteY30388"/>
                </a:cxn>
                <a:cxn ang="0">
                  <a:pos x="connsiteX30389" y="connsiteY30389"/>
                </a:cxn>
                <a:cxn ang="0">
                  <a:pos x="connsiteX30390" y="connsiteY30390"/>
                </a:cxn>
                <a:cxn ang="0">
                  <a:pos x="connsiteX30391" y="connsiteY30391"/>
                </a:cxn>
                <a:cxn ang="0">
                  <a:pos x="connsiteX30392" y="connsiteY30392"/>
                </a:cxn>
                <a:cxn ang="0">
                  <a:pos x="connsiteX30393" y="connsiteY30393"/>
                </a:cxn>
                <a:cxn ang="0">
                  <a:pos x="connsiteX30394" y="connsiteY30394"/>
                </a:cxn>
                <a:cxn ang="0">
                  <a:pos x="connsiteX30395" y="connsiteY30395"/>
                </a:cxn>
                <a:cxn ang="0">
                  <a:pos x="connsiteX30396" y="connsiteY30396"/>
                </a:cxn>
                <a:cxn ang="0">
                  <a:pos x="connsiteX30397" y="connsiteY30397"/>
                </a:cxn>
                <a:cxn ang="0">
                  <a:pos x="connsiteX30398" y="connsiteY30398"/>
                </a:cxn>
                <a:cxn ang="0">
                  <a:pos x="connsiteX30399" y="connsiteY30399"/>
                </a:cxn>
                <a:cxn ang="0">
                  <a:pos x="connsiteX30400" y="connsiteY30400"/>
                </a:cxn>
                <a:cxn ang="0">
                  <a:pos x="connsiteX30401" y="connsiteY30401"/>
                </a:cxn>
                <a:cxn ang="0">
                  <a:pos x="connsiteX30402" y="connsiteY30402"/>
                </a:cxn>
                <a:cxn ang="0">
                  <a:pos x="connsiteX30403" y="connsiteY30403"/>
                </a:cxn>
                <a:cxn ang="0">
                  <a:pos x="connsiteX30404" y="connsiteY30404"/>
                </a:cxn>
                <a:cxn ang="0">
                  <a:pos x="connsiteX30405" y="connsiteY30405"/>
                </a:cxn>
                <a:cxn ang="0">
                  <a:pos x="connsiteX30406" y="connsiteY30406"/>
                </a:cxn>
                <a:cxn ang="0">
                  <a:pos x="connsiteX30407" y="connsiteY30407"/>
                </a:cxn>
                <a:cxn ang="0">
                  <a:pos x="connsiteX30408" y="connsiteY30408"/>
                </a:cxn>
                <a:cxn ang="0">
                  <a:pos x="connsiteX30409" y="connsiteY30409"/>
                </a:cxn>
                <a:cxn ang="0">
                  <a:pos x="connsiteX30410" y="connsiteY30410"/>
                </a:cxn>
                <a:cxn ang="0">
                  <a:pos x="connsiteX30411" y="connsiteY30411"/>
                </a:cxn>
                <a:cxn ang="0">
                  <a:pos x="connsiteX30412" y="connsiteY30412"/>
                </a:cxn>
                <a:cxn ang="0">
                  <a:pos x="connsiteX30413" y="connsiteY30413"/>
                </a:cxn>
                <a:cxn ang="0">
                  <a:pos x="connsiteX30414" y="connsiteY30414"/>
                </a:cxn>
                <a:cxn ang="0">
                  <a:pos x="connsiteX30415" y="connsiteY30415"/>
                </a:cxn>
                <a:cxn ang="0">
                  <a:pos x="connsiteX30416" y="connsiteY30416"/>
                </a:cxn>
                <a:cxn ang="0">
                  <a:pos x="connsiteX30417" y="connsiteY30417"/>
                </a:cxn>
                <a:cxn ang="0">
                  <a:pos x="connsiteX30418" y="connsiteY30418"/>
                </a:cxn>
                <a:cxn ang="0">
                  <a:pos x="connsiteX30419" y="connsiteY30419"/>
                </a:cxn>
                <a:cxn ang="0">
                  <a:pos x="connsiteX30420" y="connsiteY30420"/>
                </a:cxn>
                <a:cxn ang="0">
                  <a:pos x="connsiteX30421" y="connsiteY30421"/>
                </a:cxn>
                <a:cxn ang="0">
                  <a:pos x="connsiteX30422" y="connsiteY30422"/>
                </a:cxn>
                <a:cxn ang="0">
                  <a:pos x="connsiteX30423" y="connsiteY30423"/>
                </a:cxn>
                <a:cxn ang="0">
                  <a:pos x="connsiteX30424" y="connsiteY30424"/>
                </a:cxn>
                <a:cxn ang="0">
                  <a:pos x="connsiteX30425" y="connsiteY30425"/>
                </a:cxn>
                <a:cxn ang="0">
                  <a:pos x="connsiteX30426" y="connsiteY30426"/>
                </a:cxn>
                <a:cxn ang="0">
                  <a:pos x="connsiteX30427" y="connsiteY30427"/>
                </a:cxn>
                <a:cxn ang="0">
                  <a:pos x="connsiteX30428" y="connsiteY30428"/>
                </a:cxn>
                <a:cxn ang="0">
                  <a:pos x="connsiteX30429" y="connsiteY30429"/>
                </a:cxn>
                <a:cxn ang="0">
                  <a:pos x="connsiteX30430" y="connsiteY30430"/>
                </a:cxn>
                <a:cxn ang="0">
                  <a:pos x="connsiteX30431" y="connsiteY30431"/>
                </a:cxn>
                <a:cxn ang="0">
                  <a:pos x="connsiteX30432" y="connsiteY30432"/>
                </a:cxn>
                <a:cxn ang="0">
                  <a:pos x="connsiteX30433" y="connsiteY30433"/>
                </a:cxn>
                <a:cxn ang="0">
                  <a:pos x="connsiteX30434" y="connsiteY30434"/>
                </a:cxn>
                <a:cxn ang="0">
                  <a:pos x="connsiteX30435" y="connsiteY30435"/>
                </a:cxn>
                <a:cxn ang="0">
                  <a:pos x="connsiteX30436" y="connsiteY30436"/>
                </a:cxn>
                <a:cxn ang="0">
                  <a:pos x="connsiteX30437" y="connsiteY30437"/>
                </a:cxn>
                <a:cxn ang="0">
                  <a:pos x="connsiteX30438" y="connsiteY30438"/>
                </a:cxn>
                <a:cxn ang="0">
                  <a:pos x="connsiteX30439" y="connsiteY30439"/>
                </a:cxn>
                <a:cxn ang="0">
                  <a:pos x="connsiteX30440" y="connsiteY30440"/>
                </a:cxn>
                <a:cxn ang="0">
                  <a:pos x="connsiteX30441" y="connsiteY30441"/>
                </a:cxn>
                <a:cxn ang="0">
                  <a:pos x="connsiteX30442" y="connsiteY30442"/>
                </a:cxn>
                <a:cxn ang="0">
                  <a:pos x="connsiteX30443" y="connsiteY30443"/>
                </a:cxn>
                <a:cxn ang="0">
                  <a:pos x="connsiteX30444" y="connsiteY30444"/>
                </a:cxn>
                <a:cxn ang="0">
                  <a:pos x="connsiteX30445" y="connsiteY30445"/>
                </a:cxn>
                <a:cxn ang="0">
                  <a:pos x="connsiteX30446" y="connsiteY30446"/>
                </a:cxn>
                <a:cxn ang="0">
                  <a:pos x="connsiteX30447" y="connsiteY30447"/>
                </a:cxn>
                <a:cxn ang="0">
                  <a:pos x="connsiteX30448" y="connsiteY30448"/>
                </a:cxn>
                <a:cxn ang="0">
                  <a:pos x="connsiteX30449" y="connsiteY30449"/>
                </a:cxn>
                <a:cxn ang="0">
                  <a:pos x="connsiteX30450" y="connsiteY30450"/>
                </a:cxn>
                <a:cxn ang="0">
                  <a:pos x="connsiteX30451" y="connsiteY30451"/>
                </a:cxn>
                <a:cxn ang="0">
                  <a:pos x="connsiteX30452" y="connsiteY30452"/>
                </a:cxn>
                <a:cxn ang="0">
                  <a:pos x="connsiteX30453" y="connsiteY30453"/>
                </a:cxn>
                <a:cxn ang="0">
                  <a:pos x="connsiteX30454" y="connsiteY30454"/>
                </a:cxn>
                <a:cxn ang="0">
                  <a:pos x="connsiteX30455" y="connsiteY30455"/>
                </a:cxn>
                <a:cxn ang="0">
                  <a:pos x="connsiteX30456" y="connsiteY30456"/>
                </a:cxn>
                <a:cxn ang="0">
                  <a:pos x="connsiteX30457" y="connsiteY30457"/>
                </a:cxn>
                <a:cxn ang="0">
                  <a:pos x="connsiteX30458" y="connsiteY30458"/>
                </a:cxn>
                <a:cxn ang="0">
                  <a:pos x="connsiteX30459" y="connsiteY30459"/>
                </a:cxn>
                <a:cxn ang="0">
                  <a:pos x="connsiteX30460" y="connsiteY30460"/>
                </a:cxn>
                <a:cxn ang="0">
                  <a:pos x="connsiteX30461" y="connsiteY30461"/>
                </a:cxn>
                <a:cxn ang="0">
                  <a:pos x="connsiteX30462" y="connsiteY30462"/>
                </a:cxn>
                <a:cxn ang="0">
                  <a:pos x="connsiteX30463" y="connsiteY30463"/>
                </a:cxn>
                <a:cxn ang="0">
                  <a:pos x="connsiteX30464" y="connsiteY30464"/>
                </a:cxn>
                <a:cxn ang="0">
                  <a:pos x="connsiteX30465" y="connsiteY30465"/>
                </a:cxn>
                <a:cxn ang="0">
                  <a:pos x="connsiteX30466" y="connsiteY30466"/>
                </a:cxn>
                <a:cxn ang="0">
                  <a:pos x="connsiteX30467" y="connsiteY30467"/>
                </a:cxn>
                <a:cxn ang="0">
                  <a:pos x="connsiteX30468" y="connsiteY30468"/>
                </a:cxn>
                <a:cxn ang="0">
                  <a:pos x="connsiteX30469" y="connsiteY30469"/>
                </a:cxn>
                <a:cxn ang="0">
                  <a:pos x="connsiteX30470" y="connsiteY30470"/>
                </a:cxn>
                <a:cxn ang="0">
                  <a:pos x="connsiteX30471" y="connsiteY30471"/>
                </a:cxn>
                <a:cxn ang="0">
                  <a:pos x="connsiteX30472" y="connsiteY30472"/>
                </a:cxn>
                <a:cxn ang="0">
                  <a:pos x="connsiteX30473" y="connsiteY30473"/>
                </a:cxn>
                <a:cxn ang="0">
                  <a:pos x="connsiteX30474" y="connsiteY30474"/>
                </a:cxn>
                <a:cxn ang="0">
                  <a:pos x="connsiteX30475" y="connsiteY30475"/>
                </a:cxn>
                <a:cxn ang="0">
                  <a:pos x="connsiteX30476" y="connsiteY30476"/>
                </a:cxn>
                <a:cxn ang="0">
                  <a:pos x="connsiteX30477" y="connsiteY30477"/>
                </a:cxn>
                <a:cxn ang="0">
                  <a:pos x="connsiteX30478" y="connsiteY30478"/>
                </a:cxn>
                <a:cxn ang="0">
                  <a:pos x="connsiteX30479" y="connsiteY30479"/>
                </a:cxn>
                <a:cxn ang="0">
                  <a:pos x="connsiteX30480" y="connsiteY30480"/>
                </a:cxn>
                <a:cxn ang="0">
                  <a:pos x="connsiteX30481" y="connsiteY30481"/>
                </a:cxn>
                <a:cxn ang="0">
                  <a:pos x="connsiteX30482" y="connsiteY30482"/>
                </a:cxn>
                <a:cxn ang="0">
                  <a:pos x="connsiteX30483" y="connsiteY30483"/>
                </a:cxn>
                <a:cxn ang="0">
                  <a:pos x="connsiteX30484" y="connsiteY30484"/>
                </a:cxn>
                <a:cxn ang="0">
                  <a:pos x="connsiteX30485" y="connsiteY30485"/>
                </a:cxn>
                <a:cxn ang="0">
                  <a:pos x="connsiteX30486" y="connsiteY30486"/>
                </a:cxn>
                <a:cxn ang="0">
                  <a:pos x="connsiteX30487" y="connsiteY30487"/>
                </a:cxn>
                <a:cxn ang="0">
                  <a:pos x="connsiteX30488" y="connsiteY30488"/>
                </a:cxn>
                <a:cxn ang="0">
                  <a:pos x="connsiteX30489" y="connsiteY30489"/>
                </a:cxn>
                <a:cxn ang="0">
                  <a:pos x="connsiteX30490" y="connsiteY30490"/>
                </a:cxn>
                <a:cxn ang="0">
                  <a:pos x="connsiteX30491" y="connsiteY30491"/>
                </a:cxn>
                <a:cxn ang="0">
                  <a:pos x="connsiteX30492" y="connsiteY30492"/>
                </a:cxn>
                <a:cxn ang="0">
                  <a:pos x="connsiteX30493" y="connsiteY30493"/>
                </a:cxn>
                <a:cxn ang="0">
                  <a:pos x="connsiteX30494" y="connsiteY30494"/>
                </a:cxn>
                <a:cxn ang="0">
                  <a:pos x="connsiteX30495" y="connsiteY30495"/>
                </a:cxn>
                <a:cxn ang="0">
                  <a:pos x="connsiteX30496" y="connsiteY30496"/>
                </a:cxn>
                <a:cxn ang="0">
                  <a:pos x="connsiteX30497" y="connsiteY30497"/>
                </a:cxn>
                <a:cxn ang="0">
                  <a:pos x="connsiteX30498" y="connsiteY30498"/>
                </a:cxn>
                <a:cxn ang="0">
                  <a:pos x="connsiteX30499" y="connsiteY30499"/>
                </a:cxn>
                <a:cxn ang="0">
                  <a:pos x="connsiteX30500" y="connsiteY30500"/>
                </a:cxn>
                <a:cxn ang="0">
                  <a:pos x="connsiteX30501" y="connsiteY30501"/>
                </a:cxn>
                <a:cxn ang="0">
                  <a:pos x="connsiteX30502" y="connsiteY30502"/>
                </a:cxn>
                <a:cxn ang="0">
                  <a:pos x="connsiteX30503" y="connsiteY30503"/>
                </a:cxn>
                <a:cxn ang="0">
                  <a:pos x="connsiteX30504" y="connsiteY30504"/>
                </a:cxn>
                <a:cxn ang="0">
                  <a:pos x="connsiteX30505" y="connsiteY30505"/>
                </a:cxn>
                <a:cxn ang="0">
                  <a:pos x="connsiteX30506" y="connsiteY30506"/>
                </a:cxn>
                <a:cxn ang="0">
                  <a:pos x="connsiteX30507" y="connsiteY30507"/>
                </a:cxn>
                <a:cxn ang="0">
                  <a:pos x="connsiteX30508" y="connsiteY30508"/>
                </a:cxn>
                <a:cxn ang="0">
                  <a:pos x="connsiteX30509" y="connsiteY30509"/>
                </a:cxn>
                <a:cxn ang="0">
                  <a:pos x="connsiteX30510" y="connsiteY30510"/>
                </a:cxn>
                <a:cxn ang="0">
                  <a:pos x="connsiteX30511" y="connsiteY30511"/>
                </a:cxn>
                <a:cxn ang="0">
                  <a:pos x="connsiteX30512" y="connsiteY30512"/>
                </a:cxn>
                <a:cxn ang="0">
                  <a:pos x="connsiteX30513" y="connsiteY30513"/>
                </a:cxn>
                <a:cxn ang="0">
                  <a:pos x="connsiteX30514" y="connsiteY30514"/>
                </a:cxn>
                <a:cxn ang="0">
                  <a:pos x="connsiteX30515" y="connsiteY30515"/>
                </a:cxn>
                <a:cxn ang="0">
                  <a:pos x="connsiteX30516" y="connsiteY30516"/>
                </a:cxn>
                <a:cxn ang="0">
                  <a:pos x="connsiteX30517" y="connsiteY30517"/>
                </a:cxn>
                <a:cxn ang="0">
                  <a:pos x="connsiteX30518" y="connsiteY30518"/>
                </a:cxn>
                <a:cxn ang="0">
                  <a:pos x="connsiteX30519" y="connsiteY30519"/>
                </a:cxn>
                <a:cxn ang="0">
                  <a:pos x="connsiteX30520" y="connsiteY30520"/>
                </a:cxn>
                <a:cxn ang="0">
                  <a:pos x="connsiteX30521" y="connsiteY30521"/>
                </a:cxn>
                <a:cxn ang="0">
                  <a:pos x="connsiteX30522" y="connsiteY30522"/>
                </a:cxn>
                <a:cxn ang="0">
                  <a:pos x="connsiteX30523" y="connsiteY30523"/>
                </a:cxn>
                <a:cxn ang="0">
                  <a:pos x="connsiteX30524" y="connsiteY30524"/>
                </a:cxn>
                <a:cxn ang="0">
                  <a:pos x="connsiteX30525" y="connsiteY30525"/>
                </a:cxn>
                <a:cxn ang="0">
                  <a:pos x="connsiteX30526" y="connsiteY30526"/>
                </a:cxn>
                <a:cxn ang="0">
                  <a:pos x="connsiteX30527" y="connsiteY30527"/>
                </a:cxn>
                <a:cxn ang="0">
                  <a:pos x="connsiteX30528" y="connsiteY30528"/>
                </a:cxn>
                <a:cxn ang="0">
                  <a:pos x="connsiteX30529" y="connsiteY30529"/>
                </a:cxn>
                <a:cxn ang="0">
                  <a:pos x="connsiteX30530" y="connsiteY30530"/>
                </a:cxn>
                <a:cxn ang="0">
                  <a:pos x="connsiteX30531" y="connsiteY30531"/>
                </a:cxn>
                <a:cxn ang="0">
                  <a:pos x="connsiteX30532" y="connsiteY30532"/>
                </a:cxn>
                <a:cxn ang="0">
                  <a:pos x="connsiteX30533" y="connsiteY30533"/>
                </a:cxn>
                <a:cxn ang="0">
                  <a:pos x="connsiteX30534" y="connsiteY30534"/>
                </a:cxn>
                <a:cxn ang="0">
                  <a:pos x="connsiteX30535" y="connsiteY30535"/>
                </a:cxn>
                <a:cxn ang="0">
                  <a:pos x="connsiteX30536" y="connsiteY30536"/>
                </a:cxn>
                <a:cxn ang="0">
                  <a:pos x="connsiteX30537" y="connsiteY30537"/>
                </a:cxn>
                <a:cxn ang="0">
                  <a:pos x="connsiteX30538" y="connsiteY30538"/>
                </a:cxn>
                <a:cxn ang="0">
                  <a:pos x="connsiteX30539" y="connsiteY30539"/>
                </a:cxn>
                <a:cxn ang="0">
                  <a:pos x="connsiteX30540" y="connsiteY30540"/>
                </a:cxn>
                <a:cxn ang="0">
                  <a:pos x="connsiteX30541" y="connsiteY30541"/>
                </a:cxn>
                <a:cxn ang="0">
                  <a:pos x="connsiteX30542" y="connsiteY30542"/>
                </a:cxn>
                <a:cxn ang="0">
                  <a:pos x="connsiteX30543" y="connsiteY30543"/>
                </a:cxn>
                <a:cxn ang="0">
                  <a:pos x="connsiteX30544" y="connsiteY30544"/>
                </a:cxn>
                <a:cxn ang="0">
                  <a:pos x="connsiteX30545" y="connsiteY30545"/>
                </a:cxn>
                <a:cxn ang="0">
                  <a:pos x="connsiteX30546" y="connsiteY30546"/>
                </a:cxn>
                <a:cxn ang="0">
                  <a:pos x="connsiteX30547" y="connsiteY30547"/>
                </a:cxn>
                <a:cxn ang="0">
                  <a:pos x="connsiteX30548" y="connsiteY30548"/>
                </a:cxn>
                <a:cxn ang="0">
                  <a:pos x="connsiteX30549" y="connsiteY30549"/>
                </a:cxn>
                <a:cxn ang="0">
                  <a:pos x="connsiteX30550" y="connsiteY30550"/>
                </a:cxn>
                <a:cxn ang="0">
                  <a:pos x="connsiteX30551" y="connsiteY30551"/>
                </a:cxn>
                <a:cxn ang="0">
                  <a:pos x="connsiteX30552" y="connsiteY30552"/>
                </a:cxn>
                <a:cxn ang="0">
                  <a:pos x="connsiteX30553" y="connsiteY30553"/>
                </a:cxn>
                <a:cxn ang="0">
                  <a:pos x="connsiteX30554" y="connsiteY30554"/>
                </a:cxn>
                <a:cxn ang="0">
                  <a:pos x="connsiteX30555" y="connsiteY30555"/>
                </a:cxn>
                <a:cxn ang="0">
                  <a:pos x="connsiteX30556" y="connsiteY30556"/>
                </a:cxn>
                <a:cxn ang="0">
                  <a:pos x="connsiteX30557" y="connsiteY30557"/>
                </a:cxn>
                <a:cxn ang="0">
                  <a:pos x="connsiteX30558" y="connsiteY30558"/>
                </a:cxn>
                <a:cxn ang="0">
                  <a:pos x="connsiteX30559" y="connsiteY30559"/>
                </a:cxn>
                <a:cxn ang="0">
                  <a:pos x="connsiteX30560" y="connsiteY30560"/>
                </a:cxn>
                <a:cxn ang="0">
                  <a:pos x="connsiteX30561" y="connsiteY30561"/>
                </a:cxn>
                <a:cxn ang="0">
                  <a:pos x="connsiteX30562" y="connsiteY30562"/>
                </a:cxn>
                <a:cxn ang="0">
                  <a:pos x="connsiteX30563" y="connsiteY30563"/>
                </a:cxn>
                <a:cxn ang="0">
                  <a:pos x="connsiteX30564" y="connsiteY30564"/>
                </a:cxn>
                <a:cxn ang="0">
                  <a:pos x="connsiteX30565" y="connsiteY30565"/>
                </a:cxn>
                <a:cxn ang="0">
                  <a:pos x="connsiteX30566" y="connsiteY30566"/>
                </a:cxn>
                <a:cxn ang="0">
                  <a:pos x="connsiteX30567" y="connsiteY30567"/>
                </a:cxn>
                <a:cxn ang="0">
                  <a:pos x="connsiteX30568" y="connsiteY30568"/>
                </a:cxn>
                <a:cxn ang="0">
                  <a:pos x="connsiteX30569" y="connsiteY30569"/>
                </a:cxn>
                <a:cxn ang="0">
                  <a:pos x="connsiteX30570" y="connsiteY30570"/>
                </a:cxn>
                <a:cxn ang="0">
                  <a:pos x="connsiteX30571" y="connsiteY30571"/>
                </a:cxn>
                <a:cxn ang="0">
                  <a:pos x="connsiteX30572" y="connsiteY30572"/>
                </a:cxn>
                <a:cxn ang="0">
                  <a:pos x="connsiteX30573" y="connsiteY30573"/>
                </a:cxn>
                <a:cxn ang="0">
                  <a:pos x="connsiteX30574" y="connsiteY30574"/>
                </a:cxn>
                <a:cxn ang="0">
                  <a:pos x="connsiteX30575" y="connsiteY30575"/>
                </a:cxn>
                <a:cxn ang="0">
                  <a:pos x="connsiteX30576" y="connsiteY30576"/>
                </a:cxn>
                <a:cxn ang="0">
                  <a:pos x="connsiteX30577" y="connsiteY30577"/>
                </a:cxn>
                <a:cxn ang="0">
                  <a:pos x="connsiteX30578" y="connsiteY30578"/>
                </a:cxn>
                <a:cxn ang="0">
                  <a:pos x="connsiteX30579" y="connsiteY30579"/>
                </a:cxn>
                <a:cxn ang="0">
                  <a:pos x="connsiteX30580" y="connsiteY30580"/>
                </a:cxn>
                <a:cxn ang="0">
                  <a:pos x="connsiteX30581" y="connsiteY30581"/>
                </a:cxn>
                <a:cxn ang="0">
                  <a:pos x="connsiteX30582" y="connsiteY30582"/>
                </a:cxn>
                <a:cxn ang="0">
                  <a:pos x="connsiteX30583" y="connsiteY30583"/>
                </a:cxn>
                <a:cxn ang="0">
                  <a:pos x="connsiteX30584" y="connsiteY30584"/>
                </a:cxn>
                <a:cxn ang="0">
                  <a:pos x="connsiteX30585" y="connsiteY30585"/>
                </a:cxn>
                <a:cxn ang="0">
                  <a:pos x="connsiteX30586" y="connsiteY30586"/>
                </a:cxn>
                <a:cxn ang="0">
                  <a:pos x="connsiteX30587" y="connsiteY30587"/>
                </a:cxn>
                <a:cxn ang="0">
                  <a:pos x="connsiteX30588" y="connsiteY30588"/>
                </a:cxn>
                <a:cxn ang="0">
                  <a:pos x="connsiteX30589" y="connsiteY30589"/>
                </a:cxn>
                <a:cxn ang="0">
                  <a:pos x="connsiteX30590" y="connsiteY30590"/>
                </a:cxn>
                <a:cxn ang="0">
                  <a:pos x="connsiteX30591" y="connsiteY30591"/>
                </a:cxn>
                <a:cxn ang="0">
                  <a:pos x="connsiteX30592" y="connsiteY30592"/>
                </a:cxn>
                <a:cxn ang="0">
                  <a:pos x="connsiteX30593" y="connsiteY30593"/>
                </a:cxn>
                <a:cxn ang="0">
                  <a:pos x="connsiteX30594" y="connsiteY30594"/>
                </a:cxn>
                <a:cxn ang="0">
                  <a:pos x="connsiteX30595" y="connsiteY30595"/>
                </a:cxn>
                <a:cxn ang="0">
                  <a:pos x="connsiteX30596" y="connsiteY30596"/>
                </a:cxn>
                <a:cxn ang="0">
                  <a:pos x="connsiteX30597" y="connsiteY30597"/>
                </a:cxn>
                <a:cxn ang="0">
                  <a:pos x="connsiteX30598" y="connsiteY30598"/>
                </a:cxn>
                <a:cxn ang="0">
                  <a:pos x="connsiteX30599" y="connsiteY30599"/>
                </a:cxn>
                <a:cxn ang="0">
                  <a:pos x="connsiteX30600" y="connsiteY30600"/>
                </a:cxn>
                <a:cxn ang="0">
                  <a:pos x="connsiteX30601" y="connsiteY30601"/>
                </a:cxn>
                <a:cxn ang="0">
                  <a:pos x="connsiteX30602" y="connsiteY30602"/>
                </a:cxn>
                <a:cxn ang="0">
                  <a:pos x="connsiteX30603" y="connsiteY30603"/>
                </a:cxn>
                <a:cxn ang="0">
                  <a:pos x="connsiteX30604" y="connsiteY30604"/>
                </a:cxn>
                <a:cxn ang="0">
                  <a:pos x="connsiteX30605" y="connsiteY30605"/>
                </a:cxn>
                <a:cxn ang="0">
                  <a:pos x="connsiteX30606" y="connsiteY30606"/>
                </a:cxn>
                <a:cxn ang="0">
                  <a:pos x="connsiteX30607" y="connsiteY30607"/>
                </a:cxn>
                <a:cxn ang="0">
                  <a:pos x="connsiteX30608" y="connsiteY30608"/>
                </a:cxn>
                <a:cxn ang="0">
                  <a:pos x="connsiteX30609" y="connsiteY30609"/>
                </a:cxn>
                <a:cxn ang="0">
                  <a:pos x="connsiteX30610" y="connsiteY30610"/>
                </a:cxn>
                <a:cxn ang="0">
                  <a:pos x="connsiteX30611" y="connsiteY30611"/>
                </a:cxn>
                <a:cxn ang="0">
                  <a:pos x="connsiteX30612" y="connsiteY30612"/>
                </a:cxn>
                <a:cxn ang="0">
                  <a:pos x="connsiteX30613" y="connsiteY30613"/>
                </a:cxn>
                <a:cxn ang="0">
                  <a:pos x="connsiteX30614" y="connsiteY30614"/>
                </a:cxn>
                <a:cxn ang="0">
                  <a:pos x="connsiteX30615" y="connsiteY30615"/>
                </a:cxn>
                <a:cxn ang="0">
                  <a:pos x="connsiteX30616" y="connsiteY30616"/>
                </a:cxn>
                <a:cxn ang="0">
                  <a:pos x="connsiteX30617" y="connsiteY30617"/>
                </a:cxn>
                <a:cxn ang="0">
                  <a:pos x="connsiteX30618" y="connsiteY30618"/>
                </a:cxn>
                <a:cxn ang="0">
                  <a:pos x="connsiteX30619" y="connsiteY30619"/>
                </a:cxn>
                <a:cxn ang="0">
                  <a:pos x="connsiteX30620" y="connsiteY30620"/>
                </a:cxn>
                <a:cxn ang="0">
                  <a:pos x="connsiteX30621" y="connsiteY30621"/>
                </a:cxn>
                <a:cxn ang="0">
                  <a:pos x="connsiteX30622" y="connsiteY30622"/>
                </a:cxn>
                <a:cxn ang="0">
                  <a:pos x="connsiteX30623" y="connsiteY30623"/>
                </a:cxn>
                <a:cxn ang="0">
                  <a:pos x="connsiteX30624" y="connsiteY30624"/>
                </a:cxn>
                <a:cxn ang="0">
                  <a:pos x="connsiteX30625" y="connsiteY30625"/>
                </a:cxn>
                <a:cxn ang="0">
                  <a:pos x="connsiteX30626" y="connsiteY30626"/>
                </a:cxn>
                <a:cxn ang="0">
                  <a:pos x="connsiteX30627" y="connsiteY30627"/>
                </a:cxn>
                <a:cxn ang="0">
                  <a:pos x="connsiteX30628" y="connsiteY30628"/>
                </a:cxn>
                <a:cxn ang="0">
                  <a:pos x="connsiteX30629" y="connsiteY30629"/>
                </a:cxn>
                <a:cxn ang="0">
                  <a:pos x="connsiteX30630" y="connsiteY30630"/>
                </a:cxn>
                <a:cxn ang="0">
                  <a:pos x="connsiteX30631" y="connsiteY30631"/>
                </a:cxn>
                <a:cxn ang="0">
                  <a:pos x="connsiteX30632" y="connsiteY30632"/>
                </a:cxn>
                <a:cxn ang="0">
                  <a:pos x="connsiteX30633" y="connsiteY30633"/>
                </a:cxn>
                <a:cxn ang="0">
                  <a:pos x="connsiteX30634" y="connsiteY30634"/>
                </a:cxn>
                <a:cxn ang="0">
                  <a:pos x="connsiteX30635" y="connsiteY30635"/>
                </a:cxn>
                <a:cxn ang="0">
                  <a:pos x="connsiteX30636" y="connsiteY30636"/>
                </a:cxn>
                <a:cxn ang="0">
                  <a:pos x="connsiteX30637" y="connsiteY30637"/>
                </a:cxn>
                <a:cxn ang="0">
                  <a:pos x="connsiteX30638" y="connsiteY30638"/>
                </a:cxn>
                <a:cxn ang="0">
                  <a:pos x="connsiteX30639" y="connsiteY30639"/>
                </a:cxn>
                <a:cxn ang="0">
                  <a:pos x="connsiteX30640" y="connsiteY30640"/>
                </a:cxn>
                <a:cxn ang="0">
                  <a:pos x="connsiteX30641" y="connsiteY30641"/>
                </a:cxn>
                <a:cxn ang="0">
                  <a:pos x="connsiteX30642" y="connsiteY30642"/>
                </a:cxn>
                <a:cxn ang="0">
                  <a:pos x="connsiteX30643" y="connsiteY30643"/>
                </a:cxn>
                <a:cxn ang="0">
                  <a:pos x="connsiteX30644" y="connsiteY30644"/>
                </a:cxn>
                <a:cxn ang="0">
                  <a:pos x="connsiteX30645" y="connsiteY30645"/>
                </a:cxn>
                <a:cxn ang="0">
                  <a:pos x="connsiteX30646" y="connsiteY30646"/>
                </a:cxn>
                <a:cxn ang="0">
                  <a:pos x="connsiteX30647" y="connsiteY30647"/>
                </a:cxn>
                <a:cxn ang="0">
                  <a:pos x="connsiteX30648" y="connsiteY30648"/>
                </a:cxn>
                <a:cxn ang="0">
                  <a:pos x="connsiteX30649" y="connsiteY30649"/>
                </a:cxn>
                <a:cxn ang="0">
                  <a:pos x="connsiteX30650" y="connsiteY30650"/>
                </a:cxn>
                <a:cxn ang="0">
                  <a:pos x="connsiteX30651" y="connsiteY30651"/>
                </a:cxn>
                <a:cxn ang="0">
                  <a:pos x="connsiteX30652" y="connsiteY30652"/>
                </a:cxn>
                <a:cxn ang="0">
                  <a:pos x="connsiteX30653" y="connsiteY30653"/>
                </a:cxn>
                <a:cxn ang="0">
                  <a:pos x="connsiteX30654" y="connsiteY30654"/>
                </a:cxn>
                <a:cxn ang="0">
                  <a:pos x="connsiteX30655" y="connsiteY30655"/>
                </a:cxn>
                <a:cxn ang="0">
                  <a:pos x="connsiteX30656" y="connsiteY30656"/>
                </a:cxn>
                <a:cxn ang="0">
                  <a:pos x="connsiteX30657" y="connsiteY30657"/>
                </a:cxn>
                <a:cxn ang="0">
                  <a:pos x="connsiteX30658" y="connsiteY30658"/>
                </a:cxn>
                <a:cxn ang="0">
                  <a:pos x="connsiteX30659" y="connsiteY30659"/>
                </a:cxn>
                <a:cxn ang="0">
                  <a:pos x="connsiteX30660" y="connsiteY30660"/>
                </a:cxn>
                <a:cxn ang="0">
                  <a:pos x="connsiteX30661" y="connsiteY30661"/>
                </a:cxn>
                <a:cxn ang="0">
                  <a:pos x="connsiteX30662" y="connsiteY30662"/>
                </a:cxn>
                <a:cxn ang="0">
                  <a:pos x="connsiteX30663" y="connsiteY30663"/>
                </a:cxn>
                <a:cxn ang="0">
                  <a:pos x="connsiteX30664" y="connsiteY30664"/>
                </a:cxn>
                <a:cxn ang="0">
                  <a:pos x="connsiteX30665" y="connsiteY30665"/>
                </a:cxn>
                <a:cxn ang="0">
                  <a:pos x="connsiteX30666" y="connsiteY30666"/>
                </a:cxn>
                <a:cxn ang="0">
                  <a:pos x="connsiteX30667" y="connsiteY30667"/>
                </a:cxn>
                <a:cxn ang="0">
                  <a:pos x="connsiteX30668" y="connsiteY30668"/>
                </a:cxn>
                <a:cxn ang="0">
                  <a:pos x="connsiteX30669" y="connsiteY30669"/>
                </a:cxn>
                <a:cxn ang="0">
                  <a:pos x="connsiteX30670" y="connsiteY30670"/>
                </a:cxn>
                <a:cxn ang="0">
                  <a:pos x="connsiteX30671" y="connsiteY30671"/>
                </a:cxn>
                <a:cxn ang="0">
                  <a:pos x="connsiteX30672" y="connsiteY30672"/>
                </a:cxn>
                <a:cxn ang="0">
                  <a:pos x="connsiteX30673" y="connsiteY30673"/>
                </a:cxn>
                <a:cxn ang="0">
                  <a:pos x="connsiteX30674" y="connsiteY30674"/>
                </a:cxn>
                <a:cxn ang="0">
                  <a:pos x="connsiteX30675" y="connsiteY30675"/>
                </a:cxn>
                <a:cxn ang="0">
                  <a:pos x="connsiteX30676" y="connsiteY30676"/>
                </a:cxn>
                <a:cxn ang="0">
                  <a:pos x="connsiteX30677" y="connsiteY30677"/>
                </a:cxn>
                <a:cxn ang="0">
                  <a:pos x="connsiteX30678" y="connsiteY30678"/>
                </a:cxn>
                <a:cxn ang="0">
                  <a:pos x="connsiteX30679" y="connsiteY30679"/>
                </a:cxn>
                <a:cxn ang="0">
                  <a:pos x="connsiteX30680" y="connsiteY30680"/>
                </a:cxn>
                <a:cxn ang="0">
                  <a:pos x="connsiteX30681" y="connsiteY30681"/>
                </a:cxn>
                <a:cxn ang="0">
                  <a:pos x="connsiteX30682" y="connsiteY30682"/>
                </a:cxn>
                <a:cxn ang="0">
                  <a:pos x="connsiteX30683" y="connsiteY30683"/>
                </a:cxn>
                <a:cxn ang="0">
                  <a:pos x="connsiteX30684" y="connsiteY30684"/>
                </a:cxn>
                <a:cxn ang="0">
                  <a:pos x="connsiteX30685" y="connsiteY30685"/>
                </a:cxn>
                <a:cxn ang="0">
                  <a:pos x="connsiteX30686" y="connsiteY30686"/>
                </a:cxn>
                <a:cxn ang="0">
                  <a:pos x="connsiteX30687" y="connsiteY30687"/>
                </a:cxn>
                <a:cxn ang="0">
                  <a:pos x="connsiteX30688" y="connsiteY30688"/>
                </a:cxn>
                <a:cxn ang="0">
                  <a:pos x="connsiteX30689" y="connsiteY30689"/>
                </a:cxn>
                <a:cxn ang="0">
                  <a:pos x="connsiteX30690" y="connsiteY30690"/>
                </a:cxn>
                <a:cxn ang="0">
                  <a:pos x="connsiteX30691" y="connsiteY30691"/>
                </a:cxn>
                <a:cxn ang="0">
                  <a:pos x="connsiteX30692" y="connsiteY30692"/>
                </a:cxn>
                <a:cxn ang="0">
                  <a:pos x="connsiteX30693" y="connsiteY30693"/>
                </a:cxn>
                <a:cxn ang="0">
                  <a:pos x="connsiteX30694" y="connsiteY30694"/>
                </a:cxn>
                <a:cxn ang="0">
                  <a:pos x="connsiteX30695" y="connsiteY30695"/>
                </a:cxn>
                <a:cxn ang="0">
                  <a:pos x="connsiteX30696" y="connsiteY30696"/>
                </a:cxn>
                <a:cxn ang="0">
                  <a:pos x="connsiteX30697" y="connsiteY30697"/>
                </a:cxn>
                <a:cxn ang="0">
                  <a:pos x="connsiteX30698" y="connsiteY30698"/>
                </a:cxn>
                <a:cxn ang="0">
                  <a:pos x="connsiteX30699" y="connsiteY30699"/>
                </a:cxn>
                <a:cxn ang="0">
                  <a:pos x="connsiteX30700" y="connsiteY30700"/>
                </a:cxn>
                <a:cxn ang="0">
                  <a:pos x="connsiteX30701" y="connsiteY30701"/>
                </a:cxn>
                <a:cxn ang="0">
                  <a:pos x="connsiteX30702" y="connsiteY30702"/>
                </a:cxn>
                <a:cxn ang="0">
                  <a:pos x="connsiteX30703" y="connsiteY30703"/>
                </a:cxn>
                <a:cxn ang="0">
                  <a:pos x="connsiteX30704" y="connsiteY30704"/>
                </a:cxn>
                <a:cxn ang="0">
                  <a:pos x="connsiteX30705" y="connsiteY30705"/>
                </a:cxn>
                <a:cxn ang="0">
                  <a:pos x="connsiteX30706" y="connsiteY30706"/>
                </a:cxn>
                <a:cxn ang="0">
                  <a:pos x="connsiteX30707" y="connsiteY30707"/>
                </a:cxn>
                <a:cxn ang="0">
                  <a:pos x="connsiteX30708" y="connsiteY30708"/>
                </a:cxn>
                <a:cxn ang="0">
                  <a:pos x="connsiteX30709" y="connsiteY30709"/>
                </a:cxn>
                <a:cxn ang="0">
                  <a:pos x="connsiteX30710" y="connsiteY30710"/>
                </a:cxn>
                <a:cxn ang="0">
                  <a:pos x="connsiteX30711" y="connsiteY30711"/>
                </a:cxn>
                <a:cxn ang="0">
                  <a:pos x="connsiteX30712" y="connsiteY30712"/>
                </a:cxn>
                <a:cxn ang="0">
                  <a:pos x="connsiteX30713" y="connsiteY30713"/>
                </a:cxn>
                <a:cxn ang="0">
                  <a:pos x="connsiteX30714" y="connsiteY30714"/>
                </a:cxn>
                <a:cxn ang="0">
                  <a:pos x="connsiteX30715" y="connsiteY30715"/>
                </a:cxn>
                <a:cxn ang="0">
                  <a:pos x="connsiteX30716" y="connsiteY30716"/>
                </a:cxn>
                <a:cxn ang="0">
                  <a:pos x="connsiteX30717" y="connsiteY30717"/>
                </a:cxn>
                <a:cxn ang="0">
                  <a:pos x="connsiteX30718" y="connsiteY30718"/>
                </a:cxn>
                <a:cxn ang="0">
                  <a:pos x="connsiteX30719" y="connsiteY30719"/>
                </a:cxn>
                <a:cxn ang="0">
                  <a:pos x="connsiteX30720" y="connsiteY30720"/>
                </a:cxn>
                <a:cxn ang="0">
                  <a:pos x="connsiteX30721" y="connsiteY30721"/>
                </a:cxn>
                <a:cxn ang="0">
                  <a:pos x="connsiteX30722" y="connsiteY30722"/>
                </a:cxn>
                <a:cxn ang="0">
                  <a:pos x="connsiteX30723" y="connsiteY30723"/>
                </a:cxn>
                <a:cxn ang="0">
                  <a:pos x="connsiteX30724" y="connsiteY30724"/>
                </a:cxn>
                <a:cxn ang="0">
                  <a:pos x="connsiteX30725" y="connsiteY30725"/>
                </a:cxn>
                <a:cxn ang="0">
                  <a:pos x="connsiteX30726" y="connsiteY30726"/>
                </a:cxn>
                <a:cxn ang="0">
                  <a:pos x="connsiteX30727" y="connsiteY30727"/>
                </a:cxn>
                <a:cxn ang="0">
                  <a:pos x="connsiteX30728" y="connsiteY30728"/>
                </a:cxn>
                <a:cxn ang="0">
                  <a:pos x="connsiteX30729" y="connsiteY30729"/>
                </a:cxn>
                <a:cxn ang="0">
                  <a:pos x="connsiteX30730" y="connsiteY30730"/>
                </a:cxn>
                <a:cxn ang="0">
                  <a:pos x="connsiteX30731" y="connsiteY30731"/>
                </a:cxn>
                <a:cxn ang="0">
                  <a:pos x="connsiteX30732" y="connsiteY30732"/>
                </a:cxn>
                <a:cxn ang="0">
                  <a:pos x="connsiteX30733" y="connsiteY30733"/>
                </a:cxn>
                <a:cxn ang="0">
                  <a:pos x="connsiteX30734" y="connsiteY30734"/>
                </a:cxn>
                <a:cxn ang="0">
                  <a:pos x="connsiteX30735" y="connsiteY30735"/>
                </a:cxn>
                <a:cxn ang="0">
                  <a:pos x="connsiteX30736" y="connsiteY30736"/>
                </a:cxn>
                <a:cxn ang="0">
                  <a:pos x="connsiteX30737" y="connsiteY30737"/>
                </a:cxn>
                <a:cxn ang="0">
                  <a:pos x="connsiteX30738" y="connsiteY30738"/>
                </a:cxn>
                <a:cxn ang="0">
                  <a:pos x="connsiteX30739" y="connsiteY30739"/>
                </a:cxn>
                <a:cxn ang="0">
                  <a:pos x="connsiteX30740" y="connsiteY30740"/>
                </a:cxn>
                <a:cxn ang="0">
                  <a:pos x="connsiteX30741" y="connsiteY30741"/>
                </a:cxn>
                <a:cxn ang="0">
                  <a:pos x="connsiteX30742" y="connsiteY30742"/>
                </a:cxn>
                <a:cxn ang="0">
                  <a:pos x="connsiteX30743" y="connsiteY30743"/>
                </a:cxn>
                <a:cxn ang="0">
                  <a:pos x="connsiteX30744" y="connsiteY30744"/>
                </a:cxn>
                <a:cxn ang="0">
                  <a:pos x="connsiteX30745" y="connsiteY30745"/>
                </a:cxn>
                <a:cxn ang="0">
                  <a:pos x="connsiteX30746" y="connsiteY30746"/>
                </a:cxn>
                <a:cxn ang="0">
                  <a:pos x="connsiteX30747" y="connsiteY30747"/>
                </a:cxn>
                <a:cxn ang="0">
                  <a:pos x="connsiteX30748" y="connsiteY30748"/>
                </a:cxn>
                <a:cxn ang="0">
                  <a:pos x="connsiteX30749" y="connsiteY30749"/>
                </a:cxn>
                <a:cxn ang="0">
                  <a:pos x="connsiteX30750" y="connsiteY30750"/>
                </a:cxn>
                <a:cxn ang="0">
                  <a:pos x="connsiteX30751" y="connsiteY30751"/>
                </a:cxn>
                <a:cxn ang="0">
                  <a:pos x="connsiteX30752" y="connsiteY30752"/>
                </a:cxn>
                <a:cxn ang="0">
                  <a:pos x="connsiteX30753" y="connsiteY30753"/>
                </a:cxn>
                <a:cxn ang="0">
                  <a:pos x="connsiteX30754" y="connsiteY30754"/>
                </a:cxn>
                <a:cxn ang="0">
                  <a:pos x="connsiteX30755" y="connsiteY30755"/>
                </a:cxn>
                <a:cxn ang="0">
                  <a:pos x="connsiteX30756" y="connsiteY30756"/>
                </a:cxn>
                <a:cxn ang="0">
                  <a:pos x="connsiteX30757" y="connsiteY30757"/>
                </a:cxn>
                <a:cxn ang="0">
                  <a:pos x="connsiteX30758" y="connsiteY30758"/>
                </a:cxn>
                <a:cxn ang="0">
                  <a:pos x="connsiteX30759" y="connsiteY30759"/>
                </a:cxn>
                <a:cxn ang="0">
                  <a:pos x="connsiteX30760" y="connsiteY30760"/>
                </a:cxn>
                <a:cxn ang="0">
                  <a:pos x="connsiteX30761" y="connsiteY30761"/>
                </a:cxn>
                <a:cxn ang="0">
                  <a:pos x="connsiteX30762" y="connsiteY30762"/>
                </a:cxn>
                <a:cxn ang="0">
                  <a:pos x="connsiteX30763" y="connsiteY30763"/>
                </a:cxn>
                <a:cxn ang="0">
                  <a:pos x="connsiteX30764" y="connsiteY30764"/>
                </a:cxn>
                <a:cxn ang="0">
                  <a:pos x="connsiteX30765" y="connsiteY30765"/>
                </a:cxn>
                <a:cxn ang="0">
                  <a:pos x="connsiteX30766" y="connsiteY30766"/>
                </a:cxn>
                <a:cxn ang="0">
                  <a:pos x="connsiteX30767" y="connsiteY30767"/>
                </a:cxn>
                <a:cxn ang="0">
                  <a:pos x="connsiteX30768" y="connsiteY30768"/>
                </a:cxn>
                <a:cxn ang="0">
                  <a:pos x="connsiteX30769" y="connsiteY30769"/>
                </a:cxn>
                <a:cxn ang="0">
                  <a:pos x="connsiteX30770" y="connsiteY30770"/>
                </a:cxn>
                <a:cxn ang="0">
                  <a:pos x="connsiteX30771" y="connsiteY30771"/>
                </a:cxn>
                <a:cxn ang="0">
                  <a:pos x="connsiteX30772" y="connsiteY30772"/>
                </a:cxn>
                <a:cxn ang="0">
                  <a:pos x="connsiteX30773" y="connsiteY30773"/>
                </a:cxn>
                <a:cxn ang="0">
                  <a:pos x="connsiteX30774" y="connsiteY30774"/>
                </a:cxn>
                <a:cxn ang="0">
                  <a:pos x="connsiteX30775" y="connsiteY30775"/>
                </a:cxn>
                <a:cxn ang="0">
                  <a:pos x="connsiteX30776" y="connsiteY30776"/>
                </a:cxn>
                <a:cxn ang="0">
                  <a:pos x="connsiteX30777" y="connsiteY30777"/>
                </a:cxn>
                <a:cxn ang="0">
                  <a:pos x="connsiteX30778" y="connsiteY30778"/>
                </a:cxn>
                <a:cxn ang="0">
                  <a:pos x="connsiteX30779" y="connsiteY30779"/>
                </a:cxn>
                <a:cxn ang="0">
                  <a:pos x="connsiteX30780" y="connsiteY30780"/>
                </a:cxn>
                <a:cxn ang="0">
                  <a:pos x="connsiteX30781" y="connsiteY30781"/>
                </a:cxn>
                <a:cxn ang="0">
                  <a:pos x="connsiteX30782" y="connsiteY30782"/>
                </a:cxn>
                <a:cxn ang="0">
                  <a:pos x="connsiteX30783" y="connsiteY30783"/>
                </a:cxn>
                <a:cxn ang="0">
                  <a:pos x="connsiteX30784" y="connsiteY30784"/>
                </a:cxn>
                <a:cxn ang="0">
                  <a:pos x="connsiteX30785" y="connsiteY30785"/>
                </a:cxn>
                <a:cxn ang="0">
                  <a:pos x="connsiteX30786" y="connsiteY30786"/>
                </a:cxn>
                <a:cxn ang="0">
                  <a:pos x="connsiteX30787" y="connsiteY30787"/>
                </a:cxn>
                <a:cxn ang="0">
                  <a:pos x="connsiteX30788" y="connsiteY30788"/>
                </a:cxn>
                <a:cxn ang="0">
                  <a:pos x="connsiteX30789" y="connsiteY30789"/>
                </a:cxn>
                <a:cxn ang="0">
                  <a:pos x="connsiteX30790" y="connsiteY30790"/>
                </a:cxn>
                <a:cxn ang="0">
                  <a:pos x="connsiteX30791" y="connsiteY30791"/>
                </a:cxn>
                <a:cxn ang="0">
                  <a:pos x="connsiteX30792" y="connsiteY30792"/>
                </a:cxn>
                <a:cxn ang="0">
                  <a:pos x="connsiteX30793" y="connsiteY30793"/>
                </a:cxn>
                <a:cxn ang="0">
                  <a:pos x="connsiteX30794" y="connsiteY30794"/>
                </a:cxn>
                <a:cxn ang="0">
                  <a:pos x="connsiteX30795" y="connsiteY30795"/>
                </a:cxn>
                <a:cxn ang="0">
                  <a:pos x="connsiteX30796" y="connsiteY30796"/>
                </a:cxn>
                <a:cxn ang="0">
                  <a:pos x="connsiteX30797" y="connsiteY30797"/>
                </a:cxn>
                <a:cxn ang="0">
                  <a:pos x="connsiteX30798" y="connsiteY30798"/>
                </a:cxn>
                <a:cxn ang="0">
                  <a:pos x="connsiteX30799" y="connsiteY30799"/>
                </a:cxn>
                <a:cxn ang="0">
                  <a:pos x="connsiteX30800" y="connsiteY30800"/>
                </a:cxn>
                <a:cxn ang="0">
                  <a:pos x="connsiteX30801" y="connsiteY30801"/>
                </a:cxn>
                <a:cxn ang="0">
                  <a:pos x="connsiteX30802" y="connsiteY30802"/>
                </a:cxn>
                <a:cxn ang="0">
                  <a:pos x="connsiteX30803" y="connsiteY30803"/>
                </a:cxn>
                <a:cxn ang="0">
                  <a:pos x="connsiteX30804" y="connsiteY30804"/>
                </a:cxn>
                <a:cxn ang="0">
                  <a:pos x="connsiteX30805" y="connsiteY30805"/>
                </a:cxn>
                <a:cxn ang="0">
                  <a:pos x="connsiteX30806" y="connsiteY30806"/>
                </a:cxn>
                <a:cxn ang="0">
                  <a:pos x="connsiteX30807" y="connsiteY30807"/>
                </a:cxn>
                <a:cxn ang="0">
                  <a:pos x="connsiteX30808" y="connsiteY30808"/>
                </a:cxn>
                <a:cxn ang="0">
                  <a:pos x="connsiteX30809" y="connsiteY30809"/>
                </a:cxn>
                <a:cxn ang="0">
                  <a:pos x="connsiteX30810" y="connsiteY30810"/>
                </a:cxn>
                <a:cxn ang="0">
                  <a:pos x="connsiteX30811" y="connsiteY30811"/>
                </a:cxn>
                <a:cxn ang="0">
                  <a:pos x="connsiteX30812" y="connsiteY30812"/>
                </a:cxn>
                <a:cxn ang="0">
                  <a:pos x="connsiteX30813" y="connsiteY30813"/>
                </a:cxn>
                <a:cxn ang="0">
                  <a:pos x="connsiteX30814" y="connsiteY30814"/>
                </a:cxn>
                <a:cxn ang="0">
                  <a:pos x="connsiteX30815" y="connsiteY30815"/>
                </a:cxn>
                <a:cxn ang="0">
                  <a:pos x="connsiteX30816" y="connsiteY30816"/>
                </a:cxn>
                <a:cxn ang="0">
                  <a:pos x="connsiteX30817" y="connsiteY30817"/>
                </a:cxn>
                <a:cxn ang="0">
                  <a:pos x="connsiteX30818" y="connsiteY30818"/>
                </a:cxn>
                <a:cxn ang="0">
                  <a:pos x="connsiteX30819" y="connsiteY30819"/>
                </a:cxn>
                <a:cxn ang="0">
                  <a:pos x="connsiteX30820" y="connsiteY30820"/>
                </a:cxn>
                <a:cxn ang="0">
                  <a:pos x="connsiteX30821" y="connsiteY30821"/>
                </a:cxn>
                <a:cxn ang="0">
                  <a:pos x="connsiteX30822" y="connsiteY30822"/>
                </a:cxn>
                <a:cxn ang="0">
                  <a:pos x="connsiteX30823" y="connsiteY30823"/>
                </a:cxn>
                <a:cxn ang="0">
                  <a:pos x="connsiteX30824" y="connsiteY30824"/>
                </a:cxn>
                <a:cxn ang="0">
                  <a:pos x="connsiteX30825" y="connsiteY30825"/>
                </a:cxn>
                <a:cxn ang="0">
                  <a:pos x="connsiteX30826" y="connsiteY30826"/>
                </a:cxn>
                <a:cxn ang="0">
                  <a:pos x="connsiteX30827" y="connsiteY30827"/>
                </a:cxn>
                <a:cxn ang="0">
                  <a:pos x="connsiteX30828" y="connsiteY30828"/>
                </a:cxn>
                <a:cxn ang="0">
                  <a:pos x="connsiteX30829" y="connsiteY30829"/>
                </a:cxn>
                <a:cxn ang="0">
                  <a:pos x="connsiteX30830" y="connsiteY30830"/>
                </a:cxn>
                <a:cxn ang="0">
                  <a:pos x="connsiteX30831" y="connsiteY30831"/>
                </a:cxn>
                <a:cxn ang="0">
                  <a:pos x="connsiteX30832" y="connsiteY30832"/>
                </a:cxn>
                <a:cxn ang="0">
                  <a:pos x="connsiteX30833" y="connsiteY30833"/>
                </a:cxn>
                <a:cxn ang="0">
                  <a:pos x="connsiteX30834" y="connsiteY30834"/>
                </a:cxn>
                <a:cxn ang="0">
                  <a:pos x="connsiteX30835" y="connsiteY30835"/>
                </a:cxn>
                <a:cxn ang="0">
                  <a:pos x="connsiteX30836" y="connsiteY30836"/>
                </a:cxn>
                <a:cxn ang="0">
                  <a:pos x="connsiteX30837" y="connsiteY30837"/>
                </a:cxn>
                <a:cxn ang="0">
                  <a:pos x="connsiteX30838" y="connsiteY30838"/>
                </a:cxn>
                <a:cxn ang="0">
                  <a:pos x="connsiteX30839" y="connsiteY30839"/>
                </a:cxn>
                <a:cxn ang="0">
                  <a:pos x="connsiteX30840" y="connsiteY30840"/>
                </a:cxn>
                <a:cxn ang="0">
                  <a:pos x="connsiteX30841" y="connsiteY30841"/>
                </a:cxn>
                <a:cxn ang="0">
                  <a:pos x="connsiteX30842" y="connsiteY30842"/>
                </a:cxn>
                <a:cxn ang="0">
                  <a:pos x="connsiteX30843" y="connsiteY30843"/>
                </a:cxn>
                <a:cxn ang="0">
                  <a:pos x="connsiteX30844" y="connsiteY30844"/>
                </a:cxn>
                <a:cxn ang="0">
                  <a:pos x="connsiteX30845" y="connsiteY30845"/>
                </a:cxn>
                <a:cxn ang="0">
                  <a:pos x="connsiteX30846" y="connsiteY30846"/>
                </a:cxn>
                <a:cxn ang="0">
                  <a:pos x="connsiteX30847" y="connsiteY30847"/>
                </a:cxn>
                <a:cxn ang="0">
                  <a:pos x="connsiteX30848" y="connsiteY30848"/>
                </a:cxn>
                <a:cxn ang="0">
                  <a:pos x="connsiteX30849" y="connsiteY30849"/>
                </a:cxn>
                <a:cxn ang="0">
                  <a:pos x="connsiteX30850" y="connsiteY30850"/>
                </a:cxn>
                <a:cxn ang="0">
                  <a:pos x="connsiteX30851" y="connsiteY30851"/>
                </a:cxn>
                <a:cxn ang="0">
                  <a:pos x="connsiteX30852" y="connsiteY30852"/>
                </a:cxn>
                <a:cxn ang="0">
                  <a:pos x="connsiteX30853" y="connsiteY30853"/>
                </a:cxn>
                <a:cxn ang="0">
                  <a:pos x="connsiteX30854" y="connsiteY30854"/>
                </a:cxn>
                <a:cxn ang="0">
                  <a:pos x="connsiteX30855" y="connsiteY30855"/>
                </a:cxn>
                <a:cxn ang="0">
                  <a:pos x="connsiteX30856" y="connsiteY30856"/>
                </a:cxn>
                <a:cxn ang="0">
                  <a:pos x="connsiteX30857" y="connsiteY30857"/>
                </a:cxn>
                <a:cxn ang="0">
                  <a:pos x="connsiteX30858" y="connsiteY30858"/>
                </a:cxn>
                <a:cxn ang="0">
                  <a:pos x="connsiteX30859" y="connsiteY30859"/>
                </a:cxn>
                <a:cxn ang="0">
                  <a:pos x="connsiteX30860" y="connsiteY30860"/>
                </a:cxn>
                <a:cxn ang="0">
                  <a:pos x="connsiteX30861" y="connsiteY30861"/>
                </a:cxn>
                <a:cxn ang="0">
                  <a:pos x="connsiteX30862" y="connsiteY30862"/>
                </a:cxn>
                <a:cxn ang="0">
                  <a:pos x="connsiteX30863" y="connsiteY30863"/>
                </a:cxn>
                <a:cxn ang="0">
                  <a:pos x="connsiteX30864" y="connsiteY30864"/>
                </a:cxn>
                <a:cxn ang="0">
                  <a:pos x="connsiteX30865" y="connsiteY30865"/>
                </a:cxn>
                <a:cxn ang="0">
                  <a:pos x="connsiteX30866" y="connsiteY30866"/>
                </a:cxn>
                <a:cxn ang="0">
                  <a:pos x="connsiteX30867" y="connsiteY30867"/>
                </a:cxn>
                <a:cxn ang="0">
                  <a:pos x="connsiteX30868" y="connsiteY30868"/>
                </a:cxn>
                <a:cxn ang="0">
                  <a:pos x="connsiteX30869" y="connsiteY30869"/>
                </a:cxn>
                <a:cxn ang="0">
                  <a:pos x="connsiteX30870" y="connsiteY30870"/>
                </a:cxn>
                <a:cxn ang="0">
                  <a:pos x="connsiteX30871" y="connsiteY30871"/>
                </a:cxn>
                <a:cxn ang="0">
                  <a:pos x="connsiteX30872" y="connsiteY30872"/>
                </a:cxn>
                <a:cxn ang="0">
                  <a:pos x="connsiteX30873" y="connsiteY30873"/>
                </a:cxn>
                <a:cxn ang="0">
                  <a:pos x="connsiteX30874" y="connsiteY30874"/>
                </a:cxn>
                <a:cxn ang="0">
                  <a:pos x="connsiteX30875" y="connsiteY30875"/>
                </a:cxn>
                <a:cxn ang="0">
                  <a:pos x="connsiteX30876" y="connsiteY30876"/>
                </a:cxn>
                <a:cxn ang="0">
                  <a:pos x="connsiteX30877" y="connsiteY30877"/>
                </a:cxn>
                <a:cxn ang="0">
                  <a:pos x="connsiteX30878" y="connsiteY30878"/>
                </a:cxn>
                <a:cxn ang="0">
                  <a:pos x="connsiteX30879" y="connsiteY30879"/>
                </a:cxn>
                <a:cxn ang="0">
                  <a:pos x="connsiteX30880" y="connsiteY30880"/>
                </a:cxn>
                <a:cxn ang="0">
                  <a:pos x="connsiteX30881" y="connsiteY30881"/>
                </a:cxn>
                <a:cxn ang="0">
                  <a:pos x="connsiteX30882" y="connsiteY30882"/>
                </a:cxn>
                <a:cxn ang="0">
                  <a:pos x="connsiteX30883" y="connsiteY30883"/>
                </a:cxn>
                <a:cxn ang="0">
                  <a:pos x="connsiteX30884" y="connsiteY30884"/>
                </a:cxn>
                <a:cxn ang="0">
                  <a:pos x="connsiteX30885" y="connsiteY30885"/>
                </a:cxn>
                <a:cxn ang="0">
                  <a:pos x="connsiteX30886" y="connsiteY30886"/>
                </a:cxn>
                <a:cxn ang="0">
                  <a:pos x="connsiteX30887" y="connsiteY30887"/>
                </a:cxn>
                <a:cxn ang="0">
                  <a:pos x="connsiteX30888" y="connsiteY30888"/>
                </a:cxn>
                <a:cxn ang="0">
                  <a:pos x="connsiteX30889" y="connsiteY30889"/>
                </a:cxn>
                <a:cxn ang="0">
                  <a:pos x="connsiteX30890" y="connsiteY30890"/>
                </a:cxn>
                <a:cxn ang="0">
                  <a:pos x="connsiteX30891" y="connsiteY30891"/>
                </a:cxn>
                <a:cxn ang="0">
                  <a:pos x="connsiteX30892" y="connsiteY30892"/>
                </a:cxn>
                <a:cxn ang="0">
                  <a:pos x="connsiteX30893" y="connsiteY30893"/>
                </a:cxn>
                <a:cxn ang="0">
                  <a:pos x="connsiteX30894" y="connsiteY30894"/>
                </a:cxn>
                <a:cxn ang="0">
                  <a:pos x="connsiteX30895" y="connsiteY30895"/>
                </a:cxn>
                <a:cxn ang="0">
                  <a:pos x="connsiteX30896" y="connsiteY30896"/>
                </a:cxn>
                <a:cxn ang="0">
                  <a:pos x="connsiteX30897" y="connsiteY30897"/>
                </a:cxn>
                <a:cxn ang="0">
                  <a:pos x="connsiteX30898" y="connsiteY30898"/>
                </a:cxn>
                <a:cxn ang="0">
                  <a:pos x="connsiteX30899" y="connsiteY30899"/>
                </a:cxn>
                <a:cxn ang="0">
                  <a:pos x="connsiteX30900" y="connsiteY30900"/>
                </a:cxn>
                <a:cxn ang="0">
                  <a:pos x="connsiteX30901" y="connsiteY30901"/>
                </a:cxn>
                <a:cxn ang="0">
                  <a:pos x="connsiteX30902" y="connsiteY30902"/>
                </a:cxn>
                <a:cxn ang="0">
                  <a:pos x="connsiteX30903" y="connsiteY30903"/>
                </a:cxn>
                <a:cxn ang="0">
                  <a:pos x="connsiteX30904" y="connsiteY30904"/>
                </a:cxn>
                <a:cxn ang="0">
                  <a:pos x="connsiteX30905" y="connsiteY30905"/>
                </a:cxn>
                <a:cxn ang="0">
                  <a:pos x="connsiteX30906" y="connsiteY30906"/>
                </a:cxn>
                <a:cxn ang="0">
                  <a:pos x="connsiteX30907" y="connsiteY30907"/>
                </a:cxn>
                <a:cxn ang="0">
                  <a:pos x="connsiteX30908" y="connsiteY30908"/>
                </a:cxn>
                <a:cxn ang="0">
                  <a:pos x="connsiteX30909" y="connsiteY30909"/>
                </a:cxn>
                <a:cxn ang="0">
                  <a:pos x="connsiteX30910" y="connsiteY30910"/>
                </a:cxn>
                <a:cxn ang="0">
                  <a:pos x="connsiteX30911" y="connsiteY30911"/>
                </a:cxn>
                <a:cxn ang="0">
                  <a:pos x="connsiteX30912" y="connsiteY30912"/>
                </a:cxn>
                <a:cxn ang="0">
                  <a:pos x="connsiteX30913" y="connsiteY30913"/>
                </a:cxn>
                <a:cxn ang="0">
                  <a:pos x="connsiteX30914" y="connsiteY30914"/>
                </a:cxn>
                <a:cxn ang="0">
                  <a:pos x="connsiteX30915" y="connsiteY30915"/>
                </a:cxn>
                <a:cxn ang="0">
                  <a:pos x="connsiteX30916" y="connsiteY30916"/>
                </a:cxn>
                <a:cxn ang="0">
                  <a:pos x="connsiteX30917" y="connsiteY30917"/>
                </a:cxn>
                <a:cxn ang="0">
                  <a:pos x="connsiteX30918" y="connsiteY30918"/>
                </a:cxn>
                <a:cxn ang="0">
                  <a:pos x="connsiteX30919" y="connsiteY30919"/>
                </a:cxn>
                <a:cxn ang="0">
                  <a:pos x="connsiteX30920" y="connsiteY30920"/>
                </a:cxn>
                <a:cxn ang="0">
                  <a:pos x="connsiteX30921" y="connsiteY30921"/>
                </a:cxn>
                <a:cxn ang="0">
                  <a:pos x="connsiteX30922" y="connsiteY30922"/>
                </a:cxn>
                <a:cxn ang="0">
                  <a:pos x="connsiteX30923" y="connsiteY30923"/>
                </a:cxn>
                <a:cxn ang="0">
                  <a:pos x="connsiteX30924" y="connsiteY30924"/>
                </a:cxn>
                <a:cxn ang="0">
                  <a:pos x="connsiteX30925" y="connsiteY30925"/>
                </a:cxn>
                <a:cxn ang="0">
                  <a:pos x="connsiteX30926" y="connsiteY30926"/>
                </a:cxn>
                <a:cxn ang="0">
                  <a:pos x="connsiteX30927" y="connsiteY30927"/>
                </a:cxn>
                <a:cxn ang="0">
                  <a:pos x="connsiteX30928" y="connsiteY30928"/>
                </a:cxn>
                <a:cxn ang="0">
                  <a:pos x="connsiteX30929" y="connsiteY30929"/>
                </a:cxn>
                <a:cxn ang="0">
                  <a:pos x="connsiteX30930" y="connsiteY30930"/>
                </a:cxn>
                <a:cxn ang="0">
                  <a:pos x="connsiteX30931" y="connsiteY30931"/>
                </a:cxn>
                <a:cxn ang="0">
                  <a:pos x="connsiteX30932" y="connsiteY30932"/>
                </a:cxn>
                <a:cxn ang="0">
                  <a:pos x="connsiteX30933" y="connsiteY30933"/>
                </a:cxn>
                <a:cxn ang="0">
                  <a:pos x="connsiteX30934" y="connsiteY30934"/>
                </a:cxn>
                <a:cxn ang="0">
                  <a:pos x="connsiteX30935" y="connsiteY30935"/>
                </a:cxn>
                <a:cxn ang="0">
                  <a:pos x="connsiteX30936" y="connsiteY30936"/>
                </a:cxn>
                <a:cxn ang="0">
                  <a:pos x="connsiteX30937" y="connsiteY30937"/>
                </a:cxn>
                <a:cxn ang="0">
                  <a:pos x="connsiteX30938" y="connsiteY30938"/>
                </a:cxn>
                <a:cxn ang="0">
                  <a:pos x="connsiteX30939" y="connsiteY30939"/>
                </a:cxn>
                <a:cxn ang="0">
                  <a:pos x="connsiteX30940" y="connsiteY30940"/>
                </a:cxn>
                <a:cxn ang="0">
                  <a:pos x="connsiteX30941" y="connsiteY30941"/>
                </a:cxn>
                <a:cxn ang="0">
                  <a:pos x="connsiteX30942" y="connsiteY30942"/>
                </a:cxn>
                <a:cxn ang="0">
                  <a:pos x="connsiteX30943" y="connsiteY30943"/>
                </a:cxn>
                <a:cxn ang="0">
                  <a:pos x="connsiteX30944" y="connsiteY30944"/>
                </a:cxn>
                <a:cxn ang="0">
                  <a:pos x="connsiteX30945" y="connsiteY30945"/>
                </a:cxn>
                <a:cxn ang="0">
                  <a:pos x="connsiteX30946" y="connsiteY30946"/>
                </a:cxn>
                <a:cxn ang="0">
                  <a:pos x="connsiteX30947" y="connsiteY30947"/>
                </a:cxn>
                <a:cxn ang="0">
                  <a:pos x="connsiteX30948" y="connsiteY30948"/>
                </a:cxn>
                <a:cxn ang="0">
                  <a:pos x="connsiteX30949" y="connsiteY30949"/>
                </a:cxn>
                <a:cxn ang="0">
                  <a:pos x="connsiteX30950" y="connsiteY30950"/>
                </a:cxn>
                <a:cxn ang="0">
                  <a:pos x="connsiteX30951" y="connsiteY30951"/>
                </a:cxn>
                <a:cxn ang="0">
                  <a:pos x="connsiteX30952" y="connsiteY30952"/>
                </a:cxn>
                <a:cxn ang="0">
                  <a:pos x="connsiteX30953" y="connsiteY30953"/>
                </a:cxn>
                <a:cxn ang="0">
                  <a:pos x="connsiteX30954" y="connsiteY30954"/>
                </a:cxn>
                <a:cxn ang="0">
                  <a:pos x="connsiteX30955" y="connsiteY30955"/>
                </a:cxn>
                <a:cxn ang="0">
                  <a:pos x="connsiteX30956" y="connsiteY30956"/>
                </a:cxn>
                <a:cxn ang="0">
                  <a:pos x="connsiteX30957" y="connsiteY30957"/>
                </a:cxn>
                <a:cxn ang="0">
                  <a:pos x="connsiteX30958" y="connsiteY30958"/>
                </a:cxn>
                <a:cxn ang="0">
                  <a:pos x="connsiteX30959" y="connsiteY30959"/>
                </a:cxn>
                <a:cxn ang="0">
                  <a:pos x="connsiteX30960" y="connsiteY30960"/>
                </a:cxn>
                <a:cxn ang="0">
                  <a:pos x="connsiteX30961" y="connsiteY30961"/>
                </a:cxn>
                <a:cxn ang="0">
                  <a:pos x="connsiteX30962" y="connsiteY30962"/>
                </a:cxn>
                <a:cxn ang="0">
                  <a:pos x="connsiteX30963" y="connsiteY30963"/>
                </a:cxn>
                <a:cxn ang="0">
                  <a:pos x="connsiteX30964" y="connsiteY30964"/>
                </a:cxn>
                <a:cxn ang="0">
                  <a:pos x="connsiteX30965" y="connsiteY30965"/>
                </a:cxn>
                <a:cxn ang="0">
                  <a:pos x="connsiteX30966" y="connsiteY30966"/>
                </a:cxn>
                <a:cxn ang="0">
                  <a:pos x="connsiteX30967" y="connsiteY30967"/>
                </a:cxn>
                <a:cxn ang="0">
                  <a:pos x="connsiteX30968" y="connsiteY30968"/>
                </a:cxn>
                <a:cxn ang="0">
                  <a:pos x="connsiteX30969" y="connsiteY30969"/>
                </a:cxn>
                <a:cxn ang="0">
                  <a:pos x="connsiteX30970" y="connsiteY30970"/>
                </a:cxn>
                <a:cxn ang="0">
                  <a:pos x="connsiteX30971" y="connsiteY30971"/>
                </a:cxn>
                <a:cxn ang="0">
                  <a:pos x="connsiteX30972" y="connsiteY30972"/>
                </a:cxn>
                <a:cxn ang="0">
                  <a:pos x="connsiteX30973" y="connsiteY30973"/>
                </a:cxn>
                <a:cxn ang="0">
                  <a:pos x="connsiteX30974" y="connsiteY30974"/>
                </a:cxn>
                <a:cxn ang="0">
                  <a:pos x="connsiteX30975" y="connsiteY30975"/>
                </a:cxn>
                <a:cxn ang="0">
                  <a:pos x="connsiteX30976" y="connsiteY30976"/>
                </a:cxn>
                <a:cxn ang="0">
                  <a:pos x="connsiteX30977" y="connsiteY30977"/>
                </a:cxn>
                <a:cxn ang="0">
                  <a:pos x="connsiteX30978" y="connsiteY30978"/>
                </a:cxn>
                <a:cxn ang="0">
                  <a:pos x="connsiteX30979" y="connsiteY30979"/>
                </a:cxn>
                <a:cxn ang="0">
                  <a:pos x="connsiteX30980" y="connsiteY30980"/>
                </a:cxn>
                <a:cxn ang="0">
                  <a:pos x="connsiteX30981" y="connsiteY30981"/>
                </a:cxn>
                <a:cxn ang="0">
                  <a:pos x="connsiteX30982" y="connsiteY30982"/>
                </a:cxn>
                <a:cxn ang="0">
                  <a:pos x="connsiteX30983" y="connsiteY30983"/>
                </a:cxn>
                <a:cxn ang="0">
                  <a:pos x="connsiteX30984" y="connsiteY30984"/>
                </a:cxn>
                <a:cxn ang="0">
                  <a:pos x="connsiteX30985" y="connsiteY30985"/>
                </a:cxn>
                <a:cxn ang="0">
                  <a:pos x="connsiteX30986" y="connsiteY30986"/>
                </a:cxn>
                <a:cxn ang="0">
                  <a:pos x="connsiteX30987" y="connsiteY30987"/>
                </a:cxn>
                <a:cxn ang="0">
                  <a:pos x="connsiteX30988" y="connsiteY30988"/>
                </a:cxn>
                <a:cxn ang="0">
                  <a:pos x="connsiteX30989" y="connsiteY30989"/>
                </a:cxn>
                <a:cxn ang="0">
                  <a:pos x="connsiteX30990" y="connsiteY30990"/>
                </a:cxn>
                <a:cxn ang="0">
                  <a:pos x="connsiteX30991" y="connsiteY30991"/>
                </a:cxn>
                <a:cxn ang="0">
                  <a:pos x="connsiteX30992" y="connsiteY30992"/>
                </a:cxn>
                <a:cxn ang="0">
                  <a:pos x="connsiteX30993" y="connsiteY30993"/>
                </a:cxn>
                <a:cxn ang="0">
                  <a:pos x="connsiteX30994" y="connsiteY30994"/>
                </a:cxn>
                <a:cxn ang="0">
                  <a:pos x="connsiteX30995" y="connsiteY30995"/>
                </a:cxn>
                <a:cxn ang="0">
                  <a:pos x="connsiteX30996" y="connsiteY30996"/>
                </a:cxn>
                <a:cxn ang="0">
                  <a:pos x="connsiteX30997" y="connsiteY30997"/>
                </a:cxn>
                <a:cxn ang="0">
                  <a:pos x="connsiteX30998" y="connsiteY30998"/>
                </a:cxn>
                <a:cxn ang="0">
                  <a:pos x="connsiteX30999" y="connsiteY30999"/>
                </a:cxn>
                <a:cxn ang="0">
                  <a:pos x="connsiteX31000" y="connsiteY31000"/>
                </a:cxn>
                <a:cxn ang="0">
                  <a:pos x="connsiteX31001" y="connsiteY31001"/>
                </a:cxn>
                <a:cxn ang="0">
                  <a:pos x="connsiteX31002" y="connsiteY31002"/>
                </a:cxn>
                <a:cxn ang="0">
                  <a:pos x="connsiteX31003" y="connsiteY31003"/>
                </a:cxn>
                <a:cxn ang="0">
                  <a:pos x="connsiteX31004" y="connsiteY31004"/>
                </a:cxn>
                <a:cxn ang="0">
                  <a:pos x="connsiteX31005" y="connsiteY31005"/>
                </a:cxn>
                <a:cxn ang="0">
                  <a:pos x="connsiteX31006" y="connsiteY31006"/>
                </a:cxn>
                <a:cxn ang="0">
                  <a:pos x="connsiteX31007" y="connsiteY31007"/>
                </a:cxn>
                <a:cxn ang="0">
                  <a:pos x="connsiteX31008" y="connsiteY31008"/>
                </a:cxn>
                <a:cxn ang="0">
                  <a:pos x="connsiteX31009" y="connsiteY31009"/>
                </a:cxn>
                <a:cxn ang="0">
                  <a:pos x="connsiteX31010" y="connsiteY31010"/>
                </a:cxn>
                <a:cxn ang="0">
                  <a:pos x="connsiteX31011" y="connsiteY31011"/>
                </a:cxn>
                <a:cxn ang="0">
                  <a:pos x="connsiteX31012" y="connsiteY31012"/>
                </a:cxn>
                <a:cxn ang="0">
                  <a:pos x="connsiteX31013" y="connsiteY31013"/>
                </a:cxn>
                <a:cxn ang="0">
                  <a:pos x="connsiteX31014" y="connsiteY31014"/>
                </a:cxn>
                <a:cxn ang="0">
                  <a:pos x="connsiteX31015" y="connsiteY31015"/>
                </a:cxn>
                <a:cxn ang="0">
                  <a:pos x="connsiteX31016" y="connsiteY31016"/>
                </a:cxn>
                <a:cxn ang="0">
                  <a:pos x="connsiteX31017" y="connsiteY31017"/>
                </a:cxn>
                <a:cxn ang="0">
                  <a:pos x="connsiteX31018" y="connsiteY31018"/>
                </a:cxn>
                <a:cxn ang="0">
                  <a:pos x="connsiteX31019" y="connsiteY31019"/>
                </a:cxn>
                <a:cxn ang="0">
                  <a:pos x="connsiteX31020" y="connsiteY31020"/>
                </a:cxn>
                <a:cxn ang="0">
                  <a:pos x="connsiteX31021" y="connsiteY31021"/>
                </a:cxn>
                <a:cxn ang="0">
                  <a:pos x="connsiteX31022" y="connsiteY31022"/>
                </a:cxn>
                <a:cxn ang="0">
                  <a:pos x="connsiteX31023" y="connsiteY31023"/>
                </a:cxn>
                <a:cxn ang="0">
                  <a:pos x="connsiteX31024" y="connsiteY31024"/>
                </a:cxn>
                <a:cxn ang="0">
                  <a:pos x="connsiteX31025" y="connsiteY31025"/>
                </a:cxn>
                <a:cxn ang="0">
                  <a:pos x="connsiteX31026" y="connsiteY31026"/>
                </a:cxn>
                <a:cxn ang="0">
                  <a:pos x="connsiteX31027" y="connsiteY31027"/>
                </a:cxn>
                <a:cxn ang="0">
                  <a:pos x="connsiteX31028" y="connsiteY31028"/>
                </a:cxn>
                <a:cxn ang="0">
                  <a:pos x="connsiteX31029" y="connsiteY31029"/>
                </a:cxn>
                <a:cxn ang="0">
                  <a:pos x="connsiteX31030" y="connsiteY31030"/>
                </a:cxn>
                <a:cxn ang="0">
                  <a:pos x="connsiteX31031" y="connsiteY31031"/>
                </a:cxn>
                <a:cxn ang="0">
                  <a:pos x="connsiteX31032" y="connsiteY31032"/>
                </a:cxn>
                <a:cxn ang="0">
                  <a:pos x="connsiteX31033" y="connsiteY31033"/>
                </a:cxn>
                <a:cxn ang="0">
                  <a:pos x="connsiteX31034" y="connsiteY31034"/>
                </a:cxn>
                <a:cxn ang="0">
                  <a:pos x="connsiteX31035" y="connsiteY31035"/>
                </a:cxn>
                <a:cxn ang="0">
                  <a:pos x="connsiteX31036" y="connsiteY31036"/>
                </a:cxn>
                <a:cxn ang="0">
                  <a:pos x="connsiteX31037" y="connsiteY31037"/>
                </a:cxn>
                <a:cxn ang="0">
                  <a:pos x="connsiteX31038" y="connsiteY31038"/>
                </a:cxn>
                <a:cxn ang="0">
                  <a:pos x="connsiteX31039" y="connsiteY31039"/>
                </a:cxn>
                <a:cxn ang="0">
                  <a:pos x="connsiteX31040" y="connsiteY31040"/>
                </a:cxn>
                <a:cxn ang="0">
                  <a:pos x="connsiteX31041" y="connsiteY31041"/>
                </a:cxn>
                <a:cxn ang="0">
                  <a:pos x="connsiteX31042" y="connsiteY31042"/>
                </a:cxn>
                <a:cxn ang="0">
                  <a:pos x="connsiteX31043" y="connsiteY31043"/>
                </a:cxn>
                <a:cxn ang="0">
                  <a:pos x="connsiteX31044" y="connsiteY31044"/>
                </a:cxn>
                <a:cxn ang="0">
                  <a:pos x="connsiteX31045" y="connsiteY31045"/>
                </a:cxn>
                <a:cxn ang="0">
                  <a:pos x="connsiteX31046" y="connsiteY31046"/>
                </a:cxn>
                <a:cxn ang="0">
                  <a:pos x="connsiteX31047" y="connsiteY31047"/>
                </a:cxn>
                <a:cxn ang="0">
                  <a:pos x="connsiteX31048" y="connsiteY31048"/>
                </a:cxn>
                <a:cxn ang="0">
                  <a:pos x="connsiteX31049" y="connsiteY31049"/>
                </a:cxn>
                <a:cxn ang="0">
                  <a:pos x="connsiteX31050" y="connsiteY31050"/>
                </a:cxn>
                <a:cxn ang="0">
                  <a:pos x="connsiteX31051" y="connsiteY31051"/>
                </a:cxn>
                <a:cxn ang="0">
                  <a:pos x="connsiteX31052" y="connsiteY31052"/>
                </a:cxn>
                <a:cxn ang="0">
                  <a:pos x="connsiteX31053" y="connsiteY31053"/>
                </a:cxn>
                <a:cxn ang="0">
                  <a:pos x="connsiteX31054" y="connsiteY31054"/>
                </a:cxn>
                <a:cxn ang="0">
                  <a:pos x="connsiteX31055" y="connsiteY31055"/>
                </a:cxn>
                <a:cxn ang="0">
                  <a:pos x="connsiteX31056" y="connsiteY31056"/>
                </a:cxn>
                <a:cxn ang="0">
                  <a:pos x="connsiteX31057" y="connsiteY31057"/>
                </a:cxn>
                <a:cxn ang="0">
                  <a:pos x="connsiteX31058" y="connsiteY31058"/>
                </a:cxn>
                <a:cxn ang="0">
                  <a:pos x="connsiteX31059" y="connsiteY31059"/>
                </a:cxn>
                <a:cxn ang="0">
                  <a:pos x="connsiteX31060" y="connsiteY31060"/>
                </a:cxn>
                <a:cxn ang="0">
                  <a:pos x="connsiteX31061" y="connsiteY31061"/>
                </a:cxn>
                <a:cxn ang="0">
                  <a:pos x="connsiteX31062" y="connsiteY31062"/>
                </a:cxn>
                <a:cxn ang="0">
                  <a:pos x="connsiteX31063" y="connsiteY31063"/>
                </a:cxn>
                <a:cxn ang="0">
                  <a:pos x="connsiteX31064" y="connsiteY31064"/>
                </a:cxn>
                <a:cxn ang="0">
                  <a:pos x="connsiteX31065" y="connsiteY31065"/>
                </a:cxn>
                <a:cxn ang="0">
                  <a:pos x="connsiteX31066" y="connsiteY31066"/>
                </a:cxn>
                <a:cxn ang="0">
                  <a:pos x="connsiteX31067" y="connsiteY31067"/>
                </a:cxn>
                <a:cxn ang="0">
                  <a:pos x="connsiteX31068" y="connsiteY31068"/>
                </a:cxn>
                <a:cxn ang="0">
                  <a:pos x="connsiteX31069" y="connsiteY31069"/>
                </a:cxn>
                <a:cxn ang="0">
                  <a:pos x="connsiteX31070" y="connsiteY31070"/>
                </a:cxn>
                <a:cxn ang="0">
                  <a:pos x="connsiteX31071" y="connsiteY31071"/>
                </a:cxn>
                <a:cxn ang="0">
                  <a:pos x="connsiteX31072" y="connsiteY31072"/>
                </a:cxn>
                <a:cxn ang="0">
                  <a:pos x="connsiteX31073" y="connsiteY31073"/>
                </a:cxn>
                <a:cxn ang="0">
                  <a:pos x="connsiteX31074" y="connsiteY31074"/>
                </a:cxn>
                <a:cxn ang="0">
                  <a:pos x="connsiteX31075" y="connsiteY31075"/>
                </a:cxn>
                <a:cxn ang="0">
                  <a:pos x="connsiteX31076" y="connsiteY31076"/>
                </a:cxn>
                <a:cxn ang="0">
                  <a:pos x="connsiteX31077" y="connsiteY31077"/>
                </a:cxn>
                <a:cxn ang="0">
                  <a:pos x="connsiteX31078" y="connsiteY31078"/>
                </a:cxn>
                <a:cxn ang="0">
                  <a:pos x="connsiteX31079" y="connsiteY31079"/>
                </a:cxn>
                <a:cxn ang="0">
                  <a:pos x="connsiteX31080" y="connsiteY31080"/>
                </a:cxn>
                <a:cxn ang="0">
                  <a:pos x="connsiteX31081" y="connsiteY31081"/>
                </a:cxn>
                <a:cxn ang="0">
                  <a:pos x="connsiteX31082" y="connsiteY31082"/>
                </a:cxn>
                <a:cxn ang="0">
                  <a:pos x="connsiteX31083" y="connsiteY31083"/>
                </a:cxn>
                <a:cxn ang="0">
                  <a:pos x="connsiteX31084" y="connsiteY31084"/>
                </a:cxn>
                <a:cxn ang="0">
                  <a:pos x="connsiteX31085" y="connsiteY31085"/>
                </a:cxn>
                <a:cxn ang="0">
                  <a:pos x="connsiteX31086" y="connsiteY31086"/>
                </a:cxn>
                <a:cxn ang="0">
                  <a:pos x="connsiteX31087" y="connsiteY31087"/>
                </a:cxn>
                <a:cxn ang="0">
                  <a:pos x="connsiteX31088" y="connsiteY31088"/>
                </a:cxn>
                <a:cxn ang="0">
                  <a:pos x="connsiteX31089" y="connsiteY31089"/>
                </a:cxn>
                <a:cxn ang="0">
                  <a:pos x="connsiteX31090" y="connsiteY31090"/>
                </a:cxn>
                <a:cxn ang="0">
                  <a:pos x="connsiteX31091" y="connsiteY31091"/>
                </a:cxn>
                <a:cxn ang="0">
                  <a:pos x="connsiteX31092" y="connsiteY31092"/>
                </a:cxn>
                <a:cxn ang="0">
                  <a:pos x="connsiteX31093" y="connsiteY31093"/>
                </a:cxn>
                <a:cxn ang="0">
                  <a:pos x="connsiteX31094" y="connsiteY31094"/>
                </a:cxn>
                <a:cxn ang="0">
                  <a:pos x="connsiteX31095" y="connsiteY31095"/>
                </a:cxn>
                <a:cxn ang="0">
                  <a:pos x="connsiteX31096" y="connsiteY31096"/>
                </a:cxn>
                <a:cxn ang="0">
                  <a:pos x="connsiteX31097" y="connsiteY31097"/>
                </a:cxn>
                <a:cxn ang="0">
                  <a:pos x="connsiteX31098" y="connsiteY31098"/>
                </a:cxn>
                <a:cxn ang="0">
                  <a:pos x="connsiteX31099" y="connsiteY31099"/>
                </a:cxn>
                <a:cxn ang="0">
                  <a:pos x="connsiteX31100" y="connsiteY31100"/>
                </a:cxn>
                <a:cxn ang="0">
                  <a:pos x="connsiteX31101" y="connsiteY31101"/>
                </a:cxn>
                <a:cxn ang="0">
                  <a:pos x="connsiteX31102" y="connsiteY31102"/>
                </a:cxn>
                <a:cxn ang="0">
                  <a:pos x="connsiteX31103" y="connsiteY31103"/>
                </a:cxn>
                <a:cxn ang="0">
                  <a:pos x="connsiteX31104" y="connsiteY31104"/>
                </a:cxn>
                <a:cxn ang="0">
                  <a:pos x="connsiteX31105" y="connsiteY31105"/>
                </a:cxn>
                <a:cxn ang="0">
                  <a:pos x="connsiteX31106" y="connsiteY31106"/>
                </a:cxn>
                <a:cxn ang="0">
                  <a:pos x="connsiteX31107" y="connsiteY31107"/>
                </a:cxn>
                <a:cxn ang="0">
                  <a:pos x="connsiteX31108" y="connsiteY31108"/>
                </a:cxn>
                <a:cxn ang="0">
                  <a:pos x="connsiteX31109" y="connsiteY31109"/>
                </a:cxn>
                <a:cxn ang="0">
                  <a:pos x="connsiteX31110" y="connsiteY31110"/>
                </a:cxn>
                <a:cxn ang="0">
                  <a:pos x="connsiteX31111" y="connsiteY31111"/>
                </a:cxn>
                <a:cxn ang="0">
                  <a:pos x="connsiteX31112" y="connsiteY31112"/>
                </a:cxn>
                <a:cxn ang="0">
                  <a:pos x="connsiteX31113" y="connsiteY31113"/>
                </a:cxn>
                <a:cxn ang="0">
                  <a:pos x="connsiteX31114" y="connsiteY31114"/>
                </a:cxn>
                <a:cxn ang="0">
                  <a:pos x="connsiteX31115" y="connsiteY31115"/>
                </a:cxn>
                <a:cxn ang="0">
                  <a:pos x="connsiteX31116" y="connsiteY31116"/>
                </a:cxn>
                <a:cxn ang="0">
                  <a:pos x="connsiteX31117" y="connsiteY31117"/>
                </a:cxn>
                <a:cxn ang="0">
                  <a:pos x="connsiteX31118" y="connsiteY31118"/>
                </a:cxn>
                <a:cxn ang="0">
                  <a:pos x="connsiteX31119" y="connsiteY31119"/>
                </a:cxn>
                <a:cxn ang="0">
                  <a:pos x="connsiteX31120" y="connsiteY31120"/>
                </a:cxn>
                <a:cxn ang="0">
                  <a:pos x="connsiteX31121" y="connsiteY31121"/>
                </a:cxn>
                <a:cxn ang="0">
                  <a:pos x="connsiteX31122" y="connsiteY31122"/>
                </a:cxn>
                <a:cxn ang="0">
                  <a:pos x="connsiteX31123" y="connsiteY31123"/>
                </a:cxn>
                <a:cxn ang="0">
                  <a:pos x="connsiteX31124" y="connsiteY31124"/>
                </a:cxn>
                <a:cxn ang="0">
                  <a:pos x="connsiteX31125" y="connsiteY31125"/>
                </a:cxn>
                <a:cxn ang="0">
                  <a:pos x="connsiteX31126" y="connsiteY31126"/>
                </a:cxn>
                <a:cxn ang="0">
                  <a:pos x="connsiteX31127" y="connsiteY31127"/>
                </a:cxn>
                <a:cxn ang="0">
                  <a:pos x="connsiteX31128" y="connsiteY31128"/>
                </a:cxn>
                <a:cxn ang="0">
                  <a:pos x="connsiteX31129" y="connsiteY31129"/>
                </a:cxn>
                <a:cxn ang="0">
                  <a:pos x="connsiteX31130" y="connsiteY31130"/>
                </a:cxn>
                <a:cxn ang="0">
                  <a:pos x="connsiteX31131" y="connsiteY31131"/>
                </a:cxn>
                <a:cxn ang="0">
                  <a:pos x="connsiteX31132" y="connsiteY31132"/>
                </a:cxn>
                <a:cxn ang="0">
                  <a:pos x="connsiteX31133" y="connsiteY31133"/>
                </a:cxn>
                <a:cxn ang="0">
                  <a:pos x="connsiteX31134" y="connsiteY31134"/>
                </a:cxn>
                <a:cxn ang="0">
                  <a:pos x="connsiteX31135" y="connsiteY31135"/>
                </a:cxn>
                <a:cxn ang="0">
                  <a:pos x="connsiteX31136" y="connsiteY31136"/>
                </a:cxn>
                <a:cxn ang="0">
                  <a:pos x="connsiteX31137" y="connsiteY31137"/>
                </a:cxn>
                <a:cxn ang="0">
                  <a:pos x="connsiteX31138" y="connsiteY31138"/>
                </a:cxn>
                <a:cxn ang="0">
                  <a:pos x="connsiteX31139" y="connsiteY31139"/>
                </a:cxn>
                <a:cxn ang="0">
                  <a:pos x="connsiteX31140" y="connsiteY31140"/>
                </a:cxn>
                <a:cxn ang="0">
                  <a:pos x="connsiteX31141" y="connsiteY31141"/>
                </a:cxn>
                <a:cxn ang="0">
                  <a:pos x="connsiteX31142" y="connsiteY31142"/>
                </a:cxn>
                <a:cxn ang="0">
                  <a:pos x="connsiteX31143" y="connsiteY31143"/>
                </a:cxn>
                <a:cxn ang="0">
                  <a:pos x="connsiteX31144" y="connsiteY31144"/>
                </a:cxn>
                <a:cxn ang="0">
                  <a:pos x="connsiteX31145" y="connsiteY31145"/>
                </a:cxn>
                <a:cxn ang="0">
                  <a:pos x="connsiteX31146" y="connsiteY31146"/>
                </a:cxn>
                <a:cxn ang="0">
                  <a:pos x="connsiteX31147" y="connsiteY31147"/>
                </a:cxn>
                <a:cxn ang="0">
                  <a:pos x="connsiteX31148" y="connsiteY31148"/>
                </a:cxn>
                <a:cxn ang="0">
                  <a:pos x="connsiteX31149" y="connsiteY31149"/>
                </a:cxn>
                <a:cxn ang="0">
                  <a:pos x="connsiteX31150" y="connsiteY31150"/>
                </a:cxn>
                <a:cxn ang="0">
                  <a:pos x="connsiteX31151" y="connsiteY31151"/>
                </a:cxn>
                <a:cxn ang="0">
                  <a:pos x="connsiteX31152" y="connsiteY31152"/>
                </a:cxn>
                <a:cxn ang="0">
                  <a:pos x="connsiteX31153" y="connsiteY31153"/>
                </a:cxn>
                <a:cxn ang="0">
                  <a:pos x="connsiteX31154" y="connsiteY31154"/>
                </a:cxn>
                <a:cxn ang="0">
                  <a:pos x="connsiteX31155" y="connsiteY31155"/>
                </a:cxn>
                <a:cxn ang="0">
                  <a:pos x="connsiteX31156" y="connsiteY31156"/>
                </a:cxn>
                <a:cxn ang="0">
                  <a:pos x="connsiteX31157" y="connsiteY31157"/>
                </a:cxn>
                <a:cxn ang="0">
                  <a:pos x="connsiteX31158" y="connsiteY31158"/>
                </a:cxn>
                <a:cxn ang="0">
                  <a:pos x="connsiteX31159" y="connsiteY31159"/>
                </a:cxn>
                <a:cxn ang="0">
                  <a:pos x="connsiteX31160" y="connsiteY31160"/>
                </a:cxn>
                <a:cxn ang="0">
                  <a:pos x="connsiteX31161" y="connsiteY31161"/>
                </a:cxn>
                <a:cxn ang="0">
                  <a:pos x="connsiteX31162" y="connsiteY31162"/>
                </a:cxn>
                <a:cxn ang="0">
                  <a:pos x="connsiteX31163" y="connsiteY31163"/>
                </a:cxn>
                <a:cxn ang="0">
                  <a:pos x="connsiteX31164" y="connsiteY31164"/>
                </a:cxn>
                <a:cxn ang="0">
                  <a:pos x="connsiteX31165" y="connsiteY31165"/>
                </a:cxn>
                <a:cxn ang="0">
                  <a:pos x="connsiteX31166" y="connsiteY31166"/>
                </a:cxn>
                <a:cxn ang="0">
                  <a:pos x="connsiteX31167" y="connsiteY31167"/>
                </a:cxn>
                <a:cxn ang="0">
                  <a:pos x="connsiteX31168" y="connsiteY31168"/>
                </a:cxn>
                <a:cxn ang="0">
                  <a:pos x="connsiteX31169" y="connsiteY31169"/>
                </a:cxn>
                <a:cxn ang="0">
                  <a:pos x="connsiteX31170" y="connsiteY31170"/>
                </a:cxn>
                <a:cxn ang="0">
                  <a:pos x="connsiteX31171" y="connsiteY31171"/>
                </a:cxn>
                <a:cxn ang="0">
                  <a:pos x="connsiteX31172" y="connsiteY31172"/>
                </a:cxn>
                <a:cxn ang="0">
                  <a:pos x="connsiteX31173" y="connsiteY31173"/>
                </a:cxn>
                <a:cxn ang="0">
                  <a:pos x="connsiteX31174" y="connsiteY31174"/>
                </a:cxn>
                <a:cxn ang="0">
                  <a:pos x="connsiteX31175" y="connsiteY31175"/>
                </a:cxn>
                <a:cxn ang="0">
                  <a:pos x="connsiteX31176" y="connsiteY31176"/>
                </a:cxn>
                <a:cxn ang="0">
                  <a:pos x="connsiteX31177" y="connsiteY31177"/>
                </a:cxn>
                <a:cxn ang="0">
                  <a:pos x="connsiteX31178" y="connsiteY31178"/>
                </a:cxn>
                <a:cxn ang="0">
                  <a:pos x="connsiteX31179" y="connsiteY31179"/>
                </a:cxn>
                <a:cxn ang="0">
                  <a:pos x="connsiteX31180" y="connsiteY31180"/>
                </a:cxn>
                <a:cxn ang="0">
                  <a:pos x="connsiteX31181" y="connsiteY31181"/>
                </a:cxn>
                <a:cxn ang="0">
                  <a:pos x="connsiteX31182" y="connsiteY31182"/>
                </a:cxn>
                <a:cxn ang="0">
                  <a:pos x="connsiteX31183" y="connsiteY31183"/>
                </a:cxn>
                <a:cxn ang="0">
                  <a:pos x="connsiteX31184" y="connsiteY31184"/>
                </a:cxn>
                <a:cxn ang="0">
                  <a:pos x="connsiteX31185" y="connsiteY31185"/>
                </a:cxn>
                <a:cxn ang="0">
                  <a:pos x="connsiteX31186" y="connsiteY31186"/>
                </a:cxn>
                <a:cxn ang="0">
                  <a:pos x="connsiteX31187" y="connsiteY31187"/>
                </a:cxn>
                <a:cxn ang="0">
                  <a:pos x="connsiteX31188" y="connsiteY31188"/>
                </a:cxn>
                <a:cxn ang="0">
                  <a:pos x="connsiteX31189" y="connsiteY31189"/>
                </a:cxn>
                <a:cxn ang="0">
                  <a:pos x="connsiteX31190" y="connsiteY31190"/>
                </a:cxn>
                <a:cxn ang="0">
                  <a:pos x="connsiteX31191" y="connsiteY31191"/>
                </a:cxn>
                <a:cxn ang="0">
                  <a:pos x="connsiteX31192" y="connsiteY31192"/>
                </a:cxn>
                <a:cxn ang="0">
                  <a:pos x="connsiteX31193" y="connsiteY31193"/>
                </a:cxn>
                <a:cxn ang="0">
                  <a:pos x="connsiteX31194" y="connsiteY31194"/>
                </a:cxn>
                <a:cxn ang="0">
                  <a:pos x="connsiteX31195" y="connsiteY31195"/>
                </a:cxn>
                <a:cxn ang="0">
                  <a:pos x="connsiteX31196" y="connsiteY31196"/>
                </a:cxn>
                <a:cxn ang="0">
                  <a:pos x="connsiteX31197" y="connsiteY31197"/>
                </a:cxn>
                <a:cxn ang="0">
                  <a:pos x="connsiteX31198" y="connsiteY31198"/>
                </a:cxn>
                <a:cxn ang="0">
                  <a:pos x="connsiteX31199" y="connsiteY31199"/>
                </a:cxn>
                <a:cxn ang="0">
                  <a:pos x="connsiteX31200" y="connsiteY31200"/>
                </a:cxn>
                <a:cxn ang="0">
                  <a:pos x="connsiteX31201" y="connsiteY31201"/>
                </a:cxn>
                <a:cxn ang="0">
                  <a:pos x="connsiteX31202" y="connsiteY31202"/>
                </a:cxn>
                <a:cxn ang="0">
                  <a:pos x="connsiteX31203" y="connsiteY31203"/>
                </a:cxn>
                <a:cxn ang="0">
                  <a:pos x="connsiteX31204" y="connsiteY31204"/>
                </a:cxn>
                <a:cxn ang="0">
                  <a:pos x="connsiteX31205" y="connsiteY31205"/>
                </a:cxn>
                <a:cxn ang="0">
                  <a:pos x="connsiteX31206" y="connsiteY31206"/>
                </a:cxn>
                <a:cxn ang="0">
                  <a:pos x="connsiteX31207" y="connsiteY31207"/>
                </a:cxn>
                <a:cxn ang="0">
                  <a:pos x="connsiteX31208" y="connsiteY31208"/>
                </a:cxn>
                <a:cxn ang="0">
                  <a:pos x="connsiteX31209" y="connsiteY31209"/>
                </a:cxn>
                <a:cxn ang="0">
                  <a:pos x="connsiteX31210" y="connsiteY31210"/>
                </a:cxn>
                <a:cxn ang="0">
                  <a:pos x="connsiteX31211" y="connsiteY31211"/>
                </a:cxn>
                <a:cxn ang="0">
                  <a:pos x="connsiteX31212" y="connsiteY31212"/>
                </a:cxn>
                <a:cxn ang="0">
                  <a:pos x="connsiteX31213" y="connsiteY31213"/>
                </a:cxn>
                <a:cxn ang="0">
                  <a:pos x="connsiteX31214" y="connsiteY31214"/>
                </a:cxn>
                <a:cxn ang="0">
                  <a:pos x="connsiteX31215" y="connsiteY31215"/>
                </a:cxn>
                <a:cxn ang="0">
                  <a:pos x="connsiteX31216" y="connsiteY31216"/>
                </a:cxn>
                <a:cxn ang="0">
                  <a:pos x="connsiteX31217" y="connsiteY31217"/>
                </a:cxn>
                <a:cxn ang="0">
                  <a:pos x="connsiteX31218" y="connsiteY31218"/>
                </a:cxn>
                <a:cxn ang="0">
                  <a:pos x="connsiteX31219" y="connsiteY31219"/>
                </a:cxn>
                <a:cxn ang="0">
                  <a:pos x="connsiteX31220" y="connsiteY31220"/>
                </a:cxn>
                <a:cxn ang="0">
                  <a:pos x="connsiteX31221" y="connsiteY31221"/>
                </a:cxn>
                <a:cxn ang="0">
                  <a:pos x="connsiteX31222" y="connsiteY31222"/>
                </a:cxn>
                <a:cxn ang="0">
                  <a:pos x="connsiteX31223" y="connsiteY31223"/>
                </a:cxn>
                <a:cxn ang="0">
                  <a:pos x="connsiteX31224" y="connsiteY31224"/>
                </a:cxn>
                <a:cxn ang="0">
                  <a:pos x="connsiteX31225" y="connsiteY31225"/>
                </a:cxn>
                <a:cxn ang="0">
                  <a:pos x="connsiteX31226" y="connsiteY31226"/>
                </a:cxn>
                <a:cxn ang="0">
                  <a:pos x="connsiteX31227" y="connsiteY31227"/>
                </a:cxn>
                <a:cxn ang="0">
                  <a:pos x="connsiteX31228" y="connsiteY31228"/>
                </a:cxn>
                <a:cxn ang="0">
                  <a:pos x="connsiteX31229" y="connsiteY31229"/>
                </a:cxn>
                <a:cxn ang="0">
                  <a:pos x="connsiteX31230" y="connsiteY31230"/>
                </a:cxn>
                <a:cxn ang="0">
                  <a:pos x="connsiteX31231" y="connsiteY31231"/>
                </a:cxn>
                <a:cxn ang="0">
                  <a:pos x="connsiteX31232" y="connsiteY31232"/>
                </a:cxn>
                <a:cxn ang="0">
                  <a:pos x="connsiteX31233" y="connsiteY31233"/>
                </a:cxn>
                <a:cxn ang="0">
                  <a:pos x="connsiteX31234" y="connsiteY31234"/>
                </a:cxn>
                <a:cxn ang="0">
                  <a:pos x="connsiteX31235" y="connsiteY31235"/>
                </a:cxn>
                <a:cxn ang="0">
                  <a:pos x="connsiteX31236" y="connsiteY31236"/>
                </a:cxn>
                <a:cxn ang="0">
                  <a:pos x="connsiteX31237" y="connsiteY31237"/>
                </a:cxn>
                <a:cxn ang="0">
                  <a:pos x="connsiteX31238" y="connsiteY31238"/>
                </a:cxn>
                <a:cxn ang="0">
                  <a:pos x="connsiteX31239" y="connsiteY31239"/>
                </a:cxn>
                <a:cxn ang="0">
                  <a:pos x="connsiteX31240" y="connsiteY31240"/>
                </a:cxn>
                <a:cxn ang="0">
                  <a:pos x="connsiteX31241" y="connsiteY31241"/>
                </a:cxn>
                <a:cxn ang="0">
                  <a:pos x="connsiteX31242" y="connsiteY31242"/>
                </a:cxn>
                <a:cxn ang="0">
                  <a:pos x="connsiteX31243" y="connsiteY31243"/>
                </a:cxn>
                <a:cxn ang="0">
                  <a:pos x="connsiteX31244" y="connsiteY31244"/>
                </a:cxn>
                <a:cxn ang="0">
                  <a:pos x="connsiteX31245" y="connsiteY31245"/>
                </a:cxn>
                <a:cxn ang="0">
                  <a:pos x="connsiteX31246" y="connsiteY31246"/>
                </a:cxn>
                <a:cxn ang="0">
                  <a:pos x="connsiteX31247" y="connsiteY31247"/>
                </a:cxn>
                <a:cxn ang="0">
                  <a:pos x="connsiteX31248" y="connsiteY31248"/>
                </a:cxn>
                <a:cxn ang="0">
                  <a:pos x="connsiteX31249" y="connsiteY31249"/>
                </a:cxn>
                <a:cxn ang="0">
                  <a:pos x="connsiteX31250" y="connsiteY31250"/>
                </a:cxn>
                <a:cxn ang="0">
                  <a:pos x="connsiteX31251" y="connsiteY31251"/>
                </a:cxn>
                <a:cxn ang="0">
                  <a:pos x="connsiteX31252" y="connsiteY31252"/>
                </a:cxn>
                <a:cxn ang="0">
                  <a:pos x="connsiteX31253" y="connsiteY31253"/>
                </a:cxn>
                <a:cxn ang="0">
                  <a:pos x="connsiteX31254" y="connsiteY31254"/>
                </a:cxn>
                <a:cxn ang="0">
                  <a:pos x="connsiteX31255" y="connsiteY31255"/>
                </a:cxn>
                <a:cxn ang="0">
                  <a:pos x="connsiteX31256" y="connsiteY31256"/>
                </a:cxn>
                <a:cxn ang="0">
                  <a:pos x="connsiteX31257" y="connsiteY31257"/>
                </a:cxn>
                <a:cxn ang="0">
                  <a:pos x="connsiteX31258" y="connsiteY31258"/>
                </a:cxn>
                <a:cxn ang="0">
                  <a:pos x="connsiteX31259" y="connsiteY31259"/>
                </a:cxn>
                <a:cxn ang="0">
                  <a:pos x="connsiteX31260" y="connsiteY31260"/>
                </a:cxn>
                <a:cxn ang="0">
                  <a:pos x="connsiteX31261" y="connsiteY31261"/>
                </a:cxn>
                <a:cxn ang="0">
                  <a:pos x="connsiteX31262" y="connsiteY31262"/>
                </a:cxn>
                <a:cxn ang="0">
                  <a:pos x="connsiteX31263" y="connsiteY31263"/>
                </a:cxn>
                <a:cxn ang="0">
                  <a:pos x="connsiteX31264" y="connsiteY31264"/>
                </a:cxn>
                <a:cxn ang="0">
                  <a:pos x="connsiteX31265" y="connsiteY31265"/>
                </a:cxn>
                <a:cxn ang="0">
                  <a:pos x="connsiteX31266" y="connsiteY31266"/>
                </a:cxn>
                <a:cxn ang="0">
                  <a:pos x="connsiteX31267" y="connsiteY31267"/>
                </a:cxn>
                <a:cxn ang="0">
                  <a:pos x="connsiteX31268" y="connsiteY31268"/>
                </a:cxn>
                <a:cxn ang="0">
                  <a:pos x="connsiteX31269" y="connsiteY31269"/>
                </a:cxn>
                <a:cxn ang="0">
                  <a:pos x="connsiteX31270" y="connsiteY31270"/>
                </a:cxn>
                <a:cxn ang="0">
                  <a:pos x="connsiteX31271" y="connsiteY31271"/>
                </a:cxn>
                <a:cxn ang="0">
                  <a:pos x="connsiteX31272" y="connsiteY31272"/>
                </a:cxn>
                <a:cxn ang="0">
                  <a:pos x="connsiteX31273" y="connsiteY31273"/>
                </a:cxn>
                <a:cxn ang="0">
                  <a:pos x="connsiteX31274" y="connsiteY31274"/>
                </a:cxn>
                <a:cxn ang="0">
                  <a:pos x="connsiteX31275" y="connsiteY31275"/>
                </a:cxn>
                <a:cxn ang="0">
                  <a:pos x="connsiteX31276" y="connsiteY31276"/>
                </a:cxn>
                <a:cxn ang="0">
                  <a:pos x="connsiteX31277" y="connsiteY31277"/>
                </a:cxn>
                <a:cxn ang="0">
                  <a:pos x="connsiteX31278" y="connsiteY31278"/>
                </a:cxn>
                <a:cxn ang="0">
                  <a:pos x="connsiteX31279" y="connsiteY31279"/>
                </a:cxn>
                <a:cxn ang="0">
                  <a:pos x="connsiteX31280" y="connsiteY31280"/>
                </a:cxn>
                <a:cxn ang="0">
                  <a:pos x="connsiteX31281" y="connsiteY31281"/>
                </a:cxn>
                <a:cxn ang="0">
                  <a:pos x="connsiteX31282" y="connsiteY31282"/>
                </a:cxn>
                <a:cxn ang="0">
                  <a:pos x="connsiteX31283" y="connsiteY31283"/>
                </a:cxn>
                <a:cxn ang="0">
                  <a:pos x="connsiteX31284" y="connsiteY31284"/>
                </a:cxn>
                <a:cxn ang="0">
                  <a:pos x="connsiteX31285" y="connsiteY31285"/>
                </a:cxn>
                <a:cxn ang="0">
                  <a:pos x="connsiteX31286" y="connsiteY31286"/>
                </a:cxn>
                <a:cxn ang="0">
                  <a:pos x="connsiteX31287" y="connsiteY31287"/>
                </a:cxn>
                <a:cxn ang="0">
                  <a:pos x="connsiteX31288" y="connsiteY31288"/>
                </a:cxn>
                <a:cxn ang="0">
                  <a:pos x="connsiteX31289" y="connsiteY31289"/>
                </a:cxn>
                <a:cxn ang="0">
                  <a:pos x="connsiteX31290" y="connsiteY31290"/>
                </a:cxn>
                <a:cxn ang="0">
                  <a:pos x="connsiteX31291" y="connsiteY31291"/>
                </a:cxn>
                <a:cxn ang="0">
                  <a:pos x="connsiteX31292" y="connsiteY31292"/>
                </a:cxn>
                <a:cxn ang="0">
                  <a:pos x="connsiteX31293" y="connsiteY31293"/>
                </a:cxn>
                <a:cxn ang="0">
                  <a:pos x="connsiteX31294" y="connsiteY31294"/>
                </a:cxn>
                <a:cxn ang="0">
                  <a:pos x="connsiteX31295" y="connsiteY31295"/>
                </a:cxn>
                <a:cxn ang="0">
                  <a:pos x="connsiteX31296" y="connsiteY31296"/>
                </a:cxn>
                <a:cxn ang="0">
                  <a:pos x="connsiteX31297" y="connsiteY31297"/>
                </a:cxn>
                <a:cxn ang="0">
                  <a:pos x="connsiteX31298" y="connsiteY31298"/>
                </a:cxn>
                <a:cxn ang="0">
                  <a:pos x="connsiteX31299" y="connsiteY31299"/>
                </a:cxn>
                <a:cxn ang="0">
                  <a:pos x="connsiteX31300" y="connsiteY31300"/>
                </a:cxn>
                <a:cxn ang="0">
                  <a:pos x="connsiteX31301" y="connsiteY31301"/>
                </a:cxn>
                <a:cxn ang="0">
                  <a:pos x="connsiteX31302" y="connsiteY31302"/>
                </a:cxn>
                <a:cxn ang="0">
                  <a:pos x="connsiteX31303" y="connsiteY31303"/>
                </a:cxn>
                <a:cxn ang="0">
                  <a:pos x="connsiteX31304" y="connsiteY31304"/>
                </a:cxn>
                <a:cxn ang="0">
                  <a:pos x="connsiteX31305" y="connsiteY31305"/>
                </a:cxn>
                <a:cxn ang="0">
                  <a:pos x="connsiteX31306" y="connsiteY31306"/>
                </a:cxn>
                <a:cxn ang="0">
                  <a:pos x="connsiteX31307" y="connsiteY31307"/>
                </a:cxn>
                <a:cxn ang="0">
                  <a:pos x="connsiteX31308" y="connsiteY31308"/>
                </a:cxn>
                <a:cxn ang="0">
                  <a:pos x="connsiteX31309" y="connsiteY31309"/>
                </a:cxn>
                <a:cxn ang="0">
                  <a:pos x="connsiteX31310" y="connsiteY31310"/>
                </a:cxn>
                <a:cxn ang="0">
                  <a:pos x="connsiteX31311" y="connsiteY31311"/>
                </a:cxn>
                <a:cxn ang="0">
                  <a:pos x="connsiteX31312" y="connsiteY31312"/>
                </a:cxn>
                <a:cxn ang="0">
                  <a:pos x="connsiteX31313" y="connsiteY31313"/>
                </a:cxn>
                <a:cxn ang="0">
                  <a:pos x="connsiteX31314" y="connsiteY31314"/>
                </a:cxn>
                <a:cxn ang="0">
                  <a:pos x="connsiteX31315" y="connsiteY31315"/>
                </a:cxn>
                <a:cxn ang="0">
                  <a:pos x="connsiteX31316" y="connsiteY31316"/>
                </a:cxn>
                <a:cxn ang="0">
                  <a:pos x="connsiteX31317" y="connsiteY31317"/>
                </a:cxn>
                <a:cxn ang="0">
                  <a:pos x="connsiteX31318" y="connsiteY31318"/>
                </a:cxn>
                <a:cxn ang="0">
                  <a:pos x="connsiteX31319" y="connsiteY31319"/>
                </a:cxn>
                <a:cxn ang="0">
                  <a:pos x="connsiteX31320" y="connsiteY31320"/>
                </a:cxn>
                <a:cxn ang="0">
                  <a:pos x="connsiteX31321" y="connsiteY31321"/>
                </a:cxn>
                <a:cxn ang="0">
                  <a:pos x="connsiteX31322" y="connsiteY31322"/>
                </a:cxn>
                <a:cxn ang="0">
                  <a:pos x="connsiteX31323" y="connsiteY31323"/>
                </a:cxn>
                <a:cxn ang="0">
                  <a:pos x="connsiteX31324" y="connsiteY31324"/>
                </a:cxn>
                <a:cxn ang="0">
                  <a:pos x="connsiteX31325" y="connsiteY31325"/>
                </a:cxn>
                <a:cxn ang="0">
                  <a:pos x="connsiteX31326" y="connsiteY31326"/>
                </a:cxn>
                <a:cxn ang="0">
                  <a:pos x="connsiteX31327" y="connsiteY31327"/>
                </a:cxn>
                <a:cxn ang="0">
                  <a:pos x="connsiteX31328" y="connsiteY31328"/>
                </a:cxn>
                <a:cxn ang="0">
                  <a:pos x="connsiteX31329" y="connsiteY31329"/>
                </a:cxn>
                <a:cxn ang="0">
                  <a:pos x="connsiteX31330" y="connsiteY31330"/>
                </a:cxn>
                <a:cxn ang="0">
                  <a:pos x="connsiteX31331" y="connsiteY31331"/>
                </a:cxn>
                <a:cxn ang="0">
                  <a:pos x="connsiteX31332" y="connsiteY31332"/>
                </a:cxn>
                <a:cxn ang="0">
                  <a:pos x="connsiteX31333" y="connsiteY31333"/>
                </a:cxn>
                <a:cxn ang="0">
                  <a:pos x="connsiteX31334" y="connsiteY31334"/>
                </a:cxn>
                <a:cxn ang="0">
                  <a:pos x="connsiteX31335" y="connsiteY31335"/>
                </a:cxn>
                <a:cxn ang="0">
                  <a:pos x="connsiteX31336" y="connsiteY31336"/>
                </a:cxn>
                <a:cxn ang="0">
                  <a:pos x="connsiteX31337" y="connsiteY31337"/>
                </a:cxn>
                <a:cxn ang="0">
                  <a:pos x="connsiteX31338" y="connsiteY31338"/>
                </a:cxn>
                <a:cxn ang="0">
                  <a:pos x="connsiteX31339" y="connsiteY31339"/>
                </a:cxn>
                <a:cxn ang="0">
                  <a:pos x="connsiteX31340" y="connsiteY31340"/>
                </a:cxn>
                <a:cxn ang="0">
                  <a:pos x="connsiteX31341" y="connsiteY31341"/>
                </a:cxn>
                <a:cxn ang="0">
                  <a:pos x="connsiteX31342" y="connsiteY31342"/>
                </a:cxn>
                <a:cxn ang="0">
                  <a:pos x="connsiteX31343" y="connsiteY31343"/>
                </a:cxn>
                <a:cxn ang="0">
                  <a:pos x="connsiteX31344" y="connsiteY31344"/>
                </a:cxn>
                <a:cxn ang="0">
                  <a:pos x="connsiteX31345" y="connsiteY31345"/>
                </a:cxn>
                <a:cxn ang="0">
                  <a:pos x="connsiteX31346" y="connsiteY31346"/>
                </a:cxn>
                <a:cxn ang="0">
                  <a:pos x="connsiteX31347" y="connsiteY31347"/>
                </a:cxn>
                <a:cxn ang="0">
                  <a:pos x="connsiteX31348" y="connsiteY31348"/>
                </a:cxn>
                <a:cxn ang="0">
                  <a:pos x="connsiteX31349" y="connsiteY31349"/>
                </a:cxn>
                <a:cxn ang="0">
                  <a:pos x="connsiteX31350" y="connsiteY31350"/>
                </a:cxn>
                <a:cxn ang="0">
                  <a:pos x="connsiteX31351" y="connsiteY31351"/>
                </a:cxn>
                <a:cxn ang="0">
                  <a:pos x="connsiteX31352" y="connsiteY31352"/>
                </a:cxn>
                <a:cxn ang="0">
                  <a:pos x="connsiteX31353" y="connsiteY31353"/>
                </a:cxn>
                <a:cxn ang="0">
                  <a:pos x="connsiteX31354" y="connsiteY31354"/>
                </a:cxn>
                <a:cxn ang="0">
                  <a:pos x="connsiteX31355" y="connsiteY31355"/>
                </a:cxn>
                <a:cxn ang="0">
                  <a:pos x="connsiteX31356" y="connsiteY31356"/>
                </a:cxn>
                <a:cxn ang="0">
                  <a:pos x="connsiteX31357" y="connsiteY31357"/>
                </a:cxn>
                <a:cxn ang="0">
                  <a:pos x="connsiteX31358" y="connsiteY31358"/>
                </a:cxn>
                <a:cxn ang="0">
                  <a:pos x="connsiteX31359" y="connsiteY31359"/>
                </a:cxn>
                <a:cxn ang="0">
                  <a:pos x="connsiteX31360" y="connsiteY31360"/>
                </a:cxn>
                <a:cxn ang="0">
                  <a:pos x="connsiteX31361" y="connsiteY31361"/>
                </a:cxn>
                <a:cxn ang="0">
                  <a:pos x="connsiteX31362" y="connsiteY31362"/>
                </a:cxn>
                <a:cxn ang="0">
                  <a:pos x="connsiteX31363" y="connsiteY31363"/>
                </a:cxn>
                <a:cxn ang="0">
                  <a:pos x="connsiteX31364" y="connsiteY31364"/>
                </a:cxn>
                <a:cxn ang="0">
                  <a:pos x="connsiteX31365" y="connsiteY31365"/>
                </a:cxn>
                <a:cxn ang="0">
                  <a:pos x="connsiteX31366" y="connsiteY31366"/>
                </a:cxn>
                <a:cxn ang="0">
                  <a:pos x="connsiteX31367" y="connsiteY31367"/>
                </a:cxn>
                <a:cxn ang="0">
                  <a:pos x="connsiteX31368" y="connsiteY31368"/>
                </a:cxn>
                <a:cxn ang="0">
                  <a:pos x="connsiteX31369" y="connsiteY31369"/>
                </a:cxn>
                <a:cxn ang="0">
                  <a:pos x="connsiteX31370" y="connsiteY31370"/>
                </a:cxn>
                <a:cxn ang="0">
                  <a:pos x="connsiteX31371" y="connsiteY31371"/>
                </a:cxn>
                <a:cxn ang="0">
                  <a:pos x="connsiteX31372" y="connsiteY31372"/>
                </a:cxn>
                <a:cxn ang="0">
                  <a:pos x="connsiteX31373" y="connsiteY31373"/>
                </a:cxn>
                <a:cxn ang="0">
                  <a:pos x="connsiteX31374" y="connsiteY31374"/>
                </a:cxn>
                <a:cxn ang="0">
                  <a:pos x="connsiteX31375" y="connsiteY31375"/>
                </a:cxn>
                <a:cxn ang="0">
                  <a:pos x="connsiteX31376" y="connsiteY31376"/>
                </a:cxn>
                <a:cxn ang="0">
                  <a:pos x="connsiteX31377" y="connsiteY31377"/>
                </a:cxn>
                <a:cxn ang="0">
                  <a:pos x="connsiteX31378" y="connsiteY31378"/>
                </a:cxn>
                <a:cxn ang="0">
                  <a:pos x="connsiteX31379" y="connsiteY31379"/>
                </a:cxn>
                <a:cxn ang="0">
                  <a:pos x="connsiteX31380" y="connsiteY31380"/>
                </a:cxn>
                <a:cxn ang="0">
                  <a:pos x="connsiteX31381" y="connsiteY31381"/>
                </a:cxn>
                <a:cxn ang="0">
                  <a:pos x="connsiteX31382" y="connsiteY31382"/>
                </a:cxn>
                <a:cxn ang="0">
                  <a:pos x="connsiteX31383" y="connsiteY31383"/>
                </a:cxn>
                <a:cxn ang="0">
                  <a:pos x="connsiteX31384" y="connsiteY31384"/>
                </a:cxn>
                <a:cxn ang="0">
                  <a:pos x="connsiteX31385" y="connsiteY31385"/>
                </a:cxn>
                <a:cxn ang="0">
                  <a:pos x="connsiteX31386" y="connsiteY31386"/>
                </a:cxn>
                <a:cxn ang="0">
                  <a:pos x="connsiteX31387" y="connsiteY31387"/>
                </a:cxn>
                <a:cxn ang="0">
                  <a:pos x="connsiteX31388" y="connsiteY31388"/>
                </a:cxn>
                <a:cxn ang="0">
                  <a:pos x="connsiteX31389" y="connsiteY31389"/>
                </a:cxn>
                <a:cxn ang="0">
                  <a:pos x="connsiteX31390" y="connsiteY31390"/>
                </a:cxn>
                <a:cxn ang="0">
                  <a:pos x="connsiteX31391" y="connsiteY31391"/>
                </a:cxn>
                <a:cxn ang="0">
                  <a:pos x="connsiteX31392" y="connsiteY31392"/>
                </a:cxn>
                <a:cxn ang="0">
                  <a:pos x="connsiteX31393" y="connsiteY31393"/>
                </a:cxn>
                <a:cxn ang="0">
                  <a:pos x="connsiteX31394" y="connsiteY31394"/>
                </a:cxn>
                <a:cxn ang="0">
                  <a:pos x="connsiteX31395" y="connsiteY31395"/>
                </a:cxn>
                <a:cxn ang="0">
                  <a:pos x="connsiteX31396" y="connsiteY31396"/>
                </a:cxn>
                <a:cxn ang="0">
                  <a:pos x="connsiteX31397" y="connsiteY31397"/>
                </a:cxn>
                <a:cxn ang="0">
                  <a:pos x="connsiteX31398" y="connsiteY31398"/>
                </a:cxn>
                <a:cxn ang="0">
                  <a:pos x="connsiteX31399" y="connsiteY31399"/>
                </a:cxn>
                <a:cxn ang="0">
                  <a:pos x="connsiteX31400" y="connsiteY31400"/>
                </a:cxn>
                <a:cxn ang="0">
                  <a:pos x="connsiteX31401" y="connsiteY31401"/>
                </a:cxn>
                <a:cxn ang="0">
                  <a:pos x="connsiteX31402" y="connsiteY31402"/>
                </a:cxn>
                <a:cxn ang="0">
                  <a:pos x="connsiteX31403" y="connsiteY31403"/>
                </a:cxn>
                <a:cxn ang="0">
                  <a:pos x="connsiteX31404" y="connsiteY31404"/>
                </a:cxn>
                <a:cxn ang="0">
                  <a:pos x="connsiteX31405" y="connsiteY31405"/>
                </a:cxn>
                <a:cxn ang="0">
                  <a:pos x="connsiteX31406" y="connsiteY31406"/>
                </a:cxn>
                <a:cxn ang="0">
                  <a:pos x="connsiteX31407" y="connsiteY31407"/>
                </a:cxn>
                <a:cxn ang="0">
                  <a:pos x="connsiteX31408" y="connsiteY31408"/>
                </a:cxn>
                <a:cxn ang="0">
                  <a:pos x="connsiteX31409" y="connsiteY31409"/>
                </a:cxn>
                <a:cxn ang="0">
                  <a:pos x="connsiteX31410" y="connsiteY31410"/>
                </a:cxn>
                <a:cxn ang="0">
                  <a:pos x="connsiteX31411" y="connsiteY31411"/>
                </a:cxn>
                <a:cxn ang="0">
                  <a:pos x="connsiteX31412" y="connsiteY31412"/>
                </a:cxn>
                <a:cxn ang="0">
                  <a:pos x="connsiteX31413" y="connsiteY31413"/>
                </a:cxn>
                <a:cxn ang="0">
                  <a:pos x="connsiteX31414" y="connsiteY31414"/>
                </a:cxn>
                <a:cxn ang="0">
                  <a:pos x="connsiteX31415" y="connsiteY31415"/>
                </a:cxn>
                <a:cxn ang="0">
                  <a:pos x="connsiteX31416" y="connsiteY31416"/>
                </a:cxn>
                <a:cxn ang="0">
                  <a:pos x="connsiteX31417" y="connsiteY31417"/>
                </a:cxn>
                <a:cxn ang="0">
                  <a:pos x="connsiteX31418" y="connsiteY31418"/>
                </a:cxn>
                <a:cxn ang="0">
                  <a:pos x="connsiteX31419" y="connsiteY31419"/>
                </a:cxn>
                <a:cxn ang="0">
                  <a:pos x="connsiteX31420" y="connsiteY31420"/>
                </a:cxn>
                <a:cxn ang="0">
                  <a:pos x="connsiteX31421" y="connsiteY31421"/>
                </a:cxn>
                <a:cxn ang="0">
                  <a:pos x="connsiteX31422" y="connsiteY31422"/>
                </a:cxn>
                <a:cxn ang="0">
                  <a:pos x="connsiteX31423" y="connsiteY31423"/>
                </a:cxn>
                <a:cxn ang="0">
                  <a:pos x="connsiteX31424" y="connsiteY31424"/>
                </a:cxn>
                <a:cxn ang="0">
                  <a:pos x="connsiteX31425" y="connsiteY31425"/>
                </a:cxn>
                <a:cxn ang="0">
                  <a:pos x="connsiteX31426" y="connsiteY31426"/>
                </a:cxn>
                <a:cxn ang="0">
                  <a:pos x="connsiteX31427" y="connsiteY31427"/>
                </a:cxn>
                <a:cxn ang="0">
                  <a:pos x="connsiteX31428" y="connsiteY31428"/>
                </a:cxn>
                <a:cxn ang="0">
                  <a:pos x="connsiteX31429" y="connsiteY31429"/>
                </a:cxn>
                <a:cxn ang="0">
                  <a:pos x="connsiteX31430" y="connsiteY31430"/>
                </a:cxn>
                <a:cxn ang="0">
                  <a:pos x="connsiteX31431" y="connsiteY31431"/>
                </a:cxn>
                <a:cxn ang="0">
                  <a:pos x="connsiteX31432" y="connsiteY31432"/>
                </a:cxn>
                <a:cxn ang="0">
                  <a:pos x="connsiteX31433" y="connsiteY31433"/>
                </a:cxn>
                <a:cxn ang="0">
                  <a:pos x="connsiteX31434" y="connsiteY31434"/>
                </a:cxn>
                <a:cxn ang="0">
                  <a:pos x="connsiteX31435" y="connsiteY31435"/>
                </a:cxn>
                <a:cxn ang="0">
                  <a:pos x="connsiteX31436" y="connsiteY31436"/>
                </a:cxn>
                <a:cxn ang="0">
                  <a:pos x="connsiteX31437" y="connsiteY31437"/>
                </a:cxn>
                <a:cxn ang="0">
                  <a:pos x="connsiteX31438" y="connsiteY31438"/>
                </a:cxn>
                <a:cxn ang="0">
                  <a:pos x="connsiteX31439" y="connsiteY31439"/>
                </a:cxn>
                <a:cxn ang="0">
                  <a:pos x="connsiteX31440" y="connsiteY31440"/>
                </a:cxn>
                <a:cxn ang="0">
                  <a:pos x="connsiteX31441" y="connsiteY31441"/>
                </a:cxn>
                <a:cxn ang="0">
                  <a:pos x="connsiteX31442" y="connsiteY31442"/>
                </a:cxn>
                <a:cxn ang="0">
                  <a:pos x="connsiteX31443" y="connsiteY31443"/>
                </a:cxn>
                <a:cxn ang="0">
                  <a:pos x="connsiteX31444" y="connsiteY31444"/>
                </a:cxn>
                <a:cxn ang="0">
                  <a:pos x="connsiteX31445" y="connsiteY31445"/>
                </a:cxn>
                <a:cxn ang="0">
                  <a:pos x="connsiteX31446" y="connsiteY31446"/>
                </a:cxn>
                <a:cxn ang="0">
                  <a:pos x="connsiteX31447" y="connsiteY31447"/>
                </a:cxn>
                <a:cxn ang="0">
                  <a:pos x="connsiteX31448" y="connsiteY31448"/>
                </a:cxn>
                <a:cxn ang="0">
                  <a:pos x="connsiteX31449" y="connsiteY31449"/>
                </a:cxn>
                <a:cxn ang="0">
                  <a:pos x="connsiteX31450" y="connsiteY31450"/>
                </a:cxn>
                <a:cxn ang="0">
                  <a:pos x="connsiteX31451" y="connsiteY31451"/>
                </a:cxn>
                <a:cxn ang="0">
                  <a:pos x="connsiteX31452" y="connsiteY31452"/>
                </a:cxn>
                <a:cxn ang="0">
                  <a:pos x="connsiteX31453" y="connsiteY31453"/>
                </a:cxn>
                <a:cxn ang="0">
                  <a:pos x="connsiteX31454" y="connsiteY31454"/>
                </a:cxn>
                <a:cxn ang="0">
                  <a:pos x="connsiteX31455" y="connsiteY31455"/>
                </a:cxn>
                <a:cxn ang="0">
                  <a:pos x="connsiteX31456" y="connsiteY31456"/>
                </a:cxn>
                <a:cxn ang="0">
                  <a:pos x="connsiteX31457" y="connsiteY31457"/>
                </a:cxn>
                <a:cxn ang="0">
                  <a:pos x="connsiteX31458" y="connsiteY31458"/>
                </a:cxn>
                <a:cxn ang="0">
                  <a:pos x="connsiteX31459" y="connsiteY31459"/>
                </a:cxn>
                <a:cxn ang="0">
                  <a:pos x="connsiteX31460" y="connsiteY31460"/>
                </a:cxn>
                <a:cxn ang="0">
                  <a:pos x="connsiteX31461" y="connsiteY31461"/>
                </a:cxn>
                <a:cxn ang="0">
                  <a:pos x="connsiteX31462" y="connsiteY31462"/>
                </a:cxn>
                <a:cxn ang="0">
                  <a:pos x="connsiteX31463" y="connsiteY31463"/>
                </a:cxn>
                <a:cxn ang="0">
                  <a:pos x="connsiteX31464" y="connsiteY31464"/>
                </a:cxn>
                <a:cxn ang="0">
                  <a:pos x="connsiteX31465" y="connsiteY31465"/>
                </a:cxn>
                <a:cxn ang="0">
                  <a:pos x="connsiteX31466" y="connsiteY31466"/>
                </a:cxn>
                <a:cxn ang="0">
                  <a:pos x="connsiteX31467" y="connsiteY31467"/>
                </a:cxn>
                <a:cxn ang="0">
                  <a:pos x="connsiteX31468" y="connsiteY31468"/>
                </a:cxn>
                <a:cxn ang="0">
                  <a:pos x="connsiteX31469" y="connsiteY31469"/>
                </a:cxn>
                <a:cxn ang="0">
                  <a:pos x="connsiteX31470" y="connsiteY31470"/>
                </a:cxn>
                <a:cxn ang="0">
                  <a:pos x="connsiteX31471" y="connsiteY31471"/>
                </a:cxn>
                <a:cxn ang="0">
                  <a:pos x="connsiteX31472" y="connsiteY31472"/>
                </a:cxn>
                <a:cxn ang="0">
                  <a:pos x="connsiteX31473" y="connsiteY31473"/>
                </a:cxn>
                <a:cxn ang="0">
                  <a:pos x="connsiteX31474" y="connsiteY31474"/>
                </a:cxn>
                <a:cxn ang="0">
                  <a:pos x="connsiteX31475" y="connsiteY31475"/>
                </a:cxn>
                <a:cxn ang="0">
                  <a:pos x="connsiteX31476" y="connsiteY31476"/>
                </a:cxn>
                <a:cxn ang="0">
                  <a:pos x="connsiteX31477" y="connsiteY31477"/>
                </a:cxn>
                <a:cxn ang="0">
                  <a:pos x="connsiteX31478" y="connsiteY31478"/>
                </a:cxn>
                <a:cxn ang="0">
                  <a:pos x="connsiteX31479" y="connsiteY31479"/>
                </a:cxn>
                <a:cxn ang="0">
                  <a:pos x="connsiteX31480" y="connsiteY31480"/>
                </a:cxn>
                <a:cxn ang="0">
                  <a:pos x="connsiteX31481" y="connsiteY31481"/>
                </a:cxn>
                <a:cxn ang="0">
                  <a:pos x="connsiteX31482" y="connsiteY31482"/>
                </a:cxn>
                <a:cxn ang="0">
                  <a:pos x="connsiteX31483" y="connsiteY31483"/>
                </a:cxn>
                <a:cxn ang="0">
                  <a:pos x="connsiteX31484" y="connsiteY31484"/>
                </a:cxn>
                <a:cxn ang="0">
                  <a:pos x="connsiteX31485" y="connsiteY31485"/>
                </a:cxn>
                <a:cxn ang="0">
                  <a:pos x="connsiteX31486" y="connsiteY31486"/>
                </a:cxn>
                <a:cxn ang="0">
                  <a:pos x="connsiteX31487" y="connsiteY31487"/>
                </a:cxn>
                <a:cxn ang="0">
                  <a:pos x="connsiteX31488" y="connsiteY31488"/>
                </a:cxn>
                <a:cxn ang="0">
                  <a:pos x="connsiteX31489" y="connsiteY31489"/>
                </a:cxn>
                <a:cxn ang="0">
                  <a:pos x="connsiteX31490" y="connsiteY31490"/>
                </a:cxn>
                <a:cxn ang="0">
                  <a:pos x="connsiteX31491" y="connsiteY31491"/>
                </a:cxn>
                <a:cxn ang="0">
                  <a:pos x="connsiteX31492" y="connsiteY31492"/>
                </a:cxn>
                <a:cxn ang="0">
                  <a:pos x="connsiteX31493" y="connsiteY31493"/>
                </a:cxn>
                <a:cxn ang="0">
                  <a:pos x="connsiteX31494" y="connsiteY31494"/>
                </a:cxn>
                <a:cxn ang="0">
                  <a:pos x="connsiteX31495" y="connsiteY31495"/>
                </a:cxn>
                <a:cxn ang="0">
                  <a:pos x="connsiteX31496" y="connsiteY31496"/>
                </a:cxn>
                <a:cxn ang="0">
                  <a:pos x="connsiteX31497" y="connsiteY31497"/>
                </a:cxn>
                <a:cxn ang="0">
                  <a:pos x="connsiteX31498" y="connsiteY31498"/>
                </a:cxn>
                <a:cxn ang="0">
                  <a:pos x="connsiteX31499" y="connsiteY31499"/>
                </a:cxn>
                <a:cxn ang="0">
                  <a:pos x="connsiteX31500" y="connsiteY31500"/>
                </a:cxn>
                <a:cxn ang="0">
                  <a:pos x="connsiteX31501" y="connsiteY31501"/>
                </a:cxn>
                <a:cxn ang="0">
                  <a:pos x="connsiteX31502" y="connsiteY31502"/>
                </a:cxn>
                <a:cxn ang="0">
                  <a:pos x="connsiteX31503" y="connsiteY31503"/>
                </a:cxn>
                <a:cxn ang="0">
                  <a:pos x="connsiteX31504" y="connsiteY31504"/>
                </a:cxn>
                <a:cxn ang="0">
                  <a:pos x="connsiteX31505" y="connsiteY31505"/>
                </a:cxn>
                <a:cxn ang="0">
                  <a:pos x="connsiteX31506" y="connsiteY31506"/>
                </a:cxn>
                <a:cxn ang="0">
                  <a:pos x="connsiteX31507" y="connsiteY31507"/>
                </a:cxn>
                <a:cxn ang="0">
                  <a:pos x="connsiteX31508" y="connsiteY31508"/>
                </a:cxn>
                <a:cxn ang="0">
                  <a:pos x="connsiteX31509" y="connsiteY31509"/>
                </a:cxn>
                <a:cxn ang="0">
                  <a:pos x="connsiteX31510" y="connsiteY31510"/>
                </a:cxn>
                <a:cxn ang="0">
                  <a:pos x="connsiteX31511" y="connsiteY31511"/>
                </a:cxn>
                <a:cxn ang="0">
                  <a:pos x="connsiteX31512" y="connsiteY31512"/>
                </a:cxn>
                <a:cxn ang="0">
                  <a:pos x="connsiteX31513" y="connsiteY31513"/>
                </a:cxn>
                <a:cxn ang="0">
                  <a:pos x="connsiteX31514" y="connsiteY31514"/>
                </a:cxn>
                <a:cxn ang="0">
                  <a:pos x="connsiteX31515" y="connsiteY31515"/>
                </a:cxn>
                <a:cxn ang="0">
                  <a:pos x="connsiteX31516" y="connsiteY31516"/>
                </a:cxn>
                <a:cxn ang="0">
                  <a:pos x="connsiteX31517" y="connsiteY31517"/>
                </a:cxn>
                <a:cxn ang="0">
                  <a:pos x="connsiteX31518" y="connsiteY31518"/>
                </a:cxn>
                <a:cxn ang="0">
                  <a:pos x="connsiteX31519" y="connsiteY31519"/>
                </a:cxn>
                <a:cxn ang="0">
                  <a:pos x="connsiteX31520" y="connsiteY31520"/>
                </a:cxn>
                <a:cxn ang="0">
                  <a:pos x="connsiteX31521" y="connsiteY31521"/>
                </a:cxn>
                <a:cxn ang="0">
                  <a:pos x="connsiteX31522" y="connsiteY31522"/>
                </a:cxn>
                <a:cxn ang="0">
                  <a:pos x="connsiteX31523" y="connsiteY31523"/>
                </a:cxn>
                <a:cxn ang="0">
                  <a:pos x="connsiteX31524" y="connsiteY31524"/>
                </a:cxn>
                <a:cxn ang="0">
                  <a:pos x="connsiteX31525" y="connsiteY31525"/>
                </a:cxn>
                <a:cxn ang="0">
                  <a:pos x="connsiteX31526" y="connsiteY31526"/>
                </a:cxn>
                <a:cxn ang="0">
                  <a:pos x="connsiteX31527" y="connsiteY31527"/>
                </a:cxn>
                <a:cxn ang="0">
                  <a:pos x="connsiteX31528" y="connsiteY31528"/>
                </a:cxn>
                <a:cxn ang="0">
                  <a:pos x="connsiteX31529" y="connsiteY31529"/>
                </a:cxn>
                <a:cxn ang="0">
                  <a:pos x="connsiteX31530" y="connsiteY31530"/>
                </a:cxn>
                <a:cxn ang="0">
                  <a:pos x="connsiteX31531" y="connsiteY31531"/>
                </a:cxn>
                <a:cxn ang="0">
                  <a:pos x="connsiteX31532" y="connsiteY31532"/>
                </a:cxn>
                <a:cxn ang="0">
                  <a:pos x="connsiteX31533" y="connsiteY31533"/>
                </a:cxn>
                <a:cxn ang="0">
                  <a:pos x="connsiteX31534" y="connsiteY31534"/>
                </a:cxn>
                <a:cxn ang="0">
                  <a:pos x="connsiteX31535" y="connsiteY31535"/>
                </a:cxn>
                <a:cxn ang="0">
                  <a:pos x="connsiteX31536" y="connsiteY31536"/>
                </a:cxn>
                <a:cxn ang="0">
                  <a:pos x="connsiteX31537" y="connsiteY31537"/>
                </a:cxn>
                <a:cxn ang="0">
                  <a:pos x="connsiteX31538" y="connsiteY31538"/>
                </a:cxn>
                <a:cxn ang="0">
                  <a:pos x="connsiteX31539" y="connsiteY31539"/>
                </a:cxn>
                <a:cxn ang="0">
                  <a:pos x="connsiteX31540" y="connsiteY31540"/>
                </a:cxn>
                <a:cxn ang="0">
                  <a:pos x="connsiteX31541" y="connsiteY31541"/>
                </a:cxn>
                <a:cxn ang="0">
                  <a:pos x="connsiteX31542" y="connsiteY31542"/>
                </a:cxn>
                <a:cxn ang="0">
                  <a:pos x="connsiteX31543" y="connsiteY31543"/>
                </a:cxn>
                <a:cxn ang="0">
                  <a:pos x="connsiteX31544" y="connsiteY31544"/>
                </a:cxn>
                <a:cxn ang="0">
                  <a:pos x="connsiteX31545" y="connsiteY31545"/>
                </a:cxn>
                <a:cxn ang="0">
                  <a:pos x="connsiteX31546" y="connsiteY31546"/>
                </a:cxn>
                <a:cxn ang="0">
                  <a:pos x="connsiteX31547" y="connsiteY31547"/>
                </a:cxn>
                <a:cxn ang="0">
                  <a:pos x="connsiteX31548" y="connsiteY31548"/>
                </a:cxn>
                <a:cxn ang="0">
                  <a:pos x="connsiteX31549" y="connsiteY31549"/>
                </a:cxn>
                <a:cxn ang="0">
                  <a:pos x="connsiteX31550" y="connsiteY31550"/>
                </a:cxn>
                <a:cxn ang="0">
                  <a:pos x="connsiteX31551" y="connsiteY31551"/>
                </a:cxn>
                <a:cxn ang="0">
                  <a:pos x="connsiteX31552" y="connsiteY31552"/>
                </a:cxn>
                <a:cxn ang="0">
                  <a:pos x="connsiteX31553" y="connsiteY31553"/>
                </a:cxn>
                <a:cxn ang="0">
                  <a:pos x="connsiteX31554" y="connsiteY31554"/>
                </a:cxn>
                <a:cxn ang="0">
                  <a:pos x="connsiteX31555" y="connsiteY31555"/>
                </a:cxn>
                <a:cxn ang="0">
                  <a:pos x="connsiteX31556" y="connsiteY31556"/>
                </a:cxn>
                <a:cxn ang="0">
                  <a:pos x="connsiteX31557" y="connsiteY31557"/>
                </a:cxn>
                <a:cxn ang="0">
                  <a:pos x="connsiteX31558" y="connsiteY31558"/>
                </a:cxn>
                <a:cxn ang="0">
                  <a:pos x="connsiteX31559" y="connsiteY31559"/>
                </a:cxn>
                <a:cxn ang="0">
                  <a:pos x="connsiteX31560" y="connsiteY31560"/>
                </a:cxn>
                <a:cxn ang="0">
                  <a:pos x="connsiteX31561" y="connsiteY31561"/>
                </a:cxn>
                <a:cxn ang="0">
                  <a:pos x="connsiteX31562" y="connsiteY31562"/>
                </a:cxn>
                <a:cxn ang="0">
                  <a:pos x="connsiteX31563" y="connsiteY31563"/>
                </a:cxn>
                <a:cxn ang="0">
                  <a:pos x="connsiteX31564" y="connsiteY31564"/>
                </a:cxn>
                <a:cxn ang="0">
                  <a:pos x="connsiteX31565" y="connsiteY31565"/>
                </a:cxn>
                <a:cxn ang="0">
                  <a:pos x="connsiteX31566" y="connsiteY31566"/>
                </a:cxn>
                <a:cxn ang="0">
                  <a:pos x="connsiteX31567" y="connsiteY31567"/>
                </a:cxn>
                <a:cxn ang="0">
                  <a:pos x="connsiteX31568" y="connsiteY31568"/>
                </a:cxn>
                <a:cxn ang="0">
                  <a:pos x="connsiteX31569" y="connsiteY31569"/>
                </a:cxn>
                <a:cxn ang="0">
                  <a:pos x="connsiteX31570" y="connsiteY31570"/>
                </a:cxn>
                <a:cxn ang="0">
                  <a:pos x="connsiteX31571" y="connsiteY31571"/>
                </a:cxn>
                <a:cxn ang="0">
                  <a:pos x="connsiteX31572" y="connsiteY31572"/>
                </a:cxn>
                <a:cxn ang="0">
                  <a:pos x="connsiteX31573" y="connsiteY31573"/>
                </a:cxn>
                <a:cxn ang="0">
                  <a:pos x="connsiteX31574" y="connsiteY31574"/>
                </a:cxn>
                <a:cxn ang="0">
                  <a:pos x="connsiteX31575" y="connsiteY31575"/>
                </a:cxn>
                <a:cxn ang="0">
                  <a:pos x="connsiteX31576" y="connsiteY31576"/>
                </a:cxn>
                <a:cxn ang="0">
                  <a:pos x="connsiteX31577" y="connsiteY31577"/>
                </a:cxn>
                <a:cxn ang="0">
                  <a:pos x="connsiteX31578" y="connsiteY31578"/>
                </a:cxn>
                <a:cxn ang="0">
                  <a:pos x="connsiteX31579" y="connsiteY31579"/>
                </a:cxn>
                <a:cxn ang="0">
                  <a:pos x="connsiteX31580" y="connsiteY31580"/>
                </a:cxn>
                <a:cxn ang="0">
                  <a:pos x="connsiteX31581" y="connsiteY31581"/>
                </a:cxn>
                <a:cxn ang="0">
                  <a:pos x="connsiteX31582" y="connsiteY31582"/>
                </a:cxn>
                <a:cxn ang="0">
                  <a:pos x="connsiteX31583" y="connsiteY31583"/>
                </a:cxn>
                <a:cxn ang="0">
                  <a:pos x="connsiteX31584" y="connsiteY31584"/>
                </a:cxn>
                <a:cxn ang="0">
                  <a:pos x="connsiteX31585" y="connsiteY31585"/>
                </a:cxn>
                <a:cxn ang="0">
                  <a:pos x="connsiteX31586" y="connsiteY31586"/>
                </a:cxn>
                <a:cxn ang="0">
                  <a:pos x="connsiteX31587" y="connsiteY31587"/>
                </a:cxn>
                <a:cxn ang="0">
                  <a:pos x="connsiteX31588" y="connsiteY31588"/>
                </a:cxn>
                <a:cxn ang="0">
                  <a:pos x="connsiteX31589" y="connsiteY31589"/>
                </a:cxn>
                <a:cxn ang="0">
                  <a:pos x="connsiteX31590" y="connsiteY31590"/>
                </a:cxn>
                <a:cxn ang="0">
                  <a:pos x="connsiteX31591" y="connsiteY31591"/>
                </a:cxn>
                <a:cxn ang="0">
                  <a:pos x="connsiteX31592" y="connsiteY31592"/>
                </a:cxn>
                <a:cxn ang="0">
                  <a:pos x="connsiteX31593" y="connsiteY31593"/>
                </a:cxn>
                <a:cxn ang="0">
                  <a:pos x="connsiteX31594" y="connsiteY31594"/>
                </a:cxn>
                <a:cxn ang="0">
                  <a:pos x="connsiteX31595" y="connsiteY31595"/>
                </a:cxn>
                <a:cxn ang="0">
                  <a:pos x="connsiteX31596" y="connsiteY31596"/>
                </a:cxn>
                <a:cxn ang="0">
                  <a:pos x="connsiteX31597" y="connsiteY31597"/>
                </a:cxn>
                <a:cxn ang="0">
                  <a:pos x="connsiteX31598" y="connsiteY31598"/>
                </a:cxn>
                <a:cxn ang="0">
                  <a:pos x="connsiteX31599" y="connsiteY31599"/>
                </a:cxn>
                <a:cxn ang="0">
                  <a:pos x="connsiteX31600" y="connsiteY31600"/>
                </a:cxn>
                <a:cxn ang="0">
                  <a:pos x="connsiteX31601" y="connsiteY31601"/>
                </a:cxn>
                <a:cxn ang="0">
                  <a:pos x="connsiteX31602" y="connsiteY31602"/>
                </a:cxn>
                <a:cxn ang="0">
                  <a:pos x="connsiteX31603" y="connsiteY31603"/>
                </a:cxn>
                <a:cxn ang="0">
                  <a:pos x="connsiteX31604" y="connsiteY31604"/>
                </a:cxn>
                <a:cxn ang="0">
                  <a:pos x="connsiteX31605" y="connsiteY31605"/>
                </a:cxn>
                <a:cxn ang="0">
                  <a:pos x="connsiteX31606" y="connsiteY31606"/>
                </a:cxn>
                <a:cxn ang="0">
                  <a:pos x="connsiteX31607" y="connsiteY31607"/>
                </a:cxn>
                <a:cxn ang="0">
                  <a:pos x="connsiteX31608" y="connsiteY31608"/>
                </a:cxn>
                <a:cxn ang="0">
                  <a:pos x="connsiteX31609" y="connsiteY31609"/>
                </a:cxn>
                <a:cxn ang="0">
                  <a:pos x="connsiteX31610" y="connsiteY31610"/>
                </a:cxn>
                <a:cxn ang="0">
                  <a:pos x="connsiteX31611" y="connsiteY31611"/>
                </a:cxn>
                <a:cxn ang="0">
                  <a:pos x="connsiteX31612" y="connsiteY31612"/>
                </a:cxn>
                <a:cxn ang="0">
                  <a:pos x="connsiteX31613" y="connsiteY31613"/>
                </a:cxn>
                <a:cxn ang="0">
                  <a:pos x="connsiteX31614" y="connsiteY31614"/>
                </a:cxn>
                <a:cxn ang="0">
                  <a:pos x="connsiteX31615" y="connsiteY31615"/>
                </a:cxn>
                <a:cxn ang="0">
                  <a:pos x="connsiteX31616" y="connsiteY31616"/>
                </a:cxn>
                <a:cxn ang="0">
                  <a:pos x="connsiteX31617" y="connsiteY31617"/>
                </a:cxn>
                <a:cxn ang="0">
                  <a:pos x="connsiteX31618" y="connsiteY31618"/>
                </a:cxn>
                <a:cxn ang="0">
                  <a:pos x="connsiteX31619" y="connsiteY31619"/>
                </a:cxn>
                <a:cxn ang="0">
                  <a:pos x="connsiteX31620" y="connsiteY31620"/>
                </a:cxn>
                <a:cxn ang="0">
                  <a:pos x="connsiteX31621" y="connsiteY31621"/>
                </a:cxn>
                <a:cxn ang="0">
                  <a:pos x="connsiteX31622" y="connsiteY31622"/>
                </a:cxn>
                <a:cxn ang="0">
                  <a:pos x="connsiteX31623" y="connsiteY31623"/>
                </a:cxn>
                <a:cxn ang="0">
                  <a:pos x="connsiteX31624" y="connsiteY31624"/>
                </a:cxn>
                <a:cxn ang="0">
                  <a:pos x="connsiteX31625" y="connsiteY31625"/>
                </a:cxn>
                <a:cxn ang="0">
                  <a:pos x="connsiteX31626" y="connsiteY31626"/>
                </a:cxn>
                <a:cxn ang="0">
                  <a:pos x="connsiteX31627" y="connsiteY31627"/>
                </a:cxn>
                <a:cxn ang="0">
                  <a:pos x="connsiteX31628" y="connsiteY31628"/>
                </a:cxn>
                <a:cxn ang="0">
                  <a:pos x="connsiteX31629" y="connsiteY31629"/>
                </a:cxn>
                <a:cxn ang="0">
                  <a:pos x="connsiteX31630" y="connsiteY31630"/>
                </a:cxn>
                <a:cxn ang="0">
                  <a:pos x="connsiteX31631" y="connsiteY31631"/>
                </a:cxn>
                <a:cxn ang="0">
                  <a:pos x="connsiteX31632" y="connsiteY31632"/>
                </a:cxn>
                <a:cxn ang="0">
                  <a:pos x="connsiteX31633" y="connsiteY31633"/>
                </a:cxn>
                <a:cxn ang="0">
                  <a:pos x="connsiteX31634" y="connsiteY31634"/>
                </a:cxn>
                <a:cxn ang="0">
                  <a:pos x="connsiteX31635" y="connsiteY31635"/>
                </a:cxn>
                <a:cxn ang="0">
                  <a:pos x="connsiteX31636" y="connsiteY31636"/>
                </a:cxn>
                <a:cxn ang="0">
                  <a:pos x="connsiteX31637" y="connsiteY31637"/>
                </a:cxn>
                <a:cxn ang="0">
                  <a:pos x="connsiteX31638" y="connsiteY31638"/>
                </a:cxn>
                <a:cxn ang="0">
                  <a:pos x="connsiteX31639" y="connsiteY31639"/>
                </a:cxn>
                <a:cxn ang="0">
                  <a:pos x="connsiteX31640" y="connsiteY31640"/>
                </a:cxn>
                <a:cxn ang="0">
                  <a:pos x="connsiteX31641" y="connsiteY31641"/>
                </a:cxn>
                <a:cxn ang="0">
                  <a:pos x="connsiteX31642" y="connsiteY31642"/>
                </a:cxn>
                <a:cxn ang="0">
                  <a:pos x="connsiteX31643" y="connsiteY31643"/>
                </a:cxn>
                <a:cxn ang="0">
                  <a:pos x="connsiteX31644" y="connsiteY31644"/>
                </a:cxn>
                <a:cxn ang="0">
                  <a:pos x="connsiteX31645" y="connsiteY31645"/>
                </a:cxn>
                <a:cxn ang="0">
                  <a:pos x="connsiteX31646" y="connsiteY31646"/>
                </a:cxn>
                <a:cxn ang="0">
                  <a:pos x="connsiteX31647" y="connsiteY31647"/>
                </a:cxn>
                <a:cxn ang="0">
                  <a:pos x="connsiteX31648" y="connsiteY31648"/>
                </a:cxn>
                <a:cxn ang="0">
                  <a:pos x="connsiteX31649" y="connsiteY31649"/>
                </a:cxn>
                <a:cxn ang="0">
                  <a:pos x="connsiteX31650" y="connsiteY31650"/>
                </a:cxn>
                <a:cxn ang="0">
                  <a:pos x="connsiteX31651" y="connsiteY31651"/>
                </a:cxn>
                <a:cxn ang="0">
                  <a:pos x="connsiteX31652" y="connsiteY31652"/>
                </a:cxn>
                <a:cxn ang="0">
                  <a:pos x="connsiteX31653" y="connsiteY31653"/>
                </a:cxn>
                <a:cxn ang="0">
                  <a:pos x="connsiteX31654" y="connsiteY31654"/>
                </a:cxn>
                <a:cxn ang="0">
                  <a:pos x="connsiteX31655" y="connsiteY31655"/>
                </a:cxn>
                <a:cxn ang="0">
                  <a:pos x="connsiteX31656" y="connsiteY31656"/>
                </a:cxn>
                <a:cxn ang="0">
                  <a:pos x="connsiteX31657" y="connsiteY31657"/>
                </a:cxn>
                <a:cxn ang="0">
                  <a:pos x="connsiteX31658" y="connsiteY31658"/>
                </a:cxn>
                <a:cxn ang="0">
                  <a:pos x="connsiteX31659" y="connsiteY31659"/>
                </a:cxn>
                <a:cxn ang="0">
                  <a:pos x="connsiteX31660" y="connsiteY31660"/>
                </a:cxn>
                <a:cxn ang="0">
                  <a:pos x="connsiteX31661" y="connsiteY31661"/>
                </a:cxn>
                <a:cxn ang="0">
                  <a:pos x="connsiteX31662" y="connsiteY31662"/>
                </a:cxn>
                <a:cxn ang="0">
                  <a:pos x="connsiteX31663" y="connsiteY31663"/>
                </a:cxn>
                <a:cxn ang="0">
                  <a:pos x="connsiteX31664" y="connsiteY31664"/>
                </a:cxn>
                <a:cxn ang="0">
                  <a:pos x="connsiteX31665" y="connsiteY31665"/>
                </a:cxn>
                <a:cxn ang="0">
                  <a:pos x="connsiteX31666" y="connsiteY31666"/>
                </a:cxn>
                <a:cxn ang="0">
                  <a:pos x="connsiteX31667" y="connsiteY31667"/>
                </a:cxn>
                <a:cxn ang="0">
                  <a:pos x="connsiteX31668" y="connsiteY31668"/>
                </a:cxn>
                <a:cxn ang="0">
                  <a:pos x="connsiteX31669" y="connsiteY31669"/>
                </a:cxn>
                <a:cxn ang="0">
                  <a:pos x="connsiteX31670" y="connsiteY31670"/>
                </a:cxn>
                <a:cxn ang="0">
                  <a:pos x="connsiteX31671" y="connsiteY31671"/>
                </a:cxn>
                <a:cxn ang="0">
                  <a:pos x="connsiteX31672" y="connsiteY31672"/>
                </a:cxn>
                <a:cxn ang="0">
                  <a:pos x="connsiteX31673" y="connsiteY31673"/>
                </a:cxn>
                <a:cxn ang="0">
                  <a:pos x="connsiteX31674" y="connsiteY31674"/>
                </a:cxn>
                <a:cxn ang="0">
                  <a:pos x="connsiteX31675" y="connsiteY31675"/>
                </a:cxn>
                <a:cxn ang="0">
                  <a:pos x="connsiteX31676" y="connsiteY31676"/>
                </a:cxn>
                <a:cxn ang="0">
                  <a:pos x="connsiteX31677" y="connsiteY31677"/>
                </a:cxn>
                <a:cxn ang="0">
                  <a:pos x="connsiteX31678" y="connsiteY31678"/>
                </a:cxn>
                <a:cxn ang="0">
                  <a:pos x="connsiteX31679" y="connsiteY31679"/>
                </a:cxn>
                <a:cxn ang="0">
                  <a:pos x="connsiteX31680" y="connsiteY31680"/>
                </a:cxn>
                <a:cxn ang="0">
                  <a:pos x="connsiteX31681" y="connsiteY31681"/>
                </a:cxn>
                <a:cxn ang="0">
                  <a:pos x="connsiteX31682" y="connsiteY31682"/>
                </a:cxn>
                <a:cxn ang="0">
                  <a:pos x="connsiteX31683" y="connsiteY31683"/>
                </a:cxn>
                <a:cxn ang="0">
                  <a:pos x="connsiteX31684" y="connsiteY31684"/>
                </a:cxn>
                <a:cxn ang="0">
                  <a:pos x="connsiteX31685" y="connsiteY31685"/>
                </a:cxn>
                <a:cxn ang="0">
                  <a:pos x="connsiteX31686" y="connsiteY31686"/>
                </a:cxn>
                <a:cxn ang="0">
                  <a:pos x="connsiteX31687" y="connsiteY31687"/>
                </a:cxn>
                <a:cxn ang="0">
                  <a:pos x="connsiteX31688" y="connsiteY31688"/>
                </a:cxn>
                <a:cxn ang="0">
                  <a:pos x="connsiteX31689" y="connsiteY31689"/>
                </a:cxn>
                <a:cxn ang="0">
                  <a:pos x="connsiteX31690" y="connsiteY31690"/>
                </a:cxn>
                <a:cxn ang="0">
                  <a:pos x="connsiteX31691" y="connsiteY31691"/>
                </a:cxn>
                <a:cxn ang="0">
                  <a:pos x="connsiteX31692" y="connsiteY31692"/>
                </a:cxn>
                <a:cxn ang="0">
                  <a:pos x="connsiteX31693" y="connsiteY31693"/>
                </a:cxn>
                <a:cxn ang="0">
                  <a:pos x="connsiteX31694" y="connsiteY31694"/>
                </a:cxn>
                <a:cxn ang="0">
                  <a:pos x="connsiteX31695" y="connsiteY31695"/>
                </a:cxn>
                <a:cxn ang="0">
                  <a:pos x="connsiteX31696" y="connsiteY31696"/>
                </a:cxn>
                <a:cxn ang="0">
                  <a:pos x="connsiteX31697" y="connsiteY31697"/>
                </a:cxn>
                <a:cxn ang="0">
                  <a:pos x="connsiteX31698" y="connsiteY31698"/>
                </a:cxn>
                <a:cxn ang="0">
                  <a:pos x="connsiteX31699" y="connsiteY31699"/>
                </a:cxn>
                <a:cxn ang="0">
                  <a:pos x="connsiteX31700" y="connsiteY31700"/>
                </a:cxn>
                <a:cxn ang="0">
                  <a:pos x="connsiteX31701" y="connsiteY31701"/>
                </a:cxn>
                <a:cxn ang="0">
                  <a:pos x="connsiteX31702" y="connsiteY31702"/>
                </a:cxn>
                <a:cxn ang="0">
                  <a:pos x="connsiteX31703" y="connsiteY31703"/>
                </a:cxn>
                <a:cxn ang="0">
                  <a:pos x="connsiteX31704" y="connsiteY31704"/>
                </a:cxn>
                <a:cxn ang="0">
                  <a:pos x="connsiteX31705" y="connsiteY31705"/>
                </a:cxn>
                <a:cxn ang="0">
                  <a:pos x="connsiteX31706" y="connsiteY31706"/>
                </a:cxn>
                <a:cxn ang="0">
                  <a:pos x="connsiteX31707" y="connsiteY31707"/>
                </a:cxn>
                <a:cxn ang="0">
                  <a:pos x="connsiteX31708" y="connsiteY31708"/>
                </a:cxn>
                <a:cxn ang="0">
                  <a:pos x="connsiteX31709" y="connsiteY31709"/>
                </a:cxn>
                <a:cxn ang="0">
                  <a:pos x="connsiteX31710" y="connsiteY31710"/>
                </a:cxn>
                <a:cxn ang="0">
                  <a:pos x="connsiteX31711" y="connsiteY31711"/>
                </a:cxn>
                <a:cxn ang="0">
                  <a:pos x="connsiteX31712" y="connsiteY31712"/>
                </a:cxn>
                <a:cxn ang="0">
                  <a:pos x="connsiteX31713" y="connsiteY31713"/>
                </a:cxn>
                <a:cxn ang="0">
                  <a:pos x="connsiteX31714" y="connsiteY31714"/>
                </a:cxn>
                <a:cxn ang="0">
                  <a:pos x="connsiteX31715" y="connsiteY31715"/>
                </a:cxn>
                <a:cxn ang="0">
                  <a:pos x="connsiteX31716" y="connsiteY31716"/>
                </a:cxn>
                <a:cxn ang="0">
                  <a:pos x="connsiteX31717" y="connsiteY31717"/>
                </a:cxn>
                <a:cxn ang="0">
                  <a:pos x="connsiteX31718" y="connsiteY31718"/>
                </a:cxn>
                <a:cxn ang="0">
                  <a:pos x="connsiteX31719" y="connsiteY31719"/>
                </a:cxn>
                <a:cxn ang="0">
                  <a:pos x="connsiteX31720" y="connsiteY31720"/>
                </a:cxn>
                <a:cxn ang="0">
                  <a:pos x="connsiteX31721" y="connsiteY31721"/>
                </a:cxn>
                <a:cxn ang="0">
                  <a:pos x="connsiteX31722" y="connsiteY31722"/>
                </a:cxn>
                <a:cxn ang="0">
                  <a:pos x="connsiteX31723" y="connsiteY31723"/>
                </a:cxn>
                <a:cxn ang="0">
                  <a:pos x="connsiteX31724" y="connsiteY31724"/>
                </a:cxn>
                <a:cxn ang="0">
                  <a:pos x="connsiteX31725" y="connsiteY31725"/>
                </a:cxn>
                <a:cxn ang="0">
                  <a:pos x="connsiteX31726" y="connsiteY31726"/>
                </a:cxn>
                <a:cxn ang="0">
                  <a:pos x="connsiteX31727" y="connsiteY31727"/>
                </a:cxn>
                <a:cxn ang="0">
                  <a:pos x="connsiteX31728" y="connsiteY31728"/>
                </a:cxn>
                <a:cxn ang="0">
                  <a:pos x="connsiteX31729" y="connsiteY31729"/>
                </a:cxn>
                <a:cxn ang="0">
                  <a:pos x="connsiteX31730" y="connsiteY31730"/>
                </a:cxn>
                <a:cxn ang="0">
                  <a:pos x="connsiteX31731" y="connsiteY31731"/>
                </a:cxn>
                <a:cxn ang="0">
                  <a:pos x="connsiteX31732" y="connsiteY31732"/>
                </a:cxn>
                <a:cxn ang="0">
                  <a:pos x="connsiteX31733" y="connsiteY31733"/>
                </a:cxn>
                <a:cxn ang="0">
                  <a:pos x="connsiteX31734" y="connsiteY31734"/>
                </a:cxn>
                <a:cxn ang="0">
                  <a:pos x="connsiteX31735" y="connsiteY31735"/>
                </a:cxn>
                <a:cxn ang="0">
                  <a:pos x="connsiteX31736" y="connsiteY31736"/>
                </a:cxn>
                <a:cxn ang="0">
                  <a:pos x="connsiteX31737" y="connsiteY31737"/>
                </a:cxn>
                <a:cxn ang="0">
                  <a:pos x="connsiteX31738" y="connsiteY31738"/>
                </a:cxn>
                <a:cxn ang="0">
                  <a:pos x="connsiteX31739" y="connsiteY31739"/>
                </a:cxn>
                <a:cxn ang="0">
                  <a:pos x="connsiteX31740" y="connsiteY31740"/>
                </a:cxn>
                <a:cxn ang="0">
                  <a:pos x="connsiteX31741" y="connsiteY31741"/>
                </a:cxn>
                <a:cxn ang="0">
                  <a:pos x="connsiteX31742" y="connsiteY31742"/>
                </a:cxn>
                <a:cxn ang="0">
                  <a:pos x="connsiteX31743" y="connsiteY31743"/>
                </a:cxn>
                <a:cxn ang="0">
                  <a:pos x="connsiteX31744" y="connsiteY31744"/>
                </a:cxn>
                <a:cxn ang="0">
                  <a:pos x="connsiteX31745" y="connsiteY31745"/>
                </a:cxn>
                <a:cxn ang="0">
                  <a:pos x="connsiteX31746" y="connsiteY31746"/>
                </a:cxn>
                <a:cxn ang="0">
                  <a:pos x="connsiteX31747" y="connsiteY31747"/>
                </a:cxn>
                <a:cxn ang="0">
                  <a:pos x="connsiteX31748" y="connsiteY31748"/>
                </a:cxn>
                <a:cxn ang="0">
                  <a:pos x="connsiteX31749" y="connsiteY31749"/>
                </a:cxn>
                <a:cxn ang="0">
                  <a:pos x="connsiteX31750" y="connsiteY31750"/>
                </a:cxn>
                <a:cxn ang="0">
                  <a:pos x="connsiteX31751" y="connsiteY31751"/>
                </a:cxn>
                <a:cxn ang="0">
                  <a:pos x="connsiteX31752" y="connsiteY31752"/>
                </a:cxn>
                <a:cxn ang="0">
                  <a:pos x="connsiteX31753" y="connsiteY31753"/>
                </a:cxn>
                <a:cxn ang="0">
                  <a:pos x="connsiteX31754" y="connsiteY31754"/>
                </a:cxn>
                <a:cxn ang="0">
                  <a:pos x="connsiteX31755" y="connsiteY31755"/>
                </a:cxn>
                <a:cxn ang="0">
                  <a:pos x="connsiteX31756" y="connsiteY31756"/>
                </a:cxn>
                <a:cxn ang="0">
                  <a:pos x="connsiteX31757" y="connsiteY31757"/>
                </a:cxn>
                <a:cxn ang="0">
                  <a:pos x="connsiteX31758" y="connsiteY31758"/>
                </a:cxn>
                <a:cxn ang="0">
                  <a:pos x="connsiteX31759" y="connsiteY31759"/>
                </a:cxn>
                <a:cxn ang="0">
                  <a:pos x="connsiteX31760" y="connsiteY31760"/>
                </a:cxn>
                <a:cxn ang="0">
                  <a:pos x="connsiteX31761" y="connsiteY31761"/>
                </a:cxn>
                <a:cxn ang="0">
                  <a:pos x="connsiteX31762" y="connsiteY31762"/>
                </a:cxn>
                <a:cxn ang="0">
                  <a:pos x="connsiteX31763" y="connsiteY31763"/>
                </a:cxn>
                <a:cxn ang="0">
                  <a:pos x="connsiteX31764" y="connsiteY31764"/>
                </a:cxn>
                <a:cxn ang="0">
                  <a:pos x="connsiteX31765" y="connsiteY31765"/>
                </a:cxn>
                <a:cxn ang="0">
                  <a:pos x="connsiteX31766" y="connsiteY31766"/>
                </a:cxn>
                <a:cxn ang="0">
                  <a:pos x="connsiteX31767" y="connsiteY31767"/>
                </a:cxn>
                <a:cxn ang="0">
                  <a:pos x="connsiteX31768" y="connsiteY31768"/>
                </a:cxn>
                <a:cxn ang="0">
                  <a:pos x="connsiteX31769" y="connsiteY31769"/>
                </a:cxn>
                <a:cxn ang="0">
                  <a:pos x="connsiteX31770" y="connsiteY31770"/>
                </a:cxn>
                <a:cxn ang="0">
                  <a:pos x="connsiteX31771" y="connsiteY31771"/>
                </a:cxn>
                <a:cxn ang="0">
                  <a:pos x="connsiteX31772" y="connsiteY31772"/>
                </a:cxn>
                <a:cxn ang="0">
                  <a:pos x="connsiteX31773" y="connsiteY31773"/>
                </a:cxn>
                <a:cxn ang="0">
                  <a:pos x="connsiteX31774" y="connsiteY31774"/>
                </a:cxn>
                <a:cxn ang="0">
                  <a:pos x="connsiteX31775" y="connsiteY31775"/>
                </a:cxn>
                <a:cxn ang="0">
                  <a:pos x="connsiteX31776" y="connsiteY31776"/>
                </a:cxn>
                <a:cxn ang="0">
                  <a:pos x="connsiteX31777" y="connsiteY31777"/>
                </a:cxn>
                <a:cxn ang="0">
                  <a:pos x="connsiteX31778" y="connsiteY31778"/>
                </a:cxn>
                <a:cxn ang="0">
                  <a:pos x="connsiteX31779" y="connsiteY31779"/>
                </a:cxn>
                <a:cxn ang="0">
                  <a:pos x="connsiteX31780" y="connsiteY31780"/>
                </a:cxn>
                <a:cxn ang="0">
                  <a:pos x="connsiteX31781" y="connsiteY31781"/>
                </a:cxn>
                <a:cxn ang="0">
                  <a:pos x="connsiteX31782" y="connsiteY31782"/>
                </a:cxn>
                <a:cxn ang="0">
                  <a:pos x="connsiteX31783" y="connsiteY31783"/>
                </a:cxn>
                <a:cxn ang="0">
                  <a:pos x="connsiteX31784" y="connsiteY31784"/>
                </a:cxn>
                <a:cxn ang="0">
                  <a:pos x="connsiteX31785" y="connsiteY31785"/>
                </a:cxn>
                <a:cxn ang="0">
                  <a:pos x="connsiteX31786" y="connsiteY31786"/>
                </a:cxn>
                <a:cxn ang="0">
                  <a:pos x="connsiteX31787" y="connsiteY31787"/>
                </a:cxn>
                <a:cxn ang="0">
                  <a:pos x="connsiteX31788" y="connsiteY31788"/>
                </a:cxn>
                <a:cxn ang="0">
                  <a:pos x="connsiteX31789" y="connsiteY31789"/>
                </a:cxn>
                <a:cxn ang="0">
                  <a:pos x="connsiteX31790" y="connsiteY31790"/>
                </a:cxn>
                <a:cxn ang="0">
                  <a:pos x="connsiteX31791" y="connsiteY31791"/>
                </a:cxn>
                <a:cxn ang="0">
                  <a:pos x="connsiteX31792" y="connsiteY31792"/>
                </a:cxn>
                <a:cxn ang="0">
                  <a:pos x="connsiteX31793" y="connsiteY31793"/>
                </a:cxn>
                <a:cxn ang="0">
                  <a:pos x="connsiteX31794" y="connsiteY31794"/>
                </a:cxn>
                <a:cxn ang="0">
                  <a:pos x="connsiteX31795" y="connsiteY31795"/>
                </a:cxn>
                <a:cxn ang="0">
                  <a:pos x="connsiteX31796" y="connsiteY31796"/>
                </a:cxn>
                <a:cxn ang="0">
                  <a:pos x="connsiteX31797" y="connsiteY31797"/>
                </a:cxn>
                <a:cxn ang="0">
                  <a:pos x="connsiteX31798" y="connsiteY31798"/>
                </a:cxn>
                <a:cxn ang="0">
                  <a:pos x="connsiteX31799" y="connsiteY31799"/>
                </a:cxn>
                <a:cxn ang="0">
                  <a:pos x="connsiteX31800" y="connsiteY31800"/>
                </a:cxn>
                <a:cxn ang="0">
                  <a:pos x="connsiteX31801" y="connsiteY31801"/>
                </a:cxn>
                <a:cxn ang="0">
                  <a:pos x="connsiteX31802" y="connsiteY31802"/>
                </a:cxn>
                <a:cxn ang="0">
                  <a:pos x="connsiteX31803" y="connsiteY31803"/>
                </a:cxn>
                <a:cxn ang="0">
                  <a:pos x="connsiteX31804" y="connsiteY31804"/>
                </a:cxn>
                <a:cxn ang="0">
                  <a:pos x="connsiteX31805" y="connsiteY31805"/>
                </a:cxn>
                <a:cxn ang="0">
                  <a:pos x="connsiteX31806" y="connsiteY31806"/>
                </a:cxn>
                <a:cxn ang="0">
                  <a:pos x="connsiteX31807" y="connsiteY31807"/>
                </a:cxn>
                <a:cxn ang="0">
                  <a:pos x="connsiteX31808" y="connsiteY31808"/>
                </a:cxn>
                <a:cxn ang="0">
                  <a:pos x="connsiteX31809" y="connsiteY31809"/>
                </a:cxn>
                <a:cxn ang="0">
                  <a:pos x="connsiteX31810" y="connsiteY31810"/>
                </a:cxn>
                <a:cxn ang="0">
                  <a:pos x="connsiteX31811" y="connsiteY31811"/>
                </a:cxn>
                <a:cxn ang="0">
                  <a:pos x="connsiteX31812" y="connsiteY31812"/>
                </a:cxn>
                <a:cxn ang="0">
                  <a:pos x="connsiteX31813" y="connsiteY31813"/>
                </a:cxn>
                <a:cxn ang="0">
                  <a:pos x="connsiteX31814" y="connsiteY31814"/>
                </a:cxn>
                <a:cxn ang="0">
                  <a:pos x="connsiteX31815" y="connsiteY31815"/>
                </a:cxn>
                <a:cxn ang="0">
                  <a:pos x="connsiteX31816" y="connsiteY31816"/>
                </a:cxn>
                <a:cxn ang="0">
                  <a:pos x="connsiteX31817" y="connsiteY31817"/>
                </a:cxn>
                <a:cxn ang="0">
                  <a:pos x="connsiteX31818" y="connsiteY31818"/>
                </a:cxn>
                <a:cxn ang="0">
                  <a:pos x="connsiteX31819" y="connsiteY31819"/>
                </a:cxn>
                <a:cxn ang="0">
                  <a:pos x="connsiteX31820" y="connsiteY31820"/>
                </a:cxn>
                <a:cxn ang="0">
                  <a:pos x="connsiteX31821" y="connsiteY31821"/>
                </a:cxn>
                <a:cxn ang="0">
                  <a:pos x="connsiteX31822" y="connsiteY31822"/>
                </a:cxn>
                <a:cxn ang="0">
                  <a:pos x="connsiteX31823" y="connsiteY31823"/>
                </a:cxn>
                <a:cxn ang="0">
                  <a:pos x="connsiteX31824" y="connsiteY31824"/>
                </a:cxn>
                <a:cxn ang="0">
                  <a:pos x="connsiteX31825" y="connsiteY31825"/>
                </a:cxn>
                <a:cxn ang="0">
                  <a:pos x="connsiteX31826" y="connsiteY31826"/>
                </a:cxn>
                <a:cxn ang="0">
                  <a:pos x="connsiteX31827" y="connsiteY31827"/>
                </a:cxn>
                <a:cxn ang="0">
                  <a:pos x="connsiteX31828" y="connsiteY31828"/>
                </a:cxn>
                <a:cxn ang="0">
                  <a:pos x="connsiteX31829" y="connsiteY31829"/>
                </a:cxn>
                <a:cxn ang="0">
                  <a:pos x="connsiteX31830" y="connsiteY31830"/>
                </a:cxn>
                <a:cxn ang="0">
                  <a:pos x="connsiteX31831" y="connsiteY31831"/>
                </a:cxn>
                <a:cxn ang="0">
                  <a:pos x="connsiteX31832" y="connsiteY31832"/>
                </a:cxn>
                <a:cxn ang="0">
                  <a:pos x="connsiteX31833" y="connsiteY31833"/>
                </a:cxn>
                <a:cxn ang="0">
                  <a:pos x="connsiteX31834" y="connsiteY31834"/>
                </a:cxn>
                <a:cxn ang="0">
                  <a:pos x="connsiteX31835" y="connsiteY31835"/>
                </a:cxn>
                <a:cxn ang="0">
                  <a:pos x="connsiteX31836" y="connsiteY31836"/>
                </a:cxn>
                <a:cxn ang="0">
                  <a:pos x="connsiteX31837" y="connsiteY31837"/>
                </a:cxn>
                <a:cxn ang="0">
                  <a:pos x="connsiteX31838" y="connsiteY31838"/>
                </a:cxn>
                <a:cxn ang="0">
                  <a:pos x="connsiteX31839" y="connsiteY31839"/>
                </a:cxn>
                <a:cxn ang="0">
                  <a:pos x="connsiteX31840" y="connsiteY31840"/>
                </a:cxn>
                <a:cxn ang="0">
                  <a:pos x="connsiteX31841" y="connsiteY31841"/>
                </a:cxn>
                <a:cxn ang="0">
                  <a:pos x="connsiteX31842" y="connsiteY31842"/>
                </a:cxn>
                <a:cxn ang="0">
                  <a:pos x="connsiteX31843" y="connsiteY31843"/>
                </a:cxn>
                <a:cxn ang="0">
                  <a:pos x="connsiteX31844" y="connsiteY31844"/>
                </a:cxn>
                <a:cxn ang="0">
                  <a:pos x="connsiteX31845" y="connsiteY31845"/>
                </a:cxn>
                <a:cxn ang="0">
                  <a:pos x="connsiteX31846" y="connsiteY31846"/>
                </a:cxn>
                <a:cxn ang="0">
                  <a:pos x="connsiteX31847" y="connsiteY31847"/>
                </a:cxn>
                <a:cxn ang="0">
                  <a:pos x="connsiteX31848" y="connsiteY31848"/>
                </a:cxn>
                <a:cxn ang="0">
                  <a:pos x="connsiteX31849" y="connsiteY31849"/>
                </a:cxn>
                <a:cxn ang="0">
                  <a:pos x="connsiteX31850" y="connsiteY31850"/>
                </a:cxn>
                <a:cxn ang="0">
                  <a:pos x="connsiteX31851" y="connsiteY31851"/>
                </a:cxn>
                <a:cxn ang="0">
                  <a:pos x="connsiteX31852" y="connsiteY31852"/>
                </a:cxn>
                <a:cxn ang="0">
                  <a:pos x="connsiteX31853" y="connsiteY31853"/>
                </a:cxn>
                <a:cxn ang="0">
                  <a:pos x="connsiteX31854" y="connsiteY31854"/>
                </a:cxn>
                <a:cxn ang="0">
                  <a:pos x="connsiteX31855" y="connsiteY31855"/>
                </a:cxn>
                <a:cxn ang="0">
                  <a:pos x="connsiteX31856" y="connsiteY31856"/>
                </a:cxn>
                <a:cxn ang="0">
                  <a:pos x="connsiteX31857" y="connsiteY31857"/>
                </a:cxn>
                <a:cxn ang="0">
                  <a:pos x="connsiteX31858" y="connsiteY31858"/>
                </a:cxn>
                <a:cxn ang="0">
                  <a:pos x="connsiteX31859" y="connsiteY31859"/>
                </a:cxn>
                <a:cxn ang="0">
                  <a:pos x="connsiteX31860" y="connsiteY31860"/>
                </a:cxn>
                <a:cxn ang="0">
                  <a:pos x="connsiteX31861" y="connsiteY31861"/>
                </a:cxn>
                <a:cxn ang="0">
                  <a:pos x="connsiteX31862" y="connsiteY31862"/>
                </a:cxn>
                <a:cxn ang="0">
                  <a:pos x="connsiteX31863" y="connsiteY31863"/>
                </a:cxn>
                <a:cxn ang="0">
                  <a:pos x="connsiteX31864" y="connsiteY31864"/>
                </a:cxn>
                <a:cxn ang="0">
                  <a:pos x="connsiteX31865" y="connsiteY31865"/>
                </a:cxn>
                <a:cxn ang="0">
                  <a:pos x="connsiteX31866" y="connsiteY31866"/>
                </a:cxn>
                <a:cxn ang="0">
                  <a:pos x="connsiteX31867" y="connsiteY31867"/>
                </a:cxn>
                <a:cxn ang="0">
                  <a:pos x="connsiteX31868" y="connsiteY31868"/>
                </a:cxn>
                <a:cxn ang="0">
                  <a:pos x="connsiteX31869" y="connsiteY31869"/>
                </a:cxn>
                <a:cxn ang="0">
                  <a:pos x="connsiteX31870" y="connsiteY31870"/>
                </a:cxn>
                <a:cxn ang="0">
                  <a:pos x="connsiteX31871" y="connsiteY31871"/>
                </a:cxn>
                <a:cxn ang="0">
                  <a:pos x="connsiteX31872" y="connsiteY31872"/>
                </a:cxn>
                <a:cxn ang="0">
                  <a:pos x="connsiteX31873" y="connsiteY31873"/>
                </a:cxn>
                <a:cxn ang="0">
                  <a:pos x="connsiteX31874" y="connsiteY31874"/>
                </a:cxn>
                <a:cxn ang="0">
                  <a:pos x="connsiteX31875" y="connsiteY31875"/>
                </a:cxn>
                <a:cxn ang="0">
                  <a:pos x="connsiteX31876" y="connsiteY31876"/>
                </a:cxn>
                <a:cxn ang="0">
                  <a:pos x="connsiteX31877" y="connsiteY31877"/>
                </a:cxn>
                <a:cxn ang="0">
                  <a:pos x="connsiteX31878" y="connsiteY31878"/>
                </a:cxn>
                <a:cxn ang="0">
                  <a:pos x="connsiteX31879" y="connsiteY31879"/>
                </a:cxn>
                <a:cxn ang="0">
                  <a:pos x="connsiteX31880" y="connsiteY31880"/>
                </a:cxn>
                <a:cxn ang="0">
                  <a:pos x="connsiteX31881" y="connsiteY31881"/>
                </a:cxn>
                <a:cxn ang="0">
                  <a:pos x="connsiteX31882" y="connsiteY31882"/>
                </a:cxn>
                <a:cxn ang="0">
                  <a:pos x="connsiteX31883" y="connsiteY31883"/>
                </a:cxn>
                <a:cxn ang="0">
                  <a:pos x="connsiteX31884" y="connsiteY31884"/>
                </a:cxn>
                <a:cxn ang="0">
                  <a:pos x="connsiteX31885" y="connsiteY31885"/>
                </a:cxn>
                <a:cxn ang="0">
                  <a:pos x="connsiteX31886" y="connsiteY31886"/>
                </a:cxn>
                <a:cxn ang="0">
                  <a:pos x="connsiteX31887" y="connsiteY31887"/>
                </a:cxn>
                <a:cxn ang="0">
                  <a:pos x="connsiteX31888" y="connsiteY31888"/>
                </a:cxn>
                <a:cxn ang="0">
                  <a:pos x="connsiteX31889" y="connsiteY31889"/>
                </a:cxn>
                <a:cxn ang="0">
                  <a:pos x="connsiteX31890" y="connsiteY31890"/>
                </a:cxn>
                <a:cxn ang="0">
                  <a:pos x="connsiteX31891" y="connsiteY31891"/>
                </a:cxn>
                <a:cxn ang="0">
                  <a:pos x="connsiteX31892" y="connsiteY31892"/>
                </a:cxn>
                <a:cxn ang="0">
                  <a:pos x="connsiteX31893" y="connsiteY31893"/>
                </a:cxn>
                <a:cxn ang="0">
                  <a:pos x="connsiteX31894" y="connsiteY31894"/>
                </a:cxn>
                <a:cxn ang="0">
                  <a:pos x="connsiteX31895" y="connsiteY31895"/>
                </a:cxn>
                <a:cxn ang="0">
                  <a:pos x="connsiteX31896" y="connsiteY31896"/>
                </a:cxn>
                <a:cxn ang="0">
                  <a:pos x="connsiteX31897" y="connsiteY31897"/>
                </a:cxn>
                <a:cxn ang="0">
                  <a:pos x="connsiteX31898" y="connsiteY31898"/>
                </a:cxn>
                <a:cxn ang="0">
                  <a:pos x="connsiteX31899" y="connsiteY31899"/>
                </a:cxn>
                <a:cxn ang="0">
                  <a:pos x="connsiteX31900" y="connsiteY31900"/>
                </a:cxn>
                <a:cxn ang="0">
                  <a:pos x="connsiteX31901" y="connsiteY31901"/>
                </a:cxn>
                <a:cxn ang="0">
                  <a:pos x="connsiteX31902" y="connsiteY31902"/>
                </a:cxn>
                <a:cxn ang="0">
                  <a:pos x="connsiteX31903" y="connsiteY31903"/>
                </a:cxn>
                <a:cxn ang="0">
                  <a:pos x="connsiteX31904" y="connsiteY31904"/>
                </a:cxn>
                <a:cxn ang="0">
                  <a:pos x="connsiteX31905" y="connsiteY31905"/>
                </a:cxn>
                <a:cxn ang="0">
                  <a:pos x="connsiteX31906" y="connsiteY31906"/>
                </a:cxn>
                <a:cxn ang="0">
                  <a:pos x="connsiteX31907" y="connsiteY31907"/>
                </a:cxn>
                <a:cxn ang="0">
                  <a:pos x="connsiteX31908" y="connsiteY31908"/>
                </a:cxn>
                <a:cxn ang="0">
                  <a:pos x="connsiteX31909" y="connsiteY31909"/>
                </a:cxn>
                <a:cxn ang="0">
                  <a:pos x="connsiteX31910" y="connsiteY31910"/>
                </a:cxn>
                <a:cxn ang="0">
                  <a:pos x="connsiteX31911" y="connsiteY31911"/>
                </a:cxn>
                <a:cxn ang="0">
                  <a:pos x="connsiteX31912" y="connsiteY31912"/>
                </a:cxn>
                <a:cxn ang="0">
                  <a:pos x="connsiteX31913" y="connsiteY31913"/>
                </a:cxn>
                <a:cxn ang="0">
                  <a:pos x="connsiteX31914" y="connsiteY31914"/>
                </a:cxn>
                <a:cxn ang="0">
                  <a:pos x="connsiteX31915" y="connsiteY31915"/>
                </a:cxn>
                <a:cxn ang="0">
                  <a:pos x="connsiteX31916" y="connsiteY31916"/>
                </a:cxn>
                <a:cxn ang="0">
                  <a:pos x="connsiteX31917" y="connsiteY31917"/>
                </a:cxn>
                <a:cxn ang="0">
                  <a:pos x="connsiteX31918" y="connsiteY31918"/>
                </a:cxn>
                <a:cxn ang="0">
                  <a:pos x="connsiteX31919" y="connsiteY31919"/>
                </a:cxn>
                <a:cxn ang="0">
                  <a:pos x="connsiteX31920" y="connsiteY31920"/>
                </a:cxn>
                <a:cxn ang="0">
                  <a:pos x="connsiteX31921" y="connsiteY31921"/>
                </a:cxn>
                <a:cxn ang="0">
                  <a:pos x="connsiteX31922" y="connsiteY31922"/>
                </a:cxn>
                <a:cxn ang="0">
                  <a:pos x="connsiteX31923" y="connsiteY31923"/>
                </a:cxn>
                <a:cxn ang="0">
                  <a:pos x="connsiteX31924" y="connsiteY31924"/>
                </a:cxn>
                <a:cxn ang="0">
                  <a:pos x="connsiteX31925" y="connsiteY31925"/>
                </a:cxn>
                <a:cxn ang="0">
                  <a:pos x="connsiteX31926" y="connsiteY31926"/>
                </a:cxn>
                <a:cxn ang="0">
                  <a:pos x="connsiteX31927" y="connsiteY31927"/>
                </a:cxn>
                <a:cxn ang="0">
                  <a:pos x="connsiteX31928" y="connsiteY31928"/>
                </a:cxn>
                <a:cxn ang="0">
                  <a:pos x="connsiteX31929" y="connsiteY31929"/>
                </a:cxn>
                <a:cxn ang="0">
                  <a:pos x="connsiteX31930" y="connsiteY31930"/>
                </a:cxn>
                <a:cxn ang="0">
                  <a:pos x="connsiteX31931" y="connsiteY31931"/>
                </a:cxn>
                <a:cxn ang="0">
                  <a:pos x="connsiteX31932" y="connsiteY31932"/>
                </a:cxn>
                <a:cxn ang="0">
                  <a:pos x="connsiteX31933" y="connsiteY31933"/>
                </a:cxn>
                <a:cxn ang="0">
                  <a:pos x="connsiteX31934" y="connsiteY31934"/>
                </a:cxn>
                <a:cxn ang="0">
                  <a:pos x="connsiteX31935" y="connsiteY31935"/>
                </a:cxn>
                <a:cxn ang="0">
                  <a:pos x="connsiteX31936" y="connsiteY31936"/>
                </a:cxn>
                <a:cxn ang="0">
                  <a:pos x="connsiteX31937" y="connsiteY31937"/>
                </a:cxn>
                <a:cxn ang="0">
                  <a:pos x="connsiteX31938" y="connsiteY31938"/>
                </a:cxn>
                <a:cxn ang="0">
                  <a:pos x="connsiteX31939" y="connsiteY31939"/>
                </a:cxn>
                <a:cxn ang="0">
                  <a:pos x="connsiteX31940" y="connsiteY31940"/>
                </a:cxn>
                <a:cxn ang="0">
                  <a:pos x="connsiteX31941" y="connsiteY31941"/>
                </a:cxn>
                <a:cxn ang="0">
                  <a:pos x="connsiteX31942" y="connsiteY31942"/>
                </a:cxn>
                <a:cxn ang="0">
                  <a:pos x="connsiteX31943" y="connsiteY31943"/>
                </a:cxn>
                <a:cxn ang="0">
                  <a:pos x="connsiteX31944" y="connsiteY31944"/>
                </a:cxn>
                <a:cxn ang="0">
                  <a:pos x="connsiteX31945" y="connsiteY31945"/>
                </a:cxn>
                <a:cxn ang="0">
                  <a:pos x="connsiteX31946" y="connsiteY31946"/>
                </a:cxn>
                <a:cxn ang="0">
                  <a:pos x="connsiteX31947" y="connsiteY31947"/>
                </a:cxn>
                <a:cxn ang="0">
                  <a:pos x="connsiteX31948" y="connsiteY31948"/>
                </a:cxn>
                <a:cxn ang="0">
                  <a:pos x="connsiteX31949" y="connsiteY31949"/>
                </a:cxn>
                <a:cxn ang="0">
                  <a:pos x="connsiteX31950" y="connsiteY31950"/>
                </a:cxn>
                <a:cxn ang="0">
                  <a:pos x="connsiteX31951" y="connsiteY31951"/>
                </a:cxn>
                <a:cxn ang="0">
                  <a:pos x="connsiteX31952" y="connsiteY31952"/>
                </a:cxn>
                <a:cxn ang="0">
                  <a:pos x="connsiteX31953" y="connsiteY31953"/>
                </a:cxn>
                <a:cxn ang="0">
                  <a:pos x="connsiteX31954" y="connsiteY31954"/>
                </a:cxn>
                <a:cxn ang="0">
                  <a:pos x="connsiteX31955" y="connsiteY31955"/>
                </a:cxn>
                <a:cxn ang="0">
                  <a:pos x="connsiteX31956" y="connsiteY31956"/>
                </a:cxn>
                <a:cxn ang="0">
                  <a:pos x="connsiteX31957" y="connsiteY31957"/>
                </a:cxn>
                <a:cxn ang="0">
                  <a:pos x="connsiteX31958" y="connsiteY31958"/>
                </a:cxn>
                <a:cxn ang="0">
                  <a:pos x="connsiteX31959" y="connsiteY31959"/>
                </a:cxn>
                <a:cxn ang="0">
                  <a:pos x="connsiteX31960" y="connsiteY31960"/>
                </a:cxn>
                <a:cxn ang="0">
                  <a:pos x="connsiteX31961" y="connsiteY31961"/>
                </a:cxn>
                <a:cxn ang="0">
                  <a:pos x="connsiteX31962" y="connsiteY31962"/>
                </a:cxn>
                <a:cxn ang="0">
                  <a:pos x="connsiteX31963" y="connsiteY31963"/>
                </a:cxn>
                <a:cxn ang="0">
                  <a:pos x="connsiteX31964" y="connsiteY31964"/>
                </a:cxn>
                <a:cxn ang="0">
                  <a:pos x="connsiteX31965" y="connsiteY31965"/>
                </a:cxn>
                <a:cxn ang="0">
                  <a:pos x="connsiteX31966" y="connsiteY31966"/>
                </a:cxn>
                <a:cxn ang="0">
                  <a:pos x="connsiteX31967" y="connsiteY31967"/>
                </a:cxn>
                <a:cxn ang="0">
                  <a:pos x="connsiteX31968" y="connsiteY31968"/>
                </a:cxn>
                <a:cxn ang="0">
                  <a:pos x="connsiteX31969" y="connsiteY31969"/>
                </a:cxn>
                <a:cxn ang="0">
                  <a:pos x="connsiteX31970" y="connsiteY31970"/>
                </a:cxn>
                <a:cxn ang="0">
                  <a:pos x="connsiteX31971" y="connsiteY31971"/>
                </a:cxn>
                <a:cxn ang="0">
                  <a:pos x="connsiteX31972" y="connsiteY31972"/>
                </a:cxn>
                <a:cxn ang="0">
                  <a:pos x="connsiteX31973" y="connsiteY31973"/>
                </a:cxn>
                <a:cxn ang="0">
                  <a:pos x="connsiteX31974" y="connsiteY31974"/>
                </a:cxn>
                <a:cxn ang="0">
                  <a:pos x="connsiteX31975" y="connsiteY31975"/>
                </a:cxn>
                <a:cxn ang="0">
                  <a:pos x="connsiteX31976" y="connsiteY31976"/>
                </a:cxn>
                <a:cxn ang="0">
                  <a:pos x="connsiteX31977" y="connsiteY31977"/>
                </a:cxn>
                <a:cxn ang="0">
                  <a:pos x="connsiteX31978" y="connsiteY31978"/>
                </a:cxn>
                <a:cxn ang="0">
                  <a:pos x="connsiteX31979" y="connsiteY31979"/>
                </a:cxn>
                <a:cxn ang="0">
                  <a:pos x="connsiteX31980" y="connsiteY31980"/>
                </a:cxn>
                <a:cxn ang="0">
                  <a:pos x="connsiteX31981" y="connsiteY31981"/>
                </a:cxn>
                <a:cxn ang="0">
                  <a:pos x="connsiteX31982" y="connsiteY31982"/>
                </a:cxn>
                <a:cxn ang="0">
                  <a:pos x="connsiteX31983" y="connsiteY31983"/>
                </a:cxn>
                <a:cxn ang="0">
                  <a:pos x="connsiteX31984" y="connsiteY31984"/>
                </a:cxn>
                <a:cxn ang="0">
                  <a:pos x="connsiteX31985" y="connsiteY31985"/>
                </a:cxn>
                <a:cxn ang="0">
                  <a:pos x="connsiteX31986" y="connsiteY31986"/>
                </a:cxn>
                <a:cxn ang="0">
                  <a:pos x="connsiteX31987" y="connsiteY31987"/>
                </a:cxn>
                <a:cxn ang="0">
                  <a:pos x="connsiteX31988" y="connsiteY31988"/>
                </a:cxn>
                <a:cxn ang="0">
                  <a:pos x="connsiteX31989" y="connsiteY31989"/>
                </a:cxn>
                <a:cxn ang="0">
                  <a:pos x="connsiteX31990" y="connsiteY31990"/>
                </a:cxn>
                <a:cxn ang="0">
                  <a:pos x="connsiteX31991" y="connsiteY31991"/>
                </a:cxn>
                <a:cxn ang="0">
                  <a:pos x="connsiteX31992" y="connsiteY31992"/>
                </a:cxn>
                <a:cxn ang="0">
                  <a:pos x="connsiteX31993" y="connsiteY31993"/>
                </a:cxn>
                <a:cxn ang="0">
                  <a:pos x="connsiteX31994" y="connsiteY31994"/>
                </a:cxn>
                <a:cxn ang="0">
                  <a:pos x="connsiteX31995" y="connsiteY31995"/>
                </a:cxn>
                <a:cxn ang="0">
                  <a:pos x="connsiteX31996" y="connsiteY31996"/>
                </a:cxn>
                <a:cxn ang="0">
                  <a:pos x="connsiteX31997" y="connsiteY31997"/>
                </a:cxn>
                <a:cxn ang="0">
                  <a:pos x="connsiteX31998" y="connsiteY31998"/>
                </a:cxn>
                <a:cxn ang="0">
                  <a:pos x="connsiteX31999" y="connsiteY31999"/>
                </a:cxn>
                <a:cxn ang="0">
                  <a:pos x="connsiteX32000" y="connsiteY32000"/>
                </a:cxn>
                <a:cxn ang="0">
                  <a:pos x="connsiteX32001" y="connsiteY32001"/>
                </a:cxn>
                <a:cxn ang="0">
                  <a:pos x="connsiteX32002" y="connsiteY32002"/>
                </a:cxn>
                <a:cxn ang="0">
                  <a:pos x="connsiteX32003" y="connsiteY32003"/>
                </a:cxn>
                <a:cxn ang="0">
                  <a:pos x="connsiteX32004" y="connsiteY32004"/>
                </a:cxn>
                <a:cxn ang="0">
                  <a:pos x="connsiteX32005" y="connsiteY32005"/>
                </a:cxn>
                <a:cxn ang="0">
                  <a:pos x="connsiteX32006" y="connsiteY32006"/>
                </a:cxn>
                <a:cxn ang="0">
                  <a:pos x="connsiteX32007" y="connsiteY32007"/>
                </a:cxn>
                <a:cxn ang="0">
                  <a:pos x="connsiteX32008" y="connsiteY32008"/>
                </a:cxn>
                <a:cxn ang="0">
                  <a:pos x="connsiteX32009" y="connsiteY32009"/>
                </a:cxn>
                <a:cxn ang="0">
                  <a:pos x="connsiteX32010" y="connsiteY32010"/>
                </a:cxn>
                <a:cxn ang="0">
                  <a:pos x="connsiteX32011" y="connsiteY32011"/>
                </a:cxn>
                <a:cxn ang="0">
                  <a:pos x="connsiteX32012" y="connsiteY32012"/>
                </a:cxn>
                <a:cxn ang="0">
                  <a:pos x="connsiteX32013" y="connsiteY32013"/>
                </a:cxn>
                <a:cxn ang="0">
                  <a:pos x="connsiteX32014" y="connsiteY32014"/>
                </a:cxn>
                <a:cxn ang="0">
                  <a:pos x="connsiteX32015" y="connsiteY32015"/>
                </a:cxn>
                <a:cxn ang="0">
                  <a:pos x="connsiteX32016" y="connsiteY32016"/>
                </a:cxn>
                <a:cxn ang="0">
                  <a:pos x="connsiteX32017" y="connsiteY32017"/>
                </a:cxn>
                <a:cxn ang="0">
                  <a:pos x="connsiteX32018" y="connsiteY32018"/>
                </a:cxn>
                <a:cxn ang="0">
                  <a:pos x="connsiteX32019" y="connsiteY32019"/>
                </a:cxn>
                <a:cxn ang="0">
                  <a:pos x="connsiteX32020" y="connsiteY32020"/>
                </a:cxn>
                <a:cxn ang="0">
                  <a:pos x="connsiteX32021" y="connsiteY32021"/>
                </a:cxn>
                <a:cxn ang="0">
                  <a:pos x="connsiteX32022" y="connsiteY32022"/>
                </a:cxn>
                <a:cxn ang="0">
                  <a:pos x="connsiteX32023" y="connsiteY32023"/>
                </a:cxn>
                <a:cxn ang="0">
                  <a:pos x="connsiteX32024" y="connsiteY32024"/>
                </a:cxn>
                <a:cxn ang="0">
                  <a:pos x="connsiteX32025" y="connsiteY32025"/>
                </a:cxn>
                <a:cxn ang="0">
                  <a:pos x="connsiteX32026" y="connsiteY32026"/>
                </a:cxn>
                <a:cxn ang="0">
                  <a:pos x="connsiteX32027" y="connsiteY32027"/>
                </a:cxn>
                <a:cxn ang="0">
                  <a:pos x="connsiteX32028" y="connsiteY32028"/>
                </a:cxn>
                <a:cxn ang="0">
                  <a:pos x="connsiteX32029" y="connsiteY32029"/>
                </a:cxn>
                <a:cxn ang="0">
                  <a:pos x="connsiteX32030" y="connsiteY32030"/>
                </a:cxn>
                <a:cxn ang="0">
                  <a:pos x="connsiteX32031" y="connsiteY32031"/>
                </a:cxn>
                <a:cxn ang="0">
                  <a:pos x="connsiteX32032" y="connsiteY32032"/>
                </a:cxn>
                <a:cxn ang="0">
                  <a:pos x="connsiteX32033" y="connsiteY32033"/>
                </a:cxn>
                <a:cxn ang="0">
                  <a:pos x="connsiteX32034" y="connsiteY32034"/>
                </a:cxn>
                <a:cxn ang="0">
                  <a:pos x="connsiteX32035" y="connsiteY32035"/>
                </a:cxn>
                <a:cxn ang="0">
                  <a:pos x="connsiteX32036" y="connsiteY32036"/>
                </a:cxn>
                <a:cxn ang="0">
                  <a:pos x="connsiteX32037" y="connsiteY32037"/>
                </a:cxn>
                <a:cxn ang="0">
                  <a:pos x="connsiteX32038" y="connsiteY32038"/>
                </a:cxn>
                <a:cxn ang="0">
                  <a:pos x="connsiteX32039" y="connsiteY32039"/>
                </a:cxn>
                <a:cxn ang="0">
                  <a:pos x="connsiteX32040" y="connsiteY32040"/>
                </a:cxn>
                <a:cxn ang="0">
                  <a:pos x="connsiteX32041" y="connsiteY32041"/>
                </a:cxn>
                <a:cxn ang="0">
                  <a:pos x="connsiteX32042" y="connsiteY32042"/>
                </a:cxn>
                <a:cxn ang="0">
                  <a:pos x="connsiteX32043" y="connsiteY32043"/>
                </a:cxn>
                <a:cxn ang="0">
                  <a:pos x="connsiteX32044" y="connsiteY32044"/>
                </a:cxn>
                <a:cxn ang="0">
                  <a:pos x="connsiteX32045" y="connsiteY32045"/>
                </a:cxn>
                <a:cxn ang="0">
                  <a:pos x="connsiteX32046" y="connsiteY32046"/>
                </a:cxn>
                <a:cxn ang="0">
                  <a:pos x="connsiteX32047" y="connsiteY32047"/>
                </a:cxn>
                <a:cxn ang="0">
                  <a:pos x="connsiteX32048" y="connsiteY32048"/>
                </a:cxn>
                <a:cxn ang="0">
                  <a:pos x="connsiteX32049" y="connsiteY32049"/>
                </a:cxn>
                <a:cxn ang="0">
                  <a:pos x="connsiteX32050" y="connsiteY32050"/>
                </a:cxn>
                <a:cxn ang="0">
                  <a:pos x="connsiteX32051" y="connsiteY32051"/>
                </a:cxn>
                <a:cxn ang="0">
                  <a:pos x="connsiteX32052" y="connsiteY32052"/>
                </a:cxn>
                <a:cxn ang="0">
                  <a:pos x="connsiteX32053" y="connsiteY32053"/>
                </a:cxn>
                <a:cxn ang="0">
                  <a:pos x="connsiteX32054" y="connsiteY32054"/>
                </a:cxn>
                <a:cxn ang="0">
                  <a:pos x="connsiteX32055" y="connsiteY32055"/>
                </a:cxn>
                <a:cxn ang="0">
                  <a:pos x="connsiteX32056" y="connsiteY32056"/>
                </a:cxn>
                <a:cxn ang="0">
                  <a:pos x="connsiteX32057" y="connsiteY32057"/>
                </a:cxn>
                <a:cxn ang="0">
                  <a:pos x="connsiteX32058" y="connsiteY32058"/>
                </a:cxn>
                <a:cxn ang="0">
                  <a:pos x="connsiteX32059" y="connsiteY32059"/>
                </a:cxn>
                <a:cxn ang="0">
                  <a:pos x="connsiteX32060" y="connsiteY32060"/>
                </a:cxn>
                <a:cxn ang="0">
                  <a:pos x="connsiteX32061" y="connsiteY32061"/>
                </a:cxn>
                <a:cxn ang="0">
                  <a:pos x="connsiteX32062" y="connsiteY32062"/>
                </a:cxn>
                <a:cxn ang="0">
                  <a:pos x="connsiteX32063" y="connsiteY32063"/>
                </a:cxn>
                <a:cxn ang="0">
                  <a:pos x="connsiteX32064" y="connsiteY32064"/>
                </a:cxn>
                <a:cxn ang="0">
                  <a:pos x="connsiteX32065" y="connsiteY32065"/>
                </a:cxn>
                <a:cxn ang="0">
                  <a:pos x="connsiteX32066" y="connsiteY32066"/>
                </a:cxn>
                <a:cxn ang="0">
                  <a:pos x="connsiteX32067" y="connsiteY32067"/>
                </a:cxn>
                <a:cxn ang="0">
                  <a:pos x="connsiteX32068" y="connsiteY32068"/>
                </a:cxn>
                <a:cxn ang="0">
                  <a:pos x="connsiteX32069" y="connsiteY32069"/>
                </a:cxn>
                <a:cxn ang="0">
                  <a:pos x="connsiteX32070" y="connsiteY32070"/>
                </a:cxn>
                <a:cxn ang="0">
                  <a:pos x="connsiteX32071" y="connsiteY32071"/>
                </a:cxn>
                <a:cxn ang="0">
                  <a:pos x="connsiteX32072" y="connsiteY32072"/>
                </a:cxn>
                <a:cxn ang="0">
                  <a:pos x="connsiteX32073" y="connsiteY32073"/>
                </a:cxn>
                <a:cxn ang="0">
                  <a:pos x="connsiteX32074" y="connsiteY32074"/>
                </a:cxn>
                <a:cxn ang="0">
                  <a:pos x="connsiteX32075" y="connsiteY32075"/>
                </a:cxn>
                <a:cxn ang="0">
                  <a:pos x="connsiteX32076" y="connsiteY32076"/>
                </a:cxn>
                <a:cxn ang="0">
                  <a:pos x="connsiteX32077" y="connsiteY32077"/>
                </a:cxn>
                <a:cxn ang="0">
                  <a:pos x="connsiteX32078" y="connsiteY32078"/>
                </a:cxn>
                <a:cxn ang="0">
                  <a:pos x="connsiteX32079" y="connsiteY32079"/>
                </a:cxn>
                <a:cxn ang="0">
                  <a:pos x="connsiteX32080" y="connsiteY32080"/>
                </a:cxn>
                <a:cxn ang="0">
                  <a:pos x="connsiteX32081" y="connsiteY32081"/>
                </a:cxn>
                <a:cxn ang="0">
                  <a:pos x="connsiteX32082" y="connsiteY32082"/>
                </a:cxn>
                <a:cxn ang="0">
                  <a:pos x="connsiteX32083" y="connsiteY32083"/>
                </a:cxn>
                <a:cxn ang="0">
                  <a:pos x="connsiteX32084" y="connsiteY32084"/>
                </a:cxn>
                <a:cxn ang="0">
                  <a:pos x="connsiteX32085" y="connsiteY32085"/>
                </a:cxn>
                <a:cxn ang="0">
                  <a:pos x="connsiteX32086" y="connsiteY32086"/>
                </a:cxn>
                <a:cxn ang="0">
                  <a:pos x="connsiteX32087" y="connsiteY32087"/>
                </a:cxn>
                <a:cxn ang="0">
                  <a:pos x="connsiteX32088" y="connsiteY32088"/>
                </a:cxn>
                <a:cxn ang="0">
                  <a:pos x="connsiteX32089" y="connsiteY32089"/>
                </a:cxn>
                <a:cxn ang="0">
                  <a:pos x="connsiteX32090" y="connsiteY32090"/>
                </a:cxn>
                <a:cxn ang="0">
                  <a:pos x="connsiteX32091" y="connsiteY32091"/>
                </a:cxn>
                <a:cxn ang="0">
                  <a:pos x="connsiteX32092" y="connsiteY32092"/>
                </a:cxn>
                <a:cxn ang="0">
                  <a:pos x="connsiteX32093" y="connsiteY32093"/>
                </a:cxn>
                <a:cxn ang="0">
                  <a:pos x="connsiteX32094" y="connsiteY32094"/>
                </a:cxn>
                <a:cxn ang="0">
                  <a:pos x="connsiteX32095" y="connsiteY32095"/>
                </a:cxn>
                <a:cxn ang="0">
                  <a:pos x="connsiteX32096" y="connsiteY32096"/>
                </a:cxn>
                <a:cxn ang="0">
                  <a:pos x="connsiteX32097" y="connsiteY32097"/>
                </a:cxn>
                <a:cxn ang="0">
                  <a:pos x="connsiteX32098" y="connsiteY32098"/>
                </a:cxn>
                <a:cxn ang="0">
                  <a:pos x="connsiteX32099" y="connsiteY32099"/>
                </a:cxn>
                <a:cxn ang="0">
                  <a:pos x="connsiteX32100" y="connsiteY32100"/>
                </a:cxn>
                <a:cxn ang="0">
                  <a:pos x="connsiteX32101" y="connsiteY32101"/>
                </a:cxn>
                <a:cxn ang="0">
                  <a:pos x="connsiteX32102" y="connsiteY32102"/>
                </a:cxn>
                <a:cxn ang="0">
                  <a:pos x="connsiteX32103" y="connsiteY32103"/>
                </a:cxn>
                <a:cxn ang="0">
                  <a:pos x="connsiteX32104" y="connsiteY32104"/>
                </a:cxn>
                <a:cxn ang="0">
                  <a:pos x="connsiteX32105" y="connsiteY32105"/>
                </a:cxn>
                <a:cxn ang="0">
                  <a:pos x="connsiteX32106" y="connsiteY32106"/>
                </a:cxn>
                <a:cxn ang="0">
                  <a:pos x="connsiteX32107" y="connsiteY32107"/>
                </a:cxn>
                <a:cxn ang="0">
                  <a:pos x="connsiteX32108" y="connsiteY32108"/>
                </a:cxn>
                <a:cxn ang="0">
                  <a:pos x="connsiteX32109" y="connsiteY32109"/>
                </a:cxn>
                <a:cxn ang="0">
                  <a:pos x="connsiteX32110" y="connsiteY32110"/>
                </a:cxn>
                <a:cxn ang="0">
                  <a:pos x="connsiteX32111" y="connsiteY32111"/>
                </a:cxn>
                <a:cxn ang="0">
                  <a:pos x="connsiteX32112" y="connsiteY32112"/>
                </a:cxn>
                <a:cxn ang="0">
                  <a:pos x="connsiteX32113" y="connsiteY32113"/>
                </a:cxn>
                <a:cxn ang="0">
                  <a:pos x="connsiteX32114" y="connsiteY32114"/>
                </a:cxn>
                <a:cxn ang="0">
                  <a:pos x="connsiteX32115" y="connsiteY32115"/>
                </a:cxn>
                <a:cxn ang="0">
                  <a:pos x="connsiteX32116" y="connsiteY32116"/>
                </a:cxn>
                <a:cxn ang="0">
                  <a:pos x="connsiteX32117" y="connsiteY32117"/>
                </a:cxn>
                <a:cxn ang="0">
                  <a:pos x="connsiteX32118" y="connsiteY32118"/>
                </a:cxn>
                <a:cxn ang="0">
                  <a:pos x="connsiteX32119" y="connsiteY32119"/>
                </a:cxn>
                <a:cxn ang="0">
                  <a:pos x="connsiteX32120" y="connsiteY32120"/>
                </a:cxn>
                <a:cxn ang="0">
                  <a:pos x="connsiteX32121" y="connsiteY32121"/>
                </a:cxn>
                <a:cxn ang="0">
                  <a:pos x="connsiteX32122" y="connsiteY32122"/>
                </a:cxn>
                <a:cxn ang="0">
                  <a:pos x="connsiteX32123" y="connsiteY32123"/>
                </a:cxn>
                <a:cxn ang="0">
                  <a:pos x="connsiteX32124" y="connsiteY32124"/>
                </a:cxn>
                <a:cxn ang="0">
                  <a:pos x="connsiteX32125" y="connsiteY32125"/>
                </a:cxn>
                <a:cxn ang="0">
                  <a:pos x="connsiteX32126" y="connsiteY32126"/>
                </a:cxn>
                <a:cxn ang="0">
                  <a:pos x="connsiteX32127" y="connsiteY32127"/>
                </a:cxn>
                <a:cxn ang="0">
                  <a:pos x="connsiteX32128" y="connsiteY32128"/>
                </a:cxn>
                <a:cxn ang="0">
                  <a:pos x="connsiteX32129" y="connsiteY32129"/>
                </a:cxn>
                <a:cxn ang="0">
                  <a:pos x="connsiteX32130" y="connsiteY32130"/>
                </a:cxn>
                <a:cxn ang="0">
                  <a:pos x="connsiteX32131" y="connsiteY32131"/>
                </a:cxn>
                <a:cxn ang="0">
                  <a:pos x="connsiteX32132" y="connsiteY32132"/>
                </a:cxn>
                <a:cxn ang="0">
                  <a:pos x="connsiteX32133" y="connsiteY32133"/>
                </a:cxn>
                <a:cxn ang="0">
                  <a:pos x="connsiteX32134" y="connsiteY32134"/>
                </a:cxn>
                <a:cxn ang="0">
                  <a:pos x="connsiteX32135" y="connsiteY32135"/>
                </a:cxn>
                <a:cxn ang="0">
                  <a:pos x="connsiteX32136" y="connsiteY32136"/>
                </a:cxn>
                <a:cxn ang="0">
                  <a:pos x="connsiteX32137" y="connsiteY32137"/>
                </a:cxn>
                <a:cxn ang="0">
                  <a:pos x="connsiteX32138" y="connsiteY32138"/>
                </a:cxn>
                <a:cxn ang="0">
                  <a:pos x="connsiteX32139" y="connsiteY32139"/>
                </a:cxn>
                <a:cxn ang="0">
                  <a:pos x="connsiteX32140" y="connsiteY32140"/>
                </a:cxn>
                <a:cxn ang="0">
                  <a:pos x="connsiteX32141" y="connsiteY32141"/>
                </a:cxn>
                <a:cxn ang="0">
                  <a:pos x="connsiteX32142" y="connsiteY32142"/>
                </a:cxn>
                <a:cxn ang="0">
                  <a:pos x="connsiteX32143" y="connsiteY32143"/>
                </a:cxn>
                <a:cxn ang="0">
                  <a:pos x="connsiteX32144" y="connsiteY32144"/>
                </a:cxn>
                <a:cxn ang="0">
                  <a:pos x="connsiteX32145" y="connsiteY32145"/>
                </a:cxn>
                <a:cxn ang="0">
                  <a:pos x="connsiteX32146" y="connsiteY32146"/>
                </a:cxn>
                <a:cxn ang="0">
                  <a:pos x="connsiteX32147" y="connsiteY32147"/>
                </a:cxn>
                <a:cxn ang="0">
                  <a:pos x="connsiteX32148" y="connsiteY32148"/>
                </a:cxn>
                <a:cxn ang="0">
                  <a:pos x="connsiteX32149" y="connsiteY32149"/>
                </a:cxn>
                <a:cxn ang="0">
                  <a:pos x="connsiteX32150" y="connsiteY32150"/>
                </a:cxn>
                <a:cxn ang="0">
                  <a:pos x="connsiteX32151" y="connsiteY32151"/>
                </a:cxn>
                <a:cxn ang="0">
                  <a:pos x="connsiteX32152" y="connsiteY32152"/>
                </a:cxn>
                <a:cxn ang="0">
                  <a:pos x="connsiteX32153" y="connsiteY32153"/>
                </a:cxn>
                <a:cxn ang="0">
                  <a:pos x="connsiteX32154" y="connsiteY32154"/>
                </a:cxn>
                <a:cxn ang="0">
                  <a:pos x="connsiteX32155" y="connsiteY32155"/>
                </a:cxn>
                <a:cxn ang="0">
                  <a:pos x="connsiteX32156" y="connsiteY32156"/>
                </a:cxn>
                <a:cxn ang="0">
                  <a:pos x="connsiteX32157" y="connsiteY32157"/>
                </a:cxn>
                <a:cxn ang="0">
                  <a:pos x="connsiteX32158" y="connsiteY32158"/>
                </a:cxn>
                <a:cxn ang="0">
                  <a:pos x="connsiteX32159" y="connsiteY32159"/>
                </a:cxn>
                <a:cxn ang="0">
                  <a:pos x="connsiteX32160" y="connsiteY32160"/>
                </a:cxn>
                <a:cxn ang="0">
                  <a:pos x="connsiteX32161" y="connsiteY32161"/>
                </a:cxn>
                <a:cxn ang="0">
                  <a:pos x="connsiteX32162" y="connsiteY32162"/>
                </a:cxn>
                <a:cxn ang="0">
                  <a:pos x="connsiteX32163" y="connsiteY32163"/>
                </a:cxn>
                <a:cxn ang="0">
                  <a:pos x="connsiteX32164" y="connsiteY32164"/>
                </a:cxn>
                <a:cxn ang="0">
                  <a:pos x="connsiteX32165" y="connsiteY32165"/>
                </a:cxn>
                <a:cxn ang="0">
                  <a:pos x="connsiteX32166" y="connsiteY32166"/>
                </a:cxn>
                <a:cxn ang="0">
                  <a:pos x="connsiteX32167" y="connsiteY32167"/>
                </a:cxn>
                <a:cxn ang="0">
                  <a:pos x="connsiteX32168" y="connsiteY32168"/>
                </a:cxn>
                <a:cxn ang="0">
                  <a:pos x="connsiteX32169" y="connsiteY32169"/>
                </a:cxn>
                <a:cxn ang="0">
                  <a:pos x="connsiteX32170" y="connsiteY32170"/>
                </a:cxn>
                <a:cxn ang="0">
                  <a:pos x="connsiteX32171" y="connsiteY32171"/>
                </a:cxn>
                <a:cxn ang="0">
                  <a:pos x="connsiteX32172" y="connsiteY32172"/>
                </a:cxn>
                <a:cxn ang="0">
                  <a:pos x="connsiteX32173" y="connsiteY32173"/>
                </a:cxn>
                <a:cxn ang="0">
                  <a:pos x="connsiteX32174" y="connsiteY32174"/>
                </a:cxn>
                <a:cxn ang="0">
                  <a:pos x="connsiteX32175" y="connsiteY32175"/>
                </a:cxn>
                <a:cxn ang="0">
                  <a:pos x="connsiteX32176" y="connsiteY32176"/>
                </a:cxn>
                <a:cxn ang="0">
                  <a:pos x="connsiteX32177" y="connsiteY32177"/>
                </a:cxn>
                <a:cxn ang="0">
                  <a:pos x="connsiteX32178" y="connsiteY32178"/>
                </a:cxn>
                <a:cxn ang="0">
                  <a:pos x="connsiteX32179" y="connsiteY32179"/>
                </a:cxn>
                <a:cxn ang="0">
                  <a:pos x="connsiteX32180" y="connsiteY32180"/>
                </a:cxn>
                <a:cxn ang="0">
                  <a:pos x="connsiteX32181" y="connsiteY32181"/>
                </a:cxn>
                <a:cxn ang="0">
                  <a:pos x="connsiteX32182" y="connsiteY32182"/>
                </a:cxn>
                <a:cxn ang="0">
                  <a:pos x="connsiteX32183" y="connsiteY32183"/>
                </a:cxn>
                <a:cxn ang="0">
                  <a:pos x="connsiteX32184" y="connsiteY32184"/>
                </a:cxn>
                <a:cxn ang="0">
                  <a:pos x="connsiteX32185" y="connsiteY32185"/>
                </a:cxn>
                <a:cxn ang="0">
                  <a:pos x="connsiteX32186" y="connsiteY32186"/>
                </a:cxn>
                <a:cxn ang="0">
                  <a:pos x="connsiteX32187" y="connsiteY32187"/>
                </a:cxn>
                <a:cxn ang="0">
                  <a:pos x="connsiteX32188" y="connsiteY32188"/>
                </a:cxn>
                <a:cxn ang="0">
                  <a:pos x="connsiteX32189" y="connsiteY32189"/>
                </a:cxn>
                <a:cxn ang="0">
                  <a:pos x="connsiteX32190" y="connsiteY32190"/>
                </a:cxn>
                <a:cxn ang="0">
                  <a:pos x="connsiteX32191" y="connsiteY32191"/>
                </a:cxn>
                <a:cxn ang="0">
                  <a:pos x="connsiteX32192" y="connsiteY32192"/>
                </a:cxn>
                <a:cxn ang="0">
                  <a:pos x="connsiteX32193" y="connsiteY32193"/>
                </a:cxn>
                <a:cxn ang="0">
                  <a:pos x="connsiteX32194" y="connsiteY32194"/>
                </a:cxn>
                <a:cxn ang="0">
                  <a:pos x="connsiteX32195" y="connsiteY32195"/>
                </a:cxn>
                <a:cxn ang="0">
                  <a:pos x="connsiteX32196" y="connsiteY32196"/>
                </a:cxn>
                <a:cxn ang="0">
                  <a:pos x="connsiteX32197" y="connsiteY32197"/>
                </a:cxn>
                <a:cxn ang="0">
                  <a:pos x="connsiteX32198" y="connsiteY32198"/>
                </a:cxn>
                <a:cxn ang="0">
                  <a:pos x="connsiteX32199" y="connsiteY32199"/>
                </a:cxn>
                <a:cxn ang="0">
                  <a:pos x="connsiteX32200" y="connsiteY32200"/>
                </a:cxn>
                <a:cxn ang="0">
                  <a:pos x="connsiteX32201" y="connsiteY32201"/>
                </a:cxn>
                <a:cxn ang="0">
                  <a:pos x="connsiteX32202" y="connsiteY32202"/>
                </a:cxn>
                <a:cxn ang="0">
                  <a:pos x="connsiteX32203" y="connsiteY32203"/>
                </a:cxn>
                <a:cxn ang="0">
                  <a:pos x="connsiteX32204" y="connsiteY32204"/>
                </a:cxn>
                <a:cxn ang="0">
                  <a:pos x="connsiteX32205" y="connsiteY32205"/>
                </a:cxn>
                <a:cxn ang="0">
                  <a:pos x="connsiteX32206" y="connsiteY32206"/>
                </a:cxn>
                <a:cxn ang="0">
                  <a:pos x="connsiteX32207" y="connsiteY32207"/>
                </a:cxn>
                <a:cxn ang="0">
                  <a:pos x="connsiteX32208" y="connsiteY32208"/>
                </a:cxn>
                <a:cxn ang="0">
                  <a:pos x="connsiteX32209" y="connsiteY32209"/>
                </a:cxn>
                <a:cxn ang="0">
                  <a:pos x="connsiteX32210" y="connsiteY32210"/>
                </a:cxn>
                <a:cxn ang="0">
                  <a:pos x="connsiteX32211" y="connsiteY32211"/>
                </a:cxn>
                <a:cxn ang="0">
                  <a:pos x="connsiteX32212" y="connsiteY32212"/>
                </a:cxn>
                <a:cxn ang="0">
                  <a:pos x="connsiteX32213" y="connsiteY32213"/>
                </a:cxn>
                <a:cxn ang="0">
                  <a:pos x="connsiteX32214" y="connsiteY32214"/>
                </a:cxn>
                <a:cxn ang="0">
                  <a:pos x="connsiteX32215" y="connsiteY32215"/>
                </a:cxn>
                <a:cxn ang="0">
                  <a:pos x="connsiteX32216" y="connsiteY32216"/>
                </a:cxn>
                <a:cxn ang="0">
                  <a:pos x="connsiteX32217" y="connsiteY32217"/>
                </a:cxn>
                <a:cxn ang="0">
                  <a:pos x="connsiteX32218" y="connsiteY32218"/>
                </a:cxn>
                <a:cxn ang="0">
                  <a:pos x="connsiteX32219" y="connsiteY32219"/>
                </a:cxn>
                <a:cxn ang="0">
                  <a:pos x="connsiteX32220" y="connsiteY32220"/>
                </a:cxn>
                <a:cxn ang="0">
                  <a:pos x="connsiteX32221" y="connsiteY32221"/>
                </a:cxn>
                <a:cxn ang="0">
                  <a:pos x="connsiteX32222" y="connsiteY32222"/>
                </a:cxn>
                <a:cxn ang="0">
                  <a:pos x="connsiteX32223" y="connsiteY32223"/>
                </a:cxn>
                <a:cxn ang="0">
                  <a:pos x="connsiteX32224" y="connsiteY32224"/>
                </a:cxn>
                <a:cxn ang="0">
                  <a:pos x="connsiteX32225" y="connsiteY32225"/>
                </a:cxn>
                <a:cxn ang="0">
                  <a:pos x="connsiteX32226" y="connsiteY32226"/>
                </a:cxn>
                <a:cxn ang="0">
                  <a:pos x="connsiteX32227" y="connsiteY32227"/>
                </a:cxn>
                <a:cxn ang="0">
                  <a:pos x="connsiteX32228" y="connsiteY32228"/>
                </a:cxn>
                <a:cxn ang="0">
                  <a:pos x="connsiteX32229" y="connsiteY32229"/>
                </a:cxn>
                <a:cxn ang="0">
                  <a:pos x="connsiteX32230" y="connsiteY32230"/>
                </a:cxn>
                <a:cxn ang="0">
                  <a:pos x="connsiteX32231" y="connsiteY32231"/>
                </a:cxn>
                <a:cxn ang="0">
                  <a:pos x="connsiteX32232" y="connsiteY32232"/>
                </a:cxn>
                <a:cxn ang="0">
                  <a:pos x="connsiteX32233" y="connsiteY32233"/>
                </a:cxn>
                <a:cxn ang="0">
                  <a:pos x="connsiteX32234" y="connsiteY32234"/>
                </a:cxn>
                <a:cxn ang="0">
                  <a:pos x="connsiteX32235" y="connsiteY32235"/>
                </a:cxn>
                <a:cxn ang="0">
                  <a:pos x="connsiteX32236" y="connsiteY32236"/>
                </a:cxn>
                <a:cxn ang="0">
                  <a:pos x="connsiteX32237" y="connsiteY32237"/>
                </a:cxn>
                <a:cxn ang="0">
                  <a:pos x="connsiteX32238" y="connsiteY32238"/>
                </a:cxn>
                <a:cxn ang="0">
                  <a:pos x="connsiteX32239" y="connsiteY32239"/>
                </a:cxn>
                <a:cxn ang="0">
                  <a:pos x="connsiteX32240" y="connsiteY32240"/>
                </a:cxn>
                <a:cxn ang="0">
                  <a:pos x="connsiteX32241" y="connsiteY32241"/>
                </a:cxn>
                <a:cxn ang="0">
                  <a:pos x="connsiteX32242" y="connsiteY32242"/>
                </a:cxn>
                <a:cxn ang="0">
                  <a:pos x="connsiteX32243" y="connsiteY32243"/>
                </a:cxn>
                <a:cxn ang="0">
                  <a:pos x="connsiteX32244" y="connsiteY32244"/>
                </a:cxn>
                <a:cxn ang="0">
                  <a:pos x="connsiteX32245" y="connsiteY32245"/>
                </a:cxn>
                <a:cxn ang="0">
                  <a:pos x="connsiteX32246" y="connsiteY32246"/>
                </a:cxn>
                <a:cxn ang="0">
                  <a:pos x="connsiteX32247" y="connsiteY32247"/>
                </a:cxn>
                <a:cxn ang="0">
                  <a:pos x="connsiteX32248" y="connsiteY32248"/>
                </a:cxn>
                <a:cxn ang="0">
                  <a:pos x="connsiteX32249" y="connsiteY32249"/>
                </a:cxn>
                <a:cxn ang="0">
                  <a:pos x="connsiteX32250" y="connsiteY32250"/>
                </a:cxn>
                <a:cxn ang="0">
                  <a:pos x="connsiteX32251" y="connsiteY32251"/>
                </a:cxn>
                <a:cxn ang="0">
                  <a:pos x="connsiteX32252" y="connsiteY32252"/>
                </a:cxn>
                <a:cxn ang="0">
                  <a:pos x="connsiteX32253" y="connsiteY32253"/>
                </a:cxn>
                <a:cxn ang="0">
                  <a:pos x="connsiteX32254" y="connsiteY32254"/>
                </a:cxn>
                <a:cxn ang="0">
                  <a:pos x="connsiteX32255" y="connsiteY32255"/>
                </a:cxn>
                <a:cxn ang="0">
                  <a:pos x="connsiteX32256" y="connsiteY32256"/>
                </a:cxn>
                <a:cxn ang="0">
                  <a:pos x="connsiteX32257" y="connsiteY32257"/>
                </a:cxn>
                <a:cxn ang="0">
                  <a:pos x="connsiteX32258" y="connsiteY32258"/>
                </a:cxn>
                <a:cxn ang="0">
                  <a:pos x="connsiteX32259" y="connsiteY32259"/>
                </a:cxn>
                <a:cxn ang="0">
                  <a:pos x="connsiteX32260" y="connsiteY32260"/>
                </a:cxn>
                <a:cxn ang="0">
                  <a:pos x="connsiteX32261" y="connsiteY32261"/>
                </a:cxn>
                <a:cxn ang="0">
                  <a:pos x="connsiteX32262" y="connsiteY32262"/>
                </a:cxn>
                <a:cxn ang="0">
                  <a:pos x="connsiteX32263" y="connsiteY32263"/>
                </a:cxn>
                <a:cxn ang="0">
                  <a:pos x="connsiteX32264" y="connsiteY32264"/>
                </a:cxn>
                <a:cxn ang="0">
                  <a:pos x="connsiteX32265" y="connsiteY32265"/>
                </a:cxn>
                <a:cxn ang="0">
                  <a:pos x="connsiteX32266" y="connsiteY32266"/>
                </a:cxn>
                <a:cxn ang="0">
                  <a:pos x="connsiteX32267" y="connsiteY32267"/>
                </a:cxn>
                <a:cxn ang="0">
                  <a:pos x="connsiteX32268" y="connsiteY32268"/>
                </a:cxn>
                <a:cxn ang="0">
                  <a:pos x="connsiteX32269" y="connsiteY32269"/>
                </a:cxn>
                <a:cxn ang="0">
                  <a:pos x="connsiteX32270" y="connsiteY32270"/>
                </a:cxn>
                <a:cxn ang="0">
                  <a:pos x="connsiteX32271" y="connsiteY32271"/>
                </a:cxn>
                <a:cxn ang="0">
                  <a:pos x="connsiteX32272" y="connsiteY32272"/>
                </a:cxn>
                <a:cxn ang="0">
                  <a:pos x="connsiteX32273" y="connsiteY32273"/>
                </a:cxn>
                <a:cxn ang="0">
                  <a:pos x="connsiteX32274" y="connsiteY32274"/>
                </a:cxn>
                <a:cxn ang="0">
                  <a:pos x="connsiteX32275" y="connsiteY32275"/>
                </a:cxn>
                <a:cxn ang="0">
                  <a:pos x="connsiteX32276" y="connsiteY32276"/>
                </a:cxn>
                <a:cxn ang="0">
                  <a:pos x="connsiteX32277" y="connsiteY32277"/>
                </a:cxn>
                <a:cxn ang="0">
                  <a:pos x="connsiteX32278" y="connsiteY32278"/>
                </a:cxn>
                <a:cxn ang="0">
                  <a:pos x="connsiteX32279" y="connsiteY32279"/>
                </a:cxn>
                <a:cxn ang="0">
                  <a:pos x="connsiteX32280" y="connsiteY32280"/>
                </a:cxn>
                <a:cxn ang="0">
                  <a:pos x="connsiteX32281" y="connsiteY32281"/>
                </a:cxn>
                <a:cxn ang="0">
                  <a:pos x="connsiteX32282" y="connsiteY32282"/>
                </a:cxn>
                <a:cxn ang="0">
                  <a:pos x="connsiteX32283" y="connsiteY32283"/>
                </a:cxn>
                <a:cxn ang="0">
                  <a:pos x="connsiteX32284" y="connsiteY32284"/>
                </a:cxn>
                <a:cxn ang="0">
                  <a:pos x="connsiteX32285" y="connsiteY32285"/>
                </a:cxn>
                <a:cxn ang="0">
                  <a:pos x="connsiteX32286" y="connsiteY32286"/>
                </a:cxn>
                <a:cxn ang="0">
                  <a:pos x="connsiteX32287" y="connsiteY32287"/>
                </a:cxn>
                <a:cxn ang="0">
                  <a:pos x="connsiteX32288" y="connsiteY32288"/>
                </a:cxn>
                <a:cxn ang="0">
                  <a:pos x="connsiteX32289" y="connsiteY32289"/>
                </a:cxn>
                <a:cxn ang="0">
                  <a:pos x="connsiteX32290" y="connsiteY32290"/>
                </a:cxn>
                <a:cxn ang="0">
                  <a:pos x="connsiteX32291" y="connsiteY32291"/>
                </a:cxn>
                <a:cxn ang="0">
                  <a:pos x="connsiteX32292" y="connsiteY32292"/>
                </a:cxn>
                <a:cxn ang="0">
                  <a:pos x="connsiteX32293" y="connsiteY32293"/>
                </a:cxn>
                <a:cxn ang="0">
                  <a:pos x="connsiteX32294" y="connsiteY32294"/>
                </a:cxn>
                <a:cxn ang="0">
                  <a:pos x="connsiteX32295" y="connsiteY32295"/>
                </a:cxn>
                <a:cxn ang="0">
                  <a:pos x="connsiteX32296" y="connsiteY32296"/>
                </a:cxn>
                <a:cxn ang="0">
                  <a:pos x="connsiteX32297" y="connsiteY32297"/>
                </a:cxn>
                <a:cxn ang="0">
                  <a:pos x="connsiteX32298" y="connsiteY32298"/>
                </a:cxn>
                <a:cxn ang="0">
                  <a:pos x="connsiteX32299" y="connsiteY32299"/>
                </a:cxn>
                <a:cxn ang="0">
                  <a:pos x="connsiteX32300" y="connsiteY32300"/>
                </a:cxn>
                <a:cxn ang="0">
                  <a:pos x="connsiteX32301" y="connsiteY32301"/>
                </a:cxn>
                <a:cxn ang="0">
                  <a:pos x="connsiteX32302" y="connsiteY32302"/>
                </a:cxn>
                <a:cxn ang="0">
                  <a:pos x="connsiteX32303" y="connsiteY32303"/>
                </a:cxn>
                <a:cxn ang="0">
                  <a:pos x="connsiteX32304" y="connsiteY32304"/>
                </a:cxn>
                <a:cxn ang="0">
                  <a:pos x="connsiteX32305" y="connsiteY32305"/>
                </a:cxn>
                <a:cxn ang="0">
                  <a:pos x="connsiteX32306" y="connsiteY32306"/>
                </a:cxn>
                <a:cxn ang="0">
                  <a:pos x="connsiteX32307" y="connsiteY32307"/>
                </a:cxn>
                <a:cxn ang="0">
                  <a:pos x="connsiteX32308" y="connsiteY32308"/>
                </a:cxn>
                <a:cxn ang="0">
                  <a:pos x="connsiteX32309" y="connsiteY32309"/>
                </a:cxn>
                <a:cxn ang="0">
                  <a:pos x="connsiteX32310" y="connsiteY32310"/>
                </a:cxn>
                <a:cxn ang="0">
                  <a:pos x="connsiteX32311" y="connsiteY32311"/>
                </a:cxn>
                <a:cxn ang="0">
                  <a:pos x="connsiteX32312" y="connsiteY32312"/>
                </a:cxn>
                <a:cxn ang="0">
                  <a:pos x="connsiteX32313" y="connsiteY32313"/>
                </a:cxn>
                <a:cxn ang="0">
                  <a:pos x="connsiteX32314" y="connsiteY32314"/>
                </a:cxn>
                <a:cxn ang="0">
                  <a:pos x="connsiteX32315" y="connsiteY32315"/>
                </a:cxn>
                <a:cxn ang="0">
                  <a:pos x="connsiteX32316" y="connsiteY32316"/>
                </a:cxn>
                <a:cxn ang="0">
                  <a:pos x="connsiteX32317" y="connsiteY32317"/>
                </a:cxn>
                <a:cxn ang="0">
                  <a:pos x="connsiteX32318" y="connsiteY32318"/>
                </a:cxn>
                <a:cxn ang="0">
                  <a:pos x="connsiteX32319" y="connsiteY32319"/>
                </a:cxn>
                <a:cxn ang="0">
                  <a:pos x="connsiteX32320" y="connsiteY32320"/>
                </a:cxn>
                <a:cxn ang="0">
                  <a:pos x="connsiteX32321" y="connsiteY32321"/>
                </a:cxn>
                <a:cxn ang="0">
                  <a:pos x="connsiteX32322" y="connsiteY32322"/>
                </a:cxn>
                <a:cxn ang="0">
                  <a:pos x="connsiteX32323" y="connsiteY32323"/>
                </a:cxn>
                <a:cxn ang="0">
                  <a:pos x="connsiteX32324" y="connsiteY32324"/>
                </a:cxn>
                <a:cxn ang="0">
                  <a:pos x="connsiteX32325" y="connsiteY32325"/>
                </a:cxn>
                <a:cxn ang="0">
                  <a:pos x="connsiteX32326" y="connsiteY32326"/>
                </a:cxn>
                <a:cxn ang="0">
                  <a:pos x="connsiteX32327" y="connsiteY32327"/>
                </a:cxn>
                <a:cxn ang="0">
                  <a:pos x="connsiteX32328" y="connsiteY32328"/>
                </a:cxn>
                <a:cxn ang="0">
                  <a:pos x="connsiteX32329" y="connsiteY32329"/>
                </a:cxn>
                <a:cxn ang="0">
                  <a:pos x="connsiteX32330" y="connsiteY32330"/>
                </a:cxn>
                <a:cxn ang="0">
                  <a:pos x="connsiteX32331" y="connsiteY32331"/>
                </a:cxn>
                <a:cxn ang="0">
                  <a:pos x="connsiteX32332" y="connsiteY32332"/>
                </a:cxn>
                <a:cxn ang="0">
                  <a:pos x="connsiteX32333" y="connsiteY32333"/>
                </a:cxn>
                <a:cxn ang="0">
                  <a:pos x="connsiteX32334" y="connsiteY32334"/>
                </a:cxn>
                <a:cxn ang="0">
                  <a:pos x="connsiteX32335" y="connsiteY32335"/>
                </a:cxn>
                <a:cxn ang="0">
                  <a:pos x="connsiteX32336" y="connsiteY32336"/>
                </a:cxn>
                <a:cxn ang="0">
                  <a:pos x="connsiteX32337" y="connsiteY32337"/>
                </a:cxn>
                <a:cxn ang="0">
                  <a:pos x="connsiteX32338" y="connsiteY32338"/>
                </a:cxn>
                <a:cxn ang="0">
                  <a:pos x="connsiteX32339" y="connsiteY32339"/>
                </a:cxn>
                <a:cxn ang="0">
                  <a:pos x="connsiteX32340" y="connsiteY32340"/>
                </a:cxn>
                <a:cxn ang="0">
                  <a:pos x="connsiteX32341" y="connsiteY32341"/>
                </a:cxn>
                <a:cxn ang="0">
                  <a:pos x="connsiteX32342" y="connsiteY32342"/>
                </a:cxn>
                <a:cxn ang="0">
                  <a:pos x="connsiteX32343" y="connsiteY32343"/>
                </a:cxn>
                <a:cxn ang="0">
                  <a:pos x="connsiteX32344" y="connsiteY32344"/>
                </a:cxn>
                <a:cxn ang="0">
                  <a:pos x="connsiteX32345" y="connsiteY32345"/>
                </a:cxn>
                <a:cxn ang="0">
                  <a:pos x="connsiteX32346" y="connsiteY32346"/>
                </a:cxn>
                <a:cxn ang="0">
                  <a:pos x="connsiteX32347" y="connsiteY32347"/>
                </a:cxn>
                <a:cxn ang="0">
                  <a:pos x="connsiteX32348" y="connsiteY32348"/>
                </a:cxn>
                <a:cxn ang="0">
                  <a:pos x="connsiteX32349" y="connsiteY32349"/>
                </a:cxn>
                <a:cxn ang="0">
                  <a:pos x="connsiteX32350" y="connsiteY32350"/>
                </a:cxn>
                <a:cxn ang="0">
                  <a:pos x="connsiteX32351" y="connsiteY32351"/>
                </a:cxn>
                <a:cxn ang="0">
                  <a:pos x="connsiteX32352" y="connsiteY32352"/>
                </a:cxn>
                <a:cxn ang="0">
                  <a:pos x="connsiteX32353" y="connsiteY32353"/>
                </a:cxn>
                <a:cxn ang="0">
                  <a:pos x="connsiteX32354" y="connsiteY32354"/>
                </a:cxn>
                <a:cxn ang="0">
                  <a:pos x="connsiteX32355" y="connsiteY32355"/>
                </a:cxn>
                <a:cxn ang="0">
                  <a:pos x="connsiteX32356" y="connsiteY32356"/>
                </a:cxn>
                <a:cxn ang="0">
                  <a:pos x="connsiteX32357" y="connsiteY32357"/>
                </a:cxn>
                <a:cxn ang="0">
                  <a:pos x="connsiteX32358" y="connsiteY32358"/>
                </a:cxn>
                <a:cxn ang="0">
                  <a:pos x="connsiteX32359" y="connsiteY32359"/>
                </a:cxn>
                <a:cxn ang="0">
                  <a:pos x="connsiteX32360" y="connsiteY32360"/>
                </a:cxn>
                <a:cxn ang="0">
                  <a:pos x="connsiteX32361" y="connsiteY32361"/>
                </a:cxn>
                <a:cxn ang="0">
                  <a:pos x="connsiteX32362" y="connsiteY32362"/>
                </a:cxn>
                <a:cxn ang="0">
                  <a:pos x="connsiteX32363" y="connsiteY32363"/>
                </a:cxn>
                <a:cxn ang="0">
                  <a:pos x="connsiteX32364" y="connsiteY32364"/>
                </a:cxn>
                <a:cxn ang="0">
                  <a:pos x="connsiteX32365" y="connsiteY32365"/>
                </a:cxn>
                <a:cxn ang="0">
                  <a:pos x="connsiteX32366" y="connsiteY32366"/>
                </a:cxn>
                <a:cxn ang="0">
                  <a:pos x="connsiteX32367" y="connsiteY32367"/>
                </a:cxn>
                <a:cxn ang="0">
                  <a:pos x="connsiteX32368" y="connsiteY32368"/>
                </a:cxn>
                <a:cxn ang="0">
                  <a:pos x="connsiteX32369" y="connsiteY32369"/>
                </a:cxn>
                <a:cxn ang="0">
                  <a:pos x="connsiteX32370" y="connsiteY32370"/>
                </a:cxn>
                <a:cxn ang="0">
                  <a:pos x="connsiteX32371" y="connsiteY32371"/>
                </a:cxn>
                <a:cxn ang="0">
                  <a:pos x="connsiteX32372" y="connsiteY32372"/>
                </a:cxn>
                <a:cxn ang="0">
                  <a:pos x="connsiteX32373" y="connsiteY32373"/>
                </a:cxn>
                <a:cxn ang="0">
                  <a:pos x="connsiteX32374" y="connsiteY32374"/>
                </a:cxn>
                <a:cxn ang="0">
                  <a:pos x="connsiteX32375" y="connsiteY32375"/>
                </a:cxn>
                <a:cxn ang="0">
                  <a:pos x="connsiteX32376" y="connsiteY32376"/>
                </a:cxn>
                <a:cxn ang="0">
                  <a:pos x="connsiteX32377" y="connsiteY32377"/>
                </a:cxn>
                <a:cxn ang="0">
                  <a:pos x="connsiteX32378" y="connsiteY32378"/>
                </a:cxn>
                <a:cxn ang="0">
                  <a:pos x="connsiteX32379" y="connsiteY32379"/>
                </a:cxn>
                <a:cxn ang="0">
                  <a:pos x="connsiteX32380" y="connsiteY32380"/>
                </a:cxn>
                <a:cxn ang="0">
                  <a:pos x="connsiteX32381" y="connsiteY32381"/>
                </a:cxn>
                <a:cxn ang="0">
                  <a:pos x="connsiteX32382" y="connsiteY32382"/>
                </a:cxn>
                <a:cxn ang="0">
                  <a:pos x="connsiteX32383" y="connsiteY32383"/>
                </a:cxn>
                <a:cxn ang="0">
                  <a:pos x="connsiteX32384" y="connsiteY32384"/>
                </a:cxn>
                <a:cxn ang="0">
                  <a:pos x="connsiteX32385" y="connsiteY32385"/>
                </a:cxn>
                <a:cxn ang="0">
                  <a:pos x="connsiteX32386" y="connsiteY32386"/>
                </a:cxn>
                <a:cxn ang="0">
                  <a:pos x="connsiteX32387" y="connsiteY32387"/>
                </a:cxn>
                <a:cxn ang="0">
                  <a:pos x="connsiteX32388" y="connsiteY32388"/>
                </a:cxn>
                <a:cxn ang="0">
                  <a:pos x="connsiteX32389" y="connsiteY32389"/>
                </a:cxn>
                <a:cxn ang="0">
                  <a:pos x="connsiteX32390" y="connsiteY32390"/>
                </a:cxn>
                <a:cxn ang="0">
                  <a:pos x="connsiteX32391" y="connsiteY32391"/>
                </a:cxn>
                <a:cxn ang="0">
                  <a:pos x="connsiteX32392" y="connsiteY32392"/>
                </a:cxn>
                <a:cxn ang="0">
                  <a:pos x="connsiteX32393" y="connsiteY32393"/>
                </a:cxn>
                <a:cxn ang="0">
                  <a:pos x="connsiteX32394" y="connsiteY32394"/>
                </a:cxn>
                <a:cxn ang="0">
                  <a:pos x="connsiteX32395" y="connsiteY32395"/>
                </a:cxn>
                <a:cxn ang="0">
                  <a:pos x="connsiteX32396" y="connsiteY32396"/>
                </a:cxn>
                <a:cxn ang="0">
                  <a:pos x="connsiteX32397" y="connsiteY32397"/>
                </a:cxn>
                <a:cxn ang="0">
                  <a:pos x="connsiteX32398" y="connsiteY32398"/>
                </a:cxn>
                <a:cxn ang="0">
                  <a:pos x="connsiteX32399" y="connsiteY32399"/>
                </a:cxn>
                <a:cxn ang="0">
                  <a:pos x="connsiteX32400" y="connsiteY32400"/>
                </a:cxn>
                <a:cxn ang="0">
                  <a:pos x="connsiteX32401" y="connsiteY32401"/>
                </a:cxn>
                <a:cxn ang="0">
                  <a:pos x="connsiteX32402" y="connsiteY32402"/>
                </a:cxn>
                <a:cxn ang="0">
                  <a:pos x="connsiteX32403" y="connsiteY32403"/>
                </a:cxn>
                <a:cxn ang="0">
                  <a:pos x="connsiteX32404" y="connsiteY32404"/>
                </a:cxn>
                <a:cxn ang="0">
                  <a:pos x="connsiteX32405" y="connsiteY32405"/>
                </a:cxn>
                <a:cxn ang="0">
                  <a:pos x="connsiteX32406" y="connsiteY32406"/>
                </a:cxn>
                <a:cxn ang="0">
                  <a:pos x="connsiteX32407" y="connsiteY32407"/>
                </a:cxn>
                <a:cxn ang="0">
                  <a:pos x="connsiteX32408" y="connsiteY32408"/>
                </a:cxn>
                <a:cxn ang="0">
                  <a:pos x="connsiteX32409" y="connsiteY32409"/>
                </a:cxn>
                <a:cxn ang="0">
                  <a:pos x="connsiteX32410" y="connsiteY32410"/>
                </a:cxn>
                <a:cxn ang="0">
                  <a:pos x="connsiteX32411" y="connsiteY32411"/>
                </a:cxn>
                <a:cxn ang="0">
                  <a:pos x="connsiteX32412" y="connsiteY32412"/>
                </a:cxn>
                <a:cxn ang="0">
                  <a:pos x="connsiteX32413" y="connsiteY32413"/>
                </a:cxn>
                <a:cxn ang="0">
                  <a:pos x="connsiteX32414" y="connsiteY32414"/>
                </a:cxn>
                <a:cxn ang="0">
                  <a:pos x="connsiteX32415" y="connsiteY32415"/>
                </a:cxn>
                <a:cxn ang="0">
                  <a:pos x="connsiteX32416" y="connsiteY32416"/>
                </a:cxn>
                <a:cxn ang="0">
                  <a:pos x="connsiteX32417" y="connsiteY32417"/>
                </a:cxn>
                <a:cxn ang="0">
                  <a:pos x="connsiteX32418" y="connsiteY32418"/>
                </a:cxn>
                <a:cxn ang="0">
                  <a:pos x="connsiteX32419" y="connsiteY32419"/>
                </a:cxn>
                <a:cxn ang="0">
                  <a:pos x="connsiteX32420" y="connsiteY32420"/>
                </a:cxn>
                <a:cxn ang="0">
                  <a:pos x="connsiteX32421" y="connsiteY32421"/>
                </a:cxn>
                <a:cxn ang="0">
                  <a:pos x="connsiteX32422" y="connsiteY32422"/>
                </a:cxn>
                <a:cxn ang="0">
                  <a:pos x="connsiteX32423" y="connsiteY32423"/>
                </a:cxn>
                <a:cxn ang="0">
                  <a:pos x="connsiteX32424" y="connsiteY32424"/>
                </a:cxn>
                <a:cxn ang="0">
                  <a:pos x="connsiteX32425" y="connsiteY32425"/>
                </a:cxn>
                <a:cxn ang="0">
                  <a:pos x="connsiteX32426" y="connsiteY32426"/>
                </a:cxn>
                <a:cxn ang="0">
                  <a:pos x="connsiteX32427" y="connsiteY32427"/>
                </a:cxn>
                <a:cxn ang="0">
                  <a:pos x="connsiteX32428" y="connsiteY32428"/>
                </a:cxn>
                <a:cxn ang="0">
                  <a:pos x="connsiteX32429" y="connsiteY32429"/>
                </a:cxn>
                <a:cxn ang="0">
                  <a:pos x="connsiteX32430" y="connsiteY32430"/>
                </a:cxn>
                <a:cxn ang="0">
                  <a:pos x="connsiteX32431" y="connsiteY32431"/>
                </a:cxn>
                <a:cxn ang="0">
                  <a:pos x="connsiteX32432" y="connsiteY32432"/>
                </a:cxn>
                <a:cxn ang="0">
                  <a:pos x="connsiteX32433" y="connsiteY32433"/>
                </a:cxn>
                <a:cxn ang="0">
                  <a:pos x="connsiteX32434" y="connsiteY32434"/>
                </a:cxn>
                <a:cxn ang="0">
                  <a:pos x="connsiteX32435" y="connsiteY32435"/>
                </a:cxn>
                <a:cxn ang="0">
                  <a:pos x="connsiteX32436" y="connsiteY32436"/>
                </a:cxn>
                <a:cxn ang="0">
                  <a:pos x="connsiteX32437" y="connsiteY32437"/>
                </a:cxn>
                <a:cxn ang="0">
                  <a:pos x="connsiteX32438" y="connsiteY32438"/>
                </a:cxn>
                <a:cxn ang="0">
                  <a:pos x="connsiteX32439" y="connsiteY32439"/>
                </a:cxn>
                <a:cxn ang="0">
                  <a:pos x="connsiteX32440" y="connsiteY32440"/>
                </a:cxn>
                <a:cxn ang="0">
                  <a:pos x="connsiteX32441" y="connsiteY32441"/>
                </a:cxn>
                <a:cxn ang="0">
                  <a:pos x="connsiteX32442" y="connsiteY32442"/>
                </a:cxn>
                <a:cxn ang="0">
                  <a:pos x="connsiteX32443" y="connsiteY32443"/>
                </a:cxn>
                <a:cxn ang="0">
                  <a:pos x="connsiteX32444" y="connsiteY32444"/>
                </a:cxn>
                <a:cxn ang="0">
                  <a:pos x="connsiteX32445" y="connsiteY32445"/>
                </a:cxn>
                <a:cxn ang="0">
                  <a:pos x="connsiteX32446" y="connsiteY32446"/>
                </a:cxn>
                <a:cxn ang="0">
                  <a:pos x="connsiteX32447" y="connsiteY32447"/>
                </a:cxn>
                <a:cxn ang="0">
                  <a:pos x="connsiteX32448" y="connsiteY32448"/>
                </a:cxn>
                <a:cxn ang="0">
                  <a:pos x="connsiteX32449" y="connsiteY32449"/>
                </a:cxn>
                <a:cxn ang="0">
                  <a:pos x="connsiteX32450" y="connsiteY32450"/>
                </a:cxn>
                <a:cxn ang="0">
                  <a:pos x="connsiteX32451" y="connsiteY32451"/>
                </a:cxn>
                <a:cxn ang="0">
                  <a:pos x="connsiteX32452" y="connsiteY32452"/>
                </a:cxn>
                <a:cxn ang="0">
                  <a:pos x="connsiteX32453" y="connsiteY32453"/>
                </a:cxn>
                <a:cxn ang="0">
                  <a:pos x="connsiteX32454" y="connsiteY32454"/>
                </a:cxn>
                <a:cxn ang="0">
                  <a:pos x="connsiteX32455" y="connsiteY32455"/>
                </a:cxn>
                <a:cxn ang="0">
                  <a:pos x="connsiteX32456" y="connsiteY32456"/>
                </a:cxn>
                <a:cxn ang="0">
                  <a:pos x="connsiteX32457" y="connsiteY32457"/>
                </a:cxn>
                <a:cxn ang="0">
                  <a:pos x="connsiteX32458" y="connsiteY32458"/>
                </a:cxn>
                <a:cxn ang="0">
                  <a:pos x="connsiteX32459" y="connsiteY32459"/>
                </a:cxn>
                <a:cxn ang="0">
                  <a:pos x="connsiteX32460" y="connsiteY32460"/>
                </a:cxn>
                <a:cxn ang="0">
                  <a:pos x="connsiteX32461" y="connsiteY32461"/>
                </a:cxn>
                <a:cxn ang="0">
                  <a:pos x="connsiteX32462" y="connsiteY32462"/>
                </a:cxn>
                <a:cxn ang="0">
                  <a:pos x="connsiteX32463" y="connsiteY32463"/>
                </a:cxn>
                <a:cxn ang="0">
                  <a:pos x="connsiteX32464" y="connsiteY32464"/>
                </a:cxn>
                <a:cxn ang="0">
                  <a:pos x="connsiteX32465" y="connsiteY32465"/>
                </a:cxn>
                <a:cxn ang="0">
                  <a:pos x="connsiteX32466" y="connsiteY32466"/>
                </a:cxn>
                <a:cxn ang="0">
                  <a:pos x="connsiteX32467" y="connsiteY32467"/>
                </a:cxn>
                <a:cxn ang="0">
                  <a:pos x="connsiteX32468" y="connsiteY32468"/>
                </a:cxn>
                <a:cxn ang="0">
                  <a:pos x="connsiteX32469" y="connsiteY32469"/>
                </a:cxn>
                <a:cxn ang="0">
                  <a:pos x="connsiteX32470" y="connsiteY32470"/>
                </a:cxn>
                <a:cxn ang="0">
                  <a:pos x="connsiteX32471" y="connsiteY32471"/>
                </a:cxn>
                <a:cxn ang="0">
                  <a:pos x="connsiteX32472" y="connsiteY32472"/>
                </a:cxn>
                <a:cxn ang="0">
                  <a:pos x="connsiteX32473" y="connsiteY32473"/>
                </a:cxn>
                <a:cxn ang="0">
                  <a:pos x="connsiteX32474" y="connsiteY32474"/>
                </a:cxn>
                <a:cxn ang="0">
                  <a:pos x="connsiteX32475" y="connsiteY32475"/>
                </a:cxn>
                <a:cxn ang="0">
                  <a:pos x="connsiteX32476" y="connsiteY32476"/>
                </a:cxn>
                <a:cxn ang="0">
                  <a:pos x="connsiteX32477" y="connsiteY32477"/>
                </a:cxn>
                <a:cxn ang="0">
                  <a:pos x="connsiteX32478" y="connsiteY32478"/>
                </a:cxn>
                <a:cxn ang="0">
                  <a:pos x="connsiteX32479" y="connsiteY32479"/>
                </a:cxn>
                <a:cxn ang="0">
                  <a:pos x="connsiteX32480" y="connsiteY32480"/>
                </a:cxn>
                <a:cxn ang="0">
                  <a:pos x="connsiteX32481" y="connsiteY32481"/>
                </a:cxn>
                <a:cxn ang="0">
                  <a:pos x="connsiteX32482" y="connsiteY32482"/>
                </a:cxn>
                <a:cxn ang="0">
                  <a:pos x="connsiteX32483" y="connsiteY32483"/>
                </a:cxn>
                <a:cxn ang="0">
                  <a:pos x="connsiteX32484" y="connsiteY32484"/>
                </a:cxn>
                <a:cxn ang="0">
                  <a:pos x="connsiteX32485" y="connsiteY32485"/>
                </a:cxn>
                <a:cxn ang="0">
                  <a:pos x="connsiteX32486" y="connsiteY32486"/>
                </a:cxn>
                <a:cxn ang="0">
                  <a:pos x="connsiteX32487" y="connsiteY32487"/>
                </a:cxn>
                <a:cxn ang="0">
                  <a:pos x="connsiteX32488" y="connsiteY32488"/>
                </a:cxn>
                <a:cxn ang="0">
                  <a:pos x="connsiteX32489" y="connsiteY32489"/>
                </a:cxn>
                <a:cxn ang="0">
                  <a:pos x="connsiteX32490" y="connsiteY32490"/>
                </a:cxn>
                <a:cxn ang="0">
                  <a:pos x="connsiteX32491" y="connsiteY32491"/>
                </a:cxn>
                <a:cxn ang="0">
                  <a:pos x="connsiteX32492" y="connsiteY32492"/>
                </a:cxn>
                <a:cxn ang="0">
                  <a:pos x="connsiteX32493" y="connsiteY32493"/>
                </a:cxn>
                <a:cxn ang="0">
                  <a:pos x="connsiteX32494" y="connsiteY32494"/>
                </a:cxn>
                <a:cxn ang="0">
                  <a:pos x="connsiteX32495" y="connsiteY32495"/>
                </a:cxn>
                <a:cxn ang="0">
                  <a:pos x="connsiteX32496" y="connsiteY32496"/>
                </a:cxn>
                <a:cxn ang="0">
                  <a:pos x="connsiteX32497" y="connsiteY32497"/>
                </a:cxn>
                <a:cxn ang="0">
                  <a:pos x="connsiteX32498" y="connsiteY32498"/>
                </a:cxn>
                <a:cxn ang="0">
                  <a:pos x="connsiteX32499" y="connsiteY32499"/>
                </a:cxn>
                <a:cxn ang="0">
                  <a:pos x="connsiteX32500" y="connsiteY32500"/>
                </a:cxn>
                <a:cxn ang="0">
                  <a:pos x="connsiteX32501" y="connsiteY32501"/>
                </a:cxn>
                <a:cxn ang="0">
                  <a:pos x="connsiteX32502" y="connsiteY32502"/>
                </a:cxn>
                <a:cxn ang="0">
                  <a:pos x="connsiteX32503" y="connsiteY32503"/>
                </a:cxn>
                <a:cxn ang="0">
                  <a:pos x="connsiteX32504" y="connsiteY32504"/>
                </a:cxn>
                <a:cxn ang="0">
                  <a:pos x="connsiteX32505" y="connsiteY32505"/>
                </a:cxn>
                <a:cxn ang="0">
                  <a:pos x="connsiteX32506" y="connsiteY32506"/>
                </a:cxn>
                <a:cxn ang="0">
                  <a:pos x="connsiteX32507" y="connsiteY32507"/>
                </a:cxn>
                <a:cxn ang="0">
                  <a:pos x="connsiteX32508" y="connsiteY32508"/>
                </a:cxn>
                <a:cxn ang="0">
                  <a:pos x="connsiteX32509" y="connsiteY32509"/>
                </a:cxn>
                <a:cxn ang="0">
                  <a:pos x="connsiteX32510" y="connsiteY32510"/>
                </a:cxn>
                <a:cxn ang="0">
                  <a:pos x="connsiteX32511" y="connsiteY32511"/>
                </a:cxn>
                <a:cxn ang="0">
                  <a:pos x="connsiteX32512" y="connsiteY32512"/>
                </a:cxn>
                <a:cxn ang="0">
                  <a:pos x="connsiteX32513" y="connsiteY32513"/>
                </a:cxn>
                <a:cxn ang="0">
                  <a:pos x="connsiteX32514" y="connsiteY32514"/>
                </a:cxn>
                <a:cxn ang="0">
                  <a:pos x="connsiteX32515" y="connsiteY32515"/>
                </a:cxn>
                <a:cxn ang="0">
                  <a:pos x="connsiteX32516" y="connsiteY32516"/>
                </a:cxn>
                <a:cxn ang="0">
                  <a:pos x="connsiteX32517" y="connsiteY32517"/>
                </a:cxn>
                <a:cxn ang="0">
                  <a:pos x="connsiteX32518" y="connsiteY32518"/>
                </a:cxn>
                <a:cxn ang="0">
                  <a:pos x="connsiteX32519" y="connsiteY32519"/>
                </a:cxn>
                <a:cxn ang="0">
                  <a:pos x="connsiteX32520" y="connsiteY32520"/>
                </a:cxn>
                <a:cxn ang="0">
                  <a:pos x="connsiteX32521" y="connsiteY32521"/>
                </a:cxn>
                <a:cxn ang="0">
                  <a:pos x="connsiteX32522" y="connsiteY32522"/>
                </a:cxn>
                <a:cxn ang="0">
                  <a:pos x="connsiteX32523" y="connsiteY32523"/>
                </a:cxn>
                <a:cxn ang="0">
                  <a:pos x="connsiteX32524" y="connsiteY32524"/>
                </a:cxn>
                <a:cxn ang="0">
                  <a:pos x="connsiteX32525" y="connsiteY32525"/>
                </a:cxn>
                <a:cxn ang="0">
                  <a:pos x="connsiteX32526" y="connsiteY32526"/>
                </a:cxn>
                <a:cxn ang="0">
                  <a:pos x="connsiteX32527" y="connsiteY32527"/>
                </a:cxn>
                <a:cxn ang="0">
                  <a:pos x="connsiteX32528" y="connsiteY32528"/>
                </a:cxn>
                <a:cxn ang="0">
                  <a:pos x="connsiteX32529" y="connsiteY32529"/>
                </a:cxn>
                <a:cxn ang="0">
                  <a:pos x="connsiteX32530" y="connsiteY32530"/>
                </a:cxn>
                <a:cxn ang="0">
                  <a:pos x="connsiteX32531" y="connsiteY32531"/>
                </a:cxn>
                <a:cxn ang="0">
                  <a:pos x="connsiteX32532" y="connsiteY32532"/>
                </a:cxn>
                <a:cxn ang="0">
                  <a:pos x="connsiteX32533" y="connsiteY32533"/>
                </a:cxn>
                <a:cxn ang="0">
                  <a:pos x="connsiteX32534" y="connsiteY32534"/>
                </a:cxn>
                <a:cxn ang="0">
                  <a:pos x="connsiteX32535" y="connsiteY32535"/>
                </a:cxn>
                <a:cxn ang="0">
                  <a:pos x="connsiteX32536" y="connsiteY32536"/>
                </a:cxn>
                <a:cxn ang="0">
                  <a:pos x="connsiteX32537" y="connsiteY32537"/>
                </a:cxn>
                <a:cxn ang="0">
                  <a:pos x="connsiteX32538" y="connsiteY32538"/>
                </a:cxn>
                <a:cxn ang="0">
                  <a:pos x="connsiteX32539" y="connsiteY32539"/>
                </a:cxn>
                <a:cxn ang="0">
                  <a:pos x="connsiteX32540" y="connsiteY32540"/>
                </a:cxn>
                <a:cxn ang="0">
                  <a:pos x="connsiteX32541" y="connsiteY32541"/>
                </a:cxn>
                <a:cxn ang="0">
                  <a:pos x="connsiteX32542" y="connsiteY32542"/>
                </a:cxn>
                <a:cxn ang="0">
                  <a:pos x="connsiteX32543" y="connsiteY32543"/>
                </a:cxn>
                <a:cxn ang="0">
                  <a:pos x="connsiteX32544" y="connsiteY32544"/>
                </a:cxn>
                <a:cxn ang="0">
                  <a:pos x="connsiteX32545" y="connsiteY32545"/>
                </a:cxn>
                <a:cxn ang="0">
                  <a:pos x="connsiteX32546" y="connsiteY32546"/>
                </a:cxn>
                <a:cxn ang="0">
                  <a:pos x="connsiteX32547" y="connsiteY32547"/>
                </a:cxn>
                <a:cxn ang="0">
                  <a:pos x="connsiteX32548" y="connsiteY32548"/>
                </a:cxn>
                <a:cxn ang="0">
                  <a:pos x="connsiteX32549" y="connsiteY32549"/>
                </a:cxn>
                <a:cxn ang="0">
                  <a:pos x="connsiteX32550" y="connsiteY32550"/>
                </a:cxn>
                <a:cxn ang="0">
                  <a:pos x="connsiteX32551" y="connsiteY32551"/>
                </a:cxn>
                <a:cxn ang="0">
                  <a:pos x="connsiteX32552" y="connsiteY32552"/>
                </a:cxn>
                <a:cxn ang="0">
                  <a:pos x="connsiteX32553" y="connsiteY32553"/>
                </a:cxn>
                <a:cxn ang="0">
                  <a:pos x="connsiteX32554" y="connsiteY32554"/>
                </a:cxn>
                <a:cxn ang="0">
                  <a:pos x="connsiteX32555" y="connsiteY32555"/>
                </a:cxn>
                <a:cxn ang="0">
                  <a:pos x="connsiteX32556" y="connsiteY32556"/>
                </a:cxn>
                <a:cxn ang="0">
                  <a:pos x="connsiteX32557" y="connsiteY32557"/>
                </a:cxn>
                <a:cxn ang="0">
                  <a:pos x="connsiteX32558" y="connsiteY32558"/>
                </a:cxn>
                <a:cxn ang="0">
                  <a:pos x="connsiteX32559" y="connsiteY32559"/>
                </a:cxn>
                <a:cxn ang="0">
                  <a:pos x="connsiteX32560" y="connsiteY32560"/>
                </a:cxn>
                <a:cxn ang="0">
                  <a:pos x="connsiteX32561" y="connsiteY32561"/>
                </a:cxn>
                <a:cxn ang="0">
                  <a:pos x="connsiteX32562" y="connsiteY32562"/>
                </a:cxn>
                <a:cxn ang="0">
                  <a:pos x="connsiteX32563" y="connsiteY32563"/>
                </a:cxn>
                <a:cxn ang="0">
                  <a:pos x="connsiteX32564" y="connsiteY32564"/>
                </a:cxn>
                <a:cxn ang="0">
                  <a:pos x="connsiteX32565" y="connsiteY32565"/>
                </a:cxn>
                <a:cxn ang="0">
                  <a:pos x="connsiteX32566" y="connsiteY32566"/>
                </a:cxn>
                <a:cxn ang="0">
                  <a:pos x="connsiteX32567" y="connsiteY32567"/>
                </a:cxn>
                <a:cxn ang="0">
                  <a:pos x="connsiteX32568" y="connsiteY32568"/>
                </a:cxn>
                <a:cxn ang="0">
                  <a:pos x="connsiteX32569" y="connsiteY32569"/>
                </a:cxn>
                <a:cxn ang="0">
                  <a:pos x="connsiteX32570" y="connsiteY32570"/>
                </a:cxn>
                <a:cxn ang="0">
                  <a:pos x="connsiteX32571" y="connsiteY32571"/>
                </a:cxn>
                <a:cxn ang="0">
                  <a:pos x="connsiteX32572" y="connsiteY32572"/>
                </a:cxn>
                <a:cxn ang="0">
                  <a:pos x="connsiteX32573" y="connsiteY32573"/>
                </a:cxn>
                <a:cxn ang="0">
                  <a:pos x="connsiteX32574" y="connsiteY32574"/>
                </a:cxn>
                <a:cxn ang="0">
                  <a:pos x="connsiteX32575" y="connsiteY32575"/>
                </a:cxn>
                <a:cxn ang="0">
                  <a:pos x="connsiteX32576" y="connsiteY32576"/>
                </a:cxn>
                <a:cxn ang="0">
                  <a:pos x="connsiteX32577" y="connsiteY32577"/>
                </a:cxn>
                <a:cxn ang="0">
                  <a:pos x="connsiteX32578" y="connsiteY32578"/>
                </a:cxn>
                <a:cxn ang="0">
                  <a:pos x="connsiteX32579" y="connsiteY32579"/>
                </a:cxn>
                <a:cxn ang="0">
                  <a:pos x="connsiteX32580" y="connsiteY32580"/>
                </a:cxn>
                <a:cxn ang="0">
                  <a:pos x="connsiteX32581" y="connsiteY32581"/>
                </a:cxn>
                <a:cxn ang="0">
                  <a:pos x="connsiteX32582" y="connsiteY32582"/>
                </a:cxn>
                <a:cxn ang="0">
                  <a:pos x="connsiteX32583" y="connsiteY32583"/>
                </a:cxn>
                <a:cxn ang="0">
                  <a:pos x="connsiteX32584" y="connsiteY32584"/>
                </a:cxn>
                <a:cxn ang="0">
                  <a:pos x="connsiteX32585" y="connsiteY32585"/>
                </a:cxn>
                <a:cxn ang="0">
                  <a:pos x="connsiteX32586" y="connsiteY32586"/>
                </a:cxn>
                <a:cxn ang="0">
                  <a:pos x="connsiteX32587" y="connsiteY32587"/>
                </a:cxn>
                <a:cxn ang="0">
                  <a:pos x="connsiteX32588" y="connsiteY32588"/>
                </a:cxn>
                <a:cxn ang="0">
                  <a:pos x="connsiteX32589" y="connsiteY32589"/>
                </a:cxn>
                <a:cxn ang="0">
                  <a:pos x="connsiteX32590" y="connsiteY32590"/>
                </a:cxn>
                <a:cxn ang="0">
                  <a:pos x="connsiteX32591" y="connsiteY32591"/>
                </a:cxn>
                <a:cxn ang="0">
                  <a:pos x="connsiteX32592" y="connsiteY32592"/>
                </a:cxn>
                <a:cxn ang="0">
                  <a:pos x="connsiteX32593" y="connsiteY32593"/>
                </a:cxn>
                <a:cxn ang="0">
                  <a:pos x="connsiteX32594" y="connsiteY32594"/>
                </a:cxn>
                <a:cxn ang="0">
                  <a:pos x="connsiteX32595" y="connsiteY32595"/>
                </a:cxn>
                <a:cxn ang="0">
                  <a:pos x="connsiteX32596" y="connsiteY32596"/>
                </a:cxn>
                <a:cxn ang="0">
                  <a:pos x="connsiteX32597" y="connsiteY32597"/>
                </a:cxn>
                <a:cxn ang="0">
                  <a:pos x="connsiteX32598" y="connsiteY32598"/>
                </a:cxn>
                <a:cxn ang="0">
                  <a:pos x="connsiteX32599" y="connsiteY32599"/>
                </a:cxn>
                <a:cxn ang="0">
                  <a:pos x="connsiteX32600" y="connsiteY32600"/>
                </a:cxn>
                <a:cxn ang="0">
                  <a:pos x="connsiteX32601" y="connsiteY32601"/>
                </a:cxn>
                <a:cxn ang="0">
                  <a:pos x="connsiteX32602" y="connsiteY32602"/>
                </a:cxn>
                <a:cxn ang="0">
                  <a:pos x="connsiteX32603" y="connsiteY32603"/>
                </a:cxn>
                <a:cxn ang="0">
                  <a:pos x="connsiteX32604" y="connsiteY32604"/>
                </a:cxn>
                <a:cxn ang="0">
                  <a:pos x="connsiteX32605" y="connsiteY32605"/>
                </a:cxn>
                <a:cxn ang="0">
                  <a:pos x="connsiteX32606" y="connsiteY32606"/>
                </a:cxn>
                <a:cxn ang="0">
                  <a:pos x="connsiteX32607" y="connsiteY32607"/>
                </a:cxn>
                <a:cxn ang="0">
                  <a:pos x="connsiteX32608" y="connsiteY32608"/>
                </a:cxn>
                <a:cxn ang="0">
                  <a:pos x="connsiteX32609" y="connsiteY32609"/>
                </a:cxn>
                <a:cxn ang="0">
                  <a:pos x="connsiteX32610" y="connsiteY32610"/>
                </a:cxn>
                <a:cxn ang="0">
                  <a:pos x="connsiteX32611" y="connsiteY32611"/>
                </a:cxn>
                <a:cxn ang="0">
                  <a:pos x="connsiteX32612" y="connsiteY32612"/>
                </a:cxn>
                <a:cxn ang="0">
                  <a:pos x="connsiteX32613" y="connsiteY32613"/>
                </a:cxn>
                <a:cxn ang="0">
                  <a:pos x="connsiteX32614" y="connsiteY32614"/>
                </a:cxn>
                <a:cxn ang="0">
                  <a:pos x="connsiteX32615" y="connsiteY32615"/>
                </a:cxn>
                <a:cxn ang="0">
                  <a:pos x="connsiteX32616" y="connsiteY32616"/>
                </a:cxn>
                <a:cxn ang="0">
                  <a:pos x="connsiteX32617" y="connsiteY32617"/>
                </a:cxn>
                <a:cxn ang="0">
                  <a:pos x="connsiteX32618" y="connsiteY32618"/>
                </a:cxn>
                <a:cxn ang="0">
                  <a:pos x="connsiteX32619" y="connsiteY32619"/>
                </a:cxn>
                <a:cxn ang="0">
                  <a:pos x="connsiteX32620" y="connsiteY32620"/>
                </a:cxn>
                <a:cxn ang="0">
                  <a:pos x="connsiteX32621" y="connsiteY32621"/>
                </a:cxn>
                <a:cxn ang="0">
                  <a:pos x="connsiteX32622" y="connsiteY32622"/>
                </a:cxn>
                <a:cxn ang="0">
                  <a:pos x="connsiteX32623" y="connsiteY32623"/>
                </a:cxn>
                <a:cxn ang="0">
                  <a:pos x="connsiteX32624" y="connsiteY32624"/>
                </a:cxn>
                <a:cxn ang="0">
                  <a:pos x="connsiteX32625" y="connsiteY32625"/>
                </a:cxn>
                <a:cxn ang="0">
                  <a:pos x="connsiteX32626" y="connsiteY32626"/>
                </a:cxn>
                <a:cxn ang="0">
                  <a:pos x="connsiteX32627" y="connsiteY32627"/>
                </a:cxn>
                <a:cxn ang="0">
                  <a:pos x="connsiteX32628" y="connsiteY32628"/>
                </a:cxn>
                <a:cxn ang="0">
                  <a:pos x="connsiteX32629" y="connsiteY32629"/>
                </a:cxn>
                <a:cxn ang="0">
                  <a:pos x="connsiteX32630" y="connsiteY32630"/>
                </a:cxn>
                <a:cxn ang="0">
                  <a:pos x="connsiteX32631" y="connsiteY32631"/>
                </a:cxn>
                <a:cxn ang="0">
                  <a:pos x="connsiteX32632" y="connsiteY32632"/>
                </a:cxn>
                <a:cxn ang="0">
                  <a:pos x="connsiteX32633" y="connsiteY32633"/>
                </a:cxn>
                <a:cxn ang="0">
                  <a:pos x="connsiteX32634" y="connsiteY32634"/>
                </a:cxn>
                <a:cxn ang="0">
                  <a:pos x="connsiteX32635" y="connsiteY32635"/>
                </a:cxn>
                <a:cxn ang="0">
                  <a:pos x="connsiteX32636" y="connsiteY32636"/>
                </a:cxn>
                <a:cxn ang="0">
                  <a:pos x="connsiteX32637" y="connsiteY32637"/>
                </a:cxn>
                <a:cxn ang="0">
                  <a:pos x="connsiteX32638" y="connsiteY32638"/>
                </a:cxn>
                <a:cxn ang="0">
                  <a:pos x="connsiteX32639" y="connsiteY32639"/>
                </a:cxn>
                <a:cxn ang="0">
                  <a:pos x="connsiteX32640" y="connsiteY32640"/>
                </a:cxn>
                <a:cxn ang="0">
                  <a:pos x="connsiteX32641" y="connsiteY32641"/>
                </a:cxn>
                <a:cxn ang="0">
                  <a:pos x="connsiteX32642" y="connsiteY32642"/>
                </a:cxn>
                <a:cxn ang="0">
                  <a:pos x="connsiteX32643" y="connsiteY32643"/>
                </a:cxn>
                <a:cxn ang="0">
                  <a:pos x="connsiteX32644" y="connsiteY32644"/>
                </a:cxn>
                <a:cxn ang="0">
                  <a:pos x="connsiteX32645" y="connsiteY32645"/>
                </a:cxn>
                <a:cxn ang="0">
                  <a:pos x="connsiteX32646" y="connsiteY32646"/>
                </a:cxn>
                <a:cxn ang="0">
                  <a:pos x="connsiteX32647" y="connsiteY32647"/>
                </a:cxn>
                <a:cxn ang="0">
                  <a:pos x="connsiteX32648" y="connsiteY32648"/>
                </a:cxn>
                <a:cxn ang="0">
                  <a:pos x="connsiteX32649" y="connsiteY32649"/>
                </a:cxn>
                <a:cxn ang="0">
                  <a:pos x="connsiteX32650" y="connsiteY32650"/>
                </a:cxn>
                <a:cxn ang="0">
                  <a:pos x="connsiteX32651" y="connsiteY32651"/>
                </a:cxn>
                <a:cxn ang="0">
                  <a:pos x="connsiteX32652" y="connsiteY32652"/>
                </a:cxn>
                <a:cxn ang="0">
                  <a:pos x="connsiteX32653" y="connsiteY32653"/>
                </a:cxn>
                <a:cxn ang="0">
                  <a:pos x="connsiteX32654" y="connsiteY32654"/>
                </a:cxn>
                <a:cxn ang="0">
                  <a:pos x="connsiteX32655" y="connsiteY32655"/>
                </a:cxn>
                <a:cxn ang="0">
                  <a:pos x="connsiteX32656" y="connsiteY32656"/>
                </a:cxn>
                <a:cxn ang="0">
                  <a:pos x="connsiteX32657" y="connsiteY32657"/>
                </a:cxn>
                <a:cxn ang="0">
                  <a:pos x="connsiteX32658" y="connsiteY32658"/>
                </a:cxn>
                <a:cxn ang="0">
                  <a:pos x="connsiteX32659" y="connsiteY32659"/>
                </a:cxn>
                <a:cxn ang="0">
                  <a:pos x="connsiteX32660" y="connsiteY32660"/>
                </a:cxn>
                <a:cxn ang="0">
                  <a:pos x="connsiteX32661" y="connsiteY32661"/>
                </a:cxn>
                <a:cxn ang="0">
                  <a:pos x="connsiteX32662" y="connsiteY32662"/>
                </a:cxn>
                <a:cxn ang="0">
                  <a:pos x="connsiteX32663" y="connsiteY32663"/>
                </a:cxn>
                <a:cxn ang="0">
                  <a:pos x="connsiteX32664" y="connsiteY32664"/>
                </a:cxn>
                <a:cxn ang="0">
                  <a:pos x="connsiteX32665" y="connsiteY32665"/>
                </a:cxn>
                <a:cxn ang="0">
                  <a:pos x="connsiteX32666" y="connsiteY32666"/>
                </a:cxn>
                <a:cxn ang="0">
                  <a:pos x="connsiteX32667" y="connsiteY32667"/>
                </a:cxn>
                <a:cxn ang="0">
                  <a:pos x="connsiteX32668" y="connsiteY32668"/>
                </a:cxn>
                <a:cxn ang="0">
                  <a:pos x="connsiteX32669" y="connsiteY32669"/>
                </a:cxn>
                <a:cxn ang="0">
                  <a:pos x="connsiteX32670" y="connsiteY32670"/>
                </a:cxn>
                <a:cxn ang="0">
                  <a:pos x="connsiteX32671" y="connsiteY32671"/>
                </a:cxn>
                <a:cxn ang="0">
                  <a:pos x="connsiteX32672" y="connsiteY32672"/>
                </a:cxn>
                <a:cxn ang="0">
                  <a:pos x="connsiteX32673" y="connsiteY32673"/>
                </a:cxn>
                <a:cxn ang="0">
                  <a:pos x="connsiteX32674" y="connsiteY32674"/>
                </a:cxn>
                <a:cxn ang="0">
                  <a:pos x="connsiteX32675" y="connsiteY32675"/>
                </a:cxn>
                <a:cxn ang="0">
                  <a:pos x="connsiteX32676" y="connsiteY32676"/>
                </a:cxn>
                <a:cxn ang="0">
                  <a:pos x="connsiteX32677" y="connsiteY32677"/>
                </a:cxn>
                <a:cxn ang="0">
                  <a:pos x="connsiteX32678" y="connsiteY32678"/>
                </a:cxn>
                <a:cxn ang="0">
                  <a:pos x="connsiteX32679" y="connsiteY32679"/>
                </a:cxn>
                <a:cxn ang="0">
                  <a:pos x="connsiteX32680" y="connsiteY32680"/>
                </a:cxn>
                <a:cxn ang="0">
                  <a:pos x="connsiteX32681" y="connsiteY32681"/>
                </a:cxn>
                <a:cxn ang="0">
                  <a:pos x="connsiteX32682" y="connsiteY32682"/>
                </a:cxn>
                <a:cxn ang="0">
                  <a:pos x="connsiteX32683" y="connsiteY32683"/>
                </a:cxn>
                <a:cxn ang="0">
                  <a:pos x="connsiteX32684" y="connsiteY32684"/>
                </a:cxn>
                <a:cxn ang="0">
                  <a:pos x="connsiteX32685" y="connsiteY32685"/>
                </a:cxn>
                <a:cxn ang="0">
                  <a:pos x="connsiteX32686" y="connsiteY32686"/>
                </a:cxn>
                <a:cxn ang="0">
                  <a:pos x="connsiteX32687" y="connsiteY32687"/>
                </a:cxn>
                <a:cxn ang="0">
                  <a:pos x="connsiteX32688" y="connsiteY32688"/>
                </a:cxn>
                <a:cxn ang="0">
                  <a:pos x="connsiteX32689" y="connsiteY32689"/>
                </a:cxn>
                <a:cxn ang="0">
                  <a:pos x="connsiteX32690" y="connsiteY32690"/>
                </a:cxn>
                <a:cxn ang="0">
                  <a:pos x="connsiteX32691" y="connsiteY32691"/>
                </a:cxn>
                <a:cxn ang="0">
                  <a:pos x="connsiteX32692" y="connsiteY32692"/>
                </a:cxn>
                <a:cxn ang="0">
                  <a:pos x="connsiteX32693" y="connsiteY32693"/>
                </a:cxn>
                <a:cxn ang="0">
                  <a:pos x="connsiteX32694" y="connsiteY32694"/>
                </a:cxn>
                <a:cxn ang="0">
                  <a:pos x="connsiteX32695" y="connsiteY32695"/>
                </a:cxn>
                <a:cxn ang="0">
                  <a:pos x="connsiteX32696" y="connsiteY32696"/>
                </a:cxn>
                <a:cxn ang="0">
                  <a:pos x="connsiteX32697" y="connsiteY32697"/>
                </a:cxn>
                <a:cxn ang="0">
                  <a:pos x="connsiteX32698" y="connsiteY32698"/>
                </a:cxn>
                <a:cxn ang="0">
                  <a:pos x="connsiteX32699" y="connsiteY32699"/>
                </a:cxn>
                <a:cxn ang="0">
                  <a:pos x="connsiteX32700" y="connsiteY32700"/>
                </a:cxn>
                <a:cxn ang="0">
                  <a:pos x="connsiteX32701" y="connsiteY32701"/>
                </a:cxn>
                <a:cxn ang="0">
                  <a:pos x="connsiteX32702" y="connsiteY32702"/>
                </a:cxn>
                <a:cxn ang="0">
                  <a:pos x="connsiteX32703" y="connsiteY32703"/>
                </a:cxn>
                <a:cxn ang="0">
                  <a:pos x="connsiteX32704" y="connsiteY32704"/>
                </a:cxn>
                <a:cxn ang="0">
                  <a:pos x="connsiteX32705" y="connsiteY32705"/>
                </a:cxn>
                <a:cxn ang="0">
                  <a:pos x="connsiteX32706" y="connsiteY32706"/>
                </a:cxn>
                <a:cxn ang="0">
                  <a:pos x="connsiteX32707" y="connsiteY32707"/>
                </a:cxn>
                <a:cxn ang="0">
                  <a:pos x="connsiteX32708" y="connsiteY32708"/>
                </a:cxn>
                <a:cxn ang="0">
                  <a:pos x="connsiteX32709" y="connsiteY32709"/>
                </a:cxn>
                <a:cxn ang="0">
                  <a:pos x="connsiteX32710" y="connsiteY32710"/>
                </a:cxn>
                <a:cxn ang="0">
                  <a:pos x="connsiteX32711" y="connsiteY32711"/>
                </a:cxn>
                <a:cxn ang="0">
                  <a:pos x="connsiteX32712" y="connsiteY32712"/>
                </a:cxn>
                <a:cxn ang="0">
                  <a:pos x="connsiteX32713" y="connsiteY32713"/>
                </a:cxn>
                <a:cxn ang="0">
                  <a:pos x="connsiteX32714" y="connsiteY32714"/>
                </a:cxn>
                <a:cxn ang="0">
                  <a:pos x="connsiteX32715" y="connsiteY32715"/>
                </a:cxn>
                <a:cxn ang="0">
                  <a:pos x="connsiteX32716" y="connsiteY32716"/>
                </a:cxn>
                <a:cxn ang="0">
                  <a:pos x="connsiteX32717" y="connsiteY32717"/>
                </a:cxn>
                <a:cxn ang="0">
                  <a:pos x="connsiteX32718" y="connsiteY32718"/>
                </a:cxn>
                <a:cxn ang="0">
                  <a:pos x="connsiteX32719" y="connsiteY32719"/>
                </a:cxn>
                <a:cxn ang="0">
                  <a:pos x="connsiteX32720" y="connsiteY32720"/>
                </a:cxn>
                <a:cxn ang="0">
                  <a:pos x="connsiteX32721" y="connsiteY32721"/>
                </a:cxn>
                <a:cxn ang="0">
                  <a:pos x="connsiteX32722" y="connsiteY32722"/>
                </a:cxn>
                <a:cxn ang="0">
                  <a:pos x="connsiteX32723" y="connsiteY32723"/>
                </a:cxn>
                <a:cxn ang="0">
                  <a:pos x="connsiteX32724" y="connsiteY32724"/>
                </a:cxn>
                <a:cxn ang="0">
                  <a:pos x="connsiteX32725" y="connsiteY32725"/>
                </a:cxn>
                <a:cxn ang="0">
                  <a:pos x="connsiteX32726" y="connsiteY32726"/>
                </a:cxn>
                <a:cxn ang="0">
                  <a:pos x="connsiteX32727" y="connsiteY32727"/>
                </a:cxn>
                <a:cxn ang="0">
                  <a:pos x="connsiteX32728" y="connsiteY32728"/>
                </a:cxn>
                <a:cxn ang="0">
                  <a:pos x="connsiteX32729" y="connsiteY32729"/>
                </a:cxn>
                <a:cxn ang="0">
                  <a:pos x="connsiteX32730" y="connsiteY32730"/>
                </a:cxn>
                <a:cxn ang="0">
                  <a:pos x="connsiteX32731" y="connsiteY32731"/>
                </a:cxn>
                <a:cxn ang="0">
                  <a:pos x="connsiteX32732" y="connsiteY32732"/>
                </a:cxn>
                <a:cxn ang="0">
                  <a:pos x="connsiteX32733" y="connsiteY32733"/>
                </a:cxn>
                <a:cxn ang="0">
                  <a:pos x="connsiteX32734" y="connsiteY32734"/>
                </a:cxn>
                <a:cxn ang="0">
                  <a:pos x="connsiteX32735" y="connsiteY32735"/>
                </a:cxn>
                <a:cxn ang="0">
                  <a:pos x="connsiteX32736" y="connsiteY32736"/>
                </a:cxn>
                <a:cxn ang="0">
                  <a:pos x="connsiteX32737" y="connsiteY32737"/>
                </a:cxn>
                <a:cxn ang="0">
                  <a:pos x="connsiteX32738" y="connsiteY32738"/>
                </a:cxn>
                <a:cxn ang="0">
                  <a:pos x="connsiteX32739" y="connsiteY32739"/>
                </a:cxn>
                <a:cxn ang="0">
                  <a:pos x="connsiteX32740" y="connsiteY32740"/>
                </a:cxn>
                <a:cxn ang="0">
                  <a:pos x="connsiteX32741" y="connsiteY32741"/>
                </a:cxn>
                <a:cxn ang="0">
                  <a:pos x="connsiteX32742" y="connsiteY32742"/>
                </a:cxn>
                <a:cxn ang="0">
                  <a:pos x="connsiteX32743" y="connsiteY32743"/>
                </a:cxn>
                <a:cxn ang="0">
                  <a:pos x="connsiteX32744" y="connsiteY32744"/>
                </a:cxn>
                <a:cxn ang="0">
                  <a:pos x="connsiteX32745" y="connsiteY32745"/>
                </a:cxn>
                <a:cxn ang="0">
                  <a:pos x="connsiteX32746" y="connsiteY32746"/>
                </a:cxn>
                <a:cxn ang="0">
                  <a:pos x="connsiteX32747" y="connsiteY32747"/>
                </a:cxn>
                <a:cxn ang="0">
                  <a:pos x="connsiteX32748" y="connsiteY32748"/>
                </a:cxn>
                <a:cxn ang="0">
                  <a:pos x="connsiteX32749" y="connsiteY32749"/>
                </a:cxn>
                <a:cxn ang="0">
                  <a:pos x="connsiteX32750" y="connsiteY32750"/>
                </a:cxn>
              </a:cxnLst>
              <a:rect l="l" t="t" r="r" b="b"/>
              <a:pathLst>
                <a:path w="2371972" h="3508684">
                  <a:moveTo>
                    <a:pt x="1193214" y="3487083"/>
                  </a:moveTo>
                  <a:lnTo>
                    <a:pt x="1193499" y="3487940"/>
                  </a:lnTo>
                  <a:lnTo>
                    <a:pt x="1193024" y="3488320"/>
                  </a:lnTo>
                  <a:lnTo>
                    <a:pt x="1191978" y="3488320"/>
                  </a:lnTo>
                  <a:lnTo>
                    <a:pt x="1193214" y="3487083"/>
                  </a:lnTo>
                  <a:lnTo>
                    <a:pt x="1193214" y="3487083"/>
                  </a:lnTo>
                  <a:close/>
                  <a:moveTo>
                    <a:pt x="968303" y="2744942"/>
                  </a:moveTo>
                  <a:lnTo>
                    <a:pt x="978099" y="2750176"/>
                  </a:lnTo>
                  <a:lnTo>
                    <a:pt x="981522" y="2752745"/>
                  </a:lnTo>
                  <a:lnTo>
                    <a:pt x="983995" y="2753126"/>
                  </a:lnTo>
                  <a:lnTo>
                    <a:pt x="986087" y="2754648"/>
                  </a:lnTo>
                  <a:lnTo>
                    <a:pt x="991032" y="2757218"/>
                  </a:lnTo>
                  <a:lnTo>
                    <a:pt x="994646" y="2761024"/>
                  </a:lnTo>
                  <a:lnTo>
                    <a:pt x="996453" y="2764450"/>
                  </a:lnTo>
                  <a:lnTo>
                    <a:pt x="998260" y="2765592"/>
                  </a:lnTo>
                  <a:lnTo>
                    <a:pt x="1001683" y="2769017"/>
                  </a:lnTo>
                  <a:lnTo>
                    <a:pt x="1005773" y="2771777"/>
                  </a:lnTo>
                  <a:lnTo>
                    <a:pt x="1008911" y="2775298"/>
                  </a:lnTo>
                  <a:lnTo>
                    <a:pt x="1009957" y="2778438"/>
                  </a:lnTo>
                  <a:lnTo>
                    <a:pt x="1009957" y="2779961"/>
                  </a:lnTo>
                  <a:lnTo>
                    <a:pt x="1010813" y="2780341"/>
                  </a:lnTo>
                  <a:lnTo>
                    <a:pt x="1010813" y="2781293"/>
                  </a:lnTo>
                  <a:lnTo>
                    <a:pt x="1012144" y="2782720"/>
                  </a:lnTo>
                  <a:lnTo>
                    <a:pt x="1012810" y="2784528"/>
                  </a:lnTo>
                  <a:lnTo>
                    <a:pt x="1012525" y="2786051"/>
                  </a:lnTo>
                  <a:lnTo>
                    <a:pt x="1011479" y="2786336"/>
                  </a:lnTo>
                  <a:lnTo>
                    <a:pt x="1011479" y="2786622"/>
                  </a:lnTo>
                  <a:lnTo>
                    <a:pt x="1013951" y="2791284"/>
                  </a:lnTo>
                  <a:lnTo>
                    <a:pt x="1014236" y="2793663"/>
                  </a:lnTo>
                  <a:lnTo>
                    <a:pt x="1016329" y="2795662"/>
                  </a:lnTo>
                  <a:lnTo>
                    <a:pt x="1016804" y="2798612"/>
                  </a:lnTo>
                  <a:lnTo>
                    <a:pt x="1018326" y="2800990"/>
                  </a:lnTo>
                  <a:lnTo>
                    <a:pt x="1018040" y="2806605"/>
                  </a:lnTo>
                  <a:lnTo>
                    <a:pt x="1018516" y="2809745"/>
                  </a:lnTo>
                  <a:lnTo>
                    <a:pt x="1020323" y="2814408"/>
                  </a:lnTo>
                  <a:lnTo>
                    <a:pt x="1020323" y="2817168"/>
                  </a:lnTo>
                  <a:lnTo>
                    <a:pt x="1021654" y="2819737"/>
                  </a:lnTo>
                  <a:lnTo>
                    <a:pt x="1022130" y="2823543"/>
                  </a:lnTo>
                  <a:lnTo>
                    <a:pt x="1021844" y="2826493"/>
                  </a:lnTo>
                  <a:lnTo>
                    <a:pt x="1020988" y="2828016"/>
                  </a:lnTo>
                  <a:lnTo>
                    <a:pt x="1020228" y="2830775"/>
                  </a:lnTo>
                  <a:lnTo>
                    <a:pt x="1018896" y="2831156"/>
                  </a:lnTo>
                  <a:lnTo>
                    <a:pt x="1017375" y="2832964"/>
                  </a:lnTo>
                  <a:lnTo>
                    <a:pt x="1015568" y="2833916"/>
                  </a:lnTo>
                  <a:lnTo>
                    <a:pt x="1014712" y="2836675"/>
                  </a:lnTo>
                  <a:lnTo>
                    <a:pt x="1012239" y="2837341"/>
                  </a:lnTo>
                  <a:lnTo>
                    <a:pt x="1011574" y="2838197"/>
                  </a:lnTo>
                  <a:lnTo>
                    <a:pt x="1011288" y="2841338"/>
                  </a:lnTo>
                  <a:lnTo>
                    <a:pt x="1011574" y="2842290"/>
                  </a:lnTo>
                  <a:lnTo>
                    <a:pt x="1012430" y="2843146"/>
                  </a:lnTo>
                  <a:lnTo>
                    <a:pt x="1011954" y="2844668"/>
                  </a:lnTo>
                  <a:lnTo>
                    <a:pt x="1013000" y="2846857"/>
                  </a:lnTo>
                  <a:lnTo>
                    <a:pt x="1016138" y="2847713"/>
                  </a:lnTo>
                  <a:lnTo>
                    <a:pt x="1016994" y="2847713"/>
                  </a:lnTo>
                  <a:lnTo>
                    <a:pt x="1017280" y="2847333"/>
                  </a:lnTo>
                  <a:lnTo>
                    <a:pt x="1018040" y="2847713"/>
                  </a:lnTo>
                  <a:lnTo>
                    <a:pt x="1020703" y="2847713"/>
                  </a:lnTo>
                  <a:lnTo>
                    <a:pt x="1029833" y="2851139"/>
                  </a:lnTo>
                  <a:lnTo>
                    <a:pt x="1031164" y="2852662"/>
                  </a:lnTo>
                  <a:lnTo>
                    <a:pt x="1031449" y="2854660"/>
                  </a:lnTo>
                  <a:lnTo>
                    <a:pt x="1031925" y="2855516"/>
                  </a:lnTo>
                  <a:lnTo>
                    <a:pt x="1032781" y="2855897"/>
                  </a:lnTo>
                  <a:lnTo>
                    <a:pt x="1033637" y="2858276"/>
                  </a:lnTo>
                  <a:lnTo>
                    <a:pt x="1037060" y="2861036"/>
                  </a:lnTo>
                  <a:lnTo>
                    <a:pt x="1040484" y="2865318"/>
                  </a:lnTo>
                  <a:lnTo>
                    <a:pt x="1040769" y="2866840"/>
                  </a:lnTo>
                  <a:lnTo>
                    <a:pt x="1040294" y="2867221"/>
                  </a:lnTo>
                  <a:lnTo>
                    <a:pt x="1036204" y="2867601"/>
                  </a:lnTo>
                  <a:lnTo>
                    <a:pt x="1034873" y="2870361"/>
                  </a:lnTo>
                  <a:lnTo>
                    <a:pt x="1033351" y="2870742"/>
                  </a:lnTo>
                  <a:lnTo>
                    <a:pt x="1032305" y="2872169"/>
                  </a:lnTo>
                  <a:lnTo>
                    <a:pt x="1029167" y="2872169"/>
                  </a:lnTo>
                  <a:lnTo>
                    <a:pt x="1027836" y="2873026"/>
                  </a:lnTo>
                  <a:lnTo>
                    <a:pt x="1026029" y="2874834"/>
                  </a:lnTo>
                  <a:lnTo>
                    <a:pt x="1025363" y="2876356"/>
                  </a:lnTo>
                  <a:lnTo>
                    <a:pt x="1021940" y="2880353"/>
                  </a:lnTo>
                  <a:lnTo>
                    <a:pt x="1022986" y="2884920"/>
                  </a:lnTo>
                  <a:lnTo>
                    <a:pt x="1024793" y="2885587"/>
                  </a:lnTo>
                  <a:lnTo>
                    <a:pt x="1026599" y="2887109"/>
                  </a:lnTo>
                  <a:lnTo>
                    <a:pt x="1029452" y="2888251"/>
                  </a:lnTo>
                  <a:lnTo>
                    <a:pt x="1033542" y="2892248"/>
                  </a:lnTo>
                  <a:lnTo>
                    <a:pt x="1035824" y="2893675"/>
                  </a:lnTo>
                  <a:lnTo>
                    <a:pt x="1038487" y="2894817"/>
                  </a:lnTo>
                  <a:lnTo>
                    <a:pt x="1040959" y="2895198"/>
                  </a:lnTo>
                  <a:lnTo>
                    <a:pt x="1041815" y="2896054"/>
                  </a:lnTo>
                  <a:lnTo>
                    <a:pt x="1041530" y="2898433"/>
                  </a:lnTo>
                  <a:lnTo>
                    <a:pt x="1040674" y="2900431"/>
                  </a:lnTo>
                  <a:lnTo>
                    <a:pt x="1038582" y="2901288"/>
                  </a:lnTo>
                  <a:lnTo>
                    <a:pt x="1037916" y="2902810"/>
                  </a:lnTo>
                  <a:lnTo>
                    <a:pt x="1037060" y="2902810"/>
                  </a:lnTo>
                  <a:lnTo>
                    <a:pt x="1036014" y="2904238"/>
                  </a:lnTo>
                  <a:lnTo>
                    <a:pt x="1036490" y="2905189"/>
                  </a:lnTo>
                  <a:lnTo>
                    <a:pt x="1036014" y="2908615"/>
                  </a:lnTo>
                  <a:lnTo>
                    <a:pt x="1036300" y="2913944"/>
                  </a:lnTo>
                  <a:lnTo>
                    <a:pt x="1037346" y="2915086"/>
                  </a:lnTo>
                  <a:lnTo>
                    <a:pt x="1037060" y="2916608"/>
                  </a:lnTo>
                  <a:lnTo>
                    <a:pt x="1038582" y="2917560"/>
                  </a:lnTo>
                  <a:lnTo>
                    <a:pt x="1039248" y="2923079"/>
                  </a:lnTo>
                  <a:lnTo>
                    <a:pt x="1041720" y="2927742"/>
                  </a:lnTo>
                  <a:lnTo>
                    <a:pt x="1040674" y="2928884"/>
                  </a:lnTo>
                  <a:lnTo>
                    <a:pt x="1040674" y="2932405"/>
                  </a:lnTo>
                  <a:lnTo>
                    <a:pt x="1039343" y="2936211"/>
                  </a:lnTo>
                  <a:lnTo>
                    <a:pt x="1035253" y="2938590"/>
                  </a:lnTo>
                  <a:lnTo>
                    <a:pt x="1033922" y="2940969"/>
                  </a:lnTo>
                  <a:lnTo>
                    <a:pt x="1033447" y="2942777"/>
                  </a:lnTo>
                  <a:lnTo>
                    <a:pt x="1031925" y="2943633"/>
                  </a:lnTo>
                  <a:lnTo>
                    <a:pt x="1031069" y="2944965"/>
                  </a:lnTo>
                  <a:lnTo>
                    <a:pt x="1026980" y="2945632"/>
                  </a:lnTo>
                  <a:lnTo>
                    <a:pt x="1025934" y="2945441"/>
                  </a:lnTo>
                  <a:lnTo>
                    <a:pt x="1023746" y="2943633"/>
                  </a:lnTo>
                  <a:lnTo>
                    <a:pt x="1019562" y="2943253"/>
                  </a:lnTo>
                  <a:lnTo>
                    <a:pt x="1017565" y="2943253"/>
                  </a:lnTo>
                  <a:lnTo>
                    <a:pt x="1017090" y="2943919"/>
                  </a:lnTo>
                  <a:lnTo>
                    <a:pt x="1010147" y="2944109"/>
                  </a:lnTo>
                  <a:lnTo>
                    <a:pt x="1008626" y="2945251"/>
                  </a:lnTo>
                  <a:lnTo>
                    <a:pt x="1008150" y="2946393"/>
                  </a:lnTo>
                  <a:lnTo>
                    <a:pt x="1006819" y="2947535"/>
                  </a:lnTo>
                  <a:lnTo>
                    <a:pt x="1005297" y="2947915"/>
                  </a:lnTo>
                  <a:lnTo>
                    <a:pt x="1003490" y="2949248"/>
                  </a:lnTo>
                  <a:lnTo>
                    <a:pt x="998545" y="2949628"/>
                  </a:lnTo>
                  <a:lnTo>
                    <a:pt x="990271" y="2949628"/>
                  </a:lnTo>
                  <a:lnTo>
                    <a:pt x="986182" y="2948677"/>
                  </a:lnTo>
                  <a:lnTo>
                    <a:pt x="983044" y="2947249"/>
                  </a:lnTo>
                  <a:lnTo>
                    <a:pt x="972488" y="2946107"/>
                  </a:lnTo>
                  <a:lnTo>
                    <a:pt x="970681" y="2944775"/>
                  </a:lnTo>
                  <a:lnTo>
                    <a:pt x="970205" y="2943633"/>
                  </a:lnTo>
                  <a:lnTo>
                    <a:pt x="967067" y="2941635"/>
                  </a:lnTo>
                  <a:lnTo>
                    <a:pt x="965260" y="2939827"/>
                  </a:lnTo>
                  <a:lnTo>
                    <a:pt x="956796" y="2936306"/>
                  </a:lnTo>
                  <a:lnTo>
                    <a:pt x="955750" y="2934308"/>
                  </a:lnTo>
                  <a:lnTo>
                    <a:pt x="950425" y="2929645"/>
                  </a:lnTo>
                  <a:lnTo>
                    <a:pt x="948333" y="2929645"/>
                  </a:lnTo>
                  <a:lnTo>
                    <a:pt x="946050" y="2927647"/>
                  </a:lnTo>
                  <a:lnTo>
                    <a:pt x="942246" y="2916894"/>
                  </a:lnTo>
                  <a:lnTo>
                    <a:pt x="940725" y="2910233"/>
                  </a:lnTo>
                  <a:lnTo>
                    <a:pt x="941010" y="2909281"/>
                  </a:lnTo>
                  <a:lnTo>
                    <a:pt x="942056" y="2908139"/>
                  </a:lnTo>
                  <a:lnTo>
                    <a:pt x="942056" y="2905760"/>
                  </a:lnTo>
                  <a:lnTo>
                    <a:pt x="941390" y="2905475"/>
                  </a:lnTo>
                  <a:lnTo>
                    <a:pt x="940915" y="2903952"/>
                  </a:lnTo>
                  <a:lnTo>
                    <a:pt x="939393" y="2903952"/>
                  </a:lnTo>
                  <a:lnTo>
                    <a:pt x="938918" y="2903571"/>
                  </a:lnTo>
                  <a:lnTo>
                    <a:pt x="936730" y="2900621"/>
                  </a:lnTo>
                  <a:lnTo>
                    <a:pt x="931500" y="2898813"/>
                  </a:lnTo>
                  <a:lnTo>
                    <a:pt x="929693" y="2898813"/>
                  </a:lnTo>
                  <a:lnTo>
                    <a:pt x="929978" y="2896815"/>
                  </a:lnTo>
                  <a:lnTo>
                    <a:pt x="930834" y="2895959"/>
                  </a:lnTo>
                  <a:lnTo>
                    <a:pt x="931690" y="2893580"/>
                  </a:lnTo>
                  <a:lnTo>
                    <a:pt x="931690" y="2892152"/>
                  </a:lnTo>
                  <a:lnTo>
                    <a:pt x="931024" y="2891011"/>
                  </a:lnTo>
                  <a:lnTo>
                    <a:pt x="931500" y="2887204"/>
                  </a:lnTo>
                  <a:lnTo>
                    <a:pt x="930168" y="2883683"/>
                  </a:lnTo>
                  <a:lnTo>
                    <a:pt x="931975" y="2876261"/>
                  </a:lnTo>
                  <a:lnTo>
                    <a:pt x="935399" y="2870742"/>
                  </a:lnTo>
                  <a:lnTo>
                    <a:pt x="935114" y="2868363"/>
                  </a:lnTo>
                  <a:lnTo>
                    <a:pt x="933782" y="2866174"/>
                  </a:lnTo>
                  <a:lnTo>
                    <a:pt x="934638" y="2864747"/>
                  </a:lnTo>
                  <a:lnTo>
                    <a:pt x="934923" y="2863319"/>
                  </a:lnTo>
                  <a:lnTo>
                    <a:pt x="932831" y="2857991"/>
                  </a:lnTo>
                  <a:lnTo>
                    <a:pt x="933117" y="2853423"/>
                  </a:lnTo>
                  <a:lnTo>
                    <a:pt x="932451" y="2851996"/>
                  </a:lnTo>
                  <a:lnTo>
                    <a:pt x="930644" y="2850473"/>
                  </a:lnTo>
                  <a:lnTo>
                    <a:pt x="929122" y="2847333"/>
                  </a:lnTo>
                  <a:lnTo>
                    <a:pt x="923892" y="2843051"/>
                  </a:lnTo>
                  <a:lnTo>
                    <a:pt x="918566" y="2832298"/>
                  </a:lnTo>
                  <a:lnTo>
                    <a:pt x="917520" y="2829158"/>
                  </a:lnTo>
                  <a:lnTo>
                    <a:pt x="914857" y="2826398"/>
                  </a:lnTo>
                  <a:lnTo>
                    <a:pt x="914002" y="2824875"/>
                  </a:lnTo>
                  <a:lnTo>
                    <a:pt x="913336" y="2821925"/>
                  </a:lnTo>
                  <a:lnTo>
                    <a:pt x="913336" y="2817263"/>
                  </a:lnTo>
                  <a:lnTo>
                    <a:pt x="914002" y="2815455"/>
                  </a:lnTo>
                  <a:lnTo>
                    <a:pt x="914002" y="2812314"/>
                  </a:lnTo>
                  <a:lnTo>
                    <a:pt x="914762" y="2810506"/>
                  </a:lnTo>
                  <a:lnTo>
                    <a:pt x="916094" y="2808984"/>
                  </a:lnTo>
                  <a:lnTo>
                    <a:pt x="916950" y="2808984"/>
                  </a:lnTo>
                  <a:lnTo>
                    <a:pt x="917806" y="2806986"/>
                  </a:lnTo>
                  <a:lnTo>
                    <a:pt x="919137" y="2800229"/>
                  </a:lnTo>
                  <a:lnTo>
                    <a:pt x="919993" y="2791284"/>
                  </a:lnTo>
                  <a:lnTo>
                    <a:pt x="921514" y="2786622"/>
                  </a:lnTo>
                  <a:lnTo>
                    <a:pt x="922846" y="2784052"/>
                  </a:lnTo>
                  <a:lnTo>
                    <a:pt x="923607" y="2780246"/>
                  </a:lnTo>
                  <a:lnTo>
                    <a:pt x="926745" y="2775298"/>
                  </a:lnTo>
                  <a:lnTo>
                    <a:pt x="929217" y="2774346"/>
                  </a:lnTo>
                  <a:lnTo>
                    <a:pt x="930264" y="2772919"/>
                  </a:lnTo>
                  <a:lnTo>
                    <a:pt x="932356" y="2771492"/>
                  </a:lnTo>
                  <a:lnTo>
                    <a:pt x="935019" y="2770349"/>
                  </a:lnTo>
                  <a:lnTo>
                    <a:pt x="939964" y="2769398"/>
                  </a:lnTo>
                  <a:lnTo>
                    <a:pt x="941485" y="2766448"/>
                  </a:lnTo>
                  <a:lnTo>
                    <a:pt x="941485" y="2763879"/>
                  </a:lnTo>
                  <a:lnTo>
                    <a:pt x="942151" y="2760929"/>
                  </a:lnTo>
                  <a:lnTo>
                    <a:pt x="943482" y="2759502"/>
                  </a:lnTo>
                  <a:lnTo>
                    <a:pt x="945004" y="2756742"/>
                  </a:lnTo>
                  <a:lnTo>
                    <a:pt x="951661" y="2754934"/>
                  </a:lnTo>
                  <a:lnTo>
                    <a:pt x="952707" y="2755315"/>
                  </a:lnTo>
                  <a:lnTo>
                    <a:pt x="954514" y="2757123"/>
                  </a:lnTo>
                  <a:lnTo>
                    <a:pt x="956036" y="2756742"/>
                  </a:lnTo>
                  <a:lnTo>
                    <a:pt x="956036" y="2757693"/>
                  </a:lnTo>
                  <a:lnTo>
                    <a:pt x="957082" y="2757693"/>
                  </a:lnTo>
                  <a:lnTo>
                    <a:pt x="958413" y="2756837"/>
                  </a:lnTo>
                  <a:lnTo>
                    <a:pt x="957938" y="2755981"/>
                  </a:lnTo>
                  <a:lnTo>
                    <a:pt x="957082" y="2755600"/>
                  </a:lnTo>
                  <a:lnTo>
                    <a:pt x="956796" y="2754744"/>
                  </a:lnTo>
                  <a:lnTo>
                    <a:pt x="954704" y="2754077"/>
                  </a:lnTo>
                  <a:lnTo>
                    <a:pt x="954419" y="2751889"/>
                  </a:lnTo>
                  <a:lnTo>
                    <a:pt x="953753" y="2751508"/>
                  </a:lnTo>
                  <a:lnTo>
                    <a:pt x="955560" y="2748749"/>
                  </a:lnTo>
                  <a:lnTo>
                    <a:pt x="957367" y="2746941"/>
                  </a:lnTo>
                  <a:lnTo>
                    <a:pt x="960791" y="2745799"/>
                  </a:lnTo>
                  <a:lnTo>
                    <a:pt x="968303" y="2744942"/>
                  </a:lnTo>
                  <a:lnTo>
                    <a:pt x="968303" y="2744942"/>
                  </a:lnTo>
                  <a:close/>
                  <a:moveTo>
                    <a:pt x="782669" y="2738567"/>
                  </a:moveTo>
                  <a:lnTo>
                    <a:pt x="783335" y="2739423"/>
                  </a:lnTo>
                  <a:lnTo>
                    <a:pt x="783049" y="2740375"/>
                  </a:lnTo>
                  <a:lnTo>
                    <a:pt x="784381" y="2739709"/>
                  </a:lnTo>
                  <a:lnTo>
                    <a:pt x="783715" y="2742278"/>
                  </a:lnTo>
                  <a:lnTo>
                    <a:pt x="784381" y="2742278"/>
                  </a:lnTo>
                  <a:lnTo>
                    <a:pt x="784666" y="2742944"/>
                  </a:lnTo>
                  <a:lnTo>
                    <a:pt x="785522" y="2742944"/>
                  </a:lnTo>
                  <a:lnTo>
                    <a:pt x="785807" y="2742088"/>
                  </a:lnTo>
                  <a:lnTo>
                    <a:pt x="786663" y="2742373"/>
                  </a:lnTo>
                  <a:lnTo>
                    <a:pt x="787329" y="2742754"/>
                  </a:lnTo>
                  <a:lnTo>
                    <a:pt x="787614" y="2744562"/>
                  </a:lnTo>
                  <a:lnTo>
                    <a:pt x="786758" y="2745418"/>
                  </a:lnTo>
                  <a:lnTo>
                    <a:pt x="786758" y="2747226"/>
                  </a:lnTo>
                  <a:lnTo>
                    <a:pt x="784476" y="2749034"/>
                  </a:lnTo>
                  <a:lnTo>
                    <a:pt x="782669" y="2749890"/>
                  </a:lnTo>
                  <a:lnTo>
                    <a:pt x="782194" y="2751698"/>
                  </a:lnTo>
                  <a:lnTo>
                    <a:pt x="780672" y="2751698"/>
                  </a:lnTo>
                  <a:lnTo>
                    <a:pt x="779816" y="2752840"/>
                  </a:lnTo>
                  <a:lnTo>
                    <a:pt x="779816" y="2755219"/>
                  </a:lnTo>
                  <a:lnTo>
                    <a:pt x="778960" y="2755695"/>
                  </a:lnTo>
                  <a:lnTo>
                    <a:pt x="778960" y="2756361"/>
                  </a:lnTo>
                  <a:lnTo>
                    <a:pt x="779436" y="2756742"/>
                  </a:lnTo>
                  <a:lnTo>
                    <a:pt x="780292" y="2756361"/>
                  </a:lnTo>
                  <a:lnTo>
                    <a:pt x="780577" y="2757027"/>
                  </a:lnTo>
                  <a:lnTo>
                    <a:pt x="781433" y="2757408"/>
                  </a:lnTo>
                  <a:lnTo>
                    <a:pt x="781433" y="2760358"/>
                  </a:lnTo>
                  <a:lnTo>
                    <a:pt x="781908" y="2759692"/>
                  </a:lnTo>
                  <a:lnTo>
                    <a:pt x="782669" y="2759692"/>
                  </a:lnTo>
                  <a:lnTo>
                    <a:pt x="782954" y="2760072"/>
                  </a:lnTo>
                  <a:lnTo>
                    <a:pt x="782479" y="2760929"/>
                  </a:lnTo>
                  <a:lnTo>
                    <a:pt x="783145" y="2760548"/>
                  </a:lnTo>
                  <a:lnTo>
                    <a:pt x="783905" y="2760929"/>
                  </a:lnTo>
                  <a:lnTo>
                    <a:pt x="783145" y="2761595"/>
                  </a:lnTo>
                  <a:lnTo>
                    <a:pt x="783145" y="2762451"/>
                  </a:lnTo>
                  <a:lnTo>
                    <a:pt x="780672" y="2762832"/>
                  </a:lnTo>
                  <a:lnTo>
                    <a:pt x="780197" y="2766638"/>
                  </a:lnTo>
                  <a:lnTo>
                    <a:pt x="780957" y="2766638"/>
                  </a:lnTo>
                  <a:lnTo>
                    <a:pt x="781243" y="2767590"/>
                  </a:lnTo>
                  <a:lnTo>
                    <a:pt x="780387" y="2768446"/>
                  </a:lnTo>
                  <a:lnTo>
                    <a:pt x="778580" y="2772253"/>
                  </a:lnTo>
                  <a:lnTo>
                    <a:pt x="779246" y="2772633"/>
                  </a:lnTo>
                  <a:lnTo>
                    <a:pt x="779531" y="2771777"/>
                  </a:lnTo>
                  <a:lnTo>
                    <a:pt x="781052" y="2772157"/>
                  </a:lnTo>
                  <a:lnTo>
                    <a:pt x="781052" y="2771301"/>
                  </a:lnTo>
                  <a:lnTo>
                    <a:pt x="782574" y="2771301"/>
                  </a:lnTo>
                  <a:lnTo>
                    <a:pt x="782099" y="2770635"/>
                  </a:lnTo>
                  <a:lnTo>
                    <a:pt x="782574" y="2769493"/>
                  </a:lnTo>
                  <a:lnTo>
                    <a:pt x="783240" y="2769874"/>
                  </a:lnTo>
                  <a:lnTo>
                    <a:pt x="782954" y="2770540"/>
                  </a:lnTo>
                  <a:lnTo>
                    <a:pt x="783620" y="2770254"/>
                  </a:lnTo>
                  <a:lnTo>
                    <a:pt x="783620" y="2769398"/>
                  </a:lnTo>
                  <a:lnTo>
                    <a:pt x="784096" y="2769398"/>
                  </a:lnTo>
                  <a:lnTo>
                    <a:pt x="784096" y="2769779"/>
                  </a:lnTo>
                  <a:lnTo>
                    <a:pt x="785142" y="2769588"/>
                  </a:lnTo>
                  <a:lnTo>
                    <a:pt x="784856" y="2771967"/>
                  </a:lnTo>
                  <a:lnTo>
                    <a:pt x="783525" y="2772919"/>
                  </a:lnTo>
                  <a:lnTo>
                    <a:pt x="782003" y="2772919"/>
                  </a:lnTo>
                  <a:lnTo>
                    <a:pt x="782479" y="2774441"/>
                  </a:lnTo>
                  <a:lnTo>
                    <a:pt x="781148" y="2774441"/>
                  </a:lnTo>
                  <a:lnTo>
                    <a:pt x="781148" y="2775298"/>
                  </a:lnTo>
                  <a:lnTo>
                    <a:pt x="780387" y="2775298"/>
                  </a:lnTo>
                  <a:lnTo>
                    <a:pt x="780101" y="2774441"/>
                  </a:lnTo>
                  <a:lnTo>
                    <a:pt x="779816" y="2775393"/>
                  </a:lnTo>
                  <a:lnTo>
                    <a:pt x="778485" y="2776344"/>
                  </a:lnTo>
                  <a:lnTo>
                    <a:pt x="777629" y="2776344"/>
                  </a:lnTo>
                  <a:lnTo>
                    <a:pt x="777153" y="2777201"/>
                  </a:lnTo>
                  <a:lnTo>
                    <a:pt x="777439" y="2778628"/>
                  </a:lnTo>
                  <a:lnTo>
                    <a:pt x="776773" y="2778914"/>
                  </a:lnTo>
                  <a:lnTo>
                    <a:pt x="777248" y="2779580"/>
                  </a:lnTo>
                  <a:lnTo>
                    <a:pt x="776773" y="2780722"/>
                  </a:lnTo>
                  <a:lnTo>
                    <a:pt x="777248" y="2780722"/>
                  </a:lnTo>
                  <a:lnTo>
                    <a:pt x="777534" y="2781864"/>
                  </a:lnTo>
                  <a:lnTo>
                    <a:pt x="777058" y="2782815"/>
                  </a:lnTo>
                  <a:lnTo>
                    <a:pt x="778104" y="2782530"/>
                  </a:lnTo>
                  <a:lnTo>
                    <a:pt x="778104" y="2781578"/>
                  </a:lnTo>
                  <a:lnTo>
                    <a:pt x="778770" y="2780627"/>
                  </a:lnTo>
                  <a:lnTo>
                    <a:pt x="779816" y="2780627"/>
                  </a:lnTo>
                  <a:lnTo>
                    <a:pt x="778960" y="2783006"/>
                  </a:lnTo>
                  <a:lnTo>
                    <a:pt x="779436" y="2783862"/>
                  </a:lnTo>
                  <a:lnTo>
                    <a:pt x="780292" y="2783862"/>
                  </a:lnTo>
                  <a:lnTo>
                    <a:pt x="780006" y="2785004"/>
                  </a:lnTo>
                  <a:lnTo>
                    <a:pt x="779150" y="2785956"/>
                  </a:lnTo>
                  <a:lnTo>
                    <a:pt x="779816" y="2786241"/>
                  </a:lnTo>
                  <a:lnTo>
                    <a:pt x="779816" y="2786622"/>
                  </a:lnTo>
                  <a:lnTo>
                    <a:pt x="777724" y="2790143"/>
                  </a:lnTo>
                  <a:lnTo>
                    <a:pt x="776202" y="2789762"/>
                  </a:lnTo>
                  <a:lnTo>
                    <a:pt x="774681" y="2790143"/>
                  </a:lnTo>
                  <a:lnTo>
                    <a:pt x="774395" y="2791570"/>
                  </a:lnTo>
                  <a:lnTo>
                    <a:pt x="773349" y="2791570"/>
                  </a:lnTo>
                  <a:lnTo>
                    <a:pt x="772874" y="2794139"/>
                  </a:lnTo>
                  <a:lnTo>
                    <a:pt x="770782" y="2793759"/>
                  </a:lnTo>
                  <a:lnTo>
                    <a:pt x="769926" y="2794900"/>
                  </a:lnTo>
                  <a:lnTo>
                    <a:pt x="769450" y="2798041"/>
                  </a:lnTo>
                  <a:lnTo>
                    <a:pt x="766787" y="2799563"/>
                  </a:lnTo>
                  <a:lnTo>
                    <a:pt x="765741" y="2799563"/>
                  </a:lnTo>
                  <a:lnTo>
                    <a:pt x="765741" y="2795567"/>
                  </a:lnTo>
                  <a:lnTo>
                    <a:pt x="763935" y="2795567"/>
                  </a:lnTo>
                  <a:lnTo>
                    <a:pt x="763459" y="2792807"/>
                  </a:lnTo>
                  <a:lnTo>
                    <a:pt x="764790" y="2790618"/>
                  </a:lnTo>
                  <a:lnTo>
                    <a:pt x="764505" y="2789096"/>
                  </a:lnTo>
                  <a:lnTo>
                    <a:pt x="764981" y="2789096"/>
                  </a:lnTo>
                  <a:lnTo>
                    <a:pt x="765741" y="2787573"/>
                  </a:lnTo>
                  <a:lnTo>
                    <a:pt x="766597" y="2787573"/>
                  </a:lnTo>
                  <a:lnTo>
                    <a:pt x="766597" y="2787193"/>
                  </a:lnTo>
                  <a:lnTo>
                    <a:pt x="765741" y="2786907"/>
                  </a:lnTo>
                  <a:lnTo>
                    <a:pt x="765741" y="2785385"/>
                  </a:lnTo>
                  <a:lnTo>
                    <a:pt x="766787" y="2784243"/>
                  </a:lnTo>
                  <a:lnTo>
                    <a:pt x="767548" y="2784243"/>
                  </a:lnTo>
                  <a:lnTo>
                    <a:pt x="767548" y="2783862"/>
                  </a:lnTo>
                  <a:lnTo>
                    <a:pt x="767073" y="2783006"/>
                  </a:lnTo>
                  <a:lnTo>
                    <a:pt x="766597" y="2783386"/>
                  </a:lnTo>
                  <a:lnTo>
                    <a:pt x="765076" y="2783101"/>
                  </a:lnTo>
                  <a:lnTo>
                    <a:pt x="765361" y="2782720"/>
                  </a:lnTo>
                  <a:lnTo>
                    <a:pt x="764886" y="2782054"/>
                  </a:lnTo>
                  <a:lnTo>
                    <a:pt x="764220" y="2782340"/>
                  </a:lnTo>
                  <a:lnTo>
                    <a:pt x="764505" y="2783767"/>
                  </a:lnTo>
                  <a:lnTo>
                    <a:pt x="763174" y="2783767"/>
                  </a:lnTo>
                  <a:lnTo>
                    <a:pt x="762698" y="2781959"/>
                  </a:lnTo>
                  <a:lnTo>
                    <a:pt x="761652" y="2781673"/>
                  </a:lnTo>
                  <a:lnTo>
                    <a:pt x="761937" y="2780531"/>
                  </a:lnTo>
                  <a:lnTo>
                    <a:pt x="761177" y="2779675"/>
                  </a:lnTo>
                  <a:lnTo>
                    <a:pt x="761177" y="2778533"/>
                  </a:lnTo>
                  <a:lnTo>
                    <a:pt x="762033" y="2775583"/>
                  </a:lnTo>
                  <a:lnTo>
                    <a:pt x="764315" y="2773775"/>
                  </a:lnTo>
                  <a:lnTo>
                    <a:pt x="765171" y="2769969"/>
                  </a:lnTo>
                  <a:lnTo>
                    <a:pt x="766217" y="2767780"/>
                  </a:lnTo>
                  <a:lnTo>
                    <a:pt x="769831" y="2763689"/>
                  </a:lnTo>
                  <a:lnTo>
                    <a:pt x="770877" y="2760168"/>
                  </a:lnTo>
                  <a:lnTo>
                    <a:pt x="771733" y="2759787"/>
                  </a:lnTo>
                  <a:lnTo>
                    <a:pt x="772208" y="2758931"/>
                  </a:lnTo>
                  <a:lnTo>
                    <a:pt x="772208" y="2757503"/>
                  </a:lnTo>
                  <a:lnTo>
                    <a:pt x="771352" y="2756076"/>
                  </a:lnTo>
                  <a:lnTo>
                    <a:pt x="771352" y="2755029"/>
                  </a:lnTo>
                  <a:lnTo>
                    <a:pt x="772208" y="2755029"/>
                  </a:lnTo>
                  <a:lnTo>
                    <a:pt x="771923" y="2754363"/>
                  </a:lnTo>
                  <a:lnTo>
                    <a:pt x="772969" y="2753411"/>
                  </a:lnTo>
                  <a:lnTo>
                    <a:pt x="773635" y="2753411"/>
                  </a:lnTo>
                  <a:lnTo>
                    <a:pt x="774491" y="2754934"/>
                  </a:lnTo>
                  <a:lnTo>
                    <a:pt x="776012" y="2754934"/>
                  </a:lnTo>
                  <a:lnTo>
                    <a:pt x="776297" y="2754553"/>
                  </a:lnTo>
                  <a:lnTo>
                    <a:pt x="775537" y="2753602"/>
                  </a:lnTo>
                  <a:lnTo>
                    <a:pt x="775251" y="2751794"/>
                  </a:lnTo>
                  <a:lnTo>
                    <a:pt x="776583" y="2749034"/>
                  </a:lnTo>
                  <a:lnTo>
                    <a:pt x="776583" y="2747036"/>
                  </a:lnTo>
                  <a:lnTo>
                    <a:pt x="777344" y="2745608"/>
                  </a:lnTo>
                  <a:lnTo>
                    <a:pt x="777344" y="2744467"/>
                  </a:lnTo>
                  <a:lnTo>
                    <a:pt x="774871" y="2747607"/>
                  </a:lnTo>
                  <a:lnTo>
                    <a:pt x="773825" y="2747226"/>
                  </a:lnTo>
                  <a:lnTo>
                    <a:pt x="773349" y="2745228"/>
                  </a:lnTo>
                  <a:lnTo>
                    <a:pt x="775156" y="2742088"/>
                  </a:lnTo>
                  <a:lnTo>
                    <a:pt x="776012" y="2741707"/>
                  </a:lnTo>
                  <a:lnTo>
                    <a:pt x="776868" y="2741707"/>
                  </a:lnTo>
                  <a:lnTo>
                    <a:pt x="777629" y="2743705"/>
                  </a:lnTo>
                  <a:lnTo>
                    <a:pt x="778295" y="2743705"/>
                  </a:lnTo>
                  <a:lnTo>
                    <a:pt x="778770" y="2742849"/>
                  </a:lnTo>
                  <a:lnTo>
                    <a:pt x="779816" y="2742468"/>
                  </a:lnTo>
                  <a:lnTo>
                    <a:pt x="779531" y="2741041"/>
                  </a:lnTo>
                  <a:lnTo>
                    <a:pt x="780577" y="2739042"/>
                  </a:lnTo>
                  <a:lnTo>
                    <a:pt x="782669" y="2738567"/>
                  </a:lnTo>
                  <a:lnTo>
                    <a:pt x="782669" y="2738567"/>
                  </a:lnTo>
                  <a:close/>
                  <a:moveTo>
                    <a:pt x="1111904" y="2693842"/>
                  </a:moveTo>
                  <a:lnTo>
                    <a:pt x="1112950" y="2694128"/>
                  </a:lnTo>
                  <a:lnTo>
                    <a:pt x="1113996" y="2695079"/>
                  </a:lnTo>
                  <a:lnTo>
                    <a:pt x="1114281" y="2697458"/>
                  </a:lnTo>
                  <a:lnTo>
                    <a:pt x="1113806" y="2697458"/>
                  </a:lnTo>
                  <a:lnTo>
                    <a:pt x="1113520" y="2699457"/>
                  </a:lnTo>
                  <a:lnTo>
                    <a:pt x="1113235" y="2710780"/>
                  </a:lnTo>
                  <a:lnTo>
                    <a:pt x="1114757" y="2711922"/>
                  </a:lnTo>
                  <a:lnTo>
                    <a:pt x="1114757" y="2712779"/>
                  </a:lnTo>
                  <a:lnTo>
                    <a:pt x="1115613" y="2713445"/>
                  </a:lnTo>
                  <a:lnTo>
                    <a:pt x="1115327" y="2715443"/>
                  </a:lnTo>
                  <a:lnTo>
                    <a:pt x="1113235" y="2719820"/>
                  </a:lnTo>
                  <a:lnTo>
                    <a:pt x="1113235" y="2720962"/>
                  </a:lnTo>
                  <a:lnTo>
                    <a:pt x="1112760" y="2721343"/>
                  </a:lnTo>
                  <a:lnTo>
                    <a:pt x="1113045" y="2722199"/>
                  </a:lnTo>
                  <a:lnTo>
                    <a:pt x="1111999" y="2723722"/>
                  </a:lnTo>
                  <a:lnTo>
                    <a:pt x="1111333" y="2723722"/>
                  </a:lnTo>
                  <a:lnTo>
                    <a:pt x="1111048" y="2724673"/>
                  </a:lnTo>
                  <a:lnTo>
                    <a:pt x="1110572" y="2724864"/>
                  </a:lnTo>
                  <a:lnTo>
                    <a:pt x="1110572" y="2725815"/>
                  </a:lnTo>
                  <a:lnTo>
                    <a:pt x="1109051" y="2726957"/>
                  </a:lnTo>
                  <a:lnTo>
                    <a:pt x="1108765" y="2727909"/>
                  </a:lnTo>
                  <a:lnTo>
                    <a:pt x="1107719" y="2728860"/>
                  </a:lnTo>
                  <a:lnTo>
                    <a:pt x="1106388" y="2728480"/>
                  </a:lnTo>
                  <a:lnTo>
                    <a:pt x="1106103" y="2724673"/>
                  </a:lnTo>
                  <a:lnTo>
                    <a:pt x="1106959" y="2721724"/>
                  </a:lnTo>
                  <a:lnTo>
                    <a:pt x="1105912" y="2721438"/>
                  </a:lnTo>
                  <a:lnTo>
                    <a:pt x="1105627" y="2722580"/>
                  </a:lnTo>
                  <a:lnTo>
                    <a:pt x="1101443" y="2722295"/>
                  </a:lnTo>
                  <a:lnTo>
                    <a:pt x="1100397" y="2723151"/>
                  </a:lnTo>
                  <a:lnTo>
                    <a:pt x="1098590" y="2725530"/>
                  </a:lnTo>
                  <a:lnTo>
                    <a:pt x="1098114" y="2725530"/>
                  </a:lnTo>
                  <a:lnTo>
                    <a:pt x="1098114" y="2727338"/>
                  </a:lnTo>
                  <a:lnTo>
                    <a:pt x="1097449" y="2727719"/>
                  </a:lnTo>
                  <a:lnTo>
                    <a:pt x="1097163" y="2729146"/>
                  </a:lnTo>
                  <a:lnTo>
                    <a:pt x="1096498" y="2729812"/>
                  </a:lnTo>
                  <a:lnTo>
                    <a:pt x="1095642" y="2729812"/>
                  </a:lnTo>
                  <a:lnTo>
                    <a:pt x="1095356" y="2730478"/>
                  </a:lnTo>
                  <a:lnTo>
                    <a:pt x="1093835" y="2730193"/>
                  </a:lnTo>
                  <a:lnTo>
                    <a:pt x="1092313" y="2728004"/>
                  </a:lnTo>
                  <a:lnTo>
                    <a:pt x="1092599" y="2726862"/>
                  </a:lnTo>
                  <a:lnTo>
                    <a:pt x="1091933" y="2725054"/>
                  </a:lnTo>
                  <a:lnTo>
                    <a:pt x="1092408" y="2721533"/>
                  </a:lnTo>
                  <a:lnTo>
                    <a:pt x="1092884" y="2719725"/>
                  </a:lnTo>
                  <a:lnTo>
                    <a:pt x="1094405" y="2717917"/>
                  </a:lnTo>
                  <a:lnTo>
                    <a:pt x="1095451" y="2712683"/>
                  </a:lnTo>
                  <a:lnTo>
                    <a:pt x="1097734" y="2710875"/>
                  </a:lnTo>
                  <a:lnTo>
                    <a:pt x="1097449" y="2709068"/>
                  </a:lnTo>
                  <a:lnTo>
                    <a:pt x="1098114" y="2709068"/>
                  </a:lnTo>
                  <a:lnTo>
                    <a:pt x="1098590" y="2708211"/>
                  </a:lnTo>
                  <a:lnTo>
                    <a:pt x="1098875" y="2706403"/>
                  </a:lnTo>
                  <a:lnTo>
                    <a:pt x="1100206" y="2704976"/>
                  </a:lnTo>
                  <a:lnTo>
                    <a:pt x="1099731" y="2703168"/>
                  </a:lnTo>
                  <a:lnTo>
                    <a:pt x="1100206" y="2703168"/>
                  </a:lnTo>
                  <a:lnTo>
                    <a:pt x="1100682" y="2702311"/>
                  </a:lnTo>
                  <a:lnTo>
                    <a:pt x="1100682" y="2699742"/>
                  </a:lnTo>
                  <a:lnTo>
                    <a:pt x="1101728" y="2698886"/>
                  </a:lnTo>
                  <a:lnTo>
                    <a:pt x="1102013" y="2697934"/>
                  </a:lnTo>
                  <a:lnTo>
                    <a:pt x="1103535" y="2696507"/>
                  </a:lnTo>
                  <a:lnTo>
                    <a:pt x="1104010" y="2695555"/>
                  </a:lnTo>
                  <a:lnTo>
                    <a:pt x="1105817" y="2695270"/>
                  </a:lnTo>
                  <a:lnTo>
                    <a:pt x="1106483" y="2694128"/>
                  </a:lnTo>
                  <a:lnTo>
                    <a:pt x="1108956" y="2694413"/>
                  </a:lnTo>
                  <a:lnTo>
                    <a:pt x="1110002" y="2695079"/>
                  </a:lnTo>
                  <a:lnTo>
                    <a:pt x="1110477" y="2693937"/>
                  </a:lnTo>
                  <a:lnTo>
                    <a:pt x="1111904" y="2693842"/>
                  </a:lnTo>
                  <a:lnTo>
                    <a:pt x="1111904" y="2693842"/>
                  </a:lnTo>
                  <a:close/>
                  <a:moveTo>
                    <a:pt x="957272" y="2654066"/>
                  </a:moveTo>
                  <a:lnTo>
                    <a:pt x="957747" y="2655493"/>
                  </a:lnTo>
                  <a:lnTo>
                    <a:pt x="956701" y="2655779"/>
                  </a:lnTo>
                  <a:lnTo>
                    <a:pt x="956701" y="2654256"/>
                  </a:lnTo>
                  <a:lnTo>
                    <a:pt x="957272" y="2654066"/>
                  </a:lnTo>
                  <a:lnTo>
                    <a:pt x="957272" y="2654066"/>
                  </a:lnTo>
                  <a:close/>
                  <a:moveTo>
                    <a:pt x="998355" y="2598018"/>
                  </a:moveTo>
                  <a:lnTo>
                    <a:pt x="999876" y="2599540"/>
                  </a:lnTo>
                  <a:lnTo>
                    <a:pt x="1001683" y="2599159"/>
                  </a:lnTo>
                  <a:lnTo>
                    <a:pt x="1002729" y="2600967"/>
                  </a:lnTo>
                  <a:lnTo>
                    <a:pt x="1004251" y="2601919"/>
                  </a:lnTo>
                  <a:lnTo>
                    <a:pt x="1005107" y="2601919"/>
                  </a:lnTo>
                  <a:lnTo>
                    <a:pt x="1005392" y="2601063"/>
                  </a:lnTo>
                  <a:lnTo>
                    <a:pt x="1006724" y="2601443"/>
                  </a:lnTo>
                  <a:lnTo>
                    <a:pt x="1008055" y="2601063"/>
                  </a:lnTo>
                  <a:lnTo>
                    <a:pt x="1008816" y="2601919"/>
                  </a:lnTo>
                  <a:lnTo>
                    <a:pt x="1009482" y="2601919"/>
                  </a:lnTo>
                  <a:lnTo>
                    <a:pt x="1010528" y="2605345"/>
                  </a:lnTo>
                  <a:lnTo>
                    <a:pt x="1011383" y="2606011"/>
                  </a:lnTo>
                  <a:lnTo>
                    <a:pt x="1011859" y="2606962"/>
                  </a:lnTo>
                  <a:lnTo>
                    <a:pt x="1013381" y="2607343"/>
                  </a:lnTo>
                  <a:lnTo>
                    <a:pt x="1016519" y="2612577"/>
                  </a:lnTo>
                  <a:lnTo>
                    <a:pt x="1022986" y="2618191"/>
                  </a:lnTo>
                  <a:lnTo>
                    <a:pt x="1025648" y="2620761"/>
                  </a:lnTo>
                  <a:lnTo>
                    <a:pt x="1025934" y="2621617"/>
                  </a:lnTo>
                  <a:lnTo>
                    <a:pt x="1026980" y="2621997"/>
                  </a:lnTo>
                  <a:lnTo>
                    <a:pt x="1027265" y="2622854"/>
                  </a:lnTo>
                  <a:lnTo>
                    <a:pt x="1028026" y="2622854"/>
                  </a:lnTo>
                  <a:lnTo>
                    <a:pt x="1028501" y="2623710"/>
                  </a:lnTo>
                  <a:lnTo>
                    <a:pt x="1031640" y="2625138"/>
                  </a:lnTo>
                  <a:lnTo>
                    <a:pt x="1034778" y="2626089"/>
                  </a:lnTo>
                  <a:lnTo>
                    <a:pt x="1036300" y="2627897"/>
                  </a:lnTo>
                  <a:lnTo>
                    <a:pt x="1036965" y="2629896"/>
                  </a:lnTo>
                  <a:lnTo>
                    <a:pt x="1037726" y="2630276"/>
                  </a:lnTo>
                  <a:lnTo>
                    <a:pt x="1041530" y="2630562"/>
                  </a:lnTo>
                  <a:lnTo>
                    <a:pt x="1042861" y="2632941"/>
                  </a:lnTo>
                  <a:lnTo>
                    <a:pt x="1043337" y="2636176"/>
                  </a:lnTo>
                  <a:lnTo>
                    <a:pt x="1042481" y="2637604"/>
                  </a:lnTo>
                  <a:lnTo>
                    <a:pt x="1040389" y="2638745"/>
                  </a:lnTo>
                  <a:lnTo>
                    <a:pt x="1039723" y="2640268"/>
                  </a:lnTo>
                  <a:lnTo>
                    <a:pt x="1038677" y="2641220"/>
                  </a:lnTo>
                  <a:lnTo>
                    <a:pt x="1036585" y="2641885"/>
                  </a:lnTo>
                  <a:lnTo>
                    <a:pt x="1036870" y="2644264"/>
                  </a:lnTo>
                  <a:lnTo>
                    <a:pt x="1037156" y="2645121"/>
                  </a:lnTo>
                  <a:lnTo>
                    <a:pt x="1038011" y="2645121"/>
                  </a:lnTo>
                  <a:lnTo>
                    <a:pt x="1040104" y="2646263"/>
                  </a:lnTo>
                  <a:lnTo>
                    <a:pt x="1041435" y="2645407"/>
                  </a:lnTo>
                  <a:lnTo>
                    <a:pt x="1044288" y="2645216"/>
                  </a:lnTo>
                  <a:lnTo>
                    <a:pt x="1045619" y="2646358"/>
                  </a:lnTo>
                  <a:lnTo>
                    <a:pt x="1048472" y="2646358"/>
                  </a:lnTo>
                  <a:lnTo>
                    <a:pt x="1047997" y="2655113"/>
                  </a:lnTo>
                  <a:lnTo>
                    <a:pt x="1048472" y="2656254"/>
                  </a:lnTo>
                  <a:lnTo>
                    <a:pt x="1048472" y="2659014"/>
                  </a:lnTo>
                  <a:lnTo>
                    <a:pt x="1049518" y="2661203"/>
                  </a:lnTo>
                  <a:lnTo>
                    <a:pt x="1050374" y="2661488"/>
                  </a:lnTo>
                  <a:lnTo>
                    <a:pt x="1051135" y="2660822"/>
                  </a:lnTo>
                  <a:lnTo>
                    <a:pt x="1052942" y="2661488"/>
                  </a:lnTo>
                  <a:lnTo>
                    <a:pt x="1055415" y="2658538"/>
                  </a:lnTo>
                  <a:lnTo>
                    <a:pt x="1059028" y="2657016"/>
                  </a:lnTo>
                  <a:lnTo>
                    <a:pt x="1061501" y="2656730"/>
                  </a:lnTo>
                  <a:lnTo>
                    <a:pt x="1062832" y="2657111"/>
                  </a:lnTo>
                  <a:lnTo>
                    <a:pt x="1063878" y="2658538"/>
                  </a:lnTo>
                  <a:lnTo>
                    <a:pt x="1063403" y="2665675"/>
                  </a:lnTo>
                  <a:lnTo>
                    <a:pt x="1063688" y="2669482"/>
                  </a:lnTo>
                  <a:lnTo>
                    <a:pt x="1064734" y="2670148"/>
                  </a:lnTo>
                  <a:lnTo>
                    <a:pt x="1064734" y="2671670"/>
                  </a:lnTo>
                  <a:lnTo>
                    <a:pt x="1064069" y="2673193"/>
                  </a:lnTo>
                  <a:lnTo>
                    <a:pt x="1064069" y="2678427"/>
                  </a:lnTo>
                  <a:lnTo>
                    <a:pt x="1064734" y="2679283"/>
                  </a:lnTo>
                  <a:lnTo>
                    <a:pt x="1064449" y="2682899"/>
                  </a:lnTo>
                  <a:lnTo>
                    <a:pt x="1065780" y="2684041"/>
                  </a:lnTo>
                  <a:lnTo>
                    <a:pt x="1066446" y="2686991"/>
                  </a:lnTo>
                  <a:lnTo>
                    <a:pt x="1067968" y="2689560"/>
                  </a:lnTo>
                  <a:lnTo>
                    <a:pt x="1068253" y="2695650"/>
                  </a:lnTo>
                  <a:lnTo>
                    <a:pt x="1067778" y="2697173"/>
                  </a:lnTo>
                  <a:lnTo>
                    <a:pt x="1068443" y="2698124"/>
                  </a:lnTo>
                  <a:lnTo>
                    <a:pt x="1068729" y="2699647"/>
                  </a:lnTo>
                  <a:lnTo>
                    <a:pt x="1070916" y="2703644"/>
                  </a:lnTo>
                  <a:lnTo>
                    <a:pt x="1071201" y="2705452"/>
                  </a:lnTo>
                  <a:lnTo>
                    <a:pt x="1072057" y="2706403"/>
                  </a:lnTo>
                  <a:lnTo>
                    <a:pt x="1072533" y="2708401"/>
                  </a:lnTo>
                  <a:lnTo>
                    <a:pt x="1072533" y="2712969"/>
                  </a:lnTo>
                  <a:lnTo>
                    <a:pt x="1069870" y="2715538"/>
                  </a:lnTo>
                  <a:lnTo>
                    <a:pt x="1064544" y="2715538"/>
                  </a:lnTo>
                  <a:lnTo>
                    <a:pt x="1063213" y="2715919"/>
                  </a:lnTo>
                  <a:lnTo>
                    <a:pt x="1061121" y="2717727"/>
                  </a:lnTo>
                  <a:lnTo>
                    <a:pt x="1060074" y="2721724"/>
                  </a:lnTo>
                  <a:lnTo>
                    <a:pt x="1067873" y="2727433"/>
                  </a:lnTo>
                  <a:lnTo>
                    <a:pt x="1069965" y="2730383"/>
                  </a:lnTo>
                  <a:lnTo>
                    <a:pt x="1070821" y="2732381"/>
                  </a:lnTo>
                  <a:lnTo>
                    <a:pt x="1071106" y="2735522"/>
                  </a:lnTo>
                  <a:lnTo>
                    <a:pt x="1071867" y="2737044"/>
                  </a:lnTo>
                  <a:lnTo>
                    <a:pt x="1071867" y="2739233"/>
                  </a:lnTo>
                  <a:lnTo>
                    <a:pt x="1069775" y="2738376"/>
                  </a:lnTo>
                  <a:lnTo>
                    <a:pt x="1070535" y="2741326"/>
                  </a:lnTo>
                  <a:lnTo>
                    <a:pt x="1065590" y="2741041"/>
                  </a:lnTo>
                  <a:lnTo>
                    <a:pt x="1065590" y="2742468"/>
                  </a:lnTo>
                  <a:lnTo>
                    <a:pt x="1064925" y="2742468"/>
                  </a:lnTo>
                  <a:lnTo>
                    <a:pt x="1064449" y="2743610"/>
                  </a:lnTo>
                  <a:lnTo>
                    <a:pt x="1062357" y="2743991"/>
                  </a:lnTo>
                  <a:lnTo>
                    <a:pt x="1062072" y="2744942"/>
                  </a:lnTo>
                  <a:lnTo>
                    <a:pt x="1060740" y="2744942"/>
                  </a:lnTo>
                  <a:lnTo>
                    <a:pt x="1057317" y="2741992"/>
                  </a:lnTo>
                  <a:lnTo>
                    <a:pt x="1057602" y="2741136"/>
                  </a:lnTo>
                  <a:lnTo>
                    <a:pt x="1056746" y="2740184"/>
                  </a:lnTo>
                  <a:lnTo>
                    <a:pt x="1051420" y="2736378"/>
                  </a:lnTo>
                  <a:lnTo>
                    <a:pt x="1051420" y="2735236"/>
                  </a:lnTo>
                  <a:lnTo>
                    <a:pt x="1052467" y="2734951"/>
                  </a:lnTo>
                  <a:lnTo>
                    <a:pt x="1053322" y="2733523"/>
                  </a:lnTo>
                  <a:lnTo>
                    <a:pt x="1052276" y="2733238"/>
                  </a:lnTo>
                  <a:lnTo>
                    <a:pt x="1050755" y="2732096"/>
                  </a:lnTo>
                  <a:lnTo>
                    <a:pt x="1050089" y="2730669"/>
                  </a:lnTo>
                  <a:lnTo>
                    <a:pt x="1050089" y="2730288"/>
                  </a:lnTo>
                  <a:lnTo>
                    <a:pt x="1050755" y="2730288"/>
                  </a:lnTo>
                  <a:lnTo>
                    <a:pt x="1050755" y="2729146"/>
                  </a:lnTo>
                  <a:lnTo>
                    <a:pt x="1048282" y="2726577"/>
                  </a:lnTo>
                  <a:lnTo>
                    <a:pt x="1048567" y="2723436"/>
                  </a:lnTo>
                  <a:lnTo>
                    <a:pt x="1048282" y="2721628"/>
                  </a:lnTo>
                  <a:lnTo>
                    <a:pt x="1047807" y="2721248"/>
                  </a:lnTo>
                  <a:lnTo>
                    <a:pt x="1048282" y="2717251"/>
                  </a:lnTo>
                  <a:lnTo>
                    <a:pt x="1047807" y="2715824"/>
                  </a:lnTo>
                  <a:lnTo>
                    <a:pt x="1045619" y="2715824"/>
                  </a:lnTo>
                  <a:lnTo>
                    <a:pt x="1044859" y="2716680"/>
                  </a:lnTo>
                  <a:lnTo>
                    <a:pt x="1044003" y="2716680"/>
                  </a:lnTo>
                  <a:lnTo>
                    <a:pt x="1042006" y="2712208"/>
                  </a:lnTo>
                  <a:lnTo>
                    <a:pt x="1039153" y="2711827"/>
                  </a:lnTo>
                  <a:lnTo>
                    <a:pt x="1036014" y="2709448"/>
                  </a:lnTo>
                  <a:lnTo>
                    <a:pt x="1034968" y="2707260"/>
                  </a:lnTo>
                  <a:lnTo>
                    <a:pt x="1035253" y="2704881"/>
                  </a:lnTo>
                  <a:lnTo>
                    <a:pt x="1035919" y="2703738"/>
                  </a:lnTo>
                  <a:lnTo>
                    <a:pt x="1031830" y="2703358"/>
                  </a:lnTo>
                  <a:lnTo>
                    <a:pt x="1031164" y="2704881"/>
                  </a:lnTo>
                  <a:lnTo>
                    <a:pt x="1030498" y="2704881"/>
                  </a:lnTo>
                  <a:lnTo>
                    <a:pt x="1028406" y="2706308"/>
                  </a:lnTo>
                  <a:lnTo>
                    <a:pt x="1026885" y="2709258"/>
                  </a:lnTo>
                  <a:lnTo>
                    <a:pt x="1024697" y="2708592"/>
                  </a:lnTo>
                  <a:lnTo>
                    <a:pt x="1024222" y="2706784"/>
                  </a:lnTo>
                  <a:lnTo>
                    <a:pt x="1024507" y="2702977"/>
                  </a:lnTo>
                  <a:lnTo>
                    <a:pt x="1022700" y="2701455"/>
                  </a:lnTo>
                  <a:lnTo>
                    <a:pt x="1021369" y="2696126"/>
                  </a:lnTo>
                  <a:lnTo>
                    <a:pt x="1021844" y="2693176"/>
                  </a:lnTo>
                  <a:lnTo>
                    <a:pt x="1023176" y="2692320"/>
                  </a:lnTo>
                  <a:lnTo>
                    <a:pt x="1022891" y="2690321"/>
                  </a:lnTo>
                  <a:lnTo>
                    <a:pt x="1023366" y="2687372"/>
                  </a:lnTo>
                  <a:lnTo>
                    <a:pt x="1022510" y="2685849"/>
                  </a:lnTo>
                  <a:lnTo>
                    <a:pt x="1022225" y="2682423"/>
                  </a:lnTo>
                  <a:lnTo>
                    <a:pt x="1020893" y="2682042"/>
                  </a:lnTo>
                  <a:lnTo>
                    <a:pt x="1019847" y="2682328"/>
                  </a:lnTo>
                  <a:lnTo>
                    <a:pt x="1018801" y="2684897"/>
                  </a:lnTo>
                  <a:lnTo>
                    <a:pt x="1019087" y="2686896"/>
                  </a:lnTo>
                  <a:lnTo>
                    <a:pt x="1018231" y="2687752"/>
                  </a:lnTo>
                  <a:lnTo>
                    <a:pt x="1017755" y="2686800"/>
                  </a:lnTo>
                  <a:lnTo>
                    <a:pt x="1017755" y="2682709"/>
                  </a:lnTo>
                  <a:lnTo>
                    <a:pt x="1016424" y="2682042"/>
                  </a:lnTo>
                  <a:lnTo>
                    <a:pt x="1015568" y="2679473"/>
                  </a:lnTo>
                  <a:lnTo>
                    <a:pt x="1016424" y="2677665"/>
                  </a:lnTo>
                  <a:lnTo>
                    <a:pt x="1016138" y="2674905"/>
                  </a:lnTo>
                  <a:lnTo>
                    <a:pt x="1016804" y="2674049"/>
                  </a:lnTo>
                  <a:lnTo>
                    <a:pt x="1016519" y="2670243"/>
                  </a:lnTo>
                  <a:lnTo>
                    <a:pt x="1017185" y="2662916"/>
                  </a:lnTo>
                  <a:lnTo>
                    <a:pt x="1018040" y="2660917"/>
                  </a:lnTo>
                  <a:lnTo>
                    <a:pt x="1021844" y="2659966"/>
                  </a:lnTo>
                  <a:lnTo>
                    <a:pt x="1022130" y="2657967"/>
                  </a:lnTo>
                  <a:lnTo>
                    <a:pt x="1021084" y="2655779"/>
                  </a:lnTo>
                  <a:lnTo>
                    <a:pt x="1019752" y="2655113"/>
                  </a:lnTo>
                  <a:lnTo>
                    <a:pt x="1020418" y="2654161"/>
                  </a:lnTo>
                  <a:lnTo>
                    <a:pt x="1017565" y="2652163"/>
                  </a:lnTo>
                  <a:lnTo>
                    <a:pt x="1014902" y="2651877"/>
                  </a:lnTo>
                  <a:lnTo>
                    <a:pt x="1013856" y="2652734"/>
                  </a:lnTo>
                  <a:lnTo>
                    <a:pt x="1011764" y="2655493"/>
                  </a:lnTo>
                  <a:lnTo>
                    <a:pt x="1010718" y="2655493"/>
                  </a:lnTo>
                  <a:lnTo>
                    <a:pt x="1009862" y="2654351"/>
                  </a:lnTo>
                  <a:lnTo>
                    <a:pt x="1009196" y="2654066"/>
                  </a:lnTo>
                  <a:lnTo>
                    <a:pt x="1008721" y="2652638"/>
                  </a:lnTo>
                  <a:lnTo>
                    <a:pt x="1005107" y="2651497"/>
                  </a:lnTo>
                  <a:lnTo>
                    <a:pt x="1004061" y="2649974"/>
                  </a:lnTo>
                  <a:lnTo>
                    <a:pt x="1001398" y="2643884"/>
                  </a:lnTo>
                  <a:lnTo>
                    <a:pt x="998925" y="2642076"/>
                  </a:lnTo>
                  <a:lnTo>
                    <a:pt x="996263" y="2640934"/>
                  </a:lnTo>
                  <a:lnTo>
                    <a:pt x="990842" y="2630181"/>
                  </a:lnTo>
                  <a:lnTo>
                    <a:pt x="989986" y="2629515"/>
                  </a:lnTo>
                  <a:lnTo>
                    <a:pt x="988465" y="2629515"/>
                  </a:lnTo>
                  <a:lnTo>
                    <a:pt x="987609" y="2626946"/>
                  </a:lnTo>
                  <a:lnTo>
                    <a:pt x="987609" y="2619618"/>
                  </a:lnTo>
                  <a:lnTo>
                    <a:pt x="986562" y="2617430"/>
                  </a:lnTo>
                  <a:lnTo>
                    <a:pt x="985041" y="2617430"/>
                  </a:lnTo>
                  <a:lnTo>
                    <a:pt x="984185" y="2616478"/>
                  </a:lnTo>
                  <a:lnTo>
                    <a:pt x="985231" y="2614290"/>
                  </a:lnTo>
                  <a:lnTo>
                    <a:pt x="986753" y="2613338"/>
                  </a:lnTo>
                  <a:lnTo>
                    <a:pt x="987609" y="2613338"/>
                  </a:lnTo>
                  <a:lnTo>
                    <a:pt x="988465" y="2609722"/>
                  </a:lnTo>
                  <a:lnTo>
                    <a:pt x="989986" y="2609341"/>
                  </a:lnTo>
                  <a:lnTo>
                    <a:pt x="990271" y="2608485"/>
                  </a:lnTo>
                  <a:lnTo>
                    <a:pt x="991317" y="2608200"/>
                  </a:lnTo>
                  <a:lnTo>
                    <a:pt x="992173" y="2607248"/>
                  </a:lnTo>
                  <a:lnTo>
                    <a:pt x="993980" y="2606962"/>
                  </a:lnTo>
                  <a:lnTo>
                    <a:pt x="993980" y="2604964"/>
                  </a:lnTo>
                  <a:lnTo>
                    <a:pt x="994456" y="2604013"/>
                  </a:lnTo>
                  <a:lnTo>
                    <a:pt x="994931" y="2603156"/>
                  </a:lnTo>
                  <a:lnTo>
                    <a:pt x="997023" y="2602300"/>
                  </a:lnTo>
                  <a:lnTo>
                    <a:pt x="997499" y="2599730"/>
                  </a:lnTo>
                  <a:lnTo>
                    <a:pt x="998355" y="2598018"/>
                  </a:lnTo>
                  <a:lnTo>
                    <a:pt x="998355" y="2598018"/>
                  </a:lnTo>
                  <a:close/>
                  <a:moveTo>
                    <a:pt x="621285" y="2590120"/>
                  </a:moveTo>
                  <a:lnTo>
                    <a:pt x="622617" y="2592308"/>
                  </a:lnTo>
                  <a:lnTo>
                    <a:pt x="622046" y="2596495"/>
                  </a:lnTo>
                  <a:lnTo>
                    <a:pt x="622522" y="2603537"/>
                  </a:lnTo>
                  <a:lnTo>
                    <a:pt x="622046" y="2606677"/>
                  </a:lnTo>
                  <a:lnTo>
                    <a:pt x="621571" y="2606962"/>
                  </a:lnTo>
                  <a:lnTo>
                    <a:pt x="621856" y="2609151"/>
                  </a:lnTo>
                  <a:lnTo>
                    <a:pt x="621095" y="2610959"/>
                  </a:lnTo>
                  <a:lnTo>
                    <a:pt x="620334" y="2611340"/>
                  </a:lnTo>
                  <a:lnTo>
                    <a:pt x="620810" y="2614099"/>
                  </a:lnTo>
                  <a:lnTo>
                    <a:pt x="619764" y="2617906"/>
                  </a:lnTo>
                  <a:lnTo>
                    <a:pt x="620049" y="2619428"/>
                  </a:lnTo>
                  <a:lnTo>
                    <a:pt x="619573" y="2619428"/>
                  </a:lnTo>
                  <a:lnTo>
                    <a:pt x="618242" y="2621426"/>
                  </a:lnTo>
                  <a:lnTo>
                    <a:pt x="617957" y="2624852"/>
                  </a:lnTo>
                  <a:lnTo>
                    <a:pt x="618432" y="2625138"/>
                  </a:lnTo>
                  <a:lnTo>
                    <a:pt x="619193" y="2627897"/>
                  </a:lnTo>
                  <a:lnTo>
                    <a:pt x="620239" y="2629705"/>
                  </a:lnTo>
                  <a:lnTo>
                    <a:pt x="621095" y="2629705"/>
                  </a:lnTo>
                  <a:lnTo>
                    <a:pt x="621380" y="2630086"/>
                  </a:lnTo>
                  <a:lnTo>
                    <a:pt x="622236" y="2629420"/>
                  </a:lnTo>
                  <a:lnTo>
                    <a:pt x="622902" y="2629705"/>
                  </a:lnTo>
                  <a:lnTo>
                    <a:pt x="623187" y="2632084"/>
                  </a:lnTo>
                  <a:lnTo>
                    <a:pt x="624519" y="2635700"/>
                  </a:lnTo>
                  <a:lnTo>
                    <a:pt x="624519" y="2637889"/>
                  </a:lnTo>
                  <a:lnTo>
                    <a:pt x="625850" y="2639316"/>
                  </a:lnTo>
                  <a:lnTo>
                    <a:pt x="626611" y="2641695"/>
                  </a:lnTo>
                  <a:lnTo>
                    <a:pt x="626135" y="2642552"/>
                  </a:lnTo>
                  <a:lnTo>
                    <a:pt x="627181" y="2644550"/>
                  </a:lnTo>
                  <a:lnTo>
                    <a:pt x="627181" y="2649784"/>
                  </a:lnTo>
                  <a:lnTo>
                    <a:pt x="627657" y="2650926"/>
                  </a:lnTo>
                  <a:lnTo>
                    <a:pt x="628513" y="2651211"/>
                  </a:lnTo>
                  <a:lnTo>
                    <a:pt x="629274" y="2653780"/>
                  </a:lnTo>
                  <a:lnTo>
                    <a:pt x="628988" y="2654446"/>
                  </a:lnTo>
                  <a:lnTo>
                    <a:pt x="629464" y="2654637"/>
                  </a:lnTo>
                  <a:lnTo>
                    <a:pt x="629464" y="2655779"/>
                  </a:lnTo>
                  <a:lnTo>
                    <a:pt x="630225" y="2656635"/>
                  </a:lnTo>
                  <a:lnTo>
                    <a:pt x="630700" y="2661393"/>
                  </a:lnTo>
                  <a:lnTo>
                    <a:pt x="629369" y="2664343"/>
                  </a:lnTo>
                  <a:lnTo>
                    <a:pt x="629369" y="2667103"/>
                  </a:lnTo>
                  <a:lnTo>
                    <a:pt x="629844" y="2667293"/>
                  </a:lnTo>
                  <a:lnTo>
                    <a:pt x="630320" y="2672622"/>
                  </a:lnTo>
                  <a:lnTo>
                    <a:pt x="629464" y="2673002"/>
                  </a:lnTo>
                  <a:lnTo>
                    <a:pt x="628988" y="2674525"/>
                  </a:lnTo>
                  <a:lnTo>
                    <a:pt x="629749" y="2680139"/>
                  </a:lnTo>
                  <a:lnTo>
                    <a:pt x="630605" y="2681947"/>
                  </a:lnTo>
                  <a:lnTo>
                    <a:pt x="631080" y="2681947"/>
                  </a:lnTo>
                  <a:lnTo>
                    <a:pt x="631841" y="2682899"/>
                  </a:lnTo>
                  <a:lnTo>
                    <a:pt x="632317" y="2686991"/>
                  </a:lnTo>
                  <a:lnTo>
                    <a:pt x="633078" y="2687657"/>
                  </a:lnTo>
                  <a:lnTo>
                    <a:pt x="633363" y="2688608"/>
                  </a:lnTo>
                  <a:lnTo>
                    <a:pt x="634409" y="2688989"/>
                  </a:lnTo>
                  <a:lnTo>
                    <a:pt x="634124" y="2691368"/>
                  </a:lnTo>
                  <a:lnTo>
                    <a:pt x="634599" y="2691653"/>
                  </a:lnTo>
                  <a:lnTo>
                    <a:pt x="634314" y="2692320"/>
                  </a:lnTo>
                  <a:lnTo>
                    <a:pt x="634789" y="2693747"/>
                  </a:lnTo>
                  <a:lnTo>
                    <a:pt x="634314" y="2695745"/>
                  </a:lnTo>
                  <a:lnTo>
                    <a:pt x="635360" y="2697934"/>
                  </a:lnTo>
                  <a:lnTo>
                    <a:pt x="636216" y="2697648"/>
                  </a:lnTo>
                  <a:lnTo>
                    <a:pt x="636977" y="2698029"/>
                  </a:lnTo>
                  <a:lnTo>
                    <a:pt x="637452" y="2701455"/>
                  </a:lnTo>
                  <a:lnTo>
                    <a:pt x="638974" y="2703263"/>
                  </a:lnTo>
                  <a:lnTo>
                    <a:pt x="640305" y="2704119"/>
                  </a:lnTo>
                  <a:lnTo>
                    <a:pt x="641351" y="2704119"/>
                  </a:lnTo>
                  <a:lnTo>
                    <a:pt x="642112" y="2705071"/>
                  </a:lnTo>
                  <a:lnTo>
                    <a:pt x="642873" y="2705071"/>
                  </a:lnTo>
                  <a:lnTo>
                    <a:pt x="643348" y="2706022"/>
                  </a:lnTo>
                  <a:lnTo>
                    <a:pt x="644680" y="2706022"/>
                  </a:lnTo>
                  <a:lnTo>
                    <a:pt x="645441" y="2706879"/>
                  </a:lnTo>
                  <a:lnTo>
                    <a:pt x="646296" y="2706879"/>
                  </a:lnTo>
                  <a:lnTo>
                    <a:pt x="647152" y="2707735"/>
                  </a:lnTo>
                  <a:lnTo>
                    <a:pt x="647152" y="2708592"/>
                  </a:lnTo>
                  <a:lnTo>
                    <a:pt x="648959" y="2710019"/>
                  </a:lnTo>
                  <a:lnTo>
                    <a:pt x="649815" y="2712018"/>
                  </a:lnTo>
                  <a:lnTo>
                    <a:pt x="650671" y="2712874"/>
                  </a:lnTo>
                  <a:lnTo>
                    <a:pt x="650671" y="2714301"/>
                  </a:lnTo>
                  <a:lnTo>
                    <a:pt x="651337" y="2714587"/>
                  </a:lnTo>
                  <a:lnTo>
                    <a:pt x="651622" y="2715443"/>
                  </a:lnTo>
                  <a:lnTo>
                    <a:pt x="652953" y="2715824"/>
                  </a:lnTo>
                  <a:lnTo>
                    <a:pt x="652668" y="2716775"/>
                  </a:lnTo>
                  <a:lnTo>
                    <a:pt x="653144" y="2718964"/>
                  </a:lnTo>
                  <a:lnTo>
                    <a:pt x="652383" y="2720391"/>
                  </a:lnTo>
                  <a:lnTo>
                    <a:pt x="652668" y="2722199"/>
                  </a:lnTo>
                  <a:lnTo>
                    <a:pt x="652002" y="2722865"/>
                  </a:lnTo>
                  <a:lnTo>
                    <a:pt x="652002" y="2723817"/>
                  </a:lnTo>
                  <a:lnTo>
                    <a:pt x="652668" y="2724483"/>
                  </a:lnTo>
                  <a:lnTo>
                    <a:pt x="652002" y="2725435"/>
                  </a:lnTo>
                  <a:lnTo>
                    <a:pt x="652002" y="2726862"/>
                  </a:lnTo>
                  <a:lnTo>
                    <a:pt x="651432" y="2726482"/>
                  </a:lnTo>
                  <a:lnTo>
                    <a:pt x="651432" y="2728670"/>
                  </a:lnTo>
                  <a:lnTo>
                    <a:pt x="650576" y="2729336"/>
                  </a:lnTo>
                  <a:lnTo>
                    <a:pt x="650576" y="2731715"/>
                  </a:lnTo>
                  <a:lnTo>
                    <a:pt x="651622" y="2733143"/>
                  </a:lnTo>
                  <a:lnTo>
                    <a:pt x="651337" y="2734285"/>
                  </a:lnTo>
                  <a:lnTo>
                    <a:pt x="652383" y="2736854"/>
                  </a:lnTo>
                  <a:lnTo>
                    <a:pt x="653429" y="2736854"/>
                  </a:lnTo>
                  <a:lnTo>
                    <a:pt x="654475" y="2737996"/>
                  </a:lnTo>
                  <a:lnTo>
                    <a:pt x="654475" y="2738852"/>
                  </a:lnTo>
                  <a:lnTo>
                    <a:pt x="655806" y="2738852"/>
                  </a:lnTo>
                  <a:lnTo>
                    <a:pt x="656092" y="2739233"/>
                  </a:lnTo>
                  <a:lnTo>
                    <a:pt x="657613" y="2738852"/>
                  </a:lnTo>
                  <a:lnTo>
                    <a:pt x="658089" y="2739518"/>
                  </a:lnTo>
                  <a:lnTo>
                    <a:pt x="657803" y="2740375"/>
                  </a:lnTo>
                  <a:lnTo>
                    <a:pt x="658659" y="2740755"/>
                  </a:lnTo>
                  <a:lnTo>
                    <a:pt x="658659" y="2742183"/>
                  </a:lnTo>
                  <a:lnTo>
                    <a:pt x="659420" y="2742849"/>
                  </a:lnTo>
                  <a:lnTo>
                    <a:pt x="659420" y="2745038"/>
                  </a:lnTo>
                  <a:lnTo>
                    <a:pt x="658374" y="2745894"/>
                  </a:lnTo>
                  <a:lnTo>
                    <a:pt x="658374" y="2748273"/>
                  </a:lnTo>
                  <a:lnTo>
                    <a:pt x="656282" y="2750461"/>
                  </a:lnTo>
                  <a:lnTo>
                    <a:pt x="657328" y="2751128"/>
                  </a:lnTo>
                  <a:lnTo>
                    <a:pt x="657613" y="2751794"/>
                  </a:lnTo>
                  <a:lnTo>
                    <a:pt x="655806" y="2753221"/>
                  </a:lnTo>
                  <a:lnTo>
                    <a:pt x="654760" y="2755219"/>
                  </a:lnTo>
                  <a:lnTo>
                    <a:pt x="655046" y="2758169"/>
                  </a:lnTo>
                  <a:lnTo>
                    <a:pt x="655331" y="2758835"/>
                  </a:lnTo>
                  <a:lnTo>
                    <a:pt x="656377" y="2759502"/>
                  </a:lnTo>
                  <a:lnTo>
                    <a:pt x="656852" y="2760643"/>
                  </a:lnTo>
                  <a:lnTo>
                    <a:pt x="658659" y="2760643"/>
                  </a:lnTo>
                  <a:lnTo>
                    <a:pt x="658945" y="2761024"/>
                  </a:lnTo>
                  <a:lnTo>
                    <a:pt x="658089" y="2763022"/>
                  </a:lnTo>
                  <a:lnTo>
                    <a:pt x="657328" y="2763022"/>
                  </a:lnTo>
                  <a:lnTo>
                    <a:pt x="657328" y="2764545"/>
                  </a:lnTo>
                  <a:lnTo>
                    <a:pt x="656852" y="2764830"/>
                  </a:lnTo>
                  <a:lnTo>
                    <a:pt x="657138" y="2765972"/>
                  </a:lnTo>
                  <a:lnTo>
                    <a:pt x="658469" y="2766258"/>
                  </a:lnTo>
                  <a:lnTo>
                    <a:pt x="658469" y="2765877"/>
                  </a:lnTo>
                  <a:lnTo>
                    <a:pt x="659991" y="2764926"/>
                  </a:lnTo>
                  <a:lnTo>
                    <a:pt x="661322" y="2764926"/>
                  </a:lnTo>
                  <a:lnTo>
                    <a:pt x="661988" y="2765877"/>
                  </a:lnTo>
                  <a:lnTo>
                    <a:pt x="661703" y="2767305"/>
                  </a:lnTo>
                  <a:lnTo>
                    <a:pt x="660942" y="2767685"/>
                  </a:lnTo>
                  <a:lnTo>
                    <a:pt x="661798" y="2768827"/>
                  </a:lnTo>
                  <a:lnTo>
                    <a:pt x="661798" y="2770254"/>
                  </a:lnTo>
                  <a:lnTo>
                    <a:pt x="661132" y="2771396"/>
                  </a:lnTo>
                  <a:lnTo>
                    <a:pt x="660276" y="2771777"/>
                  </a:lnTo>
                  <a:lnTo>
                    <a:pt x="659991" y="2772633"/>
                  </a:lnTo>
                  <a:lnTo>
                    <a:pt x="659230" y="2773014"/>
                  </a:lnTo>
                  <a:lnTo>
                    <a:pt x="659230" y="2773966"/>
                  </a:lnTo>
                  <a:lnTo>
                    <a:pt x="660086" y="2773680"/>
                  </a:lnTo>
                  <a:lnTo>
                    <a:pt x="660561" y="2772728"/>
                  </a:lnTo>
                  <a:lnTo>
                    <a:pt x="661893" y="2772063"/>
                  </a:lnTo>
                  <a:lnTo>
                    <a:pt x="663224" y="2772348"/>
                  </a:lnTo>
                  <a:lnTo>
                    <a:pt x="662939" y="2773871"/>
                  </a:lnTo>
                  <a:lnTo>
                    <a:pt x="660752" y="2776250"/>
                  </a:lnTo>
                  <a:lnTo>
                    <a:pt x="660276" y="2777772"/>
                  </a:lnTo>
                  <a:lnTo>
                    <a:pt x="658469" y="2779199"/>
                  </a:lnTo>
                  <a:lnTo>
                    <a:pt x="657423" y="2779485"/>
                  </a:lnTo>
                  <a:lnTo>
                    <a:pt x="655331" y="2781864"/>
                  </a:lnTo>
                  <a:lnTo>
                    <a:pt x="654570" y="2781007"/>
                  </a:lnTo>
                  <a:lnTo>
                    <a:pt x="655331" y="2780722"/>
                  </a:lnTo>
                  <a:lnTo>
                    <a:pt x="655616" y="2779865"/>
                  </a:lnTo>
                  <a:lnTo>
                    <a:pt x="655141" y="2779580"/>
                  </a:lnTo>
                  <a:lnTo>
                    <a:pt x="654665" y="2779961"/>
                  </a:lnTo>
                  <a:lnTo>
                    <a:pt x="654190" y="2781483"/>
                  </a:lnTo>
                  <a:lnTo>
                    <a:pt x="652858" y="2781864"/>
                  </a:lnTo>
                  <a:lnTo>
                    <a:pt x="652858" y="2782815"/>
                  </a:lnTo>
                  <a:lnTo>
                    <a:pt x="652383" y="2783577"/>
                  </a:lnTo>
                  <a:lnTo>
                    <a:pt x="651717" y="2783577"/>
                  </a:lnTo>
                  <a:lnTo>
                    <a:pt x="650861" y="2782720"/>
                  </a:lnTo>
                  <a:lnTo>
                    <a:pt x="650005" y="2783006"/>
                  </a:lnTo>
                  <a:lnTo>
                    <a:pt x="648959" y="2784814"/>
                  </a:lnTo>
                  <a:lnTo>
                    <a:pt x="649244" y="2785765"/>
                  </a:lnTo>
                  <a:lnTo>
                    <a:pt x="650576" y="2785765"/>
                  </a:lnTo>
                  <a:lnTo>
                    <a:pt x="650861" y="2786717"/>
                  </a:lnTo>
                  <a:lnTo>
                    <a:pt x="651907" y="2785860"/>
                  </a:lnTo>
                  <a:lnTo>
                    <a:pt x="652573" y="2785860"/>
                  </a:lnTo>
                  <a:lnTo>
                    <a:pt x="652573" y="2786526"/>
                  </a:lnTo>
                  <a:lnTo>
                    <a:pt x="651527" y="2787954"/>
                  </a:lnTo>
                  <a:lnTo>
                    <a:pt x="650671" y="2788144"/>
                  </a:lnTo>
                  <a:lnTo>
                    <a:pt x="650196" y="2790143"/>
                  </a:lnTo>
                  <a:lnTo>
                    <a:pt x="649435" y="2790333"/>
                  </a:lnTo>
                  <a:lnTo>
                    <a:pt x="648579" y="2791475"/>
                  </a:lnTo>
                  <a:lnTo>
                    <a:pt x="647723" y="2791094"/>
                  </a:lnTo>
                  <a:lnTo>
                    <a:pt x="648008" y="2789952"/>
                  </a:lnTo>
                  <a:lnTo>
                    <a:pt x="646677" y="2789667"/>
                  </a:lnTo>
                  <a:lnTo>
                    <a:pt x="646201" y="2789667"/>
                  </a:lnTo>
                  <a:lnTo>
                    <a:pt x="646201" y="2790523"/>
                  </a:lnTo>
                  <a:lnTo>
                    <a:pt x="645726" y="2790523"/>
                  </a:lnTo>
                  <a:lnTo>
                    <a:pt x="645250" y="2791380"/>
                  </a:lnTo>
                  <a:lnTo>
                    <a:pt x="644489" y="2791380"/>
                  </a:lnTo>
                  <a:lnTo>
                    <a:pt x="643729" y="2790428"/>
                  </a:lnTo>
                  <a:lnTo>
                    <a:pt x="643729" y="2789286"/>
                  </a:lnTo>
                  <a:lnTo>
                    <a:pt x="644204" y="2789001"/>
                  </a:lnTo>
                  <a:lnTo>
                    <a:pt x="643919" y="2787573"/>
                  </a:lnTo>
                  <a:lnTo>
                    <a:pt x="642588" y="2786907"/>
                  </a:lnTo>
                  <a:lnTo>
                    <a:pt x="641732" y="2787573"/>
                  </a:lnTo>
                  <a:lnTo>
                    <a:pt x="641732" y="2787954"/>
                  </a:lnTo>
                  <a:lnTo>
                    <a:pt x="642588" y="2788335"/>
                  </a:lnTo>
                  <a:lnTo>
                    <a:pt x="642588" y="2789286"/>
                  </a:lnTo>
                  <a:lnTo>
                    <a:pt x="642112" y="2789667"/>
                  </a:lnTo>
                  <a:lnTo>
                    <a:pt x="641256" y="2789667"/>
                  </a:lnTo>
                  <a:lnTo>
                    <a:pt x="640971" y="2789286"/>
                  </a:lnTo>
                  <a:lnTo>
                    <a:pt x="639925" y="2789667"/>
                  </a:lnTo>
                  <a:lnTo>
                    <a:pt x="640400" y="2791475"/>
                  </a:lnTo>
                  <a:lnTo>
                    <a:pt x="641922" y="2791855"/>
                  </a:lnTo>
                  <a:lnTo>
                    <a:pt x="642207" y="2792522"/>
                  </a:lnTo>
                  <a:lnTo>
                    <a:pt x="641351" y="2795281"/>
                  </a:lnTo>
                  <a:lnTo>
                    <a:pt x="642873" y="2795471"/>
                  </a:lnTo>
                  <a:lnTo>
                    <a:pt x="642873" y="2796423"/>
                  </a:lnTo>
                  <a:lnTo>
                    <a:pt x="641827" y="2797946"/>
                  </a:lnTo>
                  <a:lnTo>
                    <a:pt x="642112" y="2800896"/>
                  </a:lnTo>
                  <a:lnTo>
                    <a:pt x="640590" y="2802894"/>
                  </a:lnTo>
                  <a:lnTo>
                    <a:pt x="639544" y="2803179"/>
                  </a:lnTo>
                  <a:lnTo>
                    <a:pt x="638213" y="2802799"/>
                  </a:lnTo>
                  <a:lnTo>
                    <a:pt x="638213" y="2804226"/>
                  </a:lnTo>
                  <a:lnTo>
                    <a:pt x="636691" y="2803941"/>
                  </a:lnTo>
                  <a:lnTo>
                    <a:pt x="635645" y="2804321"/>
                  </a:lnTo>
                  <a:lnTo>
                    <a:pt x="635170" y="2805177"/>
                  </a:lnTo>
                  <a:lnTo>
                    <a:pt x="634694" y="2804987"/>
                  </a:lnTo>
                  <a:lnTo>
                    <a:pt x="634694" y="2803560"/>
                  </a:lnTo>
                  <a:lnTo>
                    <a:pt x="635360" y="2802894"/>
                  </a:lnTo>
                  <a:lnTo>
                    <a:pt x="635075" y="2801086"/>
                  </a:lnTo>
                  <a:lnTo>
                    <a:pt x="635931" y="2800705"/>
                  </a:lnTo>
                  <a:lnTo>
                    <a:pt x="636596" y="2801562"/>
                  </a:lnTo>
                  <a:lnTo>
                    <a:pt x="637452" y="2801371"/>
                  </a:lnTo>
                  <a:lnTo>
                    <a:pt x="637167" y="2798992"/>
                  </a:lnTo>
                  <a:lnTo>
                    <a:pt x="637642" y="2797850"/>
                  </a:lnTo>
                  <a:lnTo>
                    <a:pt x="637357" y="2797184"/>
                  </a:lnTo>
                  <a:lnTo>
                    <a:pt x="636501" y="2797184"/>
                  </a:lnTo>
                  <a:lnTo>
                    <a:pt x="636026" y="2798612"/>
                  </a:lnTo>
                  <a:lnTo>
                    <a:pt x="634504" y="2799278"/>
                  </a:lnTo>
                  <a:lnTo>
                    <a:pt x="633078" y="2800610"/>
                  </a:lnTo>
                  <a:lnTo>
                    <a:pt x="631556" y="2801562"/>
                  </a:lnTo>
                  <a:lnTo>
                    <a:pt x="630510" y="2803084"/>
                  </a:lnTo>
                  <a:lnTo>
                    <a:pt x="629178" y="2803084"/>
                  </a:lnTo>
                  <a:lnTo>
                    <a:pt x="626991" y="2803941"/>
                  </a:lnTo>
                  <a:lnTo>
                    <a:pt x="626991" y="2805368"/>
                  </a:lnTo>
                  <a:lnTo>
                    <a:pt x="626135" y="2805748"/>
                  </a:lnTo>
                  <a:lnTo>
                    <a:pt x="624804" y="2807271"/>
                  </a:lnTo>
                  <a:lnTo>
                    <a:pt x="623758" y="2807556"/>
                  </a:lnTo>
                  <a:lnTo>
                    <a:pt x="622426" y="2808508"/>
                  </a:lnTo>
                  <a:lnTo>
                    <a:pt x="621666" y="2807842"/>
                  </a:lnTo>
                  <a:lnTo>
                    <a:pt x="621380" y="2806891"/>
                  </a:lnTo>
                  <a:lnTo>
                    <a:pt x="619573" y="2807556"/>
                  </a:lnTo>
                  <a:lnTo>
                    <a:pt x="618718" y="2808223"/>
                  </a:lnTo>
                  <a:lnTo>
                    <a:pt x="618718" y="2808889"/>
                  </a:lnTo>
                  <a:lnTo>
                    <a:pt x="619573" y="2809174"/>
                  </a:lnTo>
                  <a:lnTo>
                    <a:pt x="619288" y="2809840"/>
                  </a:lnTo>
                  <a:lnTo>
                    <a:pt x="616625" y="2810697"/>
                  </a:lnTo>
                  <a:lnTo>
                    <a:pt x="615865" y="2812219"/>
                  </a:lnTo>
                  <a:lnTo>
                    <a:pt x="615009" y="2812885"/>
                  </a:lnTo>
                  <a:lnTo>
                    <a:pt x="611205" y="2814313"/>
                  </a:lnTo>
                  <a:lnTo>
                    <a:pt x="610159" y="2814027"/>
                  </a:lnTo>
                  <a:lnTo>
                    <a:pt x="610444" y="2812219"/>
                  </a:lnTo>
                  <a:lnTo>
                    <a:pt x="607781" y="2812410"/>
                  </a:lnTo>
                  <a:lnTo>
                    <a:pt x="606925" y="2811268"/>
                  </a:lnTo>
                  <a:lnTo>
                    <a:pt x="604833" y="2810602"/>
                  </a:lnTo>
                  <a:lnTo>
                    <a:pt x="603311" y="2812600"/>
                  </a:lnTo>
                  <a:lnTo>
                    <a:pt x="601980" y="2812600"/>
                  </a:lnTo>
                  <a:lnTo>
                    <a:pt x="601980" y="2813742"/>
                  </a:lnTo>
                  <a:lnTo>
                    <a:pt x="600649" y="2814408"/>
                  </a:lnTo>
                  <a:lnTo>
                    <a:pt x="600173" y="2815264"/>
                  </a:lnTo>
                  <a:lnTo>
                    <a:pt x="598652" y="2815264"/>
                  </a:lnTo>
                  <a:lnTo>
                    <a:pt x="597320" y="2815930"/>
                  </a:lnTo>
                  <a:lnTo>
                    <a:pt x="595038" y="2815074"/>
                  </a:lnTo>
                  <a:lnTo>
                    <a:pt x="595323" y="2813932"/>
                  </a:lnTo>
                  <a:lnTo>
                    <a:pt x="597510" y="2813076"/>
                  </a:lnTo>
                  <a:lnTo>
                    <a:pt x="597796" y="2812124"/>
                  </a:lnTo>
                  <a:lnTo>
                    <a:pt x="597510" y="2811458"/>
                  </a:lnTo>
                  <a:lnTo>
                    <a:pt x="595418" y="2811839"/>
                  </a:lnTo>
                  <a:lnTo>
                    <a:pt x="595418" y="2812981"/>
                  </a:lnTo>
                  <a:lnTo>
                    <a:pt x="594657" y="2813361"/>
                  </a:lnTo>
                  <a:lnTo>
                    <a:pt x="594657" y="2809079"/>
                  </a:lnTo>
                  <a:lnTo>
                    <a:pt x="590188" y="2808794"/>
                  </a:lnTo>
                  <a:lnTo>
                    <a:pt x="589712" y="2809460"/>
                  </a:lnTo>
                  <a:lnTo>
                    <a:pt x="588666" y="2809460"/>
                  </a:lnTo>
                  <a:lnTo>
                    <a:pt x="587335" y="2810411"/>
                  </a:lnTo>
                  <a:lnTo>
                    <a:pt x="584482" y="2810792"/>
                  </a:lnTo>
                  <a:lnTo>
                    <a:pt x="583150" y="2811934"/>
                  </a:lnTo>
                  <a:lnTo>
                    <a:pt x="582865" y="2813932"/>
                  </a:lnTo>
                  <a:lnTo>
                    <a:pt x="583340" y="2814789"/>
                  </a:lnTo>
                  <a:lnTo>
                    <a:pt x="584387" y="2815169"/>
                  </a:lnTo>
                  <a:lnTo>
                    <a:pt x="584387" y="2816026"/>
                  </a:lnTo>
                  <a:lnTo>
                    <a:pt x="585147" y="2816406"/>
                  </a:lnTo>
                  <a:lnTo>
                    <a:pt x="585147" y="2817548"/>
                  </a:lnTo>
                  <a:lnTo>
                    <a:pt x="586289" y="2817548"/>
                  </a:lnTo>
                  <a:lnTo>
                    <a:pt x="586574" y="2818214"/>
                  </a:lnTo>
                  <a:lnTo>
                    <a:pt x="586098" y="2819071"/>
                  </a:lnTo>
                  <a:lnTo>
                    <a:pt x="584006" y="2819927"/>
                  </a:lnTo>
                  <a:lnTo>
                    <a:pt x="583721" y="2821069"/>
                  </a:lnTo>
                  <a:lnTo>
                    <a:pt x="582675" y="2822211"/>
                  </a:lnTo>
                  <a:lnTo>
                    <a:pt x="582390" y="2824019"/>
                  </a:lnTo>
                  <a:lnTo>
                    <a:pt x="581534" y="2824400"/>
                  </a:lnTo>
                  <a:lnTo>
                    <a:pt x="581058" y="2825256"/>
                  </a:lnTo>
                  <a:lnTo>
                    <a:pt x="581058" y="2826683"/>
                  </a:lnTo>
                  <a:lnTo>
                    <a:pt x="580297" y="2828111"/>
                  </a:lnTo>
                  <a:lnTo>
                    <a:pt x="578110" y="2828967"/>
                  </a:lnTo>
                  <a:lnTo>
                    <a:pt x="577349" y="2830775"/>
                  </a:lnTo>
                  <a:lnTo>
                    <a:pt x="576303" y="2832202"/>
                  </a:lnTo>
                  <a:lnTo>
                    <a:pt x="576779" y="2835724"/>
                  </a:lnTo>
                  <a:lnTo>
                    <a:pt x="576493" y="2836104"/>
                  </a:lnTo>
                  <a:lnTo>
                    <a:pt x="575067" y="2836104"/>
                  </a:lnTo>
                  <a:lnTo>
                    <a:pt x="575067" y="2837912"/>
                  </a:lnTo>
                  <a:lnTo>
                    <a:pt x="572594" y="2838864"/>
                  </a:lnTo>
                  <a:lnTo>
                    <a:pt x="570502" y="2838864"/>
                  </a:lnTo>
                  <a:lnTo>
                    <a:pt x="568695" y="2840386"/>
                  </a:lnTo>
                  <a:lnTo>
                    <a:pt x="566888" y="2841052"/>
                  </a:lnTo>
                  <a:lnTo>
                    <a:pt x="565842" y="2842480"/>
                  </a:lnTo>
                  <a:lnTo>
                    <a:pt x="565367" y="2844668"/>
                  </a:lnTo>
                  <a:lnTo>
                    <a:pt x="564035" y="2846096"/>
                  </a:lnTo>
                  <a:lnTo>
                    <a:pt x="563560" y="2847904"/>
                  </a:lnTo>
                  <a:lnTo>
                    <a:pt x="560897" y="2847523"/>
                  </a:lnTo>
                  <a:lnTo>
                    <a:pt x="560041" y="2846667"/>
                  </a:lnTo>
                  <a:lnTo>
                    <a:pt x="557188" y="2847047"/>
                  </a:lnTo>
                  <a:lnTo>
                    <a:pt x="556713" y="2846381"/>
                  </a:lnTo>
                  <a:lnTo>
                    <a:pt x="552053" y="2847238"/>
                  </a:lnTo>
                  <a:lnTo>
                    <a:pt x="550531" y="2846286"/>
                  </a:lnTo>
                  <a:lnTo>
                    <a:pt x="549200" y="2844478"/>
                  </a:lnTo>
                  <a:lnTo>
                    <a:pt x="546537" y="2845144"/>
                  </a:lnTo>
                  <a:lnTo>
                    <a:pt x="545871" y="2846096"/>
                  </a:lnTo>
                  <a:lnTo>
                    <a:pt x="545015" y="2846096"/>
                  </a:lnTo>
                  <a:lnTo>
                    <a:pt x="545301" y="2841147"/>
                  </a:lnTo>
                  <a:lnTo>
                    <a:pt x="543113" y="2840767"/>
                  </a:lnTo>
                  <a:lnTo>
                    <a:pt x="542067" y="2841433"/>
                  </a:lnTo>
                  <a:lnTo>
                    <a:pt x="539214" y="2841433"/>
                  </a:lnTo>
                  <a:lnTo>
                    <a:pt x="538454" y="2840481"/>
                  </a:lnTo>
                  <a:lnTo>
                    <a:pt x="535981" y="2840862"/>
                  </a:lnTo>
                  <a:lnTo>
                    <a:pt x="535220" y="2839720"/>
                  </a:lnTo>
                  <a:lnTo>
                    <a:pt x="535220" y="2838768"/>
                  </a:lnTo>
                  <a:lnTo>
                    <a:pt x="536552" y="2837627"/>
                  </a:lnTo>
                  <a:lnTo>
                    <a:pt x="536837" y="2835819"/>
                  </a:lnTo>
                  <a:lnTo>
                    <a:pt x="537598" y="2835819"/>
                  </a:lnTo>
                  <a:lnTo>
                    <a:pt x="537312" y="2832678"/>
                  </a:lnTo>
                  <a:lnTo>
                    <a:pt x="537788" y="2832012"/>
                  </a:lnTo>
                  <a:lnTo>
                    <a:pt x="537788" y="2830490"/>
                  </a:lnTo>
                  <a:lnTo>
                    <a:pt x="537122" y="2828682"/>
                  </a:lnTo>
                  <a:lnTo>
                    <a:pt x="537788" y="2827254"/>
                  </a:lnTo>
                  <a:lnTo>
                    <a:pt x="538834" y="2826874"/>
                  </a:lnTo>
                  <a:lnTo>
                    <a:pt x="539309" y="2825732"/>
                  </a:lnTo>
                  <a:lnTo>
                    <a:pt x="537503" y="2824590"/>
                  </a:lnTo>
                  <a:lnTo>
                    <a:pt x="537503" y="2823448"/>
                  </a:lnTo>
                  <a:lnTo>
                    <a:pt x="538263" y="2823448"/>
                  </a:lnTo>
                  <a:lnTo>
                    <a:pt x="537788" y="2822782"/>
                  </a:lnTo>
                  <a:lnTo>
                    <a:pt x="538073" y="2820403"/>
                  </a:lnTo>
                  <a:lnTo>
                    <a:pt x="537027" y="2820213"/>
                  </a:lnTo>
                  <a:lnTo>
                    <a:pt x="536742" y="2818785"/>
                  </a:lnTo>
                  <a:lnTo>
                    <a:pt x="537788" y="2817929"/>
                  </a:lnTo>
                  <a:lnTo>
                    <a:pt x="538644" y="2817929"/>
                  </a:lnTo>
                  <a:lnTo>
                    <a:pt x="539309" y="2814122"/>
                  </a:lnTo>
                  <a:lnTo>
                    <a:pt x="540070" y="2813837"/>
                  </a:lnTo>
                  <a:lnTo>
                    <a:pt x="540926" y="2812410"/>
                  </a:lnTo>
                  <a:lnTo>
                    <a:pt x="541782" y="2812410"/>
                  </a:lnTo>
                  <a:lnTo>
                    <a:pt x="541782" y="2810602"/>
                  </a:lnTo>
                  <a:lnTo>
                    <a:pt x="541116" y="2810887"/>
                  </a:lnTo>
                  <a:lnTo>
                    <a:pt x="540831" y="2809935"/>
                  </a:lnTo>
                  <a:lnTo>
                    <a:pt x="542162" y="2809555"/>
                  </a:lnTo>
                  <a:lnTo>
                    <a:pt x="543018" y="2808413"/>
                  </a:lnTo>
                  <a:lnTo>
                    <a:pt x="543779" y="2808127"/>
                  </a:lnTo>
                  <a:lnTo>
                    <a:pt x="543779" y="2805748"/>
                  </a:lnTo>
                  <a:lnTo>
                    <a:pt x="545586" y="2804892"/>
                  </a:lnTo>
                  <a:lnTo>
                    <a:pt x="546061" y="2801942"/>
                  </a:lnTo>
                  <a:lnTo>
                    <a:pt x="547393" y="2800420"/>
                  </a:lnTo>
                  <a:lnTo>
                    <a:pt x="547868" y="2800705"/>
                  </a:lnTo>
                  <a:lnTo>
                    <a:pt x="548724" y="2799754"/>
                  </a:lnTo>
                  <a:lnTo>
                    <a:pt x="548724" y="2798802"/>
                  </a:lnTo>
                  <a:lnTo>
                    <a:pt x="549580" y="2797850"/>
                  </a:lnTo>
                  <a:lnTo>
                    <a:pt x="549580" y="2796994"/>
                  </a:lnTo>
                  <a:lnTo>
                    <a:pt x="550436" y="2796709"/>
                  </a:lnTo>
                  <a:lnTo>
                    <a:pt x="551292" y="2797565"/>
                  </a:lnTo>
                  <a:lnTo>
                    <a:pt x="555952" y="2796899"/>
                  </a:lnTo>
                  <a:lnTo>
                    <a:pt x="556427" y="2796233"/>
                  </a:lnTo>
                  <a:lnTo>
                    <a:pt x="558900" y="2796518"/>
                  </a:lnTo>
                  <a:lnTo>
                    <a:pt x="559661" y="2797184"/>
                  </a:lnTo>
                  <a:lnTo>
                    <a:pt x="562324" y="2796899"/>
                  </a:lnTo>
                  <a:lnTo>
                    <a:pt x="563655" y="2793949"/>
                  </a:lnTo>
                  <a:lnTo>
                    <a:pt x="565177" y="2793759"/>
                  </a:lnTo>
                  <a:lnTo>
                    <a:pt x="566223" y="2792236"/>
                  </a:lnTo>
                  <a:lnTo>
                    <a:pt x="565937" y="2785860"/>
                  </a:lnTo>
                  <a:lnTo>
                    <a:pt x="565462" y="2782910"/>
                  </a:lnTo>
                  <a:lnTo>
                    <a:pt x="564130" y="2782530"/>
                  </a:lnTo>
                  <a:lnTo>
                    <a:pt x="564130" y="2781864"/>
                  </a:lnTo>
                  <a:lnTo>
                    <a:pt x="564891" y="2781198"/>
                  </a:lnTo>
                  <a:lnTo>
                    <a:pt x="564891" y="2780246"/>
                  </a:lnTo>
                  <a:lnTo>
                    <a:pt x="564416" y="2779961"/>
                  </a:lnTo>
                  <a:lnTo>
                    <a:pt x="564416" y="2778533"/>
                  </a:lnTo>
                  <a:lnTo>
                    <a:pt x="563655" y="2778533"/>
                  </a:lnTo>
                  <a:lnTo>
                    <a:pt x="563940" y="2777391"/>
                  </a:lnTo>
                  <a:lnTo>
                    <a:pt x="562133" y="2777391"/>
                  </a:lnTo>
                  <a:lnTo>
                    <a:pt x="562419" y="2775583"/>
                  </a:lnTo>
                  <a:lnTo>
                    <a:pt x="563275" y="2774632"/>
                  </a:lnTo>
                  <a:lnTo>
                    <a:pt x="563275" y="2773204"/>
                  </a:lnTo>
                  <a:lnTo>
                    <a:pt x="562228" y="2772253"/>
                  </a:lnTo>
                  <a:lnTo>
                    <a:pt x="562514" y="2771111"/>
                  </a:lnTo>
                  <a:lnTo>
                    <a:pt x="561658" y="2771111"/>
                  </a:lnTo>
                  <a:lnTo>
                    <a:pt x="558995" y="2765401"/>
                  </a:lnTo>
                  <a:lnTo>
                    <a:pt x="555571" y="2760072"/>
                  </a:lnTo>
                  <a:lnTo>
                    <a:pt x="549295" y="2752936"/>
                  </a:lnTo>
                  <a:lnTo>
                    <a:pt x="544635" y="2750176"/>
                  </a:lnTo>
                  <a:lnTo>
                    <a:pt x="542733" y="2750176"/>
                  </a:lnTo>
                  <a:lnTo>
                    <a:pt x="542257" y="2750842"/>
                  </a:lnTo>
                  <a:lnTo>
                    <a:pt x="541402" y="2750842"/>
                  </a:lnTo>
                  <a:lnTo>
                    <a:pt x="541402" y="2751794"/>
                  </a:lnTo>
                  <a:lnTo>
                    <a:pt x="540070" y="2751413"/>
                  </a:lnTo>
                  <a:lnTo>
                    <a:pt x="539214" y="2752555"/>
                  </a:lnTo>
                  <a:lnTo>
                    <a:pt x="537407" y="2752365"/>
                  </a:lnTo>
                  <a:lnTo>
                    <a:pt x="536932" y="2751413"/>
                  </a:lnTo>
                  <a:lnTo>
                    <a:pt x="535125" y="2752079"/>
                  </a:lnTo>
                  <a:lnTo>
                    <a:pt x="533603" y="2750937"/>
                  </a:lnTo>
                  <a:lnTo>
                    <a:pt x="533603" y="2748939"/>
                  </a:lnTo>
                  <a:lnTo>
                    <a:pt x="534935" y="2747987"/>
                  </a:lnTo>
                  <a:lnTo>
                    <a:pt x="534650" y="2746179"/>
                  </a:lnTo>
                  <a:lnTo>
                    <a:pt x="535505" y="2745323"/>
                  </a:lnTo>
                  <a:lnTo>
                    <a:pt x="534745" y="2744942"/>
                  </a:lnTo>
                  <a:lnTo>
                    <a:pt x="534745" y="2742373"/>
                  </a:lnTo>
                  <a:lnTo>
                    <a:pt x="533984" y="2742088"/>
                  </a:lnTo>
                  <a:lnTo>
                    <a:pt x="533699" y="2740660"/>
                  </a:lnTo>
                  <a:lnTo>
                    <a:pt x="536552" y="2738091"/>
                  </a:lnTo>
                  <a:lnTo>
                    <a:pt x="537027" y="2736664"/>
                  </a:lnTo>
                  <a:lnTo>
                    <a:pt x="536552" y="2733143"/>
                  </a:lnTo>
                  <a:lnTo>
                    <a:pt x="537217" y="2732191"/>
                  </a:lnTo>
                  <a:lnTo>
                    <a:pt x="538263" y="2731525"/>
                  </a:lnTo>
                  <a:lnTo>
                    <a:pt x="538739" y="2730383"/>
                  </a:lnTo>
                  <a:lnTo>
                    <a:pt x="540260" y="2730764"/>
                  </a:lnTo>
                  <a:lnTo>
                    <a:pt x="540736" y="2729622"/>
                  </a:lnTo>
                  <a:lnTo>
                    <a:pt x="541211" y="2730002"/>
                  </a:lnTo>
                  <a:lnTo>
                    <a:pt x="543018" y="2729717"/>
                  </a:lnTo>
                  <a:lnTo>
                    <a:pt x="543018" y="2728290"/>
                  </a:lnTo>
                  <a:lnTo>
                    <a:pt x="544064" y="2727909"/>
                  </a:lnTo>
                  <a:lnTo>
                    <a:pt x="544064" y="2726482"/>
                  </a:lnTo>
                  <a:lnTo>
                    <a:pt x="547203" y="2727623"/>
                  </a:lnTo>
                  <a:lnTo>
                    <a:pt x="550341" y="2725054"/>
                  </a:lnTo>
                  <a:lnTo>
                    <a:pt x="551387" y="2722675"/>
                  </a:lnTo>
                  <a:lnTo>
                    <a:pt x="552148" y="2721819"/>
                  </a:lnTo>
                  <a:lnTo>
                    <a:pt x="552909" y="2721819"/>
                  </a:lnTo>
                  <a:lnTo>
                    <a:pt x="553384" y="2720962"/>
                  </a:lnTo>
                  <a:lnTo>
                    <a:pt x="554716" y="2720296"/>
                  </a:lnTo>
                  <a:lnTo>
                    <a:pt x="556522" y="2720296"/>
                  </a:lnTo>
                  <a:lnTo>
                    <a:pt x="557188" y="2719154"/>
                  </a:lnTo>
                  <a:lnTo>
                    <a:pt x="560992" y="2718203"/>
                  </a:lnTo>
                  <a:lnTo>
                    <a:pt x="562514" y="2716775"/>
                  </a:lnTo>
                  <a:lnTo>
                    <a:pt x="565652" y="2715824"/>
                  </a:lnTo>
                  <a:lnTo>
                    <a:pt x="566413" y="2711827"/>
                  </a:lnTo>
                  <a:lnTo>
                    <a:pt x="567174" y="2711161"/>
                  </a:lnTo>
                  <a:lnTo>
                    <a:pt x="568505" y="2711161"/>
                  </a:lnTo>
                  <a:lnTo>
                    <a:pt x="569361" y="2710019"/>
                  </a:lnTo>
                  <a:lnTo>
                    <a:pt x="569361" y="2706879"/>
                  </a:lnTo>
                  <a:lnTo>
                    <a:pt x="567174" y="2705071"/>
                  </a:lnTo>
                  <a:lnTo>
                    <a:pt x="566698" y="2704214"/>
                  </a:lnTo>
                  <a:lnTo>
                    <a:pt x="566698" y="2702692"/>
                  </a:lnTo>
                  <a:lnTo>
                    <a:pt x="564891" y="2703073"/>
                  </a:lnTo>
                  <a:lnTo>
                    <a:pt x="563560" y="2702121"/>
                  </a:lnTo>
                  <a:lnTo>
                    <a:pt x="560707" y="2702502"/>
                  </a:lnTo>
                  <a:lnTo>
                    <a:pt x="559851" y="2703453"/>
                  </a:lnTo>
                  <a:lnTo>
                    <a:pt x="557664" y="2703834"/>
                  </a:lnTo>
                  <a:lnTo>
                    <a:pt x="557664" y="2703453"/>
                  </a:lnTo>
                  <a:lnTo>
                    <a:pt x="555857" y="2702787"/>
                  </a:lnTo>
                  <a:lnTo>
                    <a:pt x="555096" y="2701931"/>
                  </a:lnTo>
                  <a:lnTo>
                    <a:pt x="550436" y="2700979"/>
                  </a:lnTo>
                  <a:lnTo>
                    <a:pt x="549675" y="2701645"/>
                  </a:lnTo>
                  <a:lnTo>
                    <a:pt x="549390" y="2702597"/>
                  </a:lnTo>
                  <a:lnTo>
                    <a:pt x="547583" y="2702882"/>
                  </a:lnTo>
                  <a:lnTo>
                    <a:pt x="545396" y="2701074"/>
                  </a:lnTo>
                  <a:lnTo>
                    <a:pt x="540451" y="2699647"/>
                  </a:lnTo>
                  <a:lnTo>
                    <a:pt x="533318" y="2700598"/>
                  </a:lnTo>
                  <a:lnTo>
                    <a:pt x="531226" y="2701455"/>
                  </a:lnTo>
                  <a:lnTo>
                    <a:pt x="529134" y="2704024"/>
                  </a:lnTo>
                  <a:lnTo>
                    <a:pt x="529609" y="2704690"/>
                  </a:lnTo>
                  <a:lnTo>
                    <a:pt x="529609" y="2705356"/>
                  </a:lnTo>
                  <a:lnTo>
                    <a:pt x="529134" y="2705642"/>
                  </a:lnTo>
                  <a:lnTo>
                    <a:pt x="529134" y="2709163"/>
                  </a:lnTo>
                  <a:lnTo>
                    <a:pt x="527802" y="2710114"/>
                  </a:lnTo>
                  <a:lnTo>
                    <a:pt x="527042" y="2712874"/>
                  </a:lnTo>
                  <a:lnTo>
                    <a:pt x="525520" y="2714682"/>
                  </a:lnTo>
                  <a:lnTo>
                    <a:pt x="525520" y="2715824"/>
                  </a:lnTo>
                  <a:lnTo>
                    <a:pt x="525995" y="2716205"/>
                  </a:lnTo>
                  <a:lnTo>
                    <a:pt x="525235" y="2718012"/>
                  </a:lnTo>
                  <a:lnTo>
                    <a:pt x="524379" y="2718869"/>
                  </a:lnTo>
                  <a:lnTo>
                    <a:pt x="524379" y="2719820"/>
                  </a:lnTo>
                  <a:lnTo>
                    <a:pt x="523618" y="2720201"/>
                  </a:lnTo>
                  <a:lnTo>
                    <a:pt x="523618" y="2720867"/>
                  </a:lnTo>
                  <a:lnTo>
                    <a:pt x="522287" y="2721248"/>
                  </a:lnTo>
                  <a:lnTo>
                    <a:pt x="522287" y="2724007"/>
                  </a:lnTo>
                  <a:lnTo>
                    <a:pt x="521431" y="2725435"/>
                  </a:lnTo>
                  <a:lnTo>
                    <a:pt x="520955" y="2730193"/>
                  </a:lnTo>
                  <a:lnTo>
                    <a:pt x="518958" y="2731525"/>
                  </a:lnTo>
                  <a:lnTo>
                    <a:pt x="518958" y="2732381"/>
                  </a:lnTo>
                  <a:lnTo>
                    <a:pt x="519624" y="2732762"/>
                  </a:lnTo>
                  <a:lnTo>
                    <a:pt x="519339" y="2734189"/>
                  </a:lnTo>
                  <a:lnTo>
                    <a:pt x="517246" y="2735617"/>
                  </a:lnTo>
                  <a:lnTo>
                    <a:pt x="516390" y="2739613"/>
                  </a:lnTo>
                  <a:lnTo>
                    <a:pt x="515344" y="2740280"/>
                  </a:lnTo>
                  <a:lnTo>
                    <a:pt x="514013" y="2742659"/>
                  </a:lnTo>
                  <a:lnTo>
                    <a:pt x="511921" y="2744657"/>
                  </a:lnTo>
                  <a:lnTo>
                    <a:pt x="510875" y="2747226"/>
                  </a:lnTo>
                  <a:lnTo>
                    <a:pt x="509353" y="2748368"/>
                  </a:lnTo>
                  <a:lnTo>
                    <a:pt x="508497" y="2750366"/>
                  </a:lnTo>
                  <a:lnTo>
                    <a:pt x="507451" y="2751032"/>
                  </a:lnTo>
                  <a:lnTo>
                    <a:pt x="506595" y="2752840"/>
                  </a:lnTo>
                  <a:lnTo>
                    <a:pt x="505549" y="2753221"/>
                  </a:lnTo>
                  <a:lnTo>
                    <a:pt x="504693" y="2755600"/>
                  </a:lnTo>
                  <a:lnTo>
                    <a:pt x="504978" y="2757027"/>
                  </a:lnTo>
                  <a:lnTo>
                    <a:pt x="503932" y="2757408"/>
                  </a:lnTo>
                  <a:lnTo>
                    <a:pt x="502411" y="2759787"/>
                  </a:lnTo>
                  <a:lnTo>
                    <a:pt x="498987" y="2762356"/>
                  </a:lnTo>
                  <a:lnTo>
                    <a:pt x="497180" y="2764735"/>
                  </a:lnTo>
                  <a:lnTo>
                    <a:pt x="495849" y="2765592"/>
                  </a:lnTo>
                  <a:lnTo>
                    <a:pt x="494518" y="2767114"/>
                  </a:lnTo>
                  <a:lnTo>
                    <a:pt x="493186" y="2767495"/>
                  </a:lnTo>
                  <a:lnTo>
                    <a:pt x="492140" y="2768446"/>
                  </a:lnTo>
                  <a:lnTo>
                    <a:pt x="490618" y="2768637"/>
                  </a:lnTo>
                  <a:lnTo>
                    <a:pt x="490333" y="2770064"/>
                  </a:lnTo>
                  <a:lnTo>
                    <a:pt x="488526" y="2771206"/>
                  </a:lnTo>
                  <a:lnTo>
                    <a:pt x="487195" y="2771206"/>
                  </a:lnTo>
                  <a:lnTo>
                    <a:pt x="486719" y="2772157"/>
                  </a:lnTo>
                  <a:lnTo>
                    <a:pt x="484057" y="2774536"/>
                  </a:lnTo>
                  <a:lnTo>
                    <a:pt x="483296" y="2774917"/>
                  </a:lnTo>
                  <a:lnTo>
                    <a:pt x="481299" y="2774917"/>
                  </a:lnTo>
                  <a:lnTo>
                    <a:pt x="480538" y="2776915"/>
                  </a:lnTo>
                  <a:lnTo>
                    <a:pt x="479682" y="2777582"/>
                  </a:lnTo>
                  <a:lnTo>
                    <a:pt x="479397" y="2779009"/>
                  </a:lnTo>
                  <a:lnTo>
                    <a:pt x="477590" y="2779865"/>
                  </a:lnTo>
                  <a:lnTo>
                    <a:pt x="477590" y="2780817"/>
                  </a:lnTo>
                  <a:lnTo>
                    <a:pt x="476258" y="2781102"/>
                  </a:lnTo>
                  <a:lnTo>
                    <a:pt x="475212" y="2782244"/>
                  </a:lnTo>
                  <a:lnTo>
                    <a:pt x="474452" y="2782244"/>
                  </a:lnTo>
                  <a:lnTo>
                    <a:pt x="471979" y="2780722"/>
                  </a:lnTo>
                  <a:lnTo>
                    <a:pt x="470648" y="2780722"/>
                  </a:lnTo>
                  <a:lnTo>
                    <a:pt x="470648" y="2780056"/>
                  </a:lnTo>
                  <a:lnTo>
                    <a:pt x="467224" y="2779104"/>
                  </a:lnTo>
                  <a:lnTo>
                    <a:pt x="466178" y="2778153"/>
                  </a:lnTo>
                  <a:lnTo>
                    <a:pt x="465893" y="2777011"/>
                  </a:lnTo>
                  <a:lnTo>
                    <a:pt x="466653" y="2776059"/>
                  </a:lnTo>
                  <a:lnTo>
                    <a:pt x="465322" y="2775774"/>
                  </a:lnTo>
                  <a:lnTo>
                    <a:pt x="464276" y="2774632"/>
                  </a:lnTo>
                  <a:lnTo>
                    <a:pt x="464276" y="2773109"/>
                  </a:lnTo>
                  <a:lnTo>
                    <a:pt x="463420" y="2770921"/>
                  </a:lnTo>
                  <a:lnTo>
                    <a:pt x="463895" y="2770064"/>
                  </a:lnTo>
                  <a:lnTo>
                    <a:pt x="463135" y="2769208"/>
                  </a:lnTo>
                  <a:lnTo>
                    <a:pt x="461328" y="2769874"/>
                  </a:lnTo>
                  <a:lnTo>
                    <a:pt x="461328" y="2769017"/>
                  </a:lnTo>
                  <a:lnTo>
                    <a:pt x="460852" y="2769017"/>
                  </a:lnTo>
                  <a:lnTo>
                    <a:pt x="460377" y="2767590"/>
                  </a:lnTo>
                  <a:lnTo>
                    <a:pt x="459521" y="2766734"/>
                  </a:lnTo>
                  <a:lnTo>
                    <a:pt x="459521" y="2765592"/>
                  </a:lnTo>
                  <a:lnTo>
                    <a:pt x="459806" y="2764926"/>
                  </a:lnTo>
                  <a:lnTo>
                    <a:pt x="460662" y="2764926"/>
                  </a:lnTo>
                  <a:lnTo>
                    <a:pt x="460947" y="2764259"/>
                  </a:lnTo>
                  <a:lnTo>
                    <a:pt x="461423" y="2764640"/>
                  </a:lnTo>
                  <a:lnTo>
                    <a:pt x="463230" y="2764259"/>
                  </a:lnTo>
                  <a:lnTo>
                    <a:pt x="463705" y="2762071"/>
                  </a:lnTo>
                  <a:lnTo>
                    <a:pt x="465037" y="2761214"/>
                  </a:lnTo>
                  <a:lnTo>
                    <a:pt x="466558" y="2758835"/>
                  </a:lnTo>
                  <a:lnTo>
                    <a:pt x="470172" y="2756837"/>
                  </a:lnTo>
                  <a:lnTo>
                    <a:pt x="469697" y="2754458"/>
                  </a:lnTo>
                  <a:lnTo>
                    <a:pt x="471028" y="2752936"/>
                  </a:lnTo>
                  <a:lnTo>
                    <a:pt x="471028" y="2751984"/>
                  </a:lnTo>
                  <a:lnTo>
                    <a:pt x="472074" y="2751984"/>
                  </a:lnTo>
                  <a:lnTo>
                    <a:pt x="473596" y="2751128"/>
                  </a:lnTo>
                  <a:lnTo>
                    <a:pt x="473310" y="2750461"/>
                  </a:lnTo>
                  <a:lnTo>
                    <a:pt x="472550" y="2750461"/>
                  </a:lnTo>
                  <a:lnTo>
                    <a:pt x="472264" y="2749605"/>
                  </a:lnTo>
                  <a:lnTo>
                    <a:pt x="471789" y="2749986"/>
                  </a:lnTo>
                  <a:lnTo>
                    <a:pt x="471028" y="2749986"/>
                  </a:lnTo>
                  <a:lnTo>
                    <a:pt x="470362" y="2749129"/>
                  </a:lnTo>
                  <a:lnTo>
                    <a:pt x="468555" y="2749510"/>
                  </a:lnTo>
                  <a:lnTo>
                    <a:pt x="467699" y="2749129"/>
                  </a:lnTo>
                  <a:lnTo>
                    <a:pt x="467224" y="2748273"/>
                  </a:lnTo>
                  <a:lnTo>
                    <a:pt x="466368" y="2748273"/>
                  </a:lnTo>
                  <a:lnTo>
                    <a:pt x="465607" y="2747607"/>
                  </a:lnTo>
                  <a:lnTo>
                    <a:pt x="466083" y="2746465"/>
                  </a:lnTo>
                  <a:lnTo>
                    <a:pt x="467129" y="2745799"/>
                  </a:lnTo>
                  <a:lnTo>
                    <a:pt x="467890" y="2743039"/>
                  </a:lnTo>
                  <a:lnTo>
                    <a:pt x="468650" y="2742754"/>
                  </a:lnTo>
                  <a:lnTo>
                    <a:pt x="467890" y="2741612"/>
                  </a:lnTo>
                  <a:lnTo>
                    <a:pt x="469411" y="2739804"/>
                  </a:lnTo>
                  <a:lnTo>
                    <a:pt x="469411" y="2738281"/>
                  </a:lnTo>
                  <a:lnTo>
                    <a:pt x="470267" y="2737615"/>
                  </a:lnTo>
                  <a:lnTo>
                    <a:pt x="470743" y="2734475"/>
                  </a:lnTo>
                  <a:lnTo>
                    <a:pt x="472074" y="2734189"/>
                  </a:lnTo>
                  <a:lnTo>
                    <a:pt x="473596" y="2732381"/>
                  </a:lnTo>
                  <a:lnTo>
                    <a:pt x="474452" y="2731239"/>
                  </a:lnTo>
                  <a:lnTo>
                    <a:pt x="475212" y="2728670"/>
                  </a:lnTo>
                  <a:lnTo>
                    <a:pt x="475688" y="2728670"/>
                  </a:lnTo>
                  <a:lnTo>
                    <a:pt x="477209" y="2726672"/>
                  </a:lnTo>
                  <a:lnTo>
                    <a:pt x="481013" y="2724483"/>
                  </a:lnTo>
                  <a:lnTo>
                    <a:pt x="482535" y="2724198"/>
                  </a:lnTo>
                  <a:lnTo>
                    <a:pt x="484057" y="2724578"/>
                  </a:lnTo>
                  <a:lnTo>
                    <a:pt x="484912" y="2723627"/>
                  </a:lnTo>
                  <a:lnTo>
                    <a:pt x="484912" y="2723246"/>
                  </a:lnTo>
                  <a:lnTo>
                    <a:pt x="484057" y="2722865"/>
                  </a:lnTo>
                  <a:lnTo>
                    <a:pt x="483011" y="2723246"/>
                  </a:lnTo>
                  <a:lnTo>
                    <a:pt x="482155" y="2722580"/>
                  </a:lnTo>
                  <a:lnTo>
                    <a:pt x="482155" y="2721914"/>
                  </a:lnTo>
                  <a:lnTo>
                    <a:pt x="481394" y="2721914"/>
                  </a:lnTo>
                  <a:lnTo>
                    <a:pt x="480918" y="2721248"/>
                  </a:lnTo>
                  <a:lnTo>
                    <a:pt x="480918" y="2719820"/>
                  </a:lnTo>
                  <a:lnTo>
                    <a:pt x="481679" y="2718869"/>
                  </a:lnTo>
                  <a:lnTo>
                    <a:pt x="481394" y="2716490"/>
                  </a:lnTo>
                  <a:lnTo>
                    <a:pt x="482440" y="2715824"/>
                  </a:lnTo>
                  <a:lnTo>
                    <a:pt x="483486" y="2713826"/>
                  </a:lnTo>
                  <a:lnTo>
                    <a:pt x="484247" y="2713445"/>
                  </a:lnTo>
                  <a:lnTo>
                    <a:pt x="485103" y="2711447"/>
                  </a:lnTo>
                  <a:lnTo>
                    <a:pt x="485103" y="2709924"/>
                  </a:lnTo>
                  <a:lnTo>
                    <a:pt x="487195" y="2708401"/>
                  </a:lnTo>
                  <a:lnTo>
                    <a:pt x="487195" y="2700694"/>
                  </a:lnTo>
                  <a:lnTo>
                    <a:pt x="485673" y="2698315"/>
                  </a:lnTo>
                  <a:lnTo>
                    <a:pt x="484342" y="2698315"/>
                  </a:lnTo>
                  <a:lnTo>
                    <a:pt x="484057" y="2699171"/>
                  </a:lnTo>
                  <a:lnTo>
                    <a:pt x="480633" y="2699457"/>
                  </a:lnTo>
                  <a:lnTo>
                    <a:pt x="479777" y="2699457"/>
                  </a:lnTo>
                  <a:lnTo>
                    <a:pt x="476924" y="2697648"/>
                  </a:lnTo>
                  <a:lnTo>
                    <a:pt x="476163" y="2698505"/>
                  </a:lnTo>
                  <a:lnTo>
                    <a:pt x="475212" y="2698505"/>
                  </a:lnTo>
                  <a:lnTo>
                    <a:pt x="474927" y="2696697"/>
                  </a:lnTo>
                  <a:lnTo>
                    <a:pt x="475403" y="2696411"/>
                  </a:lnTo>
                  <a:lnTo>
                    <a:pt x="475403" y="2695745"/>
                  </a:lnTo>
                  <a:lnTo>
                    <a:pt x="474547" y="2696126"/>
                  </a:lnTo>
                  <a:lnTo>
                    <a:pt x="473786" y="2695460"/>
                  </a:lnTo>
                  <a:lnTo>
                    <a:pt x="473786" y="2694032"/>
                  </a:lnTo>
                  <a:lnTo>
                    <a:pt x="475307" y="2693366"/>
                  </a:lnTo>
                  <a:lnTo>
                    <a:pt x="475307" y="2692510"/>
                  </a:lnTo>
                  <a:lnTo>
                    <a:pt x="474547" y="2692224"/>
                  </a:lnTo>
                  <a:lnTo>
                    <a:pt x="474547" y="2691558"/>
                  </a:lnTo>
                  <a:lnTo>
                    <a:pt x="475878" y="2691178"/>
                  </a:lnTo>
                  <a:lnTo>
                    <a:pt x="475878" y="2689370"/>
                  </a:lnTo>
                  <a:lnTo>
                    <a:pt x="476639" y="2689179"/>
                  </a:lnTo>
                  <a:lnTo>
                    <a:pt x="478731" y="2686991"/>
                  </a:lnTo>
                  <a:lnTo>
                    <a:pt x="481013" y="2686515"/>
                  </a:lnTo>
                  <a:lnTo>
                    <a:pt x="484627" y="2682709"/>
                  </a:lnTo>
                  <a:lnTo>
                    <a:pt x="486719" y="2682042"/>
                  </a:lnTo>
                  <a:lnTo>
                    <a:pt x="487195" y="2681186"/>
                  </a:lnTo>
                  <a:lnTo>
                    <a:pt x="487195" y="2680044"/>
                  </a:lnTo>
                  <a:lnTo>
                    <a:pt x="486149" y="2678617"/>
                  </a:lnTo>
                  <a:lnTo>
                    <a:pt x="486434" y="2676619"/>
                  </a:lnTo>
                  <a:lnTo>
                    <a:pt x="487290" y="2676238"/>
                  </a:lnTo>
                  <a:lnTo>
                    <a:pt x="487290" y="2675857"/>
                  </a:lnTo>
                  <a:lnTo>
                    <a:pt x="486434" y="2675477"/>
                  </a:lnTo>
                  <a:lnTo>
                    <a:pt x="486434" y="2674525"/>
                  </a:lnTo>
                  <a:lnTo>
                    <a:pt x="485673" y="2674144"/>
                  </a:lnTo>
                  <a:lnTo>
                    <a:pt x="485673" y="2673193"/>
                  </a:lnTo>
                  <a:lnTo>
                    <a:pt x="486529" y="2672527"/>
                  </a:lnTo>
                  <a:lnTo>
                    <a:pt x="486244" y="2669957"/>
                  </a:lnTo>
                  <a:lnTo>
                    <a:pt x="485388" y="2669291"/>
                  </a:lnTo>
                  <a:lnTo>
                    <a:pt x="484057" y="2669291"/>
                  </a:lnTo>
                  <a:lnTo>
                    <a:pt x="483581" y="2668911"/>
                  </a:lnTo>
                  <a:lnTo>
                    <a:pt x="483581" y="2667959"/>
                  </a:lnTo>
                  <a:lnTo>
                    <a:pt x="485768" y="2666437"/>
                  </a:lnTo>
                  <a:lnTo>
                    <a:pt x="486815" y="2666246"/>
                  </a:lnTo>
                  <a:lnTo>
                    <a:pt x="485483" y="2664819"/>
                  </a:lnTo>
                  <a:lnTo>
                    <a:pt x="487005" y="2662820"/>
                  </a:lnTo>
                  <a:lnTo>
                    <a:pt x="486719" y="2661393"/>
                  </a:lnTo>
                  <a:lnTo>
                    <a:pt x="486244" y="2661774"/>
                  </a:lnTo>
                  <a:lnTo>
                    <a:pt x="485768" y="2661488"/>
                  </a:lnTo>
                  <a:lnTo>
                    <a:pt x="486244" y="2660822"/>
                  </a:lnTo>
                  <a:lnTo>
                    <a:pt x="486149" y="2659395"/>
                  </a:lnTo>
                  <a:lnTo>
                    <a:pt x="486910" y="2658443"/>
                  </a:lnTo>
                  <a:lnTo>
                    <a:pt x="486624" y="2657492"/>
                  </a:lnTo>
                  <a:lnTo>
                    <a:pt x="487956" y="2657111"/>
                  </a:lnTo>
                  <a:lnTo>
                    <a:pt x="487956" y="2655969"/>
                  </a:lnTo>
                  <a:lnTo>
                    <a:pt x="487100" y="2653971"/>
                  </a:lnTo>
                  <a:lnTo>
                    <a:pt x="487100" y="2652163"/>
                  </a:lnTo>
                  <a:lnTo>
                    <a:pt x="487861" y="2650355"/>
                  </a:lnTo>
                  <a:lnTo>
                    <a:pt x="489953" y="2649974"/>
                  </a:lnTo>
                  <a:lnTo>
                    <a:pt x="490714" y="2649118"/>
                  </a:lnTo>
                  <a:lnTo>
                    <a:pt x="491760" y="2649403"/>
                  </a:lnTo>
                  <a:lnTo>
                    <a:pt x="492616" y="2648451"/>
                  </a:lnTo>
                  <a:lnTo>
                    <a:pt x="493947" y="2648737"/>
                  </a:lnTo>
                  <a:lnTo>
                    <a:pt x="495278" y="2648071"/>
                  </a:lnTo>
                  <a:lnTo>
                    <a:pt x="496039" y="2646263"/>
                  </a:lnTo>
                  <a:lnTo>
                    <a:pt x="497846" y="2645597"/>
                  </a:lnTo>
                  <a:lnTo>
                    <a:pt x="499368" y="2644455"/>
                  </a:lnTo>
                  <a:lnTo>
                    <a:pt x="500224" y="2644645"/>
                  </a:lnTo>
                  <a:lnTo>
                    <a:pt x="501079" y="2645597"/>
                  </a:lnTo>
                  <a:lnTo>
                    <a:pt x="501079" y="2647595"/>
                  </a:lnTo>
                  <a:lnTo>
                    <a:pt x="500319" y="2648261"/>
                  </a:lnTo>
                  <a:lnTo>
                    <a:pt x="501079" y="2648547"/>
                  </a:lnTo>
                  <a:lnTo>
                    <a:pt x="501840" y="2648166"/>
                  </a:lnTo>
                  <a:lnTo>
                    <a:pt x="502601" y="2649118"/>
                  </a:lnTo>
                  <a:lnTo>
                    <a:pt x="503457" y="2649118"/>
                  </a:lnTo>
                  <a:lnTo>
                    <a:pt x="503457" y="2650926"/>
                  </a:lnTo>
                  <a:lnTo>
                    <a:pt x="504218" y="2651306"/>
                  </a:lnTo>
                  <a:lnTo>
                    <a:pt x="505549" y="2650450"/>
                  </a:lnTo>
                  <a:lnTo>
                    <a:pt x="505074" y="2648927"/>
                  </a:lnTo>
                  <a:lnTo>
                    <a:pt x="506881" y="2647976"/>
                  </a:lnTo>
                  <a:lnTo>
                    <a:pt x="510684" y="2647690"/>
                  </a:lnTo>
                  <a:lnTo>
                    <a:pt x="513347" y="2646834"/>
                  </a:lnTo>
                  <a:lnTo>
                    <a:pt x="515439" y="2641600"/>
                  </a:lnTo>
                  <a:lnTo>
                    <a:pt x="517627" y="2639221"/>
                  </a:lnTo>
                  <a:lnTo>
                    <a:pt x="520290" y="2638079"/>
                  </a:lnTo>
                  <a:lnTo>
                    <a:pt x="519814" y="2637128"/>
                  </a:lnTo>
                  <a:lnTo>
                    <a:pt x="520860" y="2636462"/>
                  </a:lnTo>
                  <a:lnTo>
                    <a:pt x="521906" y="2634654"/>
                  </a:lnTo>
                  <a:lnTo>
                    <a:pt x="523998" y="2633702"/>
                  </a:lnTo>
                  <a:lnTo>
                    <a:pt x="527137" y="2634368"/>
                  </a:lnTo>
                  <a:lnTo>
                    <a:pt x="527422" y="2633987"/>
                  </a:lnTo>
                  <a:lnTo>
                    <a:pt x="525995" y="2633987"/>
                  </a:lnTo>
                  <a:lnTo>
                    <a:pt x="525995" y="2633036"/>
                  </a:lnTo>
                  <a:lnTo>
                    <a:pt x="526756" y="2633036"/>
                  </a:lnTo>
                  <a:lnTo>
                    <a:pt x="528088" y="2630467"/>
                  </a:lnTo>
                  <a:lnTo>
                    <a:pt x="528849" y="2630181"/>
                  </a:lnTo>
                  <a:lnTo>
                    <a:pt x="529324" y="2631038"/>
                  </a:lnTo>
                  <a:lnTo>
                    <a:pt x="529799" y="2631038"/>
                  </a:lnTo>
                  <a:lnTo>
                    <a:pt x="530846" y="2628278"/>
                  </a:lnTo>
                  <a:lnTo>
                    <a:pt x="532938" y="2626470"/>
                  </a:lnTo>
                  <a:lnTo>
                    <a:pt x="534459" y="2625804"/>
                  </a:lnTo>
                  <a:lnTo>
                    <a:pt x="536552" y="2623234"/>
                  </a:lnTo>
                  <a:lnTo>
                    <a:pt x="537312" y="2622854"/>
                  </a:lnTo>
                  <a:lnTo>
                    <a:pt x="540451" y="2623044"/>
                  </a:lnTo>
                  <a:lnTo>
                    <a:pt x="541782" y="2624852"/>
                  </a:lnTo>
                  <a:lnTo>
                    <a:pt x="541782" y="2628468"/>
                  </a:lnTo>
                  <a:lnTo>
                    <a:pt x="540736" y="2629896"/>
                  </a:lnTo>
                  <a:lnTo>
                    <a:pt x="541021" y="2630847"/>
                  </a:lnTo>
                  <a:lnTo>
                    <a:pt x="540546" y="2631133"/>
                  </a:lnTo>
                  <a:lnTo>
                    <a:pt x="540070" y="2633892"/>
                  </a:lnTo>
                  <a:lnTo>
                    <a:pt x="539024" y="2634749"/>
                  </a:lnTo>
                  <a:lnTo>
                    <a:pt x="538739" y="2635891"/>
                  </a:lnTo>
                  <a:lnTo>
                    <a:pt x="536932" y="2638079"/>
                  </a:lnTo>
                  <a:lnTo>
                    <a:pt x="537407" y="2639031"/>
                  </a:lnTo>
                  <a:lnTo>
                    <a:pt x="536361" y="2639316"/>
                  </a:lnTo>
                  <a:lnTo>
                    <a:pt x="535601" y="2640458"/>
                  </a:lnTo>
                  <a:lnTo>
                    <a:pt x="536076" y="2650450"/>
                  </a:lnTo>
                  <a:lnTo>
                    <a:pt x="535601" y="2651592"/>
                  </a:lnTo>
                  <a:lnTo>
                    <a:pt x="534745" y="2651973"/>
                  </a:lnTo>
                  <a:lnTo>
                    <a:pt x="534459" y="2654161"/>
                  </a:lnTo>
                  <a:lnTo>
                    <a:pt x="533984" y="2654446"/>
                  </a:lnTo>
                  <a:lnTo>
                    <a:pt x="533699" y="2655398"/>
                  </a:lnTo>
                  <a:lnTo>
                    <a:pt x="534459" y="2657396"/>
                  </a:lnTo>
                  <a:lnTo>
                    <a:pt x="533699" y="2657777"/>
                  </a:lnTo>
                  <a:lnTo>
                    <a:pt x="533699" y="2658633"/>
                  </a:lnTo>
                  <a:lnTo>
                    <a:pt x="532938" y="2658919"/>
                  </a:lnTo>
                  <a:lnTo>
                    <a:pt x="532938" y="2660346"/>
                  </a:lnTo>
                  <a:lnTo>
                    <a:pt x="532462" y="2660632"/>
                  </a:lnTo>
                  <a:lnTo>
                    <a:pt x="531987" y="2663011"/>
                  </a:lnTo>
                  <a:lnTo>
                    <a:pt x="531987" y="2664153"/>
                  </a:lnTo>
                  <a:lnTo>
                    <a:pt x="532843" y="2665009"/>
                  </a:lnTo>
                  <a:lnTo>
                    <a:pt x="533128" y="2665961"/>
                  </a:lnTo>
                  <a:lnTo>
                    <a:pt x="533984" y="2666627"/>
                  </a:lnTo>
                  <a:lnTo>
                    <a:pt x="534840" y="2669767"/>
                  </a:lnTo>
                  <a:lnTo>
                    <a:pt x="535886" y="2670719"/>
                  </a:lnTo>
                  <a:lnTo>
                    <a:pt x="536171" y="2671575"/>
                  </a:lnTo>
                  <a:lnTo>
                    <a:pt x="538834" y="2671861"/>
                  </a:lnTo>
                  <a:lnTo>
                    <a:pt x="539880" y="2671480"/>
                  </a:lnTo>
                  <a:lnTo>
                    <a:pt x="539880" y="2670338"/>
                  </a:lnTo>
                  <a:lnTo>
                    <a:pt x="540641" y="2669957"/>
                  </a:lnTo>
                  <a:lnTo>
                    <a:pt x="540926" y="2668815"/>
                  </a:lnTo>
                  <a:lnTo>
                    <a:pt x="540070" y="2666627"/>
                  </a:lnTo>
                  <a:lnTo>
                    <a:pt x="538739" y="2665770"/>
                  </a:lnTo>
                  <a:lnTo>
                    <a:pt x="538739" y="2663962"/>
                  </a:lnTo>
                  <a:lnTo>
                    <a:pt x="540260" y="2661203"/>
                  </a:lnTo>
                  <a:lnTo>
                    <a:pt x="541307" y="2660251"/>
                  </a:lnTo>
                  <a:lnTo>
                    <a:pt x="541592" y="2659300"/>
                  </a:lnTo>
                  <a:lnTo>
                    <a:pt x="542353" y="2659014"/>
                  </a:lnTo>
                  <a:lnTo>
                    <a:pt x="542067" y="2653305"/>
                  </a:lnTo>
                  <a:lnTo>
                    <a:pt x="542923" y="2652353"/>
                  </a:lnTo>
                  <a:lnTo>
                    <a:pt x="543779" y="2650164"/>
                  </a:lnTo>
                  <a:lnTo>
                    <a:pt x="546252" y="2647976"/>
                  </a:lnTo>
                  <a:lnTo>
                    <a:pt x="546252" y="2646834"/>
                  </a:lnTo>
                  <a:lnTo>
                    <a:pt x="547583" y="2645977"/>
                  </a:lnTo>
                  <a:lnTo>
                    <a:pt x="547298" y="2643599"/>
                  </a:lnTo>
                  <a:lnTo>
                    <a:pt x="548059" y="2641029"/>
                  </a:lnTo>
                  <a:lnTo>
                    <a:pt x="546252" y="2639506"/>
                  </a:lnTo>
                  <a:lnTo>
                    <a:pt x="545396" y="2636271"/>
                  </a:lnTo>
                  <a:lnTo>
                    <a:pt x="545871" y="2635891"/>
                  </a:lnTo>
                  <a:lnTo>
                    <a:pt x="552148" y="2635510"/>
                  </a:lnTo>
                  <a:lnTo>
                    <a:pt x="554240" y="2635129"/>
                  </a:lnTo>
                  <a:lnTo>
                    <a:pt x="554525" y="2634749"/>
                  </a:lnTo>
                  <a:lnTo>
                    <a:pt x="556332" y="2634749"/>
                  </a:lnTo>
                  <a:lnTo>
                    <a:pt x="556808" y="2634083"/>
                  </a:lnTo>
                  <a:lnTo>
                    <a:pt x="557569" y="2634368"/>
                  </a:lnTo>
                  <a:lnTo>
                    <a:pt x="558424" y="2633702"/>
                  </a:lnTo>
                  <a:lnTo>
                    <a:pt x="559185" y="2634083"/>
                  </a:lnTo>
                  <a:lnTo>
                    <a:pt x="559661" y="2633131"/>
                  </a:lnTo>
                  <a:lnTo>
                    <a:pt x="560707" y="2632750"/>
                  </a:lnTo>
                  <a:lnTo>
                    <a:pt x="560707" y="2632084"/>
                  </a:lnTo>
                  <a:lnTo>
                    <a:pt x="563179" y="2630276"/>
                  </a:lnTo>
                  <a:lnTo>
                    <a:pt x="563940" y="2629134"/>
                  </a:lnTo>
                  <a:lnTo>
                    <a:pt x="563940" y="2626946"/>
                  </a:lnTo>
                  <a:lnTo>
                    <a:pt x="562894" y="2626280"/>
                  </a:lnTo>
                  <a:lnTo>
                    <a:pt x="563750" y="2624852"/>
                  </a:lnTo>
                  <a:lnTo>
                    <a:pt x="565272" y="2624472"/>
                  </a:lnTo>
                  <a:lnTo>
                    <a:pt x="565272" y="2623615"/>
                  </a:lnTo>
                  <a:lnTo>
                    <a:pt x="567078" y="2623425"/>
                  </a:lnTo>
                  <a:lnTo>
                    <a:pt x="568600" y="2622568"/>
                  </a:lnTo>
                  <a:lnTo>
                    <a:pt x="568885" y="2621712"/>
                  </a:lnTo>
                  <a:lnTo>
                    <a:pt x="572499" y="2619714"/>
                  </a:lnTo>
                  <a:lnTo>
                    <a:pt x="572975" y="2618857"/>
                  </a:lnTo>
                  <a:lnTo>
                    <a:pt x="574306" y="2618572"/>
                  </a:lnTo>
                  <a:lnTo>
                    <a:pt x="574306" y="2617906"/>
                  </a:lnTo>
                  <a:lnTo>
                    <a:pt x="575637" y="2616954"/>
                  </a:lnTo>
                  <a:lnTo>
                    <a:pt x="575637" y="2616003"/>
                  </a:lnTo>
                  <a:lnTo>
                    <a:pt x="576493" y="2615717"/>
                  </a:lnTo>
                  <a:lnTo>
                    <a:pt x="578586" y="2614195"/>
                  </a:lnTo>
                  <a:lnTo>
                    <a:pt x="579441" y="2612387"/>
                  </a:lnTo>
                  <a:lnTo>
                    <a:pt x="580773" y="2612006"/>
                  </a:lnTo>
                  <a:lnTo>
                    <a:pt x="580773" y="2611054"/>
                  </a:lnTo>
                  <a:lnTo>
                    <a:pt x="580012" y="2610769"/>
                  </a:lnTo>
                  <a:lnTo>
                    <a:pt x="580012" y="2610103"/>
                  </a:lnTo>
                  <a:lnTo>
                    <a:pt x="582199" y="2609722"/>
                  </a:lnTo>
                  <a:lnTo>
                    <a:pt x="582675" y="2608580"/>
                  </a:lnTo>
                  <a:lnTo>
                    <a:pt x="586289" y="2607153"/>
                  </a:lnTo>
                  <a:lnTo>
                    <a:pt x="586574" y="2606487"/>
                  </a:lnTo>
                  <a:lnTo>
                    <a:pt x="587620" y="2605821"/>
                  </a:lnTo>
                  <a:lnTo>
                    <a:pt x="588476" y="2602205"/>
                  </a:lnTo>
                  <a:lnTo>
                    <a:pt x="589332" y="2601538"/>
                  </a:lnTo>
                  <a:lnTo>
                    <a:pt x="589332" y="2600872"/>
                  </a:lnTo>
                  <a:lnTo>
                    <a:pt x="590378" y="2599445"/>
                  </a:lnTo>
                  <a:lnTo>
                    <a:pt x="591709" y="2599159"/>
                  </a:lnTo>
                  <a:lnTo>
                    <a:pt x="592185" y="2597637"/>
                  </a:lnTo>
                  <a:lnTo>
                    <a:pt x="593231" y="2597637"/>
                  </a:lnTo>
                  <a:lnTo>
                    <a:pt x="593231" y="2598303"/>
                  </a:lnTo>
                  <a:lnTo>
                    <a:pt x="594087" y="2598969"/>
                  </a:lnTo>
                  <a:lnTo>
                    <a:pt x="597701" y="2598303"/>
                  </a:lnTo>
                  <a:lnTo>
                    <a:pt x="601505" y="2598303"/>
                  </a:lnTo>
                  <a:lnTo>
                    <a:pt x="602836" y="2596876"/>
                  </a:lnTo>
                  <a:lnTo>
                    <a:pt x="603882" y="2596495"/>
                  </a:lnTo>
                  <a:lnTo>
                    <a:pt x="604167" y="2595829"/>
                  </a:lnTo>
                  <a:lnTo>
                    <a:pt x="603692" y="2595448"/>
                  </a:lnTo>
                  <a:lnTo>
                    <a:pt x="604453" y="2594021"/>
                  </a:lnTo>
                  <a:lnTo>
                    <a:pt x="604928" y="2594021"/>
                  </a:lnTo>
                  <a:lnTo>
                    <a:pt x="605213" y="2593164"/>
                  </a:lnTo>
                  <a:lnTo>
                    <a:pt x="606260" y="2592308"/>
                  </a:lnTo>
                  <a:lnTo>
                    <a:pt x="608732" y="2592689"/>
                  </a:lnTo>
                  <a:lnTo>
                    <a:pt x="609017" y="2592022"/>
                  </a:lnTo>
                  <a:lnTo>
                    <a:pt x="609873" y="2592022"/>
                  </a:lnTo>
                  <a:lnTo>
                    <a:pt x="610349" y="2592403"/>
                  </a:lnTo>
                  <a:lnTo>
                    <a:pt x="613202" y="2592403"/>
                  </a:lnTo>
                  <a:lnTo>
                    <a:pt x="613487" y="2592974"/>
                  </a:lnTo>
                  <a:lnTo>
                    <a:pt x="614343" y="2592974"/>
                  </a:lnTo>
                  <a:lnTo>
                    <a:pt x="614818" y="2592593"/>
                  </a:lnTo>
                  <a:lnTo>
                    <a:pt x="614343" y="2591927"/>
                  </a:lnTo>
                  <a:lnTo>
                    <a:pt x="616816" y="2589548"/>
                  </a:lnTo>
                  <a:lnTo>
                    <a:pt x="621285" y="2590120"/>
                  </a:lnTo>
                  <a:lnTo>
                    <a:pt x="621285" y="2590120"/>
                  </a:lnTo>
                  <a:close/>
                  <a:moveTo>
                    <a:pt x="1206433" y="2578700"/>
                  </a:moveTo>
                  <a:lnTo>
                    <a:pt x="1207193" y="2581079"/>
                  </a:lnTo>
                  <a:lnTo>
                    <a:pt x="1205862" y="2581365"/>
                  </a:lnTo>
                  <a:lnTo>
                    <a:pt x="1205386" y="2580984"/>
                  </a:lnTo>
                  <a:lnTo>
                    <a:pt x="1205386" y="2579176"/>
                  </a:lnTo>
                  <a:lnTo>
                    <a:pt x="1206433" y="2578700"/>
                  </a:lnTo>
                  <a:close/>
                  <a:moveTo>
                    <a:pt x="580107" y="2525221"/>
                  </a:moveTo>
                  <a:lnTo>
                    <a:pt x="582580" y="2525888"/>
                  </a:lnTo>
                  <a:lnTo>
                    <a:pt x="582865" y="2526553"/>
                  </a:lnTo>
                  <a:lnTo>
                    <a:pt x="583721" y="2526839"/>
                  </a:lnTo>
                  <a:lnTo>
                    <a:pt x="586859" y="2525982"/>
                  </a:lnTo>
                  <a:lnTo>
                    <a:pt x="587144" y="2526934"/>
                  </a:lnTo>
                  <a:lnTo>
                    <a:pt x="586669" y="2527220"/>
                  </a:lnTo>
                  <a:lnTo>
                    <a:pt x="586669" y="2528076"/>
                  </a:lnTo>
                  <a:lnTo>
                    <a:pt x="587430" y="2529218"/>
                  </a:lnTo>
                  <a:lnTo>
                    <a:pt x="587430" y="2530740"/>
                  </a:lnTo>
                  <a:lnTo>
                    <a:pt x="588286" y="2531121"/>
                  </a:lnTo>
                  <a:lnTo>
                    <a:pt x="588000" y="2532263"/>
                  </a:lnTo>
                  <a:lnTo>
                    <a:pt x="587525" y="2532548"/>
                  </a:lnTo>
                  <a:lnTo>
                    <a:pt x="586479" y="2531882"/>
                  </a:lnTo>
                  <a:lnTo>
                    <a:pt x="586764" y="2531216"/>
                  </a:lnTo>
                  <a:lnTo>
                    <a:pt x="586098" y="2530931"/>
                  </a:lnTo>
                  <a:lnTo>
                    <a:pt x="585623" y="2529503"/>
                  </a:lnTo>
                  <a:lnTo>
                    <a:pt x="583150" y="2531502"/>
                  </a:lnTo>
                  <a:lnTo>
                    <a:pt x="583150" y="2532168"/>
                  </a:lnTo>
                  <a:lnTo>
                    <a:pt x="582294" y="2531787"/>
                  </a:lnTo>
                  <a:lnTo>
                    <a:pt x="578681" y="2532073"/>
                  </a:lnTo>
                  <a:lnTo>
                    <a:pt x="577349" y="2533024"/>
                  </a:lnTo>
                  <a:lnTo>
                    <a:pt x="576874" y="2534166"/>
                  </a:lnTo>
                  <a:lnTo>
                    <a:pt x="576874" y="2537116"/>
                  </a:lnTo>
                  <a:lnTo>
                    <a:pt x="576018" y="2538734"/>
                  </a:lnTo>
                  <a:lnTo>
                    <a:pt x="576018" y="2539876"/>
                  </a:lnTo>
                  <a:lnTo>
                    <a:pt x="576493" y="2540256"/>
                  </a:lnTo>
                  <a:lnTo>
                    <a:pt x="574401" y="2541779"/>
                  </a:lnTo>
                  <a:lnTo>
                    <a:pt x="573070" y="2541493"/>
                  </a:lnTo>
                  <a:lnTo>
                    <a:pt x="572594" y="2542350"/>
                  </a:lnTo>
                  <a:lnTo>
                    <a:pt x="571738" y="2542350"/>
                  </a:lnTo>
                  <a:lnTo>
                    <a:pt x="571738" y="2543301"/>
                  </a:lnTo>
                  <a:lnTo>
                    <a:pt x="569266" y="2545109"/>
                  </a:lnTo>
                  <a:lnTo>
                    <a:pt x="568220" y="2545109"/>
                  </a:lnTo>
                  <a:lnTo>
                    <a:pt x="567744" y="2543587"/>
                  </a:lnTo>
                  <a:lnTo>
                    <a:pt x="566983" y="2543587"/>
                  </a:lnTo>
                  <a:lnTo>
                    <a:pt x="566983" y="2541398"/>
                  </a:lnTo>
                  <a:lnTo>
                    <a:pt x="568505" y="2541018"/>
                  </a:lnTo>
                  <a:lnTo>
                    <a:pt x="568220" y="2538639"/>
                  </a:lnTo>
                  <a:lnTo>
                    <a:pt x="570027" y="2536640"/>
                  </a:lnTo>
                  <a:lnTo>
                    <a:pt x="569266" y="2534832"/>
                  </a:lnTo>
                  <a:lnTo>
                    <a:pt x="568220" y="2534166"/>
                  </a:lnTo>
                  <a:lnTo>
                    <a:pt x="564606" y="2534166"/>
                  </a:lnTo>
                  <a:lnTo>
                    <a:pt x="564321" y="2535689"/>
                  </a:lnTo>
                  <a:lnTo>
                    <a:pt x="562894" y="2536165"/>
                  </a:lnTo>
                  <a:lnTo>
                    <a:pt x="561087" y="2533976"/>
                  </a:lnTo>
                  <a:lnTo>
                    <a:pt x="558234" y="2534261"/>
                  </a:lnTo>
                  <a:lnTo>
                    <a:pt x="558520" y="2533310"/>
                  </a:lnTo>
                  <a:lnTo>
                    <a:pt x="559851" y="2532358"/>
                  </a:lnTo>
                  <a:lnTo>
                    <a:pt x="566793" y="2533024"/>
                  </a:lnTo>
                  <a:lnTo>
                    <a:pt x="566508" y="2532073"/>
                  </a:lnTo>
                  <a:lnTo>
                    <a:pt x="565462" y="2532453"/>
                  </a:lnTo>
                  <a:lnTo>
                    <a:pt x="561277" y="2531597"/>
                  </a:lnTo>
                  <a:lnTo>
                    <a:pt x="561563" y="2530455"/>
                  </a:lnTo>
                  <a:lnTo>
                    <a:pt x="562324" y="2530169"/>
                  </a:lnTo>
                  <a:lnTo>
                    <a:pt x="562324" y="2528647"/>
                  </a:lnTo>
                  <a:lnTo>
                    <a:pt x="563179" y="2527981"/>
                  </a:lnTo>
                  <a:lnTo>
                    <a:pt x="568220" y="2527981"/>
                  </a:lnTo>
                  <a:lnTo>
                    <a:pt x="570312" y="2527029"/>
                  </a:lnTo>
                  <a:lnTo>
                    <a:pt x="573450" y="2527315"/>
                  </a:lnTo>
                  <a:lnTo>
                    <a:pt x="573735" y="2526649"/>
                  </a:lnTo>
                  <a:lnTo>
                    <a:pt x="575067" y="2526649"/>
                  </a:lnTo>
                  <a:lnTo>
                    <a:pt x="575828" y="2527505"/>
                  </a:lnTo>
                  <a:lnTo>
                    <a:pt x="576684" y="2527791"/>
                  </a:lnTo>
                  <a:lnTo>
                    <a:pt x="576969" y="2527410"/>
                  </a:lnTo>
                  <a:lnTo>
                    <a:pt x="578300" y="2527410"/>
                  </a:lnTo>
                  <a:lnTo>
                    <a:pt x="578776" y="2526268"/>
                  </a:lnTo>
                  <a:lnTo>
                    <a:pt x="580107" y="2525221"/>
                  </a:lnTo>
                  <a:lnTo>
                    <a:pt x="580107" y="2525221"/>
                  </a:lnTo>
                  <a:close/>
                  <a:moveTo>
                    <a:pt x="612251" y="2450522"/>
                  </a:moveTo>
                  <a:lnTo>
                    <a:pt x="613012" y="2452330"/>
                  </a:lnTo>
                  <a:lnTo>
                    <a:pt x="614818" y="2452615"/>
                  </a:lnTo>
                  <a:lnTo>
                    <a:pt x="614818" y="2454138"/>
                  </a:lnTo>
                  <a:lnTo>
                    <a:pt x="615579" y="2454519"/>
                  </a:lnTo>
                  <a:lnTo>
                    <a:pt x="615104" y="2457469"/>
                  </a:lnTo>
                  <a:lnTo>
                    <a:pt x="615579" y="2457849"/>
                  </a:lnTo>
                  <a:lnTo>
                    <a:pt x="617386" y="2457849"/>
                  </a:lnTo>
                  <a:lnTo>
                    <a:pt x="618147" y="2459277"/>
                  </a:lnTo>
                  <a:lnTo>
                    <a:pt x="616340" y="2460228"/>
                  </a:lnTo>
                  <a:lnTo>
                    <a:pt x="615865" y="2462226"/>
                  </a:lnTo>
                  <a:lnTo>
                    <a:pt x="614533" y="2463368"/>
                  </a:lnTo>
                  <a:lnTo>
                    <a:pt x="614818" y="2465176"/>
                  </a:lnTo>
                  <a:lnTo>
                    <a:pt x="613772" y="2465557"/>
                  </a:lnTo>
                  <a:lnTo>
                    <a:pt x="614248" y="2466508"/>
                  </a:lnTo>
                  <a:lnTo>
                    <a:pt x="613202" y="2469268"/>
                  </a:lnTo>
                  <a:lnTo>
                    <a:pt x="611395" y="2469649"/>
                  </a:lnTo>
                  <a:lnTo>
                    <a:pt x="611680" y="2471457"/>
                  </a:lnTo>
                  <a:lnTo>
                    <a:pt x="611395" y="2472599"/>
                  </a:lnTo>
                  <a:lnTo>
                    <a:pt x="610634" y="2472884"/>
                  </a:lnTo>
                  <a:lnTo>
                    <a:pt x="610919" y="2474407"/>
                  </a:lnTo>
                  <a:lnTo>
                    <a:pt x="609113" y="2475358"/>
                  </a:lnTo>
                  <a:lnTo>
                    <a:pt x="609398" y="2476215"/>
                  </a:lnTo>
                  <a:lnTo>
                    <a:pt x="608922" y="2476881"/>
                  </a:lnTo>
                  <a:lnTo>
                    <a:pt x="608161" y="2476881"/>
                  </a:lnTo>
                  <a:lnTo>
                    <a:pt x="607686" y="2477737"/>
                  </a:lnTo>
                  <a:lnTo>
                    <a:pt x="607686" y="2479736"/>
                  </a:lnTo>
                  <a:lnTo>
                    <a:pt x="607210" y="2479450"/>
                  </a:lnTo>
                  <a:lnTo>
                    <a:pt x="605879" y="2480592"/>
                  </a:lnTo>
                  <a:lnTo>
                    <a:pt x="605118" y="2484018"/>
                  </a:lnTo>
                  <a:lnTo>
                    <a:pt x="605594" y="2485540"/>
                  </a:lnTo>
                  <a:lnTo>
                    <a:pt x="604262" y="2486682"/>
                  </a:lnTo>
                  <a:lnTo>
                    <a:pt x="604548" y="2488871"/>
                  </a:lnTo>
                  <a:lnTo>
                    <a:pt x="604072" y="2489822"/>
                  </a:lnTo>
                  <a:lnTo>
                    <a:pt x="603597" y="2490489"/>
                  </a:lnTo>
                  <a:lnTo>
                    <a:pt x="602551" y="2490774"/>
                  </a:lnTo>
                  <a:lnTo>
                    <a:pt x="602075" y="2491725"/>
                  </a:lnTo>
                  <a:lnTo>
                    <a:pt x="599222" y="2492582"/>
                  </a:lnTo>
                  <a:lnTo>
                    <a:pt x="598747" y="2493533"/>
                  </a:lnTo>
                  <a:lnTo>
                    <a:pt x="597891" y="2494200"/>
                  </a:lnTo>
                  <a:lnTo>
                    <a:pt x="597415" y="2495722"/>
                  </a:lnTo>
                  <a:lnTo>
                    <a:pt x="597891" y="2496008"/>
                  </a:lnTo>
                  <a:lnTo>
                    <a:pt x="597891" y="2496864"/>
                  </a:lnTo>
                  <a:lnTo>
                    <a:pt x="598937" y="2497530"/>
                  </a:lnTo>
                  <a:lnTo>
                    <a:pt x="598652" y="2498482"/>
                  </a:lnTo>
                  <a:lnTo>
                    <a:pt x="597605" y="2499148"/>
                  </a:lnTo>
                  <a:lnTo>
                    <a:pt x="597605" y="2499528"/>
                  </a:lnTo>
                  <a:lnTo>
                    <a:pt x="594182" y="2500480"/>
                  </a:lnTo>
                  <a:lnTo>
                    <a:pt x="593897" y="2501336"/>
                  </a:lnTo>
                  <a:lnTo>
                    <a:pt x="592565" y="2501622"/>
                  </a:lnTo>
                  <a:lnTo>
                    <a:pt x="593326" y="2502764"/>
                  </a:lnTo>
                  <a:lnTo>
                    <a:pt x="595418" y="2503144"/>
                  </a:lnTo>
                  <a:lnTo>
                    <a:pt x="594943" y="2505619"/>
                  </a:lnTo>
                  <a:lnTo>
                    <a:pt x="597035" y="2506475"/>
                  </a:lnTo>
                  <a:lnTo>
                    <a:pt x="599127" y="2508949"/>
                  </a:lnTo>
                  <a:lnTo>
                    <a:pt x="599127" y="2509330"/>
                  </a:lnTo>
                  <a:lnTo>
                    <a:pt x="597796" y="2509710"/>
                  </a:lnTo>
                  <a:lnTo>
                    <a:pt x="597320" y="2510662"/>
                  </a:lnTo>
                  <a:lnTo>
                    <a:pt x="596464" y="2511043"/>
                  </a:lnTo>
                  <a:lnTo>
                    <a:pt x="596464" y="2512851"/>
                  </a:lnTo>
                  <a:lnTo>
                    <a:pt x="597796" y="2512851"/>
                  </a:lnTo>
                  <a:lnTo>
                    <a:pt x="597796" y="2514849"/>
                  </a:lnTo>
                  <a:lnTo>
                    <a:pt x="596940" y="2515705"/>
                  </a:lnTo>
                  <a:lnTo>
                    <a:pt x="596940" y="2516372"/>
                  </a:lnTo>
                  <a:lnTo>
                    <a:pt x="595608" y="2517228"/>
                  </a:lnTo>
                  <a:lnTo>
                    <a:pt x="594752" y="2519226"/>
                  </a:lnTo>
                  <a:lnTo>
                    <a:pt x="593992" y="2519512"/>
                  </a:lnTo>
                  <a:lnTo>
                    <a:pt x="593706" y="2520178"/>
                  </a:lnTo>
                  <a:lnTo>
                    <a:pt x="592660" y="2520178"/>
                  </a:lnTo>
                  <a:lnTo>
                    <a:pt x="591804" y="2521701"/>
                  </a:lnTo>
                  <a:lnTo>
                    <a:pt x="590473" y="2522366"/>
                  </a:lnTo>
                  <a:lnTo>
                    <a:pt x="589617" y="2523509"/>
                  </a:lnTo>
                  <a:lnTo>
                    <a:pt x="589332" y="2524936"/>
                  </a:lnTo>
                  <a:lnTo>
                    <a:pt x="587144" y="2524650"/>
                  </a:lnTo>
                  <a:lnTo>
                    <a:pt x="585528" y="2525126"/>
                  </a:lnTo>
                  <a:lnTo>
                    <a:pt x="585243" y="2525982"/>
                  </a:lnTo>
                  <a:lnTo>
                    <a:pt x="583436" y="2525982"/>
                  </a:lnTo>
                  <a:lnTo>
                    <a:pt x="582580" y="2525031"/>
                  </a:lnTo>
                  <a:lnTo>
                    <a:pt x="583436" y="2523604"/>
                  </a:lnTo>
                  <a:lnTo>
                    <a:pt x="582770" y="2523223"/>
                  </a:lnTo>
                  <a:lnTo>
                    <a:pt x="582485" y="2522366"/>
                  </a:lnTo>
                  <a:lnTo>
                    <a:pt x="582485" y="2521701"/>
                  </a:lnTo>
                  <a:lnTo>
                    <a:pt x="583340" y="2520844"/>
                  </a:lnTo>
                  <a:lnTo>
                    <a:pt x="583340" y="2519036"/>
                  </a:lnTo>
                  <a:lnTo>
                    <a:pt x="582675" y="2518655"/>
                  </a:lnTo>
                  <a:lnTo>
                    <a:pt x="582675" y="2517704"/>
                  </a:lnTo>
                  <a:lnTo>
                    <a:pt x="582199" y="2517323"/>
                  </a:lnTo>
                  <a:lnTo>
                    <a:pt x="580678" y="2517989"/>
                  </a:lnTo>
                  <a:lnTo>
                    <a:pt x="579346" y="2519797"/>
                  </a:lnTo>
                  <a:lnTo>
                    <a:pt x="580107" y="2521605"/>
                  </a:lnTo>
                  <a:lnTo>
                    <a:pt x="579251" y="2521605"/>
                  </a:lnTo>
                  <a:lnTo>
                    <a:pt x="578966" y="2521986"/>
                  </a:lnTo>
                  <a:lnTo>
                    <a:pt x="576779" y="2521605"/>
                  </a:lnTo>
                  <a:lnTo>
                    <a:pt x="576493" y="2522557"/>
                  </a:lnTo>
                  <a:lnTo>
                    <a:pt x="575733" y="2522937"/>
                  </a:lnTo>
                  <a:lnTo>
                    <a:pt x="574686" y="2522937"/>
                  </a:lnTo>
                  <a:lnTo>
                    <a:pt x="573831" y="2521415"/>
                  </a:lnTo>
                  <a:lnTo>
                    <a:pt x="570217" y="2521701"/>
                  </a:lnTo>
                  <a:lnTo>
                    <a:pt x="569931" y="2521320"/>
                  </a:lnTo>
                  <a:lnTo>
                    <a:pt x="568410" y="2521320"/>
                  </a:lnTo>
                  <a:lnTo>
                    <a:pt x="568410" y="2520654"/>
                  </a:lnTo>
                  <a:lnTo>
                    <a:pt x="569266" y="2520368"/>
                  </a:lnTo>
                  <a:lnTo>
                    <a:pt x="569266" y="2519512"/>
                  </a:lnTo>
                  <a:lnTo>
                    <a:pt x="570027" y="2519512"/>
                  </a:lnTo>
                  <a:lnTo>
                    <a:pt x="570502" y="2518655"/>
                  </a:lnTo>
                  <a:lnTo>
                    <a:pt x="573165" y="2517228"/>
                  </a:lnTo>
                  <a:lnTo>
                    <a:pt x="574496" y="2515705"/>
                  </a:lnTo>
                  <a:lnTo>
                    <a:pt x="574496" y="2515039"/>
                  </a:lnTo>
                  <a:lnTo>
                    <a:pt x="573640" y="2514088"/>
                  </a:lnTo>
                  <a:lnTo>
                    <a:pt x="572594" y="2513707"/>
                  </a:lnTo>
                  <a:lnTo>
                    <a:pt x="571073" y="2514088"/>
                  </a:lnTo>
                  <a:lnTo>
                    <a:pt x="570312" y="2515515"/>
                  </a:lnTo>
                  <a:lnTo>
                    <a:pt x="569551" y="2515515"/>
                  </a:lnTo>
                  <a:lnTo>
                    <a:pt x="568315" y="2517133"/>
                  </a:lnTo>
                  <a:lnTo>
                    <a:pt x="566793" y="2517514"/>
                  </a:lnTo>
                  <a:lnTo>
                    <a:pt x="566032" y="2518179"/>
                  </a:lnTo>
                  <a:lnTo>
                    <a:pt x="565747" y="2519131"/>
                  </a:lnTo>
                  <a:lnTo>
                    <a:pt x="564701" y="2519797"/>
                  </a:lnTo>
                  <a:lnTo>
                    <a:pt x="564701" y="2520463"/>
                  </a:lnTo>
                  <a:lnTo>
                    <a:pt x="563370" y="2520749"/>
                  </a:lnTo>
                  <a:lnTo>
                    <a:pt x="562514" y="2521605"/>
                  </a:lnTo>
                  <a:lnTo>
                    <a:pt x="559661" y="2521225"/>
                  </a:lnTo>
                  <a:lnTo>
                    <a:pt x="558805" y="2520273"/>
                  </a:lnTo>
                  <a:lnTo>
                    <a:pt x="559090" y="2518465"/>
                  </a:lnTo>
                  <a:lnTo>
                    <a:pt x="562228" y="2517799"/>
                  </a:lnTo>
                  <a:lnTo>
                    <a:pt x="563084" y="2517133"/>
                  </a:lnTo>
                  <a:lnTo>
                    <a:pt x="563370" y="2514183"/>
                  </a:lnTo>
                  <a:lnTo>
                    <a:pt x="564701" y="2513802"/>
                  </a:lnTo>
                  <a:lnTo>
                    <a:pt x="565747" y="2512660"/>
                  </a:lnTo>
                  <a:lnTo>
                    <a:pt x="567269" y="2512470"/>
                  </a:lnTo>
                  <a:lnTo>
                    <a:pt x="568315" y="2511614"/>
                  </a:lnTo>
                  <a:lnTo>
                    <a:pt x="567554" y="2507998"/>
                  </a:lnTo>
                  <a:lnTo>
                    <a:pt x="568885" y="2507141"/>
                  </a:lnTo>
                  <a:lnTo>
                    <a:pt x="571073" y="2507141"/>
                  </a:lnTo>
                  <a:lnTo>
                    <a:pt x="571073" y="2506475"/>
                  </a:lnTo>
                  <a:lnTo>
                    <a:pt x="571548" y="2506190"/>
                  </a:lnTo>
                  <a:lnTo>
                    <a:pt x="571263" y="2505523"/>
                  </a:lnTo>
                  <a:lnTo>
                    <a:pt x="570502" y="2505523"/>
                  </a:lnTo>
                  <a:lnTo>
                    <a:pt x="569741" y="2506380"/>
                  </a:lnTo>
                  <a:lnTo>
                    <a:pt x="567554" y="2506665"/>
                  </a:lnTo>
                  <a:lnTo>
                    <a:pt x="566793" y="2505714"/>
                  </a:lnTo>
                  <a:lnTo>
                    <a:pt x="566032" y="2505999"/>
                  </a:lnTo>
                  <a:lnTo>
                    <a:pt x="565747" y="2504572"/>
                  </a:lnTo>
                  <a:lnTo>
                    <a:pt x="566508" y="2503715"/>
                  </a:lnTo>
                  <a:lnTo>
                    <a:pt x="567934" y="2503715"/>
                  </a:lnTo>
                  <a:lnTo>
                    <a:pt x="568790" y="2502764"/>
                  </a:lnTo>
                  <a:lnTo>
                    <a:pt x="570978" y="2501907"/>
                  </a:lnTo>
                  <a:lnTo>
                    <a:pt x="571833" y="2500766"/>
                  </a:lnTo>
                  <a:lnTo>
                    <a:pt x="568981" y="2500099"/>
                  </a:lnTo>
                  <a:lnTo>
                    <a:pt x="568220" y="2500480"/>
                  </a:lnTo>
                  <a:lnTo>
                    <a:pt x="565367" y="2500290"/>
                  </a:lnTo>
                  <a:lnTo>
                    <a:pt x="565367" y="2499909"/>
                  </a:lnTo>
                  <a:lnTo>
                    <a:pt x="566888" y="2499528"/>
                  </a:lnTo>
                  <a:lnTo>
                    <a:pt x="567649" y="2498672"/>
                  </a:lnTo>
                  <a:lnTo>
                    <a:pt x="568981" y="2498672"/>
                  </a:lnTo>
                  <a:lnTo>
                    <a:pt x="569741" y="2497530"/>
                  </a:lnTo>
                  <a:lnTo>
                    <a:pt x="570597" y="2497530"/>
                  </a:lnTo>
                  <a:lnTo>
                    <a:pt x="571073" y="2496008"/>
                  </a:lnTo>
                  <a:lnTo>
                    <a:pt x="573735" y="2494200"/>
                  </a:lnTo>
                  <a:lnTo>
                    <a:pt x="572404" y="2493343"/>
                  </a:lnTo>
                  <a:lnTo>
                    <a:pt x="569266" y="2492962"/>
                  </a:lnTo>
                  <a:lnTo>
                    <a:pt x="569266" y="2491821"/>
                  </a:lnTo>
                  <a:lnTo>
                    <a:pt x="570597" y="2490393"/>
                  </a:lnTo>
                  <a:lnTo>
                    <a:pt x="570597" y="2488205"/>
                  </a:lnTo>
                  <a:lnTo>
                    <a:pt x="572119" y="2485635"/>
                  </a:lnTo>
                  <a:lnTo>
                    <a:pt x="572119" y="2484779"/>
                  </a:lnTo>
                  <a:lnTo>
                    <a:pt x="573640" y="2483923"/>
                  </a:lnTo>
                  <a:lnTo>
                    <a:pt x="575733" y="2481163"/>
                  </a:lnTo>
                  <a:lnTo>
                    <a:pt x="576493" y="2480877"/>
                  </a:lnTo>
                  <a:lnTo>
                    <a:pt x="576493" y="2479736"/>
                  </a:lnTo>
                  <a:lnTo>
                    <a:pt x="577349" y="2478308"/>
                  </a:lnTo>
                  <a:lnTo>
                    <a:pt x="578205" y="2477928"/>
                  </a:lnTo>
                  <a:lnTo>
                    <a:pt x="579251" y="2478213"/>
                  </a:lnTo>
                  <a:lnTo>
                    <a:pt x="581058" y="2475739"/>
                  </a:lnTo>
                  <a:lnTo>
                    <a:pt x="582580" y="2475453"/>
                  </a:lnTo>
                  <a:lnTo>
                    <a:pt x="583436" y="2474597"/>
                  </a:lnTo>
                  <a:lnTo>
                    <a:pt x="584196" y="2474882"/>
                  </a:lnTo>
                  <a:lnTo>
                    <a:pt x="586384" y="2473074"/>
                  </a:lnTo>
                  <a:lnTo>
                    <a:pt x="586098" y="2472408"/>
                  </a:lnTo>
                  <a:lnTo>
                    <a:pt x="584957" y="2472408"/>
                  </a:lnTo>
                  <a:lnTo>
                    <a:pt x="584957" y="2470220"/>
                  </a:lnTo>
                  <a:lnTo>
                    <a:pt x="585243" y="2469839"/>
                  </a:lnTo>
                  <a:lnTo>
                    <a:pt x="586289" y="2470124"/>
                  </a:lnTo>
                  <a:lnTo>
                    <a:pt x="587144" y="2469744"/>
                  </a:lnTo>
                  <a:lnTo>
                    <a:pt x="587430" y="2469078"/>
                  </a:lnTo>
                  <a:lnTo>
                    <a:pt x="588286" y="2468792"/>
                  </a:lnTo>
                  <a:lnTo>
                    <a:pt x="588761" y="2467841"/>
                  </a:lnTo>
                  <a:lnTo>
                    <a:pt x="589807" y="2468126"/>
                  </a:lnTo>
                  <a:lnTo>
                    <a:pt x="589807" y="2468983"/>
                  </a:lnTo>
                  <a:lnTo>
                    <a:pt x="590663" y="2469268"/>
                  </a:lnTo>
                  <a:lnTo>
                    <a:pt x="591139" y="2470124"/>
                  </a:lnTo>
                  <a:lnTo>
                    <a:pt x="593231" y="2470124"/>
                  </a:lnTo>
                  <a:lnTo>
                    <a:pt x="593992" y="2470505"/>
                  </a:lnTo>
                  <a:lnTo>
                    <a:pt x="594277" y="2471457"/>
                  </a:lnTo>
                  <a:lnTo>
                    <a:pt x="595133" y="2472313"/>
                  </a:lnTo>
                  <a:lnTo>
                    <a:pt x="597320" y="2471933"/>
                  </a:lnTo>
                  <a:lnTo>
                    <a:pt x="598842" y="2470791"/>
                  </a:lnTo>
                  <a:lnTo>
                    <a:pt x="599603" y="2468792"/>
                  </a:lnTo>
                  <a:lnTo>
                    <a:pt x="598747" y="2467936"/>
                  </a:lnTo>
                  <a:lnTo>
                    <a:pt x="599032" y="2466413"/>
                  </a:lnTo>
                  <a:lnTo>
                    <a:pt x="598271" y="2465557"/>
                  </a:lnTo>
                  <a:lnTo>
                    <a:pt x="599127" y="2464891"/>
                  </a:lnTo>
                  <a:lnTo>
                    <a:pt x="599412" y="2464034"/>
                  </a:lnTo>
                  <a:lnTo>
                    <a:pt x="597320" y="2464225"/>
                  </a:lnTo>
                  <a:lnTo>
                    <a:pt x="597320" y="2463368"/>
                  </a:lnTo>
                  <a:lnTo>
                    <a:pt x="597796" y="2463368"/>
                  </a:lnTo>
                  <a:lnTo>
                    <a:pt x="599603" y="2459562"/>
                  </a:lnTo>
                  <a:lnTo>
                    <a:pt x="600458" y="2459277"/>
                  </a:lnTo>
                  <a:lnTo>
                    <a:pt x="601790" y="2460133"/>
                  </a:lnTo>
                  <a:lnTo>
                    <a:pt x="602836" y="2459847"/>
                  </a:lnTo>
                  <a:lnTo>
                    <a:pt x="603121" y="2459467"/>
                  </a:lnTo>
                  <a:lnTo>
                    <a:pt x="602360" y="2458039"/>
                  </a:lnTo>
                  <a:lnTo>
                    <a:pt x="603406" y="2456898"/>
                  </a:lnTo>
                  <a:lnTo>
                    <a:pt x="604738" y="2456517"/>
                  </a:lnTo>
                  <a:lnTo>
                    <a:pt x="606545" y="2456898"/>
                  </a:lnTo>
                  <a:lnTo>
                    <a:pt x="607020" y="2456517"/>
                  </a:lnTo>
                  <a:lnTo>
                    <a:pt x="607020" y="2454994"/>
                  </a:lnTo>
                  <a:lnTo>
                    <a:pt x="608066" y="2454043"/>
                  </a:lnTo>
                  <a:lnTo>
                    <a:pt x="610254" y="2453376"/>
                  </a:lnTo>
                  <a:lnTo>
                    <a:pt x="610539" y="2452425"/>
                  </a:lnTo>
                  <a:lnTo>
                    <a:pt x="609493" y="2452044"/>
                  </a:lnTo>
                  <a:lnTo>
                    <a:pt x="609778" y="2450617"/>
                  </a:lnTo>
                  <a:lnTo>
                    <a:pt x="612441" y="2450617"/>
                  </a:lnTo>
                  <a:lnTo>
                    <a:pt x="612251" y="2450522"/>
                  </a:lnTo>
                  <a:lnTo>
                    <a:pt x="612251" y="2450522"/>
                  </a:lnTo>
                  <a:close/>
                  <a:moveTo>
                    <a:pt x="788280" y="2438437"/>
                  </a:moveTo>
                  <a:lnTo>
                    <a:pt x="788946" y="2439103"/>
                  </a:lnTo>
                  <a:lnTo>
                    <a:pt x="790467" y="2439388"/>
                  </a:lnTo>
                  <a:lnTo>
                    <a:pt x="791989" y="2442338"/>
                  </a:lnTo>
                  <a:lnTo>
                    <a:pt x="792845" y="2442719"/>
                  </a:lnTo>
                  <a:lnTo>
                    <a:pt x="793130" y="2444241"/>
                  </a:lnTo>
                  <a:lnTo>
                    <a:pt x="793986" y="2445193"/>
                  </a:lnTo>
                  <a:lnTo>
                    <a:pt x="795032" y="2447762"/>
                  </a:lnTo>
                  <a:lnTo>
                    <a:pt x="794557" y="2448904"/>
                  </a:lnTo>
                  <a:lnTo>
                    <a:pt x="794842" y="2452330"/>
                  </a:lnTo>
                  <a:lnTo>
                    <a:pt x="796649" y="2452996"/>
                  </a:lnTo>
                  <a:lnTo>
                    <a:pt x="796363" y="2456422"/>
                  </a:lnTo>
                  <a:lnTo>
                    <a:pt x="794176" y="2457278"/>
                  </a:lnTo>
                  <a:lnTo>
                    <a:pt x="794176" y="2458801"/>
                  </a:lnTo>
                  <a:lnTo>
                    <a:pt x="794842" y="2459181"/>
                  </a:lnTo>
                  <a:lnTo>
                    <a:pt x="796173" y="2462131"/>
                  </a:lnTo>
                  <a:lnTo>
                    <a:pt x="796934" y="2462797"/>
                  </a:lnTo>
                  <a:lnTo>
                    <a:pt x="796173" y="2467175"/>
                  </a:lnTo>
                  <a:lnTo>
                    <a:pt x="795317" y="2468697"/>
                  </a:lnTo>
                  <a:lnTo>
                    <a:pt x="793986" y="2468697"/>
                  </a:lnTo>
                  <a:lnTo>
                    <a:pt x="793130" y="2469363"/>
                  </a:lnTo>
                  <a:lnTo>
                    <a:pt x="792845" y="2473170"/>
                  </a:lnTo>
                  <a:lnTo>
                    <a:pt x="791323" y="2474597"/>
                  </a:lnTo>
                  <a:lnTo>
                    <a:pt x="790848" y="2475549"/>
                  </a:lnTo>
                  <a:lnTo>
                    <a:pt x="790087" y="2475739"/>
                  </a:lnTo>
                  <a:lnTo>
                    <a:pt x="789231" y="2477261"/>
                  </a:lnTo>
                  <a:lnTo>
                    <a:pt x="788375" y="2477642"/>
                  </a:lnTo>
                  <a:lnTo>
                    <a:pt x="787519" y="2481258"/>
                  </a:lnTo>
                  <a:lnTo>
                    <a:pt x="785712" y="2483447"/>
                  </a:lnTo>
                  <a:lnTo>
                    <a:pt x="783905" y="2487539"/>
                  </a:lnTo>
                  <a:lnTo>
                    <a:pt x="782384" y="2488490"/>
                  </a:lnTo>
                  <a:lnTo>
                    <a:pt x="781623" y="2491059"/>
                  </a:lnTo>
                  <a:lnTo>
                    <a:pt x="779436" y="2493058"/>
                  </a:lnTo>
                  <a:lnTo>
                    <a:pt x="778390" y="2496483"/>
                  </a:lnTo>
                  <a:lnTo>
                    <a:pt x="775917" y="2499909"/>
                  </a:lnTo>
                  <a:lnTo>
                    <a:pt x="773254" y="2505333"/>
                  </a:lnTo>
                  <a:lnTo>
                    <a:pt x="772969" y="2507141"/>
                  </a:lnTo>
                  <a:lnTo>
                    <a:pt x="770877" y="2509710"/>
                  </a:lnTo>
                  <a:lnTo>
                    <a:pt x="770401" y="2511233"/>
                  </a:lnTo>
                  <a:lnTo>
                    <a:pt x="769640" y="2511614"/>
                  </a:lnTo>
                  <a:lnTo>
                    <a:pt x="769640" y="2513136"/>
                  </a:lnTo>
                  <a:lnTo>
                    <a:pt x="768785" y="2515325"/>
                  </a:lnTo>
                  <a:lnTo>
                    <a:pt x="769260" y="2516181"/>
                  </a:lnTo>
                  <a:lnTo>
                    <a:pt x="768975" y="2518655"/>
                  </a:lnTo>
                  <a:lnTo>
                    <a:pt x="767453" y="2520178"/>
                  </a:lnTo>
                  <a:lnTo>
                    <a:pt x="766122" y="2520463"/>
                  </a:lnTo>
                  <a:lnTo>
                    <a:pt x="766122" y="2523413"/>
                  </a:lnTo>
                  <a:lnTo>
                    <a:pt x="763649" y="2524936"/>
                  </a:lnTo>
                  <a:lnTo>
                    <a:pt x="764505" y="2526363"/>
                  </a:lnTo>
                  <a:lnTo>
                    <a:pt x="763649" y="2527886"/>
                  </a:lnTo>
                  <a:lnTo>
                    <a:pt x="763935" y="2528837"/>
                  </a:lnTo>
                  <a:lnTo>
                    <a:pt x="761747" y="2531407"/>
                  </a:lnTo>
                  <a:lnTo>
                    <a:pt x="760986" y="2533786"/>
                  </a:lnTo>
                  <a:lnTo>
                    <a:pt x="760131" y="2534452"/>
                  </a:lnTo>
                  <a:lnTo>
                    <a:pt x="759845" y="2535308"/>
                  </a:lnTo>
                  <a:lnTo>
                    <a:pt x="758989" y="2535689"/>
                  </a:lnTo>
                  <a:lnTo>
                    <a:pt x="758514" y="2535689"/>
                  </a:lnTo>
                  <a:lnTo>
                    <a:pt x="758229" y="2535023"/>
                  </a:lnTo>
                  <a:lnTo>
                    <a:pt x="757182" y="2535023"/>
                  </a:lnTo>
                  <a:lnTo>
                    <a:pt x="756422" y="2535879"/>
                  </a:lnTo>
                  <a:lnTo>
                    <a:pt x="754615" y="2535498"/>
                  </a:lnTo>
                  <a:lnTo>
                    <a:pt x="753949" y="2536450"/>
                  </a:lnTo>
                  <a:lnTo>
                    <a:pt x="753949" y="2538639"/>
                  </a:lnTo>
                  <a:lnTo>
                    <a:pt x="752903" y="2540066"/>
                  </a:lnTo>
                  <a:lnTo>
                    <a:pt x="752618" y="2542635"/>
                  </a:lnTo>
                  <a:lnTo>
                    <a:pt x="751572" y="2543777"/>
                  </a:lnTo>
                  <a:lnTo>
                    <a:pt x="751286" y="2544729"/>
                  </a:lnTo>
                  <a:lnTo>
                    <a:pt x="750525" y="2545014"/>
                  </a:lnTo>
                  <a:lnTo>
                    <a:pt x="749479" y="2546441"/>
                  </a:lnTo>
                  <a:lnTo>
                    <a:pt x="749004" y="2549011"/>
                  </a:lnTo>
                  <a:lnTo>
                    <a:pt x="748148" y="2549963"/>
                  </a:lnTo>
                  <a:lnTo>
                    <a:pt x="747863" y="2554054"/>
                  </a:lnTo>
                  <a:lnTo>
                    <a:pt x="747197" y="2556243"/>
                  </a:lnTo>
                  <a:lnTo>
                    <a:pt x="746721" y="2557194"/>
                  </a:lnTo>
                  <a:lnTo>
                    <a:pt x="746246" y="2557194"/>
                  </a:lnTo>
                  <a:lnTo>
                    <a:pt x="745770" y="2559002"/>
                  </a:lnTo>
                  <a:lnTo>
                    <a:pt x="745295" y="2559002"/>
                  </a:lnTo>
                  <a:lnTo>
                    <a:pt x="744249" y="2562619"/>
                  </a:lnTo>
                  <a:lnTo>
                    <a:pt x="742157" y="2566235"/>
                  </a:lnTo>
                  <a:lnTo>
                    <a:pt x="741111" y="2566520"/>
                  </a:lnTo>
                  <a:lnTo>
                    <a:pt x="741396" y="2567186"/>
                  </a:lnTo>
                  <a:lnTo>
                    <a:pt x="739589" y="2568709"/>
                  </a:lnTo>
                  <a:lnTo>
                    <a:pt x="738733" y="2568328"/>
                  </a:lnTo>
                  <a:lnTo>
                    <a:pt x="737877" y="2566139"/>
                  </a:lnTo>
                  <a:lnTo>
                    <a:pt x="736831" y="2566139"/>
                  </a:lnTo>
                  <a:lnTo>
                    <a:pt x="736546" y="2566520"/>
                  </a:lnTo>
                  <a:lnTo>
                    <a:pt x="737021" y="2567947"/>
                  </a:lnTo>
                  <a:lnTo>
                    <a:pt x="737782" y="2568328"/>
                  </a:lnTo>
                  <a:lnTo>
                    <a:pt x="737782" y="2569185"/>
                  </a:lnTo>
                  <a:lnTo>
                    <a:pt x="737307" y="2569565"/>
                  </a:lnTo>
                  <a:lnTo>
                    <a:pt x="737307" y="2571373"/>
                  </a:lnTo>
                  <a:lnTo>
                    <a:pt x="735785" y="2578700"/>
                  </a:lnTo>
                  <a:lnTo>
                    <a:pt x="733598" y="2583268"/>
                  </a:lnTo>
                  <a:lnTo>
                    <a:pt x="732837" y="2583649"/>
                  </a:lnTo>
                  <a:lnTo>
                    <a:pt x="731030" y="2586884"/>
                  </a:lnTo>
                  <a:lnTo>
                    <a:pt x="731315" y="2587836"/>
                  </a:lnTo>
                  <a:lnTo>
                    <a:pt x="730840" y="2589358"/>
                  </a:lnTo>
                  <a:lnTo>
                    <a:pt x="732932" y="2588216"/>
                  </a:lnTo>
                  <a:lnTo>
                    <a:pt x="733408" y="2588216"/>
                  </a:lnTo>
                  <a:lnTo>
                    <a:pt x="733408" y="2588882"/>
                  </a:lnTo>
                  <a:lnTo>
                    <a:pt x="732076" y="2590881"/>
                  </a:lnTo>
                  <a:lnTo>
                    <a:pt x="731410" y="2593260"/>
                  </a:lnTo>
                  <a:lnTo>
                    <a:pt x="730745" y="2593260"/>
                  </a:lnTo>
                  <a:lnTo>
                    <a:pt x="731220" y="2594401"/>
                  </a:lnTo>
                  <a:lnTo>
                    <a:pt x="730364" y="2596971"/>
                  </a:lnTo>
                  <a:lnTo>
                    <a:pt x="728558" y="2599921"/>
                  </a:lnTo>
                  <a:lnTo>
                    <a:pt x="727036" y="2601348"/>
                  </a:lnTo>
                  <a:lnTo>
                    <a:pt x="726180" y="2604108"/>
                  </a:lnTo>
                  <a:lnTo>
                    <a:pt x="724373" y="2604774"/>
                  </a:lnTo>
                  <a:lnTo>
                    <a:pt x="724088" y="2608390"/>
                  </a:lnTo>
                  <a:lnTo>
                    <a:pt x="723422" y="2608770"/>
                  </a:lnTo>
                  <a:lnTo>
                    <a:pt x="722947" y="2609912"/>
                  </a:lnTo>
                  <a:lnTo>
                    <a:pt x="722471" y="2609912"/>
                  </a:lnTo>
                  <a:lnTo>
                    <a:pt x="721805" y="2612101"/>
                  </a:lnTo>
                  <a:lnTo>
                    <a:pt x="720950" y="2613052"/>
                  </a:lnTo>
                  <a:lnTo>
                    <a:pt x="721425" y="2614480"/>
                  </a:lnTo>
                  <a:lnTo>
                    <a:pt x="720950" y="2615622"/>
                  </a:lnTo>
                  <a:lnTo>
                    <a:pt x="721710" y="2616003"/>
                  </a:lnTo>
                  <a:lnTo>
                    <a:pt x="721710" y="2617430"/>
                  </a:lnTo>
                  <a:lnTo>
                    <a:pt x="720950" y="2619238"/>
                  </a:lnTo>
                  <a:lnTo>
                    <a:pt x="720474" y="2619428"/>
                  </a:lnTo>
                  <a:lnTo>
                    <a:pt x="720759" y="2620570"/>
                  </a:lnTo>
                  <a:lnTo>
                    <a:pt x="719999" y="2621522"/>
                  </a:lnTo>
                  <a:lnTo>
                    <a:pt x="721045" y="2622473"/>
                  </a:lnTo>
                  <a:lnTo>
                    <a:pt x="721330" y="2623615"/>
                  </a:lnTo>
                  <a:lnTo>
                    <a:pt x="722186" y="2623330"/>
                  </a:lnTo>
                  <a:lnTo>
                    <a:pt x="722471" y="2623710"/>
                  </a:lnTo>
                  <a:lnTo>
                    <a:pt x="716860" y="2631608"/>
                  </a:lnTo>
                  <a:lnTo>
                    <a:pt x="716385" y="2631608"/>
                  </a:lnTo>
                  <a:lnTo>
                    <a:pt x="716385" y="2630752"/>
                  </a:lnTo>
                  <a:lnTo>
                    <a:pt x="718477" y="2626660"/>
                  </a:lnTo>
                  <a:lnTo>
                    <a:pt x="718192" y="2622568"/>
                  </a:lnTo>
                  <a:lnTo>
                    <a:pt x="716670" y="2621712"/>
                  </a:lnTo>
                  <a:lnTo>
                    <a:pt x="715339" y="2621712"/>
                  </a:lnTo>
                  <a:lnTo>
                    <a:pt x="714007" y="2622568"/>
                  </a:lnTo>
                  <a:lnTo>
                    <a:pt x="713722" y="2623425"/>
                  </a:lnTo>
                  <a:lnTo>
                    <a:pt x="712391" y="2623710"/>
                  </a:lnTo>
                  <a:lnTo>
                    <a:pt x="712866" y="2624376"/>
                  </a:lnTo>
                  <a:lnTo>
                    <a:pt x="712200" y="2624662"/>
                  </a:lnTo>
                  <a:lnTo>
                    <a:pt x="711915" y="2625328"/>
                  </a:lnTo>
                  <a:lnTo>
                    <a:pt x="711915" y="2626470"/>
                  </a:lnTo>
                  <a:lnTo>
                    <a:pt x="711059" y="2627992"/>
                  </a:lnTo>
                  <a:lnTo>
                    <a:pt x="711059" y="2629800"/>
                  </a:lnTo>
                  <a:lnTo>
                    <a:pt x="712581" y="2632179"/>
                  </a:lnTo>
                  <a:lnTo>
                    <a:pt x="713342" y="2632465"/>
                  </a:lnTo>
                  <a:lnTo>
                    <a:pt x="713056" y="2635034"/>
                  </a:lnTo>
                  <a:lnTo>
                    <a:pt x="712200" y="2635415"/>
                  </a:lnTo>
                  <a:lnTo>
                    <a:pt x="711915" y="2636366"/>
                  </a:lnTo>
                  <a:lnTo>
                    <a:pt x="714007" y="2635700"/>
                  </a:lnTo>
                  <a:lnTo>
                    <a:pt x="713532" y="2637223"/>
                  </a:lnTo>
                  <a:lnTo>
                    <a:pt x="712200" y="2638174"/>
                  </a:lnTo>
                  <a:lnTo>
                    <a:pt x="712676" y="2638555"/>
                  </a:lnTo>
                  <a:lnTo>
                    <a:pt x="712391" y="2639412"/>
                  </a:lnTo>
                  <a:lnTo>
                    <a:pt x="711345" y="2639126"/>
                  </a:lnTo>
                  <a:lnTo>
                    <a:pt x="710298" y="2640839"/>
                  </a:lnTo>
                  <a:lnTo>
                    <a:pt x="709823" y="2640173"/>
                  </a:lnTo>
                  <a:lnTo>
                    <a:pt x="710298" y="2639221"/>
                  </a:lnTo>
                  <a:lnTo>
                    <a:pt x="709538" y="2639221"/>
                  </a:lnTo>
                  <a:lnTo>
                    <a:pt x="709252" y="2640173"/>
                  </a:lnTo>
                  <a:lnTo>
                    <a:pt x="708587" y="2639506"/>
                  </a:lnTo>
                  <a:lnTo>
                    <a:pt x="708301" y="2637318"/>
                  </a:lnTo>
                  <a:lnTo>
                    <a:pt x="706970" y="2637318"/>
                  </a:lnTo>
                  <a:lnTo>
                    <a:pt x="706970" y="2636937"/>
                  </a:lnTo>
                  <a:lnTo>
                    <a:pt x="705924" y="2636557"/>
                  </a:lnTo>
                  <a:lnTo>
                    <a:pt x="702120" y="2636557"/>
                  </a:lnTo>
                  <a:lnTo>
                    <a:pt x="701074" y="2637699"/>
                  </a:lnTo>
                  <a:lnTo>
                    <a:pt x="698601" y="2638079"/>
                  </a:lnTo>
                  <a:lnTo>
                    <a:pt x="696509" y="2640078"/>
                  </a:lnTo>
                  <a:lnTo>
                    <a:pt x="695653" y="2645026"/>
                  </a:lnTo>
                  <a:lnTo>
                    <a:pt x="694131" y="2648451"/>
                  </a:lnTo>
                  <a:lnTo>
                    <a:pt x="694131" y="2651021"/>
                  </a:lnTo>
                  <a:lnTo>
                    <a:pt x="693085" y="2652163"/>
                  </a:lnTo>
                  <a:lnTo>
                    <a:pt x="693751" y="2653305"/>
                  </a:lnTo>
                  <a:lnTo>
                    <a:pt x="690898" y="2662820"/>
                  </a:lnTo>
                  <a:lnTo>
                    <a:pt x="691374" y="2664248"/>
                  </a:lnTo>
                  <a:lnTo>
                    <a:pt x="693180" y="2664628"/>
                  </a:lnTo>
                  <a:lnTo>
                    <a:pt x="692705" y="2665009"/>
                  </a:lnTo>
                  <a:lnTo>
                    <a:pt x="692990" y="2665866"/>
                  </a:lnTo>
                  <a:lnTo>
                    <a:pt x="694322" y="2665675"/>
                  </a:lnTo>
                  <a:lnTo>
                    <a:pt x="694607" y="2666532"/>
                  </a:lnTo>
                  <a:lnTo>
                    <a:pt x="694131" y="2667674"/>
                  </a:lnTo>
                  <a:lnTo>
                    <a:pt x="694797" y="2667674"/>
                  </a:lnTo>
                  <a:lnTo>
                    <a:pt x="694512" y="2669386"/>
                  </a:lnTo>
                  <a:lnTo>
                    <a:pt x="695368" y="2669577"/>
                  </a:lnTo>
                  <a:lnTo>
                    <a:pt x="695368" y="2669957"/>
                  </a:lnTo>
                  <a:lnTo>
                    <a:pt x="694512" y="2671956"/>
                  </a:lnTo>
                  <a:lnTo>
                    <a:pt x="693466" y="2671956"/>
                  </a:lnTo>
                  <a:lnTo>
                    <a:pt x="692800" y="2673764"/>
                  </a:lnTo>
                  <a:lnTo>
                    <a:pt x="690137" y="2676619"/>
                  </a:lnTo>
                  <a:lnTo>
                    <a:pt x="690423" y="2677570"/>
                  </a:lnTo>
                  <a:lnTo>
                    <a:pt x="691469" y="2677856"/>
                  </a:lnTo>
                  <a:lnTo>
                    <a:pt x="691469" y="2678236"/>
                  </a:lnTo>
                  <a:lnTo>
                    <a:pt x="689947" y="2681662"/>
                  </a:lnTo>
                  <a:lnTo>
                    <a:pt x="689186" y="2681947"/>
                  </a:lnTo>
                  <a:lnTo>
                    <a:pt x="688330" y="2683470"/>
                  </a:lnTo>
                  <a:lnTo>
                    <a:pt x="687855" y="2685658"/>
                  </a:lnTo>
                  <a:lnTo>
                    <a:pt x="688616" y="2686515"/>
                  </a:lnTo>
                  <a:lnTo>
                    <a:pt x="688616" y="2687657"/>
                  </a:lnTo>
                  <a:lnTo>
                    <a:pt x="687760" y="2688037"/>
                  </a:lnTo>
                  <a:lnTo>
                    <a:pt x="687475" y="2690226"/>
                  </a:lnTo>
                  <a:lnTo>
                    <a:pt x="686428" y="2691749"/>
                  </a:lnTo>
                  <a:lnTo>
                    <a:pt x="686143" y="2693557"/>
                  </a:lnTo>
                  <a:lnTo>
                    <a:pt x="683956" y="2693937"/>
                  </a:lnTo>
                  <a:lnTo>
                    <a:pt x="681103" y="2693557"/>
                  </a:lnTo>
                  <a:lnTo>
                    <a:pt x="680342" y="2693937"/>
                  </a:lnTo>
                  <a:lnTo>
                    <a:pt x="679867" y="2692795"/>
                  </a:lnTo>
                  <a:lnTo>
                    <a:pt x="679011" y="2692795"/>
                  </a:lnTo>
                  <a:lnTo>
                    <a:pt x="679296" y="2691273"/>
                  </a:lnTo>
                  <a:lnTo>
                    <a:pt x="675872" y="2691653"/>
                  </a:lnTo>
                  <a:lnTo>
                    <a:pt x="675016" y="2693081"/>
                  </a:lnTo>
                  <a:lnTo>
                    <a:pt x="674541" y="2692415"/>
                  </a:lnTo>
                  <a:lnTo>
                    <a:pt x="671688" y="2692034"/>
                  </a:lnTo>
                  <a:lnTo>
                    <a:pt x="671688" y="2691653"/>
                  </a:lnTo>
                  <a:lnTo>
                    <a:pt x="670927" y="2691653"/>
                  </a:lnTo>
                  <a:lnTo>
                    <a:pt x="670452" y="2690512"/>
                  </a:lnTo>
                  <a:lnTo>
                    <a:pt x="668645" y="2690512"/>
                  </a:lnTo>
                  <a:lnTo>
                    <a:pt x="665982" y="2689655"/>
                  </a:lnTo>
                  <a:lnTo>
                    <a:pt x="663129" y="2690512"/>
                  </a:lnTo>
                  <a:lnTo>
                    <a:pt x="662273" y="2691368"/>
                  </a:lnTo>
                  <a:lnTo>
                    <a:pt x="660752" y="2691653"/>
                  </a:lnTo>
                  <a:lnTo>
                    <a:pt x="659991" y="2692320"/>
                  </a:lnTo>
                  <a:lnTo>
                    <a:pt x="658659" y="2691463"/>
                  </a:lnTo>
                  <a:lnTo>
                    <a:pt x="657138" y="2691463"/>
                  </a:lnTo>
                  <a:lnTo>
                    <a:pt x="657138" y="2689941"/>
                  </a:lnTo>
                  <a:lnTo>
                    <a:pt x="656377" y="2688513"/>
                  </a:lnTo>
                  <a:lnTo>
                    <a:pt x="654570" y="2687372"/>
                  </a:lnTo>
                  <a:lnTo>
                    <a:pt x="650956" y="2686420"/>
                  </a:lnTo>
                  <a:lnTo>
                    <a:pt x="648103" y="2686134"/>
                  </a:lnTo>
                  <a:lnTo>
                    <a:pt x="645250" y="2684326"/>
                  </a:lnTo>
                  <a:lnTo>
                    <a:pt x="644965" y="2682804"/>
                  </a:lnTo>
                  <a:lnTo>
                    <a:pt x="643919" y="2682138"/>
                  </a:lnTo>
                  <a:lnTo>
                    <a:pt x="643919" y="2681281"/>
                  </a:lnTo>
                  <a:lnTo>
                    <a:pt x="643063" y="2680615"/>
                  </a:lnTo>
                  <a:lnTo>
                    <a:pt x="642017" y="2678807"/>
                  </a:lnTo>
                  <a:lnTo>
                    <a:pt x="642017" y="2677856"/>
                  </a:lnTo>
                  <a:lnTo>
                    <a:pt x="639544" y="2675667"/>
                  </a:lnTo>
                  <a:lnTo>
                    <a:pt x="639259" y="2673859"/>
                  </a:lnTo>
                  <a:lnTo>
                    <a:pt x="638213" y="2673002"/>
                  </a:lnTo>
                  <a:lnTo>
                    <a:pt x="638213" y="2672336"/>
                  </a:lnTo>
                  <a:lnTo>
                    <a:pt x="638688" y="2672051"/>
                  </a:lnTo>
                  <a:lnTo>
                    <a:pt x="638688" y="2670528"/>
                  </a:lnTo>
                  <a:lnTo>
                    <a:pt x="638213" y="2670243"/>
                  </a:lnTo>
                  <a:lnTo>
                    <a:pt x="637928" y="2668054"/>
                  </a:lnTo>
                  <a:lnTo>
                    <a:pt x="636121" y="2665866"/>
                  </a:lnTo>
                  <a:lnTo>
                    <a:pt x="636406" y="2664724"/>
                  </a:lnTo>
                  <a:lnTo>
                    <a:pt x="635931" y="2664438"/>
                  </a:lnTo>
                  <a:lnTo>
                    <a:pt x="635931" y="2662916"/>
                  </a:lnTo>
                  <a:lnTo>
                    <a:pt x="636406" y="2659300"/>
                  </a:lnTo>
                  <a:lnTo>
                    <a:pt x="635931" y="2658443"/>
                  </a:lnTo>
                  <a:lnTo>
                    <a:pt x="636216" y="2657777"/>
                  </a:lnTo>
                  <a:lnTo>
                    <a:pt x="635360" y="2657111"/>
                  </a:lnTo>
                  <a:lnTo>
                    <a:pt x="635645" y="2656445"/>
                  </a:lnTo>
                  <a:lnTo>
                    <a:pt x="634884" y="2655493"/>
                  </a:lnTo>
                  <a:lnTo>
                    <a:pt x="634599" y="2653114"/>
                  </a:lnTo>
                  <a:lnTo>
                    <a:pt x="635075" y="2652829"/>
                  </a:lnTo>
                  <a:lnTo>
                    <a:pt x="635075" y="2651306"/>
                  </a:lnTo>
                  <a:lnTo>
                    <a:pt x="635550" y="2650450"/>
                  </a:lnTo>
                  <a:lnTo>
                    <a:pt x="635265" y="2649594"/>
                  </a:lnTo>
                  <a:lnTo>
                    <a:pt x="636026" y="2647595"/>
                  </a:lnTo>
                  <a:lnTo>
                    <a:pt x="636501" y="2641981"/>
                  </a:lnTo>
                  <a:lnTo>
                    <a:pt x="636216" y="2641315"/>
                  </a:lnTo>
                  <a:lnTo>
                    <a:pt x="634029" y="2639887"/>
                  </a:lnTo>
                  <a:lnTo>
                    <a:pt x="633743" y="2638460"/>
                  </a:lnTo>
                  <a:lnTo>
                    <a:pt x="632887" y="2637604"/>
                  </a:lnTo>
                  <a:lnTo>
                    <a:pt x="632887" y="2636652"/>
                  </a:lnTo>
                  <a:lnTo>
                    <a:pt x="632412" y="2636366"/>
                  </a:lnTo>
                  <a:lnTo>
                    <a:pt x="633268" y="2634558"/>
                  </a:lnTo>
                  <a:lnTo>
                    <a:pt x="633743" y="2631989"/>
                  </a:lnTo>
                  <a:lnTo>
                    <a:pt x="634504" y="2631323"/>
                  </a:lnTo>
                  <a:lnTo>
                    <a:pt x="634029" y="2628563"/>
                  </a:lnTo>
                  <a:lnTo>
                    <a:pt x="633553" y="2628183"/>
                  </a:lnTo>
                  <a:lnTo>
                    <a:pt x="633553" y="2627231"/>
                  </a:lnTo>
                  <a:lnTo>
                    <a:pt x="634314" y="2626565"/>
                  </a:lnTo>
                  <a:lnTo>
                    <a:pt x="634029" y="2621997"/>
                  </a:lnTo>
                  <a:lnTo>
                    <a:pt x="634884" y="2620856"/>
                  </a:lnTo>
                  <a:lnTo>
                    <a:pt x="634884" y="2619999"/>
                  </a:lnTo>
                  <a:lnTo>
                    <a:pt x="635740" y="2619143"/>
                  </a:lnTo>
                  <a:lnTo>
                    <a:pt x="636216" y="2616383"/>
                  </a:lnTo>
                  <a:lnTo>
                    <a:pt x="637547" y="2614575"/>
                  </a:lnTo>
                  <a:lnTo>
                    <a:pt x="638023" y="2614860"/>
                  </a:lnTo>
                  <a:lnTo>
                    <a:pt x="639069" y="2614195"/>
                  </a:lnTo>
                  <a:lnTo>
                    <a:pt x="641541" y="2611816"/>
                  </a:lnTo>
                  <a:lnTo>
                    <a:pt x="641541" y="2610293"/>
                  </a:lnTo>
                  <a:lnTo>
                    <a:pt x="642207" y="2609912"/>
                  </a:lnTo>
                  <a:lnTo>
                    <a:pt x="642207" y="2608770"/>
                  </a:lnTo>
                  <a:lnTo>
                    <a:pt x="643253" y="2607819"/>
                  </a:lnTo>
                  <a:lnTo>
                    <a:pt x="643253" y="2605821"/>
                  </a:lnTo>
                  <a:lnTo>
                    <a:pt x="644775" y="2603822"/>
                  </a:lnTo>
                  <a:lnTo>
                    <a:pt x="644775" y="2601634"/>
                  </a:lnTo>
                  <a:lnTo>
                    <a:pt x="645631" y="2600206"/>
                  </a:lnTo>
                  <a:lnTo>
                    <a:pt x="645631" y="2599350"/>
                  </a:lnTo>
                  <a:lnTo>
                    <a:pt x="646487" y="2598969"/>
                  </a:lnTo>
                  <a:lnTo>
                    <a:pt x="647343" y="2597827"/>
                  </a:lnTo>
                  <a:lnTo>
                    <a:pt x="648198" y="2597542"/>
                  </a:lnTo>
                  <a:lnTo>
                    <a:pt x="648959" y="2594782"/>
                  </a:lnTo>
                  <a:lnTo>
                    <a:pt x="652953" y="2589453"/>
                  </a:lnTo>
                  <a:lnTo>
                    <a:pt x="653714" y="2587265"/>
                  </a:lnTo>
                  <a:lnTo>
                    <a:pt x="655046" y="2586884"/>
                  </a:lnTo>
                  <a:lnTo>
                    <a:pt x="655901" y="2585933"/>
                  </a:lnTo>
                  <a:lnTo>
                    <a:pt x="657423" y="2585933"/>
                  </a:lnTo>
                  <a:lnTo>
                    <a:pt x="658469" y="2585076"/>
                  </a:lnTo>
                  <a:lnTo>
                    <a:pt x="659325" y="2583078"/>
                  </a:lnTo>
                  <a:lnTo>
                    <a:pt x="660371" y="2581936"/>
                  </a:lnTo>
                  <a:lnTo>
                    <a:pt x="661417" y="2581650"/>
                  </a:lnTo>
                  <a:lnTo>
                    <a:pt x="662463" y="2582316"/>
                  </a:lnTo>
                  <a:lnTo>
                    <a:pt x="662463" y="2582697"/>
                  </a:lnTo>
                  <a:lnTo>
                    <a:pt x="664270" y="2582411"/>
                  </a:lnTo>
                  <a:lnTo>
                    <a:pt x="665126" y="2581270"/>
                  </a:lnTo>
                  <a:lnTo>
                    <a:pt x="666648" y="2581936"/>
                  </a:lnTo>
                  <a:lnTo>
                    <a:pt x="666933" y="2580794"/>
                  </a:lnTo>
                  <a:lnTo>
                    <a:pt x="669025" y="2579652"/>
                  </a:lnTo>
                  <a:lnTo>
                    <a:pt x="669501" y="2578700"/>
                  </a:lnTo>
                  <a:lnTo>
                    <a:pt x="670357" y="2578415"/>
                  </a:lnTo>
                  <a:lnTo>
                    <a:pt x="670357" y="2578034"/>
                  </a:lnTo>
                  <a:lnTo>
                    <a:pt x="671403" y="2578320"/>
                  </a:lnTo>
                  <a:lnTo>
                    <a:pt x="671688" y="2580128"/>
                  </a:lnTo>
                  <a:lnTo>
                    <a:pt x="674351" y="2580128"/>
                  </a:lnTo>
                  <a:lnTo>
                    <a:pt x="675397" y="2579176"/>
                  </a:lnTo>
                  <a:lnTo>
                    <a:pt x="676728" y="2578796"/>
                  </a:lnTo>
                  <a:lnTo>
                    <a:pt x="677014" y="2579747"/>
                  </a:lnTo>
                  <a:lnTo>
                    <a:pt x="678060" y="2580128"/>
                  </a:lnTo>
                  <a:lnTo>
                    <a:pt x="678345" y="2580794"/>
                  </a:lnTo>
                  <a:lnTo>
                    <a:pt x="679867" y="2580794"/>
                  </a:lnTo>
                  <a:lnTo>
                    <a:pt x="680913" y="2580128"/>
                  </a:lnTo>
                  <a:lnTo>
                    <a:pt x="681388" y="2579176"/>
                  </a:lnTo>
                  <a:lnTo>
                    <a:pt x="683480" y="2579176"/>
                  </a:lnTo>
                  <a:lnTo>
                    <a:pt x="686333" y="2577653"/>
                  </a:lnTo>
                  <a:lnTo>
                    <a:pt x="686333" y="2576226"/>
                  </a:lnTo>
                  <a:lnTo>
                    <a:pt x="686809" y="2575846"/>
                  </a:lnTo>
                  <a:lnTo>
                    <a:pt x="689472" y="2575846"/>
                  </a:lnTo>
                  <a:lnTo>
                    <a:pt x="691564" y="2576797"/>
                  </a:lnTo>
                  <a:lnTo>
                    <a:pt x="695368" y="2576512"/>
                  </a:lnTo>
                  <a:lnTo>
                    <a:pt x="696699" y="2575846"/>
                  </a:lnTo>
                  <a:lnTo>
                    <a:pt x="697555" y="2573847"/>
                  </a:lnTo>
                  <a:lnTo>
                    <a:pt x="698601" y="2573847"/>
                  </a:lnTo>
                  <a:lnTo>
                    <a:pt x="699077" y="2572991"/>
                  </a:lnTo>
                  <a:lnTo>
                    <a:pt x="700123" y="2572991"/>
                  </a:lnTo>
                  <a:lnTo>
                    <a:pt x="700408" y="2573372"/>
                  </a:lnTo>
                  <a:lnTo>
                    <a:pt x="701739" y="2572991"/>
                  </a:lnTo>
                  <a:lnTo>
                    <a:pt x="702025" y="2573942"/>
                  </a:lnTo>
                  <a:lnTo>
                    <a:pt x="703356" y="2573562"/>
                  </a:lnTo>
                  <a:lnTo>
                    <a:pt x="703071" y="2575084"/>
                  </a:lnTo>
                  <a:lnTo>
                    <a:pt x="703356" y="2575465"/>
                  </a:lnTo>
                  <a:lnTo>
                    <a:pt x="704212" y="2575465"/>
                  </a:lnTo>
                  <a:lnTo>
                    <a:pt x="705068" y="2574799"/>
                  </a:lnTo>
                  <a:lnTo>
                    <a:pt x="705353" y="2573657"/>
                  </a:lnTo>
                  <a:lnTo>
                    <a:pt x="706875" y="2572230"/>
                  </a:lnTo>
                  <a:lnTo>
                    <a:pt x="708682" y="2572896"/>
                  </a:lnTo>
                  <a:lnTo>
                    <a:pt x="709538" y="2571373"/>
                  </a:lnTo>
                  <a:lnTo>
                    <a:pt x="711630" y="2569946"/>
                  </a:lnTo>
                  <a:lnTo>
                    <a:pt x="712105" y="2568804"/>
                  </a:lnTo>
                  <a:lnTo>
                    <a:pt x="713912" y="2568804"/>
                  </a:lnTo>
                  <a:lnTo>
                    <a:pt x="714197" y="2567376"/>
                  </a:lnTo>
                  <a:lnTo>
                    <a:pt x="715529" y="2565568"/>
                  </a:lnTo>
                  <a:lnTo>
                    <a:pt x="716004" y="2563760"/>
                  </a:lnTo>
                  <a:lnTo>
                    <a:pt x="717050" y="2563475"/>
                  </a:lnTo>
                  <a:lnTo>
                    <a:pt x="717811" y="2562523"/>
                  </a:lnTo>
                  <a:lnTo>
                    <a:pt x="717526" y="2562143"/>
                  </a:lnTo>
                  <a:lnTo>
                    <a:pt x="716670" y="2562523"/>
                  </a:lnTo>
                  <a:lnTo>
                    <a:pt x="715814" y="2562238"/>
                  </a:lnTo>
                  <a:lnTo>
                    <a:pt x="717146" y="2558812"/>
                  </a:lnTo>
                  <a:lnTo>
                    <a:pt x="714293" y="2560620"/>
                  </a:lnTo>
                  <a:lnTo>
                    <a:pt x="714007" y="2559478"/>
                  </a:lnTo>
                  <a:lnTo>
                    <a:pt x="715339" y="2558051"/>
                  </a:lnTo>
                  <a:lnTo>
                    <a:pt x="714673" y="2557194"/>
                  </a:lnTo>
                  <a:lnTo>
                    <a:pt x="713912" y="2557194"/>
                  </a:lnTo>
                  <a:lnTo>
                    <a:pt x="712866" y="2559573"/>
                  </a:lnTo>
                  <a:lnTo>
                    <a:pt x="713627" y="2559859"/>
                  </a:lnTo>
                  <a:lnTo>
                    <a:pt x="714483" y="2561001"/>
                  </a:lnTo>
                  <a:lnTo>
                    <a:pt x="713627" y="2562523"/>
                  </a:lnTo>
                  <a:lnTo>
                    <a:pt x="711345" y="2561001"/>
                  </a:lnTo>
                  <a:lnTo>
                    <a:pt x="710679" y="2561001"/>
                  </a:lnTo>
                  <a:lnTo>
                    <a:pt x="709633" y="2563189"/>
                  </a:lnTo>
                  <a:lnTo>
                    <a:pt x="707826" y="2562809"/>
                  </a:lnTo>
                  <a:lnTo>
                    <a:pt x="707541" y="2563665"/>
                  </a:lnTo>
                  <a:lnTo>
                    <a:pt x="707065" y="2563665"/>
                  </a:lnTo>
                  <a:lnTo>
                    <a:pt x="706399" y="2562714"/>
                  </a:lnTo>
                  <a:lnTo>
                    <a:pt x="705068" y="2563094"/>
                  </a:lnTo>
                  <a:lnTo>
                    <a:pt x="705068" y="2563951"/>
                  </a:lnTo>
                  <a:lnTo>
                    <a:pt x="704402" y="2564712"/>
                  </a:lnTo>
                  <a:lnTo>
                    <a:pt x="704688" y="2565664"/>
                  </a:lnTo>
                  <a:lnTo>
                    <a:pt x="703166" y="2566806"/>
                  </a:lnTo>
                  <a:lnTo>
                    <a:pt x="703451" y="2567662"/>
                  </a:lnTo>
                  <a:lnTo>
                    <a:pt x="702976" y="2568043"/>
                  </a:lnTo>
                  <a:lnTo>
                    <a:pt x="703737" y="2568328"/>
                  </a:lnTo>
                  <a:lnTo>
                    <a:pt x="704592" y="2570136"/>
                  </a:lnTo>
                  <a:lnTo>
                    <a:pt x="703737" y="2570802"/>
                  </a:lnTo>
                  <a:lnTo>
                    <a:pt x="703261" y="2569280"/>
                  </a:lnTo>
                  <a:lnTo>
                    <a:pt x="702786" y="2569280"/>
                  </a:lnTo>
                  <a:lnTo>
                    <a:pt x="702120" y="2571849"/>
                  </a:lnTo>
                  <a:lnTo>
                    <a:pt x="700788" y="2571563"/>
                  </a:lnTo>
                  <a:lnTo>
                    <a:pt x="700313" y="2572515"/>
                  </a:lnTo>
                  <a:lnTo>
                    <a:pt x="699837" y="2572515"/>
                  </a:lnTo>
                  <a:lnTo>
                    <a:pt x="700123" y="2571088"/>
                  </a:lnTo>
                  <a:lnTo>
                    <a:pt x="699647" y="2570422"/>
                  </a:lnTo>
                  <a:lnTo>
                    <a:pt x="698791" y="2570422"/>
                  </a:lnTo>
                  <a:lnTo>
                    <a:pt x="698316" y="2571563"/>
                  </a:lnTo>
                  <a:lnTo>
                    <a:pt x="696984" y="2571183"/>
                  </a:lnTo>
                  <a:lnTo>
                    <a:pt x="696319" y="2572705"/>
                  </a:lnTo>
                  <a:lnTo>
                    <a:pt x="695463" y="2572420"/>
                  </a:lnTo>
                  <a:lnTo>
                    <a:pt x="695463" y="2570993"/>
                  </a:lnTo>
                  <a:lnTo>
                    <a:pt x="692610" y="2570612"/>
                  </a:lnTo>
                  <a:lnTo>
                    <a:pt x="692134" y="2571563"/>
                  </a:lnTo>
                  <a:lnTo>
                    <a:pt x="691374" y="2571563"/>
                  </a:lnTo>
                  <a:lnTo>
                    <a:pt x="691659" y="2569755"/>
                  </a:lnTo>
                  <a:lnTo>
                    <a:pt x="690803" y="2569946"/>
                  </a:lnTo>
                  <a:lnTo>
                    <a:pt x="687665" y="2568138"/>
                  </a:lnTo>
                  <a:lnTo>
                    <a:pt x="686619" y="2568423"/>
                  </a:lnTo>
                  <a:lnTo>
                    <a:pt x="685858" y="2569280"/>
                  </a:lnTo>
                  <a:lnTo>
                    <a:pt x="685002" y="2569375"/>
                  </a:lnTo>
                  <a:lnTo>
                    <a:pt x="685002" y="2570517"/>
                  </a:lnTo>
                  <a:lnTo>
                    <a:pt x="684146" y="2570517"/>
                  </a:lnTo>
                  <a:lnTo>
                    <a:pt x="682815" y="2568709"/>
                  </a:lnTo>
                  <a:lnTo>
                    <a:pt x="682529" y="2567186"/>
                  </a:lnTo>
                  <a:lnTo>
                    <a:pt x="681673" y="2565759"/>
                  </a:lnTo>
                  <a:lnTo>
                    <a:pt x="680818" y="2565759"/>
                  </a:lnTo>
                  <a:lnTo>
                    <a:pt x="679486" y="2566901"/>
                  </a:lnTo>
                  <a:lnTo>
                    <a:pt x="677299" y="2566235"/>
                  </a:lnTo>
                  <a:lnTo>
                    <a:pt x="675777" y="2565093"/>
                  </a:lnTo>
                  <a:lnTo>
                    <a:pt x="675016" y="2563570"/>
                  </a:lnTo>
                  <a:lnTo>
                    <a:pt x="674256" y="2563285"/>
                  </a:lnTo>
                  <a:lnTo>
                    <a:pt x="673970" y="2562619"/>
                  </a:lnTo>
                  <a:lnTo>
                    <a:pt x="672639" y="2562428"/>
                  </a:lnTo>
                  <a:lnTo>
                    <a:pt x="671878" y="2562809"/>
                  </a:lnTo>
                  <a:lnTo>
                    <a:pt x="672163" y="2563665"/>
                  </a:lnTo>
                  <a:lnTo>
                    <a:pt x="671688" y="2564807"/>
                  </a:lnTo>
                  <a:lnTo>
                    <a:pt x="670832" y="2564522"/>
                  </a:lnTo>
                  <a:lnTo>
                    <a:pt x="670071" y="2563570"/>
                  </a:lnTo>
                  <a:lnTo>
                    <a:pt x="669310" y="2564427"/>
                  </a:lnTo>
                  <a:lnTo>
                    <a:pt x="667979" y="2564141"/>
                  </a:lnTo>
                  <a:lnTo>
                    <a:pt x="667979" y="2563285"/>
                  </a:lnTo>
                  <a:lnTo>
                    <a:pt x="669310" y="2561857"/>
                  </a:lnTo>
                  <a:lnTo>
                    <a:pt x="670166" y="2559288"/>
                  </a:lnTo>
                  <a:lnTo>
                    <a:pt x="671213" y="2559002"/>
                  </a:lnTo>
                  <a:lnTo>
                    <a:pt x="671688" y="2557861"/>
                  </a:lnTo>
                  <a:lnTo>
                    <a:pt x="671213" y="2557004"/>
                  </a:lnTo>
                  <a:lnTo>
                    <a:pt x="669406" y="2556624"/>
                  </a:lnTo>
                  <a:lnTo>
                    <a:pt x="669881" y="2553388"/>
                  </a:lnTo>
                  <a:lnTo>
                    <a:pt x="670357" y="2552437"/>
                  </a:lnTo>
                  <a:lnTo>
                    <a:pt x="671213" y="2552437"/>
                  </a:lnTo>
                  <a:lnTo>
                    <a:pt x="671213" y="2551009"/>
                  </a:lnTo>
                  <a:lnTo>
                    <a:pt x="673400" y="2548250"/>
                  </a:lnTo>
                  <a:lnTo>
                    <a:pt x="673400" y="2546251"/>
                  </a:lnTo>
                  <a:lnTo>
                    <a:pt x="674256" y="2544443"/>
                  </a:lnTo>
                  <a:lnTo>
                    <a:pt x="676348" y="2543587"/>
                  </a:lnTo>
                  <a:lnTo>
                    <a:pt x="676348" y="2542826"/>
                  </a:lnTo>
                  <a:lnTo>
                    <a:pt x="676823" y="2541874"/>
                  </a:lnTo>
                  <a:lnTo>
                    <a:pt x="677584" y="2541589"/>
                  </a:lnTo>
                  <a:lnTo>
                    <a:pt x="677584" y="2540922"/>
                  </a:lnTo>
                  <a:lnTo>
                    <a:pt x="680057" y="2539400"/>
                  </a:lnTo>
                  <a:lnTo>
                    <a:pt x="680532" y="2538448"/>
                  </a:lnTo>
                  <a:lnTo>
                    <a:pt x="680532" y="2536450"/>
                  </a:lnTo>
                  <a:lnTo>
                    <a:pt x="681293" y="2536069"/>
                  </a:lnTo>
                  <a:lnTo>
                    <a:pt x="681578" y="2535213"/>
                  </a:lnTo>
                  <a:lnTo>
                    <a:pt x="682910" y="2534261"/>
                  </a:lnTo>
                  <a:lnTo>
                    <a:pt x="685002" y="2534261"/>
                  </a:lnTo>
                  <a:lnTo>
                    <a:pt x="685763" y="2533595"/>
                  </a:lnTo>
                  <a:lnTo>
                    <a:pt x="685763" y="2531407"/>
                  </a:lnTo>
                  <a:lnTo>
                    <a:pt x="685002" y="2531026"/>
                  </a:lnTo>
                  <a:lnTo>
                    <a:pt x="685002" y="2529218"/>
                  </a:lnTo>
                  <a:lnTo>
                    <a:pt x="685858" y="2528266"/>
                  </a:lnTo>
                  <a:lnTo>
                    <a:pt x="685858" y="2524460"/>
                  </a:lnTo>
                  <a:lnTo>
                    <a:pt x="688045" y="2522652"/>
                  </a:lnTo>
                  <a:lnTo>
                    <a:pt x="689852" y="2519036"/>
                  </a:lnTo>
                  <a:lnTo>
                    <a:pt x="690708" y="2518655"/>
                  </a:lnTo>
                  <a:lnTo>
                    <a:pt x="692039" y="2517133"/>
                  </a:lnTo>
                  <a:lnTo>
                    <a:pt x="693085" y="2517418"/>
                  </a:lnTo>
                  <a:lnTo>
                    <a:pt x="693751" y="2516467"/>
                  </a:lnTo>
                  <a:lnTo>
                    <a:pt x="695082" y="2515610"/>
                  </a:lnTo>
                  <a:lnTo>
                    <a:pt x="695368" y="2514754"/>
                  </a:lnTo>
                  <a:lnTo>
                    <a:pt x="697555" y="2513897"/>
                  </a:lnTo>
                  <a:lnTo>
                    <a:pt x="700693" y="2510662"/>
                  </a:lnTo>
                  <a:lnTo>
                    <a:pt x="704307" y="2509235"/>
                  </a:lnTo>
                  <a:lnTo>
                    <a:pt x="706970" y="2506475"/>
                  </a:lnTo>
                  <a:lnTo>
                    <a:pt x="707731" y="2506475"/>
                  </a:lnTo>
                  <a:lnTo>
                    <a:pt x="708587" y="2505333"/>
                  </a:lnTo>
                  <a:lnTo>
                    <a:pt x="709442" y="2504953"/>
                  </a:lnTo>
                  <a:lnTo>
                    <a:pt x="709728" y="2501146"/>
                  </a:lnTo>
                  <a:lnTo>
                    <a:pt x="710584" y="2500480"/>
                  </a:lnTo>
                  <a:lnTo>
                    <a:pt x="711059" y="2499053"/>
                  </a:lnTo>
                  <a:lnTo>
                    <a:pt x="713342" y="2498101"/>
                  </a:lnTo>
                  <a:lnTo>
                    <a:pt x="714673" y="2496579"/>
                  </a:lnTo>
                  <a:lnTo>
                    <a:pt x="716765" y="2495627"/>
                  </a:lnTo>
                  <a:lnTo>
                    <a:pt x="717811" y="2495627"/>
                  </a:lnTo>
                  <a:lnTo>
                    <a:pt x="718287" y="2494770"/>
                  </a:lnTo>
                  <a:lnTo>
                    <a:pt x="719333" y="2494770"/>
                  </a:lnTo>
                  <a:lnTo>
                    <a:pt x="721805" y="2491821"/>
                  </a:lnTo>
                  <a:lnTo>
                    <a:pt x="723898" y="2490013"/>
                  </a:lnTo>
                  <a:lnTo>
                    <a:pt x="725419" y="2489346"/>
                  </a:lnTo>
                  <a:lnTo>
                    <a:pt x="726085" y="2488395"/>
                  </a:lnTo>
                  <a:lnTo>
                    <a:pt x="728177" y="2488014"/>
                  </a:lnTo>
                  <a:lnTo>
                    <a:pt x="729699" y="2486492"/>
                  </a:lnTo>
                  <a:lnTo>
                    <a:pt x="731506" y="2486492"/>
                  </a:lnTo>
                  <a:lnTo>
                    <a:pt x="732171" y="2484969"/>
                  </a:lnTo>
                  <a:lnTo>
                    <a:pt x="733978" y="2485350"/>
                  </a:lnTo>
                  <a:lnTo>
                    <a:pt x="735785" y="2483161"/>
                  </a:lnTo>
                  <a:lnTo>
                    <a:pt x="735785" y="2482495"/>
                  </a:lnTo>
                  <a:lnTo>
                    <a:pt x="736451" y="2482210"/>
                  </a:lnTo>
                  <a:lnTo>
                    <a:pt x="736165" y="2481258"/>
                  </a:lnTo>
                  <a:lnTo>
                    <a:pt x="736641" y="2480877"/>
                  </a:lnTo>
                  <a:lnTo>
                    <a:pt x="741586" y="2481163"/>
                  </a:lnTo>
                  <a:lnTo>
                    <a:pt x="742918" y="2480782"/>
                  </a:lnTo>
                  <a:lnTo>
                    <a:pt x="743203" y="2478213"/>
                  </a:lnTo>
                  <a:lnTo>
                    <a:pt x="742537" y="2476786"/>
                  </a:lnTo>
                  <a:lnTo>
                    <a:pt x="742537" y="2475644"/>
                  </a:lnTo>
                  <a:lnTo>
                    <a:pt x="743393" y="2474978"/>
                  </a:lnTo>
                  <a:lnTo>
                    <a:pt x="744724" y="2472408"/>
                  </a:lnTo>
                  <a:lnTo>
                    <a:pt x="746246" y="2472408"/>
                  </a:lnTo>
                  <a:lnTo>
                    <a:pt x="746721" y="2471457"/>
                  </a:lnTo>
                  <a:lnTo>
                    <a:pt x="748053" y="2470600"/>
                  </a:lnTo>
                  <a:lnTo>
                    <a:pt x="749574" y="2470886"/>
                  </a:lnTo>
                  <a:lnTo>
                    <a:pt x="750335" y="2470505"/>
                  </a:lnTo>
                  <a:lnTo>
                    <a:pt x="750621" y="2468031"/>
                  </a:lnTo>
                  <a:lnTo>
                    <a:pt x="750145" y="2466223"/>
                  </a:lnTo>
                  <a:lnTo>
                    <a:pt x="751001" y="2465842"/>
                  </a:lnTo>
                  <a:lnTo>
                    <a:pt x="751001" y="2465176"/>
                  </a:lnTo>
                  <a:lnTo>
                    <a:pt x="752808" y="2463749"/>
                  </a:lnTo>
                  <a:lnTo>
                    <a:pt x="753854" y="2463463"/>
                  </a:lnTo>
                  <a:lnTo>
                    <a:pt x="755185" y="2464320"/>
                  </a:lnTo>
                  <a:lnTo>
                    <a:pt x="755661" y="2466889"/>
                  </a:lnTo>
                  <a:lnTo>
                    <a:pt x="756707" y="2467746"/>
                  </a:lnTo>
                  <a:lnTo>
                    <a:pt x="757563" y="2467746"/>
                  </a:lnTo>
                  <a:lnTo>
                    <a:pt x="758229" y="2466223"/>
                  </a:lnTo>
                  <a:lnTo>
                    <a:pt x="758229" y="2464796"/>
                  </a:lnTo>
                  <a:lnTo>
                    <a:pt x="759084" y="2464415"/>
                  </a:lnTo>
                  <a:lnTo>
                    <a:pt x="758799" y="2462226"/>
                  </a:lnTo>
                  <a:lnTo>
                    <a:pt x="759655" y="2461846"/>
                  </a:lnTo>
                  <a:lnTo>
                    <a:pt x="759940" y="2460704"/>
                  </a:lnTo>
                  <a:lnTo>
                    <a:pt x="760986" y="2460704"/>
                  </a:lnTo>
                  <a:lnTo>
                    <a:pt x="760986" y="2459847"/>
                  </a:lnTo>
                  <a:lnTo>
                    <a:pt x="762508" y="2460228"/>
                  </a:lnTo>
                  <a:lnTo>
                    <a:pt x="763364" y="2458039"/>
                  </a:lnTo>
                  <a:lnTo>
                    <a:pt x="764220" y="2457754"/>
                  </a:lnTo>
                  <a:lnTo>
                    <a:pt x="765551" y="2456612"/>
                  </a:lnTo>
                  <a:lnTo>
                    <a:pt x="766597" y="2456326"/>
                  </a:lnTo>
                  <a:lnTo>
                    <a:pt x="767358" y="2455185"/>
                  </a:lnTo>
                  <a:lnTo>
                    <a:pt x="767834" y="2455470"/>
                  </a:lnTo>
                  <a:lnTo>
                    <a:pt x="767834" y="2456898"/>
                  </a:lnTo>
                  <a:lnTo>
                    <a:pt x="768880" y="2456612"/>
                  </a:lnTo>
                  <a:lnTo>
                    <a:pt x="769355" y="2455755"/>
                  </a:lnTo>
                  <a:lnTo>
                    <a:pt x="769355" y="2453757"/>
                  </a:lnTo>
                  <a:lnTo>
                    <a:pt x="770021" y="2452901"/>
                  </a:lnTo>
                  <a:lnTo>
                    <a:pt x="770496" y="2452520"/>
                  </a:lnTo>
                  <a:lnTo>
                    <a:pt x="772589" y="2452520"/>
                  </a:lnTo>
                  <a:lnTo>
                    <a:pt x="773064" y="2450332"/>
                  </a:lnTo>
                  <a:lnTo>
                    <a:pt x="772208" y="2448904"/>
                  </a:lnTo>
                  <a:lnTo>
                    <a:pt x="772208" y="2447382"/>
                  </a:lnTo>
                  <a:lnTo>
                    <a:pt x="773254" y="2447001"/>
                  </a:lnTo>
                  <a:lnTo>
                    <a:pt x="773254" y="2445859"/>
                  </a:lnTo>
                  <a:lnTo>
                    <a:pt x="776107" y="2445859"/>
                  </a:lnTo>
                  <a:lnTo>
                    <a:pt x="776583" y="2445478"/>
                  </a:lnTo>
                  <a:lnTo>
                    <a:pt x="776107" y="2443480"/>
                  </a:lnTo>
                  <a:lnTo>
                    <a:pt x="776963" y="2443195"/>
                  </a:lnTo>
                  <a:lnTo>
                    <a:pt x="777819" y="2443575"/>
                  </a:lnTo>
                  <a:lnTo>
                    <a:pt x="778485" y="2442909"/>
                  </a:lnTo>
                  <a:lnTo>
                    <a:pt x="779816" y="2442909"/>
                  </a:lnTo>
                  <a:lnTo>
                    <a:pt x="781908" y="2445669"/>
                  </a:lnTo>
                  <a:lnTo>
                    <a:pt x="782669" y="2445669"/>
                  </a:lnTo>
                  <a:lnTo>
                    <a:pt x="783145" y="2444812"/>
                  </a:lnTo>
                  <a:lnTo>
                    <a:pt x="784191" y="2445098"/>
                  </a:lnTo>
                  <a:lnTo>
                    <a:pt x="784191" y="2443670"/>
                  </a:lnTo>
                  <a:lnTo>
                    <a:pt x="782859" y="2442814"/>
                  </a:lnTo>
                  <a:lnTo>
                    <a:pt x="781813" y="2439579"/>
                  </a:lnTo>
                  <a:lnTo>
                    <a:pt x="783335" y="2438151"/>
                  </a:lnTo>
                  <a:lnTo>
                    <a:pt x="787139" y="2438151"/>
                  </a:lnTo>
                  <a:lnTo>
                    <a:pt x="787424" y="2437295"/>
                  </a:lnTo>
                  <a:lnTo>
                    <a:pt x="788280" y="2437295"/>
                  </a:lnTo>
                  <a:lnTo>
                    <a:pt x="788280" y="2438437"/>
                  </a:lnTo>
                  <a:lnTo>
                    <a:pt x="788280" y="2438437"/>
                  </a:lnTo>
                  <a:close/>
                  <a:moveTo>
                    <a:pt x="796078" y="2401420"/>
                  </a:moveTo>
                  <a:lnTo>
                    <a:pt x="796934" y="2402562"/>
                  </a:lnTo>
                  <a:lnTo>
                    <a:pt x="796649" y="2402943"/>
                  </a:lnTo>
                  <a:lnTo>
                    <a:pt x="798456" y="2404370"/>
                  </a:lnTo>
                  <a:lnTo>
                    <a:pt x="798741" y="2405797"/>
                  </a:lnTo>
                  <a:lnTo>
                    <a:pt x="799597" y="2406939"/>
                  </a:lnTo>
                  <a:lnTo>
                    <a:pt x="801784" y="2407605"/>
                  </a:lnTo>
                  <a:lnTo>
                    <a:pt x="800928" y="2409413"/>
                  </a:lnTo>
                  <a:lnTo>
                    <a:pt x="800643" y="2411221"/>
                  </a:lnTo>
                  <a:lnTo>
                    <a:pt x="799977" y="2411888"/>
                  </a:lnTo>
                  <a:lnTo>
                    <a:pt x="799977" y="2412839"/>
                  </a:lnTo>
                  <a:lnTo>
                    <a:pt x="801499" y="2417216"/>
                  </a:lnTo>
                  <a:lnTo>
                    <a:pt x="803306" y="2420452"/>
                  </a:lnTo>
                  <a:lnTo>
                    <a:pt x="803020" y="2422260"/>
                  </a:lnTo>
                  <a:lnTo>
                    <a:pt x="803496" y="2422926"/>
                  </a:lnTo>
                  <a:lnTo>
                    <a:pt x="803496" y="2424734"/>
                  </a:lnTo>
                  <a:lnTo>
                    <a:pt x="802450" y="2425590"/>
                  </a:lnTo>
                  <a:lnTo>
                    <a:pt x="800643" y="2425305"/>
                  </a:lnTo>
                  <a:lnTo>
                    <a:pt x="800167" y="2426161"/>
                  </a:lnTo>
                  <a:lnTo>
                    <a:pt x="799502" y="2426161"/>
                  </a:lnTo>
                  <a:lnTo>
                    <a:pt x="799026" y="2425781"/>
                  </a:lnTo>
                  <a:lnTo>
                    <a:pt x="799026" y="2424829"/>
                  </a:lnTo>
                  <a:lnTo>
                    <a:pt x="798170" y="2424543"/>
                  </a:lnTo>
                  <a:lnTo>
                    <a:pt x="796363" y="2426352"/>
                  </a:lnTo>
                  <a:lnTo>
                    <a:pt x="795698" y="2427779"/>
                  </a:lnTo>
                  <a:lnTo>
                    <a:pt x="793606" y="2429206"/>
                  </a:lnTo>
                  <a:lnTo>
                    <a:pt x="793320" y="2430158"/>
                  </a:lnTo>
                  <a:lnTo>
                    <a:pt x="791228" y="2431300"/>
                  </a:lnTo>
                  <a:lnTo>
                    <a:pt x="789897" y="2430634"/>
                  </a:lnTo>
                  <a:lnTo>
                    <a:pt x="787804" y="2430634"/>
                  </a:lnTo>
                  <a:lnTo>
                    <a:pt x="787329" y="2431014"/>
                  </a:lnTo>
                  <a:lnTo>
                    <a:pt x="784856" y="2430729"/>
                  </a:lnTo>
                  <a:lnTo>
                    <a:pt x="784571" y="2431109"/>
                  </a:lnTo>
                  <a:lnTo>
                    <a:pt x="781718" y="2431490"/>
                  </a:lnTo>
                  <a:lnTo>
                    <a:pt x="780387" y="2430634"/>
                  </a:lnTo>
                  <a:lnTo>
                    <a:pt x="778865" y="2431585"/>
                  </a:lnTo>
                  <a:lnTo>
                    <a:pt x="778104" y="2430919"/>
                  </a:lnTo>
                  <a:lnTo>
                    <a:pt x="775632" y="2430919"/>
                  </a:lnTo>
                  <a:lnTo>
                    <a:pt x="772969" y="2430063"/>
                  </a:lnTo>
                  <a:lnTo>
                    <a:pt x="772494" y="2429206"/>
                  </a:lnTo>
                  <a:lnTo>
                    <a:pt x="772018" y="2429206"/>
                  </a:lnTo>
                  <a:lnTo>
                    <a:pt x="771542" y="2428065"/>
                  </a:lnTo>
                  <a:lnTo>
                    <a:pt x="771257" y="2425495"/>
                  </a:lnTo>
                  <a:lnTo>
                    <a:pt x="770211" y="2424829"/>
                  </a:lnTo>
                  <a:lnTo>
                    <a:pt x="770496" y="2422070"/>
                  </a:lnTo>
                  <a:lnTo>
                    <a:pt x="771828" y="2421118"/>
                  </a:lnTo>
                  <a:lnTo>
                    <a:pt x="772113" y="2420262"/>
                  </a:lnTo>
                  <a:lnTo>
                    <a:pt x="771828" y="2418834"/>
                  </a:lnTo>
                  <a:lnTo>
                    <a:pt x="773349" y="2417978"/>
                  </a:lnTo>
                  <a:lnTo>
                    <a:pt x="773635" y="2417121"/>
                  </a:lnTo>
                  <a:lnTo>
                    <a:pt x="774966" y="2416836"/>
                  </a:lnTo>
                  <a:lnTo>
                    <a:pt x="775442" y="2417692"/>
                  </a:lnTo>
                  <a:lnTo>
                    <a:pt x="776202" y="2417692"/>
                  </a:lnTo>
                  <a:lnTo>
                    <a:pt x="777248" y="2415884"/>
                  </a:lnTo>
                  <a:lnTo>
                    <a:pt x="778295" y="2415028"/>
                  </a:lnTo>
                  <a:lnTo>
                    <a:pt x="778009" y="2412268"/>
                  </a:lnTo>
                  <a:lnTo>
                    <a:pt x="778770" y="2411888"/>
                  </a:lnTo>
                  <a:lnTo>
                    <a:pt x="779436" y="2409318"/>
                  </a:lnTo>
                  <a:lnTo>
                    <a:pt x="780767" y="2408176"/>
                  </a:lnTo>
                  <a:lnTo>
                    <a:pt x="782099" y="2408176"/>
                  </a:lnTo>
                  <a:lnTo>
                    <a:pt x="783145" y="2407034"/>
                  </a:lnTo>
                  <a:lnTo>
                    <a:pt x="786758" y="2406654"/>
                  </a:lnTo>
                  <a:lnTo>
                    <a:pt x="787234" y="2405797"/>
                  </a:lnTo>
                  <a:lnTo>
                    <a:pt x="788565" y="2405797"/>
                  </a:lnTo>
                  <a:lnTo>
                    <a:pt x="788851" y="2405131"/>
                  </a:lnTo>
                  <a:lnTo>
                    <a:pt x="789326" y="2405417"/>
                  </a:lnTo>
                  <a:lnTo>
                    <a:pt x="789992" y="2404751"/>
                  </a:lnTo>
                  <a:lnTo>
                    <a:pt x="790277" y="2403799"/>
                  </a:lnTo>
                  <a:lnTo>
                    <a:pt x="794366" y="2403514"/>
                  </a:lnTo>
                  <a:lnTo>
                    <a:pt x="795127" y="2402847"/>
                  </a:lnTo>
                  <a:lnTo>
                    <a:pt x="795127" y="2401705"/>
                  </a:lnTo>
                  <a:lnTo>
                    <a:pt x="796078" y="2401420"/>
                  </a:lnTo>
                  <a:lnTo>
                    <a:pt x="796078" y="2401420"/>
                  </a:lnTo>
                  <a:close/>
                  <a:moveTo>
                    <a:pt x="828127" y="2380485"/>
                  </a:moveTo>
                  <a:lnTo>
                    <a:pt x="828602" y="2381627"/>
                  </a:lnTo>
                  <a:lnTo>
                    <a:pt x="829458" y="2381627"/>
                  </a:lnTo>
                  <a:lnTo>
                    <a:pt x="829934" y="2380676"/>
                  </a:lnTo>
                  <a:lnTo>
                    <a:pt x="830694" y="2380676"/>
                  </a:lnTo>
                  <a:lnTo>
                    <a:pt x="831740" y="2382198"/>
                  </a:lnTo>
                  <a:lnTo>
                    <a:pt x="833547" y="2382579"/>
                  </a:lnTo>
                  <a:lnTo>
                    <a:pt x="835354" y="2384767"/>
                  </a:lnTo>
                  <a:lnTo>
                    <a:pt x="834879" y="2386956"/>
                  </a:lnTo>
                  <a:lnTo>
                    <a:pt x="835544" y="2387622"/>
                  </a:lnTo>
                  <a:lnTo>
                    <a:pt x="835830" y="2390096"/>
                  </a:lnTo>
                  <a:lnTo>
                    <a:pt x="834974" y="2391238"/>
                  </a:lnTo>
                  <a:lnTo>
                    <a:pt x="834974" y="2394474"/>
                  </a:lnTo>
                  <a:lnTo>
                    <a:pt x="836305" y="2395140"/>
                  </a:lnTo>
                  <a:lnTo>
                    <a:pt x="836591" y="2398090"/>
                  </a:lnTo>
                  <a:lnTo>
                    <a:pt x="830599" y="2402467"/>
                  </a:lnTo>
                  <a:lnTo>
                    <a:pt x="828507" y="2404655"/>
                  </a:lnTo>
                  <a:lnTo>
                    <a:pt x="827461" y="2404941"/>
                  </a:lnTo>
                  <a:lnTo>
                    <a:pt x="826986" y="2401325"/>
                  </a:lnTo>
                  <a:lnTo>
                    <a:pt x="827271" y="2397709"/>
                  </a:lnTo>
                  <a:lnTo>
                    <a:pt x="826986" y="2397328"/>
                  </a:lnTo>
                  <a:lnTo>
                    <a:pt x="825464" y="2397043"/>
                  </a:lnTo>
                  <a:lnTo>
                    <a:pt x="824608" y="2395901"/>
                  </a:lnTo>
                  <a:lnTo>
                    <a:pt x="824608" y="2393427"/>
                  </a:lnTo>
                  <a:lnTo>
                    <a:pt x="825084" y="2392285"/>
                  </a:lnTo>
                  <a:lnTo>
                    <a:pt x="825084" y="2389811"/>
                  </a:lnTo>
                  <a:lnTo>
                    <a:pt x="825939" y="2388383"/>
                  </a:lnTo>
                  <a:lnTo>
                    <a:pt x="826415" y="2385148"/>
                  </a:lnTo>
                  <a:lnTo>
                    <a:pt x="827746" y="2384006"/>
                  </a:lnTo>
                  <a:lnTo>
                    <a:pt x="827746" y="2383340"/>
                  </a:lnTo>
                  <a:lnTo>
                    <a:pt x="826225" y="2382959"/>
                  </a:lnTo>
                  <a:lnTo>
                    <a:pt x="825939" y="2382103"/>
                  </a:lnTo>
                  <a:lnTo>
                    <a:pt x="826700" y="2382103"/>
                  </a:lnTo>
                  <a:lnTo>
                    <a:pt x="827556" y="2380676"/>
                  </a:lnTo>
                  <a:lnTo>
                    <a:pt x="828127" y="2380485"/>
                  </a:lnTo>
                  <a:lnTo>
                    <a:pt x="828127" y="2380485"/>
                  </a:lnTo>
                  <a:close/>
                  <a:moveTo>
                    <a:pt x="795412" y="2376584"/>
                  </a:moveTo>
                  <a:lnTo>
                    <a:pt x="795412" y="2380009"/>
                  </a:lnTo>
                  <a:lnTo>
                    <a:pt x="794557" y="2381151"/>
                  </a:lnTo>
                  <a:lnTo>
                    <a:pt x="795222" y="2382008"/>
                  </a:lnTo>
                  <a:lnTo>
                    <a:pt x="795222" y="2384958"/>
                  </a:lnTo>
                  <a:lnTo>
                    <a:pt x="794747" y="2386100"/>
                  </a:lnTo>
                  <a:lnTo>
                    <a:pt x="795222" y="2386385"/>
                  </a:lnTo>
                  <a:lnTo>
                    <a:pt x="795508" y="2387337"/>
                  </a:lnTo>
                  <a:lnTo>
                    <a:pt x="795508" y="2389906"/>
                  </a:lnTo>
                  <a:lnTo>
                    <a:pt x="794747" y="2390762"/>
                  </a:lnTo>
                  <a:lnTo>
                    <a:pt x="795032" y="2392285"/>
                  </a:lnTo>
                  <a:lnTo>
                    <a:pt x="794557" y="2395044"/>
                  </a:lnTo>
                  <a:lnTo>
                    <a:pt x="795603" y="2395711"/>
                  </a:lnTo>
                  <a:lnTo>
                    <a:pt x="796268" y="2397328"/>
                  </a:lnTo>
                  <a:lnTo>
                    <a:pt x="797314" y="2398280"/>
                  </a:lnTo>
                  <a:lnTo>
                    <a:pt x="797600" y="2400849"/>
                  </a:lnTo>
                  <a:lnTo>
                    <a:pt x="795508" y="2400469"/>
                  </a:lnTo>
                  <a:lnTo>
                    <a:pt x="795032" y="2399802"/>
                  </a:lnTo>
                  <a:lnTo>
                    <a:pt x="793510" y="2400088"/>
                  </a:lnTo>
                  <a:lnTo>
                    <a:pt x="792845" y="2400754"/>
                  </a:lnTo>
                  <a:lnTo>
                    <a:pt x="791799" y="2400373"/>
                  </a:lnTo>
                  <a:lnTo>
                    <a:pt x="791513" y="2399231"/>
                  </a:lnTo>
                  <a:lnTo>
                    <a:pt x="792274" y="2398565"/>
                  </a:lnTo>
                  <a:lnTo>
                    <a:pt x="792274" y="2397614"/>
                  </a:lnTo>
                  <a:lnTo>
                    <a:pt x="791418" y="2396662"/>
                  </a:lnTo>
                  <a:lnTo>
                    <a:pt x="791418" y="2394188"/>
                  </a:lnTo>
                  <a:lnTo>
                    <a:pt x="790372" y="2392665"/>
                  </a:lnTo>
                  <a:lnTo>
                    <a:pt x="789516" y="2392951"/>
                  </a:lnTo>
                  <a:lnTo>
                    <a:pt x="789802" y="2394569"/>
                  </a:lnTo>
                  <a:lnTo>
                    <a:pt x="787329" y="2396567"/>
                  </a:lnTo>
                  <a:lnTo>
                    <a:pt x="786568" y="2396282"/>
                  </a:lnTo>
                  <a:lnTo>
                    <a:pt x="786568" y="2395615"/>
                  </a:lnTo>
                  <a:lnTo>
                    <a:pt x="785237" y="2394664"/>
                  </a:lnTo>
                  <a:lnTo>
                    <a:pt x="786758" y="2390762"/>
                  </a:lnTo>
                  <a:lnTo>
                    <a:pt x="787044" y="2388669"/>
                  </a:lnTo>
                  <a:lnTo>
                    <a:pt x="789707" y="2388288"/>
                  </a:lnTo>
                  <a:lnTo>
                    <a:pt x="791038" y="2387146"/>
                  </a:lnTo>
                  <a:lnTo>
                    <a:pt x="791513" y="2386004"/>
                  </a:lnTo>
                  <a:lnTo>
                    <a:pt x="791038" y="2383245"/>
                  </a:lnTo>
                  <a:lnTo>
                    <a:pt x="792369" y="2382579"/>
                  </a:lnTo>
                  <a:lnTo>
                    <a:pt x="791894" y="2381437"/>
                  </a:lnTo>
                  <a:lnTo>
                    <a:pt x="792655" y="2381056"/>
                  </a:lnTo>
                  <a:lnTo>
                    <a:pt x="792940" y="2380200"/>
                  </a:lnTo>
                  <a:lnTo>
                    <a:pt x="793606" y="2380200"/>
                  </a:lnTo>
                  <a:lnTo>
                    <a:pt x="793320" y="2378772"/>
                  </a:lnTo>
                  <a:lnTo>
                    <a:pt x="795412" y="2375822"/>
                  </a:lnTo>
                  <a:lnTo>
                    <a:pt x="795888" y="2375822"/>
                  </a:lnTo>
                  <a:lnTo>
                    <a:pt x="795412" y="2376584"/>
                  </a:lnTo>
                  <a:lnTo>
                    <a:pt x="795412" y="2376584"/>
                  </a:lnTo>
                  <a:close/>
                  <a:moveTo>
                    <a:pt x="817000" y="2350701"/>
                  </a:moveTo>
                  <a:lnTo>
                    <a:pt x="818046" y="2352794"/>
                  </a:lnTo>
                  <a:lnTo>
                    <a:pt x="818046" y="2353936"/>
                  </a:lnTo>
                  <a:lnTo>
                    <a:pt x="819092" y="2354317"/>
                  </a:lnTo>
                  <a:lnTo>
                    <a:pt x="819378" y="2355839"/>
                  </a:lnTo>
                  <a:lnTo>
                    <a:pt x="819853" y="2356220"/>
                  </a:lnTo>
                  <a:lnTo>
                    <a:pt x="818997" y="2358313"/>
                  </a:lnTo>
                  <a:lnTo>
                    <a:pt x="819282" y="2358979"/>
                  </a:lnTo>
                  <a:lnTo>
                    <a:pt x="818807" y="2359265"/>
                  </a:lnTo>
                  <a:lnTo>
                    <a:pt x="819568" y="2359645"/>
                  </a:lnTo>
                  <a:lnTo>
                    <a:pt x="819568" y="2360597"/>
                  </a:lnTo>
                  <a:lnTo>
                    <a:pt x="818712" y="2362024"/>
                  </a:lnTo>
                  <a:lnTo>
                    <a:pt x="818997" y="2362691"/>
                  </a:lnTo>
                  <a:lnTo>
                    <a:pt x="820329" y="2363071"/>
                  </a:lnTo>
                  <a:lnTo>
                    <a:pt x="820329" y="2364023"/>
                  </a:lnTo>
                  <a:lnTo>
                    <a:pt x="820994" y="2364403"/>
                  </a:lnTo>
                  <a:lnTo>
                    <a:pt x="821660" y="2364118"/>
                  </a:lnTo>
                  <a:lnTo>
                    <a:pt x="821660" y="2362881"/>
                  </a:lnTo>
                  <a:lnTo>
                    <a:pt x="820994" y="2361929"/>
                  </a:lnTo>
                  <a:lnTo>
                    <a:pt x="822326" y="2361929"/>
                  </a:lnTo>
                  <a:lnTo>
                    <a:pt x="823182" y="2361073"/>
                  </a:lnTo>
                  <a:lnTo>
                    <a:pt x="824037" y="2359550"/>
                  </a:lnTo>
                  <a:lnTo>
                    <a:pt x="823182" y="2358408"/>
                  </a:lnTo>
                  <a:lnTo>
                    <a:pt x="824703" y="2358123"/>
                  </a:lnTo>
                  <a:lnTo>
                    <a:pt x="824703" y="2356981"/>
                  </a:lnTo>
                  <a:lnTo>
                    <a:pt x="826225" y="2356315"/>
                  </a:lnTo>
                  <a:lnTo>
                    <a:pt x="827271" y="2354507"/>
                  </a:lnTo>
                  <a:lnTo>
                    <a:pt x="828032" y="2354792"/>
                  </a:lnTo>
                  <a:lnTo>
                    <a:pt x="828032" y="2355458"/>
                  </a:lnTo>
                  <a:lnTo>
                    <a:pt x="828887" y="2356410"/>
                  </a:lnTo>
                  <a:lnTo>
                    <a:pt x="828887" y="2358218"/>
                  </a:lnTo>
                  <a:lnTo>
                    <a:pt x="829363" y="2358884"/>
                  </a:lnTo>
                  <a:lnTo>
                    <a:pt x="829078" y="2361358"/>
                  </a:lnTo>
                  <a:lnTo>
                    <a:pt x="827556" y="2363452"/>
                  </a:lnTo>
                  <a:lnTo>
                    <a:pt x="827081" y="2365640"/>
                  </a:lnTo>
                  <a:lnTo>
                    <a:pt x="824418" y="2366497"/>
                  </a:lnTo>
                  <a:lnTo>
                    <a:pt x="823372" y="2365831"/>
                  </a:lnTo>
                  <a:lnTo>
                    <a:pt x="823372" y="2364879"/>
                  </a:lnTo>
                  <a:lnTo>
                    <a:pt x="822516" y="2365260"/>
                  </a:lnTo>
                  <a:lnTo>
                    <a:pt x="822516" y="2365926"/>
                  </a:lnTo>
                  <a:lnTo>
                    <a:pt x="822991" y="2366211"/>
                  </a:lnTo>
                  <a:lnTo>
                    <a:pt x="822991" y="2367829"/>
                  </a:lnTo>
                  <a:lnTo>
                    <a:pt x="824798" y="2367544"/>
                  </a:lnTo>
                  <a:lnTo>
                    <a:pt x="825084" y="2367924"/>
                  </a:lnTo>
                  <a:lnTo>
                    <a:pt x="824798" y="2369447"/>
                  </a:lnTo>
                  <a:lnTo>
                    <a:pt x="825274" y="2371540"/>
                  </a:lnTo>
                  <a:lnTo>
                    <a:pt x="824798" y="2372206"/>
                  </a:lnTo>
                  <a:lnTo>
                    <a:pt x="825084" y="2373158"/>
                  </a:lnTo>
                  <a:lnTo>
                    <a:pt x="824037" y="2374110"/>
                  </a:lnTo>
                  <a:lnTo>
                    <a:pt x="824037" y="2375727"/>
                  </a:lnTo>
                  <a:lnTo>
                    <a:pt x="823182" y="2377155"/>
                  </a:lnTo>
                  <a:lnTo>
                    <a:pt x="823182" y="2378677"/>
                  </a:lnTo>
                  <a:lnTo>
                    <a:pt x="821660" y="2380771"/>
                  </a:lnTo>
                  <a:lnTo>
                    <a:pt x="821660" y="2385148"/>
                  </a:lnTo>
                  <a:lnTo>
                    <a:pt x="820329" y="2386004"/>
                  </a:lnTo>
                  <a:lnTo>
                    <a:pt x="820329" y="2387146"/>
                  </a:lnTo>
                  <a:lnTo>
                    <a:pt x="818522" y="2388574"/>
                  </a:lnTo>
                  <a:lnTo>
                    <a:pt x="818522" y="2388954"/>
                  </a:lnTo>
                  <a:lnTo>
                    <a:pt x="820043" y="2389335"/>
                  </a:lnTo>
                  <a:lnTo>
                    <a:pt x="820899" y="2390287"/>
                  </a:lnTo>
                  <a:lnTo>
                    <a:pt x="820043" y="2394474"/>
                  </a:lnTo>
                  <a:lnTo>
                    <a:pt x="819187" y="2395140"/>
                  </a:lnTo>
                  <a:lnTo>
                    <a:pt x="819187" y="2396282"/>
                  </a:lnTo>
                  <a:lnTo>
                    <a:pt x="820233" y="2398756"/>
                  </a:lnTo>
                  <a:lnTo>
                    <a:pt x="819758" y="2399041"/>
                  </a:lnTo>
                  <a:lnTo>
                    <a:pt x="818902" y="2397899"/>
                  </a:lnTo>
                  <a:lnTo>
                    <a:pt x="818046" y="2398185"/>
                  </a:lnTo>
                  <a:lnTo>
                    <a:pt x="818522" y="2400373"/>
                  </a:lnTo>
                  <a:lnTo>
                    <a:pt x="820329" y="2400564"/>
                  </a:lnTo>
                  <a:lnTo>
                    <a:pt x="821089" y="2403989"/>
                  </a:lnTo>
                  <a:lnTo>
                    <a:pt x="820614" y="2404941"/>
                  </a:lnTo>
                  <a:lnTo>
                    <a:pt x="820614" y="2407415"/>
                  </a:lnTo>
                  <a:lnTo>
                    <a:pt x="819282" y="2408557"/>
                  </a:lnTo>
                  <a:lnTo>
                    <a:pt x="820329" y="2409984"/>
                  </a:lnTo>
                  <a:lnTo>
                    <a:pt x="819663" y="2411126"/>
                  </a:lnTo>
                  <a:lnTo>
                    <a:pt x="818141" y="2411507"/>
                  </a:lnTo>
                  <a:lnTo>
                    <a:pt x="817856" y="2412458"/>
                  </a:lnTo>
                  <a:lnTo>
                    <a:pt x="815764" y="2412078"/>
                  </a:lnTo>
                  <a:lnTo>
                    <a:pt x="815764" y="2411126"/>
                  </a:lnTo>
                  <a:lnTo>
                    <a:pt x="816525" y="2410460"/>
                  </a:lnTo>
                  <a:lnTo>
                    <a:pt x="816525" y="2409794"/>
                  </a:lnTo>
                  <a:lnTo>
                    <a:pt x="814718" y="2408938"/>
                  </a:lnTo>
                  <a:lnTo>
                    <a:pt x="812055" y="2404180"/>
                  </a:lnTo>
                  <a:lnTo>
                    <a:pt x="812055" y="2401230"/>
                  </a:lnTo>
                  <a:lnTo>
                    <a:pt x="812530" y="2400944"/>
                  </a:lnTo>
                  <a:lnTo>
                    <a:pt x="812530" y="2400088"/>
                  </a:lnTo>
                  <a:lnTo>
                    <a:pt x="812055" y="2399231"/>
                  </a:lnTo>
                  <a:lnTo>
                    <a:pt x="811294" y="2398946"/>
                  </a:lnTo>
                  <a:lnTo>
                    <a:pt x="812055" y="2396186"/>
                  </a:lnTo>
                  <a:lnTo>
                    <a:pt x="811294" y="2395330"/>
                  </a:lnTo>
                  <a:lnTo>
                    <a:pt x="810248" y="2395330"/>
                  </a:lnTo>
                  <a:lnTo>
                    <a:pt x="809392" y="2394474"/>
                  </a:lnTo>
                  <a:lnTo>
                    <a:pt x="808346" y="2392665"/>
                  </a:lnTo>
                  <a:lnTo>
                    <a:pt x="808631" y="2391809"/>
                  </a:lnTo>
                  <a:lnTo>
                    <a:pt x="809963" y="2390953"/>
                  </a:lnTo>
                  <a:lnTo>
                    <a:pt x="809677" y="2390001"/>
                  </a:lnTo>
                  <a:lnTo>
                    <a:pt x="809202" y="2389620"/>
                  </a:lnTo>
                  <a:lnTo>
                    <a:pt x="807680" y="2389620"/>
                  </a:lnTo>
                  <a:lnTo>
                    <a:pt x="805873" y="2388669"/>
                  </a:lnTo>
                  <a:lnTo>
                    <a:pt x="805873" y="2387812"/>
                  </a:lnTo>
                  <a:lnTo>
                    <a:pt x="806539" y="2387146"/>
                  </a:lnTo>
                  <a:lnTo>
                    <a:pt x="806824" y="2384958"/>
                  </a:lnTo>
                  <a:lnTo>
                    <a:pt x="807680" y="2383816"/>
                  </a:lnTo>
                  <a:lnTo>
                    <a:pt x="807205" y="2382388"/>
                  </a:lnTo>
                  <a:lnTo>
                    <a:pt x="807205" y="2381722"/>
                  </a:lnTo>
                  <a:lnTo>
                    <a:pt x="807966" y="2381056"/>
                  </a:lnTo>
                  <a:lnTo>
                    <a:pt x="807490" y="2378868"/>
                  </a:lnTo>
                  <a:lnTo>
                    <a:pt x="808156" y="2378201"/>
                  </a:lnTo>
                  <a:lnTo>
                    <a:pt x="808441" y="2376203"/>
                  </a:lnTo>
                  <a:lnTo>
                    <a:pt x="807395" y="2375537"/>
                  </a:lnTo>
                  <a:lnTo>
                    <a:pt x="807680" y="2377630"/>
                  </a:lnTo>
                  <a:lnTo>
                    <a:pt x="806919" y="2377916"/>
                  </a:lnTo>
                  <a:lnTo>
                    <a:pt x="806064" y="2377535"/>
                  </a:lnTo>
                  <a:lnTo>
                    <a:pt x="806539" y="2375918"/>
                  </a:lnTo>
                  <a:lnTo>
                    <a:pt x="805683" y="2375537"/>
                  </a:lnTo>
                  <a:lnTo>
                    <a:pt x="805969" y="2373063"/>
                  </a:lnTo>
                  <a:lnTo>
                    <a:pt x="807490" y="2373729"/>
                  </a:lnTo>
                  <a:lnTo>
                    <a:pt x="807775" y="2375347"/>
                  </a:lnTo>
                  <a:lnTo>
                    <a:pt x="809107" y="2375061"/>
                  </a:lnTo>
                  <a:lnTo>
                    <a:pt x="809392" y="2375442"/>
                  </a:lnTo>
                  <a:lnTo>
                    <a:pt x="809868" y="2374300"/>
                  </a:lnTo>
                  <a:lnTo>
                    <a:pt x="810914" y="2373634"/>
                  </a:lnTo>
                  <a:lnTo>
                    <a:pt x="810058" y="2372206"/>
                  </a:lnTo>
                  <a:lnTo>
                    <a:pt x="809012" y="2372206"/>
                  </a:lnTo>
                  <a:lnTo>
                    <a:pt x="808536" y="2373063"/>
                  </a:lnTo>
                  <a:lnTo>
                    <a:pt x="808061" y="2372777"/>
                  </a:lnTo>
                  <a:lnTo>
                    <a:pt x="808061" y="2370303"/>
                  </a:lnTo>
                  <a:lnTo>
                    <a:pt x="808917" y="2369637"/>
                  </a:lnTo>
                  <a:lnTo>
                    <a:pt x="809392" y="2368019"/>
                  </a:lnTo>
                  <a:lnTo>
                    <a:pt x="810914" y="2368019"/>
                  </a:lnTo>
                  <a:lnTo>
                    <a:pt x="810628" y="2370779"/>
                  </a:lnTo>
                  <a:lnTo>
                    <a:pt x="811104" y="2370779"/>
                  </a:lnTo>
                  <a:lnTo>
                    <a:pt x="811104" y="2369637"/>
                  </a:lnTo>
                  <a:lnTo>
                    <a:pt x="811960" y="2368685"/>
                  </a:lnTo>
                  <a:lnTo>
                    <a:pt x="811294" y="2366497"/>
                  </a:lnTo>
                  <a:lnTo>
                    <a:pt x="810438" y="2366116"/>
                  </a:lnTo>
                  <a:lnTo>
                    <a:pt x="810438" y="2361073"/>
                  </a:lnTo>
                  <a:lnTo>
                    <a:pt x="811484" y="2359931"/>
                  </a:lnTo>
                  <a:lnTo>
                    <a:pt x="811484" y="2357837"/>
                  </a:lnTo>
                  <a:lnTo>
                    <a:pt x="812150" y="2356696"/>
                  </a:lnTo>
                  <a:lnTo>
                    <a:pt x="812911" y="2356410"/>
                  </a:lnTo>
                  <a:lnTo>
                    <a:pt x="813386" y="2354602"/>
                  </a:lnTo>
                  <a:lnTo>
                    <a:pt x="814242" y="2354221"/>
                  </a:lnTo>
                  <a:lnTo>
                    <a:pt x="814242" y="2353555"/>
                  </a:lnTo>
                  <a:lnTo>
                    <a:pt x="815098" y="2353555"/>
                  </a:lnTo>
                  <a:lnTo>
                    <a:pt x="815764" y="2352889"/>
                  </a:lnTo>
                  <a:lnTo>
                    <a:pt x="816620" y="2350320"/>
                  </a:lnTo>
                  <a:lnTo>
                    <a:pt x="817000" y="2350701"/>
                  </a:lnTo>
                  <a:lnTo>
                    <a:pt x="817000" y="2350701"/>
                  </a:lnTo>
                  <a:close/>
                  <a:moveTo>
                    <a:pt x="515915" y="2292368"/>
                  </a:moveTo>
                  <a:lnTo>
                    <a:pt x="516676" y="2292654"/>
                  </a:lnTo>
                  <a:lnTo>
                    <a:pt x="516961" y="2293510"/>
                  </a:lnTo>
                  <a:lnTo>
                    <a:pt x="518292" y="2294177"/>
                  </a:lnTo>
                  <a:lnTo>
                    <a:pt x="517246" y="2295699"/>
                  </a:lnTo>
                  <a:lnTo>
                    <a:pt x="516771" y="2302836"/>
                  </a:lnTo>
                  <a:lnTo>
                    <a:pt x="516295" y="2303978"/>
                  </a:lnTo>
                  <a:lnTo>
                    <a:pt x="515439" y="2304834"/>
                  </a:lnTo>
                  <a:lnTo>
                    <a:pt x="515154" y="2305976"/>
                  </a:lnTo>
                  <a:lnTo>
                    <a:pt x="514298" y="2306737"/>
                  </a:lnTo>
                  <a:lnTo>
                    <a:pt x="512777" y="2311115"/>
                  </a:lnTo>
                  <a:lnTo>
                    <a:pt x="512016" y="2311400"/>
                  </a:lnTo>
                  <a:lnTo>
                    <a:pt x="511731" y="2312352"/>
                  </a:lnTo>
                  <a:lnTo>
                    <a:pt x="510970" y="2312732"/>
                  </a:lnTo>
                  <a:lnTo>
                    <a:pt x="509638" y="2315968"/>
                  </a:lnTo>
                  <a:lnTo>
                    <a:pt x="508782" y="2316253"/>
                  </a:lnTo>
                  <a:lnTo>
                    <a:pt x="509258" y="2316919"/>
                  </a:lnTo>
                  <a:lnTo>
                    <a:pt x="508212" y="2318061"/>
                  </a:lnTo>
                  <a:lnTo>
                    <a:pt x="507927" y="2319203"/>
                  </a:lnTo>
                  <a:lnTo>
                    <a:pt x="507071" y="2319869"/>
                  </a:lnTo>
                  <a:lnTo>
                    <a:pt x="506785" y="2320726"/>
                  </a:lnTo>
                  <a:lnTo>
                    <a:pt x="505929" y="2320726"/>
                  </a:lnTo>
                  <a:lnTo>
                    <a:pt x="505454" y="2321677"/>
                  </a:lnTo>
                  <a:lnTo>
                    <a:pt x="504123" y="2322534"/>
                  </a:lnTo>
                  <a:lnTo>
                    <a:pt x="502316" y="2325293"/>
                  </a:lnTo>
                  <a:lnTo>
                    <a:pt x="501270" y="2325293"/>
                  </a:lnTo>
                  <a:lnTo>
                    <a:pt x="500414" y="2324342"/>
                  </a:lnTo>
                  <a:lnTo>
                    <a:pt x="499558" y="2324342"/>
                  </a:lnTo>
                  <a:lnTo>
                    <a:pt x="499273" y="2323485"/>
                  </a:lnTo>
                  <a:lnTo>
                    <a:pt x="498797" y="2323485"/>
                  </a:lnTo>
                  <a:lnTo>
                    <a:pt x="498322" y="2324342"/>
                  </a:lnTo>
                  <a:lnTo>
                    <a:pt x="497085" y="2324342"/>
                  </a:lnTo>
                  <a:lnTo>
                    <a:pt x="496610" y="2325198"/>
                  </a:lnTo>
                  <a:lnTo>
                    <a:pt x="495564" y="2325484"/>
                  </a:lnTo>
                  <a:lnTo>
                    <a:pt x="495088" y="2324342"/>
                  </a:lnTo>
                  <a:lnTo>
                    <a:pt x="496610" y="2324342"/>
                  </a:lnTo>
                  <a:lnTo>
                    <a:pt x="496895" y="2323676"/>
                  </a:lnTo>
                  <a:lnTo>
                    <a:pt x="495564" y="2323390"/>
                  </a:lnTo>
                  <a:lnTo>
                    <a:pt x="494803" y="2322534"/>
                  </a:lnTo>
                  <a:lnTo>
                    <a:pt x="493757" y="2322153"/>
                  </a:lnTo>
                  <a:lnTo>
                    <a:pt x="493471" y="2321297"/>
                  </a:lnTo>
                  <a:lnTo>
                    <a:pt x="492616" y="2321297"/>
                  </a:lnTo>
                  <a:lnTo>
                    <a:pt x="491855" y="2319203"/>
                  </a:lnTo>
                  <a:lnTo>
                    <a:pt x="491379" y="2318918"/>
                  </a:lnTo>
                  <a:lnTo>
                    <a:pt x="491665" y="2317490"/>
                  </a:lnTo>
                  <a:lnTo>
                    <a:pt x="493186" y="2317490"/>
                  </a:lnTo>
                  <a:lnTo>
                    <a:pt x="493471" y="2317110"/>
                  </a:lnTo>
                  <a:lnTo>
                    <a:pt x="494993" y="2317490"/>
                  </a:lnTo>
                  <a:lnTo>
                    <a:pt x="495754" y="2316634"/>
                  </a:lnTo>
                  <a:lnTo>
                    <a:pt x="496515" y="2316634"/>
                  </a:lnTo>
                  <a:lnTo>
                    <a:pt x="498607" y="2314160"/>
                  </a:lnTo>
                  <a:lnTo>
                    <a:pt x="499368" y="2314160"/>
                  </a:lnTo>
                  <a:lnTo>
                    <a:pt x="500414" y="2313208"/>
                  </a:lnTo>
                  <a:lnTo>
                    <a:pt x="500128" y="2312827"/>
                  </a:lnTo>
                  <a:lnTo>
                    <a:pt x="500889" y="2312447"/>
                  </a:lnTo>
                  <a:lnTo>
                    <a:pt x="500889" y="2311305"/>
                  </a:lnTo>
                  <a:lnTo>
                    <a:pt x="501745" y="2310449"/>
                  </a:lnTo>
                  <a:lnTo>
                    <a:pt x="501460" y="2308640"/>
                  </a:lnTo>
                  <a:lnTo>
                    <a:pt x="499653" y="2307499"/>
                  </a:lnTo>
                  <a:lnTo>
                    <a:pt x="498702" y="2307784"/>
                  </a:lnTo>
                  <a:lnTo>
                    <a:pt x="499177" y="2308450"/>
                  </a:lnTo>
                  <a:lnTo>
                    <a:pt x="498892" y="2309116"/>
                  </a:lnTo>
                  <a:lnTo>
                    <a:pt x="498036" y="2309116"/>
                  </a:lnTo>
                  <a:lnTo>
                    <a:pt x="497561" y="2308260"/>
                  </a:lnTo>
                  <a:lnTo>
                    <a:pt x="496515" y="2307974"/>
                  </a:lnTo>
                  <a:lnTo>
                    <a:pt x="496990" y="2307118"/>
                  </a:lnTo>
                  <a:lnTo>
                    <a:pt x="498322" y="2307118"/>
                  </a:lnTo>
                  <a:lnTo>
                    <a:pt x="498607" y="2306452"/>
                  </a:lnTo>
                  <a:lnTo>
                    <a:pt x="498131" y="2305786"/>
                  </a:lnTo>
                  <a:lnTo>
                    <a:pt x="497085" y="2306166"/>
                  </a:lnTo>
                  <a:lnTo>
                    <a:pt x="496039" y="2305881"/>
                  </a:lnTo>
                  <a:lnTo>
                    <a:pt x="496039" y="2305215"/>
                  </a:lnTo>
                  <a:lnTo>
                    <a:pt x="497085" y="2304929"/>
                  </a:lnTo>
                  <a:lnTo>
                    <a:pt x="497941" y="2304073"/>
                  </a:lnTo>
                  <a:lnTo>
                    <a:pt x="498226" y="2303121"/>
                  </a:lnTo>
                  <a:lnTo>
                    <a:pt x="498987" y="2302741"/>
                  </a:lnTo>
                  <a:lnTo>
                    <a:pt x="498987" y="2301884"/>
                  </a:lnTo>
                  <a:lnTo>
                    <a:pt x="500509" y="2300742"/>
                  </a:lnTo>
                  <a:lnTo>
                    <a:pt x="504598" y="2299600"/>
                  </a:lnTo>
                  <a:lnTo>
                    <a:pt x="504883" y="2298173"/>
                  </a:lnTo>
                  <a:lnTo>
                    <a:pt x="506976" y="2295699"/>
                  </a:lnTo>
                  <a:lnTo>
                    <a:pt x="509638" y="2295413"/>
                  </a:lnTo>
                  <a:lnTo>
                    <a:pt x="509638" y="2294462"/>
                  </a:lnTo>
                  <a:lnTo>
                    <a:pt x="508307" y="2293796"/>
                  </a:lnTo>
                  <a:lnTo>
                    <a:pt x="509068" y="2292368"/>
                  </a:lnTo>
                  <a:lnTo>
                    <a:pt x="510399" y="2292083"/>
                  </a:lnTo>
                  <a:lnTo>
                    <a:pt x="510399" y="2294557"/>
                  </a:lnTo>
                  <a:lnTo>
                    <a:pt x="510875" y="2294938"/>
                  </a:lnTo>
                  <a:lnTo>
                    <a:pt x="513062" y="2294938"/>
                  </a:lnTo>
                  <a:lnTo>
                    <a:pt x="514108" y="2294081"/>
                  </a:lnTo>
                  <a:lnTo>
                    <a:pt x="514774" y="2292464"/>
                  </a:lnTo>
                  <a:lnTo>
                    <a:pt x="515820" y="2292464"/>
                  </a:lnTo>
                  <a:lnTo>
                    <a:pt x="515820" y="2291798"/>
                  </a:lnTo>
                  <a:lnTo>
                    <a:pt x="516105" y="2291798"/>
                  </a:lnTo>
                  <a:lnTo>
                    <a:pt x="515915" y="2292368"/>
                  </a:lnTo>
                  <a:close/>
                  <a:moveTo>
                    <a:pt x="872348" y="2238604"/>
                  </a:moveTo>
                  <a:lnTo>
                    <a:pt x="876437" y="2241078"/>
                  </a:lnTo>
                  <a:lnTo>
                    <a:pt x="876913" y="2242030"/>
                  </a:lnTo>
                  <a:lnTo>
                    <a:pt x="876437" y="2242410"/>
                  </a:lnTo>
                  <a:lnTo>
                    <a:pt x="873299" y="2242410"/>
                  </a:lnTo>
                  <a:lnTo>
                    <a:pt x="873299" y="2244504"/>
                  </a:lnTo>
                  <a:lnTo>
                    <a:pt x="872538" y="2244789"/>
                  </a:lnTo>
                  <a:lnTo>
                    <a:pt x="872538" y="2245455"/>
                  </a:lnTo>
                  <a:lnTo>
                    <a:pt x="873394" y="2245836"/>
                  </a:lnTo>
                  <a:lnTo>
                    <a:pt x="872919" y="2248310"/>
                  </a:lnTo>
                  <a:lnTo>
                    <a:pt x="871397" y="2248691"/>
                  </a:lnTo>
                  <a:lnTo>
                    <a:pt x="869875" y="2251260"/>
                  </a:lnTo>
                  <a:lnTo>
                    <a:pt x="867403" y="2252402"/>
                  </a:lnTo>
                  <a:lnTo>
                    <a:pt x="867403" y="2253544"/>
                  </a:lnTo>
                  <a:lnTo>
                    <a:pt x="866927" y="2253829"/>
                  </a:lnTo>
                  <a:lnTo>
                    <a:pt x="865596" y="2256779"/>
                  </a:lnTo>
                  <a:lnTo>
                    <a:pt x="864740" y="2257731"/>
                  </a:lnTo>
                  <a:lnTo>
                    <a:pt x="862933" y="2258397"/>
                  </a:lnTo>
                  <a:lnTo>
                    <a:pt x="862172" y="2259063"/>
                  </a:lnTo>
                  <a:lnTo>
                    <a:pt x="862172" y="2259729"/>
                  </a:lnTo>
                  <a:lnTo>
                    <a:pt x="861126" y="2260585"/>
                  </a:lnTo>
                  <a:lnTo>
                    <a:pt x="861602" y="2263345"/>
                  </a:lnTo>
                  <a:lnTo>
                    <a:pt x="860556" y="2264297"/>
                  </a:lnTo>
                  <a:lnTo>
                    <a:pt x="860556" y="2264963"/>
                  </a:lnTo>
                  <a:lnTo>
                    <a:pt x="858463" y="2265914"/>
                  </a:lnTo>
                  <a:lnTo>
                    <a:pt x="857988" y="2265534"/>
                  </a:lnTo>
                  <a:lnTo>
                    <a:pt x="857132" y="2265914"/>
                  </a:lnTo>
                  <a:lnTo>
                    <a:pt x="856847" y="2266771"/>
                  </a:lnTo>
                  <a:lnTo>
                    <a:pt x="858178" y="2267056"/>
                  </a:lnTo>
                  <a:lnTo>
                    <a:pt x="858178" y="2267913"/>
                  </a:lnTo>
                  <a:lnTo>
                    <a:pt x="857132" y="2269340"/>
                  </a:lnTo>
                  <a:lnTo>
                    <a:pt x="856657" y="2269340"/>
                  </a:lnTo>
                  <a:lnTo>
                    <a:pt x="856371" y="2270197"/>
                  </a:lnTo>
                  <a:lnTo>
                    <a:pt x="855325" y="2270577"/>
                  </a:lnTo>
                  <a:lnTo>
                    <a:pt x="855325" y="2273146"/>
                  </a:lnTo>
                  <a:lnTo>
                    <a:pt x="854469" y="2273812"/>
                  </a:lnTo>
                  <a:lnTo>
                    <a:pt x="852377" y="2276762"/>
                  </a:lnTo>
                  <a:lnTo>
                    <a:pt x="849714" y="2278856"/>
                  </a:lnTo>
                  <a:lnTo>
                    <a:pt x="848193" y="2279141"/>
                  </a:lnTo>
                  <a:lnTo>
                    <a:pt x="847717" y="2276953"/>
                  </a:lnTo>
                  <a:lnTo>
                    <a:pt x="849524" y="2274859"/>
                  </a:lnTo>
                  <a:lnTo>
                    <a:pt x="849809" y="2273717"/>
                  </a:lnTo>
                  <a:lnTo>
                    <a:pt x="848478" y="2273337"/>
                  </a:lnTo>
                  <a:lnTo>
                    <a:pt x="846671" y="2273717"/>
                  </a:lnTo>
                  <a:lnTo>
                    <a:pt x="845910" y="2273051"/>
                  </a:lnTo>
                  <a:lnTo>
                    <a:pt x="845435" y="2271433"/>
                  </a:lnTo>
                  <a:lnTo>
                    <a:pt x="843343" y="2272290"/>
                  </a:lnTo>
                  <a:lnTo>
                    <a:pt x="843057" y="2272956"/>
                  </a:lnTo>
                  <a:lnTo>
                    <a:pt x="842011" y="2273622"/>
                  </a:lnTo>
                  <a:lnTo>
                    <a:pt x="841250" y="2272766"/>
                  </a:lnTo>
                  <a:lnTo>
                    <a:pt x="840585" y="2272766"/>
                  </a:lnTo>
                  <a:lnTo>
                    <a:pt x="840585" y="2271814"/>
                  </a:lnTo>
                  <a:lnTo>
                    <a:pt x="839539" y="2271814"/>
                  </a:lnTo>
                  <a:lnTo>
                    <a:pt x="838683" y="2272480"/>
                  </a:lnTo>
                  <a:lnTo>
                    <a:pt x="835830" y="2272195"/>
                  </a:lnTo>
                  <a:lnTo>
                    <a:pt x="836305" y="2270577"/>
                  </a:lnTo>
                  <a:lnTo>
                    <a:pt x="837351" y="2269150"/>
                  </a:lnTo>
                  <a:lnTo>
                    <a:pt x="837351" y="2267532"/>
                  </a:lnTo>
                  <a:lnTo>
                    <a:pt x="837827" y="2267247"/>
                  </a:lnTo>
                  <a:lnTo>
                    <a:pt x="837827" y="2265819"/>
                  </a:lnTo>
                  <a:lnTo>
                    <a:pt x="838493" y="2264677"/>
                  </a:lnTo>
                  <a:lnTo>
                    <a:pt x="840585" y="2263535"/>
                  </a:lnTo>
                  <a:lnTo>
                    <a:pt x="842106" y="2263250"/>
                  </a:lnTo>
                  <a:lnTo>
                    <a:pt x="841631" y="2259158"/>
                  </a:lnTo>
                  <a:lnTo>
                    <a:pt x="842106" y="2258778"/>
                  </a:lnTo>
                  <a:lnTo>
                    <a:pt x="843438" y="2259444"/>
                  </a:lnTo>
                  <a:lnTo>
                    <a:pt x="845245" y="2259158"/>
                  </a:lnTo>
                  <a:lnTo>
                    <a:pt x="844484" y="2257350"/>
                  </a:lnTo>
                  <a:lnTo>
                    <a:pt x="844484" y="2254876"/>
                  </a:lnTo>
                  <a:lnTo>
                    <a:pt x="845245" y="2253449"/>
                  </a:lnTo>
                  <a:lnTo>
                    <a:pt x="846101" y="2252782"/>
                  </a:lnTo>
                  <a:lnTo>
                    <a:pt x="846386" y="2251355"/>
                  </a:lnTo>
                  <a:lnTo>
                    <a:pt x="847147" y="2251070"/>
                  </a:lnTo>
                  <a:lnTo>
                    <a:pt x="847812" y="2251450"/>
                  </a:lnTo>
                  <a:lnTo>
                    <a:pt x="848668" y="2250499"/>
                  </a:lnTo>
                  <a:lnTo>
                    <a:pt x="850475" y="2250879"/>
                  </a:lnTo>
                  <a:lnTo>
                    <a:pt x="851806" y="2250499"/>
                  </a:lnTo>
                  <a:lnTo>
                    <a:pt x="853138" y="2251450"/>
                  </a:lnTo>
                  <a:lnTo>
                    <a:pt x="854945" y="2251450"/>
                  </a:lnTo>
                  <a:lnTo>
                    <a:pt x="856276" y="2249262"/>
                  </a:lnTo>
                  <a:lnTo>
                    <a:pt x="857322" y="2248881"/>
                  </a:lnTo>
                  <a:lnTo>
                    <a:pt x="859414" y="2247073"/>
                  </a:lnTo>
                  <a:lnTo>
                    <a:pt x="860270" y="2247073"/>
                  </a:lnTo>
                  <a:lnTo>
                    <a:pt x="859985" y="2248691"/>
                  </a:lnTo>
                  <a:lnTo>
                    <a:pt x="860461" y="2249357"/>
                  </a:lnTo>
                  <a:lnTo>
                    <a:pt x="862743" y="2249357"/>
                  </a:lnTo>
                  <a:lnTo>
                    <a:pt x="863218" y="2248500"/>
                  </a:lnTo>
                  <a:lnTo>
                    <a:pt x="866642" y="2247073"/>
                  </a:lnTo>
                  <a:lnTo>
                    <a:pt x="866927" y="2244028"/>
                  </a:lnTo>
                  <a:lnTo>
                    <a:pt x="869400" y="2244409"/>
                  </a:lnTo>
                  <a:lnTo>
                    <a:pt x="870446" y="2243457"/>
                  </a:lnTo>
                  <a:lnTo>
                    <a:pt x="870922" y="2241649"/>
                  </a:lnTo>
                  <a:lnTo>
                    <a:pt x="871587" y="2241268"/>
                  </a:lnTo>
                  <a:lnTo>
                    <a:pt x="871587" y="2240602"/>
                  </a:lnTo>
                  <a:lnTo>
                    <a:pt x="870731" y="2240317"/>
                  </a:lnTo>
                  <a:lnTo>
                    <a:pt x="870731" y="2239936"/>
                  </a:lnTo>
                  <a:lnTo>
                    <a:pt x="871587" y="2238985"/>
                  </a:lnTo>
                  <a:lnTo>
                    <a:pt x="872348" y="2238604"/>
                  </a:lnTo>
                  <a:lnTo>
                    <a:pt x="872348" y="2238604"/>
                  </a:lnTo>
                  <a:close/>
                  <a:moveTo>
                    <a:pt x="909627" y="2157719"/>
                  </a:moveTo>
                  <a:lnTo>
                    <a:pt x="910388" y="2158100"/>
                  </a:lnTo>
                  <a:lnTo>
                    <a:pt x="911719" y="2157814"/>
                  </a:lnTo>
                  <a:lnTo>
                    <a:pt x="912195" y="2159432"/>
                  </a:lnTo>
                  <a:lnTo>
                    <a:pt x="909722" y="2162667"/>
                  </a:lnTo>
                  <a:lnTo>
                    <a:pt x="909056" y="2165237"/>
                  </a:lnTo>
                  <a:lnTo>
                    <a:pt x="904587" y="2164951"/>
                  </a:lnTo>
                  <a:lnTo>
                    <a:pt x="904301" y="2164285"/>
                  </a:lnTo>
                  <a:lnTo>
                    <a:pt x="903541" y="2164285"/>
                  </a:lnTo>
                  <a:lnTo>
                    <a:pt x="902495" y="2165903"/>
                  </a:lnTo>
                  <a:lnTo>
                    <a:pt x="900402" y="2165903"/>
                  </a:lnTo>
                  <a:lnTo>
                    <a:pt x="900878" y="2163809"/>
                  </a:lnTo>
                  <a:lnTo>
                    <a:pt x="901639" y="2163429"/>
                  </a:lnTo>
                  <a:lnTo>
                    <a:pt x="901639" y="2162762"/>
                  </a:lnTo>
                  <a:lnTo>
                    <a:pt x="902304" y="2162477"/>
                  </a:lnTo>
                  <a:lnTo>
                    <a:pt x="903636" y="2160003"/>
                  </a:lnTo>
                  <a:lnTo>
                    <a:pt x="904967" y="2159337"/>
                  </a:lnTo>
                  <a:lnTo>
                    <a:pt x="905252" y="2158671"/>
                  </a:lnTo>
                  <a:lnTo>
                    <a:pt x="907059" y="2158290"/>
                  </a:lnTo>
                  <a:lnTo>
                    <a:pt x="908105" y="2157339"/>
                  </a:lnTo>
                  <a:lnTo>
                    <a:pt x="909627" y="2157719"/>
                  </a:lnTo>
                  <a:lnTo>
                    <a:pt x="909627" y="2157719"/>
                  </a:lnTo>
                  <a:close/>
                  <a:moveTo>
                    <a:pt x="368130" y="2143445"/>
                  </a:moveTo>
                  <a:lnTo>
                    <a:pt x="368986" y="2144302"/>
                  </a:lnTo>
                  <a:lnTo>
                    <a:pt x="369271" y="2147061"/>
                  </a:lnTo>
                  <a:lnTo>
                    <a:pt x="369747" y="2147347"/>
                  </a:lnTo>
                  <a:lnTo>
                    <a:pt x="369747" y="2148299"/>
                  </a:lnTo>
                  <a:lnTo>
                    <a:pt x="370413" y="2149726"/>
                  </a:lnTo>
                  <a:lnTo>
                    <a:pt x="371173" y="2150106"/>
                  </a:lnTo>
                  <a:lnTo>
                    <a:pt x="371459" y="2151248"/>
                  </a:lnTo>
                  <a:lnTo>
                    <a:pt x="373931" y="2153056"/>
                  </a:lnTo>
                  <a:lnTo>
                    <a:pt x="376119" y="2154008"/>
                  </a:lnTo>
                  <a:lnTo>
                    <a:pt x="378306" y="2153627"/>
                  </a:lnTo>
                  <a:lnTo>
                    <a:pt x="379067" y="2155245"/>
                  </a:lnTo>
                  <a:lnTo>
                    <a:pt x="379828" y="2155626"/>
                  </a:lnTo>
                  <a:lnTo>
                    <a:pt x="379828" y="2161335"/>
                  </a:lnTo>
                  <a:lnTo>
                    <a:pt x="380683" y="2162192"/>
                  </a:lnTo>
                  <a:lnTo>
                    <a:pt x="380683" y="2163143"/>
                  </a:lnTo>
                  <a:lnTo>
                    <a:pt x="379923" y="2163809"/>
                  </a:lnTo>
                  <a:lnTo>
                    <a:pt x="379447" y="2165046"/>
                  </a:lnTo>
                  <a:lnTo>
                    <a:pt x="378686" y="2165903"/>
                  </a:lnTo>
                  <a:lnTo>
                    <a:pt x="377640" y="2165903"/>
                  </a:lnTo>
                  <a:lnTo>
                    <a:pt x="377355" y="2166569"/>
                  </a:lnTo>
                  <a:lnTo>
                    <a:pt x="376594" y="2166854"/>
                  </a:lnTo>
                  <a:lnTo>
                    <a:pt x="372980" y="2165998"/>
                  </a:lnTo>
                  <a:lnTo>
                    <a:pt x="372695" y="2165141"/>
                  </a:lnTo>
                  <a:lnTo>
                    <a:pt x="371364" y="2165141"/>
                  </a:lnTo>
                  <a:lnTo>
                    <a:pt x="371078" y="2167330"/>
                  </a:lnTo>
                  <a:lnTo>
                    <a:pt x="370603" y="2167330"/>
                  </a:lnTo>
                  <a:lnTo>
                    <a:pt x="369557" y="2165903"/>
                  </a:lnTo>
                  <a:lnTo>
                    <a:pt x="368035" y="2165903"/>
                  </a:lnTo>
                  <a:lnTo>
                    <a:pt x="367179" y="2166759"/>
                  </a:lnTo>
                  <a:lnTo>
                    <a:pt x="365848" y="2165903"/>
                  </a:lnTo>
                  <a:lnTo>
                    <a:pt x="364992" y="2166188"/>
                  </a:lnTo>
                  <a:lnTo>
                    <a:pt x="363661" y="2167330"/>
                  </a:lnTo>
                  <a:lnTo>
                    <a:pt x="362805" y="2167330"/>
                  </a:lnTo>
                  <a:lnTo>
                    <a:pt x="362329" y="2166379"/>
                  </a:lnTo>
                  <a:lnTo>
                    <a:pt x="360998" y="2166379"/>
                  </a:lnTo>
                  <a:lnTo>
                    <a:pt x="361283" y="2165427"/>
                  </a:lnTo>
                  <a:lnTo>
                    <a:pt x="359952" y="2164475"/>
                  </a:lnTo>
                  <a:lnTo>
                    <a:pt x="357099" y="2164475"/>
                  </a:lnTo>
                  <a:lnTo>
                    <a:pt x="354246" y="2164856"/>
                  </a:lnTo>
                  <a:lnTo>
                    <a:pt x="352914" y="2165713"/>
                  </a:lnTo>
                  <a:lnTo>
                    <a:pt x="350822" y="2166093"/>
                  </a:lnTo>
                  <a:lnTo>
                    <a:pt x="350347" y="2166759"/>
                  </a:lnTo>
                  <a:lnTo>
                    <a:pt x="349015" y="2166759"/>
                  </a:lnTo>
                  <a:lnTo>
                    <a:pt x="348730" y="2167425"/>
                  </a:lnTo>
                  <a:lnTo>
                    <a:pt x="348254" y="2167140"/>
                  </a:lnTo>
                  <a:lnTo>
                    <a:pt x="347399" y="2167806"/>
                  </a:lnTo>
                  <a:lnTo>
                    <a:pt x="347113" y="2168758"/>
                  </a:lnTo>
                  <a:lnTo>
                    <a:pt x="345782" y="2169614"/>
                  </a:lnTo>
                  <a:lnTo>
                    <a:pt x="345021" y="2171232"/>
                  </a:lnTo>
                  <a:lnTo>
                    <a:pt x="344355" y="2171612"/>
                  </a:lnTo>
                  <a:lnTo>
                    <a:pt x="343880" y="2175228"/>
                  </a:lnTo>
                  <a:lnTo>
                    <a:pt x="344355" y="2176085"/>
                  </a:lnTo>
                  <a:lnTo>
                    <a:pt x="346162" y="2175799"/>
                  </a:lnTo>
                  <a:lnTo>
                    <a:pt x="347018" y="2177893"/>
                  </a:lnTo>
                  <a:lnTo>
                    <a:pt x="349205" y="2178273"/>
                  </a:lnTo>
                  <a:lnTo>
                    <a:pt x="349491" y="2179225"/>
                  </a:lnTo>
                  <a:lnTo>
                    <a:pt x="350252" y="2179606"/>
                  </a:lnTo>
                  <a:lnTo>
                    <a:pt x="350252" y="2180747"/>
                  </a:lnTo>
                  <a:lnTo>
                    <a:pt x="349205" y="2181889"/>
                  </a:lnTo>
                  <a:lnTo>
                    <a:pt x="349205" y="2182746"/>
                  </a:lnTo>
                  <a:lnTo>
                    <a:pt x="348445" y="2182460"/>
                  </a:lnTo>
                  <a:lnTo>
                    <a:pt x="347684" y="2183126"/>
                  </a:lnTo>
                  <a:lnTo>
                    <a:pt x="347399" y="2184268"/>
                  </a:lnTo>
                  <a:lnTo>
                    <a:pt x="346067" y="2185125"/>
                  </a:lnTo>
                  <a:lnTo>
                    <a:pt x="345782" y="2187218"/>
                  </a:lnTo>
                  <a:lnTo>
                    <a:pt x="346257" y="2188836"/>
                  </a:lnTo>
                  <a:lnTo>
                    <a:pt x="344165" y="2189978"/>
                  </a:lnTo>
                  <a:lnTo>
                    <a:pt x="344165" y="2190834"/>
                  </a:lnTo>
                  <a:lnTo>
                    <a:pt x="343690" y="2191120"/>
                  </a:lnTo>
                  <a:lnTo>
                    <a:pt x="343975" y="2192928"/>
                  </a:lnTo>
                  <a:lnTo>
                    <a:pt x="342929" y="2193308"/>
                  </a:lnTo>
                  <a:lnTo>
                    <a:pt x="342073" y="2193023"/>
                  </a:lnTo>
                  <a:lnTo>
                    <a:pt x="341407" y="2191881"/>
                  </a:lnTo>
                  <a:lnTo>
                    <a:pt x="340076" y="2191215"/>
                  </a:lnTo>
                  <a:lnTo>
                    <a:pt x="338269" y="2191215"/>
                  </a:lnTo>
                  <a:lnTo>
                    <a:pt x="337984" y="2192071"/>
                  </a:lnTo>
                  <a:lnTo>
                    <a:pt x="337508" y="2192071"/>
                  </a:lnTo>
                  <a:lnTo>
                    <a:pt x="335987" y="2190929"/>
                  </a:lnTo>
                  <a:lnTo>
                    <a:pt x="335701" y="2191596"/>
                  </a:lnTo>
                  <a:lnTo>
                    <a:pt x="336462" y="2191881"/>
                  </a:lnTo>
                  <a:lnTo>
                    <a:pt x="336462" y="2192262"/>
                  </a:lnTo>
                  <a:lnTo>
                    <a:pt x="332848" y="2191405"/>
                  </a:lnTo>
                  <a:lnTo>
                    <a:pt x="331802" y="2192071"/>
                  </a:lnTo>
                  <a:lnTo>
                    <a:pt x="331517" y="2193499"/>
                  </a:lnTo>
                  <a:lnTo>
                    <a:pt x="330471" y="2193499"/>
                  </a:lnTo>
                  <a:lnTo>
                    <a:pt x="330281" y="2193023"/>
                  </a:lnTo>
                  <a:lnTo>
                    <a:pt x="330281" y="2191215"/>
                  </a:lnTo>
                  <a:lnTo>
                    <a:pt x="328759" y="2190263"/>
                  </a:lnTo>
                  <a:lnTo>
                    <a:pt x="328284" y="2190644"/>
                  </a:lnTo>
                  <a:lnTo>
                    <a:pt x="325145" y="2190644"/>
                  </a:lnTo>
                  <a:lnTo>
                    <a:pt x="318583" y="2193118"/>
                  </a:lnTo>
                  <a:lnTo>
                    <a:pt x="317823" y="2193784"/>
                  </a:lnTo>
                  <a:lnTo>
                    <a:pt x="317823" y="2196544"/>
                  </a:lnTo>
                  <a:lnTo>
                    <a:pt x="316967" y="2197400"/>
                  </a:lnTo>
                  <a:lnTo>
                    <a:pt x="316206" y="2199018"/>
                  </a:lnTo>
                  <a:lnTo>
                    <a:pt x="313068" y="2200826"/>
                  </a:lnTo>
                  <a:lnTo>
                    <a:pt x="313068" y="2201492"/>
                  </a:lnTo>
                  <a:lnTo>
                    <a:pt x="310975" y="2203110"/>
                  </a:lnTo>
                  <a:lnTo>
                    <a:pt x="310975" y="2204061"/>
                  </a:lnTo>
                  <a:lnTo>
                    <a:pt x="310500" y="2204347"/>
                  </a:lnTo>
                  <a:lnTo>
                    <a:pt x="310215" y="2206535"/>
                  </a:lnTo>
                  <a:lnTo>
                    <a:pt x="311261" y="2209295"/>
                  </a:lnTo>
                  <a:lnTo>
                    <a:pt x="311261" y="2212530"/>
                  </a:lnTo>
                  <a:lnTo>
                    <a:pt x="312022" y="2213197"/>
                  </a:lnTo>
                  <a:lnTo>
                    <a:pt x="312497" y="2214814"/>
                  </a:lnTo>
                  <a:lnTo>
                    <a:pt x="312497" y="2215956"/>
                  </a:lnTo>
                  <a:lnTo>
                    <a:pt x="311641" y="2215956"/>
                  </a:lnTo>
                  <a:lnTo>
                    <a:pt x="311356" y="2221761"/>
                  </a:lnTo>
                  <a:lnTo>
                    <a:pt x="313448" y="2222712"/>
                  </a:lnTo>
                  <a:lnTo>
                    <a:pt x="313448" y="2224140"/>
                  </a:lnTo>
                  <a:lnTo>
                    <a:pt x="312687" y="2224140"/>
                  </a:lnTo>
                  <a:lnTo>
                    <a:pt x="312402" y="2224996"/>
                  </a:lnTo>
                  <a:lnTo>
                    <a:pt x="310880" y="2224711"/>
                  </a:lnTo>
                  <a:lnTo>
                    <a:pt x="310024" y="2225091"/>
                  </a:lnTo>
                  <a:lnTo>
                    <a:pt x="309739" y="2225758"/>
                  </a:lnTo>
                  <a:lnTo>
                    <a:pt x="307552" y="2226424"/>
                  </a:lnTo>
                  <a:lnTo>
                    <a:pt x="304889" y="2228517"/>
                  </a:lnTo>
                  <a:lnTo>
                    <a:pt x="302036" y="2228232"/>
                  </a:lnTo>
                  <a:lnTo>
                    <a:pt x="301275" y="2227090"/>
                  </a:lnTo>
                  <a:lnTo>
                    <a:pt x="300515" y="2227470"/>
                  </a:lnTo>
                  <a:lnTo>
                    <a:pt x="299468" y="2227470"/>
                  </a:lnTo>
                  <a:lnTo>
                    <a:pt x="299183" y="2226804"/>
                  </a:lnTo>
                  <a:lnTo>
                    <a:pt x="297376" y="2227090"/>
                  </a:lnTo>
                  <a:lnTo>
                    <a:pt x="296901" y="2226424"/>
                  </a:lnTo>
                  <a:lnTo>
                    <a:pt x="295379" y="2226043"/>
                  </a:lnTo>
                  <a:lnTo>
                    <a:pt x="294618" y="2223283"/>
                  </a:lnTo>
                  <a:lnTo>
                    <a:pt x="293287" y="2222903"/>
                  </a:lnTo>
                  <a:lnTo>
                    <a:pt x="293002" y="2220429"/>
                  </a:lnTo>
                  <a:lnTo>
                    <a:pt x="291956" y="2219477"/>
                  </a:lnTo>
                  <a:lnTo>
                    <a:pt x="291480" y="2216717"/>
                  </a:lnTo>
                  <a:lnTo>
                    <a:pt x="288817" y="2215100"/>
                  </a:lnTo>
                  <a:lnTo>
                    <a:pt x="283206" y="2214814"/>
                  </a:lnTo>
                  <a:lnTo>
                    <a:pt x="281875" y="2215671"/>
                  </a:lnTo>
                  <a:lnTo>
                    <a:pt x="281590" y="2216622"/>
                  </a:lnTo>
                  <a:lnTo>
                    <a:pt x="280829" y="2216908"/>
                  </a:lnTo>
                  <a:lnTo>
                    <a:pt x="279973" y="2219667"/>
                  </a:lnTo>
                  <a:lnTo>
                    <a:pt x="277500" y="2219953"/>
                  </a:lnTo>
                  <a:lnTo>
                    <a:pt x="277215" y="2220333"/>
                  </a:lnTo>
                  <a:lnTo>
                    <a:pt x="276359" y="2219953"/>
                  </a:lnTo>
                  <a:lnTo>
                    <a:pt x="276645" y="2218145"/>
                  </a:lnTo>
                  <a:lnTo>
                    <a:pt x="275884" y="2217764"/>
                  </a:lnTo>
                  <a:lnTo>
                    <a:pt x="276359" y="2216813"/>
                  </a:lnTo>
                  <a:lnTo>
                    <a:pt x="275598" y="2216146"/>
                  </a:lnTo>
                  <a:lnTo>
                    <a:pt x="275598" y="2215290"/>
                  </a:lnTo>
                  <a:lnTo>
                    <a:pt x="276074" y="2215100"/>
                  </a:lnTo>
                  <a:lnTo>
                    <a:pt x="276074" y="2214243"/>
                  </a:lnTo>
                  <a:lnTo>
                    <a:pt x="276740" y="2213958"/>
                  </a:lnTo>
                  <a:lnTo>
                    <a:pt x="277215" y="2212530"/>
                  </a:lnTo>
                  <a:lnTo>
                    <a:pt x="279402" y="2210913"/>
                  </a:lnTo>
                  <a:lnTo>
                    <a:pt x="279402" y="2209485"/>
                  </a:lnTo>
                  <a:lnTo>
                    <a:pt x="279878" y="2209105"/>
                  </a:lnTo>
                  <a:lnTo>
                    <a:pt x="279402" y="2206631"/>
                  </a:lnTo>
                  <a:lnTo>
                    <a:pt x="277881" y="2205965"/>
                  </a:lnTo>
                  <a:lnTo>
                    <a:pt x="277881" y="2201968"/>
                  </a:lnTo>
                  <a:lnTo>
                    <a:pt x="277405" y="2201587"/>
                  </a:lnTo>
                  <a:lnTo>
                    <a:pt x="277405" y="2200636"/>
                  </a:lnTo>
                  <a:lnTo>
                    <a:pt x="278451" y="2199684"/>
                  </a:lnTo>
                  <a:lnTo>
                    <a:pt x="278451" y="2198542"/>
                  </a:lnTo>
                  <a:lnTo>
                    <a:pt x="277596" y="2198161"/>
                  </a:lnTo>
                  <a:lnTo>
                    <a:pt x="277120" y="2197210"/>
                  </a:lnTo>
                  <a:lnTo>
                    <a:pt x="279212" y="2193784"/>
                  </a:lnTo>
                  <a:lnTo>
                    <a:pt x="277881" y="2192167"/>
                  </a:lnTo>
                  <a:lnTo>
                    <a:pt x="277120" y="2191881"/>
                  </a:lnTo>
                  <a:lnTo>
                    <a:pt x="277596" y="2187789"/>
                  </a:lnTo>
                  <a:lnTo>
                    <a:pt x="277120" y="2187504"/>
                  </a:lnTo>
                  <a:lnTo>
                    <a:pt x="276835" y="2186076"/>
                  </a:lnTo>
                  <a:lnTo>
                    <a:pt x="275979" y="2184934"/>
                  </a:lnTo>
                  <a:lnTo>
                    <a:pt x="275123" y="2184554"/>
                  </a:lnTo>
                  <a:lnTo>
                    <a:pt x="273792" y="2184839"/>
                  </a:lnTo>
                  <a:lnTo>
                    <a:pt x="274267" y="2182651"/>
                  </a:lnTo>
                  <a:lnTo>
                    <a:pt x="272936" y="2182270"/>
                  </a:lnTo>
                  <a:lnTo>
                    <a:pt x="271604" y="2182555"/>
                  </a:lnTo>
                  <a:lnTo>
                    <a:pt x="271129" y="2183412"/>
                  </a:lnTo>
                  <a:lnTo>
                    <a:pt x="269607" y="2184078"/>
                  </a:lnTo>
                  <a:lnTo>
                    <a:pt x="269607" y="2184078"/>
                  </a:lnTo>
                  <a:lnTo>
                    <a:pt x="268846" y="2184078"/>
                  </a:lnTo>
                  <a:lnTo>
                    <a:pt x="268846" y="2182936"/>
                  </a:lnTo>
                  <a:lnTo>
                    <a:pt x="269132" y="2181985"/>
                  </a:lnTo>
                  <a:lnTo>
                    <a:pt x="269797" y="2181604"/>
                  </a:lnTo>
                  <a:lnTo>
                    <a:pt x="269797" y="2180747"/>
                  </a:lnTo>
                  <a:lnTo>
                    <a:pt x="270558" y="2180367"/>
                  </a:lnTo>
                  <a:lnTo>
                    <a:pt x="272080" y="2180747"/>
                  </a:lnTo>
                  <a:lnTo>
                    <a:pt x="272745" y="2180081"/>
                  </a:lnTo>
                  <a:lnTo>
                    <a:pt x="273506" y="2180367"/>
                  </a:lnTo>
                  <a:lnTo>
                    <a:pt x="273506" y="2181033"/>
                  </a:lnTo>
                  <a:lnTo>
                    <a:pt x="274267" y="2181414"/>
                  </a:lnTo>
                  <a:lnTo>
                    <a:pt x="276074" y="2179986"/>
                  </a:lnTo>
                  <a:lnTo>
                    <a:pt x="277120" y="2178368"/>
                  </a:lnTo>
                  <a:lnTo>
                    <a:pt x="277120" y="2177417"/>
                  </a:lnTo>
                  <a:lnTo>
                    <a:pt x="277596" y="2177132"/>
                  </a:lnTo>
                  <a:lnTo>
                    <a:pt x="278071" y="2173040"/>
                  </a:lnTo>
                  <a:lnTo>
                    <a:pt x="280734" y="2172659"/>
                  </a:lnTo>
                  <a:lnTo>
                    <a:pt x="281209" y="2170851"/>
                  </a:lnTo>
                  <a:lnTo>
                    <a:pt x="281875" y="2170566"/>
                  </a:lnTo>
                  <a:lnTo>
                    <a:pt x="282160" y="2169709"/>
                  </a:lnTo>
                  <a:lnTo>
                    <a:pt x="287771" y="2169995"/>
                  </a:lnTo>
                  <a:lnTo>
                    <a:pt x="288627" y="2168187"/>
                  </a:lnTo>
                  <a:lnTo>
                    <a:pt x="287771" y="2167806"/>
                  </a:lnTo>
                  <a:lnTo>
                    <a:pt x="287486" y="2165332"/>
                  </a:lnTo>
                  <a:lnTo>
                    <a:pt x="288532" y="2164380"/>
                  </a:lnTo>
                  <a:lnTo>
                    <a:pt x="288532" y="2163714"/>
                  </a:lnTo>
                  <a:lnTo>
                    <a:pt x="295664" y="2163048"/>
                  </a:lnTo>
                  <a:lnTo>
                    <a:pt x="296425" y="2163429"/>
                  </a:lnTo>
                  <a:lnTo>
                    <a:pt x="296425" y="2164380"/>
                  </a:lnTo>
                  <a:lnTo>
                    <a:pt x="297186" y="2165046"/>
                  </a:lnTo>
                  <a:lnTo>
                    <a:pt x="300039" y="2165903"/>
                  </a:lnTo>
                  <a:lnTo>
                    <a:pt x="301085" y="2165617"/>
                  </a:lnTo>
                  <a:lnTo>
                    <a:pt x="301941" y="2164475"/>
                  </a:lnTo>
                  <a:lnTo>
                    <a:pt x="302797" y="2164190"/>
                  </a:lnTo>
                  <a:lnTo>
                    <a:pt x="303082" y="2162572"/>
                  </a:lnTo>
                  <a:lnTo>
                    <a:pt x="304889" y="2162572"/>
                  </a:lnTo>
                  <a:lnTo>
                    <a:pt x="305935" y="2163714"/>
                  </a:lnTo>
                  <a:lnTo>
                    <a:pt x="308027" y="2163714"/>
                  </a:lnTo>
                  <a:lnTo>
                    <a:pt x="308027" y="2164380"/>
                  </a:lnTo>
                  <a:lnTo>
                    <a:pt x="307267" y="2164761"/>
                  </a:lnTo>
                  <a:lnTo>
                    <a:pt x="307552" y="2165713"/>
                  </a:lnTo>
                  <a:lnTo>
                    <a:pt x="305460" y="2166379"/>
                  </a:lnTo>
                  <a:lnTo>
                    <a:pt x="305745" y="2167806"/>
                  </a:lnTo>
                  <a:lnTo>
                    <a:pt x="307267" y="2167806"/>
                  </a:lnTo>
                  <a:lnTo>
                    <a:pt x="307742" y="2168758"/>
                  </a:lnTo>
                  <a:lnTo>
                    <a:pt x="309834" y="2169043"/>
                  </a:lnTo>
                  <a:lnTo>
                    <a:pt x="310690" y="2168091"/>
                  </a:lnTo>
                  <a:lnTo>
                    <a:pt x="310690" y="2167235"/>
                  </a:lnTo>
                  <a:lnTo>
                    <a:pt x="311451" y="2167520"/>
                  </a:lnTo>
                  <a:lnTo>
                    <a:pt x="311736" y="2166569"/>
                  </a:lnTo>
                  <a:lnTo>
                    <a:pt x="313068" y="2166283"/>
                  </a:lnTo>
                  <a:lnTo>
                    <a:pt x="313924" y="2166949"/>
                  </a:lnTo>
                  <a:lnTo>
                    <a:pt x="314209" y="2169709"/>
                  </a:lnTo>
                  <a:lnTo>
                    <a:pt x="315255" y="2171136"/>
                  </a:lnTo>
                  <a:lnTo>
                    <a:pt x="317728" y="2171136"/>
                  </a:lnTo>
                  <a:lnTo>
                    <a:pt x="318203" y="2171517"/>
                  </a:lnTo>
                  <a:lnTo>
                    <a:pt x="320295" y="2171232"/>
                  </a:lnTo>
                  <a:lnTo>
                    <a:pt x="323433" y="2169424"/>
                  </a:lnTo>
                  <a:lnTo>
                    <a:pt x="324194" y="2168472"/>
                  </a:lnTo>
                  <a:lnTo>
                    <a:pt x="324194" y="2167330"/>
                  </a:lnTo>
                  <a:lnTo>
                    <a:pt x="326287" y="2166188"/>
                  </a:lnTo>
                  <a:lnTo>
                    <a:pt x="325811" y="2163429"/>
                  </a:lnTo>
                  <a:lnTo>
                    <a:pt x="326667" y="2161335"/>
                  </a:lnTo>
                  <a:lnTo>
                    <a:pt x="328759" y="2161621"/>
                  </a:lnTo>
                  <a:lnTo>
                    <a:pt x="329520" y="2160669"/>
                  </a:lnTo>
                  <a:lnTo>
                    <a:pt x="330851" y="2160384"/>
                  </a:lnTo>
                  <a:lnTo>
                    <a:pt x="331612" y="2159527"/>
                  </a:lnTo>
                  <a:lnTo>
                    <a:pt x="332943" y="2159527"/>
                  </a:lnTo>
                  <a:lnTo>
                    <a:pt x="333704" y="2158671"/>
                  </a:lnTo>
                  <a:lnTo>
                    <a:pt x="335036" y="2158385"/>
                  </a:lnTo>
                  <a:lnTo>
                    <a:pt x="336082" y="2156958"/>
                  </a:lnTo>
                  <a:lnTo>
                    <a:pt x="336938" y="2156672"/>
                  </a:lnTo>
                  <a:lnTo>
                    <a:pt x="336652" y="2156006"/>
                  </a:lnTo>
                  <a:lnTo>
                    <a:pt x="337508" y="2155150"/>
                  </a:lnTo>
                  <a:lnTo>
                    <a:pt x="341312" y="2154484"/>
                  </a:lnTo>
                  <a:lnTo>
                    <a:pt x="342358" y="2152866"/>
                  </a:lnTo>
                  <a:lnTo>
                    <a:pt x="346543" y="2153152"/>
                  </a:lnTo>
                  <a:lnTo>
                    <a:pt x="346257" y="2153532"/>
                  </a:lnTo>
                  <a:lnTo>
                    <a:pt x="347113" y="2153818"/>
                  </a:lnTo>
                  <a:lnTo>
                    <a:pt x="348159" y="2154960"/>
                  </a:lnTo>
                  <a:lnTo>
                    <a:pt x="348445" y="2155911"/>
                  </a:lnTo>
                  <a:lnTo>
                    <a:pt x="349491" y="2156768"/>
                  </a:lnTo>
                  <a:lnTo>
                    <a:pt x="349776" y="2158385"/>
                  </a:lnTo>
                  <a:lnTo>
                    <a:pt x="350822" y="2159242"/>
                  </a:lnTo>
                  <a:lnTo>
                    <a:pt x="352629" y="2159242"/>
                  </a:lnTo>
                  <a:lnTo>
                    <a:pt x="353675" y="2158290"/>
                  </a:lnTo>
                  <a:lnTo>
                    <a:pt x="353960" y="2157148"/>
                  </a:lnTo>
                  <a:lnTo>
                    <a:pt x="354816" y="2157148"/>
                  </a:lnTo>
                  <a:lnTo>
                    <a:pt x="355482" y="2158100"/>
                  </a:lnTo>
                  <a:lnTo>
                    <a:pt x="358145" y="2158100"/>
                  </a:lnTo>
                  <a:lnTo>
                    <a:pt x="359001" y="2157719"/>
                  </a:lnTo>
                  <a:lnTo>
                    <a:pt x="360332" y="2155911"/>
                  </a:lnTo>
                  <a:lnTo>
                    <a:pt x="359286" y="2154293"/>
                  </a:lnTo>
                  <a:lnTo>
                    <a:pt x="359571" y="2151819"/>
                  </a:lnTo>
                  <a:lnTo>
                    <a:pt x="360427" y="2151153"/>
                  </a:lnTo>
                  <a:lnTo>
                    <a:pt x="359952" y="2150487"/>
                  </a:lnTo>
                  <a:lnTo>
                    <a:pt x="360427" y="2150106"/>
                  </a:lnTo>
                  <a:lnTo>
                    <a:pt x="361759" y="2150106"/>
                  </a:lnTo>
                  <a:lnTo>
                    <a:pt x="362234" y="2150963"/>
                  </a:lnTo>
                  <a:lnTo>
                    <a:pt x="364041" y="2150963"/>
                  </a:lnTo>
                  <a:lnTo>
                    <a:pt x="366133" y="2150011"/>
                  </a:lnTo>
                  <a:lnTo>
                    <a:pt x="366894" y="2144302"/>
                  </a:lnTo>
                  <a:lnTo>
                    <a:pt x="368130" y="2143445"/>
                  </a:lnTo>
                  <a:lnTo>
                    <a:pt x="368130" y="2143445"/>
                  </a:lnTo>
                  <a:close/>
                  <a:moveTo>
                    <a:pt x="901163" y="2139925"/>
                  </a:moveTo>
                  <a:lnTo>
                    <a:pt x="901448" y="2141352"/>
                  </a:lnTo>
                  <a:lnTo>
                    <a:pt x="900688" y="2142018"/>
                  </a:lnTo>
                  <a:lnTo>
                    <a:pt x="900402" y="2143160"/>
                  </a:lnTo>
                  <a:lnTo>
                    <a:pt x="898881" y="2144587"/>
                  </a:lnTo>
                  <a:lnTo>
                    <a:pt x="898881" y="2147347"/>
                  </a:lnTo>
                  <a:lnTo>
                    <a:pt x="896028" y="2150392"/>
                  </a:lnTo>
                  <a:lnTo>
                    <a:pt x="894696" y="2151058"/>
                  </a:lnTo>
                  <a:lnTo>
                    <a:pt x="892889" y="2154484"/>
                  </a:lnTo>
                  <a:lnTo>
                    <a:pt x="890702" y="2155626"/>
                  </a:lnTo>
                  <a:lnTo>
                    <a:pt x="889941" y="2157719"/>
                  </a:lnTo>
                  <a:lnTo>
                    <a:pt x="889085" y="2158100"/>
                  </a:lnTo>
                  <a:lnTo>
                    <a:pt x="888230" y="2159908"/>
                  </a:lnTo>
                  <a:lnTo>
                    <a:pt x="887184" y="2160288"/>
                  </a:lnTo>
                  <a:lnTo>
                    <a:pt x="885662" y="2163714"/>
                  </a:lnTo>
                  <a:lnTo>
                    <a:pt x="882048" y="2166759"/>
                  </a:lnTo>
                  <a:lnTo>
                    <a:pt x="880241" y="2169519"/>
                  </a:lnTo>
                  <a:lnTo>
                    <a:pt x="877578" y="2171612"/>
                  </a:lnTo>
                  <a:lnTo>
                    <a:pt x="876723" y="2174086"/>
                  </a:lnTo>
                  <a:lnTo>
                    <a:pt x="875676" y="2175514"/>
                  </a:lnTo>
                  <a:lnTo>
                    <a:pt x="875391" y="2177702"/>
                  </a:lnTo>
                  <a:lnTo>
                    <a:pt x="874060" y="2179130"/>
                  </a:lnTo>
                  <a:lnTo>
                    <a:pt x="873014" y="2181604"/>
                  </a:lnTo>
                  <a:lnTo>
                    <a:pt x="871682" y="2182460"/>
                  </a:lnTo>
                  <a:lnTo>
                    <a:pt x="870161" y="2185886"/>
                  </a:lnTo>
                  <a:lnTo>
                    <a:pt x="869115" y="2186838"/>
                  </a:lnTo>
                  <a:lnTo>
                    <a:pt x="865976" y="2187980"/>
                  </a:lnTo>
                  <a:lnTo>
                    <a:pt x="865501" y="2188836"/>
                  </a:lnTo>
                  <a:lnTo>
                    <a:pt x="861887" y="2190644"/>
                  </a:lnTo>
                  <a:lnTo>
                    <a:pt x="861031" y="2191596"/>
                  </a:lnTo>
                  <a:lnTo>
                    <a:pt x="858559" y="2193023"/>
                  </a:lnTo>
                  <a:lnTo>
                    <a:pt x="857227" y="2194450"/>
                  </a:lnTo>
                  <a:lnTo>
                    <a:pt x="857227" y="2195116"/>
                  </a:lnTo>
                  <a:lnTo>
                    <a:pt x="855420" y="2197305"/>
                  </a:lnTo>
                  <a:lnTo>
                    <a:pt x="854564" y="2199399"/>
                  </a:lnTo>
                  <a:lnTo>
                    <a:pt x="851711" y="2202634"/>
                  </a:lnTo>
                  <a:lnTo>
                    <a:pt x="850380" y="2202634"/>
                  </a:lnTo>
                  <a:lnTo>
                    <a:pt x="849524" y="2204061"/>
                  </a:lnTo>
                  <a:lnTo>
                    <a:pt x="843248" y="2207677"/>
                  </a:lnTo>
                  <a:lnTo>
                    <a:pt x="841060" y="2209866"/>
                  </a:lnTo>
                  <a:lnTo>
                    <a:pt x="838588" y="2211293"/>
                  </a:lnTo>
                  <a:lnTo>
                    <a:pt x="837542" y="2212721"/>
                  </a:lnTo>
                  <a:lnTo>
                    <a:pt x="833928" y="2213101"/>
                  </a:lnTo>
                  <a:lnTo>
                    <a:pt x="833642" y="2213482"/>
                  </a:lnTo>
                  <a:lnTo>
                    <a:pt x="832596" y="2213101"/>
                  </a:lnTo>
                  <a:lnTo>
                    <a:pt x="833928" y="2210342"/>
                  </a:lnTo>
                  <a:lnTo>
                    <a:pt x="834784" y="2209961"/>
                  </a:lnTo>
                  <a:lnTo>
                    <a:pt x="835069" y="2209105"/>
                  </a:lnTo>
                  <a:lnTo>
                    <a:pt x="837542" y="2206535"/>
                  </a:lnTo>
                  <a:lnTo>
                    <a:pt x="841536" y="2203300"/>
                  </a:lnTo>
                  <a:lnTo>
                    <a:pt x="842011" y="2202348"/>
                  </a:lnTo>
                  <a:lnTo>
                    <a:pt x="842487" y="2199779"/>
                  </a:lnTo>
                  <a:lnTo>
                    <a:pt x="841821" y="2196353"/>
                  </a:lnTo>
                  <a:lnTo>
                    <a:pt x="842867" y="2193118"/>
                  </a:lnTo>
                  <a:lnTo>
                    <a:pt x="842582" y="2190929"/>
                  </a:lnTo>
                  <a:lnTo>
                    <a:pt x="843057" y="2190549"/>
                  </a:lnTo>
                  <a:lnTo>
                    <a:pt x="843343" y="2188741"/>
                  </a:lnTo>
                  <a:lnTo>
                    <a:pt x="842867" y="2187884"/>
                  </a:lnTo>
                  <a:lnTo>
                    <a:pt x="842106" y="2187884"/>
                  </a:lnTo>
                  <a:lnTo>
                    <a:pt x="840299" y="2190073"/>
                  </a:lnTo>
                  <a:lnTo>
                    <a:pt x="838778" y="2190359"/>
                  </a:lnTo>
                  <a:lnTo>
                    <a:pt x="839253" y="2190739"/>
                  </a:lnTo>
                  <a:lnTo>
                    <a:pt x="838968" y="2191596"/>
                  </a:lnTo>
                  <a:lnTo>
                    <a:pt x="836305" y="2191215"/>
                  </a:lnTo>
                  <a:lnTo>
                    <a:pt x="833642" y="2192833"/>
                  </a:lnTo>
                  <a:lnTo>
                    <a:pt x="833357" y="2192167"/>
                  </a:lnTo>
                  <a:lnTo>
                    <a:pt x="834403" y="2191310"/>
                  </a:lnTo>
                  <a:lnTo>
                    <a:pt x="834118" y="2190644"/>
                  </a:lnTo>
                  <a:lnTo>
                    <a:pt x="835164" y="2190359"/>
                  </a:lnTo>
                  <a:lnTo>
                    <a:pt x="837351" y="2188265"/>
                  </a:lnTo>
                  <a:lnTo>
                    <a:pt x="837637" y="2187409"/>
                  </a:lnTo>
                  <a:lnTo>
                    <a:pt x="838683" y="2187409"/>
                  </a:lnTo>
                  <a:lnTo>
                    <a:pt x="840014" y="2186267"/>
                  </a:lnTo>
                  <a:lnTo>
                    <a:pt x="842867" y="2186552"/>
                  </a:lnTo>
                  <a:lnTo>
                    <a:pt x="843152" y="2185696"/>
                  </a:lnTo>
                  <a:lnTo>
                    <a:pt x="843913" y="2185315"/>
                  </a:lnTo>
                  <a:lnTo>
                    <a:pt x="844579" y="2186742"/>
                  </a:lnTo>
                  <a:lnTo>
                    <a:pt x="845435" y="2186742"/>
                  </a:lnTo>
                  <a:lnTo>
                    <a:pt x="847527" y="2185791"/>
                  </a:lnTo>
                  <a:lnTo>
                    <a:pt x="848383" y="2184839"/>
                  </a:lnTo>
                  <a:lnTo>
                    <a:pt x="849429" y="2184554"/>
                  </a:lnTo>
                  <a:lnTo>
                    <a:pt x="850760" y="2183126"/>
                  </a:lnTo>
                  <a:lnTo>
                    <a:pt x="854184" y="2181985"/>
                  </a:lnTo>
                  <a:lnTo>
                    <a:pt x="855230" y="2181985"/>
                  </a:lnTo>
                  <a:lnTo>
                    <a:pt x="857512" y="2179796"/>
                  </a:lnTo>
                  <a:lnTo>
                    <a:pt x="858844" y="2179510"/>
                  </a:lnTo>
                  <a:lnTo>
                    <a:pt x="860365" y="2176941"/>
                  </a:lnTo>
                  <a:lnTo>
                    <a:pt x="860080" y="2175799"/>
                  </a:lnTo>
                  <a:lnTo>
                    <a:pt x="860556" y="2175133"/>
                  </a:lnTo>
                  <a:lnTo>
                    <a:pt x="862838" y="2174182"/>
                  </a:lnTo>
                  <a:lnTo>
                    <a:pt x="862363" y="2175609"/>
                  </a:lnTo>
                  <a:lnTo>
                    <a:pt x="863218" y="2175609"/>
                  </a:lnTo>
                  <a:lnTo>
                    <a:pt x="863504" y="2174657"/>
                  </a:lnTo>
                  <a:lnTo>
                    <a:pt x="863979" y="2174372"/>
                  </a:lnTo>
                  <a:lnTo>
                    <a:pt x="863979" y="2173515"/>
                  </a:lnTo>
                  <a:lnTo>
                    <a:pt x="863314" y="2172659"/>
                  </a:lnTo>
                  <a:lnTo>
                    <a:pt x="867308" y="2169614"/>
                  </a:lnTo>
                  <a:lnTo>
                    <a:pt x="868639" y="2168187"/>
                  </a:lnTo>
                  <a:lnTo>
                    <a:pt x="869115" y="2166569"/>
                  </a:lnTo>
                  <a:lnTo>
                    <a:pt x="871302" y="2165141"/>
                  </a:lnTo>
                  <a:lnTo>
                    <a:pt x="873394" y="2160574"/>
                  </a:lnTo>
                  <a:lnTo>
                    <a:pt x="874916" y="2158956"/>
                  </a:lnTo>
                  <a:lnTo>
                    <a:pt x="874630" y="2158005"/>
                  </a:lnTo>
                  <a:lnTo>
                    <a:pt x="876437" y="2156863"/>
                  </a:lnTo>
                  <a:lnTo>
                    <a:pt x="876723" y="2156006"/>
                  </a:lnTo>
                  <a:lnTo>
                    <a:pt x="877578" y="2155626"/>
                  </a:lnTo>
                  <a:lnTo>
                    <a:pt x="879766" y="2153152"/>
                  </a:lnTo>
                  <a:lnTo>
                    <a:pt x="879290" y="2151724"/>
                  </a:lnTo>
                  <a:lnTo>
                    <a:pt x="879956" y="2150868"/>
                  </a:lnTo>
                  <a:lnTo>
                    <a:pt x="881287" y="2149916"/>
                  </a:lnTo>
                  <a:lnTo>
                    <a:pt x="881953" y="2149916"/>
                  </a:lnTo>
                  <a:lnTo>
                    <a:pt x="882238" y="2150582"/>
                  </a:lnTo>
                  <a:lnTo>
                    <a:pt x="882904" y="2150868"/>
                  </a:lnTo>
                  <a:lnTo>
                    <a:pt x="884235" y="2150487"/>
                  </a:lnTo>
                  <a:lnTo>
                    <a:pt x="884521" y="2148869"/>
                  </a:lnTo>
                  <a:lnTo>
                    <a:pt x="885567" y="2147442"/>
                  </a:lnTo>
                  <a:lnTo>
                    <a:pt x="884901" y="2147061"/>
                  </a:lnTo>
                  <a:lnTo>
                    <a:pt x="884045" y="2147347"/>
                  </a:lnTo>
                  <a:lnTo>
                    <a:pt x="883189" y="2146681"/>
                  </a:lnTo>
                  <a:lnTo>
                    <a:pt x="883475" y="2145729"/>
                  </a:lnTo>
                  <a:lnTo>
                    <a:pt x="884235" y="2145063"/>
                  </a:lnTo>
                  <a:lnTo>
                    <a:pt x="883950" y="2144397"/>
                  </a:lnTo>
                  <a:lnTo>
                    <a:pt x="883189" y="2144112"/>
                  </a:lnTo>
                  <a:lnTo>
                    <a:pt x="883950" y="2142684"/>
                  </a:lnTo>
                  <a:lnTo>
                    <a:pt x="886423" y="2143350"/>
                  </a:lnTo>
                  <a:lnTo>
                    <a:pt x="887184" y="2145158"/>
                  </a:lnTo>
                  <a:lnTo>
                    <a:pt x="886898" y="2146110"/>
                  </a:lnTo>
                  <a:lnTo>
                    <a:pt x="887754" y="2147918"/>
                  </a:lnTo>
                  <a:lnTo>
                    <a:pt x="889276" y="2147632"/>
                  </a:lnTo>
                  <a:lnTo>
                    <a:pt x="889941" y="2146205"/>
                  </a:lnTo>
                  <a:lnTo>
                    <a:pt x="890797" y="2146871"/>
                  </a:lnTo>
                  <a:lnTo>
                    <a:pt x="890797" y="2147537"/>
                  </a:lnTo>
                  <a:lnTo>
                    <a:pt x="891653" y="2147823"/>
                  </a:lnTo>
                  <a:lnTo>
                    <a:pt x="892699" y="2147157"/>
                  </a:lnTo>
                  <a:lnTo>
                    <a:pt x="892699" y="2146015"/>
                  </a:lnTo>
                  <a:lnTo>
                    <a:pt x="891368" y="2145634"/>
                  </a:lnTo>
                  <a:lnTo>
                    <a:pt x="891843" y="2144968"/>
                  </a:lnTo>
                  <a:lnTo>
                    <a:pt x="892699" y="2144968"/>
                  </a:lnTo>
                  <a:lnTo>
                    <a:pt x="892985" y="2145824"/>
                  </a:lnTo>
                  <a:lnTo>
                    <a:pt x="893840" y="2145539"/>
                  </a:lnTo>
                  <a:lnTo>
                    <a:pt x="894887" y="2143921"/>
                  </a:lnTo>
                  <a:lnTo>
                    <a:pt x="896693" y="2143065"/>
                  </a:lnTo>
                  <a:lnTo>
                    <a:pt x="897169" y="2141923"/>
                  </a:lnTo>
                  <a:lnTo>
                    <a:pt x="901163" y="2139925"/>
                  </a:lnTo>
                  <a:lnTo>
                    <a:pt x="901163" y="2139925"/>
                  </a:lnTo>
                  <a:close/>
                  <a:moveTo>
                    <a:pt x="620334" y="2070839"/>
                  </a:moveTo>
                  <a:lnTo>
                    <a:pt x="621666" y="2071696"/>
                  </a:lnTo>
                  <a:lnTo>
                    <a:pt x="623758" y="2071981"/>
                  </a:lnTo>
                  <a:lnTo>
                    <a:pt x="624519" y="2072647"/>
                  </a:lnTo>
                  <a:lnTo>
                    <a:pt x="624804" y="2075883"/>
                  </a:lnTo>
                  <a:lnTo>
                    <a:pt x="624328" y="2078547"/>
                  </a:lnTo>
                  <a:lnTo>
                    <a:pt x="626421" y="2080165"/>
                  </a:lnTo>
                  <a:lnTo>
                    <a:pt x="632031" y="2081021"/>
                  </a:lnTo>
                  <a:lnTo>
                    <a:pt x="634219" y="2082449"/>
                  </a:lnTo>
                  <a:lnTo>
                    <a:pt x="635265" y="2082449"/>
                  </a:lnTo>
                  <a:lnTo>
                    <a:pt x="637072" y="2083876"/>
                  </a:lnTo>
                  <a:lnTo>
                    <a:pt x="642683" y="2083591"/>
                  </a:lnTo>
                  <a:lnTo>
                    <a:pt x="644870" y="2084257"/>
                  </a:lnTo>
                  <a:lnTo>
                    <a:pt x="645155" y="2084923"/>
                  </a:lnTo>
                  <a:lnTo>
                    <a:pt x="647343" y="2086541"/>
                  </a:lnTo>
                  <a:lnTo>
                    <a:pt x="647818" y="2090728"/>
                  </a:lnTo>
                  <a:lnTo>
                    <a:pt x="648579" y="2092155"/>
                  </a:lnTo>
                  <a:lnTo>
                    <a:pt x="648103" y="2092155"/>
                  </a:lnTo>
                  <a:lnTo>
                    <a:pt x="647818" y="2093106"/>
                  </a:lnTo>
                  <a:lnTo>
                    <a:pt x="646772" y="2093773"/>
                  </a:lnTo>
                  <a:lnTo>
                    <a:pt x="646487" y="2095390"/>
                  </a:lnTo>
                  <a:lnTo>
                    <a:pt x="646011" y="2095771"/>
                  </a:lnTo>
                  <a:lnTo>
                    <a:pt x="644204" y="2095485"/>
                  </a:lnTo>
                  <a:lnTo>
                    <a:pt x="643729" y="2096627"/>
                  </a:lnTo>
                  <a:lnTo>
                    <a:pt x="646201" y="2098435"/>
                  </a:lnTo>
                  <a:lnTo>
                    <a:pt x="646487" y="2099387"/>
                  </a:lnTo>
                  <a:lnTo>
                    <a:pt x="647343" y="2099768"/>
                  </a:lnTo>
                  <a:lnTo>
                    <a:pt x="649530" y="2102432"/>
                  </a:lnTo>
                  <a:lnTo>
                    <a:pt x="650291" y="2102718"/>
                  </a:lnTo>
                  <a:lnTo>
                    <a:pt x="651051" y="2102337"/>
                  </a:lnTo>
                  <a:lnTo>
                    <a:pt x="651337" y="2100909"/>
                  </a:lnTo>
                  <a:lnTo>
                    <a:pt x="653429" y="2100624"/>
                  </a:lnTo>
                  <a:lnTo>
                    <a:pt x="654475" y="2102051"/>
                  </a:lnTo>
                  <a:lnTo>
                    <a:pt x="657613" y="2103479"/>
                  </a:lnTo>
                  <a:lnTo>
                    <a:pt x="657899" y="2104145"/>
                  </a:lnTo>
                  <a:lnTo>
                    <a:pt x="659420" y="2105001"/>
                  </a:lnTo>
                  <a:lnTo>
                    <a:pt x="659420" y="2105667"/>
                  </a:lnTo>
                  <a:lnTo>
                    <a:pt x="661893" y="2108427"/>
                  </a:lnTo>
                  <a:lnTo>
                    <a:pt x="662368" y="2111091"/>
                  </a:lnTo>
                  <a:lnTo>
                    <a:pt x="664841" y="2113280"/>
                  </a:lnTo>
                  <a:lnTo>
                    <a:pt x="665126" y="2117182"/>
                  </a:lnTo>
                  <a:lnTo>
                    <a:pt x="666172" y="2118609"/>
                  </a:lnTo>
                  <a:lnTo>
                    <a:pt x="666172" y="2119751"/>
                  </a:lnTo>
                  <a:lnTo>
                    <a:pt x="669596" y="2123367"/>
                  </a:lnTo>
                  <a:lnTo>
                    <a:pt x="670642" y="2123748"/>
                  </a:lnTo>
                  <a:lnTo>
                    <a:pt x="671403" y="2125365"/>
                  </a:lnTo>
                  <a:lnTo>
                    <a:pt x="672449" y="2125651"/>
                  </a:lnTo>
                  <a:lnTo>
                    <a:pt x="673210" y="2126507"/>
                  </a:lnTo>
                  <a:lnTo>
                    <a:pt x="675682" y="2126507"/>
                  </a:lnTo>
                  <a:lnTo>
                    <a:pt x="676538" y="2127459"/>
                  </a:lnTo>
                  <a:lnTo>
                    <a:pt x="677014" y="2130218"/>
                  </a:lnTo>
                  <a:lnTo>
                    <a:pt x="678345" y="2131646"/>
                  </a:lnTo>
                  <a:lnTo>
                    <a:pt x="678060" y="2132502"/>
                  </a:lnTo>
                  <a:lnTo>
                    <a:pt x="677014" y="2133359"/>
                  </a:lnTo>
                  <a:lnTo>
                    <a:pt x="677489" y="2134025"/>
                  </a:lnTo>
                  <a:lnTo>
                    <a:pt x="677204" y="2137070"/>
                  </a:lnTo>
                  <a:lnTo>
                    <a:pt x="678725" y="2138021"/>
                  </a:lnTo>
                  <a:lnTo>
                    <a:pt x="679011" y="2138973"/>
                  </a:lnTo>
                  <a:lnTo>
                    <a:pt x="681198" y="2140591"/>
                  </a:lnTo>
                  <a:lnTo>
                    <a:pt x="682529" y="2142399"/>
                  </a:lnTo>
                  <a:lnTo>
                    <a:pt x="682529" y="2144016"/>
                  </a:lnTo>
                  <a:lnTo>
                    <a:pt x="683385" y="2145158"/>
                  </a:lnTo>
                  <a:lnTo>
                    <a:pt x="682910" y="2149726"/>
                  </a:lnTo>
                  <a:lnTo>
                    <a:pt x="685002" y="2152200"/>
                  </a:lnTo>
                  <a:lnTo>
                    <a:pt x="685002" y="2153342"/>
                  </a:lnTo>
                  <a:lnTo>
                    <a:pt x="685858" y="2155816"/>
                  </a:lnTo>
                  <a:lnTo>
                    <a:pt x="687189" y="2156672"/>
                  </a:lnTo>
                  <a:lnTo>
                    <a:pt x="686904" y="2157624"/>
                  </a:lnTo>
                  <a:lnTo>
                    <a:pt x="686333" y="2158100"/>
                  </a:lnTo>
                  <a:lnTo>
                    <a:pt x="686333" y="2160859"/>
                  </a:lnTo>
                  <a:lnTo>
                    <a:pt x="684146" y="2161526"/>
                  </a:lnTo>
                  <a:lnTo>
                    <a:pt x="683861" y="2162382"/>
                  </a:lnTo>
                  <a:lnTo>
                    <a:pt x="687475" y="2162762"/>
                  </a:lnTo>
                  <a:lnTo>
                    <a:pt x="687475" y="2163714"/>
                  </a:lnTo>
                  <a:lnTo>
                    <a:pt x="688235" y="2165046"/>
                  </a:lnTo>
                  <a:lnTo>
                    <a:pt x="688711" y="2167520"/>
                  </a:lnTo>
                  <a:lnTo>
                    <a:pt x="690518" y="2168948"/>
                  </a:lnTo>
                  <a:lnTo>
                    <a:pt x="690518" y="2169614"/>
                  </a:lnTo>
                  <a:lnTo>
                    <a:pt x="691564" y="2169899"/>
                  </a:lnTo>
                  <a:lnTo>
                    <a:pt x="692229" y="2169233"/>
                  </a:lnTo>
                  <a:lnTo>
                    <a:pt x="693561" y="2168948"/>
                  </a:lnTo>
                  <a:lnTo>
                    <a:pt x="694607" y="2167806"/>
                  </a:lnTo>
                  <a:lnTo>
                    <a:pt x="694607" y="2166854"/>
                  </a:lnTo>
                  <a:lnTo>
                    <a:pt x="695273" y="2165998"/>
                  </a:lnTo>
                  <a:lnTo>
                    <a:pt x="696794" y="2166664"/>
                  </a:lnTo>
                  <a:lnTo>
                    <a:pt x="699457" y="2169233"/>
                  </a:lnTo>
                  <a:lnTo>
                    <a:pt x="700979" y="2169233"/>
                  </a:lnTo>
                  <a:lnTo>
                    <a:pt x="701454" y="2169614"/>
                  </a:lnTo>
                  <a:lnTo>
                    <a:pt x="702310" y="2171803"/>
                  </a:lnTo>
                  <a:lnTo>
                    <a:pt x="702786" y="2172088"/>
                  </a:lnTo>
                  <a:lnTo>
                    <a:pt x="702310" y="2173040"/>
                  </a:lnTo>
                  <a:lnTo>
                    <a:pt x="707636" y="2170566"/>
                  </a:lnTo>
                  <a:lnTo>
                    <a:pt x="708967" y="2169138"/>
                  </a:lnTo>
                  <a:lnTo>
                    <a:pt x="711059" y="2168758"/>
                  </a:lnTo>
                  <a:lnTo>
                    <a:pt x="716004" y="2168758"/>
                  </a:lnTo>
                  <a:lnTo>
                    <a:pt x="719808" y="2169614"/>
                  </a:lnTo>
                  <a:lnTo>
                    <a:pt x="722281" y="2169328"/>
                  </a:lnTo>
                  <a:lnTo>
                    <a:pt x="722947" y="2169709"/>
                  </a:lnTo>
                  <a:lnTo>
                    <a:pt x="725229" y="2168853"/>
                  </a:lnTo>
                  <a:lnTo>
                    <a:pt x="726751" y="2169233"/>
                  </a:lnTo>
                  <a:lnTo>
                    <a:pt x="728938" y="2168948"/>
                  </a:lnTo>
                  <a:lnTo>
                    <a:pt x="731220" y="2169804"/>
                  </a:lnTo>
                  <a:lnTo>
                    <a:pt x="732076" y="2170661"/>
                  </a:lnTo>
                  <a:lnTo>
                    <a:pt x="732552" y="2171803"/>
                  </a:lnTo>
                  <a:lnTo>
                    <a:pt x="734739" y="2173420"/>
                  </a:lnTo>
                  <a:lnTo>
                    <a:pt x="735785" y="2174848"/>
                  </a:lnTo>
                  <a:lnTo>
                    <a:pt x="736831" y="2177607"/>
                  </a:lnTo>
                  <a:lnTo>
                    <a:pt x="739969" y="2178749"/>
                  </a:lnTo>
                  <a:lnTo>
                    <a:pt x="741016" y="2178368"/>
                  </a:lnTo>
                  <a:lnTo>
                    <a:pt x="741301" y="2177512"/>
                  </a:lnTo>
                  <a:lnTo>
                    <a:pt x="741016" y="2172278"/>
                  </a:lnTo>
                  <a:lnTo>
                    <a:pt x="741681" y="2171612"/>
                  </a:lnTo>
                  <a:lnTo>
                    <a:pt x="743013" y="2171898"/>
                  </a:lnTo>
                  <a:lnTo>
                    <a:pt x="745295" y="2173706"/>
                  </a:lnTo>
                  <a:lnTo>
                    <a:pt x="750906" y="2172754"/>
                  </a:lnTo>
                  <a:lnTo>
                    <a:pt x="753378" y="2173135"/>
                  </a:lnTo>
                  <a:lnTo>
                    <a:pt x="754139" y="2174277"/>
                  </a:lnTo>
                  <a:lnTo>
                    <a:pt x="753854" y="2175419"/>
                  </a:lnTo>
                  <a:lnTo>
                    <a:pt x="754900" y="2176370"/>
                  </a:lnTo>
                  <a:lnTo>
                    <a:pt x="755185" y="2177227"/>
                  </a:lnTo>
                  <a:lnTo>
                    <a:pt x="756231" y="2177893"/>
                  </a:lnTo>
                  <a:lnTo>
                    <a:pt x="756517" y="2179035"/>
                  </a:lnTo>
                  <a:lnTo>
                    <a:pt x="760701" y="2180652"/>
                  </a:lnTo>
                  <a:lnTo>
                    <a:pt x="760701" y="2181319"/>
                  </a:lnTo>
                  <a:lnTo>
                    <a:pt x="759845" y="2181604"/>
                  </a:lnTo>
                  <a:lnTo>
                    <a:pt x="759845" y="2182270"/>
                  </a:lnTo>
                  <a:lnTo>
                    <a:pt x="761367" y="2183888"/>
                  </a:lnTo>
                  <a:lnTo>
                    <a:pt x="762223" y="2183888"/>
                  </a:lnTo>
                  <a:lnTo>
                    <a:pt x="762223" y="2187123"/>
                  </a:lnTo>
                  <a:lnTo>
                    <a:pt x="763269" y="2187980"/>
                  </a:lnTo>
                  <a:lnTo>
                    <a:pt x="764125" y="2190739"/>
                  </a:lnTo>
                  <a:lnTo>
                    <a:pt x="765171" y="2191120"/>
                  </a:lnTo>
                  <a:lnTo>
                    <a:pt x="765171" y="2192071"/>
                  </a:lnTo>
                  <a:lnTo>
                    <a:pt x="767263" y="2192357"/>
                  </a:lnTo>
                  <a:lnTo>
                    <a:pt x="768309" y="2193308"/>
                  </a:lnTo>
                  <a:lnTo>
                    <a:pt x="771162" y="2194165"/>
                  </a:lnTo>
                  <a:lnTo>
                    <a:pt x="772969" y="2196353"/>
                  </a:lnTo>
                  <a:lnTo>
                    <a:pt x="773825" y="2196353"/>
                  </a:lnTo>
                  <a:lnTo>
                    <a:pt x="774681" y="2197210"/>
                  </a:lnTo>
                  <a:lnTo>
                    <a:pt x="778295" y="2196544"/>
                  </a:lnTo>
                  <a:lnTo>
                    <a:pt x="778295" y="2195592"/>
                  </a:lnTo>
                  <a:lnTo>
                    <a:pt x="778770" y="2195212"/>
                  </a:lnTo>
                  <a:lnTo>
                    <a:pt x="781908" y="2194926"/>
                  </a:lnTo>
                  <a:lnTo>
                    <a:pt x="782384" y="2193974"/>
                  </a:lnTo>
                  <a:lnTo>
                    <a:pt x="783905" y="2194641"/>
                  </a:lnTo>
                  <a:lnTo>
                    <a:pt x="787519" y="2199874"/>
                  </a:lnTo>
                  <a:lnTo>
                    <a:pt x="787804" y="2201016"/>
                  </a:lnTo>
                  <a:lnTo>
                    <a:pt x="786949" y="2201016"/>
                  </a:lnTo>
                  <a:lnTo>
                    <a:pt x="786473" y="2201968"/>
                  </a:lnTo>
                  <a:lnTo>
                    <a:pt x="787139" y="2203395"/>
                  </a:lnTo>
                  <a:lnTo>
                    <a:pt x="788660" y="2204537"/>
                  </a:lnTo>
                  <a:lnTo>
                    <a:pt x="788660" y="2205203"/>
                  </a:lnTo>
                  <a:lnTo>
                    <a:pt x="790753" y="2206345"/>
                  </a:lnTo>
                  <a:lnTo>
                    <a:pt x="793225" y="2205489"/>
                  </a:lnTo>
                  <a:lnTo>
                    <a:pt x="797410" y="2210722"/>
                  </a:lnTo>
                  <a:lnTo>
                    <a:pt x="800548" y="2212530"/>
                  </a:lnTo>
                  <a:lnTo>
                    <a:pt x="800263" y="2214338"/>
                  </a:lnTo>
                  <a:lnTo>
                    <a:pt x="799597" y="2215480"/>
                  </a:lnTo>
                  <a:lnTo>
                    <a:pt x="798265" y="2216337"/>
                  </a:lnTo>
                  <a:lnTo>
                    <a:pt x="798931" y="2218430"/>
                  </a:lnTo>
                  <a:lnTo>
                    <a:pt x="800453" y="2218145"/>
                  </a:lnTo>
                  <a:lnTo>
                    <a:pt x="801214" y="2217288"/>
                  </a:lnTo>
                  <a:lnTo>
                    <a:pt x="801879" y="2217288"/>
                  </a:lnTo>
                  <a:lnTo>
                    <a:pt x="801879" y="2218716"/>
                  </a:lnTo>
                  <a:lnTo>
                    <a:pt x="802355" y="2219096"/>
                  </a:lnTo>
                  <a:lnTo>
                    <a:pt x="804827" y="2220524"/>
                  </a:lnTo>
                  <a:lnTo>
                    <a:pt x="805873" y="2220524"/>
                  </a:lnTo>
                  <a:lnTo>
                    <a:pt x="806919" y="2220143"/>
                  </a:lnTo>
                  <a:lnTo>
                    <a:pt x="807966" y="2218716"/>
                  </a:lnTo>
                  <a:lnTo>
                    <a:pt x="807680" y="2216242"/>
                  </a:lnTo>
                  <a:lnTo>
                    <a:pt x="808441" y="2215100"/>
                  </a:lnTo>
                  <a:lnTo>
                    <a:pt x="810533" y="2215385"/>
                  </a:lnTo>
                  <a:lnTo>
                    <a:pt x="812625" y="2218811"/>
                  </a:lnTo>
                  <a:lnTo>
                    <a:pt x="813481" y="2222046"/>
                  </a:lnTo>
                  <a:lnTo>
                    <a:pt x="813006" y="2223854"/>
                  </a:lnTo>
                  <a:lnTo>
                    <a:pt x="813291" y="2225948"/>
                  </a:lnTo>
                  <a:lnTo>
                    <a:pt x="812816" y="2226614"/>
                  </a:lnTo>
                  <a:lnTo>
                    <a:pt x="813291" y="2228041"/>
                  </a:lnTo>
                  <a:lnTo>
                    <a:pt x="812530" y="2228898"/>
                  </a:lnTo>
                  <a:lnTo>
                    <a:pt x="812245" y="2230706"/>
                  </a:lnTo>
                  <a:lnTo>
                    <a:pt x="812245" y="2235273"/>
                  </a:lnTo>
                  <a:lnTo>
                    <a:pt x="813006" y="2235654"/>
                  </a:lnTo>
                  <a:lnTo>
                    <a:pt x="813006" y="2238889"/>
                  </a:lnTo>
                  <a:lnTo>
                    <a:pt x="812245" y="2238889"/>
                  </a:lnTo>
                  <a:lnTo>
                    <a:pt x="811960" y="2235464"/>
                  </a:lnTo>
                  <a:lnTo>
                    <a:pt x="811104" y="2236606"/>
                  </a:lnTo>
                  <a:lnTo>
                    <a:pt x="811579" y="2238794"/>
                  </a:lnTo>
                  <a:lnTo>
                    <a:pt x="810819" y="2239746"/>
                  </a:lnTo>
                  <a:lnTo>
                    <a:pt x="808631" y="2239080"/>
                  </a:lnTo>
                  <a:lnTo>
                    <a:pt x="807585" y="2236986"/>
                  </a:lnTo>
                  <a:lnTo>
                    <a:pt x="806254" y="2237272"/>
                  </a:lnTo>
                  <a:lnTo>
                    <a:pt x="805969" y="2238414"/>
                  </a:lnTo>
                  <a:lnTo>
                    <a:pt x="805113" y="2236796"/>
                  </a:lnTo>
                  <a:lnTo>
                    <a:pt x="803591" y="2236415"/>
                  </a:lnTo>
                  <a:lnTo>
                    <a:pt x="803306" y="2235559"/>
                  </a:lnTo>
                  <a:lnTo>
                    <a:pt x="805778" y="2233941"/>
                  </a:lnTo>
                  <a:lnTo>
                    <a:pt x="805778" y="2232990"/>
                  </a:lnTo>
                  <a:lnTo>
                    <a:pt x="804732" y="2231562"/>
                  </a:lnTo>
                  <a:lnTo>
                    <a:pt x="802925" y="2231943"/>
                  </a:lnTo>
                  <a:lnTo>
                    <a:pt x="800833" y="2230325"/>
                  </a:lnTo>
                  <a:lnTo>
                    <a:pt x="800072" y="2226899"/>
                  </a:lnTo>
                  <a:lnTo>
                    <a:pt x="799026" y="2227280"/>
                  </a:lnTo>
                  <a:lnTo>
                    <a:pt x="799787" y="2229469"/>
                  </a:lnTo>
                  <a:lnTo>
                    <a:pt x="799026" y="2229183"/>
                  </a:lnTo>
                  <a:lnTo>
                    <a:pt x="799026" y="2228327"/>
                  </a:lnTo>
                  <a:lnTo>
                    <a:pt x="798361" y="2227946"/>
                  </a:lnTo>
                  <a:lnTo>
                    <a:pt x="798075" y="2228803"/>
                  </a:lnTo>
                  <a:lnTo>
                    <a:pt x="796744" y="2229659"/>
                  </a:lnTo>
                  <a:lnTo>
                    <a:pt x="797219" y="2230325"/>
                  </a:lnTo>
                  <a:lnTo>
                    <a:pt x="796363" y="2231277"/>
                  </a:lnTo>
                  <a:lnTo>
                    <a:pt x="796649" y="2231943"/>
                  </a:lnTo>
                  <a:lnTo>
                    <a:pt x="797695" y="2231943"/>
                  </a:lnTo>
                  <a:lnTo>
                    <a:pt x="798170" y="2231277"/>
                  </a:lnTo>
                  <a:lnTo>
                    <a:pt x="799692" y="2230896"/>
                  </a:lnTo>
                  <a:lnTo>
                    <a:pt x="800738" y="2230896"/>
                  </a:lnTo>
                  <a:lnTo>
                    <a:pt x="801214" y="2231562"/>
                  </a:lnTo>
                  <a:lnTo>
                    <a:pt x="800738" y="2232990"/>
                  </a:lnTo>
                  <a:lnTo>
                    <a:pt x="801404" y="2233656"/>
                  </a:lnTo>
                  <a:lnTo>
                    <a:pt x="801404" y="2235083"/>
                  </a:lnTo>
                  <a:lnTo>
                    <a:pt x="801879" y="2235464"/>
                  </a:lnTo>
                  <a:lnTo>
                    <a:pt x="801404" y="2236891"/>
                  </a:lnTo>
                  <a:lnTo>
                    <a:pt x="801118" y="2242125"/>
                  </a:lnTo>
                  <a:lnTo>
                    <a:pt x="801784" y="2242125"/>
                  </a:lnTo>
                  <a:lnTo>
                    <a:pt x="801784" y="2240983"/>
                  </a:lnTo>
                  <a:lnTo>
                    <a:pt x="802545" y="2240602"/>
                  </a:lnTo>
                  <a:lnTo>
                    <a:pt x="803020" y="2239460"/>
                  </a:lnTo>
                  <a:lnTo>
                    <a:pt x="804067" y="2239460"/>
                  </a:lnTo>
                  <a:lnTo>
                    <a:pt x="804922" y="2242505"/>
                  </a:lnTo>
                  <a:lnTo>
                    <a:pt x="804637" y="2243647"/>
                  </a:lnTo>
                  <a:lnTo>
                    <a:pt x="805113" y="2244028"/>
                  </a:lnTo>
                  <a:lnTo>
                    <a:pt x="808536" y="2242886"/>
                  </a:lnTo>
                  <a:lnTo>
                    <a:pt x="808536" y="2243742"/>
                  </a:lnTo>
                  <a:lnTo>
                    <a:pt x="809202" y="2244409"/>
                  </a:lnTo>
                  <a:lnTo>
                    <a:pt x="810533" y="2244694"/>
                  </a:lnTo>
                  <a:lnTo>
                    <a:pt x="810533" y="2245646"/>
                  </a:lnTo>
                  <a:lnTo>
                    <a:pt x="809677" y="2247073"/>
                  </a:lnTo>
                  <a:lnTo>
                    <a:pt x="809963" y="2248215"/>
                  </a:lnTo>
                  <a:lnTo>
                    <a:pt x="809487" y="2249833"/>
                  </a:lnTo>
                  <a:lnTo>
                    <a:pt x="807300" y="2253734"/>
                  </a:lnTo>
                  <a:lnTo>
                    <a:pt x="806824" y="2255923"/>
                  </a:lnTo>
                  <a:lnTo>
                    <a:pt x="805018" y="2257065"/>
                  </a:lnTo>
                  <a:lnTo>
                    <a:pt x="805018" y="2257921"/>
                  </a:lnTo>
                  <a:lnTo>
                    <a:pt x="806064" y="2258778"/>
                  </a:lnTo>
                  <a:lnTo>
                    <a:pt x="806064" y="2259444"/>
                  </a:lnTo>
                  <a:lnTo>
                    <a:pt x="804732" y="2264297"/>
                  </a:lnTo>
                  <a:lnTo>
                    <a:pt x="802925" y="2266105"/>
                  </a:lnTo>
                  <a:lnTo>
                    <a:pt x="801594" y="2266390"/>
                  </a:lnTo>
                  <a:lnTo>
                    <a:pt x="800072" y="2268864"/>
                  </a:lnTo>
                  <a:lnTo>
                    <a:pt x="799216" y="2268864"/>
                  </a:lnTo>
                  <a:lnTo>
                    <a:pt x="798361" y="2267722"/>
                  </a:lnTo>
                  <a:lnTo>
                    <a:pt x="797029" y="2266866"/>
                  </a:lnTo>
                  <a:lnTo>
                    <a:pt x="794557" y="2267247"/>
                  </a:lnTo>
                  <a:lnTo>
                    <a:pt x="793225" y="2266105"/>
                  </a:lnTo>
                  <a:lnTo>
                    <a:pt x="787424" y="2266771"/>
                  </a:lnTo>
                  <a:lnTo>
                    <a:pt x="785903" y="2265629"/>
                  </a:lnTo>
                  <a:lnTo>
                    <a:pt x="784856" y="2264011"/>
                  </a:lnTo>
                  <a:lnTo>
                    <a:pt x="784096" y="2263726"/>
                  </a:lnTo>
                  <a:lnTo>
                    <a:pt x="784381" y="2262584"/>
                  </a:lnTo>
                  <a:lnTo>
                    <a:pt x="783905" y="2262203"/>
                  </a:lnTo>
                  <a:lnTo>
                    <a:pt x="783620" y="2260585"/>
                  </a:lnTo>
                  <a:lnTo>
                    <a:pt x="784476" y="2259729"/>
                  </a:lnTo>
                  <a:lnTo>
                    <a:pt x="784001" y="2258111"/>
                  </a:lnTo>
                  <a:lnTo>
                    <a:pt x="784856" y="2257445"/>
                  </a:lnTo>
                  <a:lnTo>
                    <a:pt x="784001" y="2252878"/>
                  </a:lnTo>
                  <a:lnTo>
                    <a:pt x="785807" y="2253258"/>
                  </a:lnTo>
                  <a:lnTo>
                    <a:pt x="786568" y="2252592"/>
                  </a:lnTo>
                  <a:lnTo>
                    <a:pt x="786093" y="2250499"/>
                  </a:lnTo>
                  <a:lnTo>
                    <a:pt x="786949" y="2248691"/>
                  </a:lnTo>
                  <a:lnTo>
                    <a:pt x="786663" y="2247549"/>
                  </a:lnTo>
                  <a:lnTo>
                    <a:pt x="785903" y="2247549"/>
                  </a:lnTo>
                  <a:lnTo>
                    <a:pt x="785047" y="2246692"/>
                  </a:lnTo>
                  <a:lnTo>
                    <a:pt x="782574" y="2246692"/>
                  </a:lnTo>
                  <a:lnTo>
                    <a:pt x="782099" y="2247834"/>
                  </a:lnTo>
                  <a:lnTo>
                    <a:pt x="782574" y="2249452"/>
                  </a:lnTo>
                  <a:lnTo>
                    <a:pt x="782099" y="2250308"/>
                  </a:lnTo>
                  <a:lnTo>
                    <a:pt x="780767" y="2250308"/>
                  </a:lnTo>
                  <a:lnTo>
                    <a:pt x="779436" y="2249452"/>
                  </a:lnTo>
                  <a:lnTo>
                    <a:pt x="778770" y="2247358"/>
                  </a:lnTo>
                  <a:lnTo>
                    <a:pt x="778009" y="2247358"/>
                  </a:lnTo>
                  <a:lnTo>
                    <a:pt x="776202" y="2248786"/>
                  </a:lnTo>
                  <a:lnTo>
                    <a:pt x="773920" y="2248405"/>
                  </a:lnTo>
                  <a:lnTo>
                    <a:pt x="773254" y="2249071"/>
                  </a:lnTo>
                  <a:lnTo>
                    <a:pt x="773254" y="2250879"/>
                  </a:lnTo>
                  <a:lnTo>
                    <a:pt x="773920" y="2251545"/>
                  </a:lnTo>
                  <a:lnTo>
                    <a:pt x="776583" y="2251926"/>
                  </a:lnTo>
                  <a:lnTo>
                    <a:pt x="778675" y="2254686"/>
                  </a:lnTo>
                  <a:lnTo>
                    <a:pt x="779150" y="2256779"/>
                  </a:lnTo>
                  <a:lnTo>
                    <a:pt x="778675" y="2259539"/>
                  </a:lnTo>
                  <a:lnTo>
                    <a:pt x="777819" y="2260681"/>
                  </a:lnTo>
                  <a:lnTo>
                    <a:pt x="775156" y="2261823"/>
                  </a:lnTo>
                  <a:lnTo>
                    <a:pt x="774300" y="2262964"/>
                  </a:lnTo>
                  <a:lnTo>
                    <a:pt x="769640" y="2261823"/>
                  </a:lnTo>
                  <a:lnTo>
                    <a:pt x="769355" y="2263250"/>
                  </a:lnTo>
                  <a:lnTo>
                    <a:pt x="768690" y="2263916"/>
                  </a:lnTo>
                  <a:lnTo>
                    <a:pt x="768975" y="2266010"/>
                  </a:lnTo>
                  <a:lnTo>
                    <a:pt x="768119" y="2266961"/>
                  </a:lnTo>
                  <a:lnTo>
                    <a:pt x="768119" y="2270387"/>
                  </a:lnTo>
                  <a:lnTo>
                    <a:pt x="767263" y="2270767"/>
                  </a:lnTo>
                  <a:lnTo>
                    <a:pt x="765741" y="2273242"/>
                  </a:lnTo>
                  <a:lnTo>
                    <a:pt x="765266" y="2273242"/>
                  </a:lnTo>
                  <a:lnTo>
                    <a:pt x="764410" y="2275335"/>
                  </a:lnTo>
                  <a:lnTo>
                    <a:pt x="761557" y="2276477"/>
                  </a:lnTo>
                  <a:lnTo>
                    <a:pt x="758133" y="2279237"/>
                  </a:lnTo>
                  <a:lnTo>
                    <a:pt x="756327" y="2279237"/>
                  </a:lnTo>
                  <a:lnTo>
                    <a:pt x="755851" y="2279903"/>
                  </a:lnTo>
                  <a:lnTo>
                    <a:pt x="754805" y="2280188"/>
                  </a:lnTo>
                  <a:lnTo>
                    <a:pt x="754139" y="2280569"/>
                  </a:lnTo>
                  <a:lnTo>
                    <a:pt x="754139" y="2281520"/>
                  </a:lnTo>
                  <a:lnTo>
                    <a:pt x="755185" y="2282377"/>
                  </a:lnTo>
                  <a:lnTo>
                    <a:pt x="757658" y="2282377"/>
                  </a:lnTo>
                  <a:lnTo>
                    <a:pt x="759180" y="2281520"/>
                  </a:lnTo>
                  <a:lnTo>
                    <a:pt x="762033" y="2281140"/>
                  </a:lnTo>
                  <a:lnTo>
                    <a:pt x="764125" y="2279522"/>
                  </a:lnTo>
                  <a:lnTo>
                    <a:pt x="768785" y="2278666"/>
                  </a:lnTo>
                  <a:lnTo>
                    <a:pt x="773730" y="2274574"/>
                  </a:lnTo>
                  <a:lnTo>
                    <a:pt x="774205" y="2273432"/>
                  </a:lnTo>
                  <a:lnTo>
                    <a:pt x="776012" y="2272766"/>
                  </a:lnTo>
                  <a:lnTo>
                    <a:pt x="777344" y="2270958"/>
                  </a:lnTo>
                  <a:lnTo>
                    <a:pt x="779816" y="2269816"/>
                  </a:lnTo>
                  <a:lnTo>
                    <a:pt x="783240" y="2269435"/>
                  </a:lnTo>
                  <a:lnTo>
                    <a:pt x="785427" y="2270101"/>
                  </a:lnTo>
                  <a:lnTo>
                    <a:pt x="786949" y="2269150"/>
                  </a:lnTo>
                  <a:lnTo>
                    <a:pt x="790753" y="2268769"/>
                  </a:lnTo>
                  <a:lnTo>
                    <a:pt x="794557" y="2269435"/>
                  </a:lnTo>
                  <a:lnTo>
                    <a:pt x="795603" y="2272005"/>
                  </a:lnTo>
                  <a:lnTo>
                    <a:pt x="794937" y="2274764"/>
                  </a:lnTo>
                  <a:lnTo>
                    <a:pt x="793891" y="2275050"/>
                  </a:lnTo>
                  <a:lnTo>
                    <a:pt x="793130" y="2279141"/>
                  </a:lnTo>
                  <a:lnTo>
                    <a:pt x="792655" y="2279427"/>
                  </a:lnTo>
                  <a:lnTo>
                    <a:pt x="792179" y="2280854"/>
                  </a:lnTo>
                  <a:lnTo>
                    <a:pt x="791323" y="2281520"/>
                  </a:lnTo>
                  <a:lnTo>
                    <a:pt x="791038" y="2282662"/>
                  </a:lnTo>
                  <a:lnTo>
                    <a:pt x="789231" y="2284470"/>
                  </a:lnTo>
                  <a:lnTo>
                    <a:pt x="788756" y="2286088"/>
                  </a:lnTo>
                  <a:lnTo>
                    <a:pt x="786663" y="2286469"/>
                  </a:lnTo>
                  <a:lnTo>
                    <a:pt x="784571" y="2288562"/>
                  </a:lnTo>
                  <a:lnTo>
                    <a:pt x="784286" y="2289419"/>
                  </a:lnTo>
                  <a:lnTo>
                    <a:pt x="782954" y="2290370"/>
                  </a:lnTo>
                  <a:lnTo>
                    <a:pt x="781148" y="2291226"/>
                  </a:lnTo>
                  <a:lnTo>
                    <a:pt x="779816" y="2291226"/>
                  </a:lnTo>
                  <a:lnTo>
                    <a:pt x="778009" y="2294843"/>
                  </a:lnTo>
                  <a:lnTo>
                    <a:pt x="776678" y="2295509"/>
                  </a:lnTo>
                  <a:lnTo>
                    <a:pt x="775632" y="2296651"/>
                  </a:lnTo>
                  <a:lnTo>
                    <a:pt x="774586" y="2296936"/>
                  </a:lnTo>
                  <a:lnTo>
                    <a:pt x="774871" y="2297317"/>
                  </a:lnTo>
                  <a:lnTo>
                    <a:pt x="774205" y="2297697"/>
                  </a:lnTo>
                  <a:lnTo>
                    <a:pt x="773444" y="2299505"/>
                  </a:lnTo>
                  <a:lnTo>
                    <a:pt x="772779" y="2300171"/>
                  </a:lnTo>
                  <a:lnTo>
                    <a:pt x="771923" y="2300742"/>
                  </a:lnTo>
                  <a:lnTo>
                    <a:pt x="770877" y="2300742"/>
                  </a:lnTo>
                  <a:lnTo>
                    <a:pt x="770211" y="2301599"/>
                  </a:lnTo>
                  <a:lnTo>
                    <a:pt x="767739" y="2302265"/>
                  </a:lnTo>
                  <a:lnTo>
                    <a:pt x="767263" y="2303121"/>
                  </a:lnTo>
                  <a:lnTo>
                    <a:pt x="764410" y="2304549"/>
                  </a:lnTo>
                  <a:lnTo>
                    <a:pt x="763935" y="2305405"/>
                  </a:lnTo>
                  <a:lnTo>
                    <a:pt x="762888" y="2305786"/>
                  </a:lnTo>
                  <a:lnTo>
                    <a:pt x="762033" y="2306737"/>
                  </a:lnTo>
                  <a:lnTo>
                    <a:pt x="760701" y="2307023"/>
                  </a:lnTo>
                  <a:lnTo>
                    <a:pt x="759370" y="2309116"/>
                  </a:lnTo>
                  <a:lnTo>
                    <a:pt x="756897" y="2309782"/>
                  </a:lnTo>
                  <a:lnTo>
                    <a:pt x="756136" y="2311590"/>
                  </a:lnTo>
                  <a:lnTo>
                    <a:pt x="755090" y="2311971"/>
                  </a:lnTo>
                  <a:lnTo>
                    <a:pt x="754329" y="2311971"/>
                  </a:lnTo>
                  <a:lnTo>
                    <a:pt x="754329" y="2311590"/>
                  </a:lnTo>
                  <a:lnTo>
                    <a:pt x="753474" y="2311876"/>
                  </a:lnTo>
                  <a:lnTo>
                    <a:pt x="752618" y="2313018"/>
                  </a:lnTo>
                  <a:lnTo>
                    <a:pt x="751572" y="2313303"/>
                  </a:lnTo>
                  <a:lnTo>
                    <a:pt x="751857" y="2314160"/>
                  </a:lnTo>
                  <a:lnTo>
                    <a:pt x="750050" y="2314445"/>
                  </a:lnTo>
                  <a:lnTo>
                    <a:pt x="748243" y="2316539"/>
                  </a:lnTo>
                  <a:lnTo>
                    <a:pt x="739114" y="2319108"/>
                  </a:lnTo>
                  <a:lnTo>
                    <a:pt x="738828" y="2319489"/>
                  </a:lnTo>
                  <a:lnTo>
                    <a:pt x="739874" y="2320440"/>
                  </a:lnTo>
                  <a:lnTo>
                    <a:pt x="739874" y="2321392"/>
                  </a:lnTo>
                  <a:lnTo>
                    <a:pt x="737687" y="2322914"/>
                  </a:lnTo>
                  <a:lnTo>
                    <a:pt x="732742" y="2323200"/>
                  </a:lnTo>
                  <a:lnTo>
                    <a:pt x="731886" y="2322248"/>
                  </a:lnTo>
                  <a:lnTo>
                    <a:pt x="730555" y="2321963"/>
                  </a:lnTo>
                  <a:lnTo>
                    <a:pt x="730555" y="2321582"/>
                  </a:lnTo>
                  <a:lnTo>
                    <a:pt x="729508" y="2321963"/>
                  </a:lnTo>
                  <a:lnTo>
                    <a:pt x="728843" y="2321106"/>
                  </a:lnTo>
                  <a:lnTo>
                    <a:pt x="726560" y="2321392"/>
                  </a:lnTo>
                  <a:lnTo>
                    <a:pt x="725039" y="2320535"/>
                  </a:lnTo>
                  <a:lnTo>
                    <a:pt x="721235" y="2320250"/>
                  </a:lnTo>
                  <a:lnTo>
                    <a:pt x="719143" y="2318727"/>
                  </a:lnTo>
                  <a:lnTo>
                    <a:pt x="717336" y="2318347"/>
                  </a:lnTo>
                  <a:lnTo>
                    <a:pt x="716290" y="2315873"/>
                  </a:lnTo>
                  <a:lnTo>
                    <a:pt x="715434" y="2315206"/>
                  </a:lnTo>
                  <a:lnTo>
                    <a:pt x="715434" y="2314255"/>
                  </a:lnTo>
                  <a:lnTo>
                    <a:pt x="716290" y="2313589"/>
                  </a:lnTo>
                  <a:lnTo>
                    <a:pt x="716004" y="2313208"/>
                  </a:lnTo>
                  <a:lnTo>
                    <a:pt x="719808" y="2312352"/>
                  </a:lnTo>
                  <a:lnTo>
                    <a:pt x="720569" y="2311686"/>
                  </a:lnTo>
                  <a:lnTo>
                    <a:pt x="720569" y="2310829"/>
                  </a:lnTo>
                  <a:lnTo>
                    <a:pt x="721615" y="2309973"/>
                  </a:lnTo>
                  <a:lnTo>
                    <a:pt x="721615" y="2309116"/>
                  </a:lnTo>
                  <a:lnTo>
                    <a:pt x="722471" y="2309116"/>
                  </a:lnTo>
                  <a:lnTo>
                    <a:pt x="724278" y="2307689"/>
                  </a:lnTo>
                  <a:lnTo>
                    <a:pt x="724278" y="2306832"/>
                  </a:lnTo>
                  <a:lnTo>
                    <a:pt x="725134" y="2305881"/>
                  </a:lnTo>
                  <a:lnTo>
                    <a:pt x="725419" y="2303407"/>
                  </a:lnTo>
                  <a:lnTo>
                    <a:pt x="726275" y="2303121"/>
                  </a:lnTo>
                  <a:lnTo>
                    <a:pt x="727036" y="2302170"/>
                  </a:lnTo>
                  <a:lnTo>
                    <a:pt x="726751" y="2301313"/>
                  </a:lnTo>
                  <a:lnTo>
                    <a:pt x="725895" y="2302170"/>
                  </a:lnTo>
                  <a:lnTo>
                    <a:pt x="725134" y="2300742"/>
                  </a:lnTo>
                  <a:lnTo>
                    <a:pt x="726941" y="2301028"/>
                  </a:lnTo>
                  <a:lnTo>
                    <a:pt x="727226" y="2299886"/>
                  </a:lnTo>
                  <a:lnTo>
                    <a:pt x="731315" y="2299505"/>
                  </a:lnTo>
                  <a:lnTo>
                    <a:pt x="731791" y="2299125"/>
                  </a:lnTo>
                  <a:lnTo>
                    <a:pt x="731506" y="2297317"/>
                  </a:lnTo>
                  <a:lnTo>
                    <a:pt x="731981" y="2296936"/>
                  </a:lnTo>
                  <a:lnTo>
                    <a:pt x="731220" y="2296651"/>
                  </a:lnTo>
                  <a:lnTo>
                    <a:pt x="730935" y="2295984"/>
                  </a:lnTo>
                  <a:lnTo>
                    <a:pt x="732266" y="2295318"/>
                  </a:lnTo>
                  <a:lnTo>
                    <a:pt x="731791" y="2294938"/>
                  </a:lnTo>
                  <a:lnTo>
                    <a:pt x="732266" y="2292844"/>
                  </a:lnTo>
                  <a:lnTo>
                    <a:pt x="730174" y="2292464"/>
                  </a:lnTo>
                  <a:lnTo>
                    <a:pt x="729128" y="2291322"/>
                  </a:lnTo>
                  <a:lnTo>
                    <a:pt x="727321" y="2291607"/>
                  </a:lnTo>
                  <a:lnTo>
                    <a:pt x="726846" y="2290941"/>
                  </a:lnTo>
                  <a:lnTo>
                    <a:pt x="725990" y="2290941"/>
                  </a:lnTo>
                  <a:lnTo>
                    <a:pt x="725990" y="2291607"/>
                  </a:lnTo>
                  <a:lnTo>
                    <a:pt x="724658" y="2291988"/>
                  </a:lnTo>
                  <a:lnTo>
                    <a:pt x="724373" y="2293605"/>
                  </a:lnTo>
                  <a:lnTo>
                    <a:pt x="722281" y="2294272"/>
                  </a:lnTo>
                  <a:lnTo>
                    <a:pt x="721615" y="2293891"/>
                  </a:lnTo>
                  <a:lnTo>
                    <a:pt x="721615" y="2292939"/>
                  </a:lnTo>
                  <a:lnTo>
                    <a:pt x="722091" y="2292273"/>
                  </a:lnTo>
                  <a:lnTo>
                    <a:pt x="723612" y="2291893"/>
                  </a:lnTo>
                  <a:lnTo>
                    <a:pt x="723612" y="2291226"/>
                  </a:lnTo>
                  <a:lnTo>
                    <a:pt x="722091" y="2290846"/>
                  </a:lnTo>
                  <a:lnTo>
                    <a:pt x="721615" y="2289990"/>
                  </a:lnTo>
                  <a:lnTo>
                    <a:pt x="720950" y="2289704"/>
                  </a:lnTo>
                  <a:lnTo>
                    <a:pt x="720474" y="2290560"/>
                  </a:lnTo>
                  <a:lnTo>
                    <a:pt x="719618" y="2290846"/>
                  </a:lnTo>
                  <a:lnTo>
                    <a:pt x="718287" y="2291988"/>
                  </a:lnTo>
                  <a:lnTo>
                    <a:pt x="715814" y="2291322"/>
                  </a:lnTo>
                  <a:lnTo>
                    <a:pt x="714483" y="2291702"/>
                  </a:lnTo>
                  <a:lnTo>
                    <a:pt x="714197" y="2292083"/>
                  </a:lnTo>
                  <a:lnTo>
                    <a:pt x="714673" y="2292368"/>
                  </a:lnTo>
                  <a:lnTo>
                    <a:pt x="714673" y="2293035"/>
                  </a:lnTo>
                  <a:lnTo>
                    <a:pt x="714197" y="2294177"/>
                  </a:lnTo>
                  <a:lnTo>
                    <a:pt x="711345" y="2295128"/>
                  </a:lnTo>
                  <a:lnTo>
                    <a:pt x="710584" y="2296080"/>
                  </a:lnTo>
                  <a:lnTo>
                    <a:pt x="709728" y="2296460"/>
                  </a:lnTo>
                  <a:lnTo>
                    <a:pt x="709728" y="2297317"/>
                  </a:lnTo>
                  <a:lnTo>
                    <a:pt x="708682" y="2298268"/>
                  </a:lnTo>
                  <a:lnTo>
                    <a:pt x="708682" y="2298934"/>
                  </a:lnTo>
                  <a:lnTo>
                    <a:pt x="706590" y="2299886"/>
                  </a:lnTo>
                  <a:lnTo>
                    <a:pt x="706304" y="2301313"/>
                  </a:lnTo>
                  <a:lnTo>
                    <a:pt x="702881" y="2305215"/>
                  </a:lnTo>
                  <a:lnTo>
                    <a:pt x="702025" y="2307689"/>
                  </a:lnTo>
                  <a:lnTo>
                    <a:pt x="700979" y="2308640"/>
                  </a:lnTo>
                  <a:lnTo>
                    <a:pt x="700979" y="2309592"/>
                  </a:lnTo>
                  <a:lnTo>
                    <a:pt x="700503" y="2309878"/>
                  </a:lnTo>
                  <a:lnTo>
                    <a:pt x="700218" y="2310829"/>
                  </a:lnTo>
                  <a:lnTo>
                    <a:pt x="698126" y="2312637"/>
                  </a:lnTo>
                  <a:lnTo>
                    <a:pt x="697270" y="2314731"/>
                  </a:lnTo>
                  <a:lnTo>
                    <a:pt x="694131" y="2315111"/>
                  </a:lnTo>
                  <a:lnTo>
                    <a:pt x="690518" y="2316729"/>
                  </a:lnTo>
                  <a:lnTo>
                    <a:pt x="686904" y="2316444"/>
                  </a:lnTo>
                  <a:lnTo>
                    <a:pt x="686428" y="2316824"/>
                  </a:lnTo>
                  <a:lnTo>
                    <a:pt x="684907" y="2316824"/>
                  </a:lnTo>
                  <a:lnTo>
                    <a:pt x="683385" y="2315968"/>
                  </a:lnTo>
                  <a:lnTo>
                    <a:pt x="681578" y="2315968"/>
                  </a:lnTo>
                  <a:lnTo>
                    <a:pt x="680722" y="2314826"/>
                  </a:lnTo>
                  <a:lnTo>
                    <a:pt x="679201" y="2314445"/>
                  </a:lnTo>
                  <a:lnTo>
                    <a:pt x="678916" y="2313779"/>
                  </a:lnTo>
                  <a:lnTo>
                    <a:pt x="675302" y="2313779"/>
                  </a:lnTo>
                  <a:lnTo>
                    <a:pt x="674541" y="2314636"/>
                  </a:lnTo>
                  <a:lnTo>
                    <a:pt x="673875" y="2317395"/>
                  </a:lnTo>
                  <a:lnTo>
                    <a:pt x="671403" y="2320345"/>
                  </a:lnTo>
                  <a:lnTo>
                    <a:pt x="670927" y="2320726"/>
                  </a:lnTo>
                  <a:lnTo>
                    <a:pt x="669596" y="2320726"/>
                  </a:lnTo>
                  <a:lnTo>
                    <a:pt x="668835" y="2321677"/>
                  </a:lnTo>
                  <a:lnTo>
                    <a:pt x="667789" y="2322343"/>
                  </a:lnTo>
                  <a:lnTo>
                    <a:pt x="667313" y="2323295"/>
                  </a:lnTo>
                  <a:lnTo>
                    <a:pt x="665792" y="2324246"/>
                  </a:lnTo>
                  <a:lnTo>
                    <a:pt x="665316" y="2325674"/>
                  </a:lnTo>
                  <a:lnTo>
                    <a:pt x="664460" y="2325674"/>
                  </a:lnTo>
                  <a:lnTo>
                    <a:pt x="663700" y="2326340"/>
                  </a:lnTo>
                  <a:lnTo>
                    <a:pt x="662654" y="2328148"/>
                  </a:lnTo>
                  <a:lnTo>
                    <a:pt x="659801" y="2329100"/>
                  </a:lnTo>
                  <a:lnTo>
                    <a:pt x="658945" y="2330051"/>
                  </a:lnTo>
                  <a:lnTo>
                    <a:pt x="658659" y="2331003"/>
                  </a:lnTo>
                  <a:lnTo>
                    <a:pt x="658089" y="2331954"/>
                  </a:lnTo>
                  <a:lnTo>
                    <a:pt x="657328" y="2332906"/>
                  </a:lnTo>
                  <a:lnTo>
                    <a:pt x="656472" y="2333191"/>
                  </a:lnTo>
                  <a:lnTo>
                    <a:pt x="654380" y="2335285"/>
                  </a:lnTo>
                  <a:lnTo>
                    <a:pt x="650956" y="2335951"/>
                  </a:lnTo>
                  <a:lnTo>
                    <a:pt x="647818" y="2335665"/>
                  </a:lnTo>
                  <a:lnTo>
                    <a:pt x="646772" y="2334809"/>
                  </a:lnTo>
                  <a:lnTo>
                    <a:pt x="644965" y="2334429"/>
                  </a:lnTo>
                  <a:lnTo>
                    <a:pt x="644109" y="2333287"/>
                  </a:lnTo>
                  <a:lnTo>
                    <a:pt x="643348" y="2333287"/>
                  </a:lnTo>
                  <a:lnTo>
                    <a:pt x="643063" y="2332430"/>
                  </a:lnTo>
                  <a:lnTo>
                    <a:pt x="642207" y="2331764"/>
                  </a:lnTo>
                  <a:lnTo>
                    <a:pt x="642207" y="2331098"/>
                  </a:lnTo>
                  <a:lnTo>
                    <a:pt x="641161" y="2330717"/>
                  </a:lnTo>
                  <a:lnTo>
                    <a:pt x="641446" y="2330337"/>
                  </a:lnTo>
                  <a:lnTo>
                    <a:pt x="640686" y="2329956"/>
                  </a:lnTo>
                  <a:lnTo>
                    <a:pt x="640400" y="2329100"/>
                  </a:lnTo>
                  <a:lnTo>
                    <a:pt x="638308" y="2328814"/>
                  </a:lnTo>
                  <a:lnTo>
                    <a:pt x="636786" y="2331383"/>
                  </a:lnTo>
                  <a:lnTo>
                    <a:pt x="635740" y="2332240"/>
                  </a:lnTo>
                  <a:lnTo>
                    <a:pt x="634884" y="2332240"/>
                  </a:lnTo>
                  <a:lnTo>
                    <a:pt x="634599" y="2331859"/>
                  </a:lnTo>
                  <a:lnTo>
                    <a:pt x="632127" y="2332716"/>
                  </a:lnTo>
                  <a:lnTo>
                    <a:pt x="628703" y="2332335"/>
                  </a:lnTo>
                  <a:lnTo>
                    <a:pt x="626611" y="2333191"/>
                  </a:lnTo>
                  <a:lnTo>
                    <a:pt x="623758" y="2332906"/>
                  </a:lnTo>
                  <a:lnTo>
                    <a:pt x="623473" y="2332525"/>
                  </a:lnTo>
                  <a:lnTo>
                    <a:pt x="619478" y="2332811"/>
                  </a:lnTo>
                  <a:lnTo>
                    <a:pt x="619003" y="2333762"/>
                  </a:lnTo>
                  <a:lnTo>
                    <a:pt x="616150" y="2336522"/>
                  </a:lnTo>
                  <a:lnTo>
                    <a:pt x="615674" y="2339948"/>
                  </a:lnTo>
                  <a:lnTo>
                    <a:pt x="613392" y="2341375"/>
                  </a:lnTo>
                  <a:lnTo>
                    <a:pt x="612061" y="2341090"/>
                  </a:lnTo>
                  <a:lnTo>
                    <a:pt x="612536" y="2339662"/>
                  </a:lnTo>
                  <a:lnTo>
                    <a:pt x="612251" y="2338806"/>
                  </a:lnTo>
                  <a:lnTo>
                    <a:pt x="611395" y="2339186"/>
                  </a:lnTo>
                  <a:lnTo>
                    <a:pt x="610919" y="2340138"/>
                  </a:lnTo>
                  <a:lnTo>
                    <a:pt x="605974" y="2340519"/>
                  </a:lnTo>
                  <a:lnTo>
                    <a:pt x="605689" y="2339662"/>
                  </a:lnTo>
                  <a:lnTo>
                    <a:pt x="604358" y="2338996"/>
                  </a:lnTo>
                  <a:lnTo>
                    <a:pt x="604833" y="2338616"/>
                  </a:lnTo>
                  <a:lnTo>
                    <a:pt x="604358" y="2337759"/>
                  </a:lnTo>
                  <a:lnTo>
                    <a:pt x="603026" y="2337093"/>
                  </a:lnTo>
                  <a:lnTo>
                    <a:pt x="601980" y="2337759"/>
                  </a:lnTo>
                  <a:lnTo>
                    <a:pt x="600458" y="2337759"/>
                  </a:lnTo>
                  <a:lnTo>
                    <a:pt x="599603" y="2339948"/>
                  </a:lnTo>
                  <a:lnTo>
                    <a:pt x="598556" y="2340614"/>
                  </a:lnTo>
                  <a:lnTo>
                    <a:pt x="596750" y="2338044"/>
                  </a:lnTo>
                  <a:lnTo>
                    <a:pt x="595989" y="2338330"/>
                  </a:lnTo>
                  <a:lnTo>
                    <a:pt x="595703" y="2339852"/>
                  </a:lnTo>
                  <a:lnTo>
                    <a:pt x="594372" y="2339852"/>
                  </a:lnTo>
                  <a:lnTo>
                    <a:pt x="594372" y="2338711"/>
                  </a:lnTo>
                  <a:lnTo>
                    <a:pt x="595133" y="2338044"/>
                  </a:lnTo>
                  <a:lnTo>
                    <a:pt x="595228" y="2337664"/>
                  </a:lnTo>
                  <a:lnTo>
                    <a:pt x="589902" y="2338044"/>
                  </a:lnTo>
                  <a:lnTo>
                    <a:pt x="589902" y="2338711"/>
                  </a:lnTo>
                  <a:lnTo>
                    <a:pt x="588381" y="2338044"/>
                  </a:lnTo>
                  <a:lnTo>
                    <a:pt x="587525" y="2338711"/>
                  </a:lnTo>
                  <a:lnTo>
                    <a:pt x="585718" y="2337283"/>
                  </a:lnTo>
                  <a:lnTo>
                    <a:pt x="584387" y="2337283"/>
                  </a:lnTo>
                  <a:lnTo>
                    <a:pt x="583531" y="2338140"/>
                  </a:lnTo>
                  <a:lnTo>
                    <a:pt x="583531" y="2339948"/>
                  </a:lnTo>
                  <a:lnTo>
                    <a:pt x="583055" y="2340328"/>
                  </a:lnTo>
                  <a:lnTo>
                    <a:pt x="581534" y="2340328"/>
                  </a:lnTo>
                  <a:lnTo>
                    <a:pt x="580678" y="2342422"/>
                  </a:lnTo>
                  <a:lnTo>
                    <a:pt x="579917" y="2342422"/>
                  </a:lnTo>
                  <a:lnTo>
                    <a:pt x="579061" y="2341470"/>
                  </a:lnTo>
                  <a:lnTo>
                    <a:pt x="576969" y="2341090"/>
                  </a:lnTo>
                  <a:lnTo>
                    <a:pt x="576684" y="2338996"/>
                  </a:lnTo>
                  <a:lnTo>
                    <a:pt x="575352" y="2338616"/>
                  </a:lnTo>
                  <a:lnTo>
                    <a:pt x="574021" y="2338901"/>
                  </a:lnTo>
                  <a:lnTo>
                    <a:pt x="572499" y="2338235"/>
                  </a:lnTo>
                  <a:lnTo>
                    <a:pt x="571453" y="2338901"/>
                  </a:lnTo>
                  <a:lnTo>
                    <a:pt x="571168" y="2339852"/>
                  </a:lnTo>
                  <a:lnTo>
                    <a:pt x="570122" y="2340519"/>
                  </a:lnTo>
                  <a:lnTo>
                    <a:pt x="568600" y="2343088"/>
                  </a:lnTo>
                  <a:lnTo>
                    <a:pt x="568600" y="2347656"/>
                  </a:lnTo>
                  <a:lnTo>
                    <a:pt x="567554" y="2349083"/>
                  </a:lnTo>
                  <a:lnTo>
                    <a:pt x="567554" y="2351176"/>
                  </a:lnTo>
                  <a:lnTo>
                    <a:pt x="566508" y="2351652"/>
                  </a:lnTo>
                  <a:lnTo>
                    <a:pt x="566793" y="2353079"/>
                  </a:lnTo>
                  <a:lnTo>
                    <a:pt x="565747" y="2353365"/>
                  </a:lnTo>
                  <a:lnTo>
                    <a:pt x="564986" y="2354221"/>
                  </a:lnTo>
                  <a:lnTo>
                    <a:pt x="564511" y="2356791"/>
                  </a:lnTo>
                  <a:lnTo>
                    <a:pt x="563465" y="2356791"/>
                  </a:lnTo>
                  <a:lnTo>
                    <a:pt x="562704" y="2356125"/>
                  </a:lnTo>
                  <a:lnTo>
                    <a:pt x="561373" y="2356125"/>
                  </a:lnTo>
                  <a:lnTo>
                    <a:pt x="560897" y="2355744"/>
                  </a:lnTo>
                  <a:lnTo>
                    <a:pt x="561373" y="2355078"/>
                  </a:lnTo>
                  <a:lnTo>
                    <a:pt x="561373" y="2353936"/>
                  </a:lnTo>
                  <a:lnTo>
                    <a:pt x="560612" y="2353555"/>
                  </a:lnTo>
                  <a:lnTo>
                    <a:pt x="560612" y="2352413"/>
                  </a:lnTo>
                  <a:lnTo>
                    <a:pt x="561943" y="2352033"/>
                  </a:lnTo>
                  <a:lnTo>
                    <a:pt x="562228" y="2351081"/>
                  </a:lnTo>
                  <a:lnTo>
                    <a:pt x="561373" y="2351747"/>
                  </a:lnTo>
                  <a:lnTo>
                    <a:pt x="560326" y="2351747"/>
                  </a:lnTo>
                  <a:lnTo>
                    <a:pt x="559471" y="2350891"/>
                  </a:lnTo>
                  <a:lnTo>
                    <a:pt x="558995" y="2351176"/>
                  </a:lnTo>
                  <a:lnTo>
                    <a:pt x="558710" y="2350320"/>
                  </a:lnTo>
                  <a:lnTo>
                    <a:pt x="557949" y="2350605"/>
                  </a:lnTo>
                  <a:lnTo>
                    <a:pt x="557949" y="2352033"/>
                  </a:lnTo>
                  <a:lnTo>
                    <a:pt x="557188" y="2352033"/>
                  </a:lnTo>
                  <a:lnTo>
                    <a:pt x="556713" y="2352984"/>
                  </a:lnTo>
                  <a:lnTo>
                    <a:pt x="555952" y="2352984"/>
                  </a:lnTo>
                  <a:lnTo>
                    <a:pt x="555191" y="2352128"/>
                  </a:lnTo>
                  <a:lnTo>
                    <a:pt x="553860" y="2352128"/>
                  </a:lnTo>
                  <a:lnTo>
                    <a:pt x="553860" y="2351747"/>
                  </a:lnTo>
                  <a:lnTo>
                    <a:pt x="553099" y="2351462"/>
                  </a:lnTo>
                  <a:lnTo>
                    <a:pt x="552814" y="2352318"/>
                  </a:lnTo>
                  <a:lnTo>
                    <a:pt x="553860" y="2353175"/>
                  </a:lnTo>
                  <a:lnTo>
                    <a:pt x="553574" y="2354697"/>
                  </a:lnTo>
                  <a:lnTo>
                    <a:pt x="552053" y="2354697"/>
                  </a:lnTo>
                  <a:lnTo>
                    <a:pt x="551577" y="2354317"/>
                  </a:lnTo>
                  <a:lnTo>
                    <a:pt x="551577" y="2353175"/>
                  </a:lnTo>
                  <a:lnTo>
                    <a:pt x="552338" y="2352889"/>
                  </a:lnTo>
                  <a:lnTo>
                    <a:pt x="552053" y="2352223"/>
                  </a:lnTo>
                  <a:lnTo>
                    <a:pt x="552528" y="2351367"/>
                  </a:lnTo>
                  <a:lnTo>
                    <a:pt x="551767" y="2350986"/>
                  </a:lnTo>
                  <a:lnTo>
                    <a:pt x="551767" y="2350130"/>
                  </a:lnTo>
                  <a:lnTo>
                    <a:pt x="550436" y="2349273"/>
                  </a:lnTo>
                  <a:lnTo>
                    <a:pt x="549865" y="2353079"/>
                  </a:lnTo>
                  <a:lnTo>
                    <a:pt x="549200" y="2353365"/>
                  </a:lnTo>
                  <a:lnTo>
                    <a:pt x="548439" y="2354317"/>
                  </a:lnTo>
                  <a:lnTo>
                    <a:pt x="546917" y="2354317"/>
                  </a:lnTo>
                  <a:lnTo>
                    <a:pt x="546632" y="2353460"/>
                  </a:lnTo>
                  <a:lnTo>
                    <a:pt x="545586" y="2352604"/>
                  </a:lnTo>
                  <a:lnTo>
                    <a:pt x="544255" y="2352223"/>
                  </a:lnTo>
                  <a:lnTo>
                    <a:pt x="540641" y="2352509"/>
                  </a:lnTo>
                  <a:lnTo>
                    <a:pt x="537978" y="2350415"/>
                  </a:lnTo>
                  <a:lnTo>
                    <a:pt x="537693" y="2348226"/>
                  </a:lnTo>
                  <a:lnTo>
                    <a:pt x="538168" y="2347560"/>
                  </a:lnTo>
                  <a:lnTo>
                    <a:pt x="537693" y="2347275"/>
                  </a:lnTo>
                  <a:lnTo>
                    <a:pt x="537693" y="2345657"/>
                  </a:lnTo>
                  <a:lnTo>
                    <a:pt x="537978" y="2344991"/>
                  </a:lnTo>
                  <a:lnTo>
                    <a:pt x="538834" y="2344610"/>
                  </a:lnTo>
                  <a:lnTo>
                    <a:pt x="538834" y="2343469"/>
                  </a:lnTo>
                  <a:lnTo>
                    <a:pt x="540165" y="2343183"/>
                  </a:lnTo>
                  <a:lnTo>
                    <a:pt x="539880" y="2342327"/>
                  </a:lnTo>
                  <a:lnTo>
                    <a:pt x="537217" y="2341946"/>
                  </a:lnTo>
                  <a:lnTo>
                    <a:pt x="536742" y="2341280"/>
                  </a:lnTo>
                  <a:lnTo>
                    <a:pt x="536266" y="2342231"/>
                  </a:lnTo>
                  <a:lnTo>
                    <a:pt x="535220" y="2342517"/>
                  </a:lnTo>
                  <a:lnTo>
                    <a:pt x="534935" y="2343373"/>
                  </a:lnTo>
                  <a:lnTo>
                    <a:pt x="533128" y="2343659"/>
                  </a:lnTo>
                  <a:lnTo>
                    <a:pt x="532843" y="2343278"/>
                  </a:lnTo>
                  <a:lnTo>
                    <a:pt x="531987" y="2343278"/>
                  </a:lnTo>
                  <a:lnTo>
                    <a:pt x="531797" y="2343564"/>
                  </a:lnTo>
                  <a:lnTo>
                    <a:pt x="530750" y="2343564"/>
                  </a:lnTo>
                  <a:lnTo>
                    <a:pt x="529895" y="2343183"/>
                  </a:lnTo>
                  <a:lnTo>
                    <a:pt x="529609" y="2342041"/>
                  </a:lnTo>
                  <a:lnTo>
                    <a:pt x="530085" y="2341756"/>
                  </a:lnTo>
                  <a:lnTo>
                    <a:pt x="530085" y="2340138"/>
                  </a:lnTo>
                  <a:lnTo>
                    <a:pt x="529039" y="2340138"/>
                  </a:lnTo>
                  <a:lnTo>
                    <a:pt x="528278" y="2339282"/>
                  </a:lnTo>
                  <a:lnTo>
                    <a:pt x="528278" y="2338616"/>
                  </a:lnTo>
                  <a:lnTo>
                    <a:pt x="529799" y="2338330"/>
                  </a:lnTo>
                  <a:lnTo>
                    <a:pt x="529799" y="2336237"/>
                  </a:lnTo>
                  <a:lnTo>
                    <a:pt x="528753" y="2336237"/>
                  </a:lnTo>
                  <a:lnTo>
                    <a:pt x="529039" y="2335095"/>
                  </a:lnTo>
                  <a:lnTo>
                    <a:pt x="528278" y="2334238"/>
                  </a:lnTo>
                  <a:lnTo>
                    <a:pt x="527802" y="2334524"/>
                  </a:lnTo>
                  <a:lnTo>
                    <a:pt x="527802" y="2335475"/>
                  </a:lnTo>
                  <a:lnTo>
                    <a:pt x="526471" y="2338425"/>
                  </a:lnTo>
                  <a:lnTo>
                    <a:pt x="526186" y="2340233"/>
                  </a:lnTo>
                  <a:lnTo>
                    <a:pt x="525615" y="2340233"/>
                  </a:lnTo>
                  <a:lnTo>
                    <a:pt x="525330" y="2341090"/>
                  </a:lnTo>
                  <a:lnTo>
                    <a:pt x="521336" y="2341090"/>
                  </a:lnTo>
                  <a:lnTo>
                    <a:pt x="521811" y="2339472"/>
                  </a:lnTo>
                  <a:lnTo>
                    <a:pt x="520480" y="2339091"/>
                  </a:lnTo>
                  <a:lnTo>
                    <a:pt x="520194" y="2337664"/>
                  </a:lnTo>
                  <a:lnTo>
                    <a:pt x="519719" y="2337664"/>
                  </a:lnTo>
                  <a:lnTo>
                    <a:pt x="518863" y="2339852"/>
                  </a:lnTo>
                  <a:lnTo>
                    <a:pt x="516676" y="2339567"/>
                  </a:lnTo>
                  <a:lnTo>
                    <a:pt x="515915" y="2338901"/>
                  </a:lnTo>
                  <a:lnTo>
                    <a:pt x="515630" y="2337093"/>
                  </a:lnTo>
                  <a:lnTo>
                    <a:pt x="515154" y="2337093"/>
                  </a:lnTo>
                  <a:lnTo>
                    <a:pt x="514869" y="2337759"/>
                  </a:lnTo>
                  <a:lnTo>
                    <a:pt x="514108" y="2337474"/>
                  </a:lnTo>
                  <a:lnTo>
                    <a:pt x="514108" y="2337093"/>
                  </a:lnTo>
                  <a:lnTo>
                    <a:pt x="514869" y="2336903"/>
                  </a:lnTo>
                  <a:lnTo>
                    <a:pt x="514108" y="2335475"/>
                  </a:lnTo>
                  <a:lnTo>
                    <a:pt x="514869" y="2335095"/>
                  </a:lnTo>
                  <a:lnTo>
                    <a:pt x="515154" y="2334238"/>
                  </a:lnTo>
                  <a:lnTo>
                    <a:pt x="517246" y="2334238"/>
                  </a:lnTo>
                  <a:lnTo>
                    <a:pt x="517722" y="2333287"/>
                  </a:lnTo>
                  <a:lnTo>
                    <a:pt x="518483" y="2334143"/>
                  </a:lnTo>
                  <a:lnTo>
                    <a:pt x="518958" y="2333858"/>
                  </a:lnTo>
                  <a:lnTo>
                    <a:pt x="518958" y="2333001"/>
                  </a:lnTo>
                  <a:lnTo>
                    <a:pt x="519434" y="2332716"/>
                  </a:lnTo>
                  <a:lnTo>
                    <a:pt x="518958" y="2333191"/>
                  </a:lnTo>
                  <a:lnTo>
                    <a:pt x="518958" y="2330717"/>
                  </a:lnTo>
                  <a:lnTo>
                    <a:pt x="520290" y="2329861"/>
                  </a:lnTo>
                  <a:lnTo>
                    <a:pt x="520290" y="2329480"/>
                  </a:lnTo>
                  <a:lnTo>
                    <a:pt x="524949" y="2329766"/>
                  </a:lnTo>
                  <a:lnTo>
                    <a:pt x="525425" y="2330908"/>
                  </a:lnTo>
                  <a:lnTo>
                    <a:pt x="528088" y="2330908"/>
                  </a:lnTo>
                  <a:lnTo>
                    <a:pt x="528563" y="2331574"/>
                  </a:lnTo>
                  <a:lnTo>
                    <a:pt x="529609" y="2330717"/>
                  </a:lnTo>
                  <a:lnTo>
                    <a:pt x="529609" y="2328624"/>
                  </a:lnTo>
                  <a:lnTo>
                    <a:pt x="530465" y="2327006"/>
                  </a:lnTo>
                  <a:lnTo>
                    <a:pt x="530180" y="2326150"/>
                  </a:lnTo>
                  <a:lnTo>
                    <a:pt x="529324" y="2325864"/>
                  </a:lnTo>
                  <a:lnTo>
                    <a:pt x="528849" y="2326721"/>
                  </a:lnTo>
                  <a:lnTo>
                    <a:pt x="528468" y="2326625"/>
                  </a:lnTo>
                  <a:lnTo>
                    <a:pt x="527993" y="2327292"/>
                  </a:lnTo>
                  <a:lnTo>
                    <a:pt x="526661" y="2327292"/>
                  </a:lnTo>
                  <a:lnTo>
                    <a:pt x="525615" y="2327672"/>
                  </a:lnTo>
                  <a:lnTo>
                    <a:pt x="525615" y="2328053"/>
                  </a:lnTo>
                  <a:lnTo>
                    <a:pt x="524759" y="2328053"/>
                  </a:lnTo>
                  <a:lnTo>
                    <a:pt x="521621" y="2326625"/>
                  </a:lnTo>
                  <a:lnTo>
                    <a:pt x="521621" y="2325959"/>
                  </a:lnTo>
                  <a:lnTo>
                    <a:pt x="522096" y="2325674"/>
                  </a:lnTo>
                  <a:lnTo>
                    <a:pt x="523238" y="2325674"/>
                  </a:lnTo>
                  <a:lnTo>
                    <a:pt x="523998" y="2326340"/>
                  </a:lnTo>
                  <a:lnTo>
                    <a:pt x="524664" y="2326055"/>
                  </a:lnTo>
                  <a:lnTo>
                    <a:pt x="524379" y="2324627"/>
                  </a:lnTo>
                  <a:lnTo>
                    <a:pt x="522857" y="2324342"/>
                  </a:lnTo>
                  <a:lnTo>
                    <a:pt x="522857" y="2323961"/>
                  </a:lnTo>
                  <a:lnTo>
                    <a:pt x="523713" y="2323961"/>
                  </a:lnTo>
                  <a:lnTo>
                    <a:pt x="523713" y="2323580"/>
                  </a:lnTo>
                  <a:lnTo>
                    <a:pt x="522952" y="2323580"/>
                  </a:lnTo>
                  <a:lnTo>
                    <a:pt x="523428" y="2322153"/>
                  </a:lnTo>
                  <a:lnTo>
                    <a:pt x="520955" y="2323105"/>
                  </a:lnTo>
                  <a:lnTo>
                    <a:pt x="520670" y="2323961"/>
                  </a:lnTo>
                  <a:lnTo>
                    <a:pt x="519814" y="2323961"/>
                  </a:lnTo>
                  <a:lnTo>
                    <a:pt x="519814" y="2323010"/>
                  </a:lnTo>
                  <a:lnTo>
                    <a:pt x="520860" y="2322343"/>
                  </a:lnTo>
                  <a:lnTo>
                    <a:pt x="520860" y="2320250"/>
                  </a:lnTo>
                  <a:lnTo>
                    <a:pt x="522191" y="2319869"/>
                  </a:lnTo>
                  <a:lnTo>
                    <a:pt x="522191" y="2319489"/>
                  </a:lnTo>
                  <a:lnTo>
                    <a:pt x="521431" y="2319203"/>
                  </a:lnTo>
                  <a:lnTo>
                    <a:pt x="521716" y="2317585"/>
                  </a:lnTo>
                  <a:lnTo>
                    <a:pt x="521431" y="2316444"/>
                  </a:lnTo>
                  <a:lnTo>
                    <a:pt x="520955" y="2316158"/>
                  </a:lnTo>
                  <a:lnTo>
                    <a:pt x="520955" y="2315016"/>
                  </a:lnTo>
                  <a:lnTo>
                    <a:pt x="521716" y="2313208"/>
                  </a:lnTo>
                  <a:lnTo>
                    <a:pt x="521431" y="2311590"/>
                  </a:lnTo>
                  <a:lnTo>
                    <a:pt x="521906" y="2310449"/>
                  </a:lnTo>
                  <a:lnTo>
                    <a:pt x="522382" y="2311115"/>
                  </a:lnTo>
                  <a:lnTo>
                    <a:pt x="523238" y="2311115"/>
                  </a:lnTo>
                  <a:lnTo>
                    <a:pt x="522477" y="2306547"/>
                  </a:lnTo>
                  <a:lnTo>
                    <a:pt x="523998" y="2305405"/>
                  </a:lnTo>
                  <a:lnTo>
                    <a:pt x="524759" y="2302455"/>
                  </a:lnTo>
                  <a:lnTo>
                    <a:pt x="525615" y="2302170"/>
                  </a:lnTo>
                  <a:lnTo>
                    <a:pt x="526376" y="2301028"/>
                  </a:lnTo>
                  <a:lnTo>
                    <a:pt x="527232" y="2300742"/>
                  </a:lnTo>
                  <a:lnTo>
                    <a:pt x="526946" y="2300076"/>
                  </a:lnTo>
                  <a:lnTo>
                    <a:pt x="527707" y="2299696"/>
                  </a:lnTo>
                  <a:lnTo>
                    <a:pt x="527993" y="2298554"/>
                  </a:lnTo>
                  <a:lnTo>
                    <a:pt x="530465" y="2296746"/>
                  </a:lnTo>
                  <a:lnTo>
                    <a:pt x="530465" y="2295889"/>
                  </a:lnTo>
                  <a:lnTo>
                    <a:pt x="534269" y="2296746"/>
                  </a:lnTo>
                  <a:lnTo>
                    <a:pt x="534745" y="2295318"/>
                  </a:lnTo>
                  <a:lnTo>
                    <a:pt x="535791" y="2295033"/>
                  </a:lnTo>
                  <a:lnTo>
                    <a:pt x="536266" y="2295699"/>
                  </a:lnTo>
                  <a:lnTo>
                    <a:pt x="537788" y="2295984"/>
                  </a:lnTo>
                  <a:lnTo>
                    <a:pt x="538073" y="2296841"/>
                  </a:lnTo>
                  <a:lnTo>
                    <a:pt x="540926" y="2297222"/>
                  </a:lnTo>
                  <a:lnTo>
                    <a:pt x="540641" y="2297602"/>
                  </a:lnTo>
                  <a:lnTo>
                    <a:pt x="541497" y="2298459"/>
                  </a:lnTo>
                  <a:lnTo>
                    <a:pt x="544920" y="2298744"/>
                  </a:lnTo>
                  <a:lnTo>
                    <a:pt x="545206" y="2298078"/>
                  </a:lnTo>
                  <a:lnTo>
                    <a:pt x="546061" y="2298078"/>
                  </a:lnTo>
                  <a:lnTo>
                    <a:pt x="547108" y="2298459"/>
                  </a:lnTo>
                  <a:lnTo>
                    <a:pt x="547393" y="2299315"/>
                  </a:lnTo>
                  <a:lnTo>
                    <a:pt x="548439" y="2299981"/>
                  </a:lnTo>
                  <a:lnTo>
                    <a:pt x="549200" y="2299696"/>
                  </a:lnTo>
                  <a:lnTo>
                    <a:pt x="548724" y="2298744"/>
                  </a:lnTo>
                  <a:lnTo>
                    <a:pt x="549580" y="2297792"/>
                  </a:lnTo>
                  <a:lnTo>
                    <a:pt x="551102" y="2298744"/>
                  </a:lnTo>
                  <a:lnTo>
                    <a:pt x="552623" y="2298078"/>
                  </a:lnTo>
                  <a:lnTo>
                    <a:pt x="553955" y="2298934"/>
                  </a:lnTo>
                  <a:lnTo>
                    <a:pt x="553669" y="2300457"/>
                  </a:lnTo>
                  <a:lnTo>
                    <a:pt x="554525" y="2301313"/>
                  </a:lnTo>
                  <a:lnTo>
                    <a:pt x="554811" y="2303787"/>
                  </a:lnTo>
                  <a:lnTo>
                    <a:pt x="555571" y="2303407"/>
                  </a:lnTo>
                  <a:lnTo>
                    <a:pt x="556332" y="2301313"/>
                  </a:lnTo>
                  <a:lnTo>
                    <a:pt x="557093" y="2301313"/>
                  </a:lnTo>
                  <a:lnTo>
                    <a:pt x="557949" y="2302265"/>
                  </a:lnTo>
                  <a:lnTo>
                    <a:pt x="560422" y="2303217"/>
                  </a:lnTo>
                  <a:lnTo>
                    <a:pt x="560707" y="2304168"/>
                  </a:lnTo>
                  <a:lnTo>
                    <a:pt x="561753" y="2305310"/>
                  </a:lnTo>
                  <a:lnTo>
                    <a:pt x="561468" y="2306166"/>
                  </a:lnTo>
                  <a:lnTo>
                    <a:pt x="562324" y="2307308"/>
                  </a:lnTo>
                  <a:lnTo>
                    <a:pt x="562609" y="2309782"/>
                  </a:lnTo>
                  <a:lnTo>
                    <a:pt x="563940" y="2312542"/>
                  </a:lnTo>
                  <a:lnTo>
                    <a:pt x="563940" y="2312923"/>
                  </a:lnTo>
                  <a:lnTo>
                    <a:pt x="562419" y="2313303"/>
                  </a:lnTo>
                  <a:lnTo>
                    <a:pt x="561373" y="2312447"/>
                  </a:lnTo>
                  <a:lnTo>
                    <a:pt x="556903" y="2312161"/>
                  </a:lnTo>
                  <a:lnTo>
                    <a:pt x="556427" y="2311210"/>
                  </a:lnTo>
                  <a:lnTo>
                    <a:pt x="554906" y="2310829"/>
                  </a:lnTo>
                  <a:lnTo>
                    <a:pt x="555191" y="2312637"/>
                  </a:lnTo>
                  <a:lnTo>
                    <a:pt x="554716" y="2312923"/>
                  </a:lnTo>
                  <a:lnTo>
                    <a:pt x="555191" y="2314065"/>
                  </a:lnTo>
                  <a:lnTo>
                    <a:pt x="555952" y="2313779"/>
                  </a:lnTo>
                  <a:lnTo>
                    <a:pt x="556427" y="2312827"/>
                  </a:lnTo>
                  <a:lnTo>
                    <a:pt x="556903" y="2313208"/>
                  </a:lnTo>
                  <a:lnTo>
                    <a:pt x="559375" y="2313208"/>
                  </a:lnTo>
                  <a:lnTo>
                    <a:pt x="561182" y="2313589"/>
                  </a:lnTo>
                  <a:lnTo>
                    <a:pt x="561943" y="2314255"/>
                  </a:lnTo>
                  <a:lnTo>
                    <a:pt x="562228" y="2315682"/>
                  </a:lnTo>
                  <a:lnTo>
                    <a:pt x="562989" y="2315682"/>
                  </a:lnTo>
                  <a:lnTo>
                    <a:pt x="562989" y="2316348"/>
                  </a:lnTo>
                  <a:lnTo>
                    <a:pt x="564035" y="2317014"/>
                  </a:lnTo>
                  <a:lnTo>
                    <a:pt x="566127" y="2316634"/>
                  </a:lnTo>
                  <a:lnTo>
                    <a:pt x="566603" y="2315968"/>
                  </a:lnTo>
                  <a:lnTo>
                    <a:pt x="569456" y="2315587"/>
                  </a:lnTo>
                  <a:lnTo>
                    <a:pt x="571263" y="2316444"/>
                  </a:lnTo>
                  <a:lnTo>
                    <a:pt x="575447" y="2317110"/>
                  </a:lnTo>
                  <a:lnTo>
                    <a:pt x="575447" y="2317300"/>
                  </a:lnTo>
                  <a:lnTo>
                    <a:pt x="576208" y="2317966"/>
                  </a:lnTo>
                  <a:lnTo>
                    <a:pt x="577254" y="2318347"/>
                  </a:lnTo>
                  <a:lnTo>
                    <a:pt x="577730" y="2317205"/>
                  </a:lnTo>
                  <a:lnTo>
                    <a:pt x="575923" y="2316063"/>
                  </a:lnTo>
                  <a:lnTo>
                    <a:pt x="575923" y="2315111"/>
                  </a:lnTo>
                  <a:lnTo>
                    <a:pt x="575447" y="2314826"/>
                  </a:lnTo>
                  <a:lnTo>
                    <a:pt x="574972" y="2313398"/>
                  </a:lnTo>
                  <a:lnTo>
                    <a:pt x="574972" y="2311210"/>
                  </a:lnTo>
                  <a:lnTo>
                    <a:pt x="576303" y="2310353"/>
                  </a:lnTo>
                  <a:lnTo>
                    <a:pt x="576018" y="2307594"/>
                  </a:lnTo>
                  <a:lnTo>
                    <a:pt x="574211" y="2306928"/>
                  </a:lnTo>
                  <a:lnTo>
                    <a:pt x="573735" y="2307308"/>
                  </a:lnTo>
                  <a:lnTo>
                    <a:pt x="574021" y="2308450"/>
                  </a:lnTo>
                  <a:lnTo>
                    <a:pt x="573545" y="2308831"/>
                  </a:lnTo>
                  <a:lnTo>
                    <a:pt x="572689" y="2309116"/>
                  </a:lnTo>
                  <a:lnTo>
                    <a:pt x="572214" y="2308736"/>
                  </a:lnTo>
                  <a:lnTo>
                    <a:pt x="571929" y="2309402"/>
                  </a:lnTo>
                  <a:lnTo>
                    <a:pt x="571073" y="2309116"/>
                  </a:lnTo>
                  <a:lnTo>
                    <a:pt x="572880" y="2307308"/>
                  </a:lnTo>
                  <a:lnTo>
                    <a:pt x="572119" y="2306452"/>
                  </a:lnTo>
                  <a:lnTo>
                    <a:pt x="572119" y="2305310"/>
                  </a:lnTo>
                  <a:lnTo>
                    <a:pt x="570787" y="2304453"/>
                  </a:lnTo>
                  <a:lnTo>
                    <a:pt x="570787" y="2303312"/>
                  </a:lnTo>
                  <a:lnTo>
                    <a:pt x="570312" y="2302931"/>
                  </a:lnTo>
                  <a:lnTo>
                    <a:pt x="570027" y="2300171"/>
                  </a:lnTo>
                  <a:lnTo>
                    <a:pt x="571548" y="2298744"/>
                  </a:lnTo>
                  <a:lnTo>
                    <a:pt x="578490" y="2298363"/>
                  </a:lnTo>
                  <a:lnTo>
                    <a:pt x="579822" y="2299315"/>
                  </a:lnTo>
                  <a:lnTo>
                    <a:pt x="580678" y="2299315"/>
                  </a:lnTo>
                  <a:lnTo>
                    <a:pt x="580963" y="2300171"/>
                  </a:lnTo>
                  <a:lnTo>
                    <a:pt x="582485" y="2301123"/>
                  </a:lnTo>
                  <a:lnTo>
                    <a:pt x="582770" y="2302075"/>
                  </a:lnTo>
                  <a:lnTo>
                    <a:pt x="583531" y="2302360"/>
                  </a:lnTo>
                  <a:lnTo>
                    <a:pt x="583531" y="2303026"/>
                  </a:lnTo>
                  <a:lnTo>
                    <a:pt x="584292" y="2303692"/>
                  </a:lnTo>
                  <a:lnTo>
                    <a:pt x="585528" y="2303692"/>
                  </a:lnTo>
                  <a:lnTo>
                    <a:pt x="586003" y="2304834"/>
                  </a:lnTo>
                  <a:lnTo>
                    <a:pt x="588666" y="2304834"/>
                  </a:lnTo>
                  <a:lnTo>
                    <a:pt x="588951" y="2304168"/>
                  </a:lnTo>
                  <a:lnTo>
                    <a:pt x="588476" y="2303312"/>
                  </a:lnTo>
                  <a:lnTo>
                    <a:pt x="590663" y="2302931"/>
                  </a:lnTo>
                  <a:lnTo>
                    <a:pt x="590663" y="2303883"/>
                  </a:lnTo>
                  <a:lnTo>
                    <a:pt x="591995" y="2305500"/>
                  </a:lnTo>
                  <a:lnTo>
                    <a:pt x="594182" y="2305881"/>
                  </a:lnTo>
                  <a:lnTo>
                    <a:pt x="594943" y="2306547"/>
                  </a:lnTo>
                  <a:lnTo>
                    <a:pt x="596274" y="2305691"/>
                  </a:lnTo>
                  <a:lnTo>
                    <a:pt x="596274" y="2305025"/>
                  </a:lnTo>
                  <a:lnTo>
                    <a:pt x="598461" y="2305405"/>
                  </a:lnTo>
                  <a:lnTo>
                    <a:pt x="599983" y="2304739"/>
                  </a:lnTo>
                  <a:lnTo>
                    <a:pt x="599698" y="2304073"/>
                  </a:lnTo>
                  <a:lnTo>
                    <a:pt x="598176" y="2303787"/>
                  </a:lnTo>
                  <a:lnTo>
                    <a:pt x="596845" y="2302646"/>
                  </a:lnTo>
                  <a:lnTo>
                    <a:pt x="597320" y="2301789"/>
                  </a:lnTo>
                  <a:lnTo>
                    <a:pt x="599127" y="2301123"/>
                  </a:lnTo>
                  <a:lnTo>
                    <a:pt x="599603" y="2299696"/>
                  </a:lnTo>
                  <a:lnTo>
                    <a:pt x="602456" y="2299696"/>
                  </a:lnTo>
                  <a:lnTo>
                    <a:pt x="604548" y="2301313"/>
                  </a:lnTo>
                  <a:lnTo>
                    <a:pt x="607210" y="2302170"/>
                  </a:lnTo>
                  <a:lnTo>
                    <a:pt x="607971" y="2302836"/>
                  </a:lnTo>
                  <a:lnTo>
                    <a:pt x="610064" y="2302836"/>
                  </a:lnTo>
                  <a:lnTo>
                    <a:pt x="610919" y="2302170"/>
                  </a:lnTo>
                  <a:lnTo>
                    <a:pt x="611680" y="2302550"/>
                  </a:lnTo>
                  <a:lnTo>
                    <a:pt x="614153" y="2302550"/>
                  </a:lnTo>
                  <a:lnTo>
                    <a:pt x="614818" y="2302170"/>
                  </a:lnTo>
                  <a:lnTo>
                    <a:pt x="615104" y="2300742"/>
                  </a:lnTo>
                  <a:lnTo>
                    <a:pt x="617196" y="2300457"/>
                  </a:lnTo>
                  <a:lnTo>
                    <a:pt x="618242" y="2299505"/>
                  </a:lnTo>
                  <a:lnTo>
                    <a:pt x="619573" y="2299791"/>
                  </a:lnTo>
                  <a:lnTo>
                    <a:pt x="620334" y="2299125"/>
                  </a:lnTo>
                  <a:lnTo>
                    <a:pt x="620334" y="2297983"/>
                  </a:lnTo>
                  <a:lnTo>
                    <a:pt x="618813" y="2296555"/>
                  </a:lnTo>
                  <a:lnTo>
                    <a:pt x="618813" y="2295699"/>
                  </a:lnTo>
                  <a:lnTo>
                    <a:pt x="620334" y="2295699"/>
                  </a:lnTo>
                  <a:lnTo>
                    <a:pt x="620334" y="2296555"/>
                  </a:lnTo>
                  <a:lnTo>
                    <a:pt x="621380" y="2297412"/>
                  </a:lnTo>
                  <a:lnTo>
                    <a:pt x="627847" y="2297412"/>
                  </a:lnTo>
                  <a:lnTo>
                    <a:pt x="628608" y="2297697"/>
                  </a:lnTo>
                  <a:lnTo>
                    <a:pt x="629083" y="2298554"/>
                  </a:lnTo>
                  <a:lnTo>
                    <a:pt x="630605" y="2298934"/>
                  </a:lnTo>
                  <a:lnTo>
                    <a:pt x="631651" y="2297792"/>
                  </a:lnTo>
                  <a:lnTo>
                    <a:pt x="631366" y="2296936"/>
                  </a:lnTo>
                  <a:lnTo>
                    <a:pt x="630510" y="2296936"/>
                  </a:lnTo>
                  <a:lnTo>
                    <a:pt x="630795" y="2296080"/>
                  </a:lnTo>
                  <a:lnTo>
                    <a:pt x="632317" y="2296080"/>
                  </a:lnTo>
                  <a:lnTo>
                    <a:pt x="633173" y="2296936"/>
                  </a:lnTo>
                  <a:lnTo>
                    <a:pt x="634219" y="2296936"/>
                  </a:lnTo>
                  <a:lnTo>
                    <a:pt x="636026" y="2295794"/>
                  </a:lnTo>
                  <a:lnTo>
                    <a:pt x="635550" y="2293035"/>
                  </a:lnTo>
                  <a:lnTo>
                    <a:pt x="636311" y="2292749"/>
                  </a:lnTo>
                  <a:lnTo>
                    <a:pt x="636596" y="2292083"/>
                  </a:lnTo>
                  <a:lnTo>
                    <a:pt x="640781" y="2291131"/>
                  </a:lnTo>
                  <a:lnTo>
                    <a:pt x="641637" y="2290180"/>
                  </a:lnTo>
                  <a:lnTo>
                    <a:pt x="644299" y="2288752"/>
                  </a:lnTo>
                  <a:lnTo>
                    <a:pt x="646106" y="2289038"/>
                  </a:lnTo>
                  <a:lnTo>
                    <a:pt x="646392" y="2286944"/>
                  </a:lnTo>
                  <a:lnTo>
                    <a:pt x="644870" y="2286944"/>
                  </a:lnTo>
                  <a:lnTo>
                    <a:pt x="645345" y="2285803"/>
                  </a:lnTo>
                  <a:lnTo>
                    <a:pt x="646201" y="2285803"/>
                  </a:lnTo>
                  <a:lnTo>
                    <a:pt x="646487" y="2286469"/>
                  </a:lnTo>
                  <a:lnTo>
                    <a:pt x="647247" y="2286754"/>
                  </a:lnTo>
                  <a:lnTo>
                    <a:pt x="647533" y="2288848"/>
                  </a:lnTo>
                  <a:lnTo>
                    <a:pt x="649625" y="2288562"/>
                  </a:lnTo>
                  <a:lnTo>
                    <a:pt x="650481" y="2287611"/>
                  </a:lnTo>
                  <a:lnTo>
                    <a:pt x="652002" y="2287230"/>
                  </a:lnTo>
                  <a:lnTo>
                    <a:pt x="652478" y="2286564"/>
                  </a:lnTo>
                  <a:lnTo>
                    <a:pt x="653999" y="2286849"/>
                  </a:lnTo>
                  <a:lnTo>
                    <a:pt x="654285" y="2286183"/>
                  </a:lnTo>
                  <a:lnTo>
                    <a:pt x="655141" y="2285898"/>
                  </a:lnTo>
                  <a:lnTo>
                    <a:pt x="655141" y="2285232"/>
                  </a:lnTo>
                  <a:lnTo>
                    <a:pt x="655901" y="2284565"/>
                  </a:lnTo>
                  <a:lnTo>
                    <a:pt x="658564" y="2284185"/>
                  </a:lnTo>
                  <a:lnTo>
                    <a:pt x="659230" y="2283233"/>
                  </a:lnTo>
                  <a:lnTo>
                    <a:pt x="659705" y="2283614"/>
                  </a:lnTo>
                  <a:lnTo>
                    <a:pt x="662178" y="2283614"/>
                  </a:lnTo>
                  <a:lnTo>
                    <a:pt x="664651" y="2282757"/>
                  </a:lnTo>
                  <a:lnTo>
                    <a:pt x="665982" y="2280569"/>
                  </a:lnTo>
                  <a:lnTo>
                    <a:pt x="666648" y="2278380"/>
                  </a:lnTo>
                  <a:lnTo>
                    <a:pt x="667979" y="2277524"/>
                  </a:lnTo>
                  <a:lnTo>
                    <a:pt x="668455" y="2276382"/>
                  </a:lnTo>
                  <a:lnTo>
                    <a:pt x="669215" y="2276096"/>
                  </a:lnTo>
                  <a:lnTo>
                    <a:pt x="669501" y="2274669"/>
                  </a:lnTo>
                  <a:lnTo>
                    <a:pt x="670832" y="2273812"/>
                  </a:lnTo>
                  <a:lnTo>
                    <a:pt x="669881" y="2273146"/>
                  </a:lnTo>
                  <a:lnTo>
                    <a:pt x="667599" y="2273432"/>
                  </a:lnTo>
                  <a:lnTo>
                    <a:pt x="667313" y="2273051"/>
                  </a:lnTo>
                  <a:lnTo>
                    <a:pt x="667313" y="2270958"/>
                  </a:lnTo>
                  <a:lnTo>
                    <a:pt x="666458" y="2270292"/>
                  </a:lnTo>
                  <a:lnTo>
                    <a:pt x="666172" y="2269150"/>
                  </a:lnTo>
                  <a:lnTo>
                    <a:pt x="665126" y="2268008"/>
                  </a:lnTo>
                  <a:lnTo>
                    <a:pt x="665126" y="2266866"/>
                  </a:lnTo>
                  <a:lnTo>
                    <a:pt x="665982" y="2266200"/>
                  </a:lnTo>
                  <a:lnTo>
                    <a:pt x="667504" y="2265914"/>
                  </a:lnTo>
                  <a:lnTo>
                    <a:pt x="668835" y="2267342"/>
                  </a:lnTo>
                  <a:lnTo>
                    <a:pt x="669881" y="2267342"/>
                  </a:lnTo>
                  <a:lnTo>
                    <a:pt x="670166" y="2266961"/>
                  </a:lnTo>
                  <a:lnTo>
                    <a:pt x="672259" y="2267342"/>
                  </a:lnTo>
                  <a:lnTo>
                    <a:pt x="672544" y="2270292"/>
                  </a:lnTo>
                  <a:lnTo>
                    <a:pt x="674065" y="2269911"/>
                  </a:lnTo>
                  <a:lnTo>
                    <a:pt x="674826" y="2268959"/>
                  </a:lnTo>
                  <a:lnTo>
                    <a:pt x="676348" y="2269245"/>
                  </a:lnTo>
                  <a:lnTo>
                    <a:pt x="677394" y="2268388"/>
                  </a:lnTo>
                  <a:lnTo>
                    <a:pt x="677109" y="2268008"/>
                  </a:lnTo>
                  <a:lnTo>
                    <a:pt x="676443" y="2268293"/>
                  </a:lnTo>
                  <a:lnTo>
                    <a:pt x="675587" y="2268008"/>
                  </a:lnTo>
                  <a:lnTo>
                    <a:pt x="675112" y="2267342"/>
                  </a:lnTo>
                  <a:lnTo>
                    <a:pt x="675112" y="2266676"/>
                  </a:lnTo>
                  <a:lnTo>
                    <a:pt x="675587" y="2266390"/>
                  </a:lnTo>
                  <a:lnTo>
                    <a:pt x="675302" y="2266010"/>
                  </a:lnTo>
                  <a:lnTo>
                    <a:pt x="674256" y="2265724"/>
                  </a:lnTo>
                  <a:lnTo>
                    <a:pt x="673970" y="2266866"/>
                  </a:lnTo>
                  <a:lnTo>
                    <a:pt x="673019" y="2266866"/>
                  </a:lnTo>
                  <a:lnTo>
                    <a:pt x="672734" y="2265724"/>
                  </a:lnTo>
                  <a:lnTo>
                    <a:pt x="671403" y="2265343"/>
                  </a:lnTo>
                  <a:lnTo>
                    <a:pt x="671403" y="2264677"/>
                  </a:lnTo>
                  <a:lnTo>
                    <a:pt x="670642" y="2264677"/>
                  </a:lnTo>
                  <a:lnTo>
                    <a:pt x="670357" y="2263060"/>
                  </a:lnTo>
                  <a:lnTo>
                    <a:pt x="669501" y="2262108"/>
                  </a:lnTo>
                  <a:lnTo>
                    <a:pt x="666362" y="2263535"/>
                  </a:lnTo>
                  <a:lnTo>
                    <a:pt x="664270" y="2263535"/>
                  </a:lnTo>
                  <a:lnTo>
                    <a:pt x="663224" y="2261727"/>
                  </a:lnTo>
                  <a:lnTo>
                    <a:pt x="661703" y="2261347"/>
                  </a:lnTo>
                  <a:lnTo>
                    <a:pt x="659896" y="2262298"/>
                  </a:lnTo>
                  <a:lnTo>
                    <a:pt x="659040" y="2262298"/>
                  </a:lnTo>
                  <a:lnTo>
                    <a:pt x="658564" y="2263250"/>
                  </a:lnTo>
                  <a:lnTo>
                    <a:pt x="656757" y="2263631"/>
                  </a:lnTo>
                  <a:lnTo>
                    <a:pt x="655901" y="2264582"/>
                  </a:lnTo>
                  <a:lnTo>
                    <a:pt x="654570" y="2264963"/>
                  </a:lnTo>
                  <a:lnTo>
                    <a:pt x="654570" y="2265819"/>
                  </a:lnTo>
                  <a:lnTo>
                    <a:pt x="653714" y="2266961"/>
                  </a:lnTo>
                  <a:lnTo>
                    <a:pt x="651907" y="2268388"/>
                  </a:lnTo>
                  <a:lnTo>
                    <a:pt x="651907" y="2269721"/>
                  </a:lnTo>
                  <a:lnTo>
                    <a:pt x="651146" y="2270006"/>
                  </a:lnTo>
                  <a:lnTo>
                    <a:pt x="650386" y="2271433"/>
                  </a:lnTo>
                  <a:lnTo>
                    <a:pt x="649625" y="2271719"/>
                  </a:lnTo>
                  <a:lnTo>
                    <a:pt x="649340" y="2273812"/>
                  </a:lnTo>
                  <a:lnTo>
                    <a:pt x="648864" y="2273812"/>
                  </a:lnTo>
                  <a:lnTo>
                    <a:pt x="647057" y="2275906"/>
                  </a:lnTo>
                  <a:lnTo>
                    <a:pt x="644585" y="2275906"/>
                  </a:lnTo>
                  <a:lnTo>
                    <a:pt x="645441" y="2272671"/>
                  </a:lnTo>
                  <a:lnTo>
                    <a:pt x="646487" y="2271814"/>
                  </a:lnTo>
                  <a:lnTo>
                    <a:pt x="642683" y="2270387"/>
                  </a:lnTo>
                  <a:lnTo>
                    <a:pt x="641637" y="2271243"/>
                  </a:lnTo>
                  <a:lnTo>
                    <a:pt x="641351" y="2272861"/>
                  </a:lnTo>
                  <a:lnTo>
                    <a:pt x="640686" y="2273146"/>
                  </a:lnTo>
                  <a:lnTo>
                    <a:pt x="640400" y="2274574"/>
                  </a:lnTo>
                  <a:lnTo>
                    <a:pt x="638213" y="2277809"/>
                  </a:lnTo>
                  <a:lnTo>
                    <a:pt x="636882" y="2278666"/>
                  </a:lnTo>
                  <a:lnTo>
                    <a:pt x="633268" y="2279046"/>
                  </a:lnTo>
                  <a:lnTo>
                    <a:pt x="630130" y="2281996"/>
                  </a:lnTo>
                  <a:lnTo>
                    <a:pt x="626516" y="2282662"/>
                  </a:lnTo>
                  <a:lnTo>
                    <a:pt x="625660" y="2283328"/>
                  </a:lnTo>
                  <a:lnTo>
                    <a:pt x="623568" y="2283328"/>
                  </a:lnTo>
                  <a:lnTo>
                    <a:pt x="622712" y="2282948"/>
                  </a:lnTo>
                  <a:lnTo>
                    <a:pt x="622712" y="2282282"/>
                  </a:lnTo>
                  <a:lnTo>
                    <a:pt x="622046" y="2281901"/>
                  </a:lnTo>
                  <a:lnTo>
                    <a:pt x="621190" y="2281901"/>
                  </a:lnTo>
                  <a:lnTo>
                    <a:pt x="619383" y="2282853"/>
                  </a:lnTo>
                  <a:lnTo>
                    <a:pt x="615199" y="2282853"/>
                  </a:lnTo>
                  <a:lnTo>
                    <a:pt x="614343" y="2282186"/>
                  </a:lnTo>
                  <a:lnTo>
                    <a:pt x="613012" y="2282186"/>
                  </a:lnTo>
                  <a:lnTo>
                    <a:pt x="608827" y="2283709"/>
                  </a:lnTo>
                  <a:lnTo>
                    <a:pt x="607971" y="2284661"/>
                  </a:lnTo>
                  <a:lnTo>
                    <a:pt x="606925" y="2285041"/>
                  </a:lnTo>
                  <a:lnTo>
                    <a:pt x="604833" y="2287230"/>
                  </a:lnTo>
                  <a:lnTo>
                    <a:pt x="603026" y="2287230"/>
                  </a:lnTo>
                  <a:lnTo>
                    <a:pt x="602741" y="2288372"/>
                  </a:lnTo>
                  <a:lnTo>
                    <a:pt x="597415" y="2288657"/>
                  </a:lnTo>
                  <a:lnTo>
                    <a:pt x="596940" y="2287991"/>
                  </a:lnTo>
                  <a:lnTo>
                    <a:pt x="592185" y="2287991"/>
                  </a:lnTo>
                  <a:lnTo>
                    <a:pt x="591424" y="2286183"/>
                  </a:lnTo>
                  <a:lnTo>
                    <a:pt x="590568" y="2285517"/>
                  </a:lnTo>
                  <a:lnTo>
                    <a:pt x="590283" y="2284565"/>
                  </a:lnTo>
                  <a:lnTo>
                    <a:pt x="589237" y="2283614"/>
                  </a:lnTo>
                  <a:lnTo>
                    <a:pt x="589522" y="2282948"/>
                  </a:lnTo>
                  <a:lnTo>
                    <a:pt x="589047" y="2282662"/>
                  </a:lnTo>
                  <a:lnTo>
                    <a:pt x="588761" y="2281140"/>
                  </a:lnTo>
                  <a:lnTo>
                    <a:pt x="587905" y="2280283"/>
                  </a:lnTo>
                  <a:lnTo>
                    <a:pt x="586859" y="2277714"/>
                  </a:lnTo>
                  <a:lnTo>
                    <a:pt x="587144" y="2276287"/>
                  </a:lnTo>
                  <a:lnTo>
                    <a:pt x="587905" y="2275430"/>
                  </a:lnTo>
                  <a:lnTo>
                    <a:pt x="587905" y="2273622"/>
                  </a:lnTo>
                  <a:lnTo>
                    <a:pt x="587620" y="2273242"/>
                  </a:lnTo>
                  <a:lnTo>
                    <a:pt x="587905" y="2271053"/>
                  </a:lnTo>
                  <a:lnTo>
                    <a:pt x="588761" y="2270197"/>
                  </a:lnTo>
                  <a:lnTo>
                    <a:pt x="588761" y="2269055"/>
                  </a:lnTo>
                  <a:lnTo>
                    <a:pt x="590568" y="2266010"/>
                  </a:lnTo>
                  <a:lnTo>
                    <a:pt x="591044" y="2263916"/>
                  </a:lnTo>
                  <a:lnTo>
                    <a:pt x="594182" y="2262298"/>
                  </a:lnTo>
                  <a:lnTo>
                    <a:pt x="595513" y="2259539"/>
                  </a:lnTo>
                  <a:lnTo>
                    <a:pt x="597035" y="2258587"/>
                  </a:lnTo>
                  <a:lnTo>
                    <a:pt x="597035" y="2257921"/>
                  </a:lnTo>
                  <a:lnTo>
                    <a:pt x="603311" y="2255161"/>
                  </a:lnTo>
                  <a:lnTo>
                    <a:pt x="603787" y="2254210"/>
                  </a:lnTo>
                  <a:lnTo>
                    <a:pt x="607876" y="2251736"/>
                  </a:lnTo>
                  <a:lnTo>
                    <a:pt x="609208" y="2250118"/>
                  </a:lnTo>
                  <a:lnTo>
                    <a:pt x="608922" y="2249262"/>
                  </a:lnTo>
                  <a:lnTo>
                    <a:pt x="610254" y="2248596"/>
                  </a:lnTo>
                  <a:lnTo>
                    <a:pt x="610254" y="2247739"/>
                  </a:lnTo>
                  <a:lnTo>
                    <a:pt x="611110" y="2246883"/>
                  </a:lnTo>
                  <a:lnTo>
                    <a:pt x="611110" y="2243933"/>
                  </a:lnTo>
                  <a:lnTo>
                    <a:pt x="612156" y="2242315"/>
                  </a:lnTo>
                  <a:lnTo>
                    <a:pt x="612156" y="2241173"/>
                  </a:lnTo>
                  <a:lnTo>
                    <a:pt x="613012" y="2240507"/>
                  </a:lnTo>
                  <a:lnTo>
                    <a:pt x="613012" y="2237747"/>
                  </a:lnTo>
                  <a:lnTo>
                    <a:pt x="613772" y="2236891"/>
                  </a:lnTo>
                  <a:lnTo>
                    <a:pt x="614628" y="2236891"/>
                  </a:lnTo>
                  <a:lnTo>
                    <a:pt x="615674" y="2235464"/>
                  </a:lnTo>
                  <a:lnTo>
                    <a:pt x="615674" y="2233370"/>
                  </a:lnTo>
                  <a:lnTo>
                    <a:pt x="615199" y="2233085"/>
                  </a:lnTo>
                  <a:lnTo>
                    <a:pt x="615674" y="2231657"/>
                  </a:lnTo>
                  <a:lnTo>
                    <a:pt x="614343" y="2230801"/>
                  </a:lnTo>
                  <a:lnTo>
                    <a:pt x="613868" y="2229373"/>
                  </a:lnTo>
                  <a:lnTo>
                    <a:pt x="614628" y="2228993"/>
                  </a:lnTo>
                  <a:lnTo>
                    <a:pt x="617291" y="2229373"/>
                  </a:lnTo>
                  <a:lnTo>
                    <a:pt x="618052" y="2228707"/>
                  </a:lnTo>
                  <a:lnTo>
                    <a:pt x="619573" y="2225662"/>
                  </a:lnTo>
                  <a:lnTo>
                    <a:pt x="619573" y="2222427"/>
                  </a:lnTo>
                  <a:lnTo>
                    <a:pt x="620429" y="2221761"/>
                  </a:lnTo>
                  <a:lnTo>
                    <a:pt x="620429" y="2221095"/>
                  </a:lnTo>
                  <a:lnTo>
                    <a:pt x="621475" y="2220238"/>
                  </a:lnTo>
                  <a:lnTo>
                    <a:pt x="622807" y="2219953"/>
                  </a:lnTo>
                  <a:lnTo>
                    <a:pt x="632222" y="2220238"/>
                  </a:lnTo>
                  <a:lnTo>
                    <a:pt x="632507" y="2220904"/>
                  </a:lnTo>
                  <a:lnTo>
                    <a:pt x="635170" y="2221571"/>
                  </a:lnTo>
                  <a:lnTo>
                    <a:pt x="636216" y="2222427"/>
                  </a:lnTo>
                  <a:lnTo>
                    <a:pt x="640305" y="2222712"/>
                  </a:lnTo>
                  <a:lnTo>
                    <a:pt x="643443" y="2222332"/>
                  </a:lnTo>
                  <a:lnTo>
                    <a:pt x="646106" y="2220904"/>
                  </a:lnTo>
                  <a:lnTo>
                    <a:pt x="649530" y="2220048"/>
                  </a:lnTo>
                  <a:lnTo>
                    <a:pt x="651051" y="2218430"/>
                  </a:lnTo>
                  <a:lnTo>
                    <a:pt x="651527" y="2215671"/>
                  </a:lnTo>
                  <a:lnTo>
                    <a:pt x="652288" y="2215385"/>
                  </a:lnTo>
                  <a:lnTo>
                    <a:pt x="653144" y="2213767"/>
                  </a:lnTo>
                  <a:lnTo>
                    <a:pt x="653999" y="2213101"/>
                  </a:lnTo>
                  <a:lnTo>
                    <a:pt x="654475" y="2211484"/>
                  </a:lnTo>
                  <a:lnTo>
                    <a:pt x="658279" y="2209866"/>
                  </a:lnTo>
                  <a:lnTo>
                    <a:pt x="659325" y="2208724"/>
                  </a:lnTo>
                  <a:lnTo>
                    <a:pt x="663129" y="2208724"/>
                  </a:lnTo>
                  <a:lnTo>
                    <a:pt x="663605" y="2208058"/>
                  </a:lnTo>
                  <a:lnTo>
                    <a:pt x="664460" y="2207773"/>
                  </a:lnTo>
                  <a:lnTo>
                    <a:pt x="664746" y="2206155"/>
                  </a:lnTo>
                  <a:lnTo>
                    <a:pt x="665792" y="2205489"/>
                  </a:lnTo>
                  <a:lnTo>
                    <a:pt x="666267" y="2203681"/>
                  </a:lnTo>
                  <a:lnTo>
                    <a:pt x="667123" y="2203300"/>
                  </a:lnTo>
                  <a:lnTo>
                    <a:pt x="667409" y="2201682"/>
                  </a:lnTo>
                  <a:lnTo>
                    <a:pt x="666743" y="2201016"/>
                  </a:lnTo>
                  <a:lnTo>
                    <a:pt x="666743" y="2200160"/>
                  </a:lnTo>
                  <a:lnTo>
                    <a:pt x="670547" y="2200445"/>
                  </a:lnTo>
                  <a:lnTo>
                    <a:pt x="671308" y="2199494"/>
                  </a:lnTo>
                  <a:lnTo>
                    <a:pt x="671308" y="2198352"/>
                  </a:lnTo>
                  <a:lnTo>
                    <a:pt x="672639" y="2197495"/>
                  </a:lnTo>
                  <a:lnTo>
                    <a:pt x="673305" y="2195687"/>
                  </a:lnTo>
                  <a:lnTo>
                    <a:pt x="673019" y="2192642"/>
                  </a:lnTo>
                  <a:lnTo>
                    <a:pt x="671688" y="2190549"/>
                  </a:lnTo>
                  <a:lnTo>
                    <a:pt x="670927" y="2190263"/>
                  </a:lnTo>
                  <a:lnTo>
                    <a:pt x="670927" y="2189312"/>
                  </a:lnTo>
                  <a:lnTo>
                    <a:pt x="669406" y="2188646"/>
                  </a:lnTo>
                  <a:lnTo>
                    <a:pt x="669406" y="2187980"/>
                  </a:lnTo>
                  <a:lnTo>
                    <a:pt x="670452" y="2187980"/>
                  </a:lnTo>
                  <a:lnTo>
                    <a:pt x="669406" y="2185220"/>
                  </a:lnTo>
                  <a:lnTo>
                    <a:pt x="668930" y="2184839"/>
                  </a:lnTo>
                  <a:lnTo>
                    <a:pt x="666362" y="2184839"/>
                  </a:lnTo>
                  <a:lnTo>
                    <a:pt x="665602" y="2186267"/>
                  </a:lnTo>
                  <a:lnTo>
                    <a:pt x="664746" y="2186647"/>
                  </a:lnTo>
                  <a:lnTo>
                    <a:pt x="661893" y="2190073"/>
                  </a:lnTo>
                  <a:lnTo>
                    <a:pt x="659040" y="2191215"/>
                  </a:lnTo>
                  <a:lnTo>
                    <a:pt x="658754" y="2192071"/>
                  </a:lnTo>
                  <a:lnTo>
                    <a:pt x="657899" y="2192738"/>
                  </a:lnTo>
                  <a:lnTo>
                    <a:pt x="657899" y="2193404"/>
                  </a:lnTo>
                  <a:lnTo>
                    <a:pt x="655046" y="2193784"/>
                  </a:lnTo>
                  <a:lnTo>
                    <a:pt x="654760" y="2194450"/>
                  </a:lnTo>
                  <a:lnTo>
                    <a:pt x="650956" y="2194070"/>
                  </a:lnTo>
                  <a:lnTo>
                    <a:pt x="650671" y="2194450"/>
                  </a:lnTo>
                  <a:lnTo>
                    <a:pt x="648008" y="2195116"/>
                  </a:lnTo>
                  <a:lnTo>
                    <a:pt x="647152" y="2196068"/>
                  </a:lnTo>
                  <a:lnTo>
                    <a:pt x="646392" y="2196068"/>
                  </a:lnTo>
                  <a:lnTo>
                    <a:pt x="646392" y="2197020"/>
                  </a:lnTo>
                  <a:lnTo>
                    <a:pt x="643253" y="2197686"/>
                  </a:lnTo>
                  <a:lnTo>
                    <a:pt x="642778" y="2198352"/>
                  </a:lnTo>
                  <a:lnTo>
                    <a:pt x="641446" y="2198732"/>
                  </a:lnTo>
                  <a:lnTo>
                    <a:pt x="639354" y="2199018"/>
                  </a:lnTo>
                  <a:lnTo>
                    <a:pt x="638879" y="2200445"/>
                  </a:lnTo>
                  <a:lnTo>
                    <a:pt x="637357" y="2200065"/>
                  </a:lnTo>
                  <a:lnTo>
                    <a:pt x="634694" y="2200065"/>
                  </a:lnTo>
                  <a:lnTo>
                    <a:pt x="633363" y="2200350"/>
                  </a:lnTo>
                  <a:lnTo>
                    <a:pt x="633078" y="2200826"/>
                  </a:lnTo>
                  <a:lnTo>
                    <a:pt x="629939" y="2200445"/>
                  </a:lnTo>
                  <a:lnTo>
                    <a:pt x="629178" y="2200826"/>
                  </a:lnTo>
                  <a:lnTo>
                    <a:pt x="628893" y="2202253"/>
                  </a:lnTo>
                  <a:lnTo>
                    <a:pt x="628037" y="2202253"/>
                  </a:lnTo>
                  <a:lnTo>
                    <a:pt x="626706" y="2203871"/>
                  </a:lnTo>
                  <a:lnTo>
                    <a:pt x="625660" y="2203871"/>
                  </a:lnTo>
                  <a:lnTo>
                    <a:pt x="623853" y="2205489"/>
                  </a:lnTo>
                  <a:lnTo>
                    <a:pt x="621666" y="2205489"/>
                  </a:lnTo>
                  <a:lnTo>
                    <a:pt x="620810" y="2204347"/>
                  </a:lnTo>
                  <a:lnTo>
                    <a:pt x="620810" y="2203395"/>
                  </a:lnTo>
                  <a:lnTo>
                    <a:pt x="619288" y="2202539"/>
                  </a:lnTo>
                  <a:lnTo>
                    <a:pt x="618813" y="2203205"/>
                  </a:lnTo>
                  <a:lnTo>
                    <a:pt x="619669" y="2204061"/>
                  </a:lnTo>
                  <a:lnTo>
                    <a:pt x="619383" y="2204442"/>
                  </a:lnTo>
                  <a:lnTo>
                    <a:pt x="617291" y="2204061"/>
                  </a:lnTo>
                  <a:lnTo>
                    <a:pt x="617006" y="2203205"/>
                  </a:lnTo>
                  <a:lnTo>
                    <a:pt x="617767" y="2202348"/>
                  </a:lnTo>
                  <a:lnTo>
                    <a:pt x="616530" y="2201397"/>
                  </a:lnTo>
                  <a:lnTo>
                    <a:pt x="616530" y="2199874"/>
                  </a:lnTo>
                  <a:lnTo>
                    <a:pt x="616055" y="2199494"/>
                  </a:lnTo>
                  <a:lnTo>
                    <a:pt x="614533" y="2199494"/>
                  </a:lnTo>
                  <a:lnTo>
                    <a:pt x="614248" y="2200445"/>
                  </a:lnTo>
                  <a:lnTo>
                    <a:pt x="613392" y="2200065"/>
                  </a:lnTo>
                  <a:lnTo>
                    <a:pt x="612536" y="2200350"/>
                  </a:lnTo>
                  <a:lnTo>
                    <a:pt x="612061" y="2199684"/>
                  </a:lnTo>
                  <a:lnTo>
                    <a:pt x="610729" y="2199303"/>
                  </a:lnTo>
                  <a:lnTo>
                    <a:pt x="610444" y="2197876"/>
                  </a:lnTo>
                  <a:lnTo>
                    <a:pt x="609588" y="2197591"/>
                  </a:lnTo>
                  <a:lnTo>
                    <a:pt x="609303" y="2198447"/>
                  </a:lnTo>
                  <a:lnTo>
                    <a:pt x="609778" y="2198732"/>
                  </a:lnTo>
                  <a:lnTo>
                    <a:pt x="609493" y="2199874"/>
                  </a:lnTo>
                  <a:lnTo>
                    <a:pt x="610254" y="2200540"/>
                  </a:lnTo>
                  <a:lnTo>
                    <a:pt x="610254" y="2202348"/>
                  </a:lnTo>
                  <a:lnTo>
                    <a:pt x="611110" y="2202634"/>
                  </a:lnTo>
                  <a:lnTo>
                    <a:pt x="611965" y="2201778"/>
                  </a:lnTo>
                  <a:lnTo>
                    <a:pt x="613297" y="2202444"/>
                  </a:lnTo>
                  <a:lnTo>
                    <a:pt x="613772" y="2204252"/>
                  </a:lnTo>
                  <a:lnTo>
                    <a:pt x="614248" y="2204537"/>
                  </a:lnTo>
                  <a:lnTo>
                    <a:pt x="614248" y="2206345"/>
                  </a:lnTo>
                  <a:lnTo>
                    <a:pt x="613107" y="2206916"/>
                  </a:lnTo>
                  <a:lnTo>
                    <a:pt x="612821" y="2207582"/>
                  </a:lnTo>
                  <a:lnTo>
                    <a:pt x="610729" y="2207297"/>
                  </a:lnTo>
                  <a:lnTo>
                    <a:pt x="610444" y="2207677"/>
                  </a:lnTo>
                  <a:lnTo>
                    <a:pt x="609588" y="2207677"/>
                  </a:lnTo>
                  <a:lnTo>
                    <a:pt x="609303" y="2209771"/>
                  </a:lnTo>
                  <a:lnTo>
                    <a:pt x="607971" y="2210152"/>
                  </a:lnTo>
                  <a:lnTo>
                    <a:pt x="607971" y="2211103"/>
                  </a:lnTo>
                  <a:lnTo>
                    <a:pt x="607115" y="2211769"/>
                  </a:lnTo>
                  <a:lnTo>
                    <a:pt x="603692" y="2211388"/>
                  </a:lnTo>
                  <a:lnTo>
                    <a:pt x="601600" y="2211769"/>
                  </a:lnTo>
                  <a:lnTo>
                    <a:pt x="600554" y="2211103"/>
                  </a:lnTo>
                  <a:lnTo>
                    <a:pt x="600554" y="2210437"/>
                  </a:lnTo>
                  <a:lnTo>
                    <a:pt x="599888" y="2210056"/>
                  </a:lnTo>
                  <a:lnTo>
                    <a:pt x="598842" y="2211008"/>
                  </a:lnTo>
                  <a:lnTo>
                    <a:pt x="596654" y="2211008"/>
                  </a:lnTo>
                  <a:lnTo>
                    <a:pt x="596369" y="2210056"/>
                  </a:lnTo>
                  <a:lnTo>
                    <a:pt x="595038" y="2209771"/>
                  </a:lnTo>
                  <a:lnTo>
                    <a:pt x="592850" y="2210722"/>
                  </a:lnTo>
                  <a:lnTo>
                    <a:pt x="593326" y="2211388"/>
                  </a:lnTo>
                  <a:lnTo>
                    <a:pt x="593041" y="2212816"/>
                  </a:lnTo>
                  <a:lnTo>
                    <a:pt x="593801" y="2213197"/>
                  </a:lnTo>
                  <a:lnTo>
                    <a:pt x="593801" y="2214053"/>
                  </a:lnTo>
                  <a:lnTo>
                    <a:pt x="588856" y="2214338"/>
                  </a:lnTo>
                  <a:lnTo>
                    <a:pt x="588571" y="2212626"/>
                  </a:lnTo>
                  <a:lnTo>
                    <a:pt x="587049" y="2212911"/>
                  </a:lnTo>
                  <a:lnTo>
                    <a:pt x="586574" y="2212530"/>
                  </a:lnTo>
                  <a:lnTo>
                    <a:pt x="586574" y="2211579"/>
                  </a:lnTo>
                  <a:lnTo>
                    <a:pt x="585718" y="2211198"/>
                  </a:lnTo>
                  <a:lnTo>
                    <a:pt x="586003" y="2209010"/>
                  </a:lnTo>
                  <a:lnTo>
                    <a:pt x="587049" y="2208724"/>
                  </a:lnTo>
                  <a:lnTo>
                    <a:pt x="587335" y="2207106"/>
                  </a:lnTo>
                  <a:lnTo>
                    <a:pt x="585243" y="2206821"/>
                  </a:lnTo>
                  <a:lnTo>
                    <a:pt x="584482" y="2205965"/>
                  </a:lnTo>
                  <a:lnTo>
                    <a:pt x="583721" y="2206250"/>
                  </a:lnTo>
                  <a:lnTo>
                    <a:pt x="583721" y="2207106"/>
                  </a:lnTo>
                  <a:lnTo>
                    <a:pt x="582960" y="2207773"/>
                  </a:lnTo>
                  <a:lnTo>
                    <a:pt x="581629" y="2206345"/>
                  </a:lnTo>
                  <a:lnTo>
                    <a:pt x="580107" y="2207011"/>
                  </a:lnTo>
                  <a:lnTo>
                    <a:pt x="580963" y="2207868"/>
                  </a:lnTo>
                  <a:lnTo>
                    <a:pt x="582009" y="2207868"/>
                  </a:lnTo>
                  <a:lnTo>
                    <a:pt x="582294" y="2209485"/>
                  </a:lnTo>
                  <a:lnTo>
                    <a:pt x="580963" y="2208819"/>
                  </a:lnTo>
                  <a:lnTo>
                    <a:pt x="580107" y="2209200"/>
                  </a:lnTo>
                  <a:lnTo>
                    <a:pt x="577920" y="2208914"/>
                  </a:lnTo>
                  <a:lnTo>
                    <a:pt x="577159" y="2208248"/>
                  </a:lnTo>
                  <a:lnTo>
                    <a:pt x="575828" y="2208914"/>
                  </a:lnTo>
                  <a:lnTo>
                    <a:pt x="575542" y="2209580"/>
                  </a:lnTo>
                  <a:lnTo>
                    <a:pt x="574496" y="2209866"/>
                  </a:lnTo>
                  <a:lnTo>
                    <a:pt x="574211" y="2210532"/>
                  </a:lnTo>
                  <a:lnTo>
                    <a:pt x="573165" y="2210818"/>
                  </a:lnTo>
                  <a:lnTo>
                    <a:pt x="572499" y="2209390"/>
                  </a:lnTo>
                  <a:lnTo>
                    <a:pt x="570978" y="2209010"/>
                  </a:lnTo>
                  <a:lnTo>
                    <a:pt x="571263" y="2205584"/>
                  </a:lnTo>
                  <a:lnTo>
                    <a:pt x="569931" y="2205584"/>
                  </a:lnTo>
                  <a:lnTo>
                    <a:pt x="569076" y="2204727"/>
                  </a:lnTo>
                  <a:lnTo>
                    <a:pt x="568220" y="2205013"/>
                  </a:lnTo>
                  <a:lnTo>
                    <a:pt x="567364" y="2204347"/>
                  </a:lnTo>
                  <a:lnTo>
                    <a:pt x="565272" y="2204061"/>
                  </a:lnTo>
                  <a:lnTo>
                    <a:pt x="563750" y="2202634"/>
                  </a:lnTo>
                  <a:lnTo>
                    <a:pt x="563275" y="2203015"/>
                  </a:lnTo>
                  <a:lnTo>
                    <a:pt x="562514" y="2202729"/>
                  </a:lnTo>
                  <a:lnTo>
                    <a:pt x="562228" y="2201111"/>
                  </a:lnTo>
                  <a:lnTo>
                    <a:pt x="564321" y="2199684"/>
                  </a:lnTo>
                  <a:lnTo>
                    <a:pt x="564321" y="2198828"/>
                  </a:lnTo>
                  <a:lnTo>
                    <a:pt x="565177" y="2197876"/>
                  </a:lnTo>
                  <a:lnTo>
                    <a:pt x="565177" y="2196068"/>
                  </a:lnTo>
                  <a:lnTo>
                    <a:pt x="564321" y="2197495"/>
                  </a:lnTo>
                  <a:lnTo>
                    <a:pt x="562989" y="2197495"/>
                  </a:lnTo>
                  <a:lnTo>
                    <a:pt x="561658" y="2198447"/>
                  </a:lnTo>
                  <a:lnTo>
                    <a:pt x="561182" y="2200255"/>
                  </a:lnTo>
                  <a:lnTo>
                    <a:pt x="561658" y="2201397"/>
                  </a:lnTo>
                  <a:lnTo>
                    <a:pt x="561373" y="2202063"/>
                  </a:lnTo>
                  <a:lnTo>
                    <a:pt x="560897" y="2201778"/>
                  </a:lnTo>
                  <a:lnTo>
                    <a:pt x="560422" y="2202158"/>
                  </a:lnTo>
                  <a:lnTo>
                    <a:pt x="559946" y="2203776"/>
                  </a:lnTo>
                  <a:lnTo>
                    <a:pt x="559471" y="2204061"/>
                  </a:lnTo>
                  <a:lnTo>
                    <a:pt x="559471" y="2205869"/>
                  </a:lnTo>
                  <a:lnTo>
                    <a:pt x="558424" y="2205584"/>
                  </a:lnTo>
                  <a:lnTo>
                    <a:pt x="558139" y="2203015"/>
                  </a:lnTo>
                  <a:lnTo>
                    <a:pt x="557093" y="2201873"/>
                  </a:lnTo>
                  <a:lnTo>
                    <a:pt x="557378" y="2198447"/>
                  </a:lnTo>
                  <a:lnTo>
                    <a:pt x="555191" y="2198447"/>
                  </a:lnTo>
                  <a:lnTo>
                    <a:pt x="554430" y="2199303"/>
                  </a:lnTo>
                  <a:lnTo>
                    <a:pt x="554430" y="2200160"/>
                  </a:lnTo>
                  <a:lnTo>
                    <a:pt x="552909" y="2201778"/>
                  </a:lnTo>
                  <a:lnTo>
                    <a:pt x="552433" y="2201778"/>
                  </a:lnTo>
                  <a:lnTo>
                    <a:pt x="552719" y="2200826"/>
                  </a:lnTo>
                  <a:lnTo>
                    <a:pt x="551958" y="2199874"/>
                  </a:lnTo>
                  <a:lnTo>
                    <a:pt x="549485" y="2200160"/>
                  </a:lnTo>
                  <a:lnTo>
                    <a:pt x="549200" y="2201111"/>
                  </a:lnTo>
                  <a:lnTo>
                    <a:pt x="549675" y="2201397"/>
                  </a:lnTo>
                  <a:lnTo>
                    <a:pt x="549675" y="2202253"/>
                  </a:lnTo>
                  <a:lnTo>
                    <a:pt x="549200" y="2202539"/>
                  </a:lnTo>
                  <a:lnTo>
                    <a:pt x="548439" y="2201111"/>
                  </a:lnTo>
                  <a:lnTo>
                    <a:pt x="547583" y="2200826"/>
                  </a:lnTo>
                  <a:lnTo>
                    <a:pt x="546822" y="2199874"/>
                  </a:lnTo>
                  <a:lnTo>
                    <a:pt x="547108" y="2197305"/>
                  </a:lnTo>
                  <a:lnTo>
                    <a:pt x="546632" y="2196925"/>
                  </a:lnTo>
                  <a:lnTo>
                    <a:pt x="546917" y="2194355"/>
                  </a:lnTo>
                  <a:lnTo>
                    <a:pt x="546727" y="2193594"/>
                  </a:lnTo>
                  <a:lnTo>
                    <a:pt x="546727" y="2192452"/>
                  </a:lnTo>
                  <a:lnTo>
                    <a:pt x="547203" y="2191596"/>
                  </a:lnTo>
                  <a:lnTo>
                    <a:pt x="547964" y="2191310"/>
                  </a:lnTo>
                  <a:lnTo>
                    <a:pt x="547964" y="2189692"/>
                  </a:lnTo>
                  <a:lnTo>
                    <a:pt x="545871" y="2188551"/>
                  </a:lnTo>
                  <a:lnTo>
                    <a:pt x="545586" y="2187599"/>
                  </a:lnTo>
                  <a:lnTo>
                    <a:pt x="546252" y="2187313"/>
                  </a:lnTo>
                  <a:lnTo>
                    <a:pt x="546537" y="2186647"/>
                  </a:lnTo>
                  <a:lnTo>
                    <a:pt x="547583" y="2186647"/>
                  </a:lnTo>
                  <a:lnTo>
                    <a:pt x="547583" y="2187313"/>
                  </a:lnTo>
                  <a:lnTo>
                    <a:pt x="548439" y="2187313"/>
                  </a:lnTo>
                  <a:lnTo>
                    <a:pt x="549485" y="2189502"/>
                  </a:lnTo>
                  <a:lnTo>
                    <a:pt x="549485" y="2190168"/>
                  </a:lnTo>
                  <a:lnTo>
                    <a:pt x="548724" y="2190549"/>
                  </a:lnTo>
                  <a:lnTo>
                    <a:pt x="549580" y="2191500"/>
                  </a:lnTo>
                  <a:lnTo>
                    <a:pt x="550436" y="2190644"/>
                  </a:lnTo>
                  <a:lnTo>
                    <a:pt x="550436" y="2189692"/>
                  </a:lnTo>
                  <a:lnTo>
                    <a:pt x="549390" y="2188551"/>
                  </a:lnTo>
                  <a:lnTo>
                    <a:pt x="549390" y="2187599"/>
                  </a:lnTo>
                  <a:lnTo>
                    <a:pt x="552243" y="2187980"/>
                  </a:lnTo>
                  <a:lnTo>
                    <a:pt x="553004" y="2187123"/>
                  </a:lnTo>
                  <a:lnTo>
                    <a:pt x="555191" y="2187504"/>
                  </a:lnTo>
                  <a:lnTo>
                    <a:pt x="556713" y="2187123"/>
                  </a:lnTo>
                  <a:lnTo>
                    <a:pt x="558805" y="2187409"/>
                  </a:lnTo>
                  <a:lnTo>
                    <a:pt x="558520" y="2188075"/>
                  </a:lnTo>
                  <a:lnTo>
                    <a:pt x="559280" y="2188455"/>
                  </a:lnTo>
                  <a:lnTo>
                    <a:pt x="559756" y="2190073"/>
                  </a:lnTo>
                  <a:lnTo>
                    <a:pt x="560231" y="2190359"/>
                  </a:lnTo>
                  <a:lnTo>
                    <a:pt x="560517" y="2191976"/>
                  </a:lnTo>
                  <a:lnTo>
                    <a:pt x="561563" y="2192642"/>
                  </a:lnTo>
                  <a:lnTo>
                    <a:pt x="562038" y="2190549"/>
                  </a:lnTo>
                  <a:lnTo>
                    <a:pt x="562894" y="2190263"/>
                  </a:lnTo>
                  <a:lnTo>
                    <a:pt x="563940" y="2188836"/>
                  </a:lnTo>
                  <a:lnTo>
                    <a:pt x="564796" y="2188836"/>
                  </a:lnTo>
                  <a:lnTo>
                    <a:pt x="565272" y="2189978"/>
                  </a:lnTo>
                  <a:lnTo>
                    <a:pt x="566318" y="2189978"/>
                  </a:lnTo>
                  <a:lnTo>
                    <a:pt x="567364" y="2188836"/>
                  </a:lnTo>
                  <a:lnTo>
                    <a:pt x="568220" y="2189692"/>
                  </a:lnTo>
                  <a:lnTo>
                    <a:pt x="569266" y="2189978"/>
                  </a:lnTo>
                  <a:lnTo>
                    <a:pt x="570027" y="2189026"/>
                  </a:lnTo>
                  <a:lnTo>
                    <a:pt x="570027" y="2187884"/>
                  </a:lnTo>
                  <a:lnTo>
                    <a:pt x="572880" y="2187504"/>
                  </a:lnTo>
                  <a:lnTo>
                    <a:pt x="574211" y="2189312"/>
                  </a:lnTo>
                  <a:lnTo>
                    <a:pt x="576874" y="2190168"/>
                  </a:lnTo>
                  <a:lnTo>
                    <a:pt x="577730" y="2188741"/>
                  </a:lnTo>
                  <a:lnTo>
                    <a:pt x="577254" y="2185315"/>
                  </a:lnTo>
                  <a:lnTo>
                    <a:pt x="579441" y="2185315"/>
                  </a:lnTo>
                  <a:lnTo>
                    <a:pt x="580202" y="2185696"/>
                  </a:lnTo>
                  <a:lnTo>
                    <a:pt x="581534" y="2185315"/>
                  </a:lnTo>
                  <a:lnTo>
                    <a:pt x="584957" y="2187884"/>
                  </a:lnTo>
                  <a:lnTo>
                    <a:pt x="586003" y="2187884"/>
                  </a:lnTo>
                  <a:lnTo>
                    <a:pt x="586479" y="2188836"/>
                  </a:lnTo>
                  <a:lnTo>
                    <a:pt x="588286" y="2189788"/>
                  </a:lnTo>
                  <a:lnTo>
                    <a:pt x="588761" y="2191215"/>
                  </a:lnTo>
                  <a:lnTo>
                    <a:pt x="589617" y="2191215"/>
                  </a:lnTo>
                  <a:lnTo>
                    <a:pt x="590663" y="2190359"/>
                  </a:lnTo>
                  <a:lnTo>
                    <a:pt x="590948" y="2191215"/>
                  </a:lnTo>
                  <a:lnTo>
                    <a:pt x="592470" y="2192833"/>
                  </a:lnTo>
                  <a:lnTo>
                    <a:pt x="592470" y="2193784"/>
                  </a:lnTo>
                  <a:lnTo>
                    <a:pt x="592946" y="2194070"/>
                  </a:lnTo>
                  <a:lnTo>
                    <a:pt x="593231" y="2195021"/>
                  </a:lnTo>
                  <a:lnTo>
                    <a:pt x="594277" y="2195973"/>
                  </a:lnTo>
                  <a:lnTo>
                    <a:pt x="596464" y="2195973"/>
                  </a:lnTo>
                  <a:lnTo>
                    <a:pt x="597796" y="2196639"/>
                  </a:lnTo>
                  <a:lnTo>
                    <a:pt x="597796" y="2197305"/>
                  </a:lnTo>
                  <a:lnTo>
                    <a:pt x="598842" y="2197971"/>
                  </a:lnTo>
                  <a:lnTo>
                    <a:pt x="599698" y="2194736"/>
                  </a:lnTo>
                  <a:lnTo>
                    <a:pt x="602170" y="2194450"/>
                  </a:lnTo>
                  <a:lnTo>
                    <a:pt x="603977" y="2196925"/>
                  </a:lnTo>
                  <a:lnTo>
                    <a:pt x="603977" y="2198352"/>
                  </a:lnTo>
                  <a:lnTo>
                    <a:pt x="605309" y="2199208"/>
                  </a:lnTo>
                  <a:lnTo>
                    <a:pt x="605784" y="2198923"/>
                  </a:lnTo>
                  <a:lnTo>
                    <a:pt x="605784" y="2198066"/>
                  </a:lnTo>
                  <a:lnTo>
                    <a:pt x="607591" y="2198066"/>
                  </a:lnTo>
                  <a:lnTo>
                    <a:pt x="607876" y="2197400"/>
                  </a:lnTo>
                  <a:lnTo>
                    <a:pt x="606545" y="2196449"/>
                  </a:lnTo>
                  <a:lnTo>
                    <a:pt x="604072" y="2196068"/>
                  </a:lnTo>
                  <a:lnTo>
                    <a:pt x="603597" y="2195402"/>
                  </a:lnTo>
                  <a:lnTo>
                    <a:pt x="603597" y="2194546"/>
                  </a:lnTo>
                  <a:lnTo>
                    <a:pt x="604072" y="2194260"/>
                  </a:lnTo>
                  <a:lnTo>
                    <a:pt x="603597" y="2192642"/>
                  </a:lnTo>
                  <a:lnTo>
                    <a:pt x="606450" y="2193594"/>
                  </a:lnTo>
                  <a:lnTo>
                    <a:pt x="608542" y="2196068"/>
                  </a:lnTo>
                  <a:lnTo>
                    <a:pt x="609588" y="2196068"/>
                  </a:lnTo>
                  <a:lnTo>
                    <a:pt x="610064" y="2195212"/>
                  </a:lnTo>
                  <a:lnTo>
                    <a:pt x="611110" y="2195212"/>
                  </a:lnTo>
                  <a:lnTo>
                    <a:pt x="612441" y="2194070"/>
                  </a:lnTo>
                  <a:lnTo>
                    <a:pt x="613772" y="2193689"/>
                  </a:lnTo>
                  <a:lnTo>
                    <a:pt x="613772" y="2192833"/>
                  </a:lnTo>
                  <a:lnTo>
                    <a:pt x="614533" y="2192452"/>
                  </a:lnTo>
                  <a:lnTo>
                    <a:pt x="614533" y="2191500"/>
                  </a:lnTo>
                  <a:lnTo>
                    <a:pt x="614058" y="2191120"/>
                  </a:lnTo>
                  <a:lnTo>
                    <a:pt x="612726" y="2191405"/>
                  </a:lnTo>
                  <a:lnTo>
                    <a:pt x="612441" y="2190263"/>
                  </a:lnTo>
                  <a:lnTo>
                    <a:pt x="611680" y="2189883"/>
                  </a:lnTo>
                  <a:lnTo>
                    <a:pt x="611395" y="2189026"/>
                  </a:lnTo>
                  <a:lnTo>
                    <a:pt x="610254" y="2189026"/>
                  </a:lnTo>
                  <a:lnTo>
                    <a:pt x="610539" y="2187409"/>
                  </a:lnTo>
                  <a:lnTo>
                    <a:pt x="611395" y="2187123"/>
                  </a:lnTo>
                  <a:lnTo>
                    <a:pt x="611110" y="2185696"/>
                  </a:lnTo>
                  <a:lnTo>
                    <a:pt x="610634" y="2185981"/>
                  </a:lnTo>
                  <a:lnTo>
                    <a:pt x="608161" y="2183888"/>
                  </a:lnTo>
                  <a:lnTo>
                    <a:pt x="605879" y="2183602"/>
                  </a:lnTo>
                  <a:lnTo>
                    <a:pt x="604833" y="2182746"/>
                  </a:lnTo>
                  <a:lnTo>
                    <a:pt x="603026" y="2182460"/>
                  </a:lnTo>
                  <a:lnTo>
                    <a:pt x="602170" y="2181604"/>
                  </a:lnTo>
                  <a:lnTo>
                    <a:pt x="600839" y="2181604"/>
                  </a:lnTo>
                  <a:lnTo>
                    <a:pt x="600078" y="2180938"/>
                  </a:lnTo>
                  <a:lnTo>
                    <a:pt x="599793" y="2178368"/>
                  </a:lnTo>
                  <a:lnTo>
                    <a:pt x="598271" y="2177417"/>
                  </a:lnTo>
                  <a:lnTo>
                    <a:pt x="597510" y="2177702"/>
                  </a:lnTo>
                  <a:lnTo>
                    <a:pt x="597796" y="2178368"/>
                  </a:lnTo>
                  <a:lnTo>
                    <a:pt x="597320" y="2178654"/>
                  </a:lnTo>
                  <a:lnTo>
                    <a:pt x="597320" y="2179320"/>
                  </a:lnTo>
                  <a:lnTo>
                    <a:pt x="595513" y="2179035"/>
                  </a:lnTo>
                  <a:lnTo>
                    <a:pt x="594657" y="2178178"/>
                  </a:lnTo>
                  <a:lnTo>
                    <a:pt x="594182" y="2175990"/>
                  </a:lnTo>
                  <a:lnTo>
                    <a:pt x="592850" y="2175133"/>
                  </a:lnTo>
                  <a:lnTo>
                    <a:pt x="592850" y="2174277"/>
                  </a:lnTo>
                  <a:lnTo>
                    <a:pt x="591519" y="2174943"/>
                  </a:lnTo>
                  <a:lnTo>
                    <a:pt x="590758" y="2174657"/>
                  </a:lnTo>
                  <a:lnTo>
                    <a:pt x="590283" y="2173991"/>
                  </a:lnTo>
                  <a:lnTo>
                    <a:pt x="590568" y="2173325"/>
                  </a:lnTo>
                  <a:lnTo>
                    <a:pt x="589047" y="2172945"/>
                  </a:lnTo>
                  <a:lnTo>
                    <a:pt x="588761" y="2172088"/>
                  </a:lnTo>
                  <a:lnTo>
                    <a:pt x="587905" y="2171707"/>
                  </a:lnTo>
                  <a:lnTo>
                    <a:pt x="587620" y="2171041"/>
                  </a:lnTo>
                  <a:lnTo>
                    <a:pt x="586289" y="2171707"/>
                  </a:lnTo>
                  <a:lnTo>
                    <a:pt x="586003" y="2170756"/>
                  </a:lnTo>
                  <a:lnTo>
                    <a:pt x="584482" y="2169328"/>
                  </a:lnTo>
                  <a:lnTo>
                    <a:pt x="581343" y="2168948"/>
                  </a:lnTo>
                  <a:lnTo>
                    <a:pt x="579251" y="2166854"/>
                  </a:lnTo>
                  <a:lnTo>
                    <a:pt x="579251" y="2165141"/>
                  </a:lnTo>
                  <a:lnTo>
                    <a:pt x="578395" y="2164285"/>
                  </a:lnTo>
                  <a:lnTo>
                    <a:pt x="577349" y="2164666"/>
                  </a:lnTo>
                  <a:lnTo>
                    <a:pt x="576493" y="2164380"/>
                  </a:lnTo>
                  <a:lnTo>
                    <a:pt x="575733" y="2165237"/>
                  </a:lnTo>
                  <a:lnTo>
                    <a:pt x="574211" y="2165237"/>
                  </a:lnTo>
                  <a:lnTo>
                    <a:pt x="573355" y="2166093"/>
                  </a:lnTo>
                  <a:lnTo>
                    <a:pt x="570787" y="2166093"/>
                  </a:lnTo>
                  <a:lnTo>
                    <a:pt x="570502" y="2166474"/>
                  </a:lnTo>
                  <a:lnTo>
                    <a:pt x="568410" y="2166474"/>
                  </a:lnTo>
                  <a:lnTo>
                    <a:pt x="566603" y="2167330"/>
                  </a:lnTo>
                  <a:lnTo>
                    <a:pt x="565272" y="2167330"/>
                  </a:lnTo>
                  <a:lnTo>
                    <a:pt x="564796" y="2168948"/>
                  </a:lnTo>
                  <a:lnTo>
                    <a:pt x="561943" y="2168567"/>
                  </a:lnTo>
                  <a:lnTo>
                    <a:pt x="559471" y="2168948"/>
                  </a:lnTo>
                  <a:lnTo>
                    <a:pt x="559185" y="2168282"/>
                  </a:lnTo>
                  <a:lnTo>
                    <a:pt x="558329" y="2168282"/>
                  </a:lnTo>
                  <a:lnTo>
                    <a:pt x="558044" y="2167901"/>
                  </a:lnTo>
                  <a:lnTo>
                    <a:pt x="555381" y="2168567"/>
                  </a:lnTo>
                  <a:lnTo>
                    <a:pt x="553099" y="2167616"/>
                  </a:lnTo>
                  <a:lnTo>
                    <a:pt x="553574" y="2165998"/>
                  </a:lnTo>
                  <a:lnTo>
                    <a:pt x="552528" y="2165141"/>
                  </a:lnTo>
                  <a:lnTo>
                    <a:pt x="552243" y="2165141"/>
                  </a:lnTo>
                  <a:lnTo>
                    <a:pt x="551958" y="2164475"/>
                  </a:lnTo>
                  <a:lnTo>
                    <a:pt x="546061" y="2165046"/>
                  </a:lnTo>
                  <a:lnTo>
                    <a:pt x="546061" y="2164666"/>
                  </a:lnTo>
                  <a:lnTo>
                    <a:pt x="545206" y="2164285"/>
                  </a:lnTo>
                  <a:lnTo>
                    <a:pt x="545206" y="2163143"/>
                  </a:lnTo>
                  <a:lnTo>
                    <a:pt x="544445" y="2162762"/>
                  </a:lnTo>
                  <a:lnTo>
                    <a:pt x="542353" y="2162477"/>
                  </a:lnTo>
                  <a:lnTo>
                    <a:pt x="541307" y="2161621"/>
                  </a:lnTo>
                  <a:lnTo>
                    <a:pt x="539975" y="2162287"/>
                  </a:lnTo>
                  <a:lnTo>
                    <a:pt x="537122" y="2161906"/>
                  </a:lnTo>
                  <a:lnTo>
                    <a:pt x="537122" y="2161050"/>
                  </a:lnTo>
                  <a:lnTo>
                    <a:pt x="535791" y="2160669"/>
                  </a:lnTo>
                  <a:lnTo>
                    <a:pt x="533984" y="2158480"/>
                  </a:lnTo>
                  <a:lnTo>
                    <a:pt x="534459" y="2153913"/>
                  </a:lnTo>
                  <a:lnTo>
                    <a:pt x="535315" y="2152771"/>
                  </a:lnTo>
                  <a:lnTo>
                    <a:pt x="535030" y="2150297"/>
                  </a:lnTo>
                  <a:lnTo>
                    <a:pt x="534554" y="2150011"/>
                  </a:lnTo>
                  <a:lnTo>
                    <a:pt x="534554" y="2148869"/>
                  </a:lnTo>
                  <a:lnTo>
                    <a:pt x="535315" y="2148013"/>
                  </a:lnTo>
                  <a:lnTo>
                    <a:pt x="535030" y="2146871"/>
                  </a:lnTo>
                  <a:lnTo>
                    <a:pt x="535791" y="2146871"/>
                  </a:lnTo>
                  <a:lnTo>
                    <a:pt x="537122" y="2145253"/>
                  </a:lnTo>
                  <a:lnTo>
                    <a:pt x="537978" y="2145253"/>
                  </a:lnTo>
                  <a:lnTo>
                    <a:pt x="539500" y="2144302"/>
                  </a:lnTo>
                  <a:lnTo>
                    <a:pt x="542353" y="2144682"/>
                  </a:lnTo>
                  <a:lnTo>
                    <a:pt x="543684" y="2143731"/>
                  </a:lnTo>
                  <a:lnTo>
                    <a:pt x="544730" y="2143731"/>
                  </a:lnTo>
                  <a:lnTo>
                    <a:pt x="545776" y="2142874"/>
                  </a:lnTo>
                  <a:lnTo>
                    <a:pt x="547108" y="2142874"/>
                  </a:lnTo>
                  <a:lnTo>
                    <a:pt x="547964" y="2139829"/>
                  </a:lnTo>
                  <a:lnTo>
                    <a:pt x="548724" y="2138973"/>
                  </a:lnTo>
                  <a:lnTo>
                    <a:pt x="549580" y="2138973"/>
                  </a:lnTo>
                  <a:lnTo>
                    <a:pt x="550341" y="2138307"/>
                  </a:lnTo>
                  <a:lnTo>
                    <a:pt x="550341" y="2137641"/>
                  </a:lnTo>
                  <a:lnTo>
                    <a:pt x="552148" y="2135833"/>
                  </a:lnTo>
                  <a:lnTo>
                    <a:pt x="552148" y="2134025"/>
                  </a:lnTo>
                  <a:lnTo>
                    <a:pt x="553955" y="2133644"/>
                  </a:lnTo>
                  <a:lnTo>
                    <a:pt x="554716" y="2131170"/>
                  </a:lnTo>
                  <a:lnTo>
                    <a:pt x="555476" y="2130884"/>
                  </a:lnTo>
                  <a:lnTo>
                    <a:pt x="555952" y="2130028"/>
                  </a:lnTo>
                  <a:lnTo>
                    <a:pt x="558615" y="2129647"/>
                  </a:lnTo>
                  <a:lnTo>
                    <a:pt x="558329" y="2127459"/>
                  </a:lnTo>
                  <a:lnTo>
                    <a:pt x="556142" y="2126793"/>
                  </a:lnTo>
                  <a:lnTo>
                    <a:pt x="553479" y="2127078"/>
                  </a:lnTo>
                  <a:lnTo>
                    <a:pt x="553004" y="2128030"/>
                  </a:lnTo>
                  <a:lnTo>
                    <a:pt x="550912" y="2128315"/>
                  </a:lnTo>
                  <a:lnTo>
                    <a:pt x="550626" y="2129172"/>
                  </a:lnTo>
                  <a:lnTo>
                    <a:pt x="549295" y="2129457"/>
                  </a:lnTo>
                  <a:lnTo>
                    <a:pt x="548439" y="2130599"/>
                  </a:lnTo>
                  <a:lnTo>
                    <a:pt x="545776" y="2130599"/>
                  </a:lnTo>
                  <a:lnTo>
                    <a:pt x="545015" y="2130218"/>
                  </a:lnTo>
                  <a:lnTo>
                    <a:pt x="545015" y="2129552"/>
                  </a:lnTo>
                  <a:lnTo>
                    <a:pt x="544255" y="2129267"/>
                  </a:lnTo>
                  <a:lnTo>
                    <a:pt x="543399" y="2127459"/>
                  </a:lnTo>
                  <a:lnTo>
                    <a:pt x="543684" y="2121654"/>
                  </a:lnTo>
                  <a:lnTo>
                    <a:pt x="543399" y="2120702"/>
                  </a:lnTo>
                  <a:lnTo>
                    <a:pt x="542923" y="2120417"/>
                  </a:lnTo>
                  <a:lnTo>
                    <a:pt x="543209" y="2118799"/>
                  </a:lnTo>
                  <a:lnTo>
                    <a:pt x="542162" y="2118133"/>
                  </a:lnTo>
                  <a:lnTo>
                    <a:pt x="542162" y="2117182"/>
                  </a:lnTo>
                  <a:lnTo>
                    <a:pt x="541402" y="2116515"/>
                  </a:lnTo>
                  <a:lnTo>
                    <a:pt x="541877" y="2114041"/>
                  </a:lnTo>
                  <a:lnTo>
                    <a:pt x="541021" y="2112614"/>
                  </a:lnTo>
                  <a:lnTo>
                    <a:pt x="541021" y="2110425"/>
                  </a:lnTo>
                  <a:lnTo>
                    <a:pt x="540260" y="2109569"/>
                  </a:lnTo>
                  <a:lnTo>
                    <a:pt x="540736" y="2108142"/>
                  </a:lnTo>
                  <a:lnTo>
                    <a:pt x="541497" y="2108142"/>
                  </a:lnTo>
                  <a:lnTo>
                    <a:pt x="542257" y="2108998"/>
                  </a:lnTo>
                  <a:lnTo>
                    <a:pt x="543304" y="2108998"/>
                  </a:lnTo>
                  <a:lnTo>
                    <a:pt x="544064" y="2110806"/>
                  </a:lnTo>
                  <a:lnTo>
                    <a:pt x="545111" y="2111091"/>
                  </a:lnTo>
                  <a:lnTo>
                    <a:pt x="545586" y="2111758"/>
                  </a:lnTo>
                  <a:lnTo>
                    <a:pt x="546632" y="2111377"/>
                  </a:lnTo>
                  <a:lnTo>
                    <a:pt x="546917" y="2109950"/>
                  </a:lnTo>
                  <a:lnTo>
                    <a:pt x="547393" y="2109664"/>
                  </a:lnTo>
                  <a:lnTo>
                    <a:pt x="548724" y="2110330"/>
                  </a:lnTo>
                  <a:lnTo>
                    <a:pt x="551197" y="2109950"/>
                  </a:lnTo>
                  <a:lnTo>
                    <a:pt x="551482" y="2109093"/>
                  </a:lnTo>
                  <a:lnTo>
                    <a:pt x="552338" y="2108808"/>
                  </a:lnTo>
                  <a:lnTo>
                    <a:pt x="552053" y="2108427"/>
                  </a:lnTo>
                  <a:lnTo>
                    <a:pt x="552814" y="2107571"/>
                  </a:lnTo>
                  <a:lnTo>
                    <a:pt x="555476" y="2108237"/>
                  </a:lnTo>
                  <a:lnTo>
                    <a:pt x="557569" y="2107856"/>
                  </a:lnTo>
                  <a:lnTo>
                    <a:pt x="558900" y="2108522"/>
                  </a:lnTo>
                  <a:lnTo>
                    <a:pt x="558900" y="2109188"/>
                  </a:lnTo>
                  <a:lnTo>
                    <a:pt x="559946" y="2110330"/>
                  </a:lnTo>
                  <a:lnTo>
                    <a:pt x="560992" y="2110330"/>
                  </a:lnTo>
                  <a:lnTo>
                    <a:pt x="561848" y="2109950"/>
                  </a:lnTo>
                  <a:lnTo>
                    <a:pt x="562133" y="2109283"/>
                  </a:lnTo>
                  <a:lnTo>
                    <a:pt x="563940" y="2109283"/>
                  </a:lnTo>
                  <a:lnTo>
                    <a:pt x="564416" y="2108903"/>
                  </a:lnTo>
                  <a:lnTo>
                    <a:pt x="564416" y="2107951"/>
                  </a:lnTo>
                  <a:lnTo>
                    <a:pt x="565177" y="2107285"/>
                  </a:lnTo>
                  <a:lnTo>
                    <a:pt x="565652" y="2105477"/>
                  </a:lnTo>
                  <a:lnTo>
                    <a:pt x="565177" y="2103384"/>
                  </a:lnTo>
                  <a:lnTo>
                    <a:pt x="565652" y="2103098"/>
                  </a:lnTo>
                  <a:lnTo>
                    <a:pt x="565652" y="2102432"/>
                  </a:lnTo>
                  <a:lnTo>
                    <a:pt x="566698" y="2103098"/>
                  </a:lnTo>
                  <a:lnTo>
                    <a:pt x="567459" y="2102147"/>
                  </a:lnTo>
                  <a:lnTo>
                    <a:pt x="568220" y="2103098"/>
                  </a:lnTo>
                  <a:lnTo>
                    <a:pt x="569266" y="2102813"/>
                  </a:lnTo>
                  <a:lnTo>
                    <a:pt x="570312" y="2104240"/>
                  </a:lnTo>
                  <a:lnTo>
                    <a:pt x="571833" y="2105192"/>
                  </a:lnTo>
                  <a:lnTo>
                    <a:pt x="571833" y="2106143"/>
                  </a:lnTo>
                  <a:lnTo>
                    <a:pt x="573355" y="2106524"/>
                  </a:lnTo>
                  <a:lnTo>
                    <a:pt x="574116" y="2105858"/>
                  </a:lnTo>
                  <a:lnTo>
                    <a:pt x="574116" y="2105192"/>
                  </a:lnTo>
                  <a:lnTo>
                    <a:pt x="574972" y="2104906"/>
                  </a:lnTo>
                  <a:lnTo>
                    <a:pt x="576303" y="2107000"/>
                  </a:lnTo>
                  <a:lnTo>
                    <a:pt x="576779" y="2106334"/>
                  </a:lnTo>
                  <a:lnTo>
                    <a:pt x="578110" y="2106714"/>
                  </a:lnTo>
                  <a:lnTo>
                    <a:pt x="578110" y="2108522"/>
                  </a:lnTo>
                  <a:lnTo>
                    <a:pt x="580583" y="2109950"/>
                  </a:lnTo>
                  <a:lnTo>
                    <a:pt x="580583" y="2111758"/>
                  </a:lnTo>
                  <a:lnTo>
                    <a:pt x="581058" y="2112424"/>
                  </a:lnTo>
                  <a:lnTo>
                    <a:pt x="583150" y="2112804"/>
                  </a:lnTo>
                  <a:lnTo>
                    <a:pt x="583436" y="2113756"/>
                  </a:lnTo>
                  <a:lnTo>
                    <a:pt x="584292" y="2114136"/>
                  </a:lnTo>
                  <a:lnTo>
                    <a:pt x="584577" y="2111662"/>
                  </a:lnTo>
                  <a:lnTo>
                    <a:pt x="583245" y="2111377"/>
                  </a:lnTo>
                  <a:lnTo>
                    <a:pt x="582390" y="2110521"/>
                  </a:lnTo>
                  <a:lnTo>
                    <a:pt x="582104" y="2109379"/>
                  </a:lnTo>
                  <a:lnTo>
                    <a:pt x="581058" y="2108522"/>
                  </a:lnTo>
                  <a:lnTo>
                    <a:pt x="581914" y="2106904"/>
                  </a:lnTo>
                  <a:lnTo>
                    <a:pt x="582960" y="2107571"/>
                  </a:lnTo>
                  <a:lnTo>
                    <a:pt x="583816" y="2108998"/>
                  </a:lnTo>
                  <a:lnTo>
                    <a:pt x="584292" y="2108713"/>
                  </a:lnTo>
                  <a:lnTo>
                    <a:pt x="583436" y="2107095"/>
                  </a:lnTo>
                  <a:lnTo>
                    <a:pt x="582390" y="2106429"/>
                  </a:lnTo>
                  <a:lnTo>
                    <a:pt x="581629" y="2103955"/>
                  </a:lnTo>
                  <a:lnTo>
                    <a:pt x="580868" y="2103669"/>
                  </a:lnTo>
                  <a:lnTo>
                    <a:pt x="580583" y="2102242"/>
                  </a:lnTo>
                  <a:lnTo>
                    <a:pt x="579727" y="2101576"/>
                  </a:lnTo>
                  <a:lnTo>
                    <a:pt x="579727" y="2100624"/>
                  </a:lnTo>
                  <a:lnTo>
                    <a:pt x="580583" y="2099673"/>
                  </a:lnTo>
                  <a:lnTo>
                    <a:pt x="579727" y="2097484"/>
                  </a:lnTo>
                  <a:lnTo>
                    <a:pt x="579251" y="2097198"/>
                  </a:lnTo>
                  <a:lnTo>
                    <a:pt x="579251" y="2095390"/>
                  </a:lnTo>
                  <a:lnTo>
                    <a:pt x="580107" y="2094153"/>
                  </a:lnTo>
                  <a:lnTo>
                    <a:pt x="580107" y="2091394"/>
                  </a:lnTo>
                  <a:lnTo>
                    <a:pt x="579346" y="2091013"/>
                  </a:lnTo>
                  <a:lnTo>
                    <a:pt x="579822" y="2088539"/>
                  </a:lnTo>
                  <a:lnTo>
                    <a:pt x="579061" y="2087587"/>
                  </a:lnTo>
                  <a:lnTo>
                    <a:pt x="581153" y="2087207"/>
                  </a:lnTo>
                  <a:lnTo>
                    <a:pt x="580868" y="2088063"/>
                  </a:lnTo>
                  <a:lnTo>
                    <a:pt x="581534" y="2088349"/>
                  </a:lnTo>
                  <a:lnTo>
                    <a:pt x="583340" y="2086731"/>
                  </a:lnTo>
                  <a:lnTo>
                    <a:pt x="584672" y="2087016"/>
                  </a:lnTo>
                  <a:lnTo>
                    <a:pt x="585147" y="2088634"/>
                  </a:lnTo>
                  <a:lnTo>
                    <a:pt x="586003" y="2088634"/>
                  </a:lnTo>
                  <a:lnTo>
                    <a:pt x="587810" y="2090061"/>
                  </a:lnTo>
                  <a:lnTo>
                    <a:pt x="588571" y="2090061"/>
                  </a:lnTo>
                  <a:lnTo>
                    <a:pt x="589047" y="2091203"/>
                  </a:lnTo>
                  <a:lnTo>
                    <a:pt x="590853" y="2092440"/>
                  </a:lnTo>
                  <a:lnTo>
                    <a:pt x="591139" y="2092060"/>
                  </a:lnTo>
                  <a:lnTo>
                    <a:pt x="590663" y="2091203"/>
                  </a:lnTo>
                  <a:lnTo>
                    <a:pt x="589807" y="2090918"/>
                  </a:lnTo>
                  <a:lnTo>
                    <a:pt x="589522" y="2089776"/>
                  </a:lnTo>
                  <a:lnTo>
                    <a:pt x="588191" y="2088349"/>
                  </a:lnTo>
                  <a:lnTo>
                    <a:pt x="587430" y="2086160"/>
                  </a:lnTo>
                  <a:lnTo>
                    <a:pt x="588286" y="2086160"/>
                  </a:lnTo>
                  <a:lnTo>
                    <a:pt x="588761" y="2086826"/>
                  </a:lnTo>
                  <a:lnTo>
                    <a:pt x="590283" y="2086160"/>
                  </a:lnTo>
                  <a:lnTo>
                    <a:pt x="590283" y="2085208"/>
                  </a:lnTo>
                  <a:lnTo>
                    <a:pt x="591139" y="2083591"/>
                  </a:lnTo>
                  <a:lnTo>
                    <a:pt x="590853" y="2082163"/>
                  </a:lnTo>
                  <a:lnTo>
                    <a:pt x="591614" y="2081021"/>
                  </a:lnTo>
                  <a:lnTo>
                    <a:pt x="592660" y="2081402"/>
                  </a:lnTo>
                  <a:lnTo>
                    <a:pt x="594467" y="2080450"/>
                  </a:lnTo>
                  <a:lnTo>
                    <a:pt x="595513" y="2080450"/>
                  </a:lnTo>
                  <a:lnTo>
                    <a:pt x="595989" y="2081402"/>
                  </a:lnTo>
                  <a:lnTo>
                    <a:pt x="596845" y="2082068"/>
                  </a:lnTo>
                  <a:lnTo>
                    <a:pt x="597510" y="2082068"/>
                  </a:lnTo>
                  <a:lnTo>
                    <a:pt x="597986" y="2081402"/>
                  </a:lnTo>
                  <a:lnTo>
                    <a:pt x="599032" y="2081402"/>
                  </a:lnTo>
                  <a:lnTo>
                    <a:pt x="598747" y="2081783"/>
                  </a:lnTo>
                  <a:lnTo>
                    <a:pt x="599222" y="2082163"/>
                  </a:lnTo>
                  <a:lnTo>
                    <a:pt x="600078" y="2082163"/>
                  </a:lnTo>
                  <a:lnTo>
                    <a:pt x="600363" y="2081497"/>
                  </a:lnTo>
                  <a:lnTo>
                    <a:pt x="601695" y="2081878"/>
                  </a:lnTo>
                  <a:lnTo>
                    <a:pt x="603882" y="2081592"/>
                  </a:lnTo>
                  <a:lnTo>
                    <a:pt x="604358" y="2078928"/>
                  </a:lnTo>
                  <a:lnTo>
                    <a:pt x="605879" y="2078071"/>
                  </a:lnTo>
                  <a:lnTo>
                    <a:pt x="606925" y="2078357"/>
                  </a:lnTo>
                  <a:lnTo>
                    <a:pt x="607401" y="2076930"/>
                  </a:lnTo>
                  <a:lnTo>
                    <a:pt x="610064" y="2075502"/>
                  </a:lnTo>
                  <a:lnTo>
                    <a:pt x="610064" y="2074551"/>
                  </a:lnTo>
                  <a:lnTo>
                    <a:pt x="611395" y="2073123"/>
                  </a:lnTo>
                  <a:lnTo>
                    <a:pt x="612726" y="2073123"/>
                  </a:lnTo>
                  <a:lnTo>
                    <a:pt x="613772" y="2074551"/>
                  </a:lnTo>
                  <a:lnTo>
                    <a:pt x="617576" y="2074931"/>
                  </a:lnTo>
                  <a:lnTo>
                    <a:pt x="618337" y="2074265"/>
                  </a:lnTo>
                  <a:lnTo>
                    <a:pt x="618337" y="2071030"/>
                  </a:lnTo>
                  <a:lnTo>
                    <a:pt x="620334" y="2070839"/>
                  </a:lnTo>
                  <a:lnTo>
                    <a:pt x="620334" y="2070839"/>
                  </a:lnTo>
                  <a:close/>
                  <a:moveTo>
                    <a:pt x="483296" y="2045051"/>
                  </a:moveTo>
                  <a:lnTo>
                    <a:pt x="483771" y="2045718"/>
                  </a:lnTo>
                  <a:lnTo>
                    <a:pt x="484532" y="2045718"/>
                  </a:lnTo>
                  <a:lnTo>
                    <a:pt x="485293" y="2046669"/>
                  </a:lnTo>
                  <a:lnTo>
                    <a:pt x="485768" y="2046384"/>
                  </a:lnTo>
                  <a:lnTo>
                    <a:pt x="486054" y="2045432"/>
                  </a:lnTo>
                  <a:lnTo>
                    <a:pt x="486815" y="2046098"/>
                  </a:lnTo>
                  <a:lnTo>
                    <a:pt x="487480" y="2047906"/>
                  </a:lnTo>
                  <a:lnTo>
                    <a:pt x="488812" y="2047525"/>
                  </a:lnTo>
                  <a:lnTo>
                    <a:pt x="490333" y="2048953"/>
                  </a:lnTo>
                  <a:lnTo>
                    <a:pt x="490333" y="2053521"/>
                  </a:lnTo>
                  <a:lnTo>
                    <a:pt x="489002" y="2053806"/>
                  </a:lnTo>
                  <a:lnTo>
                    <a:pt x="489287" y="2056280"/>
                  </a:lnTo>
                  <a:lnTo>
                    <a:pt x="490048" y="2056661"/>
                  </a:lnTo>
                  <a:lnTo>
                    <a:pt x="490048" y="2057517"/>
                  </a:lnTo>
                  <a:lnTo>
                    <a:pt x="489192" y="2057898"/>
                  </a:lnTo>
                  <a:lnTo>
                    <a:pt x="489192" y="2059706"/>
                  </a:lnTo>
                  <a:lnTo>
                    <a:pt x="488431" y="2060657"/>
                  </a:lnTo>
                  <a:lnTo>
                    <a:pt x="488431" y="2061609"/>
                  </a:lnTo>
                  <a:lnTo>
                    <a:pt x="487575" y="2062465"/>
                  </a:lnTo>
                  <a:lnTo>
                    <a:pt x="487100" y="2064559"/>
                  </a:lnTo>
                  <a:lnTo>
                    <a:pt x="486054" y="2065415"/>
                  </a:lnTo>
                  <a:lnTo>
                    <a:pt x="486054" y="2067033"/>
                  </a:lnTo>
                  <a:lnTo>
                    <a:pt x="485008" y="2067889"/>
                  </a:lnTo>
                  <a:lnTo>
                    <a:pt x="484152" y="2073409"/>
                  </a:lnTo>
                  <a:lnTo>
                    <a:pt x="483486" y="2073789"/>
                  </a:lnTo>
                  <a:lnTo>
                    <a:pt x="483201" y="2074741"/>
                  </a:lnTo>
                  <a:lnTo>
                    <a:pt x="482155" y="2074455"/>
                  </a:lnTo>
                  <a:lnTo>
                    <a:pt x="482155" y="2075122"/>
                  </a:lnTo>
                  <a:lnTo>
                    <a:pt x="481299" y="2076073"/>
                  </a:lnTo>
                  <a:lnTo>
                    <a:pt x="481013" y="2077691"/>
                  </a:lnTo>
                  <a:lnTo>
                    <a:pt x="479207" y="2079784"/>
                  </a:lnTo>
                  <a:lnTo>
                    <a:pt x="479207" y="2081402"/>
                  </a:lnTo>
                  <a:lnTo>
                    <a:pt x="476354" y="2084828"/>
                  </a:lnTo>
                  <a:lnTo>
                    <a:pt x="476068" y="2087016"/>
                  </a:lnTo>
                  <a:lnTo>
                    <a:pt x="474737" y="2087873"/>
                  </a:lnTo>
                  <a:lnTo>
                    <a:pt x="474737" y="2089490"/>
                  </a:lnTo>
                  <a:lnTo>
                    <a:pt x="474261" y="2089776"/>
                  </a:lnTo>
                  <a:lnTo>
                    <a:pt x="473786" y="2092440"/>
                  </a:lnTo>
                  <a:lnTo>
                    <a:pt x="471599" y="2093106"/>
                  </a:lnTo>
                  <a:lnTo>
                    <a:pt x="471313" y="2093963"/>
                  </a:lnTo>
                  <a:lnTo>
                    <a:pt x="471789" y="2094629"/>
                  </a:lnTo>
                  <a:lnTo>
                    <a:pt x="471789" y="2095866"/>
                  </a:lnTo>
                  <a:lnTo>
                    <a:pt x="470743" y="2096723"/>
                  </a:lnTo>
                  <a:lnTo>
                    <a:pt x="470743" y="2097579"/>
                  </a:lnTo>
                  <a:lnTo>
                    <a:pt x="468841" y="2098435"/>
                  </a:lnTo>
                  <a:lnTo>
                    <a:pt x="468555" y="2099577"/>
                  </a:lnTo>
                  <a:lnTo>
                    <a:pt x="466749" y="2099577"/>
                  </a:lnTo>
                  <a:lnTo>
                    <a:pt x="466463" y="2098721"/>
                  </a:lnTo>
                  <a:lnTo>
                    <a:pt x="464371" y="2096913"/>
                  </a:lnTo>
                  <a:lnTo>
                    <a:pt x="463895" y="2095295"/>
                  </a:lnTo>
                  <a:lnTo>
                    <a:pt x="462849" y="2094629"/>
                  </a:lnTo>
                  <a:lnTo>
                    <a:pt x="462849" y="2093963"/>
                  </a:lnTo>
                  <a:lnTo>
                    <a:pt x="461803" y="2093011"/>
                  </a:lnTo>
                  <a:lnTo>
                    <a:pt x="461803" y="2091869"/>
                  </a:lnTo>
                  <a:lnTo>
                    <a:pt x="460472" y="2091013"/>
                  </a:lnTo>
                  <a:lnTo>
                    <a:pt x="460187" y="2094629"/>
                  </a:lnTo>
                  <a:lnTo>
                    <a:pt x="460947" y="2095010"/>
                  </a:lnTo>
                  <a:lnTo>
                    <a:pt x="461423" y="2097674"/>
                  </a:lnTo>
                  <a:lnTo>
                    <a:pt x="461138" y="2102527"/>
                  </a:lnTo>
                  <a:lnTo>
                    <a:pt x="460091" y="2103479"/>
                  </a:lnTo>
                  <a:lnTo>
                    <a:pt x="459616" y="2103193"/>
                  </a:lnTo>
                  <a:lnTo>
                    <a:pt x="459141" y="2104050"/>
                  </a:lnTo>
                  <a:lnTo>
                    <a:pt x="457619" y="2104335"/>
                  </a:lnTo>
                  <a:lnTo>
                    <a:pt x="458094" y="2107095"/>
                  </a:lnTo>
                  <a:lnTo>
                    <a:pt x="457334" y="2107951"/>
                  </a:lnTo>
                  <a:lnTo>
                    <a:pt x="455146" y="2107666"/>
                  </a:lnTo>
                  <a:lnTo>
                    <a:pt x="454861" y="2110140"/>
                  </a:lnTo>
                  <a:lnTo>
                    <a:pt x="452769" y="2110521"/>
                  </a:lnTo>
                  <a:lnTo>
                    <a:pt x="452769" y="2110140"/>
                  </a:lnTo>
                  <a:lnTo>
                    <a:pt x="452008" y="2109854"/>
                  </a:lnTo>
                  <a:lnTo>
                    <a:pt x="451533" y="2110235"/>
                  </a:lnTo>
                  <a:lnTo>
                    <a:pt x="451247" y="2113661"/>
                  </a:lnTo>
                  <a:lnTo>
                    <a:pt x="450486" y="2113946"/>
                  </a:lnTo>
                  <a:lnTo>
                    <a:pt x="450201" y="2114803"/>
                  </a:lnTo>
                  <a:lnTo>
                    <a:pt x="450486" y="2115945"/>
                  </a:lnTo>
                  <a:lnTo>
                    <a:pt x="448680" y="2115659"/>
                  </a:lnTo>
                  <a:lnTo>
                    <a:pt x="448204" y="2116801"/>
                  </a:lnTo>
                  <a:lnTo>
                    <a:pt x="447158" y="2116801"/>
                  </a:lnTo>
                  <a:lnTo>
                    <a:pt x="446302" y="2116135"/>
                  </a:lnTo>
                  <a:lnTo>
                    <a:pt x="446302" y="2115183"/>
                  </a:lnTo>
                  <a:lnTo>
                    <a:pt x="445256" y="2114803"/>
                  </a:lnTo>
                  <a:lnTo>
                    <a:pt x="443734" y="2116230"/>
                  </a:lnTo>
                  <a:lnTo>
                    <a:pt x="444210" y="2119275"/>
                  </a:lnTo>
                  <a:lnTo>
                    <a:pt x="443734" y="2121464"/>
                  </a:lnTo>
                  <a:lnTo>
                    <a:pt x="441262" y="2120798"/>
                  </a:lnTo>
                  <a:lnTo>
                    <a:pt x="440977" y="2121940"/>
                  </a:lnTo>
                  <a:lnTo>
                    <a:pt x="438789" y="2121654"/>
                  </a:lnTo>
                  <a:lnTo>
                    <a:pt x="439075" y="2120512"/>
                  </a:lnTo>
                  <a:lnTo>
                    <a:pt x="438314" y="2120227"/>
                  </a:lnTo>
                  <a:lnTo>
                    <a:pt x="438028" y="2119561"/>
                  </a:lnTo>
                  <a:lnTo>
                    <a:pt x="436697" y="2119561"/>
                  </a:lnTo>
                  <a:lnTo>
                    <a:pt x="435936" y="2118704"/>
                  </a:lnTo>
                  <a:lnTo>
                    <a:pt x="435175" y="2121178"/>
                  </a:lnTo>
                  <a:lnTo>
                    <a:pt x="432513" y="2121464"/>
                  </a:lnTo>
                  <a:lnTo>
                    <a:pt x="431752" y="2121844"/>
                  </a:lnTo>
                  <a:lnTo>
                    <a:pt x="431467" y="2122796"/>
                  </a:lnTo>
                  <a:lnTo>
                    <a:pt x="430611" y="2122796"/>
                  </a:lnTo>
                  <a:lnTo>
                    <a:pt x="430135" y="2123652"/>
                  </a:lnTo>
                  <a:lnTo>
                    <a:pt x="429565" y="2123652"/>
                  </a:lnTo>
                  <a:lnTo>
                    <a:pt x="429279" y="2121559"/>
                  </a:lnTo>
                  <a:lnTo>
                    <a:pt x="429755" y="2119751"/>
                  </a:lnTo>
                  <a:lnTo>
                    <a:pt x="428994" y="2119465"/>
                  </a:lnTo>
                  <a:lnTo>
                    <a:pt x="428233" y="2123938"/>
                  </a:lnTo>
                  <a:lnTo>
                    <a:pt x="426141" y="2125080"/>
                  </a:lnTo>
                  <a:lnTo>
                    <a:pt x="425666" y="2126697"/>
                  </a:lnTo>
                  <a:lnTo>
                    <a:pt x="425951" y="2128886"/>
                  </a:lnTo>
                  <a:lnTo>
                    <a:pt x="425095" y="2128886"/>
                  </a:lnTo>
                  <a:lnTo>
                    <a:pt x="424810" y="2128506"/>
                  </a:lnTo>
                  <a:lnTo>
                    <a:pt x="423859" y="2129076"/>
                  </a:lnTo>
                  <a:lnTo>
                    <a:pt x="423859" y="2128220"/>
                  </a:lnTo>
                  <a:lnTo>
                    <a:pt x="422812" y="2127268"/>
                  </a:lnTo>
                  <a:lnTo>
                    <a:pt x="421766" y="2126983"/>
                  </a:lnTo>
                  <a:lnTo>
                    <a:pt x="421766" y="2123938"/>
                  </a:lnTo>
                  <a:lnTo>
                    <a:pt x="422527" y="2122130"/>
                  </a:lnTo>
                  <a:lnTo>
                    <a:pt x="423003" y="2121844"/>
                  </a:lnTo>
                  <a:lnTo>
                    <a:pt x="423003" y="2120893"/>
                  </a:lnTo>
                  <a:lnTo>
                    <a:pt x="422242" y="2119085"/>
                  </a:lnTo>
                  <a:lnTo>
                    <a:pt x="420911" y="2119085"/>
                  </a:lnTo>
                  <a:lnTo>
                    <a:pt x="420911" y="2116611"/>
                  </a:lnTo>
                  <a:lnTo>
                    <a:pt x="420435" y="2116325"/>
                  </a:lnTo>
                  <a:lnTo>
                    <a:pt x="418343" y="2118514"/>
                  </a:lnTo>
                  <a:lnTo>
                    <a:pt x="418343" y="2122606"/>
                  </a:lnTo>
                  <a:lnTo>
                    <a:pt x="417582" y="2122986"/>
                  </a:lnTo>
                  <a:lnTo>
                    <a:pt x="417582" y="2124414"/>
                  </a:lnTo>
                  <a:lnTo>
                    <a:pt x="418058" y="2125080"/>
                  </a:lnTo>
                  <a:lnTo>
                    <a:pt x="417772" y="2126888"/>
                  </a:lnTo>
                  <a:lnTo>
                    <a:pt x="417487" y="2127268"/>
                  </a:lnTo>
                  <a:lnTo>
                    <a:pt x="415965" y="2127268"/>
                  </a:lnTo>
                  <a:lnTo>
                    <a:pt x="415965" y="2128410"/>
                  </a:lnTo>
                  <a:lnTo>
                    <a:pt x="415300" y="2129647"/>
                  </a:lnTo>
                  <a:lnTo>
                    <a:pt x="414824" y="2131741"/>
                  </a:lnTo>
                  <a:lnTo>
                    <a:pt x="413017" y="2131360"/>
                  </a:lnTo>
                  <a:lnTo>
                    <a:pt x="413017" y="2132217"/>
                  </a:lnTo>
                  <a:lnTo>
                    <a:pt x="412542" y="2132217"/>
                  </a:lnTo>
                  <a:lnTo>
                    <a:pt x="412066" y="2131360"/>
                  </a:lnTo>
                  <a:lnTo>
                    <a:pt x="411591" y="2130980"/>
                  </a:lnTo>
                  <a:lnTo>
                    <a:pt x="410830" y="2131265"/>
                  </a:lnTo>
                  <a:lnTo>
                    <a:pt x="410830" y="2130599"/>
                  </a:lnTo>
                  <a:lnTo>
                    <a:pt x="410354" y="2130314"/>
                  </a:lnTo>
                  <a:lnTo>
                    <a:pt x="410354" y="2128696"/>
                  </a:lnTo>
                  <a:lnTo>
                    <a:pt x="411876" y="2127839"/>
                  </a:lnTo>
                  <a:lnTo>
                    <a:pt x="411115" y="2126697"/>
                  </a:lnTo>
                  <a:lnTo>
                    <a:pt x="411401" y="2124509"/>
                  </a:lnTo>
                  <a:lnTo>
                    <a:pt x="410925" y="2124128"/>
                  </a:lnTo>
                  <a:lnTo>
                    <a:pt x="405790" y="2122986"/>
                  </a:lnTo>
                  <a:lnTo>
                    <a:pt x="400654" y="2123652"/>
                  </a:lnTo>
                  <a:lnTo>
                    <a:pt x="397992" y="2125460"/>
                  </a:lnTo>
                  <a:lnTo>
                    <a:pt x="397992" y="2126888"/>
                  </a:lnTo>
                  <a:lnTo>
                    <a:pt x="397136" y="2128315"/>
                  </a:lnTo>
                  <a:lnTo>
                    <a:pt x="397611" y="2133359"/>
                  </a:lnTo>
                  <a:lnTo>
                    <a:pt x="396565" y="2134976"/>
                  </a:lnTo>
                  <a:lnTo>
                    <a:pt x="396565" y="2137070"/>
                  </a:lnTo>
                  <a:lnTo>
                    <a:pt x="395709" y="2137355"/>
                  </a:lnTo>
                  <a:lnTo>
                    <a:pt x="395424" y="2138307"/>
                  </a:lnTo>
                  <a:lnTo>
                    <a:pt x="393902" y="2139163"/>
                  </a:lnTo>
                  <a:lnTo>
                    <a:pt x="391239" y="2138497"/>
                  </a:lnTo>
                  <a:lnTo>
                    <a:pt x="390479" y="2134405"/>
                  </a:lnTo>
                  <a:lnTo>
                    <a:pt x="389623" y="2133739"/>
                  </a:lnTo>
                  <a:lnTo>
                    <a:pt x="389908" y="2130694"/>
                  </a:lnTo>
                  <a:lnTo>
                    <a:pt x="389433" y="2130314"/>
                  </a:lnTo>
                  <a:lnTo>
                    <a:pt x="385438" y="2130028"/>
                  </a:lnTo>
                  <a:lnTo>
                    <a:pt x="385438" y="2126412"/>
                  </a:lnTo>
                  <a:lnTo>
                    <a:pt x="387911" y="2124223"/>
                  </a:lnTo>
                  <a:lnTo>
                    <a:pt x="391335" y="2124509"/>
                  </a:lnTo>
                  <a:lnTo>
                    <a:pt x="393807" y="2120417"/>
                  </a:lnTo>
                  <a:lnTo>
                    <a:pt x="395139" y="2119561"/>
                  </a:lnTo>
                  <a:lnTo>
                    <a:pt x="395614" y="2117943"/>
                  </a:lnTo>
                  <a:lnTo>
                    <a:pt x="396090" y="2117657"/>
                  </a:lnTo>
                  <a:lnTo>
                    <a:pt x="396090" y="2116515"/>
                  </a:lnTo>
                  <a:lnTo>
                    <a:pt x="397896" y="2115374"/>
                  </a:lnTo>
                  <a:lnTo>
                    <a:pt x="397896" y="2114422"/>
                  </a:lnTo>
                  <a:lnTo>
                    <a:pt x="398657" y="2113280"/>
                  </a:lnTo>
                  <a:lnTo>
                    <a:pt x="399418" y="2113661"/>
                  </a:lnTo>
                  <a:lnTo>
                    <a:pt x="399703" y="2116706"/>
                  </a:lnTo>
                  <a:lnTo>
                    <a:pt x="400559" y="2118323"/>
                  </a:lnTo>
                  <a:lnTo>
                    <a:pt x="404363" y="2118609"/>
                  </a:lnTo>
                  <a:lnTo>
                    <a:pt x="407787" y="2116801"/>
                  </a:lnTo>
                  <a:lnTo>
                    <a:pt x="408072" y="2115374"/>
                  </a:lnTo>
                  <a:lnTo>
                    <a:pt x="407311" y="2114517"/>
                  </a:lnTo>
                  <a:lnTo>
                    <a:pt x="407311" y="2113090"/>
                  </a:lnTo>
                  <a:lnTo>
                    <a:pt x="406550" y="2111472"/>
                  </a:lnTo>
                  <a:lnTo>
                    <a:pt x="407882" y="2111282"/>
                  </a:lnTo>
                  <a:lnTo>
                    <a:pt x="408928" y="2110425"/>
                  </a:lnTo>
                  <a:lnTo>
                    <a:pt x="409784" y="2110425"/>
                  </a:lnTo>
                  <a:lnTo>
                    <a:pt x="410069" y="2110806"/>
                  </a:lnTo>
                  <a:lnTo>
                    <a:pt x="411591" y="2110521"/>
                  </a:lnTo>
                  <a:lnTo>
                    <a:pt x="412352" y="2108903"/>
                  </a:lnTo>
                  <a:lnTo>
                    <a:pt x="412827" y="2105001"/>
                  </a:lnTo>
                  <a:lnTo>
                    <a:pt x="413683" y="2104621"/>
                  </a:lnTo>
                  <a:lnTo>
                    <a:pt x="414158" y="2101005"/>
                  </a:lnTo>
                  <a:lnTo>
                    <a:pt x="415490" y="2100053"/>
                  </a:lnTo>
                  <a:lnTo>
                    <a:pt x="415205" y="2098435"/>
                  </a:lnTo>
                  <a:lnTo>
                    <a:pt x="417297" y="2098150"/>
                  </a:lnTo>
                  <a:lnTo>
                    <a:pt x="418058" y="2097484"/>
                  </a:lnTo>
                  <a:lnTo>
                    <a:pt x="418058" y="2096818"/>
                  </a:lnTo>
                  <a:lnTo>
                    <a:pt x="420150" y="2097198"/>
                  </a:lnTo>
                  <a:lnTo>
                    <a:pt x="422812" y="2096818"/>
                  </a:lnTo>
                  <a:lnTo>
                    <a:pt x="424619" y="2094058"/>
                  </a:lnTo>
                  <a:lnTo>
                    <a:pt x="424334" y="2091394"/>
                  </a:lnTo>
                  <a:lnTo>
                    <a:pt x="423003" y="2088919"/>
                  </a:lnTo>
                  <a:lnTo>
                    <a:pt x="423763" y="2087302"/>
                  </a:lnTo>
                  <a:lnTo>
                    <a:pt x="425095" y="2085874"/>
                  </a:lnTo>
                  <a:lnTo>
                    <a:pt x="425380" y="2084257"/>
                  </a:lnTo>
                  <a:lnTo>
                    <a:pt x="428518" y="2083400"/>
                  </a:lnTo>
                  <a:lnTo>
                    <a:pt x="430611" y="2084066"/>
                  </a:lnTo>
                  <a:lnTo>
                    <a:pt x="431086" y="2083686"/>
                  </a:lnTo>
                  <a:lnTo>
                    <a:pt x="431086" y="2081878"/>
                  </a:lnTo>
                  <a:lnTo>
                    <a:pt x="432608" y="2079213"/>
                  </a:lnTo>
                  <a:lnTo>
                    <a:pt x="433369" y="2079213"/>
                  </a:lnTo>
                  <a:lnTo>
                    <a:pt x="433844" y="2078547"/>
                  </a:lnTo>
                  <a:lnTo>
                    <a:pt x="437268" y="2078262"/>
                  </a:lnTo>
                  <a:lnTo>
                    <a:pt x="436507" y="2076834"/>
                  </a:lnTo>
                  <a:lnTo>
                    <a:pt x="436507" y="2075407"/>
                  </a:lnTo>
                  <a:lnTo>
                    <a:pt x="437268" y="2075026"/>
                  </a:lnTo>
                  <a:lnTo>
                    <a:pt x="438789" y="2074646"/>
                  </a:lnTo>
                  <a:lnTo>
                    <a:pt x="440311" y="2075026"/>
                  </a:lnTo>
                  <a:lnTo>
                    <a:pt x="441072" y="2075978"/>
                  </a:lnTo>
                  <a:lnTo>
                    <a:pt x="441928" y="2075978"/>
                  </a:lnTo>
                  <a:lnTo>
                    <a:pt x="441928" y="2075122"/>
                  </a:lnTo>
                  <a:lnTo>
                    <a:pt x="443259" y="2073028"/>
                  </a:lnTo>
                  <a:lnTo>
                    <a:pt x="442879" y="2070459"/>
                  </a:lnTo>
                  <a:lnTo>
                    <a:pt x="443734" y="2069507"/>
                  </a:lnTo>
                  <a:lnTo>
                    <a:pt x="443734" y="2068841"/>
                  </a:lnTo>
                  <a:lnTo>
                    <a:pt x="444495" y="2068556"/>
                  </a:lnTo>
                  <a:lnTo>
                    <a:pt x="444495" y="2068175"/>
                  </a:lnTo>
                  <a:lnTo>
                    <a:pt x="446968" y="2068556"/>
                  </a:lnTo>
                  <a:lnTo>
                    <a:pt x="447729" y="2067889"/>
                  </a:lnTo>
                  <a:lnTo>
                    <a:pt x="448014" y="2066652"/>
                  </a:lnTo>
                  <a:lnTo>
                    <a:pt x="449535" y="2067033"/>
                  </a:lnTo>
                  <a:lnTo>
                    <a:pt x="450391" y="2068270"/>
                  </a:lnTo>
                  <a:lnTo>
                    <a:pt x="451152" y="2067985"/>
                  </a:lnTo>
                  <a:lnTo>
                    <a:pt x="452198" y="2065225"/>
                  </a:lnTo>
                  <a:lnTo>
                    <a:pt x="451913" y="2063131"/>
                  </a:lnTo>
                  <a:lnTo>
                    <a:pt x="452388" y="2063131"/>
                  </a:lnTo>
                  <a:lnTo>
                    <a:pt x="453149" y="2061704"/>
                  </a:lnTo>
                  <a:lnTo>
                    <a:pt x="454481" y="2060848"/>
                  </a:lnTo>
                  <a:lnTo>
                    <a:pt x="455812" y="2061228"/>
                  </a:lnTo>
                  <a:lnTo>
                    <a:pt x="456097" y="2060562"/>
                  </a:lnTo>
                  <a:lnTo>
                    <a:pt x="455241" y="2060562"/>
                  </a:lnTo>
                  <a:lnTo>
                    <a:pt x="455717" y="2059611"/>
                  </a:lnTo>
                  <a:lnTo>
                    <a:pt x="456573" y="2059611"/>
                  </a:lnTo>
                  <a:lnTo>
                    <a:pt x="457619" y="2058659"/>
                  </a:lnTo>
                  <a:lnTo>
                    <a:pt x="457619" y="2058278"/>
                  </a:lnTo>
                  <a:lnTo>
                    <a:pt x="457143" y="2058278"/>
                  </a:lnTo>
                  <a:lnTo>
                    <a:pt x="456858" y="2056470"/>
                  </a:lnTo>
                  <a:lnTo>
                    <a:pt x="457619" y="2055804"/>
                  </a:lnTo>
                  <a:lnTo>
                    <a:pt x="458950" y="2056090"/>
                  </a:lnTo>
                  <a:lnTo>
                    <a:pt x="460282" y="2054472"/>
                  </a:lnTo>
                  <a:lnTo>
                    <a:pt x="461613" y="2055138"/>
                  </a:lnTo>
                  <a:lnTo>
                    <a:pt x="461613" y="2056280"/>
                  </a:lnTo>
                  <a:lnTo>
                    <a:pt x="462374" y="2056566"/>
                  </a:lnTo>
                  <a:lnTo>
                    <a:pt x="462659" y="2055709"/>
                  </a:lnTo>
                  <a:lnTo>
                    <a:pt x="462184" y="2054472"/>
                  </a:lnTo>
                  <a:lnTo>
                    <a:pt x="462945" y="2054187"/>
                  </a:lnTo>
                  <a:lnTo>
                    <a:pt x="464276" y="2052093"/>
                  </a:lnTo>
                  <a:lnTo>
                    <a:pt x="465132" y="2052093"/>
                  </a:lnTo>
                  <a:lnTo>
                    <a:pt x="465417" y="2053045"/>
                  </a:lnTo>
                  <a:lnTo>
                    <a:pt x="465893" y="2053330"/>
                  </a:lnTo>
                  <a:lnTo>
                    <a:pt x="466558" y="2052950"/>
                  </a:lnTo>
                  <a:lnTo>
                    <a:pt x="466558" y="2052093"/>
                  </a:lnTo>
                  <a:lnTo>
                    <a:pt x="467890" y="2051142"/>
                  </a:lnTo>
                  <a:lnTo>
                    <a:pt x="469221" y="2051142"/>
                  </a:lnTo>
                  <a:lnTo>
                    <a:pt x="469221" y="2050190"/>
                  </a:lnTo>
                  <a:lnTo>
                    <a:pt x="468175" y="2049809"/>
                  </a:lnTo>
                  <a:lnTo>
                    <a:pt x="468175" y="2048858"/>
                  </a:lnTo>
                  <a:lnTo>
                    <a:pt x="469221" y="2048477"/>
                  </a:lnTo>
                  <a:lnTo>
                    <a:pt x="470077" y="2049143"/>
                  </a:lnTo>
                  <a:lnTo>
                    <a:pt x="470553" y="2049143"/>
                  </a:lnTo>
                  <a:lnTo>
                    <a:pt x="470838" y="2048477"/>
                  </a:lnTo>
                  <a:lnTo>
                    <a:pt x="471884" y="2048763"/>
                  </a:lnTo>
                  <a:lnTo>
                    <a:pt x="473215" y="2046574"/>
                  </a:lnTo>
                  <a:lnTo>
                    <a:pt x="473215" y="2045718"/>
                  </a:lnTo>
                  <a:lnTo>
                    <a:pt x="474737" y="2046384"/>
                  </a:lnTo>
                  <a:lnTo>
                    <a:pt x="475593" y="2046098"/>
                  </a:lnTo>
                  <a:lnTo>
                    <a:pt x="475593" y="2046955"/>
                  </a:lnTo>
                  <a:lnTo>
                    <a:pt x="477400" y="2048763"/>
                  </a:lnTo>
                  <a:lnTo>
                    <a:pt x="478921" y="2047811"/>
                  </a:lnTo>
                  <a:lnTo>
                    <a:pt x="478921" y="2046859"/>
                  </a:lnTo>
                  <a:lnTo>
                    <a:pt x="480443" y="2046574"/>
                  </a:lnTo>
                  <a:lnTo>
                    <a:pt x="480918" y="2045622"/>
                  </a:lnTo>
                  <a:lnTo>
                    <a:pt x="483296" y="2045051"/>
                  </a:lnTo>
                  <a:lnTo>
                    <a:pt x="483296" y="2045051"/>
                  </a:lnTo>
                  <a:close/>
                  <a:moveTo>
                    <a:pt x="740255" y="1973683"/>
                  </a:moveTo>
                  <a:lnTo>
                    <a:pt x="741776" y="1974539"/>
                  </a:lnTo>
                  <a:lnTo>
                    <a:pt x="741491" y="1975776"/>
                  </a:lnTo>
                  <a:lnTo>
                    <a:pt x="740635" y="1976442"/>
                  </a:lnTo>
                  <a:lnTo>
                    <a:pt x="738543" y="1974349"/>
                  </a:lnTo>
                  <a:lnTo>
                    <a:pt x="738828" y="1973683"/>
                  </a:lnTo>
                  <a:lnTo>
                    <a:pt x="740255" y="1973683"/>
                  </a:lnTo>
                  <a:close/>
                  <a:moveTo>
                    <a:pt x="14931" y="1972921"/>
                  </a:moveTo>
                  <a:lnTo>
                    <a:pt x="16738" y="1974349"/>
                  </a:lnTo>
                  <a:lnTo>
                    <a:pt x="21873" y="1974634"/>
                  </a:lnTo>
                  <a:lnTo>
                    <a:pt x="24060" y="1977108"/>
                  </a:lnTo>
                  <a:lnTo>
                    <a:pt x="25106" y="1977108"/>
                  </a:lnTo>
                  <a:lnTo>
                    <a:pt x="26438" y="1977965"/>
                  </a:lnTo>
                  <a:lnTo>
                    <a:pt x="19971" y="1978631"/>
                  </a:lnTo>
                  <a:lnTo>
                    <a:pt x="17879" y="1980915"/>
                  </a:lnTo>
                  <a:lnTo>
                    <a:pt x="16357" y="1980629"/>
                  </a:lnTo>
                  <a:lnTo>
                    <a:pt x="15501" y="1982437"/>
                  </a:lnTo>
                  <a:lnTo>
                    <a:pt x="13029" y="1982437"/>
                  </a:lnTo>
                  <a:lnTo>
                    <a:pt x="9890" y="1981486"/>
                  </a:lnTo>
                  <a:lnTo>
                    <a:pt x="9034" y="1980248"/>
                  </a:lnTo>
                  <a:lnTo>
                    <a:pt x="6942" y="1978821"/>
                  </a:lnTo>
                  <a:lnTo>
                    <a:pt x="5040" y="1978631"/>
                  </a:lnTo>
                  <a:lnTo>
                    <a:pt x="3709" y="1977774"/>
                  </a:lnTo>
                  <a:lnTo>
                    <a:pt x="3709" y="1974729"/>
                  </a:lnTo>
                  <a:lnTo>
                    <a:pt x="3233" y="1973873"/>
                  </a:lnTo>
                  <a:lnTo>
                    <a:pt x="14931" y="1972921"/>
                  </a:lnTo>
                  <a:close/>
                  <a:moveTo>
                    <a:pt x="720854" y="1957506"/>
                  </a:moveTo>
                  <a:lnTo>
                    <a:pt x="721710" y="1959314"/>
                  </a:lnTo>
                  <a:lnTo>
                    <a:pt x="722756" y="1959314"/>
                  </a:lnTo>
                  <a:lnTo>
                    <a:pt x="724278" y="1960265"/>
                  </a:lnTo>
                  <a:lnTo>
                    <a:pt x="725324" y="1960265"/>
                  </a:lnTo>
                  <a:lnTo>
                    <a:pt x="725990" y="1961217"/>
                  </a:lnTo>
                  <a:lnTo>
                    <a:pt x="727036" y="1961217"/>
                  </a:lnTo>
                  <a:lnTo>
                    <a:pt x="727797" y="1959980"/>
                  </a:lnTo>
                  <a:lnTo>
                    <a:pt x="728653" y="1959980"/>
                  </a:lnTo>
                  <a:lnTo>
                    <a:pt x="729413" y="1961217"/>
                  </a:lnTo>
                  <a:lnTo>
                    <a:pt x="730745" y="1961502"/>
                  </a:lnTo>
                  <a:lnTo>
                    <a:pt x="731410" y="1963120"/>
                  </a:lnTo>
                  <a:lnTo>
                    <a:pt x="734073" y="1963405"/>
                  </a:lnTo>
                  <a:lnTo>
                    <a:pt x="735405" y="1965499"/>
                  </a:lnTo>
                  <a:lnTo>
                    <a:pt x="736261" y="1965880"/>
                  </a:lnTo>
                  <a:lnTo>
                    <a:pt x="736546" y="1966546"/>
                  </a:lnTo>
                  <a:lnTo>
                    <a:pt x="737212" y="1966546"/>
                  </a:lnTo>
                  <a:lnTo>
                    <a:pt x="737687" y="1968163"/>
                  </a:lnTo>
                  <a:lnTo>
                    <a:pt x="738448" y="1967497"/>
                  </a:lnTo>
                  <a:lnTo>
                    <a:pt x="738733" y="1965404"/>
                  </a:lnTo>
                  <a:lnTo>
                    <a:pt x="740920" y="1965118"/>
                  </a:lnTo>
                  <a:lnTo>
                    <a:pt x="744724" y="1967592"/>
                  </a:lnTo>
                  <a:lnTo>
                    <a:pt x="746531" y="1968259"/>
                  </a:lnTo>
                  <a:lnTo>
                    <a:pt x="746817" y="1968925"/>
                  </a:lnTo>
                  <a:lnTo>
                    <a:pt x="748148" y="1969591"/>
                  </a:lnTo>
                  <a:lnTo>
                    <a:pt x="748148" y="1970447"/>
                  </a:lnTo>
                  <a:lnTo>
                    <a:pt x="747102" y="1971684"/>
                  </a:lnTo>
                  <a:lnTo>
                    <a:pt x="742918" y="1972636"/>
                  </a:lnTo>
                  <a:lnTo>
                    <a:pt x="742157" y="1973587"/>
                  </a:lnTo>
                  <a:lnTo>
                    <a:pt x="741301" y="1973587"/>
                  </a:lnTo>
                  <a:lnTo>
                    <a:pt x="739779" y="1972160"/>
                  </a:lnTo>
                  <a:lnTo>
                    <a:pt x="739494" y="1970542"/>
                  </a:lnTo>
                  <a:lnTo>
                    <a:pt x="738828" y="1970257"/>
                  </a:lnTo>
                  <a:lnTo>
                    <a:pt x="737021" y="1972541"/>
                  </a:lnTo>
                  <a:lnTo>
                    <a:pt x="736261" y="1974158"/>
                  </a:lnTo>
                  <a:lnTo>
                    <a:pt x="736546" y="1974539"/>
                  </a:lnTo>
                  <a:lnTo>
                    <a:pt x="735690" y="1975491"/>
                  </a:lnTo>
                  <a:lnTo>
                    <a:pt x="733408" y="1975110"/>
                  </a:lnTo>
                  <a:lnTo>
                    <a:pt x="731601" y="1976061"/>
                  </a:lnTo>
                  <a:lnTo>
                    <a:pt x="727797" y="1975681"/>
                  </a:lnTo>
                  <a:lnTo>
                    <a:pt x="727036" y="1974729"/>
                  </a:lnTo>
                  <a:lnTo>
                    <a:pt x="726180" y="1975015"/>
                  </a:lnTo>
                  <a:lnTo>
                    <a:pt x="723993" y="1972541"/>
                  </a:lnTo>
                  <a:lnTo>
                    <a:pt x="722947" y="1972826"/>
                  </a:lnTo>
                  <a:lnTo>
                    <a:pt x="723232" y="1973683"/>
                  </a:lnTo>
                  <a:lnTo>
                    <a:pt x="722756" y="1973968"/>
                  </a:lnTo>
                  <a:lnTo>
                    <a:pt x="722756" y="1973112"/>
                  </a:lnTo>
                  <a:lnTo>
                    <a:pt x="721900" y="1972160"/>
                  </a:lnTo>
                  <a:lnTo>
                    <a:pt x="720854" y="1972445"/>
                  </a:lnTo>
                  <a:lnTo>
                    <a:pt x="719333" y="1971779"/>
                  </a:lnTo>
                  <a:lnTo>
                    <a:pt x="718572" y="1972636"/>
                  </a:lnTo>
                  <a:lnTo>
                    <a:pt x="719618" y="1972921"/>
                  </a:lnTo>
                  <a:lnTo>
                    <a:pt x="719618" y="1973778"/>
                  </a:lnTo>
                  <a:lnTo>
                    <a:pt x="716765" y="1973112"/>
                  </a:lnTo>
                  <a:lnTo>
                    <a:pt x="716290" y="1972731"/>
                  </a:lnTo>
                  <a:lnTo>
                    <a:pt x="716290" y="1970257"/>
                  </a:lnTo>
                  <a:lnTo>
                    <a:pt x="716765" y="1970257"/>
                  </a:lnTo>
                  <a:lnTo>
                    <a:pt x="717050" y="1969400"/>
                  </a:lnTo>
                  <a:lnTo>
                    <a:pt x="716765" y="1968544"/>
                  </a:lnTo>
                  <a:lnTo>
                    <a:pt x="717431" y="1968544"/>
                  </a:lnTo>
                  <a:lnTo>
                    <a:pt x="717431" y="1967592"/>
                  </a:lnTo>
                  <a:lnTo>
                    <a:pt x="718477" y="1966165"/>
                  </a:lnTo>
                  <a:lnTo>
                    <a:pt x="718192" y="1965309"/>
                  </a:lnTo>
                  <a:lnTo>
                    <a:pt x="719238" y="1964072"/>
                  </a:lnTo>
                  <a:lnTo>
                    <a:pt x="719238" y="1963215"/>
                  </a:lnTo>
                  <a:lnTo>
                    <a:pt x="720094" y="1962834"/>
                  </a:lnTo>
                  <a:lnTo>
                    <a:pt x="720094" y="1961026"/>
                  </a:lnTo>
                  <a:lnTo>
                    <a:pt x="720854" y="1960075"/>
                  </a:lnTo>
                  <a:lnTo>
                    <a:pt x="719808" y="1959694"/>
                  </a:lnTo>
                  <a:lnTo>
                    <a:pt x="719523" y="1958743"/>
                  </a:lnTo>
                  <a:lnTo>
                    <a:pt x="720854" y="1957506"/>
                  </a:lnTo>
                  <a:lnTo>
                    <a:pt x="720854" y="1957506"/>
                  </a:lnTo>
                  <a:close/>
                  <a:moveTo>
                    <a:pt x="20446" y="1942375"/>
                  </a:moveTo>
                  <a:lnTo>
                    <a:pt x="20922" y="1943232"/>
                  </a:lnTo>
                  <a:lnTo>
                    <a:pt x="22729" y="1942946"/>
                  </a:lnTo>
                  <a:lnTo>
                    <a:pt x="23490" y="1943327"/>
                  </a:lnTo>
                  <a:lnTo>
                    <a:pt x="23965" y="1943708"/>
                  </a:lnTo>
                  <a:lnTo>
                    <a:pt x="23965" y="1945135"/>
                  </a:lnTo>
                  <a:lnTo>
                    <a:pt x="22634" y="1945420"/>
                  </a:lnTo>
                  <a:lnTo>
                    <a:pt x="22348" y="1945040"/>
                  </a:lnTo>
                  <a:lnTo>
                    <a:pt x="21492" y="1945040"/>
                  </a:lnTo>
                  <a:lnTo>
                    <a:pt x="20637" y="1945420"/>
                  </a:lnTo>
                  <a:lnTo>
                    <a:pt x="20351" y="1946848"/>
                  </a:lnTo>
                  <a:lnTo>
                    <a:pt x="19020" y="1948656"/>
                  </a:lnTo>
                  <a:lnTo>
                    <a:pt x="19020" y="1949322"/>
                  </a:lnTo>
                  <a:lnTo>
                    <a:pt x="20066" y="1949607"/>
                  </a:lnTo>
                  <a:lnTo>
                    <a:pt x="20351" y="1950845"/>
                  </a:lnTo>
                  <a:lnTo>
                    <a:pt x="21397" y="1952082"/>
                  </a:lnTo>
                  <a:lnTo>
                    <a:pt x="21112" y="1953033"/>
                  </a:lnTo>
                  <a:lnTo>
                    <a:pt x="20351" y="1953414"/>
                  </a:lnTo>
                  <a:lnTo>
                    <a:pt x="20637" y="1955507"/>
                  </a:lnTo>
                  <a:lnTo>
                    <a:pt x="19590" y="1956173"/>
                  </a:lnTo>
                  <a:lnTo>
                    <a:pt x="17784" y="1955888"/>
                  </a:lnTo>
                  <a:lnTo>
                    <a:pt x="17308" y="1956554"/>
                  </a:lnTo>
                  <a:lnTo>
                    <a:pt x="17593" y="1959218"/>
                  </a:lnTo>
                  <a:lnTo>
                    <a:pt x="18925" y="1959599"/>
                  </a:lnTo>
                  <a:lnTo>
                    <a:pt x="20446" y="1961407"/>
                  </a:lnTo>
                  <a:lnTo>
                    <a:pt x="19686" y="1964452"/>
                  </a:lnTo>
                  <a:lnTo>
                    <a:pt x="18925" y="1964452"/>
                  </a:lnTo>
                  <a:lnTo>
                    <a:pt x="17118" y="1965880"/>
                  </a:lnTo>
                  <a:lnTo>
                    <a:pt x="13980" y="1966831"/>
                  </a:lnTo>
                  <a:lnTo>
                    <a:pt x="13124" y="1968449"/>
                  </a:lnTo>
                  <a:lnTo>
                    <a:pt x="10461" y="1969115"/>
                  </a:lnTo>
                  <a:lnTo>
                    <a:pt x="7323" y="1969115"/>
                  </a:lnTo>
                  <a:lnTo>
                    <a:pt x="6562" y="1970542"/>
                  </a:lnTo>
                  <a:lnTo>
                    <a:pt x="5230" y="1971208"/>
                  </a:lnTo>
                  <a:lnTo>
                    <a:pt x="4755" y="1970352"/>
                  </a:lnTo>
                  <a:lnTo>
                    <a:pt x="6086" y="1970066"/>
                  </a:lnTo>
                  <a:lnTo>
                    <a:pt x="6562" y="1969115"/>
                  </a:lnTo>
                  <a:lnTo>
                    <a:pt x="5516" y="1968259"/>
                  </a:lnTo>
                  <a:lnTo>
                    <a:pt x="4755" y="1966641"/>
                  </a:lnTo>
                  <a:lnTo>
                    <a:pt x="285" y="1966355"/>
                  </a:lnTo>
                  <a:lnTo>
                    <a:pt x="0" y="1965975"/>
                  </a:lnTo>
                  <a:lnTo>
                    <a:pt x="0" y="1965309"/>
                  </a:lnTo>
                  <a:lnTo>
                    <a:pt x="2092" y="1963881"/>
                  </a:lnTo>
                  <a:lnTo>
                    <a:pt x="1617" y="1961597"/>
                  </a:lnTo>
                  <a:lnTo>
                    <a:pt x="2663" y="1959314"/>
                  </a:lnTo>
                  <a:lnTo>
                    <a:pt x="3709" y="1959314"/>
                  </a:lnTo>
                  <a:lnTo>
                    <a:pt x="3994" y="1958457"/>
                  </a:lnTo>
                  <a:lnTo>
                    <a:pt x="5326" y="1957791"/>
                  </a:lnTo>
                  <a:lnTo>
                    <a:pt x="5326" y="1956364"/>
                  </a:lnTo>
                  <a:lnTo>
                    <a:pt x="4279" y="1955412"/>
                  </a:lnTo>
                  <a:lnTo>
                    <a:pt x="4279" y="1954556"/>
                  </a:lnTo>
                  <a:lnTo>
                    <a:pt x="3424" y="1954270"/>
                  </a:lnTo>
                  <a:lnTo>
                    <a:pt x="2948" y="1953414"/>
                  </a:lnTo>
                  <a:lnTo>
                    <a:pt x="3424" y="1952748"/>
                  </a:lnTo>
                  <a:lnTo>
                    <a:pt x="4470" y="1952748"/>
                  </a:lnTo>
                  <a:lnTo>
                    <a:pt x="4184" y="1951796"/>
                  </a:lnTo>
                  <a:lnTo>
                    <a:pt x="3328" y="1950845"/>
                  </a:lnTo>
                  <a:lnTo>
                    <a:pt x="3614" y="1948751"/>
                  </a:lnTo>
                  <a:lnTo>
                    <a:pt x="4375" y="1948085"/>
                  </a:lnTo>
                  <a:lnTo>
                    <a:pt x="6562" y="1947419"/>
                  </a:lnTo>
                  <a:lnTo>
                    <a:pt x="7418" y="1947704"/>
                  </a:lnTo>
                  <a:lnTo>
                    <a:pt x="7703" y="1949322"/>
                  </a:lnTo>
                  <a:lnTo>
                    <a:pt x="8464" y="1949607"/>
                  </a:lnTo>
                  <a:lnTo>
                    <a:pt x="10651" y="1947799"/>
                  </a:lnTo>
                  <a:lnTo>
                    <a:pt x="14075" y="1947514"/>
                  </a:lnTo>
                  <a:lnTo>
                    <a:pt x="14836" y="1947133"/>
                  </a:lnTo>
                  <a:lnTo>
                    <a:pt x="15311" y="1942280"/>
                  </a:lnTo>
                  <a:lnTo>
                    <a:pt x="17784" y="1943708"/>
                  </a:lnTo>
                  <a:lnTo>
                    <a:pt x="18259" y="1942471"/>
                  </a:lnTo>
                  <a:lnTo>
                    <a:pt x="20446" y="1942375"/>
                  </a:lnTo>
                  <a:lnTo>
                    <a:pt x="20446" y="1942375"/>
                  </a:lnTo>
                  <a:close/>
                  <a:moveTo>
                    <a:pt x="616150" y="1859587"/>
                  </a:moveTo>
                  <a:lnTo>
                    <a:pt x="617957" y="1860444"/>
                  </a:lnTo>
                  <a:lnTo>
                    <a:pt x="617957" y="1861300"/>
                  </a:lnTo>
                  <a:lnTo>
                    <a:pt x="619288" y="1862157"/>
                  </a:lnTo>
                  <a:lnTo>
                    <a:pt x="619573" y="1863394"/>
                  </a:lnTo>
                  <a:lnTo>
                    <a:pt x="621380" y="1864060"/>
                  </a:lnTo>
                  <a:lnTo>
                    <a:pt x="621380" y="1864726"/>
                  </a:lnTo>
                  <a:lnTo>
                    <a:pt x="623568" y="1866344"/>
                  </a:lnTo>
                  <a:lnTo>
                    <a:pt x="624423" y="1870436"/>
                  </a:lnTo>
                  <a:lnTo>
                    <a:pt x="625470" y="1871292"/>
                  </a:lnTo>
                  <a:lnTo>
                    <a:pt x="625470" y="1873386"/>
                  </a:lnTo>
                  <a:lnTo>
                    <a:pt x="626230" y="1874242"/>
                  </a:lnTo>
                  <a:lnTo>
                    <a:pt x="626230" y="1874908"/>
                  </a:lnTo>
                  <a:lnTo>
                    <a:pt x="625755" y="1875193"/>
                  </a:lnTo>
                  <a:lnTo>
                    <a:pt x="626040" y="1879285"/>
                  </a:lnTo>
                  <a:lnTo>
                    <a:pt x="625375" y="1880903"/>
                  </a:lnTo>
                  <a:lnTo>
                    <a:pt x="625375" y="1886708"/>
                  </a:lnTo>
                  <a:lnTo>
                    <a:pt x="625089" y="1888135"/>
                  </a:lnTo>
                  <a:lnTo>
                    <a:pt x="624614" y="1888420"/>
                  </a:lnTo>
                  <a:lnTo>
                    <a:pt x="624614" y="1891846"/>
                  </a:lnTo>
                  <a:lnTo>
                    <a:pt x="623758" y="1895748"/>
                  </a:lnTo>
                  <a:lnTo>
                    <a:pt x="624233" y="1896128"/>
                  </a:lnTo>
                  <a:lnTo>
                    <a:pt x="623948" y="1897365"/>
                  </a:lnTo>
                  <a:lnTo>
                    <a:pt x="624709" y="1898317"/>
                  </a:lnTo>
                  <a:lnTo>
                    <a:pt x="624994" y="1901362"/>
                  </a:lnTo>
                  <a:lnTo>
                    <a:pt x="624709" y="1902314"/>
                  </a:lnTo>
                  <a:lnTo>
                    <a:pt x="623377" y="1902314"/>
                  </a:lnTo>
                  <a:lnTo>
                    <a:pt x="623377" y="1903741"/>
                  </a:lnTo>
                  <a:lnTo>
                    <a:pt x="622522" y="1903456"/>
                  </a:lnTo>
                  <a:lnTo>
                    <a:pt x="622522" y="1902599"/>
                  </a:lnTo>
                  <a:lnTo>
                    <a:pt x="621666" y="1901933"/>
                  </a:lnTo>
                  <a:lnTo>
                    <a:pt x="620810" y="1901933"/>
                  </a:lnTo>
                  <a:lnTo>
                    <a:pt x="620524" y="1900981"/>
                  </a:lnTo>
                  <a:lnTo>
                    <a:pt x="619669" y="1901648"/>
                  </a:lnTo>
                  <a:lnTo>
                    <a:pt x="619669" y="1903456"/>
                  </a:lnTo>
                  <a:lnTo>
                    <a:pt x="620715" y="1904693"/>
                  </a:lnTo>
                  <a:lnTo>
                    <a:pt x="620429" y="1905644"/>
                  </a:lnTo>
                  <a:lnTo>
                    <a:pt x="619669" y="1905930"/>
                  </a:lnTo>
                  <a:lnTo>
                    <a:pt x="620429" y="1906310"/>
                  </a:lnTo>
                  <a:lnTo>
                    <a:pt x="620715" y="1908118"/>
                  </a:lnTo>
                  <a:lnTo>
                    <a:pt x="619954" y="1907262"/>
                  </a:lnTo>
                  <a:lnTo>
                    <a:pt x="619478" y="1907262"/>
                  </a:lnTo>
                  <a:lnTo>
                    <a:pt x="619193" y="1906406"/>
                  </a:lnTo>
                  <a:lnTo>
                    <a:pt x="618337" y="1906406"/>
                  </a:lnTo>
                  <a:lnTo>
                    <a:pt x="617481" y="1907643"/>
                  </a:lnTo>
                  <a:lnTo>
                    <a:pt x="618813" y="1908309"/>
                  </a:lnTo>
                  <a:lnTo>
                    <a:pt x="619669" y="1909546"/>
                  </a:lnTo>
                  <a:lnTo>
                    <a:pt x="616816" y="1911354"/>
                  </a:lnTo>
                  <a:lnTo>
                    <a:pt x="617101" y="1912591"/>
                  </a:lnTo>
                  <a:lnTo>
                    <a:pt x="615769" y="1913542"/>
                  </a:lnTo>
                  <a:lnTo>
                    <a:pt x="614438" y="1913257"/>
                  </a:lnTo>
                  <a:lnTo>
                    <a:pt x="613582" y="1912305"/>
                  </a:lnTo>
                  <a:lnTo>
                    <a:pt x="605309" y="1913162"/>
                  </a:lnTo>
                  <a:lnTo>
                    <a:pt x="603787" y="1911734"/>
                  </a:lnTo>
                  <a:lnTo>
                    <a:pt x="601600" y="1911068"/>
                  </a:lnTo>
                  <a:lnTo>
                    <a:pt x="597605" y="1908023"/>
                  </a:lnTo>
                  <a:lnTo>
                    <a:pt x="595799" y="1907357"/>
                  </a:lnTo>
                  <a:lnTo>
                    <a:pt x="594467" y="1907643"/>
                  </a:lnTo>
                  <a:lnTo>
                    <a:pt x="593136" y="1906215"/>
                  </a:lnTo>
                  <a:lnTo>
                    <a:pt x="593611" y="1905359"/>
                  </a:lnTo>
                  <a:lnTo>
                    <a:pt x="592565" y="1904788"/>
                  </a:lnTo>
                  <a:lnTo>
                    <a:pt x="592565" y="1904407"/>
                  </a:lnTo>
                  <a:lnTo>
                    <a:pt x="591709" y="1904407"/>
                  </a:lnTo>
                  <a:lnTo>
                    <a:pt x="590948" y="1903170"/>
                  </a:lnTo>
                  <a:lnTo>
                    <a:pt x="589617" y="1902885"/>
                  </a:lnTo>
                  <a:lnTo>
                    <a:pt x="587144" y="1900791"/>
                  </a:lnTo>
                  <a:lnTo>
                    <a:pt x="588476" y="1897746"/>
                  </a:lnTo>
                  <a:lnTo>
                    <a:pt x="588191" y="1895082"/>
                  </a:lnTo>
                  <a:lnTo>
                    <a:pt x="588666" y="1891180"/>
                  </a:lnTo>
                  <a:lnTo>
                    <a:pt x="587620" y="1889943"/>
                  </a:lnTo>
                  <a:lnTo>
                    <a:pt x="587905" y="1888706"/>
                  </a:lnTo>
                  <a:lnTo>
                    <a:pt x="588666" y="1888040"/>
                  </a:lnTo>
                  <a:lnTo>
                    <a:pt x="588191" y="1887088"/>
                  </a:lnTo>
                  <a:lnTo>
                    <a:pt x="589997" y="1885851"/>
                  </a:lnTo>
                  <a:lnTo>
                    <a:pt x="590283" y="1884995"/>
                  </a:lnTo>
                  <a:lnTo>
                    <a:pt x="591044" y="1884614"/>
                  </a:lnTo>
                  <a:lnTo>
                    <a:pt x="594182" y="1883758"/>
                  </a:lnTo>
                  <a:lnTo>
                    <a:pt x="594943" y="1881664"/>
                  </a:lnTo>
                  <a:lnTo>
                    <a:pt x="596750" y="1881379"/>
                  </a:lnTo>
                  <a:lnTo>
                    <a:pt x="597415" y="1880522"/>
                  </a:lnTo>
                  <a:lnTo>
                    <a:pt x="601600" y="1880522"/>
                  </a:lnTo>
                  <a:lnTo>
                    <a:pt x="605023" y="1882330"/>
                  </a:lnTo>
                  <a:lnTo>
                    <a:pt x="607210" y="1882330"/>
                  </a:lnTo>
                  <a:lnTo>
                    <a:pt x="608066" y="1881474"/>
                  </a:lnTo>
                  <a:lnTo>
                    <a:pt x="609113" y="1880047"/>
                  </a:lnTo>
                  <a:lnTo>
                    <a:pt x="609398" y="1877382"/>
                  </a:lnTo>
                  <a:lnTo>
                    <a:pt x="608922" y="1875765"/>
                  </a:lnTo>
                  <a:lnTo>
                    <a:pt x="607876" y="1874813"/>
                  </a:lnTo>
                  <a:lnTo>
                    <a:pt x="607401" y="1873005"/>
                  </a:lnTo>
                  <a:lnTo>
                    <a:pt x="607876" y="1872719"/>
                  </a:lnTo>
                  <a:lnTo>
                    <a:pt x="608732" y="1870245"/>
                  </a:lnTo>
                  <a:lnTo>
                    <a:pt x="609017" y="1868152"/>
                  </a:lnTo>
                  <a:lnTo>
                    <a:pt x="608542" y="1867486"/>
                  </a:lnTo>
                  <a:lnTo>
                    <a:pt x="607020" y="1866820"/>
                  </a:lnTo>
                  <a:lnTo>
                    <a:pt x="606735" y="1865202"/>
                  </a:lnTo>
                  <a:lnTo>
                    <a:pt x="608066" y="1863774"/>
                  </a:lnTo>
                  <a:lnTo>
                    <a:pt x="609588" y="1863774"/>
                  </a:lnTo>
                  <a:lnTo>
                    <a:pt x="610444" y="1862823"/>
                  </a:lnTo>
                  <a:lnTo>
                    <a:pt x="610729" y="1861395"/>
                  </a:lnTo>
                  <a:lnTo>
                    <a:pt x="611585" y="1860729"/>
                  </a:lnTo>
                  <a:lnTo>
                    <a:pt x="615389" y="1860349"/>
                  </a:lnTo>
                  <a:lnTo>
                    <a:pt x="616150" y="1859397"/>
                  </a:lnTo>
                  <a:lnTo>
                    <a:pt x="616150" y="1859587"/>
                  </a:lnTo>
                  <a:lnTo>
                    <a:pt x="616150" y="1859587"/>
                  </a:lnTo>
                  <a:close/>
                  <a:moveTo>
                    <a:pt x="41273" y="1855591"/>
                  </a:moveTo>
                  <a:lnTo>
                    <a:pt x="41749" y="1855972"/>
                  </a:lnTo>
                  <a:lnTo>
                    <a:pt x="43936" y="1855686"/>
                  </a:lnTo>
                  <a:lnTo>
                    <a:pt x="44982" y="1856067"/>
                  </a:lnTo>
                  <a:lnTo>
                    <a:pt x="47074" y="1857304"/>
                  </a:lnTo>
                  <a:lnTo>
                    <a:pt x="47930" y="1858541"/>
                  </a:lnTo>
                  <a:lnTo>
                    <a:pt x="50022" y="1858921"/>
                  </a:lnTo>
                  <a:lnTo>
                    <a:pt x="51829" y="1858921"/>
                  </a:lnTo>
                  <a:lnTo>
                    <a:pt x="53351" y="1857970"/>
                  </a:lnTo>
                  <a:lnTo>
                    <a:pt x="55538" y="1857970"/>
                  </a:lnTo>
                  <a:lnTo>
                    <a:pt x="55823" y="1859587"/>
                  </a:lnTo>
                  <a:lnTo>
                    <a:pt x="56870" y="1859968"/>
                  </a:lnTo>
                  <a:lnTo>
                    <a:pt x="57725" y="1859968"/>
                  </a:lnTo>
                  <a:lnTo>
                    <a:pt x="58486" y="1859017"/>
                  </a:lnTo>
                  <a:lnTo>
                    <a:pt x="59532" y="1859017"/>
                  </a:lnTo>
                  <a:lnTo>
                    <a:pt x="60008" y="1859683"/>
                  </a:lnTo>
                  <a:lnTo>
                    <a:pt x="59722" y="1860539"/>
                  </a:lnTo>
                  <a:lnTo>
                    <a:pt x="58676" y="1861491"/>
                  </a:lnTo>
                  <a:lnTo>
                    <a:pt x="56584" y="1861205"/>
                  </a:lnTo>
                  <a:lnTo>
                    <a:pt x="55538" y="1862823"/>
                  </a:lnTo>
                  <a:lnTo>
                    <a:pt x="53731" y="1863204"/>
                  </a:lnTo>
                  <a:lnTo>
                    <a:pt x="53731" y="1863584"/>
                  </a:lnTo>
                  <a:lnTo>
                    <a:pt x="55823" y="1864250"/>
                  </a:lnTo>
                  <a:lnTo>
                    <a:pt x="60293" y="1864536"/>
                  </a:lnTo>
                  <a:lnTo>
                    <a:pt x="62480" y="1865202"/>
                  </a:lnTo>
                  <a:lnTo>
                    <a:pt x="63241" y="1865868"/>
                  </a:lnTo>
                  <a:lnTo>
                    <a:pt x="64287" y="1865868"/>
                  </a:lnTo>
                  <a:lnTo>
                    <a:pt x="65333" y="1865202"/>
                  </a:lnTo>
                  <a:lnTo>
                    <a:pt x="65809" y="1865868"/>
                  </a:lnTo>
                  <a:lnTo>
                    <a:pt x="67996" y="1866724"/>
                  </a:lnTo>
                  <a:lnTo>
                    <a:pt x="69328" y="1865773"/>
                  </a:lnTo>
                  <a:lnTo>
                    <a:pt x="70088" y="1865773"/>
                  </a:lnTo>
                  <a:lnTo>
                    <a:pt x="70849" y="1867200"/>
                  </a:lnTo>
                  <a:lnTo>
                    <a:pt x="71515" y="1866344"/>
                  </a:lnTo>
                  <a:lnTo>
                    <a:pt x="71990" y="1866344"/>
                  </a:lnTo>
                  <a:lnTo>
                    <a:pt x="72751" y="1866724"/>
                  </a:lnTo>
                  <a:lnTo>
                    <a:pt x="73512" y="1868152"/>
                  </a:lnTo>
                  <a:lnTo>
                    <a:pt x="75699" y="1868152"/>
                  </a:lnTo>
                  <a:lnTo>
                    <a:pt x="76460" y="1869103"/>
                  </a:lnTo>
                  <a:lnTo>
                    <a:pt x="76460" y="1870055"/>
                  </a:lnTo>
                  <a:lnTo>
                    <a:pt x="77791" y="1870340"/>
                  </a:lnTo>
                  <a:lnTo>
                    <a:pt x="79598" y="1871768"/>
                  </a:lnTo>
                  <a:lnTo>
                    <a:pt x="79598" y="1872624"/>
                  </a:lnTo>
                  <a:lnTo>
                    <a:pt x="79313" y="1873005"/>
                  </a:lnTo>
                  <a:lnTo>
                    <a:pt x="78267" y="1873005"/>
                  </a:lnTo>
                  <a:lnTo>
                    <a:pt x="76745" y="1871768"/>
                  </a:lnTo>
                  <a:lnTo>
                    <a:pt x="76745" y="1871102"/>
                  </a:lnTo>
                  <a:lnTo>
                    <a:pt x="76080" y="1870436"/>
                  </a:lnTo>
                  <a:lnTo>
                    <a:pt x="72276" y="1871292"/>
                  </a:lnTo>
                  <a:lnTo>
                    <a:pt x="70088" y="1869865"/>
                  </a:lnTo>
                  <a:lnTo>
                    <a:pt x="69613" y="1870531"/>
                  </a:lnTo>
                  <a:lnTo>
                    <a:pt x="68567" y="1870816"/>
                  </a:lnTo>
                  <a:lnTo>
                    <a:pt x="64953" y="1870436"/>
                  </a:lnTo>
                  <a:lnTo>
                    <a:pt x="63146" y="1869199"/>
                  </a:lnTo>
                  <a:lnTo>
                    <a:pt x="62385" y="1868247"/>
                  </a:lnTo>
                  <a:lnTo>
                    <a:pt x="61529" y="1868247"/>
                  </a:lnTo>
                  <a:lnTo>
                    <a:pt x="61054" y="1869199"/>
                  </a:lnTo>
                  <a:lnTo>
                    <a:pt x="57630" y="1871958"/>
                  </a:lnTo>
                  <a:lnTo>
                    <a:pt x="56299" y="1872814"/>
                  </a:lnTo>
                  <a:lnTo>
                    <a:pt x="54207" y="1873195"/>
                  </a:lnTo>
                  <a:lnTo>
                    <a:pt x="54492" y="1876240"/>
                  </a:lnTo>
                  <a:lnTo>
                    <a:pt x="54777" y="1876621"/>
                  </a:lnTo>
                  <a:lnTo>
                    <a:pt x="56299" y="1876240"/>
                  </a:lnTo>
                  <a:lnTo>
                    <a:pt x="58391" y="1876526"/>
                  </a:lnTo>
                  <a:lnTo>
                    <a:pt x="58676" y="1876906"/>
                  </a:lnTo>
                  <a:lnTo>
                    <a:pt x="60008" y="1876906"/>
                  </a:lnTo>
                  <a:lnTo>
                    <a:pt x="62195" y="1876050"/>
                  </a:lnTo>
                  <a:lnTo>
                    <a:pt x="63717" y="1876431"/>
                  </a:lnTo>
                  <a:lnTo>
                    <a:pt x="65048" y="1876050"/>
                  </a:lnTo>
                  <a:lnTo>
                    <a:pt x="67711" y="1876335"/>
                  </a:lnTo>
                  <a:lnTo>
                    <a:pt x="68472" y="1877572"/>
                  </a:lnTo>
                  <a:lnTo>
                    <a:pt x="67711" y="1880047"/>
                  </a:lnTo>
                  <a:lnTo>
                    <a:pt x="66379" y="1880998"/>
                  </a:lnTo>
                  <a:lnTo>
                    <a:pt x="66379" y="1882806"/>
                  </a:lnTo>
                  <a:lnTo>
                    <a:pt x="65524" y="1882806"/>
                  </a:lnTo>
                  <a:lnTo>
                    <a:pt x="64763" y="1882140"/>
                  </a:lnTo>
                  <a:lnTo>
                    <a:pt x="65048" y="1881474"/>
                  </a:lnTo>
                  <a:lnTo>
                    <a:pt x="64287" y="1881188"/>
                  </a:lnTo>
                  <a:lnTo>
                    <a:pt x="64002" y="1881855"/>
                  </a:lnTo>
                  <a:lnTo>
                    <a:pt x="63146" y="1882140"/>
                  </a:lnTo>
                  <a:lnTo>
                    <a:pt x="62671" y="1883377"/>
                  </a:lnTo>
                  <a:lnTo>
                    <a:pt x="61815" y="1883663"/>
                  </a:lnTo>
                  <a:lnTo>
                    <a:pt x="61339" y="1884329"/>
                  </a:lnTo>
                  <a:lnTo>
                    <a:pt x="60483" y="1884329"/>
                  </a:lnTo>
                  <a:lnTo>
                    <a:pt x="59437" y="1883472"/>
                  </a:lnTo>
                  <a:lnTo>
                    <a:pt x="57345" y="1883472"/>
                  </a:lnTo>
                  <a:lnTo>
                    <a:pt x="56584" y="1882616"/>
                  </a:lnTo>
                  <a:lnTo>
                    <a:pt x="55823" y="1882616"/>
                  </a:lnTo>
                  <a:lnTo>
                    <a:pt x="54968" y="1884424"/>
                  </a:lnTo>
                  <a:lnTo>
                    <a:pt x="55253" y="1886041"/>
                  </a:lnTo>
                  <a:lnTo>
                    <a:pt x="54207" y="1886041"/>
                  </a:lnTo>
                  <a:lnTo>
                    <a:pt x="52019" y="1884805"/>
                  </a:lnTo>
                  <a:lnTo>
                    <a:pt x="51164" y="1885090"/>
                  </a:lnTo>
                  <a:lnTo>
                    <a:pt x="50117" y="1886327"/>
                  </a:lnTo>
                  <a:lnTo>
                    <a:pt x="47930" y="1886041"/>
                  </a:lnTo>
                  <a:lnTo>
                    <a:pt x="45458" y="1883758"/>
                  </a:lnTo>
                  <a:lnTo>
                    <a:pt x="45458" y="1883092"/>
                  </a:lnTo>
                  <a:lnTo>
                    <a:pt x="46504" y="1883092"/>
                  </a:lnTo>
                  <a:lnTo>
                    <a:pt x="46979" y="1881284"/>
                  </a:lnTo>
                  <a:lnTo>
                    <a:pt x="45458" y="1880427"/>
                  </a:lnTo>
                  <a:lnTo>
                    <a:pt x="44126" y="1877382"/>
                  </a:lnTo>
                  <a:lnTo>
                    <a:pt x="43365" y="1877382"/>
                  </a:lnTo>
                  <a:lnTo>
                    <a:pt x="42509" y="1876145"/>
                  </a:lnTo>
                  <a:lnTo>
                    <a:pt x="43556" y="1875289"/>
                  </a:lnTo>
                  <a:lnTo>
                    <a:pt x="44221" y="1875289"/>
                  </a:lnTo>
                  <a:lnTo>
                    <a:pt x="44697" y="1876145"/>
                  </a:lnTo>
                  <a:lnTo>
                    <a:pt x="45553" y="1876145"/>
                  </a:lnTo>
                  <a:lnTo>
                    <a:pt x="45553" y="1875479"/>
                  </a:lnTo>
                  <a:lnTo>
                    <a:pt x="47360" y="1876335"/>
                  </a:lnTo>
                  <a:lnTo>
                    <a:pt x="48691" y="1875669"/>
                  </a:lnTo>
                  <a:lnTo>
                    <a:pt x="49737" y="1876050"/>
                  </a:lnTo>
                  <a:lnTo>
                    <a:pt x="50593" y="1874813"/>
                  </a:lnTo>
                  <a:lnTo>
                    <a:pt x="51354" y="1874813"/>
                  </a:lnTo>
                  <a:lnTo>
                    <a:pt x="51639" y="1872339"/>
                  </a:lnTo>
                  <a:lnTo>
                    <a:pt x="47835" y="1870721"/>
                  </a:lnTo>
                  <a:lnTo>
                    <a:pt x="47074" y="1870721"/>
                  </a:lnTo>
                  <a:lnTo>
                    <a:pt x="46409" y="1871578"/>
                  </a:lnTo>
                  <a:lnTo>
                    <a:pt x="45553" y="1871578"/>
                  </a:lnTo>
                  <a:lnTo>
                    <a:pt x="44507" y="1870721"/>
                  </a:lnTo>
                  <a:lnTo>
                    <a:pt x="42414" y="1870721"/>
                  </a:lnTo>
                  <a:lnTo>
                    <a:pt x="40608" y="1869484"/>
                  </a:lnTo>
                  <a:lnTo>
                    <a:pt x="40132" y="1868247"/>
                  </a:lnTo>
                  <a:lnTo>
                    <a:pt x="39371" y="1868247"/>
                  </a:lnTo>
                  <a:lnTo>
                    <a:pt x="38896" y="1869103"/>
                  </a:lnTo>
                  <a:lnTo>
                    <a:pt x="36233" y="1869103"/>
                  </a:lnTo>
                  <a:lnTo>
                    <a:pt x="35472" y="1868818"/>
                  </a:lnTo>
                  <a:lnTo>
                    <a:pt x="34616" y="1867581"/>
                  </a:lnTo>
                  <a:lnTo>
                    <a:pt x="34616" y="1866629"/>
                  </a:lnTo>
                  <a:lnTo>
                    <a:pt x="36708" y="1865392"/>
                  </a:lnTo>
                  <a:lnTo>
                    <a:pt x="39181" y="1866058"/>
                  </a:lnTo>
                  <a:lnTo>
                    <a:pt x="39657" y="1863584"/>
                  </a:lnTo>
                  <a:lnTo>
                    <a:pt x="41749" y="1861966"/>
                  </a:lnTo>
                  <a:lnTo>
                    <a:pt x="42034" y="1860539"/>
                  </a:lnTo>
                  <a:lnTo>
                    <a:pt x="41273" y="1859587"/>
                  </a:lnTo>
                  <a:lnTo>
                    <a:pt x="40417" y="1859207"/>
                  </a:lnTo>
                  <a:lnTo>
                    <a:pt x="39942" y="1857780"/>
                  </a:lnTo>
                  <a:lnTo>
                    <a:pt x="40227" y="1855686"/>
                  </a:lnTo>
                  <a:lnTo>
                    <a:pt x="41273" y="1855591"/>
                  </a:lnTo>
                  <a:lnTo>
                    <a:pt x="41273" y="1855591"/>
                  </a:lnTo>
                  <a:close/>
                  <a:moveTo>
                    <a:pt x="129050" y="1817147"/>
                  </a:moveTo>
                  <a:lnTo>
                    <a:pt x="129335" y="1817813"/>
                  </a:lnTo>
                  <a:lnTo>
                    <a:pt x="128860" y="1819050"/>
                  </a:lnTo>
                  <a:lnTo>
                    <a:pt x="130952" y="1819431"/>
                  </a:lnTo>
                  <a:lnTo>
                    <a:pt x="131428" y="1820382"/>
                  </a:lnTo>
                  <a:lnTo>
                    <a:pt x="132283" y="1820668"/>
                  </a:lnTo>
                  <a:lnTo>
                    <a:pt x="132569" y="1822095"/>
                  </a:lnTo>
                  <a:lnTo>
                    <a:pt x="131237" y="1824188"/>
                  </a:lnTo>
                  <a:lnTo>
                    <a:pt x="130381" y="1824188"/>
                  </a:lnTo>
                  <a:lnTo>
                    <a:pt x="129621" y="1823522"/>
                  </a:lnTo>
                  <a:lnTo>
                    <a:pt x="126197" y="1823903"/>
                  </a:lnTo>
                  <a:lnTo>
                    <a:pt x="125436" y="1822666"/>
                  </a:lnTo>
                  <a:lnTo>
                    <a:pt x="125436" y="1821239"/>
                  </a:lnTo>
                  <a:lnTo>
                    <a:pt x="126958" y="1820002"/>
                  </a:lnTo>
                  <a:lnTo>
                    <a:pt x="127433" y="1819050"/>
                  </a:lnTo>
                  <a:lnTo>
                    <a:pt x="128194" y="1819050"/>
                  </a:lnTo>
                  <a:lnTo>
                    <a:pt x="127909" y="1817813"/>
                  </a:lnTo>
                  <a:lnTo>
                    <a:pt x="129050" y="1817147"/>
                  </a:lnTo>
                  <a:lnTo>
                    <a:pt x="129050" y="1817147"/>
                  </a:lnTo>
                  <a:close/>
                  <a:moveTo>
                    <a:pt x="120967" y="1816576"/>
                  </a:moveTo>
                  <a:lnTo>
                    <a:pt x="121823" y="1817242"/>
                  </a:lnTo>
                  <a:lnTo>
                    <a:pt x="121537" y="1817908"/>
                  </a:lnTo>
                  <a:lnTo>
                    <a:pt x="122583" y="1817908"/>
                  </a:lnTo>
                  <a:lnTo>
                    <a:pt x="122583" y="1818574"/>
                  </a:lnTo>
                  <a:lnTo>
                    <a:pt x="123249" y="1818574"/>
                  </a:lnTo>
                  <a:lnTo>
                    <a:pt x="123249" y="1820002"/>
                  </a:lnTo>
                  <a:lnTo>
                    <a:pt x="124105" y="1820858"/>
                  </a:lnTo>
                  <a:lnTo>
                    <a:pt x="124771" y="1824569"/>
                  </a:lnTo>
                  <a:lnTo>
                    <a:pt x="123915" y="1825521"/>
                  </a:lnTo>
                  <a:lnTo>
                    <a:pt x="120776" y="1825521"/>
                  </a:lnTo>
                  <a:lnTo>
                    <a:pt x="119730" y="1824855"/>
                  </a:lnTo>
                  <a:lnTo>
                    <a:pt x="118969" y="1823903"/>
                  </a:lnTo>
                  <a:lnTo>
                    <a:pt x="117448" y="1823522"/>
                  </a:lnTo>
                  <a:lnTo>
                    <a:pt x="117448" y="1821905"/>
                  </a:lnTo>
                  <a:lnTo>
                    <a:pt x="116592" y="1820668"/>
                  </a:lnTo>
                  <a:lnTo>
                    <a:pt x="116877" y="1819431"/>
                  </a:lnTo>
                  <a:lnTo>
                    <a:pt x="116402" y="1819145"/>
                  </a:lnTo>
                  <a:lnTo>
                    <a:pt x="116402" y="1818479"/>
                  </a:lnTo>
                  <a:lnTo>
                    <a:pt x="119825" y="1818479"/>
                  </a:lnTo>
                  <a:lnTo>
                    <a:pt x="120111" y="1817813"/>
                  </a:lnTo>
                  <a:lnTo>
                    <a:pt x="119635" y="1816861"/>
                  </a:lnTo>
                  <a:lnTo>
                    <a:pt x="120967" y="1816576"/>
                  </a:lnTo>
                  <a:lnTo>
                    <a:pt x="120967" y="1816576"/>
                  </a:lnTo>
                  <a:close/>
                  <a:moveTo>
                    <a:pt x="138845" y="1798972"/>
                  </a:moveTo>
                  <a:lnTo>
                    <a:pt x="139606" y="1799257"/>
                  </a:lnTo>
                  <a:lnTo>
                    <a:pt x="139321" y="1799638"/>
                  </a:lnTo>
                  <a:lnTo>
                    <a:pt x="140082" y="1800589"/>
                  </a:lnTo>
                  <a:lnTo>
                    <a:pt x="139036" y="1800875"/>
                  </a:lnTo>
                  <a:lnTo>
                    <a:pt x="138560" y="1801826"/>
                  </a:lnTo>
                  <a:lnTo>
                    <a:pt x="139036" y="1802112"/>
                  </a:lnTo>
                  <a:lnTo>
                    <a:pt x="139796" y="1804396"/>
                  </a:lnTo>
                  <a:lnTo>
                    <a:pt x="140652" y="1805252"/>
                  </a:lnTo>
                  <a:lnTo>
                    <a:pt x="140652" y="1806489"/>
                  </a:lnTo>
                  <a:lnTo>
                    <a:pt x="140177" y="1806870"/>
                  </a:lnTo>
                  <a:lnTo>
                    <a:pt x="141223" y="1807726"/>
                  </a:lnTo>
                  <a:lnTo>
                    <a:pt x="141223" y="1808392"/>
                  </a:lnTo>
                  <a:lnTo>
                    <a:pt x="137609" y="1808773"/>
                  </a:lnTo>
                  <a:lnTo>
                    <a:pt x="137324" y="1811057"/>
                  </a:lnTo>
                  <a:lnTo>
                    <a:pt x="136563" y="1811437"/>
                  </a:lnTo>
                  <a:lnTo>
                    <a:pt x="136278" y="1812960"/>
                  </a:lnTo>
                  <a:lnTo>
                    <a:pt x="137134" y="1813245"/>
                  </a:lnTo>
                  <a:lnTo>
                    <a:pt x="136848" y="1814197"/>
                  </a:lnTo>
                  <a:lnTo>
                    <a:pt x="134756" y="1814482"/>
                  </a:lnTo>
                  <a:lnTo>
                    <a:pt x="133710" y="1813816"/>
                  </a:lnTo>
                  <a:lnTo>
                    <a:pt x="133425" y="1812865"/>
                  </a:lnTo>
                  <a:lnTo>
                    <a:pt x="132664" y="1813150"/>
                  </a:lnTo>
                  <a:lnTo>
                    <a:pt x="131903" y="1812484"/>
                  </a:lnTo>
                  <a:lnTo>
                    <a:pt x="131618" y="1811628"/>
                  </a:lnTo>
                  <a:lnTo>
                    <a:pt x="129526" y="1810961"/>
                  </a:lnTo>
                  <a:lnTo>
                    <a:pt x="128004" y="1811247"/>
                  </a:lnTo>
                  <a:lnTo>
                    <a:pt x="127719" y="1812103"/>
                  </a:lnTo>
                  <a:lnTo>
                    <a:pt x="126387" y="1812103"/>
                  </a:lnTo>
                  <a:lnTo>
                    <a:pt x="124866" y="1810866"/>
                  </a:lnTo>
                  <a:lnTo>
                    <a:pt x="123820" y="1810581"/>
                  </a:lnTo>
                  <a:lnTo>
                    <a:pt x="122773" y="1809344"/>
                  </a:lnTo>
                  <a:lnTo>
                    <a:pt x="122488" y="1808107"/>
                  </a:lnTo>
                  <a:lnTo>
                    <a:pt x="123534" y="1807726"/>
                  </a:lnTo>
                  <a:lnTo>
                    <a:pt x="123249" y="1806870"/>
                  </a:lnTo>
                  <a:lnTo>
                    <a:pt x="125056" y="1806013"/>
                  </a:lnTo>
                  <a:lnTo>
                    <a:pt x="125056" y="1805347"/>
                  </a:lnTo>
                  <a:lnTo>
                    <a:pt x="125817" y="1804681"/>
                  </a:lnTo>
                  <a:lnTo>
                    <a:pt x="126292" y="1805062"/>
                  </a:lnTo>
                  <a:lnTo>
                    <a:pt x="128099" y="1804396"/>
                  </a:lnTo>
                  <a:lnTo>
                    <a:pt x="130952" y="1804681"/>
                  </a:lnTo>
                  <a:lnTo>
                    <a:pt x="131428" y="1805062"/>
                  </a:lnTo>
                  <a:lnTo>
                    <a:pt x="131428" y="1806679"/>
                  </a:lnTo>
                  <a:lnTo>
                    <a:pt x="132283" y="1806679"/>
                  </a:lnTo>
                  <a:lnTo>
                    <a:pt x="133044" y="1805823"/>
                  </a:lnTo>
                  <a:lnTo>
                    <a:pt x="133900" y="1806204"/>
                  </a:lnTo>
                  <a:lnTo>
                    <a:pt x="133900" y="1809629"/>
                  </a:lnTo>
                  <a:lnTo>
                    <a:pt x="133139" y="1810010"/>
                  </a:lnTo>
                  <a:lnTo>
                    <a:pt x="134471" y="1810961"/>
                  </a:lnTo>
                  <a:lnTo>
                    <a:pt x="134471" y="1807916"/>
                  </a:lnTo>
                  <a:lnTo>
                    <a:pt x="136563" y="1807250"/>
                  </a:lnTo>
                  <a:lnTo>
                    <a:pt x="135041" y="1806394"/>
                  </a:lnTo>
                  <a:lnTo>
                    <a:pt x="135517" y="1805157"/>
                  </a:lnTo>
                  <a:lnTo>
                    <a:pt x="132854" y="1804871"/>
                  </a:lnTo>
                  <a:lnTo>
                    <a:pt x="131047" y="1803634"/>
                  </a:lnTo>
                  <a:lnTo>
                    <a:pt x="128955" y="1803634"/>
                  </a:lnTo>
                  <a:lnTo>
                    <a:pt x="128955" y="1803254"/>
                  </a:lnTo>
                  <a:lnTo>
                    <a:pt x="129430" y="1802588"/>
                  </a:lnTo>
                  <a:lnTo>
                    <a:pt x="130477" y="1802968"/>
                  </a:lnTo>
                  <a:lnTo>
                    <a:pt x="130477" y="1802112"/>
                  </a:lnTo>
                  <a:lnTo>
                    <a:pt x="131237" y="1802112"/>
                  </a:lnTo>
                  <a:lnTo>
                    <a:pt x="131903" y="1801255"/>
                  </a:lnTo>
                  <a:lnTo>
                    <a:pt x="132949" y="1801541"/>
                  </a:lnTo>
                  <a:lnTo>
                    <a:pt x="132949" y="1800589"/>
                  </a:lnTo>
                  <a:lnTo>
                    <a:pt x="134281" y="1800209"/>
                  </a:lnTo>
                  <a:lnTo>
                    <a:pt x="135327" y="1799257"/>
                  </a:lnTo>
                  <a:lnTo>
                    <a:pt x="136658" y="1799257"/>
                  </a:lnTo>
                  <a:lnTo>
                    <a:pt x="137134" y="1798401"/>
                  </a:lnTo>
                  <a:lnTo>
                    <a:pt x="138845" y="1798972"/>
                  </a:lnTo>
                  <a:lnTo>
                    <a:pt x="138845" y="1798972"/>
                  </a:lnTo>
                  <a:close/>
                  <a:moveTo>
                    <a:pt x="89489" y="1775277"/>
                  </a:moveTo>
                  <a:lnTo>
                    <a:pt x="91296" y="1775563"/>
                  </a:lnTo>
                  <a:lnTo>
                    <a:pt x="92151" y="1776229"/>
                  </a:lnTo>
                  <a:lnTo>
                    <a:pt x="92151" y="1777466"/>
                  </a:lnTo>
                  <a:lnTo>
                    <a:pt x="91296" y="1777466"/>
                  </a:lnTo>
                  <a:lnTo>
                    <a:pt x="92056" y="1780321"/>
                  </a:lnTo>
                  <a:lnTo>
                    <a:pt x="91010" y="1781272"/>
                  </a:lnTo>
                  <a:lnTo>
                    <a:pt x="91296" y="1782699"/>
                  </a:lnTo>
                  <a:lnTo>
                    <a:pt x="94149" y="1783936"/>
                  </a:lnTo>
                  <a:lnTo>
                    <a:pt x="99759" y="1783556"/>
                  </a:lnTo>
                  <a:lnTo>
                    <a:pt x="100805" y="1786411"/>
                  </a:lnTo>
                  <a:lnTo>
                    <a:pt x="100425" y="1787648"/>
                  </a:lnTo>
                  <a:lnTo>
                    <a:pt x="100710" y="1788314"/>
                  </a:lnTo>
                  <a:lnTo>
                    <a:pt x="101186" y="1788314"/>
                  </a:lnTo>
                  <a:lnTo>
                    <a:pt x="100901" y="1788980"/>
                  </a:lnTo>
                  <a:lnTo>
                    <a:pt x="100045" y="1789265"/>
                  </a:lnTo>
                  <a:lnTo>
                    <a:pt x="101091" y="1790883"/>
                  </a:lnTo>
                  <a:lnTo>
                    <a:pt x="100235" y="1790502"/>
                  </a:lnTo>
                  <a:lnTo>
                    <a:pt x="99379" y="1790788"/>
                  </a:lnTo>
                  <a:lnTo>
                    <a:pt x="99094" y="1791454"/>
                  </a:lnTo>
                  <a:lnTo>
                    <a:pt x="99855" y="1791454"/>
                  </a:lnTo>
                  <a:lnTo>
                    <a:pt x="99855" y="1791835"/>
                  </a:lnTo>
                  <a:lnTo>
                    <a:pt x="98523" y="1792501"/>
                  </a:lnTo>
                  <a:lnTo>
                    <a:pt x="98523" y="1794975"/>
                  </a:lnTo>
                  <a:lnTo>
                    <a:pt x="99569" y="1795927"/>
                  </a:lnTo>
                  <a:lnTo>
                    <a:pt x="98713" y="1796593"/>
                  </a:lnTo>
                  <a:lnTo>
                    <a:pt x="95575" y="1796878"/>
                  </a:lnTo>
                  <a:lnTo>
                    <a:pt x="94719" y="1797734"/>
                  </a:lnTo>
                  <a:lnTo>
                    <a:pt x="93863" y="1797734"/>
                  </a:lnTo>
                  <a:lnTo>
                    <a:pt x="92056" y="1800018"/>
                  </a:lnTo>
                  <a:lnTo>
                    <a:pt x="89869" y="1800399"/>
                  </a:lnTo>
                  <a:lnTo>
                    <a:pt x="89108" y="1801255"/>
                  </a:lnTo>
                  <a:lnTo>
                    <a:pt x="89108" y="1802112"/>
                  </a:lnTo>
                  <a:lnTo>
                    <a:pt x="89869" y="1802778"/>
                  </a:lnTo>
                  <a:lnTo>
                    <a:pt x="90154" y="1804205"/>
                  </a:lnTo>
                  <a:lnTo>
                    <a:pt x="91200" y="1805157"/>
                  </a:lnTo>
                  <a:lnTo>
                    <a:pt x="95004" y="1806394"/>
                  </a:lnTo>
                  <a:lnTo>
                    <a:pt x="95004" y="1806775"/>
                  </a:lnTo>
                  <a:lnTo>
                    <a:pt x="95860" y="1807155"/>
                  </a:lnTo>
                  <a:lnTo>
                    <a:pt x="95860" y="1807821"/>
                  </a:lnTo>
                  <a:lnTo>
                    <a:pt x="98143" y="1809249"/>
                  </a:lnTo>
                  <a:lnTo>
                    <a:pt x="98808" y="1809249"/>
                  </a:lnTo>
                  <a:lnTo>
                    <a:pt x="99094" y="1808582"/>
                  </a:lnTo>
                  <a:lnTo>
                    <a:pt x="99855" y="1808963"/>
                  </a:lnTo>
                  <a:lnTo>
                    <a:pt x="100330" y="1808582"/>
                  </a:lnTo>
                  <a:lnTo>
                    <a:pt x="102137" y="1808963"/>
                  </a:lnTo>
                  <a:lnTo>
                    <a:pt x="102612" y="1809915"/>
                  </a:lnTo>
                  <a:lnTo>
                    <a:pt x="103373" y="1810200"/>
                  </a:lnTo>
                  <a:lnTo>
                    <a:pt x="102898" y="1810866"/>
                  </a:lnTo>
                  <a:lnTo>
                    <a:pt x="103754" y="1811723"/>
                  </a:lnTo>
                  <a:lnTo>
                    <a:pt x="104800" y="1811723"/>
                  </a:lnTo>
                  <a:lnTo>
                    <a:pt x="104800" y="1810295"/>
                  </a:lnTo>
                  <a:lnTo>
                    <a:pt x="105560" y="1810010"/>
                  </a:lnTo>
                  <a:lnTo>
                    <a:pt x="105846" y="1810676"/>
                  </a:lnTo>
                  <a:lnTo>
                    <a:pt x="106511" y="1810961"/>
                  </a:lnTo>
                  <a:lnTo>
                    <a:pt x="106036" y="1811913"/>
                  </a:lnTo>
                  <a:lnTo>
                    <a:pt x="107367" y="1811533"/>
                  </a:lnTo>
                  <a:lnTo>
                    <a:pt x="107843" y="1812484"/>
                  </a:lnTo>
                  <a:lnTo>
                    <a:pt x="109174" y="1813436"/>
                  </a:lnTo>
                  <a:lnTo>
                    <a:pt x="109460" y="1815244"/>
                  </a:lnTo>
                  <a:lnTo>
                    <a:pt x="111266" y="1816481"/>
                  </a:lnTo>
                  <a:lnTo>
                    <a:pt x="112122" y="1816195"/>
                  </a:lnTo>
                  <a:lnTo>
                    <a:pt x="112408" y="1815529"/>
                  </a:lnTo>
                  <a:lnTo>
                    <a:pt x="110886" y="1814863"/>
                  </a:lnTo>
                  <a:lnTo>
                    <a:pt x="110601" y="1814007"/>
                  </a:lnTo>
                  <a:lnTo>
                    <a:pt x="111362" y="1814387"/>
                  </a:lnTo>
                  <a:lnTo>
                    <a:pt x="111362" y="1813721"/>
                  </a:lnTo>
                  <a:lnTo>
                    <a:pt x="112408" y="1813436"/>
                  </a:lnTo>
                  <a:lnTo>
                    <a:pt x="112883" y="1814102"/>
                  </a:lnTo>
                  <a:lnTo>
                    <a:pt x="114975" y="1814102"/>
                  </a:lnTo>
                  <a:lnTo>
                    <a:pt x="116021" y="1815339"/>
                  </a:lnTo>
                  <a:lnTo>
                    <a:pt x="116021" y="1816290"/>
                  </a:lnTo>
                  <a:lnTo>
                    <a:pt x="115546" y="1816576"/>
                  </a:lnTo>
                  <a:lnTo>
                    <a:pt x="115070" y="1815339"/>
                  </a:lnTo>
                  <a:lnTo>
                    <a:pt x="114595" y="1814958"/>
                  </a:lnTo>
                  <a:lnTo>
                    <a:pt x="114119" y="1815244"/>
                  </a:lnTo>
                  <a:lnTo>
                    <a:pt x="114880" y="1817718"/>
                  </a:lnTo>
                  <a:lnTo>
                    <a:pt x="113359" y="1818098"/>
                  </a:lnTo>
                  <a:lnTo>
                    <a:pt x="113359" y="1819526"/>
                  </a:lnTo>
                  <a:lnTo>
                    <a:pt x="112883" y="1819906"/>
                  </a:lnTo>
                  <a:lnTo>
                    <a:pt x="111076" y="1819240"/>
                  </a:lnTo>
                  <a:lnTo>
                    <a:pt x="110411" y="1817623"/>
                  </a:lnTo>
                  <a:lnTo>
                    <a:pt x="109555" y="1817242"/>
                  </a:lnTo>
                  <a:lnTo>
                    <a:pt x="108509" y="1817527"/>
                  </a:lnTo>
                  <a:lnTo>
                    <a:pt x="107653" y="1816576"/>
                  </a:lnTo>
                  <a:lnTo>
                    <a:pt x="107177" y="1816861"/>
                  </a:lnTo>
                  <a:lnTo>
                    <a:pt x="107462" y="1817527"/>
                  </a:lnTo>
                  <a:lnTo>
                    <a:pt x="106607" y="1817908"/>
                  </a:lnTo>
                  <a:lnTo>
                    <a:pt x="103944" y="1817242"/>
                  </a:lnTo>
                  <a:lnTo>
                    <a:pt x="103468" y="1817623"/>
                  </a:lnTo>
                  <a:lnTo>
                    <a:pt x="103468" y="1818860"/>
                  </a:lnTo>
                  <a:lnTo>
                    <a:pt x="104324" y="1819526"/>
                  </a:lnTo>
                  <a:lnTo>
                    <a:pt x="104609" y="1818860"/>
                  </a:lnTo>
                  <a:lnTo>
                    <a:pt x="106797" y="1818860"/>
                  </a:lnTo>
                  <a:lnTo>
                    <a:pt x="107272" y="1818003"/>
                  </a:lnTo>
                  <a:lnTo>
                    <a:pt x="108128" y="1817718"/>
                  </a:lnTo>
                  <a:lnTo>
                    <a:pt x="108604" y="1818955"/>
                  </a:lnTo>
                  <a:lnTo>
                    <a:pt x="109364" y="1818955"/>
                  </a:lnTo>
                  <a:lnTo>
                    <a:pt x="109840" y="1819811"/>
                  </a:lnTo>
                  <a:lnTo>
                    <a:pt x="111362" y="1820097"/>
                  </a:lnTo>
                  <a:lnTo>
                    <a:pt x="111362" y="1821334"/>
                  </a:lnTo>
                  <a:lnTo>
                    <a:pt x="110696" y="1822000"/>
                  </a:lnTo>
                  <a:lnTo>
                    <a:pt x="110696" y="1822856"/>
                  </a:lnTo>
                  <a:lnTo>
                    <a:pt x="112788" y="1823522"/>
                  </a:lnTo>
                  <a:lnTo>
                    <a:pt x="114119" y="1823237"/>
                  </a:lnTo>
                  <a:lnTo>
                    <a:pt x="114595" y="1824093"/>
                  </a:lnTo>
                  <a:lnTo>
                    <a:pt x="115926" y="1824474"/>
                  </a:lnTo>
                  <a:lnTo>
                    <a:pt x="116212" y="1825711"/>
                  </a:lnTo>
                  <a:lnTo>
                    <a:pt x="117733" y="1825711"/>
                  </a:lnTo>
                  <a:lnTo>
                    <a:pt x="118779" y="1826377"/>
                  </a:lnTo>
                  <a:lnTo>
                    <a:pt x="118779" y="1828185"/>
                  </a:lnTo>
                  <a:lnTo>
                    <a:pt x="119350" y="1828185"/>
                  </a:lnTo>
                  <a:lnTo>
                    <a:pt x="120206" y="1829137"/>
                  </a:lnTo>
                  <a:lnTo>
                    <a:pt x="119921" y="1830088"/>
                  </a:lnTo>
                  <a:lnTo>
                    <a:pt x="118589" y="1830754"/>
                  </a:lnTo>
                  <a:lnTo>
                    <a:pt x="118589" y="1833229"/>
                  </a:lnTo>
                  <a:lnTo>
                    <a:pt x="118114" y="1833895"/>
                  </a:lnTo>
                  <a:lnTo>
                    <a:pt x="118589" y="1834275"/>
                  </a:lnTo>
                  <a:lnTo>
                    <a:pt x="118874" y="1835893"/>
                  </a:lnTo>
                  <a:lnTo>
                    <a:pt x="117068" y="1834941"/>
                  </a:lnTo>
                  <a:lnTo>
                    <a:pt x="115736" y="1835798"/>
                  </a:lnTo>
                  <a:lnTo>
                    <a:pt x="115736" y="1833704"/>
                  </a:lnTo>
                  <a:lnTo>
                    <a:pt x="113644" y="1834085"/>
                  </a:lnTo>
                  <a:lnTo>
                    <a:pt x="110791" y="1833704"/>
                  </a:lnTo>
                  <a:lnTo>
                    <a:pt x="109269" y="1832087"/>
                  </a:lnTo>
                  <a:lnTo>
                    <a:pt x="108413" y="1832087"/>
                  </a:lnTo>
                  <a:lnTo>
                    <a:pt x="107558" y="1831421"/>
                  </a:lnTo>
                  <a:lnTo>
                    <a:pt x="107082" y="1833229"/>
                  </a:lnTo>
                  <a:lnTo>
                    <a:pt x="107938" y="1833514"/>
                  </a:lnTo>
                  <a:lnTo>
                    <a:pt x="108413" y="1834180"/>
                  </a:lnTo>
                  <a:lnTo>
                    <a:pt x="107748" y="1835037"/>
                  </a:lnTo>
                  <a:lnTo>
                    <a:pt x="108033" y="1836274"/>
                  </a:lnTo>
                  <a:lnTo>
                    <a:pt x="107558" y="1836559"/>
                  </a:lnTo>
                  <a:lnTo>
                    <a:pt x="107558" y="1837225"/>
                  </a:lnTo>
                  <a:lnTo>
                    <a:pt x="107082" y="1837606"/>
                  </a:lnTo>
                  <a:lnTo>
                    <a:pt x="103278" y="1837320"/>
                  </a:lnTo>
                  <a:lnTo>
                    <a:pt x="103754" y="1839795"/>
                  </a:lnTo>
                  <a:lnTo>
                    <a:pt x="102898" y="1840080"/>
                  </a:lnTo>
                  <a:lnTo>
                    <a:pt x="102898" y="1839414"/>
                  </a:lnTo>
                  <a:lnTo>
                    <a:pt x="102137" y="1839033"/>
                  </a:lnTo>
                  <a:lnTo>
                    <a:pt x="101852" y="1839699"/>
                  </a:lnTo>
                  <a:lnTo>
                    <a:pt x="102327" y="1840366"/>
                  </a:lnTo>
                  <a:lnTo>
                    <a:pt x="100235" y="1840366"/>
                  </a:lnTo>
                  <a:lnTo>
                    <a:pt x="100710" y="1841983"/>
                  </a:lnTo>
                  <a:lnTo>
                    <a:pt x="100425" y="1842935"/>
                  </a:lnTo>
                  <a:lnTo>
                    <a:pt x="101281" y="1842554"/>
                  </a:lnTo>
                  <a:lnTo>
                    <a:pt x="102327" y="1842935"/>
                  </a:lnTo>
                  <a:lnTo>
                    <a:pt x="102042" y="1845694"/>
                  </a:lnTo>
                  <a:lnTo>
                    <a:pt x="100235" y="1845409"/>
                  </a:lnTo>
                  <a:lnTo>
                    <a:pt x="99189" y="1844172"/>
                  </a:lnTo>
                  <a:lnTo>
                    <a:pt x="98333" y="1844457"/>
                  </a:lnTo>
                  <a:lnTo>
                    <a:pt x="98333" y="1845314"/>
                  </a:lnTo>
                  <a:lnTo>
                    <a:pt x="100140" y="1846741"/>
                  </a:lnTo>
                  <a:lnTo>
                    <a:pt x="100140" y="1848168"/>
                  </a:lnTo>
                  <a:lnTo>
                    <a:pt x="100615" y="1848835"/>
                  </a:lnTo>
                  <a:lnTo>
                    <a:pt x="99759" y="1849215"/>
                  </a:lnTo>
                  <a:lnTo>
                    <a:pt x="98428" y="1848549"/>
                  </a:lnTo>
                  <a:lnTo>
                    <a:pt x="96336" y="1848835"/>
                  </a:lnTo>
                  <a:lnTo>
                    <a:pt x="96051" y="1847978"/>
                  </a:lnTo>
                  <a:lnTo>
                    <a:pt x="94814" y="1847978"/>
                  </a:lnTo>
                  <a:lnTo>
                    <a:pt x="93958" y="1847027"/>
                  </a:lnTo>
                  <a:lnTo>
                    <a:pt x="93102" y="1847027"/>
                  </a:lnTo>
                  <a:lnTo>
                    <a:pt x="92627" y="1847693"/>
                  </a:lnTo>
                  <a:lnTo>
                    <a:pt x="92342" y="1848644"/>
                  </a:lnTo>
                  <a:lnTo>
                    <a:pt x="93102" y="1850262"/>
                  </a:lnTo>
                  <a:lnTo>
                    <a:pt x="95955" y="1851499"/>
                  </a:lnTo>
                  <a:lnTo>
                    <a:pt x="95955" y="1852165"/>
                  </a:lnTo>
                  <a:lnTo>
                    <a:pt x="97287" y="1853593"/>
                  </a:lnTo>
                  <a:lnTo>
                    <a:pt x="97287" y="1854830"/>
                  </a:lnTo>
                  <a:lnTo>
                    <a:pt x="95480" y="1856067"/>
                  </a:lnTo>
                  <a:lnTo>
                    <a:pt x="95004" y="1857494"/>
                  </a:lnTo>
                  <a:lnTo>
                    <a:pt x="94244" y="1858160"/>
                  </a:lnTo>
                  <a:lnTo>
                    <a:pt x="92722" y="1858160"/>
                  </a:lnTo>
                  <a:lnTo>
                    <a:pt x="91676" y="1857494"/>
                  </a:lnTo>
                  <a:lnTo>
                    <a:pt x="90915" y="1856542"/>
                  </a:lnTo>
                  <a:lnTo>
                    <a:pt x="89394" y="1856828"/>
                  </a:lnTo>
                  <a:lnTo>
                    <a:pt x="88633" y="1857208"/>
                  </a:lnTo>
                  <a:lnTo>
                    <a:pt x="89489" y="1858160"/>
                  </a:lnTo>
                  <a:lnTo>
                    <a:pt x="89203" y="1859587"/>
                  </a:lnTo>
                  <a:lnTo>
                    <a:pt x="87111" y="1860254"/>
                  </a:lnTo>
                  <a:lnTo>
                    <a:pt x="86636" y="1860920"/>
                  </a:lnTo>
                  <a:lnTo>
                    <a:pt x="85114" y="1860634"/>
                  </a:lnTo>
                  <a:lnTo>
                    <a:pt x="84448" y="1859968"/>
                  </a:lnTo>
                  <a:lnTo>
                    <a:pt x="82166" y="1860254"/>
                  </a:lnTo>
                  <a:lnTo>
                    <a:pt x="81500" y="1859112"/>
                  </a:lnTo>
                  <a:lnTo>
                    <a:pt x="80169" y="1859968"/>
                  </a:lnTo>
                  <a:lnTo>
                    <a:pt x="79123" y="1859968"/>
                  </a:lnTo>
                  <a:lnTo>
                    <a:pt x="78362" y="1859302"/>
                  </a:lnTo>
                  <a:lnTo>
                    <a:pt x="75699" y="1859017"/>
                  </a:lnTo>
                  <a:lnTo>
                    <a:pt x="75414" y="1859683"/>
                  </a:lnTo>
                  <a:lnTo>
                    <a:pt x="76175" y="1860539"/>
                  </a:lnTo>
                  <a:lnTo>
                    <a:pt x="75889" y="1861395"/>
                  </a:lnTo>
                  <a:lnTo>
                    <a:pt x="73702" y="1860920"/>
                  </a:lnTo>
                  <a:lnTo>
                    <a:pt x="72846" y="1859683"/>
                  </a:lnTo>
                  <a:lnTo>
                    <a:pt x="72846" y="1858826"/>
                  </a:lnTo>
                  <a:lnTo>
                    <a:pt x="73322" y="1858541"/>
                  </a:lnTo>
                  <a:lnTo>
                    <a:pt x="73036" y="1856733"/>
                  </a:lnTo>
                  <a:lnTo>
                    <a:pt x="73797" y="1855876"/>
                  </a:lnTo>
                  <a:lnTo>
                    <a:pt x="73797" y="1854449"/>
                  </a:lnTo>
                  <a:lnTo>
                    <a:pt x="74843" y="1853212"/>
                  </a:lnTo>
                  <a:lnTo>
                    <a:pt x="73797" y="1852926"/>
                  </a:lnTo>
                  <a:lnTo>
                    <a:pt x="73322" y="1853593"/>
                  </a:lnTo>
                  <a:lnTo>
                    <a:pt x="72561" y="1853593"/>
                  </a:lnTo>
                  <a:lnTo>
                    <a:pt x="71705" y="1852165"/>
                  </a:lnTo>
                  <a:lnTo>
                    <a:pt x="70849" y="1852451"/>
                  </a:lnTo>
                  <a:lnTo>
                    <a:pt x="70564" y="1854259"/>
                  </a:lnTo>
                  <a:lnTo>
                    <a:pt x="69803" y="1854925"/>
                  </a:lnTo>
                  <a:lnTo>
                    <a:pt x="68947" y="1855591"/>
                  </a:lnTo>
                  <a:lnTo>
                    <a:pt x="67426" y="1855876"/>
                  </a:lnTo>
                  <a:lnTo>
                    <a:pt x="67140" y="1858350"/>
                  </a:lnTo>
                  <a:lnTo>
                    <a:pt x="66284" y="1859207"/>
                  </a:lnTo>
                  <a:lnTo>
                    <a:pt x="64097" y="1859587"/>
                  </a:lnTo>
                  <a:lnTo>
                    <a:pt x="63336" y="1859587"/>
                  </a:lnTo>
                  <a:lnTo>
                    <a:pt x="62005" y="1858350"/>
                  </a:lnTo>
                  <a:lnTo>
                    <a:pt x="59913" y="1858350"/>
                  </a:lnTo>
                  <a:lnTo>
                    <a:pt x="59437" y="1857684"/>
                  </a:lnTo>
                  <a:lnTo>
                    <a:pt x="56014" y="1858350"/>
                  </a:lnTo>
                  <a:lnTo>
                    <a:pt x="53541" y="1857399"/>
                  </a:lnTo>
                  <a:lnTo>
                    <a:pt x="51449" y="1857113"/>
                  </a:lnTo>
                  <a:lnTo>
                    <a:pt x="50688" y="1855876"/>
                  </a:lnTo>
                  <a:lnTo>
                    <a:pt x="44411" y="1855020"/>
                  </a:lnTo>
                  <a:lnTo>
                    <a:pt x="44126" y="1854068"/>
                  </a:lnTo>
                  <a:lnTo>
                    <a:pt x="42034" y="1853117"/>
                  </a:lnTo>
                  <a:lnTo>
                    <a:pt x="41178" y="1851880"/>
                  </a:lnTo>
                  <a:lnTo>
                    <a:pt x="42509" y="1849406"/>
                  </a:lnTo>
                  <a:lnTo>
                    <a:pt x="43841" y="1849025"/>
                  </a:lnTo>
                  <a:lnTo>
                    <a:pt x="43556" y="1848644"/>
                  </a:lnTo>
                  <a:lnTo>
                    <a:pt x="44602" y="1847407"/>
                  </a:lnTo>
                  <a:lnTo>
                    <a:pt x="43746" y="1842459"/>
                  </a:lnTo>
                  <a:lnTo>
                    <a:pt x="45838" y="1841507"/>
                  </a:lnTo>
                  <a:lnTo>
                    <a:pt x="45553" y="1840556"/>
                  </a:lnTo>
                  <a:lnTo>
                    <a:pt x="46884" y="1839128"/>
                  </a:lnTo>
                  <a:lnTo>
                    <a:pt x="49071" y="1838272"/>
                  </a:lnTo>
                  <a:lnTo>
                    <a:pt x="51924" y="1838557"/>
                  </a:lnTo>
                  <a:lnTo>
                    <a:pt x="52400" y="1837701"/>
                  </a:lnTo>
                  <a:lnTo>
                    <a:pt x="53446" y="1837035"/>
                  </a:lnTo>
                  <a:lnTo>
                    <a:pt x="54777" y="1837701"/>
                  </a:lnTo>
                  <a:lnTo>
                    <a:pt x="55823" y="1838938"/>
                  </a:lnTo>
                  <a:lnTo>
                    <a:pt x="56870" y="1838938"/>
                  </a:lnTo>
                  <a:lnTo>
                    <a:pt x="56109" y="1838272"/>
                  </a:lnTo>
                  <a:lnTo>
                    <a:pt x="56109" y="1837606"/>
                  </a:lnTo>
                  <a:lnTo>
                    <a:pt x="56870" y="1837320"/>
                  </a:lnTo>
                  <a:lnTo>
                    <a:pt x="57725" y="1838177"/>
                  </a:lnTo>
                  <a:lnTo>
                    <a:pt x="57725" y="1839985"/>
                  </a:lnTo>
                  <a:lnTo>
                    <a:pt x="59247" y="1839604"/>
                  </a:lnTo>
                  <a:lnTo>
                    <a:pt x="59722" y="1837987"/>
                  </a:lnTo>
                  <a:lnTo>
                    <a:pt x="58867" y="1837606"/>
                  </a:lnTo>
                  <a:lnTo>
                    <a:pt x="58581" y="1836749"/>
                  </a:lnTo>
                  <a:lnTo>
                    <a:pt x="60769" y="1834275"/>
                  </a:lnTo>
                  <a:lnTo>
                    <a:pt x="60769" y="1833419"/>
                  </a:lnTo>
                  <a:lnTo>
                    <a:pt x="59722" y="1832753"/>
                  </a:lnTo>
                  <a:lnTo>
                    <a:pt x="59437" y="1831896"/>
                  </a:lnTo>
                  <a:lnTo>
                    <a:pt x="58486" y="1831896"/>
                  </a:lnTo>
                  <a:lnTo>
                    <a:pt x="56965" y="1830088"/>
                  </a:lnTo>
                  <a:lnTo>
                    <a:pt x="57440" y="1827234"/>
                  </a:lnTo>
                  <a:lnTo>
                    <a:pt x="58962" y="1826567"/>
                  </a:lnTo>
                  <a:lnTo>
                    <a:pt x="59722" y="1827234"/>
                  </a:lnTo>
                  <a:lnTo>
                    <a:pt x="62195" y="1827234"/>
                  </a:lnTo>
                  <a:lnTo>
                    <a:pt x="64287" y="1827900"/>
                  </a:lnTo>
                  <a:lnTo>
                    <a:pt x="64287" y="1827234"/>
                  </a:lnTo>
                  <a:lnTo>
                    <a:pt x="63431" y="1826853"/>
                  </a:lnTo>
                  <a:lnTo>
                    <a:pt x="63431" y="1825997"/>
                  </a:lnTo>
                  <a:lnTo>
                    <a:pt x="64477" y="1824760"/>
                  </a:lnTo>
                  <a:lnTo>
                    <a:pt x="64763" y="1823142"/>
                  </a:lnTo>
                  <a:lnTo>
                    <a:pt x="64477" y="1822476"/>
                  </a:lnTo>
                  <a:lnTo>
                    <a:pt x="63431" y="1821810"/>
                  </a:lnTo>
                  <a:lnTo>
                    <a:pt x="63431" y="1819335"/>
                  </a:lnTo>
                  <a:lnTo>
                    <a:pt x="64287" y="1819335"/>
                  </a:lnTo>
                  <a:lnTo>
                    <a:pt x="64287" y="1818479"/>
                  </a:lnTo>
                  <a:lnTo>
                    <a:pt x="64763" y="1818194"/>
                  </a:lnTo>
                  <a:lnTo>
                    <a:pt x="64477" y="1817242"/>
                  </a:lnTo>
                  <a:lnTo>
                    <a:pt x="65524" y="1816861"/>
                  </a:lnTo>
                  <a:lnTo>
                    <a:pt x="65524" y="1815624"/>
                  </a:lnTo>
                  <a:lnTo>
                    <a:pt x="66570" y="1816005"/>
                  </a:lnTo>
                  <a:lnTo>
                    <a:pt x="66284" y="1817242"/>
                  </a:lnTo>
                  <a:lnTo>
                    <a:pt x="67140" y="1817242"/>
                  </a:lnTo>
                  <a:lnTo>
                    <a:pt x="67140" y="1815815"/>
                  </a:lnTo>
                  <a:lnTo>
                    <a:pt x="64953" y="1814387"/>
                  </a:lnTo>
                  <a:lnTo>
                    <a:pt x="64192" y="1814768"/>
                  </a:lnTo>
                  <a:lnTo>
                    <a:pt x="63717" y="1813340"/>
                  </a:lnTo>
                  <a:lnTo>
                    <a:pt x="62671" y="1812484"/>
                  </a:lnTo>
                  <a:lnTo>
                    <a:pt x="62195" y="1811533"/>
                  </a:lnTo>
                  <a:lnTo>
                    <a:pt x="61434" y="1811533"/>
                  </a:lnTo>
                  <a:lnTo>
                    <a:pt x="60959" y="1812199"/>
                  </a:lnTo>
                  <a:lnTo>
                    <a:pt x="60483" y="1811533"/>
                  </a:lnTo>
                  <a:lnTo>
                    <a:pt x="59722" y="1811818"/>
                  </a:lnTo>
                  <a:lnTo>
                    <a:pt x="57250" y="1811152"/>
                  </a:lnTo>
                  <a:lnTo>
                    <a:pt x="56489" y="1810771"/>
                  </a:lnTo>
                  <a:lnTo>
                    <a:pt x="56014" y="1809344"/>
                  </a:lnTo>
                  <a:lnTo>
                    <a:pt x="56774" y="1808487"/>
                  </a:lnTo>
                  <a:lnTo>
                    <a:pt x="59913" y="1808773"/>
                  </a:lnTo>
                  <a:lnTo>
                    <a:pt x="59913" y="1808107"/>
                  </a:lnTo>
                  <a:lnTo>
                    <a:pt x="60959" y="1807726"/>
                  </a:lnTo>
                  <a:lnTo>
                    <a:pt x="64573" y="1808107"/>
                  </a:lnTo>
                  <a:lnTo>
                    <a:pt x="64858" y="1808487"/>
                  </a:lnTo>
                  <a:lnTo>
                    <a:pt x="66665" y="1808202"/>
                  </a:lnTo>
                  <a:lnTo>
                    <a:pt x="67330" y="1809058"/>
                  </a:lnTo>
                  <a:lnTo>
                    <a:pt x="68852" y="1808773"/>
                  </a:lnTo>
                  <a:lnTo>
                    <a:pt x="68567" y="1808107"/>
                  </a:lnTo>
                  <a:lnTo>
                    <a:pt x="69042" y="1808392"/>
                  </a:lnTo>
                  <a:lnTo>
                    <a:pt x="69328" y="1807441"/>
                  </a:lnTo>
                  <a:lnTo>
                    <a:pt x="69803" y="1807821"/>
                  </a:lnTo>
                  <a:lnTo>
                    <a:pt x="71134" y="1807441"/>
                  </a:lnTo>
                  <a:lnTo>
                    <a:pt x="71610" y="1808297"/>
                  </a:lnTo>
                  <a:lnTo>
                    <a:pt x="73892" y="1808582"/>
                  </a:lnTo>
                  <a:lnTo>
                    <a:pt x="77696" y="1804871"/>
                  </a:lnTo>
                  <a:lnTo>
                    <a:pt x="79789" y="1804871"/>
                  </a:lnTo>
                  <a:lnTo>
                    <a:pt x="82451" y="1803254"/>
                  </a:lnTo>
                  <a:lnTo>
                    <a:pt x="82166" y="1802588"/>
                  </a:lnTo>
                  <a:lnTo>
                    <a:pt x="82641" y="1802588"/>
                  </a:lnTo>
                  <a:lnTo>
                    <a:pt x="83497" y="1800494"/>
                  </a:lnTo>
                  <a:lnTo>
                    <a:pt x="83973" y="1800494"/>
                  </a:lnTo>
                  <a:lnTo>
                    <a:pt x="84258" y="1801160"/>
                  </a:lnTo>
                  <a:lnTo>
                    <a:pt x="85780" y="1800780"/>
                  </a:lnTo>
                  <a:lnTo>
                    <a:pt x="85780" y="1800113"/>
                  </a:lnTo>
                  <a:lnTo>
                    <a:pt x="86541" y="1799733"/>
                  </a:lnTo>
                  <a:lnTo>
                    <a:pt x="86826" y="1796402"/>
                  </a:lnTo>
                  <a:lnTo>
                    <a:pt x="88918" y="1788694"/>
                  </a:lnTo>
                  <a:lnTo>
                    <a:pt x="88157" y="1788314"/>
                  </a:lnTo>
                  <a:lnTo>
                    <a:pt x="87872" y="1787077"/>
                  </a:lnTo>
                  <a:lnTo>
                    <a:pt x="86826" y="1787077"/>
                  </a:lnTo>
                  <a:lnTo>
                    <a:pt x="86541" y="1786220"/>
                  </a:lnTo>
                  <a:lnTo>
                    <a:pt x="86255" y="1786220"/>
                  </a:lnTo>
                  <a:lnTo>
                    <a:pt x="86541" y="1784983"/>
                  </a:lnTo>
                  <a:lnTo>
                    <a:pt x="87587" y="1784127"/>
                  </a:lnTo>
                  <a:lnTo>
                    <a:pt x="87111" y="1783841"/>
                  </a:lnTo>
                  <a:lnTo>
                    <a:pt x="86636" y="1781177"/>
                  </a:lnTo>
                  <a:lnTo>
                    <a:pt x="85875" y="1781177"/>
                  </a:lnTo>
                  <a:lnTo>
                    <a:pt x="85399" y="1780321"/>
                  </a:lnTo>
                  <a:lnTo>
                    <a:pt x="85399" y="1779654"/>
                  </a:lnTo>
                  <a:lnTo>
                    <a:pt x="85875" y="1779654"/>
                  </a:lnTo>
                  <a:lnTo>
                    <a:pt x="85399" y="1776324"/>
                  </a:lnTo>
                  <a:lnTo>
                    <a:pt x="86731" y="1775087"/>
                  </a:lnTo>
                  <a:lnTo>
                    <a:pt x="89394" y="1775087"/>
                  </a:lnTo>
                  <a:lnTo>
                    <a:pt x="89489" y="1775277"/>
                  </a:lnTo>
                  <a:lnTo>
                    <a:pt x="89489" y="1775277"/>
                  </a:lnTo>
                  <a:close/>
                  <a:moveTo>
                    <a:pt x="538834" y="1773945"/>
                  </a:moveTo>
                  <a:lnTo>
                    <a:pt x="540356" y="1775372"/>
                  </a:lnTo>
                  <a:lnTo>
                    <a:pt x="541116" y="1777180"/>
                  </a:lnTo>
                  <a:lnTo>
                    <a:pt x="542923" y="1777180"/>
                  </a:lnTo>
                  <a:lnTo>
                    <a:pt x="543684" y="1778417"/>
                  </a:lnTo>
                  <a:lnTo>
                    <a:pt x="545206" y="1778417"/>
                  </a:lnTo>
                  <a:lnTo>
                    <a:pt x="546061" y="1777751"/>
                  </a:lnTo>
                  <a:lnTo>
                    <a:pt x="547108" y="1778417"/>
                  </a:lnTo>
                  <a:lnTo>
                    <a:pt x="546822" y="1779369"/>
                  </a:lnTo>
                  <a:lnTo>
                    <a:pt x="548154" y="1782414"/>
                  </a:lnTo>
                  <a:lnTo>
                    <a:pt x="549675" y="1781748"/>
                  </a:lnTo>
                  <a:lnTo>
                    <a:pt x="550151" y="1783366"/>
                  </a:lnTo>
                  <a:lnTo>
                    <a:pt x="551482" y="1783366"/>
                  </a:lnTo>
                  <a:lnTo>
                    <a:pt x="551958" y="1782699"/>
                  </a:lnTo>
                  <a:lnTo>
                    <a:pt x="553289" y="1782985"/>
                  </a:lnTo>
                  <a:lnTo>
                    <a:pt x="554145" y="1786315"/>
                  </a:lnTo>
                  <a:lnTo>
                    <a:pt x="556332" y="1788599"/>
                  </a:lnTo>
                  <a:lnTo>
                    <a:pt x="558805" y="1789265"/>
                  </a:lnTo>
                  <a:lnTo>
                    <a:pt x="559090" y="1788885"/>
                  </a:lnTo>
                  <a:lnTo>
                    <a:pt x="560422" y="1788885"/>
                  </a:lnTo>
                  <a:lnTo>
                    <a:pt x="561277" y="1788219"/>
                  </a:lnTo>
                  <a:lnTo>
                    <a:pt x="563370" y="1789170"/>
                  </a:lnTo>
                  <a:lnTo>
                    <a:pt x="565462" y="1790978"/>
                  </a:lnTo>
                  <a:lnTo>
                    <a:pt x="566318" y="1790978"/>
                  </a:lnTo>
                  <a:lnTo>
                    <a:pt x="567078" y="1791644"/>
                  </a:lnTo>
                  <a:lnTo>
                    <a:pt x="567554" y="1793072"/>
                  </a:lnTo>
                  <a:lnTo>
                    <a:pt x="569076" y="1794023"/>
                  </a:lnTo>
                  <a:lnTo>
                    <a:pt x="569361" y="1795641"/>
                  </a:lnTo>
                  <a:lnTo>
                    <a:pt x="570407" y="1796593"/>
                  </a:lnTo>
                  <a:lnTo>
                    <a:pt x="570407" y="1797830"/>
                  </a:lnTo>
                  <a:lnTo>
                    <a:pt x="571738" y="1800304"/>
                  </a:lnTo>
                  <a:lnTo>
                    <a:pt x="571738" y="1801731"/>
                  </a:lnTo>
                  <a:lnTo>
                    <a:pt x="572499" y="1802588"/>
                  </a:lnTo>
                  <a:lnTo>
                    <a:pt x="572214" y="1803825"/>
                  </a:lnTo>
                  <a:lnTo>
                    <a:pt x="570217" y="1805537"/>
                  </a:lnTo>
                  <a:lnTo>
                    <a:pt x="568410" y="1805823"/>
                  </a:lnTo>
                  <a:lnTo>
                    <a:pt x="567554" y="1806489"/>
                  </a:lnTo>
                  <a:lnTo>
                    <a:pt x="560897" y="1806775"/>
                  </a:lnTo>
                  <a:lnTo>
                    <a:pt x="559375" y="1808202"/>
                  </a:lnTo>
                  <a:lnTo>
                    <a:pt x="559375" y="1809439"/>
                  </a:lnTo>
                  <a:lnTo>
                    <a:pt x="560422" y="1811057"/>
                  </a:lnTo>
                  <a:lnTo>
                    <a:pt x="562894" y="1811437"/>
                  </a:lnTo>
                  <a:lnTo>
                    <a:pt x="567364" y="1811152"/>
                  </a:lnTo>
                  <a:lnTo>
                    <a:pt x="568695" y="1812008"/>
                  </a:lnTo>
                  <a:lnTo>
                    <a:pt x="573831" y="1812389"/>
                  </a:lnTo>
                  <a:lnTo>
                    <a:pt x="574877" y="1813245"/>
                  </a:lnTo>
                  <a:lnTo>
                    <a:pt x="575733" y="1814863"/>
                  </a:lnTo>
                  <a:lnTo>
                    <a:pt x="575733" y="1816481"/>
                  </a:lnTo>
                  <a:lnTo>
                    <a:pt x="574972" y="1817337"/>
                  </a:lnTo>
                  <a:lnTo>
                    <a:pt x="574972" y="1818194"/>
                  </a:lnTo>
                  <a:lnTo>
                    <a:pt x="574211" y="1818479"/>
                  </a:lnTo>
                  <a:lnTo>
                    <a:pt x="574211" y="1819906"/>
                  </a:lnTo>
                  <a:lnTo>
                    <a:pt x="573735" y="1820192"/>
                  </a:lnTo>
                  <a:lnTo>
                    <a:pt x="573450" y="1821619"/>
                  </a:lnTo>
                  <a:lnTo>
                    <a:pt x="571263" y="1823047"/>
                  </a:lnTo>
                  <a:lnTo>
                    <a:pt x="570787" y="1825140"/>
                  </a:lnTo>
                  <a:lnTo>
                    <a:pt x="571073" y="1839509"/>
                  </a:lnTo>
                  <a:lnTo>
                    <a:pt x="570597" y="1840746"/>
                  </a:lnTo>
                  <a:lnTo>
                    <a:pt x="569551" y="1841412"/>
                  </a:lnTo>
                  <a:lnTo>
                    <a:pt x="569551" y="1842269"/>
                  </a:lnTo>
                  <a:lnTo>
                    <a:pt x="567459" y="1843220"/>
                  </a:lnTo>
                  <a:lnTo>
                    <a:pt x="566983" y="1844648"/>
                  </a:lnTo>
                  <a:lnTo>
                    <a:pt x="566508" y="1844933"/>
                  </a:lnTo>
                  <a:lnTo>
                    <a:pt x="566508" y="1847788"/>
                  </a:lnTo>
                  <a:lnTo>
                    <a:pt x="565462" y="1849215"/>
                  </a:lnTo>
                  <a:lnTo>
                    <a:pt x="564701" y="1849501"/>
                  </a:lnTo>
                  <a:lnTo>
                    <a:pt x="564416" y="1850452"/>
                  </a:lnTo>
                  <a:lnTo>
                    <a:pt x="561943" y="1852260"/>
                  </a:lnTo>
                  <a:lnTo>
                    <a:pt x="561943" y="1852926"/>
                  </a:lnTo>
                  <a:lnTo>
                    <a:pt x="559756" y="1853212"/>
                  </a:lnTo>
                  <a:lnTo>
                    <a:pt x="555286" y="1855305"/>
                  </a:lnTo>
                  <a:lnTo>
                    <a:pt x="555001" y="1858065"/>
                  </a:lnTo>
                  <a:lnTo>
                    <a:pt x="554335" y="1858446"/>
                  </a:lnTo>
                  <a:lnTo>
                    <a:pt x="554620" y="1859683"/>
                  </a:lnTo>
                  <a:lnTo>
                    <a:pt x="553860" y="1860920"/>
                  </a:lnTo>
                  <a:lnTo>
                    <a:pt x="553099" y="1861205"/>
                  </a:lnTo>
                  <a:lnTo>
                    <a:pt x="552814" y="1862442"/>
                  </a:lnTo>
                  <a:lnTo>
                    <a:pt x="551958" y="1862823"/>
                  </a:lnTo>
                  <a:lnTo>
                    <a:pt x="551292" y="1864060"/>
                  </a:lnTo>
                  <a:lnTo>
                    <a:pt x="549961" y="1864726"/>
                  </a:lnTo>
                  <a:lnTo>
                    <a:pt x="549675" y="1865392"/>
                  </a:lnTo>
                  <a:lnTo>
                    <a:pt x="548819" y="1865392"/>
                  </a:lnTo>
                  <a:lnTo>
                    <a:pt x="548534" y="1866249"/>
                  </a:lnTo>
                  <a:lnTo>
                    <a:pt x="546442" y="1866249"/>
                  </a:lnTo>
                  <a:lnTo>
                    <a:pt x="546442" y="1867105"/>
                  </a:lnTo>
                  <a:lnTo>
                    <a:pt x="545966" y="1867105"/>
                  </a:lnTo>
                  <a:lnTo>
                    <a:pt x="545681" y="1867771"/>
                  </a:lnTo>
                  <a:lnTo>
                    <a:pt x="544825" y="1867105"/>
                  </a:lnTo>
                  <a:lnTo>
                    <a:pt x="541402" y="1867105"/>
                  </a:lnTo>
                  <a:lnTo>
                    <a:pt x="541402" y="1867486"/>
                  </a:lnTo>
                  <a:lnTo>
                    <a:pt x="540831" y="1867486"/>
                  </a:lnTo>
                  <a:lnTo>
                    <a:pt x="539500" y="1866820"/>
                  </a:lnTo>
                  <a:lnTo>
                    <a:pt x="538644" y="1867200"/>
                  </a:lnTo>
                  <a:lnTo>
                    <a:pt x="538168" y="1864916"/>
                  </a:lnTo>
                  <a:lnTo>
                    <a:pt x="537312" y="1864250"/>
                  </a:lnTo>
                  <a:lnTo>
                    <a:pt x="537027" y="1861966"/>
                  </a:lnTo>
                  <a:lnTo>
                    <a:pt x="534174" y="1862252"/>
                  </a:lnTo>
                  <a:lnTo>
                    <a:pt x="533699" y="1861586"/>
                  </a:lnTo>
                  <a:lnTo>
                    <a:pt x="533984" y="1860634"/>
                  </a:lnTo>
                  <a:lnTo>
                    <a:pt x="533508" y="1859397"/>
                  </a:lnTo>
                  <a:lnTo>
                    <a:pt x="532462" y="1857780"/>
                  </a:lnTo>
                  <a:lnTo>
                    <a:pt x="531701" y="1858160"/>
                  </a:lnTo>
                  <a:lnTo>
                    <a:pt x="530180" y="1857875"/>
                  </a:lnTo>
                  <a:lnTo>
                    <a:pt x="528088" y="1856638"/>
                  </a:lnTo>
                  <a:lnTo>
                    <a:pt x="527232" y="1856638"/>
                  </a:lnTo>
                  <a:lnTo>
                    <a:pt x="527232" y="1856257"/>
                  </a:lnTo>
                  <a:lnTo>
                    <a:pt x="525900" y="1855401"/>
                  </a:lnTo>
                  <a:lnTo>
                    <a:pt x="525140" y="1855686"/>
                  </a:lnTo>
                  <a:lnTo>
                    <a:pt x="524284" y="1854830"/>
                  </a:lnTo>
                  <a:lnTo>
                    <a:pt x="522191" y="1854163"/>
                  </a:lnTo>
                  <a:lnTo>
                    <a:pt x="521906" y="1851499"/>
                  </a:lnTo>
                  <a:lnTo>
                    <a:pt x="522382" y="1851214"/>
                  </a:lnTo>
                  <a:lnTo>
                    <a:pt x="522382" y="1849406"/>
                  </a:lnTo>
                  <a:lnTo>
                    <a:pt x="521906" y="1849120"/>
                  </a:lnTo>
                  <a:lnTo>
                    <a:pt x="521906" y="1846646"/>
                  </a:lnTo>
                  <a:lnTo>
                    <a:pt x="521050" y="1845789"/>
                  </a:lnTo>
                  <a:lnTo>
                    <a:pt x="521050" y="1844172"/>
                  </a:lnTo>
                  <a:lnTo>
                    <a:pt x="520194" y="1843506"/>
                  </a:lnTo>
                  <a:lnTo>
                    <a:pt x="519719" y="1841698"/>
                  </a:lnTo>
                  <a:lnTo>
                    <a:pt x="518673" y="1841032"/>
                  </a:lnTo>
                  <a:lnTo>
                    <a:pt x="519529" y="1838557"/>
                  </a:lnTo>
                  <a:lnTo>
                    <a:pt x="518007" y="1837606"/>
                  </a:lnTo>
                  <a:lnTo>
                    <a:pt x="516961" y="1837606"/>
                  </a:lnTo>
                  <a:lnTo>
                    <a:pt x="516295" y="1838557"/>
                  </a:lnTo>
                  <a:lnTo>
                    <a:pt x="514013" y="1837701"/>
                  </a:lnTo>
                  <a:lnTo>
                    <a:pt x="512682" y="1837701"/>
                  </a:lnTo>
                  <a:lnTo>
                    <a:pt x="511921" y="1835893"/>
                  </a:lnTo>
                  <a:lnTo>
                    <a:pt x="509733" y="1834656"/>
                  </a:lnTo>
                  <a:lnTo>
                    <a:pt x="509733" y="1834275"/>
                  </a:lnTo>
                  <a:lnTo>
                    <a:pt x="508973" y="1834275"/>
                  </a:lnTo>
                  <a:lnTo>
                    <a:pt x="508497" y="1833324"/>
                  </a:lnTo>
                  <a:lnTo>
                    <a:pt x="507641" y="1832943"/>
                  </a:lnTo>
                  <a:lnTo>
                    <a:pt x="507641" y="1832277"/>
                  </a:lnTo>
                  <a:lnTo>
                    <a:pt x="506120" y="1831325"/>
                  </a:lnTo>
                  <a:lnTo>
                    <a:pt x="505359" y="1829898"/>
                  </a:lnTo>
                  <a:lnTo>
                    <a:pt x="501935" y="1827424"/>
                  </a:lnTo>
                  <a:lnTo>
                    <a:pt x="501460" y="1825806"/>
                  </a:lnTo>
                  <a:lnTo>
                    <a:pt x="498987" y="1824950"/>
                  </a:lnTo>
                  <a:lnTo>
                    <a:pt x="498512" y="1823713"/>
                  </a:lnTo>
                  <a:lnTo>
                    <a:pt x="497466" y="1823047"/>
                  </a:lnTo>
                  <a:lnTo>
                    <a:pt x="497180" y="1822095"/>
                  </a:lnTo>
                  <a:lnTo>
                    <a:pt x="496134" y="1822381"/>
                  </a:lnTo>
                  <a:lnTo>
                    <a:pt x="496134" y="1823237"/>
                  </a:lnTo>
                  <a:lnTo>
                    <a:pt x="494613" y="1822856"/>
                  </a:lnTo>
                  <a:lnTo>
                    <a:pt x="493757" y="1820382"/>
                  </a:lnTo>
                  <a:lnTo>
                    <a:pt x="490618" y="1818765"/>
                  </a:lnTo>
                  <a:lnTo>
                    <a:pt x="489858" y="1817908"/>
                  </a:lnTo>
                  <a:lnTo>
                    <a:pt x="488526" y="1817527"/>
                  </a:lnTo>
                  <a:lnTo>
                    <a:pt x="487195" y="1816100"/>
                  </a:lnTo>
                  <a:lnTo>
                    <a:pt x="485673" y="1813055"/>
                  </a:lnTo>
                  <a:lnTo>
                    <a:pt x="485959" y="1812389"/>
                  </a:lnTo>
                  <a:lnTo>
                    <a:pt x="488146" y="1811152"/>
                  </a:lnTo>
                  <a:lnTo>
                    <a:pt x="489572" y="1811152"/>
                  </a:lnTo>
                  <a:lnTo>
                    <a:pt x="490428" y="1812008"/>
                  </a:lnTo>
                  <a:lnTo>
                    <a:pt x="491760" y="1812008"/>
                  </a:lnTo>
                  <a:lnTo>
                    <a:pt x="492235" y="1811628"/>
                  </a:lnTo>
                  <a:lnTo>
                    <a:pt x="492711" y="1810200"/>
                  </a:lnTo>
                  <a:lnTo>
                    <a:pt x="494803" y="1808582"/>
                  </a:lnTo>
                  <a:lnTo>
                    <a:pt x="495564" y="1804871"/>
                  </a:lnTo>
                  <a:lnTo>
                    <a:pt x="496610" y="1804205"/>
                  </a:lnTo>
                  <a:lnTo>
                    <a:pt x="497941" y="1802588"/>
                  </a:lnTo>
                  <a:lnTo>
                    <a:pt x="499273" y="1801921"/>
                  </a:lnTo>
                  <a:lnTo>
                    <a:pt x="500128" y="1800684"/>
                  </a:lnTo>
                  <a:lnTo>
                    <a:pt x="500984" y="1800304"/>
                  </a:lnTo>
                  <a:lnTo>
                    <a:pt x="502316" y="1800589"/>
                  </a:lnTo>
                  <a:lnTo>
                    <a:pt x="504408" y="1797925"/>
                  </a:lnTo>
                  <a:lnTo>
                    <a:pt x="506881" y="1796973"/>
                  </a:lnTo>
                  <a:lnTo>
                    <a:pt x="507166" y="1795546"/>
                  </a:lnTo>
                  <a:lnTo>
                    <a:pt x="508022" y="1794880"/>
                  </a:lnTo>
                  <a:lnTo>
                    <a:pt x="508307" y="1793643"/>
                  </a:lnTo>
                  <a:lnTo>
                    <a:pt x="508782" y="1793357"/>
                  </a:lnTo>
                  <a:lnTo>
                    <a:pt x="509068" y="1790693"/>
                  </a:lnTo>
                  <a:lnTo>
                    <a:pt x="510114" y="1789836"/>
                  </a:lnTo>
                  <a:lnTo>
                    <a:pt x="511445" y="1787553"/>
                  </a:lnTo>
                  <a:lnTo>
                    <a:pt x="512967" y="1787172"/>
                  </a:lnTo>
                  <a:lnTo>
                    <a:pt x="513252" y="1786315"/>
                  </a:lnTo>
                  <a:lnTo>
                    <a:pt x="515915" y="1784412"/>
                  </a:lnTo>
                  <a:lnTo>
                    <a:pt x="516961" y="1784127"/>
                  </a:lnTo>
                  <a:lnTo>
                    <a:pt x="522762" y="1779179"/>
                  </a:lnTo>
                  <a:lnTo>
                    <a:pt x="527422" y="1779559"/>
                  </a:lnTo>
                  <a:lnTo>
                    <a:pt x="528753" y="1780416"/>
                  </a:lnTo>
                  <a:lnTo>
                    <a:pt x="528753" y="1781272"/>
                  </a:lnTo>
                  <a:lnTo>
                    <a:pt x="529609" y="1781653"/>
                  </a:lnTo>
                  <a:lnTo>
                    <a:pt x="530085" y="1780701"/>
                  </a:lnTo>
                  <a:lnTo>
                    <a:pt x="530941" y="1780701"/>
                  </a:lnTo>
                  <a:lnTo>
                    <a:pt x="531701" y="1779845"/>
                  </a:lnTo>
                  <a:lnTo>
                    <a:pt x="531701" y="1778988"/>
                  </a:lnTo>
                  <a:lnTo>
                    <a:pt x="532177" y="1778703"/>
                  </a:lnTo>
                  <a:lnTo>
                    <a:pt x="532177" y="1778037"/>
                  </a:lnTo>
                  <a:lnTo>
                    <a:pt x="531416" y="1777751"/>
                  </a:lnTo>
                  <a:lnTo>
                    <a:pt x="531701" y="1777370"/>
                  </a:lnTo>
                  <a:lnTo>
                    <a:pt x="533508" y="1777085"/>
                  </a:lnTo>
                  <a:lnTo>
                    <a:pt x="535601" y="1774611"/>
                  </a:lnTo>
                  <a:lnTo>
                    <a:pt x="538073" y="1774326"/>
                  </a:lnTo>
                  <a:lnTo>
                    <a:pt x="538834" y="1773945"/>
                  </a:lnTo>
                  <a:lnTo>
                    <a:pt x="538834" y="1773945"/>
                  </a:lnTo>
                  <a:close/>
                  <a:moveTo>
                    <a:pt x="113454" y="1772803"/>
                  </a:moveTo>
                  <a:lnTo>
                    <a:pt x="113929" y="1774706"/>
                  </a:lnTo>
                  <a:lnTo>
                    <a:pt x="117923" y="1775087"/>
                  </a:lnTo>
                  <a:lnTo>
                    <a:pt x="118399" y="1777561"/>
                  </a:lnTo>
                  <a:lnTo>
                    <a:pt x="119160" y="1778417"/>
                  </a:lnTo>
                  <a:lnTo>
                    <a:pt x="119921" y="1778417"/>
                  </a:lnTo>
                  <a:lnTo>
                    <a:pt x="119635" y="1779083"/>
                  </a:lnTo>
                  <a:lnTo>
                    <a:pt x="120491" y="1779749"/>
                  </a:lnTo>
                  <a:lnTo>
                    <a:pt x="120776" y="1780701"/>
                  </a:lnTo>
                  <a:lnTo>
                    <a:pt x="120111" y="1781557"/>
                  </a:lnTo>
                  <a:lnTo>
                    <a:pt x="118019" y="1782509"/>
                  </a:lnTo>
                  <a:lnTo>
                    <a:pt x="117163" y="1782509"/>
                  </a:lnTo>
                  <a:lnTo>
                    <a:pt x="118019" y="1782890"/>
                  </a:lnTo>
                  <a:lnTo>
                    <a:pt x="117733" y="1784127"/>
                  </a:lnTo>
                  <a:lnTo>
                    <a:pt x="116687" y="1784412"/>
                  </a:lnTo>
                  <a:lnTo>
                    <a:pt x="115926" y="1786315"/>
                  </a:lnTo>
                  <a:lnTo>
                    <a:pt x="113834" y="1788123"/>
                  </a:lnTo>
                  <a:lnTo>
                    <a:pt x="112027" y="1787743"/>
                  </a:lnTo>
                  <a:lnTo>
                    <a:pt x="110696" y="1788409"/>
                  </a:lnTo>
                  <a:lnTo>
                    <a:pt x="110220" y="1787743"/>
                  </a:lnTo>
                  <a:lnTo>
                    <a:pt x="109840" y="1787933"/>
                  </a:lnTo>
                  <a:lnTo>
                    <a:pt x="108318" y="1786982"/>
                  </a:lnTo>
                  <a:lnTo>
                    <a:pt x="107462" y="1784507"/>
                  </a:lnTo>
                  <a:lnTo>
                    <a:pt x="107462" y="1783080"/>
                  </a:lnTo>
                  <a:lnTo>
                    <a:pt x="109935" y="1781653"/>
                  </a:lnTo>
                  <a:lnTo>
                    <a:pt x="111457" y="1779369"/>
                  </a:lnTo>
                  <a:lnTo>
                    <a:pt x="111457" y="1778132"/>
                  </a:lnTo>
                  <a:lnTo>
                    <a:pt x="109650" y="1777275"/>
                  </a:lnTo>
                  <a:lnTo>
                    <a:pt x="108794" y="1775848"/>
                  </a:lnTo>
                  <a:lnTo>
                    <a:pt x="110886" y="1774611"/>
                  </a:lnTo>
                  <a:lnTo>
                    <a:pt x="111742" y="1773374"/>
                  </a:lnTo>
                  <a:lnTo>
                    <a:pt x="112217" y="1773659"/>
                  </a:lnTo>
                  <a:lnTo>
                    <a:pt x="112693" y="1772993"/>
                  </a:lnTo>
                  <a:lnTo>
                    <a:pt x="113454" y="1772993"/>
                  </a:lnTo>
                  <a:lnTo>
                    <a:pt x="113454" y="1772803"/>
                  </a:lnTo>
                  <a:close/>
                  <a:moveTo>
                    <a:pt x="157580" y="1750821"/>
                  </a:moveTo>
                  <a:lnTo>
                    <a:pt x="158055" y="1751773"/>
                  </a:lnTo>
                  <a:lnTo>
                    <a:pt x="159577" y="1751773"/>
                  </a:lnTo>
                  <a:lnTo>
                    <a:pt x="159862" y="1751392"/>
                  </a:lnTo>
                  <a:lnTo>
                    <a:pt x="160338" y="1751773"/>
                  </a:lnTo>
                  <a:lnTo>
                    <a:pt x="160813" y="1751392"/>
                  </a:lnTo>
                  <a:lnTo>
                    <a:pt x="161859" y="1751773"/>
                  </a:lnTo>
                  <a:lnTo>
                    <a:pt x="161099" y="1754628"/>
                  </a:lnTo>
                  <a:lnTo>
                    <a:pt x="161859" y="1756531"/>
                  </a:lnTo>
                  <a:lnTo>
                    <a:pt x="160052" y="1756816"/>
                  </a:lnTo>
                  <a:lnTo>
                    <a:pt x="160052" y="1757768"/>
                  </a:lnTo>
                  <a:lnTo>
                    <a:pt x="159577" y="1758053"/>
                  </a:lnTo>
                  <a:lnTo>
                    <a:pt x="159577" y="1758720"/>
                  </a:lnTo>
                  <a:lnTo>
                    <a:pt x="160338" y="1759100"/>
                  </a:lnTo>
                  <a:lnTo>
                    <a:pt x="159862" y="1761194"/>
                  </a:lnTo>
                  <a:lnTo>
                    <a:pt x="160623" y="1761860"/>
                  </a:lnTo>
                  <a:lnTo>
                    <a:pt x="160623" y="1762526"/>
                  </a:lnTo>
                  <a:lnTo>
                    <a:pt x="157770" y="1764810"/>
                  </a:lnTo>
                  <a:lnTo>
                    <a:pt x="158246" y="1767284"/>
                  </a:lnTo>
                  <a:lnTo>
                    <a:pt x="157580" y="1768330"/>
                  </a:lnTo>
                  <a:lnTo>
                    <a:pt x="158341" y="1770614"/>
                  </a:lnTo>
                  <a:lnTo>
                    <a:pt x="157485" y="1770900"/>
                  </a:lnTo>
                  <a:lnTo>
                    <a:pt x="156724" y="1769472"/>
                  </a:lnTo>
                  <a:lnTo>
                    <a:pt x="155963" y="1769758"/>
                  </a:lnTo>
                  <a:lnTo>
                    <a:pt x="155678" y="1770614"/>
                  </a:lnTo>
                  <a:lnTo>
                    <a:pt x="154822" y="1770900"/>
                  </a:lnTo>
                  <a:lnTo>
                    <a:pt x="152159" y="1770234"/>
                  </a:lnTo>
                  <a:lnTo>
                    <a:pt x="151303" y="1769853"/>
                  </a:lnTo>
                  <a:lnTo>
                    <a:pt x="151018" y="1769187"/>
                  </a:lnTo>
                  <a:lnTo>
                    <a:pt x="149211" y="1769568"/>
                  </a:lnTo>
                  <a:lnTo>
                    <a:pt x="151303" y="1771185"/>
                  </a:lnTo>
                  <a:lnTo>
                    <a:pt x="152635" y="1771471"/>
                  </a:lnTo>
                  <a:lnTo>
                    <a:pt x="152635" y="1770805"/>
                  </a:lnTo>
                  <a:lnTo>
                    <a:pt x="154156" y="1771090"/>
                  </a:lnTo>
                  <a:lnTo>
                    <a:pt x="155202" y="1771471"/>
                  </a:lnTo>
                  <a:lnTo>
                    <a:pt x="155678" y="1772137"/>
                  </a:lnTo>
                  <a:lnTo>
                    <a:pt x="155393" y="1772993"/>
                  </a:lnTo>
                  <a:lnTo>
                    <a:pt x="157485" y="1772993"/>
                  </a:lnTo>
                  <a:lnTo>
                    <a:pt x="157960" y="1773374"/>
                  </a:lnTo>
                  <a:lnTo>
                    <a:pt x="157104" y="1774801"/>
                  </a:lnTo>
                  <a:lnTo>
                    <a:pt x="155583" y="1774801"/>
                  </a:lnTo>
                  <a:lnTo>
                    <a:pt x="156058" y="1775753"/>
                  </a:lnTo>
                  <a:lnTo>
                    <a:pt x="155583" y="1776134"/>
                  </a:lnTo>
                  <a:lnTo>
                    <a:pt x="156344" y="1776419"/>
                  </a:lnTo>
                  <a:lnTo>
                    <a:pt x="156629" y="1777275"/>
                  </a:lnTo>
                  <a:lnTo>
                    <a:pt x="155107" y="1778132"/>
                  </a:lnTo>
                  <a:lnTo>
                    <a:pt x="155583" y="1779083"/>
                  </a:lnTo>
                  <a:lnTo>
                    <a:pt x="155107" y="1779369"/>
                  </a:lnTo>
                  <a:lnTo>
                    <a:pt x="154632" y="1778988"/>
                  </a:lnTo>
                  <a:lnTo>
                    <a:pt x="152445" y="1780891"/>
                  </a:lnTo>
                  <a:lnTo>
                    <a:pt x="151589" y="1780891"/>
                  </a:lnTo>
                  <a:lnTo>
                    <a:pt x="150067" y="1779274"/>
                  </a:lnTo>
                  <a:lnTo>
                    <a:pt x="147975" y="1778893"/>
                  </a:lnTo>
                  <a:lnTo>
                    <a:pt x="146929" y="1778037"/>
                  </a:lnTo>
                  <a:lnTo>
                    <a:pt x="146168" y="1777085"/>
                  </a:lnTo>
                  <a:lnTo>
                    <a:pt x="145692" y="1777085"/>
                  </a:lnTo>
                  <a:lnTo>
                    <a:pt x="145217" y="1775277"/>
                  </a:lnTo>
                  <a:lnTo>
                    <a:pt x="144741" y="1775277"/>
                  </a:lnTo>
                  <a:lnTo>
                    <a:pt x="145027" y="1772613"/>
                  </a:lnTo>
                  <a:lnTo>
                    <a:pt x="144551" y="1772327"/>
                  </a:lnTo>
                  <a:lnTo>
                    <a:pt x="144837" y="1771661"/>
                  </a:lnTo>
                  <a:lnTo>
                    <a:pt x="144361" y="1771280"/>
                  </a:lnTo>
                  <a:lnTo>
                    <a:pt x="144837" y="1769853"/>
                  </a:lnTo>
                  <a:lnTo>
                    <a:pt x="144551" y="1768901"/>
                  </a:lnTo>
                  <a:lnTo>
                    <a:pt x="145407" y="1768235"/>
                  </a:lnTo>
                  <a:lnTo>
                    <a:pt x="146453" y="1766427"/>
                  </a:lnTo>
                  <a:lnTo>
                    <a:pt x="146929" y="1764524"/>
                  </a:lnTo>
                  <a:lnTo>
                    <a:pt x="145883" y="1762240"/>
                  </a:lnTo>
                  <a:lnTo>
                    <a:pt x="144361" y="1761860"/>
                  </a:lnTo>
                  <a:lnTo>
                    <a:pt x="143315" y="1760432"/>
                  </a:lnTo>
                  <a:lnTo>
                    <a:pt x="144076" y="1760052"/>
                  </a:lnTo>
                  <a:lnTo>
                    <a:pt x="144076" y="1758624"/>
                  </a:lnTo>
                  <a:lnTo>
                    <a:pt x="144837" y="1757197"/>
                  </a:lnTo>
                  <a:lnTo>
                    <a:pt x="144837" y="1756341"/>
                  </a:lnTo>
                  <a:lnTo>
                    <a:pt x="143505" y="1755103"/>
                  </a:lnTo>
                  <a:lnTo>
                    <a:pt x="143505" y="1754247"/>
                  </a:lnTo>
                  <a:lnTo>
                    <a:pt x="144266" y="1753962"/>
                  </a:lnTo>
                  <a:lnTo>
                    <a:pt x="143790" y="1753010"/>
                  </a:lnTo>
                  <a:lnTo>
                    <a:pt x="145312" y="1753295"/>
                  </a:lnTo>
                  <a:lnTo>
                    <a:pt x="148926" y="1755199"/>
                  </a:lnTo>
                  <a:lnTo>
                    <a:pt x="149687" y="1754533"/>
                  </a:lnTo>
                  <a:lnTo>
                    <a:pt x="149972" y="1753581"/>
                  </a:lnTo>
                  <a:lnTo>
                    <a:pt x="151779" y="1752344"/>
                  </a:lnTo>
                  <a:lnTo>
                    <a:pt x="151494" y="1751963"/>
                  </a:lnTo>
                  <a:lnTo>
                    <a:pt x="153300" y="1752249"/>
                  </a:lnTo>
                  <a:lnTo>
                    <a:pt x="153776" y="1753105"/>
                  </a:lnTo>
                  <a:lnTo>
                    <a:pt x="154251" y="1753105"/>
                  </a:lnTo>
                  <a:lnTo>
                    <a:pt x="153966" y="1753486"/>
                  </a:lnTo>
                  <a:lnTo>
                    <a:pt x="154442" y="1753486"/>
                  </a:lnTo>
                  <a:lnTo>
                    <a:pt x="154727" y="1753105"/>
                  </a:lnTo>
                  <a:lnTo>
                    <a:pt x="156249" y="1753391"/>
                  </a:lnTo>
                  <a:lnTo>
                    <a:pt x="156724" y="1752439"/>
                  </a:lnTo>
                  <a:lnTo>
                    <a:pt x="157580" y="1750821"/>
                  </a:lnTo>
                  <a:lnTo>
                    <a:pt x="157580" y="1750821"/>
                  </a:lnTo>
                  <a:close/>
                  <a:moveTo>
                    <a:pt x="589047" y="1696200"/>
                  </a:moveTo>
                  <a:lnTo>
                    <a:pt x="590568" y="1696486"/>
                  </a:lnTo>
                  <a:lnTo>
                    <a:pt x="591329" y="1697723"/>
                  </a:lnTo>
                  <a:lnTo>
                    <a:pt x="592660" y="1697057"/>
                  </a:lnTo>
                  <a:lnTo>
                    <a:pt x="596084" y="1697342"/>
                  </a:lnTo>
                  <a:lnTo>
                    <a:pt x="597891" y="1698770"/>
                  </a:lnTo>
                  <a:lnTo>
                    <a:pt x="599412" y="1702861"/>
                  </a:lnTo>
                  <a:lnTo>
                    <a:pt x="599412" y="1703528"/>
                  </a:lnTo>
                  <a:lnTo>
                    <a:pt x="598081" y="1704479"/>
                  </a:lnTo>
                  <a:lnTo>
                    <a:pt x="598081" y="1707144"/>
                  </a:lnTo>
                  <a:lnTo>
                    <a:pt x="595608" y="1709237"/>
                  </a:lnTo>
                  <a:lnTo>
                    <a:pt x="593801" y="1709523"/>
                  </a:lnTo>
                  <a:lnTo>
                    <a:pt x="593516" y="1710189"/>
                  </a:lnTo>
                  <a:lnTo>
                    <a:pt x="591424" y="1710474"/>
                  </a:lnTo>
                  <a:lnTo>
                    <a:pt x="589902" y="1710189"/>
                  </a:lnTo>
                  <a:lnTo>
                    <a:pt x="589142" y="1709237"/>
                  </a:lnTo>
                  <a:lnTo>
                    <a:pt x="588286" y="1708952"/>
                  </a:lnTo>
                  <a:lnTo>
                    <a:pt x="587525" y="1707715"/>
                  </a:lnTo>
                  <a:lnTo>
                    <a:pt x="587049" y="1707715"/>
                  </a:lnTo>
                  <a:lnTo>
                    <a:pt x="585718" y="1710760"/>
                  </a:lnTo>
                  <a:lnTo>
                    <a:pt x="586479" y="1712187"/>
                  </a:lnTo>
                  <a:lnTo>
                    <a:pt x="588000" y="1713614"/>
                  </a:lnTo>
                  <a:lnTo>
                    <a:pt x="588286" y="1715042"/>
                  </a:lnTo>
                  <a:lnTo>
                    <a:pt x="589617" y="1715993"/>
                  </a:lnTo>
                  <a:lnTo>
                    <a:pt x="589332" y="1716374"/>
                  </a:lnTo>
                  <a:lnTo>
                    <a:pt x="590093" y="1717040"/>
                  </a:lnTo>
                  <a:lnTo>
                    <a:pt x="589712" y="1717801"/>
                  </a:lnTo>
                  <a:lnTo>
                    <a:pt x="589997" y="1718468"/>
                  </a:lnTo>
                  <a:lnTo>
                    <a:pt x="587525" y="1720371"/>
                  </a:lnTo>
                  <a:lnTo>
                    <a:pt x="586003" y="1720656"/>
                  </a:lnTo>
                  <a:lnTo>
                    <a:pt x="585528" y="1721893"/>
                  </a:lnTo>
                  <a:lnTo>
                    <a:pt x="585052" y="1721893"/>
                  </a:lnTo>
                  <a:lnTo>
                    <a:pt x="584577" y="1722845"/>
                  </a:lnTo>
                  <a:lnTo>
                    <a:pt x="583531" y="1723701"/>
                  </a:lnTo>
                  <a:lnTo>
                    <a:pt x="582199" y="1723701"/>
                  </a:lnTo>
                  <a:lnTo>
                    <a:pt x="581724" y="1724082"/>
                  </a:lnTo>
                  <a:lnTo>
                    <a:pt x="577920" y="1723701"/>
                  </a:lnTo>
                  <a:lnTo>
                    <a:pt x="576588" y="1722274"/>
                  </a:lnTo>
                  <a:lnTo>
                    <a:pt x="575828" y="1722274"/>
                  </a:lnTo>
                  <a:lnTo>
                    <a:pt x="574972" y="1721417"/>
                  </a:lnTo>
                  <a:lnTo>
                    <a:pt x="574972" y="1720466"/>
                  </a:lnTo>
                  <a:lnTo>
                    <a:pt x="574496" y="1720085"/>
                  </a:lnTo>
                  <a:lnTo>
                    <a:pt x="573165" y="1719704"/>
                  </a:lnTo>
                  <a:lnTo>
                    <a:pt x="570027" y="1716659"/>
                  </a:lnTo>
                  <a:lnTo>
                    <a:pt x="569551" y="1714566"/>
                  </a:lnTo>
                  <a:lnTo>
                    <a:pt x="568220" y="1712282"/>
                  </a:lnTo>
                  <a:lnTo>
                    <a:pt x="567934" y="1708571"/>
                  </a:lnTo>
                  <a:lnTo>
                    <a:pt x="570122" y="1706953"/>
                  </a:lnTo>
                  <a:lnTo>
                    <a:pt x="573735" y="1706002"/>
                  </a:lnTo>
                  <a:lnTo>
                    <a:pt x="574591" y="1704384"/>
                  </a:lnTo>
                  <a:lnTo>
                    <a:pt x="575637" y="1703528"/>
                  </a:lnTo>
                  <a:lnTo>
                    <a:pt x="576113" y="1703908"/>
                  </a:lnTo>
                  <a:lnTo>
                    <a:pt x="576874" y="1703623"/>
                  </a:lnTo>
                  <a:lnTo>
                    <a:pt x="578681" y="1702195"/>
                  </a:lnTo>
                  <a:lnTo>
                    <a:pt x="581153" y="1702481"/>
                  </a:lnTo>
                  <a:lnTo>
                    <a:pt x="583340" y="1704765"/>
                  </a:lnTo>
                  <a:lnTo>
                    <a:pt x="583816" y="1706002"/>
                  </a:lnTo>
                  <a:lnTo>
                    <a:pt x="584292" y="1706002"/>
                  </a:lnTo>
                  <a:lnTo>
                    <a:pt x="584006" y="1704574"/>
                  </a:lnTo>
                  <a:lnTo>
                    <a:pt x="581914" y="1702671"/>
                  </a:lnTo>
                  <a:lnTo>
                    <a:pt x="582199" y="1701720"/>
                  </a:lnTo>
                  <a:lnTo>
                    <a:pt x="583531" y="1701720"/>
                  </a:lnTo>
                  <a:lnTo>
                    <a:pt x="583055" y="1701053"/>
                  </a:lnTo>
                  <a:lnTo>
                    <a:pt x="583055" y="1698579"/>
                  </a:lnTo>
                  <a:lnTo>
                    <a:pt x="584862" y="1696962"/>
                  </a:lnTo>
                  <a:lnTo>
                    <a:pt x="586384" y="1697247"/>
                  </a:lnTo>
                  <a:lnTo>
                    <a:pt x="589047" y="1696200"/>
                  </a:lnTo>
                  <a:lnTo>
                    <a:pt x="589047" y="1696200"/>
                  </a:lnTo>
                  <a:close/>
                  <a:moveTo>
                    <a:pt x="671783" y="1577918"/>
                  </a:moveTo>
                  <a:lnTo>
                    <a:pt x="673114" y="1579346"/>
                  </a:lnTo>
                  <a:lnTo>
                    <a:pt x="675777" y="1578965"/>
                  </a:lnTo>
                  <a:lnTo>
                    <a:pt x="676633" y="1578965"/>
                  </a:lnTo>
                  <a:lnTo>
                    <a:pt x="676918" y="1579631"/>
                  </a:lnTo>
                  <a:lnTo>
                    <a:pt x="677679" y="1578965"/>
                  </a:lnTo>
                  <a:lnTo>
                    <a:pt x="680342" y="1579346"/>
                  </a:lnTo>
                  <a:lnTo>
                    <a:pt x="680818" y="1580773"/>
                  </a:lnTo>
                  <a:lnTo>
                    <a:pt x="682910" y="1581725"/>
                  </a:lnTo>
                  <a:lnTo>
                    <a:pt x="685002" y="1581725"/>
                  </a:lnTo>
                  <a:lnTo>
                    <a:pt x="685763" y="1580773"/>
                  </a:lnTo>
                  <a:lnTo>
                    <a:pt x="686809" y="1580773"/>
                  </a:lnTo>
                  <a:lnTo>
                    <a:pt x="688140" y="1582676"/>
                  </a:lnTo>
                  <a:lnTo>
                    <a:pt x="689472" y="1582391"/>
                  </a:lnTo>
                  <a:lnTo>
                    <a:pt x="690327" y="1584009"/>
                  </a:lnTo>
                  <a:lnTo>
                    <a:pt x="691088" y="1583723"/>
                  </a:lnTo>
                  <a:lnTo>
                    <a:pt x="691088" y="1583057"/>
                  </a:lnTo>
                  <a:lnTo>
                    <a:pt x="692420" y="1582771"/>
                  </a:lnTo>
                  <a:lnTo>
                    <a:pt x="692705" y="1583628"/>
                  </a:lnTo>
                  <a:lnTo>
                    <a:pt x="694227" y="1585246"/>
                  </a:lnTo>
                  <a:lnTo>
                    <a:pt x="696033" y="1585912"/>
                  </a:lnTo>
                  <a:lnTo>
                    <a:pt x="697555" y="1588005"/>
                  </a:lnTo>
                  <a:lnTo>
                    <a:pt x="702025" y="1591050"/>
                  </a:lnTo>
                  <a:lnTo>
                    <a:pt x="702310" y="1592668"/>
                  </a:lnTo>
                  <a:lnTo>
                    <a:pt x="703641" y="1594952"/>
                  </a:lnTo>
                  <a:lnTo>
                    <a:pt x="704117" y="1597426"/>
                  </a:lnTo>
                  <a:lnTo>
                    <a:pt x="703641" y="1597426"/>
                  </a:lnTo>
                  <a:lnTo>
                    <a:pt x="703641" y="1599900"/>
                  </a:lnTo>
                  <a:lnTo>
                    <a:pt x="702881" y="1600185"/>
                  </a:lnTo>
                  <a:lnTo>
                    <a:pt x="702881" y="1601137"/>
                  </a:lnTo>
                  <a:lnTo>
                    <a:pt x="701359" y="1602755"/>
                  </a:lnTo>
                  <a:lnTo>
                    <a:pt x="700693" y="1604182"/>
                  </a:lnTo>
                  <a:lnTo>
                    <a:pt x="701359" y="1606085"/>
                  </a:lnTo>
                  <a:lnTo>
                    <a:pt x="701074" y="1607703"/>
                  </a:lnTo>
                  <a:lnTo>
                    <a:pt x="701549" y="1609796"/>
                  </a:lnTo>
                  <a:lnTo>
                    <a:pt x="700693" y="1609796"/>
                  </a:lnTo>
                  <a:lnTo>
                    <a:pt x="700408" y="1610463"/>
                  </a:lnTo>
                  <a:lnTo>
                    <a:pt x="699077" y="1610843"/>
                  </a:lnTo>
                  <a:lnTo>
                    <a:pt x="698791" y="1610177"/>
                  </a:lnTo>
                  <a:lnTo>
                    <a:pt x="698316" y="1610177"/>
                  </a:lnTo>
                  <a:lnTo>
                    <a:pt x="698031" y="1612080"/>
                  </a:lnTo>
                  <a:lnTo>
                    <a:pt x="696699" y="1612746"/>
                  </a:lnTo>
                  <a:lnTo>
                    <a:pt x="695178" y="1614840"/>
                  </a:lnTo>
                  <a:lnTo>
                    <a:pt x="693846" y="1615506"/>
                  </a:lnTo>
                  <a:lnTo>
                    <a:pt x="691183" y="1615506"/>
                  </a:lnTo>
                  <a:lnTo>
                    <a:pt x="690708" y="1616172"/>
                  </a:lnTo>
                  <a:lnTo>
                    <a:pt x="687855" y="1616553"/>
                  </a:lnTo>
                  <a:lnTo>
                    <a:pt x="681864" y="1615316"/>
                  </a:lnTo>
                  <a:lnTo>
                    <a:pt x="681008" y="1615316"/>
                  </a:lnTo>
                  <a:lnTo>
                    <a:pt x="680152" y="1616172"/>
                  </a:lnTo>
                  <a:lnTo>
                    <a:pt x="678725" y="1616172"/>
                  </a:lnTo>
                  <a:lnTo>
                    <a:pt x="678440" y="1615316"/>
                  </a:lnTo>
                  <a:lnTo>
                    <a:pt x="676348" y="1613888"/>
                  </a:lnTo>
                  <a:lnTo>
                    <a:pt x="675967" y="1612366"/>
                  </a:lnTo>
                  <a:lnTo>
                    <a:pt x="673875" y="1610272"/>
                  </a:lnTo>
                  <a:lnTo>
                    <a:pt x="672829" y="1607417"/>
                  </a:lnTo>
                  <a:lnTo>
                    <a:pt x="672163" y="1606751"/>
                  </a:lnTo>
                  <a:lnTo>
                    <a:pt x="670832" y="1606751"/>
                  </a:lnTo>
                  <a:lnTo>
                    <a:pt x="669501" y="1605324"/>
                  </a:lnTo>
                  <a:lnTo>
                    <a:pt x="668455" y="1605324"/>
                  </a:lnTo>
                  <a:lnTo>
                    <a:pt x="668930" y="1603897"/>
                  </a:lnTo>
                  <a:lnTo>
                    <a:pt x="668169" y="1603611"/>
                  </a:lnTo>
                  <a:lnTo>
                    <a:pt x="668169" y="1602945"/>
                  </a:lnTo>
                  <a:lnTo>
                    <a:pt x="663700" y="1597711"/>
                  </a:lnTo>
                  <a:lnTo>
                    <a:pt x="662844" y="1595237"/>
                  </a:lnTo>
                  <a:lnTo>
                    <a:pt x="662368" y="1594952"/>
                  </a:lnTo>
                  <a:lnTo>
                    <a:pt x="662368" y="1594000"/>
                  </a:lnTo>
                  <a:lnTo>
                    <a:pt x="661607" y="1593334"/>
                  </a:lnTo>
                  <a:lnTo>
                    <a:pt x="661893" y="1590479"/>
                  </a:lnTo>
                  <a:lnTo>
                    <a:pt x="662749" y="1589528"/>
                  </a:lnTo>
                  <a:lnTo>
                    <a:pt x="662749" y="1586673"/>
                  </a:lnTo>
                  <a:lnTo>
                    <a:pt x="663605" y="1585055"/>
                  </a:lnTo>
                  <a:lnTo>
                    <a:pt x="663319" y="1583152"/>
                  </a:lnTo>
                  <a:lnTo>
                    <a:pt x="664365" y="1581249"/>
                  </a:lnTo>
                  <a:lnTo>
                    <a:pt x="666838" y="1580963"/>
                  </a:lnTo>
                  <a:lnTo>
                    <a:pt x="668359" y="1581630"/>
                  </a:lnTo>
                  <a:lnTo>
                    <a:pt x="668074" y="1579155"/>
                  </a:lnTo>
                  <a:lnTo>
                    <a:pt x="669596" y="1577918"/>
                  </a:lnTo>
                  <a:lnTo>
                    <a:pt x="671783" y="1577918"/>
                  </a:lnTo>
                  <a:lnTo>
                    <a:pt x="671783" y="1577918"/>
                  </a:lnTo>
                  <a:close/>
                  <a:moveTo>
                    <a:pt x="184873" y="1560314"/>
                  </a:moveTo>
                  <a:lnTo>
                    <a:pt x="185159" y="1560980"/>
                  </a:lnTo>
                  <a:lnTo>
                    <a:pt x="186680" y="1561932"/>
                  </a:lnTo>
                  <a:lnTo>
                    <a:pt x="186680" y="1563549"/>
                  </a:lnTo>
                  <a:lnTo>
                    <a:pt x="185349" y="1564786"/>
                  </a:lnTo>
                  <a:lnTo>
                    <a:pt x="183257" y="1564120"/>
                  </a:lnTo>
                  <a:lnTo>
                    <a:pt x="182496" y="1566024"/>
                  </a:lnTo>
                  <a:lnTo>
                    <a:pt x="182020" y="1566024"/>
                  </a:lnTo>
                  <a:lnTo>
                    <a:pt x="181735" y="1566690"/>
                  </a:lnTo>
                  <a:lnTo>
                    <a:pt x="180879" y="1566690"/>
                  </a:lnTo>
                  <a:lnTo>
                    <a:pt x="180594" y="1565262"/>
                  </a:lnTo>
                  <a:lnTo>
                    <a:pt x="181640" y="1562217"/>
                  </a:lnTo>
                  <a:lnTo>
                    <a:pt x="183447" y="1560314"/>
                  </a:lnTo>
                  <a:lnTo>
                    <a:pt x="184873" y="1560314"/>
                  </a:lnTo>
                  <a:lnTo>
                    <a:pt x="184873" y="1560314"/>
                  </a:lnTo>
                  <a:close/>
                  <a:moveTo>
                    <a:pt x="193528" y="1513781"/>
                  </a:moveTo>
                  <a:lnTo>
                    <a:pt x="194003" y="1515875"/>
                  </a:lnTo>
                  <a:lnTo>
                    <a:pt x="192481" y="1515875"/>
                  </a:lnTo>
                  <a:lnTo>
                    <a:pt x="192006" y="1516256"/>
                  </a:lnTo>
                  <a:lnTo>
                    <a:pt x="192481" y="1518539"/>
                  </a:lnTo>
                  <a:lnTo>
                    <a:pt x="191435" y="1522060"/>
                  </a:lnTo>
                  <a:lnTo>
                    <a:pt x="192196" y="1522917"/>
                  </a:lnTo>
                  <a:lnTo>
                    <a:pt x="192862" y="1522631"/>
                  </a:lnTo>
                  <a:lnTo>
                    <a:pt x="192577" y="1521204"/>
                  </a:lnTo>
                  <a:lnTo>
                    <a:pt x="193052" y="1519586"/>
                  </a:lnTo>
                  <a:lnTo>
                    <a:pt x="193528" y="1518349"/>
                  </a:lnTo>
                  <a:lnTo>
                    <a:pt x="194193" y="1518635"/>
                  </a:lnTo>
                  <a:lnTo>
                    <a:pt x="195049" y="1520157"/>
                  </a:lnTo>
                  <a:lnTo>
                    <a:pt x="194193" y="1521109"/>
                  </a:lnTo>
                  <a:lnTo>
                    <a:pt x="194669" y="1525676"/>
                  </a:lnTo>
                  <a:lnTo>
                    <a:pt x="194193" y="1526628"/>
                  </a:lnTo>
                  <a:lnTo>
                    <a:pt x="193147" y="1526342"/>
                  </a:lnTo>
                  <a:lnTo>
                    <a:pt x="191816" y="1527865"/>
                  </a:lnTo>
                  <a:lnTo>
                    <a:pt x="190484" y="1527865"/>
                  </a:lnTo>
                  <a:lnTo>
                    <a:pt x="190009" y="1529483"/>
                  </a:lnTo>
                  <a:lnTo>
                    <a:pt x="188963" y="1530149"/>
                  </a:lnTo>
                  <a:lnTo>
                    <a:pt x="188202" y="1531100"/>
                  </a:lnTo>
                  <a:lnTo>
                    <a:pt x="186871" y="1531100"/>
                  </a:lnTo>
                  <a:lnTo>
                    <a:pt x="186015" y="1530149"/>
                  </a:lnTo>
                  <a:lnTo>
                    <a:pt x="184969" y="1530434"/>
                  </a:lnTo>
                  <a:lnTo>
                    <a:pt x="185254" y="1530815"/>
                  </a:lnTo>
                  <a:lnTo>
                    <a:pt x="186110" y="1530815"/>
                  </a:lnTo>
                  <a:lnTo>
                    <a:pt x="186966" y="1531766"/>
                  </a:lnTo>
                  <a:lnTo>
                    <a:pt x="188012" y="1531766"/>
                  </a:lnTo>
                  <a:lnTo>
                    <a:pt x="187536" y="1532718"/>
                  </a:lnTo>
                  <a:lnTo>
                    <a:pt x="186205" y="1533384"/>
                  </a:lnTo>
                  <a:lnTo>
                    <a:pt x="183922" y="1533384"/>
                  </a:lnTo>
                  <a:lnTo>
                    <a:pt x="185254" y="1534812"/>
                  </a:lnTo>
                  <a:lnTo>
                    <a:pt x="182116" y="1534431"/>
                  </a:lnTo>
                  <a:lnTo>
                    <a:pt x="181830" y="1533004"/>
                  </a:lnTo>
                  <a:lnTo>
                    <a:pt x="178407" y="1532052"/>
                  </a:lnTo>
                  <a:lnTo>
                    <a:pt x="178692" y="1531100"/>
                  </a:lnTo>
                  <a:lnTo>
                    <a:pt x="177931" y="1530815"/>
                  </a:lnTo>
                  <a:lnTo>
                    <a:pt x="177931" y="1530434"/>
                  </a:lnTo>
                  <a:lnTo>
                    <a:pt x="177170" y="1530720"/>
                  </a:lnTo>
                  <a:lnTo>
                    <a:pt x="177170" y="1530339"/>
                  </a:lnTo>
                  <a:lnTo>
                    <a:pt x="175078" y="1529673"/>
                  </a:lnTo>
                  <a:lnTo>
                    <a:pt x="175078" y="1528721"/>
                  </a:lnTo>
                  <a:lnTo>
                    <a:pt x="175839" y="1528721"/>
                  </a:lnTo>
                  <a:lnTo>
                    <a:pt x="176600" y="1528055"/>
                  </a:lnTo>
                  <a:lnTo>
                    <a:pt x="176600" y="1527484"/>
                  </a:lnTo>
                  <a:lnTo>
                    <a:pt x="177361" y="1527484"/>
                  </a:lnTo>
                  <a:lnTo>
                    <a:pt x="177361" y="1526533"/>
                  </a:lnTo>
                  <a:lnTo>
                    <a:pt x="178216" y="1526818"/>
                  </a:lnTo>
                  <a:lnTo>
                    <a:pt x="178216" y="1525962"/>
                  </a:lnTo>
                  <a:lnTo>
                    <a:pt x="177741" y="1525676"/>
                  </a:lnTo>
                  <a:lnTo>
                    <a:pt x="177741" y="1525010"/>
                  </a:lnTo>
                  <a:lnTo>
                    <a:pt x="178216" y="1524725"/>
                  </a:lnTo>
                  <a:lnTo>
                    <a:pt x="177931" y="1524059"/>
                  </a:lnTo>
                  <a:lnTo>
                    <a:pt x="179263" y="1524059"/>
                  </a:lnTo>
                  <a:lnTo>
                    <a:pt x="180118" y="1523107"/>
                  </a:lnTo>
                  <a:lnTo>
                    <a:pt x="179833" y="1522155"/>
                  </a:lnTo>
                  <a:lnTo>
                    <a:pt x="179358" y="1521870"/>
                  </a:lnTo>
                  <a:lnTo>
                    <a:pt x="179358" y="1520633"/>
                  </a:lnTo>
                  <a:lnTo>
                    <a:pt x="180689" y="1519967"/>
                  </a:lnTo>
                  <a:lnTo>
                    <a:pt x="182020" y="1518349"/>
                  </a:lnTo>
                  <a:lnTo>
                    <a:pt x="183542" y="1518349"/>
                  </a:lnTo>
                  <a:lnTo>
                    <a:pt x="183542" y="1516922"/>
                  </a:lnTo>
                  <a:lnTo>
                    <a:pt x="185349" y="1516065"/>
                  </a:lnTo>
                  <a:lnTo>
                    <a:pt x="188963" y="1516922"/>
                  </a:lnTo>
                  <a:lnTo>
                    <a:pt x="189248" y="1516541"/>
                  </a:lnTo>
                  <a:lnTo>
                    <a:pt x="188677" y="1515685"/>
                  </a:lnTo>
                  <a:lnTo>
                    <a:pt x="188963" y="1514733"/>
                  </a:lnTo>
                  <a:lnTo>
                    <a:pt x="190009" y="1514733"/>
                  </a:lnTo>
                  <a:lnTo>
                    <a:pt x="190770" y="1515590"/>
                  </a:lnTo>
                  <a:lnTo>
                    <a:pt x="191530" y="1515590"/>
                  </a:lnTo>
                  <a:lnTo>
                    <a:pt x="192006" y="1514352"/>
                  </a:lnTo>
                  <a:lnTo>
                    <a:pt x="193052" y="1514638"/>
                  </a:lnTo>
                  <a:lnTo>
                    <a:pt x="193528" y="1513781"/>
                  </a:lnTo>
                  <a:lnTo>
                    <a:pt x="193528" y="1513781"/>
                  </a:lnTo>
                  <a:close/>
                  <a:moveTo>
                    <a:pt x="122298" y="1512925"/>
                  </a:moveTo>
                  <a:lnTo>
                    <a:pt x="122583" y="1514543"/>
                  </a:lnTo>
                  <a:lnTo>
                    <a:pt x="121823" y="1515399"/>
                  </a:lnTo>
                  <a:lnTo>
                    <a:pt x="120967" y="1515685"/>
                  </a:lnTo>
                  <a:lnTo>
                    <a:pt x="120681" y="1518539"/>
                  </a:lnTo>
                  <a:lnTo>
                    <a:pt x="121062" y="1518539"/>
                  </a:lnTo>
                  <a:lnTo>
                    <a:pt x="121347" y="1519206"/>
                  </a:lnTo>
                  <a:lnTo>
                    <a:pt x="120016" y="1520062"/>
                  </a:lnTo>
                  <a:lnTo>
                    <a:pt x="119160" y="1523202"/>
                  </a:lnTo>
                  <a:lnTo>
                    <a:pt x="116687" y="1524439"/>
                  </a:lnTo>
                  <a:lnTo>
                    <a:pt x="117448" y="1525391"/>
                  </a:lnTo>
                  <a:lnTo>
                    <a:pt x="118969" y="1525772"/>
                  </a:lnTo>
                  <a:lnTo>
                    <a:pt x="120301" y="1524820"/>
                  </a:lnTo>
                  <a:lnTo>
                    <a:pt x="121157" y="1523297"/>
                  </a:lnTo>
                  <a:lnTo>
                    <a:pt x="124295" y="1523012"/>
                  </a:lnTo>
                  <a:lnTo>
                    <a:pt x="124771" y="1520728"/>
                  </a:lnTo>
                  <a:lnTo>
                    <a:pt x="126577" y="1520443"/>
                  </a:lnTo>
                  <a:lnTo>
                    <a:pt x="126863" y="1520823"/>
                  </a:lnTo>
                  <a:lnTo>
                    <a:pt x="128670" y="1520823"/>
                  </a:lnTo>
                  <a:lnTo>
                    <a:pt x="128670" y="1521204"/>
                  </a:lnTo>
                  <a:lnTo>
                    <a:pt x="130001" y="1521489"/>
                  </a:lnTo>
                  <a:lnTo>
                    <a:pt x="131047" y="1520062"/>
                  </a:lnTo>
                  <a:lnTo>
                    <a:pt x="133139" y="1519777"/>
                  </a:lnTo>
                  <a:lnTo>
                    <a:pt x="135992" y="1521394"/>
                  </a:lnTo>
                  <a:lnTo>
                    <a:pt x="136848" y="1522822"/>
                  </a:lnTo>
                  <a:lnTo>
                    <a:pt x="139987" y="1525296"/>
                  </a:lnTo>
                  <a:lnTo>
                    <a:pt x="140462" y="1526913"/>
                  </a:lnTo>
                  <a:lnTo>
                    <a:pt x="142269" y="1527770"/>
                  </a:lnTo>
                  <a:lnTo>
                    <a:pt x="141984" y="1528721"/>
                  </a:lnTo>
                  <a:lnTo>
                    <a:pt x="142459" y="1529007"/>
                  </a:lnTo>
                  <a:lnTo>
                    <a:pt x="142459" y="1530625"/>
                  </a:lnTo>
                  <a:lnTo>
                    <a:pt x="143505" y="1531481"/>
                  </a:lnTo>
                  <a:lnTo>
                    <a:pt x="144266" y="1531100"/>
                  </a:lnTo>
                  <a:lnTo>
                    <a:pt x="147880" y="1531481"/>
                  </a:lnTo>
                  <a:lnTo>
                    <a:pt x="148641" y="1532337"/>
                  </a:lnTo>
                  <a:lnTo>
                    <a:pt x="151303" y="1533289"/>
                  </a:lnTo>
                  <a:lnTo>
                    <a:pt x="151779" y="1534907"/>
                  </a:lnTo>
                  <a:lnTo>
                    <a:pt x="152540" y="1534907"/>
                  </a:lnTo>
                  <a:lnTo>
                    <a:pt x="152254" y="1533004"/>
                  </a:lnTo>
                  <a:lnTo>
                    <a:pt x="152730" y="1532623"/>
                  </a:lnTo>
                  <a:lnTo>
                    <a:pt x="156153" y="1533479"/>
                  </a:lnTo>
                  <a:lnTo>
                    <a:pt x="157200" y="1534145"/>
                  </a:lnTo>
                  <a:lnTo>
                    <a:pt x="157675" y="1535002"/>
                  </a:lnTo>
                  <a:lnTo>
                    <a:pt x="159482" y="1535668"/>
                  </a:lnTo>
                  <a:lnTo>
                    <a:pt x="161004" y="1536905"/>
                  </a:lnTo>
                  <a:lnTo>
                    <a:pt x="163096" y="1541663"/>
                  </a:lnTo>
                  <a:lnTo>
                    <a:pt x="163096" y="1543090"/>
                  </a:lnTo>
                  <a:lnTo>
                    <a:pt x="162240" y="1542805"/>
                  </a:lnTo>
                  <a:lnTo>
                    <a:pt x="161479" y="1543185"/>
                  </a:lnTo>
                  <a:lnTo>
                    <a:pt x="161194" y="1544803"/>
                  </a:lnTo>
                  <a:lnTo>
                    <a:pt x="159672" y="1544803"/>
                  </a:lnTo>
                  <a:lnTo>
                    <a:pt x="159197" y="1544137"/>
                  </a:lnTo>
                  <a:lnTo>
                    <a:pt x="158341" y="1543852"/>
                  </a:lnTo>
                  <a:lnTo>
                    <a:pt x="159672" y="1543185"/>
                  </a:lnTo>
                  <a:lnTo>
                    <a:pt x="159672" y="1542234"/>
                  </a:lnTo>
                  <a:lnTo>
                    <a:pt x="158816" y="1541568"/>
                  </a:lnTo>
                  <a:lnTo>
                    <a:pt x="157009" y="1541568"/>
                  </a:lnTo>
                  <a:lnTo>
                    <a:pt x="155678" y="1542519"/>
                  </a:lnTo>
                  <a:lnTo>
                    <a:pt x="156153" y="1543756"/>
                  </a:lnTo>
                  <a:lnTo>
                    <a:pt x="159006" y="1545850"/>
                  </a:lnTo>
                  <a:lnTo>
                    <a:pt x="159862" y="1545850"/>
                  </a:lnTo>
                  <a:lnTo>
                    <a:pt x="163001" y="1547468"/>
                  </a:lnTo>
                  <a:lnTo>
                    <a:pt x="163001" y="1548134"/>
                  </a:lnTo>
                  <a:lnTo>
                    <a:pt x="164332" y="1549371"/>
                  </a:lnTo>
                  <a:lnTo>
                    <a:pt x="164332" y="1550608"/>
                  </a:lnTo>
                  <a:lnTo>
                    <a:pt x="163286" y="1550608"/>
                  </a:lnTo>
                  <a:lnTo>
                    <a:pt x="162810" y="1549751"/>
                  </a:lnTo>
                  <a:lnTo>
                    <a:pt x="162335" y="1550037"/>
                  </a:lnTo>
                  <a:lnTo>
                    <a:pt x="162620" y="1550703"/>
                  </a:lnTo>
                  <a:lnTo>
                    <a:pt x="164427" y="1551655"/>
                  </a:lnTo>
                  <a:lnTo>
                    <a:pt x="165188" y="1552606"/>
                  </a:lnTo>
                  <a:lnTo>
                    <a:pt x="166234" y="1552226"/>
                  </a:lnTo>
                  <a:lnTo>
                    <a:pt x="166709" y="1553843"/>
                  </a:lnTo>
                  <a:lnTo>
                    <a:pt x="169372" y="1553843"/>
                  </a:lnTo>
                  <a:lnTo>
                    <a:pt x="169848" y="1554700"/>
                  </a:lnTo>
                  <a:lnTo>
                    <a:pt x="170894" y="1554985"/>
                  </a:lnTo>
                  <a:lnTo>
                    <a:pt x="171179" y="1556222"/>
                  </a:lnTo>
                  <a:lnTo>
                    <a:pt x="172511" y="1556222"/>
                  </a:lnTo>
                  <a:lnTo>
                    <a:pt x="173366" y="1557079"/>
                  </a:lnTo>
                  <a:lnTo>
                    <a:pt x="173652" y="1557745"/>
                  </a:lnTo>
                  <a:lnTo>
                    <a:pt x="173176" y="1558411"/>
                  </a:lnTo>
                  <a:lnTo>
                    <a:pt x="173652" y="1558696"/>
                  </a:lnTo>
                  <a:lnTo>
                    <a:pt x="173652" y="1560599"/>
                  </a:lnTo>
                  <a:lnTo>
                    <a:pt x="173366" y="1561266"/>
                  </a:lnTo>
                  <a:lnTo>
                    <a:pt x="170228" y="1561551"/>
                  </a:lnTo>
                  <a:lnTo>
                    <a:pt x="168897" y="1562978"/>
                  </a:lnTo>
                  <a:lnTo>
                    <a:pt x="167565" y="1562312"/>
                  </a:lnTo>
                  <a:lnTo>
                    <a:pt x="167565" y="1561361"/>
                  </a:lnTo>
                  <a:lnTo>
                    <a:pt x="166805" y="1561361"/>
                  </a:lnTo>
                  <a:lnTo>
                    <a:pt x="166044" y="1560124"/>
                  </a:lnTo>
                  <a:lnTo>
                    <a:pt x="163571" y="1560790"/>
                  </a:lnTo>
                  <a:lnTo>
                    <a:pt x="162810" y="1559838"/>
                  </a:lnTo>
                  <a:lnTo>
                    <a:pt x="161954" y="1559838"/>
                  </a:lnTo>
                  <a:lnTo>
                    <a:pt x="160433" y="1560219"/>
                  </a:lnTo>
                  <a:lnTo>
                    <a:pt x="160433" y="1561075"/>
                  </a:lnTo>
                  <a:lnTo>
                    <a:pt x="162525" y="1561075"/>
                  </a:lnTo>
                  <a:lnTo>
                    <a:pt x="163381" y="1561741"/>
                  </a:lnTo>
                  <a:lnTo>
                    <a:pt x="163666" y="1562598"/>
                  </a:lnTo>
                  <a:lnTo>
                    <a:pt x="165854" y="1563264"/>
                  </a:lnTo>
                  <a:lnTo>
                    <a:pt x="167375" y="1564691"/>
                  </a:lnTo>
                  <a:lnTo>
                    <a:pt x="168421" y="1564691"/>
                  </a:lnTo>
                  <a:lnTo>
                    <a:pt x="169182" y="1563264"/>
                  </a:lnTo>
                  <a:lnTo>
                    <a:pt x="170513" y="1562598"/>
                  </a:lnTo>
                  <a:lnTo>
                    <a:pt x="173366" y="1562312"/>
                  </a:lnTo>
                  <a:lnTo>
                    <a:pt x="173842" y="1563169"/>
                  </a:lnTo>
                  <a:lnTo>
                    <a:pt x="175173" y="1563169"/>
                  </a:lnTo>
                  <a:lnTo>
                    <a:pt x="175173" y="1562788"/>
                  </a:lnTo>
                  <a:lnTo>
                    <a:pt x="174317" y="1562407"/>
                  </a:lnTo>
                  <a:lnTo>
                    <a:pt x="174793" y="1561170"/>
                  </a:lnTo>
                  <a:lnTo>
                    <a:pt x="176600" y="1561837"/>
                  </a:lnTo>
                  <a:lnTo>
                    <a:pt x="176600" y="1560599"/>
                  </a:lnTo>
                  <a:lnTo>
                    <a:pt x="178121" y="1561266"/>
                  </a:lnTo>
                  <a:lnTo>
                    <a:pt x="178597" y="1560029"/>
                  </a:lnTo>
                  <a:lnTo>
                    <a:pt x="179928" y="1560029"/>
                  </a:lnTo>
                  <a:lnTo>
                    <a:pt x="180689" y="1559362"/>
                  </a:lnTo>
                  <a:lnTo>
                    <a:pt x="181450" y="1559743"/>
                  </a:lnTo>
                  <a:lnTo>
                    <a:pt x="181735" y="1558887"/>
                  </a:lnTo>
                  <a:lnTo>
                    <a:pt x="183257" y="1558601"/>
                  </a:lnTo>
                  <a:lnTo>
                    <a:pt x="182971" y="1559267"/>
                  </a:lnTo>
                  <a:lnTo>
                    <a:pt x="183447" y="1559267"/>
                  </a:lnTo>
                  <a:lnTo>
                    <a:pt x="183732" y="1559933"/>
                  </a:lnTo>
                  <a:lnTo>
                    <a:pt x="182686" y="1560599"/>
                  </a:lnTo>
                  <a:lnTo>
                    <a:pt x="182971" y="1561266"/>
                  </a:lnTo>
                  <a:lnTo>
                    <a:pt x="182116" y="1561266"/>
                  </a:lnTo>
                  <a:lnTo>
                    <a:pt x="181355" y="1562503"/>
                  </a:lnTo>
                  <a:lnTo>
                    <a:pt x="180689" y="1566214"/>
                  </a:lnTo>
                  <a:lnTo>
                    <a:pt x="179833" y="1565928"/>
                  </a:lnTo>
                  <a:lnTo>
                    <a:pt x="179548" y="1566594"/>
                  </a:lnTo>
                  <a:lnTo>
                    <a:pt x="180023" y="1566594"/>
                  </a:lnTo>
                  <a:lnTo>
                    <a:pt x="180023" y="1566975"/>
                  </a:lnTo>
                  <a:lnTo>
                    <a:pt x="179263" y="1567261"/>
                  </a:lnTo>
                  <a:lnTo>
                    <a:pt x="179263" y="1567641"/>
                  </a:lnTo>
                  <a:lnTo>
                    <a:pt x="177931" y="1567356"/>
                  </a:lnTo>
                  <a:lnTo>
                    <a:pt x="177075" y="1568593"/>
                  </a:lnTo>
                  <a:lnTo>
                    <a:pt x="177075" y="1569259"/>
                  </a:lnTo>
                  <a:lnTo>
                    <a:pt x="177836" y="1569925"/>
                  </a:lnTo>
                  <a:lnTo>
                    <a:pt x="177551" y="1570591"/>
                  </a:lnTo>
                  <a:lnTo>
                    <a:pt x="176695" y="1570877"/>
                  </a:lnTo>
                  <a:lnTo>
                    <a:pt x="175364" y="1570211"/>
                  </a:lnTo>
                  <a:lnTo>
                    <a:pt x="175078" y="1571067"/>
                  </a:lnTo>
                  <a:lnTo>
                    <a:pt x="172225" y="1571352"/>
                  </a:lnTo>
                  <a:lnTo>
                    <a:pt x="171369" y="1572780"/>
                  </a:lnTo>
                  <a:lnTo>
                    <a:pt x="169277" y="1573160"/>
                  </a:lnTo>
                  <a:lnTo>
                    <a:pt x="168992" y="1574112"/>
                  </a:lnTo>
                  <a:lnTo>
                    <a:pt x="166709" y="1575064"/>
                  </a:lnTo>
                  <a:lnTo>
                    <a:pt x="163286" y="1572780"/>
                  </a:lnTo>
                  <a:lnTo>
                    <a:pt x="163001" y="1573636"/>
                  </a:lnTo>
                  <a:lnTo>
                    <a:pt x="163286" y="1575064"/>
                  </a:lnTo>
                  <a:lnTo>
                    <a:pt x="164047" y="1575349"/>
                  </a:lnTo>
                  <a:lnTo>
                    <a:pt x="163761" y="1576205"/>
                  </a:lnTo>
                  <a:lnTo>
                    <a:pt x="161574" y="1576205"/>
                  </a:lnTo>
                  <a:lnTo>
                    <a:pt x="160908" y="1575539"/>
                  </a:lnTo>
                  <a:lnTo>
                    <a:pt x="159862" y="1575539"/>
                  </a:lnTo>
                  <a:lnTo>
                    <a:pt x="159387" y="1575159"/>
                  </a:lnTo>
                  <a:lnTo>
                    <a:pt x="159862" y="1572875"/>
                  </a:lnTo>
                  <a:lnTo>
                    <a:pt x="159102" y="1572018"/>
                  </a:lnTo>
                  <a:lnTo>
                    <a:pt x="158246" y="1572399"/>
                  </a:lnTo>
                  <a:lnTo>
                    <a:pt x="156914" y="1572114"/>
                  </a:lnTo>
                  <a:lnTo>
                    <a:pt x="152920" y="1569639"/>
                  </a:lnTo>
                  <a:lnTo>
                    <a:pt x="151874" y="1568212"/>
                  </a:lnTo>
                  <a:lnTo>
                    <a:pt x="151113" y="1568593"/>
                  </a:lnTo>
                  <a:lnTo>
                    <a:pt x="152445" y="1569544"/>
                  </a:lnTo>
                  <a:lnTo>
                    <a:pt x="152445" y="1570401"/>
                  </a:lnTo>
                  <a:lnTo>
                    <a:pt x="154917" y="1571257"/>
                  </a:lnTo>
                  <a:lnTo>
                    <a:pt x="155963" y="1572494"/>
                  </a:lnTo>
                  <a:lnTo>
                    <a:pt x="157485" y="1572780"/>
                  </a:lnTo>
                  <a:lnTo>
                    <a:pt x="157485" y="1573636"/>
                  </a:lnTo>
                  <a:lnTo>
                    <a:pt x="158531" y="1574302"/>
                  </a:lnTo>
                  <a:lnTo>
                    <a:pt x="158531" y="1575159"/>
                  </a:lnTo>
                  <a:lnTo>
                    <a:pt x="159292" y="1576015"/>
                  </a:lnTo>
                  <a:lnTo>
                    <a:pt x="161384" y="1576681"/>
                  </a:lnTo>
                  <a:lnTo>
                    <a:pt x="160623" y="1577918"/>
                  </a:lnTo>
                  <a:lnTo>
                    <a:pt x="160623" y="1578584"/>
                  </a:lnTo>
                  <a:lnTo>
                    <a:pt x="161384" y="1578965"/>
                  </a:lnTo>
                  <a:lnTo>
                    <a:pt x="165854" y="1577538"/>
                  </a:lnTo>
                  <a:lnTo>
                    <a:pt x="167185" y="1578394"/>
                  </a:lnTo>
                  <a:lnTo>
                    <a:pt x="167660" y="1580012"/>
                  </a:lnTo>
                  <a:lnTo>
                    <a:pt x="168326" y="1580012"/>
                  </a:lnTo>
                  <a:lnTo>
                    <a:pt x="168611" y="1579346"/>
                  </a:lnTo>
                  <a:lnTo>
                    <a:pt x="168897" y="1579726"/>
                  </a:lnTo>
                  <a:lnTo>
                    <a:pt x="169753" y="1579441"/>
                  </a:lnTo>
                  <a:lnTo>
                    <a:pt x="170513" y="1578489"/>
                  </a:lnTo>
                  <a:lnTo>
                    <a:pt x="170513" y="1577538"/>
                  </a:lnTo>
                  <a:lnTo>
                    <a:pt x="170038" y="1577157"/>
                  </a:lnTo>
                  <a:lnTo>
                    <a:pt x="169562" y="1577157"/>
                  </a:lnTo>
                  <a:lnTo>
                    <a:pt x="169277" y="1577823"/>
                  </a:lnTo>
                  <a:lnTo>
                    <a:pt x="168231" y="1577443"/>
                  </a:lnTo>
                  <a:lnTo>
                    <a:pt x="167185" y="1577823"/>
                  </a:lnTo>
                  <a:lnTo>
                    <a:pt x="166709" y="1577157"/>
                  </a:lnTo>
                  <a:lnTo>
                    <a:pt x="168041" y="1575730"/>
                  </a:lnTo>
                  <a:lnTo>
                    <a:pt x="169848" y="1575444"/>
                  </a:lnTo>
                  <a:lnTo>
                    <a:pt x="170894" y="1574588"/>
                  </a:lnTo>
                  <a:lnTo>
                    <a:pt x="172701" y="1574873"/>
                  </a:lnTo>
                  <a:lnTo>
                    <a:pt x="172415" y="1577538"/>
                  </a:lnTo>
                  <a:lnTo>
                    <a:pt x="173462" y="1578204"/>
                  </a:lnTo>
                  <a:lnTo>
                    <a:pt x="173176" y="1579155"/>
                  </a:lnTo>
                  <a:lnTo>
                    <a:pt x="171369" y="1579155"/>
                  </a:lnTo>
                  <a:lnTo>
                    <a:pt x="170894" y="1580012"/>
                  </a:lnTo>
                  <a:lnTo>
                    <a:pt x="170894" y="1580773"/>
                  </a:lnTo>
                  <a:lnTo>
                    <a:pt x="171940" y="1581059"/>
                  </a:lnTo>
                  <a:lnTo>
                    <a:pt x="172415" y="1581725"/>
                  </a:lnTo>
                  <a:lnTo>
                    <a:pt x="173462" y="1581344"/>
                  </a:lnTo>
                  <a:lnTo>
                    <a:pt x="174317" y="1578013"/>
                  </a:lnTo>
                  <a:lnTo>
                    <a:pt x="175649" y="1578680"/>
                  </a:lnTo>
                  <a:lnTo>
                    <a:pt x="178502" y="1578680"/>
                  </a:lnTo>
                  <a:lnTo>
                    <a:pt x="178216" y="1579631"/>
                  </a:lnTo>
                  <a:lnTo>
                    <a:pt x="179738" y="1580488"/>
                  </a:lnTo>
                  <a:lnTo>
                    <a:pt x="181070" y="1581915"/>
                  </a:lnTo>
                  <a:lnTo>
                    <a:pt x="181070" y="1582296"/>
                  </a:lnTo>
                  <a:lnTo>
                    <a:pt x="180023" y="1582010"/>
                  </a:lnTo>
                  <a:lnTo>
                    <a:pt x="179738" y="1582391"/>
                  </a:lnTo>
                  <a:lnTo>
                    <a:pt x="178407" y="1582391"/>
                  </a:lnTo>
                  <a:lnTo>
                    <a:pt x="179738" y="1583247"/>
                  </a:lnTo>
                  <a:lnTo>
                    <a:pt x="179263" y="1583628"/>
                  </a:lnTo>
                  <a:lnTo>
                    <a:pt x="179263" y="1584579"/>
                  </a:lnTo>
                  <a:lnTo>
                    <a:pt x="178787" y="1584865"/>
                  </a:lnTo>
                  <a:lnTo>
                    <a:pt x="178787" y="1586292"/>
                  </a:lnTo>
                  <a:lnTo>
                    <a:pt x="179548" y="1586578"/>
                  </a:lnTo>
                  <a:lnTo>
                    <a:pt x="179548" y="1587244"/>
                  </a:lnTo>
                  <a:lnTo>
                    <a:pt x="180879" y="1588195"/>
                  </a:lnTo>
                  <a:lnTo>
                    <a:pt x="180404" y="1590479"/>
                  </a:lnTo>
                  <a:lnTo>
                    <a:pt x="180404" y="1593810"/>
                  </a:lnTo>
                  <a:lnTo>
                    <a:pt x="180879" y="1594666"/>
                  </a:lnTo>
                  <a:lnTo>
                    <a:pt x="181640" y="1594952"/>
                  </a:lnTo>
                  <a:lnTo>
                    <a:pt x="181925" y="1594095"/>
                  </a:lnTo>
                  <a:lnTo>
                    <a:pt x="182686" y="1593715"/>
                  </a:lnTo>
                  <a:lnTo>
                    <a:pt x="184493" y="1594000"/>
                  </a:lnTo>
                  <a:lnTo>
                    <a:pt x="185349" y="1593334"/>
                  </a:lnTo>
                  <a:lnTo>
                    <a:pt x="185824" y="1592382"/>
                  </a:lnTo>
                  <a:lnTo>
                    <a:pt x="187346" y="1592382"/>
                  </a:lnTo>
                  <a:lnTo>
                    <a:pt x="187346" y="1592763"/>
                  </a:lnTo>
                  <a:lnTo>
                    <a:pt x="187822" y="1592763"/>
                  </a:lnTo>
                  <a:lnTo>
                    <a:pt x="188297" y="1591907"/>
                  </a:lnTo>
                  <a:lnTo>
                    <a:pt x="189819" y="1592192"/>
                  </a:lnTo>
                  <a:lnTo>
                    <a:pt x="190675" y="1594286"/>
                  </a:lnTo>
                  <a:lnTo>
                    <a:pt x="190960" y="1596379"/>
                  </a:lnTo>
                  <a:lnTo>
                    <a:pt x="190960" y="1596379"/>
                  </a:lnTo>
                  <a:lnTo>
                    <a:pt x="191816" y="1597806"/>
                  </a:lnTo>
                  <a:lnTo>
                    <a:pt x="191340" y="1598758"/>
                  </a:lnTo>
                  <a:lnTo>
                    <a:pt x="190484" y="1598473"/>
                  </a:lnTo>
                  <a:lnTo>
                    <a:pt x="189724" y="1599710"/>
                  </a:lnTo>
                  <a:lnTo>
                    <a:pt x="188677" y="1599424"/>
                  </a:lnTo>
                  <a:lnTo>
                    <a:pt x="188392" y="1600661"/>
                  </a:lnTo>
                  <a:lnTo>
                    <a:pt x="187536" y="1600661"/>
                  </a:lnTo>
                  <a:lnTo>
                    <a:pt x="187536" y="1602279"/>
                  </a:lnTo>
                  <a:lnTo>
                    <a:pt x="189058" y="1602945"/>
                  </a:lnTo>
                  <a:lnTo>
                    <a:pt x="189533" y="1603801"/>
                  </a:lnTo>
                  <a:lnTo>
                    <a:pt x="188487" y="1604182"/>
                  </a:lnTo>
                  <a:lnTo>
                    <a:pt x="188963" y="1604563"/>
                  </a:lnTo>
                  <a:lnTo>
                    <a:pt x="188487" y="1606466"/>
                  </a:lnTo>
                  <a:lnTo>
                    <a:pt x="188012" y="1606466"/>
                  </a:lnTo>
                  <a:lnTo>
                    <a:pt x="188487" y="1608369"/>
                  </a:lnTo>
                  <a:lnTo>
                    <a:pt x="187441" y="1609796"/>
                  </a:lnTo>
                  <a:lnTo>
                    <a:pt x="187156" y="1611414"/>
                  </a:lnTo>
                  <a:lnTo>
                    <a:pt x="186300" y="1611795"/>
                  </a:lnTo>
                  <a:lnTo>
                    <a:pt x="185444" y="1610938"/>
                  </a:lnTo>
                  <a:lnTo>
                    <a:pt x="184683" y="1610938"/>
                  </a:lnTo>
                  <a:lnTo>
                    <a:pt x="184398" y="1612366"/>
                  </a:lnTo>
                  <a:lnTo>
                    <a:pt x="182971" y="1612746"/>
                  </a:lnTo>
                  <a:lnTo>
                    <a:pt x="181450" y="1612366"/>
                  </a:lnTo>
                  <a:lnTo>
                    <a:pt x="180594" y="1613032"/>
                  </a:lnTo>
                  <a:lnTo>
                    <a:pt x="178787" y="1611604"/>
                  </a:lnTo>
                  <a:lnTo>
                    <a:pt x="178026" y="1610367"/>
                  </a:lnTo>
                  <a:lnTo>
                    <a:pt x="177551" y="1610367"/>
                  </a:lnTo>
                  <a:lnTo>
                    <a:pt x="177075" y="1611224"/>
                  </a:lnTo>
                  <a:lnTo>
                    <a:pt x="177075" y="1613317"/>
                  </a:lnTo>
                  <a:lnTo>
                    <a:pt x="175744" y="1613698"/>
                  </a:lnTo>
                  <a:lnTo>
                    <a:pt x="176505" y="1614554"/>
                  </a:lnTo>
                  <a:lnTo>
                    <a:pt x="176029" y="1615982"/>
                  </a:lnTo>
                  <a:lnTo>
                    <a:pt x="174983" y="1617409"/>
                  </a:lnTo>
                  <a:lnTo>
                    <a:pt x="174508" y="1617029"/>
                  </a:lnTo>
                  <a:lnTo>
                    <a:pt x="173462" y="1617314"/>
                  </a:lnTo>
                  <a:lnTo>
                    <a:pt x="174317" y="1618265"/>
                  </a:lnTo>
                  <a:lnTo>
                    <a:pt x="174317" y="1618932"/>
                  </a:lnTo>
                  <a:lnTo>
                    <a:pt x="172986" y="1618932"/>
                  </a:lnTo>
                  <a:lnTo>
                    <a:pt x="172986" y="1620359"/>
                  </a:lnTo>
                  <a:lnTo>
                    <a:pt x="172225" y="1621311"/>
                  </a:lnTo>
                  <a:lnTo>
                    <a:pt x="169562" y="1623214"/>
                  </a:lnTo>
                  <a:lnTo>
                    <a:pt x="169562" y="1625117"/>
                  </a:lnTo>
                  <a:lnTo>
                    <a:pt x="167090" y="1626354"/>
                  </a:lnTo>
                  <a:lnTo>
                    <a:pt x="167375" y="1627210"/>
                  </a:lnTo>
                  <a:lnTo>
                    <a:pt x="171369" y="1628828"/>
                  </a:lnTo>
                  <a:lnTo>
                    <a:pt x="171655" y="1630065"/>
                  </a:lnTo>
                  <a:lnTo>
                    <a:pt x="170133" y="1630065"/>
                  </a:lnTo>
                  <a:lnTo>
                    <a:pt x="169658" y="1629399"/>
                  </a:lnTo>
                  <a:lnTo>
                    <a:pt x="168802" y="1629399"/>
                  </a:lnTo>
                  <a:lnTo>
                    <a:pt x="168802" y="1630351"/>
                  </a:lnTo>
                  <a:lnTo>
                    <a:pt x="169658" y="1631302"/>
                  </a:lnTo>
                  <a:lnTo>
                    <a:pt x="170989" y="1635299"/>
                  </a:lnTo>
                  <a:lnTo>
                    <a:pt x="168802" y="1635965"/>
                  </a:lnTo>
                  <a:lnTo>
                    <a:pt x="166709" y="1637392"/>
                  </a:lnTo>
                  <a:lnTo>
                    <a:pt x="166709" y="1638058"/>
                  </a:lnTo>
                  <a:lnTo>
                    <a:pt x="165663" y="1638439"/>
                  </a:lnTo>
                  <a:lnTo>
                    <a:pt x="165949" y="1638820"/>
                  </a:lnTo>
                  <a:lnTo>
                    <a:pt x="165473" y="1639676"/>
                  </a:lnTo>
                  <a:lnTo>
                    <a:pt x="165949" y="1640342"/>
                  </a:lnTo>
                  <a:lnTo>
                    <a:pt x="165188" y="1641579"/>
                  </a:lnTo>
                  <a:lnTo>
                    <a:pt x="164522" y="1641865"/>
                  </a:lnTo>
                  <a:lnTo>
                    <a:pt x="164807" y="1643768"/>
                  </a:lnTo>
                  <a:lnTo>
                    <a:pt x="165568" y="1644053"/>
                  </a:lnTo>
                  <a:lnTo>
                    <a:pt x="166044" y="1643387"/>
                  </a:lnTo>
                  <a:lnTo>
                    <a:pt x="166805" y="1644815"/>
                  </a:lnTo>
                  <a:lnTo>
                    <a:pt x="165473" y="1645195"/>
                  </a:lnTo>
                  <a:lnTo>
                    <a:pt x="164807" y="1646052"/>
                  </a:lnTo>
                  <a:lnTo>
                    <a:pt x="163761" y="1646052"/>
                  </a:lnTo>
                  <a:lnTo>
                    <a:pt x="163761" y="1647003"/>
                  </a:lnTo>
                  <a:lnTo>
                    <a:pt x="165093" y="1649858"/>
                  </a:lnTo>
                  <a:lnTo>
                    <a:pt x="164332" y="1650715"/>
                  </a:lnTo>
                  <a:lnTo>
                    <a:pt x="164617" y="1652618"/>
                  </a:lnTo>
                  <a:lnTo>
                    <a:pt x="163286" y="1652903"/>
                  </a:lnTo>
                  <a:lnTo>
                    <a:pt x="162430" y="1652523"/>
                  </a:lnTo>
                  <a:lnTo>
                    <a:pt x="161574" y="1653474"/>
                  </a:lnTo>
                  <a:lnTo>
                    <a:pt x="160243" y="1653760"/>
                  </a:lnTo>
                  <a:lnTo>
                    <a:pt x="159767" y="1654426"/>
                  </a:lnTo>
                  <a:lnTo>
                    <a:pt x="158911" y="1654426"/>
                  </a:lnTo>
                  <a:lnTo>
                    <a:pt x="157865" y="1653569"/>
                  </a:lnTo>
                  <a:lnTo>
                    <a:pt x="157104" y="1653855"/>
                  </a:lnTo>
                  <a:lnTo>
                    <a:pt x="156629" y="1653569"/>
                  </a:lnTo>
                  <a:lnTo>
                    <a:pt x="156629" y="1652903"/>
                  </a:lnTo>
                  <a:lnTo>
                    <a:pt x="156534" y="1652903"/>
                  </a:lnTo>
                  <a:lnTo>
                    <a:pt x="155678" y="1654140"/>
                  </a:lnTo>
                  <a:lnTo>
                    <a:pt x="156439" y="1655092"/>
                  </a:lnTo>
                  <a:lnTo>
                    <a:pt x="155678" y="1655472"/>
                  </a:lnTo>
                  <a:lnTo>
                    <a:pt x="154632" y="1654806"/>
                  </a:lnTo>
                  <a:lnTo>
                    <a:pt x="153586" y="1654806"/>
                  </a:lnTo>
                  <a:lnTo>
                    <a:pt x="151494" y="1653189"/>
                  </a:lnTo>
                  <a:lnTo>
                    <a:pt x="148355" y="1652713"/>
                  </a:lnTo>
                  <a:lnTo>
                    <a:pt x="146834" y="1651761"/>
                  </a:lnTo>
                  <a:lnTo>
                    <a:pt x="146834" y="1649287"/>
                  </a:lnTo>
                  <a:lnTo>
                    <a:pt x="147880" y="1649287"/>
                  </a:lnTo>
                  <a:lnTo>
                    <a:pt x="148070" y="1650239"/>
                  </a:lnTo>
                  <a:lnTo>
                    <a:pt x="148926" y="1649858"/>
                  </a:lnTo>
                  <a:lnTo>
                    <a:pt x="148926" y="1649192"/>
                  </a:lnTo>
                  <a:lnTo>
                    <a:pt x="147404" y="1647955"/>
                  </a:lnTo>
                  <a:lnTo>
                    <a:pt x="147119" y="1646718"/>
                  </a:lnTo>
                  <a:lnTo>
                    <a:pt x="147594" y="1645766"/>
                  </a:lnTo>
                  <a:lnTo>
                    <a:pt x="147119" y="1645386"/>
                  </a:lnTo>
                  <a:lnTo>
                    <a:pt x="145692" y="1646052"/>
                  </a:lnTo>
                  <a:lnTo>
                    <a:pt x="146168" y="1646908"/>
                  </a:lnTo>
                  <a:lnTo>
                    <a:pt x="145883" y="1647860"/>
                  </a:lnTo>
                  <a:lnTo>
                    <a:pt x="144361" y="1647194"/>
                  </a:lnTo>
                  <a:lnTo>
                    <a:pt x="143886" y="1645291"/>
                  </a:lnTo>
                  <a:lnTo>
                    <a:pt x="143030" y="1645291"/>
                  </a:lnTo>
                  <a:lnTo>
                    <a:pt x="140938" y="1645671"/>
                  </a:lnTo>
                  <a:lnTo>
                    <a:pt x="140652" y="1648145"/>
                  </a:lnTo>
                  <a:lnTo>
                    <a:pt x="139606" y="1647479"/>
                  </a:lnTo>
                  <a:lnTo>
                    <a:pt x="138560" y="1647479"/>
                  </a:lnTo>
                  <a:lnTo>
                    <a:pt x="138560" y="1647860"/>
                  </a:lnTo>
                  <a:lnTo>
                    <a:pt x="137514" y="1648526"/>
                  </a:lnTo>
                  <a:lnTo>
                    <a:pt x="134661" y="1648526"/>
                  </a:lnTo>
                  <a:lnTo>
                    <a:pt x="133805" y="1647670"/>
                  </a:lnTo>
                  <a:lnTo>
                    <a:pt x="133044" y="1645386"/>
                  </a:lnTo>
                  <a:lnTo>
                    <a:pt x="130381" y="1644434"/>
                  </a:lnTo>
                  <a:lnTo>
                    <a:pt x="131237" y="1645671"/>
                  </a:lnTo>
                  <a:lnTo>
                    <a:pt x="130477" y="1647099"/>
                  </a:lnTo>
                  <a:lnTo>
                    <a:pt x="130952" y="1648050"/>
                  </a:lnTo>
                  <a:lnTo>
                    <a:pt x="130286" y="1648907"/>
                  </a:lnTo>
                  <a:lnTo>
                    <a:pt x="130286" y="1649763"/>
                  </a:lnTo>
                  <a:lnTo>
                    <a:pt x="131618" y="1650144"/>
                  </a:lnTo>
                  <a:lnTo>
                    <a:pt x="131903" y="1651095"/>
                  </a:lnTo>
                  <a:lnTo>
                    <a:pt x="133710" y="1651476"/>
                  </a:lnTo>
                  <a:lnTo>
                    <a:pt x="133710" y="1652903"/>
                  </a:lnTo>
                  <a:lnTo>
                    <a:pt x="134185" y="1652903"/>
                  </a:lnTo>
                  <a:lnTo>
                    <a:pt x="134661" y="1650810"/>
                  </a:lnTo>
                  <a:lnTo>
                    <a:pt x="135707" y="1650810"/>
                  </a:lnTo>
                  <a:lnTo>
                    <a:pt x="136468" y="1652047"/>
                  </a:lnTo>
                  <a:lnTo>
                    <a:pt x="137229" y="1652047"/>
                  </a:lnTo>
                  <a:lnTo>
                    <a:pt x="137514" y="1651666"/>
                  </a:lnTo>
                  <a:lnTo>
                    <a:pt x="138845" y="1651381"/>
                  </a:lnTo>
                  <a:lnTo>
                    <a:pt x="139321" y="1649953"/>
                  </a:lnTo>
                  <a:lnTo>
                    <a:pt x="141128" y="1649573"/>
                  </a:lnTo>
                  <a:lnTo>
                    <a:pt x="141128" y="1648716"/>
                  </a:lnTo>
                  <a:lnTo>
                    <a:pt x="145597" y="1648336"/>
                  </a:lnTo>
                  <a:lnTo>
                    <a:pt x="146358" y="1649763"/>
                  </a:lnTo>
                  <a:lnTo>
                    <a:pt x="146358" y="1651381"/>
                  </a:lnTo>
                  <a:lnTo>
                    <a:pt x="145883" y="1652142"/>
                  </a:lnTo>
                  <a:lnTo>
                    <a:pt x="147690" y="1653760"/>
                  </a:lnTo>
                  <a:lnTo>
                    <a:pt x="149877" y="1654140"/>
                  </a:lnTo>
                  <a:lnTo>
                    <a:pt x="149592" y="1654806"/>
                  </a:lnTo>
                  <a:lnTo>
                    <a:pt x="148545" y="1655092"/>
                  </a:lnTo>
                  <a:lnTo>
                    <a:pt x="148070" y="1655758"/>
                  </a:lnTo>
                  <a:lnTo>
                    <a:pt x="148070" y="1656614"/>
                  </a:lnTo>
                  <a:lnTo>
                    <a:pt x="149116" y="1656900"/>
                  </a:lnTo>
                  <a:lnTo>
                    <a:pt x="149116" y="1659374"/>
                  </a:lnTo>
                  <a:lnTo>
                    <a:pt x="150923" y="1659374"/>
                  </a:lnTo>
                  <a:lnTo>
                    <a:pt x="153015" y="1660992"/>
                  </a:lnTo>
                  <a:lnTo>
                    <a:pt x="157960" y="1659374"/>
                  </a:lnTo>
                  <a:lnTo>
                    <a:pt x="159767" y="1659374"/>
                  </a:lnTo>
                  <a:lnTo>
                    <a:pt x="161099" y="1661658"/>
                  </a:lnTo>
                  <a:lnTo>
                    <a:pt x="161099" y="1663942"/>
                  </a:lnTo>
                  <a:lnTo>
                    <a:pt x="162906" y="1663561"/>
                  </a:lnTo>
                  <a:lnTo>
                    <a:pt x="163571" y="1664988"/>
                  </a:lnTo>
                  <a:lnTo>
                    <a:pt x="165093" y="1665274"/>
                  </a:lnTo>
                  <a:lnTo>
                    <a:pt x="164807" y="1666130"/>
                  </a:lnTo>
                  <a:lnTo>
                    <a:pt x="165283" y="1667558"/>
                  </a:lnTo>
                  <a:lnTo>
                    <a:pt x="164522" y="1667938"/>
                  </a:lnTo>
                  <a:lnTo>
                    <a:pt x="164522" y="1668795"/>
                  </a:lnTo>
                  <a:lnTo>
                    <a:pt x="163761" y="1669651"/>
                  </a:lnTo>
                  <a:lnTo>
                    <a:pt x="163001" y="1674980"/>
                  </a:lnTo>
                  <a:lnTo>
                    <a:pt x="164332" y="1675646"/>
                  </a:lnTo>
                  <a:lnTo>
                    <a:pt x="163856" y="1676598"/>
                  </a:lnTo>
                  <a:lnTo>
                    <a:pt x="164332" y="1676312"/>
                  </a:lnTo>
                  <a:lnTo>
                    <a:pt x="165188" y="1677549"/>
                  </a:lnTo>
                  <a:lnTo>
                    <a:pt x="165949" y="1677549"/>
                  </a:lnTo>
                  <a:lnTo>
                    <a:pt x="166709" y="1680023"/>
                  </a:lnTo>
                  <a:lnTo>
                    <a:pt x="166234" y="1680975"/>
                  </a:lnTo>
                  <a:lnTo>
                    <a:pt x="168326" y="1682212"/>
                  </a:lnTo>
                  <a:lnTo>
                    <a:pt x="169372" y="1683830"/>
                  </a:lnTo>
                  <a:lnTo>
                    <a:pt x="169658" y="1686494"/>
                  </a:lnTo>
                  <a:lnTo>
                    <a:pt x="169182" y="1686780"/>
                  </a:lnTo>
                  <a:lnTo>
                    <a:pt x="169182" y="1688207"/>
                  </a:lnTo>
                  <a:lnTo>
                    <a:pt x="170038" y="1690110"/>
                  </a:lnTo>
                  <a:lnTo>
                    <a:pt x="170038" y="1691728"/>
                  </a:lnTo>
                  <a:lnTo>
                    <a:pt x="170799" y="1692394"/>
                  </a:lnTo>
                  <a:lnTo>
                    <a:pt x="170513" y="1694297"/>
                  </a:lnTo>
                  <a:lnTo>
                    <a:pt x="170038" y="1694583"/>
                  </a:lnTo>
                  <a:lnTo>
                    <a:pt x="170513" y="1696010"/>
                  </a:lnTo>
                  <a:lnTo>
                    <a:pt x="170038" y="1696391"/>
                  </a:lnTo>
                  <a:lnTo>
                    <a:pt x="170323" y="1697057"/>
                  </a:lnTo>
                  <a:lnTo>
                    <a:pt x="171369" y="1697342"/>
                  </a:lnTo>
                  <a:lnTo>
                    <a:pt x="171369" y="1698579"/>
                  </a:lnTo>
                  <a:lnTo>
                    <a:pt x="170894" y="1698865"/>
                  </a:lnTo>
                  <a:lnTo>
                    <a:pt x="170894" y="1699531"/>
                  </a:lnTo>
                  <a:lnTo>
                    <a:pt x="169562" y="1699816"/>
                  </a:lnTo>
                  <a:lnTo>
                    <a:pt x="169277" y="1701244"/>
                  </a:lnTo>
                  <a:lnTo>
                    <a:pt x="168421" y="1702195"/>
                  </a:lnTo>
                  <a:lnTo>
                    <a:pt x="167090" y="1701624"/>
                  </a:lnTo>
                  <a:lnTo>
                    <a:pt x="166614" y="1702005"/>
                  </a:lnTo>
                  <a:lnTo>
                    <a:pt x="167375" y="1705716"/>
                  </a:lnTo>
                  <a:lnTo>
                    <a:pt x="166614" y="1705716"/>
                  </a:lnTo>
                  <a:lnTo>
                    <a:pt x="165758" y="1706573"/>
                  </a:lnTo>
                  <a:lnTo>
                    <a:pt x="164427" y="1706573"/>
                  </a:lnTo>
                  <a:lnTo>
                    <a:pt x="161954" y="1708666"/>
                  </a:lnTo>
                  <a:lnTo>
                    <a:pt x="158816" y="1708285"/>
                  </a:lnTo>
                  <a:lnTo>
                    <a:pt x="154822" y="1708571"/>
                  </a:lnTo>
                  <a:lnTo>
                    <a:pt x="148545" y="1703623"/>
                  </a:lnTo>
                  <a:lnTo>
                    <a:pt x="147214" y="1703623"/>
                  </a:lnTo>
                  <a:lnTo>
                    <a:pt x="146739" y="1704003"/>
                  </a:lnTo>
                  <a:lnTo>
                    <a:pt x="147024" y="1704669"/>
                  </a:lnTo>
                  <a:lnTo>
                    <a:pt x="147880" y="1704955"/>
                  </a:lnTo>
                  <a:lnTo>
                    <a:pt x="148641" y="1705811"/>
                  </a:lnTo>
                  <a:lnTo>
                    <a:pt x="148355" y="1708285"/>
                  </a:lnTo>
                  <a:lnTo>
                    <a:pt x="149211" y="1709523"/>
                  </a:lnTo>
                  <a:lnTo>
                    <a:pt x="148355" y="1710189"/>
                  </a:lnTo>
                  <a:lnTo>
                    <a:pt x="146263" y="1709903"/>
                  </a:lnTo>
                  <a:lnTo>
                    <a:pt x="145978" y="1709523"/>
                  </a:lnTo>
                  <a:lnTo>
                    <a:pt x="144646" y="1709808"/>
                  </a:lnTo>
                  <a:lnTo>
                    <a:pt x="144646" y="1708856"/>
                  </a:lnTo>
                  <a:lnTo>
                    <a:pt x="143886" y="1708190"/>
                  </a:lnTo>
                  <a:lnTo>
                    <a:pt x="142840" y="1707810"/>
                  </a:lnTo>
                  <a:lnTo>
                    <a:pt x="141318" y="1708190"/>
                  </a:lnTo>
                  <a:lnTo>
                    <a:pt x="139796" y="1707239"/>
                  </a:lnTo>
                  <a:lnTo>
                    <a:pt x="139796" y="1706382"/>
                  </a:lnTo>
                  <a:lnTo>
                    <a:pt x="139131" y="1706382"/>
                  </a:lnTo>
                  <a:lnTo>
                    <a:pt x="139416" y="1707619"/>
                  </a:lnTo>
                  <a:lnTo>
                    <a:pt x="138940" y="1708285"/>
                  </a:lnTo>
                  <a:lnTo>
                    <a:pt x="137419" y="1708285"/>
                  </a:lnTo>
                  <a:lnTo>
                    <a:pt x="136563" y="1707619"/>
                  </a:lnTo>
                  <a:lnTo>
                    <a:pt x="135707" y="1708000"/>
                  </a:lnTo>
                  <a:lnTo>
                    <a:pt x="134661" y="1707144"/>
                  </a:lnTo>
                  <a:lnTo>
                    <a:pt x="134376" y="1705716"/>
                  </a:lnTo>
                  <a:lnTo>
                    <a:pt x="132283" y="1706097"/>
                  </a:lnTo>
                  <a:lnTo>
                    <a:pt x="131808" y="1706953"/>
                  </a:lnTo>
                  <a:lnTo>
                    <a:pt x="130477" y="1706668"/>
                  </a:lnTo>
                  <a:lnTo>
                    <a:pt x="130001" y="1707905"/>
                  </a:lnTo>
                  <a:lnTo>
                    <a:pt x="130857" y="1708190"/>
                  </a:lnTo>
                  <a:lnTo>
                    <a:pt x="132379" y="1707524"/>
                  </a:lnTo>
                  <a:lnTo>
                    <a:pt x="135232" y="1709618"/>
                  </a:lnTo>
                  <a:lnTo>
                    <a:pt x="136563" y="1709332"/>
                  </a:lnTo>
                  <a:lnTo>
                    <a:pt x="137038" y="1710950"/>
                  </a:lnTo>
                  <a:lnTo>
                    <a:pt x="137894" y="1711331"/>
                  </a:lnTo>
                  <a:lnTo>
                    <a:pt x="138370" y="1711331"/>
                  </a:lnTo>
                  <a:lnTo>
                    <a:pt x="137894" y="1710474"/>
                  </a:lnTo>
                  <a:lnTo>
                    <a:pt x="138370" y="1709047"/>
                  </a:lnTo>
                  <a:lnTo>
                    <a:pt x="140557" y="1709047"/>
                  </a:lnTo>
                  <a:lnTo>
                    <a:pt x="141033" y="1709713"/>
                  </a:lnTo>
                  <a:lnTo>
                    <a:pt x="143695" y="1709998"/>
                  </a:lnTo>
                  <a:lnTo>
                    <a:pt x="144171" y="1710664"/>
                  </a:lnTo>
                  <a:lnTo>
                    <a:pt x="144932" y="1710379"/>
                  </a:lnTo>
                  <a:lnTo>
                    <a:pt x="146739" y="1711045"/>
                  </a:lnTo>
                  <a:lnTo>
                    <a:pt x="147499" y="1711426"/>
                  </a:lnTo>
                  <a:lnTo>
                    <a:pt x="147499" y="1712377"/>
                  </a:lnTo>
                  <a:lnTo>
                    <a:pt x="147975" y="1712377"/>
                  </a:lnTo>
                  <a:lnTo>
                    <a:pt x="147975" y="1711997"/>
                  </a:lnTo>
                  <a:lnTo>
                    <a:pt x="149021" y="1712282"/>
                  </a:lnTo>
                  <a:lnTo>
                    <a:pt x="146929" y="1714376"/>
                  </a:lnTo>
                  <a:lnTo>
                    <a:pt x="144837" y="1714090"/>
                  </a:lnTo>
                  <a:lnTo>
                    <a:pt x="144837" y="1714471"/>
                  </a:lnTo>
                  <a:lnTo>
                    <a:pt x="144361" y="1714471"/>
                  </a:lnTo>
                  <a:lnTo>
                    <a:pt x="144361" y="1713805"/>
                  </a:lnTo>
                  <a:lnTo>
                    <a:pt x="143886" y="1713805"/>
                  </a:lnTo>
                  <a:lnTo>
                    <a:pt x="143600" y="1713139"/>
                  </a:lnTo>
                  <a:lnTo>
                    <a:pt x="142269" y="1713519"/>
                  </a:lnTo>
                  <a:lnTo>
                    <a:pt x="142269" y="1714185"/>
                  </a:lnTo>
                  <a:lnTo>
                    <a:pt x="140747" y="1713900"/>
                  </a:lnTo>
                  <a:lnTo>
                    <a:pt x="138560" y="1711997"/>
                  </a:lnTo>
                  <a:lnTo>
                    <a:pt x="139416" y="1716279"/>
                  </a:lnTo>
                  <a:lnTo>
                    <a:pt x="141603" y="1716279"/>
                  </a:lnTo>
                  <a:lnTo>
                    <a:pt x="143790" y="1717135"/>
                  </a:lnTo>
                  <a:lnTo>
                    <a:pt x="144551" y="1716850"/>
                  </a:lnTo>
                  <a:lnTo>
                    <a:pt x="145312" y="1715613"/>
                  </a:lnTo>
                  <a:lnTo>
                    <a:pt x="146168" y="1716279"/>
                  </a:lnTo>
                  <a:lnTo>
                    <a:pt x="148641" y="1715898"/>
                  </a:lnTo>
                  <a:lnTo>
                    <a:pt x="148165" y="1714281"/>
                  </a:lnTo>
                  <a:lnTo>
                    <a:pt x="151969" y="1714947"/>
                  </a:lnTo>
                  <a:lnTo>
                    <a:pt x="152445" y="1713995"/>
                  </a:lnTo>
                  <a:lnTo>
                    <a:pt x="153776" y="1713614"/>
                  </a:lnTo>
                  <a:lnTo>
                    <a:pt x="154822" y="1713995"/>
                  </a:lnTo>
                  <a:lnTo>
                    <a:pt x="157009" y="1713614"/>
                  </a:lnTo>
                  <a:lnTo>
                    <a:pt x="158055" y="1714281"/>
                  </a:lnTo>
                  <a:lnTo>
                    <a:pt x="158341" y="1714947"/>
                  </a:lnTo>
                  <a:lnTo>
                    <a:pt x="161479" y="1714566"/>
                  </a:lnTo>
                  <a:lnTo>
                    <a:pt x="162240" y="1715232"/>
                  </a:lnTo>
                  <a:lnTo>
                    <a:pt x="164332" y="1715613"/>
                  </a:lnTo>
                  <a:lnTo>
                    <a:pt x="165663" y="1716564"/>
                  </a:lnTo>
                  <a:lnTo>
                    <a:pt x="166424" y="1718468"/>
                  </a:lnTo>
                  <a:lnTo>
                    <a:pt x="167185" y="1718848"/>
                  </a:lnTo>
                  <a:lnTo>
                    <a:pt x="168231" y="1718563"/>
                  </a:lnTo>
                  <a:lnTo>
                    <a:pt x="168707" y="1719229"/>
                  </a:lnTo>
                  <a:lnTo>
                    <a:pt x="170799" y="1718848"/>
                  </a:lnTo>
                  <a:lnTo>
                    <a:pt x="171560" y="1719800"/>
                  </a:lnTo>
                  <a:lnTo>
                    <a:pt x="171274" y="1722274"/>
                  </a:lnTo>
                  <a:lnTo>
                    <a:pt x="170799" y="1723225"/>
                  </a:lnTo>
                  <a:lnTo>
                    <a:pt x="169943" y="1723511"/>
                  </a:lnTo>
                  <a:lnTo>
                    <a:pt x="169658" y="1724462"/>
                  </a:lnTo>
                  <a:lnTo>
                    <a:pt x="168802" y="1724843"/>
                  </a:lnTo>
                  <a:lnTo>
                    <a:pt x="169658" y="1725129"/>
                  </a:lnTo>
                  <a:lnTo>
                    <a:pt x="170133" y="1724462"/>
                  </a:lnTo>
                  <a:lnTo>
                    <a:pt x="171464" y="1724462"/>
                  </a:lnTo>
                  <a:lnTo>
                    <a:pt x="171940" y="1725890"/>
                  </a:lnTo>
                  <a:lnTo>
                    <a:pt x="172796" y="1725224"/>
                  </a:lnTo>
                  <a:lnTo>
                    <a:pt x="172511" y="1726651"/>
                  </a:lnTo>
                  <a:lnTo>
                    <a:pt x="173366" y="1726651"/>
                  </a:lnTo>
                  <a:lnTo>
                    <a:pt x="173652" y="1725985"/>
                  </a:lnTo>
                  <a:lnTo>
                    <a:pt x="173937" y="1727888"/>
                  </a:lnTo>
                  <a:lnTo>
                    <a:pt x="174983" y="1726937"/>
                  </a:lnTo>
                  <a:lnTo>
                    <a:pt x="174983" y="1725700"/>
                  </a:lnTo>
                  <a:lnTo>
                    <a:pt x="177836" y="1726366"/>
                  </a:lnTo>
                  <a:lnTo>
                    <a:pt x="178121" y="1728459"/>
                  </a:lnTo>
                  <a:lnTo>
                    <a:pt x="178597" y="1728459"/>
                  </a:lnTo>
                  <a:lnTo>
                    <a:pt x="178597" y="1729125"/>
                  </a:lnTo>
                  <a:lnTo>
                    <a:pt x="179072" y="1729411"/>
                  </a:lnTo>
                  <a:lnTo>
                    <a:pt x="178787" y="1729791"/>
                  </a:lnTo>
                  <a:lnTo>
                    <a:pt x="179263" y="1730077"/>
                  </a:lnTo>
                  <a:lnTo>
                    <a:pt x="179738" y="1731504"/>
                  </a:lnTo>
                  <a:lnTo>
                    <a:pt x="183352" y="1731885"/>
                  </a:lnTo>
                  <a:lnTo>
                    <a:pt x="184018" y="1732551"/>
                  </a:lnTo>
                  <a:lnTo>
                    <a:pt x="184873" y="1732551"/>
                  </a:lnTo>
                  <a:lnTo>
                    <a:pt x="185349" y="1733407"/>
                  </a:lnTo>
                  <a:lnTo>
                    <a:pt x="185254" y="1734454"/>
                  </a:lnTo>
                  <a:lnTo>
                    <a:pt x="184493" y="1734835"/>
                  </a:lnTo>
                  <a:lnTo>
                    <a:pt x="184969" y="1735215"/>
                  </a:lnTo>
                  <a:lnTo>
                    <a:pt x="184683" y="1735881"/>
                  </a:lnTo>
                  <a:lnTo>
                    <a:pt x="183922" y="1735881"/>
                  </a:lnTo>
                  <a:lnTo>
                    <a:pt x="183257" y="1736738"/>
                  </a:lnTo>
                  <a:lnTo>
                    <a:pt x="183542" y="1738356"/>
                  </a:lnTo>
                  <a:lnTo>
                    <a:pt x="181450" y="1738070"/>
                  </a:lnTo>
                  <a:lnTo>
                    <a:pt x="179928" y="1739022"/>
                  </a:lnTo>
                  <a:lnTo>
                    <a:pt x="182401" y="1739878"/>
                  </a:lnTo>
                  <a:lnTo>
                    <a:pt x="182686" y="1740735"/>
                  </a:lnTo>
                  <a:lnTo>
                    <a:pt x="181830" y="1740449"/>
                  </a:lnTo>
                  <a:lnTo>
                    <a:pt x="181070" y="1740830"/>
                  </a:lnTo>
                  <a:lnTo>
                    <a:pt x="180404" y="1740449"/>
                  </a:lnTo>
                  <a:lnTo>
                    <a:pt x="180118" y="1741876"/>
                  </a:lnTo>
                  <a:lnTo>
                    <a:pt x="179358" y="1742733"/>
                  </a:lnTo>
                  <a:lnTo>
                    <a:pt x="176885" y="1742352"/>
                  </a:lnTo>
                  <a:lnTo>
                    <a:pt x="176600" y="1742162"/>
                  </a:lnTo>
                  <a:lnTo>
                    <a:pt x="176124" y="1742162"/>
                  </a:lnTo>
                  <a:lnTo>
                    <a:pt x="176885" y="1744255"/>
                  </a:lnTo>
                  <a:lnTo>
                    <a:pt x="177741" y="1745112"/>
                  </a:lnTo>
                  <a:lnTo>
                    <a:pt x="178216" y="1748442"/>
                  </a:lnTo>
                  <a:lnTo>
                    <a:pt x="172891" y="1748062"/>
                  </a:lnTo>
                  <a:lnTo>
                    <a:pt x="172035" y="1747396"/>
                  </a:lnTo>
                  <a:lnTo>
                    <a:pt x="172320" y="1747015"/>
                  </a:lnTo>
                  <a:lnTo>
                    <a:pt x="171274" y="1746634"/>
                  </a:lnTo>
                  <a:lnTo>
                    <a:pt x="170513" y="1745778"/>
                  </a:lnTo>
                  <a:lnTo>
                    <a:pt x="168326" y="1746063"/>
                  </a:lnTo>
                  <a:lnTo>
                    <a:pt x="167851" y="1745397"/>
                  </a:lnTo>
                  <a:lnTo>
                    <a:pt x="165758" y="1745778"/>
                  </a:lnTo>
                  <a:lnTo>
                    <a:pt x="163096" y="1742923"/>
                  </a:lnTo>
                  <a:lnTo>
                    <a:pt x="162050" y="1742638"/>
                  </a:lnTo>
                  <a:lnTo>
                    <a:pt x="157865" y="1739212"/>
                  </a:lnTo>
                  <a:lnTo>
                    <a:pt x="156058" y="1738927"/>
                  </a:lnTo>
                  <a:lnTo>
                    <a:pt x="153871" y="1739307"/>
                  </a:lnTo>
                  <a:lnTo>
                    <a:pt x="153586" y="1738927"/>
                  </a:lnTo>
                  <a:lnTo>
                    <a:pt x="153586" y="1739307"/>
                  </a:lnTo>
                  <a:lnTo>
                    <a:pt x="150447" y="1739593"/>
                  </a:lnTo>
                  <a:lnTo>
                    <a:pt x="149592" y="1739212"/>
                  </a:lnTo>
                  <a:lnTo>
                    <a:pt x="149592" y="1738260"/>
                  </a:lnTo>
                  <a:lnTo>
                    <a:pt x="149116" y="1737880"/>
                  </a:lnTo>
                  <a:lnTo>
                    <a:pt x="148070" y="1738546"/>
                  </a:lnTo>
                  <a:lnTo>
                    <a:pt x="148355" y="1739973"/>
                  </a:lnTo>
                  <a:lnTo>
                    <a:pt x="146263" y="1740639"/>
                  </a:lnTo>
                  <a:lnTo>
                    <a:pt x="146548" y="1741876"/>
                  </a:lnTo>
                  <a:lnTo>
                    <a:pt x="147880" y="1742162"/>
                  </a:lnTo>
                  <a:lnTo>
                    <a:pt x="147880" y="1742543"/>
                  </a:lnTo>
                  <a:lnTo>
                    <a:pt x="146834" y="1743209"/>
                  </a:lnTo>
                  <a:lnTo>
                    <a:pt x="146834" y="1743875"/>
                  </a:lnTo>
                  <a:lnTo>
                    <a:pt x="144646" y="1743875"/>
                  </a:lnTo>
                  <a:lnTo>
                    <a:pt x="143790" y="1743018"/>
                  </a:lnTo>
                  <a:lnTo>
                    <a:pt x="143030" y="1743018"/>
                  </a:lnTo>
                  <a:lnTo>
                    <a:pt x="142554" y="1743875"/>
                  </a:lnTo>
                  <a:lnTo>
                    <a:pt x="140367" y="1744160"/>
                  </a:lnTo>
                  <a:lnTo>
                    <a:pt x="140082" y="1742352"/>
                  </a:lnTo>
                  <a:lnTo>
                    <a:pt x="140557" y="1741972"/>
                  </a:lnTo>
                  <a:lnTo>
                    <a:pt x="139796" y="1741591"/>
                  </a:lnTo>
                  <a:lnTo>
                    <a:pt x="138940" y="1741972"/>
                  </a:lnTo>
                  <a:lnTo>
                    <a:pt x="139416" y="1742638"/>
                  </a:lnTo>
                  <a:lnTo>
                    <a:pt x="138845" y="1742923"/>
                  </a:lnTo>
                  <a:lnTo>
                    <a:pt x="137799" y="1743304"/>
                  </a:lnTo>
                  <a:lnTo>
                    <a:pt x="134946" y="1742923"/>
                  </a:lnTo>
                  <a:lnTo>
                    <a:pt x="133425" y="1743875"/>
                  </a:lnTo>
                  <a:lnTo>
                    <a:pt x="132093" y="1743589"/>
                  </a:lnTo>
                  <a:lnTo>
                    <a:pt x="131618" y="1742352"/>
                  </a:lnTo>
                  <a:lnTo>
                    <a:pt x="130286" y="1742352"/>
                  </a:lnTo>
                  <a:lnTo>
                    <a:pt x="128479" y="1743780"/>
                  </a:lnTo>
                  <a:lnTo>
                    <a:pt x="125341" y="1743399"/>
                  </a:lnTo>
                  <a:lnTo>
                    <a:pt x="125341" y="1743114"/>
                  </a:lnTo>
                  <a:lnTo>
                    <a:pt x="123154" y="1742257"/>
                  </a:lnTo>
                  <a:lnTo>
                    <a:pt x="122393" y="1742638"/>
                  </a:lnTo>
                  <a:lnTo>
                    <a:pt x="119730" y="1742638"/>
                  </a:lnTo>
                  <a:lnTo>
                    <a:pt x="117638" y="1741210"/>
                  </a:lnTo>
                  <a:lnTo>
                    <a:pt x="117923" y="1739973"/>
                  </a:lnTo>
                  <a:lnTo>
                    <a:pt x="116877" y="1737499"/>
                  </a:lnTo>
                  <a:lnTo>
                    <a:pt x="115546" y="1737118"/>
                  </a:lnTo>
                  <a:lnTo>
                    <a:pt x="113454" y="1735025"/>
                  </a:lnTo>
                  <a:lnTo>
                    <a:pt x="112788" y="1735406"/>
                  </a:lnTo>
                  <a:lnTo>
                    <a:pt x="111742" y="1735120"/>
                  </a:lnTo>
                  <a:lnTo>
                    <a:pt x="111457" y="1732836"/>
                  </a:lnTo>
                  <a:lnTo>
                    <a:pt x="112122" y="1732551"/>
                  </a:lnTo>
                  <a:lnTo>
                    <a:pt x="112122" y="1731885"/>
                  </a:lnTo>
                  <a:lnTo>
                    <a:pt x="112598" y="1731599"/>
                  </a:lnTo>
                  <a:lnTo>
                    <a:pt x="112313" y="1729696"/>
                  </a:lnTo>
                  <a:lnTo>
                    <a:pt x="111552" y="1728840"/>
                  </a:lnTo>
                  <a:lnTo>
                    <a:pt x="111266" y="1726746"/>
                  </a:lnTo>
                  <a:lnTo>
                    <a:pt x="109460" y="1724462"/>
                  </a:lnTo>
                  <a:lnTo>
                    <a:pt x="109745" y="1723606"/>
                  </a:lnTo>
                  <a:lnTo>
                    <a:pt x="108223" y="1722369"/>
                  </a:lnTo>
                  <a:lnTo>
                    <a:pt x="107748" y="1722750"/>
                  </a:lnTo>
                  <a:lnTo>
                    <a:pt x="107272" y="1722083"/>
                  </a:lnTo>
                  <a:lnTo>
                    <a:pt x="106416" y="1722369"/>
                  </a:lnTo>
                  <a:lnTo>
                    <a:pt x="105370" y="1723987"/>
                  </a:lnTo>
                  <a:lnTo>
                    <a:pt x="103278" y="1723987"/>
                  </a:lnTo>
                  <a:lnTo>
                    <a:pt x="102803" y="1723606"/>
                  </a:lnTo>
                  <a:lnTo>
                    <a:pt x="102803" y="1722369"/>
                  </a:lnTo>
                  <a:lnTo>
                    <a:pt x="103563" y="1721417"/>
                  </a:lnTo>
                  <a:lnTo>
                    <a:pt x="105370" y="1721417"/>
                  </a:lnTo>
                  <a:lnTo>
                    <a:pt x="105656" y="1722083"/>
                  </a:lnTo>
                  <a:lnTo>
                    <a:pt x="106987" y="1721417"/>
                  </a:lnTo>
                  <a:lnTo>
                    <a:pt x="107272" y="1718372"/>
                  </a:lnTo>
                  <a:lnTo>
                    <a:pt x="108033" y="1716279"/>
                  </a:lnTo>
                  <a:lnTo>
                    <a:pt x="107558" y="1715993"/>
                  </a:lnTo>
                  <a:lnTo>
                    <a:pt x="107558" y="1714566"/>
                  </a:lnTo>
                  <a:lnTo>
                    <a:pt x="107082" y="1714566"/>
                  </a:lnTo>
                  <a:lnTo>
                    <a:pt x="107082" y="1713139"/>
                  </a:lnTo>
                  <a:lnTo>
                    <a:pt x="105560" y="1711521"/>
                  </a:lnTo>
                  <a:lnTo>
                    <a:pt x="105085" y="1710284"/>
                  </a:lnTo>
                  <a:lnTo>
                    <a:pt x="105370" y="1709618"/>
                  </a:lnTo>
                  <a:lnTo>
                    <a:pt x="104039" y="1708666"/>
                  </a:lnTo>
                  <a:lnTo>
                    <a:pt x="103754" y="1707239"/>
                  </a:lnTo>
                  <a:lnTo>
                    <a:pt x="105941" y="1700197"/>
                  </a:lnTo>
                  <a:lnTo>
                    <a:pt x="105560" y="1698770"/>
                  </a:lnTo>
                  <a:lnTo>
                    <a:pt x="104800" y="1697342"/>
                  </a:lnTo>
                  <a:lnTo>
                    <a:pt x="104039" y="1696962"/>
                  </a:lnTo>
                  <a:lnTo>
                    <a:pt x="104324" y="1696296"/>
                  </a:lnTo>
                  <a:lnTo>
                    <a:pt x="103563" y="1695629"/>
                  </a:lnTo>
                  <a:lnTo>
                    <a:pt x="103563" y="1694202"/>
                  </a:lnTo>
                  <a:lnTo>
                    <a:pt x="103088" y="1693917"/>
                  </a:lnTo>
                  <a:lnTo>
                    <a:pt x="102612" y="1691252"/>
                  </a:lnTo>
                  <a:lnTo>
                    <a:pt x="101566" y="1689825"/>
                  </a:lnTo>
                  <a:lnTo>
                    <a:pt x="100710" y="1686304"/>
                  </a:lnTo>
                  <a:lnTo>
                    <a:pt x="100235" y="1686018"/>
                  </a:lnTo>
                  <a:lnTo>
                    <a:pt x="99759" y="1682973"/>
                  </a:lnTo>
                  <a:lnTo>
                    <a:pt x="100045" y="1681546"/>
                  </a:lnTo>
                  <a:lnTo>
                    <a:pt x="99569" y="1681261"/>
                  </a:lnTo>
                  <a:lnTo>
                    <a:pt x="99855" y="1680404"/>
                  </a:lnTo>
                  <a:lnTo>
                    <a:pt x="98808" y="1677359"/>
                  </a:lnTo>
                  <a:lnTo>
                    <a:pt x="98808" y="1675932"/>
                  </a:lnTo>
                  <a:lnTo>
                    <a:pt x="99664" y="1673077"/>
                  </a:lnTo>
                  <a:lnTo>
                    <a:pt x="98904" y="1670222"/>
                  </a:lnTo>
                  <a:lnTo>
                    <a:pt x="99189" y="1668319"/>
                  </a:lnTo>
                  <a:lnTo>
                    <a:pt x="97857" y="1667463"/>
                  </a:lnTo>
                  <a:lnTo>
                    <a:pt x="97857" y="1666796"/>
                  </a:lnTo>
                  <a:lnTo>
                    <a:pt x="98523" y="1666130"/>
                  </a:lnTo>
                  <a:lnTo>
                    <a:pt x="98238" y="1665750"/>
                  </a:lnTo>
                  <a:lnTo>
                    <a:pt x="99284" y="1663656"/>
                  </a:lnTo>
                  <a:lnTo>
                    <a:pt x="99284" y="1658042"/>
                  </a:lnTo>
                  <a:lnTo>
                    <a:pt x="97953" y="1656614"/>
                  </a:lnTo>
                  <a:lnTo>
                    <a:pt x="95100" y="1656329"/>
                  </a:lnTo>
                  <a:lnTo>
                    <a:pt x="94814" y="1654426"/>
                  </a:lnTo>
                  <a:lnTo>
                    <a:pt x="95670" y="1654426"/>
                  </a:lnTo>
                  <a:lnTo>
                    <a:pt x="95385" y="1653569"/>
                  </a:lnTo>
                  <a:lnTo>
                    <a:pt x="95860" y="1653569"/>
                  </a:lnTo>
                  <a:lnTo>
                    <a:pt x="95575" y="1651476"/>
                  </a:lnTo>
                  <a:lnTo>
                    <a:pt x="96051" y="1651095"/>
                  </a:lnTo>
                  <a:lnTo>
                    <a:pt x="96051" y="1649478"/>
                  </a:lnTo>
                  <a:lnTo>
                    <a:pt x="95575" y="1645481"/>
                  </a:lnTo>
                  <a:lnTo>
                    <a:pt x="94814" y="1645100"/>
                  </a:lnTo>
                  <a:lnTo>
                    <a:pt x="94814" y="1644434"/>
                  </a:lnTo>
                  <a:lnTo>
                    <a:pt x="94339" y="1644434"/>
                  </a:lnTo>
                  <a:lnTo>
                    <a:pt x="94624" y="1643768"/>
                  </a:lnTo>
                  <a:lnTo>
                    <a:pt x="94149" y="1644053"/>
                  </a:lnTo>
                  <a:lnTo>
                    <a:pt x="94149" y="1643197"/>
                  </a:lnTo>
                  <a:lnTo>
                    <a:pt x="91961" y="1641294"/>
                  </a:lnTo>
                  <a:lnTo>
                    <a:pt x="90440" y="1640437"/>
                  </a:lnTo>
                  <a:lnTo>
                    <a:pt x="89394" y="1640723"/>
                  </a:lnTo>
                  <a:lnTo>
                    <a:pt x="88918" y="1640342"/>
                  </a:lnTo>
                  <a:lnTo>
                    <a:pt x="87872" y="1640723"/>
                  </a:lnTo>
                  <a:lnTo>
                    <a:pt x="88157" y="1641675"/>
                  </a:lnTo>
                  <a:lnTo>
                    <a:pt x="87682" y="1642341"/>
                  </a:lnTo>
                  <a:lnTo>
                    <a:pt x="86160" y="1642341"/>
                  </a:lnTo>
                  <a:lnTo>
                    <a:pt x="85685" y="1641389"/>
                  </a:lnTo>
                  <a:lnTo>
                    <a:pt x="84163" y="1639962"/>
                  </a:lnTo>
                  <a:lnTo>
                    <a:pt x="84163" y="1639296"/>
                  </a:lnTo>
                  <a:lnTo>
                    <a:pt x="85494" y="1638439"/>
                  </a:lnTo>
                  <a:lnTo>
                    <a:pt x="85494" y="1638058"/>
                  </a:lnTo>
                  <a:lnTo>
                    <a:pt x="86350" y="1638058"/>
                  </a:lnTo>
                  <a:lnTo>
                    <a:pt x="87206" y="1637392"/>
                  </a:lnTo>
                  <a:lnTo>
                    <a:pt x="92817" y="1638820"/>
                  </a:lnTo>
                  <a:lnTo>
                    <a:pt x="93102" y="1638154"/>
                  </a:lnTo>
                  <a:lnTo>
                    <a:pt x="93578" y="1638154"/>
                  </a:lnTo>
                  <a:lnTo>
                    <a:pt x="93578" y="1637297"/>
                  </a:lnTo>
                  <a:lnTo>
                    <a:pt x="94624" y="1637012"/>
                  </a:lnTo>
                  <a:lnTo>
                    <a:pt x="94339" y="1636631"/>
                  </a:lnTo>
                  <a:lnTo>
                    <a:pt x="95004" y="1636631"/>
                  </a:lnTo>
                  <a:lnTo>
                    <a:pt x="95480" y="1635775"/>
                  </a:lnTo>
                  <a:lnTo>
                    <a:pt x="95955" y="1635775"/>
                  </a:lnTo>
                  <a:lnTo>
                    <a:pt x="95955" y="1634918"/>
                  </a:lnTo>
                  <a:lnTo>
                    <a:pt x="96431" y="1634918"/>
                  </a:lnTo>
                  <a:lnTo>
                    <a:pt x="96431" y="1634062"/>
                  </a:lnTo>
                  <a:lnTo>
                    <a:pt x="97477" y="1632444"/>
                  </a:lnTo>
                  <a:lnTo>
                    <a:pt x="97002" y="1631588"/>
                  </a:lnTo>
                  <a:lnTo>
                    <a:pt x="97477" y="1631207"/>
                  </a:lnTo>
                  <a:lnTo>
                    <a:pt x="97477" y="1629780"/>
                  </a:lnTo>
                  <a:lnTo>
                    <a:pt x="97953" y="1629780"/>
                  </a:lnTo>
                  <a:lnTo>
                    <a:pt x="97953" y="1628162"/>
                  </a:lnTo>
                  <a:lnTo>
                    <a:pt x="97477" y="1627877"/>
                  </a:lnTo>
                  <a:lnTo>
                    <a:pt x="97762" y="1623309"/>
                  </a:lnTo>
                  <a:lnTo>
                    <a:pt x="98618" y="1622072"/>
                  </a:lnTo>
                  <a:lnTo>
                    <a:pt x="98618" y="1616743"/>
                  </a:lnTo>
                  <a:lnTo>
                    <a:pt x="96431" y="1615887"/>
                  </a:lnTo>
                  <a:lnTo>
                    <a:pt x="95955" y="1614650"/>
                  </a:lnTo>
                  <a:lnTo>
                    <a:pt x="96241" y="1613793"/>
                  </a:lnTo>
                  <a:lnTo>
                    <a:pt x="97287" y="1614650"/>
                  </a:lnTo>
                  <a:lnTo>
                    <a:pt x="98333" y="1614364"/>
                  </a:lnTo>
                  <a:lnTo>
                    <a:pt x="98808" y="1613983"/>
                  </a:lnTo>
                  <a:lnTo>
                    <a:pt x="99094" y="1612080"/>
                  </a:lnTo>
                  <a:lnTo>
                    <a:pt x="100140" y="1611224"/>
                  </a:lnTo>
                  <a:lnTo>
                    <a:pt x="99855" y="1608750"/>
                  </a:lnTo>
                  <a:lnTo>
                    <a:pt x="99094" y="1606846"/>
                  </a:lnTo>
                  <a:lnTo>
                    <a:pt x="98618" y="1606561"/>
                  </a:lnTo>
                  <a:lnTo>
                    <a:pt x="99284" y="1604658"/>
                  </a:lnTo>
                  <a:lnTo>
                    <a:pt x="98999" y="1603421"/>
                  </a:lnTo>
                  <a:lnTo>
                    <a:pt x="100520" y="1603040"/>
                  </a:lnTo>
                  <a:lnTo>
                    <a:pt x="100235" y="1602374"/>
                  </a:lnTo>
                  <a:lnTo>
                    <a:pt x="101091" y="1600756"/>
                  </a:lnTo>
                  <a:lnTo>
                    <a:pt x="102612" y="1601042"/>
                  </a:lnTo>
                  <a:lnTo>
                    <a:pt x="102898" y="1600661"/>
                  </a:lnTo>
                  <a:lnTo>
                    <a:pt x="102898" y="1601042"/>
                  </a:lnTo>
                  <a:lnTo>
                    <a:pt x="103563" y="1601327"/>
                  </a:lnTo>
                  <a:lnTo>
                    <a:pt x="104609" y="1600661"/>
                  </a:lnTo>
                  <a:lnTo>
                    <a:pt x="104609" y="1599805"/>
                  </a:lnTo>
                  <a:lnTo>
                    <a:pt x="105656" y="1599139"/>
                  </a:lnTo>
                  <a:lnTo>
                    <a:pt x="105370" y="1598758"/>
                  </a:lnTo>
                  <a:lnTo>
                    <a:pt x="106226" y="1597806"/>
                  </a:lnTo>
                  <a:lnTo>
                    <a:pt x="105941" y="1597140"/>
                  </a:lnTo>
                  <a:lnTo>
                    <a:pt x="106416" y="1596855"/>
                  </a:lnTo>
                  <a:lnTo>
                    <a:pt x="107177" y="1594761"/>
                  </a:lnTo>
                  <a:lnTo>
                    <a:pt x="108699" y="1593524"/>
                  </a:lnTo>
                  <a:lnTo>
                    <a:pt x="107938" y="1592573"/>
                  </a:lnTo>
                  <a:lnTo>
                    <a:pt x="107938" y="1590479"/>
                  </a:lnTo>
                  <a:lnTo>
                    <a:pt x="107462" y="1590194"/>
                  </a:lnTo>
                  <a:lnTo>
                    <a:pt x="107177" y="1587910"/>
                  </a:lnTo>
                  <a:lnTo>
                    <a:pt x="106702" y="1587910"/>
                  </a:lnTo>
                  <a:lnTo>
                    <a:pt x="106702" y="1587244"/>
                  </a:lnTo>
                  <a:lnTo>
                    <a:pt x="106226" y="1586958"/>
                  </a:lnTo>
                  <a:lnTo>
                    <a:pt x="107272" y="1585721"/>
                  </a:lnTo>
                  <a:lnTo>
                    <a:pt x="107272" y="1584104"/>
                  </a:lnTo>
                  <a:lnTo>
                    <a:pt x="107748" y="1583818"/>
                  </a:lnTo>
                  <a:lnTo>
                    <a:pt x="107462" y="1581534"/>
                  </a:lnTo>
                  <a:lnTo>
                    <a:pt x="107938" y="1581249"/>
                  </a:lnTo>
                  <a:lnTo>
                    <a:pt x="107653" y="1579346"/>
                  </a:lnTo>
                  <a:lnTo>
                    <a:pt x="108699" y="1571733"/>
                  </a:lnTo>
                  <a:lnTo>
                    <a:pt x="108413" y="1568878"/>
                  </a:lnTo>
                  <a:lnTo>
                    <a:pt x="107938" y="1568593"/>
                  </a:lnTo>
                  <a:lnTo>
                    <a:pt x="108223" y="1567165"/>
                  </a:lnTo>
                  <a:lnTo>
                    <a:pt x="107748" y="1566880"/>
                  </a:lnTo>
                  <a:lnTo>
                    <a:pt x="108033" y="1566024"/>
                  </a:lnTo>
                  <a:lnTo>
                    <a:pt x="107558" y="1564596"/>
                  </a:lnTo>
                  <a:lnTo>
                    <a:pt x="107177" y="1564596"/>
                  </a:lnTo>
                  <a:lnTo>
                    <a:pt x="107653" y="1563930"/>
                  </a:lnTo>
                  <a:lnTo>
                    <a:pt x="107177" y="1561646"/>
                  </a:lnTo>
                  <a:lnTo>
                    <a:pt x="107462" y="1560409"/>
                  </a:lnTo>
                  <a:lnTo>
                    <a:pt x="106987" y="1560029"/>
                  </a:lnTo>
                  <a:lnTo>
                    <a:pt x="107272" y="1559362"/>
                  </a:lnTo>
                  <a:lnTo>
                    <a:pt x="105465" y="1552511"/>
                  </a:lnTo>
                  <a:lnTo>
                    <a:pt x="105751" y="1551655"/>
                  </a:lnTo>
                  <a:lnTo>
                    <a:pt x="101947" y="1541948"/>
                  </a:lnTo>
                  <a:lnTo>
                    <a:pt x="101091" y="1541663"/>
                  </a:lnTo>
                  <a:lnTo>
                    <a:pt x="101376" y="1540806"/>
                  </a:lnTo>
                  <a:lnTo>
                    <a:pt x="98713" y="1537666"/>
                  </a:lnTo>
                  <a:lnTo>
                    <a:pt x="97382" y="1533955"/>
                  </a:lnTo>
                  <a:lnTo>
                    <a:pt x="94529" y="1532718"/>
                  </a:lnTo>
                  <a:lnTo>
                    <a:pt x="94529" y="1531291"/>
                  </a:lnTo>
                  <a:lnTo>
                    <a:pt x="95290" y="1530910"/>
                  </a:lnTo>
                  <a:lnTo>
                    <a:pt x="95575" y="1529673"/>
                  </a:lnTo>
                  <a:lnTo>
                    <a:pt x="97097" y="1527770"/>
                  </a:lnTo>
                  <a:lnTo>
                    <a:pt x="98904" y="1528055"/>
                  </a:lnTo>
                  <a:lnTo>
                    <a:pt x="100235" y="1529483"/>
                  </a:lnTo>
                  <a:lnTo>
                    <a:pt x="102898" y="1529197"/>
                  </a:lnTo>
                  <a:lnTo>
                    <a:pt x="103754" y="1528341"/>
                  </a:lnTo>
                  <a:lnTo>
                    <a:pt x="104229" y="1527104"/>
                  </a:lnTo>
                  <a:lnTo>
                    <a:pt x="104705" y="1527104"/>
                  </a:lnTo>
                  <a:lnTo>
                    <a:pt x="104705" y="1526438"/>
                  </a:lnTo>
                  <a:lnTo>
                    <a:pt x="105560" y="1526057"/>
                  </a:lnTo>
                  <a:lnTo>
                    <a:pt x="105560" y="1525391"/>
                  </a:lnTo>
                  <a:lnTo>
                    <a:pt x="106607" y="1524534"/>
                  </a:lnTo>
                  <a:lnTo>
                    <a:pt x="106892" y="1523297"/>
                  </a:lnTo>
                  <a:lnTo>
                    <a:pt x="107367" y="1523012"/>
                  </a:lnTo>
                  <a:lnTo>
                    <a:pt x="107367" y="1520728"/>
                  </a:lnTo>
                  <a:lnTo>
                    <a:pt x="108128" y="1520443"/>
                  </a:lnTo>
                  <a:lnTo>
                    <a:pt x="108128" y="1519777"/>
                  </a:lnTo>
                  <a:lnTo>
                    <a:pt x="108604" y="1519777"/>
                  </a:lnTo>
                  <a:lnTo>
                    <a:pt x="108604" y="1520443"/>
                  </a:lnTo>
                  <a:lnTo>
                    <a:pt x="109269" y="1520157"/>
                  </a:lnTo>
                  <a:lnTo>
                    <a:pt x="109269" y="1521014"/>
                  </a:lnTo>
                  <a:lnTo>
                    <a:pt x="111552" y="1520062"/>
                  </a:lnTo>
                  <a:lnTo>
                    <a:pt x="113073" y="1520728"/>
                  </a:lnTo>
                  <a:lnTo>
                    <a:pt x="113739" y="1521585"/>
                  </a:lnTo>
                  <a:lnTo>
                    <a:pt x="114785" y="1521299"/>
                  </a:lnTo>
                  <a:lnTo>
                    <a:pt x="115261" y="1520633"/>
                  </a:lnTo>
                  <a:lnTo>
                    <a:pt x="116021" y="1520918"/>
                  </a:lnTo>
                  <a:lnTo>
                    <a:pt x="117543" y="1518635"/>
                  </a:lnTo>
                  <a:lnTo>
                    <a:pt x="117828" y="1517683"/>
                  </a:lnTo>
                  <a:lnTo>
                    <a:pt x="118684" y="1516827"/>
                  </a:lnTo>
                  <a:lnTo>
                    <a:pt x="118399" y="1516160"/>
                  </a:lnTo>
                  <a:lnTo>
                    <a:pt x="118874" y="1516160"/>
                  </a:lnTo>
                  <a:lnTo>
                    <a:pt x="119350" y="1509309"/>
                  </a:lnTo>
                  <a:lnTo>
                    <a:pt x="121537" y="1507691"/>
                  </a:lnTo>
                  <a:lnTo>
                    <a:pt x="122013" y="1506169"/>
                  </a:lnTo>
                  <a:lnTo>
                    <a:pt x="123059" y="1506169"/>
                  </a:lnTo>
                  <a:lnTo>
                    <a:pt x="122298" y="1506835"/>
                  </a:lnTo>
                  <a:lnTo>
                    <a:pt x="122298" y="1508928"/>
                  </a:lnTo>
                  <a:lnTo>
                    <a:pt x="122298" y="1512925"/>
                  </a:lnTo>
                  <a:lnTo>
                    <a:pt x="122298" y="1512925"/>
                  </a:lnTo>
                  <a:close/>
                  <a:moveTo>
                    <a:pt x="175649" y="1477621"/>
                  </a:moveTo>
                  <a:lnTo>
                    <a:pt x="177836" y="1479239"/>
                  </a:lnTo>
                  <a:lnTo>
                    <a:pt x="178312" y="1480095"/>
                  </a:lnTo>
                  <a:lnTo>
                    <a:pt x="179072" y="1480095"/>
                  </a:lnTo>
                  <a:lnTo>
                    <a:pt x="179548" y="1480952"/>
                  </a:lnTo>
                  <a:lnTo>
                    <a:pt x="181070" y="1481237"/>
                  </a:lnTo>
                  <a:lnTo>
                    <a:pt x="180309" y="1481903"/>
                  </a:lnTo>
                  <a:lnTo>
                    <a:pt x="180309" y="1482570"/>
                  </a:lnTo>
                  <a:lnTo>
                    <a:pt x="180784" y="1482855"/>
                  </a:lnTo>
                  <a:lnTo>
                    <a:pt x="180784" y="1483807"/>
                  </a:lnTo>
                  <a:lnTo>
                    <a:pt x="180309" y="1483807"/>
                  </a:lnTo>
                  <a:lnTo>
                    <a:pt x="180309" y="1484187"/>
                  </a:lnTo>
                  <a:lnTo>
                    <a:pt x="176885" y="1483236"/>
                  </a:lnTo>
                  <a:lnTo>
                    <a:pt x="176885" y="1481999"/>
                  </a:lnTo>
                  <a:lnTo>
                    <a:pt x="176410" y="1481618"/>
                  </a:lnTo>
                  <a:lnTo>
                    <a:pt x="174888" y="1481332"/>
                  </a:lnTo>
                  <a:lnTo>
                    <a:pt x="174888" y="1479049"/>
                  </a:lnTo>
                  <a:lnTo>
                    <a:pt x="174413" y="1478668"/>
                  </a:lnTo>
                  <a:lnTo>
                    <a:pt x="174888" y="1478383"/>
                  </a:lnTo>
                  <a:lnTo>
                    <a:pt x="174888" y="1477716"/>
                  </a:lnTo>
                  <a:lnTo>
                    <a:pt x="175649" y="1477621"/>
                  </a:lnTo>
                  <a:lnTo>
                    <a:pt x="175649" y="1477621"/>
                  </a:lnTo>
                  <a:close/>
                  <a:moveTo>
                    <a:pt x="161669" y="1469723"/>
                  </a:moveTo>
                  <a:lnTo>
                    <a:pt x="162525" y="1470389"/>
                  </a:lnTo>
                  <a:lnTo>
                    <a:pt x="163856" y="1470389"/>
                  </a:lnTo>
                  <a:lnTo>
                    <a:pt x="163856" y="1471246"/>
                  </a:lnTo>
                  <a:lnTo>
                    <a:pt x="163096" y="1471626"/>
                  </a:lnTo>
                  <a:lnTo>
                    <a:pt x="162810" y="1472578"/>
                  </a:lnTo>
                  <a:lnTo>
                    <a:pt x="162050" y="1472578"/>
                  </a:lnTo>
                  <a:lnTo>
                    <a:pt x="161574" y="1470960"/>
                  </a:lnTo>
                  <a:lnTo>
                    <a:pt x="160813" y="1470675"/>
                  </a:lnTo>
                  <a:lnTo>
                    <a:pt x="160528" y="1469723"/>
                  </a:lnTo>
                  <a:lnTo>
                    <a:pt x="161669" y="1469723"/>
                  </a:lnTo>
                  <a:lnTo>
                    <a:pt x="161669" y="1469723"/>
                  </a:lnTo>
                  <a:close/>
                  <a:moveTo>
                    <a:pt x="158721" y="1460398"/>
                  </a:moveTo>
                  <a:lnTo>
                    <a:pt x="159767" y="1461349"/>
                  </a:lnTo>
                  <a:lnTo>
                    <a:pt x="161099" y="1461349"/>
                  </a:lnTo>
                  <a:lnTo>
                    <a:pt x="163191" y="1463633"/>
                  </a:lnTo>
                  <a:lnTo>
                    <a:pt x="164998" y="1462777"/>
                  </a:lnTo>
                  <a:lnTo>
                    <a:pt x="166044" y="1463633"/>
                  </a:lnTo>
                  <a:lnTo>
                    <a:pt x="165188" y="1465917"/>
                  </a:lnTo>
                  <a:lnTo>
                    <a:pt x="166044" y="1466297"/>
                  </a:lnTo>
                  <a:lnTo>
                    <a:pt x="166329" y="1468391"/>
                  </a:lnTo>
                  <a:lnTo>
                    <a:pt x="165854" y="1469057"/>
                  </a:lnTo>
                  <a:lnTo>
                    <a:pt x="164522" y="1469057"/>
                  </a:lnTo>
                  <a:lnTo>
                    <a:pt x="164522" y="1469438"/>
                  </a:lnTo>
                  <a:lnTo>
                    <a:pt x="165854" y="1470294"/>
                  </a:lnTo>
                  <a:lnTo>
                    <a:pt x="165378" y="1470960"/>
                  </a:lnTo>
                  <a:lnTo>
                    <a:pt x="164617" y="1470960"/>
                  </a:lnTo>
                  <a:lnTo>
                    <a:pt x="163571" y="1469723"/>
                  </a:lnTo>
                  <a:lnTo>
                    <a:pt x="160433" y="1469057"/>
                  </a:lnTo>
                  <a:lnTo>
                    <a:pt x="160433" y="1466773"/>
                  </a:lnTo>
                  <a:lnTo>
                    <a:pt x="159387" y="1465251"/>
                  </a:lnTo>
                  <a:lnTo>
                    <a:pt x="159387" y="1464394"/>
                  </a:lnTo>
                  <a:lnTo>
                    <a:pt x="158341" y="1463157"/>
                  </a:lnTo>
                  <a:lnTo>
                    <a:pt x="156249" y="1462491"/>
                  </a:lnTo>
                  <a:lnTo>
                    <a:pt x="156534" y="1460968"/>
                  </a:lnTo>
                  <a:lnTo>
                    <a:pt x="157865" y="1460968"/>
                  </a:lnTo>
                  <a:lnTo>
                    <a:pt x="158151" y="1460302"/>
                  </a:lnTo>
                  <a:lnTo>
                    <a:pt x="158721" y="1460302"/>
                  </a:lnTo>
                  <a:lnTo>
                    <a:pt x="158721" y="1460398"/>
                  </a:lnTo>
                  <a:close/>
                  <a:moveTo>
                    <a:pt x="190199" y="1459827"/>
                  </a:moveTo>
                  <a:lnTo>
                    <a:pt x="190484" y="1461064"/>
                  </a:lnTo>
                  <a:lnTo>
                    <a:pt x="191530" y="1461920"/>
                  </a:lnTo>
                  <a:lnTo>
                    <a:pt x="191530" y="1462777"/>
                  </a:lnTo>
                  <a:lnTo>
                    <a:pt x="189058" y="1462491"/>
                  </a:lnTo>
                  <a:lnTo>
                    <a:pt x="188012" y="1461825"/>
                  </a:lnTo>
                  <a:lnTo>
                    <a:pt x="188773" y="1459922"/>
                  </a:lnTo>
                  <a:lnTo>
                    <a:pt x="190199" y="1459827"/>
                  </a:lnTo>
                  <a:close/>
                  <a:moveTo>
                    <a:pt x="141698" y="1451453"/>
                  </a:moveTo>
                  <a:lnTo>
                    <a:pt x="144837" y="1453546"/>
                  </a:lnTo>
                  <a:lnTo>
                    <a:pt x="145122" y="1454212"/>
                  </a:lnTo>
                  <a:lnTo>
                    <a:pt x="141984" y="1455830"/>
                  </a:lnTo>
                  <a:lnTo>
                    <a:pt x="141508" y="1456686"/>
                  </a:lnTo>
                  <a:lnTo>
                    <a:pt x="141508" y="1458590"/>
                  </a:lnTo>
                  <a:lnTo>
                    <a:pt x="136563" y="1459256"/>
                  </a:lnTo>
                  <a:lnTo>
                    <a:pt x="136278" y="1460493"/>
                  </a:lnTo>
                  <a:lnTo>
                    <a:pt x="134185" y="1462015"/>
                  </a:lnTo>
                  <a:lnTo>
                    <a:pt x="134185" y="1462396"/>
                  </a:lnTo>
                  <a:lnTo>
                    <a:pt x="136658" y="1461540"/>
                  </a:lnTo>
                  <a:lnTo>
                    <a:pt x="137989" y="1461920"/>
                  </a:lnTo>
                  <a:lnTo>
                    <a:pt x="138465" y="1460968"/>
                  </a:lnTo>
                  <a:lnTo>
                    <a:pt x="139321" y="1460968"/>
                  </a:lnTo>
                  <a:lnTo>
                    <a:pt x="142935" y="1461254"/>
                  </a:lnTo>
                  <a:lnTo>
                    <a:pt x="143790" y="1462491"/>
                  </a:lnTo>
                  <a:lnTo>
                    <a:pt x="144837" y="1462777"/>
                  </a:lnTo>
                  <a:lnTo>
                    <a:pt x="144837" y="1461540"/>
                  </a:lnTo>
                  <a:lnTo>
                    <a:pt x="145692" y="1460873"/>
                  </a:lnTo>
                  <a:lnTo>
                    <a:pt x="145692" y="1458970"/>
                  </a:lnTo>
                  <a:lnTo>
                    <a:pt x="146548" y="1458970"/>
                  </a:lnTo>
                  <a:lnTo>
                    <a:pt x="145788" y="1458114"/>
                  </a:lnTo>
                  <a:lnTo>
                    <a:pt x="144932" y="1458114"/>
                  </a:lnTo>
                  <a:lnTo>
                    <a:pt x="144646" y="1457448"/>
                  </a:lnTo>
                  <a:lnTo>
                    <a:pt x="145978" y="1456211"/>
                  </a:lnTo>
                  <a:lnTo>
                    <a:pt x="147309" y="1456877"/>
                  </a:lnTo>
                  <a:lnTo>
                    <a:pt x="148165" y="1456496"/>
                  </a:lnTo>
                  <a:lnTo>
                    <a:pt x="149021" y="1457353"/>
                  </a:lnTo>
                  <a:lnTo>
                    <a:pt x="148545" y="1458304"/>
                  </a:lnTo>
                  <a:lnTo>
                    <a:pt x="149877" y="1458019"/>
                  </a:lnTo>
                  <a:lnTo>
                    <a:pt x="150923" y="1459256"/>
                  </a:lnTo>
                  <a:lnTo>
                    <a:pt x="153110" y="1458875"/>
                  </a:lnTo>
                  <a:lnTo>
                    <a:pt x="153396" y="1460112"/>
                  </a:lnTo>
                  <a:lnTo>
                    <a:pt x="154442" y="1460968"/>
                  </a:lnTo>
                  <a:lnTo>
                    <a:pt x="154442" y="1462872"/>
                  </a:lnTo>
                  <a:lnTo>
                    <a:pt x="157580" y="1464299"/>
                  </a:lnTo>
                  <a:lnTo>
                    <a:pt x="158626" y="1467630"/>
                  </a:lnTo>
                  <a:lnTo>
                    <a:pt x="159102" y="1467915"/>
                  </a:lnTo>
                  <a:lnTo>
                    <a:pt x="159102" y="1470199"/>
                  </a:lnTo>
                  <a:lnTo>
                    <a:pt x="159862" y="1470484"/>
                  </a:lnTo>
                  <a:lnTo>
                    <a:pt x="159862" y="1471341"/>
                  </a:lnTo>
                  <a:lnTo>
                    <a:pt x="160623" y="1471626"/>
                  </a:lnTo>
                  <a:lnTo>
                    <a:pt x="161479" y="1473720"/>
                  </a:lnTo>
                  <a:lnTo>
                    <a:pt x="162335" y="1473720"/>
                  </a:lnTo>
                  <a:lnTo>
                    <a:pt x="163096" y="1473054"/>
                  </a:lnTo>
                  <a:lnTo>
                    <a:pt x="163096" y="1472388"/>
                  </a:lnTo>
                  <a:lnTo>
                    <a:pt x="164142" y="1472768"/>
                  </a:lnTo>
                  <a:lnTo>
                    <a:pt x="164617" y="1473625"/>
                  </a:lnTo>
                  <a:lnTo>
                    <a:pt x="165949" y="1472959"/>
                  </a:lnTo>
                  <a:lnTo>
                    <a:pt x="165949" y="1469818"/>
                  </a:lnTo>
                  <a:lnTo>
                    <a:pt x="166995" y="1469533"/>
                  </a:lnTo>
                  <a:lnTo>
                    <a:pt x="166519" y="1466868"/>
                  </a:lnTo>
                  <a:lnTo>
                    <a:pt x="165758" y="1466202"/>
                  </a:lnTo>
                  <a:lnTo>
                    <a:pt x="166044" y="1464965"/>
                  </a:lnTo>
                  <a:lnTo>
                    <a:pt x="169658" y="1465917"/>
                  </a:lnTo>
                  <a:lnTo>
                    <a:pt x="170989" y="1465536"/>
                  </a:lnTo>
                  <a:lnTo>
                    <a:pt x="173081" y="1467059"/>
                  </a:lnTo>
                  <a:lnTo>
                    <a:pt x="173081" y="1467725"/>
                  </a:lnTo>
                  <a:lnTo>
                    <a:pt x="172225" y="1468105"/>
                  </a:lnTo>
                  <a:lnTo>
                    <a:pt x="172701" y="1468105"/>
                  </a:lnTo>
                  <a:lnTo>
                    <a:pt x="173176" y="1468962"/>
                  </a:lnTo>
                  <a:lnTo>
                    <a:pt x="173176" y="1470199"/>
                  </a:lnTo>
                  <a:lnTo>
                    <a:pt x="173937" y="1470484"/>
                  </a:lnTo>
                  <a:lnTo>
                    <a:pt x="174698" y="1472388"/>
                  </a:lnTo>
                  <a:lnTo>
                    <a:pt x="173937" y="1473625"/>
                  </a:lnTo>
                  <a:lnTo>
                    <a:pt x="174222" y="1474005"/>
                  </a:lnTo>
                  <a:lnTo>
                    <a:pt x="175268" y="1473054"/>
                  </a:lnTo>
                  <a:lnTo>
                    <a:pt x="174793" y="1471436"/>
                  </a:lnTo>
                  <a:lnTo>
                    <a:pt x="175268" y="1470199"/>
                  </a:lnTo>
                  <a:lnTo>
                    <a:pt x="176600" y="1469913"/>
                  </a:lnTo>
                  <a:lnTo>
                    <a:pt x="179263" y="1471436"/>
                  </a:lnTo>
                  <a:lnTo>
                    <a:pt x="180309" y="1472673"/>
                  </a:lnTo>
                  <a:lnTo>
                    <a:pt x="181830" y="1472673"/>
                  </a:lnTo>
                  <a:lnTo>
                    <a:pt x="184303" y="1475528"/>
                  </a:lnTo>
                  <a:lnTo>
                    <a:pt x="185159" y="1475813"/>
                  </a:lnTo>
                  <a:lnTo>
                    <a:pt x="187251" y="1477907"/>
                  </a:lnTo>
                  <a:lnTo>
                    <a:pt x="188297" y="1478192"/>
                  </a:lnTo>
                  <a:lnTo>
                    <a:pt x="188297" y="1478573"/>
                  </a:lnTo>
                  <a:lnTo>
                    <a:pt x="185634" y="1480191"/>
                  </a:lnTo>
                  <a:lnTo>
                    <a:pt x="185634" y="1481142"/>
                  </a:lnTo>
                  <a:lnTo>
                    <a:pt x="185159" y="1481142"/>
                  </a:lnTo>
                  <a:lnTo>
                    <a:pt x="184398" y="1482379"/>
                  </a:lnTo>
                  <a:lnTo>
                    <a:pt x="184018" y="1482379"/>
                  </a:lnTo>
                  <a:lnTo>
                    <a:pt x="184018" y="1481713"/>
                  </a:lnTo>
                  <a:lnTo>
                    <a:pt x="182971" y="1481047"/>
                  </a:lnTo>
                  <a:lnTo>
                    <a:pt x="183257" y="1480191"/>
                  </a:lnTo>
                  <a:lnTo>
                    <a:pt x="182401" y="1479525"/>
                  </a:lnTo>
                  <a:lnTo>
                    <a:pt x="181545" y="1479239"/>
                  </a:lnTo>
                  <a:lnTo>
                    <a:pt x="181830" y="1479905"/>
                  </a:lnTo>
                  <a:lnTo>
                    <a:pt x="181070" y="1479620"/>
                  </a:lnTo>
                  <a:lnTo>
                    <a:pt x="180784" y="1480286"/>
                  </a:lnTo>
                  <a:lnTo>
                    <a:pt x="180023" y="1480571"/>
                  </a:lnTo>
                  <a:lnTo>
                    <a:pt x="179263" y="1479715"/>
                  </a:lnTo>
                  <a:lnTo>
                    <a:pt x="178407" y="1479429"/>
                  </a:lnTo>
                  <a:lnTo>
                    <a:pt x="177931" y="1478573"/>
                  </a:lnTo>
                  <a:lnTo>
                    <a:pt x="176600" y="1477907"/>
                  </a:lnTo>
                  <a:lnTo>
                    <a:pt x="176124" y="1477050"/>
                  </a:lnTo>
                  <a:lnTo>
                    <a:pt x="175078" y="1477050"/>
                  </a:lnTo>
                  <a:lnTo>
                    <a:pt x="174032" y="1478002"/>
                  </a:lnTo>
                  <a:lnTo>
                    <a:pt x="174508" y="1479620"/>
                  </a:lnTo>
                  <a:lnTo>
                    <a:pt x="174222" y="1481237"/>
                  </a:lnTo>
                  <a:lnTo>
                    <a:pt x="174983" y="1481618"/>
                  </a:lnTo>
                  <a:lnTo>
                    <a:pt x="174508" y="1481903"/>
                  </a:lnTo>
                  <a:lnTo>
                    <a:pt x="174508" y="1483140"/>
                  </a:lnTo>
                  <a:lnTo>
                    <a:pt x="172796" y="1483807"/>
                  </a:lnTo>
                  <a:lnTo>
                    <a:pt x="172796" y="1484663"/>
                  </a:lnTo>
                  <a:lnTo>
                    <a:pt x="174127" y="1484948"/>
                  </a:lnTo>
                  <a:lnTo>
                    <a:pt x="174983" y="1482474"/>
                  </a:lnTo>
                  <a:lnTo>
                    <a:pt x="175744" y="1482474"/>
                  </a:lnTo>
                  <a:lnTo>
                    <a:pt x="177075" y="1483711"/>
                  </a:lnTo>
                  <a:lnTo>
                    <a:pt x="180214" y="1484568"/>
                  </a:lnTo>
                  <a:lnTo>
                    <a:pt x="180689" y="1485234"/>
                  </a:lnTo>
                  <a:lnTo>
                    <a:pt x="181450" y="1485234"/>
                  </a:lnTo>
                  <a:lnTo>
                    <a:pt x="181450" y="1485615"/>
                  </a:lnTo>
                  <a:lnTo>
                    <a:pt x="182971" y="1485329"/>
                  </a:lnTo>
                  <a:lnTo>
                    <a:pt x="185064" y="1485995"/>
                  </a:lnTo>
                  <a:lnTo>
                    <a:pt x="186110" y="1488660"/>
                  </a:lnTo>
                  <a:lnTo>
                    <a:pt x="185254" y="1489326"/>
                  </a:lnTo>
                  <a:lnTo>
                    <a:pt x="184493" y="1488660"/>
                  </a:lnTo>
                  <a:lnTo>
                    <a:pt x="184778" y="1487803"/>
                  </a:lnTo>
                  <a:lnTo>
                    <a:pt x="182116" y="1486566"/>
                  </a:lnTo>
                  <a:lnTo>
                    <a:pt x="181830" y="1487232"/>
                  </a:lnTo>
                  <a:lnTo>
                    <a:pt x="181355" y="1487232"/>
                  </a:lnTo>
                  <a:lnTo>
                    <a:pt x="181355" y="1487613"/>
                  </a:lnTo>
                  <a:lnTo>
                    <a:pt x="182116" y="1487898"/>
                  </a:lnTo>
                  <a:lnTo>
                    <a:pt x="182116" y="1488565"/>
                  </a:lnTo>
                  <a:lnTo>
                    <a:pt x="179643" y="1488850"/>
                  </a:lnTo>
                  <a:lnTo>
                    <a:pt x="178882" y="1489706"/>
                  </a:lnTo>
                  <a:lnTo>
                    <a:pt x="174793" y="1489421"/>
                  </a:lnTo>
                  <a:lnTo>
                    <a:pt x="174317" y="1488565"/>
                  </a:lnTo>
                  <a:lnTo>
                    <a:pt x="173842" y="1488565"/>
                  </a:lnTo>
                  <a:lnTo>
                    <a:pt x="174127" y="1488184"/>
                  </a:lnTo>
                  <a:lnTo>
                    <a:pt x="171655" y="1487898"/>
                  </a:lnTo>
                  <a:lnTo>
                    <a:pt x="171369" y="1486471"/>
                  </a:lnTo>
                  <a:lnTo>
                    <a:pt x="169277" y="1484187"/>
                  </a:lnTo>
                  <a:lnTo>
                    <a:pt x="168802" y="1482950"/>
                  </a:lnTo>
                  <a:lnTo>
                    <a:pt x="168326" y="1483236"/>
                  </a:lnTo>
                  <a:lnTo>
                    <a:pt x="168326" y="1483902"/>
                  </a:lnTo>
                  <a:lnTo>
                    <a:pt x="170513" y="1486566"/>
                  </a:lnTo>
                  <a:lnTo>
                    <a:pt x="170989" y="1487994"/>
                  </a:lnTo>
                  <a:lnTo>
                    <a:pt x="170989" y="1488850"/>
                  </a:lnTo>
                  <a:lnTo>
                    <a:pt x="169658" y="1489231"/>
                  </a:lnTo>
                  <a:lnTo>
                    <a:pt x="168802" y="1488850"/>
                  </a:lnTo>
                  <a:lnTo>
                    <a:pt x="168802" y="1488469"/>
                  </a:lnTo>
                  <a:lnTo>
                    <a:pt x="169562" y="1488469"/>
                  </a:lnTo>
                  <a:lnTo>
                    <a:pt x="168802" y="1487518"/>
                  </a:lnTo>
                  <a:lnTo>
                    <a:pt x="167756" y="1487898"/>
                  </a:lnTo>
                  <a:lnTo>
                    <a:pt x="167756" y="1489326"/>
                  </a:lnTo>
                  <a:lnTo>
                    <a:pt x="169087" y="1489992"/>
                  </a:lnTo>
                  <a:lnTo>
                    <a:pt x="168611" y="1492085"/>
                  </a:lnTo>
                  <a:lnTo>
                    <a:pt x="169372" y="1493513"/>
                  </a:lnTo>
                  <a:lnTo>
                    <a:pt x="168611" y="1493513"/>
                  </a:lnTo>
                  <a:lnTo>
                    <a:pt x="168326" y="1494179"/>
                  </a:lnTo>
                  <a:lnTo>
                    <a:pt x="167470" y="1494179"/>
                  </a:lnTo>
                  <a:lnTo>
                    <a:pt x="167185" y="1493322"/>
                  </a:lnTo>
                  <a:lnTo>
                    <a:pt x="166139" y="1493608"/>
                  </a:lnTo>
                  <a:lnTo>
                    <a:pt x="166139" y="1491324"/>
                  </a:lnTo>
                  <a:lnTo>
                    <a:pt x="164332" y="1490373"/>
                  </a:lnTo>
                  <a:lnTo>
                    <a:pt x="163856" y="1488469"/>
                  </a:lnTo>
                  <a:lnTo>
                    <a:pt x="163381" y="1488184"/>
                  </a:lnTo>
                  <a:lnTo>
                    <a:pt x="164237" y="1488184"/>
                  </a:lnTo>
                  <a:lnTo>
                    <a:pt x="164522" y="1487327"/>
                  </a:lnTo>
                  <a:lnTo>
                    <a:pt x="163476" y="1486947"/>
                  </a:lnTo>
                  <a:lnTo>
                    <a:pt x="163476" y="1486281"/>
                  </a:lnTo>
                  <a:lnTo>
                    <a:pt x="162620" y="1485615"/>
                  </a:lnTo>
                  <a:lnTo>
                    <a:pt x="162145" y="1485615"/>
                  </a:lnTo>
                  <a:lnTo>
                    <a:pt x="162430" y="1487232"/>
                  </a:lnTo>
                  <a:lnTo>
                    <a:pt x="161574" y="1486947"/>
                  </a:lnTo>
                  <a:lnTo>
                    <a:pt x="161574" y="1487613"/>
                  </a:lnTo>
                  <a:lnTo>
                    <a:pt x="163096" y="1488469"/>
                  </a:lnTo>
                  <a:lnTo>
                    <a:pt x="163096" y="1489421"/>
                  </a:lnTo>
                  <a:lnTo>
                    <a:pt x="163856" y="1490373"/>
                  </a:lnTo>
                  <a:lnTo>
                    <a:pt x="163001" y="1490658"/>
                  </a:lnTo>
                  <a:lnTo>
                    <a:pt x="162145" y="1489706"/>
                  </a:lnTo>
                  <a:lnTo>
                    <a:pt x="160338" y="1489421"/>
                  </a:lnTo>
                  <a:lnTo>
                    <a:pt x="160813" y="1490848"/>
                  </a:lnTo>
                  <a:lnTo>
                    <a:pt x="161669" y="1491514"/>
                  </a:lnTo>
                  <a:lnTo>
                    <a:pt x="162715" y="1491800"/>
                  </a:lnTo>
                  <a:lnTo>
                    <a:pt x="162715" y="1491134"/>
                  </a:lnTo>
                  <a:lnTo>
                    <a:pt x="163571" y="1491134"/>
                  </a:lnTo>
                  <a:lnTo>
                    <a:pt x="163571" y="1491800"/>
                  </a:lnTo>
                  <a:lnTo>
                    <a:pt x="162810" y="1492085"/>
                  </a:lnTo>
                  <a:lnTo>
                    <a:pt x="163096" y="1493513"/>
                  </a:lnTo>
                  <a:lnTo>
                    <a:pt x="162240" y="1493513"/>
                  </a:lnTo>
                  <a:lnTo>
                    <a:pt x="161764" y="1494369"/>
                  </a:lnTo>
                  <a:lnTo>
                    <a:pt x="162810" y="1494750"/>
                  </a:lnTo>
                  <a:lnTo>
                    <a:pt x="164617" y="1493893"/>
                  </a:lnTo>
                  <a:lnTo>
                    <a:pt x="165949" y="1494559"/>
                  </a:lnTo>
                  <a:lnTo>
                    <a:pt x="166234" y="1494940"/>
                  </a:lnTo>
                  <a:lnTo>
                    <a:pt x="164427" y="1496177"/>
                  </a:lnTo>
                  <a:lnTo>
                    <a:pt x="165949" y="1497795"/>
                  </a:lnTo>
                  <a:lnTo>
                    <a:pt x="167280" y="1497509"/>
                  </a:lnTo>
                  <a:lnTo>
                    <a:pt x="168326" y="1499413"/>
                  </a:lnTo>
                  <a:lnTo>
                    <a:pt x="168802" y="1499413"/>
                  </a:lnTo>
                  <a:lnTo>
                    <a:pt x="168516" y="1498746"/>
                  </a:lnTo>
                  <a:lnTo>
                    <a:pt x="169277" y="1499032"/>
                  </a:lnTo>
                  <a:lnTo>
                    <a:pt x="171369" y="1498175"/>
                  </a:lnTo>
                  <a:lnTo>
                    <a:pt x="171369" y="1497509"/>
                  </a:lnTo>
                  <a:lnTo>
                    <a:pt x="170609" y="1497795"/>
                  </a:lnTo>
                  <a:lnTo>
                    <a:pt x="170609" y="1496938"/>
                  </a:lnTo>
                  <a:lnTo>
                    <a:pt x="169562" y="1496653"/>
                  </a:lnTo>
                  <a:lnTo>
                    <a:pt x="169562" y="1495797"/>
                  </a:lnTo>
                  <a:lnTo>
                    <a:pt x="168707" y="1495797"/>
                  </a:lnTo>
                  <a:lnTo>
                    <a:pt x="169467" y="1494845"/>
                  </a:lnTo>
                  <a:lnTo>
                    <a:pt x="171274" y="1493893"/>
                  </a:lnTo>
                  <a:lnTo>
                    <a:pt x="172796" y="1494845"/>
                  </a:lnTo>
                  <a:lnTo>
                    <a:pt x="174317" y="1495130"/>
                  </a:lnTo>
                  <a:lnTo>
                    <a:pt x="175649" y="1495130"/>
                  </a:lnTo>
                  <a:lnTo>
                    <a:pt x="177456" y="1493703"/>
                  </a:lnTo>
                  <a:lnTo>
                    <a:pt x="179548" y="1494084"/>
                  </a:lnTo>
                  <a:lnTo>
                    <a:pt x="181070" y="1493798"/>
                  </a:lnTo>
                  <a:lnTo>
                    <a:pt x="181355" y="1494464"/>
                  </a:lnTo>
                  <a:lnTo>
                    <a:pt x="180594" y="1495321"/>
                  </a:lnTo>
                  <a:lnTo>
                    <a:pt x="181450" y="1495987"/>
                  </a:lnTo>
                  <a:lnTo>
                    <a:pt x="182971" y="1495701"/>
                  </a:lnTo>
                  <a:lnTo>
                    <a:pt x="183637" y="1496082"/>
                  </a:lnTo>
                  <a:lnTo>
                    <a:pt x="183922" y="1497509"/>
                  </a:lnTo>
                  <a:lnTo>
                    <a:pt x="184778" y="1497890"/>
                  </a:lnTo>
                  <a:lnTo>
                    <a:pt x="185824" y="1499508"/>
                  </a:lnTo>
                  <a:lnTo>
                    <a:pt x="186680" y="1499793"/>
                  </a:lnTo>
                  <a:lnTo>
                    <a:pt x="186966" y="1500745"/>
                  </a:lnTo>
                  <a:lnTo>
                    <a:pt x="187822" y="1501411"/>
                  </a:lnTo>
                  <a:lnTo>
                    <a:pt x="187822" y="1503885"/>
                  </a:lnTo>
                  <a:lnTo>
                    <a:pt x="188868" y="1504266"/>
                  </a:lnTo>
                  <a:lnTo>
                    <a:pt x="188868" y="1505122"/>
                  </a:lnTo>
                  <a:lnTo>
                    <a:pt x="187822" y="1505788"/>
                  </a:lnTo>
                  <a:lnTo>
                    <a:pt x="187061" y="1505503"/>
                  </a:lnTo>
                  <a:lnTo>
                    <a:pt x="186300" y="1505883"/>
                  </a:lnTo>
                  <a:lnTo>
                    <a:pt x="185634" y="1505217"/>
                  </a:lnTo>
                  <a:lnTo>
                    <a:pt x="184873" y="1505503"/>
                  </a:lnTo>
                  <a:lnTo>
                    <a:pt x="184873" y="1506169"/>
                  </a:lnTo>
                  <a:lnTo>
                    <a:pt x="185634" y="1506454"/>
                  </a:lnTo>
                  <a:lnTo>
                    <a:pt x="185920" y="1507311"/>
                  </a:lnTo>
                  <a:lnTo>
                    <a:pt x="186680" y="1507596"/>
                  </a:lnTo>
                  <a:lnTo>
                    <a:pt x="187156" y="1508453"/>
                  </a:lnTo>
                  <a:lnTo>
                    <a:pt x="189248" y="1508738"/>
                  </a:lnTo>
                  <a:lnTo>
                    <a:pt x="188392" y="1509975"/>
                  </a:lnTo>
                  <a:lnTo>
                    <a:pt x="187061" y="1510641"/>
                  </a:lnTo>
                  <a:lnTo>
                    <a:pt x="186775" y="1511878"/>
                  </a:lnTo>
                  <a:lnTo>
                    <a:pt x="187822" y="1512735"/>
                  </a:lnTo>
                  <a:lnTo>
                    <a:pt x="190294" y="1512449"/>
                  </a:lnTo>
                  <a:lnTo>
                    <a:pt x="190294" y="1513306"/>
                  </a:lnTo>
                  <a:lnTo>
                    <a:pt x="185824" y="1515209"/>
                  </a:lnTo>
                  <a:lnTo>
                    <a:pt x="184018" y="1515209"/>
                  </a:lnTo>
                  <a:lnTo>
                    <a:pt x="183542" y="1514543"/>
                  </a:lnTo>
                  <a:lnTo>
                    <a:pt x="183542" y="1516065"/>
                  </a:lnTo>
                  <a:lnTo>
                    <a:pt x="182020" y="1516731"/>
                  </a:lnTo>
                  <a:lnTo>
                    <a:pt x="181165" y="1516351"/>
                  </a:lnTo>
                  <a:lnTo>
                    <a:pt x="178502" y="1516731"/>
                  </a:lnTo>
                  <a:lnTo>
                    <a:pt x="177741" y="1515875"/>
                  </a:lnTo>
                  <a:lnTo>
                    <a:pt x="175649" y="1515019"/>
                  </a:lnTo>
                  <a:lnTo>
                    <a:pt x="175364" y="1516541"/>
                  </a:lnTo>
                  <a:lnTo>
                    <a:pt x="174508" y="1516827"/>
                  </a:lnTo>
                  <a:lnTo>
                    <a:pt x="174793" y="1518730"/>
                  </a:lnTo>
                  <a:lnTo>
                    <a:pt x="174508" y="1518730"/>
                  </a:lnTo>
                  <a:lnTo>
                    <a:pt x="174793" y="1519396"/>
                  </a:lnTo>
                  <a:lnTo>
                    <a:pt x="175554" y="1519681"/>
                  </a:lnTo>
                  <a:lnTo>
                    <a:pt x="175554" y="1521299"/>
                  </a:lnTo>
                  <a:lnTo>
                    <a:pt x="173081" y="1522251"/>
                  </a:lnTo>
                  <a:lnTo>
                    <a:pt x="168897" y="1520157"/>
                  </a:lnTo>
                  <a:lnTo>
                    <a:pt x="167375" y="1520157"/>
                  </a:lnTo>
                  <a:lnTo>
                    <a:pt x="166519" y="1518730"/>
                  </a:lnTo>
                  <a:lnTo>
                    <a:pt x="164617" y="1517968"/>
                  </a:lnTo>
                  <a:lnTo>
                    <a:pt x="164142" y="1517112"/>
                  </a:lnTo>
                  <a:lnTo>
                    <a:pt x="161669" y="1517493"/>
                  </a:lnTo>
                  <a:lnTo>
                    <a:pt x="162145" y="1517778"/>
                  </a:lnTo>
                  <a:lnTo>
                    <a:pt x="162145" y="1518444"/>
                  </a:lnTo>
                  <a:lnTo>
                    <a:pt x="161384" y="1518730"/>
                  </a:lnTo>
                  <a:lnTo>
                    <a:pt x="161384" y="1519681"/>
                  </a:lnTo>
                  <a:lnTo>
                    <a:pt x="162715" y="1520347"/>
                  </a:lnTo>
                  <a:lnTo>
                    <a:pt x="162715" y="1521965"/>
                  </a:lnTo>
                  <a:lnTo>
                    <a:pt x="163191" y="1522631"/>
                  </a:lnTo>
                  <a:lnTo>
                    <a:pt x="163666" y="1522631"/>
                  </a:lnTo>
                  <a:lnTo>
                    <a:pt x="164142" y="1521680"/>
                  </a:lnTo>
                  <a:lnTo>
                    <a:pt x="164903" y="1521680"/>
                  </a:lnTo>
                  <a:lnTo>
                    <a:pt x="165758" y="1522917"/>
                  </a:lnTo>
                  <a:lnTo>
                    <a:pt x="167946" y="1522917"/>
                  </a:lnTo>
                  <a:lnTo>
                    <a:pt x="168421" y="1523773"/>
                  </a:lnTo>
                  <a:lnTo>
                    <a:pt x="171084" y="1523107"/>
                  </a:lnTo>
                  <a:lnTo>
                    <a:pt x="171940" y="1523964"/>
                  </a:lnTo>
                  <a:lnTo>
                    <a:pt x="171940" y="1524630"/>
                  </a:lnTo>
                  <a:lnTo>
                    <a:pt x="172796" y="1525010"/>
                  </a:lnTo>
                  <a:lnTo>
                    <a:pt x="173652" y="1526628"/>
                  </a:lnTo>
                  <a:lnTo>
                    <a:pt x="173366" y="1528246"/>
                  </a:lnTo>
                  <a:lnTo>
                    <a:pt x="170704" y="1528246"/>
                  </a:lnTo>
                  <a:lnTo>
                    <a:pt x="170704" y="1528912"/>
                  </a:lnTo>
                  <a:lnTo>
                    <a:pt x="169943" y="1529197"/>
                  </a:lnTo>
                  <a:lnTo>
                    <a:pt x="169658" y="1530625"/>
                  </a:lnTo>
                  <a:lnTo>
                    <a:pt x="166805" y="1530244"/>
                  </a:lnTo>
                  <a:lnTo>
                    <a:pt x="165949" y="1531481"/>
                  </a:lnTo>
                  <a:lnTo>
                    <a:pt x="165188" y="1531481"/>
                  </a:lnTo>
                  <a:lnTo>
                    <a:pt x="165473" y="1532337"/>
                  </a:lnTo>
                  <a:lnTo>
                    <a:pt x="164427" y="1532718"/>
                  </a:lnTo>
                  <a:lnTo>
                    <a:pt x="163666" y="1532337"/>
                  </a:lnTo>
                  <a:lnTo>
                    <a:pt x="162906" y="1532623"/>
                  </a:lnTo>
                  <a:lnTo>
                    <a:pt x="163191" y="1530529"/>
                  </a:lnTo>
                  <a:lnTo>
                    <a:pt x="162335" y="1530529"/>
                  </a:lnTo>
                  <a:lnTo>
                    <a:pt x="161479" y="1529578"/>
                  </a:lnTo>
                  <a:lnTo>
                    <a:pt x="162335" y="1529292"/>
                  </a:lnTo>
                  <a:lnTo>
                    <a:pt x="163191" y="1529958"/>
                  </a:lnTo>
                  <a:lnTo>
                    <a:pt x="163476" y="1529102"/>
                  </a:lnTo>
                  <a:lnTo>
                    <a:pt x="162145" y="1527199"/>
                  </a:lnTo>
                  <a:lnTo>
                    <a:pt x="163476" y="1526913"/>
                  </a:lnTo>
                  <a:lnTo>
                    <a:pt x="163952" y="1525962"/>
                  </a:lnTo>
                  <a:lnTo>
                    <a:pt x="164807" y="1525962"/>
                  </a:lnTo>
                  <a:lnTo>
                    <a:pt x="164807" y="1526628"/>
                  </a:lnTo>
                  <a:lnTo>
                    <a:pt x="165568" y="1527009"/>
                  </a:lnTo>
                  <a:lnTo>
                    <a:pt x="165568" y="1526057"/>
                  </a:lnTo>
                  <a:lnTo>
                    <a:pt x="166424" y="1525391"/>
                  </a:lnTo>
                  <a:lnTo>
                    <a:pt x="165949" y="1524534"/>
                  </a:lnTo>
                  <a:lnTo>
                    <a:pt x="164142" y="1524534"/>
                  </a:lnTo>
                  <a:lnTo>
                    <a:pt x="164142" y="1525391"/>
                  </a:lnTo>
                  <a:lnTo>
                    <a:pt x="161954" y="1525105"/>
                  </a:lnTo>
                  <a:lnTo>
                    <a:pt x="161669" y="1525772"/>
                  </a:lnTo>
                  <a:lnTo>
                    <a:pt x="160813" y="1524820"/>
                  </a:lnTo>
                  <a:lnTo>
                    <a:pt x="161099" y="1523868"/>
                  </a:lnTo>
                  <a:lnTo>
                    <a:pt x="160052" y="1523202"/>
                  </a:lnTo>
                  <a:lnTo>
                    <a:pt x="159767" y="1524059"/>
                  </a:lnTo>
                  <a:lnTo>
                    <a:pt x="158246" y="1524344"/>
                  </a:lnTo>
                  <a:lnTo>
                    <a:pt x="157770" y="1522441"/>
                  </a:lnTo>
                  <a:lnTo>
                    <a:pt x="157009" y="1522060"/>
                  </a:lnTo>
                  <a:lnTo>
                    <a:pt x="156153" y="1522346"/>
                  </a:lnTo>
                  <a:lnTo>
                    <a:pt x="155298" y="1521394"/>
                  </a:lnTo>
                  <a:lnTo>
                    <a:pt x="154822" y="1521680"/>
                  </a:lnTo>
                  <a:lnTo>
                    <a:pt x="154822" y="1522631"/>
                  </a:lnTo>
                  <a:lnTo>
                    <a:pt x="156153" y="1523488"/>
                  </a:lnTo>
                  <a:lnTo>
                    <a:pt x="156153" y="1524154"/>
                  </a:lnTo>
                  <a:lnTo>
                    <a:pt x="154347" y="1524154"/>
                  </a:lnTo>
                  <a:lnTo>
                    <a:pt x="153300" y="1523297"/>
                  </a:lnTo>
                  <a:lnTo>
                    <a:pt x="153586" y="1520633"/>
                  </a:lnTo>
                  <a:lnTo>
                    <a:pt x="151113" y="1519777"/>
                  </a:lnTo>
                  <a:lnTo>
                    <a:pt x="149782" y="1520062"/>
                  </a:lnTo>
                  <a:lnTo>
                    <a:pt x="149306" y="1519396"/>
                  </a:lnTo>
                  <a:lnTo>
                    <a:pt x="148545" y="1519396"/>
                  </a:lnTo>
                  <a:lnTo>
                    <a:pt x="145883" y="1521014"/>
                  </a:lnTo>
                  <a:lnTo>
                    <a:pt x="146358" y="1521870"/>
                  </a:lnTo>
                  <a:lnTo>
                    <a:pt x="148450" y="1522822"/>
                  </a:lnTo>
                  <a:lnTo>
                    <a:pt x="148450" y="1525296"/>
                  </a:lnTo>
                  <a:lnTo>
                    <a:pt x="147404" y="1525581"/>
                  </a:lnTo>
                  <a:lnTo>
                    <a:pt x="146929" y="1524630"/>
                  </a:lnTo>
                  <a:lnTo>
                    <a:pt x="143315" y="1523393"/>
                  </a:lnTo>
                  <a:lnTo>
                    <a:pt x="142840" y="1522726"/>
                  </a:lnTo>
                  <a:lnTo>
                    <a:pt x="141984" y="1522726"/>
                  </a:lnTo>
                  <a:lnTo>
                    <a:pt x="141698" y="1521299"/>
                  </a:lnTo>
                  <a:lnTo>
                    <a:pt x="140938" y="1521014"/>
                  </a:lnTo>
                  <a:lnTo>
                    <a:pt x="140938" y="1520062"/>
                  </a:lnTo>
                  <a:lnTo>
                    <a:pt x="138275" y="1519110"/>
                  </a:lnTo>
                  <a:lnTo>
                    <a:pt x="136468" y="1517207"/>
                  </a:lnTo>
                  <a:lnTo>
                    <a:pt x="132283" y="1516827"/>
                  </a:lnTo>
                  <a:lnTo>
                    <a:pt x="131998" y="1515970"/>
                  </a:lnTo>
                  <a:lnTo>
                    <a:pt x="130667" y="1515590"/>
                  </a:lnTo>
                  <a:lnTo>
                    <a:pt x="129811" y="1514352"/>
                  </a:lnTo>
                  <a:lnTo>
                    <a:pt x="126197" y="1514067"/>
                  </a:lnTo>
                  <a:lnTo>
                    <a:pt x="125341" y="1513401"/>
                  </a:lnTo>
                  <a:lnTo>
                    <a:pt x="125341" y="1512449"/>
                  </a:lnTo>
                  <a:lnTo>
                    <a:pt x="126387" y="1512449"/>
                  </a:lnTo>
                  <a:lnTo>
                    <a:pt x="127148" y="1511783"/>
                  </a:lnTo>
                  <a:lnTo>
                    <a:pt x="129811" y="1512640"/>
                  </a:lnTo>
                  <a:lnTo>
                    <a:pt x="131332" y="1512354"/>
                  </a:lnTo>
                  <a:lnTo>
                    <a:pt x="132188" y="1510451"/>
                  </a:lnTo>
                  <a:lnTo>
                    <a:pt x="127719" y="1510165"/>
                  </a:lnTo>
                  <a:lnTo>
                    <a:pt x="127719" y="1509309"/>
                  </a:lnTo>
                  <a:lnTo>
                    <a:pt x="126958" y="1508643"/>
                  </a:lnTo>
                  <a:lnTo>
                    <a:pt x="124485" y="1508358"/>
                  </a:lnTo>
                  <a:lnTo>
                    <a:pt x="122393" y="1506835"/>
                  </a:lnTo>
                  <a:lnTo>
                    <a:pt x="121157" y="1506835"/>
                  </a:lnTo>
                  <a:lnTo>
                    <a:pt x="120111" y="1506169"/>
                  </a:lnTo>
                  <a:lnTo>
                    <a:pt x="118779" y="1506169"/>
                  </a:lnTo>
                  <a:lnTo>
                    <a:pt x="118019" y="1507786"/>
                  </a:lnTo>
                  <a:lnTo>
                    <a:pt x="117163" y="1506549"/>
                  </a:lnTo>
                  <a:lnTo>
                    <a:pt x="115356" y="1506549"/>
                  </a:lnTo>
                  <a:lnTo>
                    <a:pt x="114880" y="1505312"/>
                  </a:lnTo>
                  <a:lnTo>
                    <a:pt x="113834" y="1505312"/>
                  </a:lnTo>
                  <a:lnTo>
                    <a:pt x="112978" y="1506549"/>
                  </a:lnTo>
                  <a:lnTo>
                    <a:pt x="111647" y="1506549"/>
                  </a:lnTo>
                  <a:lnTo>
                    <a:pt x="110886" y="1504646"/>
                  </a:lnTo>
                  <a:lnTo>
                    <a:pt x="111362" y="1496843"/>
                  </a:lnTo>
                  <a:lnTo>
                    <a:pt x="111076" y="1495892"/>
                  </a:lnTo>
                  <a:lnTo>
                    <a:pt x="110601" y="1495606"/>
                  </a:lnTo>
                  <a:lnTo>
                    <a:pt x="110315" y="1492752"/>
                  </a:lnTo>
                  <a:lnTo>
                    <a:pt x="109460" y="1490658"/>
                  </a:lnTo>
                  <a:lnTo>
                    <a:pt x="107367" y="1489706"/>
                  </a:lnTo>
                  <a:lnTo>
                    <a:pt x="108128" y="1489421"/>
                  </a:lnTo>
                  <a:lnTo>
                    <a:pt x="108413" y="1488755"/>
                  </a:lnTo>
                  <a:lnTo>
                    <a:pt x="107367" y="1488089"/>
                  </a:lnTo>
                  <a:lnTo>
                    <a:pt x="106511" y="1489040"/>
                  </a:lnTo>
                  <a:lnTo>
                    <a:pt x="104039" y="1485900"/>
                  </a:lnTo>
                  <a:lnTo>
                    <a:pt x="103754" y="1482094"/>
                  </a:lnTo>
                  <a:lnTo>
                    <a:pt x="104229" y="1481808"/>
                  </a:lnTo>
                  <a:lnTo>
                    <a:pt x="104229" y="1480857"/>
                  </a:lnTo>
                  <a:lnTo>
                    <a:pt x="104990" y="1480571"/>
                  </a:lnTo>
                  <a:lnTo>
                    <a:pt x="107082" y="1481237"/>
                  </a:lnTo>
                  <a:lnTo>
                    <a:pt x="107082" y="1480381"/>
                  </a:lnTo>
                  <a:lnTo>
                    <a:pt x="107558" y="1480381"/>
                  </a:lnTo>
                  <a:lnTo>
                    <a:pt x="107558" y="1479715"/>
                  </a:lnTo>
                  <a:lnTo>
                    <a:pt x="108318" y="1479334"/>
                  </a:lnTo>
                  <a:lnTo>
                    <a:pt x="108318" y="1477241"/>
                  </a:lnTo>
                  <a:lnTo>
                    <a:pt x="107558" y="1476289"/>
                  </a:lnTo>
                  <a:lnTo>
                    <a:pt x="103088" y="1476004"/>
                  </a:lnTo>
                  <a:lnTo>
                    <a:pt x="103088" y="1475338"/>
                  </a:lnTo>
                  <a:lnTo>
                    <a:pt x="103944" y="1475052"/>
                  </a:lnTo>
                  <a:lnTo>
                    <a:pt x="103659" y="1474196"/>
                  </a:lnTo>
                  <a:lnTo>
                    <a:pt x="104990" y="1473244"/>
                  </a:lnTo>
                  <a:lnTo>
                    <a:pt x="104990" y="1472388"/>
                  </a:lnTo>
                  <a:lnTo>
                    <a:pt x="104229" y="1472102"/>
                  </a:lnTo>
                  <a:lnTo>
                    <a:pt x="103754" y="1471151"/>
                  </a:lnTo>
                  <a:lnTo>
                    <a:pt x="104229" y="1469057"/>
                  </a:lnTo>
                  <a:lnTo>
                    <a:pt x="105751" y="1469342"/>
                  </a:lnTo>
                  <a:lnTo>
                    <a:pt x="106036" y="1468486"/>
                  </a:lnTo>
                  <a:lnTo>
                    <a:pt x="106892" y="1468201"/>
                  </a:lnTo>
                  <a:lnTo>
                    <a:pt x="107367" y="1467249"/>
                  </a:lnTo>
                  <a:lnTo>
                    <a:pt x="108223" y="1466868"/>
                  </a:lnTo>
                  <a:lnTo>
                    <a:pt x="109269" y="1466868"/>
                  </a:lnTo>
                  <a:lnTo>
                    <a:pt x="109269" y="1467249"/>
                  </a:lnTo>
                  <a:lnTo>
                    <a:pt x="110601" y="1466868"/>
                  </a:lnTo>
                  <a:lnTo>
                    <a:pt x="111932" y="1467534"/>
                  </a:lnTo>
                  <a:lnTo>
                    <a:pt x="112693" y="1467534"/>
                  </a:lnTo>
                  <a:lnTo>
                    <a:pt x="113549" y="1466678"/>
                  </a:lnTo>
                  <a:lnTo>
                    <a:pt x="115736" y="1467344"/>
                  </a:lnTo>
                  <a:lnTo>
                    <a:pt x="116592" y="1466964"/>
                  </a:lnTo>
                  <a:lnTo>
                    <a:pt x="117448" y="1465726"/>
                  </a:lnTo>
                  <a:lnTo>
                    <a:pt x="117448" y="1464489"/>
                  </a:lnTo>
                  <a:lnTo>
                    <a:pt x="118209" y="1463252"/>
                  </a:lnTo>
                  <a:lnTo>
                    <a:pt x="119730" y="1461349"/>
                  </a:lnTo>
                  <a:lnTo>
                    <a:pt x="119730" y="1458494"/>
                  </a:lnTo>
                  <a:lnTo>
                    <a:pt x="120396" y="1458209"/>
                  </a:lnTo>
                  <a:lnTo>
                    <a:pt x="121727" y="1454212"/>
                  </a:lnTo>
                  <a:lnTo>
                    <a:pt x="123249" y="1453927"/>
                  </a:lnTo>
                  <a:lnTo>
                    <a:pt x="123724" y="1453261"/>
                  </a:lnTo>
                  <a:lnTo>
                    <a:pt x="125531" y="1452595"/>
                  </a:lnTo>
                  <a:lnTo>
                    <a:pt x="130667" y="1452595"/>
                  </a:lnTo>
                  <a:lnTo>
                    <a:pt x="130191" y="1459732"/>
                  </a:lnTo>
                  <a:lnTo>
                    <a:pt x="131523" y="1460017"/>
                  </a:lnTo>
                  <a:lnTo>
                    <a:pt x="132379" y="1459161"/>
                  </a:lnTo>
                  <a:lnTo>
                    <a:pt x="133425" y="1459161"/>
                  </a:lnTo>
                  <a:lnTo>
                    <a:pt x="133425" y="1458209"/>
                  </a:lnTo>
                  <a:lnTo>
                    <a:pt x="132093" y="1458209"/>
                  </a:lnTo>
                  <a:lnTo>
                    <a:pt x="132093" y="1455069"/>
                  </a:lnTo>
                  <a:lnTo>
                    <a:pt x="134185" y="1454212"/>
                  </a:lnTo>
                  <a:lnTo>
                    <a:pt x="134185" y="1454878"/>
                  </a:lnTo>
                  <a:lnTo>
                    <a:pt x="135232" y="1455735"/>
                  </a:lnTo>
                  <a:lnTo>
                    <a:pt x="137894" y="1456020"/>
                  </a:lnTo>
                  <a:lnTo>
                    <a:pt x="137894" y="1456686"/>
                  </a:lnTo>
                  <a:lnTo>
                    <a:pt x="140082" y="1456401"/>
                  </a:lnTo>
                  <a:lnTo>
                    <a:pt x="140082" y="1455640"/>
                  </a:lnTo>
                  <a:lnTo>
                    <a:pt x="140557" y="1455640"/>
                  </a:lnTo>
                  <a:lnTo>
                    <a:pt x="140272" y="1454974"/>
                  </a:lnTo>
                  <a:lnTo>
                    <a:pt x="142079" y="1454117"/>
                  </a:lnTo>
                  <a:lnTo>
                    <a:pt x="139987" y="1452880"/>
                  </a:lnTo>
                  <a:lnTo>
                    <a:pt x="139987" y="1451358"/>
                  </a:lnTo>
                  <a:lnTo>
                    <a:pt x="141698" y="1451453"/>
                  </a:lnTo>
                  <a:lnTo>
                    <a:pt x="141698" y="1451453"/>
                  </a:lnTo>
                  <a:close/>
                  <a:moveTo>
                    <a:pt x="186966" y="1445458"/>
                  </a:moveTo>
                  <a:lnTo>
                    <a:pt x="190960" y="1445838"/>
                  </a:lnTo>
                  <a:lnTo>
                    <a:pt x="192006" y="1446219"/>
                  </a:lnTo>
                  <a:lnTo>
                    <a:pt x="192291" y="1447075"/>
                  </a:lnTo>
                  <a:lnTo>
                    <a:pt x="192767" y="1447075"/>
                  </a:lnTo>
                  <a:lnTo>
                    <a:pt x="193242" y="1446219"/>
                  </a:lnTo>
                  <a:lnTo>
                    <a:pt x="193908" y="1446885"/>
                  </a:lnTo>
                  <a:lnTo>
                    <a:pt x="194669" y="1446600"/>
                  </a:lnTo>
                  <a:lnTo>
                    <a:pt x="194479" y="1446029"/>
                  </a:lnTo>
                  <a:lnTo>
                    <a:pt x="195239" y="1445648"/>
                  </a:lnTo>
                  <a:lnTo>
                    <a:pt x="196000" y="1445933"/>
                  </a:lnTo>
                  <a:lnTo>
                    <a:pt x="196000" y="1446314"/>
                  </a:lnTo>
                  <a:lnTo>
                    <a:pt x="198187" y="1445648"/>
                  </a:lnTo>
                  <a:lnTo>
                    <a:pt x="200660" y="1445648"/>
                  </a:lnTo>
                  <a:lnTo>
                    <a:pt x="202467" y="1446314"/>
                  </a:lnTo>
                  <a:lnTo>
                    <a:pt x="203133" y="1447171"/>
                  </a:lnTo>
                  <a:lnTo>
                    <a:pt x="202657" y="1449645"/>
                  </a:lnTo>
                  <a:lnTo>
                    <a:pt x="203418" y="1450596"/>
                  </a:lnTo>
                  <a:lnTo>
                    <a:pt x="204939" y="1451262"/>
                  </a:lnTo>
                  <a:lnTo>
                    <a:pt x="205415" y="1451928"/>
                  </a:lnTo>
                  <a:lnTo>
                    <a:pt x="204939" y="1453166"/>
                  </a:lnTo>
                  <a:lnTo>
                    <a:pt x="206271" y="1454117"/>
                  </a:lnTo>
                  <a:lnTo>
                    <a:pt x="206271" y="1454974"/>
                  </a:lnTo>
                  <a:lnTo>
                    <a:pt x="205225" y="1455259"/>
                  </a:lnTo>
                  <a:lnTo>
                    <a:pt x="204939" y="1455925"/>
                  </a:lnTo>
                  <a:lnTo>
                    <a:pt x="204179" y="1455925"/>
                  </a:lnTo>
                  <a:lnTo>
                    <a:pt x="203418" y="1454974"/>
                  </a:lnTo>
                  <a:lnTo>
                    <a:pt x="202562" y="1454593"/>
                  </a:lnTo>
                  <a:lnTo>
                    <a:pt x="202562" y="1456020"/>
                  </a:lnTo>
                  <a:lnTo>
                    <a:pt x="200375" y="1456401"/>
                  </a:lnTo>
                  <a:lnTo>
                    <a:pt x="200660" y="1457257"/>
                  </a:lnTo>
                  <a:lnTo>
                    <a:pt x="203323" y="1456972"/>
                  </a:lnTo>
                  <a:lnTo>
                    <a:pt x="204179" y="1457638"/>
                  </a:lnTo>
                  <a:lnTo>
                    <a:pt x="205035" y="1457353"/>
                  </a:lnTo>
                  <a:lnTo>
                    <a:pt x="205320" y="1458304"/>
                  </a:lnTo>
                  <a:lnTo>
                    <a:pt x="206176" y="1458970"/>
                  </a:lnTo>
                  <a:lnTo>
                    <a:pt x="206176" y="1460398"/>
                  </a:lnTo>
                  <a:lnTo>
                    <a:pt x="205130" y="1461349"/>
                  </a:lnTo>
                  <a:lnTo>
                    <a:pt x="205130" y="1462206"/>
                  </a:lnTo>
                  <a:lnTo>
                    <a:pt x="204274" y="1462206"/>
                  </a:lnTo>
                  <a:lnTo>
                    <a:pt x="204274" y="1463728"/>
                  </a:lnTo>
                  <a:lnTo>
                    <a:pt x="205035" y="1464014"/>
                  </a:lnTo>
                  <a:lnTo>
                    <a:pt x="204749" y="1464680"/>
                  </a:lnTo>
                  <a:lnTo>
                    <a:pt x="203703" y="1464299"/>
                  </a:lnTo>
                  <a:lnTo>
                    <a:pt x="203703" y="1464680"/>
                  </a:lnTo>
                  <a:lnTo>
                    <a:pt x="202657" y="1464680"/>
                  </a:lnTo>
                  <a:lnTo>
                    <a:pt x="202182" y="1465536"/>
                  </a:lnTo>
                  <a:lnTo>
                    <a:pt x="202657" y="1465917"/>
                  </a:lnTo>
                  <a:lnTo>
                    <a:pt x="202182" y="1466773"/>
                  </a:lnTo>
                  <a:lnTo>
                    <a:pt x="202182" y="1468676"/>
                  </a:lnTo>
                  <a:lnTo>
                    <a:pt x="200850" y="1468010"/>
                  </a:lnTo>
                  <a:lnTo>
                    <a:pt x="200089" y="1468296"/>
                  </a:lnTo>
                  <a:lnTo>
                    <a:pt x="199614" y="1468676"/>
                  </a:lnTo>
                  <a:lnTo>
                    <a:pt x="199614" y="1470294"/>
                  </a:lnTo>
                  <a:lnTo>
                    <a:pt x="199138" y="1470960"/>
                  </a:lnTo>
                  <a:lnTo>
                    <a:pt x="198283" y="1470675"/>
                  </a:lnTo>
                  <a:lnTo>
                    <a:pt x="197427" y="1471912"/>
                  </a:lnTo>
                  <a:lnTo>
                    <a:pt x="196571" y="1471626"/>
                  </a:lnTo>
                  <a:lnTo>
                    <a:pt x="196285" y="1470389"/>
                  </a:lnTo>
                  <a:lnTo>
                    <a:pt x="195239" y="1469152"/>
                  </a:lnTo>
                  <a:lnTo>
                    <a:pt x="193718" y="1469533"/>
                  </a:lnTo>
                  <a:lnTo>
                    <a:pt x="193242" y="1468676"/>
                  </a:lnTo>
                  <a:lnTo>
                    <a:pt x="191435" y="1468391"/>
                  </a:lnTo>
                  <a:lnTo>
                    <a:pt x="191911" y="1466488"/>
                  </a:lnTo>
                  <a:lnTo>
                    <a:pt x="193242" y="1466202"/>
                  </a:lnTo>
                  <a:lnTo>
                    <a:pt x="193528" y="1465822"/>
                  </a:lnTo>
                  <a:lnTo>
                    <a:pt x="192481" y="1464299"/>
                  </a:lnTo>
                  <a:lnTo>
                    <a:pt x="193813" y="1463919"/>
                  </a:lnTo>
                  <a:lnTo>
                    <a:pt x="193813" y="1463062"/>
                  </a:lnTo>
                  <a:lnTo>
                    <a:pt x="194288" y="1463062"/>
                  </a:lnTo>
                  <a:lnTo>
                    <a:pt x="194003" y="1461444"/>
                  </a:lnTo>
                  <a:lnTo>
                    <a:pt x="193528" y="1460778"/>
                  </a:lnTo>
                  <a:lnTo>
                    <a:pt x="191435" y="1460778"/>
                  </a:lnTo>
                  <a:lnTo>
                    <a:pt x="191435" y="1458494"/>
                  </a:lnTo>
                  <a:lnTo>
                    <a:pt x="190579" y="1457828"/>
                  </a:lnTo>
                  <a:lnTo>
                    <a:pt x="189819" y="1457828"/>
                  </a:lnTo>
                  <a:lnTo>
                    <a:pt x="188963" y="1458780"/>
                  </a:lnTo>
                  <a:lnTo>
                    <a:pt x="188107" y="1458494"/>
                  </a:lnTo>
                  <a:lnTo>
                    <a:pt x="187631" y="1457638"/>
                  </a:lnTo>
                  <a:lnTo>
                    <a:pt x="187917" y="1456020"/>
                  </a:lnTo>
                  <a:lnTo>
                    <a:pt x="186871" y="1455735"/>
                  </a:lnTo>
                  <a:lnTo>
                    <a:pt x="186395" y="1455069"/>
                  </a:lnTo>
                  <a:lnTo>
                    <a:pt x="186395" y="1453832"/>
                  </a:lnTo>
                  <a:lnTo>
                    <a:pt x="187251" y="1453166"/>
                  </a:lnTo>
                  <a:lnTo>
                    <a:pt x="188107" y="1450691"/>
                  </a:lnTo>
                  <a:lnTo>
                    <a:pt x="187631" y="1449074"/>
                  </a:lnTo>
                  <a:lnTo>
                    <a:pt x="190770" y="1449740"/>
                  </a:lnTo>
                  <a:lnTo>
                    <a:pt x="193623" y="1452024"/>
                  </a:lnTo>
                  <a:lnTo>
                    <a:pt x="194479" y="1452024"/>
                  </a:lnTo>
                  <a:lnTo>
                    <a:pt x="195525" y="1452880"/>
                  </a:lnTo>
                  <a:lnTo>
                    <a:pt x="197046" y="1452499"/>
                  </a:lnTo>
                  <a:lnTo>
                    <a:pt x="197046" y="1451358"/>
                  </a:lnTo>
                  <a:lnTo>
                    <a:pt x="195715" y="1450406"/>
                  </a:lnTo>
                  <a:lnTo>
                    <a:pt x="191721" y="1449549"/>
                  </a:lnTo>
                  <a:lnTo>
                    <a:pt x="190865" y="1448979"/>
                  </a:lnTo>
                  <a:lnTo>
                    <a:pt x="190579" y="1447361"/>
                  </a:lnTo>
                  <a:lnTo>
                    <a:pt x="187441" y="1447361"/>
                  </a:lnTo>
                  <a:lnTo>
                    <a:pt x="186110" y="1446124"/>
                  </a:lnTo>
                  <a:lnTo>
                    <a:pt x="186395" y="1445458"/>
                  </a:lnTo>
                  <a:lnTo>
                    <a:pt x="186966" y="1445458"/>
                  </a:lnTo>
                  <a:lnTo>
                    <a:pt x="186966" y="1445458"/>
                  </a:lnTo>
                  <a:close/>
                  <a:moveTo>
                    <a:pt x="412352" y="1445458"/>
                  </a:moveTo>
                  <a:lnTo>
                    <a:pt x="413873" y="1446885"/>
                  </a:lnTo>
                  <a:lnTo>
                    <a:pt x="413588" y="1448503"/>
                  </a:lnTo>
                  <a:lnTo>
                    <a:pt x="412827" y="1448122"/>
                  </a:lnTo>
                  <a:lnTo>
                    <a:pt x="412827" y="1447266"/>
                  </a:lnTo>
                  <a:lnTo>
                    <a:pt x="412066" y="1446409"/>
                  </a:lnTo>
                  <a:lnTo>
                    <a:pt x="411210" y="1446029"/>
                  </a:lnTo>
                  <a:lnTo>
                    <a:pt x="412352" y="1445458"/>
                  </a:lnTo>
                  <a:lnTo>
                    <a:pt x="412352" y="1445458"/>
                  </a:lnTo>
                  <a:close/>
                  <a:moveTo>
                    <a:pt x="162240" y="1439653"/>
                  </a:moveTo>
                  <a:lnTo>
                    <a:pt x="162240" y="1440034"/>
                  </a:lnTo>
                  <a:lnTo>
                    <a:pt x="163571" y="1440890"/>
                  </a:lnTo>
                  <a:lnTo>
                    <a:pt x="163571" y="1442127"/>
                  </a:lnTo>
                  <a:lnTo>
                    <a:pt x="165378" y="1442413"/>
                  </a:lnTo>
                  <a:lnTo>
                    <a:pt x="165378" y="1445077"/>
                  </a:lnTo>
                  <a:lnTo>
                    <a:pt x="164522" y="1445077"/>
                  </a:lnTo>
                  <a:lnTo>
                    <a:pt x="163856" y="1445933"/>
                  </a:lnTo>
                  <a:lnTo>
                    <a:pt x="163856" y="1446600"/>
                  </a:lnTo>
                  <a:lnTo>
                    <a:pt x="164903" y="1447456"/>
                  </a:lnTo>
                  <a:lnTo>
                    <a:pt x="168041" y="1447456"/>
                  </a:lnTo>
                  <a:lnTo>
                    <a:pt x="167565" y="1445553"/>
                  </a:lnTo>
                  <a:lnTo>
                    <a:pt x="166234" y="1444887"/>
                  </a:lnTo>
                  <a:lnTo>
                    <a:pt x="166234" y="1442793"/>
                  </a:lnTo>
                  <a:lnTo>
                    <a:pt x="167280" y="1443459"/>
                  </a:lnTo>
                  <a:lnTo>
                    <a:pt x="168611" y="1443079"/>
                  </a:lnTo>
                  <a:lnTo>
                    <a:pt x="172415" y="1443364"/>
                  </a:lnTo>
                  <a:lnTo>
                    <a:pt x="172701" y="1443745"/>
                  </a:lnTo>
                  <a:lnTo>
                    <a:pt x="173557" y="1443745"/>
                  </a:lnTo>
                  <a:lnTo>
                    <a:pt x="174032" y="1444601"/>
                  </a:lnTo>
                  <a:lnTo>
                    <a:pt x="176219" y="1444316"/>
                  </a:lnTo>
                  <a:lnTo>
                    <a:pt x="176219" y="1445172"/>
                  </a:lnTo>
                  <a:lnTo>
                    <a:pt x="177266" y="1446029"/>
                  </a:lnTo>
                  <a:lnTo>
                    <a:pt x="176790" y="1446980"/>
                  </a:lnTo>
                  <a:lnTo>
                    <a:pt x="177266" y="1447646"/>
                  </a:lnTo>
                  <a:lnTo>
                    <a:pt x="176790" y="1448312"/>
                  </a:lnTo>
                  <a:lnTo>
                    <a:pt x="178882" y="1449264"/>
                  </a:lnTo>
                  <a:lnTo>
                    <a:pt x="179358" y="1448598"/>
                  </a:lnTo>
                  <a:lnTo>
                    <a:pt x="178597" y="1448312"/>
                  </a:lnTo>
                  <a:lnTo>
                    <a:pt x="178597" y="1447646"/>
                  </a:lnTo>
                  <a:lnTo>
                    <a:pt x="177741" y="1446980"/>
                  </a:lnTo>
                  <a:lnTo>
                    <a:pt x="177741" y="1446029"/>
                  </a:lnTo>
                  <a:lnTo>
                    <a:pt x="179833" y="1445362"/>
                  </a:lnTo>
                  <a:lnTo>
                    <a:pt x="180118" y="1443459"/>
                  </a:lnTo>
                  <a:lnTo>
                    <a:pt x="180974" y="1443459"/>
                  </a:lnTo>
                  <a:lnTo>
                    <a:pt x="181830" y="1444316"/>
                  </a:lnTo>
                  <a:lnTo>
                    <a:pt x="181830" y="1445172"/>
                  </a:lnTo>
                  <a:lnTo>
                    <a:pt x="183162" y="1445838"/>
                  </a:lnTo>
                  <a:lnTo>
                    <a:pt x="182876" y="1446504"/>
                  </a:lnTo>
                  <a:lnTo>
                    <a:pt x="180689" y="1446504"/>
                  </a:lnTo>
                  <a:lnTo>
                    <a:pt x="180974" y="1448122"/>
                  </a:lnTo>
                  <a:lnTo>
                    <a:pt x="183067" y="1448979"/>
                  </a:lnTo>
                  <a:lnTo>
                    <a:pt x="182306" y="1450216"/>
                  </a:lnTo>
                  <a:lnTo>
                    <a:pt x="183162" y="1453070"/>
                  </a:lnTo>
                  <a:lnTo>
                    <a:pt x="183637" y="1453356"/>
                  </a:lnTo>
                  <a:lnTo>
                    <a:pt x="182876" y="1455449"/>
                  </a:lnTo>
                  <a:lnTo>
                    <a:pt x="183732" y="1455735"/>
                  </a:lnTo>
                  <a:lnTo>
                    <a:pt x="184018" y="1457638"/>
                  </a:lnTo>
                  <a:lnTo>
                    <a:pt x="186490" y="1458019"/>
                  </a:lnTo>
                  <a:lnTo>
                    <a:pt x="186775" y="1459541"/>
                  </a:lnTo>
                  <a:lnTo>
                    <a:pt x="187536" y="1459922"/>
                  </a:lnTo>
                  <a:lnTo>
                    <a:pt x="187061" y="1462015"/>
                  </a:lnTo>
                  <a:lnTo>
                    <a:pt x="187917" y="1462872"/>
                  </a:lnTo>
                  <a:lnTo>
                    <a:pt x="188677" y="1462872"/>
                  </a:lnTo>
                  <a:lnTo>
                    <a:pt x="188963" y="1463538"/>
                  </a:lnTo>
                  <a:lnTo>
                    <a:pt x="187631" y="1464489"/>
                  </a:lnTo>
                  <a:lnTo>
                    <a:pt x="188107" y="1466773"/>
                  </a:lnTo>
                  <a:lnTo>
                    <a:pt x="187441" y="1466773"/>
                  </a:lnTo>
                  <a:lnTo>
                    <a:pt x="187726" y="1467439"/>
                  </a:lnTo>
                  <a:lnTo>
                    <a:pt x="187251" y="1468105"/>
                  </a:lnTo>
                  <a:lnTo>
                    <a:pt x="186205" y="1468391"/>
                  </a:lnTo>
                  <a:lnTo>
                    <a:pt x="185349" y="1467534"/>
                  </a:lnTo>
                  <a:lnTo>
                    <a:pt x="183827" y="1467820"/>
                  </a:lnTo>
                  <a:lnTo>
                    <a:pt x="183162" y="1466964"/>
                  </a:lnTo>
                  <a:lnTo>
                    <a:pt x="180879" y="1466297"/>
                  </a:lnTo>
                  <a:lnTo>
                    <a:pt x="180879" y="1465631"/>
                  </a:lnTo>
                  <a:lnTo>
                    <a:pt x="180404" y="1465631"/>
                  </a:lnTo>
                  <a:lnTo>
                    <a:pt x="179643" y="1464680"/>
                  </a:lnTo>
                  <a:lnTo>
                    <a:pt x="179168" y="1465346"/>
                  </a:lnTo>
                  <a:lnTo>
                    <a:pt x="177361" y="1465060"/>
                  </a:lnTo>
                  <a:lnTo>
                    <a:pt x="176315" y="1463443"/>
                  </a:lnTo>
                  <a:lnTo>
                    <a:pt x="177075" y="1462491"/>
                  </a:lnTo>
                  <a:lnTo>
                    <a:pt x="176315" y="1460588"/>
                  </a:lnTo>
                  <a:lnTo>
                    <a:pt x="174698" y="1460588"/>
                  </a:lnTo>
                  <a:lnTo>
                    <a:pt x="174222" y="1461444"/>
                  </a:lnTo>
                  <a:lnTo>
                    <a:pt x="174698" y="1462681"/>
                  </a:lnTo>
                  <a:lnTo>
                    <a:pt x="173652" y="1463062"/>
                  </a:lnTo>
                  <a:lnTo>
                    <a:pt x="173937" y="1463728"/>
                  </a:lnTo>
                  <a:lnTo>
                    <a:pt x="172796" y="1463919"/>
                  </a:lnTo>
                  <a:lnTo>
                    <a:pt x="170323" y="1464204"/>
                  </a:lnTo>
                  <a:lnTo>
                    <a:pt x="168992" y="1463538"/>
                  </a:lnTo>
                  <a:lnTo>
                    <a:pt x="167185" y="1461254"/>
                  </a:lnTo>
                  <a:lnTo>
                    <a:pt x="167660" y="1459732"/>
                  </a:lnTo>
                  <a:lnTo>
                    <a:pt x="165854" y="1459065"/>
                  </a:lnTo>
                  <a:lnTo>
                    <a:pt x="165854" y="1457543"/>
                  </a:lnTo>
                  <a:lnTo>
                    <a:pt x="165378" y="1457162"/>
                  </a:lnTo>
                  <a:lnTo>
                    <a:pt x="164522" y="1457448"/>
                  </a:lnTo>
                  <a:lnTo>
                    <a:pt x="163761" y="1456496"/>
                  </a:lnTo>
                  <a:lnTo>
                    <a:pt x="164047" y="1455830"/>
                  </a:lnTo>
                  <a:lnTo>
                    <a:pt x="163191" y="1455545"/>
                  </a:lnTo>
                  <a:lnTo>
                    <a:pt x="163191" y="1455164"/>
                  </a:lnTo>
                  <a:lnTo>
                    <a:pt x="160338" y="1455164"/>
                  </a:lnTo>
                  <a:lnTo>
                    <a:pt x="160623" y="1456115"/>
                  </a:lnTo>
                  <a:lnTo>
                    <a:pt x="161479" y="1456496"/>
                  </a:lnTo>
                  <a:lnTo>
                    <a:pt x="161479" y="1457448"/>
                  </a:lnTo>
                  <a:lnTo>
                    <a:pt x="160813" y="1458114"/>
                  </a:lnTo>
                  <a:lnTo>
                    <a:pt x="158341" y="1457448"/>
                  </a:lnTo>
                  <a:lnTo>
                    <a:pt x="157865" y="1456496"/>
                  </a:lnTo>
                  <a:lnTo>
                    <a:pt x="157200" y="1456211"/>
                  </a:lnTo>
                  <a:lnTo>
                    <a:pt x="157200" y="1455545"/>
                  </a:lnTo>
                  <a:lnTo>
                    <a:pt x="158531" y="1454878"/>
                  </a:lnTo>
                  <a:lnTo>
                    <a:pt x="157770" y="1454593"/>
                  </a:lnTo>
                  <a:lnTo>
                    <a:pt x="157580" y="1453451"/>
                  </a:lnTo>
                  <a:lnTo>
                    <a:pt x="156724" y="1453451"/>
                  </a:lnTo>
                  <a:lnTo>
                    <a:pt x="155393" y="1454688"/>
                  </a:lnTo>
                  <a:lnTo>
                    <a:pt x="154537" y="1454307"/>
                  </a:lnTo>
                  <a:lnTo>
                    <a:pt x="154061" y="1455545"/>
                  </a:lnTo>
                  <a:lnTo>
                    <a:pt x="151589" y="1455164"/>
                  </a:lnTo>
                  <a:lnTo>
                    <a:pt x="148736" y="1455830"/>
                  </a:lnTo>
                  <a:lnTo>
                    <a:pt x="148736" y="1455164"/>
                  </a:lnTo>
                  <a:lnTo>
                    <a:pt x="152730" y="1454307"/>
                  </a:lnTo>
                  <a:lnTo>
                    <a:pt x="152730" y="1453641"/>
                  </a:lnTo>
                  <a:lnTo>
                    <a:pt x="152064" y="1453927"/>
                  </a:lnTo>
                  <a:lnTo>
                    <a:pt x="152540" y="1452975"/>
                  </a:lnTo>
                  <a:lnTo>
                    <a:pt x="153015" y="1453356"/>
                  </a:lnTo>
                  <a:lnTo>
                    <a:pt x="153491" y="1453356"/>
                  </a:lnTo>
                  <a:lnTo>
                    <a:pt x="153491" y="1452975"/>
                  </a:lnTo>
                  <a:lnTo>
                    <a:pt x="154347" y="1453356"/>
                  </a:lnTo>
                  <a:lnTo>
                    <a:pt x="154822" y="1452499"/>
                  </a:lnTo>
                  <a:lnTo>
                    <a:pt x="153015" y="1451548"/>
                  </a:lnTo>
                  <a:lnTo>
                    <a:pt x="152730" y="1450882"/>
                  </a:lnTo>
                  <a:lnTo>
                    <a:pt x="151874" y="1450882"/>
                  </a:lnTo>
                  <a:lnTo>
                    <a:pt x="152159" y="1450501"/>
                  </a:lnTo>
                  <a:lnTo>
                    <a:pt x="151684" y="1450120"/>
                  </a:lnTo>
                  <a:lnTo>
                    <a:pt x="149496" y="1449835"/>
                  </a:lnTo>
                  <a:lnTo>
                    <a:pt x="149496" y="1448883"/>
                  </a:lnTo>
                  <a:lnTo>
                    <a:pt x="148736" y="1449169"/>
                  </a:lnTo>
                  <a:lnTo>
                    <a:pt x="148450" y="1448217"/>
                  </a:lnTo>
                  <a:lnTo>
                    <a:pt x="147119" y="1447837"/>
                  </a:lnTo>
                  <a:lnTo>
                    <a:pt x="146834" y="1447171"/>
                  </a:lnTo>
                  <a:lnTo>
                    <a:pt x="147880" y="1446314"/>
                  </a:lnTo>
                  <a:lnTo>
                    <a:pt x="148641" y="1445077"/>
                  </a:lnTo>
                  <a:lnTo>
                    <a:pt x="149496" y="1445077"/>
                  </a:lnTo>
                  <a:lnTo>
                    <a:pt x="149496" y="1446980"/>
                  </a:lnTo>
                  <a:lnTo>
                    <a:pt x="149972" y="1447837"/>
                  </a:lnTo>
                  <a:lnTo>
                    <a:pt x="150257" y="1446980"/>
                  </a:lnTo>
                  <a:lnTo>
                    <a:pt x="152730" y="1447361"/>
                  </a:lnTo>
                  <a:lnTo>
                    <a:pt x="153205" y="1447646"/>
                  </a:lnTo>
                  <a:lnTo>
                    <a:pt x="152920" y="1448312"/>
                  </a:lnTo>
                  <a:lnTo>
                    <a:pt x="153776" y="1448027"/>
                  </a:lnTo>
                  <a:lnTo>
                    <a:pt x="154822" y="1448693"/>
                  </a:lnTo>
                  <a:lnTo>
                    <a:pt x="154537" y="1449074"/>
                  </a:lnTo>
                  <a:lnTo>
                    <a:pt x="155393" y="1449454"/>
                  </a:lnTo>
                  <a:lnTo>
                    <a:pt x="155868" y="1450691"/>
                  </a:lnTo>
                  <a:lnTo>
                    <a:pt x="157675" y="1450406"/>
                  </a:lnTo>
                  <a:lnTo>
                    <a:pt x="157675" y="1449169"/>
                  </a:lnTo>
                  <a:lnTo>
                    <a:pt x="158151" y="1448788"/>
                  </a:lnTo>
                  <a:lnTo>
                    <a:pt x="158151" y="1448408"/>
                  </a:lnTo>
                  <a:lnTo>
                    <a:pt x="157675" y="1448693"/>
                  </a:lnTo>
                  <a:lnTo>
                    <a:pt x="157675" y="1447075"/>
                  </a:lnTo>
                  <a:lnTo>
                    <a:pt x="158531" y="1446695"/>
                  </a:lnTo>
                  <a:lnTo>
                    <a:pt x="160052" y="1446980"/>
                  </a:lnTo>
                  <a:lnTo>
                    <a:pt x="160338" y="1448503"/>
                  </a:lnTo>
                  <a:lnTo>
                    <a:pt x="161669" y="1448503"/>
                  </a:lnTo>
                  <a:lnTo>
                    <a:pt x="162525" y="1448122"/>
                  </a:lnTo>
                  <a:lnTo>
                    <a:pt x="162810" y="1447456"/>
                  </a:lnTo>
                  <a:lnTo>
                    <a:pt x="161289" y="1447075"/>
                  </a:lnTo>
                  <a:lnTo>
                    <a:pt x="160813" y="1446409"/>
                  </a:lnTo>
                  <a:lnTo>
                    <a:pt x="162906" y="1446409"/>
                  </a:lnTo>
                  <a:lnTo>
                    <a:pt x="163191" y="1445743"/>
                  </a:lnTo>
                  <a:lnTo>
                    <a:pt x="159387" y="1445743"/>
                  </a:lnTo>
                  <a:lnTo>
                    <a:pt x="159862" y="1445077"/>
                  </a:lnTo>
                  <a:lnTo>
                    <a:pt x="159577" y="1444221"/>
                  </a:lnTo>
                  <a:lnTo>
                    <a:pt x="156914" y="1443554"/>
                  </a:lnTo>
                  <a:lnTo>
                    <a:pt x="157200" y="1442888"/>
                  </a:lnTo>
                  <a:lnTo>
                    <a:pt x="158246" y="1442603"/>
                  </a:lnTo>
                  <a:lnTo>
                    <a:pt x="158246" y="1442222"/>
                  </a:lnTo>
                  <a:lnTo>
                    <a:pt x="157390" y="1441842"/>
                  </a:lnTo>
                  <a:lnTo>
                    <a:pt x="155298" y="1442127"/>
                  </a:lnTo>
                  <a:lnTo>
                    <a:pt x="154537" y="1441461"/>
                  </a:lnTo>
                  <a:lnTo>
                    <a:pt x="153776" y="1441461"/>
                  </a:lnTo>
                  <a:lnTo>
                    <a:pt x="153776" y="1440795"/>
                  </a:lnTo>
                  <a:lnTo>
                    <a:pt x="156249" y="1439939"/>
                  </a:lnTo>
                  <a:lnTo>
                    <a:pt x="157770" y="1440319"/>
                  </a:lnTo>
                  <a:lnTo>
                    <a:pt x="162240" y="1439653"/>
                  </a:lnTo>
                  <a:lnTo>
                    <a:pt x="162240" y="1439653"/>
                  </a:lnTo>
                  <a:close/>
                  <a:moveTo>
                    <a:pt x="669691" y="1435466"/>
                  </a:moveTo>
                  <a:lnTo>
                    <a:pt x="671498" y="1436322"/>
                  </a:lnTo>
                  <a:lnTo>
                    <a:pt x="671498" y="1437560"/>
                  </a:lnTo>
                  <a:lnTo>
                    <a:pt x="673305" y="1439177"/>
                  </a:lnTo>
                  <a:lnTo>
                    <a:pt x="674636" y="1443174"/>
                  </a:lnTo>
                  <a:lnTo>
                    <a:pt x="675492" y="1444030"/>
                  </a:lnTo>
                  <a:lnTo>
                    <a:pt x="675492" y="1444982"/>
                  </a:lnTo>
                  <a:lnTo>
                    <a:pt x="676823" y="1445838"/>
                  </a:lnTo>
                  <a:lnTo>
                    <a:pt x="677109" y="1447361"/>
                  </a:lnTo>
                  <a:lnTo>
                    <a:pt x="677869" y="1447646"/>
                  </a:lnTo>
                  <a:lnTo>
                    <a:pt x="677869" y="1450787"/>
                  </a:lnTo>
                  <a:lnTo>
                    <a:pt x="679201" y="1451167"/>
                  </a:lnTo>
                  <a:lnTo>
                    <a:pt x="680057" y="1453451"/>
                  </a:lnTo>
                  <a:lnTo>
                    <a:pt x="679296" y="1454307"/>
                  </a:lnTo>
                  <a:lnTo>
                    <a:pt x="678725" y="1454307"/>
                  </a:lnTo>
                  <a:lnTo>
                    <a:pt x="679201" y="1456591"/>
                  </a:lnTo>
                  <a:lnTo>
                    <a:pt x="677869" y="1459922"/>
                  </a:lnTo>
                  <a:lnTo>
                    <a:pt x="678345" y="1463443"/>
                  </a:lnTo>
                  <a:lnTo>
                    <a:pt x="677584" y="1463443"/>
                  </a:lnTo>
                  <a:lnTo>
                    <a:pt x="677109" y="1464109"/>
                  </a:lnTo>
                  <a:lnTo>
                    <a:pt x="677394" y="1466393"/>
                  </a:lnTo>
                  <a:lnTo>
                    <a:pt x="676728" y="1466773"/>
                  </a:lnTo>
                  <a:lnTo>
                    <a:pt x="676443" y="1468010"/>
                  </a:lnTo>
                  <a:lnTo>
                    <a:pt x="675682" y="1468676"/>
                  </a:lnTo>
                  <a:lnTo>
                    <a:pt x="675397" y="1471531"/>
                  </a:lnTo>
                  <a:lnTo>
                    <a:pt x="674541" y="1474005"/>
                  </a:lnTo>
                  <a:lnTo>
                    <a:pt x="673495" y="1475433"/>
                  </a:lnTo>
                  <a:lnTo>
                    <a:pt x="673019" y="1478953"/>
                  </a:lnTo>
                  <a:lnTo>
                    <a:pt x="671973" y="1479334"/>
                  </a:lnTo>
                  <a:lnTo>
                    <a:pt x="671688" y="1481618"/>
                  </a:lnTo>
                  <a:lnTo>
                    <a:pt x="670642" y="1481903"/>
                  </a:lnTo>
                  <a:lnTo>
                    <a:pt x="670357" y="1483426"/>
                  </a:lnTo>
                  <a:lnTo>
                    <a:pt x="669310" y="1484378"/>
                  </a:lnTo>
                  <a:lnTo>
                    <a:pt x="669025" y="1485234"/>
                  </a:lnTo>
                  <a:lnTo>
                    <a:pt x="667979" y="1485234"/>
                  </a:lnTo>
                  <a:lnTo>
                    <a:pt x="667504" y="1486471"/>
                  </a:lnTo>
                  <a:lnTo>
                    <a:pt x="667789" y="1487137"/>
                  </a:lnTo>
                  <a:lnTo>
                    <a:pt x="666267" y="1487518"/>
                  </a:lnTo>
                  <a:lnTo>
                    <a:pt x="665982" y="1488374"/>
                  </a:lnTo>
                  <a:lnTo>
                    <a:pt x="665221" y="1488660"/>
                  </a:lnTo>
                  <a:lnTo>
                    <a:pt x="665221" y="1489611"/>
                  </a:lnTo>
                  <a:lnTo>
                    <a:pt x="663414" y="1489611"/>
                  </a:lnTo>
                  <a:lnTo>
                    <a:pt x="660942" y="1491229"/>
                  </a:lnTo>
                  <a:lnTo>
                    <a:pt x="661227" y="1492847"/>
                  </a:lnTo>
                  <a:lnTo>
                    <a:pt x="660466" y="1493798"/>
                  </a:lnTo>
                  <a:lnTo>
                    <a:pt x="660752" y="1494179"/>
                  </a:lnTo>
                  <a:lnTo>
                    <a:pt x="659896" y="1494845"/>
                  </a:lnTo>
                  <a:lnTo>
                    <a:pt x="659040" y="1496082"/>
                  </a:lnTo>
                  <a:lnTo>
                    <a:pt x="659325" y="1496748"/>
                  </a:lnTo>
                  <a:lnTo>
                    <a:pt x="658850" y="1497034"/>
                  </a:lnTo>
                  <a:lnTo>
                    <a:pt x="658945" y="1499888"/>
                  </a:lnTo>
                  <a:lnTo>
                    <a:pt x="658469" y="1500174"/>
                  </a:lnTo>
                  <a:lnTo>
                    <a:pt x="658469" y="1501125"/>
                  </a:lnTo>
                  <a:lnTo>
                    <a:pt x="660942" y="1505122"/>
                  </a:lnTo>
                  <a:lnTo>
                    <a:pt x="661227" y="1506549"/>
                  </a:lnTo>
                  <a:lnTo>
                    <a:pt x="662273" y="1507501"/>
                  </a:lnTo>
                  <a:lnTo>
                    <a:pt x="661988" y="1507882"/>
                  </a:lnTo>
                  <a:lnTo>
                    <a:pt x="661512" y="1507596"/>
                  </a:lnTo>
                  <a:lnTo>
                    <a:pt x="661512" y="1508262"/>
                  </a:lnTo>
                  <a:lnTo>
                    <a:pt x="662368" y="1509214"/>
                  </a:lnTo>
                  <a:lnTo>
                    <a:pt x="662368" y="1511498"/>
                  </a:lnTo>
                  <a:lnTo>
                    <a:pt x="663129" y="1513115"/>
                  </a:lnTo>
                  <a:lnTo>
                    <a:pt x="663129" y="1517112"/>
                  </a:lnTo>
                  <a:lnTo>
                    <a:pt x="663605" y="1517778"/>
                  </a:lnTo>
                  <a:lnTo>
                    <a:pt x="663319" y="1520062"/>
                  </a:lnTo>
                  <a:lnTo>
                    <a:pt x="664365" y="1526628"/>
                  </a:lnTo>
                  <a:lnTo>
                    <a:pt x="663890" y="1530910"/>
                  </a:lnTo>
                  <a:lnTo>
                    <a:pt x="664746" y="1531862"/>
                  </a:lnTo>
                  <a:lnTo>
                    <a:pt x="664746" y="1532813"/>
                  </a:lnTo>
                  <a:lnTo>
                    <a:pt x="665792" y="1534716"/>
                  </a:lnTo>
                  <a:lnTo>
                    <a:pt x="665316" y="1535097"/>
                  </a:lnTo>
                  <a:lnTo>
                    <a:pt x="665602" y="1535953"/>
                  </a:lnTo>
                  <a:lnTo>
                    <a:pt x="667789" y="1539665"/>
                  </a:lnTo>
                  <a:lnTo>
                    <a:pt x="669310" y="1540616"/>
                  </a:lnTo>
                  <a:lnTo>
                    <a:pt x="669596" y="1542519"/>
                  </a:lnTo>
                  <a:lnTo>
                    <a:pt x="670452" y="1544423"/>
                  </a:lnTo>
                  <a:lnTo>
                    <a:pt x="671498" y="1544423"/>
                  </a:lnTo>
                  <a:lnTo>
                    <a:pt x="672544" y="1543756"/>
                  </a:lnTo>
                  <a:lnTo>
                    <a:pt x="673305" y="1543756"/>
                  </a:lnTo>
                  <a:lnTo>
                    <a:pt x="673780" y="1544423"/>
                  </a:lnTo>
                  <a:lnTo>
                    <a:pt x="674256" y="1546040"/>
                  </a:lnTo>
                  <a:lnTo>
                    <a:pt x="673970" y="1551940"/>
                  </a:lnTo>
                  <a:lnTo>
                    <a:pt x="673114" y="1555651"/>
                  </a:lnTo>
                  <a:lnTo>
                    <a:pt x="671117" y="1558791"/>
                  </a:lnTo>
                  <a:lnTo>
                    <a:pt x="671117" y="1559458"/>
                  </a:lnTo>
                  <a:lnTo>
                    <a:pt x="670357" y="1559743"/>
                  </a:lnTo>
                  <a:lnTo>
                    <a:pt x="669881" y="1560695"/>
                  </a:lnTo>
                  <a:lnTo>
                    <a:pt x="669025" y="1560980"/>
                  </a:lnTo>
                  <a:lnTo>
                    <a:pt x="669025" y="1561646"/>
                  </a:lnTo>
                  <a:lnTo>
                    <a:pt x="668169" y="1562312"/>
                  </a:lnTo>
                  <a:lnTo>
                    <a:pt x="668455" y="1562693"/>
                  </a:lnTo>
                  <a:lnTo>
                    <a:pt x="665982" y="1564786"/>
                  </a:lnTo>
                  <a:lnTo>
                    <a:pt x="664936" y="1568307"/>
                  </a:lnTo>
                  <a:lnTo>
                    <a:pt x="664080" y="1569259"/>
                  </a:lnTo>
                  <a:lnTo>
                    <a:pt x="663795" y="1570211"/>
                  </a:lnTo>
                  <a:lnTo>
                    <a:pt x="663034" y="1570591"/>
                  </a:lnTo>
                  <a:lnTo>
                    <a:pt x="662558" y="1572209"/>
                  </a:lnTo>
                  <a:lnTo>
                    <a:pt x="661037" y="1572494"/>
                  </a:lnTo>
                  <a:lnTo>
                    <a:pt x="660752" y="1572875"/>
                  </a:lnTo>
                  <a:lnTo>
                    <a:pt x="658279" y="1572590"/>
                  </a:lnTo>
                  <a:lnTo>
                    <a:pt x="656472" y="1573446"/>
                  </a:lnTo>
                  <a:lnTo>
                    <a:pt x="655616" y="1574302"/>
                  </a:lnTo>
                  <a:lnTo>
                    <a:pt x="655616" y="1574968"/>
                  </a:lnTo>
                  <a:lnTo>
                    <a:pt x="654760" y="1574683"/>
                  </a:lnTo>
                  <a:lnTo>
                    <a:pt x="652953" y="1575539"/>
                  </a:lnTo>
                  <a:lnTo>
                    <a:pt x="649530" y="1575539"/>
                  </a:lnTo>
                  <a:lnTo>
                    <a:pt x="647438" y="1574112"/>
                  </a:lnTo>
                  <a:lnTo>
                    <a:pt x="645345" y="1573731"/>
                  </a:lnTo>
                  <a:lnTo>
                    <a:pt x="645060" y="1572875"/>
                  </a:lnTo>
                  <a:lnTo>
                    <a:pt x="644489" y="1572875"/>
                  </a:lnTo>
                  <a:lnTo>
                    <a:pt x="642968" y="1571638"/>
                  </a:lnTo>
                  <a:lnTo>
                    <a:pt x="643253" y="1569164"/>
                  </a:lnTo>
                  <a:lnTo>
                    <a:pt x="642588" y="1567451"/>
                  </a:lnTo>
                  <a:lnTo>
                    <a:pt x="641827" y="1567070"/>
                  </a:lnTo>
                  <a:lnTo>
                    <a:pt x="641827" y="1565453"/>
                  </a:lnTo>
                  <a:lnTo>
                    <a:pt x="642873" y="1562312"/>
                  </a:lnTo>
                  <a:lnTo>
                    <a:pt x="640686" y="1561456"/>
                  </a:lnTo>
                  <a:lnTo>
                    <a:pt x="639639" y="1558982"/>
                  </a:lnTo>
                  <a:lnTo>
                    <a:pt x="637547" y="1559267"/>
                  </a:lnTo>
                  <a:lnTo>
                    <a:pt x="637072" y="1558030"/>
                  </a:lnTo>
                  <a:lnTo>
                    <a:pt x="636311" y="1558316"/>
                  </a:lnTo>
                  <a:lnTo>
                    <a:pt x="636311" y="1558982"/>
                  </a:lnTo>
                  <a:lnTo>
                    <a:pt x="635835" y="1558982"/>
                  </a:lnTo>
                  <a:lnTo>
                    <a:pt x="635550" y="1559648"/>
                  </a:lnTo>
                  <a:lnTo>
                    <a:pt x="634694" y="1559362"/>
                  </a:lnTo>
                  <a:lnTo>
                    <a:pt x="635550" y="1556032"/>
                  </a:lnTo>
                  <a:lnTo>
                    <a:pt x="637072" y="1555651"/>
                  </a:lnTo>
                  <a:lnTo>
                    <a:pt x="637072" y="1553748"/>
                  </a:lnTo>
                  <a:lnTo>
                    <a:pt x="637547" y="1553367"/>
                  </a:lnTo>
                  <a:lnTo>
                    <a:pt x="637072" y="1551464"/>
                  </a:lnTo>
                  <a:lnTo>
                    <a:pt x="637833" y="1551084"/>
                  </a:lnTo>
                  <a:lnTo>
                    <a:pt x="637833" y="1548800"/>
                  </a:lnTo>
                  <a:lnTo>
                    <a:pt x="637072" y="1548514"/>
                  </a:lnTo>
                  <a:lnTo>
                    <a:pt x="637072" y="1547087"/>
                  </a:lnTo>
                  <a:lnTo>
                    <a:pt x="636026" y="1547372"/>
                  </a:lnTo>
                  <a:lnTo>
                    <a:pt x="635931" y="1546516"/>
                  </a:lnTo>
                  <a:lnTo>
                    <a:pt x="636977" y="1545564"/>
                  </a:lnTo>
                  <a:lnTo>
                    <a:pt x="636977" y="1544327"/>
                  </a:lnTo>
                  <a:lnTo>
                    <a:pt x="637833" y="1543090"/>
                  </a:lnTo>
                  <a:lnTo>
                    <a:pt x="639164" y="1542234"/>
                  </a:lnTo>
                  <a:lnTo>
                    <a:pt x="639639" y="1539094"/>
                  </a:lnTo>
                  <a:lnTo>
                    <a:pt x="640115" y="1538808"/>
                  </a:lnTo>
                  <a:lnTo>
                    <a:pt x="640115" y="1534526"/>
                  </a:lnTo>
                  <a:lnTo>
                    <a:pt x="639354" y="1533860"/>
                  </a:lnTo>
                  <a:lnTo>
                    <a:pt x="639354" y="1530339"/>
                  </a:lnTo>
                  <a:lnTo>
                    <a:pt x="638593" y="1529958"/>
                  </a:lnTo>
                  <a:lnTo>
                    <a:pt x="639069" y="1526818"/>
                  </a:lnTo>
                  <a:lnTo>
                    <a:pt x="638023" y="1525867"/>
                  </a:lnTo>
                  <a:lnTo>
                    <a:pt x="636977" y="1522155"/>
                  </a:lnTo>
                  <a:lnTo>
                    <a:pt x="636977" y="1519681"/>
                  </a:lnTo>
                  <a:lnTo>
                    <a:pt x="637262" y="1518825"/>
                  </a:lnTo>
                  <a:lnTo>
                    <a:pt x="638023" y="1518539"/>
                  </a:lnTo>
                  <a:lnTo>
                    <a:pt x="638023" y="1517588"/>
                  </a:lnTo>
                  <a:lnTo>
                    <a:pt x="637262" y="1516922"/>
                  </a:lnTo>
                  <a:lnTo>
                    <a:pt x="636786" y="1511973"/>
                  </a:lnTo>
                  <a:lnTo>
                    <a:pt x="635931" y="1511117"/>
                  </a:lnTo>
                  <a:lnTo>
                    <a:pt x="636216" y="1506169"/>
                  </a:lnTo>
                  <a:lnTo>
                    <a:pt x="636691" y="1505883"/>
                  </a:lnTo>
                  <a:lnTo>
                    <a:pt x="636691" y="1504456"/>
                  </a:lnTo>
                  <a:lnTo>
                    <a:pt x="637737" y="1501982"/>
                  </a:lnTo>
                  <a:lnTo>
                    <a:pt x="637737" y="1499127"/>
                  </a:lnTo>
                  <a:lnTo>
                    <a:pt x="638213" y="1498842"/>
                  </a:lnTo>
                  <a:lnTo>
                    <a:pt x="637928" y="1495511"/>
                  </a:lnTo>
                  <a:lnTo>
                    <a:pt x="639449" y="1494084"/>
                  </a:lnTo>
                  <a:lnTo>
                    <a:pt x="639164" y="1491800"/>
                  </a:lnTo>
                  <a:lnTo>
                    <a:pt x="639925" y="1489897"/>
                  </a:lnTo>
                  <a:lnTo>
                    <a:pt x="641256" y="1488279"/>
                  </a:lnTo>
                  <a:lnTo>
                    <a:pt x="641256" y="1487042"/>
                  </a:lnTo>
                  <a:lnTo>
                    <a:pt x="644394" y="1484568"/>
                  </a:lnTo>
                  <a:lnTo>
                    <a:pt x="644394" y="1481047"/>
                  </a:lnTo>
                  <a:lnTo>
                    <a:pt x="646201" y="1480666"/>
                  </a:lnTo>
                  <a:lnTo>
                    <a:pt x="646201" y="1478763"/>
                  </a:lnTo>
                  <a:lnTo>
                    <a:pt x="647533" y="1477907"/>
                  </a:lnTo>
                  <a:lnTo>
                    <a:pt x="648008" y="1476004"/>
                  </a:lnTo>
                  <a:lnTo>
                    <a:pt x="648484" y="1475718"/>
                  </a:lnTo>
                  <a:lnTo>
                    <a:pt x="649815" y="1476384"/>
                  </a:lnTo>
                  <a:lnTo>
                    <a:pt x="650576" y="1475528"/>
                  </a:lnTo>
                  <a:lnTo>
                    <a:pt x="651051" y="1476479"/>
                  </a:lnTo>
                  <a:lnTo>
                    <a:pt x="653524" y="1478097"/>
                  </a:lnTo>
                  <a:lnTo>
                    <a:pt x="653999" y="1478097"/>
                  </a:lnTo>
                  <a:lnTo>
                    <a:pt x="654475" y="1477241"/>
                  </a:lnTo>
                  <a:lnTo>
                    <a:pt x="655521" y="1477907"/>
                  </a:lnTo>
                  <a:lnTo>
                    <a:pt x="658184" y="1477526"/>
                  </a:lnTo>
                  <a:lnTo>
                    <a:pt x="660276" y="1480381"/>
                  </a:lnTo>
                  <a:lnTo>
                    <a:pt x="662749" y="1480381"/>
                  </a:lnTo>
                  <a:lnTo>
                    <a:pt x="662749" y="1478478"/>
                  </a:lnTo>
                  <a:lnTo>
                    <a:pt x="663795" y="1477621"/>
                  </a:lnTo>
                  <a:lnTo>
                    <a:pt x="664270" y="1476384"/>
                  </a:lnTo>
                  <a:lnTo>
                    <a:pt x="665316" y="1475433"/>
                  </a:lnTo>
                  <a:lnTo>
                    <a:pt x="665792" y="1474196"/>
                  </a:lnTo>
                  <a:lnTo>
                    <a:pt x="665316" y="1473244"/>
                  </a:lnTo>
                  <a:lnTo>
                    <a:pt x="664555" y="1473244"/>
                  </a:lnTo>
                  <a:lnTo>
                    <a:pt x="663034" y="1472007"/>
                  </a:lnTo>
                  <a:lnTo>
                    <a:pt x="659420" y="1471626"/>
                  </a:lnTo>
                  <a:lnTo>
                    <a:pt x="658374" y="1470770"/>
                  </a:lnTo>
                  <a:lnTo>
                    <a:pt x="658659" y="1469818"/>
                  </a:lnTo>
                  <a:lnTo>
                    <a:pt x="659991" y="1469438"/>
                  </a:lnTo>
                  <a:lnTo>
                    <a:pt x="660466" y="1468581"/>
                  </a:lnTo>
                  <a:lnTo>
                    <a:pt x="661512" y="1468581"/>
                  </a:lnTo>
                  <a:lnTo>
                    <a:pt x="662368" y="1467915"/>
                  </a:lnTo>
                  <a:lnTo>
                    <a:pt x="662368" y="1466012"/>
                  </a:lnTo>
                  <a:lnTo>
                    <a:pt x="661893" y="1465726"/>
                  </a:lnTo>
                  <a:lnTo>
                    <a:pt x="662178" y="1463823"/>
                  </a:lnTo>
                  <a:lnTo>
                    <a:pt x="661417" y="1463823"/>
                  </a:lnTo>
                  <a:lnTo>
                    <a:pt x="660942" y="1466297"/>
                  </a:lnTo>
                  <a:lnTo>
                    <a:pt x="659896" y="1465631"/>
                  </a:lnTo>
                  <a:lnTo>
                    <a:pt x="659896" y="1464680"/>
                  </a:lnTo>
                  <a:lnTo>
                    <a:pt x="658089" y="1463252"/>
                  </a:lnTo>
                  <a:lnTo>
                    <a:pt x="658089" y="1460588"/>
                  </a:lnTo>
                  <a:lnTo>
                    <a:pt x="657328" y="1459351"/>
                  </a:lnTo>
                  <a:lnTo>
                    <a:pt x="656852" y="1454783"/>
                  </a:lnTo>
                  <a:lnTo>
                    <a:pt x="657328" y="1453927"/>
                  </a:lnTo>
                  <a:lnTo>
                    <a:pt x="658374" y="1453641"/>
                  </a:lnTo>
                  <a:lnTo>
                    <a:pt x="658659" y="1452975"/>
                  </a:lnTo>
                  <a:lnTo>
                    <a:pt x="659325" y="1452975"/>
                  </a:lnTo>
                  <a:lnTo>
                    <a:pt x="659610" y="1453832"/>
                  </a:lnTo>
                  <a:lnTo>
                    <a:pt x="660371" y="1453832"/>
                  </a:lnTo>
                  <a:lnTo>
                    <a:pt x="660371" y="1452214"/>
                  </a:lnTo>
                  <a:lnTo>
                    <a:pt x="661132" y="1450977"/>
                  </a:lnTo>
                  <a:lnTo>
                    <a:pt x="663224" y="1452499"/>
                  </a:lnTo>
                  <a:lnTo>
                    <a:pt x="663224" y="1453166"/>
                  </a:lnTo>
                  <a:lnTo>
                    <a:pt x="663985" y="1453832"/>
                  </a:lnTo>
                  <a:lnTo>
                    <a:pt x="664460" y="1456496"/>
                  </a:lnTo>
                  <a:lnTo>
                    <a:pt x="663985" y="1458780"/>
                  </a:lnTo>
                  <a:lnTo>
                    <a:pt x="664270" y="1459732"/>
                  </a:lnTo>
                  <a:lnTo>
                    <a:pt x="663224" y="1462396"/>
                  </a:lnTo>
                  <a:lnTo>
                    <a:pt x="663700" y="1462681"/>
                  </a:lnTo>
                  <a:lnTo>
                    <a:pt x="665031" y="1461444"/>
                  </a:lnTo>
                  <a:lnTo>
                    <a:pt x="664746" y="1459541"/>
                  </a:lnTo>
                  <a:lnTo>
                    <a:pt x="665792" y="1457448"/>
                  </a:lnTo>
                  <a:lnTo>
                    <a:pt x="665507" y="1456591"/>
                  </a:lnTo>
                  <a:lnTo>
                    <a:pt x="666362" y="1455640"/>
                  </a:lnTo>
                  <a:lnTo>
                    <a:pt x="667409" y="1456020"/>
                  </a:lnTo>
                  <a:lnTo>
                    <a:pt x="669215" y="1455164"/>
                  </a:lnTo>
                  <a:lnTo>
                    <a:pt x="671688" y="1455164"/>
                  </a:lnTo>
                  <a:lnTo>
                    <a:pt x="673780" y="1453070"/>
                  </a:lnTo>
                  <a:lnTo>
                    <a:pt x="674256" y="1453356"/>
                  </a:lnTo>
                  <a:lnTo>
                    <a:pt x="674256" y="1452499"/>
                  </a:lnTo>
                  <a:lnTo>
                    <a:pt x="672068" y="1452119"/>
                  </a:lnTo>
                  <a:lnTo>
                    <a:pt x="672068" y="1451262"/>
                  </a:lnTo>
                  <a:lnTo>
                    <a:pt x="672829" y="1450977"/>
                  </a:lnTo>
                  <a:lnTo>
                    <a:pt x="673590" y="1449740"/>
                  </a:lnTo>
                  <a:lnTo>
                    <a:pt x="673305" y="1448217"/>
                  </a:lnTo>
                  <a:lnTo>
                    <a:pt x="673780" y="1446314"/>
                  </a:lnTo>
                  <a:lnTo>
                    <a:pt x="671973" y="1444030"/>
                  </a:lnTo>
                  <a:lnTo>
                    <a:pt x="671688" y="1442413"/>
                  </a:lnTo>
                  <a:lnTo>
                    <a:pt x="670642" y="1442413"/>
                  </a:lnTo>
                  <a:lnTo>
                    <a:pt x="669120" y="1441461"/>
                  </a:lnTo>
                  <a:lnTo>
                    <a:pt x="668835" y="1438797"/>
                  </a:lnTo>
                  <a:lnTo>
                    <a:pt x="666743" y="1438797"/>
                  </a:lnTo>
                  <a:lnTo>
                    <a:pt x="665411" y="1437274"/>
                  </a:lnTo>
                  <a:lnTo>
                    <a:pt x="665697" y="1436608"/>
                  </a:lnTo>
                  <a:lnTo>
                    <a:pt x="667504" y="1436608"/>
                  </a:lnTo>
                  <a:lnTo>
                    <a:pt x="667979" y="1435752"/>
                  </a:lnTo>
                  <a:lnTo>
                    <a:pt x="669691" y="1435466"/>
                  </a:lnTo>
                  <a:lnTo>
                    <a:pt x="669691" y="1435466"/>
                  </a:lnTo>
                  <a:close/>
                  <a:moveTo>
                    <a:pt x="107748" y="1409107"/>
                  </a:moveTo>
                  <a:lnTo>
                    <a:pt x="108509" y="1409488"/>
                  </a:lnTo>
                  <a:lnTo>
                    <a:pt x="108509" y="1411106"/>
                  </a:lnTo>
                  <a:lnTo>
                    <a:pt x="107653" y="1412342"/>
                  </a:lnTo>
                  <a:lnTo>
                    <a:pt x="107177" y="1414246"/>
                  </a:lnTo>
                  <a:lnTo>
                    <a:pt x="107938" y="1414912"/>
                  </a:lnTo>
                  <a:lnTo>
                    <a:pt x="108794" y="1414912"/>
                  </a:lnTo>
                  <a:lnTo>
                    <a:pt x="108509" y="1417005"/>
                  </a:lnTo>
                  <a:lnTo>
                    <a:pt x="111932" y="1417957"/>
                  </a:lnTo>
                  <a:lnTo>
                    <a:pt x="111932" y="1418623"/>
                  </a:lnTo>
                  <a:lnTo>
                    <a:pt x="112693" y="1418908"/>
                  </a:lnTo>
                  <a:lnTo>
                    <a:pt x="112978" y="1419765"/>
                  </a:lnTo>
                  <a:lnTo>
                    <a:pt x="114310" y="1419765"/>
                  </a:lnTo>
                  <a:lnTo>
                    <a:pt x="114310" y="1418147"/>
                  </a:lnTo>
                  <a:lnTo>
                    <a:pt x="115641" y="1416625"/>
                  </a:lnTo>
                  <a:lnTo>
                    <a:pt x="115926" y="1413484"/>
                  </a:lnTo>
                  <a:lnTo>
                    <a:pt x="117448" y="1413104"/>
                  </a:lnTo>
                  <a:lnTo>
                    <a:pt x="118494" y="1411867"/>
                  </a:lnTo>
                  <a:lnTo>
                    <a:pt x="121632" y="1411010"/>
                  </a:lnTo>
                  <a:lnTo>
                    <a:pt x="122488" y="1411391"/>
                  </a:lnTo>
                  <a:lnTo>
                    <a:pt x="122964" y="1413865"/>
                  </a:lnTo>
                  <a:lnTo>
                    <a:pt x="123439" y="1414246"/>
                  </a:lnTo>
                  <a:lnTo>
                    <a:pt x="124961" y="1413865"/>
                  </a:lnTo>
                  <a:lnTo>
                    <a:pt x="124485" y="1414817"/>
                  </a:lnTo>
                  <a:lnTo>
                    <a:pt x="122964" y="1415102"/>
                  </a:lnTo>
                  <a:lnTo>
                    <a:pt x="123249" y="1416625"/>
                  </a:lnTo>
                  <a:lnTo>
                    <a:pt x="124771" y="1415959"/>
                  </a:lnTo>
                  <a:lnTo>
                    <a:pt x="125246" y="1415102"/>
                  </a:lnTo>
                  <a:lnTo>
                    <a:pt x="127719" y="1415483"/>
                  </a:lnTo>
                  <a:lnTo>
                    <a:pt x="128004" y="1418147"/>
                  </a:lnTo>
                  <a:lnTo>
                    <a:pt x="128765" y="1418528"/>
                  </a:lnTo>
                  <a:lnTo>
                    <a:pt x="129526" y="1420621"/>
                  </a:lnTo>
                  <a:lnTo>
                    <a:pt x="130857" y="1421002"/>
                  </a:lnTo>
                  <a:lnTo>
                    <a:pt x="132664" y="1420050"/>
                  </a:lnTo>
                  <a:lnTo>
                    <a:pt x="132949" y="1421002"/>
                  </a:lnTo>
                  <a:lnTo>
                    <a:pt x="134756" y="1422905"/>
                  </a:lnTo>
                  <a:lnTo>
                    <a:pt x="134281" y="1425570"/>
                  </a:lnTo>
                  <a:lnTo>
                    <a:pt x="132759" y="1426521"/>
                  </a:lnTo>
                  <a:lnTo>
                    <a:pt x="132759" y="1427187"/>
                  </a:lnTo>
                  <a:lnTo>
                    <a:pt x="131998" y="1427853"/>
                  </a:lnTo>
                  <a:lnTo>
                    <a:pt x="130667" y="1427473"/>
                  </a:lnTo>
                  <a:lnTo>
                    <a:pt x="130667" y="1428329"/>
                  </a:lnTo>
                  <a:lnTo>
                    <a:pt x="129906" y="1428710"/>
                  </a:lnTo>
                  <a:lnTo>
                    <a:pt x="129430" y="1428044"/>
                  </a:lnTo>
                  <a:lnTo>
                    <a:pt x="128575" y="1427758"/>
                  </a:lnTo>
                  <a:lnTo>
                    <a:pt x="129430" y="1427378"/>
                  </a:lnTo>
                  <a:lnTo>
                    <a:pt x="129430" y="1426997"/>
                  </a:lnTo>
                  <a:lnTo>
                    <a:pt x="128670" y="1426997"/>
                  </a:lnTo>
                  <a:lnTo>
                    <a:pt x="127624" y="1427378"/>
                  </a:lnTo>
                  <a:lnTo>
                    <a:pt x="125817" y="1429661"/>
                  </a:lnTo>
                  <a:lnTo>
                    <a:pt x="125817" y="1430518"/>
                  </a:lnTo>
                  <a:lnTo>
                    <a:pt x="126673" y="1430803"/>
                  </a:lnTo>
                  <a:lnTo>
                    <a:pt x="128194" y="1432326"/>
                  </a:lnTo>
                  <a:lnTo>
                    <a:pt x="128955" y="1434419"/>
                  </a:lnTo>
                  <a:lnTo>
                    <a:pt x="129716" y="1434800"/>
                  </a:lnTo>
                  <a:lnTo>
                    <a:pt x="129716" y="1438131"/>
                  </a:lnTo>
                  <a:lnTo>
                    <a:pt x="128860" y="1439748"/>
                  </a:lnTo>
                  <a:lnTo>
                    <a:pt x="127814" y="1440605"/>
                  </a:lnTo>
                  <a:lnTo>
                    <a:pt x="126958" y="1442698"/>
                  </a:lnTo>
                  <a:lnTo>
                    <a:pt x="126958" y="1444982"/>
                  </a:lnTo>
                  <a:lnTo>
                    <a:pt x="128479" y="1445648"/>
                  </a:lnTo>
                  <a:lnTo>
                    <a:pt x="128479" y="1447266"/>
                  </a:lnTo>
                  <a:lnTo>
                    <a:pt x="128004" y="1447266"/>
                  </a:lnTo>
                  <a:lnTo>
                    <a:pt x="128289" y="1447932"/>
                  </a:lnTo>
                  <a:lnTo>
                    <a:pt x="127814" y="1448217"/>
                  </a:lnTo>
                  <a:lnTo>
                    <a:pt x="127814" y="1450311"/>
                  </a:lnTo>
                  <a:lnTo>
                    <a:pt x="125341" y="1449930"/>
                  </a:lnTo>
                  <a:lnTo>
                    <a:pt x="125056" y="1449074"/>
                  </a:lnTo>
                  <a:lnTo>
                    <a:pt x="123724" y="1448122"/>
                  </a:lnTo>
                  <a:lnTo>
                    <a:pt x="122203" y="1447837"/>
                  </a:lnTo>
                  <a:lnTo>
                    <a:pt x="122203" y="1447456"/>
                  </a:lnTo>
                  <a:lnTo>
                    <a:pt x="121442" y="1447171"/>
                  </a:lnTo>
                  <a:lnTo>
                    <a:pt x="120586" y="1444316"/>
                  </a:lnTo>
                  <a:lnTo>
                    <a:pt x="120586" y="1441461"/>
                  </a:lnTo>
                  <a:lnTo>
                    <a:pt x="119825" y="1440509"/>
                  </a:lnTo>
                  <a:lnTo>
                    <a:pt x="119350" y="1435276"/>
                  </a:lnTo>
                  <a:lnTo>
                    <a:pt x="118589" y="1434419"/>
                  </a:lnTo>
                  <a:lnTo>
                    <a:pt x="118589" y="1433182"/>
                  </a:lnTo>
                  <a:lnTo>
                    <a:pt x="116117" y="1428805"/>
                  </a:lnTo>
                  <a:lnTo>
                    <a:pt x="112693" y="1426141"/>
                  </a:lnTo>
                  <a:lnTo>
                    <a:pt x="110220" y="1420907"/>
                  </a:lnTo>
                  <a:lnTo>
                    <a:pt x="108889" y="1419955"/>
                  </a:lnTo>
                  <a:lnTo>
                    <a:pt x="108604" y="1419004"/>
                  </a:lnTo>
                  <a:lnTo>
                    <a:pt x="105941" y="1416149"/>
                  </a:lnTo>
                  <a:lnTo>
                    <a:pt x="105656" y="1415197"/>
                  </a:lnTo>
                  <a:lnTo>
                    <a:pt x="106131" y="1414817"/>
                  </a:lnTo>
                  <a:lnTo>
                    <a:pt x="106131" y="1413294"/>
                  </a:lnTo>
                  <a:lnTo>
                    <a:pt x="107177" y="1411010"/>
                  </a:lnTo>
                  <a:lnTo>
                    <a:pt x="107177" y="1409773"/>
                  </a:lnTo>
                  <a:lnTo>
                    <a:pt x="107748" y="1409107"/>
                  </a:lnTo>
                  <a:lnTo>
                    <a:pt x="107748" y="1409107"/>
                  </a:lnTo>
                  <a:close/>
                  <a:moveTo>
                    <a:pt x="95480" y="1395880"/>
                  </a:moveTo>
                  <a:lnTo>
                    <a:pt x="96241" y="1396261"/>
                  </a:lnTo>
                  <a:lnTo>
                    <a:pt x="96526" y="1397212"/>
                  </a:lnTo>
                  <a:lnTo>
                    <a:pt x="97572" y="1397878"/>
                  </a:lnTo>
                  <a:lnTo>
                    <a:pt x="97572" y="1399401"/>
                  </a:lnTo>
                  <a:lnTo>
                    <a:pt x="98618" y="1401304"/>
                  </a:lnTo>
                  <a:lnTo>
                    <a:pt x="99474" y="1401685"/>
                  </a:lnTo>
                  <a:lnTo>
                    <a:pt x="99759" y="1402636"/>
                  </a:lnTo>
                  <a:lnTo>
                    <a:pt x="100615" y="1402351"/>
                  </a:lnTo>
                  <a:lnTo>
                    <a:pt x="101091" y="1400733"/>
                  </a:lnTo>
                  <a:lnTo>
                    <a:pt x="107367" y="1401399"/>
                  </a:lnTo>
                  <a:lnTo>
                    <a:pt x="106036" y="1404064"/>
                  </a:lnTo>
                  <a:lnTo>
                    <a:pt x="106797" y="1405967"/>
                  </a:lnTo>
                  <a:lnTo>
                    <a:pt x="104514" y="1405110"/>
                  </a:lnTo>
                  <a:lnTo>
                    <a:pt x="105275" y="1403778"/>
                  </a:lnTo>
                  <a:lnTo>
                    <a:pt x="102803" y="1403778"/>
                  </a:lnTo>
                  <a:lnTo>
                    <a:pt x="102803" y="1405396"/>
                  </a:lnTo>
                  <a:lnTo>
                    <a:pt x="103278" y="1406252"/>
                  </a:lnTo>
                  <a:lnTo>
                    <a:pt x="104800" y="1406538"/>
                  </a:lnTo>
                  <a:lnTo>
                    <a:pt x="105656" y="1407775"/>
                  </a:lnTo>
                  <a:lnTo>
                    <a:pt x="108128" y="1407775"/>
                  </a:lnTo>
                  <a:lnTo>
                    <a:pt x="108128" y="1408156"/>
                  </a:lnTo>
                  <a:lnTo>
                    <a:pt x="104324" y="1410439"/>
                  </a:lnTo>
                  <a:lnTo>
                    <a:pt x="102232" y="1410439"/>
                  </a:lnTo>
                  <a:lnTo>
                    <a:pt x="101947" y="1410059"/>
                  </a:lnTo>
                  <a:lnTo>
                    <a:pt x="101091" y="1410439"/>
                  </a:lnTo>
                  <a:lnTo>
                    <a:pt x="100615" y="1410439"/>
                  </a:lnTo>
                  <a:lnTo>
                    <a:pt x="100615" y="1410059"/>
                  </a:lnTo>
                  <a:lnTo>
                    <a:pt x="99759" y="1410344"/>
                  </a:lnTo>
                  <a:lnTo>
                    <a:pt x="99474" y="1409678"/>
                  </a:lnTo>
                  <a:lnTo>
                    <a:pt x="97953" y="1408822"/>
                  </a:lnTo>
                  <a:lnTo>
                    <a:pt x="97667" y="1407585"/>
                  </a:lnTo>
                  <a:lnTo>
                    <a:pt x="96336" y="1406728"/>
                  </a:lnTo>
                  <a:lnTo>
                    <a:pt x="96051" y="1405777"/>
                  </a:lnTo>
                  <a:lnTo>
                    <a:pt x="95290" y="1405491"/>
                  </a:lnTo>
                  <a:lnTo>
                    <a:pt x="94814" y="1404254"/>
                  </a:lnTo>
                  <a:lnTo>
                    <a:pt x="94244" y="1403778"/>
                  </a:lnTo>
                  <a:lnTo>
                    <a:pt x="93388" y="1400257"/>
                  </a:lnTo>
                  <a:lnTo>
                    <a:pt x="93673" y="1396927"/>
                  </a:lnTo>
                  <a:lnTo>
                    <a:pt x="94719" y="1395690"/>
                  </a:lnTo>
                  <a:lnTo>
                    <a:pt x="95480" y="1395880"/>
                  </a:lnTo>
                  <a:lnTo>
                    <a:pt x="95480" y="1395880"/>
                  </a:lnTo>
                  <a:close/>
                  <a:moveTo>
                    <a:pt x="678820" y="1437179"/>
                  </a:moveTo>
                  <a:lnTo>
                    <a:pt x="678060" y="1435942"/>
                  </a:lnTo>
                  <a:lnTo>
                    <a:pt x="675587" y="1435276"/>
                  </a:lnTo>
                  <a:lnTo>
                    <a:pt x="675112" y="1434419"/>
                  </a:lnTo>
                  <a:lnTo>
                    <a:pt x="674256" y="1434134"/>
                  </a:lnTo>
                  <a:lnTo>
                    <a:pt x="673590" y="1432897"/>
                  </a:lnTo>
                  <a:lnTo>
                    <a:pt x="672544" y="1432231"/>
                  </a:lnTo>
                  <a:lnTo>
                    <a:pt x="672544" y="1431850"/>
                  </a:lnTo>
                  <a:lnTo>
                    <a:pt x="676348" y="1432135"/>
                  </a:lnTo>
                  <a:lnTo>
                    <a:pt x="676348" y="1431755"/>
                  </a:lnTo>
                  <a:lnTo>
                    <a:pt x="675587" y="1430899"/>
                  </a:lnTo>
                  <a:lnTo>
                    <a:pt x="673400" y="1430518"/>
                  </a:lnTo>
                  <a:lnTo>
                    <a:pt x="671593" y="1426997"/>
                  </a:lnTo>
                  <a:lnTo>
                    <a:pt x="671593" y="1426616"/>
                  </a:lnTo>
                  <a:lnTo>
                    <a:pt x="672068" y="1426616"/>
                  </a:lnTo>
                  <a:lnTo>
                    <a:pt x="671593" y="1425665"/>
                  </a:lnTo>
                  <a:lnTo>
                    <a:pt x="671878" y="1424142"/>
                  </a:lnTo>
                  <a:lnTo>
                    <a:pt x="672924" y="1423476"/>
                  </a:lnTo>
                  <a:lnTo>
                    <a:pt x="672924" y="1422810"/>
                  </a:lnTo>
                  <a:lnTo>
                    <a:pt x="674446" y="1423095"/>
                  </a:lnTo>
                  <a:lnTo>
                    <a:pt x="676918" y="1420241"/>
                  </a:lnTo>
                  <a:lnTo>
                    <a:pt x="677679" y="1420241"/>
                  </a:lnTo>
                  <a:lnTo>
                    <a:pt x="678535" y="1418147"/>
                  </a:lnTo>
                  <a:lnTo>
                    <a:pt x="677489" y="1419004"/>
                  </a:lnTo>
                  <a:lnTo>
                    <a:pt x="675872" y="1418433"/>
                  </a:lnTo>
                  <a:lnTo>
                    <a:pt x="675112" y="1421097"/>
                  </a:lnTo>
                  <a:lnTo>
                    <a:pt x="672924" y="1421478"/>
                  </a:lnTo>
                  <a:lnTo>
                    <a:pt x="672639" y="1420526"/>
                  </a:lnTo>
                  <a:lnTo>
                    <a:pt x="671308" y="1419860"/>
                  </a:lnTo>
                  <a:lnTo>
                    <a:pt x="671308" y="1416339"/>
                  </a:lnTo>
                  <a:lnTo>
                    <a:pt x="670262" y="1416339"/>
                  </a:lnTo>
                  <a:lnTo>
                    <a:pt x="670262" y="1414817"/>
                  </a:lnTo>
                  <a:lnTo>
                    <a:pt x="670737" y="1414817"/>
                  </a:lnTo>
                  <a:lnTo>
                    <a:pt x="670737" y="1413580"/>
                  </a:lnTo>
                  <a:lnTo>
                    <a:pt x="672829" y="1413580"/>
                  </a:lnTo>
                  <a:lnTo>
                    <a:pt x="673685" y="1415102"/>
                  </a:lnTo>
                  <a:lnTo>
                    <a:pt x="674731" y="1415483"/>
                  </a:lnTo>
                  <a:lnTo>
                    <a:pt x="676063" y="1414246"/>
                  </a:lnTo>
                  <a:lnTo>
                    <a:pt x="677869" y="1413865"/>
                  </a:lnTo>
                  <a:lnTo>
                    <a:pt x="678916" y="1413009"/>
                  </a:lnTo>
                  <a:lnTo>
                    <a:pt x="678916" y="1412342"/>
                  </a:lnTo>
                  <a:lnTo>
                    <a:pt x="678440" y="1412057"/>
                  </a:lnTo>
                  <a:lnTo>
                    <a:pt x="678916" y="1411391"/>
                  </a:lnTo>
                  <a:lnTo>
                    <a:pt x="678440" y="1409868"/>
                  </a:lnTo>
                  <a:lnTo>
                    <a:pt x="676918" y="1408917"/>
                  </a:lnTo>
                  <a:lnTo>
                    <a:pt x="677394" y="1407680"/>
                  </a:lnTo>
                  <a:lnTo>
                    <a:pt x="676063" y="1405491"/>
                  </a:lnTo>
                  <a:lnTo>
                    <a:pt x="676823" y="1403398"/>
                  </a:lnTo>
                  <a:lnTo>
                    <a:pt x="675777" y="1403112"/>
                  </a:lnTo>
                  <a:lnTo>
                    <a:pt x="676538" y="1402256"/>
                  </a:lnTo>
                  <a:lnTo>
                    <a:pt x="676063" y="1401019"/>
                  </a:lnTo>
                  <a:lnTo>
                    <a:pt x="677109" y="1398735"/>
                  </a:lnTo>
                  <a:lnTo>
                    <a:pt x="676253" y="1398354"/>
                  </a:lnTo>
                  <a:lnTo>
                    <a:pt x="676538" y="1397117"/>
                  </a:lnTo>
                  <a:lnTo>
                    <a:pt x="675207" y="1397117"/>
                  </a:lnTo>
                  <a:lnTo>
                    <a:pt x="674921" y="1395880"/>
                  </a:lnTo>
                  <a:lnTo>
                    <a:pt x="675397" y="1394643"/>
                  </a:lnTo>
                  <a:lnTo>
                    <a:pt x="676728" y="1393977"/>
                  </a:lnTo>
                  <a:lnTo>
                    <a:pt x="676443" y="1392074"/>
                  </a:lnTo>
                  <a:lnTo>
                    <a:pt x="677204" y="1390837"/>
                  </a:lnTo>
                  <a:lnTo>
                    <a:pt x="678535" y="1390551"/>
                  </a:lnTo>
                  <a:lnTo>
                    <a:pt x="678820" y="1389695"/>
                  </a:lnTo>
                  <a:lnTo>
                    <a:pt x="681008" y="1389695"/>
                  </a:lnTo>
                  <a:lnTo>
                    <a:pt x="682339" y="1391217"/>
                  </a:lnTo>
                  <a:lnTo>
                    <a:pt x="683195" y="1393691"/>
                  </a:lnTo>
                  <a:lnTo>
                    <a:pt x="684051" y="1393977"/>
                  </a:lnTo>
                  <a:lnTo>
                    <a:pt x="684336" y="1393121"/>
                  </a:lnTo>
                  <a:lnTo>
                    <a:pt x="685382" y="1392835"/>
                  </a:lnTo>
                  <a:lnTo>
                    <a:pt x="684621" y="1391598"/>
                  </a:lnTo>
                  <a:lnTo>
                    <a:pt x="685097" y="1389980"/>
                  </a:lnTo>
                  <a:lnTo>
                    <a:pt x="682910" y="1388458"/>
                  </a:lnTo>
                  <a:lnTo>
                    <a:pt x="682434" y="1387601"/>
                  </a:lnTo>
                  <a:lnTo>
                    <a:pt x="681578" y="1387316"/>
                  </a:lnTo>
                  <a:lnTo>
                    <a:pt x="681578" y="1385413"/>
                  </a:lnTo>
                  <a:lnTo>
                    <a:pt x="682054" y="1384556"/>
                  </a:lnTo>
                  <a:lnTo>
                    <a:pt x="685477" y="1384937"/>
                  </a:lnTo>
                  <a:lnTo>
                    <a:pt x="686143" y="1384271"/>
                  </a:lnTo>
                  <a:lnTo>
                    <a:pt x="686999" y="1384271"/>
                  </a:lnTo>
                  <a:lnTo>
                    <a:pt x="688330" y="1385888"/>
                  </a:lnTo>
                  <a:lnTo>
                    <a:pt x="688330" y="1387126"/>
                  </a:lnTo>
                  <a:lnTo>
                    <a:pt x="689186" y="1389600"/>
                  </a:lnTo>
                  <a:lnTo>
                    <a:pt x="688521" y="1390456"/>
                  </a:lnTo>
                  <a:lnTo>
                    <a:pt x="689186" y="1394548"/>
                  </a:lnTo>
                  <a:lnTo>
                    <a:pt x="690518" y="1395404"/>
                  </a:lnTo>
                  <a:lnTo>
                    <a:pt x="690518" y="1396070"/>
                  </a:lnTo>
                  <a:lnTo>
                    <a:pt x="689662" y="1397022"/>
                  </a:lnTo>
                  <a:lnTo>
                    <a:pt x="689947" y="1398925"/>
                  </a:lnTo>
                  <a:lnTo>
                    <a:pt x="688616" y="1399211"/>
                  </a:lnTo>
                  <a:lnTo>
                    <a:pt x="688616" y="1400733"/>
                  </a:lnTo>
                  <a:lnTo>
                    <a:pt x="689281" y="1401019"/>
                  </a:lnTo>
                  <a:lnTo>
                    <a:pt x="689281" y="1401875"/>
                  </a:lnTo>
                  <a:lnTo>
                    <a:pt x="688425" y="1402541"/>
                  </a:lnTo>
                  <a:lnTo>
                    <a:pt x="688425" y="1403493"/>
                  </a:lnTo>
                  <a:lnTo>
                    <a:pt x="687570" y="1403778"/>
                  </a:lnTo>
                  <a:lnTo>
                    <a:pt x="687284" y="1407585"/>
                  </a:lnTo>
                  <a:lnTo>
                    <a:pt x="688045" y="1407585"/>
                  </a:lnTo>
                  <a:lnTo>
                    <a:pt x="688045" y="1408536"/>
                  </a:lnTo>
                  <a:lnTo>
                    <a:pt x="687189" y="1409202"/>
                  </a:lnTo>
                  <a:lnTo>
                    <a:pt x="685858" y="1409202"/>
                  </a:lnTo>
                  <a:lnTo>
                    <a:pt x="685002" y="1411867"/>
                  </a:lnTo>
                  <a:lnTo>
                    <a:pt x="685002" y="1412533"/>
                  </a:lnTo>
                  <a:lnTo>
                    <a:pt x="685858" y="1412914"/>
                  </a:lnTo>
                  <a:lnTo>
                    <a:pt x="686143" y="1414531"/>
                  </a:lnTo>
                  <a:lnTo>
                    <a:pt x="685858" y="1416149"/>
                  </a:lnTo>
                  <a:lnTo>
                    <a:pt x="685097" y="1417005"/>
                  </a:lnTo>
                  <a:lnTo>
                    <a:pt x="685097" y="1418623"/>
                  </a:lnTo>
                  <a:lnTo>
                    <a:pt x="684241" y="1419289"/>
                  </a:lnTo>
                  <a:lnTo>
                    <a:pt x="684526" y="1420812"/>
                  </a:lnTo>
                  <a:lnTo>
                    <a:pt x="683671" y="1423476"/>
                  </a:lnTo>
                  <a:lnTo>
                    <a:pt x="681864" y="1424142"/>
                  </a:lnTo>
                  <a:lnTo>
                    <a:pt x="681864" y="1424808"/>
                  </a:lnTo>
                  <a:lnTo>
                    <a:pt x="682910" y="1424808"/>
                  </a:lnTo>
                  <a:lnTo>
                    <a:pt x="684241" y="1427092"/>
                  </a:lnTo>
                  <a:lnTo>
                    <a:pt x="683956" y="1428329"/>
                  </a:lnTo>
                  <a:lnTo>
                    <a:pt x="682910" y="1428995"/>
                  </a:lnTo>
                  <a:lnTo>
                    <a:pt x="682910" y="1429852"/>
                  </a:lnTo>
                  <a:lnTo>
                    <a:pt x="682149" y="1430137"/>
                  </a:lnTo>
                  <a:lnTo>
                    <a:pt x="682624" y="1431755"/>
                  </a:lnTo>
                  <a:lnTo>
                    <a:pt x="683290" y="1432135"/>
                  </a:lnTo>
                  <a:lnTo>
                    <a:pt x="683290" y="1432992"/>
                  </a:lnTo>
                  <a:lnTo>
                    <a:pt x="681198" y="1433658"/>
                  </a:lnTo>
                  <a:lnTo>
                    <a:pt x="681864" y="1434514"/>
                  </a:lnTo>
                  <a:lnTo>
                    <a:pt x="681864" y="1435371"/>
                  </a:lnTo>
                  <a:lnTo>
                    <a:pt x="681008" y="1436893"/>
                  </a:lnTo>
                  <a:lnTo>
                    <a:pt x="678820" y="1437179"/>
                  </a:lnTo>
                  <a:lnTo>
                    <a:pt x="678820" y="1437179"/>
                  </a:lnTo>
                  <a:close/>
                  <a:moveTo>
                    <a:pt x="208648" y="1355628"/>
                  </a:moveTo>
                  <a:lnTo>
                    <a:pt x="209409" y="1356484"/>
                  </a:lnTo>
                  <a:lnTo>
                    <a:pt x="213023" y="1357151"/>
                  </a:lnTo>
                  <a:lnTo>
                    <a:pt x="213498" y="1358007"/>
                  </a:lnTo>
                  <a:lnTo>
                    <a:pt x="215686" y="1359530"/>
                  </a:lnTo>
                  <a:lnTo>
                    <a:pt x="215686" y="1360481"/>
                  </a:lnTo>
                  <a:lnTo>
                    <a:pt x="214925" y="1361147"/>
                  </a:lnTo>
                  <a:lnTo>
                    <a:pt x="214069" y="1360862"/>
                  </a:lnTo>
                  <a:lnTo>
                    <a:pt x="214545" y="1361528"/>
                  </a:lnTo>
                  <a:lnTo>
                    <a:pt x="214545" y="1362765"/>
                  </a:lnTo>
                  <a:lnTo>
                    <a:pt x="214069" y="1363146"/>
                  </a:lnTo>
                  <a:lnTo>
                    <a:pt x="211406" y="1362765"/>
                  </a:lnTo>
                  <a:lnTo>
                    <a:pt x="210550" y="1361242"/>
                  </a:lnTo>
                  <a:lnTo>
                    <a:pt x="209694" y="1360576"/>
                  </a:lnTo>
                  <a:lnTo>
                    <a:pt x="208839" y="1360576"/>
                  </a:lnTo>
                  <a:lnTo>
                    <a:pt x="208553" y="1359910"/>
                  </a:lnTo>
                  <a:lnTo>
                    <a:pt x="205700" y="1359530"/>
                  </a:lnTo>
                  <a:lnTo>
                    <a:pt x="205700" y="1358863"/>
                  </a:lnTo>
                  <a:lnTo>
                    <a:pt x="206556" y="1358197"/>
                  </a:lnTo>
                  <a:lnTo>
                    <a:pt x="208078" y="1357912"/>
                  </a:lnTo>
                  <a:lnTo>
                    <a:pt x="207792" y="1356389"/>
                  </a:lnTo>
                  <a:lnTo>
                    <a:pt x="207317" y="1356389"/>
                  </a:lnTo>
                  <a:lnTo>
                    <a:pt x="206841" y="1355533"/>
                  </a:lnTo>
                  <a:lnTo>
                    <a:pt x="208648" y="1355628"/>
                  </a:lnTo>
                  <a:lnTo>
                    <a:pt x="208648" y="1355628"/>
                  </a:lnTo>
                  <a:close/>
                  <a:moveTo>
                    <a:pt x="110886" y="1320515"/>
                  </a:moveTo>
                  <a:lnTo>
                    <a:pt x="114690" y="1321466"/>
                  </a:lnTo>
                  <a:lnTo>
                    <a:pt x="114975" y="1322323"/>
                  </a:lnTo>
                  <a:lnTo>
                    <a:pt x="117163" y="1321656"/>
                  </a:lnTo>
                  <a:lnTo>
                    <a:pt x="117638" y="1320800"/>
                  </a:lnTo>
                  <a:lnTo>
                    <a:pt x="118494" y="1322037"/>
                  </a:lnTo>
                  <a:lnTo>
                    <a:pt x="118209" y="1323274"/>
                  </a:lnTo>
                  <a:lnTo>
                    <a:pt x="117163" y="1323940"/>
                  </a:lnTo>
                  <a:lnTo>
                    <a:pt x="116307" y="1325463"/>
                  </a:lnTo>
                  <a:lnTo>
                    <a:pt x="114500" y="1325843"/>
                  </a:lnTo>
                  <a:lnTo>
                    <a:pt x="113168" y="1327747"/>
                  </a:lnTo>
                  <a:lnTo>
                    <a:pt x="112122" y="1328032"/>
                  </a:lnTo>
                  <a:lnTo>
                    <a:pt x="112408" y="1330792"/>
                  </a:lnTo>
                  <a:lnTo>
                    <a:pt x="111932" y="1331077"/>
                  </a:lnTo>
                  <a:lnTo>
                    <a:pt x="111647" y="1332980"/>
                  </a:lnTo>
                  <a:lnTo>
                    <a:pt x="110886" y="1333361"/>
                  </a:lnTo>
                  <a:lnTo>
                    <a:pt x="110030" y="1332980"/>
                  </a:lnTo>
                  <a:lnTo>
                    <a:pt x="109555" y="1332029"/>
                  </a:lnTo>
                  <a:lnTo>
                    <a:pt x="109555" y="1330792"/>
                  </a:lnTo>
                  <a:lnTo>
                    <a:pt x="110220" y="1330411"/>
                  </a:lnTo>
                  <a:lnTo>
                    <a:pt x="109935" y="1329460"/>
                  </a:lnTo>
                  <a:lnTo>
                    <a:pt x="108604" y="1328603"/>
                  </a:lnTo>
                  <a:lnTo>
                    <a:pt x="105941" y="1328984"/>
                  </a:lnTo>
                  <a:lnTo>
                    <a:pt x="105941" y="1330601"/>
                  </a:lnTo>
                  <a:lnTo>
                    <a:pt x="103278" y="1332124"/>
                  </a:lnTo>
                  <a:lnTo>
                    <a:pt x="102517" y="1331838"/>
                  </a:lnTo>
                  <a:lnTo>
                    <a:pt x="101661" y="1330316"/>
                  </a:lnTo>
                  <a:lnTo>
                    <a:pt x="100520" y="1330316"/>
                  </a:lnTo>
                  <a:lnTo>
                    <a:pt x="101376" y="1331268"/>
                  </a:lnTo>
                  <a:lnTo>
                    <a:pt x="101376" y="1331934"/>
                  </a:lnTo>
                  <a:lnTo>
                    <a:pt x="99855" y="1331934"/>
                  </a:lnTo>
                  <a:lnTo>
                    <a:pt x="99855" y="1331553"/>
                  </a:lnTo>
                  <a:lnTo>
                    <a:pt x="97762" y="1331268"/>
                  </a:lnTo>
                  <a:lnTo>
                    <a:pt x="97287" y="1329745"/>
                  </a:lnTo>
                  <a:lnTo>
                    <a:pt x="96526" y="1330030"/>
                  </a:lnTo>
                  <a:lnTo>
                    <a:pt x="96241" y="1331553"/>
                  </a:lnTo>
                  <a:lnTo>
                    <a:pt x="94909" y="1331838"/>
                  </a:lnTo>
                  <a:lnTo>
                    <a:pt x="93578" y="1331458"/>
                  </a:lnTo>
                  <a:lnTo>
                    <a:pt x="92532" y="1328698"/>
                  </a:lnTo>
                  <a:lnTo>
                    <a:pt x="91486" y="1328032"/>
                  </a:lnTo>
                  <a:lnTo>
                    <a:pt x="91961" y="1326129"/>
                  </a:lnTo>
                  <a:lnTo>
                    <a:pt x="93483" y="1326414"/>
                  </a:lnTo>
                  <a:lnTo>
                    <a:pt x="94244" y="1327081"/>
                  </a:lnTo>
                  <a:lnTo>
                    <a:pt x="95765" y="1326795"/>
                  </a:lnTo>
                  <a:lnTo>
                    <a:pt x="95480" y="1327651"/>
                  </a:lnTo>
                  <a:lnTo>
                    <a:pt x="95955" y="1327366"/>
                  </a:lnTo>
                  <a:lnTo>
                    <a:pt x="96241" y="1327747"/>
                  </a:lnTo>
                  <a:lnTo>
                    <a:pt x="99379" y="1327366"/>
                  </a:lnTo>
                  <a:lnTo>
                    <a:pt x="101186" y="1325082"/>
                  </a:lnTo>
                  <a:lnTo>
                    <a:pt x="102707" y="1324702"/>
                  </a:lnTo>
                  <a:lnTo>
                    <a:pt x="102707" y="1324035"/>
                  </a:lnTo>
                  <a:lnTo>
                    <a:pt x="101376" y="1323369"/>
                  </a:lnTo>
                  <a:lnTo>
                    <a:pt x="100901" y="1322132"/>
                  </a:lnTo>
                  <a:lnTo>
                    <a:pt x="101186" y="1321466"/>
                  </a:lnTo>
                  <a:lnTo>
                    <a:pt x="102707" y="1321466"/>
                  </a:lnTo>
                  <a:lnTo>
                    <a:pt x="103563" y="1322418"/>
                  </a:lnTo>
                  <a:lnTo>
                    <a:pt x="104609" y="1322132"/>
                  </a:lnTo>
                  <a:lnTo>
                    <a:pt x="103278" y="1323369"/>
                  </a:lnTo>
                  <a:lnTo>
                    <a:pt x="103278" y="1324321"/>
                  </a:lnTo>
                  <a:lnTo>
                    <a:pt x="104134" y="1324606"/>
                  </a:lnTo>
                  <a:lnTo>
                    <a:pt x="105180" y="1323369"/>
                  </a:lnTo>
                  <a:lnTo>
                    <a:pt x="107843" y="1323655"/>
                  </a:lnTo>
                  <a:lnTo>
                    <a:pt x="108318" y="1323274"/>
                  </a:lnTo>
                  <a:lnTo>
                    <a:pt x="108604" y="1321371"/>
                  </a:lnTo>
                  <a:lnTo>
                    <a:pt x="109460" y="1320515"/>
                  </a:lnTo>
                  <a:lnTo>
                    <a:pt x="110886" y="1320515"/>
                  </a:lnTo>
                  <a:lnTo>
                    <a:pt x="110886" y="1320515"/>
                  </a:lnTo>
                  <a:close/>
                  <a:moveTo>
                    <a:pt x="192196" y="1299770"/>
                  </a:moveTo>
                  <a:lnTo>
                    <a:pt x="192196" y="1300436"/>
                  </a:lnTo>
                  <a:lnTo>
                    <a:pt x="194003" y="1301102"/>
                  </a:lnTo>
                  <a:lnTo>
                    <a:pt x="194764" y="1302720"/>
                  </a:lnTo>
                  <a:lnTo>
                    <a:pt x="194479" y="1303101"/>
                  </a:lnTo>
                  <a:lnTo>
                    <a:pt x="191816" y="1303386"/>
                  </a:lnTo>
                  <a:lnTo>
                    <a:pt x="192291" y="1304052"/>
                  </a:lnTo>
                  <a:lnTo>
                    <a:pt x="191530" y="1304909"/>
                  </a:lnTo>
                  <a:lnTo>
                    <a:pt x="191816" y="1306146"/>
                  </a:lnTo>
                  <a:lnTo>
                    <a:pt x="193623" y="1307097"/>
                  </a:lnTo>
                  <a:lnTo>
                    <a:pt x="194954" y="1306431"/>
                  </a:lnTo>
                  <a:lnTo>
                    <a:pt x="195430" y="1307097"/>
                  </a:lnTo>
                  <a:lnTo>
                    <a:pt x="197522" y="1307478"/>
                  </a:lnTo>
                  <a:lnTo>
                    <a:pt x="199804" y="1309381"/>
                  </a:lnTo>
                  <a:lnTo>
                    <a:pt x="199804" y="1310333"/>
                  </a:lnTo>
                  <a:lnTo>
                    <a:pt x="200565" y="1309952"/>
                  </a:lnTo>
                  <a:lnTo>
                    <a:pt x="201040" y="1308715"/>
                  </a:lnTo>
                  <a:lnTo>
                    <a:pt x="202562" y="1309000"/>
                  </a:lnTo>
                  <a:lnTo>
                    <a:pt x="204654" y="1310618"/>
                  </a:lnTo>
                  <a:lnTo>
                    <a:pt x="204654" y="1310999"/>
                  </a:lnTo>
                  <a:lnTo>
                    <a:pt x="202847" y="1311379"/>
                  </a:lnTo>
                  <a:lnTo>
                    <a:pt x="201801" y="1312616"/>
                  </a:lnTo>
                  <a:lnTo>
                    <a:pt x="202562" y="1313283"/>
                  </a:lnTo>
                  <a:lnTo>
                    <a:pt x="204654" y="1313283"/>
                  </a:lnTo>
                  <a:lnTo>
                    <a:pt x="204369" y="1313663"/>
                  </a:lnTo>
                  <a:lnTo>
                    <a:pt x="205130" y="1313949"/>
                  </a:lnTo>
                  <a:lnTo>
                    <a:pt x="205130" y="1314329"/>
                  </a:lnTo>
                  <a:lnTo>
                    <a:pt x="204084" y="1315186"/>
                  </a:lnTo>
                  <a:lnTo>
                    <a:pt x="204559" y="1316042"/>
                  </a:lnTo>
                  <a:lnTo>
                    <a:pt x="205320" y="1315662"/>
                  </a:lnTo>
                  <a:lnTo>
                    <a:pt x="206081" y="1315947"/>
                  </a:lnTo>
                  <a:lnTo>
                    <a:pt x="206746" y="1315090"/>
                  </a:lnTo>
                  <a:lnTo>
                    <a:pt x="207602" y="1315757"/>
                  </a:lnTo>
                  <a:lnTo>
                    <a:pt x="207602" y="1316423"/>
                  </a:lnTo>
                  <a:lnTo>
                    <a:pt x="207127" y="1316708"/>
                  </a:lnTo>
                  <a:lnTo>
                    <a:pt x="207412" y="1317374"/>
                  </a:lnTo>
                  <a:lnTo>
                    <a:pt x="206651" y="1317374"/>
                  </a:lnTo>
                  <a:lnTo>
                    <a:pt x="206651" y="1319848"/>
                  </a:lnTo>
                  <a:lnTo>
                    <a:pt x="206176" y="1319563"/>
                  </a:lnTo>
                  <a:lnTo>
                    <a:pt x="206651" y="1321466"/>
                  </a:lnTo>
                  <a:lnTo>
                    <a:pt x="206176" y="1321847"/>
                  </a:lnTo>
                  <a:lnTo>
                    <a:pt x="206461" y="1322703"/>
                  </a:lnTo>
                  <a:lnTo>
                    <a:pt x="205986" y="1322989"/>
                  </a:lnTo>
                  <a:lnTo>
                    <a:pt x="205986" y="1323655"/>
                  </a:lnTo>
                  <a:lnTo>
                    <a:pt x="207317" y="1323369"/>
                  </a:lnTo>
                  <a:lnTo>
                    <a:pt x="207792" y="1324035"/>
                  </a:lnTo>
                  <a:lnTo>
                    <a:pt x="207032" y="1324892"/>
                  </a:lnTo>
                  <a:lnTo>
                    <a:pt x="206176" y="1324606"/>
                  </a:lnTo>
                  <a:lnTo>
                    <a:pt x="205320" y="1324987"/>
                  </a:lnTo>
                  <a:lnTo>
                    <a:pt x="204559" y="1326605"/>
                  </a:lnTo>
                  <a:lnTo>
                    <a:pt x="202752" y="1327461"/>
                  </a:lnTo>
                  <a:lnTo>
                    <a:pt x="203228" y="1328127"/>
                  </a:lnTo>
                  <a:lnTo>
                    <a:pt x="206081" y="1327842"/>
                  </a:lnTo>
                  <a:lnTo>
                    <a:pt x="206366" y="1328508"/>
                  </a:lnTo>
                  <a:lnTo>
                    <a:pt x="205890" y="1328889"/>
                  </a:lnTo>
                  <a:lnTo>
                    <a:pt x="204844" y="1328889"/>
                  </a:lnTo>
                  <a:lnTo>
                    <a:pt x="204559" y="1329745"/>
                  </a:lnTo>
                  <a:lnTo>
                    <a:pt x="205035" y="1330601"/>
                  </a:lnTo>
                  <a:lnTo>
                    <a:pt x="204369" y="1331268"/>
                  </a:lnTo>
                  <a:lnTo>
                    <a:pt x="203037" y="1330887"/>
                  </a:lnTo>
                  <a:lnTo>
                    <a:pt x="201231" y="1331268"/>
                  </a:lnTo>
                  <a:lnTo>
                    <a:pt x="201516" y="1333551"/>
                  </a:lnTo>
                  <a:lnTo>
                    <a:pt x="202372" y="1333171"/>
                  </a:lnTo>
                  <a:lnTo>
                    <a:pt x="203133" y="1333456"/>
                  </a:lnTo>
                  <a:lnTo>
                    <a:pt x="204464" y="1332505"/>
                  </a:lnTo>
                  <a:lnTo>
                    <a:pt x="207127" y="1332505"/>
                  </a:lnTo>
                  <a:lnTo>
                    <a:pt x="208934" y="1333742"/>
                  </a:lnTo>
                  <a:lnTo>
                    <a:pt x="208934" y="1334408"/>
                  </a:lnTo>
                  <a:lnTo>
                    <a:pt x="209980" y="1333456"/>
                  </a:lnTo>
                  <a:lnTo>
                    <a:pt x="210836" y="1333837"/>
                  </a:lnTo>
                  <a:lnTo>
                    <a:pt x="210836" y="1334693"/>
                  </a:lnTo>
                  <a:lnTo>
                    <a:pt x="209980" y="1334979"/>
                  </a:lnTo>
                  <a:lnTo>
                    <a:pt x="209504" y="1335645"/>
                  </a:lnTo>
                  <a:lnTo>
                    <a:pt x="209790" y="1336501"/>
                  </a:lnTo>
                  <a:lnTo>
                    <a:pt x="210550" y="1336501"/>
                  </a:lnTo>
                  <a:lnTo>
                    <a:pt x="210836" y="1335835"/>
                  </a:lnTo>
                  <a:lnTo>
                    <a:pt x="211882" y="1336121"/>
                  </a:lnTo>
                  <a:lnTo>
                    <a:pt x="212357" y="1334883"/>
                  </a:lnTo>
                  <a:lnTo>
                    <a:pt x="211596" y="1334883"/>
                  </a:lnTo>
                  <a:lnTo>
                    <a:pt x="211596" y="1334027"/>
                  </a:lnTo>
                  <a:lnTo>
                    <a:pt x="210836" y="1333647"/>
                  </a:lnTo>
                  <a:lnTo>
                    <a:pt x="210836" y="1332980"/>
                  </a:lnTo>
                  <a:lnTo>
                    <a:pt x="210360" y="1332980"/>
                  </a:lnTo>
                  <a:lnTo>
                    <a:pt x="211026" y="1331458"/>
                  </a:lnTo>
                  <a:lnTo>
                    <a:pt x="213308" y="1329840"/>
                  </a:lnTo>
                  <a:lnTo>
                    <a:pt x="213308" y="1328889"/>
                  </a:lnTo>
                  <a:lnTo>
                    <a:pt x="214640" y="1328222"/>
                  </a:lnTo>
                  <a:lnTo>
                    <a:pt x="214640" y="1326700"/>
                  </a:lnTo>
                  <a:lnTo>
                    <a:pt x="215496" y="1326700"/>
                  </a:lnTo>
                  <a:lnTo>
                    <a:pt x="217302" y="1325748"/>
                  </a:lnTo>
                  <a:lnTo>
                    <a:pt x="218349" y="1325748"/>
                  </a:lnTo>
                  <a:lnTo>
                    <a:pt x="219204" y="1326414"/>
                  </a:lnTo>
                  <a:lnTo>
                    <a:pt x="218919" y="1328318"/>
                  </a:lnTo>
                  <a:lnTo>
                    <a:pt x="219395" y="1329174"/>
                  </a:lnTo>
                  <a:lnTo>
                    <a:pt x="217873" y="1329174"/>
                  </a:lnTo>
                  <a:lnTo>
                    <a:pt x="217588" y="1330030"/>
                  </a:lnTo>
                  <a:lnTo>
                    <a:pt x="218253" y="1330316"/>
                  </a:lnTo>
                  <a:lnTo>
                    <a:pt x="217778" y="1331553"/>
                  </a:lnTo>
                  <a:lnTo>
                    <a:pt x="219300" y="1332409"/>
                  </a:lnTo>
                  <a:lnTo>
                    <a:pt x="219300" y="1333076"/>
                  </a:lnTo>
                  <a:lnTo>
                    <a:pt x="217968" y="1333742"/>
                  </a:lnTo>
                  <a:lnTo>
                    <a:pt x="217968" y="1334598"/>
                  </a:lnTo>
                  <a:lnTo>
                    <a:pt x="216637" y="1334217"/>
                  </a:lnTo>
                  <a:lnTo>
                    <a:pt x="216161" y="1335169"/>
                  </a:lnTo>
                  <a:lnTo>
                    <a:pt x="215305" y="1335169"/>
                  </a:lnTo>
                  <a:lnTo>
                    <a:pt x="215020" y="1335835"/>
                  </a:lnTo>
                  <a:lnTo>
                    <a:pt x="215496" y="1336216"/>
                  </a:lnTo>
                  <a:lnTo>
                    <a:pt x="216827" y="1335930"/>
                  </a:lnTo>
                  <a:lnTo>
                    <a:pt x="217112" y="1336596"/>
                  </a:lnTo>
                  <a:lnTo>
                    <a:pt x="214925" y="1337262"/>
                  </a:lnTo>
                  <a:lnTo>
                    <a:pt x="214164" y="1337929"/>
                  </a:lnTo>
                  <a:lnTo>
                    <a:pt x="214164" y="1340117"/>
                  </a:lnTo>
                  <a:lnTo>
                    <a:pt x="214925" y="1340498"/>
                  </a:lnTo>
                  <a:lnTo>
                    <a:pt x="214640" y="1341164"/>
                  </a:lnTo>
                  <a:lnTo>
                    <a:pt x="215686" y="1342116"/>
                  </a:lnTo>
                  <a:lnTo>
                    <a:pt x="217017" y="1342496"/>
                  </a:lnTo>
                  <a:lnTo>
                    <a:pt x="217493" y="1340974"/>
                  </a:lnTo>
                  <a:lnTo>
                    <a:pt x="218539" y="1340308"/>
                  </a:lnTo>
                  <a:lnTo>
                    <a:pt x="218539" y="1339927"/>
                  </a:lnTo>
                  <a:lnTo>
                    <a:pt x="219014" y="1340212"/>
                  </a:lnTo>
                  <a:lnTo>
                    <a:pt x="218729" y="1339546"/>
                  </a:lnTo>
                  <a:lnTo>
                    <a:pt x="217968" y="1339546"/>
                  </a:lnTo>
                  <a:lnTo>
                    <a:pt x="217493" y="1337072"/>
                  </a:lnTo>
                  <a:lnTo>
                    <a:pt x="218349" y="1337358"/>
                  </a:lnTo>
                  <a:lnTo>
                    <a:pt x="220821" y="1336692"/>
                  </a:lnTo>
                  <a:lnTo>
                    <a:pt x="220821" y="1337643"/>
                  </a:lnTo>
                  <a:lnTo>
                    <a:pt x="222153" y="1338309"/>
                  </a:lnTo>
                  <a:lnTo>
                    <a:pt x="224815" y="1338024"/>
                  </a:lnTo>
                  <a:lnTo>
                    <a:pt x="224815" y="1337358"/>
                  </a:lnTo>
                  <a:lnTo>
                    <a:pt x="223959" y="1337643"/>
                  </a:lnTo>
                  <a:lnTo>
                    <a:pt x="223959" y="1336692"/>
                  </a:lnTo>
                  <a:lnTo>
                    <a:pt x="227098" y="1336406"/>
                  </a:lnTo>
                  <a:lnTo>
                    <a:pt x="228619" y="1337643"/>
                  </a:lnTo>
                  <a:lnTo>
                    <a:pt x="227858" y="1336025"/>
                  </a:lnTo>
                  <a:lnTo>
                    <a:pt x="227003" y="1335740"/>
                  </a:lnTo>
                  <a:lnTo>
                    <a:pt x="227003" y="1335074"/>
                  </a:lnTo>
                  <a:lnTo>
                    <a:pt x="226242" y="1334788"/>
                  </a:lnTo>
                  <a:lnTo>
                    <a:pt x="226527" y="1333551"/>
                  </a:lnTo>
                  <a:lnTo>
                    <a:pt x="224055" y="1333551"/>
                  </a:lnTo>
                  <a:lnTo>
                    <a:pt x="223769" y="1332695"/>
                  </a:lnTo>
                  <a:lnTo>
                    <a:pt x="221582" y="1330792"/>
                  </a:lnTo>
                  <a:lnTo>
                    <a:pt x="219775" y="1330506"/>
                  </a:lnTo>
                  <a:lnTo>
                    <a:pt x="219014" y="1329650"/>
                  </a:lnTo>
                  <a:lnTo>
                    <a:pt x="221201" y="1328698"/>
                  </a:lnTo>
                  <a:lnTo>
                    <a:pt x="222057" y="1326414"/>
                  </a:lnTo>
                  <a:lnTo>
                    <a:pt x="223103" y="1326129"/>
                  </a:lnTo>
                  <a:lnTo>
                    <a:pt x="223103" y="1326985"/>
                  </a:lnTo>
                  <a:lnTo>
                    <a:pt x="225291" y="1327842"/>
                  </a:lnTo>
                  <a:lnTo>
                    <a:pt x="226812" y="1330030"/>
                  </a:lnTo>
                  <a:lnTo>
                    <a:pt x="228619" y="1330030"/>
                  </a:lnTo>
                  <a:lnTo>
                    <a:pt x="229475" y="1329364"/>
                  </a:lnTo>
                  <a:lnTo>
                    <a:pt x="229475" y="1328698"/>
                  </a:lnTo>
                  <a:lnTo>
                    <a:pt x="228144" y="1327176"/>
                  </a:lnTo>
                  <a:lnTo>
                    <a:pt x="227668" y="1325558"/>
                  </a:lnTo>
                  <a:lnTo>
                    <a:pt x="229951" y="1323084"/>
                  </a:lnTo>
                  <a:lnTo>
                    <a:pt x="230711" y="1323084"/>
                  </a:lnTo>
                  <a:lnTo>
                    <a:pt x="232899" y="1324987"/>
                  </a:lnTo>
                  <a:lnTo>
                    <a:pt x="233374" y="1326224"/>
                  </a:lnTo>
                  <a:lnTo>
                    <a:pt x="234706" y="1327461"/>
                  </a:lnTo>
                  <a:lnTo>
                    <a:pt x="234706" y="1328127"/>
                  </a:lnTo>
                  <a:lnTo>
                    <a:pt x="233660" y="1329650"/>
                  </a:lnTo>
                  <a:lnTo>
                    <a:pt x="231853" y="1329935"/>
                  </a:lnTo>
                  <a:lnTo>
                    <a:pt x="231092" y="1331172"/>
                  </a:lnTo>
                  <a:lnTo>
                    <a:pt x="230236" y="1331172"/>
                  </a:lnTo>
                  <a:lnTo>
                    <a:pt x="230236" y="1332409"/>
                  </a:lnTo>
                  <a:lnTo>
                    <a:pt x="229760" y="1332409"/>
                  </a:lnTo>
                  <a:lnTo>
                    <a:pt x="229760" y="1333076"/>
                  </a:lnTo>
                  <a:lnTo>
                    <a:pt x="230236" y="1333361"/>
                  </a:lnTo>
                  <a:lnTo>
                    <a:pt x="229951" y="1334217"/>
                  </a:lnTo>
                  <a:lnTo>
                    <a:pt x="231472" y="1335740"/>
                  </a:lnTo>
                  <a:lnTo>
                    <a:pt x="232518" y="1336025"/>
                  </a:lnTo>
                  <a:lnTo>
                    <a:pt x="232804" y="1335645"/>
                  </a:lnTo>
                  <a:lnTo>
                    <a:pt x="235657" y="1336882"/>
                  </a:lnTo>
                  <a:lnTo>
                    <a:pt x="235657" y="1338119"/>
                  </a:lnTo>
                  <a:lnTo>
                    <a:pt x="236322" y="1338500"/>
                  </a:lnTo>
                  <a:lnTo>
                    <a:pt x="236322" y="1339451"/>
                  </a:lnTo>
                  <a:lnTo>
                    <a:pt x="238415" y="1339070"/>
                  </a:lnTo>
                  <a:lnTo>
                    <a:pt x="238129" y="1337548"/>
                  </a:lnTo>
                  <a:lnTo>
                    <a:pt x="238985" y="1337262"/>
                  </a:lnTo>
                  <a:lnTo>
                    <a:pt x="239746" y="1337929"/>
                  </a:lnTo>
                  <a:lnTo>
                    <a:pt x="239461" y="1338309"/>
                  </a:lnTo>
                  <a:lnTo>
                    <a:pt x="239936" y="1338975"/>
                  </a:lnTo>
                  <a:lnTo>
                    <a:pt x="240412" y="1338975"/>
                  </a:lnTo>
                  <a:lnTo>
                    <a:pt x="240126" y="1339641"/>
                  </a:lnTo>
                  <a:lnTo>
                    <a:pt x="240887" y="1340308"/>
                  </a:lnTo>
                  <a:lnTo>
                    <a:pt x="241648" y="1340022"/>
                  </a:lnTo>
                  <a:lnTo>
                    <a:pt x="241648" y="1340688"/>
                  </a:lnTo>
                  <a:lnTo>
                    <a:pt x="242504" y="1340688"/>
                  </a:lnTo>
                  <a:lnTo>
                    <a:pt x="243265" y="1342211"/>
                  </a:lnTo>
                  <a:lnTo>
                    <a:pt x="243930" y="1342496"/>
                  </a:lnTo>
                  <a:lnTo>
                    <a:pt x="243930" y="1344114"/>
                  </a:lnTo>
                  <a:lnTo>
                    <a:pt x="244406" y="1344399"/>
                  </a:lnTo>
                  <a:lnTo>
                    <a:pt x="244406" y="1344780"/>
                  </a:lnTo>
                  <a:lnTo>
                    <a:pt x="243360" y="1345065"/>
                  </a:lnTo>
                  <a:lnTo>
                    <a:pt x="243360" y="1345922"/>
                  </a:lnTo>
                  <a:lnTo>
                    <a:pt x="242504" y="1346207"/>
                  </a:lnTo>
                  <a:lnTo>
                    <a:pt x="241458" y="1347159"/>
                  </a:lnTo>
                  <a:lnTo>
                    <a:pt x="241933" y="1348682"/>
                  </a:lnTo>
                  <a:lnTo>
                    <a:pt x="240602" y="1349919"/>
                  </a:lnTo>
                  <a:lnTo>
                    <a:pt x="240317" y="1350775"/>
                  </a:lnTo>
                  <a:lnTo>
                    <a:pt x="239461" y="1351156"/>
                  </a:lnTo>
                  <a:lnTo>
                    <a:pt x="238985" y="1353059"/>
                  </a:lnTo>
                  <a:lnTo>
                    <a:pt x="236513" y="1354676"/>
                  </a:lnTo>
                  <a:lnTo>
                    <a:pt x="236513" y="1355057"/>
                  </a:lnTo>
                  <a:lnTo>
                    <a:pt x="237273" y="1355343"/>
                  </a:lnTo>
                  <a:lnTo>
                    <a:pt x="236513" y="1356865"/>
                  </a:lnTo>
                  <a:lnTo>
                    <a:pt x="234991" y="1357246"/>
                  </a:lnTo>
                  <a:lnTo>
                    <a:pt x="234230" y="1358483"/>
                  </a:lnTo>
                  <a:lnTo>
                    <a:pt x="233755" y="1358483"/>
                  </a:lnTo>
                  <a:lnTo>
                    <a:pt x="233089" y="1363716"/>
                  </a:lnTo>
                  <a:lnTo>
                    <a:pt x="232233" y="1365334"/>
                  </a:lnTo>
                  <a:lnTo>
                    <a:pt x="231187" y="1366191"/>
                  </a:lnTo>
                  <a:lnTo>
                    <a:pt x="230711" y="1367428"/>
                  </a:lnTo>
                  <a:lnTo>
                    <a:pt x="229665" y="1368094"/>
                  </a:lnTo>
                  <a:lnTo>
                    <a:pt x="229380" y="1369045"/>
                  </a:lnTo>
                  <a:lnTo>
                    <a:pt x="228049" y="1368665"/>
                  </a:lnTo>
                  <a:lnTo>
                    <a:pt x="228049" y="1367999"/>
                  </a:lnTo>
                  <a:lnTo>
                    <a:pt x="227383" y="1367713"/>
                  </a:lnTo>
                  <a:lnTo>
                    <a:pt x="226622" y="1366191"/>
                  </a:lnTo>
                  <a:lnTo>
                    <a:pt x="225576" y="1366191"/>
                  </a:lnTo>
                  <a:lnTo>
                    <a:pt x="223769" y="1364288"/>
                  </a:lnTo>
                  <a:lnTo>
                    <a:pt x="223484" y="1362765"/>
                  </a:lnTo>
                  <a:lnTo>
                    <a:pt x="221962" y="1361813"/>
                  </a:lnTo>
                  <a:lnTo>
                    <a:pt x="221106" y="1361813"/>
                  </a:lnTo>
                  <a:lnTo>
                    <a:pt x="220631" y="1360576"/>
                  </a:lnTo>
                  <a:lnTo>
                    <a:pt x="219965" y="1360576"/>
                  </a:lnTo>
                  <a:lnTo>
                    <a:pt x="219680" y="1359625"/>
                  </a:lnTo>
                  <a:lnTo>
                    <a:pt x="218824" y="1359339"/>
                  </a:lnTo>
                  <a:lnTo>
                    <a:pt x="219300" y="1358959"/>
                  </a:lnTo>
                  <a:lnTo>
                    <a:pt x="218634" y="1358578"/>
                  </a:lnTo>
                  <a:lnTo>
                    <a:pt x="219300" y="1357912"/>
                  </a:lnTo>
                  <a:lnTo>
                    <a:pt x="219014" y="1357055"/>
                  </a:lnTo>
                  <a:lnTo>
                    <a:pt x="217968" y="1357436"/>
                  </a:lnTo>
                  <a:lnTo>
                    <a:pt x="217493" y="1356580"/>
                  </a:lnTo>
                  <a:lnTo>
                    <a:pt x="215971" y="1355914"/>
                  </a:lnTo>
                  <a:lnTo>
                    <a:pt x="215686" y="1354676"/>
                  </a:lnTo>
                  <a:lnTo>
                    <a:pt x="220155" y="1353154"/>
                  </a:lnTo>
                  <a:lnTo>
                    <a:pt x="221011" y="1353439"/>
                  </a:lnTo>
                  <a:lnTo>
                    <a:pt x="221011" y="1352773"/>
                  </a:lnTo>
                  <a:lnTo>
                    <a:pt x="221487" y="1352773"/>
                  </a:lnTo>
                  <a:lnTo>
                    <a:pt x="221962" y="1351917"/>
                  </a:lnTo>
                  <a:lnTo>
                    <a:pt x="223294" y="1351631"/>
                  </a:lnTo>
                  <a:lnTo>
                    <a:pt x="223769" y="1350109"/>
                  </a:lnTo>
                  <a:lnTo>
                    <a:pt x="222913" y="1350109"/>
                  </a:lnTo>
                  <a:lnTo>
                    <a:pt x="222913" y="1349728"/>
                  </a:lnTo>
                  <a:lnTo>
                    <a:pt x="222057" y="1350014"/>
                  </a:lnTo>
                  <a:lnTo>
                    <a:pt x="222057" y="1350394"/>
                  </a:lnTo>
                  <a:lnTo>
                    <a:pt x="221011" y="1350109"/>
                  </a:lnTo>
                  <a:lnTo>
                    <a:pt x="220155" y="1350489"/>
                  </a:lnTo>
                  <a:lnTo>
                    <a:pt x="219300" y="1351156"/>
                  </a:lnTo>
                  <a:lnTo>
                    <a:pt x="219014" y="1352012"/>
                  </a:lnTo>
                  <a:lnTo>
                    <a:pt x="217493" y="1352678"/>
                  </a:lnTo>
                  <a:lnTo>
                    <a:pt x="217493" y="1353059"/>
                  </a:lnTo>
                  <a:lnTo>
                    <a:pt x="214640" y="1352773"/>
                  </a:lnTo>
                  <a:lnTo>
                    <a:pt x="212833" y="1353725"/>
                  </a:lnTo>
                  <a:lnTo>
                    <a:pt x="211501" y="1353344"/>
                  </a:lnTo>
                  <a:lnTo>
                    <a:pt x="211216" y="1354581"/>
                  </a:lnTo>
                  <a:lnTo>
                    <a:pt x="212072" y="1354867"/>
                  </a:lnTo>
                  <a:lnTo>
                    <a:pt x="212072" y="1355723"/>
                  </a:lnTo>
                  <a:lnTo>
                    <a:pt x="211596" y="1356104"/>
                  </a:lnTo>
                  <a:lnTo>
                    <a:pt x="211121" y="1355818"/>
                  </a:lnTo>
                  <a:lnTo>
                    <a:pt x="210836" y="1356389"/>
                  </a:lnTo>
                  <a:lnTo>
                    <a:pt x="210550" y="1355723"/>
                  </a:lnTo>
                  <a:lnTo>
                    <a:pt x="209790" y="1356009"/>
                  </a:lnTo>
                  <a:lnTo>
                    <a:pt x="210075" y="1355057"/>
                  </a:lnTo>
                  <a:lnTo>
                    <a:pt x="209314" y="1354772"/>
                  </a:lnTo>
                  <a:lnTo>
                    <a:pt x="207792" y="1351441"/>
                  </a:lnTo>
                  <a:lnTo>
                    <a:pt x="206937" y="1351061"/>
                  </a:lnTo>
                  <a:lnTo>
                    <a:pt x="206081" y="1349823"/>
                  </a:lnTo>
                  <a:lnTo>
                    <a:pt x="203893" y="1349538"/>
                  </a:lnTo>
                  <a:lnTo>
                    <a:pt x="203608" y="1351156"/>
                  </a:lnTo>
                  <a:lnTo>
                    <a:pt x="205130" y="1351441"/>
                  </a:lnTo>
                  <a:lnTo>
                    <a:pt x="208268" y="1353344"/>
                  </a:lnTo>
                  <a:lnTo>
                    <a:pt x="207983" y="1354581"/>
                  </a:lnTo>
                  <a:lnTo>
                    <a:pt x="208743" y="1355438"/>
                  </a:lnTo>
                  <a:lnTo>
                    <a:pt x="205890" y="1356104"/>
                  </a:lnTo>
                  <a:lnTo>
                    <a:pt x="206746" y="1356484"/>
                  </a:lnTo>
                  <a:lnTo>
                    <a:pt x="207222" y="1358673"/>
                  </a:lnTo>
                  <a:lnTo>
                    <a:pt x="205700" y="1359054"/>
                  </a:lnTo>
                  <a:lnTo>
                    <a:pt x="205700" y="1358388"/>
                  </a:lnTo>
                  <a:lnTo>
                    <a:pt x="204939" y="1358673"/>
                  </a:lnTo>
                  <a:lnTo>
                    <a:pt x="204939" y="1357722"/>
                  </a:lnTo>
                  <a:lnTo>
                    <a:pt x="203608" y="1358102"/>
                  </a:lnTo>
                  <a:lnTo>
                    <a:pt x="203323" y="1356865"/>
                  </a:lnTo>
                  <a:lnTo>
                    <a:pt x="202087" y="1356199"/>
                  </a:lnTo>
                  <a:lnTo>
                    <a:pt x="201611" y="1355343"/>
                  </a:lnTo>
                  <a:lnTo>
                    <a:pt x="200565" y="1355057"/>
                  </a:lnTo>
                  <a:lnTo>
                    <a:pt x="200565" y="1354391"/>
                  </a:lnTo>
                  <a:lnTo>
                    <a:pt x="199709" y="1353725"/>
                  </a:lnTo>
                  <a:lnTo>
                    <a:pt x="199709" y="1354962"/>
                  </a:lnTo>
                  <a:lnTo>
                    <a:pt x="198948" y="1355247"/>
                  </a:lnTo>
                  <a:lnTo>
                    <a:pt x="198473" y="1356199"/>
                  </a:lnTo>
                  <a:lnTo>
                    <a:pt x="199994" y="1356484"/>
                  </a:lnTo>
                  <a:lnTo>
                    <a:pt x="200755" y="1357436"/>
                  </a:lnTo>
                  <a:lnTo>
                    <a:pt x="200470" y="1358293"/>
                  </a:lnTo>
                  <a:lnTo>
                    <a:pt x="199709" y="1358673"/>
                  </a:lnTo>
                  <a:lnTo>
                    <a:pt x="198853" y="1358388"/>
                  </a:lnTo>
                  <a:lnTo>
                    <a:pt x="198378" y="1359054"/>
                  </a:lnTo>
                  <a:lnTo>
                    <a:pt x="197522" y="1359054"/>
                  </a:lnTo>
                  <a:lnTo>
                    <a:pt x="197236" y="1358388"/>
                  </a:lnTo>
                  <a:lnTo>
                    <a:pt x="195905" y="1358768"/>
                  </a:lnTo>
                  <a:lnTo>
                    <a:pt x="195905" y="1360386"/>
                  </a:lnTo>
                  <a:lnTo>
                    <a:pt x="197236" y="1360386"/>
                  </a:lnTo>
                  <a:lnTo>
                    <a:pt x="197712" y="1360005"/>
                  </a:lnTo>
                  <a:lnTo>
                    <a:pt x="197427" y="1359625"/>
                  </a:lnTo>
                  <a:lnTo>
                    <a:pt x="198187" y="1359625"/>
                  </a:lnTo>
                  <a:lnTo>
                    <a:pt x="198473" y="1360005"/>
                  </a:lnTo>
                  <a:lnTo>
                    <a:pt x="199804" y="1359720"/>
                  </a:lnTo>
                  <a:lnTo>
                    <a:pt x="200660" y="1360576"/>
                  </a:lnTo>
                  <a:lnTo>
                    <a:pt x="201516" y="1360576"/>
                  </a:lnTo>
                  <a:lnTo>
                    <a:pt x="201801" y="1360196"/>
                  </a:lnTo>
                  <a:lnTo>
                    <a:pt x="201040" y="1359339"/>
                  </a:lnTo>
                  <a:lnTo>
                    <a:pt x="201801" y="1358959"/>
                  </a:lnTo>
                  <a:lnTo>
                    <a:pt x="202847" y="1360481"/>
                  </a:lnTo>
                  <a:lnTo>
                    <a:pt x="203703" y="1360481"/>
                  </a:lnTo>
                  <a:lnTo>
                    <a:pt x="204179" y="1359815"/>
                  </a:lnTo>
                  <a:lnTo>
                    <a:pt x="204654" y="1360481"/>
                  </a:lnTo>
                  <a:lnTo>
                    <a:pt x="205700" y="1360196"/>
                  </a:lnTo>
                  <a:lnTo>
                    <a:pt x="205415" y="1361433"/>
                  </a:lnTo>
                  <a:lnTo>
                    <a:pt x="204939" y="1361718"/>
                  </a:lnTo>
                  <a:lnTo>
                    <a:pt x="205225" y="1362384"/>
                  </a:lnTo>
                  <a:lnTo>
                    <a:pt x="206081" y="1362670"/>
                  </a:lnTo>
                  <a:lnTo>
                    <a:pt x="206366" y="1362004"/>
                  </a:lnTo>
                  <a:lnTo>
                    <a:pt x="207222" y="1361623"/>
                  </a:lnTo>
                  <a:lnTo>
                    <a:pt x="207222" y="1360957"/>
                  </a:lnTo>
                  <a:lnTo>
                    <a:pt x="207697" y="1361623"/>
                  </a:lnTo>
                  <a:lnTo>
                    <a:pt x="208553" y="1361623"/>
                  </a:lnTo>
                  <a:lnTo>
                    <a:pt x="208553" y="1364097"/>
                  </a:lnTo>
                  <a:lnTo>
                    <a:pt x="207697" y="1364763"/>
                  </a:lnTo>
                  <a:lnTo>
                    <a:pt x="208458" y="1365715"/>
                  </a:lnTo>
                  <a:lnTo>
                    <a:pt x="207602" y="1366381"/>
                  </a:lnTo>
                  <a:lnTo>
                    <a:pt x="208363" y="1367618"/>
                  </a:lnTo>
                  <a:lnTo>
                    <a:pt x="207507" y="1368284"/>
                  </a:lnTo>
                  <a:lnTo>
                    <a:pt x="207983" y="1369902"/>
                  </a:lnTo>
                  <a:lnTo>
                    <a:pt x="207032" y="1369902"/>
                  </a:lnTo>
                  <a:lnTo>
                    <a:pt x="207507" y="1371424"/>
                  </a:lnTo>
                  <a:lnTo>
                    <a:pt x="206461" y="1372281"/>
                  </a:lnTo>
                  <a:lnTo>
                    <a:pt x="206937" y="1372661"/>
                  </a:lnTo>
                  <a:lnTo>
                    <a:pt x="206651" y="1373613"/>
                  </a:lnTo>
                  <a:lnTo>
                    <a:pt x="207507" y="1373994"/>
                  </a:lnTo>
                  <a:lnTo>
                    <a:pt x="206746" y="1374850"/>
                  </a:lnTo>
                  <a:lnTo>
                    <a:pt x="208078" y="1375231"/>
                  </a:lnTo>
                  <a:lnTo>
                    <a:pt x="208363" y="1375897"/>
                  </a:lnTo>
                  <a:lnTo>
                    <a:pt x="207507" y="1375897"/>
                  </a:lnTo>
                  <a:lnTo>
                    <a:pt x="207507" y="1376563"/>
                  </a:lnTo>
                  <a:lnTo>
                    <a:pt x="203893" y="1375897"/>
                  </a:lnTo>
                  <a:lnTo>
                    <a:pt x="204749" y="1377134"/>
                  </a:lnTo>
                  <a:lnTo>
                    <a:pt x="206937" y="1376848"/>
                  </a:lnTo>
                  <a:lnTo>
                    <a:pt x="207697" y="1377229"/>
                  </a:lnTo>
                  <a:lnTo>
                    <a:pt x="207697" y="1377895"/>
                  </a:lnTo>
                  <a:lnTo>
                    <a:pt x="208173" y="1377895"/>
                  </a:lnTo>
                  <a:lnTo>
                    <a:pt x="207412" y="1379132"/>
                  </a:lnTo>
                  <a:lnTo>
                    <a:pt x="208173" y="1379513"/>
                  </a:lnTo>
                  <a:lnTo>
                    <a:pt x="207888" y="1380369"/>
                  </a:lnTo>
                  <a:lnTo>
                    <a:pt x="208363" y="1380750"/>
                  </a:lnTo>
                  <a:lnTo>
                    <a:pt x="207507" y="1381035"/>
                  </a:lnTo>
                  <a:lnTo>
                    <a:pt x="207792" y="1381701"/>
                  </a:lnTo>
                  <a:lnTo>
                    <a:pt x="208648" y="1381416"/>
                  </a:lnTo>
                  <a:lnTo>
                    <a:pt x="209124" y="1381797"/>
                  </a:lnTo>
                  <a:lnTo>
                    <a:pt x="209885" y="1381416"/>
                  </a:lnTo>
                  <a:lnTo>
                    <a:pt x="209599" y="1380750"/>
                  </a:lnTo>
                  <a:lnTo>
                    <a:pt x="210075" y="1380369"/>
                  </a:lnTo>
                  <a:lnTo>
                    <a:pt x="211882" y="1379989"/>
                  </a:lnTo>
                  <a:lnTo>
                    <a:pt x="212357" y="1379132"/>
                  </a:lnTo>
                  <a:lnTo>
                    <a:pt x="214449" y="1378752"/>
                  </a:lnTo>
                  <a:lnTo>
                    <a:pt x="215971" y="1378752"/>
                  </a:lnTo>
                  <a:lnTo>
                    <a:pt x="217302" y="1380369"/>
                  </a:lnTo>
                  <a:lnTo>
                    <a:pt x="220155" y="1380084"/>
                  </a:lnTo>
                  <a:lnTo>
                    <a:pt x="220155" y="1378181"/>
                  </a:lnTo>
                  <a:lnTo>
                    <a:pt x="220916" y="1377895"/>
                  </a:lnTo>
                  <a:lnTo>
                    <a:pt x="221392" y="1377039"/>
                  </a:lnTo>
                  <a:lnTo>
                    <a:pt x="222913" y="1376753"/>
                  </a:lnTo>
                  <a:lnTo>
                    <a:pt x="224720" y="1375516"/>
                  </a:lnTo>
                  <a:lnTo>
                    <a:pt x="227193" y="1375897"/>
                  </a:lnTo>
                  <a:lnTo>
                    <a:pt x="226717" y="1376182"/>
                  </a:lnTo>
                  <a:lnTo>
                    <a:pt x="227003" y="1377705"/>
                  </a:lnTo>
                  <a:lnTo>
                    <a:pt x="228334" y="1377039"/>
                  </a:lnTo>
                  <a:lnTo>
                    <a:pt x="229856" y="1377419"/>
                  </a:lnTo>
                  <a:lnTo>
                    <a:pt x="229380" y="1380750"/>
                  </a:lnTo>
                  <a:lnTo>
                    <a:pt x="228524" y="1380750"/>
                  </a:lnTo>
                  <a:lnTo>
                    <a:pt x="228809" y="1382939"/>
                  </a:lnTo>
                  <a:lnTo>
                    <a:pt x="227478" y="1384461"/>
                  </a:lnTo>
                  <a:lnTo>
                    <a:pt x="225956" y="1385127"/>
                  </a:lnTo>
                  <a:lnTo>
                    <a:pt x="226242" y="1385793"/>
                  </a:lnTo>
                  <a:lnTo>
                    <a:pt x="226717" y="1385793"/>
                  </a:lnTo>
                  <a:lnTo>
                    <a:pt x="227003" y="1388267"/>
                  </a:lnTo>
                  <a:lnTo>
                    <a:pt x="226242" y="1389124"/>
                  </a:lnTo>
                  <a:lnTo>
                    <a:pt x="225481" y="1388838"/>
                  </a:lnTo>
                  <a:lnTo>
                    <a:pt x="225005" y="1389505"/>
                  </a:lnTo>
                  <a:lnTo>
                    <a:pt x="225766" y="1390361"/>
                  </a:lnTo>
                  <a:lnTo>
                    <a:pt x="225766" y="1392454"/>
                  </a:lnTo>
                  <a:lnTo>
                    <a:pt x="224910" y="1394548"/>
                  </a:lnTo>
                  <a:lnTo>
                    <a:pt x="224055" y="1395404"/>
                  </a:lnTo>
                  <a:lnTo>
                    <a:pt x="224055" y="1396356"/>
                  </a:lnTo>
                  <a:lnTo>
                    <a:pt x="223294" y="1397308"/>
                  </a:lnTo>
                  <a:lnTo>
                    <a:pt x="223294" y="1398925"/>
                  </a:lnTo>
                  <a:lnTo>
                    <a:pt x="222533" y="1399782"/>
                  </a:lnTo>
                  <a:lnTo>
                    <a:pt x="220726" y="1399496"/>
                  </a:lnTo>
                  <a:lnTo>
                    <a:pt x="219395" y="1401114"/>
                  </a:lnTo>
                  <a:lnTo>
                    <a:pt x="218349" y="1401494"/>
                  </a:lnTo>
                  <a:lnTo>
                    <a:pt x="217302" y="1401209"/>
                  </a:lnTo>
                  <a:lnTo>
                    <a:pt x="217778" y="1402161"/>
                  </a:lnTo>
                  <a:lnTo>
                    <a:pt x="217302" y="1402827"/>
                  </a:lnTo>
                  <a:lnTo>
                    <a:pt x="216827" y="1402541"/>
                  </a:lnTo>
                  <a:lnTo>
                    <a:pt x="216066" y="1403778"/>
                  </a:lnTo>
                  <a:lnTo>
                    <a:pt x="214735" y="1404635"/>
                  </a:lnTo>
                  <a:lnTo>
                    <a:pt x="212262" y="1404254"/>
                  </a:lnTo>
                  <a:lnTo>
                    <a:pt x="211787" y="1405206"/>
                  </a:lnTo>
                  <a:lnTo>
                    <a:pt x="208363" y="1404920"/>
                  </a:lnTo>
                  <a:lnTo>
                    <a:pt x="207317" y="1405301"/>
                  </a:lnTo>
                  <a:lnTo>
                    <a:pt x="206556" y="1404635"/>
                  </a:lnTo>
                  <a:lnTo>
                    <a:pt x="205225" y="1404635"/>
                  </a:lnTo>
                  <a:lnTo>
                    <a:pt x="204464" y="1405301"/>
                  </a:lnTo>
                  <a:lnTo>
                    <a:pt x="203418" y="1405301"/>
                  </a:lnTo>
                  <a:lnTo>
                    <a:pt x="203418" y="1404444"/>
                  </a:lnTo>
                  <a:lnTo>
                    <a:pt x="202087" y="1404064"/>
                  </a:lnTo>
                  <a:lnTo>
                    <a:pt x="202087" y="1401399"/>
                  </a:lnTo>
                  <a:lnTo>
                    <a:pt x="201326" y="1401114"/>
                  </a:lnTo>
                  <a:lnTo>
                    <a:pt x="201040" y="1400162"/>
                  </a:lnTo>
                  <a:lnTo>
                    <a:pt x="200185" y="1400162"/>
                  </a:lnTo>
                  <a:lnTo>
                    <a:pt x="199329" y="1402256"/>
                  </a:lnTo>
                  <a:lnTo>
                    <a:pt x="198283" y="1402541"/>
                  </a:lnTo>
                  <a:lnTo>
                    <a:pt x="197617" y="1404064"/>
                  </a:lnTo>
                  <a:lnTo>
                    <a:pt x="196761" y="1404730"/>
                  </a:lnTo>
                  <a:lnTo>
                    <a:pt x="194574" y="1404730"/>
                  </a:lnTo>
                  <a:lnTo>
                    <a:pt x="193813" y="1403493"/>
                  </a:lnTo>
                  <a:lnTo>
                    <a:pt x="190675" y="1404159"/>
                  </a:lnTo>
                  <a:lnTo>
                    <a:pt x="187061" y="1401685"/>
                  </a:lnTo>
                  <a:lnTo>
                    <a:pt x="186300" y="1402922"/>
                  </a:lnTo>
                  <a:lnTo>
                    <a:pt x="185444" y="1402922"/>
                  </a:lnTo>
                  <a:lnTo>
                    <a:pt x="185444" y="1403873"/>
                  </a:lnTo>
                  <a:lnTo>
                    <a:pt x="186300" y="1404730"/>
                  </a:lnTo>
                  <a:lnTo>
                    <a:pt x="181830" y="1404730"/>
                  </a:lnTo>
                  <a:lnTo>
                    <a:pt x="181640" y="1405301"/>
                  </a:lnTo>
                  <a:lnTo>
                    <a:pt x="181355" y="1406919"/>
                  </a:lnTo>
                  <a:lnTo>
                    <a:pt x="181070" y="1406062"/>
                  </a:lnTo>
                  <a:lnTo>
                    <a:pt x="180309" y="1405777"/>
                  </a:lnTo>
                  <a:lnTo>
                    <a:pt x="178977" y="1406728"/>
                  </a:lnTo>
                  <a:lnTo>
                    <a:pt x="177456" y="1406062"/>
                  </a:lnTo>
                  <a:lnTo>
                    <a:pt x="177456" y="1407299"/>
                  </a:lnTo>
                  <a:lnTo>
                    <a:pt x="176980" y="1407585"/>
                  </a:lnTo>
                  <a:lnTo>
                    <a:pt x="168041" y="1407585"/>
                  </a:lnTo>
                  <a:lnTo>
                    <a:pt x="167375" y="1406919"/>
                  </a:lnTo>
                  <a:lnTo>
                    <a:pt x="166519" y="1406919"/>
                  </a:lnTo>
                  <a:lnTo>
                    <a:pt x="166044" y="1407775"/>
                  </a:lnTo>
                  <a:lnTo>
                    <a:pt x="165568" y="1407775"/>
                  </a:lnTo>
                  <a:lnTo>
                    <a:pt x="167090" y="1409393"/>
                  </a:lnTo>
                  <a:lnTo>
                    <a:pt x="168136" y="1409393"/>
                  </a:lnTo>
                  <a:lnTo>
                    <a:pt x="168136" y="1408441"/>
                  </a:lnTo>
                  <a:lnTo>
                    <a:pt x="168897" y="1408156"/>
                  </a:lnTo>
                  <a:lnTo>
                    <a:pt x="169943" y="1409393"/>
                  </a:lnTo>
                  <a:lnTo>
                    <a:pt x="171464" y="1409393"/>
                  </a:lnTo>
                  <a:lnTo>
                    <a:pt x="171940" y="1409773"/>
                  </a:lnTo>
                  <a:lnTo>
                    <a:pt x="174413" y="1409773"/>
                  </a:lnTo>
                  <a:lnTo>
                    <a:pt x="174888" y="1409107"/>
                  </a:lnTo>
                  <a:lnTo>
                    <a:pt x="176980" y="1408251"/>
                  </a:lnTo>
                  <a:lnTo>
                    <a:pt x="178312" y="1408917"/>
                  </a:lnTo>
                  <a:lnTo>
                    <a:pt x="182116" y="1408917"/>
                  </a:lnTo>
                  <a:lnTo>
                    <a:pt x="183162" y="1408536"/>
                  </a:lnTo>
                  <a:lnTo>
                    <a:pt x="183447" y="1407870"/>
                  </a:lnTo>
                  <a:lnTo>
                    <a:pt x="185539" y="1408251"/>
                  </a:lnTo>
                  <a:lnTo>
                    <a:pt x="186395" y="1407394"/>
                  </a:lnTo>
                  <a:lnTo>
                    <a:pt x="188487" y="1408917"/>
                  </a:lnTo>
                  <a:lnTo>
                    <a:pt x="188487" y="1409297"/>
                  </a:lnTo>
                  <a:lnTo>
                    <a:pt x="189343" y="1409297"/>
                  </a:lnTo>
                  <a:lnTo>
                    <a:pt x="189628" y="1408917"/>
                  </a:lnTo>
                  <a:lnTo>
                    <a:pt x="191721" y="1409202"/>
                  </a:lnTo>
                  <a:lnTo>
                    <a:pt x="192006" y="1408536"/>
                  </a:lnTo>
                  <a:lnTo>
                    <a:pt x="192862" y="1408251"/>
                  </a:lnTo>
                  <a:lnTo>
                    <a:pt x="194954" y="1408917"/>
                  </a:lnTo>
                  <a:lnTo>
                    <a:pt x="196285" y="1408536"/>
                  </a:lnTo>
                  <a:lnTo>
                    <a:pt x="197332" y="1409393"/>
                  </a:lnTo>
                  <a:lnTo>
                    <a:pt x="197332" y="1410059"/>
                  </a:lnTo>
                  <a:lnTo>
                    <a:pt x="198187" y="1409773"/>
                  </a:lnTo>
                  <a:lnTo>
                    <a:pt x="198948" y="1410439"/>
                  </a:lnTo>
                  <a:lnTo>
                    <a:pt x="198948" y="1411106"/>
                  </a:lnTo>
                  <a:lnTo>
                    <a:pt x="201611" y="1411391"/>
                  </a:lnTo>
                  <a:lnTo>
                    <a:pt x="202087" y="1412247"/>
                  </a:lnTo>
                  <a:lnTo>
                    <a:pt x="202847" y="1412247"/>
                  </a:lnTo>
                  <a:lnTo>
                    <a:pt x="203608" y="1411581"/>
                  </a:lnTo>
                  <a:lnTo>
                    <a:pt x="203608" y="1410915"/>
                  </a:lnTo>
                  <a:lnTo>
                    <a:pt x="203037" y="1410059"/>
                  </a:lnTo>
                  <a:lnTo>
                    <a:pt x="201991" y="1409202"/>
                  </a:lnTo>
                  <a:lnTo>
                    <a:pt x="201991" y="1407585"/>
                  </a:lnTo>
                  <a:lnTo>
                    <a:pt x="202847" y="1406633"/>
                  </a:lnTo>
                  <a:lnTo>
                    <a:pt x="204369" y="1407299"/>
                  </a:lnTo>
                  <a:lnTo>
                    <a:pt x="204084" y="1406633"/>
                  </a:lnTo>
                  <a:lnTo>
                    <a:pt x="205415" y="1405967"/>
                  </a:lnTo>
                  <a:lnTo>
                    <a:pt x="206461" y="1406633"/>
                  </a:lnTo>
                  <a:lnTo>
                    <a:pt x="211121" y="1406348"/>
                  </a:lnTo>
                  <a:lnTo>
                    <a:pt x="211121" y="1407014"/>
                  </a:lnTo>
                  <a:lnTo>
                    <a:pt x="211596" y="1407299"/>
                  </a:lnTo>
                  <a:lnTo>
                    <a:pt x="213403" y="1407014"/>
                  </a:lnTo>
                  <a:lnTo>
                    <a:pt x="215210" y="1407680"/>
                  </a:lnTo>
                  <a:lnTo>
                    <a:pt x="215496" y="1409583"/>
                  </a:lnTo>
                  <a:lnTo>
                    <a:pt x="214830" y="1410249"/>
                  </a:lnTo>
                  <a:lnTo>
                    <a:pt x="216161" y="1413389"/>
                  </a:lnTo>
                  <a:lnTo>
                    <a:pt x="214830" y="1413770"/>
                  </a:lnTo>
                  <a:lnTo>
                    <a:pt x="214545" y="1415863"/>
                  </a:lnTo>
                  <a:lnTo>
                    <a:pt x="213689" y="1416529"/>
                  </a:lnTo>
                  <a:lnTo>
                    <a:pt x="213689" y="1418433"/>
                  </a:lnTo>
                  <a:lnTo>
                    <a:pt x="215781" y="1418718"/>
                  </a:lnTo>
                  <a:lnTo>
                    <a:pt x="215305" y="1419670"/>
                  </a:lnTo>
                  <a:lnTo>
                    <a:pt x="216637" y="1419955"/>
                  </a:lnTo>
                  <a:lnTo>
                    <a:pt x="216637" y="1420812"/>
                  </a:lnTo>
                  <a:lnTo>
                    <a:pt x="215781" y="1422049"/>
                  </a:lnTo>
                  <a:lnTo>
                    <a:pt x="216066" y="1423571"/>
                  </a:lnTo>
                  <a:lnTo>
                    <a:pt x="215210" y="1423857"/>
                  </a:lnTo>
                  <a:lnTo>
                    <a:pt x="215210" y="1425094"/>
                  </a:lnTo>
                  <a:lnTo>
                    <a:pt x="214640" y="1424618"/>
                  </a:lnTo>
                  <a:lnTo>
                    <a:pt x="214640" y="1424999"/>
                  </a:lnTo>
                  <a:lnTo>
                    <a:pt x="213974" y="1425284"/>
                  </a:lnTo>
                  <a:lnTo>
                    <a:pt x="213974" y="1426807"/>
                  </a:lnTo>
                  <a:lnTo>
                    <a:pt x="214449" y="1427092"/>
                  </a:lnTo>
                  <a:lnTo>
                    <a:pt x="213974" y="1427948"/>
                  </a:lnTo>
                  <a:lnTo>
                    <a:pt x="214449" y="1429186"/>
                  </a:lnTo>
                  <a:lnTo>
                    <a:pt x="213689" y="1429471"/>
                  </a:lnTo>
                  <a:lnTo>
                    <a:pt x="213689" y="1429852"/>
                  </a:lnTo>
                  <a:lnTo>
                    <a:pt x="211311" y="1429852"/>
                  </a:lnTo>
                  <a:lnTo>
                    <a:pt x="210836" y="1430232"/>
                  </a:lnTo>
                  <a:lnTo>
                    <a:pt x="211596" y="1431755"/>
                  </a:lnTo>
                  <a:lnTo>
                    <a:pt x="211596" y="1433373"/>
                  </a:lnTo>
                  <a:lnTo>
                    <a:pt x="210265" y="1433373"/>
                  </a:lnTo>
                  <a:lnTo>
                    <a:pt x="209790" y="1434610"/>
                  </a:lnTo>
                  <a:lnTo>
                    <a:pt x="210645" y="1436132"/>
                  </a:lnTo>
                  <a:lnTo>
                    <a:pt x="209885" y="1438035"/>
                  </a:lnTo>
                  <a:lnTo>
                    <a:pt x="210741" y="1438416"/>
                  </a:lnTo>
                  <a:lnTo>
                    <a:pt x="211026" y="1439272"/>
                  </a:lnTo>
                  <a:lnTo>
                    <a:pt x="209980" y="1440224"/>
                  </a:lnTo>
                  <a:lnTo>
                    <a:pt x="209980" y="1441461"/>
                  </a:lnTo>
                  <a:lnTo>
                    <a:pt x="209219" y="1441461"/>
                  </a:lnTo>
                  <a:lnTo>
                    <a:pt x="208743" y="1440605"/>
                  </a:lnTo>
                  <a:lnTo>
                    <a:pt x="207222" y="1440319"/>
                  </a:lnTo>
                  <a:lnTo>
                    <a:pt x="206366" y="1440700"/>
                  </a:lnTo>
                  <a:lnTo>
                    <a:pt x="205890" y="1441651"/>
                  </a:lnTo>
                  <a:lnTo>
                    <a:pt x="205225" y="1440795"/>
                  </a:lnTo>
                  <a:lnTo>
                    <a:pt x="204369" y="1440795"/>
                  </a:lnTo>
                  <a:lnTo>
                    <a:pt x="203893" y="1441747"/>
                  </a:lnTo>
                  <a:lnTo>
                    <a:pt x="203133" y="1442032"/>
                  </a:lnTo>
                  <a:lnTo>
                    <a:pt x="199994" y="1441175"/>
                  </a:lnTo>
                  <a:lnTo>
                    <a:pt x="197902" y="1442127"/>
                  </a:lnTo>
                  <a:lnTo>
                    <a:pt x="197427" y="1441461"/>
                  </a:lnTo>
                  <a:lnTo>
                    <a:pt x="196666" y="1441461"/>
                  </a:lnTo>
                  <a:lnTo>
                    <a:pt x="196666" y="1440605"/>
                  </a:lnTo>
                  <a:lnTo>
                    <a:pt x="196190" y="1440319"/>
                  </a:lnTo>
                  <a:lnTo>
                    <a:pt x="193337" y="1440034"/>
                  </a:lnTo>
                  <a:lnTo>
                    <a:pt x="193337" y="1440414"/>
                  </a:lnTo>
                  <a:lnTo>
                    <a:pt x="192767" y="1440414"/>
                  </a:lnTo>
                  <a:lnTo>
                    <a:pt x="192291" y="1439748"/>
                  </a:lnTo>
                  <a:lnTo>
                    <a:pt x="190484" y="1439082"/>
                  </a:lnTo>
                  <a:lnTo>
                    <a:pt x="190009" y="1440319"/>
                  </a:lnTo>
                  <a:lnTo>
                    <a:pt x="189248" y="1440700"/>
                  </a:lnTo>
                  <a:lnTo>
                    <a:pt x="190104" y="1441651"/>
                  </a:lnTo>
                  <a:lnTo>
                    <a:pt x="188297" y="1442032"/>
                  </a:lnTo>
                  <a:lnTo>
                    <a:pt x="188297" y="1442413"/>
                  </a:lnTo>
                  <a:lnTo>
                    <a:pt x="189628" y="1442413"/>
                  </a:lnTo>
                  <a:lnTo>
                    <a:pt x="190104" y="1442793"/>
                  </a:lnTo>
                  <a:lnTo>
                    <a:pt x="189819" y="1443459"/>
                  </a:lnTo>
                  <a:lnTo>
                    <a:pt x="188012" y="1443079"/>
                  </a:lnTo>
                  <a:lnTo>
                    <a:pt x="186490" y="1441461"/>
                  </a:lnTo>
                  <a:lnTo>
                    <a:pt x="184588" y="1441842"/>
                  </a:lnTo>
                  <a:lnTo>
                    <a:pt x="184113" y="1442222"/>
                  </a:lnTo>
                  <a:lnTo>
                    <a:pt x="181640" y="1441366"/>
                  </a:lnTo>
                  <a:lnTo>
                    <a:pt x="181260" y="1441842"/>
                  </a:lnTo>
                  <a:lnTo>
                    <a:pt x="180499" y="1441842"/>
                  </a:lnTo>
                  <a:lnTo>
                    <a:pt x="179168" y="1440890"/>
                  </a:lnTo>
                  <a:lnTo>
                    <a:pt x="177646" y="1441556"/>
                  </a:lnTo>
                  <a:lnTo>
                    <a:pt x="176885" y="1442413"/>
                  </a:lnTo>
                  <a:lnTo>
                    <a:pt x="171560" y="1442413"/>
                  </a:lnTo>
                  <a:lnTo>
                    <a:pt x="171084" y="1442793"/>
                  </a:lnTo>
                  <a:lnTo>
                    <a:pt x="168802" y="1442508"/>
                  </a:lnTo>
                  <a:lnTo>
                    <a:pt x="167470" y="1441651"/>
                  </a:lnTo>
                  <a:lnTo>
                    <a:pt x="164332" y="1440985"/>
                  </a:lnTo>
                  <a:lnTo>
                    <a:pt x="164047" y="1440034"/>
                  </a:lnTo>
                  <a:lnTo>
                    <a:pt x="162715" y="1439653"/>
                  </a:lnTo>
                  <a:lnTo>
                    <a:pt x="161954" y="1438131"/>
                  </a:lnTo>
                  <a:lnTo>
                    <a:pt x="160623" y="1439082"/>
                  </a:lnTo>
                  <a:lnTo>
                    <a:pt x="156629" y="1438416"/>
                  </a:lnTo>
                  <a:lnTo>
                    <a:pt x="156153" y="1437179"/>
                  </a:lnTo>
                  <a:lnTo>
                    <a:pt x="157485" y="1436893"/>
                  </a:lnTo>
                  <a:lnTo>
                    <a:pt x="157770" y="1436227"/>
                  </a:lnTo>
                  <a:lnTo>
                    <a:pt x="155963" y="1435942"/>
                  </a:lnTo>
                  <a:lnTo>
                    <a:pt x="155107" y="1437464"/>
                  </a:lnTo>
                  <a:lnTo>
                    <a:pt x="153681" y="1437464"/>
                  </a:lnTo>
                  <a:lnTo>
                    <a:pt x="152635" y="1438416"/>
                  </a:lnTo>
                  <a:lnTo>
                    <a:pt x="149496" y="1437560"/>
                  </a:lnTo>
                  <a:lnTo>
                    <a:pt x="149211" y="1438416"/>
                  </a:lnTo>
                  <a:lnTo>
                    <a:pt x="149972" y="1439653"/>
                  </a:lnTo>
                  <a:lnTo>
                    <a:pt x="149116" y="1439653"/>
                  </a:lnTo>
                  <a:lnTo>
                    <a:pt x="148831" y="1438987"/>
                  </a:lnTo>
                  <a:lnTo>
                    <a:pt x="148070" y="1438987"/>
                  </a:lnTo>
                  <a:lnTo>
                    <a:pt x="147594" y="1439368"/>
                  </a:lnTo>
                  <a:lnTo>
                    <a:pt x="148070" y="1440319"/>
                  </a:lnTo>
                  <a:lnTo>
                    <a:pt x="147024" y="1440700"/>
                  </a:lnTo>
                  <a:lnTo>
                    <a:pt x="146548" y="1441651"/>
                  </a:lnTo>
                  <a:lnTo>
                    <a:pt x="145217" y="1441366"/>
                  </a:lnTo>
                  <a:lnTo>
                    <a:pt x="144456" y="1440509"/>
                  </a:lnTo>
                  <a:lnTo>
                    <a:pt x="143600" y="1440890"/>
                  </a:lnTo>
                  <a:lnTo>
                    <a:pt x="143886" y="1441271"/>
                  </a:lnTo>
                  <a:lnTo>
                    <a:pt x="143125" y="1441271"/>
                  </a:lnTo>
                  <a:lnTo>
                    <a:pt x="142840" y="1440605"/>
                  </a:lnTo>
                  <a:lnTo>
                    <a:pt x="141033" y="1440605"/>
                  </a:lnTo>
                  <a:lnTo>
                    <a:pt x="140177" y="1439748"/>
                  </a:lnTo>
                  <a:lnTo>
                    <a:pt x="139131" y="1440034"/>
                  </a:lnTo>
                  <a:lnTo>
                    <a:pt x="137799" y="1437940"/>
                  </a:lnTo>
                  <a:lnTo>
                    <a:pt x="136753" y="1437655"/>
                  </a:lnTo>
                  <a:lnTo>
                    <a:pt x="136468" y="1436418"/>
                  </a:lnTo>
                  <a:lnTo>
                    <a:pt x="135612" y="1436418"/>
                  </a:lnTo>
                  <a:lnTo>
                    <a:pt x="134851" y="1434514"/>
                  </a:lnTo>
                  <a:lnTo>
                    <a:pt x="134851" y="1430994"/>
                  </a:lnTo>
                  <a:lnTo>
                    <a:pt x="135897" y="1430708"/>
                  </a:lnTo>
                  <a:lnTo>
                    <a:pt x="136373" y="1431660"/>
                  </a:lnTo>
                  <a:lnTo>
                    <a:pt x="137704" y="1431660"/>
                  </a:lnTo>
                  <a:lnTo>
                    <a:pt x="137704" y="1430708"/>
                  </a:lnTo>
                  <a:lnTo>
                    <a:pt x="136943" y="1430708"/>
                  </a:lnTo>
                  <a:lnTo>
                    <a:pt x="136943" y="1430042"/>
                  </a:lnTo>
                  <a:lnTo>
                    <a:pt x="136183" y="1429661"/>
                  </a:lnTo>
                  <a:lnTo>
                    <a:pt x="136183" y="1428424"/>
                  </a:lnTo>
                  <a:lnTo>
                    <a:pt x="137229" y="1428424"/>
                  </a:lnTo>
                  <a:lnTo>
                    <a:pt x="137229" y="1427758"/>
                  </a:lnTo>
                  <a:lnTo>
                    <a:pt x="137704" y="1427473"/>
                  </a:lnTo>
                  <a:lnTo>
                    <a:pt x="137419" y="1426521"/>
                  </a:lnTo>
                  <a:lnTo>
                    <a:pt x="138275" y="1426141"/>
                  </a:lnTo>
                  <a:lnTo>
                    <a:pt x="137514" y="1424523"/>
                  </a:lnTo>
                  <a:lnTo>
                    <a:pt x="135992" y="1424142"/>
                  </a:lnTo>
                  <a:lnTo>
                    <a:pt x="135517" y="1422905"/>
                  </a:lnTo>
                  <a:lnTo>
                    <a:pt x="137324" y="1422620"/>
                  </a:lnTo>
                  <a:lnTo>
                    <a:pt x="137609" y="1422239"/>
                  </a:lnTo>
                  <a:lnTo>
                    <a:pt x="136563" y="1420716"/>
                  </a:lnTo>
                  <a:lnTo>
                    <a:pt x="135232" y="1420716"/>
                  </a:lnTo>
                  <a:lnTo>
                    <a:pt x="134946" y="1421383"/>
                  </a:lnTo>
                  <a:lnTo>
                    <a:pt x="133615" y="1421002"/>
                  </a:lnTo>
                  <a:lnTo>
                    <a:pt x="132283" y="1419479"/>
                  </a:lnTo>
                  <a:lnTo>
                    <a:pt x="132283" y="1418623"/>
                  </a:lnTo>
                  <a:lnTo>
                    <a:pt x="131523" y="1418338"/>
                  </a:lnTo>
                  <a:lnTo>
                    <a:pt x="131523" y="1417671"/>
                  </a:lnTo>
                  <a:lnTo>
                    <a:pt x="130667" y="1417386"/>
                  </a:lnTo>
                  <a:lnTo>
                    <a:pt x="130667" y="1416529"/>
                  </a:lnTo>
                  <a:lnTo>
                    <a:pt x="129906" y="1415863"/>
                  </a:lnTo>
                  <a:lnTo>
                    <a:pt x="129906" y="1415007"/>
                  </a:lnTo>
                  <a:lnTo>
                    <a:pt x="129050" y="1413484"/>
                  </a:lnTo>
                  <a:lnTo>
                    <a:pt x="128289" y="1412818"/>
                  </a:lnTo>
                  <a:lnTo>
                    <a:pt x="127433" y="1412818"/>
                  </a:lnTo>
                  <a:lnTo>
                    <a:pt x="126387" y="1411201"/>
                  </a:lnTo>
                  <a:lnTo>
                    <a:pt x="125341" y="1410535"/>
                  </a:lnTo>
                  <a:lnTo>
                    <a:pt x="125056" y="1408251"/>
                  </a:lnTo>
                  <a:lnTo>
                    <a:pt x="126102" y="1407394"/>
                  </a:lnTo>
                  <a:lnTo>
                    <a:pt x="125341" y="1406443"/>
                  </a:lnTo>
                  <a:lnTo>
                    <a:pt x="127433" y="1406728"/>
                  </a:lnTo>
                  <a:lnTo>
                    <a:pt x="127433" y="1407585"/>
                  </a:lnTo>
                  <a:lnTo>
                    <a:pt x="127909" y="1407870"/>
                  </a:lnTo>
                  <a:lnTo>
                    <a:pt x="128194" y="1407014"/>
                  </a:lnTo>
                  <a:lnTo>
                    <a:pt x="129050" y="1406633"/>
                  </a:lnTo>
                  <a:lnTo>
                    <a:pt x="128765" y="1406252"/>
                  </a:lnTo>
                  <a:lnTo>
                    <a:pt x="127909" y="1406633"/>
                  </a:lnTo>
                  <a:lnTo>
                    <a:pt x="127053" y="1405967"/>
                  </a:lnTo>
                  <a:lnTo>
                    <a:pt x="124390" y="1406252"/>
                  </a:lnTo>
                  <a:lnTo>
                    <a:pt x="122869" y="1405872"/>
                  </a:lnTo>
                  <a:lnTo>
                    <a:pt x="121062" y="1404349"/>
                  </a:lnTo>
                  <a:lnTo>
                    <a:pt x="121062" y="1403683"/>
                  </a:lnTo>
                  <a:lnTo>
                    <a:pt x="120586" y="1403683"/>
                  </a:lnTo>
                  <a:lnTo>
                    <a:pt x="120111" y="1402827"/>
                  </a:lnTo>
                  <a:lnTo>
                    <a:pt x="117923" y="1402827"/>
                  </a:lnTo>
                  <a:lnTo>
                    <a:pt x="116402" y="1401590"/>
                  </a:lnTo>
                  <a:lnTo>
                    <a:pt x="116402" y="1400923"/>
                  </a:lnTo>
                  <a:lnTo>
                    <a:pt x="115070" y="1400638"/>
                  </a:lnTo>
                  <a:lnTo>
                    <a:pt x="113739" y="1399020"/>
                  </a:lnTo>
                  <a:lnTo>
                    <a:pt x="110315" y="1399020"/>
                  </a:lnTo>
                  <a:lnTo>
                    <a:pt x="109650" y="1398069"/>
                  </a:lnTo>
                  <a:lnTo>
                    <a:pt x="108128" y="1397783"/>
                  </a:lnTo>
                  <a:lnTo>
                    <a:pt x="102803" y="1392074"/>
                  </a:lnTo>
                  <a:lnTo>
                    <a:pt x="100330" y="1388267"/>
                  </a:lnTo>
                  <a:lnTo>
                    <a:pt x="100615" y="1387030"/>
                  </a:lnTo>
                  <a:lnTo>
                    <a:pt x="99569" y="1386364"/>
                  </a:lnTo>
                  <a:lnTo>
                    <a:pt x="99569" y="1385984"/>
                  </a:lnTo>
                  <a:lnTo>
                    <a:pt x="97382" y="1385698"/>
                  </a:lnTo>
                  <a:lnTo>
                    <a:pt x="96906" y="1385318"/>
                  </a:lnTo>
                  <a:lnTo>
                    <a:pt x="96906" y="1384080"/>
                  </a:lnTo>
                  <a:lnTo>
                    <a:pt x="95100" y="1383700"/>
                  </a:lnTo>
                  <a:lnTo>
                    <a:pt x="93768" y="1382843"/>
                  </a:lnTo>
                  <a:lnTo>
                    <a:pt x="93768" y="1382463"/>
                  </a:lnTo>
                  <a:lnTo>
                    <a:pt x="93007" y="1382463"/>
                  </a:lnTo>
                  <a:lnTo>
                    <a:pt x="92722" y="1383319"/>
                  </a:lnTo>
                  <a:lnTo>
                    <a:pt x="93578" y="1383700"/>
                  </a:lnTo>
                  <a:lnTo>
                    <a:pt x="93293" y="1384556"/>
                  </a:lnTo>
                  <a:lnTo>
                    <a:pt x="94339" y="1384937"/>
                  </a:lnTo>
                  <a:lnTo>
                    <a:pt x="94814" y="1386174"/>
                  </a:lnTo>
                  <a:lnTo>
                    <a:pt x="96146" y="1387126"/>
                  </a:lnTo>
                  <a:lnTo>
                    <a:pt x="96431" y="1388077"/>
                  </a:lnTo>
                  <a:lnTo>
                    <a:pt x="95575" y="1389695"/>
                  </a:lnTo>
                  <a:lnTo>
                    <a:pt x="94719" y="1389695"/>
                  </a:lnTo>
                  <a:lnTo>
                    <a:pt x="93198" y="1391598"/>
                  </a:lnTo>
                  <a:lnTo>
                    <a:pt x="92437" y="1391598"/>
                  </a:lnTo>
                  <a:lnTo>
                    <a:pt x="91581" y="1392835"/>
                  </a:lnTo>
                  <a:lnTo>
                    <a:pt x="91581" y="1393691"/>
                  </a:lnTo>
                  <a:lnTo>
                    <a:pt x="90249" y="1395214"/>
                  </a:lnTo>
                  <a:lnTo>
                    <a:pt x="89203" y="1394548"/>
                  </a:lnTo>
                  <a:lnTo>
                    <a:pt x="88062" y="1394548"/>
                  </a:lnTo>
                  <a:lnTo>
                    <a:pt x="84448" y="1395404"/>
                  </a:lnTo>
                  <a:lnTo>
                    <a:pt x="83973" y="1396927"/>
                  </a:lnTo>
                  <a:lnTo>
                    <a:pt x="83497" y="1397212"/>
                  </a:lnTo>
                  <a:lnTo>
                    <a:pt x="83497" y="1398735"/>
                  </a:lnTo>
                  <a:lnTo>
                    <a:pt x="82641" y="1399401"/>
                  </a:lnTo>
                  <a:lnTo>
                    <a:pt x="79789" y="1397212"/>
                  </a:lnTo>
                  <a:lnTo>
                    <a:pt x="75985" y="1396546"/>
                  </a:lnTo>
                  <a:lnTo>
                    <a:pt x="75985" y="1396166"/>
                  </a:lnTo>
                  <a:lnTo>
                    <a:pt x="73797" y="1397688"/>
                  </a:lnTo>
                  <a:lnTo>
                    <a:pt x="72276" y="1397688"/>
                  </a:lnTo>
                  <a:lnTo>
                    <a:pt x="71990" y="1397022"/>
                  </a:lnTo>
                  <a:lnTo>
                    <a:pt x="73036" y="1396736"/>
                  </a:lnTo>
                  <a:lnTo>
                    <a:pt x="73892" y="1395214"/>
                  </a:lnTo>
                  <a:lnTo>
                    <a:pt x="74368" y="1395214"/>
                  </a:lnTo>
                  <a:lnTo>
                    <a:pt x="74653" y="1393311"/>
                  </a:lnTo>
                  <a:lnTo>
                    <a:pt x="73797" y="1391217"/>
                  </a:lnTo>
                  <a:lnTo>
                    <a:pt x="73036" y="1390932"/>
                  </a:lnTo>
                  <a:lnTo>
                    <a:pt x="73036" y="1390266"/>
                  </a:lnTo>
                  <a:lnTo>
                    <a:pt x="71230" y="1388648"/>
                  </a:lnTo>
                  <a:lnTo>
                    <a:pt x="71515" y="1387126"/>
                  </a:lnTo>
                  <a:lnTo>
                    <a:pt x="70754" y="1386745"/>
                  </a:lnTo>
                  <a:lnTo>
                    <a:pt x="70754" y="1385508"/>
                  </a:lnTo>
                  <a:lnTo>
                    <a:pt x="69993" y="1385222"/>
                  </a:lnTo>
                  <a:lnTo>
                    <a:pt x="68947" y="1385888"/>
                  </a:lnTo>
                  <a:lnTo>
                    <a:pt x="69423" y="1383700"/>
                  </a:lnTo>
                  <a:lnTo>
                    <a:pt x="68091" y="1384651"/>
                  </a:lnTo>
                  <a:lnTo>
                    <a:pt x="64953" y="1385032"/>
                  </a:lnTo>
                  <a:lnTo>
                    <a:pt x="64668" y="1384080"/>
                  </a:lnTo>
                  <a:lnTo>
                    <a:pt x="65524" y="1383414"/>
                  </a:lnTo>
                  <a:lnTo>
                    <a:pt x="65048" y="1381511"/>
                  </a:lnTo>
                  <a:lnTo>
                    <a:pt x="60864" y="1378371"/>
                  </a:lnTo>
                  <a:lnTo>
                    <a:pt x="58391" y="1378656"/>
                  </a:lnTo>
                  <a:lnTo>
                    <a:pt x="58391" y="1381131"/>
                  </a:lnTo>
                  <a:lnTo>
                    <a:pt x="57630" y="1381797"/>
                  </a:lnTo>
                  <a:lnTo>
                    <a:pt x="56774" y="1381797"/>
                  </a:lnTo>
                  <a:lnTo>
                    <a:pt x="56489" y="1380940"/>
                  </a:lnTo>
                  <a:lnTo>
                    <a:pt x="57345" y="1380655"/>
                  </a:lnTo>
                  <a:lnTo>
                    <a:pt x="57060" y="1379418"/>
                  </a:lnTo>
                  <a:lnTo>
                    <a:pt x="56204" y="1379037"/>
                  </a:lnTo>
                  <a:lnTo>
                    <a:pt x="55158" y="1377515"/>
                  </a:lnTo>
                  <a:lnTo>
                    <a:pt x="55158" y="1376277"/>
                  </a:lnTo>
                  <a:lnTo>
                    <a:pt x="54682" y="1375897"/>
                  </a:lnTo>
                  <a:lnTo>
                    <a:pt x="54968" y="1374374"/>
                  </a:lnTo>
                  <a:lnTo>
                    <a:pt x="54302" y="1372852"/>
                  </a:lnTo>
                  <a:lnTo>
                    <a:pt x="52780" y="1371615"/>
                  </a:lnTo>
                  <a:lnTo>
                    <a:pt x="51734" y="1371329"/>
                  </a:lnTo>
                  <a:lnTo>
                    <a:pt x="50878" y="1371615"/>
                  </a:lnTo>
                  <a:lnTo>
                    <a:pt x="49547" y="1373232"/>
                  </a:lnTo>
                  <a:lnTo>
                    <a:pt x="48691" y="1372947"/>
                  </a:lnTo>
                  <a:lnTo>
                    <a:pt x="48976" y="1372090"/>
                  </a:lnTo>
                  <a:lnTo>
                    <a:pt x="48501" y="1372090"/>
                  </a:lnTo>
                  <a:lnTo>
                    <a:pt x="47740" y="1371139"/>
                  </a:lnTo>
                  <a:lnTo>
                    <a:pt x="48025" y="1367999"/>
                  </a:lnTo>
                  <a:lnTo>
                    <a:pt x="49071" y="1367142"/>
                  </a:lnTo>
                  <a:lnTo>
                    <a:pt x="50117" y="1367428"/>
                  </a:lnTo>
                  <a:lnTo>
                    <a:pt x="50117" y="1365144"/>
                  </a:lnTo>
                  <a:lnTo>
                    <a:pt x="51639" y="1364858"/>
                  </a:lnTo>
                  <a:lnTo>
                    <a:pt x="51924" y="1364192"/>
                  </a:lnTo>
                  <a:lnTo>
                    <a:pt x="49832" y="1364192"/>
                  </a:lnTo>
                  <a:lnTo>
                    <a:pt x="49832" y="1363241"/>
                  </a:lnTo>
                  <a:lnTo>
                    <a:pt x="52305" y="1361718"/>
                  </a:lnTo>
                  <a:lnTo>
                    <a:pt x="52780" y="1361718"/>
                  </a:lnTo>
                  <a:lnTo>
                    <a:pt x="52305" y="1363336"/>
                  </a:lnTo>
                  <a:lnTo>
                    <a:pt x="53161" y="1363336"/>
                  </a:lnTo>
                  <a:lnTo>
                    <a:pt x="53446" y="1364002"/>
                  </a:lnTo>
                  <a:lnTo>
                    <a:pt x="54302" y="1364288"/>
                  </a:lnTo>
                  <a:lnTo>
                    <a:pt x="54587" y="1368094"/>
                  </a:lnTo>
                  <a:lnTo>
                    <a:pt x="55348" y="1370282"/>
                  </a:lnTo>
                  <a:lnTo>
                    <a:pt x="56394" y="1370282"/>
                  </a:lnTo>
                  <a:lnTo>
                    <a:pt x="57725" y="1369616"/>
                  </a:lnTo>
                  <a:lnTo>
                    <a:pt x="57725" y="1369236"/>
                  </a:lnTo>
                  <a:lnTo>
                    <a:pt x="59247" y="1370187"/>
                  </a:lnTo>
                  <a:lnTo>
                    <a:pt x="59722" y="1369236"/>
                  </a:lnTo>
                  <a:lnTo>
                    <a:pt x="60578" y="1369236"/>
                  </a:lnTo>
                  <a:lnTo>
                    <a:pt x="60293" y="1368284"/>
                  </a:lnTo>
                  <a:lnTo>
                    <a:pt x="59818" y="1368284"/>
                  </a:lnTo>
                  <a:lnTo>
                    <a:pt x="59818" y="1366381"/>
                  </a:lnTo>
                  <a:lnTo>
                    <a:pt x="58772" y="1364858"/>
                  </a:lnTo>
                  <a:lnTo>
                    <a:pt x="58011" y="1364573"/>
                  </a:lnTo>
                  <a:lnTo>
                    <a:pt x="58011" y="1363907"/>
                  </a:lnTo>
                  <a:lnTo>
                    <a:pt x="58486" y="1363621"/>
                  </a:lnTo>
                  <a:lnTo>
                    <a:pt x="59247" y="1364002"/>
                  </a:lnTo>
                  <a:lnTo>
                    <a:pt x="59532" y="1363336"/>
                  </a:lnTo>
                  <a:lnTo>
                    <a:pt x="60578" y="1363716"/>
                  </a:lnTo>
                  <a:lnTo>
                    <a:pt x="61054" y="1360862"/>
                  </a:lnTo>
                  <a:lnTo>
                    <a:pt x="60769" y="1358578"/>
                  </a:lnTo>
                  <a:lnTo>
                    <a:pt x="61624" y="1357626"/>
                  </a:lnTo>
                  <a:lnTo>
                    <a:pt x="60769" y="1356770"/>
                  </a:lnTo>
                  <a:lnTo>
                    <a:pt x="58581" y="1356389"/>
                  </a:lnTo>
                  <a:lnTo>
                    <a:pt x="58296" y="1356009"/>
                  </a:lnTo>
                  <a:lnTo>
                    <a:pt x="56965" y="1356389"/>
                  </a:lnTo>
                  <a:lnTo>
                    <a:pt x="56679" y="1357055"/>
                  </a:lnTo>
                  <a:lnTo>
                    <a:pt x="56394" y="1354772"/>
                  </a:lnTo>
                  <a:lnTo>
                    <a:pt x="56870" y="1354772"/>
                  </a:lnTo>
                  <a:lnTo>
                    <a:pt x="56584" y="1354106"/>
                  </a:lnTo>
                  <a:lnTo>
                    <a:pt x="57630" y="1353439"/>
                  </a:lnTo>
                  <a:lnTo>
                    <a:pt x="59913" y="1353725"/>
                  </a:lnTo>
                  <a:lnTo>
                    <a:pt x="60388" y="1352868"/>
                  </a:lnTo>
                  <a:lnTo>
                    <a:pt x="61244" y="1352868"/>
                  </a:lnTo>
                  <a:lnTo>
                    <a:pt x="61244" y="1352202"/>
                  </a:lnTo>
                  <a:lnTo>
                    <a:pt x="62005" y="1351822"/>
                  </a:lnTo>
                  <a:lnTo>
                    <a:pt x="61529" y="1350965"/>
                  </a:lnTo>
                  <a:lnTo>
                    <a:pt x="62005" y="1350965"/>
                  </a:lnTo>
                  <a:lnTo>
                    <a:pt x="62480" y="1350109"/>
                  </a:lnTo>
                  <a:lnTo>
                    <a:pt x="65333" y="1351631"/>
                  </a:lnTo>
                  <a:lnTo>
                    <a:pt x="65619" y="1350965"/>
                  </a:lnTo>
                  <a:lnTo>
                    <a:pt x="66379" y="1350680"/>
                  </a:lnTo>
                  <a:lnTo>
                    <a:pt x="66665" y="1349728"/>
                  </a:lnTo>
                  <a:lnTo>
                    <a:pt x="67996" y="1348777"/>
                  </a:lnTo>
                  <a:lnTo>
                    <a:pt x="67996" y="1347540"/>
                  </a:lnTo>
                  <a:lnTo>
                    <a:pt x="67235" y="1346588"/>
                  </a:lnTo>
                  <a:lnTo>
                    <a:pt x="67521" y="1344970"/>
                  </a:lnTo>
                  <a:lnTo>
                    <a:pt x="65999" y="1344304"/>
                  </a:lnTo>
                  <a:lnTo>
                    <a:pt x="65714" y="1343353"/>
                  </a:lnTo>
                  <a:lnTo>
                    <a:pt x="67901" y="1342687"/>
                  </a:lnTo>
                  <a:lnTo>
                    <a:pt x="67901" y="1342306"/>
                  </a:lnTo>
                  <a:lnTo>
                    <a:pt x="68662" y="1342020"/>
                  </a:lnTo>
                  <a:lnTo>
                    <a:pt x="68662" y="1340117"/>
                  </a:lnTo>
                  <a:lnTo>
                    <a:pt x="69518" y="1337929"/>
                  </a:lnTo>
                  <a:lnTo>
                    <a:pt x="71039" y="1336977"/>
                  </a:lnTo>
                  <a:lnTo>
                    <a:pt x="69993" y="1335740"/>
                  </a:lnTo>
                  <a:lnTo>
                    <a:pt x="70469" y="1333266"/>
                  </a:lnTo>
                  <a:lnTo>
                    <a:pt x="71990" y="1333266"/>
                  </a:lnTo>
                  <a:lnTo>
                    <a:pt x="72751" y="1334503"/>
                  </a:lnTo>
                  <a:lnTo>
                    <a:pt x="73512" y="1334217"/>
                  </a:lnTo>
                  <a:lnTo>
                    <a:pt x="73036" y="1331934"/>
                  </a:lnTo>
                  <a:lnTo>
                    <a:pt x="72561" y="1331268"/>
                  </a:lnTo>
                  <a:lnTo>
                    <a:pt x="71800" y="1331553"/>
                  </a:lnTo>
                  <a:lnTo>
                    <a:pt x="71325" y="1331172"/>
                  </a:lnTo>
                  <a:lnTo>
                    <a:pt x="71039" y="1328889"/>
                  </a:lnTo>
                  <a:lnTo>
                    <a:pt x="69708" y="1328032"/>
                  </a:lnTo>
                  <a:lnTo>
                    <a:pt x="69708" y="1327176"/>
                  </a:lnTo>
                  <a:lnTo>
                    <a:pt x="70754" y="1326890"/>
                  </a:lnTo>
                  <a:lnTo>
                    <a:pt x="72276" y="1327556"/>
                  </a:lnTo>
                  <a:lnTo>
                    <a:pt x="73132" y="1327176"/>
                  </a:lnTo>
                  <a:lnTo>
                    <a:pt x="72656" y="1326510"/>
                  </a:lnTo>
                  <a:lnTo>
                    <a:pt x="73132" y="1325558"/>
                  </a:lnTo>
                  <a:lnTo>
                    <a:pt x="74178" y="1324892"/>
                  </a:lnTo>
                  <a:lnTo>
                    <a:pt x="75509" y="1324892"/>
                  </a:lnTo>
                  <a:lnTo>
                    <a:pt x="77982" y="1325273"/>
                  </a:lnTo>
                  <a:lnTo>
                    <a:pt x="78838" y="1325939"/>
                  </a:lnTo>
                  <a:lnTo>
                    <a:pt x="79123" y="1326795"/>
                  </a:lnTo>
                  <a:lnTo>
                    <a:pt x="80169" y="1327461"/>
                  </a:lnTo>
                  <a:lnTo>
                    <a:pt x="80930" y="1327461"/>
                  </a:lnTo>
                  <a:lnTo>
                    <a:pt x="81405" y="1326510"/>
                  </a:lnTo>
                  <a:lnTo>
                    <a:pt x="82261" y="1326510"/>
                  </a:lnTo>
                  <a:lnTo>
                    <a:pt x="81976" y="1327366"/>
                  </a:lnTo>
                  <a:lnTo>
                    <a:pt x="82451" y="1328032"/>
                  </a:lnTo>
                  <a:lnTo>
                    <a:pt x="83973" y="1328032"/>
                  </a:lnTo>
                  <a:lnTo>
                    <a:pt x="85019" y="1327176"/>
                  </a:lnTo>
                  <a:lnTo>
                    <a:pt x="84258" y="1325939"/>
                  </a:lnTo>
                  <a:lnTo>
                    <a:pt x="84543" y="1325558"/>
                  </a:lnTo>
                  <a:lnTo>
                    <a:pt x="87396" y="1325558"/>
                  </a:lnTo>
                  <a:lnTo>
                    <a:pt x="87396" y="1325177"/>
                  </a:lnTo>
                  <a:lnTo>
                    <a:pt x="88157" y="1324892"/>
                  </a:lnTo>
                  <a:lnTo>
                    <a:pt x="88918" y="1325558"/>
                  </a:lnTo>
                  <a:lnTo>
                    <a:pt x="88918" y="1328318"/>
                  </a:lnTo>
                  <a:lnTo>
                    <a:pt x="93007" y="1332124"/>
                  </a:lnTo>
                  <a:lnTo>
                    <a:pt x="95195" y="1332980"/>
                  </a:lnTo>
                  <a:lnTo>
                    <a:pt x="97002" y="1334503"/>
                  </a:lnTo>
                  <a:lnTo>
                    <a:pt x="97477" y="1334217"/>
                  </a:lnTo>
                  <a:lnTo>
                    <a:pt x="97002" y="1333361"/>
                  </a:lnTo>
                  <a:lnTo>
                    <a:pt x="96241" y="1333076"/>
                  </a:lnTo>
                  <a:lnTo>
                    <a:pt x="96241" y="1332219"/>
                  </a:lnTo>
                  <a:lnTo>
                    <a:pt x="99855" y="1332219"/>
                  </a:lnTo>
                  <a:lnTo>
                    <a:pt x="100710" y="1332885"/>
                  </a:lnTo>
                  <a:lnTo>
                    <a:pt x="100710" y="1333837"/>
                  </a:lnTo>
                  <a:lnTo>
                    <a:pt x="99664" y="1335740"/>
                  </a:lnTo>
                  <a:lnTo>
                    <a:pt x="99664" y="1336692"/>
                  </a:lnTo>
                  <a:lnTo>
                    <a:pt x="100140" y="1337072"/>
                  </a:lnTo>
                  <a:lnTo>
                    <a:pt x="102612" y="1338024"/>
                  </a:lnTo>
                  <a:lnTo>
                    <a:pt x="101852" y="1336787"/>
                  </a:lnTo>
                  <a:lnTo>
                    <a:pt x="103183" y="1337453"/>
                  </a:lnTo>
                  <a:lnTo>
                    <a:pt x="105370" y="1337738"/>
                  </a:lnTo>
                  <a:lnTo>
                    <a:pt x="107843" y="1336216"/>
                  </a:lnTo>
                  <a:lnTo>
                    <a:pt x="108889" y="1336596"/>
                  </a:lnTo>
                  <a:lnTo>
                    <a:pt x="108889" y="1337834"/>
                  </a:lnTo>
                  <a:lnTo>
                    <a:pt x="108413" y="1338214"/>
                  </a:lnTo>
                  <a:lnTo>
                    <a:pt x="106321" y="1338214"/>
                  </a:lnTo>
                  <a:lnTo>
                    <a:pt x="105465" y="1339451"/>
                  </a:lnTo>
                  <a:lnTo>
                    <a:pt x="104990" y="1339451"/>
                  </a:lnTo>
                  <a:lnTo>
                    <a:pt x="104514" y="1338595"/>
                  </a:lnTo>
                  <a:lnTo>
                    <a:pt x="103659" y="1338880"/>
                  </a:lnTo>
                  <a:lnTo>
                    <a:pt x="104419" y="1340403"/>
                  </a:lnTo>
                  <a:lnTo>
                    <a:pt x="103088" y="1341069"/>
                  </a:lnTo>
                  <a:lnTo>
                    <a:pt x="103373" y="1343257"/>
                  </a:lnTo>
                  <a:lnTo>
                    <a:pt x="104895" y="1342591"/>
                  </a:lnTo>
                  <a:lnTo>
                    <a:pt x="105180" y="1342972"/>
                  </a:lnTo>
                  <a:lnTo>
                    <a:pt x="109650" y="1343353"/>
                  </a:lnTo>
                  <a:lnTo>
                    <a:pt x="110981" y="1343733"/>
                  </a:lnTo>
                  <a:lnTo>
                    <a:pt x="111266" y="1344970"/>
                  </a:lnTo>
                  <a:lnTo>
                    <a:pt x="112122" y="1346207"/>
                  </a:lnTo>
                  <a:lnTo>
                    <a:pt x="114215" y="1345827"/>
                  </a:lnTo>
                  <a:lnTo>
                    <a:pt x="115736" y="1344875"/>
                  </a:lnTo>
                  <a:lnTo>
                    <a:pt x="117828" y="1342591"/>
                  </a:lnTo>
                  <a:lnTo>
                    <a:pt x="117353" y="1339451"/>
                  </a:lnTo>
                  <a:lnTo>
                    <a:pt x="116497" y="1338214"/>
                  </a:lnTo>
                  <a:lnTo>
                    <a:pt x="117923" y="1337738"/>
                  </a:lnTo>
                  <a:lnTo>
                    <a:pt x="118209" y="1336121"/>
                  </a:lnTo>
                  <a:lnTo>
                    <a:pt x="119255" y="1335455"/>
                  </a:lnTo>
                  <a:lnTo>
                    <a:pt x="120301" y="1332600"/>
                  </a:lnTo>
                  <a:lnTo>
                    <a:pt x="119255" y="1329079"/>
                  </a:lnTo>
                  <a:lnTo>
                    <a:pt x="117163" y="1328698"/>
                  </a:lnTo>
                  <a:lnTo>
                    <a:pt x="116877" y="1328032"/>
                  </a:lnTo>
                  <a:lnTo>
                    <a:pt x="121537" y="1327366"/>
                  </a:lnTo>
                  <a:lnTo>
                    <a:pt x="126482" y="1325748"/>
                  </a:lnTo>
                  <a:lnTo>
                    <a:pt x="132759" y="1320515"/>
                  </a:lnTo>
                  <a:lnTo>
                    <a:pt x="133805" y="1318041"/>
                  </a:lnTo>
                  <a:lnTo>
                    <a:pt x="133805" y="1315852"/>
                  </a:lnTo>
                  <a:lnTo>
                    <a:pt x="132283" y="1313568"/>
                  </a:lnTo>
                  <a:lnTo>
                    <a:pt x="130952" y="1313854"/>
                  </a:lnTo>
                  <a:lnTo>
                    <a:pt x="130667" y="1315090"/>
                  </a:lnTo>
                  <a:lnTo>
                    <a:pt x="129811" y="1314805"/>
                  </a:lnTo>
                  <a:lnTo>
                    <a:pt x="129050" y="1313949"/>
                  </a:lnTo>
                  <a:lnTo>
                    <a:pt x="129050" y="1313092"/>
                  </a:lnTo>
                  <a:lnTo>
                    <a:pt x="129526" y="1312807"/>
                  </a:lnTo>
                  <a:lnTo>
                    <a:pt x="129240" y="1311855"/>
                  </a:lnTo>
                  <a:lnTo>
                    <a:pt x="129716" y="1311475"/>
                  </a:lnTo>
                  <a:lnTo>
                    <a:pt x="131047" y="1311475"/>
                  </a:lnTo>
                  <a:lnTo>
                    <a:pt x="133234" y="1312712"/>
                  </a:lnTo>
                  <a:lnTo>
                    <a:pt x="133710" y="1310237"/>
                  </a:lnTo>
                  <a:lnTo>
                    <a:pt x="135041" y="1309857"/>
                  </a:lnTo>
                  <a:lnTo>
                    <a:pt x="134566" y="1307668"/>
                  </a:lnTo>
                  <a:lnTo>
                    <a:pt x="135041" y="1307288"/>
                  </a:lnTo>
                  <a:lnTo>
                    <a:pt x="136373" y="1307288"/>
                  </a:lnTo>
                  <a:lnTo>
                    <a:pt x="136373" y="1308905"/>
                  </a:lnTo>
                  <a:lnTo>
                    <a:pt x="137229" y="1309191"/>
                  </a:lnTo>
                  <a:lnTo>
                    <a:pt x="139036" y="1307288"/>
                  </a:lnTo>
                  <a:lnTo>
                    <a:pt x="138180" y="1305384"/>
                  </a:lnTo>
                  <a:lnTo>
                    <a:pt x="138845" y="1305384"/>
                  </a:lnTo>
                  <a:lnTo>
                    <a:pt x="138845" y="1304718"/>
                  </a:lnTo>
                  <a:lnTo>
                    <a:pt x="140652" y="1302435"/>
                  </a:lnTo>
                  <a:lnTo>
                    <a:pt x="141698" y="1302054"/>
                  </a:lnTo>
                  <a:lnTo>
                    <a:pt x="143030" y="1303957"/>
                  </a:lnTo>
                  <a:lnTo>
                    <a:pt x="144361" y="1304623"/>
                  </a:lnTo>
                  <a:lnTo>
                    <a:pt x="144837" y="1307097"/>
                  </a:lnTo>
                  <a:lnTo>
                    <a:pt x="144551" y="1307478"/>
                  </a:lnTo>
                  <a:lnTo>
                    <a:pt x="141413" y="1308334"/>
                  </a:lnTo>
                  <a:lnTo>
                    <a:pt x="140367" y="1309857"/>
                  </a:lnTo>
                  <a:lnTo>
                    <a:pt x="138275" y="1311379"/>
                  </a:lnTo>
                  <a:lnTo>
                    <a:pt x="137799" y="1314520"/>
                  </a:lnTo>
                  <a:lnTo>
                    <a:pt x="139131" y="1316708"/>
                  </a:lnTo>
                  <a:lnTo>
                    <a:pt x="139131" y="1317565"/>
                  </a:lnTo>
                  <a:lnTo>
                    <a:pt x="134471" y="1322323"/>
                  </a:lnTo>
                  <a:lnTo>
                    <a:pt x="133995" y="1323845"/>
                  </a:lnTo>
                  <a:lnTo>
                    <a:pt x="133139" y="1324511"/>
                  </a:lnTo>
                  <a:lnTo>
                    <a:pt x="132664" y="1326414"/>
                  </a:lnTo>
                  <a:lnTo>
                    <a:pt x="132949" y="1327651"/>
                  </a:lnTo>
                  <a:lnTo>
                    <a:pt x="134281" y="1329174"/>
                  </a:lnTo>
                  <a:lnTo>
                    <a:pt x="136943" y="1329174"/>
                  </a:lnTo>
                  <a:lnTo>
                    <a:pt x="136943" y="1330126"/>
                  </a:lnTo>
                  <a:lnTo>
                    <a:pt x="137704" y="1330411"/>
                  </a:lnTo>
                  <a:lnTo>
                    <a:pt x="138180" y="1330411"/>
                  </a:lnTo>
                  <a:lnTo>
                    <a:pt x="137894" y="1328889"/>
                  </a:lnTo>
                  <a:lnTo>
                    <a:pt x="139701" y="1329174"/>
                  </a:lnTo>
                  <a:lnTo>
                    <a:pt x="140367" y="1328413"/>
                  </a:lnTo>
                  <a:lnTo>
                    <a:pt x="141413" y="1328413"/>
                  </a:lnTo>
                  <a:lnTo>
                    <a:pt x="142935" y="1329364"/>
                  </a:lnTo>
                  <a:lnTo>
                    <a:pt x="142649" y="1330221"/>
                  </a:lnTo>
                  <a:lnTo>
                    <a:pt x="143695" y="1330506"/>
                  </a:lnTo>
                  <a:lnTo>
                    <a:pt x="143695" y="1331458"/>
                  </a:lnTo>
                  <a:lnTo>
                    <a:pt x="145502" y="1331458"/>
                  </a:lnTo>
                  <a:lnTo>
                    <a:pt x="145502" y="1331077"/>
                  </a:lnTo>
                  <a:lnTo>
                    <a:pt x="146358" y="1331363"/>
                  </a:lnTo>
                  <a:lnTo>
                    <a:pt x="146643" y="1330982"/>
                  </a:lnTo>
                  <a:lnTo>
                    <a:pt x="146643" y="1331648"/>
                  </a:lnTo>
                  <a:lnTo>
                    <a:pt x="149496" y="1331934"/>
                  </a:lnTo>
                  <a:lnTo>
                    <a:pt x="150828" y="1332790"/>
                  </a:lnTo>
                  <a:lnTo>
                    <a:pt x="151589" y="1332505"/>
                  </a:lnTo>
                  <a:lnTo>
                    <a:pt x="152064" y="1332885"/>
                  </a:lnTo>
                  <a:lnTo>
                    <a:pt x="152064" y="1334313"/>
                  </a:lnTo>
                  <a:lnTo>
                    <a:pt x="152825" y="1335169"/>
                  </a:lnTo>
                  <a:lnTo>
                    <a:pt x="151779" y="1335455"/>
                  </a:lnTo>
                  <a:lnTo>
                    <a:pt x="151779" y="1336692"/>
                  </a:lnTo>
                  <a:lnTo>
                    <a:pt x="152540" y="1337358"/>
                  </a:lnTo>
                  <a:lnTo>
                    <a:pt x="152254" y="1338214"/>
                  </a:lnTo>
                  <a:lnTo>
                    <a:pt x="151589" y="1338595"/>
                  </a:lnTo>
                  <a:lnTo>
                    <a:pt x="151303" y="1340117"/>
                  </a:lnTo>
                  <a:lnTo>
                    <a:pt x="152159" y="1340403"/>
                  </a:lnTo>
                  <a:lnTo>
                    <a:pt x="152445" y="1339737"/>
                  </a:lnTo>
                  <a:lnTo>
                    <a:pt x="153300" y="1339737"/>
                  </a:lnTo>
                  <a:lnTo>
                    <a:pt x="154347" y="1340403"/>
                  </a:lnTo>
                  <a:lnTo>
                    <a:pt x="154347" y="1339451"/>
                  </a:lnTo>
                  <a:lnTo>
                    <a:pt x="153491" y="1339166"/>
                  </a:lnTo>
                  <a:lnTo>
                    <a:pt x="153205" y="1337262"/>
                  </a:lnTo>
                  <a:lnTo>
                    <a:pt x="153966" y="1336311"/>
                  </a:lnTo>
                  <a:lnTo>
                    <a:pt x="155488" y="1336692"/>
                  </a:lnTo>
                  <a:lnTo>
                    <a:pt x="155773" y="1335835"/>
                  </a:lnTo>
                  <a:lnTo>
                    <a:pt x="155298" y="1334883"/>
                  </a:lnTo>
                  <a:lnTo>
                    <a:pt x="154251" y="1335169"/>
                  </a:lnTo>
                  <a:lnTo>
                    <a:pt x="152730" y="1334503"/>
                  </a:lnTo>
                  <a:lnTo>
                    <a:pt x="153776" y="1332980"/>
                  </a:lnTo>
                  <a:lnTo>
                    <a:pt x="154251" y="1332980"/>
                  </a:lnTo>
                  <a:lnTo>
                    <a:pt x="154537" y="1333647"/>
                  </a:lnTo>
                  <a:lnTo>
                    <a:pt x="155583" y="1333361"/>
                  </a:lnTo>
                  <a:lnTo>
                    <a:pt x="155298" y="1331458"/>
                  </a:lnTo>
                  <a:lnTo>
                    <a:pt x="154727" y="1331458"/>
                  </a:lnTo>
                  <a:lnTo>
                    <a:pt x="153871" y="1331077"/>
                  </a:lnTo>
                  <a:lnTo>
                    <a:pt x="153871" y="1328603"/>
                  </a:lnTo>
                  <a:lnTo>
                    <a:pt x="152349" y="1328318"/>
                  </a:lnTo>
                  <a:lnTo>
                    <a:pt x="152349" y="1327937"/>
                  </a:lnTo>
                  <a:lnTo>
                    <a:pt x="150828" y="1327937"/>
                  </a:lnTo>
                  <a:lnTo>
                    <a:pt x="150352" y="1328793"/>
                  </a:lnTo>
                  <a:lnTo>
                    <a:pt x="149021" y="1328793"/>
                  </a:lnTo>
                  <a:lnTo>
                    <a:pt x="148165" y="1328318"/>
                  </a:lnTo>
                  <a:lnTo>
                    <a:pt x="149021" y="1327081"/>
                  </a:lnTo>
                  <a:lnTo>
                    <a:pt x="148736" y="1326224"/>
                  </a:lnTo>
                  <a:lnTo>
                    <a:pt x="147880" y="1326224"/>
                  </a:lnTo>
                  <a:lnTo>
                    <a:pt x="144741" y="1327747"/>
                  </a:lnTo>
                  <a:lnTo>
                    <a:pt x="143220" y="1326795"/>
                  </a:lnTo>
                  <a:lnTo>
                    <a:pt x="143220" y="1326414"/>
                  </a:lnTo>
                  <a:lnTo>
                    <a:pt x="143695" y="1326034"/>
                  </a:lnTo>
                  <a:lnTo>
                    <a:pt x="144551" y="1326319"/>
                  </a:lnTo>
                  <a:lnTo>
                    <a:pt x="144837" y="1325082"/>
                  </a:lnTo>
                  <a:lnTo>
                    <a:pt x="146168" y="1325082"/>
                  </a:lnTo>
                  <a:lnTo>
                    <a:pt x="146453" y="1324702"/>
                  </a:lnTo>
                  <a:lnTo>
                    <a:pt x="149592" y="1324987"/>
                  </a:lnTo>
                  <a:lnTo>
                    <a:pt x="149592" y="1324131"/>
                  </a:lnTo>
                  <a:lnTo>
                    <a:pt x="151398" y="1322894"/>
                  </a:lnTo>
                  <a:lnTo>
                    <a:pt x="151684" y="1321942"/>
                  </a:lnTo>
                  <a:lnTo>
                    <a:pt x="153491" y="1321942"/>
                  </a:lnTo>
                  <a:lnTo>
                    <a:pt x="153776" y="1322798"/>
                  </a:lnTo>
                  <a:lnTo>
                    <a:pt x="155298" y="1322798"/>
                  </a:lnTo>
                  <a:lnTo>
                    <a:pt x="155583" y="1323179"/>
                  </a:lnTo>
                  <a:lnTo>
                    <a:pt x="154727" y="1322894"/>
                  </a:lnTo>
                  <a:lnTo>
                    <a:pt x="155583" y="1323560"/>
                  </a:lnTo>
                  <a:lnTo>
                    <a:pt x="155583" y="1323940"/>
                  </a:lnTo>
                  <a:lnTo>
                    <a:pt x="154727" y="1323560"/>
                  </a:lnTo>
                  <a:lnTo>
                    <a:pt x="154727" y="1324226"/>
                  </a:lnTo>
                  <a:lnTo>
                    <a:pt x="155202" y="1324606"/>
                  </a:lnTo>
                  <a:lnTo>
                    <a:pt x="155488" y="1326510"/>
                  </a:lnTo>
                  <a:lnTo>
                    <a:pt x="156819" y="1327461"/>
                  </a:lnTo>
                  <a:lnTo>
                    <a:pt x="156819" y="1327842"/>
                  </a:lnTo>
                  <a:lnTo>
                    <a:pt x="156058" y="1328127"/>
                  </a:lnTo>
                  <a:lnTo>
                    <a:pt x="156534" y="1330030"/>
                  </a:lnTo>
                  <a:lnTo>
                    <a:pt x="157009" y="1330697"/>
                  </a:lnTo>
                  <a:lnTo>
                    <a:pt x="158055" y="1330697"/>
                  </a:lnTo>
                  <a:lnTo>
                    <a:pt x="160338" y="1332600"/>
                  </a:lnTo>
                  <a:lnTo>
                    <a:pt x="160052" y="1333456"/>
                  </a:lnTo>
                  <a:lnTo>
                    <a:pt x="159197" y="1333456"/>
                  </a:lnTo>
                  <a:lnTo>
                    <a:pt x="158151" y="1332600"/>
                  </a:lnTo>
                  <a:lnTo>
                    <a:pt x="158151" y="1333266"/>
                  </a:lnTo>
                  <a:lnTo>
                    <a:pt x="159482" y="1334122"/>
                  </a:lnTo>
                  <a:lnTo>
                    <a:pt x="158721" y="1336025"/>
                  </a:lnTo>
                  <a:lnTo>
                    <a:pt x="160243" y="1336977"/>
                  </a:lnTo>
                  <a:lnTo>
                    <a:pt x="162050" y="1336311"/>
                  </a:lnTo>
                  <a:lnTo>
                    <a:pt x="162906" y="1335074"/>
                  </a:lnTo>
                  <a:lnTo>
                    <a:pt x="163761" y="1335074"/>
                  </a:lnTo>
                  <a:lnTo>
                    <a:pt x="163761" y="1333171"/>
                  </a:lnTo>
                  <a:lnTo>
                    <a:pt x="162430" y="1332219"/>
                  </a:lnTo>
                  <a:lnTo>
                    <a:pt x="162715" y="1330316"/>
                  </a:lnTo>
                  <a:lnTo>
                    <a:pt x="166329" y="1330030"/>
                  </a:lnTo>
                  <a:lnTo>
                    <a:pt x="169753" y="1330697"/>
                  </a:lnTo>
                  <a:lnTo>
                    <a:pt x="169467" y="1329460"/>
                  </a:lnTo>
                  <a:lnTo>
                    <a:pt x="168707" y="1329174"/>
                  </a:lnTo>
                  <a:lnTo>
                    <a:pt x="167185" y="1329840"/>
                  </a:lnTo>
                  <a:lnTo>
                    <a:pt x="165663" y="1328984"/>
                  </a:lnTo>
                  <a:lnTo>
                    <a:pt x="164142" y="1328984"/>
                  </a:lnTo>
                  <a:lnTo>
                    <a:pt x="162810" y="1329650"/>
                  </a:lnTo>
                  <a:lnTo>
                    <a:pt x="162810" y="1329269"/>
                  </a:lnTo>
                  <a:lnTo>
                    <a:pt x="161479" y="1328984"/>
                  </a:lnTo>
                  <a:lnTo>
                    <a:pt x="159387" y="1326700"/>
                  </a:lnTo>
                  <a:lnTo>
                    <a:pt x="157580" y="1326224"/>
                  </a:lnTo>
                  <a:lnTo>
                    <a:pt x="157295" y="1324987"/>
                  </a:lnTo>
                  <a:lnTo>
                    <a:pt x="159482" y="1323369"/>
                  </a:lnTo>
                  <a:lnTo>
                    <a:pt x="160528" y="1323750"/>
                  </a:lnTo>
                  <a:lnTo>
                    <a:pt x="164142" y="1323369"/>
                  </a:lnTo>
                  <a:lnTo>
                    <a:pt x="167946" y="1321086"/>
                  </a:lnTo>
                  <a:lnTo>
                    <a:pt x="168992" y="1320134"/>
                  </a:lnTo>
                  <a:lnTo>
                    <a:pt x="169277" y="1318897"/>
                  </a:lnTo>
                  <a:lnTo>
                    <a:pt x="171084" y="1319277"/>
                  </a:lnTo>
                  <a:lnTo>
                    <a:pt x="171845" y="1318326"/>
                  </a:lnTo>
                  <a:lnTo>
                    <a:pt x="171845" y="1317089"/>
                  </a:lnTo>
                  <a:lnTo>
                    <a:pt x="172606" y="1316708"/>
                  </a:lnTo>
                  <a:lnTo>
                    <a:pt x="173652" y="1317089"/>
                  </a:lnTo>
                  <a:lnTo>
                    <a:pt x="172606" y="1315852"/>
                  </a:lnTo>
                  <a:lnTo>
                    <a:pt x="172606" y="1313568"/>
                  </a:lnTo>
                  <a:lnTo>
                    <a:pt x="175744" y="1311284"/>
                  </a:lnTo>
                  <a:lnTo>
                    <a:pt x="176029" y="1310428"/>
                  </a:lnTo>
                  <a:lnTo>
                    <a:pt x="179168" y="1308810"/>
                  </a:lnTo>
                  <a:lnTo>
                    <a:pt x="179168" y="1306050"/>
                  </a:lnTo>
                  <a:lnTo>
                    <a:pt x="182020" y="1305194"/>
                  </a:lnTo>
                  <a:lnTo>
                    <a:pt x="183352" y="1307097"/>
                  </a:lnTo>
                  <a:lnTo>
                    <a:pt x="184398" y="1307383"/>
                  </a:lnTo>
                  <a:lnTo>
                    <a:pt x="183922" y="1309286"/>
                  </a:lnTo>
                  <a:lnTo>
                    <a:pt x="184778" y="1309571"/>
                  </a:lnTo>
                  <a:lnTo>
                    <a:pt x="185254" y="1308049"/>
                  </a:lnTo>
                  <a:lnTo>
                    <a:pt x="186015" y="1307668"/>
                  </a:lnTo>
                  <a:lnTo>
                    <a:pt x="185729" y="1305384"/>
                  </a:lnTo>
                  <a:lnTo>
                    <a:pt x="186110" y="1304813"/>
                  </a:lnTo>
                  <a:lnTo>
                    <a:pt x="186110" y="1303862"/>
                  </a:lnTo>
                  <a:lnTo>
                    <a:pt x="186966" y="1302910"/>
                  </a:lnTo>
                  <a:lnTo>
                    <a:pt x="187822" y="1302910"/>
                  </a:lnTo>
                  <a:lnTo>
                    <a:pt x="187822" y="1301293"/>
                  </a:lnTo>
                  <a:lnTo>
                    <a:pt x="188868" y="1300436"/>
                  </a:lnTo>
                  <a:lnTo>
                    <a:pt x="190199" y="1300722"/>
                  </a:lnTo>
                  <a:lnTo>
                    <a:pt x="190199" y="1300341"/>
                  </a:lnTo>
                  <a:lnTo>
                    <a:pt x="192196" y="1300341"/>
                  </a:lnTo>
                  <a:lnTo>
                    <a:pt x="192196" y="1299770"/>
                  </a:lnTo>
                  <a:close/>
                  <a:moveTo>
                    <a:pt x="530180" y="1291872"/>
                  </a:moveTo>
                  <a:lnTo>
                    <a:pt x="532367" y="1294156"/>
                  </a:lnTo>
                  <a:lnTo>
                    <a:pt x="533889" y="1295012"/>
                  </a:lnTo>
                  <a:lnTo>
                    <a:pt x="533889" y="1296915"/>
                  </a:lnTo>
                  <a:lnTo>
                    <a:pt x="534650" y="1297581"/>
                  </a:lnTo>
                  <a:lnTo>
                    <a:pt x="536456" y="1297581"/>
                  </a:lnTo>
                  <a:lnTo>
                    <a:pt x="538263" y="1298248"/>
                  </a:lnTo>
                  <a:lnTo>
                    <a:pt x="538739" y="1297867"/>
                  </a:lnTo>
                  <a:lnTo>
                    <a:pt x="541211" y="1297581"/>
                  </a:lnTo>
                  <a:lnTo>
                    <a:pt x="541687" y="1295964"/>
                  </a:lnTo>
                  <a:lnTo>
                    <a:pt x="542733" y="1295583"/>
                  </a:lnTo>
                  <a:lnTo>
                    <a:pt x="543494" y="1294061"/>
                  </a:lnTo>
                  <a:lnTo>
                    <a:pt x="544825" y="1293680"/>
                  </a:lnTo>
                  <a:lnTo>
                    <a:pt x="545301" y="1293014"/>
                  </a:lnTo>
                  <a:lnTo>
                    <a:pt x="548154" y="1292633"/>
                  </a:lnTo>
                  <a:lnTo>
                    <a:pt x="549675" y="1294156"/>
                  </a:lnTo>
                  <a:lnTo>
                    <a:pt x="550531" y="1292253"/>
                  </a:lnTo>
                  <a:lnTo>
                    <a:pt x="552338" y="1292633"/>
                  </a:lnTo>
                  <a:lnTo>
                    <a:pt x="552338" y="1294822"/>
                  </a:lnTo>
                  <a:lnTo>
                    <a:pt x="554525" y="1297962"/>
                  </a:lnTo>
                  <a:lnTo>
                    <a:pt x="554525" y="1298914"/>
                  </a:lnTo>
                  <a:lnTo>
                    <a:pt x="552719" y="1299770"/>
                  </a:lnTo>
                  <a:lnTo>
                    <a:pt x="552719" y="1301673"/>
                  </a:lnTo>
                  <a:lnTo>
                    <a:pt x="551958" y="1302054"/>
                  </a:lnTo>
                  <a:lnTo>
                    <a:pt x="551958" y="1303005"/>
                  </a:lnTo>
                  <a:lnTo>
                    <a:pt x="549770" y="1303386"/>
                  </a:lnTo>
                  <a:lnTo>
                    <a:pt x="549485" y="1304338"/>
                  </a:lnTo>
                  <a:lnTo>
                    <a:pt x="551672" y="1304623"/>
                  </a:lnTo>
                  <a:lnTo>
                    <a:pt x="552528" y="1303767"/>
                  </a:lnTo>
                  <a:lnTo>
                    <a:pt x="555381" y="1304433"/>
                  </a:lnTo>
                  <a:lnTo>
                    <a:pt x="556427" y="1306621"/>
                  </a:lnTo>
                  <a:lnTo>
                    <a:pt x="558520" y="1307478"/>
                  </a:lnTo>
                  <a:lnTo>
                    <a:pt x="558805" y="1309096"/>
                  </a:lnTo>
                  <a:lnTo>
                    <a:pt x="559851" y="1310999"/>
                  </a:lnTo>
                  <a:lnTo>
                    <a:pt x="560612" y="1311379"/>
                  </a:lnTo>
                  <a:lnTo>
                    <a:pt x="564035" y="1311665"/>
                  </a:lnTo>
                  <a:lnTo>
                    <a:pt x="564796" y="1312521"/>
                  </a:lnTo>
                  <a:lnTo>
                    <a:pt x="566508" y="1312521"/>
                  </a:lnTo>
                  <a:lnTo>
                    <a:pt x="567269" y="1314424"/>
                  </a:lnTo>
                  <a:lnTo>
                    <a:pt x="568030" y="1315090"/>
                  </a:lnTo>
                  <a:lnTo>
                    <a:pt x="568505" y="1316994"/>
                  </a:lnTo>
                  <a:lnTo>
                    <a:pt x="569551" y="1317279"/>
                  </a:lnTo>
                  <a:lnTo>
                    <a:pt x="570882" y="1318516"/>
                  </a:lnTo>
                  <a:lnTo>
                    <a:pt x="571358" y="1323084"/>
                  </a:lnTo>
                  <a:lnTo>
                    <a:pt x="572119" y="1324035"/>
                  </a:lnTo>
                  <a:lnTo>
                    <a:pt x="572594" y="1327842"/>
                  </a:lnTo>
                  <a:lnTo>
                    <a:pt x="574401" y="1329364"/>
                  </a:lnTo>
                  <a:lnTo>
                    <a:pt x="576493" y="1334122"/>
                  </a:lnTo>
                  <a:lnTo>
                    <a:pt x="576969" y="1337548"/>
                  </a:lnTo>
                  <a:lnTo>
                    <a:pt x="576684" y="1339737"/>
                  </a:lnTo>
                  <a:lnTo>
                    <a:pt x="576969" y="1340688"/>
                  </a:lnTo>
                  <a:lnTo>
                    <a:pt x="577635" y="1341069"/>
                  </a:lnTo>
                  <a:lnTo>
                    <a:pt x="576779" y="1342687"/>
                  </a:lnTo>
                  <a:lnTo>
                    <a:pt x="576779" y="1344209"/>
                  </a:lnTo>
                  <a:lnTo>
                    <a:pt x="577539" y="1345446"/>
                  </a:lnTo>
                  <a:lnTo>
                    <a:pt x="578871" y="1346303"/>
                  </a:lnTo>
                  <a:lnTo>
                    <a:pt x="581343" y="1346969"/>
                  </a:lnTo>
                  <a:lnTo>
                    <a:pt x="581819" y="1347635"/>
                  </a:lnTo>
                  <a:lnTo>
                    <a:pt x="582675" y="1347635"/>
                  </a:lnTo>
                  <a:lnTo>
                    <a:pt x="584006" y="1347254"/>
                  </a:lnTo>
                  <a:lnTo>
                    <a:pt x="586098" y="1347540"/>
                  </a:lnTo>
                  <a:lnTo>
                    <a:pt x="586954" y="1346588"/>
                  </a:lnTo>
                  <a:lnTo>
                    <a:pt x="587715" y="1346588"/>
                  </a:lnTo>
                  <a:lnTo>
                    <a:pt x="588000" y="1345922"/>
                  </a:lnTo>
                  <a:lnTo>
                    <a:pt x="589522" y="1345541"/>
                  </a:lnTo>
                  <a:lnTo>
                    <a:pt x="589807" y="1346207"/>
                  </a:lnTo>
                  <a:lnTo>
                    <a:pt x="590663" y="1346588"/>
                  </a:lnTo>
                  <a:lnTo>
                    <a:pt x="590378" y="1347254"/>
                  </a:lnTo>
                  <a:lnTo>
                    <a:pt x="590853" y="1347920"/>
                  </a:lnTo>
                  <a:lnTo>
                    <a:pt x="592946" y="1350109"/>
                  </a:lnTo>
                  <a:lnTo>
                    <a:pt x="593992" y="1349823"/>
                  </a:lnTo>
                  <a:lnTo>
                    <a:pt x="593706" y="1348872"/>
                  </a:lnTo>
                  <a:lnTo>
                    <a:pt x="594182" y="1348491"/>
                  </a:lnTo>
                  <a:lnTo>
                    <a:pt x="595038" y="1349157"/>
                  </a:lnTo>
                  <a:lnTo>
                    <a:pt x="595894" y="1350775"/>
                  </a:lnTo>
                  <a:lnTo>
                    <a:pt x="596750" y="1351156"/>
                  </a:lnTo>
                  <a:lnTo>
                    <a:pt x="596750" y="1351822"/>
                  </a:lnTo>
                  <a:lnTo>
                    <a:pt x="598081" y="1353059"/>
                  </a:lnTo>
                  <a:lnTo>
                    <a:pt x="598556" y="1355533"/>
                  </a:lnTo>
                  <a:lnTo>
                    <a:pt x="599603" y="1356389"/>
                  </a:lnTo>
                  <a:lnTo>
                    <a:pt x="600363" y="1358007"/>
                  </a:lnTo>
                  <a:lnTo>
                    <a:pt x="601409" y="1359244"/>
                  </a:lnTo>
                  <a:lnTo>
                    <a:pt x="601885" y="1360862"/>
                  </a:lnTo>
                  <a:lnTo>
                    <a:pt x="601600" y="1362765"/>
                  </a:lnTo>
                  <a:lnTo>
                    <a:pt x="602075" y="1363050"/>
                  </a:lnTo>
                  <a:lnTo>
                    <a:pt x="601790" y="1363907"/>
                  </a:lnTo>
                  <a:lnTo>
                    <a:pt x="603121" y="1366095"/>
                  </a:lnTo>
                  <a:lnTo>
                    <a:pt x="603597" y="1369236"/>
                  </a:lnTo>
                  <a:lnTo>
                    <a:pt x="605404" y="1372566"/>
                  </a:lnTo>
                  <a:lnTo>
                    <a:pt x="606164" y="1372566"/>
                  </a:lnTo>
                  <a:lnTo>
                    <a:pt x="606640" y="1373803"/>
                  </a:lnTo>
                  <a:lnTo>
                    <a:pt x="607115" y="1373803"/>
                  </a:lnTo>
                  <a:lnTo>
                    <a:pt x="609208" y="1376087"/>
                  </a:lnTo>
                  <a:lnTo>
                    <a:pt x="609493" y="1378371"/>
                  </a:lnTo>
                  <a:lnTo>
                    <a:pt x="609968" y="1378656"/>
                  </a:lnTo>
                  <a:lnTo>
                    <a:pt x="609683" y="1380845"/>
                  </a:lnTo>
                  <a:lnTo>
                    <a:pt x="610729" y="1381701"/>
                  </a:lnTo>
                  <a:lnTo>
                    <a:pt x="611014" y="1383605"/>
                  </a:lnTo>
                  <a:lnTo>
                    <a:pt x="611775" y="1384461"/>
                  </a:lnTo>
                  <a:lnTo>
                    <a:pt x="615579" y="1384461"/>
                  </a:lnTo>
                  <a:lnTo>
                    <a:pt x="616340" y="1383509"/>
                  </a:lnTo>
                  <a:lnTo>
                    <a:pt x="617386" y="1383795"/>
                  </a:lnTo>
                  <a:lnTo>
                    <a:pt x="615865" y="1385888"/>
                  </a:lnTo>
                  <a:lnTo>
                    <a:pt x="616150" y="1388172"/>
                  </a:lnTo>
                  <a:lnTo>
                    <a:pt x="615389" y="1388553"/>
                  </a:lnTo>
                  <a:lnTo>
                    <a:pt x="615674" y="1389409"/>
                  </a:lnTo>
                  <a:lnTo>
                    <a:pt x="614914" y="1390075"/>
                  </a:lnTo>
                  <a:lnTo>
                    <a:pt x="615199" y="1390456"/>
                  </a:lnTo>
                  <a:lnTo>
                    <a:pt x="614153" y="1391408"/>
                  </a:lnTo>
                  <a:lnTo>
                    <a:pt x="614438" y="1392359"/>
                  </a:lnTo>
                  <a:lnTo>
                    <a:pt x="613677" y="1393216"/>
                  </a:lnTo>
                  <a:lnTo>
                    <a:pt x="614153" y="1397212"/>
                  </a:lnTo>
                  <a:lnTo>
                    <a:pt x="613107" y="1399115"/>
                  </a:lnTo>
                  <a:lnTo>
                    <a:pt x="613107" y="1400067"/>
                  </a:lnTo>
                  <a:lnTo>
                    <a:pt x="615199" y="1402541"/>
                  </a:lnTo>
                  <a:lnTo>
                    <a:pt x="615199" y="1406348"/>
                  </a:lnTo>
                  <a:lnTo>
                    <a:pt x="614058" y="1406823"/>
                  </a:lnTo>
                  <a:lnTo>
                    <a:pt x="614058" y="1408441"/>
                  </a:lnTo>
                  <a:lnTo>
                    <a:pt x="614533" y="1408727"/>
                  </a:lnTo>
                  <a:lnTo>
                    <a:pt x="614533" y="1410344"/>
                  </a:lnTo>
                  <a:lnTo>
                    <a:pt x="616340" y="1414151"/>
                  </a:lnTo>
                  <a:lnTo>
                    <a:pt x="616340" y="1417005"/>
                  </a:lnTo>
                  <a:lnTo>
                    <a:pt x="615865" y="1417957"/>
                  </a:lnTo>
                  <a:lnTo>
                    <a:pt x="615104" y="1418242"/>
                  </a:lnTo>
                  <a:lnTo>
                    <a:pt x="614628" y="1420336"/>
                  </a:lnTo>
                  <a:lnTo>
                    <a:pt x="614914" y="1425950"/>
                  </a:lnTo>
                  <a:lnTo>
                    <a:pt x="615389" y="1426331"/>
                  </a:lnTo>
                  <a:lnTo>
                    <a:pt x="615389" y="1427948"/>
                  </a:lnTo>
                  <a:lnTo>
                    <a:pt x="615865" y="1428234"/>
                  </a:lnTo>
                  <a:lnTo>
                    <a:pt x="615389" y="1430518"/>
                  </a:lnTo>
                  <a:lnTo>
                    <a:pt x="615674" y="1433373"/>
                  </a:lnTo>
                  <a:lnTo>
                    <a:pt x="614914" y="1434324"/>
                  </a:lnTo>
                  <a:lnTo>
                    <a:pt x="615199" y="1439368"/>
                  </a:lnTo>
                  <a:lnTo>
                    <a:pt x="614343" y="1442032"/>
                  </a:lnTo>
                  <a:lnTo>
                    <a:pt x="614058" y="1445267"/>
                  </a:lnTo>
                  <a:lnTo>
                    <a:pt x="613582" y="1445553"/>
                  </a:lnTo>
                  <a:lnTo>
                    <a:pt x="614058" y="1446409"/>
                  </a:lnTo>
                  <a:lnTo>
                    <a:pt x="613012" y="1448883"/>
                  </a:lnTo>
                  <a:lnTo>
                    <a:pt x="613012" y="1450787"/>
                  </a:lnTo>
                  <a:lnTo>
                    <a:pt x="614058" y="1451453"/>
                  </a:lnTo>
                  <a:lnTo>
                    <a:pt x="615104" y="1454117"/>
                  </a:lnTo>
                  <a:lnTo>
                    <a:pt x="614818" y="1455640"/>
                  </a:lnTo>
                  <a:lnTo>
                    <a:pt x="615579" y="1457067"/>
                  </a:lnTo>
                  <a:lnTo>
                    <a:pt x="615865" y="1462681"/>
                  </a:lnTo>
                  <a:lnTo>
                    <a:pt x="616340" y="1462967"/>
                  </a:lnTo>
                  <a:lnTo>
                    <a:pt x="616055" y="1465251"/>
                  </a:lnTo>
                  <a:lnTo>
                    <a:pt x="617386" y="1469628"/>
                  </a:lnTo>
                  <a:lnTo>
                    <a:pt x="617101" y="1471721"/>
                  </a:lnTo>
                  <a:lnTo>
                    <a:pt x="616625" y="1472102"/>
                  </a:lnTo>
                  <a:lnTo>
                    <a:pt x="616911" y="1475433"/>
                  </a:lnTo>
                  <a:lnTo>
                    <a:pt x="616625" y="1478763"/>
                  </a:lnTo>
                  <a:lnTo>
                    <a:pt x="616150" y="1479049"/>
                  </a:lnTo>
                  <a:lnTo>
                    <a:pt x="615865" y="1480952"/>
                  </a:lnTo>
                  <a:lnTo>
                    <a:pt x="615865" y="1484948"/>
                  </a:lnTo>
                  <a:lnTo>
                    <a:pt x="615579" y="1486186"/>
                  </a:lnTo>
                  <a:lnTo>
                    <a:pt x="615104" y="1486186"/>
                  </a:lnTo>
                  <a:lnTo>
                    <a:pt x="614818" y="1489706"/>
                  </a:lnTo>
                  <a:lnTo>
                    <a:pt x="613297" y="1496272"/>
                  </a:lnTo>
                  <a:lnTo>
                    <a:pt x="613012" y="1503504"/>
                  </a:lnTo>
                  <a:lnTo>
                    <a:pt x="612346" y="1503790"/>
                  </a:lnTo>
                  <a:lnTo>
                    <a:pt x="611300" y="1506264"/>
                  </a:lnTo>
                  <a:lnTo>
                    <a:pt x="610444" y="1506645"/>
                  </a:lnTo>
                  <a:lnTo>
                    <a:pt x="610159" y="1507501"/>
                  </a:lnTo>
                  <a:lnTo>
                    <a:pt x="606069" y="1508453"/>
                  </a:lnTo>
                  <a:lnTo>
                    <a:pt x="605784" y="1509119"/>
                  </a:lnTo>
                  <a:lnTo>
                    <a:pt x="603882" y="1509594"/>
                  </a:lnTo>
                  <a:lnTo>
                    <a:pt x="603121" y="1511878"/>
                  </a:lnTo>
                  <a:lnTo>
                    <a:pt x="602646" y="1511878"/>
                  </a:lnTo>
                  <a:lnTo>
                    <a:pt x="601790" y="1513972"/>
                  </a:lnTo>
                  <a:lnTo>
                    <a:pt x="600268" y="1513972"/>
                  </a:lnTo>
                  <a:lnTo>
                    <a:pt x="597796" y="1512354"/>
                  </a:lnTo>
                  <a:lnTo>
                    <a:pt x="597796" y="1511973"/>
                  </a:lnTo>
                  <a:lnTo>
                    <a:pt x="596464" y="1511973"/>
                  </a:lnTo>
                  <a:lnTo>
                    <a:pt x="595608" y="1512354"/>
                  </a:lnTo>
                  <a:lnTo>
                    <a:pt x="595894" y="1513781"/>
                  </a:lnTo>
                  <a:lnTo>
                    <a:pt x="595133" y="1514448"/>
                  </a:lnTo>
                  <a:lnTo>
                    <a:pt x="595418" y="1516351"/>
                  </a:lnTo>
                  <a:lnTo>
                    <a:pt x="594943" y="1516731"/>
                  </a:lnTo>
                  <a:lnTo>
                    <a:pt x="594087" y="1516446"/>
                  </a:lnTo>
                  <a:lnTo>
                    <a:pt x="593041" y="1514923"/>
                  </a:lnTo>
                  <a:lnTo>
                    <a:pt x="592185" y="1515209"/>
                  </a:lnTo>
                  <a:lnTo>
                    <a:pt x="591709" y="1516160"/>
                  </a:lnTo>
                  <a:lnTo>
                    <a:pt x="590948" y="1516160"/>
                  </a:lnTo>
                  <a:lnTo>
                    <a:pt x="591424" y="1518444"/>
                  </a:lnTo>
                  <a:lnTo>
                    <a:pt x="592755" y="1519681"/>
                  </a:lnTo>
                  <a:lnTo>
                    <a:pt x="592755" y="1521299"/>
                  </a:lnTo>
                  <a:lnTo>
                    <a:pt x="591995" y="1521965"/>
                  </a:lnTo>
                  <a:lnTo>
                    <a:pt x="591995" y="1523393"/>
                  </a:lnTo>
                  <a:lnTo>
                    <a:pt x="590568" y="1523488"/>
                  </a:lnTo>
                  <a:lnTo>
                    <a:pt x="590568" y="1525105"/>
                  </a:lnTo>
                  <a:lnTo>
                    <a:pt x="590093" y="1525391"/>
                  </a:lnTo>
                  <a:lnTo>
                    <a:pt x="590093" y="1526057"/>
                  </a:lnTo>
                  <a:lnTo>
                    <a:pt x="590378" y="1526438"/>
                  </a:lnTo>
                  <a:lnTo>
                    <a:pt x="592185" y="1526152"/>
                  </a:lnTo>
                  <a:lnTo>
                    <a:pt x="593992" y="1524915"/>
                  </a:lnTo>
                  <a:lnTo>
                    <a:pt x="594277" y="1524249"/>
                  </a:lnTo>
                  <a:lnTo>
                    <a:pt x="595799" y="1523583"/>
                  </a:lnTo>
                  <a:lnTo>
                    <a:pt x="596084" y="1522726"/>
                  </a:lnTo>
                  <a:lnTo>
                    <a:pt x="595038" y="1522726"/>
                  </a:lnTo>
                  <a:lnTo>
                    <a:pt x="594752" y="1521775"/>
                  </a:lnTo>
                  <a:lnTo>
                    <a:pt x="597035" y="1521109"/>
                  </a:lnTo>
                  <a:lnTo>
                    <a:pt x="597320" y="1519015"/>
                  </a:lnTo>
                  <a:lnTo>
                    <a:pt x="596845" y="1518635"/>
                  </a:lnTo>
                  <a:lnTo>
                    <a:pt x="597320" y="1518349"/>
                  </a:lnTo>
                  <a:lnTo>
                    <a:pt x="597605" y="1516446"/>
                  </a:lnTo>
                  <a:lnTo>
                    <a:pt x="599127" y="1517112"/>
                  </a:lnTo>
                  <a:lnTo>
                    <a:pt x="599127" y="1518064"/>
                  </a:lnTo>
                  <a:lnTo>
                    <a:pt x="600649" y="1519967"/>
                  </a:lnTo>
                  <a:lnTo>
                    <a:pt x="601505" y="1520347"/>
                  </a:lnTo>
                  <a:lnTo>
                    <a:pt x="602836" y="1520347"/>
                  </a:lnTo>
                  <a:lnTo>
                    <a:pt x="604358" y="1517873"/>
                  </a:lnTo>
                  <a:lnTo>
                    <a:pt x="606164" y="1517873"/>
                  </a:lnTo>
                  <a:lnTo>
                    <a:pt x="606450" y="1517493"/>
                  </a:lnTo>
                  <a:lnTo>
                    <a:pt x="610064" y="1517493"/>
                  </a:lnTo>
                  <a:lnTo>
                    <a:pt x="610349" y="1517873"/>
                  </a:lnTo>
                  <a:lnTo>
                    <a:pt x="614153" y="1517588"/>
                  </a:lnTo>
                  <a:lnTo>
                    <a:pt x="616245" y="1518444"/>
                  </a:lnTo>
                  <a:lnTo>
                    <a:pt x="616245" y="1519110"/>
                  </a:lnTo>
                  <a:lnTo>
                    <a:pt x="617101" y="1519967"/>
                  </a:lnTo>
                  <a:lnTo>
                    <a:pt x="617576" y="1522060"/>
                  </a:lnTo>
                  <a:lnTo>
                    <a:pt x="618432" y="1523297"/>
                  </a:lnTo>
                  <a:lnTo>
                    <a:pt x="620239" y="1524534"/>
                  </a:lnTo>
                  <a:lnTo>
                    <a:pt x="621285" y="1526438"/>
                  </a:lnTo>
                  <a:lnTo>
                    <a:pt x="621285" y="1527960"/>
                  </a:lnTo>
                  <a:lnTo>
                    <a:pt x="621761" y="1528246"/>
                  </a:lnTo>
                  <a:lnTo>
                    <a:pt x="621761" y="1532337"/>
                  </a:lnTo>
                  <a:lnTo>
                    <a:pt x="621285" y="1532623"/>
                  </a:lnTo>
                  <a:lnTo>
                    <a:pt x="620524" y="1534907"/>
                  </a:lnTo>
                  <a:lnTo>
                    <a:pt x="619193" y="1536239"/>
                  </a:lnTo>
                  <a:lnTo>
                    <a:pt x="619193" y="1538142"/>
                  </a:lnTo>
                  <a:lnTo>
                    <a:pt x="617671" y="1542424"/>
                  </a:lnTo>
                  <a:lnTo>
                    <a:pt x="616625" y="1543852"/>
                  </a:lnTo>
                  <a:lnTo>
                    <a:pt x="613487" y="1543185"/>
                  </a:lnTo>
                  <a:lnTo>
                    <a:pt x="612916" y="1544518"/>
                  </a:lnTo>
                  <a:lnTo>
                    <a:pt x="615769" y="1547658"/>
                  </a:lnTo>
                  <a:lnTo>
                    <a:pt x="615769" y="1548610"/>
                  </a:lnTo>
                  <a:lnTo>
                    <a:pt x="616530" y="1549276"/>
                  </a:lnTo>
                  <a:lnTo>
                    <a:pt x="616055" y="1549942"/>
                  </a:lnTo>
                  <a:lnTo>
                    <a:pt x="616340" y="1551559"/>
                  </a:lnTo>
                  <a:lnTo>
                    <a:pt x="618527" y="1552511"/>
                  </a:lnTo>
                  <a:lnTo>
                    <a:pt x="619573" y="1554129"/>
                  </a:lnTo>
                  <a:lnTo>
                    <a:pt x="619573" y="1555080"/>
                  </a:lnTo>
                  <a:lnTo>
                    <a:pt x="620905" y="1556317"/>
                  </a:lnTo>
                  <a:lnTo>
                    <a:pt x="621380" y="1557174"/>
                  </a:lnTo>
                  <a:lnTo>
                    <a:pt x="621380" y="1560029"/>
                  </a:lnTo>
                  <a:lnTo>
                    <a:pt x="623187" y="1561932"/>
                  </a:lnTo>
                  <a:lnTo>
                    <a:pt x="624043" y="1564025"/>
                  </a:lnTo>
                  <a:lnTo>
                    <a:pt x="624043" y="1565262"/>
                  </a:lnTo>
                  <a:lnTo>
                    <a:pt x="624804" y="1566119"/>
                  </a:lnTo>
                  <a:lnTo>
                    <a:pt x="626896" y="1567546"/>
                  </a:lnTo>
                  <a:lnTo>
                    <a:pt x="627181" y="1568403"/>
                  </a:lnTo>
                  <a:lnTo>
                    <a:pt x="628988" y="1568403"/>
                  </a:lnTo>
                  <a:lnTo>
                    <a:pt x="629844" y="1567451"/>
                  </a:lnTo>
                  <a:lnTo>
                    <a:pt x="629844" y="1565357"/>
                  </a:lnTo>
                  <a:lnTo>
                    <a:pt x="629083" y="1564691"/>
                  </a:lnTo>
                  <a:lnTo>
                    <a:pt x="629083" y="1563074"/>
                  </a:lnTo>
                  <a:lnTo>
                    <a:pt x="629559" y="1562788"/>
                  </a:lnTo>
                  <a:lnTo>
                    <a:pt x="631366" y="1565928"/>
                  </a:lnTo>
                  <a:lnTo>
                    <a:pt x="632222" y="1565928"/>
                  </a:lnTo>
                  <a:lnTo>
                    <a:pt x="633078" y="1566594"/>
                  </a:lnTo>
                  <a:lnTo>
                    <a:pt x="633078" y="1568022"/>
                  </a:lnTo>
                  <a:lnTo>
                    <a:pt x="632222" y="1568403"/>
                  </a:lnTo>
                  <a:lnTo>
                    <a:pt x="630225" y="1568403"/>
                  </a:lnTo>
                  <a:lnTo>
                    <a:pt x="630225" y="1569069"/>
                  </a:lnTo>
                  <a:lnTo>
                    <a:pt x="629369" y="1569354"/>
                  </a:lnTo>
                  <a:lnTo>
                    <a:pt x="628513" y="1570591"/>
                  </a:lnTo>
                  <a:lnTo>
                    <a:pt x="629369" y="1572494"/>
                  </a:lnTo>
                  <a:lnTo>
                    <a:pt x="628513" y="1572875"/>
                  </a:lnTo>
                  <a:lnTo>
                    <a:pt x="628798" y="1573731"/>
                  </a:lnTo>
                  <a:lnTo>
                    <a:pt x="628323" y="1574397"/>
                  </a:lnTo>
                  <a:lnTo>
                    <a:pt x="628323" y="1575635"/>
                  </a:lnTo>
                  <a:lnTo>
                    <a:pt x="628798" y="1575920"/>
                  </a:lnTo>
                  <a:lnTo>
                    <a:pt x="628798" y="1576586"/>
                  </a:lnTo>
                  <a:lnTo>
                    <a:pt x="630320" y="1577252"/>
                  </a:lnTo>
                  <a:lnTo>
                    <a:pt x="631651" y="1578870"/>
                  </a:lnTo>
                  <a:lnTo>
                    <a:pt x="631366" y="1581344"/>
                  </a:lnTo>
                  <a:lnTo>
                    <a:pt x="629844" y="1583438"/>
                  </a:lnTo>
                  <a:lnTo>
                    <a:pt x="628988" y="1583723"/>
                  </a:lnTo>
                  <a:lnTo>
                    <a:pt x="628227" y="1582771"/>
                  </a:lnTo>
                  <a:lnTo>
                    <a:pt x="626421" y="1582771"/>
                  </a:lnTo>
                  <a:lnTo>
                    <a:pt x="626421" y="1583152"/>
                  </a:lnTo>
                  <a:lnTo>
                    <a:pt x="625089" y="1584009"/>
                  </a:lnTo>
                  <a:lnTo>
                    <a:pt x="622426" y="1584294"/>
                  </a:lnTo>
                  <a:lnTo>
                    <a:pt x="622141" y="1584865"/>
                  </a:lnTo>
                  <a:lnTo>
                    <a:pt x="620810" y="1585246"/>
                  </a:lnTo>
                  <a:lnTo>
                    <a:pt x="619288" y="1584960"/>
                  </a:lnTo>
                  <a:lnTo>
                    <a:pt x="617196" y="1587053"/>
                  </a:lnTo>
                  <a:lnTo>
                    <a:pt x="615389" y="1588005"/>
                  </a:lnTo>
                  <a:lnTo>
                    <a:pt x="615104" y="1588957"/>
                  </a:lnTo>
                  <a:lnTo>
                    <a:pt x="613772" y="1589813"/>
                  </a:lnTo>
                  <a:lnTo>
                    <a:pt x="612441" y="1591907"/>
                  </a:lnTo>
                  <a:lnTo>
                    <a:pt x="611680" y="1592192"/>
                  </a:lnTo>
                  <a:lnTo>
                    <a:pt x="611395" y="1593049"/>
                  </a:lnTo>
                  <a:lnTo>
                    <a:pt x="607971" y="1595903"/>
                  </a:lnTo>
                  <a:lnTo>
                    <a:pt x="607496" y="1596569"/>
                  </a:lnTo>
                  <a:lnTo>
                    <a:pt x="607781" y="1598187"/>
                  </a:lnTo>
                  <a:lnTo>
                    <a:pt x="608637" y="1598568"/>
                  </a:lnTo>
                  <a:lnTo>
                    <a:pt x="610444" y="1597331"/>
                  </a:lnTo>
                  <a:lnTo>
                    <a:pt x="611300" y="1597616"/>
                  </a:lnTo>
                  <a:lnTo>
                    <a:pt x="612821" y="1595523"/>
                  </a:lnTo>
                  <a:lnTo>
                    <a:pt x="612631" y="1594095"/>
                  </a:lnTo>
                  <a:lnTo>
                    <a:pt x="614438" y="1592192"/>
                  </a:lnTo>
                  <a:lnTo>
                    <a:pt x="615484" y="1591336"/>
                  </a:lnTo>
                  <a:lnTo>
                    <a:pt x="617006" y="1591336"/>
                  </a:lnTo>
                  <a:lnTo>
                    <a:pt x="619193" y="1588862"/>
                  </a:lnTo>
                  <a:lnTo>
                    <a:pt x="623663" y="1586197"/>
                  </a:lnTo>
                  <a:lnTo>
                    <a:pt x="625470" y="1586483"/>
                  </a:lnTo>
                  <a:lnTo>
                    <a:pt x="629654" y="1585626"/>
                  </a:lnTo>
                  <a:lnTo>
                    <a:pt x="631176" y="1586578"/>
                  </a:lnTo>
                  <a:lnTo>
                    <a:pt x="634314" y="1586958"/>
                  </a:lnTo>
                  <a:lnTo>
                    <a:pt x="635075" y="1587815"/>
                  </a:lnTo>
                  <a:lnTo>
                    <a:pt x="636882" y="1588481"/>
                  </a:lnTo>
                  <a:lnTo>
                    <a:pt x="639735" y="1587815"/>
                  </a:lnTo>
                  <a:lnTo>
                    <a:pt x="641541" y="1586197"/>
                  </a:lnTo>
                  <a:lnTo>
                    <a:pt x="642873" y="1585817"/>
                  </a:lnTo>
                  <a:lnTo>
                    <a:pt x="650196" y="1587053"/>
                  </a:lnTo>
                  <a:lnTo>
                    <a:pt x="650671" y="1588291"/>
                  </a:lnTo>
                  <a:lnTo>
                    <a:pt x="652002" y="1589147"/>
                  </a:lnTo>
                  <a:lnTo>
                    <a:pt x="651717" y="1590765"/>
                  </a:lnTo>
                  <a:lnTo>
                    <a:pt x="650956" y="1591716"/>
                  </a:lnTo>
                  <a:lnTo>
                    <a:pt x="651432" y="1595998"/>
                  </a:lnTo>
                  <a:lnTo>
                    <a:pt x="650671" y="1596665"/>
                  </a:lnTo>
                  <a:lnTo>
                    <a:pt x="650671" y="1598092"/>
                  </a:lnTo>
                  <a:lnTo>
                    <a:pt x="651717" y="1598758"/>
                  </a:lnTo>
                  <a:lnTo>
                    <a:pt x="652763" y="1598758"/>
                  </a:lnTo>
                  <a:lnTo>
                    <a:pt x="653048" y="1599424"/>
                  </a:lnTo>
                  <a:lnTo>
                    <a:pt x="653904" y="1599805"/>
                  </a:lnTo>
                  <a:lnTo>
                    <a:pt x="654190" y="1602469"/>
                  </a:lnTo>
                  <a:lnTo>
                    <a:pt x="651337" y="1604753"/>
                  </a:lnTo>
                  <a:lnTo>
                    <a:pt x="648674" y="1607798"/>
                  </a:lnTo>
                  <a:lnTo>
                    <a:pt x="646011" y="1608750"/>
                  </a:lnTo>
                  <a:lnTo>
                    <a:pt x="645536" y="1609606"/>
                  </a:lnTo>
                  <a:lnTo>
                    <a:pt x="643063" y="1611033"/>
                  </a:lnTo>
                  <a:lnTo>
                    <a:pt x="643348" y="1611414"/>
                  </a:lnTo>
                  <a:lnTo>
                    <a:pt x="642588" y="1611700"/>
                  </a:lnTo>
                  <a:lnTo>
                    <a:pt x="642112" y="1612556"/>
                  </a:lnTo>
                  <a:lnTo>
                    <a:pt x="641637" y="1612556"/>
                  </a:lnTo>
                  <a:lnTo>
                    <a:pt x="640971" y="1613412"/>
                  </a:lnTo>
                  <a:lnTo>
                    <a:pt x="639449" y="1614079"/>
                  </a:lnTo>
                  <a:lnTo>
                    <a:pt x="639449" y="1615316"/>
                  </a:lnTo>
                  <a:lnTo>
                    <a:pt x="638593" y="1615982"/>
                  </a:lnTo>
                  <a:lnTo>
                    <a:pt x="638593" y="1617885"/>
                  </a:lnTo>
                  <a:lnTo>
                    <a:pt x="640400" y="1618837"/>
                  </a:lnTo>
                  <a:lnTo>
                    <a:pt x="640876" y="1621501"/>
                  </a:lnTo>
                  <a:lnTo>
                    <a:pt x="642968" y="1620835"/>
                  </a:lnTo>
                  <a:lnTo>
                    <a:pt x="644299" y="1618361"/>
                  </a:lnTo>
                  <a:lnTo>
                    <a:pt x="646106" y="1616933"/>
                  </a:lnTo>
                  <a:lnTo>
                    <a:pt x="646106" y="1616267"/>
                  </a:lnTo>
                  <a:lnTo>
                    <a:pt x="648959" y="1614650"/>
                  </a:lnTo>
                  <a:lnTo>
                    <a:pt x="650766" y="1612746"/>
                  </a:lnTo>
                  <a:lnTo>
                    <a:pt x="651812" y="1612746"/>
                  </a:lnTo>
                  <a:lnTo>
                    <a:pt x="652288" y="1613412"/>
                  </a:lnTo>
                  <a:lnTo>
                    <a:pt x="653334" y="1613698"/>
                  </a:lnTo>
                  <a:lnTo>
                    <a:pt x="654665" y="1611414"/>
                  </a:lnTo>
                  <a:lnTo>
                    <a:pt x="655521" y="1610748"/>
                  </a:lnTo>
                  <a:lnTo>
                    <a:pt x="655806" y="1609511"/>
                  </a:lnTo>
                  <a:lnTo>
                    <a:pt x="656567" y="1609225"/>
                  </a:lnTo>
                  <a:lnTo>
                    <a:pt x="657613" y="1607798"/>
                  </a:lnTo>
                  <a:lnTo>
                    <a:pt x="659135" y="1607132"/>
                  </a:lnTo>
                  <a:lnTo>
                    <a:pt x="661227" y="1605229"/>
                  </a:lnTo>
                  <a:lnTo>
                    <a:pt x="662273" y="1605229"/>
                  </a:lnTo>
                  <a:lnTo>
                    <a:pt x="664936" y="1607132"/>
                  </a:lnTo>
                  <a:lnTo>
                    <a:pt x="665221" y="1607988"/>
                  </a:lnTo>
                  <a:lnTo>
                    <a:pt x="665982" y="1608369"/>
                  </a:lnTo>
                  <a:lnTo>
                    <a:pt x="665697" y="1608750"/>
                  </a:lnTo>
                  <a:lnTo>
                    <a:pt x="666172" y="1609035"/>
                  </a:lnTo>
                  <a:lnTo>
                    <a:pt x="666458" y="1610272"/>
                  </a:lnTo>
                  <a:lnTo>
                    <a:pt x="668930" y="1611509"/>
                  </a:lnTo>
                  <a:lnTo>
                    <a:pt x="670262" y="1614364"/>
                  </a:lnTo>
                  <a:lnTo>
                    <a:pt x="671308" y="1614745"/>
                  </a:lnTo>
                  <a:lnTo>
                    <a:pt x="671308" y="1616648"/>
                  </a:lnTo>
                  <a:lnTo>
                    <a:pt x="673400" y="1617599"/>
                  </a:lnTo>
                  <a:lnTo>
                    <a:pt x="673685" y="1618265"/>
                  </a:lnTo>
                  <a:lnTo>
                    <a:pt x="677489" y="1617885"/>
                  </a:lnTo>
                  <a:lnTo>
                    <a:pt x="679011" y="1618741"/>
                  </a:lnTo>
                  <a:lnTo>
                    <a:pt x="679486" y="1620644"/>
                  </a:lnTo>
                  <a:lnTo>
                    <a:pt x="681293" y="1619407"/>
                  </a:lnTo>
                  <a:lnTo>
                    <a:pt x="683100" y="1619407"/>
                  </a:lnTo>
                  <a:lnTo>
                    <a:pt x="686904" y="1621501"/>
                  </a:lnTo>
                  <a:lnTo>
                    <a:pt x="687570" y="1622452"/>
                  </a:lnTo>
                  <a:lnTo>
                    <a:pt x="689376" y="1622452"/>
                  </a:lnTo>
                  <a:lnTo>
                    <a:pt x="690137" y="1623404"/>
                  </a:lnTo>
                  <a:lnTo>
                    <a:pt x="694797" y="1625498"/>
                  </a:lnTo>
                  <a:lnTo>
                    <a:pt x="695273" y="1626354"/>
                  </a:lnTo>
                  <a:lnTo>
                    <a:pt x="697080" y="1625498"/>
                  </a:lnTo>
                  <a:lnTo>
                    <a:pt x="696604" y="1624546"/>
                  </a:lnTo>
                  <a:lnTo>
                    <a:pt x="696889" y="1623119"/>
                  </a:lnTo>
                  <a:lnTo>
                    <a:pt x="697935" y="1623404"/>
                  </a:lnTo>
                  <a:lnTo>
                    <a:pt x="698411" y="1624261"/>
                  </a:lnTo>
                  <a:lnTo>
                    <a:pt x="698886" y="1624261"/>
                  </a:lnTo>
                  <a:lnTo>
                    <a:pt x="699362" y="1623404"/>
                  </a:lnTo>
                  <a:lnTo>
                    <a:pt x="700408" y="1623119"/>
                  </a:lnTo>
                  <a:lnTo>
                    <a:pt x="701739" y="1624356"/>
                  </a:lnTo>
                  <a:lnTo>
                    <a:pt x="703546" y="1625022"/>
                  </a:lnTo>
                  <a:lnTo>
                    <a:pt x="706970" y="1629018"/>
                  </a:lnTo>
                  <a:lnTo>
                    <a:pt x="709823" y="1631302"/>
                  </a:lnTo>
                  <a:lnTo>
                    <a:pt x="709538" y="1632539"/>
                  </a:lnTo>
                  <a:lnTo>
                    <a:pt x="708396" y="1633301"/>
                  </a:lnTo>
                  <a:lnTo>
                    <a:pt x="708396" y="1635204"/>
                  </a:lnTo>
                  <a:lnTo>
                    <a:pt x="709252" y="1636155"/>
                  </a:lnTo>
                  <a:lnTo>
                    <a:pt x="708396" y="1636441"/>
                  </a:lnTo>
                  <a:lnTo>
                    <a:pt x="707541" y="1637392"/>
                  </a:lnTo>
                  <a:lnTo>
                    <a:pt x="707541" y="1638820"/>
                  </a:lnTo>
                  <a:lnTo>
                    <a:pt x="707065" y="1639486"/>
                  </a:lnTo>
                  <a:lnTo>
                    <a:pt x="707541" y="1639866"/>
                  </a:lnTo>
                  <a:lnTo>
                    <a:pt x="711345" y="1640247"/>
                  </a:lnTo>
                  <a:lnTo>
                    <a:pt x="712866" y="1641484"/>
                  </a:lnTo>
                  <a:lnTo>
                    <a:pt x="716480" y="1641104"/>
                  </a:lnTo>
                  <a:lnTo>
                    <a:pt x="717146" y="1638820"/>
                  </a:lnTo>
                  <a:lnTo>
                    <a:pt x="718667" y="1639676"/>
                  </a:lnTo>
                  <a:lnTo>
                    <a:pt x="719428" y="1640913"/>
                  </a:lnTo>
                  <a:lnTo>
                    <a:pt x="720094" y="1640913"/>
                  </a:lnTo>
                  <a:lnTo>
                    <a:pt x="720854" y="1640057"/>
                  </a:lnTo>
                  <a:lnTo>
                    <a:pt x="719999" y="1639200"/>
                  </a:lnTo>
                  <a:lnTo>
                    <a:pt x="719999" y="1638534"/>
                  </a:lnTo>
                  <a:lnTo>
                    <a:pt x="721330" y="1637678"/>
                  </a:lnTo>
                  <a:lnTo>
                    <a:pt x="722186" y="1636060"/>
                  </a:lnTo>
                  <a:lnTo>
                    <a:pt x="724849" y="1634823"/>
                  </a:lnTo>
                  <a:lnTo>
                    <a:pt x="725134" y="1634157"/>
                  </a:lnTo>
                  <a:lnTo>
                    <a:pt x="726941" y="1633871"/>
                  </a:lnTo>
                  <a:lnTo>
                    <a:pt x="729223" y="1631968"/>
                  </a:lnTo>
                  <a:lnTo>
                    <a:pt x="730079" y="1629875"/>
                  </a:lnTo>
                  <a:lnTo>
                    <a:pt x="731410" y="1629589"/>
                  </a:lnTo>
                  <a:lnTo>
                    <a:pt x="734073" y="1627686"/>
                  </a:lnTo>
                  <a:lnTo>
                    <a:pt x="735119" y="1627972"/>
                  </a:lnTo>
                  <a:lnTo>
                    <a:pt x="735119" y="1628828"/>
                  </a:lnTo>
                  <a:lnTo>
                    <a:pt x="733788" y="1630256"/>
                  </a:lnTo>
                  <a:lnTo>
                    <a:pt x="734454" y="1630636"/>
                  </a:lnTo>
                  <a:lnTo>
                    <a:pt x="736261" y="1630636"/>
                  </a:lnTo>
                  <a:lnTo>
                    <a:pt x="736261" y="1631302"/>
                  </a:lnTo>
                  <a:lnTo>
                    <a:pt x="734073" y="1633396"/>
                  </a:lnTo>
                  <a:lnTo>
                    <a:pt x="732742" y="1634062"/>
                  </a:lnTo>
                  <a:lnTo>
                    <a:pt x="732742" y="1634728"/>
                  </a:lnTo>
                  <a:lnTo>
                    <a:pt x="736356" y="1633301"/>
                  </a:lnTo>
                  <a:lnTo>
                    <a:pt x="737212" y="1631873"/>
                  </a:lnTo>
                  <a:lnTo>
                    <a:pt x="740065" y="1630256"/>
                  </a:lnTo>
                  <a:lnTo>
                    <a:pt x="742727" y="1627972"/>
                  </a:lnTo>
                  <a:lnTo>
                    <a:pt x="745866" y="1627591"/>
                  </a:lnTo>
                  <a:lnTo>
                    <a:pt x="745580" y="1628828"/>
                  </a:lnTo>
                  <a:lnTo>
                    <a:pt x="747102" y="1629114"/>
                  </a:lnTo>
                  <a:lnTo>
                    <a:pt x="747577" y="1627496"/>
                  </a:lnTo>
                  <a:lnTo>
                    <a:pt x="748909" y="1627781"/>
                  </a:lnTo>
                  <a:lnTo>
                    <a:pt x="750716" y="1625498"/>
                  </a:lnTo>
                  <a:lnTo>
                    <a:pt x="752523" y="1624641"/>
                  </a:lnTo>
                  <a:lnTo>
                    <a:pt x="752998" y="1623690"/>
                  </a:lnTo>
                  <a:lnTo>
                    <a:pt x="754329" y="1624070"/>
                  </a:lnTo>
                  <a:lnTo>
                    <a:pt x="755185" y="1622167"/>
                  </a:lnTo>
                  <a:lnTo>
                    <a:pt x="757278" y="1620740"/>
                  </a:lnTo>
                  <a:lnTo>
                    <a:pt x="758324" y="1620740"/>
                  </a:lnTo>
                  <a:lnTo>
                    <a:pt x="760131" y="1618456"/>
                  </a:lnTo>
                  <a:lnTo>
                    <a:pt x="761462" y="1618456"/>
                  </a:lnTo>
                  <a:lnTo>
                    <a:pt x="761937" y="1617790"/>
                  </a:lnTo>
                  <a:lnTo>
                    <a:pt x="764600" y="1617124"/>
                  </a:lnTo>
                  <a:lnTo>
                    <a:pt x="765646" y="1617124"/>
                  </a:lnTo>
                  <a:lnTo>
                    <a:pt x="766502" y="1617790"/>
                  </a:lnTo>
                  <a:lnTo>
                    <a:pt x="769355" y="1617124"/>
                  </a:lnTo>
                  <a:lnTo>
                    <a:pt x="769355" y="1615696"/>
                  </a:lnTo>
                  <a:lnTo>
                    <a:pt x="769831" y="1615316"/>
                  </a:lnTo>
                  <a:lnTo>
                    <a:pt x="770687" y="1615601"/>
                  </a:lnTo>
                  <a:lnTo>
                    <a:pt x="771352" y="1616458"/>
                  </a:lnTo>
                  <a:lnTo>
                    <a:pt x="774491" y="1615601"/>
                  </a:lnTo>
                  <a:lnTo>
                    <a:pt x="776297" y="1615601"/>
                  </a:lnTo>
                  <a:lnTo>
                    <a:pt x="777153" y="1616553"/>
                  </a:lnTo>
                  <a:lnTo>
                    <a:pt x="778009" y="1616743"/>
                  </a:lnTo>
                  <a:lnTo>
                    <a:pt x="780101" y="1616743"/>
                  </a:lnTo>
                  <a:lnTo>
                    <a:pt x="782384" y="1616077"/>
                  </a:lnTo>
                  <a:lnTo>
                    <a:pt x="783049" y="1616933"/>
                  </a:lnTo>
                  <a:lnTo>
                    <a:pt x="784856" y="1617219"/>
                  </a:lnTo>
                  <a:lnTo>
                    <a:pt x="785617" y="1618837"/>
                  </a:lnTo>
                  <a:lnTo>
                    <a:pt x="786093" y="1618837"/>
                  </a:lnTo>
                  <a:lnTo>
                    <a:pt x="786949" y="1617599"/>
                  </a:lnTo>
                  <a:lnTo>
                    <a:pt x="787614" y="1617980"/>
                  </a:lnTo>
                  <a:lnTo>
                    <a:pt x="787329" y="1619217"/>
                  </a:lnTo>
                  <a:lnTo>
                    <a:pt x="785807" y="1620454"/>
                  </a:lnTo>
                  <a:lnTo>
                    <a:pt x="785332" y="1621406"/>
                  </a:lnTo>
                  <a:lnTo>
                    <a:pt x="783525" y="1621786"/>
                  </a:lnTo>
                  <a:lnTo>
                    <a:pt x="782669" y="1622738"/>
                  </a:lnTo>
                  <a:lnTo>
                    <a:pt x="780862" y="1623023"/>
                  </a:lnTo>
                  <a:lnTo>
                    <a:pt x="779816" y="1623690"/>
                  </a:lnTo>
                  <a:lnTo>
                    <a:pt x="779055" y="1624927"/>
                  </a:lnTo>
                  <a:lnTo>
                    <a:pt x="779341" y="1626164"/>
                  </a:lnTo>
                  <a:lnTo>
                    <a:pt x="785332" y="1625307"/>
                  </a:lnTo>
                  <a:lnTo>
                    <a:pt x="786378" y="1624451"/>
                  </a:lnTo>
                  <a:lnTo>
                    <a:pt x="789992" y="1624451"/>
                  </a:lnTo>
                  <a:lnTo>
                    <a:pt x="791323" y="1623594"/>
                  </a:lnTo>
                  <a:lnTo>
                    <a:pt x="793130" y="1623880"/>
                  </a:lnTo>
                  <a:lnTo>
                    <a:pt x="794461" y="1623214"/>
                  </a:lnTo>
                  <a:lnTo>
                    <a:pt x="796934" y="1624165"/>
                  </a:lnTo>
                  <a:lnTo>
                    <a:pt x="797219" y="1623499"/>
                  </a:lnTo>
                  <a:lnTo>
                    <a:pt x="797885" y="1623214"/>
                  </a:lnTo>
                  <a:lnTo>
                    <a:pt x="801689" y="1622928"/>
                  </a:lnTo>
                  <a:lnTo>
                    <a:pt x="803496" y="1622262"/>
                  </a:lnTo>
                  <a:lnTo>
                    <a:pt x="806634" y="1622643"/>
                  </a:lnTo>
                  <a:lnTo>
                    <a:pt x="807395" y="1622262"/>
                  </a:lnTo>
                  <a:lnTo>
                    <a:pt x="807870" y="1622548"/>
                  </a:lnTo>
                  <a:lnTo>
                    <a:pt x="807585" y="1623499"/>
                  </a:lnTo>
                  <a:lnTo>
                    <a:pt x="809107" y="1625402"/>
                  </a:lnTo>
                  <a:lnTo>
                    <a:pt x="809582" y="1626830"/>
                  </a:lnTo>
                  <a:lnTo>
                    <a:pt x="811389" y="1627781"/>
                  </a:lnTo>
                  <a:lnTo>
                    <a:pt x="812911" y="1627781"/>
                  </a:lnTo>
                  <a:lnTo>
                    <a:pt x="812625" y="1629209"/>
                  </a:lnTo>
                  <a:lnTo>
                    <a:pt x="813101" y="1630065"/>
                  </a:lnTo>
                  <a:lnTo>
                    <a:pt x="812055" y="1632539"/>
                  </a:lnTo>
                  <a:lnTo>
                    <a:pt x="812055" y="1633491"/>
                  </a:lnTo>
                  <a:lnTo>
                    <a:pt x="811294" y="1633871"/>
                  </a:lnTo>
                  <a:lnTo>
                    <a:pt x="811009" y="1635109"/>
                  </a:lnTo>
                  <a:lnTo>
                    <a:pt x="809963" y="1636060"/>
                  </a:lnTo>
                  <a:lnTo>
                    <a:pt x="809677" y="1636917"/>
                  </a:lnTo>
                  <a:lnTo>
                    <a:pt x="808156" y="1638154"/>
                  </a:lnTo>
                  <a:lnTo>
                    <a:pt x="807300" y="1640247"/>
                  </a:lnTo>
                  <a:lnTo>
                    <a:pt x="805969" y="1641675"/>
                  </a:lnTo>
                  <a:lnTo>
                    <a:pt x="805969" y="1643102"/>
                  </a:lnTo>
                  <a:lnTo>
                    <a:pt x="805208" y="1643483"/>
                  </a:lnTo>
                  <a:lnTo>
                    <a:pt x="805208" y="1646813"/>
                  </a:lnTo>
                  <a:lnTo>
                    <a:pt x="805683" y="1647099"/>
                  </a:lnTo>
                  <a:lnTo>
                    <a:pt x="805398" y="1647955"/>
                  </a:lnTo>
                  <a:lnTo>
                    <a:pt x="805873" y="1649858"/>
                  </a:lnTo>
                  <a:lnTo>
                    <a:pt x="806919" y="1651095"/>
                  </a:lnTo>
                  <a:lnTo>
                    <a:pt x="806919" y="1651761"/>
                  </a:lnTo>
                  <a:lnTo>
                    <a:pt x="806064" y="1655472"/>
                  </a:lnTo>
                  <a:lnTo>
                    <a:pt x="805398" y="1655758"/>
                  </a:lnTo>
                  <a:lnTo>
                    <a:pt x="805398" y="1656614"/>
                  </a:lnTo>
                  <a:lnTo>
                    <a:pt x="804352" y="1657851"/>
                  </a:lnTo>
                  <a:lnTo>
                    <a:pt x="804352" y="1660706"/>
                  </a:lnTo>
                  <a:lnTo>
                    <a:pt x="804827" y="1661372"/>
                  </a:lnTo>
                  <a:lnTo>
                    <a:pt x="804067" y="1664417"/>
                  </a:lnTo>
                  <a:lnTo>
                    <a:pt x="803020" y="1665084"/>
                  </a:lnTo>
                  <a:lnTo>
                    <a:pt x="803020" y="1666035"/>
                  </a:lnTo>
                  <a:lnTo>
                    <a:pt x="800167" y="1667653"/>
                  </a:lnTo>
                  <a:lnTo>
                    <a:pt x="799312" y="1668604"/>
                  </a:lnTo>
                  <a:lnTo>
                    <a:pt x="798836" y="1670032"/>
                  </a:lnTo>
                  <a:lnTo>
                    <a:pt x="797790" y="1670412"/>
                  </a:lnTo>
                  <a:lnTo>
                    <a:pt x="797314" y="1671364"/>
                  </a:lnTo>
                  <a:lnTo>
                    <a:pt x="795222" y="1671649"/>
                  </a:lnTo>
                  <a:lnTo>
                    <a:pt x="794176" y="1672506"/>
                  </a:lnTo>
                  <a:lnTo>
                    <a:pt x="794176" y="1674409"/>
                  </a:lnTo>
                  <a:lnTo>
                    <a:pt x="793415" y="1674695"/>
                  </a:lnTo>
                  <a:lnTo>
                    <a:pt x="792940" y="1675932"/>
                  </a:lnTo>
                  <a:lnTo>
                    <a:pt x="791608" y="1676598"/>
                  </a:lnTo>
                  <a:lnTo>
                    <a:pt x="791133" y="1677454"/>
                  </a:lnTo>
                  <a:lnTo>
                    <a:pt x="788470" y="1678691"/>
                  </a:lnTo>
                  <a:lnTo>
                    <a:pt x="788470" y="1680118"/>
                  </a:lnTo>
                  <a:lnTo>
                    <a:pt x="787614" y="1680499"/>
                  </a:lnTo>
                  <a:lnTo>
                    <a:pt x="787329" y="1681356"/>
                  </a:lnTo>
                  <a:lnTo>
                    <a:pt x="785237" y="1682212"/>
                  </a:lnTo>
                  <a:lnTo>
                    <a:pt x="784476" y="1683449"/>
                  </a:lnTo>
                  <a:lnTo>
                    <a:pt x="782954" y="1683830"/>
                  </a:lnTo>
                  <a:lnTo>
                    <a:pt x="782099" y="1684686"/>
                  </a:lnTo>
                  <a:lnTo>
                    <a:pt x="779246" y="1685638"/>
                  </a:lnTo>
                  <a:lnTo>
                    <a:pt x="776963" y="1687065"/>
                  </a:lnTo>
                  <a:lnTo>
                    <a:pt x="774300" y="1686780"/>
                  </a:lnTo>
                  <a:lnTo>
                    <a:pt x="772208" y="1687636"/>
                  </a:lnTo>
                  <a:lnTo>
                    <a:pt x="771352" y="1689730"/>
                  </a:lnTo>
                  <a:lnTo>
                    <a:pt x="769260" y="1690681"/>
                  </a:lnTo>
                  <a:lnTo>
                    <a:pt x="767739" y="1692584"/>
                  </a:lnTo>
                  <a:lnTo>
                    <a:pt x="765932" y="1693536"/>
                  </a:lnTo>
                  <a:lnTo>
                    <a:pt x="762318" y="1693155"/>
                  </a:lnTo>
                  <a:lnTo>
                    <a:pt x="761462" y="1694392"/>
                  </a:lnTo>
                  <a:lnTo>
                    <a:pt x="759655" y="1694773"/>
                  </a:lnTo>
                  <a:lnTo>
                    <a:pt x="759180" y="1695629"/>
                  </a:lnTo>
                  <a:lnTo>
                    <a:pt x="758514" y="1695915"/>
                  </a:lnTo>
                  <a:lnTo>
                    <a:pt x="758229" y="1695249"/>
                  </a:lnTo>
                  <a:lnTo>
                    <a:pt x="756422" y="1694868"/>
                  </a:lnTo>
                  <a:lnTo>
                    <a:pt x="755756" y="1694202"/>
                  </a:lnTo>
                  <a:lnTo>
                    <a:pt x="755756" y="1693536"/>
                  </a:lnTo>
                  <a:lnTo>
                    <a:pt x="754425" y="1692584"/>
                  </a:lnTo>
                  <a:lnTo>
                    <a:pt x="754710" y="1691918"/>
                  </a:lnTo>
                  <a:lnTo>
                    <a:pt x="753188" y="1690301"/>
                  </a:lnTo>
                  <a:lnTo>
                    <a:pt x="751857" y="1689920"/>
                  </a:lnTo>
                  <a:lnTo>
                    <a:pt x="751001" y="1688492"/>
                  </a:lnTo>
                  <a:lnTo>
                    <a:pt x="750145" y="1688492"/>
                  </a:lnTo>
                  <a:lnTo>
                    <a:pt x="749099" y="1689349"/>
                  </a:lnTo>
                  <a:lnTo>
                    <a:pt x="749384" y="1690967"/>
                  </a:lnTo>
                  <a:lnTo>
                    <a:pt x="750430" y="1693060"/>
                  </a:lnTo>
                  <a:lnTo>
                    <a:pt x="750430" y="1694488"/>
                  </a:lnTo>
                  <a:lnTo>
                    <a:pt x="751476" y="1695344"/>
                  </a:lnTo>
                  <a:lnTo>
                    <a:pt x="751762" y="1697628"/>
                  </a:lnTo>
                  <a:lnTo>
                    <a:pt x="752428" y="1699055"/>
                  </a:lnTo>
                  <a:lnTo>
                    <a:pt x="753283" y="1699436"/>
                  </a:lnTo>
                  <a:lnTo>
                    <a:pt x="753283" y="1700387"/>
                  </a:lnTo>
                  <a:lnTo>
                    <a:pt x="751762" y="1701339"/>
                  </a:lnTo>
                  <a:lnTo>
                    <a:pt x="751762" y="1702957"/>
                  </a:lnTo>
                  <a:lnTo>
                    <a:pt x="753283" y="1703242"/>
                  </a:lnTo>
                  <a:lnTo>
                    <a:pt x="751952" y="1703908"/>
                  </a:lnTo>
                  <a:lnTo>
                    <a:pt x="752713" y="1706192"/>
                  </a:lnTo>
                  <a:lnTo>
                    <a:pt x="750430" y="1709523"/>
                  </a:lnTo>
                  <a:lnTo>
                    <a:pt x="750716" y="1710189"/>
                  </a:lnTo>
                  <a:lnTo>
                    <a:pt x="752237" y="1710569"/>
                  </a:lnTo>
                  <a:lnTo>
                    <a:pt x="752237" y="1711521"/>
                  </a:lnTo>
                  <a:lnTo>
                    <a:pt x="751381" y="1713424"/>
                  </a:lnTo>
                  <a:lnTo>
                    <a:pt x="751857" y="1713710"/>
                  </a:lnTo>
                  <a:lnTo>
                    <a:pt x="754139" y="1712853"/>
                  </a:lnTo>
                  <a:lnTo>
                    <a:pt x="754139" y="1710379"/>
                  </a:lnTo>
                  <a:lnTo>
                    <a:pt x="754805" y="1707905"/>
                  </a:lnTo>
                  <a:lnTo>
                    <a:pt x="756327" y="1707048"/>
                  </a:lnTo>
                  <a:lnTo>
                    <a:pt x="756802" y="1707429"/>
                  </a:lnTo>
                  <a:lnTo>
                    <a:pt x="759084" y="1707048"/>
                  </a:lnTo>
                  <a:lnTo>
                    <a:pt x="759370" y="1707905"/>
                  </a:lnTo>
                  <a:lnTo>
                    <a:pt x="758704" y="1707905"/>
                  </a:lnTo>
                  <a:lnTo>
                    <a:pt x="758989" y="1710950"/>
                  </a:lnTo>
                  <a:lnTo>
                    <a:pt x="758514" y="1711902"/>
                  </a:lnTo>
                  <a:lnTo>
                    <a:pt x="760035" y="1712282"/>
                  </a:lnTo>
                  <a:lnTo>
                    <a:pt x="759750" y="1713139"/>
                  </a:lnTo>
                  <a:lnTo>
                    <a:pt x="758704" y="1713424"/>
                  </a:lnTo>
                  <a:lnTo>
                    <a:pt x="758229" y="1714090"/>
                  </a:lnTo>
                  <a:lnTo>
                    <a:pt x="757563" y="1713805"/>
                  </a:lnTo>
                  <a:lnTo>
                    <a:pt x="757563" y="1712568"/>
                  </a:lnTo>
                  <a:lnTo>
                    <a:pt x="755471" y="1712568"/>
                  </a:lnTo>
                  <a:lnTo>
                    <a:pt x="756231" y="1712948"/>
                  </a:lnTo>
                  <a:lnTo>
                    <a:pt x="755471" y="1713900"/>
                  </a:lnTo>
                  <a:lnTo>
                    <a:pt x="756327" y="1714281"/>
                  </a:lnTo>
                  <a:lnTo>
                    <a:pt x="756041" y="1715232"/>
                  </a:lnTo>
                  <a:lnTo>
                    <a:pt x="756707" y="1715517"/>
                  </a:lnTo>
                  <a:lnTo>
                    <a:pt x="756231" y="1716945"/>
                  </a:lnTo>
                  <a:lnTo>
                    <a:pt x="754044" y="1717611"/>
                  </a:lnTo>
                  <a:lnTo>
                    <a:pt x="751381" y="1717611"/>
                  </a:lnTo>
                  <a:lnTo>
                    <a:pt x="750525" y="1716945"/>
                  </a:lnTo>
                  <a:lnTo>
                    <a:pt x="749194" y="1717326"/>
                  </a:lnTo>
                  <a:lnTo>
                    <a:pt x="749194" y="1718563"/>
                  </a:lnTo>
                  <a:lnTo>
                    <a:pt x="749955" y="1719419"/>
                  </a:lnTo>
                  <a:lnTo>
                    <a:pt x="749099" y="1720085"/>
                  </a:lnTo>
                  <a:lnTo>
                    <a:pt x="749099" y="1720942"/>
                  </a:lnTo>
                  <a:lnTo>
                    <a:pt x="752713" y="1720942"/>
                  </a:lnTo>
                  <a:lnTo>
                    <a:pt x="752047" y="1721893"/>
                  </a:lnTo>
                  <a:lnTo>
                    <a:pt x="752332" y="1722845"/>
                  </a:lnTo>
                  <a:lnTo>
                    <a:pt x="751857" y="1724272"/>
                  </a:lnTo>
                  <a:lnTo>
                    <a:pt x="750525" y="1725224"/>
                  </a:lnTo>
                  <a:lnTo>
                    <a:pt x="750050" y="1729506"/>
                  </a:lnTo>
                  <a:lnTo>
                    <a:pt x="749194" y="1729506"/>
                  </a:lnTo>
                  <a:lnTo>
                    <a:pt x="748719" y="1730172"/>
                  </a:lnTo>
                  <a:lnTo>
                    <a:pt x="746436" y="1730172"/>
                  </a:lnTo>
                  <a:lnTo>
                    <a:pt x="745770" y="1734454"/>
                  </a:lnTo>
                  <a:lnTo>
                    <a:pt x="744249" y="1736072"/>
                  </a:lnTo>
                  <a:lnTo>
                    <a:pt x="743393" y="1736072"/>
                  </a:lnTo>
                  <a:lnTo>
                    <a:pt x="742727" y="1737309"/>
                  </a:lnTo>
                  <a:lnTo>
                    <a:pt x="740445" y="1738927"/>
                  </a:lnTo>
                  <a:lnTo>
                    <a:pt x="739589" y="1738927"/>
                  </a:lnTo>
                  <a:lnTo>
                    <a:pt x="739304" y="1738260"/>
                  </a:lnTo>
                  <a:lnTo>
                    <a:pt x="737212" y="1738641"/>
                  </a:lnTo>
                  <a:lnTo>
                    <a:pt x="736356" y="1737214"/>
                  </a:lnTo>
                  <a:lnTo>
                    <a:pt x="732932" y="1736928"/>
                  </a:lnTo>
                  <a:lnTo>
                    <a:pt x="732647" y="1736072"/>
                  </a:lnTo>
                  <a:lnTo>
                    <a:pt x="731601" y="1736072"/>
                  </a:lnTo>
                  <a:lnTo>
                    <a:pt x="730079" y="1737499"/>
                  </a:lnTo>
                  <a:lnTo>
                    <a:pt x="730079" y="1738165"/>
                  </a:lnTo>
                  <a:lnTo>
                    <a:pt x="730935" y="1738546"/>
                  </a:lnTo>
                  <a:lnTo>
                    <a:pt x="730269" y="1739402"/>
                  </a:lnTo>
                  <a:lnTo>
                    <a:pt x="730269" y="1742067"/>
                  </a:lnTo>
                  <a:lnTo>
                    <a:pt x="729508" y="1742447"/>
                  </a:lnTo>
                  <a:lnTo>
                    <a:pt x="728653" y="1742162"/>
                  </a:lnTo>
                  <a:lnTo>
                    <a:pt x="727892" y="1743018"/>
                  </a:lnTo>
                  <a:lnTo>
                    <a:pt x="727607" y="1744446"/>
                  </a:lnTo>
                  <a:lnTo>
                    <a:pt x="728082" y="1745683"/>
                  </a:lnTo>
                  <a:lnTo>
                    <a:pt x="727036" y="1746634"/>
                  </a:lnTo>
                  <a:lnTo>
                    <a:pt x="726751" y="1748918"/>
                  </a:lnTo>
                  <a:lnTo>
                    <a:pt x="725704" y="1749584"/>
                  </a:lnTo>
                  <a:lnTo>
                    <a:pt x="725704" y="1750821"/>
                  </a:lnTo>
                  <a:lnTo>
                    <a:pt x="724658" y="1751202"/>
                  </a:lnTo>
                  <a:lnTo>
                    <a:pt x="723612" y="1754913"/>
                  </a:lnTo>
                  <a:lnTo>
                    <a:pt x="722566" y="1755294"/>
                  </a:lnTo>
                  <a:lnTo>
                    <a:pt x="721805" y="1756245"/>
                  </a:lnTo>
                  <a:lnTo>
                    <a:pt x="719523" y="1756245"/>
                  </a:lnTo>
                  <a:lnTo>
                    <a:pt x="718192" y="1757102"/>
                  </a:lnTo>
                  <a:lnTo>
                    <a:pt x="717431" y="1758720"/>
                  </a:lnTo>
                  <a:lnTo>
                    <a:pt x="717716" y="1761194"/>
                  </a:lnTo>
                  <a:lnTo>
                    <a:pt x="717050" y="1763002"/>
                  </a:lnTo>
                  <a:lnTo>
                    <a:pt x="716290" y="1763287"/>
                  </a:lnTo>
                  <a:lnTo>
                    <a:pt x="715814" y="1764714"/>
                  </a:lnTo>
                  <a:lnTo>
                    <a:pt x="714958" y="1765095"/>
                  </a:lnTo>
                  <a:lnTo>
                    <a:pt x="714673" y="1766047"/>
                  </a:lnTo>
                  <a:lnTo>
                    <a:pt x="713342" y="1766998"/>
                  </a:lnTo>
                  <a:lnTo>
                    <a:pt x="713627" y="1769472"/>
                  </a:lnTo>
                  <a:lnTo>
                    <a:pt x="714958" y="1769472"/>
                  </a:lnTo>
                  <a:lnTo>
                    <a:pt x="714483" y="1770900"/>
                  </a:lnTo>
                  <a:lnTo>
                    <a:pt x="714958" y="1771185"/>
                  </a:lnTo>
                  <a:lnTo>
                    <a:pt x="715244" y="1772613"/>
                  </a:lnTo>
                  <a:lnTo>
                    <a:pt x="713437" y="1772613"/>
                  </a:lnTo>
                  <a:lnTo>
                    <a:pt x="712105" y="1770709"/>
                  </a:lnTo>
                  <a:lnTo>
                    <a:pt x="711440" y="1770995"/>
                  </a:lnTo>
                  <a:lnTo>
                    <a:pt x="711725" y="1771661"/>
                  </a:lnTo>
                  <a:lnTo>
                    <a:pt x="710869" y="1772517"/>
                  </a:lnTo>
                  <a:lnTo>
                    <a:pt x="710869" y="1773374"/>
                  </a:lnTo>
                  <a:lnTo>
                    <a:pt x="712391" y="1773659"/>
                  </a:lnTo>
                  <a:lnTo>
                    <a:pt x="712676" y="1775277"/>
                  </a:lnTo>
                  <a:lnTo>
                    <a:pt x="712200" y="1775563"/>
                  </a:lnTo>
                  <a:lnTo>
                    <a:pt x="712200" y="1776419"/>
                  </a:lnTo>
                  <a:lnTo>
                    <a:pt x="711154" y="1776704"/>
                  </a:lnTo>
                  <a:lnTo>
                    <a:pt x="711154" y="1775848"/>
                  </a:lnTo>
                  <a:lnTo>
                    <a:pt x="710298" y="1775467"/>
                  </a:lnTo>
                  <a:lnTo>
                    <a:pt x="709633" y="1777085"/>
                  </a:lnTo>
                  <a:lnTo>
                    <a:pt x="708301" y="1777466"/>
                  </a:lnTo>
                  <a:lnTo>
                    <a:pt x="708016" y="1778703"/>
                  </a:lnTo>
                  <a:lnTo>
                    <a:pt x="705924" y="1779369"/>
                  </a:lnTo>
                  <a:lnTo>
                    <a:pt x="705258" y="1780225"/>
                  </a:lnTo>
                  <a:lnTo>
                    <a:pt x="704973" y="1781843"/>
                  </a:lnTo>
                  <a:lnTo>
                    <a:pt x="704212" y="1782224"/>
                  </a:lnTo>
                  <a:lnTo>
                    <a:pt x="704212" y="1783841"/>
                  </a:lnTo>
                  <a:lnTo>
                    <a:pt x="702881" y="1785459"/>
                  </a:lnTo>
                  <a:lnTo>
                    <a:pt x="702881" y="1786696"/>
                  </a:lnTo>
                  <a:lnTo>
                    <a:pt x="702025" y="1786696"/>
                  </a:lnTo>
                  <a:lnTo>
                    <a:pt x="701264" y="1787362"/>
                  </a:lnTo>
                  <a:lnTo>
                    <a:pt x="699742" y="1786982"/>
                  </a:lnTo>
                  <a:lnTo>
                    <a:pt x="699457" y="1788409"/>
                  </a:lnTo>
                  <a:lnTo>
                    <a:pt x="698411" y="1787553"/>
                  </a:lnTo>
                  <a:lnTo>
                    <a:pt x="698126" y="1788504"/>
                  </a:lnTo>
                  <a:lnTo>
                    <a:pt x="696319" y="1789741"/>
                  </a:lnTo>
                  <a:lnTo>
                    <a:pt x="693656" y="1790407"/>
                  </a:lnTo>
                  <a:lnTo>
                    <a:pt x="692800" y="1792025"/>
                  </a:lnTo>
                  <a:lnTo>
                    <a:pt x="691944" y="1792406"/>
                  </a:lnTo>
                  <a:lnTo>
                    <a:pt x="690423" y="1792025"/>
                  </a:lnTo>
                  <a:lnTo>
                    <a:pt x="689567" y="1792881"/>
                  </a:lnTo>
                  <a:lnTo>
                    <a:pt x="689281" y="1794975"/>
                  </a:lnTo>
                  <a:lnTo>
                    <a:pt x="687950" y="1795641"/>
                  </a:lnTo>
                  <a:lnTo>
                    <a:pt x="688425" y="1797259"/>
                  </a:lnTo>
                  <a:lnTo>
                    <a:pt x="687950" y="1798210"/>
                  </a:lnTo>
                  <a:lnTo>
                    <a:pt x="685953" y="1798210"/>
                  </a:lnTo>
                  <a:lnTo>
                    <a:pt x="684621" y="1797354"/>
                  </a:lnTo>
                  <a:lnTo>
                    <a:pt x="684621" y="1795736"/>
                  </a:lnTo>
                  <a:lnTo>
                    <a:pt x="683861" y="1795355"/>
                  </a:lnTo>
                  <a:lnTo>
                    <a:pt x="681673" y="1795641"/>
                  </a:lnTo>
                  <a:lnTo>
                    <a:pt x="680913" y="1796497"/>
                  </a:lnTo>
                  <a:lnTo>
                    <a:pt x="680913" y="1797354"/>
                  </a:lnTo>
                  <a:lnTo>
                    <a:pt x="679391" y="1797354"/>
                  </a:lnTo>
                  <a:lnTo>
                    <a:pt x="678345" y="1798591"/>
                  </a:lnTo>
                  <a:lnTo>
                    <a:pt x="677869" y="1797734"/>
                  </a:lnTo>
                  <a:lnTo>
                    <a:pt x="676823" y="1797734"/>
                  </a:lnTo>
                  <a:lnTo>
                    <a:pt x="676348" y="1798686"/>
                  </a:lnTo>
                  <a:lnTo>
                    <a:pt x="675016" y="1799542"/>
                  </a:lnTo>
                  <a:lnTo>
                    <a:pt x="674541" y="1800970"/>
                  </a:lnTo>
                  <a:lnTo>
                    <a:pt x="672068" y="1801255"/>
                  </a:lnTo>
                  <a:lnTo>
                    <a:pt x="671022" y="1803920"/>
                  </a:lnTo>
                  <a:lnTo>
                    <a:pt x="669501" y="1803634"/>
                  </a:lnTo>
                  <a:lnTo>
                    <a:pt x="668455" y="1800780"/>
                  </a:lnTo>
                  <a:lnTo>
                    <a:pt x="667123" y="1800113"/>
                  </a:lnTo>
                  <a:lnTo>
                    <a:pt x="666362" y="1800970"/>
                  </a:lnTo>
                  <a:lnTo>
                    <a:pt x="666648" y="1801921"/>
                  </a:lnTo>
                  <a:lnTo>
                    <a:pt x="665316" y="1802302"/>
                  </a:lnTo>
                  <a:lnTo>
                    <a:pt x="664841" y="1803539"/>
                  </a:lnTo>
                  <a:lnTo>
                    <a:pt x="664365" y="1803539"/>
                  </a:lnTo>
                  <a:lnTo>
                    <a:pt x="664651" y="1804776"/>
                  </a:lnTo>
                  <a:lnTo>
                    <a:pt x="664175" y="1805442"/>
                  </a:lnTo>
                  <a:lnTo>
                    <a:pt x="663319" y="1805062"/>
                  </a:lnTo>
                  <a:lnTo>
                    <a:pt x="662844" y="1803634"/>
                  </a:lnTo>
                  <a:lnTo>
                    <a:pt x="662558" y="1804300"/>
                  </a:lnTo>
                  <a:lnTo>
                    <a:pt x="661703" y="1804586"/>
                  </a:lnTo>
                  <a:lnTo>
                    <a:pt x="661703" y="1803729"/>
                  </a:lnTo>
                  <a:lnTo>
                    <a:pt x="662558" y="1802302"/>
                  </a:lnTo>
                  <a:lnTo>
                    <a:pt x="662273" y="1801350"/>
                  </a:lnTo>
                  <a:lnTo>
                    <a:pt x="660942" y="1800494"/>
                  </a:lnTo>
                  <a:lnTo>
                    <a:pt x="661417" y="1799542"/>
                  </a:lnTo>
                  <a:lnTo>
                    <a:pt x="662273" y="1799542"/>
                  </a:lnTo>
                  <a:lnTo>
                    <a:pt x="661227" y="1797734"/>
                  </a:lnTo>
                  <a:lnTo>
                    <a:pt x="661988" y="1797354"/>
                  </a:lnTo>
                  <a:lnTo>
                    <a:pt x="661703" y="1796402"/>
                  </a:lnTo>
                  <a:lnTo>
                    <a:pt x="662558" y="1795736"/>
                  </a:lnTo>
                  <a:lnTo>
                    <a:pt x="661037" y="1794785"/>
                  </a:lnTo>
                  <a:lnTo>
                    <a:pt x="660561" y="1791930"/>
                  </a:lnTo>
                  <a:lnTo>
                    <a:pt x="658374" y="1792596"/>
                  </a:lnTo>
                  <a:lnTo>
                    <a:pt x="657613" y="1791740"/>
                  </a:lnTo>
                  <a:lnTo>
                    <a:pt x="657328" y="1789931"/>
                  </a:lnTo>
                  <a:lnTo>
                    <a:pt x="658089" y="1789265"/>
                  </a:lnTo>
                  <a:lnTo>
                    <a:pt x="657803" y="1788599"/>
                  </a:lnTo>
                  <a:lnTo>
                    <a:pt x="658279" y="1788314"/>
                  </a:lnTo>
                  <a:lnTo>
                    <a:pt x="658279" y="1787457"/>
                  </a:lnTo>
                  <a:lnTo>
                    <a:pt x="657233" y="1786601"/>
                  </a:lnTo>
                  <a:lnTo>
                    <a:pt x="657233" y="1784317"/>
                  </a:lnTo>
                  <a:lnTo>
                    <a:pt x="655711" y="1783936"/>
                  </a:lnTo>
                  <a:lnTo>
                    <a:pt x="655426" y="1782319"/>
                  </a:lnTo>
                  <a:lnTo>
                    <a:pt x="656472" y="1781653"/>
                  </a:lnTo>
                  <a:lnTo>
                    <a:pt x="656472" y="1780035"/>
                  </a:lnTo>
                  <a:lnTo>
                    <a:pt x="655616" y="1779749"/>
                  </a:lnTo>
                  <a:lnTo>
                    <a:pt x="655141" y="1776038"/>
                  </a:lnTo>
                  <a:lnTo>
                    <a:pt x="656662" y="1776324"/>
                  </a:lnTo>
                  <a:lnTo>
                    <a:pt x="657423" y="1775943"/>
                  </a:lnTo>
                  <a:lnTo>
                    <a:pt x="657138" y="1772898"/>
                  </a:lnTo>
                  <a:lnTo>
                    <a:pt x="657613" y="1772613"/>
                  </a:lnTo>
                  <a:lnTo>
                    <a:pt x="659135" y="1768616"/>
                  </a:lnTo>
                  <a:lnTo>
                    <a:pt x="660181" y="1767950"/>
                  </a:lnTo>
                  <a:lnTo>
                    <a:pt x="660181" y="1766998"/>
                  </a:lnTo>
                  <a:lnTo>
                    <a:pt x="661227" y="1765571"/>
                  </a:lnTo>
                  <a:lnTo>
                    <a:pt x="662273" y="1765571"/>
                  </a:lnTo>
                  <a:lnTo>
                    <a:pt x="663605" y="1766522"/>
                  </a:lnTo>
                  <a:lnTo>
                    <a:pt x="664651" y="1766522"/>
                  </a:lnTo>
                  <a:lnTo>
                    <a:pt x="664936" y="1765285"/>
                  </a:lnTo>
                  <a:lnTo>
                    <a:pt x="664175" y="1764905"/>
                  </a:lnTo>
                  <a:lnTo>
                    <a:pt x="664460" y="1764048"/>
                  </a:lnTo>
                  <a:lnTo>
                    <a:pt x="665221" y="1764334"/>
                  </a:lnTo>
                  <a:lnTo>
                    <a:pt x="665221" y="1765381"/>
                  </a:lnTo>
                  <a:lnTo>
                    <a:pt x="665982" y="1765666"/>
                  </a:lnTo>
                  <a:lnTo>
                    <a:pt x="665982" y="1766047"/>
                  </a:lnTo>
                  <a:lnTo>
                    <a:pt x="666743" y="1766047"/>
                  </a:lnTo>
                  <a:lnTo>
                    <a:pt x="667504" y="1765190"/>
                  </a:lnTo>
                  <a:lnTo>
                    <a:pt x="668359" y="1765190"/>
                  </a:lnTo>
                  <a:lnTo>
                    <a:pt x="667504" y="1763573"/>
                  </a:lnTo>
                  <a:lnTo>
                    <a:pt x="666458" y="1763573"/>
                  </a:lnTo>
                  <a:lnTo>
                    <a:pt x="667979" y="1761955"/>
                  </a:lnTo>
                  <a:lnTo>
                    <a:pt x="667694" y="1760718"/>
                  </a:lnTo>
                  <a:lnTo>
                    <a:pt x="665887" y="1761098"/>
                  </a:lnTo>
                  <a:lnTo>
                    <a:pt x="666553" y="1759481"/>
                  </a:lnTo>
                  <a:lnTo>
                    <a:pt x="667313" y="1759195"/>
                  </a:lnTo>
                  <a:lnTo>
                    <a:pt x="667028" y="1754533"/>
                  </a:lnTo>
                  <a:lnTo>
                    <a:pt x="666553" y="1754533"/>
                  </a:lnTo>
                  <a:lnTo>
                    <a:pt x="666553" y="1753581"/>
                  </a:lnTo>
                  <a:lnTo>
                    <a:pt x="667028" y="1753295"/>
                  </a:lnTo>
                  <a:lnTo>
                    <a:pt x="666743" y="1752439"/>
                  </a:lnTo>
                  <a:lnTo>
                    <a:pt x="667789" y="1751583"/>
                  </a:lnTo>
                  <a:lnTo>
                    <a:pt x="668074" y="1750155"/>
                  </a:lnTo>
                  <a:lnTo>
                    <a:pt x="669406" y="1747871"/>
                  </a:lnTo>
                  <a:lnTo>
                    <a:pt x="669406" y="1746254"/>
                  </a:lnTo>
                  <a:lnTo>
                    <a:pt x="670927" y="1744160"/>
                  </a:lnTo>
                  <a:lnTo>
                    <a:pt x="670927" y="1743114"/>
                  </a:lnTo>
                  <a:lnTo>
                    <a:pt x="670166" y="1742257"/>
                  </a:lnTo>
                  <a:lnTo>
                    <a:pt x="671213" y="1742257"/>
                  </a:lnTo>
                  <a:lnTo>
                    <a:pt x="671973" y="1741401"/>
                  </a:lnTo>
                  <a:lnTo>
                    <a:pt x="675587" y="1741401"/>
                  </a:lnTo>
                  <a:lnTo>
                    <a:pt x="676063" y="1740449"/>
                  </a:lnTo>
                  <a:lnTo>
                    <a:pt x="675587" y="1739497"/>
                  </a:lnTo>
                  <a:lnTo>
                    <a:pt x="675872" y="1738641"/>
                  </a:lnTo>
                  <a:lnTo>
                    <a:pt x="673685" y="1737214"/>
                  </a:lnTo>
                  <a:lnTo>
                    <a:pt x="674541" y="1735786"/>
                  </a:lnTo>
                  <a:lnTo>
                    <a:pt x="673780" y="1735501"/>
                  </a:lnTo>
                  <a:lnTo>
                    <a:pt x="673114" y="1734549"/>
                  </a:lnTo>
                  <a:lnTo>
                    <a:pt x="669976" y="1735406"/>
                  </a:lnTo>
                  <a:lnTo>
                    <a:pt x="669976" y="1736072"/>
                  </a:lnTo>
                  <a:lnTo>
                    <a:pt x="669501" y="1736357"/>
                  </a:lnTo>
                  <a:lnTo>
                    <a:pt x="668740" y="1736357"/>
                  </a:lnTo>
                  <a:lnTo>
                    <a:pt x="667979" y="1734930"/>
                  </a:lnTo>
                  <a:lnTo>
                    <a:pt x="669786" y="1729982"/>
                  </a:lnTo>
                  <a:lnTo>
                    <a:pt x="670642" y="1729316"/>
                  </a:lnTo>
                  <a:lnTo>
                    <a:pt x="670642" y="1728364"/>
                  </a:lnTo>
                  <a:lnTo>
                    <a:pt x="671688" y="1725700"/>
                  </a:lnTo>
                  <a:lnTo>
                    <a:pt x="673210" y="1725033"/>
                  </a:lnTo>
                  <a:lnTo>
                    <a:pt x="673970" y="1724177"/>
                  </a:lnTo>
                  <a:lnTo>
                    <a:pt x="675016" y="1724177"/>
                  </a:lnTo>
                  <a:lnTo>
                    <a:pt x="675302" y="1723321"/>
                  </a:lnTo>
                  <a:lnTo>
                    <a:pt x="676063" y="1723321"/>
                  </a:lnTo>
                  <a:lnTo>
                    <a:pt x="676823" y="1722369"/>
                  </a:lnTo>
                  <a:lnTo>
                    <a:pt x="677299" y="1722654"/>
                  </a:lnTo>
                  <a:lnTo>
                    <a:pt x="678060" y="1721417"/>
                  </a:lnTo>
                  <a:lnTo>
                    <a:pt x="679106" y="1722083"/>
                  </a:lnTo>
                  <a:lnTo>
                    <a:pt x="679391" y="1722940"/>
                  </a:lnTo>
                  <a:lnTo>
                    <a:pt x="680722" y="1722274"/>
                  </a:lnTo>
                  <a:lnTo>
                    <a:pt x="682244" y="1719800"/>
                  </a:lnTo>
                  <a:lnTo>
                    <a:pt x="681198" y="1719800"/>
                  </a:lnTo>
                  <a:lnTo>
                    <a:pt x="679867" y="1718182"/>
                  </a:lnTo>
                  <a:lnTo>
                    <a:pt x="683005" y="1714851"/>
                  </a:lnTo>
                  <a:lnTo>
                    <a:pt x="684336" y="1714471"/>
                  </a:lnTo>
                  <a:lnTo>
                    <a:pt x="684812" y="1713805"/>
                  </a:lnTo>
                  <a:lnTo>
                    <a:pt x="686143" y="1714090"/>
                  </a:lnTo>
                  <a:lnTo>
                    <a:pt x="687189" y="1712472"/>
                  </a:lnTo>
                  <a:lnTo>
                    <a:pt x="688711" y="1712187"/>
                  </a:lnTo>
                  <a:lnTo>
                    <a:pt x="688425" y="1711806"/>
                  </a:lnTo>
                  <a:lnTo>
                    <a:pt x="689757" y="1712092"/>
                  </a:lnTo>
                  <a:lnTo>
                    <a:pt x="690232" y="1711426"/>
                  </a:lnTo>
                  <a:lnTo>
                    <a:pt x="692039" y="1711426"/>
                  </a:lnTo>
                  <a:lnTo>
                    <a:pt x="692515" y="1710569"/>
                  </a:lnTo>
                  <a:lnTo>
                    <a:pt x="692990" y="1710950"/>
                  </a:lnTo>
                  <a:lnTo>
                    <a:pt x="693466" y="1710664"/>
                  </a:lnTo>
                  <a:lnTo>
                    <a:pt x="693466" y="1708381"/>
                  </a:lnTo>
                  <a:lnTo>
                    <a:pt x="694131" y="1706287"/>
                  </a:lnTo>
                  <a:lnTo>
                    <a:pt x="694987" y="1706573"/>
                  </a:lnTo>
                  <a:lnTo>
                    <a:pt x="695843" y="1705145"/>
                  </a:lnTo>
                  <a:lnTo>
                    <a:pt x="696889" y="1705145"/>
                  </a:lnTo>
                  <a:lnTo>
                    <a:pt x="697365" y="1701815"/>
                  </a:lnTo>
                  <a:lnTo>
                    <a:pt x="698411" y="1701434"/>
                  </a:lnTo>
                  <a:lnTo>
                    <a:pt x="698411" y="1702671"/>
                  </a:lnTo>
                  <a:lnTo>
                    <a:pt x="699457" y="1703528"/>
                  </a:lnTo>
                  <a:lnTo>
                    <a:pt x="699933" y="1701434"/>
                  </a:lnTo>
                  <a:lnTo>
                    <a:pt x="702215" y="1700578"/>
                  </a:lnTo>
                  <a:lnTo>
                    <a:pt x="703546" y="1696866"/>
                  </a:lnTo>
                  <a:lnTo>
                    <a:pt x="705638" y="1696486"/>
                  </a:lnTo>
                  <a:lnTo>
                    <a:pt x="706114" y="1695820"/>
                  </a:lnTo>
                  <a:lnTo>
                    <a:pt x="707921" y="1696676"/>
                  </a:lnTo>
                  <a:lnTo>
                    <a:pt x="710393" y="1696676"/>
                  </a:lnTo>
                  <a:lnTo>
                    <a:pt x="711249" y="1696391"/>
                  </a:lnTo>
                  <a:lnTo>
                    <a:pt x="712295" y="1695154"/>
                  </a:lnTo>
                  <a:lnTo>
                    <a:pt x="716290" y="1695439"/>
                  </a:lnTo>
                  <a:lnTo>
                    <a:pt x="717050" y="1694488"/>
                  </a:lnTo>
                  <a:lnTo>
                    <a:pt x="720189" y="1694107"/>
                  </a:lnTo>
                  <a:lnTo>
                    <a:pt x="721710" y="1692489"/>
                  </a:lnTo>
                  <a:lnTo>
                    <a:pt x="723042" y="1692775"/>
                  </a:lnTo>
                  <a:lnTo>
                    <a:pt x="723898" y="1692394"/>
                  </a:lnTo>
                  <a:lnTo>
                    <a:pt x="725229" y="1690491"/>
                  </a:lnTo>
                  <a:lnTo>
                    <a:pt x="728082" y="1688873"/>
                  </a:lnTo>
                  <a:lnTo>
                    <a:pt x="728558" y="1686399"/>
                  </a:lnTo>
                  <a:lnTo>
                    <a:pt x="733503" y="1683069"/>
                  </a:lnTo>
                  <a:lnTo>
                    <a:pt x="734359" y="1680404"/>
                  </a:lnTo>
                  <a:lnTo>
                    <a:pt x="733598" y="1680023"/>
                  </a:lnTo>
                  <a:lnTo>
                    <a:pt x="731791" y="1682117"/>
                  </a:lnTo>
                  <a:lnTo>
                    <a:pt x="730935" y="1682402"/>
                  </a:lnTo>
                  <a:lnTo>
                    <a:pt x="730935" y="1683259"/>
                  </a:lnTo>
                  <a:lnTo>
                    <a:pt x="730079" y="1683259"/>
                  </a:lnTo>
                  <a:lnTo>
                    <a:pt x="730364" y="1684115"/>
                  </a:lnTo>
                  <a:lnTo>
                    <a:pt x="729318" y="1684496"/>
                  </a:lnTo>
                  <a:lnTo>
                    <a:pt x="729033" y="1685923"/>
                  </a:lnTo>
                  <a:lnTo>
                    <a:pt x="728272" y="1685638"/>
                  </a:lnTo>
                  <a:lnTo>
                    <a:pt x="727797" y="1686494"/>
                  </a:lnTo>
                  <a:lnTo>
                    <a:pt x="726465" y="1686494"/>
                  </a:lnTo>
                  <a:lnTo>
                    <a:pt x="726465" y="1685067"/>
                  </a:lnTo>
                  <a:lnTo>
                    <a:pt x="725609" y="1684781"/>
                  </a:lnTo>
                  <a:lnTo>
                    <a:pt x="725134" y="1685733"/>
                  </a:lnTo>
                  <a:lnTo>
                    <a:pt x="723327" y="1686970"/>
                  </a:lnTo>
                  <a:lnTo>
                    <a:pt x="723612" y="1687636"/>
                  </a:lnTo>
                  <a:lnTo>
                    <a:pt x="722091" y="1688017"/>
                  </a:lnTo>
                  <a:lnTo>
                    <a:pt x="721615" y="1688968"/>
                  </a:lnTo>
                  <a:lnTo>
                    <a:pt x="720759" y="1689349"/>
                  </a:lnTo>
                  <a:lnTo>
                    <a:pt x="716575" y="1688968"/>
                  </a:lnTo>
                  <a:lnTo>
                    <a:pt x="715719" y="1687731"/>
                  </a:lnTo>
                  <a:lnTo>
                    <a:pt x="714388" y="1687731"/>
                  </a:lnTo>
                  <a:lnTo>
                    <a:pt x="713912" y="1686875"/>
                  </a:lnTo>
                  <a:lnTo>
                    <a:pt x="712581" y="1687160"/>
                  </a:lnTo>
                  <a:lnTo>
                    <a:pt x="712581" y="1688397"/>
                  </a:lnTo>
                  <a:lnTo>
                    <a:pt x="714102" y="1689349"/>
                  </a:lnTo>
                  <a:lnTo>
                    <a:pt x="715148" y="1691252"/>
                  </a:lnTo>
                  <a:lnTo>
                    <a:pt x="715148" y="1692204"/>
                  </a:lnTo>
                  <a:lnTo>
                    <a:pt x="714483" y="1693060"/>
                  </a:lnTo>
                  <a:lnTo>
                    <a:pt x="713437" y="1693060"/>
                  </a:lnTo>
                  <a:lnTo>
                    <a:pt x="713722" y="1692679"/>
                  </a:lnTo>
                  <a:lnTo>
                    <a:pt x="713246" y="1692394"/>
                  </a:lnTo>
                  <a:lnTo>
                    <a:pt x="711725" y="1692775"/>
                  </a:lnTo>
                  <a:lnTo>
                    <a:pt x="711725" y="1690871"/>
                  </a:lnTo>
                  <a:lnTo>
                    <a:pt x="710964" y="1690871"/>
                  </a:lnTo>
                  <a:lnTo>
                    <a:pt x="710679" y="1692489"/>
                  </a:lnTo>
                  <a:lnTo>
                    <a:pt x="709823" y="1693155"/>
                  </a:lnTo>
                  <a:lnTo>
                    <a:pt x="708301" y="1692775"/>
                  </a:lnTo>
                  <a:lnTo>
                    <a:pt x="708016" y="1693155"/>
                  </a:lnTo>
                  <a:lnTo>
                    <a:pt x="705924" y="1692870"/>
                  </a:lnTo>
                  <a:lnTo>
                    <a:pt x="705638" y="1693250"/>
                  </a:lnTo>
                  <a:lnTo>
                    <a:pt x="703832" y="1693250"/>
                  </a:lnTo>
                  <a:lnTo>
                    <a:pt x="703356" y="1692870"/>
                  </a:lnTo>
                  <a:lnTo>
                    <a:pt x="701264" y="1692584"/>
                  </a:lnTo>
                  <a:lnTo>
                    <a:pt x="700408" y="1690967"/>
                  </a:lnTo>
                  <a:lnTo>
                    <a:pt x="699362" y="1690110"/>
                  </a:lnTo>
                  <a:lnTo>
                    <a:pt x="697840" y="1690396"/>
                  </a:lnTo>
                  <a:lnTo>
                    <a:pt x="697080" y="1689539"/>
                  </a:lnTo>
                  <a:lnTo>
                    <a:pt x="696224" y="1689254"/>
                  </a:lnTo>
                  <a:lnTo>
                    <a:pt x="694131" y="1690110"/>
                  </a:lnTo>
                  <a:lnTo>
                    <a:pt x="693846" y="1690776"/>
                  </a:lnTo>
                  <a:lnTo>
                    <a:pt x="692039" y="1690491"/>
                  </a:lnTo>
                  <a:lnTo>
                    <a:pt x="691183" y="1691347"/>
                  </a:lnTo>
                  <a:lnTo>
                    <a:pt x="690137" y="1691062"/>
                  </a:lnTo>
                  <a:lnTo>
                    <a:pt x="689662" y="1691728"/>
                  </a:lnTo>
                  <a:lnTo>
                    <a:pt x="688140" y="1692013"/>
                  </a:lnTo>
                  <a:lnTo>
                    <a:pt x="687379" y="1692870"/>
                  </a:lnTo>
                  <a:lnTo>
                    <a:pt x="685858" y="1693155"/>
                  </a:lnTo>
                  <a:lnTo>
                    <a:pt x="685097" y="1694107"/>
                  </a:lnTo>
                  <a:lnTo>
                    <a:pt x="682910" y="1693821"/>
                  </a:lnTo>
                  <a:lnTo>
                    <a:pt x="681578" y="1695724"/>
                  </a:lnTo>
                  <a:lnTo>
                    <a:pt x="680057" y="1695344"/>
                  </a:lnTo>
                  <a:lnTo>
                    <a:pt x="679201" y="1696010"/>
                  </a:lnTo>
                  <a:lnTo>
                    <a:pt x="677204" y="1696010"/>
                  </a:lnTo>
                  <a:lnTo>
                    <a:pt x="676918" y="1695629"/>
                  </a:lnTo>
                  <a:lnTo>
                    <a:pt x="673114" y="1694963"/>
                  </a:lnTo>
                  <a:lnTo>
                    <a:pt x="672068" y="1693536"/>
                  </a:lnTo>
                  <a:lnTo>
                    <a:pt x="672068" y="1691918"/>
                  </a:lnTo>
                  <a:lnTo>
                    <a:pt x="671593" y="1691252"/>
                  </a:lnTo>
                  <a:lnTo>
                    <a:pt x="672449" y="1688778"/>
                  </a:lnTo>
                  <a:lnTo>
                    <a:pt x="672924" y="1682402"/>
                  </a:lnTo>
                  <a:lnTo>
                    <a:pt x="671593" y="1680499"/>
                  </a:lnTo>
                  <a:lnTo>
                    <a:pt x="671593" y="1678215"/>
                  </a:lnTo>
                  <a:lnTo>
                    <a:pt x="670262" y="1677264"/>
                  </a:lnTo>
                  <a:lnTo>
                    <a:pt x="669976" y="1675646"/>
                  </a:lnTo>
                  <a:lnTo>
                    <a:pt x="668455" y="1674409"/>
                  </a:lnTo>
                  <a:lnTo>
                    <a:pt x="669310" y="1672316"/>
                  </a:lnTo>
                  <a:lnTo>
                    <a:pt x="667789" y="1671364"/>
                  </a:lnTo>
                  <a:lnTo>
                    <a:pt x="667504" y="1669270"/>
                  </a:lnTo>
                  <a:lnTo>
                    <a:pt x="667028" y="1669270"/>
                  </a:lnTo>
                  <a:lnTo>
                    <a:pt x="667313" y="1668604"/>
                  </a:lnTo>
                  <a:lnTo>
                    <a:pt x="666458" y="1668224"/>
                  </a:lnTo>
                  <a:lnTo>
                    <a:pt x="665982" y="1667367"/>
                  </a:lnTo>
                  <a:lnTo>
                    <a:pt x="664460" y="1667367"/>
                  </a:lnTo>
                  <a:lnTo>
                    <a:pt x="663985" y="1668795"/>
                  </a:lnTo>
                  <a:lnTo>
                    <a:pt x="663509" y="1668509"/>
                  </a:lnTo>
                  <a:lnTo>
                    <a:pt x="663224" y="1667272"/>
                  </a:lnTo>
                  <a:lnTo>
                    <a:pt x="662368" y="1667558"/>
                  </a:lnTo>
                  <a:lnTo>
                    <a:pt x="661893" y="1666701"/>
                  </a:lnTo>
                  <a:lnTo>
                    <a:pt x="661893" y="1664417"/>
                  </a:lnTo>
                  <a:lnTo>
                    <a:pt x="661132" y="1662990"/>
                  </a:lnTo>
                  <a:lnTo>
                    <a:pt x="661417" y="1662134"/>
                  </a:lnTo>
                  <a:lnTo>
                    <a:pt x="660656" y="1661277"/>
                  </a:lnTo>
                  <a:lnTo>
                    <a:pt x="660656" y="1658993"/>
                  </a:lnTo>
                  <a:lnTo>
                    <a:pt x="659610" y="1658137"/>
                  </a:lnTo>
                  <a:lnTo>
                    <a:pt x="659135" y="1656519"/>
                  </a:lnTo>
                  <a:lnTo>
                    <a:pt x="658279" y="1656519"/>
                  </a:lnTo>
                  <a:lnTo>
                    <a:pt x="658279" y="1655853"/>
                  </a:lnTo>
                  <a:lnTo>
                    <a:pt x="657803" y="1655853"/>
                  </a:lnTo>
                  <a:lnTo>
                    <a:pt x="657328" y="1654426"/>
                  </a:lnTo>
                  <a:lnTo>
                    <a:pt x="658089" y="1654426"/>
                  </a:lnTo>
                  <a:lnTo>
                    <a:pt x="658089" y="1653474"/>
                  </a:lnTo>
                  <a:lnTo>
                    <a:pt x="656567" y="1652618"/>
                  </a:lnTo>
                  <a:lnTo>
                    <a:pt x="656567" y="1652998"/>
                  </a:lnTo>
                  <a:lnTo>
                    <a:pt x="655236" y="1652998"/>
                  </a:lnTo>
                  <a:lnTo>
                    <a:pt x="654760" y="1653950"/>
                  </a:lnTo>
                  <a:lnTo>
                    <a:pt x="656282" y="1655568"/>
                  </a:lnTo>
                  <a:lnTo>
                    <a:pt x="656282" y="1656424"/>
                  </a:lnTo>
                  <a:lnTo>
                    <a:pt x="655521" y="1657281"/>
                  </a:lnTo>
                  <a:lnTo>
                    <a:pt x="655521" y="1660992"/>
                  </a:lnTo>
                  <a:lnTo>
                    <a:pt x="657708" y="1664703"/>
                  </a:lnTo>
                  <a:lnTo>
                    <a:pt x="658184" y="1665084"/>
                  </a:lnTo>
                  <a:lnTo>
                    <a:pt x="659230" y="1664703"/>
                  </a:lnTo>
                  <a:lnTo>
                    <a:pt x="659705" y="1666321"/>
                  </a:lnTo>
                  <a:lnTo>
                    <a:pt x="659420" y="1668414"/>
                  </a:lnTo>
                  <a:lnTo>
                    <a:pt x="660181" y="1669270"/>
                  </a:lnTo>
                  <a:lnTo>
                    <a:pt x="659896" y="1672982"/>
                  </a:lnTo>
                  <a:lnTo>
                    <a:pt x="660371" y="1674409"/>
                  </a:lnTo>
                  <a:lnTo>
                    <a:pt x="660086" y="1675836"/>
                  </a:lnTo>
                  <a:lnTo>
                    <a:pt x="659325" y="1676693"/>
                  </a:lnTo>
                  <a:lnTo>
                    <a:pt x="659325" y="1680023"/>
                  </a:lnTo>
                  <a:lnTo>
                    <a:pt x="658564" y="1680975"/>
                  </a:lnTo>
                  <a:lnTo>
                    <a:pt x="658564" y="1683830"/>
                  </a:lnTo>
                  <a:lnTo>
                    <a:pt x="657803" y="1685067"/>
                  </a:lnTo>
                  <a:lnTo>
                    <a:pt x="657328" y="1684781"/>
                  </a:lnTo>
                  <a:lnTo>
                    <a:pt x="657328" y="1686018"/>
                  </a:lnTo>
                  <a:lnTo>
                    <a:pt x="655997" y="1686399"/>
                  </a:lnTo>
                  <a:lnTo>
                    <a:pt x="655236" y="1687351"/>
                  </a:lnTo>
                  <a:lnTo>
                    <a:pt x="651432" y="1686970"/>
                  </a:lnTo>
                  <a:lnTo>
                    <a:pt x="650956" y="1687826"/>
                  </a:lnTo>
                  <a:lnTo>
                    <a:pt x="649910" y="1688207"/>
                  </a:lnTo>
                  <a:lnTo>
                    <a:pt x="650386" y="1690110"/>
                  </a:lnTo>
                  <a:lnTo>
                    <a:pt x="651146" y="1690967"/>
                  </a:lnTo>
                  <a:lnTo>
                    <a:pt x="650386" y="1693250"/>
                  </a:lnTo>
                  <a:lnTo>
                    <a:pt x="650671" y="1694868"/>
                  </a:lnTo>
                  <a:lnTo>
                    <a:pt x="649625" y="1697152"/>
                  </a:lnTo>
                  <a:lnTo>
                    <a:pt x="648769" y="1698008"/>
                  </a:lnTo>
                  <a:lnTo>
                    <a:pt x="648769" y="1699245"/>
                  </a:lnTo>
                  <a:lnTo>
                    <a:pt x="648293" y="1699245"/>
                  </a:lnTo>
                  <a:lnTo>
                    <a:pt x="647818" y="1700197"/>
                  </a:lnTo>
                  <a:lnTo>
                    <a:pt x="647818" y="1703242"/>
                  </a:lnTo>
                  <a:lnTo>
                    <a:pt x="647057" y="1703623"/>
                  </a:lnTo>
                  <a:lnTo>
                    <a:pt x="646772" y="1704574"/>
                  </a:lnTo>
                  <a:lnTo>
                    <a:pt x="646392" y="1704574"/>
                  </a:lnTo>
                  <a:lnTo>
                    <a:pt x="645916" y="1706192"/>
                  </a:lnTo>
                  <a:lnTo>
                    <a:pt x="646011" y="1706763"/>
                  </a:lnTo>
                  <a:lnTo>
                    <a:pt x="645155" y="1706763"/>
                  </a:lnTo>
                  <a:lnTo>
                    <a:pt x="644870" y="1708666"/>
                  </a:lnTo>
                  <a:lnTo>
                    <a:pt x="645345" y="1709332"/>
                  </a:lnTo>
                  <a:lnTo>
                    <a:pt x="644680" y="1710950"/>
                  </a:lnTo>
                  <a:lnTo>
                    <a:pt x="644965" y="1712853"/>
                  </a:lnTo>
                  <a:lnTo>
                    <a:pt x="644204" y="1713234"/>
                  </a:lnTo>
                  <a:lnTo>
                    <a:pt x="643348" y="1715898"/>
                  </a:lnTo>
                  <a:lnTo>
                    <a:pt x="641827" y="1716755"/>
                  </a:lnTo>
                  <a:lnTo>
                    <a:pt x="642112" y="1717611"/>
                  </a:lnTo>
                  <a:lnTo>
                    <a:pt x="641637" y="1717611"/>
                  </a:lnTo>
                  <a:lnTo>
                    <a:pt x="640971" y="1718848"/>
                  </a:lnTo>
                  <a:lnTo>
                    <a:pt x="640686" y="1720942"/>
                  </a:lnTo>
                  <a:lnTo>
                    <a:pt x="640210" y="1721798"/>
                  </a:lnTo>
                  <a:lnTo>
                    <a:pt x="638403" y="1722750"/>
                  </a:lnTo>
                  <a:lnTo>
                    <a:pt x="638688" y="1724367"/>
                  </a:lnTo>
                  <a:lnTo>
                    <a:pt x="637928" y="1724367"/>
                  </a:lnTo>
                  <a:lnTo>
                    <a:pt x="637928" y="1725033"/>
                  </a:lnTo>
                  <a:lnTo>
                    <a:pt x="637262" y="1725700"/>
                  </a:lnTo>
                  <a:lnTo>
                    <a:pt x="635931" y="1725700"/>
                  </a:lnTo>
                  <a:lnTo>
                    <a:pt x="635645" y="1724462"/>
                  </a:lnTo>
                  <a:lnTo>
                    <a:pt x="634599" y="1724177"/>
                  </a:lnTo>
                  <a:lnTo>
                    <a:pt x="633268" y="1722559"/>
                  </a:lnTo>
                  <a:lnTo>
                    <a:pt x="632507" y="1722559"/>
                  </a:lnTo>
                  <a:lnTo>
                    <a:pt x="631651" y="1721703"/>
                  </a:lnTo>
                  <a:lnTo>
                    <a:pt x="631936" y="1720751"/>
                  </a:lnTo>
                  <a:lnTo>
                    <a:pt x="631176" y="1719134"/>
                  </a:lnTo>
                  <a:lnTo>
                    <a:pt x="630225" y="1719134"/>
                  </a:lnTo>
                  <a:lnTo>
                    <a:pt x="629749" y="1720085"/>
                  </a:lnTo>
                  <a:lnTo>
                    <a:pt x="628893" y="1719704"/>
                  </a:lnTo>
                  <a:lnTo>
                    <a:pt x="627372" y="1720085"/>
                  </a:lnTo>
                  <a:lnTo>
                    <a:pt x="627372" y="1719704"/>
                  </a:lnTo>
                  <a:lnTo>
                    <a:pt x="625184" y="1718087"/>
                  </a:lnTo>
                  <a:lnTo>
                    <a:pt x="625184" y="1715042"/>
                  </a:lnTo>
                  <a:lnTo>
                    <a:pt x="625660" y="1714090"/>
                  </a:lnTo>
                  <a:lnTo>
                    <a:pt x="626516" y="1713424"/>
                  </a:lnTo>
                  <a:lnTo>
                    <a:pt x="626516" y="1711997"/>
                  </a:lnTo>
                  <a:lnTo>
                    <a:pt x="627276" y="1711616"/>
                  </a:lnTo>
                  <a:lnTo>
                    <a:pt x="627562" y="1710760"/>
                  </a:lnTo>
                  <a:lnTo>
                    <a:pt x="627276" y="1709332"/>
                  </a:lnTo>
                  <a:lnTo>
                    <a:pt x="627752" y="1709047"/>
                  </a:lnTo>
                  <a:lnTo>
                    <a:pt x="627752" y="1707619"/>
                  </a:lnTo>
                  <a:lnTo>
                    <a:pt x="626896" y="1706668"/>
                  </a:lnTo>
                  <a:lnTo>
                    <a:pt x="626896" y="1704574"/>
                  </a:lnTo>
                  <a:lnTo>
                    <a:pt x="628418" y="1700578"/>
                  </a:lnTo>
                  <a:lnTo>
                    <a:pt x="628703" y="1696866"/>
                  </a:lnTo>
                  <a:lnTo>
                    <a:pt x="629464" y="1695629"/>
                  </a:lnTo>
                  <a:lnTo>
                    <a:pt x="629178" y="1692299"/>
                  </a:lnTo>
                  <a:lnTo>
                    <a:pt x="625755" y="1687065"/>
                  </a:lnTo>
                  <a:lnTo>
                    <a:pt x="626611" y="1684591"/>
                  </a:lnTo>
                  <a:lnTo>
                    <a:pt x="626611" y="1681070"/>
                  </a:lnTo>
                  <a:lnTo>
                    <a:pt x="625565" y="1678786"/>
                  </a:lnTo>
                  <a:lnTo>
                    <a:pt x="624043" y="1677835"/>
                  </a:lnTo>
                  <a:lnTo>
                    <a:pt x="621571" y="1677835"/>
                  </a:lnTo>
                  <a:lnTo>
                    <a:pt x="621856" y="1679928"/>
                  </a:lnTo>
                  <a:lnTo>
                    <a:pt x="619193" y="1682783"/>
                  </a:lnTo>
                  <a:lnTo>
                    <a:pt x="618147" y="1682783"/>
                  </a:lnTo>
                  <a:lnTo>
                    <a:pt x="617671" y="1681831"/>
                  </a:lnTo>
                  <a:lnTo>
                    <a:pt x="615865" y="1681165"/>
                  </a:lnTo>
                  <a:lnTo>
                    <a:pt x="614723" y="1679738"/>
                  </a:lnTo>
                  <a:lnTo>
                    <a:pt x="613963" y="1679738"/>
                  </a:lnTo>
                  <a:lnTo>
                    <a:pt x="613297" y="1680975"/>
                  </a:lnTo>
                  <a:lnTo>
                    <a:pt x="612441" y="1680594"/>
                  </a:lnTo>
                  <a:lnTo>
                    <a:pt x="611680" y="1678311"/>
                  </a:lnTo>
                  <a:lnTo>
                    <a:pt x="611680" y="1676407"/>
                  </a:lnTo>
                  <a:lnTo>
                    <a:pt x="611205" y="1676407"/>
                  </a:lnTo>
                  <a:lnTo>
                    <a:pt x="610729" y="1674504"/>
                  </a:lnTo>
                  <a:lnTo>
                    <a:pt x="609303" y="1674504"/>
                  </a:lnTo>
                  <a:lnTo>
                    <a:pt x="608827" y="1674885"/>
                  </a:lnTo>
                  <a:lnTo>
                    <a:pt x="609303" y="1676122"/>
                  </a:lnTo>
                  <a:lnTo>
                    <a:pt x="608827" y="1676122"/>
                  </a:lnTo>
                  <a:lnTo>
                    <a:pt x="606735" y="1674885"/>
                  </a:lnTo>
                  <a:lnTo>
                    <a:pt x="606735" y="1673648"/>
                  </a:lnTo>
                  <a:lnTo>
                    <a:pt x="606260" y="1673648"/>
                  </a:lnTo>
                  <a:lnTo>
                    <a:pt x="605974" y="1674504"/>
                  </a:lnTo>
                  <a:lnTo>
                    <a:pt x="604548" y="1674219"/>
                  </a:lnTo>
                  <a:lnTo>
                    <a:pt x="605309" y="1673362"/>
                  </a:lnTo>
                  <a:lnTo>
                    <a:pt x="605023" y="1672125"/>
                  </a:lnTo>
                  <a:lnTo>
                    <a:pt x="603502" y="1672982"/>
                  </a:lnTo>
                  <a:lnTo>
                    <a:pt x="603216" y="1674409"/>
                  </a:lnTo>
                  <a:lnTo>
                    <a:pt x="604072" y="1676027"/>
                  </a:lnTo>
                  <a:lnTo>
                    <a:pt x="604928" y="1676407"/>
                  </a:lnTo>
                  <a:lnTo>
                    <a:pt x="604643" y="1678311"/>
                  </a:lnTo>
                  <a:lnTo>
                    <a:pt x="605974" y="1678311"/>
                  </a:lnTo>
                  <a:lnTo>
                    <a:pt x="606450" y="1679262"/>
                  </a:lnTo>
                  <a:lnTo>
                    <a:pt x="604643" y="1679643"/>
                  </a:lnTo>
                  <a:lnTo>
                    <a:pt x="604358" y="1680023"/>
                  </a:lnTo>
                  <a:lnTo>
                    <a:pt x="604833" y="1686589"/>
                  </a:lnTo>
                  <a:lnTo>
                    <a:pt x="603977" y="1688778"/>
                  </a:lnTo>
                  <a:lnTo>
                    <a:pt x="602456" y="1689444"/>
                  </a:lnTo>
                  <a:lnTo>
                    <a:pt x="602456" y="1690110"/>
                  </a:lnTo>
                  <a:lnTo>
                    <a:pt x="601409" y="1690110"/>
                  </a:lnTo>
                  <a:lnTo>
                    <a:pt x="599603" y="1690967"/>
                  </a:lnTo>
                  <a:lnTo>
                    <a:pt x="596750" y="1690967"/>
                  </a:lnTo>
                  <a:lnTo>
                    <a:pt x="596274" y="1691347"/>
                  </a:lnTo>
                  <a:lnTo>
                    <a:pt x="593136" y="1690110"/>
                  </a:lnTo>
                  <a:lnTo>
                    <a:pt x="589332" y="1689254"/>
                  </a:lnTo>
                  <a:lnTo>
                    <a:pt x="588856" y="1688588"/>
                  </a:lnTo>
                  <a:lnTo>
                    <a:pt x="588000" y="1688588"/>
                  </a:lnTo>
                  <a:lnTo>
                    <a:pt x="587240" y="1687922"/>
                  </a:lnTo>
                  <a:lnTo>
                    <a:pt x="586194" y="1687922"/>
                  </a:lnTo>
                  <a:lnTo>
                    <a:pt x="580583" y="1690776"/>
                  </a:lnTo>
                  <a:lnTo>
                    <a:pt x="578490" y="1691062"/>
                  </a:lnTo>
                  <a:lnTo>
                    <a:pt x="577444" y="1692299"/>
                  </a:lnTo>
                  <a:lnTo>
                    <a:pt x="574591" y="1692584"/>
                  </a:lnTo>
                  <a:lnTo>
                    <a:pt x="572499" y="1693821"/>
                  </a:lnTo>
                  <a:lnTo>
                    <a:pt x="567554" y="1693441"/>
                  </a:lnTo>
                  <a:lnTo>
                    <a:pt x="567078" y="1694107"/>
                  </a:lnTo>
                  <a:lnTo>
                    <a:pt x="565747" y="1693821"/>
                  </a:lnTo>
                  <a:lnTo>
                    <a:pt x="564701" y="1694678"/>
                  </a:lnTo>
                  <a:lnTo>
                    <a:pt x="563370" y="1694392"/>
                  </a:lnTo>
                  <a:lnTo>
                    <a:pt x="562514" y="1695344"/>
                  </a:lnTo>
                  <a:lnTo>
                    <a:pt x="561658" y="1695724"/>
                  </a:lnTo>
                  <a:lnTo>
                    <a:pt x="560897" y="1695439"/>
                  </a:lnTo>
                  <a:lnTo>
                    <a:pt x="560897" y="1695915"/>
                  </a:lnTo>
                  <a:lnTo>
                    <a:pt x="560136" y="1695629"/>
                  </a:lnTo>
                  <a:lnTo>
                    <a:pt x="559375" y="1696486"/>
                  </a:lnTo>
                  <a:lnTo>
                    <a:pt x="558329" y="1696866"/>
                  </a:lnTo>
                  <a:lnTo>
                    <a:pt x="557569" y="1696581"/>
                  </a:lnTo>
                  <a:lnTo>
                    <a:pt x="556522" y="1697437"/>
                  </a:lnTo>
                  <a:lnTo>
                    <a:pt x="551387" y="1698389"/>
                  </a:lnTo>
                  <a:lnTo>
                    <a:pt x="549865" y="1699626"/>
                  </a:lnTo>
                  <a:lnTo>
                    <a:pt x="547773" y="1699626"/>
                  </a:lnTo>
                  <a:lnTo>
                    <a:pt x="547773" y="1700007"/>
                  </a:lnTo>
                  <a:lnTo>
                    <a:pt x="546727" y="1700387"/>
                  </a:lnTo>
                  <a:lnTo>
                    <a:pt x="546252" y="1701339"/>
                  </a:lnTo>
                  <a:lnTo>
                    <a:pt x="545396" y="1702005"/>
                  </a:lnTo>
                  <a:lnTo>
                    <a:pt x="544635" y="1701624"/>
                  </a:lnTo>
                  <a:lnTo>
                    <a:pt x="544635" y="1700673"/>
                  </a:lnTo>
                  <a:lnTo>
                    <a:pt x="543874" y="1700292"/>
                  </a:lnTo>
                  <a:lnTo>
                    <a:pt x="542828" y="1700673"/>
                  </a:lnTo>
                  <a:lnTo>
                    <a:pt x="540736" y="1700387"/>
                  </a:lnTo>
                  <a:lnTo>
                    <a:pt x="540260" y="1700007"/>
                  </a:lnTo>
                  <a:lnTo>
                    <a:pt x="540260" y="1698770"/>
                  </a:lnTo>
                  <a:lnTo>
                    <a:pt x="541116" y="1697342"/>
                  </a:lnTo>
                  <a:lnTo>
                    <a:pt x="543589" y="1696962"/>
                  </a:lnTo>
                  <a:lnTo>
                    <a:pt x="543874" y="1692394"/>
                  </a:lnTo>
                  <a:lnTo>
                    <a:pt x="545206" y="1691157"/>
                  </a:lnTo>
                  <a:lnTo>
                    <a:pt x="549200" y="1689539"/>
                  </a:lnTo>
                  <a:lnTo>
                    <a:pt x="550056" y="1687255"/>
                  </a:lnTo>
                  <a:lnTo>
                    <a:pt x="551102" y="1686875"/>
                  </a:lnTo>
                  <a:lnTo>
                    <a:pt x="551102" y="1686209"/>
                  </a:lnTo>
                  <a:lnTo>
                    <a:pt x="552148" y="1685257"/>
                  </a:lnTo>
                  <a:lnTo>
                    <a:pt x="552623" y="1682783"/>
                  </a:lnTo>
                  <a:lnTo>
                    <a:pt x="556047" y="1678501"/>
                  </a:lnTo>
                  <a:lnTo>
                    <a:pt x="556522" y="1673553"/>
                  </a:lnTo>
                  <a:lnTo>
                    <a:pt x="555762" y="1670508"/>
                  </a:lnTo>
                  <a:lnTo>
                    <a:pt x="553099" y="1669080"/>
                  </a:lnTo>
                  <a:lnTo>
                    <a:pt x="552243" y="1669080"/>
                  </a:lnTo>
                  <a:lnTo>
                    <a:pt x="551197" y="1670698"/>
                  </a:lnTo>
                  <a:lnTo>
                    <a:pt x="548534" y="1672982"/>
                  </a:lnTo>
                  <a:lnTo>
                    <a:pt x="547773" y="1672982"/>
                  </a:lnTo>
                  <a:lnTo>
                    <a:pt x="544350" y="1676503"/>
                  </a:lnTo>
                  <a:lnTo>
                    <a:pt x="540165" y="1678977"/>
                  </a:lnTo>
                  <a:lnTo>
                    <a:pt x="539690" y="1679833"/>
                  </a:lnTo>
                  <a:lnTo>
                    <a:pt x="538834" y="1680118"/>
                  </a:lnTo>
                  <a:lnTo>
                    <a:pt x="537503" y="1681546"/>
                  </a:lnTo>
                  <a:lnTo>
                    <a:pt x="532367" y="1682402"/>
                  </a:lnTo>
                  <a:lnTo>
                    <a:pt x="528373" y="1680499"/>
                  </a:lnTo>
                  <a:lnTo>
                    <a:pt x="527042" y="1678215"/>
                  </a:lnTo>
                  <a:lnTo>
                    <a:pt x="526186" y="1677835"/>
                  </a:lnTo>
                  <a:lnTo>
                    <a:pt x="526471" y="1677169"/>
                  </a:lnTo>
                  <a:lnTo>
                    <a:pt x="524949" y="1676788"/>
                  </a:lnTo>
                  <a:lnTo>
                    <a:pt x="523618" y="1673457"/>
                  </a:lnTo>
                  <a:lnTo>
                    <a:pt x="523903" y="1673077"/>
                  </a:lnTo>
                  <a:lnTo>
                    <a:pt x="522382" y="1672696"/>
                  </a:lnTo>
                  <a:lnTo>
                    <a:pt x="521050" y="1670032"/>
                  </a:lnTo>
                  <a:lnTo>
                    <a:pt x="520194" y="1669366"/>
                  </a:lnTo>
                  <a:lnTo>
                    <a:pt x="519909" y="1668129"/>
                  </a:lnTo>
                  <a:lnTo>
                    <a:pt x="518958" y="1667558"/>
                  </a:lnTo>
                  <a:lnTo>
                    <a:pt x="518673" y="1666606"/>
                  </a:lnTo>
                  <a:lnTo>
                    <a:pt x="517627" y="1665655"/>
                  </a:lnTo>
                  <a:lnTo>
                    <a:pt x="517912" y="1664703"/>
                  </a:lnTo>
                  <a:lnTo>
                    <a:pt x="516581" y="1663466"/>
                  </a:lnTo>
                  <a:lnTo>
                    <a:pt x="516295" y="1662229"/>
                  </a:lnTo>
                  <a:lnTo>
                    <a:pt x="515535" y="1661848"/>
                  </a:lnTo>
                  <a:lnTo>
                    <a:pt x="515059" y="1658803"/>
                  </a:lnTo>
                  <a:lnTo>
                    <a:pt x="514203" y="1657851"/>
                  </a:lnTo>
                  <a:lnTo>
                    <a:pt x="515535" y="1656900"/>
                  </a:lnTo>
                  <a:lnTo>
                    <a:pt x="515535" y="1652618"/>
                  </a:lnTo>
                  <a:lnTo>
                    <a:pt x="518007" y="1650524"/>
                  </a:lnTo>
                  <a:lnTo>
                    <a:pt x="519814" y="1650524"/>
                  </a:lnTo>
                  <a:lnTo>
                    <a:pt x="520575" y="1650905"/>
                  </a:lnTo>
                  <a:lnTo>
                    <a:pt x="521906" y="1650619"/>
                  </a:lnTo>
                  <a:lnTo>
                    <a:pt x="522191" y="1650239"/>
                  </a:lnTo>
                  <a:lnTo>
                    <a:pt x="527993" y="1650619"/>
                  </a:lnTo>
                  <a:lnTo>
                    <a:pt x="530465" y="1648526"/>
                  </a:lnTo>
                  <a:lnTo>
                    <a:pt x="531226" y="1646432"/>
                  </a:lnTo>
                  <a:lnTo>
                    <a:pt x="531226" y="1639105"/>
                  </a:lnTo>
                  <a:lnTo>
                    <a:pt x="531511" y="1637868"/>
                  </a:lnTo>
                  <a:lnTo>
                    <a:pt x="532272" y="1637012"/>
                  </a:lnTo>
                  <a:lnTo>
                    <a:pt x="532557" y="1633491"/>
                  </a:lnTo>
                  <a:lnTo>
                    <a:pt x="531036" y="1633110"/>
                  </a:lnTo>
                  <a:lnTo>
                    <a:pt x="529990" y="1634347"/>
                  </a:lnTo>
                  <a:lnTo>
                    <a:pt x="529990" y="1635204"/>
                  </a:lnTo>
                  <a:lnTo>
                    <a:pt x="529514" y="1635489"/>
                  </a:lnTo>
                  <a:lnTo>
                    <a:pt x="529514" y="1639010"/>
                  </a:lnTo>
                  <a:lnTo>
                    <a:pt x="528468" y="1641675"/>
                  </a:lnTo>
                  <a:lnTo>
                    <a:pt x="528753" y="1643102"/>
                  </a:lnTo>
                  <a:lnTo>
                    <a:pt x="527898" y="1643768"/>
                  </a:lnTo>
                  <a:lnTo>
                    <a:pt x="527612" y="1644624"/>
                  </a:lnTo>
                  <a:lnTo>
                    <a:pt x="526756" y="1644624"/>
                  </a:lnTo>
                  <a:lnTo>
                    <a:pt x="526281" y="1645481"/>
                  </a:lnTo>
                  <a:lnTo>
                    <a:pt x="525425" y="1645481"/>
                  </a:lnTo>
                  <a:lnTo>
                    <a:pt x="525140" y="1645862"/>
                  </a:lnTo>
                  <a:lnTo>
                    <a:pt x="516010" y="1645481"/>
                  </a:lnTo>
                  <a:lnTo>
                    <a:pt x="512206" y="1647765"/>
                  </a:lnTo>
                  <a:lnTo>
                    <a:pt x="508402" y="1647765"/>
                  </a:lnTo>
                  <a:lnTo>
                    <a:pt x="506595" y="1646337"/>
                  </a:lnTo>
                  <a:lnTo>
                    <a:pt x="505739" y="1644720"/>
                  </a:lnTo>
                  <a:lnTo>
                    <a:pt x="503647" y="1644720"/>
                  </a:lnTo>
                  <a:lnTo>
                    <a:pt x="502791" y="1644053"/>
                  </a:lnTo>
                  <a:lnTo>
                    <a:pt x="501745" y="1641675"/>
                  </a:lnTo>
                  <a:lnTo>
                    <a:pt x="500414" y="1641294"/>
                  </a:lnTo>
                  <a:lnTo>
                    <a:pt x="499082" y="1640057"/>
                  </a:lnTo>
                  <a:lnTo>
                    <a:pt x="499082" y="1635775"/>
                  </a:lnTo>
                  <a:lnTo>
                    <a:pt x="498226" y="1633491"/>
                  </a:lnTo>
                  <a:lnTo>
                    <a:pt x="495564" y="1631588"/>
                  </a:lnTo>
                  <a:lnTo>
                    <a:pt x="495564" y="1630160"/>
                  </a:lnTo>
                  <a:lnTo>
                    <a:pt x="494518" y="1629875"/>
                  </a:lnTo>
                  <a:lnTo>
                    <a:pt x="491665" y="1626830"/>
                  </a:lnTo>
                  <a:lnTo>
                    <a:pt x="490809" y="1626449"/>
                  </a:lnTo>
                  <a:lnTo>
                    <a:pt x="489572" y="1624641"/>
                  </a:lnTo>
                  <a:lnTo>
                    <a:pt x="488812" y="1622167"/>
                  </a:lnTo>
                  <a:lnTo>
                    <a:pt x="489287" y="1620930"/>
                  </a:lnTo>
                  <a:lnTo>
                    <a:pt x="488431" y="1620549"/>
                  </a:lnTo>
                  <a:lnTo>
                    <a:pt x="487670" y="1619122"/>
                  </a:lnTo>
                  <a:lnTo>
                    <a:pt x="487670" y="1616838"/>
                  </a:lnTo>
                  <a:lnTo>
                    <a:pt x="486815" y="1615982"/>
                  </a:lnTo>
                  <a:lnTo>
                    <a:pt x="487100" y="1615316"/>
                  </a:lnTo>
                  <a:lnTo>
                    <a:pt x="486054" y="1613698"/>
                  </a:lnTo>
                  <a:lnTo>
                    <a:pt x="486054" y="1612080"/>
                  </a:lnTo>
                  <a:lnTo>
                    <a:pt x="485578" y="1611700"/>
                  </a:lnTo>
                  <a:lnTo>
                    <a:pt x="485863" y="1610748"/>
                  </a:lnTo>
                  <a:lnTo>
                    <a:pt x="486719" y="1610748"/>
                  </a:lnTo>
                  <a:lnTo>
                    <a:pt x="487480" y="1610082"/>
                  </a:lnTo>
                  <a:lnTo>
                    <a:pt x="487480" y="1607703"/>
                  </a:lnTo>
                  <a:lnTo>
                    <a:pt x="487005" y="1607322"/>
                  </a:lnTo>
                  <a:lnTo>
                    <a:pt x="485673" y="1607322"/>
                  </a:lnTo>
                  <a:lnTo>
                    <a:pt x="484627" y="1605895"/>
                  </a:lnTo>
                  <a:lnTo>
                    <a:pt x="481774" y="1605610"/>
                  </a:lnTo>
                  <a:lnTo>
                    <a:pt x="479587" y="1605990"/>
                  </a:lnTo>
                  <a:lnTo>
                    <a:pt x="478065" y="1605038"/>
                  </a:lnTo>
                  <a:lnTo>
                    <a:pt x="478065" y="1603801"/>
                  </a:lnTo>
                  <a:lnTo>
                    <a:pt x="477590" y="1603516"/>
                  </a:lnTo>
                  <a:lnTo>
                    <a:pt x="477590" y="1601042"/>
                  </a:lnTo>
                  <a:lnTo>
                    <a:pt x="478065" y="1600661"/>
                  </a:lnTo>
                  <a:lnTo>
                    <a:pt x="477590" y="1595998"/>
                  </a:lnTo>
                  <a:lnTo>
                    <a:pt x="478351" y="1595142"/>
                  </a:lnTo>
                  <a:lnTo>
                    <a:pt x="477875" y="1593049"/>
                  </a:lnTo>
                  <a:lnTo>
                    <a:pt x="476829" y="1592192"/>
                  </a:lnTo>
                  <a:lnTo>
                    <a:pt x="477590" y="1591240"/>
                  </a:lnTo>
                  <a:lnTo>
                    <a:pt x="477590" y="1589813"/>
                  </a:lnTo>
                  <a:lnTo>
                    <a:pt x="477114" y="1589147"/>
                  </a:lnTo>
                  <a:lnTo>
                    <a:pt x="477875" y="1587910"/>
                  </a:lnTo>
                  <a:lnTo>
                    <a:pt x="482060" y="1586007"/>
                  </a:lnTo>
                  <a:lnTo>
                    <a:pt x="483581" y="1584770"/>
                  </a:lnTo>
                  <a:lnTo>
                    <a:pt x="484722" y="1584579"/>
                  </a:lnTo>
                  <a:lnTo>
                    <a:pt x="485008" y="1583723"/>
                  </a:lnTo>
                  <a:lnTo>
                    <a:pt x="486529" y="1583342"/>
                  </a:lnTo>
                  <a:lnTo>
                    <a:pt x="488051" y="1580012"/>
                  </a:lnTo>
                  <a:lnTo>
                    <a:pt x="489097" y="1580012"/>
                  </a:lnTo>
                  <a:lnTo>
                    <a:pt x="491189" y="1581630"/>
                  </a:lnTo>
                  <a:lnTo>
                    <a:pt x="491950" y="1580392"/>
                  </a:lnTo>
                  <a:lnTo>
                    <a:pt x="492806" y="1580107"/>
                  </a:lnTo>
                  <a:lnTo>
                    <a:pt x="492806" y="1579155"/>
                  </a:lnTo>
                  <a:lnTo>
                    <a:pt x="493852" y="1578775"/>
                  </a:lnTo>
                  <a:lnTo>
                    <a:pt x="493852" y="1577823"/>
                  </a:lnTo>
                  <a:lnTo>
                    <a:pt x="494708" y="1576967"/>
                  </a:lnTo>
                  <a:lnTo>
                    <a:pt x="496515" y="1577918"/>
                  </a:lnTo>
                  <a:lnTo>
                    <a:pt x="497561" y="1580012"/>
                  </a:lnTo>
                  <a:lnTo>
                    <a:pt x="499082" y="1579631"/>
                  </a:lnTo>
                  <a:lnTo>
                    <a:pt x="498322" y="1575635"/>
                  </a:lnTo>
                  <a:lnTo>
                    <a:pt x="497846" y="1575349"/>
                  </a:lnTo>
                  <a:lnTo>
                    <a:pt x="497846" y="1571257"/>
                  </a:lnTo>
                  <a:lnTo>
                    <a:pt x="497371" y="1569830"/>
                  </a:lnTo>
                  <a:lnTo>
                    <a:pt x="496610" y="1569164"/>
                  </a:lnTo>
                  <a:lnTo>
                    <a:pt x="496610" y="1568307"/>
                  </a:lnTo>
                  <a:lnTo>
                    <a:pt x="497656" y="1566880"/>
                  </a:lnTo>
                  <a:lnTo>
                    <a:pt x="499177" y="1567832"/>
                  </a:lnTo>
                  <a:lnTo>
                    <a:pt x="500224" y="1570306"/>
                  </a:lnTo>
                  <a:lnTo>
                    <a:pt x="502316" y="1570686"/>
                  </a:lnTo>
                  <a:lnTo>
                    <a:pt x="502601" y="1569259"/>
                  </a:lnTo>
                  <a:lnTo>
                    <a:pt x="504693" y="1569544"/>
                  </a:lnTo>
                  <a:lnTo>
                    <a:pt x="506785" y="1572209"/>
                  </a:lnTo>
                  <a:lnTo>
                    <a:pt x="508592" y="1573636"/>
                  </a:lnTo>
                  <a:lnTo>
                    <a:pt x="512396" y="1574493"/>
                  </a:lnTo>
                  <a:lnTo>
                    <a:pt x="514488" y="1575730"/>
                  </a:lnTo>
                  <a:lnTo>
                    <a:pt x="518483" y="1579822"/>
                  </a:lnTo>
                  <a:lnTo>
                    <a:pt x="520670" y="1581249"/>
                  </a:lnTo>
                  <a:lnTo>
                    <a:pt x="521431" y="1581915"/>
                  </a:lnTo>
                  <a:lnTo>
                    <a:pt x="521431" y="1582771"/>
                  </a:lnTo>
                  <a:lnTo>
                    <a:pt x="522191" y="1583152"/>
                  </a:lnTo>
                  <a:lnTo>
                    <a:pt x="523047" y="1585436"/>
                  </a:lnTo>
                  <a:lnTo>
                    <a:pt x="523808" y="1585817"/>
                  </a:lnTo>
                  <a:lnTo>
                    <a:pt x="524284" y="1587434"/>
                  </a:lnTo>
                  <a:lnTo>
                    <a:pt x="525140" y="1588100"/>
                  </a:lnTo>
                  <a:lnTo>
                    <a:pt x="527612" y="1593715"/>
                  </a:lnTo>
                  <a:lnTo>
                    <a:pt x="528468" y="1594571"/>
                  </a:lnTo>
                  <a:lnTo>
                    <a:pt x="529229" y="1594571"/>
                  </a:lnTo>
                  <a:lnTo>
                    <a:pt x="530750" y="1596189"/>
                  </a:lnTo>
                  <a:lnTo>
                    <a:pt x="534174" y="1597806"/>
                  </a:lnTo>
                  <a:lnTo>
                    <a:pt x="536361" y="1598187"/>
                  </a:lnTo>
                  <a:lnTo>
                    <a:pt x="537693" y="1597902"/>
                  </a:lnTo>
                  <a:lnTo>
                    <a:pt x="543018" y="1598758"/>
                  </a:lnTo>
                  <a:lnTo>
                    <a:pt x="544064" y="1597806"/>
                  </a:lnTo>
                  <a:lnTo>
                    <a:pt x="544350" y="1596379"/>
                  </a:lnTo>
                  <a:lnTo>
                    <a:pt x="543874" y="1595998"/>
                  </a:lnTo>
                  <a:lnTo>
                    <a:pt x="539214" y="1595618"/>
                  </a:lnTo>
                  <a:lnTo>
                    <a:pt x="538739" y="1594952"/>
                  </a:lnTo>
                  <a:lnTo>
                    <a:pt x="536932" y="1594952"/>
                  </a:lnTo>
                  <a:lnTo>
                    <a:pt x="534459" y="1594000"/>
                  </a:lnTo>
                  <a:lnTo>
                    <a:pt x="531036" y="1590289"/>
                  </a:lnTo>
                  <a:lnTo>
                    <a:pt x="530180" y="1587625"/>
                  </a:lnTo>
                  <a:lnTo>
                    <a:pt x="528658" y="1586197"/>
                  </a:lnTo>
                  <a:lnTo>
                    <a:pt x="526566" y="1582676"/>
                  </a:lnTo>
                  <a:lnTo>
                    <a:pt x="525805" y="1581249"/>
                  </a:lnTo>
                  <a:lnTo>
                    <a:pt x="526281" y="1579346"/>
                  </a:lnTo>
                  <a:lnTo>
                    <a:pt x="524189" y="1578680"/>
                  </a:lnTo>
                  <a:lnTo>
                    <a:pt x="522001" y="1576396"/>
                  </a:lnTo>
                  <a:lnTo>
                    <a:pt x="519719" y="1574968"/>
                  </a:lnTo>
                  <a:lnTo>
                    <a:pt x="518197" y="1573351"/>
                  </a:lnTo>
                  <a:lnTo>
                    <a:pt x="518483" y="1572970"/>
                  </a:lnTo>
                  <a:lnTo>
                    <a:pt x="516010" y="1571067"/>
                  </a:lnTo>
                  <a:lnTo>
                    <a:pt x="515535" y="1569639"/>
                  </a:lnTo>
                  <a:lnTo>
                    <a:pt x="514203" y="1568212"/>
                  </a:lnTo>
                  <a:lnTo>
                    <a:pt x="512396" y="1567927"/>
                  </a:lnTo>
                  <a:lnTo>
                    <a:pt x="512111" y="1568307"/>
                  </a:lnTo>
                  <a:lnTo>
                    <a:pt x="510304" y="1568593"/>
                  </a:lnTo>
                  <a:lnTo>
                    <a:pt x="508782" y="1567641"/>
                  </a:lnTo>
                  <a:lnTo>
                    <a:pt x="508497" y="1566214"/>
                  </a:lnTo>
                  <a:lnTo>
                    <a:pt x="509829" y="1565262"/>
                  </a:lnTo>
                  <a:lnTo>
                    <a:pt x="511635" y="1564977"/>
                  </a:lnTo>
                  <a:lnTo>
                    <a:pt x="511921" y="1564120"/>
                  </a:lnTo>
                  <a:lnTo>
                    <a:pt x="507736" y="1564120"/>
                  </a:lnTo>
                  <a:lnTo>
                    <a:pt x="506976" y="1563454"/>
                  </a:lnTo>
                  <a:lnTo>
                    <a:pt x="507261" y="1557840"/>
                  </a:lnTo>
                  <a:lnTo>
                    <a:pt x="509733" y="1554129"/>
                  </a:lnTo>
                  <a:lnTo>
                    <a:pt x="511255" y="1552892"/>
                  </a:lnTo>
                  <a:lnTo>
                    <a:pt x="513062" y="1552606"/>
                  </a:lnTo>
                  <a:lnTo>
                    <a:pt x="513347" y="1551750"/>
                  </a:lnTo>
                  <a:lnTo>
                    <a:pt x="512491" y="1552130"/>
                  </a:lnTo>
                  <a:lnTo>
                    <a:pt x="509638" y="1552130"/>
                  </a:lnTo>
                  <a:lnTo>
                    <a:pt x="508117" y="1553367"/>
                  </a:lnTo>
                  <a:lnTo>
                    <a:pt x="507831" y="1555651"/>
                  </a:lnTo>
                  <a:lnTo>
                    <a:pt x="506785" y="1556508"/>
                  </a:lnTo>
                  <a:lnTo>
                    <a:pt x="506785" y="1557364"/>
                  </a:lnTo>
                  <a:lnTo>
                    <a:pt x="506120" y="1557745"/>
                  </a:lnTo>
                  <a:lnTo>
                    <a:pt x="504598" y="1560409"/>
                  </a:lnTo>
                  <a:lnTo>
                    <a:pt x="498987" y="1560029"/>
                  </a:lnTo>
                  <a:lnTo>
                    <a:pt x="498226" y="1560980"/>
                  </a:lnTo>
                  <a:lnTo>
                    <a:pt x="496705" y="1560980"/>
                  </a:lnTo>
                  <a:lnTo>
                    <a:pt x="496420" y="1562598"/>
                  </a:lnTo>
                  <a:lnTo>
                    <a:pt x="495659" y="1563264"/>
                  </a:lnTo>
                  <a:lnTo>
                    <a:pt x="494613" y="1562883"/>
                  </a:lnTo>
                  <a:lnTo>
                    <a:pt x="494898" y="1562217"/>
                  </a:lnTo>
                  <a:lnTo>
                    <a:pt x="494422" y="1561551"/>
                  </a:lnTo>
                  <a:lnTo>
                    <a:pt x="491760" y="1561266"/>
                  </a:lnTo>
                  <a:lnTo>
                    <a:pt x="490238" y="1563169"/>
                  </a:lnTo>
                  <a:lnTo>
                    <a:pt x="488146" y="1563549"/>
                  </a:lnTo>
                  <a:lnTo>
                    <a:pt x="488621" y="1566690"/>
                  </a:lnTo>
                  <a:lnTo>
                    <a:pt x="487575" y="1567641"/>
                  </a:lnTo>
                  <a:lnTo>
                    <a:pt x="486719" y="1567356"/>
                  </a:lnTo>
                  <a:lnTo>
                    <a:pt x="485388" y="1565738"/>
                  </a:lnTo>
                  <a:lnTo>
                    <a:pt x="486149" y="1564311"/>
                  </a:lnTo>
                  <a:lnTo>
                    <a:pt x="486434" y="1561456"/>
                  </a:lnTo>
                  <a:lnTo>
                    <a:pt x="485388" y="1561456"/>
                  </a:lnTo>
                  <a:lnTo>
                    <a:pt x="485103" y="1561075"/>
                  </a:lnTo>
                  <a:lnTo>
                    <a:pt x="487575" y="1558791"/>
                  </a:lnTo>
                  <a:lnTo>
                    <a:pt x="487100" y="1556317"/>
                  </a:lnTo>
                  <a:lnTo>
                    <a:pt x="487575" y="1554700"/>
                  </a:lnTo>
                  <a:lnTo>
                    <a:pt x="488336" y="1554319"/>
                  </a:lnTo>
                  <a:lnTo>
                    <a:pt x="488336" y="1552035"/>
                  </a:lnTo>
                  <a:lnTo>
                    <a:pt x="487290" y="1551179"/>
                  </a:lnTo>
                  <a:lnTo>
                    <a:pt x="486434" y="1551179"/>
                  </a:lnTo>
                  <a:lnTo>
                    <a:pt x="485959" y="1551845"/>
                  </a:lnTo>
                  <a:lnTo>
                    <a:pt x="484627" y="1550608"/>
                  </a:lnTo>
                  <a:lnTo>
                    <a:pt x="483771" y="1550322"/>
                  </a:lnTo>
                  <a:lnTo>
                    <a:pt x="482725" y="1551179"/>
                  </a:lnTo>
                  <a:lnTo>
                    <a:pt x="481394" y="1550322"/>
                  </a:lnTo>
                  <a:lnTo>
                    <a:pt x="480633" y="1548419"/>
                  </a:lnTo>
                  <a:lnTo>
                    <a:pt x="478541" y="1548039"/>
                  </a:lnTo>
                  <a:lnTo>
                    <a:pt x="477685" y="1547087"/>
                  </a:lnTo>
                  <a:lnTo>
                    <a:pt x="478446" y="1543566"/>
                  </a:lnTo>
                  <a:lnTo>
                    <a:pt x="480538" y="1541663"/>
                  </a:lnTo>
                  <a:lnTo>
                    <a:pt x="481584" y="1541282"/>
                  </a:lnTo>
                  <a:lnTo>
                    <a:pt x="482440" y="1540045"/>
                  </a:lnTo>
                  <a:lnTo>
                    <a:pt x="480633" y="1537952"/>
                  </a:lnTo>
                  <a:lnTo>
                    <a:pt x="479777" y="1537571"/>
                  </a:lnTo>
                  <a:lnTo>
                    <a:pt x="477590" y="1537857"/>
                  </a:lnTo>
                  <a:lnTo>
                    <a:pt x="476068" y="1535953"/>
                  </a:lnTo>
                  <a:lnTo>
                    <a:pt x="476354" y="1533860"/>
                  </a:lnTo>
                  <a:lnTo>
                    <a:pt x="475307" y="1533004"/>
                  </a:lnTo>
                  <a:lnTo>
                    <a:pt x="475307" y="1530625"/>
                  </a:lnTo>
                  <a:lnTo>
                    <a:pt x="476639" y="1526628"/>
                  </a:lnTo>
                  <a:lnTo>
                    <a:pt x="477495" y="1525676"/>
                  </a:lnTo>
                  <a:lnTo>
                    <a:pt x="477495" y="1524725"/>
                  </a:lnTo>
                  <a:lnTo>
                    <a:pt x="476163" y="1524725"/>
                  </a:lnTo>
                  <a:lnTo>
                    <a:pt x="475307" y="1524059"/>
                  </a:lnTo>
                  <a:lnTo>
                    <a:pt x="475022" y="1520062"/>
                  </a:lnTo>
                  <a:lnTo>
                    <a:pt x="474547" y="1519206"/>
                  </a:lnTo>
                  <a:lnTo>
                    <a:pt x="473691" y="1519206"/>
                  </a:lnTo>
                  <a:lnTo>
                    <a:pt x="472930" y="1520157"/>
                  </a:lnTo>
                  <a:lnTo>
                    <a:pt x="473215" y="1521775"/>
                  </a:lnTo>
                  <a:lnTo>
                    <a:pt x="472454" y="1524439"/>
                  </a:lnTo>
                  <a:lnTo>
                    <a:pt x="472454" y="1528436"/>
                  </a:lnTo>
                  <a:lnTo>
                    <a:pt x="471694" y="1529102"/>
                  </a:lnTo>
                  <a:lnTo>
                    <a:pt x="471979" y="1529768"/>
                  </a:lnTo>
                  <a:lnTo>
                    <a:pt x="471123" y="1530720"/>
                  </a:lnTo>
                  <a:lnTo>
                    <a:pt x="470648" y="1532813"/>
                  </a:lnTo>
                  <a:lnTo>
                    <a:pt x="467509" y="1534431"/>
                  </a:lnTo>
                  <a:lnTo>
                    <a:pt x="466178" y="1537286"/>
                  </a:lnTo>
                  <a:lnTo>
                    <a:pt x="466178" y="1538713"/>
                  </a:lnTo>
                  <a:lnTo>
                    <a:pt x="464846" y="1539950"/>
                  </a:lnTo>
                  <a:lnTo>
                    <a:pt x="462659" y="1540902"/>
                  </a:lnTo>
                  <a:lnTo>
                    <a:pt x="462659" y="1542139"/>
                  </a:lnTo>
                  <a:lnTo>
                    <a:pt x="461613" y="1543090"/>
                  </a:lnTo>
                  <a:lnTo>
                    <a:pt x="460947" y="1544708"/>
                  </a:lnTo>
                  <a:lnTo>
                    <a:pt x="459616" y="1543756"/>
                  </a:lnTo>
                  <a:lnTo>
                    <a:pt x="460091" y="1540426"/>
                  </a:lnTo>
                  <a:lnTo>
                    <a:pt x="460947" y="1538332"/>
                  </a:lnTo>
                  <a:lnTo>
                    <a:pt x="463420" y="1535002"/>
                  </a:lnTo>
                  <a:lnTo>
                    <a:pt x="462659" y="1534716"/>
                  </a:lnTo>
                  <a:lnTo>
                    <a:pt x="461803" y="1535668"/>
                  </a:lnTo>
                  <a:lnTo>
                    <a:pt x="460472" y="1535668"/>
                  </a:lnTo>
                  <a:lnTo>
                    <a:pt x="459996" y="1535287"/>
                  </a:lnTo>
                  <a:lnTo>
                    <a:pt x="459996" y="1532623"/>
                  </a:lnTo>
                  <a:lnTo>
                    <a:pt x="460852" y="1531957"/>
                  </a:lnTo>
                  <a:lnTo>
                    <a:pt x="461708" y="1530054"/>
                  </a:lnTo>
                  <a:lnTo>
                    <a:pt x="461708" y="1528626"/>
                  </a:lnTo>
                  <a:lnTo>
                    <a:pt x="463040" y="1527770"/>
                  </a:lnTo>
                  <a:lnTo>
                    <a:pt x="463325" y="1526342"/>
                  </a:lnTo>
                  <a:lnTo>
                    <a:pt x="462564" y="1524249"/>
                  </a:lnTo>
                  <a:lnTo>
                    <a:pt x="461708" y="1523868"/>
                  </a:lnTo>
                  <a:lnTo>
                    <a:pt x="461423" y="1523202"/>
                  </a:lnTo>
                  <a:lnTo>
                    <a:pt x="460757" y="1523488"/>
                  </a:lnTo>
                  <a:lnTo>
                    <a:pt x="459426" y="1522060"/>
                  </a:lnTo>
                  <a:lnTo>
                    <a:pt x="460472" y="1520443"/>
                  </a:lnTo>
                  <a:lnTo>
                    <a:pt x="458950" y="1518825"/>
                  </a:lnTo>
                  <a:lnTo>
                    <a:pt x="458094" y="1518825"/>
                  </a:lnTo>
                  <a:lnTo>
                    <a:pt x="457809" y="1521299"/>
                  </a:lnTo>
                  <a:lnTo>
                    <a:pt x="456763" y="1522155"/>
                  </a:lnTo>
                  <a:lnTo>
                    <a:pt x="457524" y="1522441"/>
                  </a:lnTo>
                  <a:lnTo>
                    <a:pt x="458285" y="1525296"/>
                  </a:lnTo>
                  <a:lnTo>
                    <a:pt x="456763" y="1527484"/>
                  </a:lnTo>
                  <a:lnTo>
                    <a:pt x="455241" y="1527865"/>
                  </a:lnTo>
                  <a:lnTo>
                    <a:pt x="454956" y="1528817"/>
                  </a:lnTo>
                  <a:lnTo>
                    <a:pt x="453625" y="1528817"/>
                  </a:lnTo>
                  <a:lnTo>
                    <a:pt x="453339" y="1528151"/>
                  </a:lnTo>
                  <a:lnTo>
                    <a:pt x="455146" y="1526247"/>
                  </a:lnTo>
                  <a:lnTo>
                    <a:pt x="455812" y="1524725"/>
                  </a:lnTo>
                  <a:lnTo>
                    <a:pt x="455337" y="1523773"/>
                  </a:lnTo>
                  <a:lnTo>
                    <a:pt x="454005" y="1524059"/>
                  </a:lnTo>
                  <a:lnTo>
                    <a:pt x="453244" y="1524725"/>
                  </a:lnTo>
                  <a:lnTo>
                    <a:pt x="451437" y="1529007"/>
                  </a:lnTo>
                  <a:lnTo>
                    <a:pt x="450677" y="1529673"/>
                  </a:lnTo>
                  <a:lnTo>
                    <a:pt x="450201" y="1531576"/>
                  </a:lnTo>
                  <a:lnTo>
                    <a:pt x="450677" y="1532528"/>
                  </a:lnTo>
                  <a:lnTo>
                    <a:pt x="449916" y="1533194"/>
                  </a:lnTo>
                  <a:lnTo>
                    <a:pt x="447824" y="1533194"/>
                  </a:lnTo>
                  <a:lnTo>
                    <a:pt x="447348" y="1532813"/>
                  </a:lnTo>
                  <a:lnTo>
                    <a:pt x="446873" y="1530149"/>
                  </a:lnTo>
                  <a:lnTo>
                    <a:pt x="445827" y="1529292"/>
                  </a:lnTo>
                  <a:lnTo>
                    <a:pt x="442879" y="1529483"/>
                  </a:lnTo>
                  <a:lnTo>
                    <a:pt x="440691" y="1530910"/>
                  </a:lnTo>
                  <a:lnTo>
                    <a:pt x="441452" y="1532147"/>
                  </a:lnTo>
                  <a:lnTo>
                    <a:pt x="442213" y="1531862"/>
                  </a:lnTo>
                  <a:lnTo>
                    <a:pt x="443544" y="1532718"/>
                  </a:lnTo>
                  <a:lnTo>
                    <a:pt x="443069" y="1536429"/>
                  </a:lnTo>
                  <a:lnTo>
                    <a:pt x="442308" y="1537286"/>
                  </a:lnTo>
                  <a:lnTo>
                    <a:pt x="442308" y="1539569"/>
                  </a:lnTo>
                  <a:lnTo>
                    <a:pt x="443354" y="1540426"/>
                  </a:lnTo>
                  <a:lnTo>
                    <a:pt x="444115" y="1546897"/>
                  </a:lnTo>
                  <a:lnTo>
                    <a:pt x="444971" y="1547753"/>
                  </a:lnTo>
                  <a:lnTo>
                    <a:pt x="444971" y="1550037"/>
                  </a:lnTo>
                  <a:lnTo>
                    <a:pt x="445446" y="1550322"/>
                  </a:lnTo>
                  <a:lnTo>
                    <a:pt x="445161" y="1551750"/>
                  </a:lnTo>
                  <a:lnTo>
                    <a:pt x="443829" y="1552416"/>
                  </a:lnTo>
                  <a:lnTo>
                    <a:pt x="442974" y="1553367"/>
                  </a:lnTo>
                  <a:lnTo>
                    <a:pt x="442974" y="1553938"/>
                  </a:lnTo>
                  <a:lnTo>
                    <a:pt x="443639" y="1554224"/>
                  </a:lnTo>
                  <a:lnTo>
                    <a:pt x="444971" y="1556698"/>
                  </a:lnTo>
                  <a:lnTo>
                    <a:pt x="444305" y="1557079"/>
                  </a:lnTo>
                  <a:lnTo>
                    <a:pt x="444780" y="1557745"/>
                  </a:lnTo>
                  <a:lnTo>
                    <a:pt x="444020" y="1558982"/>
                  </a:lnTo>
                  <a:lnTo>
                    <a:pt x="444305" y="1562693"/>
                  </a:lnTo>
                  <a:lnTo>
                    <a:pt x="443544" y="1563549"/>
                  </a:lnTo>
                  <a:lnTo>
                    <a:pt x="443829" y="1564786"/>
                  </a:lnTo>
                  <a:lnTo>
                    <a:pt x="444685" y="1565738"/>
                  </a:lnTo>
                  <a:lnTo>
                    <a:pt x="444210" y="1566690"/>
                  </a:lnTo>
                  <a:lnTo>
                    <a:pt x="444685" y="1569735"/>
                  </a:lnTo>
                  <a:lnTo>
                    <a:pt x="443639" y="1571162"/>
                  </a:lnTo>
                  <a:lnTo>
                    <a:pt x="442118" y="1571448"/>
                  </a:lnTo>
                  <a:lnTo>
                    <a:pt x="442308" y="1572780"/>
                  </a:lnTo>
                  <a:lnTo>
                    <a:pt x="441832" y="1573160"/>
                  </a:lnTo>
                  <a:lnTo>
                    <a:pt x="437648" y="1573160"/>
                  </a:lnTo>
                  <a:lnTo>
                    <a:pt x="436792" y="1572304"/>
                  </a:lnTo>
                  <a:lnTo>
                    <a:pt x="436507" y="1569830"/>
                  </a:lnTo>
                  <a:lnTo>
                    <a:pt x="432322" y="1569449"/>
                  </a:lnTo>
                  <a:lnTo>
                    <a:pt x="429184" y="1567165"/>
                  </a:lnTo>
                  <a:lnTo>
                    <a:pt x="428423" y="1566214"/>
                  </a:lnTo>
                  <a:lnTo>
                    <a:pt x="426616" y="1565928"/>
                  </a:lnTo>
                  <a:lnTo>
                    <a:pt x="425856" y="1564501"/>
                  </a:lnTo>
                  <a:lnTo>
                    <a:pt x="425000" y="1564501"/>
                  </a:lnTo>
                  <a:lnTo>
                    <a:pt x="423193" y="1562407"/>
                  </a:lnTo>
                  <a:lnTo>
                    <a:pt x="422337" y="1562407"/>
                  </a:lnTo>
                  <a:lnTo>
                    <a:pt x="421576" y="1561741"/>
                  </a:lnTo>
                  <a:lnTo>
                    <a:pt x="421862" y="1560885"/>
                  </a:lnTo>
                  <a:lnTo>
                    <a:pt x="420815" y="1560599"/>
                  </a:lnTo>
                  <a:lnTo>
                    <a:pt x="420340" y="1559743"/>
                  </a:lnTo>
                  <a:lnTo>
                    <a:pt x="418533" y="1559743"/>
                  </a:lnTo>
                  <a:lnTo>
                    <a:pt x="417867" y="1559077"/>
                  </a:lnTo>
                  <a:lnTo>
                    <a:pt x="416821" y="1559077"/>
                  </a:lnTo>
                  <a:lnTo>
                    <a:pt x="416060" y="1557840"/>
                  </a:lnTo>
                  <a:lnTo>
                    <a:pt x="414729" y="1557459"/>
                  </a:lnTo>
                  <a:lnTo>
                    <a:pt x="409784" y="1556793"/>
                  </a:lnTo>
                  <a:lnTo>
                    <a:pt x="408452" y="1553938"/>
                  </a:lnTo>
                  <a:lnTo>
                    <a:pt x="406550" y="1553843"/>
                  </a:lnTo>
                  <a:lnTo>
                    <a:pt x="405219" y="1554700"/>
                  </a:lnTo>
                  <a:lnTo>
                    <a:pt x="400274" y="1554985"/>
                  </a:lnTo>
                  <a:lnTo>
                    <a:pt x="398752" y="1553367"/>
                  </a:lnTo>
                  <a:lnTo>
                    <a:pt x="397896" y="1553082"/>
                  </a:lnTo>
                  <a:lnTo>
                    <a:pt x="396850" y="1552130"/>
                  </a:lnTo>
                  <a:lnTo>
                    <a:pt x="396850" y="1551464"/>
                  </a:lnTo>
                  <a:lnTo>
                    <a:pt x="395043" y="1550227"/>
                  </a:lnTo>
                  <a:lnTo>
                    <a:pt x="394568" y="1549276"/>
                  </a:lnTo>
                  <a:lnTo>
                    <a:pt x="393237" y="1548895"/>
                  </a:lnTo>
                  <a:lnTo>
                    <a:pt x="391715" y="1547277"/>
                  </a:lnTo>
                  <a:lnTo>
                    <a:pt x="390193" y="1546611"/>
                  </a:lnTo>
                  <a:lnTo>
                    <a:pt x="389337" y="1544518"/>
                  </a:lnTo>
                  <a:lnTo>
                    <a:pt x="388482" y="1544518"/>
                  </a:lnTo>
                  <a:lnTo>
                    <a:pt x="387435" y="1545469"/>
                  </a:lnTo>
                  <a:lnTo>
                    <a:pt x="386104" y="1545469"/>
                  </a:lnTo>
                  <a:lnTo>
                    <a:pt x="383441" y="1544232"/>
                  </a:lnTo>
                  <a:lnTo>
                    <a:pt x="382966" y="1544518"/>
                  </a:lnTo>
                  <a:lnTo>
                    <a:pt x="380874" y="1542424"/>
                  </a:lnTo>
                  <a:lnTo>
                    <a:pt x="378686" y="1537476"/>
                  </a:lnTo>
                  <a:lnTo>
                    <a:pt x="376879" y="1536620"/>
                  </a:lnTo>
                  <a:lnTo>
                    <a:pt x="376404" y="1533099"/>
                  </a:lnTo>
                  <a:lnTo>
                    <a:pt x="375928" y="1532813"/>
                  </a:lnTo>
                  <a:lnTo>
                    <a:pt x="375453" y="1531291"/>
                  </a:lnTo>
                  <a:lnTo>
                    <a:pt x="373931" y="1530625"/>
                  </a:lnTo>
                  <a:lnTo>
                    <a:pt x="374597" y="1529197"/>
                  </a:lnTo>
                  <a:lnTo>
                    <a:pt x="376119" y="1528531"/>
                  </a:lnTo>
                  <a:lnTo>
                    <a:pt x="377640" y="1527104"/>
                  </a:lnTo>
                  <a:lnTo>
                    <a:pt x="377640" y="1525010"/>
                  </a:lnTo>
                  <a:lnTo>
                    <a:pt x="376879" y="1524154"/>
                  </a:lnTo>
                  <a:lnTo>
                    <a:pt x="376024" y="1524154"/>
                  </a:lnTo>
                  <a:lnTo>
                    <a:pt x="376309" y="1522917"/>
                  </a:lnTo>
                  <a:lnTo>
                    <a:pt x="374502" y="1517968"/>
                  </a:lnTo>
                  <a:lnTo>
                    <a:pt x="374026" y="1513972"/>
                  </a:lnTo>
                  <a:lnTo>
                    <a:pt x="372695" y="1512354"/>
                  </a:lnTo>
                  <a:lnTo>
                    <a:pt x="371649" y="1509499"/>
                  </a:lnTo>
                  <a:lnTo>
                    <a:pt x="368986" y="1506645"/>
                  </a:lnTo>
                  <a:lnTo>
                    <a:pt x="368130" y="1506645"/>
                  </a:lnTo>
                  <a:lnTo>
                    <a:pt x="367845" y="1505979"/>
                  </a:lnTo>
                  <a:lnTo>
                    <a:pt x="365753" y="1505979"/>
                  </a:lnTo>
                  <a:lnTo>
                    <a:pt x="364992" y="1506359"/>
                  </a:lnTo>
                  <a:lnTo>
                    <a:pt x="364516" y="1505693"/>
                  </a:lnTo>
                  <a:lnTo>
                    <a:pt x="364516" y="1503790"/>
                  </a:lnTo>
                  <a:lnTo>
                    <a:pt x="363661" y="1503124"/>
                  </a:lnTo>
                  <a:lnTo>
                    <a:pt x="363946" y="1502458"/>
                  </a:lnTo>
                  <a:lnTo>
                    <a:pt x="363185" y="1501792"/>
                  </a:lnTo>
                  <a:lnTo>
                    <a:pt x="363470" y="1501411"/>
                  </a:lnTo>
                  <a:lnTo>
                    <a:pt x="362615" y="1501411"/>
                  </a:lnTo>
                  <a:lnTo>
                    <a:pt x="361949" y="1502077"/>
                  </a:lnTo>
                  <a:lnTo>
                    <a:pt x="358811" y="1502077"/>
                  </a:lnTo>
                  <a:lnTo>
                    <a:pt x="358335" y="1502743"/>
                  </a:lnTo>
                  <a:lnTo>
                    <a:pt x="357479" y="1503029"/>
                  </a:lnTo>
                  <a:lnTo>
                    <a:pt x="357479" y="1503980"/>
                  </a:lnTo>
                  <a:lnTo>
                    <a:pt x="356433" y="1504932"/>
                  </a:lnTo>
                  <a:lnTo>
                    <a:pt x="356148" y="1507406"/>
                  </a:lnTo>
                  <a:lnTo>
                    <a:pt x="354626" y="1507406"/>
                  </a:lnTo>
                  <a:lnTo>
                    <a:pt x="353295" y="1505883"/>
                  </a:lnTo>
                  <a:lnTo>
                    <a:pt x="354056" y="1503600"/>
                  </a:lnTo>
                  <a:lnTo>
                    <a:pt x="355862" y="1501506"/>
                  </a:lnTo>
                  <a:lnTo>
                    <a:pt x="355577" y="1499984"/>
                  </a:lnTo>
                  <a:lnTo>
                    <a:pt x="354246" y="1498461"/>
                  </a:lnTo>
                  <a:lnTo>
                    <a:pt x="355007" y="1491610"/>
                  </a:lnTo>
                  <a:lnTo>
                    <a:pt x="356338" y="1490658"/>
                  </a:lnTo>
                  <a:lnTo>
                    <a:pt x="358430" y="1490277"/>
                  </a:lnTo>
                  <a:lnTo>
                    <a:pt x="358430" y="1486947"/>
                  </a:lnTo>
                  <a:lnTo>
                    <a:pt x="357764" y="1486281"/>
                  </a:lnTo>
                  <a:lnTo>
                    <a:pt x="357764" y="1484758"/>
                  </a:lnTo>
                  <a:lnTo>
                    <a:pt x="355672" y="1483140"/>
                  </a:lnTo>
                  <a:lnTo>
                    <a:pt x="355958" y="1480286"/>
                  </a:lnTo>
                  <a:lnTo>
                    <a:pt x="357479" y="1478192"/>
                  </a:lnTo>
                  <a:lnTo>
                    <a:pt x="361283" y="1477336"/>
                  </a:lnTo>
                  <a:lnTo>
                    <a:pt x="363946" y="1477621"/>
                  </a:lnTo>
                  <a:lnTo>
                    <a:pt x="370603" y="1480095"/>
                  </a:lnTo>
                  <a:lnTo>
                    <a:pt x="371934" y="1482950"/>
                  </a:lnTo>
                  <a:lnTo>
                    <a:pt x="372695" y="1483331"/>
                  </a:lnTo>
                  <a:lnTo>
                    <a:pt x="373456" y="1483331"/>
                  </a:lnTo>
                  <a:lnTo>
                    <a:pt x="373931" y="1482665"/>
                  </a:lnTo>
                  <a:lnTo>
                    <a:pt x="376119" y="1482665"/>
                  </a:lnTo>
                  <a:lnTo>
                    <a:pt x="378972" y="1484187"/>
                  </a:lnTo>
                  <a:lnTo>
                    <a:pt x="381064" y="1484473"/>
                  </a:lnTo>
                  <a:lnTo>
                    <a:pt x="381539" y="1484092"/>
                  </a:lnTo>
                  <a:lnTo>
                    <a:pt x="381539" y="1483236"/>
                  </a:lnTo>
                  <a:lnTo>
                    <a:pt x="379447" y="1481618"/>
                  </a:lnTo>
                  <a:lnTo>
                    <a:pt x="378686" y="1479715"/>
                  </a:lnTo>
                  <a:lnTo>
                    <a:pt x="375833" y="1476860"/>
                  </a:lnTo>
                  <a:lnTo>
                    <a:pt x="375073" y="1476860"/>
                  </a:lnTo>
                  <a:lnTo>
                    <a:pt x="372600" y="1474767"/>
                  </a:lnTo>
                  <a:lnTo>
                    <a:pt x="371078" y="1471246"/>
                  </a:lnTo>
                  <a:lnTo>
                    <a:pt x="371078" y="1467249"/>
                  </a:lnTo>
                  <a:lnTo>
                    <a:pt x="369747" y="1462872"/>
                  </a:lnTo>
                  <a:lnTo>
                    <a:pt x="369462" y="1460398"/>
                  </a:lnTo>
                  <a:lnTo>
                    <a:pt x="370127" y="1454403"/>
                  </a:lnTo>
                  <a:lnTo>
                    <a:pt x="370127" y="1450596"/>
                  </a:lnTo>
                  <a:lnTo>
                    <a:pt x="369652" y="1449740"/>
                  </a:lnTo>
                  <a:lnTo>
                    <a:pt x="369937" y="1447646"/>
                  </a:lnTo>
                  <a:lnTo>
                    <a:pt x="372029" y="1446029"/>
                  </a:lnTo>
                  <a:lnTo>
                    <a:pt x="372029" y="1445362"/>
                  </a:lnTo>
                  <a:lnTo>
                    <a:pt x="373075" y="1444126"/>
                  </a:lnTo>
                  <a:lnTo>
                    <a:pt x="374407" y="1443269"/>
                  </a:lnTo>
                  <a:lnTo>
                    <a:pt x="374407" y="1442603"/>
                  </a:lnTo>
                  <a:lnTo>
                    <a:pt x="375168" y="1442222"/>
                  </a:lnTo>
                  <a:lnTo>
                    <a:pt x="374882" y="1441842"/>
                  </a:lnTo>
                  <a:lnTo>
                    <a:pt x="376214" y="1440319"/>
                  </a:lnTo>
                  <a:lnTo>
                    <a:pt x="378877" y="1438226"/>
                  </a:lnTo>
                  <a:lnTo>
                    <a:pt x="382871" y="1436703"/>
                  </a:lnTo>
                  <a:lnTo>
                    <a:pt x="384202" y="1436989"/>
                  </a:lnTo>
                  <a:lnTo>
                    <a:pt x="385248" y="1437940"/>
                  </a:lnTo>
                  <a:lnTo>
                    <a:pt x="386104" y="1440224"/>
                  </a:lnTo>
                  <a:lnTo>
                    <a:pt x="386960" y="1441175"/>
                  </a:lnTo>
                  <a:lnTo>
                    <a:pt x="388482" y="1446124"/>
                  </a:lnTo>
                  <a:lnTo>
                    <a:pt x="388006" y="1449264"/>
                  </a:lnTo>
                  <a:lnTo>
                    <a:pt x="390479" y="1450216"/>
                  </a:lnTo>
                  <a:lnTo>
                    <a:pt x="391239" y="1452309"/>
                  </a:lnTo>
                  <a:lnTo>
                    <a:pt x="392286" y="1453546"/>
                  </a:lnTo>
                  <a:lnTo>
                    <a:pt x="392286" y="1454403"/>
                  </a:lnTo>
                  <a:lnTo>
                    <a:pt x="393046" y="1454688"/>
                  </a:lnTo>
                  <a:lnTo>
                    <a:pt x="393522" y="1453832"/>
                  </a:lnTo>
                  <a:lnTo>
                    <a:pt x="394853" y="1454212"/>
                  </a:lnTo>
                  <a:lnTo>
                    <a:pt x="394853" y="1457543"/>
                  </a:lnTo>
                  <a:lnTo>
                    <a:pt x="395329" y="1457923"/>
                  </a:lnTo>
                  <a:lnTo>
                    <a:pt x="395329" y="1459161"/>
                  </a:lnTo>
                  <a:lnTo>
                    <a:pt x="397992" y="1460683"/>
                  </a:lnTo>
                  <a:lnTo>
                    <a:pt x="399323" y="1462967"/>
                  </a:lnTo>
                  <a:lnTo>
                    <a:pt x="399038" y="1463919"/>
                  </a:lnTo>
                  <a:lnTo>
                    <a:pt x="398562" y="1464204"/>
                  </a:lnTo>
                  <a:lnTo>
                    <a:pt x="398847" y="1465822"/>
                  </a:lnTo>
                  <a:lnTo>
                    <a:pt x="401510" y="1466773"/>
                  </a:lnTo>
                  <a:lnTo>
                    <a:pt x="402842" y="1468010"/>
                  </a:lnTo>
                  <a:lnTo>
                    <a:pt x="403317" y="1470104"/>
                  </a:lnTo>
                  <a:lnTo>
                    <a:pt x="402842" y="1470104"/>
                  </a:lnTo>
                  <a:lnTo>
                    <a:pt x="402366" y="1471341"/>
                  </a:lnTo>
                  <a:lnTo>
                    <a:pt x="402842" y="1471626"/>
                  </a:lnTo>
                  <a:lnTo>
                    <a:pt x="402556" y="1472292"/>
                  </a:lnTo>
                  <a:lnTo>
                    <a:pt x="403317" y="1472292"/>
                  </a:lnTo>
                  <a:lnTo>
                    <a:pt x="402556" y="1474767"/>
                  </a:lnTo>
                  <a:lnTo>
                    <a:pt x="402556" y="1476384"/>
                  </a:lnTo>
                  <a:lnTo>
                    <a:pt x="403032" y="1477050"/>
                  </a:lnTo>
                  <a:lnTo>
                    <a:pt x="403507" y="1477336"/>
                  </a:lnTo>
                  <a:lnTo>
                    <a:pt x="404268" y="1475813"/>
                  </a:lnTo>
                  <a:lnTo>
                    <a:pt x="405124" y="1475813"/>
                  </a:lnTo>
                  <a:lnTo>
                    <a:pt x="408738" y="1477431"/>
                  </a:lnTo>
                  <a:lnTo>
                    <a:pt x="408738" y="1479905"/>
                  </a:lnTo>
                  <a:lnTo>
                    <a:pt x="409499" y="1480571"/>
                  </a:lnTo>
                  <a:lnTo>
                    <a:pt x="409499" y="1482474"/>
                  </a:lnTo>
                  <a:lnTo>
                    <a:pt x="410354" y="1483426"/>
                  </a:lnTo>
                  <a:lnTo>
                    <a:pt x="410640" y="1484663"/>
                  </a:lnTo>
                  <a:lnTo>
                    <a:pt x="412732" y="1486757"/>
                  </a:lnTo>
                  <a:lnTo>
                    <a:pt x="413588" y="1489040"/>
                  </a:lnTo>
                  <a:lnTo>
                    <a:pt x="414919" y="1489992"/>
                  </a:lnTo>
                  <a:lnTo>
                    <a:pt x="415775" y="1489611"/>
                  </a:lnTo>
                  <a:lnTo>
                    <a:pt x="416251" y="1490563"/>
                  </a:lnTo>
                  <a:lnTo>
                    <a:pt x="418058" y="1491419"/>
                  </a:lnTo>
                  <a:lnTo>
                    <a:pt x="418533" y="1491800"/>
                  </a:lnTo>
                  <a:lnTo>
                    <a:pt x="418248" y="1492752"/>
                  </a:lnTo>
                  <a:lnTo>
                    <a:pt x="418723" y="1492466"/>
                  </a:lnTo>
                  <a:lnTo>
                    <a:pt x="419199" y="1493988"/>
                  </a:lnTo>
                  <a:lnTo>
                    <a:pt x="420530" y="1494940"/>
                  </a:lnTo>
                  <a:lnTo>
                    <a:pt x="421576" y="1495226"/>
                  </a:lnTo>
                  <a:lnTo>
                    <a:pt x="422337" y="1494274"/>
                  </a:lnTo>
                  <a:lnTo>
                    <a:pt x="422812" y="1494274"/>
                  </a:lnTo>
                  <a:lnTo>
                    <a:pt x="422812" y="1492656"/>
                  </a:lnTo>
                  <a:lnTo>
                    <a:pt x="423668" y="1491800"/>
                  </a:lnTo>
                  <a:lnTo>
                    <a:pt x="425000" y="1492085"/>
                  </a:lnTo>
                  <a:lnTo>
                    <a:pt x="424239" y="1489421"/>
                  </a:lnTo>
                  <a:lnTo>
                    <a:pt x="425000" y="1488565"/>
                  </a:lnTo>
                  <a:lnTo>
                    <a:pt x="425761" y="1488565"/>
                  </a:lnTo>
                  <a:lnTo>
                    <a:pt x="425475" y="1486947"/>
                  </a:lnTo>
                  <a:lnTo>
                    <a:pt x="425951" y="1486281"/>
                  </a:lnTo>
                  <a:lnTo>
                    <a:pt x="426712" y="1486281"/>
                  </a:lnTo>
                  <a:lnTo>
                    <a:pt x="427567" y="1487137"/>
                  </a:lnTo>
                  <a:lnTo>
                    <a:pt x="430230" y="1487518"/>
                  </a:lnTo>
                  <a:lnTo>
                    <a:pt x="432037" y="1489992"/>
                  </a:lnTo>
                  <a:lnTo>
                    <a:pt x="432322" y="1491419"/>
                  </a:lnTo>
                  <a:lnTo>
                    <a:pt x="434129" y="1493322"/>
                  </a:lnTo>
                  <a:lnTo>
                    <a:pt x="434129" y="1494940"/>
                  </a:lnTo>
                  <a:lnTo>
                    <a:pt x="434985" y="1496843"/>
                  </a:lnTo>
                  <a:lnTo>
                    <a:pt x="434510" y="1500174"/>
                  </a:lnTo>
                  <a:lnTo>
                    <a:pt x="433749" y="1500459"/>
                  </a:lnTo>
                  <a:lnTo>
                    <a:pt x="434224" y="1501316"/>
                  </a:lnTo>
                  <a:lnTo>
                    <a:pt x="433939" y="1502553"/>
                  </a:lnTo>
                  <a:lnTo>
                    <a:pt x="434700" y="1502838"/>
                  </a:lnTo>
                  <a:lnTo>
                    <a:pt x="435746" y="1501982"/>
                  </a:lnTo>
                  <a:lnTo>
                    <a:pt x="436031" y="1502838"/>
                  </a:lnTo>
                  <a:lnTo>
                    <a:pt x="436792" y="1502838"/>
                  </a:lnTo>
                  <a:lnTo>
                    <a:pt x="436792" y="1501601"/>
                  </a:lnTo>
                  <a:lnTo>
                    <a:pt x="437553" y="1500935"/>
                  </a:lnTo>
                  <a:lnTo>
                    <a:pt x="437077" y="1498271"/>
                  </a:lnTo>
                  <a:lnTo>
                    <a:pt x="437553" y="1497605"/>
                  </a:lnTo>
                  <a:lnTo>
                    <a:pt x="439360" y="1496938"/>
                  </a:lnTo>
                  <a:lnTo>
                    <a:pt x="439360" y="1496558"/>
                  </a:lnTo>
                  <a:lnTo>
                    <a:pt x="437553" y="1495321"/>
                  </a:lnTo>
                  <a:lnTo>
                    <a:pt x="436222" y="1493037"/>
                  </a:lnTo>
                  <a:lnTo>
                    <a:pt x="434034" y="1491134"/>
                  </a:lnTo>
                  <a:lnTo>
                    <a:pt x="433749" y="1486566"/>
                  </a:lnTo>
                  <a:lnTo>
                    <a:pt x="433273" y="1486186"/>
                  </a:lnTo>
                  <a:lnTo>
                    <a:pt x="433749" y="1484568"/>
                  </a:lnTo>
                  <a:lnTo>
                    <a:pt x="432703" y="1483711"/>
                  </a:lnTo>
                  <a:lnTo>
                    <a:pt x="432703" y="1481237"/>
                  </a:lnTo>
                  <a:lnTo>
                    <a:pt x="431942" y="1480857"/>
                  </a:lnTo>
                  <a:lnTo>
                    <a:pt x="431181" y="1481142"/>
                  </a:lnTo>
                  <a:lnTo>
                    <a:pt x="430135" y="1480191"/>
                  </a:lnTo>
                  <a:lnTo>
                    <a:pt x="429279" y="1478287"/>
                  </a:lnTo>
                  <a:lnTo>
                    <a:pt x="428614" y="1478573"/>
                  </a:lnTo>
                  <a:lnTo>
                    <a:pt x="427567" y="1477907"/>
                  </a:lnTo>
                  <a:lnTo>
                    <a:pt x="426521" y="1478192"/>
                  </a:lnTo>
                  <a:lnTo>
                    <a:pt x="426997" y="1479049"/>
                  </a:lnTo>
                  <a:lnTo>
                    <a:pt x="428043" y="1479429"/>
                  </a:lnTo>
                  <a:lnTo>
                    <a:pt x="427567" y="1480857"/>
                  </a:lnTo>
                  <a:lnTo>
                    <a:pt x="426712" y="1480857"/>
                  </a:lnTo>
                  <a:lnTo>
                    <a:pt x="425856" y="1479905"/>
                  </a:lnTo>
                  <a:lnTo>
                    <a:pt x="425380" y="1481142"/>
                  </a:lnTo>
                  <a:lnTo>
                    <a:pt x="424524" y="1481142"/>
                  </a:lnTo>
                  <a:lnTo>
                    <a:pt x="423763" y="1480191"/>
                  </a:lnTo>
                  <a:lnTo>
                    <a:pt x="422717" y="1480191"/>
                  </a:lnTo>
                  <a:lnTo>
                    <a:pt x="421386" y="1478953"/>
                  </a:lnTo>
                  <a:lnTo>
                    <a:pt x="419864" y="1476289"/>
                  </a:lnTo>
                  <a:lnTo>
                    <a:pt x="420340" y="1475433"/>
                  </a:lnTo>
                  <a:lnTo>
                    <a:pt x="421386" y="1475147"/>
                  </a:lnTo>
                  <a:lnTo>
                    <a:pt x="423193" y="1476384"/>
                  </a:lnTo>
                  <a:lnTo>
                    <a:pt x="423859" y="1476384"/>
                  </a:lnTo>
                  <a:lnTo>
                    <a:pt x="424334" y="1474100"/>
                  </a:lnTo>
                  <a:lnTo>
                    <a:pt x="424049" y="1472578"/>
                  </a:lnTo>
                  <a:lnTo>
                    <a:pt x="424714" y="1472197"/>
                  </a:lnTo>
                  <a:lnTo>
                    <a:pt x="424714" y="1471531"/>
                  </a:lnTo>
                  <a:lnTo>
                    <a:pt x="422527" y="1468201"/>
                  </a:lnTo>
                  <a:lnTo>
                    <a:pt x="421766" y="1467820"/>
                  </a:lnTo>
                  <a:lnTo>
                    <a:pt x="421101" y="1468105"/>
                  </a:lnTo>
                  <a:lnTo>
                    <a:pt x="420340" y="1467154"/>
                  </a:lnTo>
                  <a:lnTo>
                    <a:pt x="420340" y="1463062"/>
                  </a:lnTo>
                  <a:lnTo>
                    <a:pt x="419009" y="1461444"/>
                  </a:lnTo>
                  <a:lnTo>
                    <a:pt x="419009" y="1459827"/>
                  </a:lnTo>
                  <a:lnTo>
                    <a:pt x="419769" y="1459161"/>
                  </a:lnTo>
                  <a:lnTo>
                    <a:pt x="418913" y="1458209"/>
                  </a:lnTo>
                  <a:lnTo>
                    <a:pt x="418913" y="1457353"/>
                  </a:lnTo>
                  <a:lnTo>
                    <a:pt x="418438" y="1457353"/>
                  </a:lnTo>
                  <a:lnTo>
                    <a:pt x="418438" y="1455069"/>
                  </a:lnTo>
                  <a:lnTo>
                    <a:pt x="416916" y="1453451"/>
                  </a:lnTo>
                  <a:lnTo>
                    <a:pt x="416916" y="1451928"/>
                  </a:lnTo>
                  <a:lnTo>
                    <a:pt x="415870" y="1451262"/>
                  </a:lnTo>
                  <a:lnTo>
                    <a:pt x="415585" y="1447266"/>
                  </a:lnTo>
                  <a:lnTo>
                    <a:pt x="414824" y="1446885"/>
                  </a:lnTo>
                  <a:lnTo>
                    <a:pt x="414539" y="1445267"/>
                  </a:lnTo>
                  <a:lnTo>
                    <a:pt x="415395" y="1444030"/>
                  </a:lnTo>
                  <a:lnTo>
                    <a:pt x="417487" y="1444982"/>
                  </a:lnTo>
                  <a:lnTo>
                    <a:pt x="418248" y="1444696"/>
                  </a:lnTo>
                  <a:lnTo>
                    <a:pt x="418248" y="1445077"/>
                  </a:lnTo>
                  <a:lnTo>
                    <a:pt x="422432" y="1445458"/>
                  </a:lnTo>
                  <a:lnTo>
                    <a:pt x="423763" y="1444506"/>
                  </a:lnTo>
                  <a:lnTo>
                    <a:pt x="424049" y="1443269"/>
                  </a:lnTo>
                  <a:lnTo>
                    <a:pt x="425380" y="1442413"/>
                  </a:lnTo>
                  <a:lnTo>
                    <a:pt x="425666" y="1441747"/>
                  </a:lnTo>
                  <a:lnTo>
                    <a:pt x="427472" y="1441080"/>
                  </a:lnTo>
                  <a:lnTo>
                    <a:pt x="428994" y="1439843"/>
                  </a:lnTo>
                  <a:lnTo>
                    <a:pt x="431086" y="1439558"/>
                  </a:lnTo>
                  <a:lnTo>
                    <a:pt x="434224" y="1442222"/>
                  </a:lnTo>
                  <a:lnTo>
                    <a:pt x="434985" y="1443650"/>
                  </a:lnTo>
                  <a:lnTo>
                    <a:pt x="437648" y="1446314"/>
                  </a:lnTo>
                  <a:lnTo>
                    <a:pt x="440501" y="1450691"/>
                  </a:lnTo>
                  <a:lnTo>
                    <a:pt x="441357" y="1451548"/>
                  </a:lnTo>
                  <a:lnTo>
                    <a:pt x="442688" y="1451548"/>
                  </a:lnTo>
                  <a:lnTo>
                    <a:pt x="442688" y="1450882"/>
                  </a:lnTo>
                  <a:lnTo>
                    <a:pt x="443449" y="1450216"/>
                  </a:lnTo>
                  <a:lnTo>
                    <a:pt x="444780" y="1449930"/>
                  </a:lnTo>
                  <a:lnTo>
                    <a:pt x="444780" y="1447837"/>
                  </a:lnTo>
                  <a:lnTo>
                    <a:pt x="443734" y="1446314"/>
                  </a:lnTo>
                  <a:lnTo>
                    <a:pt x="443734" y="1444411"/>
                  </a:lnTo>
                  <a:lnTo>
                    <a:pt x="444780" y="1443459"/>
                  </a:lnTo>
                  <a:lnTo>
                    <a:pt x="445636" y="1443174"/>
                  </a:lnTo>
                  <a:lnTo>
                    <a:pt x="446112" y="1440509"/>
                  </a:lnTo>
                  <a:lnTo>
                    <a:pt x="442308" y="1438035"/>
                  </a:lnTo>
                  <a:lnTo>
                    <a:pt x="441262" y="1435371"/>
                  </a:lnTo>
                  <a:lnTo>
                    <a:pt x="437648" y="1434990"/>
                  </a:lnTo>
                  <a:lnTo>
                    <a:pt x="436317" y="1434134"/>
                  </a:lnTo>
                  <a:lnTo>
                    <a:pt x="435461" y="1432231"/>
                  </a:lnTo>
                  <a:lnTo>
                    <a:pt x="436222" y="1429566"/>
                  </a:lnTo>
                  <a:lnTo>
                    <a:pt x="433749" y="1427378"/>
                  </a:lnTo>
                  <a:lnTo>
                    <a:pt x="432988" y="1425474"/>
                  </a:lnTo>
                  <a:lnTo>
                    <a:pt x="432227" y="1425094"/>
                  </a:lnTo>
                  <a:lnTo>
                    <a:pt x="432513" y="1424428"/>
                  </a:lnTo>
                  <a:lnTo>
                    <a:pt x="429089" y="1421763"/>
                  </a:lnTo>
                  <a:lnTo>
                    <a:pt x="429089" y="1420812"/>
                  </a:lnTo>
                  <a:lnTo>
                    <a:pt x="428328" y="1420146"/>
                  </a:lnTo>
                  <a:lnTo>
                    <a:pt x="428614" y="1419765"/>
                  </a:lnTo>
                  <a:lnTo>
                    <a:pt x="427092" y="1418908"/>
                  </a:lnTo>
                  <a:lnTo>
                    <a:pt x="425000" y="1418908"/>
                  </a:lnTo>
                  <a:lnTo>
                    <a:pt x="424239" y="1417671"/>
                  </a:lnTo>
                  <a:lnTo>
                    <a:pt x="420625" y="1414817"/>
                  </a:lnTo>
                  <a:lnTo>
                    <a:pt x="420911" y="1414436"/>
                  </a:lnTo>
                  <a:lnTo>
                    <a:pt x="420055" y="1413580"/>
                  </a:lnTo>
                  <a:lnTo>
                    <a:pt x="415870" y="1410915"/>
                  </a:lnTo>
                  <a:lnTo>
                    <a:pt x="415585" y="1410059"/>
                  </a:lnTo>
                  <a:lnTo>
                    <a:pt x="413398" y="1407775"/>
                  </a:lnTo>
                  <a:lnTo>
                    <a:pt x="411305" y="1407489"/>
                  </a:lnTo>
                  <a:lnTo>
                    <a:pt x="409499" y="1409393"/>
                  </a:lnTo>
                  <a:lnTo>
                    <a:pt x="409499" y="1410249"/>
                  </a:lnTo>
                  <a:lnTo>
                    <a:pt x="410259" y="1410535"/>
                  </a:lnTo>
                  <a:lnTo>
                    <a:pt x="411305" y="1412057"/>
                  </a:lnTo>
                  <a:lnTo>
                    <a:pt x="410450" y="1414912"/>
                  </a:lnTo>
                  <a:lnTo>
                    <a:pt x="409404" y="1415197"/>
                  </a:lnTo>
                  <a:lnTo>
                    <a:pt x="408072" y="1413675"/>
                  </a:lnTo>
                  <a:lnTo>
                    <a:pt x="408548" y="1410344"/>
                  </a:lnTo>
                  <a:lnTo>
                    <a:pt x="408072" y="1406348"/>
                  </a:lnTo>
                  <a:lnTo>
                    <a:pt x="408928" y="1405491"/>
                  </a:lnTo>
                  <a:lnTo>
                    <a:pt x="411115" y="1405872"/>
                  </a:lnTo>
                  <a:lnTo>
                    <a:pt x="411971" y="1403778"/>
                  </a:lnTo>
                  <a:lnTo>
                    <a:pt x="413017" y="1403112"/>
                  </a:lnTo>
                  <a:lnTo>
                    <a:pt x="413493" y="1401590"/>
                  </a:lnTo>
                  <a:lnTo>
                    <a:pt x="413778" y="1398259"/>
                  </a:lnTo>
                  <a:lnTo>
                    <a:pt x="413017" y="1395785"/>
                  </a:lnTo>
                  <a:lnTo>
                    <a:pt x="413873" y="1393121"/>
                  </a:lnTo>
                  <a:lnTo>
                    <a:pt x="414158" y="1389600"/>
                  </a:lnTo>
                  <a:lnTo>
                    <a:pt x="415965" y="1386269"/>
                  </a:lnTo>
                  <a:lnTo>
                    <a:pt x="415680" y="1380845"/>
                  </a:lnTo>
                  <a:lnTo>
                    <a:pt x="416441" y="1379989"/>
                  </a:lnTo>
                  <a:lnTo>
                    <a:pt x="416916" y="1377515"/>
                  </a:lnTo>
                  <a:lnTo>
                    <a:pt x="416916" y="1375897"/>
                  </a:lnTo>
                  <a:lnTo>
                    <a:pt x="416060" y="1374660"/>
                  </a:lnTo>
                  <a:lnTo>
                    <a:pt x="415585" y="1372471"/>
                  </a:lnTo>
                  <a:lnTo>
                    <a:pt x="415109" y="1372186"/>
                  </a:lnTo>
                  <a:lnTo>
                    <a:pt x="414824" y="1370568"/>
                  </a:lnTo>
                  <a:lnTo>
                    <a:pt x="415680" y="1369616"/>
                  </a:lnTo>
                  <a:lnTo>
                    <a:pt x="416156" y="1365620"/>
                  </a:lnTo>
                  <a:lnTo>
                    <a:pt x="417962" y="1365620"/>
                  </a:lnTo>
                  <a:lnTo>
                    <a:pt x="418438" y="1366476"/>
                  </a:lnTo>
                  <a:lnTo>
                    <a:pt x="418153" y="1367142"/>
                  </a:lnTo>
                  <a:lnTo>
                    <a:pt x="418628" y="1367428"/>
                  </a:lnTo>
                  <a:lnTo>
                    <a:pt x="423954" y="1367142"/>
                  </a:lnTo>
                  <a:lnTo>
                    <a:pt x="424810" y="1368094"/>
                  </a:lnTo>
                  <a:lnTo>
                    <a:pt x="424810" y="1369045"/>
                  </a:lnTo>
                  <a:lnTo>
                    <a:pt x="428423" y="1371520"/>
                  </a:lnTo>
                  <a:lnTo>
                    <a:pt x="428423" y="1372376"/>
                  </a:lnTo>
                  <a:lnTo>
                    <a:pt x="429945" y="1374660"/>
                  </a:lnTo>
                  <a:lnTo>
                    <a:pt x="431752" y="1375326"/>
                  </a:lnTo>
                  <a:lnTo>
                    <a:pt x="433559" y="1375326"/>
                  </a:lnTo>
                  <a:lnTo>
                    <a:pt x="434415" y="1375992"/>
                  </a:lnTo>
                  <a:lnTo>
                    <a:pt x="435936" y="1379322"/>
                  </a:lnTo>
                  <a:lnTo>
                    <a:pt x="436697" y="1379608"/>
                  </a:lnTo>
                  <a:lnTo>
                    <a:pt x="436697" y="1380274"/>
                  </a:lnTo>
                  <a:lnTo>
                    <a:pt x="437553" y="1380940"/>
                  </a:lnTo>
                  <a:lnTo>
                    <a:pt x="437268" y="1381606"/>
                  </a:lnTo>
                  <a:lnTo>
                    <a:pt x="438124" y="1384080"/>
                  </a:lnTo>
                  <a:lnTo>
                    <a:pt x="437838" y="1384461"/>
                  </a:lnTo>
                  <a:lnTo>
                    <a:pt x="440311" y="1386745"/>
                  </a:lnTo>
                  <a:lnTo>
                    <a:pt x="441072" y="1389885"/>
                  </a:lnTo>
                  <a:lnTo>
                    <a:pt x="441547" y="1390171"/>
                  </a:lnTo>
                  <a:lnTo>
                    <a:pt x="442403" y="1393025"/>
                  </a:lnTo>
                  <a:lnTo>
                    <a:pt x="442879" y="1393311"/>
                  </a:lnTo>
                  <a:lnTo>
                    <a:pt x="442118" y="1397117"/>
                  </a:lnTo>
                  <a:lnTo>
                    <a:pt x="442593" y="1399211"/>
                  </a:lnTo>
                  <a:lnTo>
                    <a:pt x="443069" y="1398925"/>
                  </a:lnTo>
                  <a:lnTo>
                    <a:pt x="443069" y="1408251"/>
                  </a:lnTo>
                  <a:lnTo>
                    <a:pt x="444115" y="1410154"/>
                  </a:lnTo>
                  <a:lnTo>
                    <a:pt x="444115" y="1411010"/>
                  </a:lnTo>
                  <a:lnTo>
                    <a:pt x="445636" y="1410725"/>
                  </a:lnTo>
                  <a:lnTo>
                    <a:pt x="446492" y="1411106"/>
                  </a:lnTo>
                  <a:lnTo>
                    <a:pt x="447538" y="1412723"/>
                  </a:lnTo>
                  <a:lnTo>
                    <a:pt x="448014" y="1412723"/>
                  </a:lnTo>
                  <a:lnTo>
                    <a:pt x="447729" y="1413104"/>
                  </a:lnTo>
                  <a:lnTo>
                    <a:pt x="448489" y="1413960"/>
                  </a:lnTo>
                  <a:lnTo>
                    <a:pt x="450962" y="1413580"/>
                  </a:lnTo>
                  <a:lnTo>
                    <a:pt x="451437" y="1412723"/>
                  </a:lnTo>
                  <a:lnTo>
                    <a:pt x="453910" y="1411106"/>
                  </a:lnTo>
                  <a:lnTo>
                    <a:pt x="455717" y="1412723"/>
                  </a:lnTo>
                  <a:lnTo>
                    <a:pt x="457524" y="1413104"/>
                  </a:lnTo>
                  <a:lnTo>
                    <a:pt x="457809" y="1414055"/>
                  </a:lnTo>
                  <a:lnTo>
                    <a:pt x="458665" y="1414721"/>
                  </a:lnTo>
                  <a:lnTo>
                    <a:pt x="458380" y="1415102"/>
                  </a:lnTo>
                  <a:lnTo>
                    <a:pt x="458855" y="1415388"/>
                  </a:lnTo>
                  <a:lnTo>
                    <a:pt x="459141" y="1416339"/>
                  </a:lnTo>
                  <a:lnTo>
                    <a:pt x="459901" y="1416339"/>
                  </a:lnTo>
                  <a:lnTo>
                    <a:pt x="460662" y="1417196"/>
                  </a:lnTo>
                  <a:lnTo>
                    <a:pt x="463515" y="1418433"/>
                  </a:lnTo>
                  <a:lnTo>
                    <a:pt x="465037" y="1418718"/>
                  </a:lnTo>
                  <a:lnTo>
                    <a:pt x="465798" y="1419955"/>
                  </a:lnTo>
                  <a:lnTo>
                    <a:pt x="469221" y="1421192"/>
                  </a:lnTo>
                  <a:lnTo>
                    <a:pt x="470553" y="1422715"/>
                  </a:lnTo>
                  <a:lnTo>
                    <a:pt x="471884" y="1427663"/>
                  </a:lnTo>
                  <a:lnTo>
                    <a:pt x="472740" y="1428329"/>
                  </a:lnTo>
                  <a:lnTo>
                    <a:pt x="475878" y="1428995"/>
                  </a:lnTo>
                  <a:lnTo>
                    <a:pt x="476544" y="1429661"/>
                  </a:lnTo>
                  <a:lnTo>
                    <a:pt x="477400" y="1431755"/>
                  </a:lnTo>
                  <a:lnTo>
                    <a:pt x="479492" y="1434039"/>
                  </a:lnTo>
                  <a:lnTo>
                    <a:pt x="479492" y="1434705"/>
                  </a:lnTo>
                  <a:lnTo>
                    <a:pt x="481584" y="1436322"/>
                  </a:lnTo>
                  <a:lnTo>
                    <a:pt x="482250" y="1438416"/>
                  </a:lnTo>
                  <a:lnTo>
                    <a:pt x="483581" y="1440034"/>
                  </a:lnTo>
                  <a:lnTo>
                    <a:pt x="483296" y="1440700"/>
                  </a:lnTo>
                  <a:lnTo>
                    <a:pt x="484817" y="1442984"/>
                  </a:lnTo>
                  <a:lnTo>
                    <a:pt x="486149" y="1443840"/>
                  </a:lnTo>
                  <a:lnTo>
                    <a:pt x="486149" y="1444792"/>
                  </a:lnTo>
                  <a:lnTo>
                    <a:pt x="485103" y="1446314"/>
                  </a:lnTo>
                  <a:lnTo>
                    <a:pt x="485103" y="1447171"/>
                  </a:lnTo>
                  <a:lnTo>
                    <a:pt x="487195" y="1447171"/>
                  </a:lnTo>
                  <a:lnTo>
                    <a:pt x="488526" y="1446314"/>
                  </a:lnTo>
                  <a:lnTo>
                    <a:pt x="488526" y="1445077"/>
                  </a:lnTo>
                  <a:lnTo>
                    <a:pt x="489287" y="1444221"/>
                  </a:lnTo>
                  <a:lnTo>
                    <a:pt x="489287" y="1442317"/>
                  </a:lnTo>
                  <a:lnTo>
                    <a:pt x="492425" y="1439843"/>
                  </a:lnTo>
                  <a:lnTo>
                    <a:pt x="493186" y="1438226"/>
                  </a:lnTo>
                  <a:lnTo>
                    <a:pt x="494708" y="1436989"/>
                  </a:lnTo>
                  <a:lnTo>
                    <a:pt x="496229" y="1434134"/>
                  </a:lnTo>
                  <a:lnTo>
                    <a:pt x="498322" y="1432516"/>
                  </a:lnTo>
                  <a:lnTo>
                    <a:pt x="499653" y="1432802"/>
                  </a:lnTo>
                  <a:lnTo>
                    <a:pt x="500509" y="1434324"/>
                  </a:lnTo>
                  <a:lnTo>
                    <a:pt x="500224" y="1435276"/>
                  </a:lnTo>
                  <a:lnTo>
                    <a:pt x="500984" y="1435656"/>
                  </a:lnTo>
                  <a:lnTo>
                    <a:pt x="500984" y="1436608"/>
                  </a:lnTo>
                  <a:lnTo>
                    <a:pt x="500224" y="1437274"/>
                  </a:lnTo>
                  <a:lnTo>
                    <a:pt x="500509" y="1437655"/>
                  </a:lnTo>
                  <a:lnTo>
                    <a:pt x="499748" y="1437940"/>
                  </a:lnTo>
                  <a:lnTo>
                    <a:pt x="499463" y="1440414"/>
                  </a:lnTo>
                  <a:lnTo>
                    <a:pt x="498702" y="1441080"/>
                  </a:lnTo>
                  <a:lnTo>
                    <a:pt x="498226" y="1443554"/>
                  </a:lnTo>
                  <a:lnTo>
                    <a:pt x="497751" y="1443554"/>
                  </a:lnTo>
                  <a:lnTo>
                    <a:pt x="498036" y="1444411"/>
                  </a:lnTo>
                  <a:lnTo>
                    <a:pt x="497180" y="1445648"/>
                  </a:lnTo>
                  <a:lnTo>
                    <a:pt x="497466" y="1446029"/>
                  </a:lnTo>
                  <a:lnTo>
                    <a:pt x="495944" y="1446695"/>
                  </a:lnTo>
                  <a:lnTo>
                    <a:pt x="496420" y="1448979"/>
                  </a:lnTo>
                  <a:lnTo>
                    <a:pt x="495944" y="1448979"/>
                  </a:lnTo>
                  <a:lnTo>
                    <a:pt x="496229" y="1449359"/>
                  </a:lnTo>
                  <a:lnTo>
                    <a:pt x="495373" y="1450311"/>
                  </a:lnTo>
                  <a:lnTo>
                    <a:pt x="494898" y="1451928"/>
                  </a:lnTo>
                  <a:lnTo>
                    <a:pt x="494422" y="1451928"/>
                  </a:lnTo>
                  <a:lnTo>
                    <a:pt x="494422" y="1452785"/>
                  </a:lnTo>
                  <a:lnTo>
                    <a:pt x="493567" y="1453070"/>
                  </a:lnTo>
                  <a:lnTo>
                    <a:pt x="493281" y="1454688"/>
                  </a:lnTo>
                  <a:lnTo>
                    <a:pt x="492806" y="1455545"/>
                  </a:lnTo>
                  <a:lnTo>
                    <a:pt x="492330" y="1455259"/>
                  </a:lnTo>
                  <a:lnTo>
                    <a:pt x="490809" y="1458114"/>
                  </a:lnTo>
                  <a:lnTo>
                    <a:pt x="491094" y="1460588"/>
                  </a:lnTo>
                  <a:lnTo>
                    <a:pt x="492425" y="1460968"/>
                  </a:lnTo>
                  <a:lnTo>
                    <a:pt x="492425" y="1460588"/>
                  </a:lnTo>
                  <a:lnTo>
                    <a:pt x="492901" y="1460873"/>
                  </a:lnTo>
                  <a:lnTo>
                    <a:pt x="493376" y="1460207"/>
                  </a:lnTo>
                  <a:lnTo>
                    <a:pt x="493852" y="1460873"/>
                  </a:lnTo>
                  <a:lnTo>
                    <a:pt x="494708" y="1460873"/>
                  </a:lnTo>
                  <a:lnTo>
                    <a:pt x="494708" y="1462110"/>
                  </a:lnTo>
                  <a:lnTo>
                    <a:pt x="495183" y="1462110"/>
                  </a:lnTo>
                  <a:lnTo>
                    <a:pt x="495183" y="1463062"/>
                  </a:lnTo>
                  <a:lnTo>
                    <a:pt x="496039" y="1464299"/>
                  </a:lnTo>
                  <a:lnTo>
                    <a:pt x="495278" y="1465536"/>
                  </a:lnTo>
                  <a:lnTo>
                    <a:pt x="496610" y="1467439"/>
                  </a:lnTo>
                  <a:lnTo>
                    <a:pt x="497941" y="1467154"/>
                  </a:lnTo>
                  <a:lnTo>
                    <a:pt x="497941" y="1465917"/>
                  </a:lnTo>
                  <a:lnTo>
                    <a:pt x="497085" y="1461825"/>
                  </a:lnTo>
                  <a:lnTo>
                    <a:pt x="497085" y="1459732"/>
                  </a:lnTo>
                  <a:lnTo>
                    <a:pt x="496039" y="1458209"/>
                  </a:lnTo>
                  <a:lnTo>
                    <a:pt x="496039" y="1454403"/>
                  </a:lnTo>
                  <a:lnTo>
                    <a:pt x="497085" y="1452499"/>
                  </a:lnTo>
                  <a:lnTo>
                    <a:pt x="498892" y="1451833"/>
                  </a:lnTo>
                  <a:lnTo>
                    <a:pt x="499653" y="1449930"/>
                  </a:lnTo>
                  <a:lnTo>
                    <a:pt x="502126" y="1448408"/>
                  </a:lnTo>
                  <a:lnTo>
                    <a:pt x="502601" y="1447456"/>
                  </a:lnTo>
                  <a:lnTo>
                    <a:pt x="502316" y="1443935"/>
                  </a:lnTo>
                  <a:lnTo>
                    <a:pt x="503362" y="1442698"/>
                  </a:lnTo>
                  <a:lnTo>
                    <a:pt x="504693" y="1442032"/>
                  </a:lnTo>
                  <a:lnTo>
                    <a:pt x="508497" y="1441651"/>
                  </a:lnTo>
                  <a:lnTo>
                    <a:pt x="508973" y="1440795"/>
                  </a:lnTo>
                  <a:lnTo>
                    <a:pt x="510780" y="1440509"/>
                  </a:lnTo>
                  <a:lnTo>
                    <a:pt x="510304" y="1437655"/>
                  </a:lnTo>
                  <a:lnTo>
                    <a:pt x="510780" y="1435181"/>
                  </a:lnTo>
                  <a:lnTo>
                    <a:pt x="509733" y="1433658"/>
                  </a:lnTo>
                  <a:lnTo>
                    <a:pt x="508687" y="1432992"/>
                  </a:lnTo>
                  <a:lnTo>
                    <a:pt x="508212" y="1429471"/>
                  </a:lnTo>
                  <a:lnTo>
                    <a:pt x="509068" y="1428805"/>
                  </a:lnTo>
                  <a:lnTo>
                    <a:pt x="509068" y="1427853"/>
                  </a:lnTo>
                  <a:lnTo>
                    <a:pt x="509924" y="1425950"/>
                  </a:lnTo>
                  <a:lnTo>
                    <a:pt x="511445" y="1425570"/>
                  </a:lnTo>
                  <a:lnTo>
                    <a:pt x="515059" y="1428424"/>
                  </a:lnTo>
                  <a:lnTo>
                    <a:pt x="515059" y="1429090"/>
                  </a:lnTo>
                  <a:lnTo>
                    <a:pt x="516105" y="1429947"/>
                  </a:lnTo>
                  <a:lnTo>
                    <a:pt x="515820" y="1430327"/>
                  </a:lnTo>
                  <a:lnTo>
                    <a:pt x="516581" y="1430327"/>
                  </a:lnTo>
                  <a:lnTo>
                    <a:pt x="516866" y="1430994"/>
                  </a:lnTo>
                  <a:lnTo>
                    <a:pt x="517722" y="1431374"/>
                  </a:lnTo>
                  <a:lnTo>
                    <a:pt x="517722" y="1432897"/>
                  </a:lnTo>
                  <a:lnTo>
                    <a:pt x="518483" y="1433277"/>
                  </a:lnTo>
                  <a:lnTo>
                    <a:pt x="518197" y="1435181"/>
                  </a:lnTo>
                  <a:lnTo>
                    <a:pt x="518958" y="1437084"/>
                  </a:lnTo>
                  <a:lnTo>
                    <a:pt x="519434" y="1437084"/>
                  </a:lnTo>
                  <a:lnTo>
                    <a:pt x="519148" y="1438035"/>
                  </a:lnTo>
                  <a:lnTo>
                    <a:pt x="520004" y="1438987"/>
                  </a:lnTo>
                  <a:lnTo>
                    <a:pt x="520004" y="1440224"/>
                  </a:lnTo>
                  <a:lnTo>
                    <a:pt x="520480" y="1440605"/>
                  </a:lnTo>
                  <a:lnTo>
                    <a:pt x="521240" y="1443459"/>
                  </a:lnTo>
                  <a:lnTo>
                    <a:pt x="520955" y="1444126"/>
                  </a:lnTo>
                  <a:lnTo>
                    <a:pt x="521431" y="1444411"/>
                  </a:lnTo>
                  <a:lnTo>
                    <a:pt x="521145" y="1445362"/>
                  </a:lnTo>
                  <a:lnTo>
                    <a:pt x="521906" y="1445648"/>
                  </a:lnTo>
                  <a:lnTo>
                    <a:pt x="522667" y="1444982"/>
                  </a:lnTo>
                  <a:lnTo>
                    <a:pt x="522667" y="1443745"/>
                  </a:lnTo>
                  <a:lnTo>
                    <a:pt x="523713" y="1443364"/>
                  </a:lnTo>
                  <a:lnTo>
                    <a:pt x="523713" y="1443745"/>
                  </a:lnTo>
                  <a:lnTo>
                    <a:pt x="525235" y="1444126"/>
                  </a:lnTo>
                  <a:lnTo>
                    <a:pt x="526281" y="1445648"/>
                  </a:lnTo>
                  <a:lnTo>
                    <a:pt x="526281" y="1446314"/>
                  </a:lnTo>
                  <a:lnTo>
                    <a:pt x="527612" y="1446600"/>
                  </a:lnTo>
                  <a:lnTo>
                    <a:pt x="529799" y="1449074"/>
                  </a:lnTo>
                  <a:lnTo>
                    <a:pt x="531606" y="1449740"/>
                  </a:lnTo>
                  <a:lnTo>
                    <a:pt x="531606" y="1451833"/>
                  </a:lnTo>
                  <a:lnTo>
                    <a:pt x="532272" y="1452690"/>
                  </a:lnTo>
                  <a:lnTo>
                    <a:pt x="532272" y="1458875"/>
                  </a:lnTo>
                  <a:lnTo>
                    <a:pt x="532748" y="1459161"/>
                  </a:lnTo>
                  <a:lnTo>
                    <a:pt x="532748" y="1459827"/>
                  </a:lnTo>
                  <a:lnTo>
                    <a:pt x="533223" y="1459827"/>
                  </a:lnTo>
                  <a:lnTo>
                    <a:pt x="533223" y="1460683"/>
                  </a:lnTo>
                  <a:lnTo>
                    <a:pt x="534745" y="1460683"/>
                  </a:lnTo>
                  <a:lnTo>
                    <a:pt x="534459" y="1458590"/>
                  </a:lnTo>
                  <a:lnTo>
                    <a:pt x="534935" y="1457353"/>
                  </a:lnTo>
                  <a:lnTo>
                    <a:pt x="534935" y="1454878"/>
                  </a:lnTo>
                  <a:lnTo>
                    <a:pt x="534174" y="1454212"/>
                  </a:lnTo>
                  <a:lnTo>
                    <a:pt x="534174" y="1453356"/>
                  </a:lnTo>
                  <a:lnTo>
                    <a:pt x="535030" y="1452975"/>
                  </a:lnTo>
                  <a:lnTo>
                    <a:pt x="537122" y="1454878"/>
                  </a:lnTo>
                  <a:lnTo>
                    <a:pt x="537978" y="1458399"/>
                  </a:lnTo>
                  <a:lnTo>
                    <a:pt x="537693" y="1462206"/>
                  </a:lnTo>
                  <a:lnTo>
                    <a:pt x="540356" y="1466583"/>
                  </a:lnTo>
                  <a:lnTo>
                    <a:pt x="540070" y="1467820"/>
                  </a:lnTo>
                  <a:lnTo>
                    <a:pt x="540546" y="1468772"/>
                  </a:lnTo>
                  <a:lnTo>
                    <a:pt x="539785" y="1473529"/>
                  </a:lnTo>
                  <a:lnTo>
                    <a:pt x="540260" y="1474196"/>
                  </a:lnTo>
                  <a:lnTo>
                    <a:pt x="539785" y="1474196"/>
                  </a:lnTo>
                  <a:lnTo>
                    <a:pt x="539785" y="1475147"/>
                  </a:lnTo>
                  <a:lnTo>
                    <a:pt x="540546" y="1475813"/>
                  </a:lnTo>
                  <a:lnTo>
                    <a:pt x="540831" y="1478097"/>
                  </a:lnTo>
                  <a:lnTo>
                    <a:pt x="541307" y="1478383"/>
                  </a:lnTo>
                  <a:lnTo>
                    <a:pt x="541592" y="1479334"/>
                  </a:lnTo>
                  <a:lnTo>
                    <a:pt x="542353" y="1479334"/>
                  </a:lnTo>
                  <a:lnTo>
                    <a:pt x="543113" y="1480286"/>
                  </a:lnTo>
                  <a:lnTo>
                    <a:pt x="543969" y="1480666"/>
                  </a:lnTo>
                  <a:lnTo>
                    <a:pt x="544825" y="1480286"/>
                  </a:lnTo>
                  <a:lnTo>
                    <a:pt x="545681" y="1480571"/>
                  </a:lnTo>
                  <a:lnTo>
                    <a:pt x="545396" y="1478478"/>
                  </a:lnTo>
                  <a:lnTo>
                    <a:pt x="542923" y="1476004"/>
                  </a:lnTo>
                  <a:lnTo>
                    <a:pt x="542448" y="1475052"/>
                  </a:lnTo>
                  <a:lnTo>
                    <a:pt x="542448" y="1473529"/>
                  </a:lnTo>
                  <a:lnTo>
                    <a:pt x="543304" y="1471055"/>
                  </a:lnTo>
                  <a:lnTo>
                    <a:pt x="543589" y="1466964"/>
                  </a:lnTo>
                  <a:lnTo>
                    <a:pt x="542543" y="1466107"/>
                  </a:lnTo>
                  <a:lnTo>
                    <a:pt x="541687" y="1464585"/>
                  </a:lnTo>
                  <a:lnTo>
                    <a:pt x="541687" y="1463633"/>
                  </a:lnTo>
                  <a:lnTo>
                    <a:pt x="541211" y="1463633"/>
                  </a:lnTo>
                  <a:lnTo>
                    <a:pt x="541497" y="1463252"/>
                  </a:lnTo>
                  <a:lnTo>
                    <a:pt x="540736" y="1462872"/>
                  </a:lnTo>
                  <a:lnTo>
                    <a:pt x="540451" y="1458590"/>
                  </a:lnTo>
                  <a:lnTo>
                    <a:pt x="540926" y="1457638"/>
                  </a:lnTo>
                  <a:lnTo>
                    <a:pt x="543113" y="1457257"/>
                  </a:lnTo>
                  <a:lnTo>
                    <a:pt x="543969" y="1457923"/>
                  </a:lnTo>
                  <a:lnTo>
                    <a:pt x="543969" y="1458875"/>
                  </a:lnTo>
                  <a:lnTo>
                    <a:pt x="544825" y="1459256"/>
                  </a:lnTo>
                  <a:lnTo>
                    <a:pt x="545111" y="1459922"/>
                  </a:lnTo>
                  <a:lnTo>
                    <a:pt x="547298" y="1459636"/>
                  </a:lnTo>
                  <a:lnTo>
                    <a:pt x="547298" y="1458780"/>
                  </a:lnTo>
                  <a:lnTo>
                    <a:pt x="544445" y="1455925"/>
                  </a:lnTo>
                  <a:lnTo>
                    <a:pt x="540926" y="1454783"/>
                  </a:lnTo>
                  <a:lnTo>
                    <a:pt x="540641" y="1453832"/>
                  </a:lnTo>
                  <a:lnTo>
                    <a:pt x="538834" y="1451928"/>
                  </a:lnTo>
                  <a:lnTo>
                    <a:pt x="538358" y="1450025"/>
                  </a:lnTo>
                  <a:lnTo>
                    <a:pt x="536266" y="1447932"/>
                  </a:lnTo>
                  <a:lnTo>
                    <a:pt x="535791" y="1447932"/>
                  </a:lnTo>
                  <a:lnTo>
                    <a:pt x="536076" y="1447551"/>
                  </a:lnTo>
                  <a:lnTo>
                    <a:pt x="531606" y="1442984"/>
                  </a:lnTo>
                  <a:lnTo>
                    <a:pt x="529514" y="1442317"/>
                  </a:lnTo>
                  <a:lnTo>
                    <a:pt x="527993" y="1440034"/>
                  </a:lnTo>
                  <a:lnTo>
                    <a:pt x="524854" y="1437560"/>
                  </a:lnTo>
                  <a:lnTo>
                    <a:pt x="524379" y="1436322"/>
                  </a:lnTo>
                  <a:lnTo>
                    <a:pt x="523713" y="1435942"/>
                  </a:lnTo>
                  <a:lnTo>
                    <a:pt x="521906" y="1431945"/>
                  </a:lnTo>
                  <a:lnTo>
                    <a:pt x="521906" y="1429281"/>
                  </a:lnTo>
                  <a:lnTo>
                    <a:pt x="522382" y="1428329"/>
                  </a:lnTo>
                  <a:lnTo>
                    <a:pt x="521050" y="1428044"/>
                  </a:lnTo>
                  <a:lnTo>
                    <a:pt x="520004" y="1426807"/>
                  </a:lnTo>
                  <a:lnTo>
                    <a:pt x="520004" y="1424713"/>
                  </a:lnTo>
                  <a:lnTo>
                    <a:pt x="520860" y="1423857"/>
                  </a:lnTo>
                  <a:lnTo>
                    <a:pt x="520860" y="1421383"/>
                  </a:lnTo>
                  <a:lnTo>
                    <a:pt x="518768" y="1419765"/>
                  </a:lnTo>
                  <a:lnTo>
                    <a:pt x="517246" y="1417291"/>
                  </a:lnTo>
                  <a:lnTo>
                    <a:pt x="514584" y="1416054"/>
                  </a:lnTo>
                  <a:lnTo>
                    <a:pt x="514108" y="1415197"/>
                  </a:lnTo>
                  <a:lnTo>
                    <a:pt x="514584" y="1413675"/>
                  </a:lnTo>
                  <a:lnTo>
                    <a:pt x="515439" y="1413389"/>
                  </a:lnTo>
                  <a:lnTo>
                    <a:pt x="515915" y="1414626"/>
                  </a:lnTo>
                  <a:lnTo>
                    <a:pt x="516771" y="1414912"/>
                  </a:lnTo>
                  <a:lnTo>
                    <a:pt x="516771" y="1411772"/>
                  </a:lnTo>
                  <a:lnTo>
                    <a:pt x="514679" y="1412057"/>
                  </a:lnTo>
                  <a:lnTo>
                    <a:pt x="514203" y="1411201"/>
                  </a:lnTo>
                  <a:lnTo>
                    <a:pt x="513442" y="1410915"/>
                  </a:lnTo>
                  <a:lnTo>
                    <a:pt x="512586" y="1408631"/>
                  </a:lnTo>
                  <a:lnTo>
                    <a:pt x="511540" y="1407775"/>
                  </a:lnTo>
                  <a:lnTo>
                    <a:pt x="511255" y="1406919"/>
                  </a:lnTo>
                  <a:lnTo>
                    <a:pt x="512016" y="1406538"/>
                  </a:lnTo>
                  <a:lnTo>
                    <a:pt x="512016" y="1405872"/>
                  </a:lnTo>
                  <a:lnTo>
                    <a:pt x="511160" y="1404920"/>
                  </a:lnTo>
                  <a:lnTo>
                    <a:pt x="511160" y="1403683"/>
                  </a:lnTo>
                  <a:lnTo>
                    <a:pt x="510399" y="1403302"/>
                  </a:lnTo>
                  <a:lnTo>
                    <a:pt x="510399" y="1399782"/>
                  </a:lnTo>
                  <a:lnTo>
                    <a:pt x="512491" y="1395404"/>
                  </a:lnTo>
                  <a:lnTo>
                    <a:pt x="514013" y="1396261"/>
                  </a:lnTo>
                  <a:lnTo>
                    <a:pt x="514774" y="1398164"/>
                  </a:lnTo>
                  <a:lnTo>
                    <a:pt x="516581" y="1400067"/>
                  </a:lnTo>
                  <a:lnTo>
                    <a:pt x="517436" y="1400067"/>
                  </a:lnTo>
                  <a:lnTo>
                    <a:pt x="517912" y="1395024"/>
                  </a:lnTo>
                  <a:lnTo>
                    <a:pt x="521050" y="1394167"/>
                  </a:lnTo>
                  <a:lnTo>
                    <a:pt x="521050" y="1393216"/>
                  </a:lnTo>
                  <a:lnTo>
                    <a:pt x="522572" y="1390742"/>
                  </a:lnTo>
                  <a:lnTo>
                    <a:pt x="523047" y="1388648"/>
                  </a:lnTo>
                  <a:lnTo>
                    <a:pt x="525140" y="1385984"/>
                  </a:lnTo>
                  <a:lnTo>
                    <a:pt x="525805" y="1383129"/>
                  </a:lnTo>
                  <a:lnTo>
                    <a:pt x="526281" y="1382843"/>
                  </a:lnTo>
                  <a:lnTo>
                    <a:pt x="526281" y="1381606"/>
                  </a:lnTo>
                  <a:lnTo>
                    <a:pt x="524759" y="1381226"/>
                  </a:lnTo>
                  <a:lnTo>
                    <a:pt x="524759" y="1380845"/>
                  </a:lnTo>
                  <a:lnTo>
                    <a:pt x="522667" y="1380560"/>
                  </a:lnTo>
                  <a:lnTo>
                    <a:pt x="522191" y="1381226"/>
                  </a:lnTo>
                  <a:lnTo>
                    <a:pt x="521431" y="1381226"/>
                  </a:lnTo>
                  <a:lnTo>
                    <a:pt x="521431" y="1381606"/>
                  </a:lnTo>
                  <a:lnTo>
                    <a:pt x="520670" y="1381606"/>
                  </a:lnTo>
                  <a:lnTo>
                    <a:pt x="520670" y="1383224"/>
                  </a:lnTo>
                  <a:lnTo>
                    <a:pt x="519148" y="1384461"/>
                  </a:lnTo>
                  <a:lnTo>
                    <a:pt x="514964" y="1384461"/>
                  </a:lnTo>
                  <a:lnTo>
                    <a:pt x="514679" y="1384842"/>
                  </a:lnTo>
                  <a:lnTo>
                    <a:pt x="511826" y="1384556"/>
                  </a:lnTo>
                  <a:lnTo>
                    <a:pt x="511826" y="1383319"/>
                  </a:lnTo>
                  <a:lnTo>
                    <a:pt x="513157" y="1381416"/>
                  </a:lnTo>
                  <a:lnTo>
                    <a:pt x="513442" y="1378942"/>
                  </a:lnTo>
                  <a:lnTo>
                    <a:pt x="510589" y="1376277"/>
                  </a:lnTo>
                  <a:lnTo>
                    <a:pt x="510875" y="1375040"/>
                  </a:lnTo>
                  <a:lnTo>
                    <a:pt x="512206" y="1374089"/>
                  </a:lnTo>
                  <a:lnTo>
                    <a:pt x="512206" y="1371805"/>
                  </a:lnTo>
                  <a:lnTo>
                    <a:pt x="511445" y="1371139"/>
                  </a:lnTo>
                  <a:lnTo>
                    <a:pt x="511445" y="1368474"/>
                  </a:lnTo>
                  <a:lnTo>
                    <a:pt x="510399" y="1366952"/>
                  </a:lnTo>
                  <a:lnTo>
                    <a:pt x="511731" y="1366667"/>
                  </a:lnTo>
                  <a:lnTo>
                    <a:pt x="512491" y="1365810"/>
                  </a:lnTo>
                  <a:lnTo>
                    <a:pt x="512491" y="1362955"/>
                  </a:lnTo>
                  <a:lnTo>
                    <a:pt x="511635" y="1362575"/>
                  </a:lnTo>
                  <a:lnTo>
                    <a:pt x="510589" y="1360957"/>
                  </a:lnTo>
                  <a:lnTo>
                    <a:pt x="508117" y="1355533"/>
                  </a:lnTo>
                  <a:lnTo>
                    <a:pt x="506025" y="1352678"/>
                  </a:lnTo>
                  <a:lnTo>
                    <a:pt x="506025" y="1351822"/>
                  </a:lnTo>
                  <a:lnTo>
                    <a:pt x="504978" y="1350870"/>
                  </a:lnTo>
                  <a:lnTo>
                    <a:pt x="504693" y="1350014"/>
                  </a:lnTo>
                  <a:lnTo>
                    <a:pt x="501840" y="1347540"/>
                  </a:lnTo>
                  <a:lnTo>
                    <a:pt x="499653" y="1342782"/>
                  </a:lnTo>
                  <a:lnTo>
                    <a:pt x="499653" y="1339927"/>
                  </a:lnTo>
                  <a:lnTo>
                    <a:pt x="500414" y="1339546"/>
                  </a:lnTo>
                  <a:lnTo>
                    <a:pt x="500699" y="1338309"/>
                  </a:lnTo>
                  <a:lnTo>
                    <a:pt x="502030" y="1337072"/>
                  </a:lnTo>
                  <a:lnTo>
                    <a:pt x="507166" y="1336787"/>
                  </a:lnTo>
                  <a:lnTo>
                    <a:pt x="508687" y="1335169"/>
                  </a:lnTo>
                  <a:lnTo>
                    <a:pt x="508687" y="1334503"/>
                  </a:lnTo>
                  <a:lnTo>
                    <a:pt x="507641" y="1333837"/>
                  </a:lnTo>
                  <a:lnTo>
                    <a:pt x="508117" y="1332219"/>
                  </a:lnTo>
                  <a:lnTo>
                    <a:pt x="506310" y="1329364"/>
                  </a:lnTo>
                  <a:lnTo>
                    <a:pt x="506310" y="1328508"/>
                  </a:lnTo>
                  <a:lnTo>
                    <a:pt x="507166" y="1327651"/>
                  </a:lnTo>
                  <a:lnTo>
                    <a:pt x="509638" y="1327651"/>
                  </a:lnTo>
                  <a:lnTo>
                    <a:pt x="510114" y="1328318"/>
                  </a:lnTo>
                  <a:lnTo>
                    <a:pt x="510875" y="1328032"/>
                  </a:lnTo>
                  <a:lnTo>
                    <a:pt x="511731" y="1328413"/>
                  </a:lnTo>
                  <a:lnTo>
                    <a:pt x="513823" y="1328127"/>
                  </a:lnTo>
                  <a:lnTo>
                    <a:pt x="515344" y="1326890"/>
                  </a:lnTo>
                  <a:lnTo>
                    <a:pt x="516010" y="1327842"/>
                  </a:lnTo>
                  <a:lnTo>
                    <a:pt x="517341" y="1328222"/>
                  </a:lnTo>
                  <a:lnTo>
                    <a:pt x="519529" y="1327366"/>
                  </a:lnTo>
                  <a:lnTo>
                    <a:pt x="521336" y="1326414"/>
                  </a:lnTo>
                  <a:lnTo>
                    <a:pt x="523143" y="1324131"/>
                  </a:lnTo>
                  <a:lnTo>
                    <a:pt x="523998" y="1323845"/>
                  </a:lnTo>
                  <a:lnTo>
                    <a:pt x="525805" y="1321942"/>
                  </a:lnTo>
                  <a:lnTo>
                    <a:pt x="527612" y="1321086"/>
                  </a:lnTo>
                  <a:lnTo>
                    <a:pt x="529134" y="1319563"/>
                  </a:lnTo>
                  <a:lnTo>
                    <a:pt x="529134" y="1317660"/>
                  </a:lnTo>
                  <a:lnTo>
                    <a:pt x="531797" y="1315376"/>
                  </a:lnTo>
                  <a:lnTo>
                    <a:pt x="531511" y="1314520"/>
                  </a:lnTo>
                  <a:lnTo>
                    <a:pt x="532367" y="1313854"/>
                  </a:lnTo>
                  <a:lnTo>
                    <a:pt x="532367" y="1312331"/>
                  </a:lnTo>
                  <a:lnTo>
                    <a:pt x="530846" y="1310713"/>
                  </a:lnTo>
                  <a:lnTo>
                    <a:pt x="530560" y="1309476"/>
                  </a:lnTo>
                  <a:lnTo>
                    <a:pt x="533413" y="1309762"/>
                  </a:lnTo>
                  <a:lnTo>
                    <a:pt x="533413" y="1307478"/>
                  </a:lnTo>
                  <a:lnTo>
                    <a:pt x="532748" y="1306812"/>
                  </a:lnTo>
                  <a:lnTo>
                    <a:pt x="531892" y="1302815"/>
                  </a:lnTo>
                  <a:lnTo>
                    <a:pt x="530846" y="1301863"/>
                  </a:lnTo>
                  <a:lnTo>
                    <a:pt x="529324" y="1301578"/>
                  </a:lnTo>
                  <a:lnTo>
                    <a:pt x="528849" y="1300056"/>
                  </a:lnTo>
                  <a:lnTo>
                    <a:pt x="527993" y="1299389"/>
                  </a:lnTo>
                  <a:lnTo>
                    <a:pt x="528278" y="1299009"/>
                  </a:lnTo>
                  <a:lnTo>
                    <a:pt x="529609" y="1299294"/>
                  </a:lnTo>
                  <a:lnTo>
                    <a:pt x="530655" y="1297106"/>
                  </a:lnTo>
                  <a:lnTo>
                    <a:pt x="531511" y="1296725"/>
                  </a:lnTo>
                  <a:lnTo>
                    <a:pt x="531511" y="1295773"/>
                  </a:lnTo>
                  <a:lnTo>
                    <a:pt x="531036" y="1295393"/>
                  </a:lnTo>
                  <a:lnTo>
                    <a:pt x="528849" y="1295012"/>
                  </a:lnTo>
                  <a:lnTo>
                    <a:pt x="527993" y="1294156"/>
                  </a:lnTo>
                  <a:lnTo>
                    <a:pt x="527993" y="1293585"/>
                  </a:lnTo>
                  <a:lnTo>
                    <a:pt x="529039" y="1292062"/>
                  </a:lnTo>
                  <a:lnTo>
                    <a:pt x="530465" y="1292062"/>
                  </a:lnTo>
                  <a:lnTo>
                    <a:pt x="530465" y="1292348"/>
                  </a:lnTo>
                  <a:lnTo>
                    <a:pt x="530180" y="1292348"/>
                  </a:lnTo>
                  <a:close/>
                  <a:moveTo>
                    <a:pt x="389718" y="1162837"/>
                  </a:moveTo>
                  <a:lnTo>
                    <a:pt x="391810" y="1163218"/>
                  </a:lnTo>
                  <a:lnTo>
                    <a:pt x="394283" y="1164835"/>
                  </a:lnTo>
                  <a:lnTo>
                    <a:pt x="399418" y="1164835"/>
                  </a:lnTo>
                  <a:lnTo>
                    <a:pt x="399418" y="1165692"/>
                  </a:lnTo>
                  <a:lnTo>
                    <a:pt x="400179" y="1165977"/>
                  </a:lnTo>
                  <a:lnTo>
                    <a:pt x="400179" y="1166929"/>
                  </a:lnTo>
                  <a:lnTo>
                    <a:pt x="401035" y="1167309"/>
                  </a:lnTo>
                  <a:lnTo>
                    <a:pt x="401891" y="1166643"/>
                  </a:lnTo>
                  <a:lnTo>
                    <a:pt x="402651" y="1166643"/>
                  </a:lnTo>
                  <a:lnTo>
                    <a:pt x="403412" y="1167595"/>
                  </a:lnTo>
                  <a:lnTo>
                    <a:pt x="404458" y="1166929"/>
                  </a:lnTo>
                  <a:lnTo>
                    <a:pt x="407311" y="1167214"/>
                  </a:lnTo>
                  <a:lnTo>
                    <a:pt x="408357" y="1168737"/>
                  </a:lnTo>
                  <a:lnTo>
                    <a:pt x="410450" y="1169688"/>
                  </a:lnTo>
                  <a:lnTo>
                    <a:pt x="410735" y="1170925"/>
                  </a:lnTo>
                  <a:lnTo>
                    <a:pt x="409213" y="1172163"/>
                  </a:lnTo>
                  <a:lnTo>
                    <a:pt x="411305" y="1172448"/>
                  </a:lnTo>
                  <a:lnTo>
                    <a:pt x="412352" y="1173685"/>
                  </a:lnTo>
                  <a:lnTo>
                    <a:pt x="412352" y="1175398"/>
                  </a:lnTo>
                  <a:lnTo>
                    <a:pt x="413873" y="1176920"/>
                  </a:lnTo>
                  <a:lnTo>
                    <a:pt x="413398" y="1178157"/>
                  </a:lnTo>
                  <a:lnTo>
                    <a:pt x="414158" y="1178824"/>
                  </a:lnTo>
                  <a:lnTo>
                    <a:pt x="414444" y="1180441"/>
                  </a:lnTo>
                  <a:lnTo>
                    <a:pt x="410259" y="1182630"/>
                  </a:lnTo>
                  <a:lnTo>
                    <a:pt x="408738" y="1182915"/>
                  </a:lnTo>
                  <a:lnTo>
                    <a:pt x="406075" y="1185104"/>
                  </a:lnTo>
                  <a:lnTo>
                    <a:pt x="404268" y="1184819"/>
                  </a:lnTo>
                  <a:lnTo>
                    <a:pt x="402461" y="1185770"/>
                  </a:lnTo>
                  <a:lnTo>
                    <a:pt x="401415" y="1185104"/>
                  </a:lnTo>
                  <a:lnTo>
                    <a:pt x="401891" y="1181678"/>
                  </a:lnTo>
                  <a:lnTo>
                    <a:pt x="402366" y="1181298"/>
                  </a:lnTo>
                  <a:lnTo>
                    <a:pt x="401510" y="1181583"/>
                  </a:lnTo>
                  <a:lnTo>
                    <a:pt x="401035" y="1182440"/>
                  </a:lnTo>
                  <a:lnTo>
                    <a:pt x="399703" y="1183296"/>
                  </a:lnTo>
                  <a:lnTo>
                    <a:pt x="398657" y="1183011"/>
                  </a:lnTo>
                  <a:lnTo>
                    <a:pt x="398182" y="1182154"/>
                  </a:lnTo>
                  <a:lnTo>
                    <a:pt x="397421" y="1181869"/>
                  </a:lnTo>
                  <a:lnTo>
                    <a:pt x="396090" y="1183391"/>
                  </a:lnTo>
                  <a:lnTo>
                    <a:pt x="396090" y="1184248"/>
                  </a:lnTo>
                  <a:lnTo>
                    <a:pt x="393997" y="1184628"/>
                  </a:lnTo>
                  <a:lnTo>
                    <a:pt x="393237" y="1183772"/>
                  </a:lnTo>
                  <a:lnTo>
                    <a:pt x="393522" y="1181583"/>
                  </a:lnTo>
                  <a:lnTo>
                    <a:pt x="392000" y="1181298"/>
                  </a:lnTo>
                  <a:lnTo>
                    <a:pt x="391144" y="1180346"/>
                  </a:lnTo>
                  <a:lnTo>
                    <a:pt x="392190" y="1179966"/>
                  </a:lnTo>
                  <a:lnTo>
                    <a:pt x="392951" y="1179109"/>
                  </a:lnTo>
                  <a:lnTo>
                    <a:pt x="394473" y="1179109"/>
                  </a:lnTo>
                  <a:lnTo>
                    <a:pt x="394473" y="1177587"/>
                  </a:lnTo>
                  <a:lnTo>
                    <a:pt x="396660" y="1175969"/>
                  </a:lnTo>
                  <a:lnTo>
                    <a:pt x="394853" y="1175112"/>
                  </a:lnTo>
                  <a:lnTo>
                    <a:pt x="394092" y="1173875"/>
                  </a:lnTo>
                  <a:lnTo>
                    <a:pt x="392761" y="1172924"/>
                  </a:lnTo>
                  <a:lnTo>
                    <a:pt x="393046" y="1172543"/>
                  </a:lnTo>
                  <a:lnTo>
                    <a:pt x="391239" y="1171306"/>
                  </a:lnTo>
                  <a:lnTo>
                    <a:pt x="392000" y="1172924"/>
                  </a:lnTo>
                  <a:lnTo>
                    <a:pt x="391239" y="1173209"/>
                  </a:lnTo>
                  <a:lnTo>
                    <a:pt x="390574" y="1177301"/>
                  </a:lnTo>
                  <a:lnTo>
                    <a:pt x="389813" y="1177967"/>
                  </a:lnTo>
                  <a:lnTo>
                    <a:pt x="388957" y="1177016"/>
                  </a:lnTo>
                  <a:lnTo>
                    <a:pt x="388196" y="1177016"/>
                  </a:lnTo>
                  <a:lnTo>
                    <a:pt x="387150" y="1175779"/>
                  </a:lnTo>
                  <a:lnTo>
                    <a:pt x="386865" y="1173875"/>
                  </a:lnTo>
                  <a:lnTo>
                    <a:pt x="388672" y="1172924"/>
                  </a:lnTo>
                  <a:lnTo>
                    <a:pt x="388672" y="1172067"/>
                  </a:lnTo>
                  <a:lnTo>
                    <a:pt x="387150" y="1171211"/>
                  </a:lnTo>
                  <a:lnTo>
                    <a:pt x="386865" y="1168927"/>
                  </a:lnTo>
                  <a:lnTo>
                    <a:pt x="385819" y="1168927"/>
                  </a:lnTo>
                  <a:lnTo>
                    <a:pt x="385058" y="1168261"/>
                  </a:lnTo>
                  <a:lnTo>
                    <a:pt x="385058" y="1167595"/>
                  </a:lnTo>
                  <a:lnTo>
                    <a:pt x="384012" y="1166738"/>
                  </a:lnTo>
                  <a:lnTo>
                    <a:pt x="385058" y="1165787"/>
                  </a:lnTo>
                  <a:lnTo>
                    <a:pt x="387150" y="1166167"/>
                  </a:lnTo>
                  <a:lnTo>
                    <a:pt x="390003" y="1168451"/>
                  </a:lnTo>
                  <a:lnTo>
                    <a:pt x="390288" y="1166263"/>
                  </a:lnTo>
                  <a:lnTo>
                    <a:pt x="389528" y="1165597"/>
                  </a:lnTo>
                  <a:lnTo>
                    <a:pt x="389813" y="1165216"/>
                  </a:lnTo>
                  <a:lnTo>
                    <a:pt x="388957" y="1165597"/>
                  </a:lnTo>
                  <a:lnTo>
                    <a:pt x="386865" y="1165311"/>
                  </a:lnTo>
                  <a:lnTo>
                    <a:pt x="386865" y="1164074"/>
                  </a:lnTo>
                  <a:lnTo>
                    <a:pt x="387340" y="1163408"/>
                  </a:lnTo>
                  <a:lnTo>
                    <a:pt x="389718" y="1162837"/>
                  </a:lnTo>
                  <a:lnTo>
                    <a:pt x="389718" y="1162837"/>
                  </a:lnTo>
                  <a:close/>
                  <a:moveTo>
                    <a:pt x="502316" y="1067678"/>
                  </a:moveTo>
                  <a:lnTo>
                    <a:pt x="503077" y="1068630"/>
                  </a:lnTo>
                  <a:lnTo>
                    <a:pt x="503077" y="1069582"/>
                  </a:lnTo>
                  <a:lnTo>
                    <a:pt x="504883" y="1070819"/>
                  </a:lnTo>
                  <a:lnTo>
                    <a:pt x="505359" y="1072436"/>
                  </a:lnTo>
                  <a:lnTo>
                    <a:pt x="506120" y="1072817"/>
                  </a:lnTo>
                  <a:lnTo>
                    <a:pt x="505834" y="1073673"/>
                  </a:lnTo>
                  <a:lnTo>
                    <a:pt x="502696" y="1074054"/>
                  </a:lnTo>
                  <a:lnTo>
                    <a:pt x="501650" y="1073102"/>
                  </a:lnTo>
                  <a:lnTo>
                    <a:pt x="498987" y="1072722"/>
                  </a:lnTo>
                  <a:lnTo>
                    <a:pt x="498702" y="1073673"/>
                  </a:lnTo>
                  <a:lnTo>
                    <a:pt x="496039" y="1073293"/>
                  </a:lnTo>
                  <a:lnTo>
                    <a:pt x="495754" y="1073959"/>
                  </a:lnTo>
                  <a:lnTo>
                    <a:pt x="494898" y="1073959"/>
                  </a:lnTo>
                  <a:lnTo>
                    <a:pt x="494422" y="1073293"/>
                  </a:lnTo>
                  <a:lnTo>
                    <a:pt x="492616" y="1073293"/>
                  </a:lnTo>
                  <a:lnTo>
                    <a:pt x="491569" y="1071770"/>
                  </a:lnTo>
                  <a:lnTo>
                    <a:pt x="489858" y="1071770"/>
                  </a:lnTo>
                  <a:lnTo>
                    <a:pt x="490618" y="1070248"/>
                  </a:lnTo>
                  <a:lnTo>
                    <a:pt x="491665" y="1069962"/>
                  </a:lnTo>
                  <a:lnTo>
                    <a:pt x="491379" y="1068440"/>
                  </a:lnTo>
                  <a:lnTo>
                    <a:pt x="492235" y="1068154"/>
                  </a:lnTo>
                  <a:lnTo>
                    <a:pt x="492996" y="1067298"/>
                  </a:lnTo>
                  <a:lnTo>
                    <a:pt x="493852" y="1067678"/>
                  </a:lnTo>
                  <a:lnTo>
                    <a:pt x="495659" y="1067393"/>
                  </a:lnTo>
                  <a:lnTo>
                    <a:pt x="495659" y="1067774"/>
                  </a:lnTo>
                  <a:lnTo>
                    <a:pt x="498131" y="1067393"/>
                  </a:lnTo>
                  <a:lnTo>
                    <a:pt x="499938" y="1067869"/>
                  </a:lnTo>
                  <a:lnTo>
                    <a:pt x="500699" y="1067012"/>
                  </a:lnTo>
                  <a:lnTo>
                    <a:pt x="502221" y="1067012"/>
                  </a:lnTo>
                  <a:lnTo>
                    <a:pt x="502316" y="1067678"/>
                  </a:lnTo>
                  <a:lnTo>
                    <a:pt x="502316" y="1067678"/>
                  </a:lnTo>
                  <a:close/>
                  <a:moveTo>
                    <a:pt x="380588" y="1065966"/>
                  </a:moveTo>
                  <a:lnTo>
                    <a:pt x="382680" y="1069106"/>
                  </a:lnTo>
                  <a:lnTo>
                    <a:pt x="383536" y="1073198"/>
                  </a:lnTo>
                  <a:lnTo>
                    <a:pt x="384582" y="1074720"/>
                  </a:lnTo>
                  <a:lnTo>
                    <a:pt x="384868" y="1078146"/>
                  </a:lnTo>
                  <a:lnTo>
                    <a:pt x="384392" y="1078146"/>
                  </a:lnTo>
                  <a:lnTo>
                    <a:pt x="383917" y="1079002"/>
                  </a:lnTo>
                  <a:lnTo>
                    <a:pt x="383156" y="1081952"/>
                  </a:lnTo>
                  <a:lnTo>
                    <a:pt x="381064" y="1082618"/>
                  </a:lnTo>
                  <a:lnTo>
                    <a:pt x="380588" y="1083284"/>
                  </a:lnTo>
                  <a:lnTo>
                    <a:pt x="379828" y="1083284"/>
                  </a:lnTo>
                  <a:lnTo>
                    <a:pt x="378781" y="1082047"/>
                  </a:lnTo>
                  <a:lnTo>
                    <a:pt x="376975" y="1077004"/>
                  </a:lnTo>
                  <a:lnTo>
                    <a:pt x="374312" y="1074530"/>
                  </a:lnTo>
                  <a:lnTo>
                    <a:pt x="373456" y="1073007"/>
                  </a:lnTo>
                  <a:lnTo>
                    <a:pt x="373456" y="1070724"/>
                  </a:lnTo>
                  <a:lnTo>
                    <a:pt x="373741" y="1069201"/>
                  </a:lnTo>
                  <a:lnTo>
                    <a:pt x="375263" y="1067012"/>
                  </a:lnTo>
                  <a:lnTo>
                    <a:pt x="378116" y="1066061"/>
                  </a:lnTo>
                  <a:lnTo>
                    <a:pt x="380588" y="1065966"/>
                  </a:lnTo>
                  <a:lnTo>
                    <a:pt x="380588" y="1065966"/>
                  </a:lnTo>
                  <a:close/>
                  <a:moveTo>
                    <a:pt x="216447" y="1042842"/>
                  </a:moveTo>
                  <a:lnTo>
                    <a:pt x="218634" y="1043699"/>
                  </a:lnTo>
                  <a:lnTo>
                    <a:pt x="218349" y="1046077"/>
                  </a:lnTo>
                  <a:lnTo>
                    <a:pt x="218824" y="1046934"/>
                  </a:lnTo>
                  <a:lnTo>
                    <a:pt x="219300" y="1046934"/>
                  </a:lnTo>
                  <a:lnTo>
                    <a:pt x="219585" y="1046268"/>
                  </a:lnTo>
                  <a:lnTo>
                    <a:pt x="220441" y="1046648"/>
                  </a:lnTo>
                  <a:lnTo>
                    <a:pt x="221201" y="1046268"/>
                  </a:lnTo>
                  <a:lnTo>
                    <a:pt x="221201" y="1046648"/>
                  </a:lnTo>
                  <a:lnTo>
                    <a:pt x="223008" y="1047885"/>
                  </a:lnTo>
                  <a:lnTo>
                    <a:pt x="223864" y="1047505"/>
                  </a:lnTo>
                  <a:lnTo>
                    <a:pt x="224340" y="1048171"/>
                  </a:lnTo>
                  <a:lnTo>
                    <a:pt x="225386" y="1048171"/>
                  </a:lnTo>
                  <a:lnTo>
                    <a:pt x="226242" y="1049694"/>
                  </a:lnTo>
                  <a:lnTo>
                    <a:pt x="225956" y="1050550"/>
                  </a:lnTo>
                  <a:lnTo>
                    <a:pt x="226812" y="1051216"/>
                  </a:lnTo>
                  <a:lnTo>
                    <a:pt x="226527" y="1052834"/>
                  </a:lnTo>
                  <a:lnTo>
                    <a:pt x="227003" y="1052834"/>
                  </a:lnTo>
                  <a:lnTo>
                    <a:pt x="227478" y="1057021"/>
                  </a:lnTo>
                  <a:lnTo>
                    <a:pt x="228334" y="1057306"/>
                  </a:lnTo>
                  <a:lnTo>
                    <a:pt x="228619" y="1058258"/>
                  </a:lnTo>
                  <a:lnTo>
                    <a:pt x="228619" y="1058638"/>
                  </a:lnTo>
                  <a:lnTo>
                    <a:pt x="227858" y="1058353"/>
                  </a:lnTo>
                  <a:lnTo>
                    <a:pt x="227573" y="1058734"/>
                  </a:lnTo>
                  <a:lnTo>
                    <a:pt x="227573" y="1060922"/>
                  </a:lnTo>
                  <a:lnTo>
                    <a:pt x="228049" y="1061779"/>
                  </a:lnTo>
                  <a:lnTo>
                    <a:pt x="229380" y="1062635"/>
                  </a:lnTo>
                  <a:lnTo>
                    <a:pt x="229380" y="1063301"/>
                  </a:lnTo>
                  <a:lnTo>
                    <a:pt x="229856" y="1063301"/>
                  </a:lnTo>
                  <a:lnTo>
                    <a:pt x="229856" y="1063967"/>
                  </a:lnTo>
                  <a:lnTo>
                    <a:pt x="229190" y="1063967"/>
                  </a:lnTo>
                  <a:lnTo>
                    <a:pt x="229475" y="1066441"/>
                  </a:lnTo>
                  <a:lnTo>
                    <a:pt x="229000" y="1066727"/>
                  </a:lnTo>
                  <a:lnTo>
                    <a:pt x="229000" y="1068249"/>
                  </a:lnTo>
                  <a:lnTo>
                    <a:pt x="228239" y="1068915"/>
                  </a:lnTo>
                  <a:lnTo>
                    <a:pt x="226052" y="1068915"/>
                  </a:lnTo>
                  <a:lnTo>
                    <a:pt x="225576" y="1069867"/>
                  </a:lnTo>
                  <a:lnTo>
                    <a:pt x="223103" y="1070724"/>
                  </a:lnTo>
                  <a:lnTo>
                    <a:pt x="221772" y="1070057"/>
                  </a:lnTo>
                  <a:lnTo>
                    <a:pt x="221487" y="1069201"/>
                  </a:lnTo>
                  <a:lnTo>
                    <a:pt x="220155" y="1068820"/>
                  </a:lnTo>
                  <a:lnTo>
                    <a:pt x="220155" y="1067298"/>
                  </a:lnTo>
                  <a:lnTo>
                    <a:pt x="219109" y="1065395"/>
                  </a:lnTo>
                  <a:lnTo>
                    <a:pt x="217302" y="1065775"/>
                  </a:lnTo>
                  <a:lnTo>
                    <a:pt x="215496" y="1064919"/>
                  </a:lnTo>
                  <a:lnTo>
                    <a:pt x="215210" y="1064253"/>
                  </a:lnTo>
                  <a:lnTo>
                    <a:pt x="214354" y="1064253"/>
                  </a:lnTo>
                  <a:lnTo>
                    <a:pt x="214069" y="1064633"/>
                  </a:lnTo>
                  <a:lnTo>
                    <a:pt x="213023" y="1064633"/>
                  </a:lnTo>
                  <a:lnTo>
                    <a:pt x="212547" y="1063967"/>
                  </a:lnTo>
                  <a:lnTo>
                    <a:pt x="210075" y="1064348"/>
                  </a:lnTo>
                  <a:lnTo>
                    <a:pt x="209409" y="1066251"/>
                  </a:lnTo>
                  <a:lnTo>
                    <a:pt x="207317" y="1065870"/>
                  </a:lnTo>
                  <a:lnTo>
                    <a:pt x="207317" y="1063967"/>
                  </a:lnTo>
                  <a:lnTo>
                    <a:pt x="206556" y="1063682"/>
                  </a:lnTo>
                  <a:lnTo>
                    <a:pt x="206271" y="1063016"/>
                  </a:lnTo>
                  <a:lnTo>
                    <a:pt x="205415" y="1063016"/>
                  </a:lnTo>
                  <a:lnTo>
                    <a:pt x="204559" y="1061779"/>
                  </a:lnTo>
                  <a:lnTo>
                    <a:pt x="205320" y="1059305"/>
                  </a:lnTo>
                  <a:lnTo>
                    <a:pt x="203798" y="1058638"/>
                  </a:lnTo>
                  <a:lnTo>
                    <a:pt x="203513" y="1057782"/>
                  </a:lnTo>
                  <a:lnTo>
                    <a:pt x="202657" y="1057496"/>
                  </a:lnTo>
                  <a:lnTo>
                    <a:pt x="202657" y="1056830"/>
                  </a:lnTo>
                  <a:lnTo>
                    <a:pt x="201991" y="1056164"/>
                  </a:lnTo>
                  <a:lnTo>
                    <a:pt x="202277" y="1055308"/>
                  </a:lnTo>
                  <a:lnTo>
                    <a:pt x="201516" y="1055022"/>
                  </a:lnTo>
                  <a:lnTo>
                    <a:pt x="201040" y="1053785"/>
                  </a:lnTo>
                  <a:lnTo>
                    <a:pt x="201326" y="1052168"/>
                  </a:lnTo>
                  <a:lnTo>
                    <a:pt x="200280" y="1052168"/>
                  </a:lnTo>
                  <a:lnTo>
                    <a:pt x="200280" y="1049218"/>
                  </a:lnTo>
                  <a:lnTo>
                    <a:pt x="201326" y="1048552"/>
                  </a:lnTo>
                  <a:lnTo>
                    <a:pt x="201326" y="1047885"/>
                  </a:lnTo>
                  <a:lnTo>
                    <a:pt x="202372" y="1047885"/>
                  </a:lnTo>
                  <a:lnTo>
                    <a:pt x="202372" y="1048552"/>
                  </a:lnTo>
                  <a:lnTo>
                    <a:pt x="203703" y="1046363"/>
                  </a:lnTo>
                  <a:lnTo>
                    <a:pt x="207127" y="1045982"/>
                  </a:lnTo>
                  <a:lnTo>
                    <a:pt x="207127" y="1044745"/>
                  </a:lnTo>
                  <a:lnTo>
                    <a:pt x="209599" y="1044365"/>
                  </a:lnTo>
                  <a:lnTo>
                    <a:pt x="210645" y="1044650"/>
                  </a:lnTo>
                  <a:lnTo>
                    <a:pt x="210645" y="1045031"/>
                  </a:lnTo>
                  <a:lnTo>
                    <a:pt x="211692" y="1045031"/>
                  </a:lnTo>
                  <a:lnTo>
                    <a:pt x="212167" y="1044174"/>
                  </a:lnTo>
                  <a:lnTo>
                    <a:pt x="213023" y="1044174"/>
                  </a:lnTo>
                  <a:lnTo>
                    <a:pt x="214354" y="1042937"/>
                  </a:lnTo>
                  <a:lnTo>
                    <a:pt x="216447" y="1042842"/>
                  </a:lnTo>
                  <a:lnTo>
                    <a:pt x="216447" y="1042842"/>
                  </a:lnTo>
                  <a:close/>
                  <a:moveTo>
                    <a:pt x="518388" y="997737"/>
                  </a:moveTo>
                  <a:lnTo>
                    <a:pt x="520194" y="998689"/>
                  </a:lnTo>
                  <a:lnTo>
                    <a:pt x="521240" y="998308"/>
                  </a:lnTo>
                  <a:lnTo>
                    <a:pt x="522001" y="1003827"/>
                  </a:lnTo>
                  <a:lnTo>
                    <a:pt x="520480" y="1003446"/>
                  </a:lnTo>
                  <a:lnTo>
                    <a:pt x="520765" y="1001543"/>
                  </a:lnTo>
                  <a:lnTo>
                    <a:pt x="519243" y="1001258"/>
                  </a:lnTo>
                  <a:lnTo>
                    <a:pt x="519243" y="999545"/>
                  </a:lnTo>
                  <a:lnTo>
                    <a:pt x="518483" y="998689"/>
                  </a:lnTo>
                  <a:lnTo>
                    <a:pt x="517436" y="998689"/>
                  </a:lnTo>
                  <a:lnTo>
                    <a:pt x="517436" y="997737"/>
                  </a:lnTo>
                  <a:lnTo>
                    <a:pt x="518388" y="997737"/>
                  </a:lnTo>
                  <a:lnTo>
                    <a:pt x="518388" y="997737"/>
                  </a:lnTo>
                  <a:close/>
                  <a:moveTo>
                    <a:pt x="517056" y="996024"/>
                  </a:moveTo>
                  <a:lnTo>
                    <a:pt x="517817" y="996690"/>
                  </a:lnTo>
                  <a:lnTo>
                    <a:pt x="519624" y="996690"/>
                  </a:lnTo>
                  <a:lnTo>
                    <a:pt x="519624" y="997356"/>
                  </a:lnTo>
                  <a:lnTo>
                    <a:pt x="517532" y="997071"/>
                  </a:lnTo>
                  <a:lnTo>
                    <a:pt x="517056" y="996024"/>
                  </a:lnTo>
                  <a:lnTo>
                    <a:pt x="517056" y="996024"/>
                  </a:lnTo>
                  <a:close/>
                  <a:moveTo>
                    <a:pt x="479492" y="994406"/>
                  </a:moveTo>
                  <a:lnTo>
                    <a:pt x="479967" y="994787"/>
                  </a:lnTo>
                  <a:lnTo>
                    <a:pt x="482630" y="995073"/>
                  </a:lnTo>
                  <a:lnTo>
                    <a:pt x="482915" y="996310"/>
                  </a:lnTo>
                  <a:lnTo>
                    <a:pt x="481394" y="996310"/>
                  </a:lnTo>
                  <a:lnTo>
                    <a:pt x="481108" y="995929"/>
                  </a:lnTo>
                  <a:lnTo>
                    <a:pt x="480633" y="996310"/>
                  </a:lnTo>
                  <a:lnTo>
                    <a:pt x="479111" y="996310"/>
                  </a:lnTo>
                  <a:lnTo>
                    <a:pt x="478826" y="995073"/>
                  </a:lnTo>
                  <a:lnTo>
                    <a:pt x="479492" y="994406"/>
                  </a:lnTo>
                  <a:close/>
                  <a:moveTo>
                    <a:pt x="517056" y="996024"/>
                  </a:moveTo>
                  <a:lnTo>
                    <a:pt x="516200" y="995073"/>
                  </a:lnTo>
                  <a:lnTo>
                    <a:pt x="514869" y="995073"/>
                  </a:lnTo>
                  <a:lnTo>
                    <a:pt x="514869" y="994692"/>
                  </a:lnTo>
                  <a:lnTo>
                    <a:pt x="519339" y="994406"/>
                  </a:lnTo>
                  <a:lnTo>
                    <a:pt x="519624" y="995929"/>
                  </a:lnTo>
                  <a:lnTo>
                    <a:pt x="517056" y="996024"/>
                  </a:lnTo>
                  <a:close/>
                  <a:moveTo>
                    <a:pt x="499082" y="988031"/>
                  </a:moveTo>
                  <a:lnTo>
                    <a:pt x="499938" y="988982"/>
                  </a:lnTo>
                  <a:lnTo>
                    <a:pt x="499938" y="989744"/>
                  </a:lnTo>
                  <a:lnTo>
                    <a:pt x="498131" y="991266"/>
                  </a:lnTo>
                  <a:lnTo>
                    <a:pt x="498417" y="992979"/>
                  </a:lnTo>
                  <a:lnTo>
                    <a:pt x="497941" y="993645"/>
                  </a:lnTo>
                  <a:lnTo>
                    <a:pt x="492806" y="997261"/>
                  </a:lnTo>
                  <a:lnTo>
                    <a:pt x="492330" y="997261"/>
                  </a:lnTo>
                  <a:lnTo>
                    <a:pt x="492330" y="996405"/>
                  </a:lnTo>
                  <a:lnTo>
                    <a:pt x="490428" y="996785"/>
                  </a:lnTo>
                  <a:lnTo>
                    <a:pt x="489382" y="994406"/>
                  </a:lnTo>
                  <a:lnTo>
                    <a:pt x="490238" y="993455"/>
                  </a:lnTo>
                  <a:lnTo>
                    <a:pt x="490999" y="993740"/>
                  </a:lnTo>
                  <a:lnTo>
                    <a:pt x="491284" y="992218"/>
                  </a:lnTo>
                  <a:lnTo>
                    <a:pt x="493471" y="990315"/>
                  </a:lnTo>
                  <a:lnTo>
                    <a:pt x="494232" y="990315"/>
                  </a:lnTo>
                  <a:lnTo>
                    <a:pt x="494518" y="989648"/>
                  </a:lnTo>
                  <a:lnTo>
                    <a:pt x="497371" y="989268"/>
                  </a:lnTo>
                  <a:lnTo>
                    <a:pt x="498131" y="990219"/>
                  </a:lnTo>
                  <a:lnTo>
                    <a:pt x="498892" y="990219"/>
                  </a:lnTo>
                  <a:lnTo>
                    <a:pt x="499368" y="989553"/>
                  </a:lnTo>
                  <a:lnTo>
                    <a:pt x="498892" y="988031"/>
                  </a:lnTo>
                  <a:lnTo>
                    <a:pt x="499082" y="988031"/>
                  </a:lnTo>
                  <a:lnTo>
                    <a:pt x="499082" y="988031"/>
                  </a:lnTo>
                  <a:close/>
                  <a:moveTo>
                    <a:pt x="517246" y="980323"/>
                  </a:moveTo>
                  <a:lnTo>
                    <a:pt x="517532" y="980704"/>
                  </a:lnTo>
                  <a:lnTo>
                    <a:pt x="516771" y="981941"/>
                  </a:lnTo>
                  <a:lnTo>
                    <a:pt x="516010" y="981655"/>
                  </a:lnTo>
                  <a:lnTo>
                    <a:pt x="514964" y="982321"/>
                  </a:lnTo>
                  <a:lnTo>
                    <a:pt x="514964" y="980608"/>
                  </a:lnTo>
                  <a:lnTo>
                    <a:pt x="517246" y="980323"/>
                  </a:lnTo>
                  <a:lnTo>
                    <a:pt x="517246" y="980323"/>
                  </a:lnTo>
                  <a:close/>
                  <a:moveTo>
                    <a:pt x="518578" y="980323"/>
                  </a:moveTo>
                  <a:lnTo>
                    <a:pt x="520670" y="980608"/>
                  </a:lnTo>
                  <a:lnTo>
                    <a:pt x="520194" y="982797"/>
                  </a:lnTo>
                  <a:lnTo>
                    <a:pt x="519148" y="983653"/>
                  </a:lnTo>
                  <a:lnTo>
                    <a:pt x="517627" y="983368"/>
                  </a:lnTo>
                  <a:lnTo>
                    <a:pt x="518102" y="980418"/>
                  </a:lnTo>
                  <a:lnTo>
                    <a:pt x="518578" y="980323"/>
                  </a:lnTo>
                  <a:lnTo>
                    <a:pt x="518578" y="980323"/>
                  </a:lnTo>
                  <a:close/>
                  <a:moveTo>
                    <a:pt x="500889" y="977088"/>
                  </a:moveTo>
                  <a:lnTo>
                    <a:pt x="501745" y="978705"/>
                  </a:lnTo>
                  <a:lnTo>
                    <a:pt x="500224" y="978991"/>
                  </a:lnTo>
                  <a:lnTo>
                    <a:pt x="499463" y="977468"/>
                  </a:lnTo>
                  <a:lnTo>
                    <a:pt x="500889" y="977088"/>
                  </a:lnTo>
                  <a:close/>
                  <a:moveTo>
                    <a:pt x="506500" y="976041"/>
                  </a:moveTo>
                  <a:lnTo>
                    <a:pt x="507261" y="977944"/>
                  </a:lnTo>
                  <a:lnTo>
                    <a:pt x="506215" y="978325"/>
                  </a:lnTo>
                  <a:lnTo>
                    <a:pt x="505169" y="980228"/>
                  </a:lnTo>
                  <a:lnTo>
                    <a:pt x="503837" y="979942"/>
                  </a:lnTo>
                  <a:lnTo>
                    <a:pt x="503077" y="979276"/>
                  </a:lnTo>
                  <a:lnTo>
                    <a:pt x="503077" y="978325"/>
                  </a:lnTo>
                  <a:lnTo>
                    <a:pt x="503552" y="978325"/>
                  </a:lnTo>
                  <a:lnTo>
                    <a:pt x="503552" y="976136"/>
                  </a:lnTo>
                  <a:lnTo>
                    <a:pt x="505644" y="976517"/>
                  </a:lnTo>
                  <a:lnTo>
                    <a:pt x="506500" y="976041"/>
                  </a:lnTo>
                  <a:lnTo>
                    <a:pt x="506500" y="976041"/>
                  </a:lnTo>
                  <a:close/>
                  <a:moveTo>
                    <a:pt x="509353" y="975184"/>
                  </a:moveTo>
                  <a:lnTo>
                    <a:pt x="510114" y="976041"/>
                  </a:lnTo>
                  <a:lnTo>
                    <a:pt x="510114" y="976897"/>
                  </a:lnTo>
                  <a:lnTo>
                    <a:pt x="509829" y="977754"/>
                  </a:lnTo>
                  <a:lnTo>
                    <a:pt x="508782" y="977754"/>
                  </a:lnTo>
                  <a:lnTo>
                    <a:pt x="508497" y="975565"/>
                  </a:lnTo>
                  <a:lnTo>
                    <a:pt x="509353" y="975184"/>
                  </a:lnTo>
                  <a:lnTo>
                    <a:pt x="509353" y="975184"/>
                  </a:lnTo>
                  <a:close/>
                  <a:moveTo>
                    <a:pt x="590853" y="927224"/>
                  </a:moveTo>
                  <a:lnTo>
                    <a:pt x="590853" y="928176"/>
                  </a:lnTo>
                  <a:lnTo>
                    <a:pt x="589332" y="928557"/>
                  </a:lnTo>
                  <a:lnTo>
                    <a:pt x="589807" y="927605"/>
                  </a:lnTo>
                  <a:lnTo>
                    <a:pt x="590853" y="927224"/>
                  </a:lnTo>
                  <a:close/>
                  <a:moveTo>
                    <a:pt x="314494" y="865181"/>
                  </a:moveTo>
                  <a:lnTo>
                    <a:pt x="314970" y="866038"/>
                  </a:lnTo>
                  <a:lnTo>
                    <a:pt x="317062" y="866038"/>
                  </a:lnTo>
                  <a:lnTo>
                    <a:pt x="318108" y="867275"/>
                  </a:lnTo>
                  <a:lnTo>
                    <a:pt x="320200" y="866228"/>
                  </a:lnTo>
                  <a:lnTo>
                    <a:pt x="320676" y="866894"/>
                  </a:lnTo>
                  <a:lnTo>
                    <a:pt x="320200" y="867275"/>
                  </a:lnTo>
                  <a:lnTo>
                    <a:pt x="321532" y="868512"/>
                  </a:lnTo>
                  <a:lnTo>
                    <a:pt x="321532" y="869368"/>
                  </a:lnTo>
                  <a:lnTo>
                    <a:pt x="324004" y="869368"/>
                  </a:lnTo>
                  <a:lnTo>
                    <a:pt x="324289" y="868987"/>
                  </a:lnTo>
                  <a:lnTo>
                    <a:pt x="323719" y="868607"/>
                  </a:lnTo>
                  <a:lnTo>
                    <a:pt x="323719" y="868036"/>
                  </a:lnTo>
                  <a:lnTo>
                    <a:pt x="324575" y="867655"/>
                  </a:lnTo>
                  <a:lnTo>
                    <a:pt x="325335" y="867655"/>
                  </a:lnTo>
                  <a:lnTo>
                    <a:pt x="325335" y="868702"/>
                  </a:lnTo>
                  <a:lnTo>
                    <a:pt x="327808" y="869083"/>
                  </a:lnTo>
                  <a:lnTo>
                    <a:pt x="327523" y="871842"/>
                  </a:lnTo>
                  <a:lnTo>
                    <a:pt x="326001" y="873079"/>
                  </a:lnTo>
                  <a:lnTo>
                    <a:pt x="323814" y="873745"/>
                  </a:lnTo>
                  <a:lnTo>
                    <a:pt x="323814" y="874412"/>
                  </a:lnTo>
                  <a:lnTo>
                    <a:pt x="321151" y="873555"/>
                  </a:lnTo>
                  <a:lnTo>
                    <a:pt x="319630" y="874792"/>
                  </a:lnTo>
                  <a:lnTo>
                    <a:pt x="323719" y="875078"/>
                  </a:lnTo>
                  <a:lnTo>
                    <a:pt x="324765" y="875934"/>
                  </a:lnTo>
                  <a:lnTo>
                    <a:pt x="327237" y="875649"/>
                  </a:lnTo>
                  <a:lnTo>
                    <a:pt x="327713" y="874982"/>
                  </a:lnTo>
                  <a:lnTo>
                    <a:pt x="328569" y="874697"/>
                  </a:lnTo>
                  <a:lnTo>
                    <a:pt x="329615" y="875744"/>
                  </a:lnTo>
                  <a:lnTo>
                    <a:pt x="330376" y="875744"/>
                  </a:lnTo>
                  <a:lnTo>
                    <a:pt x="330376" y="876410"/>
                  </a:lnTo>
                  <a:lnTo>
                    <a:pt x="331137" y="876410"/>
                  </a:lnTo>
                  <a:lnTo>
                    <a:pt x="330851" y="877076"/>
                  </a:lnTo>
                  <a:lnTo>
                    <a:pt x="331327" y="877076"/>
                  </a:lnTo>
                  <a:lnTo>
                    <a:pt x="332088" y="878313"/>
                  </a:lnTo>
                  <a:lnTo>
                    <a:pt x="332943" y="877361"/>
                  </a:lnTo>
                  <a:lnTo>
                    <a:pt x="333704" y="878598"/>
                  </a:lnTo>
                  <a:lnTo>
                    <a:pt x="333419" y="879836"/>
                  </a:lnTo>
                  <a:lnTo>
                    <a:pt x="332658" y="879836"/>
                  </a:lnTo>
                  <a:lnTo>
                    <a:pt x="333419" y="881073"/>
                  </a:lnTo>
                  <a:lnTo>
                    <a:pt x="332943" y="883452"/>
                  </a:lnTo>
                  <a:lnTo>
                    <a:pt x="333704" y="884118"/>
                  </a:lnTo>
                  <a:lnTo>
                    <a:pt x="333704" y="885355"/>
                  </a:lnTo>
                  <a:lnTo>
                    <a:pt x="333229" y="886401"/>
                  </a:lnTo>
                  <a:lnTo>
                    <a:pt x="332373" y="886782"/>
                  </a:lnTo>
                  <a:lnTo>
                    <a:pt x="332373" y="887639"/>
                  </a:lnTo>
                  <a:lnTo>
                    <a:pt x="332848" y="887639"/>
                  </a:lnTo>
                  <a:lnTo>
                    <a:pt x="333324" y="888495"/>
                  </a:lnTo>
                  <a:lnTo>
                    <a:pt x="333039" y="889351"/>
                  </a:lnTo>
                  <a:lnTo>
                    <a:pt x="333894" y="890303"/>
                  </a:lnTo>
                  <a:lnTo>
                    <a:pt x="333894" y="890969"/>
                  </a:lnTo>
                  <a:lnTo>
                    <a:pt x="334750" y="890588"/>
                  </a:lnTo>
                  <a:lnTo>
                    <a:pt x="334465" y="892967"/>
                  </a:lnTo>
                  <a:lnTo>
                    <a:pt x="335226" y="893919"/>
                  </a:lnTo>
                  <a:lnTo>
                    <a:pt x="335701" y="893919"/>
                  </a:lnTo>
                  <a:lnTo>
                    <a:pt x="335226" y="892682"/>
                  </a:lnTo>
                  <a:lnTo>
                    <a:pt x="335701" y="890303"/>
                  </a:lnTo>
                  <a:lnTo>
                    <a:pt x="336367" y="889922"/>
                  </a:lnTo>
                  <a:lnTo>
                    <a:pt x="337128" y="891825"/>
                  </a:lnTo>
                  <a:lnTo>
                    <a:pt x="337603" y="892111"/>
                  </a:lnTo>
                  <a:lnTo>
                    <a:pt x="337603" y="893824"/>
                  </a:lnTo>
                  <a:lnTo>
                    <a:pt x="338649" y="896203"/>
                  </a:lnTo>
                  <a:lnTo>
                    <a:pt x="339410" y="896488"/>
                  </a:lnTo>
                  <a:lnTo>
                    <a:pt x="339410" y="895822"/>
                  </a:lnTo>
                  <a:lnTo>
                    <a:pt x="340266" y="895822"/>
                  </a:lnTo>
                  <a:lnTo>
                    <a:pt x="341122" y="897345"/>
                  </a:lnTo>
                  <a:lnTo>
                    <a:pt x="342168" y="898011"/>
                  </a:lnTo>
                  <a:lnTo>
                    <a:pt x="342644" y="897154"/>
                  </a:lnTo>
                  <a:lnTo>
                    <a:pt x="341788" y="896203"/>
                  </a:lnTo>
                  <a:lnTo>
                    <a:pt x="341502" y="894966"/>
                  </a:lnTo>
                  <a:lnTo>
                    <a:pt x="339696" y="894300"/>
                  </a:lnTo>
                  <a:lnTo>
                    <a:pt x="339220" y="892777"/>
                  </a:lnTo>
                  <a:lnTo>
                    <a:pt x="339505" y="892111"/>
                  </a:lnTo>
                  <a:lnTo>
                    <a:pt x="340837" y="892777"/>
                  </a:lnTo>
                  <a:lnTo>
                    <a:pt x="341122" y="892111"/>
                  </a:lnTo>
                  <a:lnTo>
                    <a:pt x="340647" y="891445"/>
                  </a:lnTo>
                  <a:lnTo>
                    <a:pt x="341407" y="891159"/>
                  </a:lnTo>
                  <a:lnTo>
                    <a:pt x="341122" y="890208"/>
                  </a:lnTo>
                  <a:lnTo>
                    <a:pt x="342929" y="889161"/>
                  </a:lnTo>
                  <a:lnTo>
                    <a:pt x="343404" y="890398"/>
                  </a:lnTo>
                  <a:lnTo>
                    <a:pt x="342549" y="890779"/>
                  </a:lnTo>
                  <a:lnTo>
                    <a:pt x="342549" y="891445"/>
                  </a:lnTo>
                  <a:lnTo>
                    <a:pt x="343404" y="891445"/>
                  </a:lnTo>
                  <a:lnTo>
                    <a:pt x="343404" y="892111"/>
                  </a:lnTo>
                  <a:lnTo>
                    <a:pt x="344451" y="892777"/>
                  </a:lnTo>
                  <a:lnTo>
                    <a:pt x="344736" y="893824"/>
                  </a:lnTo>
                  <a:lnTo>
                    <a:pt x="346828" y="894109"/>
                  </a:lnTo>
                  <a:lnTo>
                    <a:pt x="346352" y="894966"/>
                  </a:lnTo>
                  <a:lnTo>
                    <a:pt x="345592" y="894680"/>
                  </a:lnTo>
                  <a:lnTo>
                    <a:pt x="345306" y="896393"/>
                  </a:lnTo>
                  <a:lnTo>
                    <a:pt x="346828" y="896012"/>
                  </a:lnTo>
                  <a:lnTo>
                    <a:pt x="348350" y="898391"/>
                  </a:lnTo>
                  <a:lnTo>
                    <a:pt x="349110" y="899058"/>
                  </a:lnTo>
                  <a:lnTo>
                    <a:pt x="349776" y="898772"/>
                  </a:lnTo>
                  <a:lnTo>
                    <a:pt x="349491" y="899438"/>
                  </a:lnTo>
                  <a:lnTo>
                    <a:pt x="351012" y="901341"/>
                  </a:lnTo>
                  <a:lnTo>
                    <a:pt x="351012" y="903815"/>
                  </a:lnTo>
                  <a:lnTo>
                    <a:pt x="352344" y="904767"/>
                  </a:lnTo>
                  <a:lnTo>
                    <a:pt x="353105" y="904767"/>
                  </a:lnTo>
                  <a:lnTo>
                    <a:pt x="353105" y="903054"/>
                  </a:lnTo>
                  <a:lnTo>
                    <a:pt x="352344" y="902674"/>
                  </a:lnTo>
                  <a:lnTo>
                    <a:pt x="351868" y="901437"/>
                  </a:lnTo>
                  <a:lnTo>
                    <a:pt x="351868" y="898296"/>
                  </a:lnTo>
                  <a:lnTo>
                    <a:pt x="352914" y="898582"/>
                  </a:lnTo>
                  <a:lnTo>
                    <a:pt x="352914" y="899438"/>
                  </a:lnTo>
                  <a:lnTo>
                    <a:pt x="354246" y="900295"/>
                  </a:lnTo>
                  <a:lnTo>
                    <a:pt x="353770" y="900675"/>
                  </a:lnTo>
                  <a:lnTo>
                    <a:pt x="354626" y="901532"/>
                  </a:lnTo>
                  <a:lnTo>
                    <a:pt x="355102" y="901246"/>
                  </a:lnTo>
                  <a:lnTo>
                    <a:pt x="355387" y="902198"/>
                  </a:lnTo>
                  <a:lnTo>
                    <a:pt x="354626" y="903054"/>
                  </a:lnTo>
                  <a:lnTo>
                    <a:pt x="355387" y="903340"/>
                  </a:lnTo>
                  <a:lnTo>
                    <a:pt x="356148" y="904386"/>
                  </a:lnTo>
                  <a:lnTo>
                    <a:pt x="356148" y="906099"/>
                  </a:lnTo>
                  <a:lnTo>
                    <a:pt x="356909" y="906765"/>
                  </a:lnTo>
                  <a:lnTo>
                    <a:pt x="356909" y="908954"/>
                  </a:lnTo>
                  <a:lnTo>
                    <a:pt x="357384" y="909335"/>
                  </a:lnTo>
                  <a:lnTo>
                    <a:pt x="356909" y="912094"/>
                  </a:lnTo>
                  <a:lnTo>
                    <a:pt x="355577" y="913617"/>
                  </a:lnTo>
                  <a:lnTo>
                    <a:pt x="355577" y="914283"/>
                  </a:lnTo>
                  <a:lnTo>
                    <a:pt x="356053" y="914283"/>
                  </a:lnTo>
                  <a:lnTo>
                    <a:pt x="356813" y="915235"/>
                  </a:lnTo>
                  <a:lnTo>
                    <a:pt x="356813" y="919707"/>
                  </a:lnTo>
                  <a:lnTo>
                    <a:pt x="353390" y="919421"/>
                  </a:lnTo>
                  <a:lnTo>
                    <a:pt x="350252" y="917233"/>
                  </a:lnTo>
                  <a:lnTo>
                    <a:pt x="349966" y="915520"/>
                  </a:lnTo>
                  <a:lnTo>
                    <a:pt x="349491" y="915139"/>
                  </a:lnTo>
                  <a:lnTo>
                    <a:pt x="347303" y="914473"/>
                  </a:lnTo>
                  <a:lnTo>
                    <a:pt x="345116" y="914473"/>
                  </a:lnTo>
                  <a:lnTo>
                    <a:pt x="343404" y="915139"/>
                  </a:lnTo>
                  <a:lnTo>
                    <a:pt x="339791" y="914854"/>
                  </a:lnTo>
                  <a:lnTo>
                    <a:pt x="338745" y="915710"/>
                  </a:lnTo>
                  <a:lnTo>
                    <a:pt x="336272" y="915996"/>
                  </a:lnTo>
                  <a:lnTo>
                    <a:pt x="335796" y="916376"/>
                  </a:lnTo>
                  <a:lnTo>
                    <a:pt x="328188" y="915330"/>
                  </a:lnTo>
                  <a:lnTo>
                    <a:pt x="327903" y="914664"/>
                  </a:lnTo>
                  <a:lnTo>
                    <a:pt x="327428" y="914664"/>
                  </a:lnTo>
                  <a:lnTo>
                    <a:pt x="327713" y="915044"/>
                  </a:lnTo>
                  <a:lnTo>
                    <a:pt x="325621" y="915044"/>
                  </a:lnTo>
                  <a:lnTo>
                    <a:pt x="324860" y="914378"/>
                  </a:lnTo>
                  <a:lnTo>
                    <a:pt x="324575" y="915044"/>
                  </a:lnTo>
                  <a:lnTo>
                    <a:pt x="323909" y="915044"/>
                  </a:lnTo>
                  <a:lnTo>
                    <a:pt x="323624" y="914188"/>
                  </a:lnTo>
                  <a:lnTo>
                    <a:pt x="322292" y="914188"/>
                  </a:lnTo>
                  <a:lnTo>
                    <a:pt x="321532" y="911238"/>
                  </a:lnTo>
                  <a:lnTo>
                    <a:pt x="320200" y="910381"/>
                  </a:lnTo>
                  <a:lnTo>
                    <a:pt x="320200" y="909144"/>
                  </a:lnTo>
                  <a:lnTo>
                    <a:pt x="319344" y="907622"/>
                  </a:lnTo>
                  <a:lnTo>
                    <a:pt x="319344" y="906765"/>
                  </a:lnTo>
                  <a:lnTo>
                    <a:pt x="318679" y="907146"/>
                  </a:lnTo>
                  <a:lnTo>
                    <a:pt x="318203" y="906861"/>
                  </a:lnTo>
                  <a:lnTo>
                    <a:pt x="318488" y="906194"/>
                  </a:lnTo>
                  <a:lnTo>
                    <a:pt x="319344" y="905909"/>
                  </a:lnTo>
                  <a:lnTo>
                    <a:pt x="319249" y="904196"/>
                  </a:lnTo>
                  <a:lnTo>
                    <a:pt x="320010" y="903815"/>
                  </a:lnTo>
                  <a:lnTo>
                    <a:pt x="320866" y="904767"/>
                  </a:lnTo>
                  <a:lnTo>
                    <a:pt x="323529" y="905148"/>
                  </a:lnTo>
                  <a:lnTo>
                    <a:pt x="324004" y="904862"/>
                  </a:lnTo>
                  <a:lnTo>
                    <a:pt x="324289" y="903911"/>
                  </a:lnTo>
                  <a:lnTo>
                    <a:pt x="325526" y="903911"/>
                  </a:lnTo>
                  <a:lnTo>
                    <a:pt x="326001" y="904291"/>
                  </a:lnTo>
                  <a:lnTo>
                    <a:pt x="326287" y="902578"/>
                  </a:lnTo>
                  <a:lnTo>
                    <a:pt x="326001" y="901912"/>
                  </a:lnTo>
                  <a:lnTo>
                    <a:pt x="323814" y="901912"/>
                  </a:lnTo>
                  <a:lnTo>
                    <a:pt x="323338" y="901532"/>
                  </a:lnTo>
                  <a:lnTo>
                    <a:pt x="323053" y="899058"/>
                  </a:lnTo>
                  <a:lnTo>
                    <a:pt x="322292" y="899058"/>
                  </a:lnTo>
                  <a:lnTo>
                    <a:pt x="322292" y="898677"/>
                  </a:lnTo>
                  <a:lnTo>
                    <a:pt x="320961" y="898962"/>
                  </a:lnTo>
                  <a:lnTo>
                    <a:pt x="318774" y="897440"/>
                  </a:lnTo>
                  <a:lnTo>
                    <a:pt x="318298" y="892967"/>
                  </a:lnTo>
                  <a:lnTo>
                    <a:pt x="319344" y="892967"/>
                  </a:lnTo>
                  <a:lnTo>
                    <a:pt x="319344" y="891064"/>
                  </a:lnTo>
                  <a:lnTo>
                    <a:pt x="318013" y="889827"/>
                  </a:lnTo>
                  <a:lnTo>
                    <a:pt x="317728" y="888971"/>
                  </a:lnTo>
                  <a:lnTo>
                    <a:pt x="317442" y="889637"/>
                  </a:lnTo>
                  <a:lnTo>
                    <a:pt x="316586" y="889922"/>
                  </a:lnTo>
                  <a:lnTo>
                    <a:pt x="316111" y="890588"/>
                  </a:lnTo>
                  <a:lnTo>
                    <a:pt x="315255" y="890303"/>
                  </a:lnTo>
                  <a:lnTo>
                    <a:pt x="313924" y="888780"/>
                  </a:lnTo>
                  <a:lnTo>
                    <a:pt x="313163" y="886877"/>
                  </a:lnTo>
                  <a:lnTo>
                    <a:pt x="313638" y="886021"/>
                  </a:lnTo>
                  <a:lnTo>
                    <a:pt x="313353" y="884784"/>
                  </a:lnTo>
                  <a:lnTo>
                    <a:pt x="314209" y="884784"/>
                  </a:lnTo>
                  <a:lnTo>
                    <a:pt x="314494" y="883547"/>
                  </a:lnTo>
                  <a:lnTo>
                    <a:pt x="313638" y="883166"/>
                  </a:lnTo>
                  <a:lnTo>
                    <a:pt x="313353" y="881453"/>
                  </a:lnTo>
                  <a:lnTo>
                    <a:pt x="312592" y="881168"/>
                  </a:lnTo>
                  <a:lnTo>
                    <a:pt x="311926" y="880121"/>
                  </a:lnTo>
                  <a:lnTo>
                    <a:pt x="312212" y="877932"/>
                  </a:lnTo>
                  <a:lnTo>
                    <a:pt x="311736" y="877552"/>
                  </a:lnTo>
                  <a:lnTo>
                    <a:pt x="311736" y="875839"/>
                  </a:lnTo>
                  <a:lnTo>
                    <a:pt x="312782" y="875458"/>
                  </a:lnTo>
                  <a:lnTo>
                    <a:pt x="312022" y="873079"/>
                  </a:lnTo>
                  <a:lnTo>
                    <a:pt x="314494" y="873745"/>
                  </a:lnTo>
                  <a:lnTo>
                    <a:pt x="314494" y="875458"/>
                  </a:lnTo>
                  <a:lnTo>
                    <a:pt x="315255" y="875744"/>
                  </a:lnTo>
                  <a:lnTo>
                    <a:pt x="315730" y="876600"/>
                  </a:lnTo>
                  <a:lnTo>
                    <a:pt x="316206" y="876600"/>
                  </a:lnTo>
                  <a:lnTo>
                    <a:pt x="316206" y="875934"/>
                  </a:lnTo>
                  <a:lnTo>
                    <a:pt x="317252" y="874697"/>
                  </a:lnTo>
                  <a:lnTo>
                    <a:pt x="316396" y="872794"/>
                  </a:lnTo>
                  <a:lnTo>
                    <a:pt x="315921" y="872794"/>
                  </a:lnTo>
                  <a:lnTo>
                    <a:pt x="315635" y="870415"/>
                  </a:lnTo>
                  <a:lnTo>
                    <a:pt x="314779" y="870034"/>
                  </a:lnTo>
                  <a:lnTo>
                    <a:pt x="314304" y="869178"/>
                  </a:lnTo>
                  <a:lnTo>
                    <a:pt x="313828" y="867941"/>
                  </a:lnTo>
                  <a:lnTo>
                    <a:pt x="314114" y="867084"/>
                  </a:lnTo>
                  <a:lnTo>
                    <a:pt x="313638" y="866799"/>
                  </a:lnTo>
                  <a:lnTo>
                    <a:pt x="313638" y="866133"/>
                  </a:lnTo>
                  <a:lnTo>
                    <a:pt x="313163" y="866133"/>
                  </a:lnTo>
                  <a:lnTo>
                    <a:pt x="313448" y="865181"/>
                  </a:lnTo>
                  <a:lnTo>
                    <a:pt x="314494" y="865181"/>
                  </a:lnTo>
                  <a:lnTo>
                    <a:pt x="314494" y="865181"/>
                  </a:lnTo>
                  <a:close/>
                  <a:moveTo>
                    <a:pt x="567459" y="856236"/>
                  </a:moveTo>
                  <a:lnTo>
                    <a:pt x="566413" y="856902"/>
                  </a:lnTo>
                  <a:lnTo>
                    <a:pt x="565367" y="856902"/>
                  </a:lnTo>
                  <a:lnTo>
                    <a:pt x="564606" y="856236"/>
                  </a:lnTo>
                  <a:lnTo>
                    <a:pt x="564606" y="855570"/>
                  </a:lnTo>
                  <a:lnTo>
                    <a:pt x="569076" y="855285"/>
                  </a:lnTo>
                  <a:lnTo>
                    <a:pt x="567459" y="856236"/>
                  </a:lnTo>
                  <a:lnTo>
                    <a:pt x="567459" y="856236"/>
                  </a:lnTo>
                  <a:close/>
                  <a:moveTo>
                    <a:pt x="565937" y="852430"/>
                  </a:moveTo>
                  <a:lnTo>
                    <a:pt x="568125" y="853477"/>
                  </a:lnTo>
                  <a:lnTo>
                    <a:pt x="568600" y="854999"/>
                  </a:lnTo>
                  <a:lnTo>
                    <a:pt x="566413" y="855285"/>
                  </a:lnTo>
                  <a:lnTo>
                    <a:pt x="566413" y="854904"/>
                  </a:lnTo>
                  <a:lnTo>
                    <a:pt x="564606" y="854904"/>
                  </a:lnTo>
                  <a:lnTo>
                    <a:pt x="562514" y="854238"/>
                  </a:lnTo>
                  <a:lnTo>
                    <a:pt x="562989" y="853191"/>
                  </a:lnTo>
                  <a:lnTo>
                    <a:pt x="565937" y="852430"/>
                  </a:lnTo>
                  <a:lnTo>
                    <a:pt x="565937" y="852430"/>
                  </a:lnTo>
                  <a:close/>
                  <a:moveTo>
                    <a:pt x="566508" y="675435"/>
                  </a:moveTo>
                  <a:lnTo>
                    <a:pt x="566508" y="677148"/>
                  </a:lnTo>
                  <a:lnTo>
                    <a:pt x="567554" y="678385"/>
                  </a:lnTo>
                  <a:lnTo>
                    <a:pt x="571358" y="680288"/>
                  </a:lnTo>
                  <a:lnTo>
                    <a:pt x="571833" y="681335"/>
                  </a:lnTo>
                  <a:lnTo>
                    <a:pt x="570787" y="683048"/>
                  </a:lnTo>
                  <a:lnTo>
                    <a:pt x="571643" y="683048"/>
                  </a:lnTo>
                  <a:lnTo>
                    <a:pt x="571929" y="683428"/>
                  </a:lnTo>
                  <a:lnTo>
                    <a:pt x="572785" y="683143"/>
                  </a:lnTo>
                  <a:lnTo>
                    <a:pt x="574591" y="685332"/>
                  </a:lnTo>
                  <a:lnTo>
                    <a:pt x="576398" y="686569"/>
                  </a:lnTo>
                  <a:lnTo>
                    <a:pt x="578871" y="686569"/>
                  </a:lnTo>
                  <a:lnTo>
                    <a:pt x="578586" y="688091"/>
                  </a:lnTo>
                  <a:lnTo>
                    <a:pt x="579061" y="688757"/>
                  </a:lnTo>
                  <a:lnTo>
                    <a:pt x="580868" y="689043"/>
                  </a:lnTo>
                  <a:lnTo>
                    <a:pt x="582199" y="689899"/>
                  </a:lnTo>
                  <a:lnTo>
                    <a:pt x="582199" y="690946"/>
                  </a:lnTo>
                  <a:lnTo>
                    <a:pt x="581724" y="690946"/>
                  </a:lnTo>
                  <a:lnTo>
                    <a:pt x="581248" y="692468"/>
                  </a:lnTo>
                  <a:lnTo>
                    <a:pt x="582104" y="693515"/>
                  </a:lnTo>
                  <a:lnTo>
                    <a:pt x="583150" y="693230"/>
                  </a:lnTo>
                  <a:lnTo>
                    <a:pt x="583626" y="694467"/>
                  </a:lnTo>
                  <a:lnTo>
                    <a:pt x="582580" y="695133"/>
                  </a:lnTo>
                  <a:lnTo>
                    <a:pt x="581819" y="696846"/>
                  </a:lnTo>
                  <a:lnTo>
                    <a:pt x="579822" y="696846"/>
                  </a:lnTo>
                  <a:lnTo>
                    <a:pt x="579822" y="698083"/>
                  </a:lnTo>
                  <a:lnTo>
                    <a:pt x="580583" y="698463"/>
                  </a:lnTo>
                  <a:lnTo>
                    <a:pt x="582675" y="698463"/>
                  </a:lnTo>
                  <a:lnTo>
                    <a:pt x="583150" y="699320"/>
                  </a:lnTo>
                  <a:lnTo>
                    <a:pt x="583626" y="699320"/>
                  </a:lnTo>
                  <a:lnTo>
                    <a:pt x="583626" y="700367"/>
                  </a:lnTo>
                  <a:lnTo>
                    <a:pt x="584672" y="700367"/>
                  </a:lnTo>
                  <a:lnTo>
                    <a:pt x="584672" y="702555"/>
                  </a:lnTo>
                  <a:lnTo>
                    <a:pt x="586479" y="702270"/>
                  </a:lnTo>
                  <a:lnTo>
                    <a:pt x="587240" y="702936"/>
                  </a:lnTo>
                  <a:lnTo>
                    <a:pt x="589332" y="703317"/>
                  </a:lnTo>
                  <a:lnTo>
                    <a:pt x="589332" y="703983"/>
                  </a:lnTo>
                  <a:lnTo>
                    <a:pt x="588476" y="705029"/>
                  </a:lnTo>
                  <a:lnTo>
                    <a:pt x="589807" y="706742"/>
                  </a:lnTo>
                  <a:lnTo>
                    <a:pt x="592946" y="708265"/>
                  </a:lnTo>
                  <a:lnTo>
                    <a:pt x="595799" y="712452"/>
                  </a:lnTo>
                  <a:lnTo>
                    <a:pt x="598652" y="713974"/>
                  </a:lnTo>
                  <a:lnTo>
                    <a:pt x="598176" y="714831"/>
                  </a:lnTo>
                  <a:lnTo>
                    <a:pt x="599032" y="715877"/>
                  </a:lnTo>
                  <a:lnTo>
                    <a:pt x="598556" y="718066"/>
                  </a:lnTo>
                  <a:lnTo>
                    <a:pt x="596084" y="719969"/>
                  </a:lnTo>
                  <a:lnTo>
                    <a:pt x="593611" y="722919"/>
                  </a:lnTo>
                  <a:lnTo>
                    <a:pt x="593611" y="723966"/>
                  </a:lnTo>
                  <a:lnTo>
                    <a:pt x="594467" y="724347"/>
                  </a:lnTo>
                  <a:lnTo>
                    <a:pt x="594467" y="725013"/>
                  </a:lnTo>
                  <a:lnTo>
                    <a:pt x="593611" y="725393"/>
                  </a:lnTo>
                  <a:lnTo>
                    <a:pt x="593611" y="725774"/>
                  </a:lnTo>
                  <a:lnTo>
                    <a:pt x="595418" y="729200"/>
                  </a:lnTo>
                  <a:lnTo>
                    <a:pt x="595418" y="729580"/>
                  </a:lnTo>
                  <a:lnTo>
                    <a:pt x="593897" y="730437"/>
                  </a:lnTo>
                  <a:lnTo>
                    <a:pt x="593897" y="731103"/>
                  </a:lnTo>
                  <a:lnTo>
                    <a:pt x="594657" y="731959"/>
                  </a:lnTo>
                  <a:lnTo>
                    <a:pt x="594943" y="734148"/>
                  </a:lnTo>
                  <a:lnTo>
                    <a:pt x="597035" y="733862"/>
                  </a:lnTo>
                  <a:lnTo>
                    <a:pt x="596750" y="734528"/>
                  </a:lnTo>
                  <a:lnTo>
                    <a:pt x="597510" y="734148"/>
                  </a:lnTo>
                  <a:lnTo>
                    <a:pt x="597510" y="734528"/>
                  </a:lnTo>
                  <a:lnTo>
                    <a:pt x="598366" y="734909"/>
                  </a:lnTo>
                  <a:lnTo>
                    <a:pt x="598652" y="736432"/>
                  </a:lnTo>
                  <a:lnTo>
                    <a:pt x="599983" y="737098"/>
                  </a:lnTo>
                  <a:lnTo>
                    <a:pt x="600458" y="738335"/>
                  </a:lnTo>
                  <a:lnTo>
                    <a:pt x="599412" y="739382"/>
                  </a:lnTo>
                  <a:lnTo>
                    <a:pt x="599698" y="740048"/>
                  </a:lnTo>
                  <a:lnTo>
                    <a:pt x="601029" y="740333"/>
                  </a:lnTo>
                  <a:lnTo>
                    <a:pt x="601790" y="739953"/>
                  </a:lnTo>
                  <a:lnTo>
                    <a:pt x="601314" y="740619"/>
                  </a:lnTo>
                  <a:lnTo>
                    <a:pt x="602646" y="740333"/>
                  </a:lnTo>
                  <a:lnTo>
                    <a:pt x="602170" y="741380"/>
                  </a:lnTo>
                  <a:lnTo>
                    <a:pt x="602836" y="741380"/>
                  </a:lnTo>
                  <a:lnTo>
                    <a:pt x="602836" y="742046"/>
                  </a:lnTo>
                  <a:lnTo>
                    <a:pt x="603882" y="743283"/>
                  </a:lnTo>
                  <a:lnTo>
                    <a:pt x="604548" y="743283"/>
                  </a:lnTo>
                  <a:lnTo>
                    <a:pt x="604548" y="743664"/>
                  </a:lnTo>
                  <a:lnTo>
                    <a:pt x="605404" y="743378"/>
                  </a:lnTo>
                  <a:lnTo>
                    <a:pt x="605689" y="743759"/>
                  </a:lnTo>
                  <a:lnTo>
                    <a:pt x="604167" y="746138"/>
                  </a:lnTo>
                  <a:lnTo>
                    <a:pt x="604643" y="753370"/>
                  </a:lnTo>
                  <a:lnTo>
                    <a:pt x="599698" y="756130"/>
                  </a:lnTo>
                  <a:lnTo>
                    <a:pt x="598842" y="758318"/>
                  </a:lnTo>
                  <a:lnTo>
                    <a:pt x="596369" y="759841"/>
                  </a:lnTo>
                  <a:lnTo>
                    <a:pt x="594848" y="767929"/>
                  </a:lnTo>
                  <a:lnTo>
                    <a:pt x="594087" y="769452"/>
                  </a:lnTo>
                  <a:lnTo>
                    <a:pt x="591899" y="770689"/>
                  </a:lnTo>
                  <a:lnTo>
                    <a:pt x="591899" y="772877"/>
                  </a:lnTo>
                  <a:lnTo>
                    <a:pt x="591044" y="772877"/>
                  </a:lnTo>
                  <a:lnTo>
                    <a:pt x="590568" y="773543"/>
                  </a:lnTo>
                  <a:lnTo>
                    <a:pt x="591424" y="775732"/>
                  </a:lnTo>
                  <a:lnTo>
                    <a:pt x="590568" y="777445"/>
                  </a:lnTo>
                  <a:lnTo>
                    <a:pt x="589047" y="778682"/>
                  </a:lnTo>
                  <a:lnTo>
                    <a:pt x="589047" y="779919"/>
                  </a:lnTo>
                  <a:lnTo>
                    <a:pt x="589712" y="780205"/>
                  </a:lnTo>
                  <a:lnTo>
                    <a:pt x="588856" y="781251"/>
                  </a:lnTo>
                  <a:lnTo>
                    <a:pt x="588381" y="782774"/>
                  </a:lnTo>
                  <a:lnTo>
                    <a:pt x="587905" y="782774"/>
                  </a:lnTo>
                  <a:lnTo>
                    <a:pt x="588381" y="784011"/>
                  </a:lnTo>
                  <a:lnTo>
                    <a:pt x="588381" y="786009"/>
                  </a:lnTo>
                  <a:lnTo>
                    <a:pt x="587620" y="786009"/>
                  </a:lnTo>
                  <a:lnTo>
                    <a:pt x="587620" y="786866"/>
                  </a:lnTo>
                  <a:lnTo>
                    <a:pt x="588095" y="786866"/>
                  </a:lnTo>
                  <a:lnTo>
                    <a:pt x="587810" y="788388"/>
                  </a:lnTo>
                  <a:lnTo>
                    <a:pt x="586098" y="789816"/>
                  </a:lnTo>
                  <a:lnTo>
                    <a:pt x="585052" y="790196"/>
                  </a:lnTo>
                  <a:lnTo>
                    <a:pt x="584196" y="792385"/>
                  </a:lnTo>
                  <a:lnTo>
                    <a:pt x="586669" y="793432"/>
                  </a:lnTo>
                  <a:lnTo>
                    <a:pt x="587144" y="795144"/>
                  </a:lnTo>
                  <a:lnTo>
                    <a:pt x="586384" y="796191"/>
                  </a:lnTo>
                  <a:lnTo>
                    <a:pt x="589807" y="799807"/>
                  </a:lnTo>
                  <a:lnTo>
                    <a:pt x="591614" y="803043"/>
                  </a:lnTo>
                  <a:lnTo>
                    <a:pt x="593706" y="804089"/>
                  </a:lnTo>
                  <a:lnTo>
                    <a:pt x="594562" y="805802"/>
                  </a:lnTo>
                  <a:lnTo>
                    <a:pt x="596750" y="806183"/>
                  </a:lnTo>
                  <a:lnTo>
                    <a:pt x="597605" y="807039"/>
                  </a:lnTo>
                  <a:lnTo>
                    <a:pt x="599127" y="807325"/>
                  </a:lnTo>
                  <a:lnTo>
                    <a:pt x="600934" y="808372"/>
                  </a:lnTo>
                  <a:lnTo>
                    <a:pt x="602741" y="807515"/>
                  </a:lnTo>
                  <a:lnTo>
                    <a:pt x="604928" y="807896"/>
                  </a:lnTo>
                  <a:lnTo>
                    <a:pt x="604928" y="808276"/>
                  </a:lnTo>
                  <a:lnTo>
                    <a:pt x="605974" y="808657"/>
                  </a:lnTo>
                  <a:lnTo>
                    <a:pt x="605974" y="811226"/>
                  </a:lnTo>
                  <a:lnTo>
                    <a:pt x="605689" y="811892"/>
                  </a:lnTo>
                  <a:lnTo>
                    <a:pt x="603597" y="811892"/>
                  </a:lnTo>
                  <a:lnTo>
                    <a:pt x="603121" y="812559"/>
                  </a:lnTo>
                  <a:lnTo>
                    <a:pt x="600268" y="812559"/>
                  </a:lnTo>
                  <a:lnTo>
                    <a:pt x="599412" y="813225"/>
                  </a:lnTo>
                  <a:lnTo>
                    <a:pt x="598366" y="812844"/>
                  </a:lnTo>
                  <a:lnTo>
                    <a:pt x="597320" y="813700"/>
                  </a:lnTo>
                  <a:lnTo>
                    <a:pt x="593136" y="813415"/>
                  </a:lnTo>
                  <a:lnTo>
                    <a:pt x="592660" y="814271"/>
                  </a:lnTo>
                  <a:lnTo>
                    <a:pt x="591804" y="814652"/>
                  </a:lnTo>
                  <a:lnTo>
                    <a:pt x="591044" y="815699"/>
                  </a:lnTo>
                  <a:lnTo>
                    <a:pt x="591044" y="816936"/>
                  </a:lnTo>
                  <a:lnTo>
                    <a:pt x="590568" y="817221"/>
                  </a:lnTo>
                  <a:lnTo>
                    <a:pt x="590568" y="818934"/>
                  </a:lnTo>
                  <a:lnTo>
                    <a:pt x="589712" y="820457"/>
                  </a:lnTo>
                  <a:lnTo>
                    <a:pt x="588666" y="821123"/>
                  </a:lnTo>
                  <a:lnTo>
                    <a:pt x="587905" y="823882"/>
                  </a:lnTo>
                  <a:lnTo>
                    <a:pt x="583721" y="827498"/>
                  </a:lnTo>
                  <a:lnTo>
                    <a:pt x="582390" y="830258"/>
                  </a:lnTo>
                  <a:lnTo>
                    <a:pt x="581343" y="830258"/>
                  </a:lnTo>
                  <a:lnTo>
                    <a:pt x="579822" y="831114"/>
                  </a:lnTo>
                  <a:lnTo>
                    <a:pt x="578300" y="830829"/>
                  </a:lnTo>
                  <a:lnTo>
                    <a:pt x="577825" y="833018"/>
                  </a:lnTo>
                  <a:lnTo>
                    <a:pt x="576018" y="834255"/>
                  </a:lnTo>
                  <a:lnTo>
                    <a:pt x="575733" y="836443"/>
                  </a:lnTo>
                  <a:lnTo>
                    <a:pt x="574877" y="838632"/>
                  </a:lnTo>
                  <a:lnTo>
                    <a:pt x="573070" y="838917"/>
                  </a:lnTo>
                  <a:lnTo>
                    <a:pt x="573070" y="839774"/>
                  </a:lnTo>
                  <a:lnTo>
                    <a:pt x="575162" y="839774"/>
                  </a:lnTo>
                  <a:lnTo>
                    <a:pt x="576684" y="840821"/>
                  </a:lnTo>
                  <a:lnTo>
                    <a:pt x="576398" y="841677"/>
                  </a:lnTo>
                  <a:lnTo>
                    <a:pt x="575542" y="841677"/>
                  </a:lnTo>
                  <a:lnTo>
                    <a:pt x="576208" y="844056"/>
                  </a:lnTo>
                  <a:lnTo>
                    <a:pt x="574021" y="848148"/>
                  </a:lnTo>
                  <a:lnTo>
                    <a:pt x="572975" y="848814"/>
                  </a:lnTo>
                  <a:lnTo>
                    <a:pt x="569171" y="848528"/>
                  </a:lnTo>
                  <a:lnTo>
                    <a:pt x="568695" y="848814"/>
                  </a:lnTo>
                  <a:lnTo>
                    <a:pt x="568695" y="849480"/>
                  </a:lnTo>
                  <a:lnTo>
                    <a:pt x="567174" y="849480"/>
                  </a:lnTo>
                  <a:lnTo>
                    <a:pt x="563750" y="850717"/>
                  </a:lnTo>
                  <a:lnTo>
                    <a:pt x="562419" y="850336"/>
                  </a:lnTo>
                  <a:lnTo>
                    <a:pt x="561563" y="849480"/>
                  </a:lnTo>
                  <a:lnTo>
                    <a:pt x="560517" y="849480"/>
                  </a:lnTo>
                  <a:lnTo>
                    <a:pt x="559566" y="851003"/>
                  </a:lnTo>
                  <a:lnTo>
                    <a:pt x="559090" y="852715"/>
                  </a:lnTo>
                  <a:lnTo>
                    <a:pt x="558044" y="853952"/>
                  </a:lnTo>
                  <a:lnTo>
                    <a:pt x="558805" y="855856"/>
                  </a:lnTo>
                  <a:lnTo>
                    <a:pt x="559566" y="856236"/>
                  </a:lnTo>
                  <a:lnTo>
                    <a:pt x="559280" y="859186"/>
                  </a:lnTo>
                  <a:lnTo>
                    <a:pt x="558424" y="860043"/>
                  </a:lnTo>
                  <a:lnTo>
                    <a:pt x="558139" y="861089"/>
                  </a:lnTo>
                  <a:lnTo>
                    <a:pt x="558995" y="862612"/>
                  </a:lnTo>
                  <a:lnTo>
                    <a:pt x="560041" y="862612"/>
                  </a:lnTo>
                  <a:lnTo>
                    <a:pt x="560326" y="861946"/>
                  </a:lnTo>
                  <a:lnTo>
                    <a:pt x="561373" y="862231"/>
                  </a:lnTo>
                  <a:lnTo>
                    <a:pt x="561373" y="863088"/>
                  </a:lnTo>
                  <a:lnTo>
                    <a:pt x="560041" y="863754"/>
                  </a:lnTo>
                  <a:lnTo>
                    <a:pt x="560041" y="864420"/>
                  </a:lnTo>
                  <a:lnTo>
                    <a:pt x="559566" y="864039"/>
                  </a:lnTo>
                  <a:lnTo>
                    <a:pt x="558710" y="865086"/>
                  </a:lnTo>
                  <a:lnTo>
                    <a:pt x="558995" y="866038"/>
                  </a:lnTo>
                  <a:lnTo>
                    <a:pt x="559471" y="866323"/>
                  </a:lnTo>
                  <a:lnTo>
                    <a:pt x="559185" y="867560"/>
                  </a:lnTo>
                  <a:lnTo>
                    <a:pt x="557093" y="868512"/>
                  </a:lnTo>
                  <a:lnTo>
                    <a:pt x="555286" y="868512"/>
                  </a:lnTo>
                  <a:lnTo>
                    <a:pt x="552433" y="869558"/>
                  </a:lnTo>
                  <a:lnTo>
                    <a:pt x="548439" y="869558"/>
                  </a:lnTo>
                  <a:lnTo>
                    <a:pt x="545776" y="868321"/>
                  </a:lnTo>
                  <a:lnTo>
                    <a:pt x="542638" y="867655"/>
                  </a:lnTo>
                  <a:lnTo>
                    <a:pt x="541116" y="870415"/>
                  </a:lnTo>
                  <a:lnTo>
                    <a:pt x="540260" y="874887"/>
                  </a:lnTo>
                  <a:lnTo>
                    <a:pt x="541307" y="877266"/>
                  </a:lnTo>
                  <a:lnTo>
                    <a:pt x="541307" y="880882"/>
                  </a:lnTo>
                  <a:lnTo>
                    <a:pt x="544160" y="881739"/>
                  </a:lnTo>
                  <a:lnTo>
                    <a:pt x="544920" y="886211"/>
                  </a:lnTo>
                  <a:lnTo>
                    <a:pt x="544064" y="887258"/>
                  </a:lnTo>
                  <a:lnTo>
                    <a:pt x="544350" y="887924"/>
                  </a:lnTo>
                  <a:lnTo>
                    <a:pt x="542162" y="887258"/>
                  </a:lnTo>
                  <a:lnTo>
                    <a:pt x="541877" y="887924"/>
                  </a:lnTo>
                  <a:lnTo>
                    <a:pt x="542733" y="889922"/>
                  </a:lnTo>
                  <a:lnTo>
                    <a:pt x="541877" y="891635"/>
                  </a:lnTo>
                  <a:lnTo>
                    <a:pt x="540831" y="892492"/>
                  </a:lnTo>
                  <a:lnTo>
                    <a:pt x="539975" y="891445"/>
                  </a:lnTo>
                  <a:lnTo>
                    <a:pt x="538644" y="891445"/>
                  </a:lnTo>
                  <a:lnTo>
                    <a:pt x="537312" y="892111"/>
                  </a:lnTo>
                  <a:lnTo>
                    <a:pt x="534650" y="892111"/>
                  </a:lnTo>
                  <a:lnTo>
                    <a:pt x="533794" y="891445"/>
                  </a:lnTo>
                  <a:lnTo>
                    <a:pt x="533318" y="893348"/>
                  </a:lnTo>
                  <a:lnTo>
                    <a:pt x="534079" y="894204"/>
                  </a:lnTo>
                  <a:lnTo>
                    <a:pt x="534079" y="895061"/>
                  </a:lnTo>
                  <a:lnTo>
                    <a:pt x="532748" y="896774"/>
                  </a:lnTo>
                  <a:lnTo>
                    <a:pt x="532272" y="899153"/>
                  </a:lnTo>
                  <a:lnTo>
                    <a:pt x="533033" y="898867"/>
                  </a:lnTo>
                  <a:lnTo>
                    <a:pt x="533508" y="899819"/>
                  </a:lnTo>
                  <a:lnTo>
                    <a:pt x="535981" y="899438"/>
                  </a:lnTo>
                  <a:lnTo>
                    <a:pt x="536742" y="900295"/>
                  </a:lnTo>
                  <a:lnTo>
                    <a:pt x="538073" y="900009"/>
                  </a:lnTo>
                  <a:lnTo>
                    <a:pt x="539119" y="900675"/>
                  </a:lnTo>
                  <a:lnTo>
                    <a:pt x="539405" y="902578"/>
                  </a:lnTo>
                  <a:lnTo>
                    <a:pt x="543399" y="907146"/>
                  </a:lnTo>
                  <a:lnTo>
                    <a:pt x="545871" y="908098"/>
                  </a:lnTo>
                  <a:lnTo>
                    <a:pt x="546157" y="906385"/>
                  </a:lnTo>
                  <a:lnTo>
                    <a:pt x="547012" y="906385"/>
                  </a:lnTo>
                  <a:lnTo>
                    <a:pt x="549865" y="909144"/>
                  </a:lnTo>
                  <a:lnTo>
                    <a:pt x="549865" y="912094"/>
                  </a:lnTo>
                  <a:lnTo>
                    <a:pt x="550626" y="912760"/>
                  </a:lnTo>
                  <a:lnTo>
                    <a:pt x="553099" y="913426"/>
                  </a:lnTo>
                  <a:lnTo>
                    <a:pt x="553955" y="914283"/>
                  </a:lnTo>
                  <a:lnTo>
                    <a:pt x="554716" y="914283"/>
                  </a:lnTo>
                  <a:lnTo>
                    <a:pt x="555001" y="914949"/>
                  </a:lnTo>
                  <a:lnTo>
                    <a:pt x="557854" y="914949"/>
                  </a:lnTo>
                  <a:lnTo>
                    <a:pt x="558139" y="912760"/>
                  </a:lnTo>
                  <a:lnTo>
                    <a:pt x="559471" y="911809"/>
                  </a:lnTo>
                  <a:lnTo>
                    <a:pt x="561277" y="909049"/>
                  </a:lnTo>
                  <a:lnTo>
                    <a:pt x="562324" y="908383"/>
                  </a:lnTo>
                  <a:lnTo>
                    <a:pt x="565462" y="908669"/>
                  </a:lnTo>
                  <a:lnTo>
                    <a:pt x="568315" y="903815"/>
                  </a:lnTo>
                  <a:lnTo>
                    <a:pt x="571738" y="901627"/>
                  </a:lnTo>
                  <a:lnTo>
                    <a:pt x="576874" y="902293"/>
                  </a:lnTo>
                  <a:lnTo>
                    <a:pt x="579346" y="900580"/>
                  </a:lnTo>
                  <a:lnTo>
                    <a:pt x="579537" y="899438"/>
                  </a:lnTo>
                  <a:lnTo>
                    <a:pt x="580868" y="899153"/>
                  </a:lnTo>
                  <a:lnTo>
                    <a:pt x="581629" y="897630"/>
                  </a:lnTo>
                  <a:lnTo>
                    <a:pt x="582960" y="897250"/>
                  </a:lnTo>
                  <a:lnTo>
                    <a:pt x="583721" y="896393"/>
                  </a:lnTo>
                  <a:lnTo>
                    <a:pt x="584196" y="891255"/>
                  </a:lnTo>
                  <a:lnTo>
                    <a:pt x="586289" y="891540"/>
                  </a:lnTo>
                  <a:lnTo>
                    <a:pt x="586574" y="891159"/>
                  </a:lnTo>
                  <a:lnTo>
                    <a:pt x="588095" y="890874"/>
                  </a:lnTo>
                  <a:lnTo>
                    <a:pt x="589142" y="887924"/>
                  </a:lnTo>
                  <a:lnTo>
                    <a:pt x="588856" y="886687"/>
                  </a:lnTo>
                  <a:lnTo>
                    <a:pt x="589712" y="884974"/>
                  </a:lnTo>
                  <a:lnTo>
                    <a:pt x="589427" y="884593"/>
                  </a:lnTo>
                  <a:lnTo>
                    <a:pt x="591234" y="883071"/>
                  </a:lnTo>
                  <a:lnTo>
                    <a:pt x="594657" y="882785"/>
                  </a:lnTo>
                  <a:lnTo>
                    <a:pt x="598271" y="880026"/>
                  </a:lnTo>
                  <a:lnTo>
                    <a:pt x="600934" y="879645"/>
                  </a:lnTo>
                  <a:lnTo>
                    <a:pt x="601600" y="880502"/>
                  </a:lnTo>
                  <a:lnTo>
                    <a:pt x="602360" y="880216"/>
                  </a:lnTo>
                  <a:lnTo>
                    <a:pt x="603216" y="878694"/>
                  </a:lnTo>
                  <a:lnTo>
                    <a:pt x="604548" y="878503"/>
                  </a:lnTo>
                  <a:lnTo>
                    <a:pt x="604833" y="877457"/>
                  </a:lnTo>
                  <a:lnTo>
                    <a:pt x="605879" y="876790"/>
                  </a:lnTo>
                  <a:lnTo>
                    <a:pt x="605594" y="875268"/>
                  </a:lnTo>
                  <a:lnTo>
                    <a:pt x="605118" y="874982"/>
                  </a:lnTo>
                  <a:lnTo>
                    <a:pt x="605404" y="874031"/>
                  </a:lnTo>
                  <a:lnTo>
                    <a:pt x="604928" y="873745"/>
                  </a:lnTo>
                  <a:lnTo>
                    <a:pt x="605213" y="872223"/>
                  </a:lnTo>
                  <a:lnTo>
                    <a:pt x="606545" y="872223"/>
                  </a:lnTo>
                  <a:lnTo>
                    <a:pt x="607020" y="871557"/>
                  </a:lnTo>
                  <a:lnTo>
                    <a:pt x="609113" y="871271"/>
                  </a:lnTo>
                  <a:lnTo>
                    <a:pt x="609588" y="872128"/>
                  </a:lnTo>
                  <a:lnTo>
                    <a:pt x="611680" y="873079"/>
                  </a:lnTo>
                  <a:lnTo>
                    <a:pt x="613487" y="873079"/>
                  </a:lnTo>
                  <a:lnTo>
                    <a:pt x="613487" y="873745"/>
                  </a:lnTo>
                  <a:lnTo>
                    <a:pt x="614248" y="873745"/>
                  </a:lnTo>
                  <a:lnTo>
                    <a:pt x="614533" y="872508"/>
                  </a:lnTo>
                  <a:lnTo>
                    <a:pt x="615579" y="872128"/>
                  </a:lnTo>
                  <a:lnTo>
                    <a:pt x="615865" y="872984"/>
                  </a:lnTo>
                  <a:lnTo>
                    <a:pt x="616720" y="872699"/>
                  </a:lnTo>
                  <a:lnTo>
                    <a:pt x="617481" y="873079"/>
                  </a:lnTo>
                  <a:lnTo>
                    <a:pt x="617196" y="874602"/>
                  </a:lnTo>
                  <a:lnTo>
                    <a:pt x="618052" y="874982"/>
                  </a:lnTo>
                  <a:lnTo>
                    <a:pt x="617386" y="875839"/>
                  </a:lnTo>
                  <a:lnTo>
                    <a:pt x="617862" y="876219"/>
                  </a:lnTo>
                  <a:lnTo>
                    <a:pt x="617386" y="877457"/>
                  </a:lnTo>
                  <a:lnTo>
                    <a:pt x="618052" y="878694"/>
                  </a:lnTo>
                  <a:lnTo>
                    <a:pt x="616530" y="879360"/>
                  </a:lnTo>
                  <a:lnTo>
                    <a:pt x="616055" y="881739"/>
                  </a:lnTo>
                  <a:lnTo>
                    <a:pt x="612441" y="881739"/>
                  </a:lnTo>
                  <a:lnTo>
                    <a:pt x="610634" y="884974"/>
                  </a:lnTo>
                  <a:lnTo>
                    <a:pt x="610634" y="886497"/>
                  </a:lnTo>
                  <a:lnTo>
                    <a:pt x="611965" y="887448"/>
                  </a:lnTo>
                  <a:lnTo>
                    <a:pt x="613012" y="887448"/>
                  </a:lnTo>
                  <a:lnTo>
                    <a:pt x="613012" y="888114"/>
                  </a:lnTo>
                  <a:lnTo>
                    <a:pt x="612536" y="890018"/>
                  </a:lnTo>
                  <a:lnTo>
                    <a:pt x="611205" y="890018"/>
                  </a:lnTo>
                  <a:lnTo>
                    <a:pt x="610919" y="890969"/>
                  </a:lnTo>
                  <a:lnTo>
                    <a:pt x="610064" y="891825"/>
                  </a:lnTo>
                  <a:lnTo>
                    <a:pt x="609398" y="892206"/>
                  </a:lnTo>
                  <a:lnTo>
                    <a:pt x="608637" y="891921"/>
                  </a:lnTo>
                  <a:lnTo>
                    <a:pt x="608161" y="893443"/>
                  </a:lnTo>
                  <a:lnTo>
                    <a:pt x="609017" y="894395"/>
                  </a:lnTo>
                  <a:lnTo>
                    <a:pt x="609778" y="894395"/>
                  </a:lnTo>
                  <a:lnTo>
                    <a:pt x="609778" y="894775"/>
                  </a:lnTo>
                  <a:lnTo>
                    <a:pt x="606925" y="896012"/>
                  </a:lnTo>
                  <a:lnTo>
                    <a:pt x="605594" y="897725"/>
                  </a:lnTo>
                  <a:lnTo>
                    <a:pt x="605594" y="899438"/>
                  </a:lnTo>
                  <a:lnTo>
                    <a:pt x="607401" y="900104"/>
                  </a:lnTo>
                  <a:lnTo>
                    <a:pt x="607876" y="901341"/>
                  </a:lnTo>
                  <a:lnTo>
                    <a:pt x="610349" y="903530"/>
                  </a:lnTo>
                  <a:lnTo>
                    <a:pt x="610349" y="903911"/>
                  </a:lnTo>
                  <a:lnTo>
                    <a:pt x="608257" y="904577"/>
                  </a:lnTo>
                  <a:lnTo>
                    <a:pt x="608542" y="905243"/>
                  </a:lnTo>
                  <a:lnTo>
                    <a:pt x="609017" y="905243"/>
                  </a:lnTo>
                  <a:lnTo>
                    <a:pt x="608257" y="906099"/>
                  </a:lnTo>
                  <a:lnTo>
                    <a:pt x="607210" y="905148"/>
                  </a:lnTo>
                  <a:lnTo>
                    <a:pt x="606925" y="905814"/>
                  </a:lnTo>
                  <a:lnTo>
                    <a:pt x="605879" y="906099"/>
                  </a:lnTo>
                  <a:lnTo>
                    <a:pt x="606164" y="907622"/>
                  </a:lnTo>
                  <a:lnTo>
                    <a:pt x="607210" y="907907"/>
                  </a:lnTo>
                  <a:lnTo>
                    <a:pt x="607686" y="909620"/>
                  </a:lnTo>
                  <a:lnTo>
                    <a:pt x="607210" y="910286"/>
                  </a:lnTo>
                  <a:lnTo>
                    <a:pt x="606545" y="910286"/>
                  </a:lnTo>
                  <a:lnTo>
                    <a:pt x="606260" y="909620"/>
                  </a:lnTo>
                  <a:lnTo>
                    <a:pt x="605784" y="909906"/>
                  </a:lnTo>
                  <a:lnTo>
                    <a:pt x="605023" y="912665"/>
                  </a:lnTo>
                  <a:lnTo>
                    <a:pt x="602836" y="913331"/>
                  </a:lnTo>
                  <a:lnTo>
                    <a:pt x="603121" y="913712"/>
                  </a:lnTo>
                  <a:lnTo>
                    <a:pt x="602265" y="915425"/>
                  </a:lnTo>
                  <a:lnTo>
                    <a:pt x="601409" y="915710"/>
                  </a:lnTo>
                  <a:lnTo>
                    <a:pt x="601409" y="916662"/>
                  </a:lnTo>
                  <a:lnTo>
                    <a:pt x="600363" y="916662"/>
                  </a:lnTo>
                  <a:lnTo>
                    <a:pt x="600839" y="917328"/>
                  </a:lnTo>
                  <a:lnTo>
                    <a:pt x="599983" y="917709"/>
                  </a:lnTo>
                  <a:lnTo>
                    <a:pt x="597320" y="917423"/>
                  </a:lnTo>
                  <a:lnTo>
                    <a:pt x="596845" y="918280"/>
                  </a:lnTo>
                  <a:lnTo>
                    <a:pt x="593706" y="919231"/>
                  </a:lnTo>
                  <a:lnTo>
                    <a:pt x="593421" y="920183"/>
                  </a:lnTo>
                  <a:lnTo>
                    <a:pt x="593897" y="920849"/>
                  </a:lnTo>
                  <a:lnTo>
                    <a:pt x="592565" y="920563"/>
                  </a:lnTo>
                  <a:lnTo>
                    <a:pt x="592565" y="920183"/>
                  </a:lnTo>
                  <a:lnTo>
                    <a:pt x="591899" y="919897"/>
                  </a:lnTo>
                  <a:lnTo>
                    <a:pt x="590853" y="919897"/>
                  </a:lnTo>
                  <a:lnTo>
                    <a:pt x="590378" y="920278"/>
                  </a:lnTo>
                  <a:lnTo>
                    <a:pt x="589332" y="920278"/>
                  </a:lnTo>
                  <a:lnTo>
                    <a:pt x="588476" y="921515"/>
                  </a:lnTo>
                  <a:lnTo>
                    <a:pt x="588000" y="921515"/>
                  </a:lnTo>
                  <a:lnTo>
                    <a:pt x="588000" y="922752"/>
                  </a:lnTo>
                  <a:lnTo>
                    <a:pt x="587144" y="923418"/>
                  </a:lnTo>
                  <a:lnTo>
                    <a:pt x="587144" y="924084"/>
                  </a:lnTo>
                  <a:lnTo>
                    <a:pt x="587620" y="924370"/>
                  </a:lnTo>
                  <a:lnTo>
                    <a:pt x="588286" y="926749"/>
                  </a:lnTo>
                  <a:lnTo>
                    <a:pt x="589617" y="927129"/>
                  </a:lnTo>
                  <a:lnTo>
                    <a:pt x="589142" y="928366"/>
                  </a:lnTo>
                  <a:lnTo>
                    <a:pt x="586859" y="928366"/>
                  </a:lnTo>
                  <a:lnTo>
                    <a:pt x="586479" y="928937"/>
                  </a:lnTo>
                  <a:lnTo>
                    <a:pt x="586003" y="928652"/>
                  </a:lnTo>
                  <a:lnTo>
                    <a:pt x="586003" y="929508"/>
                  </a:lnTo>
                  <a:lnTo>
                    <a:pt x="584672" y="931221"/>
                  </a:lnTo>
                  <a:lnTo>
                    <a:pt x="582009" y="931602"/>
                  </a:lnTo>
                  <a:lnTo>
                    <a:pt x="579822" y="933981"/>
                  </a:lnTo>
                  <a:lnTo>
                    <a:pt x="577349" y="933981"/>
                  </a:lnTo>
                  <a:lnTo>
                    <a:pt x="577064" y="934361"/>
                  </a:lnTo>
                  <a:lnTo>
                    <a:pt x="574972" y="935027"/>
                  </a:lnTo>
                  <a:lnTo>
                    <a:pt x="572309" y="934742"/>
                  </a:lnTo>
                  <a:lnTo>
                    <a:pt x="571453" y="935408"/>
                  </a:lnTo>
                  <a:lnTo>
                    <a:pt x="568790" y="935123"/>
                  </a:lnTo>
                  <a:lnTo>
                    <a:pt x="568315" y="932744"/>
                  </a:lnTo>
                  <a:lnTo>
                    <a:pt x="567459" y="932363"/>
                  </a:lnTo>
                  <a:lnTo>
                    <a:pt x="567934" y="930460"/>
                  </a:lnTo>
                  <a:lnTo>
                    <a:pt x="566888" y="930460"/>
                  </a:lnTo>
                  <a:lnTo>
                    <a:pt x="566888" y="929889"/>
                  </a:lnTo>
                  <a:lnTo>
                    <a:pt x="565842" y="929223"/>
                  </a:lnTo>
                  <a:lnTo>
                    <a:pt x="562038" y="928937"/>
                  </a:lnTo>
                  <a:lnTo>
                    <a:pt x="560231" y="924845"/>
                  </a:lnTo>
                  <a:lnTo>
                    <a:pt x="559946" y="922657"/>
                  </a:lnTo>
                  <a:lnTo>
                    <a:pt x="560422" y="921991"/>
                  </a:lnTo>
                  <a:lnTo>
                    <a:pt x="560422" y="920754"/>
                  </a:lnTo>
                  <a:lnTo>
                    <a:pt x="557283" y="920754"/>
                  </a:lnTo>
                  <a:lnTo>
                    <a:pt x="557283" y="917804"/>
                  </a:lnTo>
                  <a:lnTo>
                    <a:pt x="556808" y="917518"/>
                  </a:lnTo>
                  <a:lnTo>
                    <a:pt x="557093" y="916567"/>
                  </a:lnTo>
                  <a:lnTo>
                    <a:pt x="556332" y="915520"/>
                  </a:lnTo>
                  <a:lnTo>
                    <a:pt x="548439" y="915520"/>
                  </a:lnTo>
                  <a:lnTo>
                    <a:pt x="547393" y="916376"/>
                  </a:lnTo>
                  <a:lnTo>
                    <a:pt x="546917" y="917613"/>
                  </a:lnTo>
                  <a:lnTo>
                    <a:pt x="544825" y="917328"/>
                  </a:lnTo>
                  <a:lnTo>
                    <a:pt x="544350" y="917709"/>
                  </a:lnTo>
                  <a:lnTo>
                    <a:pt x="544350" y="918089"/>
                  </a:lnTo>
                  <a:lnTo>
                    <a:pt x="545015" y="918470"/>
                  </a:lnTo>
                  <a:lnTo>
                    <a:pt x="544540" y="918755"/>
                  </a:lnTo>
                  <a:lnTo>
                    <a:pt x="544825" y="919612"/>
                  </a:lnTo>
                  <a:lnTo>
                    <a:pt x="543494" y="918660"/>
                  </a:lnTo>
                  <a:lnTo>
                    <a:pt x="543494" y="919326"/>
                  </a:lnTo>
                  <a:lnTo>
                    <a:pt x="542733" y="919326"/>
                  </a:lnTo>
                  <a:lnTo>
                    <a:pt x="542448" y="920183"/>
                  </a:lnTo>
                  <a:lnTo>
                    <a:pt x="541116" y="921325"/>
                  </a:lnTo>
                  <a:lnTo>
                    <a:pt x="541116" y="921991"/>
                  </a:lnTo>
                  <a:lnTo>
                    <a:pt x="542638" y="922847"/>
                  </a:lnTo>
                  <a:lnTo>
                    <a:pt x="543684" y="922847"/>
                  </a:lnTo>
                  <a:lnTo>
                    <a:pt x="543399" y="923228"/>
                  </a:lnTo>
                  <a:lnTo>
                    <a:pt x="544160" y="923513"/>
                  </a:lnTo>
                  <a:lnTo>
                    <a:pt x="543399" y="925226"/>
                  </a:lnTo>
                  <a:lnTo>
                    <a:pt x="542638" y="925607"/>
                  </a:lnTo>
                  <a:lnTo>
                    <a:pt x="542923" y="927795"/>
                  </a:lnTo>
                  <a:lnTo>
                    <a:pt x="542162" y="928462"/>
                  </a:lnTo>
                  <a:lnTo>
                    <a:pt x="540546" y="927986"/>
                  </a:lnTo>
                  <a:lnTo>
                    <a:pt x="540831" y="927034"/>
                  </a:lnTo>
                  <a:lnTo>
                    <a:pt x="542162" y="926654"/>
                  </a:lnTo>
                  <a:lnTo>
                    <a:pt x="541877" y="926273"/>
                  </a:lnTo>
                  <a:lnTo>
                    <a:pt x="541116" y="926654"/>
                  </a:lnTo>
                  <a:lnTo>
                    <a:pt x="540451" y="926273"/>
                  </a:lnTo>
                  <a:lnTo>
                    <a:pt x="538929" y="927129"/>
                  </a:lnTo>
                  <a:lnTo>
                    <a:pt x="538644" y="927986"/>
                  </a:lnTo>
                  <a:lnTo>
                    <a:pt x="537883" y="927986"/>
                  </a:lnTo>
                  <a:lnTo>
                    <a:pt x="538168" y="928842"/>
                  </a:lnTo>
                  <a:lnTo>
                    <a:pt x="537312" y="928557"/>
                  </a:lnTo>
                  <a:lnTo>
                    <a:pt x="537312" y="927605"/>
                  </a:lnTo>
                  <a:lnTo>
                    <a:pt x="536456" y="927605"/>
                  </a:lnTo>
                  <a:lnTo>
                    <a:pt x="535981" y="928462"/>
                  </a:lnTo>
                  <a:lnTo>
                    <a:pt x="536266" y="930365"/>
                  </a:lnTo>
                  <a:lnTo>
                    <a:pt x="533128" y="931221"/>
                  </a:lnTo>
                  <a:lnTo>
                    <a:pt x="532367" y="929508"/>
                  </a:lnTo>
                  <a:lnTo>
                    <a:pt x="532652" y="928842"/>
                  </a:lnTo>
                  <a:lnTo>
                    <a:pt x="531892" y="929223"/>
                  </a:lnTo>
                  <a:lnTo>
                    <a:pt x="529799" y="928842"/>
                  </a:lnTo>
                  <a:lnTo>
                    <a:pt x="529514" y="929223"/>
                  </a:lnTo>
                  <a:lnTo>
                    <a:pt x="528468" y="928557"/>
                  </a:lnTo>
                  <a:lnTo>
                    <a:pt x="527707" y="926844"/>
                  </a:lnTo>
                  <a:lnTo>
                    <a:pt x="528183" y="925987"/>
                  </a:lnTo>
                  <a:lnTo>
                    <a:pt x="527898" y="925321"/>
                  </a:lnTo>
                  <a:lnTo>
                    <a:pt x="528468" y="925226"/>
                  </a:lnTo>
                  <a:lnTo>
                    <a:pt x="528468" y="924560"/>
                  </a:lnTo>
                  <a:lnTo>
                    <a:pt x="527993" y="924275"/>
                  </a:lnTo>
                  <a:lnTo>
                    <a:pt x="528468" y="922181"/>
                  </a:lnTo>
                  <a:lnTo>
                    <a:pt x="526946" y="921896"/>
                  </a:lnTo>
                  <a:lnTo>
                    <a:pt x="525615" y="920944"/>
                  </a:lnTo>
                  <a:lnTo>
                    <a:pt x="526281" y="918470"/>
                  </a:lnTo>
                  <a:lnTo>
                    <a:pt x="525995" y="917613"/>
                  </a:lnTo>
                  <a:lnTo>
                    <a:pt x="524189" y="917613"/>
                  </a:lnTo>
                  <a:lnTo>
                    <a:pt x="523428" y="918851"/>
                  </a:lnTo>
                  <a:lnTo>
                    <a:pt x="523713" y="919517"/>
                  </a:lnTo>
                  <a:lnTo>
                    <a:pt x="524189" y="919517"/>
                  </a:lnTo>
                  <a:lnTo>
                    <a:pt x="523903" y="920468"/>
                  </a:lnTo>
                  <a:lnTo>
                    <a:pt x="521811" y="920754"/>
                  </a:lnTo>
                  <a:lnTo>
                    <a:pt x="521050" y="919231"/>
                  </a:lnTo>
                  <a:lnTo>
                    <a:pt x="520004" y="918280"/>
                  </a:lnTo>
                  <a:lnTo>
                    <a:pt x="519339" y="918470"/>
                  </a:lnTo>
                  <a:lnTo>
                    <a:pt x="519053" y="919326"/>
                  </a:lnTo>
                  <a:lnTo>
                    <a:pt x="518197" y="919326"/>
                  </a:lnTo>
                  <a:lnTo>
                    <a:pt x="516866" y="918375"/>
                  </a:lnTo>
                  <a:lnTo>
                    <a:pt x="516866" y="917423"/>
                  </a:lnTo>
                  <a:lnTo>
                    <a:pt x="519339" y="917709"/>
                  </a:lnTo>
                  <a:lnTo>
                    <a:pt x="519624" y="916757"/>
                  </a:lnTo>
                  <a:lnTo>
                    <a:pt x="515154" y="917042"/>
                  </a:lnTo>
                  <a:lnTo>
                    <a:pt x="513633" y="914568"/>
                  </a:lnTo>
                  <a:lnTo>
                    <a:pt x="512872" y="914568"/>
                  </a:lnTo>
                  <a:lnTo>
                    <a:pt x="512016" y="916472"/>
                  </a:lnTo>
                  <a:lnTo>
                    <a:pt x="513537" y="917709"/>
                  </a:lnTo>
                  <a:lnTo>
                    <a:pt x="513823" y="918946"/>
                  </a:lnTo>
                  <a:lnTo>
                    <a:pt x="515154" y="920849"/>
                  </a:lnTo>
                  <a:lnTo>
                    <a:pt x="514298" y="922371"/>
                  </a:lnTo>
                  <a:lnTo>
                    <a:pt x="515154" y="922371"/>
                  </a:lnTo>
                  <a:lnTo>
                    <a:pt x="515630" y="923323"/>
                  </a:lnTo>
                  <a:lnTo>
                    <a:pt x="515344" y="924179"/>
                  </a:lnTo>
                  <a:lnTo>
                    <a:pt x="516676" y="926083"/>
                  </a:lnTo>
                  <a:lnTo>
                    <a:pt x="516676" y="928557"/>
                  </a:lnTo>
                  <a:lnTo>
                    <a:pt x="517341" y="928271"/>
                  </a:lnTo>
                  <a:lnTo>
                    <a:pt x="517627" y="928937"/>
                  </a:lnTo>
                  <a:lnTo>
                    <a:pt x="518102" y="928937"/>
                  </a:lnTo>
                  <a:lnTo>
                    <a:pt x="518388" y="928271"/>
                  </a:lnTo>
                  <a:lnTo>
                    <a:pt x="518863" y="928652"/>
                  </a:lnTo>
                  <a:lnTo>
                    <a:pt x="518863" y="927986"/>
                  </a:lnTo>
                  <a:lnTo>
                    <a:pt x="519624" y="927986"/>
                  </a:lnTo>
                  <a:lnTo>
                    <a:pt x="519624" y="927034"/>
                  </a:lnTo>
                  <a:lnTo>
                    <a:pt x="518863" y="926749"/>
                  </a:lnTo>
                  <a:lnTo>
                    <a:pt x="520194" y="924845"/>
                  </a:lnTo>
                  <a:lnTo>
                    <a:pt x="522667" y="925797"/>
                  </a:lnTo>
                  <a:lnTo>
                    <a:pt x="522382" y="926463"/>
                  </a:lnTo>
                  <a:lnTo>
                    <a:pt x="522857" y="926749"/>
                  </a:lnTo>
                  <a:lnTo>
                    <a:pt x="522857" y="928652"/>
                  </a:lnTo>
                  <a:lnTo>
                    <a:pt x="522096" y="930555"/>
                  </a:lnTo>
                  <a:lnTo>
                    <a:pt x="520004" y="930555"/>
                  </a:lnTo>
                  <a:lnTo>
                    <a:pt x="518197" y="931792"/>
                  </a:lnTo>
                  <a:lnTo>
                    <a:pt x="518483" y="933410"/>
                  </a:lnTo>
                  <a:lnTo>
                    <a:pt x="517817" y="934076"/>
                  </a:lnTo>
                  <a:lnTo>
                    <a:pt x="518102" y="935027"/>
                  </a:lnTo>
                  <a:lnTo>
                    <a:pt x="517627" y="934742"/>
                  </a:lnTo>
                  <a:lnTo>
                    <a:pt x="517151" y="935123"/>
                  </a:lnTo>
                  <a:lnTo>
                    <a:pt x="518958" y="935979"/>
                  </a:lnTo>
                  <a:lnTo>
                    <a:pt x="520004" y="938739"/>
                  </a:lnTo>
                  <a:lnTo>
                    <a:pt x="520004" y="939119"/>
                  </a:lnTo>
                  <a:lnTo>
                    <a:pt x="518673" y="939119"/>
                  </a:lnTo>
                  <a:lnTo>
                    <a:pt x="518197" y="939500"/>
                  </a:lnTo>
                  <a:lnTo>
                    <a:pt x="519529" y="940451"/>
                  </a:lnTo>
                  <a:lnTo>
                    <a:pt x="520004" y="942355"/>
                  </a:lnTo>
                  <a:lnTo>
                    <a:pt x="521050" y="943592"/>
                  </a:lnTo>
                  <a:lnTo>
                    <a:pt x="521050" y="947017"/>
                  </a:lnTo>
                  <a:lnTo>
                    <a:pt x="522857" y="948730"/>
                  </a:lnTo>
                  <a:lnTo>
                    <a:pt x="522857" y="949587"/>
                  </a:lnTo>
                  <a:lnTo>
                    <a:pt x="523333" y="949872"/>
                  </a:lnTo>
                  <a:lnTo>
                    <a:pt x="523333" y="953012"/>
                  </a:lnTo>
                  <a:lnTo>
                    <a:pt x="523808" y="953869"/>
                  </a:lnTo>
                  <a:lnTo>
                    <a:pt x="523523" y="955772"/>
                  </a:lnTo>
                  <a:lnTo>
                    <a:pt x="522477" y="958246"/>
                  </a:lnTo>
                  <a:lnTo>
                    <a:pt x="521431" y="958532"/>
                  </a:lnTo>
                  <a:lnTo>
                    <a:pt x="520765" y="960054"/>
                  </a:lnTo>
                  <a:lnTo>
                    <a:pt x="518673" y="960340"/>
                  </a:lnTo>
                  <a:lnTo>
                    <a:pt x="517151" y="961196"/>
                  </a:lnTo>
                  <a:lnTo>
                    <a:pt x="513347" y="960815"/>
                  </a:lnTo>
                  <a:lnTo>
                    <a:pt x="512301" y="962528"/>
                  </a:lnTo>
                  <a:lnTo>
                    <a:pt x="510209" y="963385"/>
                  </a:lnTo>
                  <a:lnTo>
                    <a:pt x="509163" y="963385"/>
                  </a:lnTo>
                  <a:lnTo>
                    <a:pt x="508117" y="964336"/>
                  </a:lnTo>
                  <a:lnTo>
                    <a:pt x="506025" y="964336"/>
                  </a:lnTo>
                  <a:lnTo>
                    <a:pt x="503837" y="963670"/>
                  </a:lnTo>
                  <a:lnTo>
                    <a:pt x="502981" y="964622"/>
                  </a:lnTo>
                  <a:lnTo>
                    <a:pt x="502981" y="965288"/>
                  </a:lnTo>
                  <a:lnTo>
                    <a:pt x="504028" y="965288"/>
                  </a:lnTo>
                  <a:lnTo>
                    <a:pt x="504503" y="966144"/>
                  </a:lnTo>
                  <a:lnTo>
                    <a:pt x="502981" y="967001"/>
                  </a:lnTo>
                  <a:lnTo>
                    <a:pt x="503457" y="967381"/>
                  </a:lnTo>
                  <a:lnTo>
                    <a:pt x="504978" y="967381"/>
                  </a:lnTo>
                  <a:lnTo>
                    <a:pt x="506310" y="965002"/>
                  </a:lnTo>
                  <a:lnTo>
                    <a:pt x="509448" y="964622"/>
                  </a:lnTo>
                  <a:lnTo>
                    <a:pt x="510780" y="963385"/>
                  </a:lnTo>
                  <a:lnTo>
                    <a:pt x="512967" y="962433"/>
                  </a:lnTo>
                  <a:lnTo>
                    <a:pt x="516961" y="963099"/>
                  </a:lnTo>
                  <a:lnTo>
                    <a:pt x="517246" y="962243"/>
                  </a:lnTo>
                  <a:lnTo>
                    <a:pt x="518768" y="962243"/>
                  </a:lnTo>
                  <a:lnTo>
                    <a:pt x="519624" y="963099"/>
                  </a:lnTo>
                  <a:lnTo>
                    <a:pt x="523238" y="963385"/>
                  </a:lnTo>
                  <a:lnTo>
                    <a:pt x="523713" y="965859"/>
                  </a:lnTo>
                  <a:lnTo>
                    <a:pt x="522952" y="967762"/>
                  </a:lnTo>
                  <a:lnTo>
                    <a:pt x="523428" y="968714"/>
                  </a:lnTo>
                  <a:lnTo>
                    <a:pt x="522382" y="969665"/>
                  </a:lnTo>
                  <a:lnTo>
                    <a:pt x="522096" y="971188"/>
                  </a:lnTo>
                  <a:lnTo>
                    <a:pt x="522952" y="971854"/>
                  </a:lnTo>
                  <a:lnTo>
                    <a:pt x="522096" y="972710"/>
                  </a:lnTo>
                  <a:lnTo>
                    <a:pt x="521050" y="972425"/>
                  </a:lnTo>
                  <a:lnTo>
                    <a:pt x="520765" y="972805"/>
                  </a:lnTo>
                  <a:lnTo>
                    <a:pt x="518958" y="972805"/>
                  </a:lnTo>
                  <a:lnTo>
                    <a:pt x="518673" y="974042"/>
                  </a:lnTo>
                  <a:lnTo>
                    <a:pt x="516010" y="974328"/>
                  </a:lnTo>
                  <a:lnTo>
                    <a:pt x="514203" y="973662"/>
                  </a:lnTo>
                  <a:lnTo>
                    <a:pt x="511731" y="970236"/>
                  </a:lnTo>
                  <a:lnTo>
                    <a:pt x="509258" y="969570"/>
                  </a:lnTo>
                  <a:lnTo>
                    <a:pt x="508497" y="969855"/>
                  </a:lnTo>
                  <a:lnTo>
                    <a:pt x="508973" y="970712"/>
                  </a:lnTo>
                  <a:lnTo>
                    <a:pt x="507927" y="972330"/>
                  </a:lnTo>
                  <a:lnTo>
                    <a:pt x="508782" y="973186"/>
                  </a:lnTo>
                  <a:lnTo>
                    <a:pt x="508782" y="974042"/>
                  </a:lnTo>
                  <a:lnTo>
                    <a:pt x="508307" y="973376"/>
                  </a:lnTo>
                  <a:lnTo>
                    <a:pt x="507546" y="973662"/>
                  </a:lnTo>
                  <a:lnTo>
                    <a:pt x="505739" y="972710"/>
                  </a:lnTo>
                  <a:lnTo>
                    <a:pt x="503932" y="972425"/>
                  </a:lnTo>
                  <a:lnTo>
                    <a:pt x="503077" y="974138"/>
                  </a:lnTo>
                  <a:lnTo>
                    <a:pt x="500984" y="974423"/>
                  </a:lnTo>
                  <a:lnTo>
                    <a:pt x="499653" y="973567"/>
                  </a:lnTo>
                  <a:lnTo>
                    <a:pt x="497561" y="973567"/>
                  </a:lnTo>
                  <a:lnTo>
                    <a:pt x="497561" y="972710"/>
                  </a:lnTo>
                  <a:lnTo>
                    <a:pt x="496705" y="971759"/>
                  </a:lnTo>
                  <a:lnTo>
                    <a:pt x="491379" y="972139"/>
                  </a:lnTo>
                  <a:lnTo>
                    <a:pt x="490048" y="970617"/>
                  </a:lnTo>
                  <a:lnTo>
                    <a:pt x="487956" y="970617"/>
                  </a:lnTo>
                  <a:lnTo>
                    <a:pt x="486910" y="969951"/>
                  </a:lnTo>
                  <a:lnTo>
                    <a:pt x="485863" y="969951"/>
                  </a:lnTo>
                  <a:lnTo>
                    <a:pt x="485008" y="967572"/>
                  </a:lnTo>
                  <a:lnTo>
                    <a:pt x="483676" y="966715"/>
                  </a:lnTo>
                  <a:lnTo>
                    <a:pt x="479587" y="966335"/>
                  </a:lnTo>
                  <a:lnTo>
                    <a:pt x="478826" y="965668"/>
                  </a:lnTo>
                  <a:lnTo>
                    <a:pt x="477019" y="965668"/>
                  </a:lnTo>
                  <a:lnTo>
                    <a:pt x="475212" y="964812"/>
                  </a:lnTo>
                  <a:lnTo>
                    <a:pt x="474737" y="965193"/>
                  </a:lnTo>
                  <a:lnTo>
                    <a:pt x="475212" y="965573"/>
                  </a:lnTo>
                  <a:lnTo>
                    <a:pt x="474737" y="966239"/>
                  </a:lnTo>
                  <a:lnTo>
                    <a:pt x="475022" y="966906"/>
                  </a:lnTo>
                  <a:lnTo>
                    <a:pt x="475878" y="966906"/>
                  </a:lnTo>
                  <a:lnTo>
                    <a:pt x="475878" y="967286"/>
                  </a:lnTo>
                  <a:lnTo>
                    <a:pt x="477685" y="967667"/>
                  </a:lnTo>
                  <a:lnTo>
                    <a:pt x="477970" y="968047"/>
                  </a:lnTo>
                  <a:lnTo>
                    <a:pt x="478731" y="967762"/>
                  </a:lnTo>
                  <a:lnTo>
                    <a:pt x="479016" y="968618"/>
                  </a:lnTo>
                  <a:lnTo>
                    <a:pt x="479777" y="968618"/>
                  </a:lnTo>
                  <a:lnTo>
                    <a:pt x="479777" y="968238"/>
                  </a:lnTo>
                  <a:lnTo>
                    <a:pt x="481964" y="968523"/>
                  </a:lnTo>
                  <a:lnTo>
                    <a:pt x="483486" y="969760"/>
                  </a:lnTo>
                  <a:lnTo>
                    <a:pt x="483486" y="970617"/>
                  </a:lnTo>
                  <a:lnTo>
                    <a:pt x="484342" y="970902"/>
                  </a:lnTo>
                  <a:lnTo>
                    <a:pt x="483011" y="973281"/>
                  </a:lnTo>
                  <a:lnTo>
                    <a:pt x="484342" y="973567"/>
                  </a:lnTo>
                  <a:lnTo>
                    <a:pt x="484817" y="972044"/>
                  </a:lnTo>
                  <a:lnTo>
                    <a:pt x="487290" y="972425"/>
                  </a:lnTo>
                  <a:lnTo>
                    <a:pt x="488146" y="974328"/>
                  </a:lnTo>
                  <a:lnTo>
                    <a:pt x="489667" y="975184"/>
                  </a:lnTo>
                  <a:lnTo>
                    <a:pt x="490143" y="977088"/>
                  </a:lnTo>
                  <a:lnTo>
                    <a:pt x="491474" y="977373"/>
                  </a:lnTo>
                  <a:lnTo>
                    <a:pt x="491189" y="976421"/>
                  </a:lnTo>
                  <a:lnTo>
                    <a:pt x="489097" y="974233"/>
                  </a:lnTo>
                  <a:lnTo>
                    <a:pt x="489858" y="972520"/>
                  </a:lnTo>
                  <a:lnTo>
                    <a:pt x="491665" y="972901"/>
                  </a:lnTo>
                  <a:lnTo>
                    <a:pt x="492140" y="973852"/>
                  </a:lnTo>
                  <a:lnTo>
                    <a:pt x="491665" y="974804"/>
                  </a:lnTo>
                  <a:lnTo>
                    <a:pt x="492520" y="974804"/>
                  </a:lnTo>
                  <a:lnTo>
                    <a:pt x="494042" y="973567"/>
                  </a:lnTo>
                  <a:lnTo>
                    <a:pt x="495849" y="973567"/>
                  </a:lnTo>
                  <a:lnTo>
                    <a:pt x="496610" y="974804"/>
                  </a:lnTo>
                  <a:lnTo>
                    <a:pt x="496134" y="975660"/>
                  </a:lnTo>
                  <a:lnTo>
                    <a:pt x="498797" y="975946"/>
                  </a:lnTo>
                  <a:lnTo>
                    <a:pt x="498512" y="979086"/>
                  </a:lnTo>
                  <a:lnTo>
                    <a:pt x="498987" y="980323"/>
                  </a:lnTo>
                  <a:lnTo>
                    <a:pt x="498036" y="980323"/>
                  </a:lnTo>
                  <a:lnTo>
                    <a:pt x="498036" y="980704"/>
                  </a:lnTo>
                  <a:lnTo>
                    <a:pt x="496990" y="981084"/>
                  </a:lnTo>
                  <a:lnTo>
                    <a:pt x="496229" y="981084"/>
                  </a:lnTo>
                  <a:lnTo>
                    <a:pt x="496229" y="980704"/>
                  </a:lnTo>
                  <a:lnTo>
                    <a:pt x="494708" y="981084"/>
                  </a:lnTo>
                  <a:lnTo>
                    <a:pt x="492045" y="982987"/>
                  </a:lnTo>
                  <a:lnTo>
                    <a:pt x="490714" y="985461"/>
                  </a:lnTo>
                  <a:lnTo>
                    <a:pt x="489382" y="985461"/>
                  </a:lnTo>
                  <a:lnTo>
                    <a:pt x="488526" y="987365"/>
                  </a:lnTo>
                  <a:lnTo>
                    <a:pt x="488241" y="990124"/>
                  </a:lnTo>
                  <a:lnTo>
                    <a:pt x="487195" y="992027"/>
                  </a:lnTo>
                  <a:lnTo>
                    <a:pt x="485388" y="992313"/>
                  </a:lnTo>
                  <a:lnTo>
                    <a:pt x="485388" y="992979"/>
                  </a:lnTo>
                  <a:lnTo>
                    <a:pt x="482725" y="993835"/>
                  </a:lnTo>
                  <a:lnTo>
                    <a:pt x="481679" y="992979"/>
                  </a:lnTo>
                  <a:lnTo>
                    <a:pt x="478065" y="994216"/>
                  </a:lnTo>
                  <a:lnTo>
                    <a:pt x="475212" y="993835"/>
                  </a:lnTo>
                  <a:lnTo>
                    <a:pt x="475688" y="995453"/>
                  </a:lnTo>
                  <a:lnTo>
                    <a:pt x="473501" y="996976"/>
                  </a:lnTo>
                  <a:lnTo>
                    <a:pt x="472169" y="996310"/>
                  </a:lnTo>
                  <a:lnTo>
                    <a:pt x="471313" y="994597"/>
                  </a:lnTo>
                  <a:lnTo>
                    <a:pt x="470457" y="994882"/>
                  </a:lnTo>
                  <a:lnTo>
                    <a:pt x="470933" y="995548"/>
                  </a:lnTo>
                  <a:lnTo>
                    <a:pt x="470457" y="996214"/>
                  </a:lnTo>
                  <a:lnTo>
                    <a:pt x="469601" y="996500"/>
                  </a:lnTo>
                  <a:lnTo>
                    <a:pt x="469126" y="996214"/>
                  </a:lnTo>
                  <a:lnTo>
                    <a:pt x="468841" y="994692"/>
                  </a:lnTo>
                  <a:lnTo>
                    <a:pt x="466749" y="993835"/>
                  </a:lnTo>
                  <a:lnTo>
                    <a:pt x="466273" y="994692"/>
                  </a:lnTo>
                  <a:lnTo>
                    <a:pt x="466749" y="996405"/>
                  </a:lnTo>
                  <a:lnTo>
                    <a:pt x="465988" y="997642"/>
                  </a:lnTo>
                  <a:lnTo>
                    <a:pt x="464466" y="998308"/>
                  </a:lnTo>
                  <a:lnTo>
                    <a:pt x="462945" y="997927"/>
                  </a:lnTo>
                  <a:lnTo>
                    <a:pt x="463230" y="999450"/>
                  </a:lnTo>
                  <a:lnTo>
                    <a:pt x="461423" y="1000306"/>
                  </a:lnTo>
                  <a:lnTo>
                    <a:pt x="460757" y="1000306"/>
                  </a:lnTo>
                  <a:lnTo>
                    <a:pt x="459426" y="998689"/>
                  </a:lnTo>
                  <a:lnTo>
                    <a:pt x="461613" y="997166"/>
                  </a:lnTo>
                  <a:lnTo>
                    <a:pt x="458760" y="997166"/>
                  </a:lnTo>
                  <a:lnTo>
                    <a:pt x="458475" y="996500"/>
                  </a:lnTo>
                  <a:lnTo>
                    <a:pt x="457809" y="996500"/>
                  </a:lnTo>
                  <a:lnTo>
                    <a:pt x="457334" y="996880"/>
                  </a:lnTo>
                  <a:lnTo>
                    <a:pt x="458380" y="998784"/>
                  </a:lnTo>
                  <a:lnTo>
                    <a:pt x="456858" y="1000497"/>
                  </a:lnTo>
                  <a:lnTo>
                    <a:pt x="455527" y="1000497"/>
                  </a:lnTo>
                  <a:lnTo>
                    <a:pt x="453720" y="1002019"/>
                  </a:lnTo>
                  <a:lnTo>
                    <a:pt x="447443" y="1001638"/>
                  </a:lnTo>
                  <a:lnTo>
                    <a:pt x="444780" y="1002305"/>
                  </a:lnTo>
                  <a:lnTo>
                    <a:pt x="444495" y="1002685"/>
                  </a:lnTo>
                  <a:lnTo>
                    <a:pt x="440691" y="1002971"/>
                  </a:lnTo>
                  <a:lnTo>
                    <a:pt x="440025" y="1003637"/>
                  </a:lnTo>
                  <a:lnTo>
                    <a:pt x="438124" y="1003637"/>
                  </a:lnTo>
                  <a:lnTo>
                    <a:pt x="437363" y="1004303"/>
                  </a:lnTo>
                  <a:lnTo>
                    <a:pt x="433939" y="1004303"/>
                  </a:lnTo>
                  <a:lnTo>
                    <a:pt x="433369" y="1005540"/>
                  </a:lnTo>
                  <a:lnTo>
                    <a:pt x="430516" y="1005254"/>
                  </a:lnTo>
                  <a:lnTo>
                    <a:pt x="429755" y="1005350"/>
                  </a:lnTo>
                  <a:lnTo>
                    <a:pt x="424334" y="1005730"/>
                  </a:lnTo>
                  <a:lnTo>
                    <a:pt x="423478" y="1006587"/>
                  </a:lnTo>
                  <a:lnTo>
                    <a:pt x="421386" y="1007253"/>
                  </a:lnTo>
                  <a:lnTo>
                    <a:pt x="417772" y="1006967"/>
                  </a:lnTo>
                  <a:lnTo>
                    <a:pt x="416916" y="1009441"/>
                  </a:lnTo>
                  <a:lnTo>
                    <a:pt x="418438" y="1009822"/>
                  </a:lnTo>
                  <a:lnTo>
                    <a:pt x="419484" y="1011535"/>
                  </a:lnTo>
                  <a:lnTo>
                    <a:pt x="420245" y="1011535"/>
                  </a:lnTo>
                  <a:lnTo>
                    <a:pt x="421006" y="1010012"/>
                  </a:lnTo>
                  <a:lnTo>
                    <a:pt x="420150" y="1009346"/>
                  </a:lnTo>
                  <a:lnTo>
                    <a:pt x="420150" y="1008395"/>
                  </a:lnTo>
                  <a:lnTo>
                    <a:pt x="426616" y="1006777"/>
                  </a:lnTo>
                  <a:lnTo>
                    <a:pt x="426141" y="1008014"/>
                  </a:lnTo>
                  <a:lnTo>
                    <a:pt x="426426" y="1008966"/>
                  </a:lnTo>
                  <a:lnTo>
                    <a:pt x="426712" y="1009346"/>
                  </a:lnTo>
                  <a:lnTo>
                    <a:pt x="427758" y="1009346"/>
                  </a:lnTo>
                  <a:lnTo>
                    <a:pt x="428518" y="1006206"/>
                  </a:lnTo>
                  <a:lnTo>
                    <a:pt x="429184" y="1005825"/>
                  </a:lnTo>
                  <a:lnTo>
                    <a:pt x="431847" y="1005540"/>
                  </a:lnTo>
                  <a:lnTo>
                    <a:pt x="432132" y="1006206"/>
                  </a:lnTo>
                  <a:lnTo>
                    <a:pt x="432893" y="1006206"/>
                  </a:lnTo>
                  <a:lnTo>
                    <a:pt x="433369" y="1005540"/>
                  </a:lnTo>
                  <a:lnTo>
                    <a:pt x="436507" y="1005254"/>
                  </a:lnTo>
                  <a:lnTo>
                    <a:pt x="439360" y="1004398"/>
                  </a:lnTo>
                  <a:lnTo>
                    <a:pt x="440406" y="1005635"/>
                  </a:lnTo>
                  <a:lnTo>
                    <a:pt x="442498" y="1006587"/>
                  </a:lnTo>
                  <a:lnTo>
                    <a:pt x="442498" y="1007253"/>
                  </a:lnTo>
                  <a:lnTo>
                    <a:pt x="443829" y="1008490"/>
                  </a:lnTo>
                  <a:lnTo>
                    <a:pt x="443829" y="1007633"/>
                  </a:lnTo>
                  <a:lnTo>
                    <a:pt x="444590" y="1007253"/>
                  </a:lnTo>
                  <a:lnTo>
                    <a:pt x="444590" y="1005540"/>
                  </a:lnTo>
                  <a:lnTo>
                    <a:pt x="445351" y="1004588"/>
                  </a:lnTo>
                  <a:lnTo>
                    <a:pt x="446112" y="1004303"/>
                  </a:lnTo>
                  <a:lnTo>
                    <a:pt x="448204" y="1004303"/>
                  </a:lnTo>
                  <a:lnTo>
                    <a:pt x="448489" y="1004683"/>
                  </a:lnTo>
                  <a:lnTo>
                    <a:pt x="449535" y="1004303"/>
                  </a:lnTo>
                  <a:lnTo>
                    <a:pt x="450391" y="1004969"/>
                  </a:lnTo>
                  <a:lnTo>
                    <a:pt x="450867" y="1004588"/>
                  </a:lnTo>
                  <a:lnTo>
                    <a:pt x="452388" y="1004588"/>
                  </a:lnTo>
                  <a:lnTo>
                    <a:pt x="453720" y="1005254"/>
                  </a:lnTo>
                  <a:lnTo>
                    <a:pt x="454481" y="1004969"/>
                  </a:lnTo>
                  <a:lnTo>
                    <a:pt x="455527" y="1006206"/>
                  </a:lnTo>
                  <a:lnTo>
                    <a:pt x="455527" y="1005350"/>
                  </a:lnTo>
                  <a:lnTo>
                    <a:pt x="456573" y="1005635"/>
                  </a:lnTo>
                  <a:lnTo>
                    <a:pt x="457334" y="1004683"/>
                  </a:lnTo>
                  <a:lnTo>
                    <a:pt x="458094" y="1004398"/>
                  </a:lnTo>
                  <a:lnTo>
                    <a:pt x="459616" y="1004398"/>
                  </a:lnTo>
                  <a:lnTo>
                    <a:pt x="460091" y="1005064"/>
                  </a:lnTo>
                  <a:lnTo>
                    <a:pt x="460852" y="1004683"/>
                  </a:lnTo>
                  <a:lnTo>
                    <a:pt x="463325" y="1004683"/>
                  </a:lnTo>
                  <a:lnTo>
                    <a:pt x="466463" y="1000592"/>
                  </a:lnTo>
                  <a:lnTo>
                    <a:pt x="471123" y="1000972"/>
                  </a:lnTo>
                  <a:lnTo>
                    <a:pt x="478065" y="1000021"/>
                  </a:lnTo>
                  <a:lnTo>
                    <a:pt x="479111" y="1001543"/>
                  </a:lnTo>
                  <a:lnTo>
                    <a:pt x="479967" y="1001543"/>
                  </a:lnTo>
                  <a:lnTo>
                    <a:pt x="481013" y="1001163"/>
                  </a:lnTo>
                  <a:lnTo>
                    <a:pt x="481299" y="999259"/>
                  </a:lnTo>
                  <a:lnTo>
                    <a:pt x="482155" y="998593"/>
                  </a:lnTo>
                  <a:lnTo>
                    <a:pt x="485578" y="998308"/>
                  </a:lnTo>
                  <a:lnTo>
                    <a:pt x="487385" y="999259"/>
                  </a:lnTo>
                  <a:lnTo>
                    <a:pt x="489192" y="999259"/>
                  </a:lnTo>
                  <a:lnTo>
                    <a:pt x="489667" y="999640"/>
                  </a:lnTo>
                  <a:lnTo>
                    <a:pt x="490714" y="998784"/>
                  </a:lnTo>
                  <a:lnTo>
                    <a:pt x="492520" y="999164"/>
                  </a:lnTo>
                  <a:lnTo>
                    <a:pt x="493852" y="998879"/>
                  </a:lnTo>
                  <a:lnTo>
                    <a:pt x="494137" y="1000116"/>
                  </a:lnTo>
                  <a:lnTo>
                    <a:pt x="496324" y="1000782"/>
                  </a:lnTo>
                  <a:lnTo>
                    <a:pt x="498131" y="1000497"/>
                  </a:lnTo>
                  <a:lnTo>
                    <a:pt x="498417" y="1001734"/>
                  </a:lnTo>
                  <a:lnTo>
                    <a:pt x="499177" y="1001734"/>
                  </a:lnTo>
                  <a:lnTo>
                    <a:pt x="499177" y="1000877"/>
                  </a:lnTo>
                  <a:lnTo>
                    <a:pt x="499938" y="1000211"/>
                  </a:lnTo>
                  <a:lnTo>
                    <a:pt x="499938" y="997832"/>
                  </a:lnTo>
                  <a:lnTo>
                    <a:pt x="502126" y="997832"/>
                  </a:lnTo>
                  <a:lnTo>
                    <a:pt x="502411" y="997451"/>
                  </a:lnTo>
                  <a:lnTo>
                    <a:pt x="501555" y="997071"/>
                  </a:lnTo>
                  <a:lnTo>
                    <a:pt x="499463" y="997356"/>
                  </a:lnTo>
                  <a:lnTo>
                    <a:pt x="498987" y="996500"/>
                  </a:lnTo>
                  <a:lnTo>
                    <a:pt x="498131" y="996500"/>
                  </a:lnTo>
                  <a:lnTo>
                    <a:pt x="495944" y="997737"/>
                  </a:lnTo>
                  <a:lnTo>
                    <a:pt x="496229" y="996214"/>
                  </a:lnTo>
                  <a:lnTo>
                    <a:pt x="498322" y="994311"/>
                  </a:lnTo>
                  <a:lnTo>
                    <a:pt x="499843" y="994597"/>
                  </a:lnTo>
                  <a:lnTo>
                    <a:pt x="499368" y="993360"/>
                  </a:lnTo>
                  <a:lnTo>
                    <a:pt x="500128" y="992123"/>
                  </a:lnTo>
                  <a:lnTo>
                    <a:pt x="503932" y="990886"/>
                  </a:lnTo>
                  <a:lnTo>
                    <a:pt x="504218" y="991742"/>
                  </a:lnTo>
                  <a:lnTo>
                    <a:pt x="503362" y="992123"/>
                  </a:lnTo>
                  <a:lnTo>
                    <a:pt x="503647" y="992789"/>
                  </a:lnTo>
                  <a:lnTo>
                    <a:pt x="504408" y="993074"/>
                  </a:lnTo>
                  <a:lnTo>
                    <a:pt x="505264" y="992408"/>
                  </a:lnTo>
                  <a:lnTo>
                    <a:pt x="506025" y="991742"/>
                  </a:lnTo>
                  <a:lnTo>
                    <a:pt x="504693" y="989363"/>
                  </a:lnTo>
                  <a:lnTo>
                    <a:pt x="505549" y="989363"/>
                  </a:lnTo>
                  <a:lnTo>
                    <a:pt x="506881" y="988507"/>
                  </a:lnTo>
                  <a:lnTo>
                    <a:pt x="510304" y="989173"/>
                  </a:lnTo>
                  <a:lnTo>
                    <a:pt x="511160" y="988221"/>
                  </a:lnTo>
                  <a:lnTo>
                    <a:pt x="511445" y="986984"/>
                  </a:lnTo>
                  <a:lnTo>
                    <a:pt x="511921" y="986984"/>
                  </a:lnTo>
                  <a:lnTo>
                    <a:pt x="511635" y="989458"/>
                  </a:lnTo>
                  <a:lnTo>
                    <a:pt x="512491" y="992884"/>
                  </a:lnTo>
                  <a:lnTo>
                    <a:pt x="513347" y="992503"/>
                  </a:lnTo>
                  <a:lnTo>
                    <a:pt x="512872" y="991837"/>
                  </a:lnTo>
                  <a:lnTo>
                    <a:pt x="512872" y="990315"/>
                  </a:lnTo>
                  <a:lnTo>
                    <a:pt x="513728" y="988792"/>
                  </a:lnTo>
                  <a:lnTo>
                    <a:pt x="515249" y="989648"/>
                  </a:lnTo>
                  <a:lnTo>
                    <a:pt x="514679" y="991171"/>
                  </a:lnTo>
                  <a:lnTo>
                    <a:pt x="514013" y="991456"/>
                  </a:lnTo>
                  <a:lnTo>
                    <a:pt x="515344" y="992123"/>
                  </a:lnTo>
                  <a:lnTo>
                    <a:pt x="516676" y="992123"/>
                  </a:lnTo>
                  <a:lnTo>
                    <a:pt x="516390" y="993835"/>
                  </a:lnTo>
                  <a:lnTo>
                    <a:pt x="514869" y="993835"/>
                  </a:lnTo>
                  <a:lnTo>
                    <a:pt x="513537" y="994787"/>
                  </a:lnTo>
                  <a:lnTo>
                    <a:pt x="512206" y="994121"/>
                  </a:lnTo>
                  <a:lnTo>
                    <a:pt x="513537" y="996500"/>
                  </a:lnTo>
                  <a:lnTo>
                    <a:pt x="511350" y="996500"/>
                  </a:lnTo>
                  <a:lnTo>
                    <a:pt x="510875" y="997451"/>
                  </a:lnTo>
                  <a:lnTo>
                    <a:pt x="510114" y="997737"/>
                  </a:lnTo>
                  <a:lnTo>
                    <a:pt x="509829" y="998689"/>
                  </a:lnTo>
                  <a:lnTo>
                    <a:pt x="511350" y="998689"/>
                  </a:lnTo>
                  <a:lnTo>
                    <a:pt x="514964" y="997451"/>
                  </a:lnTo>
                  <a:lnTo>
                    <a:pt x="515249" y="999355"/>
                  </a:lnTo>
                  <a:lnTo>
                    <a:pt x="516771" y="1001258"/>
                  </a:lnTo>
                  <a:lnTo>
                    <a:pt x="515915" y="1002209"/>
                  </a:lnTo>
                  <a:lnTo>
                    <a:pt x="513728" y="1001829"/>
                  </a:lnTo>
                  <a:lnTo>
                    <a:pt x="513252" y="1002685"/>
                  </a:lnTo>
                  <a:lnTo>
                    <a:pt x="512396" y="1002685"/>
                  </a:lnTo>
                  <a:lnTo>
                    <a:pt x="512111" y="1001734"/>
                  </a:lnTo>
                  <a:lnTo>
                    <a:pt x="511255" y="1001734"/>
                  </a:lnTo>
                  <a:lnTo>
                    <a:pt x="510780" y="1002400"/>
                  </a:lnTo>
                  <a:lnTo>
                    <a:pt x="511255" y="1004874"/>
                  </a:lnTo>
                  <a:lnTo>
                    <a:pt x="510494" y="1005540"/>
                  </a:lnTo>
                  <a:lnTo>
                    <a:pt x="511350" y="1005921"/>
                  </a:lnTo>
                  <a:lnTo>
                    <a:pt x="511350" y="1007158"/>
                  </a:lnTo>
                  <a:lnTo>
                    <a:pt x="513157" y="1006872"/>
                  </a:lnTo>
                  <a:lnTo>
                    <a:pt x="514488" y="1006206"/>
                  </a:lnTo>
                  <a:lnTo>
                    <a:pt x="515344" y="1004017"/>
                  </a:lnTo>
                  <a:lnTo>
                    <a:pt x="516390" y="1003637"/>
                  </a:lnTo>
                  <a:lnTo>
                    <a:pt x="517246" y="1001734"/>
                  </a:lnTo>
                  <a:lnTo>
                    <a:pt x="518292" y="1001353"/>
                  </a:lnTo>
                  <a:lnTo>
                    <a:pt x="518292" y="1002019"/>
                  </a:lnTo>
                  <a:lnTo>
                    <a:pt x="519053" y="1002685"/>
                  </a:lnTo>
                  <a:lnTo>
                    <a:pt x="519053" y="1005159"/>
                  </a:lnTo>
                  <a:lnTo>
                    <a:pt x="518292" y="1005159"/>
                  </a:lnTo>
                  <a:lnTo>
                    <a:pt x="518578" y="1006016"/>
                  </a:lnTo>
                  <a:lnTo>
                    <a:pt x="517817" y="1007919"/>
                  </a:lnTo>
                  <a:lnTo>
                    <a:pt x="518102" y="1009441"/>
                  </a:lnTo>
                  <a:lnTo>
                    <a:pt x="518958" y="1009822"/>
                  </a:lnTo>
                  <a:lnTo>
                    <a:pt x="517912" y="1011725"/>
                  </a:lnTo>
                  <a:lnTo>
                    <a:pt x="518673" y="1012106"/>
                  </a:lnTo>
                  <a:lnTo>
                    <a:pt x="519434" y="1012106"/>
                  </a:lnTo>
                  <a:lnTo>
                    <a:pt x="519434" y="1011725"/>
                  </a:lnTo>
                  <a:lnTo>
                    <a:pt x="521621" y="1012011"/>
                  </a:lnTo>
                  <a:lnTo>
                    <a:pt x="522667" y="1013533"/>
                  </a:lnTo>
                  <a:lnTo>
                    <a:pt x="522382" y="1015056"/>
                  </a:lnTo>
                  <a:lnTo>
                    <a:pt x="518197" y="1020289"/>
                  </a:lnTo>
                  <a:lnTo>
                    <a:pt x="518483" y="1020956"/>
                  </a:lnTo>
                  <a:lnTo>
                    <a:pt x="523428" y="1022478"/>
                  </a:lnTo>
                  <a:lnTo>
                    <a:pt x="522952" y="1025618"/>
                  </a:lnTo>
                  <a:lnTo>
                    <a:pt x="523428" y="1025904"/>
                  </a:lnTo>
                  <a:lnTo>
                    <a:pt x="523713" y="1029520"/>
                  </a:lnTo>
                  <a:lnTo>
                    <a:pt x="522857" y="1029805"/>
                  </a:lnTo>
                  <a:lnTo>
                    <a:pt x="522001" y="1031042"/>
                  </a:lnTo>
                  <a:lnTo>
                    <a:pt x="521240" y="1030757"/>
                  </a:lnTo>
                  <a:lnTo>
                    <a:pt x="521526" y="1032660"/>
                  </a:lnTo>
                  <a:lnTo>
                    <a:pt x="522287" y="1033612"/>
                  </a:lnTo>
                  <a:lnTo>
                    <a:pt x="522287" y="1033992"/>
                  </a:lnTo>
                  <a:lnTo>
                    <a:pt x="521811" y="1033992"/>
                  </a:lnTo>
                  <a:lnTo>
                    <a:pt x="521811" y="1034944"/>
                  </a:lnTo>
                  <a:lnTo>
                    <a:pt x="519624" y="1036181"/>
                  </a:lnTo>
                  <a:lnTo>
                    <a:pt x="514108" y="1035800"/>
                  </a:lnTo>
                  <a:lnTo>
                    <a:pt x="514393" y="1036181"/>
                  </a:lnTo>
                  <a:lnTo>
                    <a:pt x="513347" y="1035895"/>
                  </a:lnTo>
                  <a:lnTo>
                    <a:pt x="512491" y="1036276"/>
                  </a:lnTo>
                  <a:lnTo>
                    <a:pt x="502981" y="1035610"/>
                  </a:lnTo>
                  <a:lnTo>
                    <a:pt x="502126" y="1034944"/>
                  </a:lnTo>
                  <a:lnTo>
                    <a:pt x="498322" y="1034563"/>
                  </a:lnTo>
                  <a:lnTo>
                    <a:pt x="495659" y="1034849"/>
                  </a:lnTo>
                  <a:lnTo>
                    <a:pt x="495944" y="1035229"/>
                  </a:lnTo>
                  <a:lnTo>
                    <a:pt x="500889" y="1035515"/>
                  </a:lnTo>
                  <a:lnTo>
                    <a:pt x="501650" y="1035895"/>
                  </a:lnTo>
                  <a:lnTo>
                    <a:pt x="501365" y="1036847"/>
                  </a:lnTo>
                  <a:lnTo>
                    <a:pt x="502221" y="1037133"/>
                  </a:lnTo>
                  <a:lnTo>
                    <a:pt x="502981" y="1037133"/>
                  </a:lnTo>
                  <a:lnTo>
                    <a:pt x="503267" y="1036466"/>
                  </a:lnTo>
                  <a:lnTo>
                    <a:pt x="505929" y="1036181"/>
                  </a:lnTo>
                  <a:lnTo>
                    <a:pt x="505929" y="1036562"/>
                  </a:lnTo>
                  <a:lnTo>
                    <a:pt x="506785" y="1036847"/>
                  </a:lnTo>
                  <a:lnTo>
                    <a:pt x="507071" y="1038084"/>
                  </a:lnTo>
                  <a:lnTo>
                    <a:pt x="507927" y="1037799"/>
                  </a:lnTo>
                  <a:lnTo>
                    <a:pt x="508212" y="1038655"/>
                  </a:lnTo>
                  <a:lnTo>
                    <a:pt x="509543" y="1038941"/>
                  </a:lnTo>
                  <a:lnTo>
                    <a:pt x="509829" y="1039797"/>
                  </a:lnTo>
                  <a:lnTo>
                    <a:pt x="510684" y="1040082"/>
                  </a:lnTo>
                  <a:lnTo>
                    <a:pt x="511731" y="1040082"/>
                  </a:lnTo>
                  <a:lnTo>
                    <a:pt x="512491" y="1039416"/>
                  </a:lnTo>
                  <a:lnTo>
                    <a:pt x="516676" y="1040082"/>
                  </a:lnTo>
                  <a:lnTo>
                    <a:pt x="518197" y="1039226"/>
                  </a:lnTo>
                  <a:lnTo>
                    <a:pt x="520290" y="1039226"/>
                  </a:lnTo>
                  <a:lnTo>
                    <a:pt x="522382" y="1040749"/>
                  </a:lnTo>
                  <a:lnTo>
                    <a:pt x="525805" y="1040463"/>
                  </a:lnTo>
                  <a:lnTo>
                    <a:pt x="528278" y="1041320"/>
                  </a:lnTo>
                  <a:lnTo>
                    <a:pt x="527517" y="1049313"/>
                  </a:lnTo>
                  <a:lnTo>
                    <a:pt x="527232" y="1049694"/>
                  </a:lnTo>
                  <a:lnTo>
                    <a:pt x="525330" y="1049979"/>
                  </a:lnTo>
                  <a:lnTo>
                    <a:pt x="524569" y="1051597"/>
                  </a:lnTo>
                  <a:lnTo>
                    <a:pt x="524284" y="1058638"/>
                  </a:lnTo>
                  <a:lnTo>
                    <a:pt x="522191" y="1058924"/>
                  </a:lnTo>
                  <a:lnTo>
                    <a:pt x="518578" y="1060446"/>
                  </a:lnTo>
                  <a:lnTo>
                    <a:pt x="518292" y="1062825"/>
                  </a:lnTo>
                  <a:lnTo>
                    <a:pt x="517817" y="1063206"/>
                  </a:lnTo>
                  <a:lnTo>
                    <a:pt x="518102" y="1064824"/>
                  </a:lnTo>
                  <a:lnTo>
                    <a:pt x="517246" y="1065490"/>
                  </a:lnTo>
                  <a:lnTo>
                    <a:pt x="515059" y="1065775"/>
                  </a:lnTo>
                  <a:lnTo>
                    <a:pt x="514774" y="1067298"/>
                  </a:lnTo>
                  <a:lnTo>
                    <a:pt x="515820" y="1071390"/>
                  </a:lnTo>
                  <a:lnTo>
                    <a:pt x="514964" y="1072246"/>
                  </a:lnTo>
                  <a:lnTo>
                    <a:pt x="512301" y="1072246"/>
                  </a:lnTo>
                  <a:lnTo>
                    <a:pt x="511540" y="1071390"/>
                  </a:lnTo>
                  <a:lnTo>
                    <a:pt x="510399" y="1071390"/>
                  </a:lnTo>
                  <a:lnTo>
                    <a:pt x="509068" y="1069201"/>
                  </a:lnTo>
                  <a:lnTo>
                    <a:pt x="508307" y="1068915"/>
                  </a:lnTo>
                  <a:lnTo>
                    <a:pt x="508307" y="1068059"/>
                  </a:lnTo>
                  <a:lnTo>
                    <a:pt x="506215" y="1064253"/>
                  </a:lnTo>
                  <a:lnTo>
                    <a:pt x="504123" y="1064253"/>
                  </a:lnTo>
                  <a:lnTo>
                    <a:pt x="503077" y="1062635"/>
                  </a:lnTo>
                  <a:lnTo>
                    <a:pt x="502221" y="1062635"/>
                  </a:lnTo>
                  <a:lnTo>
                    <a:pt x="501174" y="1064538"/>
                  </a:lnTo>
                  <a:lnTo>
                    <a:pt x="500128" y="1064824"/>
                  </a:lnTo>
                  <a:lnTo>
                    <a:pt x="497466" y="1063206"/>
                  </a:lnTo>
                  <a:lnTo>
                    <a:pt x="497751" y="1062254"/>
                  </a:lnTo>
                  <a:lnTo>
                    <a:pt x="496705" y="1061017"/>
                  </a:lnTo>
                  <a:lnTo>
                    <a:pt x="495659" y="1061017"/>
                  </a:lnTo>
                  <a:lnTo>
                    <a:pt x="495373" y="1061969"/>
                  </a:lnTo>
                  <a:lnTo>
                    <a:pt x="494898" y="1061969"/>
                  </a:lnTo>
                  <a:lnTo>
                    <a:pt x="494898" y="1062921"/>
                  </a:lnTo>
                  <a:lnTo>
                    <a:pt x="495754" y="1063587"/>
                  </a:lnTo>
                  <a:lnTo>
                    <a:pt x="495278" y="1064443"/>
                  </a:lnTo>
                  <a:lnTo>
                    <a:pt x="494422" y="1063491"/>
                  </a:lnTo>
                  <a:lnTo>
                    <a:pt x="493091" y="1063777"/>
                  </a:lnTo>
                  <a:lnTo>
                    <a:pt x="492616" y="1066251"/>
                  </a:lnTo>
                  <a:lnTo>
                    <a:pt x="490143" y="1067869"/>
                  </a:lnTo>
                  <a:lnTo>
                    <a:pt x="488621" y="1062825"/>
                  </a:lnTo>
                  <a:lnTo>
                    <a:pt x="486815" y="1063111"/>
                  </a:lnTo>
                  <a:lnTo>
                    <a:pt x="486054" y="1062730"/>
                  </a:lnTo>
                  <a:lnTo>
                    <a:pt x="483866" y="1058353"/>
                  </a:lnTo>
                  <a:lnTo>
                    <a:pt x="483106" y="1058353"/>
                  </a:lnTo>
                  <a:lnTo>
                    <a:pt x="482820" y="1059590"/>
                  </a:lnTo>
                  <a:lnTo>
                    <a:pt x="483581" y="1059875"/>
                  </a:lnTo>
                  <a:lnTo>
                    <a:pt x="484342" y="1062064"/>
                  </a:lnTo>
                  <a:lnTo>
                    <a:pt x="483581" y="1063682"/>
                  </a:lnTo>
                  <a:lnTo>
                    <a:pt x="482535" y="1064919"/>
                  </a:lnTo>
                  <a:lnTo>
                    <a:pt x="479872" y="1064919"/>
                  </a:lnTo>
                  <a:lnTo>
                    <a:pt x="479111" y="1064253"/>
                  </a:lnTo>
                  <a:lnTo>
                    <a:pt x="476639" y="1064633"/>
                  </a:lnTo>
                  <a:lnTo>
                    <a:pt x="475307" y="1063396"/>
                  </a:lnTo>
                  <a:lnTo>
                    <a:pt x="474452" y="1063396"/>
                  </a:lnTo>
                  <a:lnTo>
                    <a:pt x="473596" y="1062540"/>
                  </a:lnTo>
                  <a:lnTo>
                    <a:pt x="472835" y="1062540"/>
                  </a:lnTo>
                  <a:lnTo>
                    <a:pt x="472835" y="1062921"/>
                  </a:lnTo>
                  <a:lnTo>
                    <a:pt x="473691" y="1063206"/>
                  </a:lnTo>
                  <a:lnTo>
                    <a:pt x="474356" y="1064062"/>
                  </a:lnTo>
                  <a:lnTo>
                    <a:pt x="474642" y="1065014"/>
                  </a:lnTo>
                  <a:lnTo>
                    <a:pt x="473786" y="1065299"/>
                  </a:lnTo>
                  <a:lnTo>
                    <a:pt x="473025" y="1066156"/>
                  </a:lnTo>
                  <a:lnTo>
                    <a:pt x="471408" y="1066632"/>
                  </a:lnTo>
                  <a:lnTo>
                    <a:pt x="470743" y="1067583"/>
                  </a:lnTo>
                  <a:lnTo>
                    <a:pt x="469506" y="1067583"/>
                  </a:lnTo>
                  <a:lnTo>
                    <a:pt x="468175" y="1066727"/>
                  </a:lnTo>
                  <a:lnTo>
                    <a:pt x="464181" y="1066061"/>
                  </a:lnTo>
                  <a:lnTo>
                    <a:pt x="461518" y="1063872"/>
                  </a:lnTo>
                  <a:lnTo>
                    <a:pt x="460662" y="1061969"/>
                  </a:lnTo>
                  <a:lnTo>
                    <a:pt x="459806" y="1061303"/>
                  </a:lnTo>
                  <a:lnTo>
                    <a:pt x="459521" y="1062254"/>
                  </a:lnTo>
                  <a:lnTo>
                    <a:pt x="459996" y="1064538"/>
                  </a:lnTo>
                  <a:lnTo>
                    <a:pt x="458950" y="1065395"/>
                  </a:lnTo>
                  <a:lnTo>
                    <a:pt x="459996" y="1066632"/>
                  </a:lnTo>
                  <a:lnTo>
                    <a:pt x="459521" y="1068154"/>
                  </a:lnTo>
                  <a:lnTo>
                    <a:pt x="455717" y="1067774"/>
                  </a:lnTo>
                  <a:lnTo>
                    <a:pt x="454766" y="1068154"/>
                  </a:lnTo>
                  <a:lnTo>
                    <a:pt x="451913" y="1066537"/>
                  </a:lnTo>
                  <a:lnTo>
                    <a:pt x="450391" y="1066537"/>
                  </a:lnTo>
                  <a:lnTo>
                    <a:pt x="448204" y="1066917"/>
                  </a:lnTo>
                  <a:lnTo>
                    <a:pt x="446683" y="1067869"/>
                  </a:lnTo>
                  <a:lnTo>
                    <a:pt x="441737" y="1068249"/>
                  </a:lnTo>
                  <a:lnTo>
                    <a:pt x="440977" y="1068630"/>
                  </a:lnTo>
                  <a:lnTo>
                    <a:pt x="443069" y="1069867"/>
                  </a:lnTo>
                  <a:lnTo>
                    <a:pt x="445256" y="1069867"/>
                  </a:lnTo>
                  <a:lnTo>
                    <a:pt x="446778" y="1069011"/>
                  </a:lnTo>
                  <a:lnTo>
                    <a:pt x="450391" y="1068630"/>
                  </a:lnTo>
                  <a:lnTo>
                    <a:pt x="452579" y="1069582"/>
                  </a:lnTo>
                  <a:lnTo>
                    <a:pt x="453054" y="1070533"/>
                  </a:lnTo>
                  <a:lnTo>
                    <a:pt x="456668" y="1070914"/>
                  </a:lnTo>
                  <a:lnTo>
                    <a:pt x="456668" y="1071580"/>
                  </a:lnTo>
                  <a:lnTo>
                    <a:pt x="461994" y="1071580"/>
                  </a:lnTo>
                  <a:lnTo>
                    <a:pt x="462279" y="1071961"/>
                  </a:lnTo>
                  <a:lnTo>
                    <a:pt x="468746" y="1071580"/>
                  </a:lnTo>
                  <a:lnTo>
                    <a:pt x="469792" y="1070057"/>
                  </a:lnTo>
                  <a:lnTo>
                    <a:pt x="475403" y="1070343"/>
                  </a:lnTo>
                  <a:lnTo>
                    <a:pt x="476163" y="1069486"/>
                  </a:lnTo>
                  <a:lnTo>
                    <a:pt x="476924" y="1069486"/>
                  </a:lnTo>
                  <a:lnTo>
                    <a:pt x="477209" y="1070153"/>
                  </a:lnTo>
                  <a:lnTo>
                    <a:pt x="481869" y="1070438"/>
                  </a:lnTo>
                  <a:lnTo>
                    <a:pt x="483201" y="1071961"/>
                  </a:lnTo>
                  <a:lnTo>
                    <a:pt x="484532" y="1072341"/>
                  </a:lnTo>
                  <a:lnTo>
                    <a:pt x="485578" y="1073959"/>
                  </a:lnTo>
                  <a:lnTo>
                    <a:pt x="486434" y="1074244"/>
                  </a:lnTo>
                  <a:lnTo>
                    <a:pt x="486910" y="1075196"/>
                  </a:lnTo>
                  <a:lnTo>
                    <a:pt x="488431" y="1075577"/>
                  </a:lnTo>
                  <a:lnTo>
                    <a:pt x="489192" y="1076814"/>
                  </a:lnTo>
                  <a:lnTo>
                    <a:pt x="489192" y="1078717"/>
                  </a:lnTo>
                  <a:lnTo>
                    <a:pt x="490999" y="1079097"/>
                  </a:lnTo>
                  <a:lnTo>
                    <a:pt x="490428" y="1079764"/>
                  </a:lnTo>
                  <a:lnTo>
                    <a:pt x="489382" y="1079764"/>
                  </a:lnTo>
                  <a:lnTo>
                    <a:pt x="489382" y="1081286"/>
                  </a:lnTo>
                  <a:lnTo>
                    <a:pt x="488336" y="1082143"/>
                  </a:lnTo>
                  <a:lnTo>
                    <a:pt x="488336" y="1082999"/>
                  </a:lnTo>
                  <a:lnTo>
                    <a:pt x="489192" y="1083380"/>
                  </a:lnTo>
                  <a:lnTo>
                    <a:pt x="489667" y="1084997"/>
                  </a:lnTo>
                  <a:lnTo>
                    <a:pt x="491189" y="1086520"/>
                  </a:lnTo>
                  <a:lnTo>
                    <a:pt x="491189" y="1087376"/>
                  </a:lnTo>
                  <a:lnTo>
                    <a:pt x="491665" y="1087662"/>
                  </a:lnTo>
                  <a:lnTo>
                    <a:pt x="491379" y="1088613"/>
                  </a:lnTo>
                  <a:lnTo>
                    <a:pt x="490904" y="1088899"/>
                  </a:lnTo>
                  <a:lnTo>
                    <a:pt x="490904" y="1090517"/>
                  </a:lnTo>
                  <a:lnTo>
                    <a:pt x="490428" y="1090517"/>
                  </a:lnTo>
                  <a:lnTo>
                    <a:pt x="490904" y="1092134"/>
                  </a:lnTo>
                  <a:lnTo>
                    <a:pt x="490238" y="1092134"/>
                  </a:lnTo>
                  <a:lnTo>
                    <a:pt x="490238" y="1092800"/>
                  </a:lnTo>
                  <a:lnTo>
                    <a:pt x="489477" y="1093181"/>
                  </a:lnTo>
                  <a:lnTo>
                    <a:pt x="489477" y="1094703"/>
                  </a:lnTo>
                  <a:lnTo>
                    <a:pt x="490523" y="1094703"/>
                  </a:lnTo>
                  <a:lnTo>
                    <a:pt x="490238" y="1095370"/>
                  </a:lnTo>
                  <a:lnTo>
                    <a:pt x="490999" y="1095750"/>
                  </a:lnTo>
                  <a:lnTo>
                    <a:pt x="491284" y="1097273"/>
                  </a:lnTo>
                  <a:lnTo>
                    <a:pt x="490428" y="1097939"/>
                  </a:lnTo>
                  <a:lnTo>
                    <a:pt x="490143" y="1098795"/>
                  </a:lnTo>
                  <a:lnTo>
                    <a:pt x="487480" y="1100413"/>
                  </a:lnTo>
                  <a:lnTo>
                    <a:pt x="486624" y="1101935"/>
                  </a:lnTo>
                  <a:lnTo>
                    <a:pt x="485673" y="1101935"/>
                  </a:lnTo>
                  <a:lnTo>
                    <a:pt x="483581" y="1100984"/>
                  </a:lnTo>
                  <a:lnTo>
                    <a:pt x="484342" y="1102602"/>
                  </a:lnTo>
                  <a:lnTo>
                    <a:pt x="483866" y="1105552"/>
                  </a:lnTo>
                  <a:lnTo>
                    <a:pt x="484627" y="1106218"/>
                  </a:lnTo>
                  <a:lnTo>
                    <a:pt x="483581" y="1110595"/>
                  </a:lnTo>
                  <a:lnTo>
                    <a:pt x="484342" y="1114021"/>
                  </a:lnTo>
                  <a:lnTo>
                    <a:pt x="483866" y="1114687"/>
                  </a:lnTo>
                  <a:lnTo>
                    <a:pt x="484152" y="1116209"/>
                  </a:lnTo>
                  <a:lnTo>
                    <a:pt x="483391" y="1116875"/>
                  </a:lnTo>
                  <a:lnTo>
                    <a:pt x="483391" y="1117732"/>
                  </a:lnTo>
                  <a:lnTo>
                    <a:pt x="482535" y="1118112"/>
                  </a:lnTo>
                  <a:lnTo>
                    <a:pt x="482535" y="1118969"/>
                  </a:lnTo>
                  <a:lnTo>
                    <a:pt x="480062" y="1119254"/>
                  </a:lnTo>
                  <a:lnTo>
                    <a:pt x="477970" y="1117637"/>
                  </a:lnTo>
                  <a:lnTo>
                    <a:pt x="478256" y="1118588"/>
                  </a:lnTo>
                  <a:lnTo>
                    <a:pt x="477780" y="1119254"/>
                  </a:lnTo>
                  <a:lnTo>
                    <a:pt x="474356" y="1119254"/>
                  </a:lnTo>
                  <a:lnTo>
                    <a:pt x="471503" y="1117066"/>
                  </a:lnTo>
                  <a:lnTo>
                    <a:pt x="469982" y="1116780"/>
                  </a:lnTo>
                  <a:lnTo>
                    <a:pt x="470267" y="1117637"/>
                  </a:lnTo>
                  <a:lnTo>
                    <a:pt x="469792" y="1117637"/>
                  </a:lnTo>
                  <a:lnTo>
                    <a:pt x="469792" y="1119540"/>
                  </a:lnTo>
                  <a:lnTo>
                    <a:pt x="468936" y="1120206"/>
                  </a:lnTo>
                  <a:lnTo>
                    <a:pt x="469221" y="1120587"/>
                  </a:lnTo>
                  <a:lnTo>
                    <a:pt x="468175" y="1121253"/>
                  </a:lnTo>
                  <a:lnTo>
                    <a:pt x="468460" y="1121633"/>
                  </a:lnTo>
                  <a:lnTo>
                    <a:pt x="467985" y="1121633"/>
                  </a:lnTo>
                  <a:lnTo>
                    <a:pt x="467509" y="1123917"/>
                  </a:lnTo>
                  <a:lnTo>
                    <a:pt x="466178" y="1124774"/>
                  </a:lnTo>
                  <a:lnTo>
                    <a:pt x="466178" y="1125440"/>
                  </a:lnTo>
                  <a:lnTo>
                    <a:pt x="464656" y="1125820"/>
                  </a:lnTo>
                  <a:lnTo>
                    <a:pt x="464656" y="1126486"/>
                  </a:lnTo>
                  <a:lnTo>
                    <a:pt x="462849" y="1126867"/>
                  </a:lnTo>
                  <a:lnTo>
                    <a:pt x="460757" y="1124012"/>
                  </a:lnTo>
                  <a:lnTo>
                    <a:pt x="461043" y="1121728"/>
                  </a:lnTo>
                  <a:lnTo>
                    <a:pt x="460567" y="1121348"/>
                  </a:lnTo>
                  <a:lnTo>
                    <a:pt x="460091" y="1122014"/>
                  </a:lnTo>
                  <a:lnTo>
                    <a:pt x="459236" y="1121633"/>
                  </a:lnTo>
                  <a:lnTo>
                    <a:pt x="458950" y="1119730"/>
                  </a:lnTo>
                  <a:lnTo>
                    <a:pt x="459426" y="1119350"/>
                  </a:lnTo>
                  <a:lnTo>
                    <a:pt x="460187" y="1119635"/>
                  </a:lnTo>
                  <a:lnTo>
                    <a:pt x="460187" y="1118683"/>
                  </a:lnTo>
                  <a:lnTo>
                    <a:pt x="458855" y="1118398"/>
                  </a:lnTo>
                  <a:lnTo>
                    <a:pt x="456763" y="1116495"/>
                  </a:lnTo>
                  <a:lnTo>
                    <a:pt x="456763" y="1115829"/>
                  </a:lnTo>
                  <a:lnTo>
                    <a:pt x="456002" y="1117351"/>
                  </a:lnTo>
                  <a:lnTo>
                    <a:pt x="454195" y="1115829"/>
                  </a:lnTo>
                  <a:lnTo>
                    <a:pt x="453910" y="1113640"/>
                  </a:lnTo>
                  <a:lnTo>
                    <a:pt x="454386" y="1112784"/>
                  </a:lnTo>
                  <a:lnTo>
                    <a:pt x="453054" y="1111927"/>
                  </a:lnTo>
                  <a:lnTo>
                    <a:pt x="452769" y="1111261"/>
                  </a:lnTo>
                  <a:lnTo>
                    <a:pt x="452769" y="1109738"/>
                  </a:lnTo>
                  <a:lnTo>
                    <a:pt x="451913" y="1108121"/>
                  </a:lnTo>
                  <a:lnTo>
                    <a:pt x="451913" y="1105171"/>
                  </a:lnTo>
                  <a:lnTo>
                    <a:pt x="451437" y="1104505"/>
                  </a:lnTo>
                  <a:lnTo>
                    <a:pt x="450582" y="1106122"/>
                  </a:lnTo>
                  <a:lnTo>
                    <a:pt x="451057" y="1106503"/>
                  </a:lnTo>
                  <a:lnTo>
                    <a:pt x="451057" y="1108406"/>
                  </a:lnTo>
                  <a:lnTo>
                    <a:pt x="451818" y="1109358"/>
                  </a:lnTo>
                  <a:lnTo>
                    <a:pt x="451818" y="1110880"/>
                  </a:lnTo>
                  <a:lnTo>
                    <a:pt x="452674" y="1112117"/>
                  </a:lnTo>
                  <a:lnTo>
                    <a:pt x="452959" y="1113640"/>
                  </a:lnTo>
                  <a:lnTo>
                    <a:pt x="452293" y="1114021"/>
                  </a:lnTo>
                  <a:lnTo>
                    <a:pt x="452293" y="1114972"/>
                  </a:lnTo>
                  <a:lnTo>
                    <a:pt x="451533" y="1115353"/>
                  </a:lnTo>
                  <a:lnTo>
                    <a:pt x="451533" y="1116209"/>
                  </a:lnTo>
                  <a:lnTo>
                    <a:pt x="451057" y="1116209"/>
                  </a:lnTo>
                  <a:lnTo>
                    <a:pt x="450772" y="1117066"/>
                  </a:lnTo>
                  <a:lnTo>
                    <a:pt x="451818" y="1118683"/>
                  </a:lnTo>
                  <a:lnTo>
                    <a:pt x="452579" y="1118969"/>
                  </a:lnTo>
                  <a:lnTo>
                    <a:pt x="452293" y="1119350"/>
                  </a:lnTo>
                  <a:lnTo>
                    <a:pt x="452769" y="1119635"/>
                  </a:lnTo>
                  <a:lnTo>
                    <a:pt x="452769" y="1120872"/>
                  </a:lnTo>
                  <a:lnTo>
                    <a:pt x="453815" y="1122395"/>
                  </a:lnTo>
                  <a:lnTo>
                    <a:pt x="453530" y="1122775"/>
                  </a:lnTo>
                  <a:lnTo>
                    <a:pt x="454576" y="1123156"/>
                  </a:lnTo>
                  <a:lnTo>
                    <a:pt x="454576" y="1125915"/>
                  </a:lnTo>
                  <a:lnTo>
                    <a:pt x="455051" y="1126201"/>
                  </a:lnTo>
                  <a:lnTo>
                    <a:pt x="455527" y="1129627"/>
                  </a:lnTo>
                  <a:lnTo>
                    <a:pt x="456002" y="1129912"/>
                  </a:lnTo>
                  <a:lnTo>
                    <a:pt x="455527" y="1130864"/>
                  </a:lnTo>
                  <a:lnTo>
                    <a:pt x="456002" y="1133623"/>
                  </a:lnTo>
                  <a:lnTo>
                    <a:pt x="455146" y="1134575"/>
                  </a:lnTo>
                  <a:lnTo>
                    <a:pt x="453054" y="1135241"/>
                  </a:lnTo>
                  <a:lnTo>
                    <a:pt x="449916" y="1134860"/>
                  </a:lnTo>
                  <a:lnTo>
                    <a:pt x="449631" y="1135526"/>
                  </a:lnTo>
                  <a:lnTo>
                    <a:pt x="448584" y="1135526"/>
                  </a:lnTo>
                  <a:lnTo>
                    <a:pt x="447824" y="1135146"/>
                  </a:lnTo>
                  <a:lnTo>
                    <a:pt x="447538" y="1136002"/>
                  </a:lnTo>
                  <a:lnTo>
                    <a:pt x="446778" y="1136002"/>
                  </a:lnTo>
                  <a:lnTo>
                    <a:pt x="445446" y="1135051"/>
                  </a:lnTo>
                  <a:lnTo>
                    <a:pt x="445446" y="1136573"/>
                  </a:lnTo>
                  <a:lnTo>
                    <a:pt x="443829" y="1136573"/>
                  </a:lnTo>
                  <a:lnTo>
                    <a:pt x="443354" y="1136193"/>
                  </a:lnTo>
                  <a:lnTo>
                    <a:pt x="443354" y="1134956"/>
                  </a:lnTo>
                  <a:lnTo>
                    <a:pt x="442023" y="1133718"/>
                  </a:lnTo>
                  <a:lnTo>
                    <a:pt x="442023" y="1131815"/>
                  </a:lnTo>
                  <a:lnTo>
                    <a:pt x="442783" y="1131530"/>
                  </a:lnTo>
                  <a:lnTo>
                    <a:pt x="443259" y="1131910"/>
                  </a:lnTo>
                  <a:lnTo>
                    <a:pt x="443259" y="1130293"/>
                  </a:lnTo>
                  <a:lnTo>
                    <a:pt x="442403" y="1130293"/>
                  </a:lnTo>
                  <a:lnTo>
                    <a:pt x="441072" y="1129436"/>
                  </a:lnTo>
                  <a:lnTo>
                    <a:pt x="441072" y="1131720"/>
                  </a:lnTo>
                  <a:lnTo>
                    <a:pt x="440596" y="1132386"/>
                  </a:lnTo>
                  <a:lnTo>
                    <a:pt x="441357" y="1133338"/>
                  </a:lnTo>
                  <a:lnTo>
                    <a:pt x="441357" y="1134289"/>
                  </a:lnTo>
                  <a:lnTo>
                    <a:pt x="441832" y="1134289"/>
                  </a:lnTo>
                  <a:lnTo>
                    <a:pt x="441832" y="1134956"/>
                  </a:lnTo>
                  <a:lnTo>
                    <a:pt x="442688" y="1135622"/>
                  </a:lnTo>
                  <a:lnTo>
                    <a:pt x="442974" y="1137239"/>
                  </a:lnTo>
                  <a:lnTo>
                    <a:pt x="442213" y="1137905"/>
                  </a:lnTo>
                  <a:lnTo>
                    <a:pt x="441928" y="1140094"/>
                  </a:lnTo>
                  <a:lnTo>
                    <a:pt x="441072" y="1140380"/>
                  </a:lnTo>
                  <a:lnTo>
                    <a:pt x="440216" y="1139143"/>
                  </a:lnTo>
                  <a:lnTo>
                    <a:pt x="439455" y="1139809"/>
                  </a:lnTo>
                  <a:lnTo>
                    <a:pt x="438694" y="1139523"/>
                  </a:lnTo>
                  <a:lnTo>
                    <a:pt x="438409" y="1136383"/>
                  </a:lnTo>
                  <a:lnTo>
                    <a:pt x="439265" y="1135431"/>
                  </a:lnTo>
                  <a:lnTo>
                    <a:pt x="438409" y="1135431"/>
                  </a:lnTo>
                  <a:lnTo>
                    <a:pt x="437077" y="1136954"/>
                  </a:lnTo>
                  <a:lnTo>
                    <a:pt x="435746" y="1136573"/>
                  </a:lnTo>
                  <a:lnTo>
                    <a:pt x="433654" y="1134099"/>
                  </a:lnTo>
                  <a:lnTo>
                    <a:pt x="433654" y="1132196"/>
                  </a:lnTo>
                  <a:lnTo>
                    <a:pt x="431467" y="1130959"/>
                  </a:lnTo>
                  <a:lnTo>
                    <a:pt x="430706" y="1130293"/>
                  </a:lnTo>
                  <a:lnTo>
                    <a:pt x="431181" y="1129341"/>
                  </a:lnTo>
                  <a:lnTo>
                    <a:pt x="430135" y="1129056"/>
                  </a:lnTo>
                  <a:lnTo>
                    <a:pt x="429089" y="1128104"/>
                  </a:lnTo>
                  <a:lnTo>
                    <a:pt x="429374" y="1127438"/>
                  </a:lnTo>
                  <a:lnTo>
                    <a:pt x="430230" y="1127438"/>
                  </a:lnTo>
                  <a:lnTo>
                    <a:pt x="431276" y="1128675"/>
                  </a:lnTo>
                  <a:lnTo>
                    <a:pt x="432037" y="1128675"/>
                  </a:lnTo>
                  <a:lnTo>
                    <a:pt x="428614" y="1124869"/>
                  </a:lnTo>
                  <a:lnTo>
                    <a:pt x="428328" y="1121443"/>
                  </a:lnTo>
                  <a:lnTo>
                    <a:pt x="425190" y="1117637"/>
                  </a:lnTo>
                  <a:lnTo>
                    <a:pt x="425475" y="1116019"/>
                  </a:lnTo>
                  <a:lnTo>
                    <a:pt x="424144" y="1114116"/>
                  </a:lnTo>
                  <a:lnTo>
                    <a:pt x="424144" y="1113259"/>
                  </a:lnTo>
                  <a:lnTo>
                    <a:pt x="424905" y="1112879"/>
                  </a:lnTo>
                  <a:lnTo>
                    <a:pt x="425761" y="1110976"/>
                  </a:lnTo>
                  <a:lnTo>
                    <a:pt x="425285" y="1109453"/>
                  </a:lnTo>
                  <a:lnTo>
                    <a:pt x="424810" y="1109738"/>
                  </a:lnTo>
                  <a:lnTo>
                    <a:pt x="425095" y="1110595"/>
                  </a:lnTo>
                  <a:lnTo>
                    <a:pt x="424619" y="1110595"/>
                  </a:lnTo>
                  <a:lnTo>
                    <a:pt x="424619" y="1110976"/>
                  </a:lnTo>
                  <a:lnTo>
                    <a:pt x="423573" y="1111642"/>
                  </a:lnTo>
                  <a:lnTo>
                    <a:pt x="422242" y="1111642"/>
                  </a:lnTo>
                  <a:lnTo>
                    <a:pt x="419579" y="1108216"/>
                  </a:lnTo>
                  <a:lnTo>
                    <a:pt x="418533" y="1107931"/>
                  </a:lnTo>
                  <a:lnTo>
                    <a:pt x="417677" y="1107074"/>
                  </a:lnTo>
                  <a:lnTo>
                    <a:pt x="417202" y="1105552"/>
                  </a:lnTo>
                  <a:lnTo>
                    <a:pt x="416536" y="1105171"/>
                  </a:lnTo>
                  <a:lnTo>
                    <a:pt x="416251" y="1104314"/>
                  </a:lnTo>
                  <a:lnTo>
                    <a:pt x="415205" y="1103648"/>
                  </a:lnTo>
                  <a:lnTo>
                    <a:pt x="414919" y="1102697"/>
                  </a:lnTo>
                  <a:lnTo>
                    <a:pt x="412256" y="1100508"/>
                  </a:lnTo>
                  <a:lnTo>
                    <a:pt x="411971" y="1102031"/>
                  </a:lnTo>
                  <a:lnTo>
                    <a:pt x="412732" y="1103934"/>
                  </a:lnTo>
                  <a:lnTo>
                    <a:pt x="413493" y="1104314"/>
                  </a:lnTo>
                  <a:lnTo>
                    <a:pt x="413207" y="1105552"/>
                  </a:lnTo>
                  <a:lnTo>
                    <a:pt x="416346" y="1109929"/>
                  </a:lnTo>
                  <a:lnTo>
                    <a:pt x="417677" y="1110785"/>
                  </a:lnTo>
                  <a:lnTo>
                    <a:pt x="418153" y="1112974"/>
                  </a:lnTo>
                  <a:lnTo>
                    <a:pt x="418628" y="1112974"/>
                  </a:lnTo>
                  <a:lnTo>
                    <a:pt x="419674" y="1116780"/>
                  </a:lnTo>
                  <a:lnTo>
                    <a:pt x="420435" y="1117446"/>
                  </a:lnTo>
                  <a:lnTo>
                    <a:pt x="420435" y="1118683"/>
                  </a:lnTo>
                  <a:lnTo>
                    <a:pt x="421196" y="1119540"/>
                  </a:lnTo>
                  <a:lnTo>
                    <a:pt x="420911" y="1120206"/>
                  </a:lnTo>
                  <a:lnTo>
                    <a:pt x="421386" y="1120491"/>
                  </a:lnTo>
                  <a:lnTo>
                    <a:pt x="421386" y="1121348"/>
                  </a:lnTo>
                  <a:lnTo>
                    <a:pt x="419864" y="1121728"/>
                  </a:lnTo>
                  <a:lnTo>
                    <a:pt x="419864" y="1122585"/>
                  </a:lnTo>
                  <a:lnTo>
                    <a:pt x="420625" y="1122870"/>
                  </a:lnTo>
                  <a:lnTo>
                    <a:pt x="421386" y="1123822"/>
                  </a:lnTo>
                  <a:lnTo>
                    <a:pt x="422242" y="1123822"/>
                  </a:lnTo>
                  <a:lnTo>
                    <a:pt x="424905" y="1127248"/>
                  </a:lnTo>
                  <a:lnTo>
                    <a:pt x="425666" y="1127533"/>
                  </a:lnTo>
                  <a:lnTo>
                    <a:pt x="425380" y="1132101"/>
                  </a:lnTo>
                  <a:lnTo>
                    <a:pt x="426141" y="1132957"/>
                  </a:lnTo>
                  <a:lnTo>
                    <a:pt x="428233" y="1133909"/>
                  </a:lnTo>
                  <a:lnTo>
                    <a:pt x="428518" y="1134765"/>
                  </a:lnTo>
                  <a:lnTo>
                    <a:pt x="426426" y="1136383"/>
                  </a:lnTo>
                  <a:lnTo>
                    <a:pt x="425095" y="1136383"/>
                  </a:lnTo>
                  <a:lnTo>
                    <a:pt x="424810" y="1136002"/>
                  </a:lnTo>
                  <a:lnTo>
                    <a:pt x="423478" y="1136288"/>
                  </a:lnTo>
                  <a:lnTo>
                    <a:pt x="422432" y="1135431"/>
                  </a:lnTo>
                  <a:lnTo>
                    <a:pt x="420911" y="1135146"/>
                  </a:lnTo>
                  <a:lnTo>
                    <a:pt x="420435" y="1134765"/>
                  </a:lnTo>
                  <a:lnTo>
                    <a:pt x="420435" y="1133528"/>
                  </a:lnTo>
                  <a:lnTo>
                    <a:pt x="419389" y="1132862"/>
                  </a:lnTo>
                  <a:lnTo>
                    <a:pt x="419389" y="1129722"/>
                  </a:lnTo>
                  <a:lnTo>
                    <a:pt x="418723" y="1129341"/>
                  </a:lnTo>
                  <a:lnTo>
                    <a:pt x="417962" y="1129341"/>
                  </a:lnTo>
                  <a:lnTo>
                    <a:pt x="417677" y="1130293"/>
                  </a:lnTo>
                  <a:lnTo>
                    <a:pt x="418153" y="1130293"/>
                  </a:lnTo>
                  <a:lnTo>
                    <a:pt x="418153" y="1131149"/>
                  </a:lnTo>
                  <a:lnTo>
                    <a:pt x="417297" y="1131815"/>
                  </a:lnTo>
                  <a:lnTo>
                    <a:pt x="414634" y="1131530"/>
                  </a:lnTo>
                  <a:lnTo>
                    <a:pt x="412827" y="1129627"/>
                  </a:lnTo>
                  <a:lnTo>
                    <a:pt x="412066" y="1129627"/>
                  </a:lnTo>
                  <a:lnTo>
                    <a:pt x="412066" y="1131244"/>
                  </a:lnTo>
                  <a:lnTo>
                    <a:pt x="413112" y="1132101"/>
                  </a:lnTo>
                  <a:lnTo>
                    <a:pt x="412066" y="1134385"/>
                  </a:lnTo>
                  <a:lnTo>
                    <a:pt x="409404" y="1133718"/>
                  </a:lnTo>
                  <a:lnTo>
                    <a:pt x="408928" y="1132862"/>
                  </a:lnTo>
                  <a:lnTo>
                    <a:pt x="407406" y="1131910"/>
                  </a:lnTo>
                  <a:lnTo>
                    <a:pt x="407121" y="1131054"/>
                  </a:lnTo>
                  <a:lnTo>
                    <a:pt x="405314" y="1129436"/>
                  </a:lnTo>
                  <a:lnTo>
                    <a:pt x="403983" y="1125915"/>
                  </a:lnTo>
                  <a:lnTo>
                    <a:pt x="403127" y="1125249"/>
                  </a:lnTo>
                  <a:lnTo>
                    <a:pt x="400274" y="1120682"/>
                  </a:lnTo>
                  <a:lnTo>
                    <a:pt x="398943" y="1115163"/>
                  </a:lnTo>
                  <a:lnTo>
                    <a:pt x="396470" y="1112213"/>
                  </a:lnTo>
                  <a:lnTo>
                    <a:pt x="394948" y="1109072"/>
                  </a:lnTo>
                  <a:lnTo>
                    <a:pt x="394948" y="1108216"/>
                  </a:lnTo>
                  <a:lnTo>
                    <a:pt x="394188" y="1107835"/>
                  </a:lnTo>
                  <a:lnTo>
                    <a:pt x="393902" y="1104695"/>
                  </a:lnTo>
                  <a:lnTo>
                    <a:pt x="393046" y="1103839"/>
                  </a:lnTo>
                  <a:lnTo>
                    <a:pt x="393046" y="1102602"/>
                  </a:lnTo>
                  <a:lnTo>
                    <a:pt x="392190" y="1101935"/>
                  </a:lnTo>
                  <a:lnTo>
                    <a:pt x="391335" y="1101935"/>
                  </a:lnTo>
                  <a:lnTo>
                    <a:pt x="391049" y="1103458"/>
                  </a:lnTo>
                  <a:lnTo>
                    <a:pt x="390003" y="1103077"/>
                  </a:lnTo>
                  <a:lnTo>
                    <a:pt x="389242" y="1102411"/>
                  </a:lnTo>
                  <a:lnTo>
                    <a:pt x="388386" y="1099652"/>
                  </a:lnTo>
                  <a:lnTo>
                    <a:pt x="389242" y="1099271"/>
                  </a:lnTo>
                  <a:lnTo>
                    <a:pt x="388957" y="1097749"/>
                  </a:lnTo>
                  <a:lnTo>
                    <a:pt x="388101" y="1097082"/>
                  </a:lnTo>
                  <a:lnTo>
                    <a:pt x="386580" y="1096797"/>
                  </a:lnTo>
                  <a:lnTo>
                    <a:pt x="386580" y="1089850"/>
                  </a:lnTo>
                  <a:lnTo>
                    <a:pt x="385724" y="1088233"/>
                  </a:lnTo>
                  <a:lnTo>
                    <a:pt x="386009" y="1085759"/>
                  </a:lnTo>
                  <a:lnTo>
                    <a:pt x="385248" y="1085092"/>
                  </a:lnTo>
                  <a:lnTo>
                    <a:pt x="385248" y="1081952"/>
                  </a:lnTo>
                  <a:lnTo>
                    <a:pt x="386580" y="1080430"/>
                  </a:lnTo>
                  <a:lnTo>
                    <a:pt x="385819" y="1079573"/>
                  </a:lnTo>
                  <a:lnTo>
                    <a:pt x="386484" y="1079193"/>
                  </a:lnTo>
                  <a:lnTo>
                    <a:pt x="386484" y="1078336"/>
                  </a:lnTo>
                  <a:lnTo>
                    <a:pt x="387816" y="1077480"/>
                  </a:lnTo>
                  <a:lnTo>
                    <a:pt x="387816" y="1075862"/>
                  </a:lnTo>
                  <a:lnTo>
                    <a:pt x="386484" y="1071294"/>
                  </a:lnTo>
                  <a:lnTo>
                    <a:pt x="384963" y="1069677"/>
                  </a:lnTo>
                  <a:lnTo>
                    <a:pt x="384107" y="1067488"/>
                  </a:lnTo>
                  <a:lnTo>
                    <a:pt x="384392" y="1065585"/>
                  </a:lnTo>
                  <a:lnTo>
                    <a:pt x="384868" y="1065204"/>
                  </a:lnTo>
                  <a:lnTo>
                    <a:pt x="384582" y="1061588"/>
                  </a:lnTo>
                  <a:lnTo>
                    <a:pt x="385629" y="1059400"/>
                  </a:lnTo>
                  <a:lnTo>
                    <a:pt x="388101" y="1057877"/>
                  </a:lnTo>
                  <a:lnTo>
                    <a:pt x="388386" y="1056355"/>
                  </a:lnTo>
                  <a:lnTo>
                    <a:pt x="389718" y="1053880"/>
                  </a:lnTo>
                  <a:lnTo>
                    <a:pt x="392381" y="1051121"/>
                  </a:lnTo>
                  <a:lnTo>
                    <a:pt x="394568" y="1045316"/>
                  </a:lnTo>
                  <a:lnTo>
                    <a:pt x="397041" y="1043128"/>
                  </a:lnTo>
                  <a:lnTo>
                    <a:pt x="400845" y="1043794"/>
                  </a:lnTo>
                  <a:lnTo>
                    <a:pt x="402176" y="1041605"/>
                  </a:lnTo>
                  <a:lnTo>
                    <a:pt x="403507" y="1039321"/>
                  </a:lnTo>
                  <a:lnTo>
                    <a:pt x="402746" y="1033802"/>
                  </a:lnTo>
                  <a:lnTo>
                    <a:pt x="403507" y="1032850"/>
                  </a:lnTo>
                  <a:lnTo>
                    <a:pt x="403793" y="1030947"/>
                  </a:lnTo>
                  <a:lnTo>
                    <a:pt x="405885" y="1029710"/>
                  </a:lnTo>
                  <a:lnTo>
                    <a:pt x="411876" y="1029330"/>
                  </a:lnTo>
                  <a:lnTo>
                    <a:pt x="413398" y="1029996"/>
                  </a:lnTo>
                  <a:lnTo>
                    <a:pt x="416821" y="1029996"/>
                  </a:lnTo>
                  <a:lnTo>
                    <a:pt x="417107" y="1030662"/>
                  </a:lnTo>
                  <a:lnTo>
                    <a:pt x="418913" y="1031328"/>
                  </a:lnTo>
                  <a:lnTo>
                    <a:pt x="419674" y="1032184"/>
                  </a:lnTo>
                  <a:lnTo>
                    <a:pt x="420720" y="1034087"/>
                  </a:lnTo>
                  <a:lnTo>
                    <a:pt x="420245" y="1034754"/>
                  </a:lnTo>
                  <a:lnTo>
                    <a:pt x="421101" y="1035610"/>
                  </a:lnTo>
                  <a:lnTo>
                    <a:pt x="422147" y="1035610"/>
                  </a:lnTo>
                  <a:lnTo>
                    <a:pt x="424810" y="1033136"/>
                  </a:lnTo>
                  <a:lnTo>
                    <a:pt x="427948" y="1033136"/>
                  </a:lnTo>
                  <a:lnTo>
                    <a:pt x="430040" y="1032755"/>
                  </a:lnTo>
                  <a:lnTo>
                    <a:pt x="430516" y="1032089"/>
                  </a:lnTo>
                  <a:lnTo>
                    <a:pt x="428043" y="1032375"/>
                  </a:lnTo>
                  <a:lnTo>
                    <a:pt x="425856" y="1030852"/>
                  </a:lnTo>
                  <a:lnTo>
                    <a:pt x="421386" y="1031138"/>
                  </a:lnTo>
                  <a:lnTo>
                    <a:pt x="421101" y="1030471"/>
                  </a:lnTo>
                  <a:lnTo>
                    <a:pt x="419009" y="1030186"/>
                  </a:lnTo>
                  <a:lnTo>
                    <a:pt x="415014" y="1028568"/>
                  </a:lnTo>
                  <a:lnTo>
                    <a:pt x="411401" y="1028949"/>
                  </a:lnTo>
                  <a:lnTo>
                    <a:pt x="408928" y="1028949"/>
                  </a:lnTo>
                  <a:lnTo>
                    <a:pt x="408072" y="1028568"/>
                  </a:lnTo>
                  <a:lnTo>
                    <a:pt x="399323" y="1028854"/>
                  </a:lnTo>
                  <a:lnTo>
                    <a:pt x="398467" y="1029234"/>
                  </a:lnTo>
                  <a:lnTo>
                    <a:pt x="394663" y="1028949"/>
                  </a:lnTo>
                  <a:lnTo>
                    <a:pt x="394378" y="1029805"/>
                  </a:lnTo>
                  <a:lnTo>
                    <a:pt x="395424" y="1029805"/>
                  </a:lnTo>
                  <a:lnTo>
                    <a:pt x="395424" y="1030186"/>
                  </a:lnTo>
                  <a:lnTo>
                    <a:pt x="397516" y="1029805"/>
                  </a:lnTo>
                  <a:lnTo>
                    <a:pt x="401320" y="1030471"/>
                  </a:lnTo>
                  <a:lnTo>
                    <a:pt x="402366" y="1032375"/>
                  </a:lnTo>
                  <a:lnTo>
                    <a:pt x="402081" y="1036466"/>
                  </a:lnTo>
                  <a:lnTo>
                    <a:pt x="401320" y="1037703"/>
                  </a:lnTo>
                  <a:lnTo>
                    <a:pt x="401320" y="1038655"/>
                  </a:lnTo>
                  <a:lnTo>
                    <a:pt x="397231" y="1042081"/>
                  </a:lnTo>
                  <a:lnTo>
                    <a:pt x="393807" y="1043794"/>
                  </a:lnTo>
                  <a:lnTo>
                    <a:pt x="391620" y="1046077"/>
                  </a:lnTo>
                  <a:lnTo>
                    <a:pt x="389147" y="1049027"/>
                  </a:lnTo>
                  <a:lnTo>
                    <a:pt x="388101" y="1052643"/>
                  </a:lnTo>
                  <a:lnTo>
                    <a:pt x="385914" y="1054547"/>
                  </a:lnTo>
                  <a:lnTo>
                    <a:pt x="385629" y="1055403"/>
                  </a:lnTo>
                  <a:lnTo>
                    <a:pt x="383156" y="1058353"/>
                  </a:lnTo>
                  <a:lnTo>
                    <a:pt x="382871" y="1059305"/>
                  </a:lnTo>
                  <a:lnTo>
                    <a:pt x="380779" y="1060542"/>
                  </a:lnTo>
                  <a:lnTo>
                    <a:pt x="379732" y="1062445"/>
                  </a:lnTo>
                  <a:lnTo>
                    <a:pt x="368986" y="1067488"/>
                  </a:lnTo>
                  <a:lnTo>
                    <a:pt x="367655" y="1069106"/>
                  </a:lnTo>
                  <a:lnTo>
                    <a:pt x="366799" y="1069296"/>
                  </a:lnTo>
                  <a:lnTo>
                    <a:pt x="368891" y="1071580"/>
                  </a:lnTo>
                  <a:lnTo>
                    <a:pt x="368891" y="1072246"/>
                  </a:lnTo>
                  <a:lnTo>
                    <a:pt x="369652" y="1072532"/>
                  </a:lnTo>
                  <a:lnTo>
                    <a:pt x="369652" y="1073483"/>
                  </a:lnTo>
                  <a:lnTo>
                    <a:pt x="368891" y="1074435"/>
                  </a:lnTo>
                  <a:lnTo>
                    <a:pt x="367084" y="1075291"/>
                  </a:lnTo>
                  <a:lnTo>
                    <a:pt x="367084" y="1076909"/>
                  </a:lnTo>
                  <a:lnTo>
                    <a:pt x="368130" y="1077194"/>
                  </a:lnTo>
                  <a:lnTo>
                    <a:pt x="370222" y="1076338"/>
                  </a:lnTo>
                  <a:lnTo>
                    <a:pt x="371078" y="1076338"/>
                  </a:lnTo>
                  <a:lnTo>
                    <a:pt x="373551" y="1078622"/>
                  </a:lnTo>
                  <a:lnTo>
                    <a:pt x="374407" y="1080525"/>
                  </a:lnTo>
                  <a:lnTo>
                    <a:pt x="374407" y="1081476"/>
                  </a:lnTo>
                  <a:lnTo>
                    <a:pt x="375073" y="1082333"/>
                  </a:lnTo>
                  <a:lnTo>
                    <a:pt x="375073" y="1083855"/>
                  </a:lnTo>
                  <a:lnTo>
                    <a:pt x="376594" y="1085759"/>
                  </a:lnTo>
                  <a:lnTo>
                    <a:pt x="376594" y="1087281"/>
                  </a:lnTo>
                  <a:lnTo>
                    <a:pt x="377355" y="1087947"/>
                  </a:lnTo>
                  <a:lnTo>
                    <a:pt x="377640" y="1089565"/>
                  </a:lnTo>
                  <a:lnTo>
                    <a:pt x="378116" y="1089565"/>
                  </a:lnTo>
                  <a:lnTo>
                    <a:pt x="377830" y="1090231"/>
                  </a:lnTo>
                  <a:lnTo>
                    <a:pt x="378591" y="1090612"/>
                  </a:lnTo>
                  <a:lnTo>
                    <a:pt x="378591" y="1092229"/>
                  </a:lnTo>
                  <a:lnTo>
                    <a:pt x="379352" y="1093466"/>
                  </a:lnTo>
                  <a:lnTo>
                    <a:pt x="378877" y="1095370"/>
                  </a:lnTo>
                  <a:lnTo>
                    <a:pt x="379352" y="1095655"/>
                  </a:lnTo>
                  <a:lnTo>
                    <a:pt x="380113" y="1098415"/>
                  </a:lnTo>
                  <a:lnTo>
                    <a:pt x="380874" y="1099271"/>
                  </a:lnTo>
                  <a:lnTo>
                    <a:pt x="380874" y="1102221"/>
                  </a:lnTo>
                  <a:lnTo>
                    <a:pt x="378591" y="1103744"/>
                  </a:lnTo>
                  <a:lnTo>
                    <a:pt x="378877" y="1106027"/>
                  </a:lnTo>
                  <a:lnTo>
                    <a:pt x="379732" y="1107550"/>
                  </a:lnTo>
                  <a:lnTo>
                    <a:pt x="379257" y="1107931"/>
                  </a:lnTo>
                  <a:lnTo>
                    <a:pt x="377926" y="1107645"/>
                  </a:lnTo>
                  <a:lnTo>
                    <a:pt x="376879" y="1108026"/>
                  </a:lnTo>
                  <a:lnTo>
                    <a:pt x="376119" y="1106503"/>
                  </a:lnTo>
                  <a:lnTo>
                    <a:pt x="372695" y="1106503"/>
                  </a:lnTo>
                  <a:lnTo>
                    <a:pt x="372220" y="1108026"/>
                  </a:lnTo>
                  <a:lnTo>
                    <a:pt x="375833" y="1108311"/>
                  </a:lnTo>
                  <a:lnTo>
                    <a:pt x="377640" y="1109168"/>
                  </a:lnTo>
                  <a:lnTo>
                    <a:pt x="381064" y="1108882"/>
                  </a:lnTo>
                  <a:lnTo>
                    <a:pt x="381920" y="1108597"/>
                  </a:lnTo>
                  <a:lnTo>
                    <a:pt x="384012" y="1106313"/>
                  </a:lnTo>
                  <a:lnTo>
                    <a:pt x="386199" y="1106313"/>
                  </a:lnTo>
                  <a:lnTo>
                    <a:pt x="387721" y="1108501"/>
                  </a:lnTo>
                  <a:lnTo>
                    <a:pt x="387721" y="1111356"/>
                  </a:lnTo>
                  <a:lnTo>
                    <a:pt x="388196" y="1112308"/>
                  </a:lnTo>
                  <a:lnTo>
                    <a:pt x="390669" y="1115067"/>
                  </a:lnTo>
                  <a:lnTo>
                    <a:pt x="390669" y="1116019"/>
                  </a:lnTo>
                  <a:lnTo>
                    <a:pt x="392190" y="1116400"/>
                  </a:lnTo>
                  <a:lnTo>
                    <a:pt x="392666" y="1117066"/>
                  </a:lnTo>
                  <a:lnTo>
                    <a:pt x="392951" y="1118588"/>
                  </a:lnTo>
                  <a:lnTo>
                    <a:pt x="393807" y="1118969"/>
                  </a:lnTo>
                  <a:lnTo>
                    <a:pt x="393522" y="1120491"/>
                  </a:lnTo>
                  <a:lnTo>
                    <a:pt x="396660" y="1123346"/>
                  </a:lnTo>
                  <a:lnTo>
                    <a:pt x="397516" y="1128199"/>
                  </a:lnTo>
                  <a:lnTo>
                    <a:pt x="398562" y="1128580"/>
                  </a:lnTo>
                  <a:lnTo>
                    <a:pt x="399894" y="1130102"/>
                  </a:lnTo>
                  <a:lnTo>
                    <a:pt x="399894" y="1131625"/>
                  </a:lnTo>
                  <a:lnTo>
                    <a:pt x="399038" y="1131625"/>
                  </a:lnTo>
                  <a:lnTo>
                    <a:pt x="399038" y="1132862"/>
                  </a:lnTo>
                  <a:lnTo>
                    <a:pt x="400369" y="1134385"/>
                  </a:lnTo>
                  <a:lnTo>
                    <a:pt x="400084" y="1134765"/>
                  </a:lnTo>
                  <a:lnTo>
                    <a:pt x="398562" y="1134480"/>
                  </a:lnTo>
                  <a:lnTo>
                    <a:pt x="398562" y="1134860"/>
                  </a:lnTo>
                  <a:lnTo>
                    <a:pt x="397801" y="1135146"/>
                  </a:lnTo>
                  <a:lnTo>
                    <a:pt x="396470" y="1134194"/>
                  </a:lnTo>
                  <a:lnTo>
                    <a:pt x="396470" y="1135146"/>
                  </a:lnTo>
                  <a:lnTo>
                    <a:pt x="395329" y="1135526"/>
                  </a:lnTo>
                  <a:lnTo>
                    <a:pt x="393141" y="1135146"/>
                  </a:lnTo>
                  <a:lnTo>
                    <a:pt x="390954" y="1134194"/>
                  </a:lnTo>
                  <a:lnTo>
                    <a:pt x="389623" y="1134194"/>
                  </a:lnTo>
                  <a:lnTo>
                    <a:pt x="389908" y="1135812"/>
                  </a:lnTo>
                  <a:lnTo>
                    <a:pt x="388862" y="1136668"/>
                  </a:lnTo>
                  <a:lnTo>
                    <a:pt x="386009" y="1136383"/>
                  </a:lnTo>
                  <a:lnTo>
                    <a:pt x="385343" y="1136002"/>
                  </a:lnTo>
                  <a:lnTo>
                    <a:pt x="384487" y="1136288"/>
                  </a:lnTo>
                  <a:lnTo>
                    <a:pt x="387150" y="1138191"/>
                  </a:lnTo>
                  <a:lnTo>
                    <a:pt x="389623" y="1138476"/>
                  </a:lnTo>
                  <a:lnTo>
                    <a:pt x="391144" y="1139143"/>
                  </a:lnTo>
                  <a:lnTo>
                    <a:pt x="394758" y="1142663"/>
                  </a:lnTo>
                  <a:lnTo>
                    <a:pt x="396280" y="1143044"/>
                  </a:lnTo>
                  <a:lnTo>
                    <a:pt x="397326" y="1143900"/>
                  </a:lnTo>
                  <a:lnTo>
                    <a:pt x="397326" y="1144567"/>
                  </a:lnTo>
                  <a:lnTo>
                    <a:pt x="398372" y="1144852"/>
                  </a:lnTo>
                  <a:lnTo>
                    <a:pt x="401035" y="1147041"/>
                  </a:lnTo>
                  <a:lnTo>
                    <a:pt x="401796" y="1150847"/>
                  </a:lnTo>
                  <a:lnTo>
                    <a:pt x="401320" y="1151703"/>
                  </a:lnTo>
                  <a:lnTo>
                    <a:pt x="400559" y="1151989"/>
                  </a:lnTo>
                  <a:lnTo>
                    <a:pt x="400559" y="1152845"/>
                  </a:lnTo>
                  <a:lnTo>
                    <a:pt x="401605" y="1153702"/>
                  </a:lnTo>
                  <a:lnTo>
                    <a:pt x="401130" y="1155224"/>
                  </a:lnTo>
                  <a:lnTo>
                    <a:pt x="403602" y="1157698"/>
                  </a:lnTo>
                  <a:lnTo>
                    <a:pt x="403127" y="1162076"/>
                  </a:lnTo>
                  <a:lnTo>
                    <a:pt x="401605" y="1163598"/>
                  </a:lnTo>
                  <a:lnTo>
                    <a:pt x="397136" y="1163218"/>
                  </a:lnTo>
                  <a:lnTo>
                    <a:pt x="396850" y="1162837"/>
                  </a:lnTo>
                  <a:lnTo>
                    <a:pt x="395519" y="1162551"/>
                  </a:lnTo>
                  <a:lnTo>
                    <a:pt x="392666" y="1162551"/>
                  </a:lnTo>
                  <a:lnTo>
                    <a:pt x="392381" y="1162932"/>
                  </a:lnTo>
                  <a:lnTo>
                    <a:pt x="391049" y="1162551"/>
                  </a:lnTo>
                  <a:lnTo>
                    <a:pt x="389718" y="1162837"/>
                  </a:lnTo>
                  <a:lnTo>
                    <a:pt x="388957" y="1161600"/>
                  </a:lnTo>
                  <a:lnTo>
                    <a:pt x="386770" y="1160077"/>
                  </a:lnTo>
                  <a:lnTo>
                    <a:pt x="384582" y="1160934"/>
                  </a:lnTo>
                  <a:lnTo>
                    <a:pt x="383251" y="1160934"/>
                  </a:lnTo>
                  <a:lnTo>
                    <a:pt x="381730" y="1158745"/>
                  </a:lnTo>
                  <a:lnTo>
                    <a:pt x="380683" y="1158745"/>
                  </a:lnTo>
                  <a:lnTo>
                    <a:pt x="379828" y="1160268"/>
                  </a:lnTo>
                  <a:lnTo>
                    <a:pt x="377165" y="1160268"/>
                  </a:lnTo>
                  <a:lnTo>
                    <a:pt x="375833" y="1159602"/>
                  </a:lnTo>
                  <a:lnTo>
                    <a:pt x="375358" y="1157413"/>
                  </a:lnTo>
                  <a:lnTo>
                    <a:pt x="373836" y="1158269"/>
                  </a:lnTo>
                  <a:lnTo>
                    <a:pt x="372790" y="1158269"/>
                  </a:lnTo>
                  <a:lnTo>
                    <a:pt x="372790" y="1158935"/>
                  </a:lnTo>
                  <a:lnTo>
                    <a:pt x="371744" y="1158935"/>
                  </a:lnTo>
                  <a:lnTo>
                    <a:pt x="370413" y="1158079"/>
                  </a:lnTo>
                  <a:lnTo>
                    <a:pt x="370127" y="1156556"/>
                  </a:lnTo>
                  <a:lnTo>
                    <a:pt x="368320" y="1156842"/>
                  </a:lnTo>
                  <a:lnTo>
                    <a:pt x="366894" y="1156366"/>
                  </a:lnTo>
                  <a:lnTo>
                    <a:pt x="365563" y="1153892"/>
                  </a:lnTo>
                  <a:lnTo>
                    <a:pt x="365848" y="1151608"/>
                  </a:lnTo>
                  <a:lnTo>
                    <a:pt x="365087" y="1151894"/>
                  </a:lnTo>
                  <a:lnTo>
                    <a:pt x="364041" y="1153511"/>
                  </a:lnTo>
                  <a:lnTo>
                    <a:pt x="363280" y="1153511"/>
                  </a:lnTo>
                  <a:lnTo>
                    <a:pt x="361473" y="1152655"/>
                  </a:lnTo>
                  <a:lnTo>
                    <a:pt x="359952" y="1151132"/>
                  </a:lnTo>
                  <a:lnTo>
                    <a:pt x="359476" y="1149229"/>
                  </a:lnTo>
                  <a:lnTo>
                    <a:pt x="357384" y="1149515"/>
                  </a:lnTo>
                  <a:lnTo>
                    <a:pt x="357669" y="1149895"/>
                  </a:lnTo>
                  <a:lnTo>
                    <a:pt x="357004" y="1150561"/>
                  </a:lnTo>
                  <a:lnTo>
                    <a:pt x="355197" y="1150181"/>
                  </a:lnTo>
                  <a:lnTo>
                    <a:pt x="354721" y="1151132"/>
                  </a:lnTo>
                  <a:lnTo>
                    <a:pt x="353865" y="1151799"/>
                  </a:lnTo>
                  <a:lnTo>
                    <a:pt x="351773" y="1150942"/>
                  </a:lnTo>
                  <a:lnTo>
                    <a:pt x="349301" y="1150942"/>
                  </a:lnTo>
                  <a:lnTo>
                    <a:pt x="347494" y="1150086"/>
                  </a:lnTo>
                  <a:lnTo>
                    <a:pt x="347494" y="1150752"/>
                  </a:lnTo>
                  <a:lnTo>
                    <a:pt x="349015" y="1151132"/>
                  </a:lnTo>
                  <a:lnTo>
                    <a:pt x="351678" y="1153607"/>
                  </a:lnTo>
                  <a:lnTo>
                    <a:pt x="351393" y="1155795"/>
                  </a:lnTo>
                  <a:lnTo>
                    <a:pt x="352914" y="1157032"/>
                  </a:lnTo>
                  <a:lnTo>
                    <a:pt x="351583" y="1158555"/>
                  </a:lnTo>
                  <a:lnTo>
                    <a:pt x="352058" y="1159221"/>
                  </a:lnTo>
                  <a:lnTo>
                    <a:pt x="353390" y="1159506"/>
                  </a:lnTo>
                  <a:lnTo>
                    <a:pt x="353390" y="1160743"/>
                  </a:lnTo>
                  <a:lnTo>
                    <a:pt x="354151" y="1161410"/>
                  </a:lnTo>
                  <a:lnTo>
                    <a:pt x="354151" y="1163598"/>
                  </a:lnTo>
                  <a:lnTo>
                    <a:pt x="351678" y="1163979"/>
                  </a:lnTo>
                  <a:lnTo>
                    <a:pt x="349871" y="1163122"/>
                  </a:lnTo>
                  <a:lnTo>
                    <a:pt x="348064" y="1161505"/>
                  </a:lnTo>
                  <a:lnTo>
                    <a:pt x="348064" y="1159887"/>
                  </a:lnTo>
                  <a:lnTo>
                    <a:pt x="346733" y="1160553"/>
                  </a:lnTo>
                  <a:lnTo>
                    <a:pt x="347018" y="1162456"/>
                  </a:lnTo>
                  <a:lnTo>
                    <a:pt x="346257" y="1162456"/>
                  </a:lnTo>
                  <a:lnTo>
                    <a:pt x="345972" y="1161790"/>
                  </a:lnTo>
                  <a:lnTo>
                    <a:pt x="345116" y="1161790"/>
                  </a:lnTo>
                  <a:lnTo>
                    <a:pt x="345116" y="1162456"/>
                  </a:lnTo>
                  <a:lnTo>
                    <a:pt x="343595" y="1162742"/>
                  </a:lnTo>
                  <a:lnTo>
                    <a:pt x="343595" y="1163408"/>
                  </a:lnTo>
                  <a:lnTo>
                    <a:pt x="344641" y="1164264"/>
                  </a:lnTo>
                  <a:lnTo>
                    <a:pt x="345401" y="1165787"/>
                  </a:lnTo>
                  <a:lnTo>
                    <a:pt x="345401" y="1168071"/>
                  </a:lnTo>
                  <a:lnTo>
                    <a:pt x="346923" y="1171592"/>
                  </a:lnTo>
                  <a:lnTo>
                    <a:pt x="346923" y="1173114"/>
                  </a:lnTo>
                  <a:lnTo>
                    <a:pt x="347969" y="1173495"/>
                  </a:lnTo>
                  <a:lnTo>
                    <a:pt x="348445" y="1172638"/>
                  </a:lnTo>
                  <a:lnTo>
                    <a:pt x="349776" y="1172353"/>
                  </a:lnTo>
                  <a:lnTo>
                    <a:pt x="350632" y="1173304"/>
                  </a:lnTo>
                  <a:lnTo>
                    <a:pt x="350632" y="1172067"/>
                  </a:lnTo>
                  <a:lnTo>
                    <a:pt x="351963" y="1171782"/>
                  </a:lnTo>
                  <a:lnTo>
                    <a:pt x="352724" y="1170925"/>
                  </a:lnTo>
                  <a:lnTo>
                    <a:pt x="354531" y="1170640"/>
                  </a:lnTo>
                  <a:lnTo>
                    <a:pt x="357194" y="1171306"/>
                  </a:lnTo>
                  <a:lnTo>
                    <a:pt x="357669" y="1172163"/>
                  </a:lnTo>
                  <a:lnTo>
                    <a:pt x="359476" y="1173114"/>
                  </a:lnTo>
                  <a:lnTo>
                    <a:pt x="359476" y="1174637"/>
                  </a:lnTo>
                  <a:lnTo>
                    <a:pt x="360998" y="1175017"/>
                  </a:lnTo>
                  <a:lnTo>
                    <a:pt x="361473" y="1176920"/>
                  </a:lnTo>
                  <a:lnTo>
                    <a:pt x="361188" y="1177777"/>
                  </a:lnTo>
                  <a:lnTo>
                    <a:pt x="361854" y="1177777"/>
                  </a:lnTo>
                  <a:lnTo>
                    <a:pt x="362329" y="1177111"/>
                  </a:lnTo>
                  <a:lnTo>
                    <a:pt x="363185" y="1177396"/>
                  </a:lnTo>
                  <a:lnTo>
                    <a:pt x="362424" y="1179585"/>
                  </a:lnTo>
                  <a:lnTo>
                    <a:pt x="363470" y="1180536"/>
                  </a:lnTo>
                  <a:lnTo>
                    <a:pt x="363185" y="1182059"/>
                  </a:lnTo>
                  <a:lnTo>
                    <a:pt x="362329" y="1181773"/>
                  </a:lnTo>
                  <a:lnTo>
                    <a:pt x="362044" y="1182725"/>
                  </a:lnTo>
                  <a:lnTo>
                    <a:pt x="361568" y="1183011"/>
                  </a:lnTo>
                  <a:lnTo>
                    <a:pt x="361568" y="1183962"/>
                  </a:lnTo>
                  <a:lnTo>
                    <a:pt x="362044" y="1183962"/>
                  </a:lnTo>
                  <a:lnTo>
                    <a:pt x="362329" y="1184628"/>
                  </a:lnTo>
                  <a:lnTo>
                    <a:pt x="363851" y="1184628"/>
                  </a:lnTo>
                  <a:lnTo>
                    <a:pt x="363851" y="1185485"/>
                  </a:lnTo>
                  <a:lnTo>
                    <a:pt x="365182" y="1187673"/>
                  </a:lnTo>
                  <a:lnTo>
                    <a:pt x="365467" y="1188910"/>
                  </a:lnTo>
                  <a:lnTo>
                    <a:pt x="366133" y="1188910"/>
                  </a:lnTo>
                  <a:lnTo>
                    <a:pt x="366418" y="1190147"/>
                  </a:lnTo>
                  <a:lnTo>
                    <a:pt x="366894" y="1190433"/>
                  </a:lnTo>
                  <a:lnTo>
                    <a:pt x="366799" y="1191670"/>
                  </a:lnTo>
                  <a:lnTo>
                    <a:pt x="367845" y="1192336"/>
                  </a:lnTo>
                  <a:lnTo>
                    <a:pt x="370032" y="1189862"/>
                  </a:lnTo>
                  <a:lnTo>
                    <a:pt x="370698" y="1189862"/>
                  </a:lnTo>
                  <a:lnTo>
                    <a:pt x="372505" y="1192051"/>
                  </a:lnTo>
                  <a:lnTo>
                    <a:pt x="372505" y="1193668"/>
                  </a:lnTo>
                  <a:lnTo>
                    <a:pt x="371649" y="1193954"/>
                  </a:lnTo>
                  <a:lnTo>
                    <a:pt x="371173" y="1193573"/>
                  </a:lnTo>
                  <a:lnTo>
                    <a:pt x="371173" y="1194525"/>
                  </a:lnTo>
                  <a:lnTo>
                    <a:pt x="372695" y="1196047"/>
                  </a:lnTo>
                  <a:lnTo>
                    <a:pt x="372695" y="1196999"/>
                  </a:lnTo>
                  <a:lnTo>
                    <a:pt x="373551" y="1197950"/>
                  </a:lnTo>
                  <a:lnTo>
                    <a:pt x="373551" y="1199568"/>
                  </a:lnTo>
                  <a:lnTo>
                    <a:pt x="372885" y="1199854"/>
                  </a:lnTo>
                  <a:lnTo>
                    <a:pt x="372885" y="1200234"/>
                  </a:lnTo>
                  <a:lnTo>
                    <a:pt x="373551" y="1200615"/>
                  </a:lnTo>
                  <a:lnTo>
                    <a:pt x="373551" y="1201566"/>
                  </a:lnTo>
                  <a:lnTo>
                    <a:pt x="374597" y="1203089"/>
                  </a:lnTo>
                  <a:lnTo>
                    <a:pt x="373075" y="1203945"/>
                  </a:lnTo>
                  <a:lnTo>
                    <a:pt x="372790" y="1204802"/>
                  </a:lnTo>
                  <a:lnTo>
                    <a:pt x="372029" y="1205087"/>
                  </a:lnTo>
                  <a:lnTo>
                    <a:pt x="370983" y="1206610"/>
                  </a:lnTo>
                  <a:lnTo>
                    <a:pt x="369937" y="1206610"/>
                  </a:lnTo>
                  <a:lnTo>
                    <a:pt x="369462" y="1207276"/>
                  </a:lnTo>
                  <a:lnTo>
                    <a:pt x="368416" y="1207561"/>
                  </a:lnTo>
                  <a:lnTo>
                    <a:pt x="367369" y="1206610"/>
                  </a:lnTo>
                  <a:lnTo>
                    <a:pt x="367369" y="1202518"/>
                  </a:lnTo>
                  <a:lnTo>
                    <a:pt x="366514" y="1202137"/>
                  </a:lnTo>
                  <a:lnTo>
                    <a:pt x="365753" y="1202803"/>
                  </a:lnTo>
                  <a:lnTo>
                    <a:pt x="365753" y="1206610"/>
                  </a:lnTo>
                  <a:lnTo>
                    <a:pt x="364992" y="1207466"/>
                  </a:lnTo>
                  <a:lnTo>
                    <a:pt x="363946" y="1207752"/>
                  </a:lnTo>
                  <a:lnTo>
                    <a:pt x="362615" y="1207371"/>
                  </a:lnTo>
                  <a:lnTo>
                    <a:pt x="361568" y="1206419"/>
                  </a:lnTo>
                  <a:lnTo>
                    <a:pt x="361854" y="1206039"/>
                  </a:lnTo>
                  <a:lnTo>
                    <a:pt x="360998" y="1205658"/>
                  </a:lnTo>
                  <a:lnTo>
                    <a:pt x="362044" y="1202233"/>
                  </a:lnTo>
                  <a:lnTo>
                    <a:pt x="361093" y="1202233"/>
                  </a:lnTo>
                  <a:lnTo>
                    <a:pt x="360332" y="1204992"/>
                  </a:lnTo>
                  <a:lnTo>
                    <a:pt x="359571" y="1205373"/>
                  </a:lnTo>
                  <a:lnTo>
                    <a:pt x="357479" y="1203945"/>
                  </a:lnTo>
                  <a:lnTo>
                    <a:pt x="356148" y="1203660"/>
                  </a:lnTo>
                  <a:lnTo>
                    <a:pt x="355292" y="1202803"/>
                  </a:lnTo>
                  <a:lnTo>
                    <a:pt x="353485" y="1202137"/>
                  </a:lnTo>
                  <a:lnTo>
                    <a:pt x="353009" y="1201186"/>
                  </a:lnTo>
                  <a:lnTo>
                    <a:pt x="351488" y="1199949"/>
                  </a:lnTo>
                  <a:lnTo>
                    <a:pt x="351488" y="1198997"/>
                  </a:lnTo>
                  <a:lnTo>
                    <a:pt x="350822" y="1198617"/>
                  </a:lnTo>
                  <a:lnTo>
                    <a:pt x="349301" y="1200234"/>
                  </a:lnTo>
                  <a:lnTo>
                    <a:pt x="349301" y="1201091"/>
                  </a:lnTo>
                  <a:lnTo>
                    <a:pt x="351488" y="1203374"/>
                  </a:lnTo>
                  <a:lnTo>
                    <a:pt x="351963" y="1203374"/>
                  </a:lnTo>
                  <a:lnTo>
                    <a:pt x="352249" y="1204897"/>
                  </a:lnTo>
                  <a:lnTo>
                    <a:pt x="352914" y="1205278"/>
                  </a:lnTo>
                  <a:lnTo>
                    <a:pt x="353200" y="1210036"/>
                  </a:lnTo>
                  <a:lnTo>
                    <a:pt x="351393" y="1209370"/>
                  </a:lnTo>
                  <a:lnTo>
                    <a:pt x="350917" y="1208703"/>
                  </a:lnTo>
                  <a:lnTo>
                    <a:pt x="350442" y="1209084"/>
                  </a:lnTo>
                  <a:lnTo>
                    <a:pt x="350917" y="1209750"/>
                  </a:lnTo>
                  <a:lnTo>
                    <a:pt x="353009" y="1210416"/>
                  </a:lnTo>
                  <a:lnTo>
                    <a:pt x="353295" y="1211939"/>
                  </a:lnTo>
                  <a:lnTo>
                    <a:pt x="354341" y="1212890"/>
                  </a:lnTo>
                  <a:lnTo>
                    <a:pt x="354341" y="1213461"/>
                  </a:lnTo>
                  <a:lnTo>
                    <a:pt x="355862" y="1214413"/>
                  </a:lnTo>
                  <a:lnTo>
                    <a:pt x="355387" y="1215364"/>
                  </a:lnTo>
                  <a:lnTo>
                    <a:pt x="353295" y="1216221"/>
                  </a:lnTo>
                  <a:lnTo>
                    <a:pt x="353295" y="1217839"/>
                  </a:lnTo>
                  <a:lnTo>
                    <a:pt x="353770" y="1217839"/>
                  </a:lnTo>
                  <a:lnTo>
                    <a:pt x="354056" y="1219076"/>
                  </a:lnTo>
                  <a:lnTo>
                    <a:pt x="353770" y="1219932"/>
                  </a:lnTo>
                  <a:lnTo>
                    <a:pt x="351678" y="1220313"/>
                  </a:lnTo>
                  <a:lnTo>
                    <a:pt x="349871" y="1219361"/>
                  </a:lnTo>
                  <a:lnTo>
                    <a:pt x="349396" y="1217458"/>
                  </a:lnTo>
                  <a:lnTo>
                    <a:pt x="347589" y="1216602"/>
                  </a:lnTo>
                  <a:lnTo>
                    <a:pt x="348254" y="1215935"/>
                  </a:lnTo>
                  <a:lnTo>
                    <a:pt x="346733" y="1214698"/>
                  </a:lnTo>
                  <a:lnTo>
                    <a:pt x="347208" y="1213747"/>
                  </a:lnTo>
                  <a:lnTo>
                    <a:pt x="346923" y="1213081"/>
                  </a:lnTo>
                  <a:lnTo>
                    <a:pt x="346257" y="1213081"/>
                  </a:lnTo>
                  <a:lnTo>
                    <a:pt x="345972" y="1212415"/>
                  </a:lnTo>
                  <a:lnTo>
                    <a:pt x="345211" y="1212129"/>
                  </a:lnTo>
                  <a:lnTo>
                    <a:pt x="346067" y="1212034"/>
                  </a:lnTo>
                  <a:lnTo>
                    <a:pt x="346543" y="1212415"/>
                  </a:lnTo>
                  <a:lnTo>
                    <a:pt x="345497" y="1212700"/>
                  </a:lnTo>
                  <a:lnTo>
                    <a:pt x="345497" y="1213556"/>
                  </a:lnTo>
                  <a:lnTo>
                    <a:pt x="346257" y="1213842"/>
                  </a:lnTo>
                  <a:lnTo>
                    <a:pt x="346733" y="1215079"/>
                  </a:lnTo>
                  <a:lnTo>
                    <a:pt x="344926" y="1215935"/>
                  </a:lnTo>
                  <a:lnTo>
                    <a:pt x="342739" y="1214984"/>
                  </a:lnTo>
                  <a:lnTo>
                    <a:pt x="341407" y="1213747"/>
                  </a:lnTo>
                  <a:lnTo>
                    <a:pt x="340551" y="1214032"/>
                  </a:lnTo>
                  <a:lnTo>
                    <a:pt x="345497" y="1217839"/>
                  </a:lnTo>
                  <a:lnTo>
                    <a:pt x="346828" y="1219361"/>
                  </a:lnTo>
                  <a:lnTo>
                    <a:pt x="346828" y="1220027"/>
                  </a:lnTo>
                  <a:lnTo>
                    <a:pt x="345782" y="1220408"/>
                  </a:lnTo>
                  <a:lnTo>
                    <a:pt x="344260" y="1219171"/>
                  </a:lnTo>
                  <a:lnTo>
                    <a:pt x="344260" y="1220408"/>
                  </a:lnTo>
                  <a:lnTo>
                    <a:pt x="341407" y="1219742"/>
                  </a:lnTo>
                  <a:lnTo>
                    <a:pt x="340932" y="1220122"/>
                  </a:lnTo>
                  <a:lnTo>
                    <a:pt x="341217" y="1220789"/>
                  </a:lnTo>
                  <a:lnTo>
                    <a:pt x="340456" y="1221455"/>
                  </a:lnTo>
                  <a:lnTo>
                    <a:pt x="339600" y="1221455"/>
                  </a:lnTo>
                  <a:lnTo>
                    <a:pt x="339315" y="1220598"/>
                  </a:lnTo>
                  <a:lnTo>
                    <a:pt x="340076" y="1220218"/>
                  </a:lnTo>
                  <a:lnTo>
                    <a:pt x="339791" y="1219551"/>
                  </a:lnTo>
                  <a:lnTo>
                    <a:pt x="338269" y="1219171"/>
                  </a:lnTo>
                  <a:lnTo>
                    <a:pt x="338554" y="1218219"/>
                  </a:lnTo>
                  <a:lnTo>
                    <a:pt x="339410" y="1218600"/>
                  </a:lnTo>
                  <a:lnTo>
                    <a:pt x="339410" y="1217648"/>
                  </a:lnTo>
                  <a:lnTo>
                    <a:pt x="338745" y="1216126"/>
                  </a:lnTo>
                  <a:lnTo>
                    <a:pt x="337889" y="1215460"/>
                  </a:lnTo>
                  <a:lnTo>
                    <a:pt x="338174" y="1213842"/>
                  </a:lnTo>
                  <a:lnTo>
                    <a:pt x="339696" y="1213556"/>
                  </a:lnTo>
                  <a:lnTo>
                    <a:pt x="339410" y="1211939"/>
                  </a:lnTo>
                  <a:lnTo>
                    <a:pt x="335987" y="1209084"/>
                  </a:lnTo>
                  <a:lnTo>
                    <a:pt x="333894" y="1203089"/>
                  </a:lnTo>
                  <a:lnTo>
                    <a:pt x="332563" y="1201471"/>
                  </a:lnTo>
                  <a:lnTo>
                    <a:pt x="332278" y="1199854"/>
                  </a:lnTo>
                  <a:lnTo>
                    <a:pt x="331232" y="1200520"/>
                  </a:lnTo>
                  <a:lnTo>
                    <a:pt x="330756" y="1201757"/>
                  </a:lnTo>
                  <a:lnTo>
                    <a:pt x="329995" y="1202137"/>
                  </a:lnTo>
                  <a:lnTo>
                    <a:pt x="327808" y="1200615"/>
                  </a:lnTo>
                  <a:lnTo>
                    <a:pt x="329900" y="1203089"/>
                  </a:lnTo>
                  <a:lnTo>
                    <a:pt x="331232" y="1206515"/>
                  </a:lnTo>
                  <a:lnTo>
                    <a:pt x="332088" y="1206895"/>
                  </a:lnTo>
                  <a:lnTo>
                    <a:pt x="332373" y="1207847"/>
                  </a:lnTo>
                  <a:lnTo>
                    <a:pt x="333229" y="1208228"/>
                  </a:lnTo>
                  <a:lnTo>
                    <a:pt x="333704" y="1209179"/>
                  </a:lnTo>
                  <a:lnTo>
                    <a:pt x="335511" y="1210131"/>
                  </a:lnTo>
                  <a:lnTo>
                    <a:pt x="336272" y="1212034"/>
                  </a:lnTo>
                  <a:lnTo>
                    <a:pt x="334750" y="1212034"/>
                  </a:lnTo>
                  <a:lnTo>
                    <a:pt x="333990" y="1212890"/>
                  </a:lnTo>
                  <a:lnTo>
                    <a:pt x="333704" y="1216411"/>
                  </a:lnTo>
                  <a:lnTo>
                    <a:pt x="332848" y="1217268"/>
                  </a:lnTo>
                  <a:lnTo>
                    <a:pt x="333134" y="1218124"/>
                  </a:lnTo>
                  <a:lnTo>
                    <a:pt x="332278" y="1218505"/>
                  </a:lnTo>
                  <a:lnTo>
                    <a:pt x="332278" y="1220693"/>
                  </a:lnTo>
                  <a:lnTo>
                    <a:pt x="331422" y="1221359"/>
                  </a:lnTo>
                  <a:lnTo>
                    <a:pt x="330566" y="1221359"/>
                  </a:lnTo>
                  <a:lnTo>
                    <a:pt x="329235" y="1219171"/>
                  </a:lnTo>
                  <a:lnTo>
                    <a:pt x="329710" y="1218505"/>
                  </a:lnTo>
                  <a:lnTo>
                    <a:pt x="329710" y="1216602"/>
                  </a:lnTo>
                  <a:lnTo>
                    <a:pt x="329235" y="1216316"/>
                  </a:lnTo>
                  <a:lnTo>
                    <a:pt x="329235" y="1215364"/>
                  </a:lnTo>
                  <a:lnTo>
                    <a:pt x="328188" y="1213461"/>
                  </a:lnTo>
                  <a:lnTo>
                    <a:pt x="326667" y="1213842"/>
                  </a:lnTo>
                  <a:lnTo>
                    <a:pt x="327523" y="1214793"/>
                  </a:lnTo>
                  <a:lnTo>
                    <a:pt x="327237" y="1217553"/>
                  </a:lnTo>
                  <a:lnTo>
                    <a:pt x="326382" y="1217268"/>
                  </a:lnTo>
                  <a:lnTo>
                    <a:pt x="325906" y="1214413"/>
                  </a:lnTo>
                  <a:lnTo>
                    <a:pt x="324860" y="1214698"/>
                  </a:lnTo>
                  <a:lnTo>
                    <a:pt x="324385" y="1215364"/>
                  </a:lnTo>
                  <a:lnTo>
                    <a:pt x="324670" y="1216602"/>
                  </a:lnTo>
                  <a:lnTo>
                    <a:pt x="326762" y="1218790"/>
                  </a:lnTo>
                  <a:lnTo>
                    <a:pt x="326762" y="1219171"/>
                  </a:lnTo>
                  <a:lnTo>
                    <a:pt x="325431" y="1219551"/>
                  </a:lnTo>
                  <a:lnTo>
                    <a:pt x="325145" y="1220218"/>
                  </a:lnTo>
                  <a:lnTo>
                    <a:pt x="325621" y="1220218"/>
                  </a:lnTo>
                  <a:lnTo>
                    <a:pt x="325621" y="1221169"/>
                  </a:lnTo>
                  <a:lnTo>
                    <a:pt x="326477" y="1221455"/>
                  </a:lnTo>
                  <a:lnTo>
                    <a:pt x="326762" y="1222406"/>
                  </a:lnTo>
                  <a:lnTo>
                    <a:pt x="327428" y="1222692"/>
                  </a:lnTo>
                  <a:lnTo>
                    <a:pt x="327903" y="1223548"/>
                  </a:lnTo>
                  <a:lnTo>
                    <a:pt x="327903" y="1224500"/>
                  </a:lnTo>
                  <a:lnTo>
                    <a:pt x="327428" y="1224880"/>
                  </a:lnTo>
                  <a:lnTo>
                    <a:pt x="325621" y="1225261"/>
                  </a:lnTo>
                  <a:lnTo>
                    <a:pt x="325906" y="1225927"/>
                  </a:lnTo>
                  <a:lnTo>
                    <a:pt x="327237" y="1226308"/>
                  </a:lnTo>
                  <a:lnTo>
                    <a:pt x="327523" y="1228211"/>
                  </a:lnTo>
                  <a:lnTo>
                    <a:pt x="326857" y="1229733"/>
                  </a:lnTo>
                  <a:lnTo>
                    <a:pt x="328188" y="1230399"/>
                  </a:lnTo>
                  <a:lnTo>
                    <a:pt x="327428" y="1231351"/>
                  </a:lnTo>
                  <a:lnTo>
                    <a:pt x="324289" y="1231351"/>
                  </a:lnTo>
                  <a:lnTo>
                    <a:pt x="322102" y="1228877"/>
                  </a:lnTo>
                  <a:lnTo>
                    <a:pt x="321341" y="1226974"/>
                  </a:lnTo>
                  <a:lnTo>
                    <a:pt x="319534" y="1226593"/>
                  </a:lnTo>
                  <a:lnTo>
                    <a:pt x="318774" y="1225737"/>
                  </a:lnTo>
                  <a:lnTo>
                    <a:pt x="317728" y="1226022"/>
                  </a:lnTo>
                  <a:lnTo>
                    <a:pt x="317728" y="1227259"/>
                  </a:lnTo>
                  <a:lnTo>
                    <a:pt x="318774" y="1228496"/>
                  </a:lnTo>
                  <a:lnTo>
                    <a:pt x="318488" y="1229353"/>
                  </a:lnTo>
                  <a:lnTo>
                    <a:pt x="317157" y="1229638"/>
                  </a:lnTo>
                  <a:lnTo>
                    <a:pt x="316301" y="1228401"/>
                  </a:lnTo>
                  <a:lnTo>
                    <a:pt x="315826" y="1228687"/>
                  </a:lnTo>
                  <a:lnTo>
                    <a:pt x="316111" y="1230875"/>
                  </a:lnTo>
                  <a:lnTo>
                    <a:pt x="317442" y="1231827"/>
                  </a:lnTo>
                  <a:lnTo>
                    <a:pt x="317442" y="1235253"/>
                  </a:lnTo>
                  <a:lnTo>
                    <a:pt x="318488" y="1236204"/>
                  </a:lnTo>
                  <a:lnTo>
                    <a:pt x="318488" y="1237727"/>
                  </a:lnTo>
                  <a:lnTo>
                    <a:pt x="319820" y="1238678"/>
                  </a:lnTo>
                  <a:lnTo>
                    <a:pt x="319820" y="1239915"/>
                  </a:lnTo>
                  <a:lnTo>
                    <a:pt x="321151" y="1241152"/>
                  </a:lnTo>
                  <a:lnTo>
                    <a:pt x="321151" y="1243056"/>
                  </a:lnTo>
                  <a:lnTo>
                    <a:pt x="320295" y="1243341"/>
                  </a:lnTo>
                  <a:lnTo>
                    <a:pt x="319820" y="1244007"/>
                  </a:lnTo>
                  <a:lnTo>
                    <a:pt x="317632" y="1244293"/>
                  </a:lnTo>
                  <a:lnTo>
                    <a:pt x="317157" y="1245149"/>
                  </a:lnTo>
                  <a:lnTo>
                    <a:pt x="316396" y="1244864"/>
                  </a:lnTo>
                  <a:lnTo>
                    <a:pt x="316396" y="1244197"/>
                  </a:lnTo>
                  <a:lnTo>
                    <a:pt x="315445" y="1244197"/>
                  </a:lnTo>
                  <a:lnTo>
                    <a:pt x="313353" y="1242675"/>
                  </a:lnTo>
                  <a:lnTo>
                    <a:pt x="312497" y="1243912"/>
                  </a:lnTo>
                  <a:lnTo>
                    <a:pt x="311451" y="1243627"/>
                  </a:lnTo>
                  <a:lnTo>
                    <a:pt x="310595" y="1242770"/>
                  </a:lnTo>
                  <a:lnTo>
                    <a:pt x="310595" y="1242009"/>
                  </a:lnTo>
                  <a:lnTo>
                    <a:pt x="309739" y="1241057"/>
                  </a:lnTo>
                  <a:lnTo>
                    <a:pt x="309739" y="1240106"/>
                  </a:lnTo>
                  <a:lnTo>
                    <a:pt x="307457" y="1238203"/>
                  </a:lnTo>
                  <a:lnTo>
                    <a:pt x="304794" y="1237346"/>
                  </a:lnTo>
                  <a:lnTo>
                    <a:pt x="304318" y="1238298"/>
                  </a:lnTo>
                  <a:lnTo>
                    <a:pt x="306506" y="1239535"/>
                  </a:lnTo>
                  <a:lnTo>
                    <a:pt x="307267" y="1242294"/>
                  </a:lnTo>
                  <a:lnTo>
                    <a:pt x="306411" y="1242675"/>
                  </a:lnTo>
                  <a:lnTo>
                    <a:pt x="306125" y="1242294"/>
                  </a:lnTo>
                  <a:lnTo>
                    <a:pt x="302702" y="1241914"/>
                  </a:lnTo>
                  <a:lnTo>
                    <a:pt x="301941" y="1240677"/>
                  </a:lnTo>
                  <a:lnTo>
                    <a:pt x="301370" y="1240677"/>
                  </a:lnTo>
                  <a:lnTo>
                    <a:pt x="301370" y="1242294"/>
                  </a:lnTo>
                  <a:lnTo>
                    <a:pt x="302131" y="1243151"/>
                  </a:lnTo>
                  <a:lnTo>
                    <a:pt x="303463" y="1243151"/>
                  </a:lnTo>
                  <a:lnTo>
                    <a:pt x="306316" y="1244102"/>
                  </a:lnTo>
                  <a:lnTo>
                    <a:pt x="306791" y="1244768"/>
                  </a:lnTo>
                  <a:lnTo>
                    <a:pt x="308122" y="1245054"/>
                  </a:lnTo>
                  <a:lnTo>
                    <a:pt x="308122" y="1245435"/>
                  </a:lnTo>
                  <a:lnTo>
                    <a:pt x="306791" y="1245815"/>
                  </a:lnTo>
                  <a:lnTo>
                    <a:pt x="306506" y="1246481"/>
                  </a:lnTo>
                  <a:lnTo>
                    <a:pt x="307171" y="1246767"/>
                  </a:lnTo>
                  <a:lnTo>
                    <a:pt x="307647" y="1248289"/>
                  </a:lnTo>
                  <a:lnTo>
                    <a:pt x="309169" y="1247909"/>
                  </a:lnTo>
                  <a:lnTo>
                    <a:pt x="309929" y="1248575"/>
                  </a:lnTo>
                  <a:lnTo>
                    <a:pt x="310215" y="1251049"/>
                  </a:lnTo>
                  <a:lnTo>
                    <a:pt x="308408" y="1251049"/>
                  </a:lnTo>
                  <a:lnTo>
                    <a:pt x="308408" y="1251430"/>
                  </a:lnTo>
                  <a:lnTo>
                    <a:pt x="306601" y="1252952"/>
                  </a:lnTo>
                  <a:lnTo>
                    <a:pt x="305079" y="1253809"/>
                  </a:lnTo>
                  <a:lnTo>
                    <a:pt x="304033" y="1253523"/>
                  </a:lnTo>
                  <a:lnTo>
                    <a:pt x="302702" y="1254189"/>
                  </a:lnTo>
                  <a:lnTo>
                    <a:pt x="301370" y="1254189"/>
                  </a:lnTo>
                  <a:lnTo>
                    <a:pt x="299564" y="1255712"/>
                  </a:lnTo>
                  <a:lnTo>
                    <a:pt x="297091" y="1255426"/>
                  </a:lnTo>
                  <a:lnTo>
                    <a:pt x="296425" y="1255807"/>
                  </a:lnTo>
                  <a:lnTo>
                    <a:pt x="296140" y="1257044"/>
                  </a:lnTo>
                  <a:lnTo>
                    <a:pt x="293953" y="1257044"/>
                  </a:lnTo>
                  <a:lnTo>
                    <a:pt x="293953" y="1257424"/>
                  </a:lnTo>
                  <a:lnTo>
                    <a:pt x="293477" y="1257424"/>
                  </a:lnTo>
                  <a:lnTo>
                    <a:pt x="294143" y="1261231"/>
                  </a:lnTo>
                  <a:lnTo>
                    <a:pt x="294618" y="1261516"/>
                  </a:lnTo>
                  <a:lnTo>
                    <a:pt x="294618" y="1262753"/>
                  </a:lnTo>
                  <a:lnTo>
                    <a:pt x="293762" y="1263039"/>
                  </a:lnTo>
                  <a:lnTo>
                    <a:pt x="294048" y="1265323"/>
                  </a:lnTo>
                  <a:lnTo>
                    <a:pt x="293287" y="1266940"/>
                  </a:lnTo>
                  <a:lnTo>
                    <a:pt x="292526" y="1267321"/>
                  </a:lnTo>
                  <a:lnTo>
                    <a:pt x="292526" y="1267987"/>
                  </a:lnTo>
                  <a:lnTo>
                    <a:pt x="293382" y="1268368"/>
                  </a:lnTo>
                  <a:lnTo>
                    <a:pt x="293382" y="1268748"/>
                  </a:lnTo>
                  <a:lnTo>
                    <a:pt x="292051" y="1269605"/>
                  </a:lnTo>
                  <a:lnTo>
                    <a:pt x="291765" y="1270271"/>
                  </a:lnTo>
                  <a:lnTo>
                    <a:pt x="290719" y="1269129"/>
                  </a:lnTo>
                  <a:lnTo>
                    <a:pt x="288627" y="1269129"/>
                  </a:lnTo>
                  <a:lnTo>
                    <a:pt x="288152" y="1269510"/>
                  </a:lnTo>
                  <a:lnTo>
                    <a:pt x="288152" y="1272650"/>
                  </a:lnTo>
                  <a:lnTo>
                    <a:pt x="287105" y="1273506"/>
                  </a:lnTo>
                  <a:lnTo>
                    <a:pt x="285584" y="1273126"/>
                  </a:lnTo>
                  <a:lnTo>
                    <a:pt x="285299" y="1271603"/>
                  </a:lnTo>
                  <a:lnTo>
                    <a:pt x="286345" y="1270937"/>
                  </a:lnTo>
                  <a:lnTo>
                    <a:pt x="286345" y="1270556"/>
                  </a:lnTo>
                  <a:lnTo>
                    <a:pt x="284157" y="1270271"/>
                  </a:lnTo>
                  <a:lnTo>
                    <a:pt x="285203" y="1270937"/>
                  </a:lnTo>
                  <a:lnTo>
                    <a:pt x="284728" y="1271889"/>
                  </a:lnTo>
                  <a:lnTo>
                    <a:pt x="284062" y="1272174"/>
                  </a:lnTo>
                  <a:lnTo>
                    <a:pt x="283587" y="1270651"/>
                  </a:lnTo>
                  <a:lnTo>
                    <a:pt x="282541" y="1269129"/>
                  </a:lnTo>
                  <a:lnTo>
                    <a:pt x="282541" y="1267511"/>
                  </a:lnTo>
                  <a:lnTo>
                    <a:pt x="278451" y="1266560"/>
                  </a:lnTo>
                  <a:lnTo>
                    <a:pt x="279973" y="1269034"/>
                  </a:lnTo>
                  <a:lnTo>
                    <a:pt x="280448" y="1271508"/>
                  </a:lnTo>
                  <a:lnTo>
                    <a:pt x="281970" y="1272460"/>
                  </a:lnTo>
                  <a:lnTo>
                    <a:pt x="282255" y="1274077"/>
                  </a:lnTo>
                  <a:lnTo>
                    <a:pt x="283302" y="1275695"/>
                  </a:lnTo>
                  <a:lnTo>
                    <a:pt x="282636" y="1277884"/>
                  </a:lnTo>
                  <a:lnTo>
                    <a:pt x="278832" y="1276647"/>
                  </a:lnTo>
                  <a:lnTo>
                    <a:pt x="278166" y="1275409"/>
                  </a:lnTo>
                  <a:lnTo>
                    <a:pt x="278166" y="1273792"/>
                  </a:lnTo>
                  <a:lnTo>
                    <a:pt x="277405" y="1272935"/>
                  </a:lnTo>
                  <a:lnTo>
                    <a:pt x="277691" y="1272079"/>
                  </a:lnTo>
                  <a:lnTo>
                    <a:pt x="275884" y="1271223"/>
                  </a:lnTo>
                  <a:lnTo>
                    <a:pt x="275598" y="1269319"/>
                  </a:lnTo>
                  <a:lnTo>
                    <a:pt x="273792" y="1267131"/>
                  </a:lnTo>
                  <a:lnTo>
                    <a:pt x="274077" y="1266465"/>
                  </a:lnTo>
                  <a:lnTo>
                    <a:pt x="270939" y="1264181"/>
                  </a:lnTo>
                  <a:lnTo>
                    <a:pt x="269132" y="1261326"/>
                  </a:lnTo>
                  <a:lnTo>
                    <a:pt x="269132" y="1260470"/>
                  </a:lnTo>
                  <a:lnTo>
                    <a:pt x="268086" y="1260470"/>
                  </a:lnTo>
                  <a:lnTo>
                    <a:pt x="268086" y="1258852"/>
                  </a:lnTo>
                  <a:lnTo>
                    <a:pt x="266754" y="1257995"/>
                  </a:lnTo>
                  <a:lnTo>
                    <a:pt x="266754" y="1259613"/>
                  </a:lnTo>
                  <a:lnTo>
                    <a:pt x="264282" y="1258662"/>
                  </a:lnTo>
                  <a:lnTo>
                    <a:pt x="263236" y="1257139"/>
                  </a:lnTo>
                  <a:lnTo>
                    <a:pt x="261143" y="1256854"/>
                  </a:lnTo>
                  <a:lnTo>
                    <a:pt x="260858" y="1255902"/>
                  </a:lnTo>
                  <a:lnTo>
                    <a:pt x="261714" y="1254665"/>
                  </a:lnTo>
                  <a:lnTo>
                    <a:pt x="260668" y="1253809"/>
                  </a:lnTo>
                  <a:lnTo>
                    <a:pt x="260383" y="1252952"/>
                  </a:lnTo>
                  <a:lnTo>
                    <a:pt x="259336" y="1252286"/>
                  </a:lnTo>
                  <a:lnTo>
                    <a:pt x="259051" y="1250097"/>
                  </a:lnTo>
                  <a:lnTo>
                    <a:pt x="259812" y="1249812"/>
                  </a:lnTo>
                  <a:lnTo>
                    <a:pt x="259527" y="1249431"/>
                  </a:lnTo>
                  <a:lnTo>
                    <a:pt x="260002" y="1249431"/>
                  </a:lnTo>
                  <a:lnTo>
                    <a:pt x="260002" y="1249051"/>
                  </a:lnTo>
                  <a:lnTo>
                    <a:pt x="259146" y="1247813"/>
                  </a:lnTo>
                  <a:lnTo>
                    <a:pt x="258385" y="1247813"/>
                  </a:lnTo>
                  <a:lnTo>
                    <a:pt x="258671" y="1246862"/>
                  </a:lnTo>
                  <a:lnTo>
                    <a:pt x="256198" y="1247147"/>
                  </a:lnTo>
                  <a:lnTo>
                    <a:pt x="255342" y="1245625"/>
                  </a:lnTo>
                  <a:lnTo>
                    <a:pt x="255057" y="1245625"/>
                  </a:lnTo>
                  <a:lnTo>
                    <a:pt x="255057" y="1244959"/>
                  </a:lnTo>
                  <a:lnTo>
                    <a:pt x="250873" y="1242104"/>
                  </a:lnTo>
                  <a:lnTo>
                    <a:pt x="250873" y="1241438"/>
                  </a:lnTo>
                  <a:lnTo>
                    <a:pt x="249826" y="1240772"/>
                  </a:lnTo>
                  <a:lnTo>
                    <a:pt x="249066" y="1239249"/>
                  </a:lnTo>
                  <a:lnTo>
                    <a:pt x="246973" y="1239535"/>
                  </a:lnTo>
                  <a:lnTo>
                    <a:pt x="246688" y="1238583"/>
                  </a:lnTo>
                  <a:lnTo>
                    <a:pt x="246213" y="1237727"/>
                  </a:lnTo>
                  <a:lnTo>
                    <a:pt x="245357" y="1237346"/>
                  </a:lnTo>
                  <a:lnTo>
                    <a:pt x="244881" y="1235824"/>
                  </a:lnTo>
                  <a:lnTo>
                    <a:pt x="243169" y="1234396"/>
                  </a:lnTo>
                  <a:lnTo>
                    <a:pt x="242314" y="1231922"/>
                  </a:lnTo>
                  <a:lnTo>
                    <a:pt x="241267" y="1231256"/>
                  </a:lnTo>
                  <a:lnTo>
                    <a:pt x="238605" y="1227164"/>
                  </a:lnTo>
                  <a:lnTo>
                    <a:pt x="238319" y="1224404"/>
                  </a:lnTo>
                  <a:lnTo>
                    <a:pt x="239175" y="1223453"/>
                  </a:lnTo>
                  <a:lnTo>
                    <a:pt x="239175" y="1222501"/>
                  </a:lnTo>
                  <a:lnTo>
                    <a:pt x="238415" y="1221835"/>
                  </a:lnTo>
                  <a:lnTo>
                    <a:pt x="236322" y="1222216"/>
                  </a:lnTo>
                  <a:lnTo>
                    <a:pt x="235657" y="1221550"/>
                  </a:lnTo>
                  <a:lnTo>
                    <a:pt x="234896" y="1217458"/>
                  </a:lnTo>
                  <a:lnTo>
                    <a:pt x="234040" y="1217077"/>
                  </a:lnTo>
                  <a:lnTo>
                    <a:pt x="231567" y="1217077"/>
                  </a:lnTo>
                  <a:lnTo>
                    <a:pt x="231282" y="1217458"/>
                  </a:lnTo>
                  <a:lnTo>
                    <a:pt x="229475" y="1216221"/>
                  </a:lnTo>
                  <a:lnTo>
                    <a:pt x="228144" y="1216506"/>
                  </a:lnTo>
                  <a:lnTo>
                    <a:pt x="228429" y="1217458"/>
                  </a:lnTo>
                  <a:lnTo>
                    <a:pt x="227383" y="1217172"/>
                  </a:lnTo>
                  <a:lnTo>
                    <a:pt x="225861" y="1214698"/>
                  </a:lnTo>
                  <a:lnTo>
                    <a:pt x="222723" y="1213081"/>
                  </a:lnTo>
                  <a:lnTo>
                    <a:pt x="220631" y="1210892"/>
                  </a:lnTo>
                  <a:lnTo>
                    <a:pt x="220346" y="1209940"/>
                  </a:lnTo>
                  <a:lnTo>
                    <a:pt x="218539" y="1207752"/>
                  </a:lnTo>
                  <a:lnTo>
                    <a:pt x="218063" y="1204992"/>
                  </a:lnTo>
                  <a:lnTo>
                    <a:pt x="217207" y="1204612"/>
                  </a:lnTo>
                  <a:lnTo>
                    <a:pt x="217207" y="1203374"/>
                  </a:lnTo>
                  <a:lnTo>
                    <a:pt x="218063" y="1201852"/>
                  </a:lnTo>
                  <a:lnTo>
                    <a:pt x="218349" y="1199092"/>
                  </a:lnTo>
                  <a:lnTo>
                    <a:pt x="217493" y="1198141"/>
                  </a:lnTo>
                  <a:lnTo>
                    <a:pt x="216637" y="1197855"/>
                  </a:lnTo>
                  <a:lnTo>
                    <a:pt x="216637" y="1197189"/>
                  </a:lnTo>
                  <a:lnTo>
                    <a:pt x="215115" y="1195952"/>
                  </a:lnTo>
                  <a:lnTo>
                    <a:pt x="215115" y="1194715"/>
                  </a:lnTo>
                  <a:lnTo>
                    <a:pt x="215400" y="1194334"/>
                  </a:lnTo>
                  <a:lnTo>
                    <a:pt x="216922" y="1194334"/>
                  </a:lnTo>
                  <a:lnTo>
                    <a:pt x="219014" y="1193478"/>
                  </a:lnTo>
                  <a:lnTo>
                    <a:pt x="223199" y="1194334"/>
                  </a:lnTo>
                  <a:lnTo>
                    <a:pt x="223199" y="1193383"/>
                  </a:lnTo>
                  <a:lnTo>
                    <a:pt x="224055" y="1192431"/>
                  </a:lnTo>
                  <a:lnTo>
                    <a:pt x="226717" y="1191765"/>
                  </a:lnTo>
                  <a:lnTo>
                    <a:pt x="227763" y="1192051"/>
                  </a:lnTo>
                  <a:lnTo>
                    <a:pt x="230902" y="1195476"/>
                  </a:lnTo>
                  <a:lnTo>
                    <a:pt x="231662" y="1195476"/>
                  </a:lnTo>
                  <a:lnTo>
                    <a:pt x="233850" y="1197379"/>
                  </a:lnTo>
                  <a:lnTo>
                    <a:pt x="236513" y="1198617"/>
                  </a:lnTo>
                  <a:lnTo>
                    <a:pt x="236227" y="1199854"/>
                  </a:lnTo>
                  <a:lnTo>
                    <a:pt x="236988" y="1201757"/>
                  </a:lnTo>
                  <a:lnTo>
                    <a:pt x="237749" y="1202423"/>
                  </a:lnTo>
                  <a:lnTo>
                    <a:pt x="237464" y="1203945"/>
                  </a:lnTo>
                  <a:lnTo>
                    <a:pt x="238224" y="1206419"/>
                  </a:lnTo>
                  <a:lnTo>
                    <a:pt x="237178" y="1209274"/>
                  </a:lnTo>
                  <a:lnTo>
                    <a:pt x="236893" y="1212034"/>
                  </a:lnTo>
                  <a:lnTo>
                    <a:pt x="237178" y="1212700"/>
                  </a:lnTo>
                  <a:lnTo>
                    <a:pt x="238700" y="1213652"/>
                  </a:lnTo>
                  <a:lnTo>
                    <a:pt x="240221" y="1212034"/>
                  </a:lnTo>
                  <a:lnTo>
                    <a:pt x="240221" y="1211082"/>
                  </a:lnTo>
                  <a:lnTo>
                    <a:pt x="239175" y="1210416"/>
                  </a:lnTo>
                  <a:lnTo>
                    <a:pt x="238415" y="1209179"/>
                  </a:lnTo>
                  <a:lnTo>
                    <a:pt x="239461" y="1204802"/>
                  </a:lnTo>
                  <a:lnTo>
                    <a:pt x="244120" y="1205183"/>
                  </a:lnTo>
                  <a:lnTo>
                    <a:pt x="246213" y="1204516"/>
                  </a:lnTo>
                  <a:lnTo>
                    <a:pt x="250682" y="1202042"/>
                  </a:lnTo>
                  <a:lnTo>
                    <a:pt x="251728" y="1200425"/>
                  </a:lnTo>
                  <a:lnTo>
                    <a:pt x="251728" y="1199568"/>
                  </a:lnTo>
                  <a:lnTo>
                    <a:pt x="252775" y="1198902"/>
                  </a:lnTo>
                  <a:lnTo>
                    <a:pt x="253060" y="1198046"/>
                  </a:lnTo>
                  <a:lnTo>
                    <a:pt x="256483" y="1197094"/>
                  </a:lnTo>
                  <a:lnTo>
                    <a:pt x="259146" y="1197094"/>
                  </a:lnTo>
                  <a:lnTo>
                    <a:pt x="259622" y="1196238"/>
                  </a:lnTo>
                  <a:lnTo>
                    <a:pt x="260668" y="1195952"/>
                  </a:lnTo>
                  <a:lnTo>
                    <a:pt x="262189" y="1194715"/>
                  </a:lnTo>
                  <a:lnTo>
                    <a:pt x="261904" y="1193193"/>
                  </a:lnTo>
                  <a:lnTo>
                    <a:pt x="262950" y="1192526"/>
                  </a:lnTo>
                  <a:lnTo>
                    <a:pt x="263426" y="1191670"/>
                  </a:lnTo>
                  <a:lnTo>
                    <a:pt x="262950" y="1190147"/>
                  </a:lnTo>
                  <a:lnTo>
                    <a:pt x="265138" y="1189291"/>
                  </a:lnTo>
                  <a:lnTo>
                    <a:pt x="266944" y="1187769"/>
                  </a:lnTo>
                  <a:lnTo>
                    <a:pt x="266944" y="1186151"/>
                  </a:lnTo>
                  <a:lnTo>
                    <a:pt x="267420" y="1186151"/>
                  </a:lnTo>
                  <a:lnTo>
                    <a:pt x="267135" y="1183677"/>
                  </a:lnTo>
                  <a:lnTo>
                    <a:pt x="267895" y="1183296"/>
                  </a:lnTo>
                  <a:lnTo>
                    <a:pt x="267610" y="1182059"/>
                  </a:lnTo>
                  <a:lnTo>
                    <a:pt x="268371" y="1180822"/>
                  </a:lnTo>
                  <a:lnTo>
                    <a:pt x="268656" y="1178538"/>
                  </a:lnTo>
                  <a:lnTo>
                    <a:pt x="270463" y="1178538"/>
                  </a:lnTo>
                  <a:lnTo>
                    <a:pt x="272650" y="1177016"/>
                  </a:lnTo>
                  <a:lnTo>
                    <a:pt x="272650" y="1176064"/>
                  </a:lnTo>
                  <a:lnTo>
                    <a:pt x="269988" y="1174446"/>
                  </a:lnTo>
                  <a:lnTo>
                    <a:pt x="270273" y="1172829"/>
                  </a:lnTo>
                  <a:lnTo>
                    <a:pt x="271794" y="1172163"/>
                  </a:lnTo>
                  <a:lnTo>
                    <a:pt x="272270" y="1171211"/>
                  </a:lnTo>
                  <a:lnTo>
                    <a:pt x="273126" y="1170830"/>
                  </a:lnTo>
                  <a:lnTo>
                    <a:pt x="275313" y="1171116"/>
                  </a:lnTo>
                  <a:lnTo>
                    <a:pt x="275979" y="1173970"/>
                  </a:lnTo>
                  <a:lnTo>
                    <a:pt x="275694" y="1175874"/>
                  </a:lnTo>
                  <a:lnTo>
                    <a:pt x="277025" y="1175493"/>
                  </a:lnTo>
                  <a:lnTo>
                    <a:pt x="277500" y="1174541"/>
                  </a:lnTo>
                  <a:lnTo>
                    <a:pt x="279022" y="1174541"/>
                  </a:lnTo>
                  <a:lnTo>
                    <a:pt x="281495" y="1172353"/>
                  </a:lnTo>
                  <a:lnTo>
                    <a:pt x="283682" y="1172638"/>
                  </a:lnTo>
                  <a:lnTo>
                    <a:pt x="283967" y="1171021"/>
                  </a:lnTo>
                  <a:lnTo>
                    <a:pt x="286059" y="1172258"/>
                  </a:lnTo>
                  <a:lnTo>
                    <a:pt x="286345" y="1171306"/>
                  </a:lnTo>
                  <a:lnTo>
                    <a:pt x="287391" y="1170640"/>
                  </a:lnTo>
                  <a:lnTo>
                    <a:pt x="287391" y="1168356"/>
                  </a:lnTo>
                  <a:lnTo>
                    <a:pt x="287866" y="1167690"/>
                  </a:lnTo>
                  <a:lnTo>
                    <a:pt x="288342" y="1167690"/>
                  </a:lnTo>
                  <a:lnTo>
                    <a:pt x="289103" y="1171211"/>
                  </a:lnTo>
                  <a:lnTo>
                    <a:pt x="290149" y="1171211"/>
                  </a:lnTo>
                  <a:lnTo>
                    <a:pt x="290814" y="1171877"/>
                  </a:lnTo>
                  <a:lnTo>
                    <a:pt x="290149" y="1173400"/>
                  </a:lnTo>
                  <a:lnTo>
                    <a:pt x="290814" y="1173400"/>
                  </a:lnTo>
                  <a:lnTo>
                    <a:pt x="290529" y="1173019"/>
                  </a:lnTo>
                  <a:lnTo>
                    <a:pt x="291385" y="1172638"/>
                  </a:lnTo>
                  <a:lnTo>
                    <a:pt x="291860" y="1173019"/>
                  </a:lnTo>
                  <a:lnTo>
                    <a:pt x="292716" y="1172733"/>
                  </a:lnTo>
                  <a:lnTo>
                    <a:pt x="292716" y="1172067"/>
                  </a:lnTo>
                  <a:lnTo>
                    <a:pt x="293762" y="1171116"/>
                  </a:lnTo>
                  <a:lnTo>
                    <a:pt x="293002" y="1170259"/>
                  </a:lnTo>
                  <a:lnTo>
                    <a:pt x="293477" y="1169403"/>
                  </a:lnTo>
                  <a:lnTo>
                    <a:pt x="295284" y="1170259"/>
                  </a:lnTo>
                  <a:lnTo>
                    <a:pt x="296045" y="1171496"/>
                  </a:lnTo>
                  <a:lnTo>
                    <a:pt x="297376" y="1172163"/>
                  </a:lnTo>
                  <a:lnTo>
                    <a:pt x="297852" y="1173019"/>
                  </a:lnTo>
                  <a:lnTo>
                    <a:pt x="299373" y="1172638"/>
                  </a:lnTo>
                  <a:lnTo>
                    <a:pt x="301180" y="1174161"/>
                  </a:lnTo>
                  <a:lnTo>
                    <a:pt x="302512" y="1173495"/>
                  </a:lnTo>
                  <a:lnTo>
                    <a:pt x="303843" y="1171306"/>
                  </a:lnTo>
                  <a:lnTo>
                    <a:pt x="305174" y="1171972"/>
                  </a:lnTo>
                  <a:lnTo>
                    <a:pt x="306220" y="1171592"/>
                  </a:lnTo>
                  <a:lnTo>
                    <a:pt x="305935" y="1170354"/>
                  </a:lnTo>
                  <a:lnTo>
                    <a:pt x="304033" y="1170354"/>
                  </a:lnTo>
                  <a:lnTo>
                    <a:pt x="302987" y="1169403"/>
                  </a:lnTo>
                  <a:lnTo>
                    <a:pt x="302131" y="1169688"/>
                  </a:lnTo>
                  <a:lnTo>
                    <a:pt x="300610" y="1168166"/>
                  </a:lnTo>
                  <a:lnTo>
                    <a:pt x="300610" y="1167500"/>
                  </a:lnTo>
                  <a:lnTo>
                    <a:pt x="298517" y="1167500"/>
                  </a:lnTo>
                  <a:lnTo>
                    <a:pt x="296425" y="1165311"/>
                  </a:lnTo>
                  <a:lnTo>
                    <a:pt x="295379" y="1165026"/>
                  </a:lnTo>
                  <a:lnTo>
                    <a:pt x="294523" y="1163789"/>
                  </a:lnTo>
                  <a:lnTo>
                    <a:pt x="294048" y="1164074"/>
                  </a:lnTo>
                  <a:lnTo>
                    <a:pt x="293192" y="1162837"/>
                  </a:lnTo>
                  <a:lnTo>
                    <a:pt x="292336" y="1163122"/>
                  </a:lnTo>
                  <a:lnTo>
                    <a:pt x="291480" y="1162742"/>
                  </a:lnTo>
                  <a:lnTo>
                    <a:pt x="291005" y="1161885"/>
                  </a:lnTo>
                  <a:lnTo>
                    <a:pt x="289958" y="1161600"/>
                  </a:lnTo>
                  <a:lnTo>
                    <a:pt x="289673" y="1160743"/>
                  </a:lnTo>
                  <a:lnTo>
                    <a:pt x="288342" y="1160743"/>
                  </a:lnTo>
                  <a:lnTo>
                    <a:pt x="286059" y="1158840"/>
                  </a:lnTo>
                  <a:lnTo>
                    <a:pt x="284538" y="1158174"/>
                  </a:lnTo>
                  <a:lnTo>
                    <a:pt x="284062" y="1155986"/>
                  </a:lnTo>
                  <a:lnTo>
                    <a:pt x="284823" y="1154748"/>
                  </a:lnTo>
                  <a:lnTo>
                    <a:pt x="288627" y="1152560"/>
                  </a:lnTo>
                  <a:lnTo>
                    <a:pt x="288912" y="1148753"/>
                  </a:lnTo>
                  <a:lnTo>
                    <a:pt x="288437" y="1148753"/>
                  </a:lnTo>
                  <a:lnTo>
                    <a:pt x="288152" y="1146565"/>
                  </a:lnTo>
                  <a:lnTo>
                    <a:pt x="288912" y="1146279"/>
                  </a:lnTo>
                  <a:lnTo>
                    <a:pt x="288627" y="1145328"/>
                  </a:lnTo>
                  <a:lnTo>
                    <a:pt x="289388" y="1145042"/>
                  </a:lnTo>
                  <a:lnTo>
                    <a:pt x="289388" y="1144376"/>
                  </a:lnTo>
                  <a:lnTo>
                    <a:pt x="293192" y="1145994"/>
                  </a:lnTo>
                  <a:lnTo>
                    <a:pt x="295855" y="1143805"/>
                  </a:lnTo>
                  <a:lnTo>
                    <a:pt x="296711" y="1143520"/>
                  </a:lnTo>
                  <a:lnTo>
                    <a:pt x="299373" y="1140380"/>
                  </a:lnTo>
                  <a:lnTo>
                    <a:pt x="300419" y="1139713"/>
                  </a:lnTo>
                  <a:lnTo>
                    <a:pt x="302512" y="1139428"/>
                  </a:lnTo>
                  <a:lnTo>
                    <a:pt x="302987" y="1139809"/>
                  </a:lnTo>
                  <a:lnTo>
                    <a:pt x="304318" y="1139523"/>
                  </a:lnTo>
                  <a:lnTo>
                    <a:pt x="305365" y="1140380"/>
                  </a:lnTo>
                  <a:lnTo>
                    <a:pt x="308218" y="1140760"/>
                  </a:lnTo>
                  <a:lnTo>
                    <a:pt x="309264" y="1141997"/>
                  </a:lnTo>
                  <a:lnTo>
                    <a:pt x="311071" y="1141712"/>
                  </a:lnTo>
                  <a:lnTo>
                    <a:pt x="311546" y="1142378"/>
                  </a:lnTo>
                  <a:lnTo>
                    <a:pt x="312402" y="1142378"/>
                  </a:lnTo>
                  <a:lnTo>
                    <a:pt x="312402" y="1141997"/>
                  </a:lnTo>
                  <a:lnTo>
                    <a:pt x="315255" y="1141997"/>
                  </a:lnTo>
                  <a:lnTo>
                    <a:pt x="315540" y="1142663"/>
                  </a:lnTo>
                  <a:lnTo>
                    <a:pt x="316301" y="1142378"/>
                  </a:lnTo>
                  <a:lnTo>
                    <a:pt x="317632" y="1143996"/>
                  </a:lnTo>
                  <a:lnTo>
                    <a:pt x="318108" y="1143996"/>
                  </a:lnTo>
                  <a:lnTo>
                    <a:pt x="318583" y="1146470"/>
                  </a:lnTo>
                  <a:lnTo>
                    <a:pt x="319059" y="1146850"/>
                  </a:lnTo>
                  <a:lnTo>
                    <a:pt x="321246" y="1146850"/>
                  </a:lnTo>
                  <a:lnTo>
                    <a:pt x="322102" y="1145233"/>
                  </a:lnTo>
                  <a:lnTo>
                    <a:pt x="323148" y="1145233"/>
                  </a:lnTo>
                  <a:lnTo>
                    <a:pt x="328474" y="1147707"/>
                  </a:lnTo>
                  <a:lnTo>
                    <a:pt x="328949" y="1147326"/>
                  </a:lnTo>
                  <a:lnTo>
                    <a:pt x="328949" y="1145708"/>
                  </a:lnTo>
                  <a:lnTo>
                    <a:pt x="328188" y="1145423"/>
                  </a:lnTo>
                  <a:lnTo>
                    <a:pt x="328188" y="1144567"/>
                  </a:lnTo>
                  <a:lnTo>
                    <a:pt x="330851" y="1143044"/>
                  </a:lnTo>
                  <a:lnTo>
                    <a:pt x="334465" y="1144662"/>
                  </a:lnTo>
                  <a:lnTo>
                    <a:pt x="340266" y="1146565"/>
                  </a:lnTo>
                  <a:lnTo>
                    <a:pt x="341027" y="1147231"/>
                  </a:lnTo>
                  <a:lnTo>
                    <a:pt x="342358" y="1147231"/>
                  </a:lnTo>
                  <a:lnTo>
                    <a:pt x="343214" y="1146565"/>
                  </a:lnTo>
                  <a:lnTo>
                    <a:pt x="341883" y="1145613"/>
                  </a:lnTo>
                  <a:lnTo>
                    <a:pt x="340551" y="1145328"/>
                  </a:lnTo>
                  <a:lnTo>
                    <a:pt x="340551" y="1144662"/>
                  </a:lnTo>
                  <a:lnTo>
                    <a:pt x="339791" y="1144281"/>
                  </a:lnTo>
                  <a:lnTo>
                    <a:pt x="335321" y="1142378"/>
                  </a:lnTo>
                  <a:lnTo>
                    <a:pt x="334275" y="1140760"/>
                  </a:lnTo>
                  <a:lnTo>
                    <a:pt x="331612" y="1140094"/>
                  </a:lnTo>
                  <a:lnTo>
                    <a:pt x="330756" y="1139238"/>
                  </a:lnTo>
                  <a:lnTo>
                    <a:pt x="329900" y="1137049"/>
                  </a:lnTo>
                  <a:lnTo>
                    <a:pt x="327713" y="1136668"/>
                  </a:lnTo>
                  <a:lnTo>
                    <a:pt x="326857" y="1135431"/>
                  </a:lnTo>
                  <a:lnTo>
                    <a:pt x="326096" y="1135431"/>
                  </a:lnTo>
                  <a:lnTo>
                    <a:pt x="325240" y="1134575"/>
                  </a:lnTo>
                  <a:lnTo>
                    <a:pt x="325526" y="1132672"/>
                  </a:lnTo>
                  <a:lnTo>
                    <a:pt x="324765" y="1131720"/>
                  </a:lnTo>
                  <a:lnTo>
                    <a:pt x="323909" y="1131340"/>
                  </a:lnTo>
                  <a:lnTo>
                    <a:pt x="323433" y="1129722"/>
                  </a:lnTo>
                  <a:lnTo>
                    <a:pt x="322578" y="1129436"/>
                  </a:lnTo>
                  <a:lnTo>
                    <a:pt x="322292" y="1128199"/>
                  </a:lnTo>
                  <a:lnTo>
                    <a:pt x="323338" y="1128199"/>
                  </a:lnTo>
                  <a:lnTo>
                    <a:pt x="323814" y="1128580"/>
                  </a:lnTo>
                  <a:lnTo>
                    <a:pt x="324099" y="1127914"/>
                  </a:lnTo>
                  <a:lnTo>
                    <a:pt x="324955" y="1127533"/>
                  </a:lnTo>
                  <a:lnTo>
                    <a:pt x="327047" y="1127533"/>
                  </a:lnTo>
                  <a:lnTo>
                    <a:pt x="327903" y="1128485"/>
                  </a:lnTo>
                  <a:lnTo>
                    <a:pt x="329235" y="1128485"/>
                  </a:lnTo>
                  <a:lnTo>
                    <a:pt x="329710" y="1127248"/>
                  </a:lnTo>
                  <a:lnTo>
                    <a:pt x="333134" y="1126296"/>
                  </a:lnTo>
                  <a:lnTo>
                    <a:pt x="333419" y="1125630"/>
                  </a:lnTo>
                  <a:lnTo>
                    <a:pt x="331232" y="1125344"/>
                  </a:lnTo>
                  <a:lnTo>
                    <a:pt x="329900" y="1124488"/>
                  </a:lnTo>
                  <a:lnTo>
                    <a:pt x="329615" y="1122299"/>
                  </a:lnTo>
                  <a:lnTo>
                    <a:pt x="329139" y="1122299"/>
                  </a:lnTo>
                  <a:lnTo>
                    <a:pt x="326667" y="1125440"/>
                  </a:lnTo>
                  <a:lnTo>
                    <a:pt x="324575" y="1125440"/>
                  </a:lnTo>
                  <a:lnTo>
                    <a:pt x="324099" y="1124583"/>
                  </a:lnTo>
                  <a:lnTo>
                    <a:pt x="323338" y="1124298"/>
                  </a:lnTo>
                  <a:lnTo>
                    <a:pt x="323338" y="1123632"/>
                  </a:lnTo>
                  <a:lnTo>
                    <a:pt x="321532" y="1122109"/>
                  </a:lnTo>
                  <a:lnTo>
                    <a:pt x="320485" y="1122490"/>
                  </a:lnTo>
                  <a:lnTo>
                    <a:pt x="319725" y="1124107"/>
                  </a:lnTo>
                  <a:lnTo>
                    <a:pt x="318964" y="1124488"/>
                  </a:lnTo>
                  <a:lnTo>
                    <a:pt x="317157" y="1124488"/>
                  </a:lnTo>
                  <a:lnTo>
                    <a:pt x="316872" y="1124107"/>
                  </a:lnTo>
                  <a:lnTo>
                    <a:pt x="316491" y="1124107"/>
                  </a:lnTo>
                  <a:lnTo>
                    <a:pt x="315635" y="1123156"/>
                  </a:lnTo>
                  <a:lnTo>
                    <a:pt x="316491" y="1120967"/>
                  </a:lnTo>
                  <a:lnTo>
                    <a:pt x="314304" y="1121633"/>
                  </a:lnTo>
                  <a:lnTo>
                    <a:pt x="312212" y="1121633"/>
                  </a:lnTo>
                  <a:lnTo>
                    <a:pt x="311356" y="1120967"/>
                  </a:lnTo>
                  <a:lnTo>
                    <a:pt x="308218" y="1120301"/>
                  </a:lnTo>
                  <a:lnTo>
                    <a:pt x="304794" y="1120301"/>
                  </a:lnTo>
                  <a:lnTo>
                    <a:pt x="303272" y="1119350"/>
                  </a:lnTo>
                  <a:lnTo>
                    <a:pt x="303558" y="1116400"/>
                  </a:lnTo>
                  <a:lnTo>
                    <a:pt x="306411" y="1113259"/>
                  </a:lnTo>
                  <a:lnTo>
                    <a:pt x="308503" y="1112308"/>
                  </a:lnTo>
                  <a:lnTo>
                    <a:pt x="308978" y="1110785"/>
                  </a:lnTo>
                  <a:lnTo>
                    <a:pt x="308218" y="1109834"/>
                  </a:lnTo>
                  <a:lnTo>
                    <a:pt x="307837" y="1109834"/>
                  </a:lnTo>
                  <a:lnTo>
                    <a:pt x="306791" y="1112022"/>
                  </a:lnTo>
                  <a:lnTo>
                    <a:pt x="304699" y="1114306"/>
                  </a:lnTo>
                  <a:lnTo>
                    <a:pt x="301846" y="1116780"/>
                  </a:lnTo>
                  <a:lnTo>
                    <a:pt x="301846" y="1117161"/>
                  </a:lnTo>
                  <a:lnTo>
                    <a:pt x="301370" y="1117161"/>
                  </a:lnTo>
                  <a:lnTo>
                    <a:pt x="299278" y="1116495"/>
                  </a:lnTo>
                  <a:lnTo>
                    <a:pt x="298517" y="1115448"/>
                  </a:lnTo>
                  <a:lnTo>
                    <a:pt x="298803" y="1114496"/>
                  </a:lnTo>
                  <a:lnTo>
                    <a:pt x="298327" y="1114116"/>
                  </a:lnTo>
                  <a:lnTo>
                    <a:pt x="295189" y="1114116"/>
                  </a:lnTo>
                  <a:lnTo>
                    <a:pt x="294713" y="1113164"/>
                  </a:lnTo>
                  <a:lnTo>
                    <a:pt x="292526" y="1112213"/>
                  </a:lnTo>
                  <a:lnTo>
                    <a:pt x="291765" y="1110595"/>
                  </a:lnTo>
                  <a:lnTo>
                    <a:pt x="290909" y="1110595"/>
                  </a:lnTo>
                  <a:lnTo>
                    <a:pt x="288437" y="1111832"/>
                  </a:lnTo>
                  <a:lnTo>
                    <a:pt x="287391" y="1111832"/>
                  </a:lnTo>
                  <a:lnTo>
                    <a:pt x="286059" y="1111166"/>
                  </a:lnTo>
                  <a:lnTo>
                    <a:pt x="286820" y="1110214"/>
                  </a:lnTo>
                  <a:lnTo>
                    <a:pt x="286059" y="1109929"/>
                  </a:lnTo>
                  <a:lnTo>
                    <a:pt x="285774" y="1109072"/>
                  </a:lnTo>
                  <a:lnTo>
                    <a:pt x="285013" y="1109072"/>
                  </a:lnTo>
                  <a:lnTo>
                    <a:pt x="284157" y="1110309"/>
                  </a:lnTo>
                  <a:lnTo>
                    <a:pt x="281304" y="1110690"/>
                  </a:lnTo>
                  <a:lnTo>
                    <a:pt x="280544" y="1109834"/>
                  </a:lnTo>
                  <a:lnTo>
                    <a:pt x="280829" y="1108216"/>
                  </a:lnTo>
                  <a:lnTo>
                    <a:pt x="279973" y="1107931"/>
                  </a:lnTo>
                  <a:lnTo>
                    <a:pt x="279498" y="1107264"/>
                  </a:lnTo>
                  <a:lnTo>
                    <a:pt x="277976" y="1107264"/>
                  </a:lnTo>
                  <a:lnTo>
                    <a:pt x="274838" y="1105742"/>
                  </a:lnTo>
                  <a:lnTo>
                    <a:pt x="273506" y="1104505"/>
                  </a:lnTo>
                  <a:lnTo>
                    <a:pt x="273506" y="1103839"/>
                  </a:lnTo>
                  <a:lnTo>
                    <a:pt x="271319" y="1101935"/>
                  </a:lnTo>
                  <a:lnTo>
                    <a:pt x="270558" y="1100032"/>
                  </a:lnTo>
                  <a:lnTo>
                    <a:pt x="270273" y="1100413"/>
                  </a:lnTo>
                  <a:lnTo>
                    <a:pt x="269512" y="1100127"/>
                  </a:lnTo>
                  <a:lnTo>
                    <a:pt x="269037" y="1098510"/>
                  </a:lnTo>
                  <a:lnTo>
                    <a:pt x="268181" y="1099176"/>
                  </a:lnTo>
                  <a:lnTo>
                    <a:pt x="268181" y="1100127"/>
                  </a:lnTo>
                  <a:lnTo>
                    <a:pt x="268466" y="1100794"/>
                  </a:lnTo>
                  <a:lnTo>
                    <a:pt x="269322" y="1101079"/>
                  </a:lnTo>
                  <a:lnTo>
                    <a:pt x="269988" y="1102316"/>
                  </a:lnTo>
                  <a:lnTo>
                    <a:pt x="270843" y="1102697"/>
                  </a:lnTo>
                  <a:lnTo>
                    <a:pt x="271129" y="1104219"/>
                  </a:lnTo>
                  <a:lnTo>
                    <a:pt x="270463" y="1104219"/>
                  </a:lnTo>
                  <a:lnTo>
                    <a:pt x="270463" y="1104695"/>
                  </a:lnTo>
                  <a:lnTo>
                    <a:pt x="270939" y="1104981"/>
                  </a:lnTo>
                  <a:lnTo>
                    <a:pt x="271224" y="1106598"/>
                  </a:lnTo>
                  <a:lnTo>
                    <a:pt x="268561" y="1108121"/>
                  </a:lnTo>
                  <a:lnTo>
                    <a:pt x="268086" y="1108977"/>
                  </a:lnTo>
                  <a:lnTo>
                    <a:pt x="267325" y="1108977"/>
                  </a:lnTo>
                  <a:lnTo>
                    <a:pt x="267610" y="1107074"/>
                  </a:lnTo>
                  <a:lnTo>
                    <a:pt x="265518" y="1107931"/>
                  </a:lnTo>
                  <a:lnTo>
                    <a:pt x="265233" y="1107264"/>
                  </a:lnTo>
                  <a:lnTo>
                    <a:pt x="264567" y="1106979"/>
                  </a:lnTo>
                  <a:lnTo>
                    <a:pt x="264567" y="1106313"/>
                  </a:lnTo>
                  <a:lnTo>
                    <a:pt x="263711" y="1105932"/>
                  </a:lnTo>
                  <a:lnTo>
                    <a:pt x="261904" y="1108406"/>
                  </a:lnTo>
                  <a:lnTo>
                    <a:pt x="260097" y="1108787"/>
                  </a:lnTo>
                  <a:lnTo>
                    <a:pt x="259051" y="1107264"/>
                  </a:lnTo>
                  <a:lnTo>
                    <a:pt x="256198" y="1106979"/>
                  </a:lnTo>
                  <a:lnTo>
                    <a:pt x="255723" y="1106313"/>
                  </a:lnTo>
                  <a:lnTo>
                    <a:pt x="252870" y="1105647"/>
                  </a:lnTo>
                  <a:lnTo>
                    <a:pt x="251538" y="1104029"/>
                  </a:lnTo>
                  <a:lnTo>
                    <a:pt x="251253" y="1102792"/>
                  </a:lnTo>
                  <a:lnTo>
                    <a:pt x="250968" y="1103648"/>
                  </a:lnTo>
                  <a:lnTo>
                    <a:pt x="250207" y="1103934"/>
                  </a:lnTo>
                  <a:lnTo>
                    <a:pt x="248875" y="1103077"/>
                  </a:lnTo>
                  <a:lnTo>
                    <a:pt x="248400" y="1102221"/>
                  </a:lnTo>
                  <a:lnTo>
                    <a:pt x="246308" y="1101840"/>
                  </a:lnTo>
                  <a:lnTo>
                    <a:pt x="245832" y="1101460"/>
                  </a:lnTo>
                  <a:lnTo>
                    <a:pt x="245832" y="1099842"/>
                  </a:lnTo>
                  <a:lnTo>
                    <a:pt x="245357" y="1099557"/>
                  </a:lnTo>
                  <a:lnTo>
                    <a:pt x="245071" y="1098605"/>
                  </a:lnTo>
                  <a:lnTo>
                    <a:pt x="245547" y="1097368"/>
                  </a:lnTo>
                  <a:lnTo>
                    <a:pt x="245547" y="1096131"/>
                  </a:lnTo>
                  <a:lnTo>
                    <a:pt x="245071" y="1095750"/>
                  </a:lnTo>
                  <a:lnTo>
                    <a:pt x="242599" y="1096416"/>
                  </a:lnTo>
                  <a:lnTo>
                    <a:pt x="242314" y="1097082"/>
                  </a:lnTo>
                  <a:lnTo>
                    <a:pt x="243169" y="1097463"/>
                  </a:lnTo>
                  <a:lnTo>
                    <a:pt x="242884" y="1098320"/>
                  </a:lnTo>
                  <a:lnTo>
                    <a:pt x="240412" y="1099176"/>
                  </a:lnTo>
                  <a:lnTo>
                    <a:pt x="239556" y="1099176"/>
                  </a:lnTo>
                  <a:lnTo>
                    <a:pt x="235942" y="1097558"/>
                  </a:lnTo>
                  <a:lnTo>
                    <a:pt x="235942" y="1096607"/>
                  </a:lnTo>
                  <a:lnTo>
                    <a:pt x="235466" y="1096226"/>
                  </a:lnTo>
                  <a:lnTo>
                    <a:pt x="235752" y="1095370"/>
                  </a:lnTo>
                  <a:lnTo>
                    <a:pt x="235466" y="1094513"/>
                  </a:lnTo>
                  <a:lnTo>
                    <a:pt x="234801" y="1094228"/>
                  </a:lnTo>
                  <a:lnTo>
                    <a:pt x="234325" y="1091754"/>
                  </a:lnTo>
                  <a:lnTo>
                    <a:pt x="235086" y="1088994"/>
                  </a:lnTo>
                  <a:lnTo>
                    <a:pt x="235942" y="1088138"/>
                  </a:lnTo>
                  <a:lnTo>
                    <a:pt x="235942" y="1087471"/>
                  </a:lnTo>
                  <a:lnTo>
                    <a:pt x="233755" y="1083855"/>
                  </a:lnTo>
                  <a:lnTo>
                    <a:pt x="233279" y="1083855"/>
                  </a:lnTo>
                  <a:lnTo>
                    <a:pt x="233755" y="1082618"/>
                  </a:lnTo>
                  <a:lnTo>
                    <a:pt x="235086" y="1082618"/>
                  </a:lnTo>
                  <a:lnTo>
                    <a:pt x="235086" y="1082238"/>
                  </a:lnTo>
                  <a:lnTo>
                    <a:pt x="233755" y="1080335"/>
                  </a:lnTo>
                  <a:lnTo>
                    <a:pt x="233469" y="1078812"/>
                  </a:lnTo>
                  <a:lnTo>
                    <a:pt x="232423" y="1078146"/>
                  </a:lnTo>
                  <a:lnTo>
                    <a:pt x="231948" y="1076909"/>
                  </a:lnTo>
                  <a:lnTo>
                    <a:pt x="231092" y="1076052"/>
                  </a:lnTo>
                  <a:lnTo>
                    <a:pt x="230807" y="1076052"/>
                  </a:lnTo>
                  <a:lnTo>
                    <a:pt x="230046" y="1077575"/>
                  </a:lnTo>
                  <a:lnTo>
                    <a:pt x="229285" y="1077956"/>
                  </a:lnTo>
                  <a:lnTo>
                    <a:pt x="228809" y="1078907"/>
                  </a:lnTo>
                  <a:lnTo>
                    <a:pt x="228809" y="1080144"/>
                  </a:lnTo>
                  <a:lnTo>
                    <a:pt x="229285" y="1080525"/>
                  </a:lnTo>
                  <a:lnTo>
                    <a:pt x="229000" y="1081191"/>
                  </a:lnTo>
                  <a:lnTo>
                    <a:pt x="228144" y="1081572"/>
                  </a:lnTo>
                  <a:lnTo>
                    <a:pt x="228144" y="1082428"/>
                  </a:lnTo>
                  <a:lnTo>
                    <a:pt x="227383" y="1083094"/>
                  </a:lnTo>
                  <a:lnTo>
                    <a:pt x="226052" y="1083094"/>
                  </a:lnTo>
                  <a:lnTo>
                    <a:pt x="225576" y="1083475"/>
                  </a:lnTo>
                  <a:lnTo>
                    <a:pt x="224150" y="1082714"/>
                  </a:lnTo>
                  <a:lnTo>
                    <a:pt x="223674" y="1081476"/>
                  </a:lnTo>
                  <a:lnTo>
                    <a:pt x="222343" y="1080525"/>
                  </a:lnTo>
                  <a:lnTo>
                    <a:pt x="222628" y="1078336"/>
                  </a:lnTo>
                  <a:lnTo>
                    <a:pt x="224435" y="1077385"/>
                  </a:lnTo>
                  <a:lnTo>
                    <a:pt x="224435" y="1076718"/>
                  </a:lnTo>
                  <a:lnTo>
                    <a:pt x="223959" y="1076433"/>
                  </a:lnTo>
                  <a:lnTo>
                    <a:pt x="224435" y="1074911"/>
                  </a:lnTo>
                  <a:lnTo>
                    <a:pt x="226242" y="1073293"/>
                  </a:lnTo>
                  <a:lnTo>
                    <a:pt x="228429" y="1072627"/>
                  </a:lnTo>
                  <a:lnTo>
                    <a:pt x="230236" y="1072912"/>
                  </a:lnTo>
                  <a:lnTo>
                    <a:pt x="231092" y="1072246"/>
                  </a:lnTo>
                  <a:lnTo>
                    <a:pt x="231948" y="1070628"/>
                  </a:lnTo>
                  <a:lnTo>
                    <a:pt x="232709" y="1068154"/>
                  </a:lnTo>
                  <a:lnTo>
                    <a:pt x="232233" y="1066251"/>
                  </a:lnTo>
                  <a:lnTo>
                    <a:pt x="231472" y="1065395"/>
                  </a:lnTo>
                  <a:lnTo>
                    <a:pt x="231472" y="1063872"/>
                  </a:lnTo>
                  <a:lnTo>
                    <a:pt x="233660" y="1061969"/>
                  </a:lnTo>
                  <a:lnTo>
                    <a:pt x="234135" y="1057401"/>
                  </a:lnTo>
                  <a:lnTo>
                    <a:pt x="234611" y="1057021"/>
                  </a:lnTo>
                  <a:lnTo>
                    <a:pt x="235086" y="1057306"/>
                  </a:lnTo>
                  <a:lnTo>
                    <a:pt x="235086" y="1056640"/>
                  </a:lnTo>
                  <a:lnTo>
                    <a:pt x="235942" y="1056640"/>
                  </a:lnTo>
                  <a:lnTo>
                    <a:pt x="236227" y="1057306"/>
                  </a:lnTo>
                  <a:lnTo>
                    <a:pt x="238890" y="1057306"/>
                  </a:lnTo>
                  <a:lnTo>
                    <a:pt x="239651" y="1058258"/>
                  </a:lnTo>
                  <a:lnTo>
                    <a:pt x="240507" y="1058258"/>
                  </a:lnTo>
                  <a:lnTo>
                    <a:pt x="241363" y="1060161"/>
                  </a:lnTo>
                  <a:lnTo>
                    <a:pt x="242884" y="1060827"/>
                  </a:lnTo>
                  <a:lnTo>
                    <a:pt x="242599" y="1061683"/>
                  </a:lnTo>
                  <a:lnTo>
                    <a:pt x="243265" y="1063872"/>
                  </a:lnTo>
                  <a:lnTo>
                    <a:pt x="244120" y="1064253"/>
                  </a:lnTo>
                  <a:lnTo>
                    <a:pt x="244596" y="1065204"/>
                  </a:lnTo>
                  <a:lnTo>
                    <a:pt x="246593" y="1065204"/>
                  </a:lnTo>
                  <a:lnTo>
                    <a:pt x="247354" y="1064253"/>
                  </a:lnTo>
                  <a:lnTo>
                    <a:pt x="248400" y="1064538"/>
                  </a:lnTo>
                  <a:lnTo>
                    <a:pt x="247544" y="1061398"/>
                  </a:lnTo>
                  <a:lnTo>
                    <a:pt x="248305" y="1060446"/>
                  </a:lnTo>
                  <a:lnTo>
                    <a:pt x="249161" y="1056355"/>
                  </a:lnTo>
                  <a:lnTo>
                    <a:pt x="249826" y="1055688"/>
                  </a:lnTo>
                  <a:lnTo>
                    <a:pt x="249826" y="1055022"/>
                  </a:lnTo>
                  <a:lnTo>
                    <a:pt x="250873" y="1054356"/>
                  </a:lnTo>
                  <a:lnTo>
                    <a:pt x="250873" y="1053500"/>
                  </a:lnTo>
                  <a:lnTo>
                    <a:pt x="251633" y="1052643"/>
                  </a:lnTo>
                  <a:lnTo>
                    <a:pt x="255057" y="1051692"/>
                  </a:lnTo>
                  <a:lnTo>
                    <a:pt x="255818" y="1050074"/>
                  </a:lnTo>
                  <a:lnTo>
                    <a:pt x="258956" y="1048171"/>
                  </a:lnTo>
                  <a:lnTo>
                    <a:pt x="262760" y="1047505"/>
                  </a:lnTo>
                  <a:lnTo>
                    <a:pt x="263045" y="1046648"/>
                  </a:lnTo>
                  <a:lnTo>
                    <a:pt x="264091" y="1045982"/>
                  </a:lnTo>
                  <a:lnTo>
                    <a:pt x="266754" y="1045316"/>
                  </a:lnTo>
                  <a:lnTo>
                    <a:pt x="268846" y="1043413"/>
                  </a:lnTo>
                  <a:lnTo>
                    <a:pt x="269892" y="1043413"/>
                  </a:lnTo>
                  <a:lnTo>
                    <a:pt x="269892" y="1042747"/>
                  </a:lnTo>
                  <a:lnTo>
                    <a:pt x="271224" y="1042081"/>
                  </a:lnTo>
                  <a:lnTo>
                    <a:pt x="272080" y="1040844"/>
                  </a:lnTo>
                  <a:lnTo>
                    <a:pt x="274743" y="1039892"/>
                  </a:lnTo>
                  <a:lnTo>
                    <a:pt x="276835" y="1039892"/>
                  </a:lnTo>
                  <a:lnTo>
                    <a:pt x="279498" y="1040749"/>
                  </a:lnTo>
                  <a:lnTo>
                    <a:pt x="282160" y="1040749"/>
                  </a:lnTo>
                  <a:lnTo>
                    <a:pt x="283206" y="1041129"/>
                  </a:lnTo>
                  <a:lnTo>
                    <a:pt x="283492" y="1039607"/>
                  </a:lnTo>
                  <a:lnTo>
                    <a:pt x="285299" y="1038084"/>
                  </a:lnTo>
                  <a:lnTo>
                    <a:pt x="288152" y="1037703"/>
                  </a:lnTo>
                  <a:lnTo>
                    <a:pt x="289198" y="1036466"/>
                  </a:lnTo>
                  <a:lnTo>
                    <a:pt x="291670" y="1036086"/>
                  </a:lnTo>
                  <a:lnTo>
                    <a:pt x="293762" y="1034849"/>
                  </a:lnTo>
                  <a:lnTo>
                    <a:pt x="299373" y="1033992"/>
                  </a:lnTo>
                  <a:lnTo>
                    <a:pt x="300039" y="1033326"/>
                  </a:lnTo>
                  <a:lnTo>
                    <a:pt x="303843" y="1032946"/>
                  </a:lnTo>
                  <a:lnTo>
                    <a:pt x="305935" y="1035134"/>
                  </a:lnTo>
                  <a:lnTo>
                    <a:pt x="307267" y="1035134"/>
                  </a:lnTo>
                  <a:lnTo>
                    <a:pt x="304604" y="1032375"/>
                  </a:lnTo>
                  <a:lnTo>
                    <a:pt x="302797" y="1032375"/>
                  </a:lnTo>
                  <a:lnTo>
                    <a:pt x="300610" y="1033231"/>
                  </a:lnTo>
                  <a:lnTo>
                    <a:pt x="299088" y="1032946"/>
                  </a:lnTo>
                  <a:lnTo>
                    <a:pt x="298232" y="1033612"/>
                  </a:lnTo>
                  <a:lnTo>
                    <a:pt x="297376" y="1033326"/>
                  </a:lnTo>
                  <a:lnTo>
                    <a:pt x="296330" y="1033992"/>
                  </a:lnTo>
                  <a:lnTo>
                    <a:pt x="294999" y="1033992"/>
                  </a:lnTo>
                  <a:lnTo>
                    <a:pt x="292811" y="1035229"/>
                  </a:lnTo>
                  <a:lnTo>
                    <a:pt x="285679" y="1035229"/>
                  </a:lnTo>
                  <a:lnTo>
                    <a:pt x="283206" y="1036086"/>
                  </a:lnTo>
                  <a:lnTo>
                    <a:pt x="277405" y="1036466"/>
                  </a:lnTo>
                  <a:lnTo>
                    <a:pt x="276359" y="1036847"/>
                  </a:lnTo>
                  <a:lnTo>
                    <a:pt x="276074" y="1037799"/>
                  </a:lnTo>
                  <a:lnTo>
                    <a:pt x="275313" y="1037513"/>
                  </a:lnTo>
                  <a:lnTo>
                    <a:pt x="271129" y="1038750"/>
                  </a:lnTo>
                  <a:lnTo>
                    <a:pt x="270273" y="1039607"/>
                  </a:lnTo>
                  <a:lnTo>
                    <a:pt x="269227" y="1039607"/>
                  </a:lnTo>
                  <a:lnTo>
                    <a:pt x="268941" y="1040273"/>
                  </a:lnTo>
                  <a:lnTo>
                    <a:pt x="267610" y="1041129"/>
                  </a:lnTo>
                  <a:lnTo>
                    <a:pt x="266564" y="1041510"/>
                  </a:lnTo>
                  <a:lnTo>
                    <a:pt x="263711" y="1041510"/>
                  </a:lnTo>
                  <a:lnTo>
                    <a:pt x="263236" y="1042366"/>
                  </a:lnTo>
                  <a:lnTo>
                    <a:pt x="260383" y="1044650"/>
                  </a:lnTo>
                  <a:lnTo>
                    <a:pt x="258861" y="1045316"/>
                  </a:lnTo>
                  <a:lnTo>
                    <a:pt x="257054" y="1045316"/>
                  </a:lnTo>
                  <a:lnTo>
                    <a:pt x="255247" y="1046839"/>
                  </a:lnTo>
                  <a:lnTo>
                    <a:pt x="254772" y="1046553"/>
                  </a:lnTo>
                  <a:lnTo>
                    <a:pt x="253916" y="1047029"/>
                  </a:lnTo>
                  <a:lnTo>
                    <a:pt x="252870" y="1045126"/>
                  </a:lnTo>
                  <a:lnTo>
                    <a:pt x="252870" y="1043603"/>
                  </a:lnTo>
                  <a:lnTo>
                    <a:pt x="252014" y="1043889"/>
                  </a:lnTo>
                  <a:lnTo>
                    <a:pt x="251253" y="1045411"/>
                  </a:lnTo>
                  <a:lnTo>
                    <a:pt x="249922" y="1045792"/>
                  </a:lnTo>
                  <a:lnTo>
                    <a:pt x="249066" y="1044840"/>
                  </a:lnTo>
                  <a:lnTo>
                    <a:pt x="248020" y="1041224"/>
                  </a:lnTo>
                  <a:lnTo>
                    <a:pt x="246688" y="1041605"/>
                  </a:lnTo>
                  <a:lnTo>
                    <a:pt x="244881" y="1041320"/>
                  </a:lnTo>
                  <a:lnTo>
                    <a:pt x="244881" y="1040463"/>
                  </a:lnTo>
                  <a:lnTo>
                    <a:pt x="243835" y="1038845"/>
                  </a:lnTo>
                  <a:lnTo>
                    <a:pt x="244501" y="1036657"/>
                  </a:lnTo>
                  <a:lnTo>
                    <a:pt x="245832" y="1035991"/>
                  </a:lnTo>
                  <a:lnTo>
                    <a:pt x="249446" y="1035991"/>
                  </a:lnTo>
                  <a:lnTo>
                    <a:pt x="250302" y="1034468"/>
                  </a:lnTo>
                  <a:lnTo>
                    <a:pt x="250017" y="1033802"/>
                  </a:lnTo>
                  <a:lnTo>
                    <a:pt x="250873" y="1032850"/>
                  </a:lnTo>
                  <a:lnTo>
                    <a:pt x="251919" y="1032850"/>
                  </a:lnTo>
                  <a:lnTo>
                    <a:pt x="254391" y="1033802"/>
                  </a:lnTo>
                  <a:lnTo>
                    <a:pt x="257244" y="1033802"/>
                  </a:lnTo>
                  <a:lnTo>
                    <a:pt x="258005" y="1032184"/>
                  </a:lnTo>
                  <a:lnTo>
                    <a:pt x="259812" y="1032184"/>
                  </a:lnTo>
                  <a:lnTo>
                    <a:pt x="260858" y="1031233"/>
                  </a:lnTo>
                  <a:lnTo>
                    <a:pt x="258671" y="1029615"/>
                  </a:lnTo>
                  <a:lnTo>
                    <a:pt x="255818" y="1029615"/>
                  </a:lnTo>
                  <a:lnTo>
                    <a:pt x="254296" y="1031138"/>
                  </a:lnTo>
                  <a:lnTo>
                    <a:pt x="251158" y="1031138"/>
                  </a:lnTo>
                  <a:lnTo>
                    <a:pt x="248971" y="1031994"/>
                  </a:lnTo>
                  <a:lnTo>
                    <a:pt x="246878" y="1031994"/>
                  </a:lnTo>
                  <a:lnTo>
                    <a:pt x="245357" y="1030757"/>
                  </a:lnTo>
                  <a:lnTo>
                    <a:pt x="246688" y="1029234"/>
                  </a:lnTo>
                  <a:lnTo>
                    <a:pt x="246213" y="1027712"/>
                  </a:lnTo>
                  <a:lnTo>
                    <a:pt x="246688" y="1026094"/>
                  </a:lnTo>
                  <a:lnTo>
                    <a:pt x="247734" y="1024476"/>
                  </a:lnTo>
                  <a:lnTo>
                    <a:pt x="249826" y="1023239"/>
                  </a:lnTo>
                  <a:lnTo>
                    <a:pt x="250873" y="1023525"/>
                  </a:lnTo>
                  <a:lnTo>
                    <a:pt x="253726" y="1022859"/>
                  </a:lnTo>
                  <a:lnTo>
                    <a:pt x="254201" y="1022478"/>
                  </a:lnTo>
                  <a:lnTo>
                    <a:pt x="253440" y="1022193"/>
                  </a:lnTo>
                  <a:lnTo>
                    <a:pt x="253440" y="1021241"/>
                  </a:lnTo>
                  <a:lnTo>
                    <a:pt x="254772" y="1020956"/>
                  </a:lnTo>
                  <a:lnTo>
                    <a:pt x="255057" y="1021622"/>
                  </a:lnTo>
                  <a:lnTo>
                    <a:pt x="255818" y="1021622"/>
                  </a:lnTo>
                  <a:lnTo>
                    <a:pt x="256579" y="1020385"/>
                  </a:lnTo>
                  <a:lnTo>
                    <a:pt x="258671" y="1019148"/>
                  </a:lnTo>
                  <a:lnTo>
                    <a:pt x="260192" y="1018862"/>
                  </a:lnTo>
                  <a:lnTo>
                    <a:pt x="260192" y="1017340"/>
                  </a:lnTo>
                  <a:lnTo>
                    <a:pt x="258385" y="1016959"/>
                  </a:lnTo>
                  <a:lnTo>
                    <a:pt x="258385" y="1011725"/>
                  </a:lnTo>
                  <a:lnTo>
                    <a:pt x="257910" y="1011059"/>
                  </a:lnTo>
                  <a:lnTo>
                    <a:pt x="256388" y="1011345"/>
                  </a:lnTo>
                  <a:lnTo>
                    <a:pt x="256388" y="1014104"/>
                  </a:lnTo>
                  <a:lnTo>
                    <a:pt x="254296" y="1016864"/>
                  </a:lnTo>
                  <a:lnTo>
                    <a:pt x="252204" y="1018101"/>
                  </a:lnTo>
                  <a:lnTo>
                    <a:pt x="250397" y="1018101"/>
                  </a:lnTo>
                  <a:lnTo>
                    <a:pt x="249066" y="1020004"/>
                  </a:lnTo>
                  <a:lnTo>
                    <a:pt x="247734" y="1020289"/>
                  </a:lnTo>
                  <a:lnTo>
                    <a:pt x="246688" y="1021146"/>
                  </a:lnTo>
                  <a:lnTo>
                    <a:pt x="245167" y="1021146"/>
                  </a:lnTo>
                  <a:lnTo>
                    <a:pt x="244311" y="1021812"/>
                  </a:lnTo>
                  <a:lnTo>
                    <a:pt x="244596" y="1022193"/>
                  </a:lnTo>
                  <a:lnTo>
                    <a:pt x="243930" y="1023144"/>
                  </a:lnTo>
                  <a:lnTo>
                    <a:pt x="244786" y="1023144"/>
                  </a:lnTo>
                  <a:lnTo>
                    <a:pt x="245262" y="1023810"/>
                  </a:lnTo>
                  <a:lnTo>
                    <a:pt x="245262" y="1026284"/>
                  </a:lnTo>
                  <a:lnTo>
                    <a:pt x="243930" y="1026570"/>
                  </a:lnTo>
                  <a:lnTo>
                    <a:pt x="243930" y="1026951"/>
                  </a:lnTo>
                  <a:lnTo>
                    <a:pt x="241077" y="1026665"/>
                  </a:lnTo>
                  <a:lnTo>
                    <a:pt x="240317" y="1024762"/>
                  </a:lnTo>
                  <a:lnTo>
                    <a:pt x="238985" y="1024762"/>
                  </a:lnTo>
                  <a:lnTo>
                    <a:pt x="238700" y="1023906"/>
                  </a:lnTo>
                  <a:lnTo>
                    <a:pt x="237844" y="1024286"/>
                  </a:lnTo>
                  <a:lnTo>
                    <a:pt x="237559" y="1025143"/>
                  </a:lnTo>
                  <a:lnTo>
                    <a:pt x="236798" y="1025143"/>
                  </a:lnTo>
                  <a:lnTo>
                    <a:pt x="236037" y="1024857"/>
                  </a:lnTo>
                  <a:lnTo>
                    <a:pt x="236037" y="1023239"/>
                  </a:lnTo>
                  <a:lnTo>
                    <a:pt x="234991" y="1023620"/>
                  </a:lnTo>
                  <a:lnTo>
                    <a:pt x="234991" y="1023239"/>
                  </a:lnTo>
                  <a:lnTo>
                    <a:pt x="234135" y="1023239"/>
                  </a:lnTo>
                  <a:lnTo>
                    <a:pt x="233850" y="1022288"/>
                  </a:lnTo>
                  <a:lnTo>
                    <a:pt x="234325" y="1021622"/>
                  </a:lnTo>
                  <a:lnTo>
                    <a:pt x="238129" y="1020765"/>
                  </a:lnTo>
                  <a:lnTo>
                    <a:pt x="236798" y="1020385"/>
                  </a:lnTo>
                  <a:lnTo>
                    <a:pt x="232804" y="1020385"/>
                  </a:lnTo>
                  <a:lnTo>
                    <a:pt x="231948" y="1020004"/>
                  </a:lnTo>
                  <a:lnTo>
                    <a:pt x="230141" y="1020289"/>
                  </a:lnTo>
                  <a:lnTo>
                    <a:pt x="229285" y="1019909"/>
                  </a:lnTo>
                  <a:lnTo>
                    <a:pt x="229285" y="1017435"/>
                  </a:lnTo>
                  <a:lnTo>
                    <a:pt x="228429" y="1017149"/>
                  </a:lnTo>
                  <a:lnTo>
                    <a:pt x="228144" y="1016198"/>
                  </a:lnTo>
                  <a:lnTo>
                    <a:pt x="228619" y="1015246"/>
                  </a:lnTo>
                  <a:lnTo>
                    <a:pt x="229380" y="1015246"/>
                  </a:lnTo>
                  <a:lnTo>
                    <a:pt x="229856" y="1014390"/>
                  </a:lnTo>
                  <a:lnTo>
                    <a:pt x="228809" y="1013533"/>
                  </a:lnTo>
                  <a:lnTo>
                    <a:pt x="229285" y="1012582"/>
                  </a:lnTo>
                  <a:lnTo>
                    <a:pt x="227954" y="1010393"/>
                  </a:lnTo>
                  <a:lnTo>
                    <a:pt x="227954" y="1008014"/>
                  </a:lnTo>
                  <a:lnTo>
                    <a:pt x="228809" y="1005064"/>
                  </a:lnTo>
                  <a:lnTo>
                    <a:pt x="228334" y="1004683"/>
                  </a:lnTo>
                  <a:lnTo>
                    <a:pt x="228619" y="1003446"/>
                  </a:lnTo>
                  <a:lnTo>
                    <a:pt x="227954" y="1002495"/>
                  </a:lnTo>
                  <a:lnTo>
                    <a:pt x="228429" y="1000592"/>
                  </a:lnTo>
                  <a:lnTo>
                    <a:pt x="227668" y="1000211"/>
                  </a:lnTo>
                  <a:lnTo>
                    <a:pt x="226337" y="1000592"/>
                  </a:lnTo>
                  <a:lnTo>
                    <a:pt x="225861" y="999640"/>
                  </a:lnTo>
                  <a:lnTo>
                    <a:pt x="226337" y="998974"/>
                  </a:lnTo>
                  <a:lnTo>
                    <a:pt x="227193" y="998689"/>
                  </a:lnTo>
                  <a:lnTo>
                    <a:pt x="226717" y="997737"/>
                  </a:lnTo>
                  <a:lnTo>
                    <a:pt x="225101" y="997737"/>
                  </a:lnTo>
                  <a:lnTo>
                    <a:pt x="222913" y="996214"/>
                  </a:lnTo>
                  <a:lnTo>
                    <a:pt x="222913" y="995834"/>
                  </a:lnTo>
                  <a:lnTo>
                    <a:pt x="224245" y="995834"/>
                  </a:lnTo>
                  <a:lnTo>
                    <a:pt x="224530" y="995453"/>
                  </a:lnTo>
                  <a:lnTo>
                    <a:pt x="223769" y="992979"/>
                  </a:lnTo>
                  <a:lnTo>
                    <a:pt x="224245" y="992979"/>
                  </a:lnTo>
                  <a:lnTo>
                    <a:pt x="224245" y="992123"/>
                  </a:lnTo>
                  <a:lnTo>
                    <a:pt x="225005" y="992123"/>
                  </a:lnTo>
                  <a:lnTo>
                    <a:pt x="225005" y="989363"/>
                  </a:lnTo>
                  <a:lnTo>
                    <a:pt x="223674" y="988411"/>
                  </a:lnTo>
                  <a:lnTo>
                    <a:pt x="223674" y="987745"/>
                  </a:lnTo>
                  <a:lnTo>
                    <a:pt x="223199" y="987460"/>
                  </a:lnTo>
                  <a:lnTo>
                    <a:pt x="223484" y="986603"/>
                  </a:lnTo>
                  <a:lnTo>
                    <a:pt x="222153" y="986603"/>
                  </a:lnTo>
                  <a:lnTo>
                    <a:pt x="221392" y="985081"/>
                  </a:lnTo>
                  <a:lnTo>
                    <a:pt x="220346" y="985081"/>
                  </a:lnTo>
                  <a:lnTo>
                    <a:pt x="220821" y="986603"/>
                  </a:lnTo>
                  <a:lnTo>
                    <a:pt x="219965" y="986889"/>
                  </a:lnTo>
                  <a:lnTo>
                    <a:pt x="219490" y="985176"/>
                  </a:lnTo>
                  <a:lnTo>
                    <a:pt x="218729" y="984891"/>
                  </a:lnTo>
                  <a:lnTo>
                    <a:pt x="218444" y="983273"/>
                  </a:lnTo>
                  <a:lnTo>
                    <a:pt x="217683" y="983273"/>
                  </a:lnTo>
                  <a:lnTo>
                    <a:pt x="217683" y="983939"/>
                  </a:lnTo>
                  <a:lnTo>
                    <a:pt x="216637" y="983558"/>
                  </a:lnTo>
                  <a:lnTo>
                    <a:pt x="216637" y="981370"/>
                  </a:lnTo>
                  <a:lnTo>
                    <a:pt x="215591" y="980989"/>
                  </a:lnTo>
                  <a:lnTo>
                    <a:pt x="214735" y="979752"/>
                  </a:lnTo>
                  <a:lnTo>
                    <a:pt x="215210" y="978800"/>
                  </a:lnTo>
                  <a:lnTo>
                    <a:pt x="216542" y="978420"/>
                  </a:lnTo>
                  <a:lnTo>
                    <a:pt x="216256" y="977754"/>
                  </a:lnTo>
                  <a:lnTo>
                    <a:pt x="215400" y="977754"/>
                  </a:lnTo>
                  <a:lnTo>
                    <a:pt x="214925" y="977088"/>
                  </a:lnTo>
                  <a:lnTo>
                    <a:pt x="214925" y="976136"/>
                  </a:lnTo>
                  <a:lnTo>
                    <a:pt x="215400" y="974613"/>
                  </a:lnTo>
                  <a:lnTo>
                    <a:pt x="216161" y="974328"/>
                  </a:lnTo>
                  <a:lnTo>
                    <a:pt x="216161" y="973376"/>
                  </a:lnTo>
                  <a:lnTo>
                    <a:pt x="216922" y="972139"/>
                  </a:lnTo>
                  <a:lnTo>
                    <a:pt x="216922" y="967667"/>
                  </a:lnTo>
                  <a:lnTo>
                    <a:pt x="217778" y="966810"/>
                  </a:lnTo>
                  <a:lnTo>
                    <a:pt x="218539" y="967191"/>
                  </a:lnTo>
                  <a:lnTo>
                    <a:pt x="221201" y="967191"/>
                  </a:lnTo>
                  <a:lnTo>
                    <a:pt x="221487" y="968714"/>
                  </a:lnTo>
                  <a:lnTo>
                    <a:pt x="222533" y="968999"/>
                  </a:lnTo>
                  <a:lnTo>
                    <a:pt x="222533" y="966525"/>
                  </a:lnTo>
                  <a:lnTo>
                    <a:pt x="224340" y="965573"/>
                  </a:lnTo>
                  <a:lnTo>
                    <a:pt x="224815" y="964051"/>
                  </a:lnTo>
                  <a:lnTo>
                    <a:pt x="225291" y="963765"/>
                  </a:lnTo>
                  <a:lnTo>
                    <a:pt x="224530" y="962909"/>
                  </a:lnTo>
                  <a:lnTo>
                    <a:pt x="224530" y="962052"/>
                  </a:lnTo>
                  <a:lnTo>
                    <a:pt x="223769" y="962052"/>
                  </a:lnTo>
                  <a:lnTo>
                    <a:pt x="223294" y="961196"/>
                  </a:lnTo>
                  <a:lnTo>
                    <a:pt x="223579" y="960340"/>
                  </a:lnTo>
                  <a:lnTo>
                    <a:pt x="222723" y="959959"/>
                  </a:lnTo>
                  <a:lnTo>
                    <a:pt x="222723" y="959007"/>
                  </a:lnTo>
                  <a:lnTo>
                    <a:pt x="223579" y="958341"/>
                  </a:lnTo>
                  <a:lnTo>
                    <a:pt x="224435" y="958341"/>
                  </a:lnTo>
                  <a:lnTo>
                    <a:pt x="225291" y="959864"/>
                  </a:lnTo>
                  <a:lnTo>
                    <a:pt x="226337" y="959864"/>
                  </a:lnTo>
                  <a:lnTo>
                    <a:pt x="229000" y="956914"/>
                  </a:lnTo>
                  <a:lnTo>
                    <a:pt x="229760" y="956914"/>
                  </a:lnTo>
                  <a:lnTo>
                    <a:pt x="229475" y="956057"/>
                  </a:lnTo>
                  <a:lnTo>
                    <a:pt x="228714" y="956057"/>
                  </a:lnTo>
                  <a:lnTo>
                    <a:pt x="228239" y="955201"/>
                  </a:lnTo>
                  <a:lnTo>
                    <a:pt x="230426" y="952251"/>
                  </a:lnTo>
                  <a:lnTo>
                    <a:pt x="231187" y="952251"/>
                  </a:lnTo>
                  <a:lnTo>
                    <a:pt x="231187" y="951585"/>
                  </a:lnTo>
                  <a:lnTo>
                    <a:pt x="230331" y="950919"/>
                  </a:lnTo>
                  <a:lnTo>
                    <a:pt x="230616" y="950253"/>
                  </a:lnTo>
                  <a:lnTo>
                    <a:pt x="232138" y="949301"/>
                  </a:lnTo>
                  <a:lnTo>
                    <a:pt x="232994" y="949301"/>
                  </a:lnTo>
                  <a:lnTo>
                    <a:pt x="232994" y="948445"/>
                  </a:lnTo>
                  <a:lnTo>
                    <a:pt x="232233" y="948445"/>
                  </a:lnTo>
                  <a:lnTo>
                    <a:pt x="231758" y="947588"/>
                  </a:lnTo>
                  <a:lnTo>
                    <a:pt x="230711" y="947969"/>
                  </a:lnTo>
                  <a:lnTo>
                    <a:pt x="230997" y="946732"/>
                  </a:lnTo>
                  <a:lnTo>
                    <a:pt x="229190" y="945495"/>
                  </a:lnTo>
                  <a:lnTo>
                    <a:pt x="229475" y="944638"/>
                  </a:lnTo>
                  <a:lnTo>
                    <a:pt x="228714" y="944353"/>
                  </a:lnTo>
                  <a:lnTo>
                    <a:pt x="228239" y="943116"/>
                  </a:lnTo>
                  <a:lnTo>
                    <a:pt x="228714" y="940737"/>
                  </a:lnTo>
                  <a:lnTo>
                    <a:pt x="227383" y="939881"/>
                  </a:lnTo>
                  <a:lnTo>
                    <a:pt x="227098" y="938834"/>
                  </a:lnTo>
                  <a:lnTo>
                    <a:pt x="225766" y="938834"/>
                  </a:lnTo>
                  <a:lnTo>
                    <a:pt x="225766" y="936550"/>
                  </a:lnTo>
                  <a:lnTo>
                    <a:pt x="226812" y="934837"/>
                  </a:lnTo>
                  <a:lnTo>
                    <a:pt x="227098" y="932934"/>
                  </a:lnTo>
                  <a:lnTo>
                    <a:pt x="228144" y="932268"/>
                  </a:lnTo>
                  <a:lnTo>
                    <a:pt x="228144" y="931316"/>
                  </a:lnTo>
                  <a:lnTo>
                    <a:pt x="228905" y="931031"/>
                  </a:lnTo>
                  <a:lnTo>
                    <a:pt x="229190" y="930365"/>
                  </a:lnTo>
                  <a:lnTo>
                    <a:pt x="230236" y="930079"/>
                  </a:lnTo>
                  <a:lnTo>
                    <a:pt x="230711" y="929223"/>
                  </a:lnTo>
                  <a:lnTo>
                    <a:pt x="232804" y="930079"/>
                  </a:lnTo>
                  <a:lnTo>
                    <a:pt x="233279" y="929223"/>
                  </a:lnTo>
                  <a:lnTo>
                    <a:pt x="235371" y="928557"/>
                  </a:lnTo>
                  <a:lnTo>
                    <a:pt x="235847" y="927605"/>
                  </a:lnTo>
                  <a:lnTo>
                    <a:pt x="236703" y="927224"/>
                  </a:lnTo>
                  <a:lnTo>
                    <a:pt x="237178" y="927605"/>
                  </a:lnTo>
                  <a:lnTo>
                    <a:pt x="236703" y="931697"/>
                  </a:lnTo>
                  <a:lnTo>
                    <a:pt x="237464" y="931982"/>
                  </a:lnTo>
                  <a:lnTo>
                    <a:pt x="237464" y="932648"/>
                  </a:lnTo>
                  <a:lnTo>
                    <a:pt x="238224" y="932648"/>
                  </a:lnTo>
                  <a:lnTo>
                    <a:pt x="238700" y="931697"/>
                  </a:lnTo>
                  <a:lnTo>
                    <a:pt x="239175" y="931697"/>
                  </a:lnTo>
                  <a:lnTo>
                    <a:pt x="240031" y="933219"/>
                  </a:lnTo>
                  <a:lnTo>
                    <a:pt x="243169" y="932839"/>
                  </a:lnTo>
                  <a:lnTo>
                    <a:pt x="243835" y="933600"/>
                  </a:lnTo>
                  <a:lnTo>
                    <a:pt x="245642" y="933600"/>
                  </a:lnTo>
                  <a:lnTo>
                    <a:pt x="245927" y="934266"/>
                  </a:lnTo>
                  <a:lnTo>
                    <a:pt x="245452" y="934932"/>
                  </a:lnTo>
                  <a:lnTo>
                    <a:pt x="246213" y="934932"/>
                  </a:lnTo>
                  <a:lnTo>
                    <a:pt x="246498" y="935598"/>
                  </a:lnTo>
                  <a:lnTo>
                    <a:pt x="247544" y="935598"/>
                  </a:lnTo>
                  <a:lnTo>
                    <a:pt x="248305" y="934647"/>
                  </a:lnTo>
                  <a:lnTo>
                    <a:pt x="247449" y="934647"/>
                  </a:lnTo>
                  <a:lnTo>
                    <a:pt x="246973" y="933790"/>
                  </a:lnTo>
                  <a:lnTo>
                    <a:pt x="247829" y="932553"/>
                  </a:lnTo>
                  <a:lnTo>
                    <a:pt x="246498" y="932173"/>
                  </a:lnTo>
                  <a:lnTo>
                    <a:pt x="246498" y="931792"/>
                  </a:lnTo>
                  <a:lnTo>
                    <a:pt x="247354" y="931411"/>
                  </a:lnTo>
                  <a:lnTo>
                    <a:pt x="249161" y="932268"/>
                  </a:lnTo>
                  <a:lnTo>
                    <a:pt x="249446" y="932934"/>
                  </a:lnTo>
                  <a:lnTo>
                    <a:pt x="250777" y="933790"/>
                  </a:lnTo>
                  <a:lnTo>
                    <a:pt x="250777" y="934457"/>
                  </a:lnTo>
                  <a:lnTo>
                    <a:pt x="250017" y="937216"/>
                  </a:lnTo>
                  <a:lnTo>
                    <a:pt x="249161" y="937502"/>
                  </a:lnTo>
                  <a:lnTo>
                    <a:pt x="248875" y="938358"/>
                  </a:lnTo>
                  <a:lnTo>
                    <a:pt x="251063" y="938644"/>
                  </a:lnTo>
                  <a:lnTo>
                    <a:pt x="251348" y="939595"/>
                  </a:lnTo>
                  <a:lnTo>
                    <a:pt x="253821" y="938073"/>
                  </a:lnTo>
                  <a:lnTo>
                    <a:pt x="253821" y="934932"/>
                  </a:lnTo>
                  <a:lnTo>
                    <a:pt x="254296" y="934932"/>
                  </a:lnTo>
                  <a:lnTo>
                    <a:pt x="255057" y="933410"/>
                  </a:lnTo>
                  <a:lnTo>
                    <a:pt x="256388" y="933124"/>
                  </a:lnTo>
                  <a:lnTo>
                    <a:pt x="256103" y="932744"/>
                  </a:lnTo>
                  <a:lnTo>
                    <a:pt x="258956" y="931221"/>
                  </a:lnTo>
                  <a:lnTo>
                    <a:pt x="262094" y="931602"/>
                  </a:lnTo>
                  <a:lnTo>
                    <a:pt x="262189" y="931982"/>
                  </a:lnTo>
                  <a:lnTo>
                    <a:pt x="261429" y="933695"/>
                  </a:lnTo>
                  <a:lnTo>
                    <a:pt x="263236" y="933695"/>
                  </a:lnTo>
                  <a:lnTo>
                    <a:pt x="262380" y="933029"/>
                  </a:lnTo>
                  <a:lnTo>
                    <a:pt x="263426" y="931507"/>
                  </a:lnTo>
                  <a:lnTo>
                    <a:pt x="262380" y="927700"/>
                  </a:lnTo>
                  <a:lnTo>
                    <a:pt x="261619" y="927986"/>
                  </a:lnTo>
                  <a:lnTo>
                    <a:pt x="261619" y="929699"/>
                  </a:lnTo>
                  <a:lnTo>
                    <a:pt x="260763" y="929699"/>
                  </a:lnTo>
                  <a:lnTo>
                    <a:pt x="260002" y="929032"/>
                  </a:lnTo>
                  <a:lnTo>
                    <a:pt x="260002" y="925131"/>
                  </a:lnTo>
                  <a:lnTo>
                    <a:pt x="258956" y="925512"/>
                  </a:lnTo>
                  <a:lnTo>
                    <a:pt x="258195" y="925226"/>
                  </a:lnTo>
                  <a:lnTo>
                    <a:pt x="257720" y="926939"/>
                  </a:lnTo>
                  <a:lnTo>
                    <a:pt x="257244" y="926939"/>
                  </a:lnTo>
                  <a:lnTo>
                    <a:pt x="256579" y="925987"/>
                  </a:lnTo>
                  <a:lnTo>
                    <a:pt x="256579" y="925607"/>
                  </a:lnTo>
                  <a:lnTo>
                    <a:pt x="257244" y="925607"/>
                  </a:lnTo>
                  <a:lnTo>
                    <a:pt x="256769" y="921515"/>
                  </a:lnTo>
                  <a:lnTo>
                    <a:pt x="256008" y="921800"/>
                  </a:lnTo>
                  <a:lnTo>
                    <a:pt x="254962" y="923989"/>
                  </a:lnTo>
                  <a:lnTo>
                    <a:pt x="255247" y="925512"/>
                  </a:lnTo>
                  <a:lnTo>
                    <a:pt x="256293" y="927224"/>
                  </a:lnTo>
                  <a:lnTo>
                    <a:pt x="255532" y="928176"/>
                  </a:lnTo>
                  <a:lnTo>
                    <a:pt x="253440" y="928557"/>
                  </a:lnTo>
                  <a:lnTo>
                    <a:pt x="252679" y="930079"/>
                  </a:lnTo>
                  <a:lnTo>
                    <a:pt x="251824" y="930079"/>
                  </a:lnTo>
                  <a:lnTo>
                    <a:pt x="251063" y="929413"/>
                  </a:lnTo>
                  <a:lnTo>
                    <a:pt x="250017" y="929699"/>
                  </a:lnTo>
                  <a:lnTo>
                    <a:pt x="248971" y="928842"/>
                  </a:lnTo>
                  <a:lnTo>
                    <a:pt x="249256" y="927986"/>
                  </a:lnTo>
                  <a:lnTo>
                    <a:pt x="250587" y="928271"/>
                  </a:lnTo>
                  <a:lnTo>
                    <a:pt x="251063" y="927986"/>
                  </a:lnTo>
                  <a:lnTo>
                    <a:pt x="251063" y="927034"/>
                  </a:lnTo>
                  <a:lnTo>
                    <a:pt x="250017" y="926749"/>
                  </a:lnTo>
                  <a:lnTo>
                    <a:pt x="249731" y="926083"/>
                  </a:lnTo>
                  <a:lnTo>
                    <a:pt x="248685" y="926083"/>
                  </a:lnTo>
                  <a:lnTo>
                    <a:pt x="247829" y="925416"/>
                  </a:lnTo>
                  <a:lnTo>
                    <a:pt x="246022" y="925797"/>
                  </a:lnTo>
                  <a:lnTo>
                    <a:pt x="245547" y="924941"/>
                  </a:lnTo>
                  <a:lnTo>
                    <a:pt x="243360" y="924941"/>
                  </a:lnTo>
                  <a:lnTo>
                    <a:pt x="243360" y="925321"/>
                  </a:lnTo>
                  <a:lnTo>
                    <a:pt x="242884" y="925321"/>
                  </a:lnTo>
                  <a:lnTo>
                    <a:pt x="242409" y="924465"/>
                  </a:lnTo>
                  <a:lnTo>
                    <a:pt x="242409" y="923799"/>
                  </a:lnTo>
                  <a:lnTo>
                    <a:pt x="243169" y="923799"/>
                  </a:lnTo>
                  <a:lnTo>
                    <a:pt x="243455" y="922847"/>
                  </a:lnTo>
                  <a:lnTo>
                    <a:pt x="244216" y="922562"/>
                  </a:lnTo>
                  <a:lnTo>
                    <a:pt x="244216" y="922181"/>
                  </a:lnTo>
                  <a:lnTo>
                    <a:pt x="243740" y="922181"/>
                  </a:lnTo>
                  <a:lnTo>
                    <a:pt x="244025" y="919992"/>
                  </a:lnTo>
                  <a:lnTo>
                    <a:pt x="245071" y="918470"/>
                  </a:lnTo>
                  <a:lnTo>
                    <a:pt x="244786" y="917233"/>
                  </a:lnTo>
                  <a:lnTo>
                    <a:pt x="245262" y="916947"/>
                  </a:lnTo>
                  <a:lnTo>
                    <a:pt x="245262" y="916281"/>
                  </a:lnTo>
                  <a:lnTo>
                    <a:pt x="246118" y="915615"/>
                  </a:lnTo>
                  <a:lnTo>
                    <a:pt x="246118" y="914949"/>
                  </a:lnTo>
                  <a:lnTo>
                    <a:pt x="248590" y="914093"/>
                  </a:lnTo>
                  <a:lnTo>
                    <a:pt x="248590" y="913712"/>
                  </a:lnTo>
                  <a:lnTo>
                    <a:pt x="246783" y="913712"/>
                  </a:lnTo>
                  <a:lnTo>
                    <a:pt x="245452" y="912189"/>
                  </a:lnTo>
                  <a:lnTo>
                    <a:pt x="245737" y="911333"/>
                  </a:lnTo>
                  <a:lnTo>
                    <a:pt x="246593" y="910952"/>
                  </a:lnTo>
                  <a:lnTo>
                    <a:pt x="247449" y="908193"/>
                  </a:lnTo>
                  <a:lnTo>
                    <a:pt x="248305" y="907527"/>
                  </a:lnTo>
                  <a:lnTo>
                    <a:pt x="248305" y="906480"/>
                  </a:lnTo>
                  <a:lnTo>
                    <a:pt x="246973" y="904957"/>
                  </a:lnTo>
                  <a:lnTo>
                    <a:pt x="247734" y="903720"/>
                  </a:lnTo>
                  <a:lnTo>
                    <a:pt x="248020" y="901817"/>
                  </a:lnTo>
                  <a:lnTo>
                    <a:pt x="249826" y="900866"/>
                  </a:lnTo>
                  <a:lnTo>
                    <a:pt x="250112" y="899628"/>
                  </a:lnTo>
                  <a:lnTo>
                    <a:pt x="249446" y="897250"/>
                  </a:lnTo>
                  <a:lnTo>
                    <a:pt x="250492" y="895727"/>
                  </a:lnTo>
                  <a:lnTo>
                    <a:pt x="253630" y="895727"/>
                  </a:lnTo>
                  <a:lnTo>
                    <a:pt x="253916" y="894775"/>
                  </a:lnTo>
                  <a:lnTo>
                    <a:pt x="254391" y="894775"/>
                  </a:lnTo>
                  <a:lnTo>
                    <a:pt x="253630" y="893729"/>
                  </a:lnTo>
                  <a:lnTo>
                    <a:pt x="253916" y="891540"/>
                  </a:lnTo>
                  <a:lnTo>
                    <a:pt x="254391" y="891540"/>
                  </a:lnTo>
                  <a:lnTo>
                    <a:pt x="255437" y="889351"/>
                  </a:lnTo>
                  <a:lnTo>
                    <a:pt x="256483" y="889066"/>
                  </a:lnTo>
                  <a:lnTo>
                    <a:pt x="257339" y="887829"/>
                  </a:lnTo>
                  <a:lnTo>
                    <a:pt x="258100" y="887829"/>
                  </a:lnTo>
                  <a:lnTo>
                    <a:pt x="258576" y="887163"/>
                  </a:lnTo>
                  <a:lnTo>
                    <a:pt x="259622" y="887163"/>
                  </a:lnTo>
                  <a:lnTo>
                    <a:pt x="260287" y="888209"/>
                  </a:lnTo>
                  <a:lnTo>
                    <a:pt x="260287" y="889161"/>
                  </a:lnTo>
                  <a:lnTo>
                    <a:pt x="259812" y="889161"/>
                  </a:lnTo>
                  <a:lnTo>
                    <a:pt x="260097" y="890208"/>
                  </a:lnTo>
                  <a:lnTo>
                    <a:pt x="259622" y="893634"/>
                  </a:lnTo>
                  <a:lnTo>
                    <a:pt x="258861" y="894585"/>
                  </a:lnTo>
                  <a:lnTo>
                    <a:pt x="259146" y="895632"/>
                  </a:lnTo>
                  <a:lnTo>
                    <a:pt x="259622" y="895251"/>
                  </a:lnTo>
                  <a:lnTo>
                    <a:pt x="261809" y="894966"/>
                  </a:lnTo>
                  <a:lnTo>
                    <a:pt x="262570" y="894014"/>
                  </a:lnTo>
                  <a:lnTo>
                    <a:pt x="264377" y="894680"/>
                  </a:lnTo>
                  <a:lnTo>
                    <a:pt x="269988" y="894680"/>
                  </a:lnTo>
                  <a:lnTo>
                    <a:pt x="270653" y="895537"/>
                  </a:lnTo>
                  <a:lnTo>
                    <a:pt x="272175" y="895917"/>
                  </a:lnTo>
                  <a:lnTo>
                    <a:pt x="272175" y="896869"/>
                  </a:lnTo>
                  <a:lnTo>
                    <a:pt x="271699" y="896774"/>
                  </a:lnTo>
                  <a:lnTo>
                    <a:pt x="271414" y="897630"/>
                  </a:lnTo>
                  <a:lnTo>
                    <a:pt x="272460" y="898487"/>
                  </a:lnTo>
                  <a:lnTo>
                    <a:pt x="272460" y="899438"/>
                  </a:lnTo>
                  <a:lnTo>
                    <a:pt x="273221" y="899724"/>
                  </a:lnTo>
                  <a:lnTo>
                    <a:pt x="273221" y="900390"/>
                  </a:lnTo>
                  <a:lnTo>
                    <a:pt x="274552" y="900675"/>
                  </a:lnTo>
                  <a:lnTo>
                    <a:pt x="275408" y="901912"/>
                  </a:lnTo>
                  <a:lnTo>
                    <a:pt x="276169" y="901912"/>
                  </a:lnTo>
                  <a:lnTo>
                    <a:pt x="276930" y="903435"/>
                  </a:lnTo>
                  <a:lnTo>
                    <a:pt x="277786" y="903815"/>
                  </a:lnTo>
                  <a:lnTo>
                    <a:pt x="279307" y="906194"/>
                  </a:lnTo>
                  <a:lnTo>
                    <a:pt x="283111" y="906575"/>
                  </a:lnTo>
                  <a:lnTo>
                    <a:pt x="283872" y="905338"/>
                  </a:lnTo>
                  <a:lnTo>
                    <a:pt x="283872" y="903149"/>
                  </a:lnTo>
                  <a:lnTo>
                    <a:pt x="283397" y="902769"/>
                  </a:lnTo>
                  <a:lnTo>
                    <a:pt x="283111" y="900580"/>
                  </a:lnTo>
                  <a:lnTo>
                    <a:pt x="283967" y="899628"/>
                  </a:lnTo>
                  <a:lnTo>
                    <a:pt x="281875" y="898677"/>
                  </a:lnTo>
                  <a:lnTo>
                    <a:pt x="281875" y="897154"/>
                  </a:lnTo>
                  <a:lnTo>
                    <a:pt x="282731" y="896774"/>
                  </a:lnTo>
                  <a:lnTo>
                    <a:pt x="282731" y="896393"/>
                  </a:lnTo>
                  <a:lnTo>
                    <a:pt x="284918" y="896679"/>
                  </a:lnTo>
                  <a:lnTo>
                    <a:pt x="284633" y="894966"/>
                  </a:lnTo>
                  <a:lnTo>
                    <a:pt x="285108" y="894300"/>
                  </a:lnTo>
                  <a:lnTo>
                    <a:pt x="285964" y="894300"/>
                  </a:lnTo>
                  <a:lnTo>
                    <a:pt x="286440" y="895537"/>
                  </a:lnTo>
                  <a:lnTo>
                    <a:pt x="287961" y="895537"/>
                  </a:lnTo>
                  <a:lnTo>
                    <a:pt x="288247" y="897250"/>
                  </a:lnTo>
                  <a:lnTo>
                    <a:pt x="288722" y="897250"/>
                  </a:lnTo>
                  <a:lnTo>
                    <a:pt x="288437" y="898201"/>
                  </a:lnTo>
                  <a:lnTo>
                    <a:pt x="289198" y="898487"/>
                  </a:lnTo>
                  <a:lnTo>
                    <a:pt x="288912" y="899153"/>
                  </a:lnTo>
                  <a:lnTo>
                    <a:pt x="289198" y="899819"/>
                  </a:lnTo>
                  <a:lnTo>
                    <a:pt x="289673" y="899819"/>
                  </a:lnTo>
                  <a:lnTo>
                    <a:pt x="289388" y="901056"/>
                  </a:lnTo>
                  <a:lnTo>
                    <a:pt x="290719" y="903815"/>
                  </a:lnTo>
                  <a:lnTo>
                    <a:pt x="291575" y="904196"/>
                  </a:lnTo>
                  <a:lnTo>
                    <a:pt x="292907" y="903815"/>
                  </a:lnTo>
                  <a:lnTo>
                    <a:pt x="293667" y="904482"/>
                  </a:lnTo>
                  <a:lnTo>
                    <a:pt x="293667" y="905719"/>
                  </a:lnTo>
                  <a:lnTo>
                    <a:pt x="294143" y="906385"/>
                  </a:lnTo>
                  <a:lnTo>
                    <a:pt x="292526" y="906575"/>
                  </a:lnTo>
                  <a:lnTo>
                    <a:pt x="293382" y="908478"/>
                  </a:lnTo>
                  <a:lnTo>
                    <a:pt x="297471" y="910001"/>
                  </a:lnTo>
                  <a:lnTo>
                    <a:pt x="302607" y="910001"/>
                  </a:lnTo>
                  <a:lnTo>
                    <a:pt x="302321" y="908098"/>
                  </a:lnTo>
                  <a:lnTo>
                    <a:pt x="303653" y="908098"/>
                  </a:lnTo>
                  <a:lnTo>
                    <a:pt x="303938" y="908954"/>
                  </a:lnTo>
                  <a:lnTo>
                    <a:pt x="304794" y="909335"/>
                  </a:lnTo>
                  <a:lnTo>
                    <a:pt x="305555" y="910572"/>
                  </a:lnTo>
                  <a:lnTo>
                    <a:pt x="306411" y="910857"/>
                  </a:lnTo>
                  <a:lnTo>
                    <a:pt x="306125" y="911714"/>
                  </a:lnTo>
                  <a:lnTo>
                    <a:pt x="306601" y="912380"/>
                  </a:lnTo>
                  <a:lnTo>
                    <a:pt x="305269" y="912665"/>
                  </a:lnTo>
                  <a:lnTo>
                    <a:pt x="304509" y="913522"/>
                  </a:lnTo>
                  <a:lnTo>
                    <a:pt x="306030" y="917994"/>
                  </a:lnTo>
                  <a:lnTo>
                    <a:pt x="305269" y="918946"/>
                  </a:lnTo>
                  <a:lnTo>
                    <a:pt x="298803" y="918946"/>
                  </a:lnTo>
                  <a:lnTo>
                    <a:pt x="297757" y="919802"/>
                  </a:lnTo>
                  <a:lnTo>
                    <a:pt x="296711" y="919802"/>
                  </a:lnTo>
                  <a:lnTo>
                    <a:pt x="296235" y="919421"/>
                  </a:lnTo>
                  <a:lnTo>
                    <a:pt x="294904" y="919707"/>
                  </a:lnTo>
                  <a:lnTo>
                    <a:pt x="292716" y="919326"/>
                  </a:lnTo>
                  <a:lnTo>
                    <a:pt x="291670" y="918660"/>
                  </a:lnTo>
                  <a:lnTo>
                    <a:pt x="291385" y="923133"/>
                  </a:lnTo>
                  <a:lnTo>
                    <a:pt x="289863" y="920183"/>
                  </a:lnTo>
                  <a:lnTo>
                    <a:pt x="287771" y="918946"/>
                  </a:lnTo>
                  <a:lnTo>
                    <a:pt x="285584" y="918660"/>
                  </a:lnTo>
                  <a:lnTo>
                    <a:pt x="285869" y="917613"/>
                  </a:lnTo>
                  <a:lnTo>
                    <a:pt x="285013" y="917613"/>
                  </a:lnTo>
                  <a:lnTo>
                    <a:pt x="284728" y="919326"/>
                  </a:lnTo>
                  <a:lnTo>
                    <a:pt x="289673" y="921705"/>
                  </a:lnTo>
                  <a:lnTo>
                    <a:pt x="289958" y="922562"/>
                  </a:lnTo>
                  <a:lnTo>
                    <a:pt x="290814" y="923228"/>
                  </a:lnTo>
                  <a:lnTo>
                    <a:pt x="290814" y="924179"/>
                  </a:lnTo>
                  <a:lnTo>
                    <a:pt x="291290" y="924560"/>
                  </a:lnTo>
                  <a:lnTo>
                    <a:pt x="291005" y="925416"/>
                  </a:lnTo>
                  <a:lnTo>
                    <a:pt x="291480" y="925797"/>
                  </a:lnTo>
                  <a:lnTo>
                    <a:pt x="293572" y="926083"/>
                  </a:lnTo>
                  <a:lnTo>
                    <a:pt x="293858" y="926749"/>
                  </a:lnTo>
                  <a:lnTo>
                    <a:pt x="294143" y="926368"/>
                  </a:lnTo>
                  <a:lnTo>
                    <a:pt x="294904" y="926654"/>
                  </a:lnTo>
                  <a:lnTo>
                    <a:pt x="296425" y="929794"/>
                  </a:lnTo>
                  <a:lnTo>
                    <a:pt x="301085" y="930079"/>
                  </a:lnTo>
                  <a:lnTo>
                    <a:pt x="301846" y="930460"/>
                  </a:lnTo>
                  <a:lnTo>
                    <a:pt x="301846" y="931126"/>
                  </a:lnTo>
                  <a:lnTo>
                    <a:pt x="302607" y="931411"/>
                  </a:lnTo>
                  <a:lnTo>
                    <a:pt x="302321" y="932078"/>
                  </a:lnTo>
                  <a:lnTo>
                    <a:pt x="303368" y="932934"/>
                  </a:lnTo>
                  <a:lnTo>
                    <a:pt x="303653" y="931697"/>
                  </a:lnTo>
                  <a:lnTo>
                    <a:pt x="304699" y="931316"/>
                  </a:lnTo>
                  <a:lnTo>
                    <a:pt x="305745" y="931316"/>
                  </a:lnTo>
                  <a:lnTo>
                    <a:pt x="306030" y="932839"/>
                  </a:lnTo>
                  <a:lnTo>
                    <a:pt x="307362" y="933124"/>
                  </a:lnTo>
                  <a:lnTo>
                    <a:pt x="307362" y="932744"/>
                  </a:lnTo>
                  <a:lnTo>
                    <a:pt x="310975" y="931031"/>
                  </a:lnTo>
                  <a:lnTo>
                    <a:pt x="313068" y="932934"/>
                  </a:lnTo>
                  <a:lnTo>
                    <a:pt x="312782" y="935408"/>
                  </a:lnTo>
                  <a:lnTo>
                    <a:pt x="314875" y="938548"/>
                  </a:lnTo>
                  <a:lnTo>
                    <a:pt x="314875" y="943401"/>
                  </a:lnTo>
                  <a:lnTo>
                    <a:pt x="315635" y="944258"/>
                  </a:lnTo>
                  <a:lnTo>
                    <a:pt x="314114" y="952251"/>
                  </a:lnTo>
                  <a:lnTo>
                    <a:pt x="314875" y="960530"/>
                  </a:lnTo>
                  <a:lnTo>
                    <a:pt x="318298" y="968143"/>
                  </a:lnTo>
                  <a:lnTo>
                    <a:pt x="319630" y="975470"/>
                  </a:lnTo>
                  <a:lnTo>
                    <a:pt x="319249" y="977468"/>
                  </a:lnTo>
                  <a:lnTo>
                    <a:pt x="321056" y="980228"/>
                  </a:lnTo>
                  <a:lnTo>
                    <a:pt x="322578" y="980608"/>
                  </a:lnTo>
                  <a:lnTo>
                    <a:pt x="324765" y="986128"/>
                  </a:lnTo>
                  <a:lnTo>
                    <a:pt x="325526" y="986128"/>
                  </a:lnTo>
                  <a:lnTo>
                    <a:pt x="325811" y="985176"/>
                  </a:lnTo>
                  <a:lnTo>
                    <a:pt x="322387" y="977373"/>
                  </a:lnTo>
                  <a:lnTo>
                    <a:pt x="322673" y="974899"/>
                  </a:lnTo>
                  <a:lnTo>
                    <a:pt x="324004" y="974042"/>
                  </a:lnTo>
                  <a:lnTo>
                    <a:pt x="322673" y="973376"/>
                  </a:lnTo>
                  <a:lnTo>
                    <a:pt x="322673" y="972330"/>
                  </a:lnTo>
                  <a:lnTo>
                    <a:pt x="321341" y="970141"/>
                  </a:lnTo>
                  <a:lnTo>
                    <a:pt x="320866" y="967762"/>
                  </a:lnTo>
                  <a:lnTo>
                    <a:pt x="319820" y="966906"/>
                  </a:lnTo>
                  <a:lnTo>
                    <a:pt x="319059" y="964146"/>
                  </a:lnTo>
                  <a:lnTo>
                    <a:pt x="318013" y="963480"/>
                  </a:lnTo>
                  <a:lnTo>
                    <a:pt x="316491" y="956248"/>
                  </a:lnTo>
                  <a:lnTo>
                    <a:pt x="316491" y="952061"/>
                  </a:lnTo>
                  <a:lnTo>
                    <a:pt x="317347" y="951204"/>
                  </a:lnTo>
                  <a:lnTo>
                    <a:pt x="317632" y="950253"/>
                  </a:lnTo>
                  <a:lnTo>
                    <a:pt x="316872" y="949872"/>
                  </a:lnTo>
                  <a:lnTo>
                    <a:pt x="316586" y="950824"/>
                  </a:lnTo>
                  <a:lnTo>
                    <a:pt x="315445" y="950824"/>
                  </a:lnTo>
                  <a:lnTo>
                    <a:pt x="315445" y="949967"/>
                  </a:lnTo>
                  <a:lnTo>
                    <a:pt x="316777" y="942926"/>
                  </a:lnTo>
                  <a:lnTo>
                    <a:pt x="318108" y="942926"/>
                  </a:lnTo>
                  <a:lnTo>
                    <a:pt x="318964" y="941403"/>
                  </a:lnTo>
                  <a:lnTo>
                    <a:pt x="319725" y="941689"/>
                  </a:lnTo>
                  <a:lnTo>
                    <a:pt x="319249" y="942926"/>
                  </a:lnTo>
                  <a:lnTo>
                    <a:pt x="319725" y="943306"/>
                  </a:lnTo>
                  <a:lnTo>
                    <a:pt x="321817" y="943592"/>
                  </a:lnTo>
                  <a:lnTo>
                    <a:pt x="322292" y="942926"/>
                  </a:lnTo>
                  <a:lnTo>
                    <a:pt x="322292" y="941689"/>
                  </a:lnTo>
                  <a:lnTo>
                    <a:pt x="319820" y="938929"/>
                  </a:lnTo>
                  <a:lnTo>
                    <a:pt x="318298" y="936455"/>
                  </a:lnTo>
                  <a:lnTo>
                    <a:pt x="319154" y="934552"/>
                  </a:lnTo>
                  <a:lnTo>
                    <a:pt x="318393" y="932173"/>
                  </a:lnTo>
                  <a:lnTo>
                    <a:pt x="318869" y="930270"/>
                  </a:lnTo>
                  <a:lnTo>
                    <a:pt x="319344" y="929603"/>
                  </a:lnTo>
                  <a:lnTo>
                    <a:pt x="320105" y="929603"/>
                  </a:lnTo>
                  <a:lnTo>
                    <a:pt x="321151" y="931126"/>
                  </a:lnTo>
                  <a:lnTo>
                    <a:pt x="321151" y="933315"/>
                  </a:lnTo>
                  <a:lnTo>
                    <a:pt x="320295" y="934171"/>
                  </a:lnTo>
                  <a:lnTo>
                    <a:pt x="321817" y="934171"/>
                  </a:lnTo>
                  <a:lnTo>
                    <a:pt x="325240" y="935884"/>
                  </a:lnTo>
                  <a:lnTo>
                    <a:pt x="326096" y="935884"/>
                  </a:lnTo>
                  <a:lnTo>
                    <a:pt x="326382" y="934647"/>
                  </a:lnTo>
                  <a:lnTo>
                    <a:pt x="325621" y="934361"/>
                  </a:lnTo>
                  <a:lnTo>
                    <a:pt x="325335" y="933124"/>
                  </a:lnTo>
                  <a:lnTo>
                    <a:pt x="324004" y="932458"/>
                  </a:lnTo>
                  <a:lnTo>
                    <a:pt x="322958" y="929032"/>
                  </a:lnTo>
                  <a:lnTo>
                    <a:pt x="323814" y="928176"/>
                  </a:lnTo>
                  <a:lnTo>
                    <a:pt x="324860" y="930079"/>
                  </a:lnTo>
                  <a:lnTo>
                    <a:pt x="324860" y="931602"/>
                  </a:lnTo>
                  <a:lnTo>
                    <a:pt x="325906" y="931887"/>
                  </a:lnTo>
                  <a:lnTo>
                    <a:pt x="325906" y="930650"/>
                  </a:lnTo>
                  <a:lnTo>
                    <a:pt x="324860" y="929413"/>
                  </a:lnTo>
                  <a:lnTo>
                    <a:pt x="324860" y="927034"/>
                  </a:lnTo>
                  <a:lnTo>
                    <a:pt x="325621" y="926749"/>
                  </a:lnTo>
                  <a:lnTo>
                    <a:pt x="325906" y="927795"/>
                  </a:lnTo>
                  <a:lnTo>
                    <a:pt x="326382" y="928081"/>
                  </a:lnTo>
                  <a:lnTo>
                    <a:pt x="326667" y="926558"/>
                  </a:lnTo>
                  <a:lnTo>
                    <a:pt x="327998" y="926844"/>
                  </a:lnTo>
                  <a:lnTo>
                    <a:pt x="327998" y="925797"/>
                  </a:lnTo>
                  <a:lnTo>
                    <a:pt x="329520" y="925797"/>
                  </a:lnTo>
                  <a:lnTo>
                    <a:pt x="329995" y="924275"/>
                  </a:lnTo>
                  <a:lnTo>
                    <a:pt x="328949" y="922086"/>
                  </a:lnTo>
                  <a:lnTo>
                    <a:pt x="330471" y="921705"/>
                  </a:lnTo>
                  <a:lnTo>
                    <a:pt x="332278" y="921991"/>
                  </a:lnTo>
                  <a:lnTo>
                    <a:pt x="333134" y="922847"/>
                  </a:lnTo>
                  <a:lnTo>
                    <a:pt x="332278" y="923513"/>
                  </a:lnTo>
                  <a:lnTo>
                    <a:pt x="333609" y="923894"/>
                  </a:lnTo>
                  <a:lnTo>
                    <a:pt x="334655" y="922181"/>
                  </a:lnTo>
                  <a:lnTo>
                    <a:pt x="333894" y="921325"/>
                  </a:lnTo>
                  <a:lnTo>
                    <a:pt x="334370" y="921039"/>
                  </a:lnTo>
                  <a:lnTo>
                    <a:pt x="334370" y="919802"/>
                  </a:lnTo>
                  <a:lnTo>
                    <a:pt x="335892" y="920088"/>
                  </a:lnTo>
                  <a:lnTo>
                    <a:pt x="336367" y="919136"/>
                  </a:lnTo>
                  <a:lnTo>
                    <a:pt x="338459" y="919421"/>
                  </a:lnTo>
                  <a:lnTo>
                    <a:pt x="338935" y="918755"/>
                  </a:lnTo>
                  <a:lnTo>
                    <a:pt x="339791" y="918470"/>
                  </a:lnTo>
                  <a:lnTo>
                    <a:pt x="340076" y="919707"/>
                  </a:lnTo>
                  <a:lnTo>
                    <a:pt x="341883" y="920659"/>
                  </a:lnTo>
                  <a:lnTo>
                    <a:pt x="341883" y="919707"/>
                  </a:lnTo>
                  <a:lnTo>
                    <a:pt x="343690" y="919326"/>
                  </a:lnTo>
                  <a:lnTo>
                    <a:pt x="343690" y="919707"/>
                  </a:lnTo>
                  <a:lnTo>
                    <a:pt x="344736" y="919992"/>
                  </a:lnTo>
                  <a:lnTo>
                    <a:pt x="345592" y="919612"/>
                  </a:lnTo>
                  <a:lnTo>
                    <a:pt x="346638" y="920563"/>
                  </a:lnTo>
                  <a:lnTo>
                    <a:pt x="347303" y="920563"/>
                  </a:lnTo>
                  <a:lnTo>
                    <a:pt x="347018" y="921229"/>
                  </a:lnTo>
                  <a:lnTo>
                    <a:pt x="347779" y="921229"/>
                  </a:lnTo>
                  <a:lnTo>
                    <a:pt x="348064" y="920563"/>
                  </a:lnTo>
                  <a:lnTo>
                    <a:pt x="348825" y="920278"/>
                  </a:lnTo>
                  <a:lnTo>
                    <a:pt x="350917" y="921229"/>
                  </a:lnTo>
                  <a:lnTo>
                    <a:pt x="351773" y="920944"/>
                  </a:lnTo>
                  <a:lnTo>
                    <a:pt x="351773" y="921610"/>
                  </a:lnTo>
                  <a:lnTo>
                    <a:pt x="352629" y="921610"/>
                  </a:lnTo>
                  <a:lnTo>
                    <a:pt x="352914" y="920754"/>
                  </a:lnTo>
                  <a:lnTo>
                    <a:pt x="353580" y="921039"/>
                  </a:lnTo>
                  <a:lnTo>
                    <a:pt x="354911" y="922942"/>
                  </a:lnTo>
                  <a:lnTo>
                    <a:pt x="355197" y="924845"/>
                  </a:lnTo>
                  <a:lnTo>
                    <a:pt x="356053" y="924845"/>
                  </a:lnTo>
                  <a:lnTo>
                    <a:pt x="356813" y="925512"/>
                  </a:lnTo>
                  <a:lnTo>
                    <a:pt x="357574" y="924275"/>
                  </a:lnTo>
                  <a:lnTo>
                    <a:pt x="358335" y="924655"/>
                  </a:lnTo>
                  <a:lnTo>
                    <a:pt x="358335" y="927034"/>
                  </a:lnTo>
                  <a:lnTo>
                    <a:pt x="357860" y="927700"/>
                  </a:lnTo>
                  <a:lnTo>
                    <a:pt x="358715" y="927700"/>
                  </a:lnTo>
                  <a:lnTo>
                    <a:pt x="359001" y="925987"/>
                  </a:lnTo>
                  <a:lnTo>
                    <a:pt x="359286" y="925607"/>
                  </a:lnTo>
                  <a:lnTo>
                    <a:pt x="359762" y="925892"/>
                  </a:lnTo>
                  <a:lnTo>
                    <a:pt x="360047" y="925226"/>
                  </a:lnTo>
                  <a:lnTo>
                    <a:pt x="360332" y="926178"/>
                  </a:lnTo>
                  <a:lnTo>
                    <a:pt x="361664" y="925892"/>
                  </a:lnTo>
                  <a:lnTo>
                    <a:pt x="362139" y="926273"/>
                  </a:lnTo>
                  <a:lnTo>
                    <a:pt x="362139" y="926939"/>
                  </a:lnTo>
                  <a:lnTo>
                    <a:pt x="362615" y="927224"/>
                  </a:lnTo>
                  <a:lnTo>
                    <a:pt x="362329" y="927891"/>
                  </a:lnTo>
                  <a:lnTo>
                    <a:pt x="364516" y="927891"/>
                  </a:lnTo>
                  <a:lnTo>
                    <a:pt x="366609" y="929128"/>
                  </a:lnTo>
                  <a:lnTo>
                    <a:pt x="367084" y="930079"/>
                  </a:lnTo>
                  <a:lnTo>
                    <a:pt x="367940" y="930079"/>
                  </a:lnTo>
                  <a:lnTo>
                    <a:pt x="368416" y="927129"/>
                  </a:lnTo>
                  <a:lnTo>
                    <a:pt x="369271" y="926749"/>
                  </a:lnTo>
                  <a:lnTo>
                    <a:pt x="369747" y="927605"/>
                  </a:lnTo>
                  <a:lnTo>
                    <a:pt x="370508" y="927605"/>
                  </a:lnTo>
                  <a:lnTo>
                    <a:pt x="370508" y="926368"/>
                  </a:lnTo>
                  <a:lnTo>
                    <a:pt x="371269" y="926083"/>
                  </a:lnTo>
                  <a:lnTo>
                    <a:pt x="372315" y="927034"/>
                  </a:lnTo>
                  <a:lnTo>
                    <a:pt x="372029" y="928937"/>
                  </a:lnTo>
                  <a:lnTo>
                    <a:pt x="372885" y="929318"/>
                  </a:lnTo>
                  <a:lnTo>
                    <a:pt x="372600" y="929984"/>
                  </a:lnTo>
                  <a:lnTo>
                    <a:pt x="373266" y="930650"/>
                  </a:lnTo>
                  <a:lnTo>
                    <a:pt x="372790" y="931507"/>
                  </a:lnTo>
                  <a:lnTo>
                    <a:pt x="373266" y="932744"/>
                  </a:lnTo>
                  <a:lnTo>
                    <a:pt x="374597" y="933410"/>
                  </a:lnTo>
                  <a:lnTo>
                    <a:pt x="375453" y="936550"/>
                  </a:lnTo>
                  <a:lnTo>
                    <a:pt x="376784" y="938073"/>
                  </a:lnTo>
                  <a:lnTo>
                    <a:pt x="377260" y="939310"/>
                  </a:lnTo>
                  <a:lnTo>
                    <a:pt x="377260" y="941022"/>
                  </a:lnTo>
                  <a:lnTo>
                    <a:pt x="378021" y="941689"/>
                  </a:lnTo>
                  <a:lnTo>
                    <a:pt x="378306" y="942926"/>
                  </a:lnTo>
                  <a:lnTo>
                    <a:pt x="378021" y="943877"/>
                  </a:lnTo>
                  <a:lnTo>
                    <a:pt x="377165" y="944543"/>
                  </a:lnTo>
                  <a:lnTo>
                    <a:pt x="378021" y="944924"/>
                  </a:lnTo>
                  <a:lnTo>
                    <a:pt x="379828" y="943687"/>
                  </a:lnTo>
                  <a:lnTo>
                    <a:pt x="377830" y="942640"/>
                  </a:lnTo>
                  <a:lnTo>
                    <a:pt x="377070" y="938168"/>
                  </a:lnTo>
                  <a:lnTo>
                    <a:pt x="378116" y="938453"/>
                  </a:lnTo>
                  <a:lnTo>
                    <a:pt x="378877" y="939690"/>
                  </a:lnTo>
                  <a:lnTo>
                    <a:pt x="379637" y="939405"/>
                  </a:lnTo>
                  <a:lnTo>
                    <a:pt x="379923" y="940356"/>
                  </a:lnTo>
                  <a:lnTo>
                    <a:pt x="380683" y="940642"/>
                  </a:lnTo>
                  <a:lnTo>
                    <a:pt x="380683" y="941498"/>
                  </a:lnTo>
                  <a:lnTo>
                    <a:pt x="381539" y="941213"/>
                  </a:lnTo>
                  <a:lnTo>
                    <a:pt x="381825" y="941593"/>
                  </a:lnTo>
                  <a:lnTo>
                    <a:pt x="382871" y="941593"/>
                  </a:lnTo>
                  <a:lnTo>
                    <a:pt x="383156" y="942450"/>
                  </a:lnTo>
                  <a:lnTo>
                    <a:pt x="383632" y="942450"/>
                  </a:lnTo>
                  <a:lnTo>
                    <a:pt x="384678" y="940261"/>
                  </a:lnTo>
                  <a:lnTo>
                    <a:pt x="384202" y="940261"/>
                  </a:lnTo>
                  <a:lnTo>
                    <a:pt x="383727" y="941118"/>
                  </a:lnTo>
                  <a:lnTo>
                    <a:pt x="383251" y="940832"/>
                  </a:lnTo>
                  <a:lnTo>
                    <a:pt x="382395" y="939310"/>
                  </a:lnTo>
                  <a:lnTo>
                    <a:pt x="382110" y="937121"/>
                  </a:lnTo>
                  <a:lnTo>
                    <a:pt x="381064" y="936835"/>
                  </a:lnTo>
                  <a:lnTo>
                    <a:pt x="380779" y="935884"/>
                  </a:lnTo>
                  <a:lnTo>
                    <a:pt x="380113" y="935884"/>
                  </a:lnTo>
                  <a:lnTo>
                    <a:pt x="380113" y="932078"/>
                  </a:lnTo>
                  <a:lnTo>
                    <a:pt x="380874" y="931411"/>
                  </a:lnTo>
                  <a:lnTo>
                    <a:pt x="381634" y="931697"/>
                  </a:lnTo>
                  <a:lnTo>
                    <a:pt x="381634" y="931316"/>
                  </a:lnTo>
                  <a:lnTo>
                    <a:pt x="386104" y="931697"/>
                  </a:lnTo>
                  <a:lnTo>
                    <a:pt x="386580" y="930460"/>
                  </a:lnTo>
                  <a:lnTo>
                    <a:pt x="383917" y="930841"/>
                  </a:lnTo>
                  <a:lnTo>
                    <a:pt x="384678" y="929318"/>
                  </a:lnTo>
                  <a:lnTo>
                    <a:pt x="382015" y="929603"/>
                  </a:lnTo>
                  <a:lnTo>
                    <a:pt x="381159" y="927224"/>
                  </a:lnTo>
                  <a:lnTo>
                    <a:pt x="378496" y="924845"/>
                  </a:lnTo>
                  <a:lnTo>
                    <a:pt x="378211" y="923133"/>
                  </a:lnTo>
                  <a:lnTo>
                    <a:pt x="377355" y="922467"/>
                  </a:lnTo>
                  <a:lnTo>
                    <a:pt x="376879" y="920944"/>
                  </a:lnTo>
                  <a:lnTo>
                    <a:pt x="376024" y="920944"/>
                  </a:lnTo>
                  <a:lnTo>
                    <a:pt x="376499" y="922181"/>
                  </a:lnTo>
                  <a:lnTo>
                    <a:pt x="377355" y="923038"/>
                  </a:lnTo>
                  <a:lnTo>
                    <a:pt x="376879" y="925987"/>
                  </a:lnTo>
                  <a:lnTo>
                    <a:pt x="377926" y="926368"/>
                  </a:lnTo>
                  <a:lnTo>
                    <a:pt x="378211" y="927605"/>
                  </a:lnTo>
                  <a:lnTo>
                    <a:pt x="377450" y="927891"/>
                  </a:lnTo>
                  <a:lnTo>
                    <a:pt x="377450" y="928747"/>
                  </a:lnTo>
                  <a:lnTo>
                    <a:pt x="376404" y="929413"/>
                  </a:lnTo>
                  <a:lnTo>
                    <a:pt x="376119" y="930365"/>
                  </a:lnTo>
                  <a:lnTo>
                    <a:pt x="375358" y="930365"/>
                  </a:lnTo>
                  <a:lnTo>
                    <a:pt x="375073" y="929699"/>
                  </a:lnTo>
                  <a:lnTo>
                    <a:pt x="374026" y="930079"/>
                  </a:lnTo>
                  <a:lnTo>
                    <a:pt x="374312" y="927320"/>
                  </a:lnTo>
                  <a:lnTo>
                    <a:pt x="375073" y="926463"/>
                  </a:lnTo>
                  <a:lnTo>
                    <a:pt x="376119" y="926178"/>
                  </a:lnTo>
                  <a:lnTo>
                    <a:pt x="376119" y="925797"/>
                  </a:lnTo>
                  <a:lnTo>
                    <a:pt x="375263" y="925797"/>
                  </a:lnTo>
                  <a:lnTo>
                    <a:pt x="374977" y="925416"/>
                  </a:lnTo>
                  <a:lnTo>
                    <a:pt x="375453" y="923038"/>
                  </a:lnTo>
                  <a:lnTo>
                    <a:pt x="374597" y="921325"/>
                  </a:lnTo>
                  <a:lnTo>
                    <a:pt x="373836" y="921325"/>
                  </a:lnTo>
                  <a:lnTo>
                    <a:pt x="373551" y="922562"/>
                  </a:lnTo>
                  <a:lnTo>
                    <a:pt x="371744" y="924750"/>
                  </a:lnTo>
                  <a:lnTo>
                    <a:pt x="370413" y="922562"/>
                  </a:lnTo>
                  <a:lnTo>
                    <a:pt x="370413" y="921705"/>
                  </a:lnTo>
                  <a:lnTo>
                    <a:pt x="369557" y="921705"/>
                  </a:lnTo>
                  <a:lnTo>
                    <a:pt x="369081" y="921039"/>
                  </a:lnTo>
                  <a:lnTo>
                    <a:pt x="368320" y="921039"/>
                  </a:lnTo>
                  <a:lnTo>
                    <a:pt x="369176" y="922752"/>
                  </a:lnTo>
                  <a:lnTo>
                    <a:pt x="368891" y="923608"/>
                  </a:lnTo>
                  <a:lnTo>
                    <a:pt x="368416" y="923228"/>
                  </a:lnTo>
                  <a:lnTo>
                    <a:pt x="367369" y="923228"/>
                  </a:lnTo>
                  <a:lnTo>
                    <a:pt x="367369" y="920468"/>
                  </a:lnTo>
                  <a:lnTo>
                    <a:pt x="365848" y="920088"/>
                  </a:lnTo>
                  <a:lnTo>
                    <a:pt x="365848" y="919421"/>
                  </a:lnTo>
                  <a:lnTo>
                    <a:pt x="364992" y="918470"/>
                  </a:lnTo>
                  <a:lnTo>
                    <a:pt x="365277" y="916947"/>
                  </a:lnTo>
                  <a:lnTo>
                    <a:pt x="366799" y="916567"/>
                  </a:lnTo>
                  <a:lnTo>
                    <a:pt x="366323" y="915710"/>
                  </a:lnTo>
                  <a:lnTo>
                    <a:pt x="366799" y="911809"/>
                  </a:lnTo>
                  <a:lnTo>
                    <a:pt x="366799" y="911809"/>
                  </a:lnTo>
                  <a:lnTo>
                    <a:pt x="369271" y="911523"/>
                  </a:lnTo>
                  <a:lnTo>
                    <a:pt x="372885" y="912189"/>
                  </a:lnTo>
                  <a:lnTo>
                    <a:pt x="372885" y="911333"/>
                  </a:lnTo>
                  <a:lnTo>
                    <a:pt x="371839" y="909144"/>
                  </a:lnTo>
                  <a:lnTo>
                    <a:pt x="370983" y="908764"/>
                  </a:lnTo>
                  <a:lnTo>
                    <a:pt x="370127" y="906861"/>
                  </a:lnTo>
                  <a:lnTo>
                    <a:pt x="368606" y="906575"/>
                  </a:lnTo>
                  <a:lnTo>
                    <a:pt x="366799" y="907241"/>
                  </a:lnTo>
                  <a:lnTo>
                    <a:pt x="366514" y="906004"/>
                  </a:lnTo>
                  <a:lnTo>
                    <a:pt x="364326" y="903245"/>
                  </a:lnTo>
                  <a:lnTo>
                    <a:pt x="363946" y="900390"/>
                  </a:lnTo>
                  <a:lnTo>
                    <a:pt x="364421" y="900390"/>
                  </a:lnTo>
                  <a:lnTo>
                    <a:pt x="364421" y="899724"/>
                  </a:lnTo>
                  <a:lnTo>
                    <a:pt x="363375" y="898677"/>
                  </a:lnTo>
                  <a:lnTo>
                    <a:pt x="363375" y="897725"/>
                  </a:lnTo>
                  <a:lnTo>
                    <a:pt x="362710" y="897345"/>
                  </a:lnTo>
                  <a:lnTo>
                    <a:pt x="362995" y="896679"/>
                  </a:lnTo>
                  <a:lnTo>
                    <a:pt x="362234" y="896298"/>
                  </a:lnTo>
                  <a:lnTo>
                    <a:pt x="362234" y="895346"/>
                  </a:lnTo>
                  <a:lnTo>
                    <a:pt x="360903" y="893634"/>
                  </a:lnTo>
                  <a:lnTo>
                    <a:pt x="360427" y="892111"/>
                  </a:lnTo>
                  <a:lnTo>
                    <a:pt x="359762" y="891825"/>
                  </a:lnTo>
                  <a:lnTo>
                    <a:pt x="359476" y="893063"/>
                  </a:lnTo>
                  <a:lnTo>
                    <a:pt x="359001" y="893063"/>
                  </a:lnTo>
                  <a:lnTo>
                    <a:pt x="359286" y="894109"/>
                  </a:lnTo>
                  <a:lnTo>
                    <a:pt x="358811" y="894395"/>
                  </a:lnTo>
                  <a:lnTo>
                    <a:pt x="357289" y="894109"/>
                  </a:lnTo>
                  <a:lnTo>
                    <a:pt x="357004" y="892206"/>
                  </a:lnTo>
                  <a:lnTo>
                    <a:pt x="356243" y="891540"/>
                  </a:lnTo>
                  <a:lnTo>
                    <a:pt x="354911" y="891255"/>
                  </a:lnTo>
                  <a:lnTo>
                    <a:pt x="354911" y="892206"/>
                  </a:lnTo>
                  <a:lnTo>
                    <a:pt x="354151" y="892206"/>
                  </a:lnTo>
                  <a:lnTo>
                    <a:pt x="353675" y="891255"/>
                  </a:lnTo>
                  <a:lnTo>
                    <a:pt x="353675" y="890208"/>
                  </a:lnTo>
                  <a:lnTo>
                    <a:pt x="354151" y="890208"/>
                  </a:lnTo>
                  <a:lnTo>
                    <a:pt x="354151" y="889922"/>
                  </a:lnTo>
                  <a:lnTo>
                    <a:pt x="352249" y="888971"/>
                  </a:lnTo>
                  <a:lnTo>
                    <a:pt x="352534" y="888114"/>
                  </a:lnTo>
                  <a:lnTo>
                    <a:pt x="352249" y="887448"/>
                  </a:lnTo>
                  <a:lnTo>
                    <a:pt x="351773" y="887448"/>
                  </a:lnTo>
                  <a:lnTo>
                    <a:pt x="352249" y="886782"/>
                  </a:lnTo>
                  <a:lnTo>
                    <a:pt x="350061" y="885069"/>
                  </a:lnTo>
                  <a:lnTo>
                    <a:pt x="349301" y="885355"/>
                  </a:lnTo>
                  <a:lnTo>
                    <a:pt x="349776" y="882976"/>
                  </a:lnTo>
                  <a:lnTo>
                    <a:pt x="349301" y="882976"/>
                  </a:lnTo>
                  <a:lnTo>
                    <a:pt x="348825" y="881929"/>
                  </a:lnTo>
                  <a:lnTo>
                    <a:pt x="347969" y="881644"/>
                  </a:lnTo>
                  <a:lnTo>
                    <a:pt x="347684" y="880597"/>
                  </a:lnTo>
                  <a:lnTo>
                    <a:pt x="346638" y="880216"/>
                  </a:lnTo>
                  <a:lnTo>
                    <a:pt x="345782" y="878979"/>
                  </a:lnTo>
                  <a:lnTo>
                    <a:pt x="345782" y="875363"/>
                  </a:lnTo>
                  <a:lnTo>
                    <a:pt x="346828" y="874412"/>
                  </a:lnTo>
                  <a:lnTo>
                    <a:pt x="345497" y="873365"/>
                  </a:lnTo>
                  <a:lnTo>
                    <a:pt x="346257" y="872508"/>
                  </a:lnTo>
                  <a:lnTo>
                    <a:pt x="344451" y="871652"/>
                  </a:lnTo>
                  <a:lnTo>
                    <a:pt x="344926" y="870605"/>
                  </a:lnTo>
                  <a:lnTo>
                    <a:pt x="344165" y="870605"/>
                  </a:lnTo>
                  <a:lnTo>
                    <a:pt x="343690" y="869654"/>
                  </a:lnTo>
                  <a:lnTo>
                    <a:pt x="344165" y="869654"/>
                  </a:lnTo>
                  <a:lnTo>
                    <a:pt x="344641" y="868797"/>
                  </a:lnTo>
                  <a:lnTo>
                    <a:pt x="343595" y="868416"/>
                  </a:lnTo>
                  <a:lnTo>
                    <a:pt x="342739" y="867465"/>
                  </a:lnTo>
                  <a:lnTo>
                    <a:pt x="342263" y="866418"/>
                  </a:lnTo>
                  <a:lnTo>
                    <a:pt x="342549" y="865371"/>
                  </a:lnTo>
                  <a:lnTo>
                    <a:pt x="341788" y="864705"/>
                  </a:lnTo>
                  <a:lnTo>
                    <a:pt x="342073" y="863659"/>
                  </a:lnTo>
                  <a:lnTo>
                    <a:pt x="345687" y="864325"/>
                  </a:lnTo>
                  <a:lnTo>
                    <a:pt x="346162" y="863659"/>
                  </a:lnTo>
                  <a:lnTo>
                    <a:pt x="347018" y="863944"/>
                  </a:lnTo>
                  <a:lnTo>
                    <a:pt x="348064" y="863563"/>
                  </a:lnTo>
                  <a:lnTo>
                    <a:pt x="348350" y="862897"/>
                  </a:lnTo>
                  <a:lnTo>
                    <a:pt x="349871" y="861946"/>
                  </a:lnTo>
                  <a:lnTo>
                    <a:pt x="351203" y="861946"/>
                  </a:lnTo>
                  <a:lnTo>
                    <a:pt x="351203" y="862612"/>
                  </a:lnTo>
                  <a:lnTo>
                    <a:pt x="352058" y="862231"/>
                  </a:lnTo>
                  <a:lnTo>
                    <a:pt x="354246" y="862612"/>
                  </a:lnTo>
                  <a:lnTo>
                    <a:pt x="354531" y="861375"/>
                  </a:lnTo>
                  <a:lnTo>
                    <a:pt x="354056" y="861660"/>
                  </a:lnTo>
                  <a:lnTo>
                    <a:pt x="353580" y="860804"/>
                  </a:lnTo>
                  <a:lnTo>
                    <a:pt x="352249" y="860899"/>
                  </a:lnTo>
                  <a:lnTo>
                    <a:pt x="352249" y="860518"/>
                  </a:lnTo>
                  <a:lnTo>
                    <a:pt x="351203" y="860138"/>
                  </a:lnTo>
                  <a:lnTo>
                    <a:pt x="349396" y="860138"/>
                  </a:lnTo>
                  <a:lnTo>
                    <a:pt x="348920" y="859472"/>
                  </a:lnTo>
                  <a:lnTo>
                    <a:pt x="348159" y="859472"/>
                  </a:lnTo>
                  <a:lnTo>
                    <a:pt x="346352" y="860709"/>
                  </a:lnTo>
                  <a:lnTo>
                    <a:pt x="341693" y="860328"/>
                  </a:lnTo>
                  <a:lnTo>
                    <a:pt x="339600" y="859376"/>
                  </a:lnTo>
                  <a:lnTo>
                    <a:pt x="338745" y="858139"/>
                  </a:lnTo>
                  <a:lnTo>
                    <a:pt x="338745" y="857283"/>
                  </a:lnTo>
                  <a:lnTo>
                    <a:pt x="338269" y="857283"/>
                  </a:lnTo>
                  <a:lnTo>
                    <a:pt x="338079" y="856522"/>
                  </a:lnTo>
                  <a:lnTo>
                    <a:pt x="339125" y="854999"/>
                  </a:lnTo>
                  <a:lnTo>
                    <a:pt x="340456" y="854999"/>
                  </a:lnTo>
                  <a:lnTo>
                    <a:pt x="340932" y="854143"/>
                  </a:lnTo>
                  <a:lnTo>
                    <a:pt x="341693" y="854143"/>
                  </a:lnTo>
                  <a:lnTo>
                    <a:pt x="341693" y="853001"/>
                  </a:lnTo>
                  <a:lnTo>
                    <a:pt x="342549" y="853001"/>
                  </a:lnTo>
                  <a:lnTo>
                    <a:pt x="342168" y="851859"/>
                  </a:lnTo>
                  <a:lnTo>
                    <a:pt x="342834" y="851859"/>
                  </a:lnTo>
                  <a:lnTo>
                    <a:pt x="343880" y="850146"/>
                  </a:lnTo>
                  <a:lnTo>
                    <a:pt x="344926" y="850527"/>
                  </a:lnTo>
                  <a:lnTo>
                    <a:pt x="345592" y="849670"/>
                  </a:lnTo>
                  <a:lnTo>
                    <a:pt x="346923" y="849956"/>
                  </a:lnTo>
                  <a:lnTo>
                    <a:pt x="346923" y="849575"/>
                  </a:lnTo>
                  <a:lnTo>
                    <a:pt x="347969" y="849195"/>
                  </a:lnTo>
                  <a:lnTo>
                    <a:pt x="347494" y="848814"/>
                  </a:lnTo>
                  <a:lnTo>
                    <a:pt x="347969" y="847767"/>
                  </a:lnTo>
                  <a:lnTo>
                    <a:pt x="347969" y="847386"/>
                  </a:lnTo>
                  <a:lnTo>
                    <a:pt x="347494" y="847386"/>
                  </a:lnTo>
                  <a:lnTo>
                    <a:pt x="347494" y="845483"/>
                  </a:lnTo>
                  <a:lnTo>
                    <a:pt x="347779" y="845103"/>
                  </a:lnTo>
                  <a:lnTo>
                    <a:pt x="350252" y="845103"/>
                  </a:lnTo>
                  <a:lnTo>
                    <a:pt x="349776" y="844817"/>
                  </a:lnTo>
                  <a:lnTo>
                    <a:pt x="350061" y="844437"/>
                  </a:lnTo>
                  <a:lnTo>
                    <a:pt x="349586" y="844151"/>
                  </a:lnTo>
                  <a:lnTo>
                    <a:pt x="349586" y="843390"/>
                  </a:lnTo>
                  <a:lnTo>
                    <a:pt x="347779" y="842248"/>
                  </a:lnTo>
                  <a:lnTo>
                    <a:pt x="347494" y="840725"/>
                  </a:lnTo>
                  <a:lnTo>
                    <a:pt x="348254" y="840059"/>
                  </a:lnTo>
                  <a:lnTo>
                    <a:pt x="349301" y="840345"/>
                  </a:lnTo>
                  <a:lnTo>
                    <a:pt x="351107" y="837966"/>
                  </a:lnTo>
                  <a:lnTo>
                    <a:pt x="352154" y="838251"/>
                  </a:lnTo>
                  <a:lnTo>
                    <a:pt x="352629" y="838917"/>
                  </a:lnTo>
                  <a:lnTo>
                    <a:pt x="354816" y="838917"/>
                  </a:lnTo>
                  <a:lnTo>
                    <a:pt x="354816" y="838061"/>
                  </a:lnTo>
                  <a:lnTo>
                    <a:pt x="355577" y="837205"/>
                  </a:lnTo>
                  <a:lnTo>
                    <a:pt x="356433" y="836824"/>
                  </a:lnTo>
                  <a:lnTo>
                    <a:pt x="357764" y="836824"/>
                  </a:lnTo>
                  <a:lnTo>
                    <a:pt x="358240" y="837205"/>
                  </a:lnTo>
                  <a:lnTo>
                    <a:pt x="360427" y="835967"/>
                  </a:lnTo>
                  <a:lnTo>
                    <a:pt x="361473" y="836253"/>
                  </a:lnTo>
                  <a:lnTo>
                    <a:pt x="362234" y="838156"/>
                  </a:lnTo>
                  <a:lnTo>
                    <a:pt x="362995" y="838156"/>
                  </a:lnTo>
                  <a:lnTo>
                    <a:pt x="363470" y="836919"/>
                  </a:lnTo>
                  <a:lnTo>
                    <a:pt x="364326" y="837205"/>
                  </a:lnTo>
                  <a:lnTo>
                    <a:pt x="364802" y="836824"/>
                  </a:lnTo>
                  <a:lnTo>
                    <a:pt x="365563" y="837680"/>
                  </a:lnTo>
                  <a:lnTo>
                    <a:pt x="365277" y="838917"/>
                  </a:lnTo>
                  <a:lnTo>
                    <a:pt x="366323" y="839298"/>
                  </a:lnTo>
                  <a:lnTo>
                    <a:pt x="367845" y="839013"/>
                  </a:lnTo>
                  <a:lnTo>
                    <a:pt x="368320" y="837966"/>
                  </a:lnTo>
                  <a:lnTo>
                    <a:pt x="367560" y="836063"/>
                  </a:lnTo>
                  <a:lnTo>
                    <a:pt x="368416" y="835016"/>
                  </a:lnTo>
                  <a:lnTo>
                    <a:pt x="368130" y="834350"/>
                  </a:lnTo>
                  <a:lnTo>
                    <a:pt x="368606" y="834064"/>
                  </a:lnTo>
                  <a:lnTo>
                    <a:pt x="368891" y="832827"/>
                  </a:lnTo>
                  <a:lnTo>
                    <a:pt x="372315" y="832542"/>
                  </a:lnTo>
                  <a:lnTo>
                    <a:pt x="373171" y="833589"/>
                  </a:lnTo>
                  <a:lnTo>
                    <a:pt x="373171" y="832922"/>
                  </a:lnTo>
                  <a:lnTo>
                    <a:pt x="373931" y="832637"/>
                  </a:lnTo>
                  <a:lnTo>
                    <a:pt x="373646" y="831971"/>
                  </a:lnTo>
                  <a:lnTo>
                    <a:pt x="374122" y="832256"/>
                  </a:lnTo>
                  <a:lnTo>
                    <a:pt x="374597" y="831590"/>
                  </a:lnTo>
                  <a:lnTo>
                    <a:pt x="373551" y="831210"/>
                  </a:lnTo>
                  <a:lnTo>
                    <a:pt x="372885" y="829306"/>
                  </a:lnTo>
                  <a:lnTo>
                    <a:pt x="373361" y="828926"/>
                  </a:lnTo>
                  <a:lnTo>
                    <a:pt x="374407" y="828926"/>
                  </a:lnTo>
                  <a:lnTo>
                    <a:pt x="375073" y="827879"/>
                  </a:lnTo>
                  <a:lnTo>
                    <a:pt x="376119" y="828260"/>
                  </a:lnTo>
                  <a:lnTo>
                    <a:pt x="377450" y="827593"/>
                  </a:lnTo>
                  <a:lnTo>
                    <a:pt x="377450" y="825405"/>
                  </a:lnTo>
                  <a:lnTo>
                    <a:pt x="380113" y="823026"/>
                  </a:lnTo>
                  <a:lnTo>
                    <a:pt x="380113" y="821503"/>
                  </a:lnTo>
                  <a:lnTo>
                    <a:pt x="384297" y="821503"/>
                  </a:lnTo>
                  <a:lnTo>
                    <a:pt x="384582" y="819124"/>
                  </a:lnTo>
                  <a:lnTo>
                    <a:pt x="385438" y="818268"/>
                  </a:lnTo>
                  <a:lnTo>
                    <a:pt x="385438" y="817602"/>
                  </a:lnTo>
                  <a:lnTo>
                    <a:pt x="386199" y="817602"/>
                  </a:lnTo>
                  <a:lnTo>
                    <a:pt x="386199" y="816555"/>
                  </a:lnTo>
                  <a:lnTo>
                    <a:pt x="387055" y="815889"/>
                  </a:lnTo>
                  <a:lnTo>
                    <a:pt x="388386" y="815889"/>
                  </a:lnTo>
                  <a:lnTo>
                    <a:pt x="388101" y="815223"/>
                  </a:lnTo>
                  <a:lnTo>
                    <a:pt x="388577" y="815223"/>
                  </a:lnTo>
                  <a:lnTo>
                    <a:pt x="388862" y="814557"/>
                  </a:lnTo>
                  <a:lnTo>
                    <a:pt x="390193" y="814557"/>
                  </a:lnTo>
                  <a:lnTo>
                    <a:pt x="390479" y="814937"/>
                  </a:lnTo>
                  <a:lnTo>
                    <a:pt x="391335" y="814557"/>
                  </a:lnTo>
                  <a:lnTo>
                    <a:pt x="392190" y="818553"/>
                  </a:lnTo>
                  <a:lnTo>
                    <a:pt x="392666" y="818934"/>
                  </a:lnTo>
                  <a:lnTo>
                    <a:pt x="394758" y="818649"/>
                  </a:lnTo>
                  <a:lnTo>
                    <a:pt x="394758" y="818078"/>
                  </a:lnTo>
                  <a:lnTo>
                    <a:pt x="395519" y="818078"/>
                  </a:lnTo>
                  <a:lnTo>
                    <a:pt x="395519" y="817221"/>
                  </a:lnTo>
                  <a:lnTo>
                    <a:pt x="394663" y="816365"/>
                  </a:lnTo>
                  <a:lnTo>
                    <a:pt x="395139" y="813986"/>
                  </a:lnTo>
                  <a:lnTo>
                    <a:pt x="398943" y="812749"/>
                  </a:lnTo>
                  <a:lnTo>
                    <a:pt x="399703" y="811036"/>
                  </a:lnTo>
                  <a:lnTo>
                    <a:pt x="401225" y="810370"/>
                  </a:lnTo>
                  <a:lnTo>
                    <a:pt x="400749" y="808181"/>
                  </a:lnTo>
                  <a:lnTo>
                    <a:pt x="401225" y="807896"/>
                  </a:lnTo>
                  <a:lnTo>
                    <a:pt x="401225" y="807134"/>
                  </a:lnTo>
                  <a:lnTo>
                    <a:pt x="402556" y="806278"/>
                  </a:lnTo>
                  <a:lnTo>
                    <a:pt x="402842" y="804565"/>
                  </a:lnTo>
                  <a:lnTo>
                    <a:pt x="403888" y="803899"/>
                  </a:lnTo>
                  <a:lnTo>
                    <a:pt x="405409" y="804565"/>
                  </a:lnTo>
                  <a:lnTo>
                    <a:pt x="406741" y="804185"/>
                  </a:lnTo>
                  <a:lnTo>
                    <a:pt x="406741" y="803804"/>
                  </a:lnTo>
                  <a:lnTo>
                    <a:pt x="407597" y="804089"/>
                  </a:lnTo>
                  <a:lnTo>
                    <a:pt x="408928" y="803709"/>
                  </a:lnTo>
                  <a:lnTo>
                    <a:pt x="408928" y="802472"/>
                  </a:lnTo>
                  <a:lnTo>
                    <a:pt x="409974" y="801235"/>
                  </a:lnTo>
                  <a:lnTo>
                    <a:pt x="411305" y="801615"/>
                  </a:lnTo>
                  <a:lnTo>
                    <a:pt x="412352" y="803994"/>
                  </a:lnTo>
                  <a:lnTo>
                    <a:pt x="413683" y="805517"/>
                  </a:lnTo>
                  <a:lnTo>
                    <a:pt x="413968" y="806754"/>
                  </a:lnTo>
                  <a:lnTo>
                    <a:pt x="413493" y="809133"/>
                  </a:lnTo>
                  <a:lnTo>
                    <a:pt x="414539" y="809513"/>
                  </a:lnTo>
                  <a:lnTo>
                    <a:pt x="415585" y="806563"/>
                  </a:lnTo>
                  <a:lnTo>
                    <a:pt x="418058" y="806183"/>
                  </a:lnTo>
                  <a:lnTo>
                    <a:pt x="417582" y="804946"/>
                  </a:lnTo>
                  <a:lnTo>
                    <a:pt x="418913" y="804946"/>
                  </a:lnTo>
                  <a:lnTo>
                    <a:pt x="419769" y="805993"/>
                  </a:lnTo>
                  <a:lnTo>
                    <a:pt x="420815" y="805707"/>
                  </a:lnTo>
                  <a:lnTo>
                    <a:pt x="421576" y="806754"/>
                  </a:lnTo>
                  <a:lnTo>
                    <a:pt x="423383" y="806468"/>
                  </a:lnTo>
                  <a:lnTo>
                    <a:pt x="423859" y="805422"/>
                  </a:lnTo>
                  <a:lnTo>
                    <a:pt x="422337" y="804756"/>
                  </a:lnTo>
                  <a:lnTo>
                    <a:pt x="421576" y="803518"/>
                  </a:lnTo>
                  <a:lnTo>
                    <a:pt x="421862" y="802852"/>
                  </a:lnTo>
                  <a:lnTo>
                    <a:pt x="425285" y="803138"/>
                  </a:lnTo>
                  <a:lnTo>
                    <a:pt x="427092" y="803994"/>
                  </a:lnTo>
                  <a:lnTo>
                    <a:pt x="427092" y="802472"/>
                  </a:lnTo>
                  <a:lnTo>
                    <a:pt x="429565" y="802186"/>
                  </a:lnTo>
                  <a:lnTo>
                    <a:pt x="430325" y="799617"/>
                  </a:lnTo>
                  <a:lnTo>
                    <a:pt x="431086" y="798760"/>
                  </a:lnTo>
                  <a:lnTo>
                    <a:pt x="434224" y="797904"/>
                  </a:lnTo>
                  <a:lnTo>
                    <a:pt x="434224" y="796191"/>
                  </a:lnTo>
                  <a:lnTo>
                    <a:pt x="435271" y="797048"/>
                  </a:lnTo>
                  <a:lnTo>
                    <a:pt x="436126" y="796762"/>
                  </a:lnTo>
                  <a:lnTo>
                    <a:pt x="436412" y="794859"/>
                  </a:lnTo>
                  <a:lnTo>
                    <a:pt x="437268" y="794859"/>
                  </a:lnTo>
                  <a:lnTo>
                    <a:pt x="437743" y="794003"/>
                  </a:lnTo>
                  <a:lnTo>
                    <a:pt x="438789" y="793336"/>
                  </a:lnTo>
                  <a:lnTo>
                    <a:pt x="445066" y="793336"/>
                  </a:lnTo>
                  <a:lnTo>
                    <a:pt x="446112" y="792956"/>
                  </a:lnTo>
                  <a:lnTo>
                    <a:pt x="447158" y="791719"/>
                  </a:lnTo>
                  <a:lnTo>
                    <a:pt x="448204" y="791719"/>
                  </a:lnTo>
                  <a:lnTo>
                    <a:pt x="450011" y="792766"/>
                  </a:lnTo>
                  <a:lnTo>
                    <a:pt x="451342" y="792766"/>
                  </a:lnTo>
                  <a:lnTo>
                    <a:pt x="451342" y="791528"/>
                  </a:lnTo>
                  <a:lnTo>
                    <a:pt x="450106" y="789625"/>
                  </a:lnTo>
                  <a:lnTo>
                    <a:pt x="450867" y="787246"/>
                  </a:lnTo>
                  <a:lnTo>
                    <a:pt x="451342" y="786390"/>
                  </a:lnTo>
                  <a:lnTo>
                    <a:pt x="452388" y="786390"/>
                  </a:lnTo>
                  <a:lnTo>
                    <a:pt x="454100" y="785248"/>
                  </a:lnTo>
                  <a:lnTo>
                    <a:pt x="454861" y="782013"/>
                  </a:lnTo>
                  <a:lnTo>
                    <a:pt x="455337" y="781156"/>
                  </a:lnTo>
                  <a:lnTo>
                    <a:pt x="455812" y="781156"/>
                  </a:lnTo>
                  <a:lnTo>
                    <a:pt x="457143" y="777921"/>
                  </a:lnTo>
                  <a:lnTo>
                    <a:pt x="457619" y="778206"/>
                  </a:lnTo>
                  <a:lnTo>
                    <a:pt x="457619" y="777160"/>
                  </a:lnTo>
                  <a:lnTo>
                    <a:pt x="458665" y="774971"/>
                  </a:lnTo>
                  <a:lnTo>
                    <a:pt x="459711" y="774305"/>
                  </a:lnTo>
                  <a:lnTo>
                    <a:pt x="459996" y="773068"/>
                  </a:lnTo>
                  <a:lnTo>
                    <a:pt x="461043" y="772687"/>
                  </a:lnTo>
                  <a:lnTo>
                    <a:pt x="460757" y="770498"/>
                  </a:lnTo>
                  <a:lnTo>
                    <a:pt x="462089" y="770118"/>
                  </a:lnTo>
                  <a:lnTo>
                    <a:pt x="462564" y="768881"/>
                  </a:lnTo>
                  <a:lnTo>
                    <a:pt x="465702" y="768500"/>
                  </a:lnTo>
                  <a:lnTo>
                    <a:pt x="465702" y="767644"/>
                  </a:lnTo>
                  <a:lnTo>
                    <a:pt x="470838" y="767263"/>
                  </a:lnTo>
                  <a:lnTo>
                    <a:pt x="471884" y="765074"/>
                  </a:lnTo>
                  <a:lnTo>
                    <a:pt x="471599" y="764408"/>
                  </a:lnTo>
                  <a:lnTo>
                    <a:pt x="473120" y="764123"/>
                  </a:lnTo>
                  <a:lnTo>
                    <a:pt x="473881" y="760697"/>
                  </a:lnTo>
                  <a:lnTo>
                    <a:pt x="474737" y="759841"/>
                  </a:lnTo>
                  <a:lnTo>
                    <a:pt x="476258" y="758604"/>
                  </a:lnTo>
                  <a:lnTo>
                    <a:pt x="479397" y="757367"/>
                  </a:lnTo>
                  <a:lnTo>
                    <a:pt x="480253" y="755463"/>
                  </a:lnTo>
                  <a:lnTo>
                    <a:pt x="482915" y="754797"/>
                  </a:lnTo>
                  <a:lnTo>
                    <a:pt x="483201" y="754131"/>
                  </a:lnTo>
                  <a:lnTo>
                    <a:pt x="486054" y="752418"/>
                  </a:lnTo>
                  <a:lnTo>
                    <a:pt x="486529" y="751562"/>
                  </a:lnTo>
                  <a:lnTo>
                    <a:pt x="487861" y="751562"/>
                  </a:lnTo>
                  <a:lnTo>
                    <a:pt x="487575" y="750515"/>
                  </a:lnTo>
                  <a:lnTo>
                    <a:pt x="488336" y="749278"/>
                  </a:lnTo>
                  <a:lnTo>
                    <a:pt x="489192" y="748897"/>
                  </a:lnTo>
                  <a:lnTo>
                    <a:pt x="488907" y="748517"/>
                  </a:lnTo>
                  <a:lnTo>
                    <a:pt x="491094" y="746614"/>
                  </a:lnTo>
                  <a:lnTo>
                    <a:pt x="491379" y="745757"/>
                  </a:lnTo>
                  <a:lnTo>
                    <a:pt x="492235" y="745757"/>
                  </a:lnTo>
                  <a:lnTo>
                    <a:pt x="491760" y="744901"/>
                  </a:lnTo>
                  <a:lnTo>
                    <a:pt x="492235" y="744901"/>
                  </a:lnTo>
                  <a:lnTo>
                    <a:pt x="491950" y="744235"/>
                  </a:lnTo>
                  <a:lnTo>
                    <a:pt x="492711" y="742998"/>
                  </a:lnTo>
                  <a:lnTo>
                    <a:pt x="493757" y="742712"/>
                  </a:lnTo>
                  <a:lnTo>
                    <a:pt x="494042" y="741856"/>
                  </a:lnTo>
                  <a:lnTo>
                    <a:pt x="495088" y="741190"/>
                  </a:lnTo>
                  <a:lnTo>
                    <a:pt x="495088" y="740524"/>
                  </a:lnTo>
                  <a:lnTo>
                    <a:pt x="495849" y="740238"/>
                  </a:lnTo>
                  <a:lnTo>
                    <a:pt x="497180" y="738049"/>
                  </a:lnTo>
                  <a:lnTo>
                    <a:pt x="498702" y="737764"/>
                  </a:lnTo>
                  <a:lnTo>
                    <a:pt x="503837" y="733672"/>
                  </a:lnTo>
                  <a:lnTo>
                    <a:pt x="505644" y="732816"/>
                  </a:lnTo>
                  <a:lnTo>
                    <a:pt x="510589" y="728343"/>
                  </a:lnTo>
                  <a:lnTo>
                    <a:pt x="514108" y="729104"/>
                  </a:lnTo>
                  <a:lnTo>
                    <a:pt x="515915" y="728058"/>
                  </a:lnTo>
                  <a:lnTo>
                    <a:pt x="517436" y="728438"/>
                  </a:lnTo>
                  <a:lnTo>
                    <a:pt x="517912" y="727772"/>
                  </a:lnTo>
                  <a:lnTo>
                    <a:pt x="518768" y="727487"/>
                  </a:lnTo>
                  <a:lnTo>
                    <a:pt x="519243" y="725964"/>
                  </a:lnTo>
                  <a:lnTo>
                    <a:pt x="520099" y="725584"/>
                  </a:lnTo>
                  <a:lnTo>
                    <a:pt x="522191" y="722824"/>
                  </a:lnTo>
                  <a:lnTo>
                    <a:pt x="524379" y="722539"/>
                  </a:lnTo>
                  <a:lnTo>
                    <a:pt x="524379" y="722158"/>
                  </a:lnTo>
                  <a:lnTo>
                    <a:pt x="525710" y="721492"/>
                  </a:lnTo>
                  <a:lnTo>
                    <a:pt x="527517" y="721206"/>
                  </a:lnTo>
                  <a:lnTo>
                    <a:pt x="528563" y="720540"/>
                  </a:lnTo>
                  <a:lnTo>
                    <a:pt x="530370" y="716448"/>
                  </a:lnTo>
                  <a:lnTo>
                    <a:pt x="532843" y="714260"/>
                  </a:lnTo>
                  <a:lnTo>
                    <a:pt x="532843" y="713213"/>
                  </a:lnTo>
                  <a:lnTo>
                    <a:pt x="533889" y="713213"/>
                  </a:lnTo>
                  <a:lnTo>
                    <a:pt x="535410" y="708265"/>
                  </a:lnTo>
                  <a:lnTo>
                    <a:pt x="536456" y="707408"/>
                  </a:lnTo>
                  <a:lnTo>
                    <a:pt x="536456" y="706742"/>
                  </a:lnTo>
                  <a:lnTo>
                    <a:pt x="537312" y="706362"/>
                  </a:lnTo>
                  <a:lnTo>
                    <a:pt x="537312" y="705981"/>
                  </a:lnTo>
                  <a:lnTo>
                    <a:pt x="544920" y="706362"/>
                  </a:lnTo>
                  <a:lnTo>
                    <a:pt x="545966" y="707028"/>
                  </a:lnTo>
                  <a:lnTo>
                    <a:pt x="546252" y="705791"/>
                  </a:lnTo>
                  <a:lnTo>
                    <a:pt x="545776" y="704744"/>
                  </a:lnTo>
                  <a:lnTo>
                    <a:pt x="546632" y="704363"/>
                  </a:lnTo>
                  <a:lnTo>
                    <a:pt x="550056" y="704363"/>
                  </a:lnTo>
                  <a:lnTo>
                    <a:pt x="549390" y="702175"/>
                  </a:lnTo>
                  <a:lnTo>
                    <a:pt x="552053" y="700462"/>
                  </a:lnTo>
                  <a:lnTo>
                    <a:pt x="552909" y="700462"/>
                  </a:lnTo>
                  <a:lnTo>
                    <a:pt x="553955" y="696846"/>
                  </a:lnTo>
                  <a:lnTo>
                    <a:pt x="556808" y="697131"/>
                  </a:lnTo>
                  <a:lnTo>
                    <a:pt x="556998" y="695799"/>
                  </a:lnTo>
                  <a:lnTo>
                    <a:pt x="557854" y="695514"/>
                  </a:lnTo>
                  <a:lnTo>
                    <a:pt x="559661" y="693991"/>
                  </a:lnTo>
                  <a:lnTo>
                    <a:pt x="560136" y="692468"/>
                  </a:lnTo>
                  <a:lnTo>
                    <a:pt x="562228" y="692849"/>
                  </a:lnTo>
                  <a:lnTo>
                    <a:pt x="562704" y="690946"/>
                  </a:lnTo>
                  <a:lnTo>
                    <a:pt x="561182" y="690280"/>
                  </a:lnTo>
                  <a:lnTo>
                    <a:pt x="560326" y="687901"/>
                  </a:lnTo>
                  <a:lnTo>
                    <a:pt x="558520" y="687235"/>
                  </a:lnTo>
                  <a:lnTo>
                    <a:pt x="558520" y="686569"/>
                  </a:lnTo>
                  <a:lnTo>
                    <a:pt x="559566" y="686569"/>
                  </a:lnTo>
                  <a:lnTo>
                    <a:pt x="561658" y="685332"/>
                  </a:lnTo>
                  <a:lnTo>
                    <a:pt x="561182" y="684285"/>
                  </a:lnTo>
                  <a:lnTo>
                    <a:pt x="556998" y="684570"/>
                  </a:lnTo>
                  <a:lnTo>
                    <a:pt x="556998" y="683333"/>
                  </a:lnTo>
                  <a:lnTo>
                    <a:pt x="557473" y="681620"/>
                  </a:lnTo>
                  <a:lnTo>
                    <a:pt x="558520" y="681240"/>
                  </a:lnTo>
                  <a:lnTo>
                    <a:pt x="558520" y="680859"/>
                  </a:lnTo>
                  <a:lnTo>
                    <a:pt x="559851" y="681240"/>
                  </a:lnTo>
                  <a:lnTo>
                    <a:pt x="560326" y="680574"/>
                  </a:lnTo>
                  <a:lnTo>
                    <a:pt x="561087" y="680574"/>
                  </a:lnTo>
                  <a:lnTo>
                    <a:pt x="561087" y="680193"/>
                  </a:lnTo>
                  <a:lnTo>
                    <a:pt x="561943" y="679908"/>
                  </a:lnTo>
                  <a:lnTo>
                    <a:pt x="561658" y="679051"/>
                  </a:lnTo>
                  <a:lnTo>
                    <a:pt x="565462" y="678195"/>
                  </a:lnTo>
                  <a:lnTo>
                    <a:pt x="566223" y="677529"/>
                  </a:lnTo>
                  <a:lnTo>
                    <a:pt x="565747" y="676482"/>
                  </a:lnTo>
                  <a:lnTo>
                    <a:pt x="566508" y="676101"/>
                  </a:lnTo>
                  <a:lnTo>
                    <a:pt x="566508" y="675245"/>
                  </a:lnTo>
                  <a:lnTo>
                    <a:pt x="566508" y="675435"/>
                  </a:lnTo>
                  <a:lnTo>
                    <a:pt x="566508" y="675435"/>
                  </a:lnTo>
                  <a:close/>
                  <a:moveTo>
                    <a:pt x="1119036" y="2738947"/>
                  </a:moveTo>
                  <a:lnTo>
                    <a:pt x="1120368" y="2739613"/>
                  </a:lnTo>
                  <a:lnTo>
                    <a:pt x="1123220" y="2738757"/>
                  </a:lnTo>
                  <a:lnTo>
                    <a:pt x="1123506" y="2737234"/>
                  </a:lnTo>
                  <a:lnTo>
                    <a:pt x="1122840" y="2735712"/>
                  </a:lnTo>
                  <a:lnTo>
                    <a:pt x="1125027" y="2731620"/>
                  </a:lnTo>
                  <a:lnTo>
                    <a:pt x="1125693" y="2729051"/>
                  </a:lnTo>
                  <a:lnTo>
                    <a:pt x="1120748" y="2724483"/>
                  </a:lnTo>
                  <a:lnTo>
                    <a:pt x="1120082" y="2723056"/>
                  </a:lnTo>
                  <a:lnTo>
                    <a:pt x="1121889" y="2721628"/>
                  </a:lnTo>
                  <a:lnTo>
                    <a:pt x="1122174" y="2720772"/>
                  </a:lnTo>
                  <a:lnTo>
                    <a:pt x="1122935" y="2721628"/>
                  </a:lnTo>
                  <a:lnTo>
                    <a:pt x="1122079" y="2722485"/>
                  </a:lnTo>
                  <a:lnTo>
                    <a:pt x="1122079" y="2723341"/>
                  </a:lnTo>
                  <a:lnTo>
                    <a:pt x="1122555" y="2724293"/>
                  </a:lnTo>
                  <a:lnTo>
                    <a:pt x="1124077" y="2725149"/>
                  </a:lnTo>
                  <a:lnTo>
                    <a:pt x="1124552" y="2726672"/>
                  </a:lnTo>
                  <a:lnTo>
                    <a:pt x="1126739" y="2725530"/>
                  </a:lnTo>
                  <a:lnTo>
                    <a:pt x="1125693" y="2727528"/>
                  </a:lnTo>
                  <a:lnTo>
                    <a:pt x="1126169" y="2728670"/>
                  </a:lnTo>
                  <a:lnTo>
                    <a:pt x="1126834" y="2728860"/>
                  </a:lnTo>
                  <a:lnTo>
                    <a:pt x="1127310" y="2728194"/>
                  </a:lnTo>
                  <a:lnTo>
                    <a:pt x="1129782" y="2727528"/>
                  </a:lnTo>
                  <a:lnTo>
                    <a:pt x="1127690" y="2725149"/>
                  </a:lnTo>
                  <a:lnTo>
                    <a:pt x="1128546" y="2725149"/>
                  </a:lnTo>
                  <a:lnTo>
                    <a:pt x="1129402" y="2726101"/>
                  </a:lnTo>
                  <a:lnTo>
                    <a:pt x="1130448" y="2725435"/>
                  </a:lnTo>
                  <a:lnTo>
                    <a:pt x="1130163" y="2724578"/>
                  </a:lnTo>
                  <a:lnTo>
                    <a:pt x="1128641" y="2723627"/>
                  </a:lnTo>
                  <a:lnTo>
                    <a:pt x="1128927" y="2722770"/>
                  </a:lnTo>
                  <a:lnTo>
                    <a:pt x="1129782" y="2722390"/>
                  </a:lnTo>
                  <a:lnTo>
                    <a:pt x="1130638" y="2718393"/>
                  </a:lnTo>
                  <a:lnTo>
                    <a:pt x="1130353" y="2716205"/>
                  </a:lnTo>
                  <a:lnTo>
                    <a:pt x="1129022" y="2715348"/>
                  </a:lnTo>
                  <a:lnTo>
                    <a:pt x="1129022" y="2714396"/>
                  </a:lnTo>
                  <a:lnTo>
                    <a:pt x="1130543" y="2712588"/>
                  </a:lnTo>
                  <a:lnTo>
                    <a:pt x="1130828" y="2711447"/>
                  </a:lnTo>
                  <a:lnTo>
                    <a:pt x="1129973" y="2710019"/>
                  </a:lnTo>
                  <a:lnTo>
                    <a:pt x="1130258" y="2709163"/>
                  </a:lnTo>
                  <a:lnTo>
                    <a:pt x="1129402" y="2709163"/>
                  </a:lnTo>
                  <a:lnTo>
                    <a:pt x="1128546" y="2708306"/>
                  </a:lnTo>
                  <a:lnTo>
                    <a:pt x="1129307" y="2705356"/>
                  </a:lnTo>
                  <a:lnTo>
                    <a:pt x="1129973" y="2704690"/>
                  </a:lnTo>
                  <a:lnTo>
                    <a:pt x="1129117" y="2701740"/>
                  </a:lnTo>
                  <a:lnTo>
                    <a:pt x="1128261" y="2701455"/>
                  </a:lnTo>
                  <a:lnTo>
                    <a:pt x="1127595" y="2698029"/>
                  </a:lnTo>
                  <a:lnTo>
                    <a:pt x="1126264" y="2697363"/>
                  </a:lnTo>
                  <a:lnTo>
                    <a:pt x="1125978" y="2696411"/>
                  </a:lnTo>
                  <a:lnTo>
                    <a:pt x="1125123" y="2696031"/>
                  </a:lnTo>
                  <a:lnTo>
                    <a:pt x="1124267" y="2694508"/>
                  </a:lnTo>
                  <a:lnTo>
                    <a:pt x="1124267" y="2691368"/>
                  </a:lnTo>
                  <a:lnTo>
                    <a:pt x="1125123" y="2691083"/>
                  </a:lnTo>
                  <a:lnTo>
                    <a:pt x="1125408" y="2689655"/>
                  </a:lnTo>
                  <a:lnTo>
                    <a:pt x="1124742" y="2688989"/>
                  </a:lnTo>
                  <a:lnTo>
                    <a:pt x="1124742" y="2687466"/>
                  </a:lnTo>
                  <a:lnTo>
                    <a:pt x="1122650" y="2687466"/>
                  </a:lnTo>
                  <a:lnTo>
                    <a:pt x="1122174" y="2686800"/>
                  </a:lnTo>
                  <a:lnTo>
                    <a:pt x="1121414" y="2683279"/>
                  </a:lnTo>
                  <a:lnTo>
                    <a:pt x="1119892" y="2681471"/>
                  </a:lnTo>
                  <a:lnTo>
                    <a:pt x="1119036" y="2678046"/>
                  </a:lnTo>
                  <a:lnTo>
                    <a:pt x="1117990" y="2677189"/>
                  </a:lnTo>
                  <a:lnTo>
                    <a:pt x="1118275" y="2675762"/>
                  </a:lnTo>
                  <a:lnTo>
                    <a:pt x="1117419" y="2671670"/>
                  </a:lnTo>
                  <a:lnTo>
                    <a:pt x="1117134" y="2665295"/>
                  </a:lnTo>
                  <a:lnTo>
                    <a:pt x="1116278" y="2659680"/>
                  </a:lnTo>
                  <a:lnTo>
                    <a:pt x="1117134" y="2657682"/>
                  </a:lnTo>
                  <a:lnTo>
                    <a:pt x="1117610" y="2654256"/>
                  </a:lnTo>
                  <a:lnTo>
                    <a:pt x="1117610" y="2648642"/>
                  </a:lnTo>
                  <a:lnTo>
                    <a:pt x="1116754" y="2638650"/>
                  </a:lnTo>
                  <a:lnTo>
                    <a:pt x="1116754" y="2636081"/>
                  </a:lnTo>
                  <a:lnTo>
                    <a:pt x="1117610" y="2630847"/>
                  </a:lnTo>
                  <a:lnTo>
                    <a:pt x="1117134" y="2628659"/>
                  </a:lnTo>
                  <a:lnTo>
                    <a:pt x="1115327" y="2627231"/>
                  </a:lnTo>
                  <a:lnTo>
                    <a:pt x="1113806" y="2623805"/>
                  </a:lnTo>
                  <a:lnTo>
                    <a:pt x="1113520" y="2622664"/>
                  </a:lnTo>
                  <a:lnTo>
                    <a:pt x="1114567" y="2619047"/>
                  </a:lnTo>
                  <a:lnTo>
                    <a:pt x="1113711" y="2618382"/>
                  </a:lnTo>
                  <a:lnTo>
                    <a:pt x="1114186" y="2618001"/>
                  </a:lnTo>
                  <a:lnTo>
                    <a:pt x="1114947" y="2618382"/>
                  </a:lnTo>
                  <a:lnTo>
                    <a:pt x="1115803" y="2618096"/>
                  </a:lnTo>
                  <a:lnTo>
                    <a:pt x="1118466" y="2615336"/>
                  </a:lnTo>
                  <a:lnTo>
                    <a:pt x="1119987" y="2614670"/>
                  </a:lnTo>
                  <a:lnTo>
                    <a:pt x="1121033" y="2612482"/>
                  </a:lnTo>
                  <a:lnTo>
                    <a:pt x="1120748" y="2611625"/>
                  </a:lnTo>
                  <a:lnTo>
                    <a:pt x="1122079" y="2609627"/>
                  </a:lnTo>
                  <a:lnTo>
                    <a:pt x="1121794" y="2608675"/>
                  </a:lnTo>
                  <a:lnTo>
                    <a:pt x="1120272" y="2607248"/>
                  </a:lnTo>
                  <a:lnTo>
                    <a:pt x="1119797" y="2604679"/>
                  </a:lnTo>
                  <a:lnTo>
                    <a:pt x="1120653" y="2601919"/>
                  </a:lnTo>
                  <a:lnTo>
                    <a:pt x="1122935" y="2601253"/>
                  </a:lnTo>
                  <a:lnTo>
                    <a:pt x="1122174" y="2596019"/>
                  </a:lnTo>
                  <a:lnTo>
                    <a:pt x="1122460" y="2594021"/>
                  </a:lnTo>
                  <a:lnTo>
                    <a:pt x="1121033" y="2593640"/>
                  </a:lnTo>
                  <a:lnTo>
                    <a:pt x="1120748" y="2592784"/>
                  </a:lnTo>
                  <a:lnTo>
                    <a:pt x="1120463" y="2588692"/>
                  </a:lnTo>
                  <a:lnTo>
                    <a:pt x="1121319" y="2585076"/>
                  </a:lnTo>
                  <a:lnTo>
                    <a:pt x="1126644" y="2582507"/>
                  </a:lnTo>
                  <a:lnTo>
                    <a:pt x="1126929" y="2581840"/>
                  </a:lnTo>
                  <a:lnTo>
                    <a:pt x="1131399" y="2579271"/>
                  </a:lnTo>
                  <a:lnTo>
                    <a:pt x="1131114" y="2578415"/>
                  </a:lnTo>
                  <a:lnTo>
                    <a:pt x="1132635" y="2578796"/>
                  </a:lnTo>
                  <a:lnTo>
                    <a:pt x="1140243" y="2575846"/>
                  </a:lnTo>
                  <a:lnTo>
                    <a:pt x="1142526" y="2574323"/>
                  </a:lnTo>
                  <a:lnTo>
                    <a:pt x="1143572" y="2572325"/>
                  </a:lnTo>
                  <a:lnTo>
                    <a:pt x="1146710" y="2570326"/>
                  </a:lnTo>
                  <a:lnTo>
                    <a:pt x="1147566" y="2571183"/>
                  </a:lnTo>
                  <a:lnTo>
                    <a:pt x="1148232" y="2574133"/>
                  </a:lnTo>
                  <a:lnTo>
                    <a:pt x="1152036" y="2574513"/>
                  </a:lnTo>
                  <a:lnTo>
                    <a:pt x="1152892" y="2570422"/>
                  </a:lnTo>
                  <a:lnTo>
                    <a:pt x="1155174" y="2570422"/>
                  </a:lnTo>
                  <a:lnTo>
                    <a:pt x="1156981" y="2569755"/>
                  </a:lnTo>
                  <a:lnTo>
                    <a:pt x="1162592" y="2571563"/>
                  </a:lnTo>
                  <a:lnTo>
                    <a:pt x="1166396" y="2573942"/>
                  </a:lnTo>
                  <a:lnTo>
                    <a:pt x="1168678" y="2574609"/>
                  </a:lnTo>
                  <a:lnTo>
                    <a:pt x="1171816" y="2578986"/>
                  </a:lnTo>
                  <a:lnTo>
                    <a:pt x="1174479" y="2581365"/>
                  </a:lnTo>
                  <a:lnTo>
                    <a:pt x="1176952" y="2582792"/>
                  </a:lnTo>
                  <a:lnTo>
                    <a:pt x="1177808" y="2583078"/>
                  </a:lnTo>
                  <a:lnTo>
                    <a:pt x="1179615" y="2582221"/>
                  </a:lnTo>
                  <a:lnTo>
                    <a:pt x="1179615" y="2582887"/>
                  </a:lnTo>
                  <a:lnTo>
                    <a:pt x="1180090" y="2581936"/>
                  </a:lnTo>
                  <a:lnTo>
                    <a:pt x="1183704" y="2581936"/>
                  </a:lnTo>
                  <a:lnTo>
                    <a:pt x="1187318" y="2583744"/>
                  </a:lnTo>
                  <a:lnTo>
                    <a:pt x="1186842" y="2584695"/>
                  </a:lnTo>
                  <a:lnTo>
                    <a:pt x="1186176" y="2584695"/>
                  </a:lnTo>
                  <a:lnTo>
                    <a:pt x="1186176" y="2584029"/>
                  </a:lnTo>
                  <a:lnTo>
                    <a:pt x="1184655" y="2583744"/>
                  </a:lnTo>
                  <a:lnTo>
                    <a:pt x="1184179" y="2584124"/>
                  </a:lnTo>
                  <a:lnTo>
                    <a:pt x="1185035" y="2584124"/>
                  </a:lnTo>
                  <a:lnTo>
                    <a:pt x="1185701" y="2584981"/>
                  </a:lnTo>
                  <a:lnTo>
                    <a:pt x="1188173" y="2584981"/>
                  </a:lnTo>
                  <a:lnTo>
                    <a:pt x="1196923" y="2588597"/>
                  </a:lnTo>
                  <a:lnTo>
                    <a:pt x="1199015" y="2588977"/>
                  </a:lnTo>
                  <a:lnTo>
                    <a:pt x="1199300" y="2589644"/>
                  </a:lnTo>
                  <a:lnTo>
                    <a:pt x="1201773" y="2589644"/>
                  </a:lnTo>
                  <a:lnTo>
                    <a:pt x="1206242" y="2591832"/>
                  </a:lnTo>
                  <a:lnTo>
                    <a:pt x="1211568" y="2592022"/>
                  </a:lnTo>
                  <a:lnTo>
                    <a:pt x="1214231" y="2591356"/>
                  </a:lnTo>
                  <a:lnTo>
                    <a:pt x="1215277" y="2592308"/>
                  </a:lnTo>
                  <a:lnTo>
                    <a:pt x="1217084" y="2592689"/>
                  </a:lnTo>
                  <a:lnTo>
                    <a:pt x="1219556" y="2592308"/>
                  </a:lnTo>
                  <a:lnTo>
                    <a:pt x="1222980" y="2592593"/>
                  </a:lnTo>
                  <a:lnTo>
                    <a:pt x="1222980" y="2591452"/>
                  </a:lnTo>
                  <a:lnTo>
                    <a:pt x="1225262" y="2591737"/>
                  </a:lnTo>
                  <a:lnTo>
                    <a:pt x="1225548" y="2592689"/>
                  </a:lnTo>
                  <a:lnTo>
                    <a:pt x="1229732" y="2593831"/>
                  </a:lnTo>
                  <a:lnTo>
                    <a:pt x="1232014" y="2595258"/>
                  </a:lnTo>
                  <a:lnTo>
                    <a:pt x="1237625" y="2596114"/>
                  </a:lnTo>
                  <a:lnTo>
                    <a:pt x="1242570" y="2598493"/>
                  </a:lnTo>
                  <a:lnTo>
                    <a:pt x="1245994" y="2598874"/>
                  </a:lnTo>
                  <a:lnTo>
                    <a:pt x="1254743" y="2598208"/>
                  </a:lnTo>
                  <a:lnTo>
                    <a:pt x="1262351" y="2599350"/>
                  </a:lnTo>
                  <a:lnTo>
                    <a:pt x="1265489" y="2598493"/>
                  </a:lnTo>
                  <a:lnTo>
                    <a:pt x="1268152" y="2596971"/>
                  </a:lnTo>
                  <a:lnTo>
                    <a:pt x="1267867" y="2593355"/>
                  </a:lnTo>
                  <a:lnTo>
                    <a:pt x="1266536" y="2592689"/>
                  </a:lnTo>
                  <a:lnTo>
                    <a:pt x="1261590" y="2591832"/>
                  </a:lnTo>
                  <a:lnTo>
                    <a:pt x="1257786" y="2592213"/>
                  </a:lnTo>
                  <a:lnTo>
                    <a:pt x="1255599" y="2590405"/>
                  </a:lnTo>
                  <a:lnTo>
                    <a:pt x="1251985" y="2589453"/>
                  </a:lnTo>
                  <a:lnTo>
                    <a:pt x="1249798" y="2590310"/>
                  </a:lnTo>
                  <a:lnTo>
                    <a:pt x="1248467" y="2590310"/>
                  </a:lnTo>
                  <a:lnTo>
                    <a:pt x="1247991" y="2589168"/>
                  </a:lnTo>
                  <a:lnTo>
                    <a:pt x="1248752" y="2588502"/>
                  </a:lnTo>
                  <a:lnTo>
                    <a:pt x="1249227" y="2586694"/>
                  </a:lnTo>
                  <a:lnTo>
                    <a:pt x="1248372" y="2586027"/>
                  </a:lnTo>
                  <a:lnTo>
                    <a:pt x="1248657" y="2587836"/>
                  </a:lnTo>
                  <a:lnTo>
                    <a:pt x="1243997" y="2588502"/>
                  </a:lnTo>
                  <a:lnTo>
                    <a:pt x="1241144" y="2588121"/>
                  </a:lnTo>
                  <a:lnTo>
                    <a:pt x="1239052" y="2587265"/>
                  </a:lnTo>
                  <a:lnTo>
                    <a:pt x="1238006" y="2585742"/>
                  </a:lnTo>
                  <a:lnTo>
                    <a:pt x="1232014" y="2582983"/>
                  </a:lnTo>
                  <a:lnTo>
                    <a:pt x="1229827" y="2582316"/>
                  </a:lnTo>
                  <a:lnTo>
                    <a:pt x="1226023" y="2580128"/>
                  </a:lnTo>
                  <a:lnTo>
                    <a:pt x="1225738" y="2579462"/>
                  </a:lnTo>
                  <a:lnTo>
                    <a:pt x="1220412" y="2578605"/>
                  </a:lnTo>
                  <a:lnTo>
                    <a:pt x="1219747" y="2577463"/>
                  </a:lnTo>
                  <a:lnTo>
                    <a:pt x="1216133" y="2576036"/>
                  </a:lnTo>
                  <a:lnTo>
                    <a:pt x="1215467" y="2574513"/>
                  </a:lnTo>
                  <a:lnTo>
                    <a:pt x="1213280" y="2572991"/>
                  </a:lnTo>
                  <a:lnTo>
                    <a:pt x="1210807" y="2572705"/>
                  </a:lnTo>
                  <a:lnTo>
                    <a:pt x="1210522" y="2573372"/>
                  </a:lnTo>
                  <a:lnTo>
                    <a:pt x="1209000" y="2573752"/>
                  </a:lnTo>
                  <a:lnTo>
                    <a:pt x="1208715" y="2574418"/>
                  </a:lnTo>
                  <a:lnTo>
                    <a:pt x="1206528" y="2574133"/>
                  </a:lnTo>
                  <a:lnTo>
                    <a:pt x="1206242" y="2573276"/>
                  </a:lnTo>
                  <a:lnTo>
                    <a:pt x="1204436" y="2571754"/>
                  </a:lnTo>
                  <a:lnTo>
                    <a:pt x="1202914" y="2567662"/>
                  </a:lnTo>
                  <a:lnTo>
                    <a:pt x="1200822" y="2565473"/>
                  </a:lnTo>
                  <a:lnTo>
                    <a:pt x="1199490" y="2564807"/>
                  </a:lnTo>
                  <a:lnTo>
                    <a:pt x="1199205" y="2566330"/>
                  </a:lnTo>
                  <a:lnTo>
                    <a:pt x="1198539" y="2566330"/>
                  </a:lnTo>
                  <a:lnTo>
                    <a:pt x="1198254" y="2566996"/>
                  </a:lnTo>
                  <a:lnTo>
                    <a:pt x="1193309" y="2567662"/>
                  </a:lnTo>
                  <a:lnTo>
                    <a:pt x="1191978" y="2565664"/>
                  </a:lnTo>
                  <a:lnTo>
                    <a:pt x="1191502" y="2563665"/>
                  </a:lnTo>
                  <a:lnTo>
                    <a:pt x="1192548" y="2561857"/>
                  </a:lnTo>
                  <a:lnTo>
                    <a:pt x="1194355" y="2560906"/>
                  </a:lnTo>
                  <a:lnTo>
                    <a:pt x="1194640" y="2561762"/>
                  </a:lnTo>
                  <a:lnTo>
                    <a:pt x="1197779" y="2562714"/>
                  </a:lnTo>
                  <a:lnTo>
                    <a:pt x="1199110" y="2561857"/>
                  </a:lnTo>
                  <a:lnTo>
                    <a:pt x="1199586" y="2560430"/>
                  </a:lnTo>
                  <a:lnTo>
                    <a:pt x="1196923" y="2559573"/>
                  </a:lnTo>
                  <a:lnTo>
                    <a:pt x="1195877" y="2558622"/>
                  </a:lnTo>
                  <a:lnTo>
                    <a:pt x="1195401" y="2556624"/>
                  </a:lnTo>
                  <a:lnTo>
                    <a:pt x="1194735" y="2556338"/>
                  </a:lnTo>
                  <a:lnTo>
                    <a:pt x="1196067" y="2554150"/>
                  </a:lnTo>
                  <a:lnTo>
                    <a:pt x="1195306" y="2553483"/>
                  </a:lnTo>
                  <a:lnTo>
                    <a:pt x="1195021" y="2551961"/>
                  </a:lnTo>
                  <a:lnTo>
                    <a:pt x="1193214" y="2549392"/>
                  </a:lnTo>
                  <a:lnTo>
                    <a:pt x="1189790" y="2549011"/>
                  </a:lnTo>
                  <a:lnTo>
                    <a:pt x="1189029" y="2547869"/>
                  </a:lnTo>
                  <a:lnTo>
                    <a:pt x="1187698" y="2547488"/>
                  </a:lnTo>
                  <a:lnTo>
                    <a:pt x="1186652" y="2545490"/>
                  </a:lnTo>
                  <a:lnTo>
                    <a:pt x="1184370" y="2543492"/>
                  </a:lnTo>
                  <a:lnTo>
                    <a:pt x="1178759" y="2542826"/>
                  </a:lnTo>
                  <a:lnTo>
                    <a:pt x="1178473" y="2541684"/>
                  </a:lnTo>
                  <a:lnTo>
                    <a:pt x="1172197" y="2540542"/>
                  </a:lnTo>
                  <a:lnTo>
                    <a:pt x="1168773" y="2539019"/>
                  </a:lnTo>
                  <a:lnTo>
                    <a:pt x="1168488" y="2536831"/>
                  </a:lnTo>
                  <a:lnTo>
                    <a:pt x="1166966" y="2535403"/>
                  </a:lnTo>
                  <a:lnTo>
                    <a:pt x="1164874" y="2534737"/>
                  </a:lnTo>
                  <a:lnTo>
                    <a:pt x="1164874" y="2535594"/>
                  </a:lnTo>
                  <a:lnTo>
                    <a:pt x="1163828" y="2535308"/>
                  </a:lnTo>
                  <a:lnTo>
                    <a:pt x="1162497" y="2533500"/>
                  </a:lnTo>
                  <a:lnTo>
                    <a:pt x="1161641" y="2533786"/>
                  </a:lnTo>
                  <a:lnTo>
                    <a:pt x="1159168" y="2533405"/>
                  </a:lnTo>
                  <a:lnTo>
                    <a:pt x="1158502" y="2534261"/>
                  </a:lnTo>
                  <a:lnTo>
                    <a:pt x="1157456" y="2533976"/>
                  </a:lnTo>
                  <a:lnTo>
                    <a:pt x="1158788" y="2530931"/>
                  </a:lnTo>
                  <a:lnTo>
                    <a:pt x="1158122" y="2526268"/>
                  </a:lnTo>
                  <a:lnTo>
                    <a:pt x="1157837" y="2525602"/>
                  </a:lnTo>
                  <a:lnTo>
                    <a:pt x="1156030" y="2524650"/>
                  </a:lnTo>
                  <a:lnTo>
                    <a:pt x="1155174" y="2523699"/>
                  </a:lnTo>
                  <a:lnTo>
                    <a:pt x="1154889" y="2522557"/>
                  </a:lnTo>
                  <a:lnTo>
                    <a:pt x="1153557" y="2521605"/>
                  </a:lnTo>
                  <a:lnTo>
                    <a:pt x="1153557" y="2520654"/>
                  </a:lnTo>
                  <a:lnTo>
                    <a:pt x="1150419" y="2513041"/>
                  </a:lnTo>
                  <a:lnTo>
                    <a:pt x="1148232" y="2510852"/>
                  </a:lnTo>
                  <a:lnTo>
                    <a:pt x="1147946" y="2509901"/>
                  </a:lnTo>
                  <a:lnTo>
                    <a:pt x="1146425" y="2507712"/>
                  </a:lnTo>
                  <a:lnTo>
                    <a:pt x="1144903" y="2507331"/>
                  </a:lnTo>
                  <a:lnTo>
                    <a:pt x="1144428" y="2504096"/>
                  </a:lnTo>
                  <a:lnTo>
                    <a:pt x="1144713" y="2499719"/>
                  </a:lnTo>
                  <a:lnTo>
                    <a:pt x="1146805" y="2499719"/>
                  </a:lnTo>
                  <a:lnTo>
                    <a:pt x="1147091" y="2498862"/>
                  </a:lnTo>
                  <a:lnTo>
                    <a:pt x="1143667" y="2497911"/>
                  </a:lnTo>
                  <a:lnTo>
                    <a:pt x="1142145" y="2494295"/>
                  </a:lnTo>
                  <a:lnTo>
                    <a:pt x="1141670" y="2490203"/>
                  </a:lnTo>
                  <a:lnTo>
                    <a:pt x="1141955" y="2488205"/>
                  </a:lnTo>
                  <a:lnTo>
                    <a:pt x="1141289" y="2487919"/>
                  </a:lnTo>
                  <a:lnTo>
                    <a:pt x="1138817" y="2487919"/>
                  </a:lnTo>
                  <a:lnTo>
                    <a:pt x="1136725" y="2502288"/>
                  </a:lnTo>
                  <a:lnTo>
                    <a:pt x="1138532" y="2508188"/>
                  </a:lnTo>
                  <a:lnTo>
                    <a:pt x="1139863" y="2510377"/>
                  </a:lnTo>
                  <a:lnTo>
                    <a:pt x="1143477" y="2520749"/>
                  </a:lnTo>
                  <a:lnTo>
                    <a:pt x="1144523" y="2521891"/>
                  </a:lnTo>
                  <a:lnTo>
                    <a:pt x="1145284" y="2524460"/>
                  </a:lnTo>
                  <a:lnTo>
                    <a:pt x="1146615" y="2525982"/>
                  </a:lnTo>
                  <a:lnTo>
                    <a:pt x="1146900" y="2526934"/>
                  </a:lnTo>
                  <a:lnTo>
                    <a:pt x="1148232" y="2527886"/>
                  </a:lnTo>
                  <a:lnTo>
                    <a:pt x="1148232" y="2529313"/>
                  </a:lnTo>
                  <a:lnTo>
                    <a:pt x="1150039" y="2533405"/>
                  </a:lnTo>
                  <a:lnTo>
                    <a:pt x="1151085" y="2534356"/>
                  </a:lnTo>
                  <a:lnTo>
                    <a:pt x="1153177" y="2534737"/>
                  </a:lnTo>
                  <a:lnTo>
                    <a:pt x="1153177" y="2534071"/>
                  </a:lnTo>
                  <a:lnTo>
                    <a:pt x="1155269" y="2534356"/>
                  </a:lnTo>
                  <a:lnTo>
                    <a:pt x="1155745" y="2536165"/>
                  </a:lnTo>
                  <a:lnTo>
                    <a:pt x="1155459" y="2537973"/>
                  </a:lnTo>
                  <a:lnTo>
                    <a:pt x="1155745" y="2538639"/>
                  </a:lnTo>
                  <a:lnTo>
                    <a:pt x="1156791" y="2539305"/>
                  </a:lnTo>
                  <a:lnTo>
                    <a:pt x="1157266" y="2542255"/>
                  </a:lnTo>
                  <a:lnTo>
                    <a:pt x="1160404" y="2543397"/>
                  </a:lnTo>
                  <a:lnTo>
                    <a:pt x="1163257" y="2541969"/>
                  </a:lnTo>
                  <a:lnTo>
                    <a:pt x="1164113" y="2541969"/>
                  </a:lnTo>
                  <a:lnTo>
                    <a:pt x="1165445" y="2543111"/>
                  </a:lnTo>
                  <a:lnTo>
                    <a:pt x="1166966" y="2545680"/>
                  </a:lnTo>
                  <a:lnTo>
                    <a:pt x="1166966" y="2546822"/>
                  </a:lnTo>
                  <a:lnTo>
                    <a:pt x="1165635" y="2547679"/>
                  </a:lnTo>
                  <a:lnTo>
                    <a:pt x="1165635" y="2548345"/>
                  </a:lnTo>
                  <a:lnTo>
                    <a:pt x="1167442" y="2551771"/>
                  </a:lnTo>
                  <a:lnTo>
                    <a:pt x="1166586" y="2553198"/>
                  </a:lnTo>
                  <a:lnTo>
                    <a:pt x="1163923" y="2553578"/>
                  </a:lnTo>
                  <a:lnTo>
                    <a:pt x="1163067" y="2552912"/>
                  </a:lnTo>
                  <a:lnTo>
                    <a:pt x="1161260" y="2552912"/>
                  </a:lnTo>
                  <a:lnTo>
                    <a:pt x="1157647" y="2554911"/>
                  </a:lnTo>
                  <a:lnTo>
                    <a:pt x="1154033" y="2554911"/>
                  </a:lnTo>
                  <a:lnTo>
                    <a:pt x="1152987" y="2556719"/>
                  </a:lnTo>
                  <a:lnTo>
                    <a:pt x="1151180" y="2557004"/>
                  </a:lnTo>
                  <a:lnTo>
                    <a:pt x="1147566" y="2556148"/>
                  </a:lnTo>
                  <a:lnTo>
                    <a:pt x="1146044" y="2555291"/>
                  </a:lnTo>
                  <a:lnTo>
                    <a:pt x="1143382" y="2556148"/>
                  </a:lnTo>
                  <a:lnTo>
                    <a:pt x="1138722" y="2556433"/>
                  </a:lnTo>
                  <a:lnTo>
                    <a:pt x="1135108" y="2554625"/>
                  </a:lnTo>
                  <a:lnTo>
                    <a:pt x="1132255" y="2551866"/>
                  </a:lnTo>
                  <a:lnTo>
                    <a:pt x="1131399" y="2547774"/>
                  </a:lnTo>
                  <a:lnTo>
                    <a:pt x="1132255" y="2544158"/>
                  </a:lnTo>
                  <a:lnTo>
                    <a:pt x="1131780" y="2542160"/>
                  </a:lnTo>
                  <a:lnTo>
                    <a:pt x="1126644" y="2535784"/>
                  </a:lnTo>
                  <a:lnTo>
                    <a:pt x="1125883" y="2533405"/>
                  </a:lnTo>
                  <a:lnTo>
                    <a:pt x="1125598" y="2529028"/>
                  </a:lnTo>
                  <a:lnTo>
                    <a:pt x="1126359" y="2521795"/>
                  </a:lnTo>
                  <a:lnTo>
                    <a:pt x="1125598" y="2519226"/>
                  </a:lnTo>
                  <a:lnTo>
                    <a:pt x="1125598" y="2515991"/>
                  </a:lnTo>
                  <a:lnTo>
                    <a:pt x="1124742" y="2513993"/>
                  </a:lnTo>
                  <a:lnTo>
                    <a:pt x="1122650" y="2513041"/>
                  </a:lnTo>
                  <a:lnTo>
                    <a:pt x="1120843" y="2509235"/>
                  </a:lnTo>
                  <a:lnTo>
                    <a:pt x="1120177" y="2507046"/>
                  </a:lnTo>
                  <a:lnTo>
                    <a:pt x="1120463" y="2502954"/>
                  </a:lnTo>
                  <a:lnTo>
                    <a:pt x="1121794" y="2500004"/>
                  </a:lnTo>
                  <a:lnTo>
                    <a:pt x="1122650" y="2499053"/>
                  </a:lnTo>
                  <a:lnTo>
                    <a:pt x="1122935" y="2496293"/>
                  </a:lnTo>
                  <a:lnTo>
                    <a:pt x="1124457" y="2495341"/>
                  </a:lnTo>
                  <a:lnTo>
                    <a:pt x="1125123" y="2493914"/>
                  </a:lnTo>
                  <a:lnTo>
                    <a:pt x="1128927" y="2483256"/>
                  </a:lnTo>
                  <a:lnTo>
                    <a:pt x="1131399" y="2478023"/>
                  </a:lnTo>
                  <a:lnTo>
                    <a:pt x="1132445" y="2473455"/>
                  </a:lnTo>
                  <a:lnTo>
                    <a:pt x="1133206" y="2473170"/>
                  </a:lnTo>
                  <a:lnTo>
                    <a:pt x="1134537" y="2471362"/>
                  </a:lnTo>
                  <a:lnTo>
                    <a:pt x="1136630" y="2465557"/>
                  </a:lnTo>
                  <a:lnTo>
                    <a:pt x="1136915" y="2464129"/>
                  </a:lnTo>
                  <a:lnTo>
                    <a:pt x="1136439" y="2463273"/>
                  </a:lnTo>
                  <a:lnTo>
                    <a:pt x="1137485" y="2462417"/>
                  </a:lnTo>
                  <a:lnTo>
                    <a:pt x="1137961" y="2459942"/>
                  </a:lnTo>
                  <a:lnTo>
                    <a:pt x="1140624" y="2459277"/>
                  </a:lnTo>
                  <a:lnTo>
                    <a:pt x="1144428" y="2456041"/>
                  </a:lnTo>
                  <a:lnTo>
                    <a:pt x="1145949" y="2450617"/>
                  </a:lnTo>
                  <a:lnTo>
                    <a:pt x="1145664" y="2449665"/>
                  </a:lnTo>
                  <a:lnTo>
                    <a:pt x="1148137" y="2442338"/>
                  </a:lnTo>
                  <a:lnTo>
                    <a:pt x="1149468" y="2440340"/>
                  </a:lnTo>
                  <a:lnTo>
                    <a:pt x="1150799" y="2436534"/>
                  </a:lnTo>
                  <a:lnTo>
                    <a:pt x="1152987" y="2433774"/>
                  </a:lnTo>
                  <a:lnTo>
                    <a:pt x="1154318" y="2430158"/>
                  </a:lnTo>
                  <a:lnTo>
                    <a:pt x="1159263" y="2422831"/>
                  </a:lnTo>
                  <a:lnTo>
                    <a:pt x="1160119" y="2420357"/>
                  </a:lnTo>
                  <a:lnTo>
                    <a:pt x="1160404" y="2417883"/>
                  </a:lnTo>
                  <a:lnTo>
                    <a:pt x="1163067" y="2414076"/>
                  </a:lnTo>
                  <a:lnTo>
                    <a:pt x="1165540" y="2409318"/>
                  </a:lnTo>
                  <a:lnTo>
                    <a:pt x="1169629" y="2407225"/>
                  </a:lnTo>
                  <a:lnTo>
                    <a:pt x="1172482" y="2403799"/>
                  </a:lnTo>
                  <a:lnTo>
                    <a:pt x="1173814" y="2402943"/>
                  </a:lnTo>
                  <a:lnTo>
                    <a:pt x="1174099" y="2399993"/>
                  </a:lnTo>
                  <a:lnTo>
                    <a:pt x="1174955" y="2398851"/>
                  </a:lnTo>
                  <a:lnTo>
                    <a:pt x="1175240" y="2397423"/>
                  </a:lnTo>
                  <a:lnTo>
                    <a:pt x="1172387" y="2396757"/>
                  </a:lnTo>
                  <a:lnTo>
                    <a:pt x="1171721" y="2398946"/>
                  </a:lnTo>
                  <a:lnTo>
                    <a:pt x="1169439" y="2402372"/>
                  </a:lnTo>
                  <a:lnTo>
                    <a:pt x="1166301" y="2402657"/>
                  </a:lnTo>
                  <a:lnTo>
                    <a:pt x="1163638" y="2404751"/>
                  </a:lnTo>
                  <a:lnTo>
                    <a:pt x="1162782" y="2405702"/>
                  </a:lnTo>
                  <a:lnTo>
                    <a:pt x="1162021" y="2407796"/>
                  </a:lnTo>
                  <a:lnTo>
                    <a:pt x="1162497" y="2409984"/>
                  </a:lnTo>
                  <a:lnTo>
                    <a:pt x="1159644" y="2410365"/>
                  </a:lnTo>
                  <a:lnTo>
                    <a:pt x="1157837" y="2413125"/>
                  </a:lnTo>
                  <a:lnTo>
                    <a:pt x="1156981" y="2417216"/>
                  </a:lnTo>
                  <a:lnTo>
                    <a:pt x="1155174" y="2419024"/>
                  </a:lnTo>
                  <a:lnTo>
                    <a:pt x="1154128" y="2423116"/>
                  </a:lnTo>
                  <a:lnTo>
                    <a:pt x="1152321" y="2425305"/>
                  </a:lnTo>
                  <a:lnTo>
                    <a:pt x="1151846" y="2427113"/>
                  </a:lnTo>
                  <a:lnTo>
                    <a:pt x="1150324" y="2428636"/>
                  </a:lnTo>
                  <a:lnTo>
                    <a:pt x="1149848" y="2430444"/>
                  </a:lnTo>
                  <a:lnTo>
                    <a:pt x="1147186" y="2433393"/>
                  </a:lnTo>
                  <a:lnTo>
                    <a:pt x="1146425" y="2436153"/>
                  </a:lnTo>
                  <a:lnTo>
                    <a:pt x="1145759" y="2436819"/>
                  </a:lnTo>
                  <a:lnTo>
                    <a:pt x="1145093" y="2440054"/>
                  </a:lnTo>
                  <a:lnTo>
                    <a:pt x="1143762" y="2441006"/>
                  </a:lnTo>
                  <a:lnTo>
                    <a:pt x="1142431" y="2447191"/>
                  </a:lnTo>
                  <a:lnTo>
                    <a:pt x="1142145" y="2452806"/>
                  </a:lnTo>
                  <a:lnTo>
                    <a:pt x="1141385" y="2452806"/>
                  </a:lnTo>
                  <a:lnTo>
                    <a:pt x="1140909" y="2454994"/>
                  </a:lnTo>
                  <a:lnTo>
                    <a:pt x="1140148" y="2455660"/>
                  </a:lnTo>
                  <a:lnTo>
                    <a:pt x="1139292" y="2455946"/>
                  </a:lnTo>
                  <a:lnTo>
                    <a:pt x="1137961" y="2455280"/>
                  </a:lnTo>
                  <a:lnTo>
                    <a:pt x="1137105" y="2456136"/>
                  </a:lnTo>
                  <a:lnTo>
                    <a:pt x="1136820" y="2456993"/>
                  </a:lnTo>
                  <a:lnTo>
                    <a:pt x="1134347" y="2459562"/>
                  </a:lnTo>
                  <a:lnTo>
                    <a:pt x="1133586" y="2461370"/>
                  </a:lnTo>
                  <a:lnTo>
                    <a:pt x="1132255" y="2462321"/>
                  </a:lnTo>
                  <a:lnTo>
                    <a:pt x="1130448" y="2467555"/>
                  </a:lnTo>
                  <a:lnTo>
                    <a:pt x="1130733" y="2468697"/>
                  </a:lnTo>
                  <a:lnTo>
                    <a:pt x="1128641" y="2472313"/>
                  </a:lnTo>
                  <a:lnTo>
                    <a:pt x="1127120" y="2472028"/>
                  </a:lnTo>
                  <a:lnTo>
                    <a:pt x="1124647" y="2469554"/>
                  </a:lnTo>
                  <a:lnTo>
                    <a:pt x="1122174" y="2468887"/>
                  </a:lnTo>
                  <a:lnTo>
                    <a:pt x="1120082" y="2469268"/>
                  </a:lnTo>
                  <a:lnTo>
                    <a:pt x="1119322" y="2468887"/>
                  </a:lnTo>
                  <a:lnTo>
                    <a:pt x="1116659" y="2459942"/>
                  </a:lnTo>
                  <a:lnTo>
                    <a:pt x="1115803" y="2453472"/>
                  </a:lnTo>
                  <a:lnTo>
                    <a:pt x="1117610" y="2450903"/>
                  </a:lnTo>
                  <a:lnTo>
                    <a:pt x="1119131" y="2445859"/>
                  </a:lnTo>
                  <a:lnTo>
                    <a:pt x="1119417" y="2440816"/>
                  </a:lnTo>
                  <a:lnTo>
                    <a:pt x="1118751" y="2438342"/>
                  </a:lnTo>
                  <a:lnTo>
                    <a:pt x="1117895" y="2435392"/>
                  </a:lnTo>
                  <a:lnTo>
                    <a:pt x="1117039" y="2434726"/>
                  </a:lnTo>
                  <a:lnTo>
                    <a:pt x="1116754" y="2433964"/>
                  </a:lnTo>
                  <a:lnTo>
                    <a:pt x="1115993" y="2433679"/>
                  </a:lnTo>
                  <a:lnTo>
                    <a:pt x="1114947" y="2431205"/>
                  </a:lnTo>
                  <a:lnTo>
                    <a:pt x="1114281" y="2431490"/>
                  </a:lnTo>
                  <a:lnTo>
                    <a:pt x="1113520" y="2428065"/>
                  </a:lnTo>
                  <a:lnTo>
                    <a:pt x="1112664" y="2426066"/>
                  </a:lnTo>
                  <a:lnTo>
                    <a:pt x="1112664" y="2423116"/>
                  </a:lnTo>
                  <a:lnTo>
                    <a:pt x="1111143" y="2422260"/>
                  </a:lnTo>
                  <a:lnTo>
                    <a:pt x="1109621" y="2422260"/>
                  </a:lnTo>
                  <a:lnTo>
                    <a:pt x="1106768" y="2425019"/>
                  </a:lnTo>
                  <a:lnTo>
                    <a:pt x="1106483" y="2427018"/>
                  </a:lnTo>
                  <a:lnTo>
                    <a:pt x="1108005" y="2428826"/>
                  </a:lnTo>
                  <a:lnTo>
                    <a:pt x="1108290" y="2431776"/>
                  </a:lnTo>
                  <a:lnTo>
                    <a:pt x="1112950" y="2438627"/>
                  </a:lnTo>
                  <a:lnTo>
                    <a:pt x="1113235" y="2440150"/>
                  </a:lnTo>
                  <a:lnTo>
                    <a:pt x="1112569" y="2449095"/>
                  </a:lnTo>
                  <a:lnTo>
                    <a:pt x="1110762" y="2450522"/>
                  </a:lnTo>
                  <a:lnTo>
                    <a:pt x="1109907" y="2454138"/>
                  </a:lnTo>
                  <a:lnTo>
                    <a:pt x="1110192" y="2455565"/>
                  </a:lnTo>
                  <a:lnTo>
                    <a:pt x="1109431" y="2456707"/>
                  </a:lnTo>
                  <a:lnTo>
                    <a:pt x="1108765" y="2460133"/>
                  </a:lnTo>
                  <a:lnTo>
                    <a:pt x="1109431" y="2460799"/>
                  </a:lnTo>
                  <a:lnTo>
                    <a:pt x="1109907" y="2462321"/>
                  </a:lnTo>
                  <a:lnTo>
                    <a:pt x="1109621" y="2464700"/>
                  </a:lnTo>
                  <a:lnTo>
                    <a:pt x="1112284" y="2467650"/>
                  </a:lnTo>
                  <a:lnTo>
                    <a:pt x="1112760" y="2469173"/>
                  </a:lnTo>
                  <a:lnTo>
                    <a:pt x="1113425" y="2469839"/>
                  </a:lnTo>
                  <a:lnTo>
                    <a:pt x="1115898" y="2470505"/>
                  </a:lnTo>
                  <a:lnTo>
                    <a:pt x="1116183" y="2472313"/>
                  </a:lnTo>
                  <a:lnTo>
                    <a:pt x="1117895" y="2472979"/>
                  </a:lnTo>
                  <a:lnTo>
                    <a:pt x="1119512" y="2474787"/>
                  </a:lnTo>
                  <a:lnTo>
                    <a:pt x="1119797" y="2475739"/>
                  </a:lnTo>
                  <a:lnTo>
                    <a:pt x="1122460" y="2476595"/>
                  </a:lnTo>
                  <a:lnTo>
                    <a:pt x="1123791" y="2482400"/>
                  </a:lnTo>
                  <a:lnTo>
                    <a:pt x="1122745" y="2485160"/>
                  </a:lnTo>
                  <a:lnTo>
                    <a:pt x="1122079" y="2484874"/>
                  </a:lnTo>
                  <a:lnTo>
                    <a:pt x="1121319" y="2486397"/>
                  </a:lnTo>
                  <a:lnTo>
                    <a:pt x="1120653" y="2490489"/>
                  </a:lnTo>
                  <a:lnTo>
                    <a:pt x="1119607" y="2491154"/>
                  </a:lnTo>
                  <a:lnTo>
                    <a:pt x="1119131" y="2492011"/>
                  </a:lnTo>
                  <a:lnTo>
                    <a:pt x="1116659" y="2497055"/>
                  </a:lnTo>
                  <a:lnTo>
                    <a:pt x="1115137" y="2501432"/>
                  </a:lnTo>
                  <a:lnTo>
                    <a:pt x="1113045" y="2503430"/>
                  </a:lnTo>
                  <a:lnTo>
                    <a:pt x="1111523" y="2504096"/>
                  </a:lnTo>
                  <a:lnTo>
                    <a:pt x="1110762" y="2504953"/>
                  </a:lnTo>
                  <a:lnTo>
                    <a:pt x="1110477" y="2507427"/>
                  </a:lnTo>
                  <a:lnTo>
                    <a:pt x="1108670" y="2508378"/>
                  </a:lnTo>
                  <a:lnTo>
                    <a:pt x="1108385" y="2509901"/>
                  </a:lnTo>
                  <a:lnTo>
                    <a:pt x="1109431" y="2511043"/>
                  </a:lnTo>
                  <a:lnTo>
                    <a:pt x="1110097" y="2513421"/>
                  </a:lnTo>
                  <a:lnTo>
                    <a:pt x="1110097" y="2518179"/>
                  </a:lnTo>
                  <a:lnTo>
                    <a:pt x="1110762" y="2520558"/>
                  </a:lnTo>
                  <a:lnTo>
                    <a:pt x="1110287" y="2521415"/>
                  </a:lnTo>
                  <a:lnTo>
                    <a:pt x="1111143" y="2522842"/>
                  </a:lnTo>
                  <a:lnTo>
                    <a:pt x="1111809" y="2527220"/>
                  </a:lnTo>
                  <a:lnTo>
                    <a:pt x="1112664" y="2528742"/>
                  </a:lnTo>
                  <a:lnTo>
                    <a:pt x="1113520" y="2529408"/>
                  </a:lnTo>
                  <a:lnTo>
                    <a:pt x="1113520" y="2530550"/>
                  </a:lnTo>
                  <a:lnTo>
                    <a:pt x="1112189" y="2531692"/>
                  </a:lnTo>
                  <a:lnTo>
                    <a:pt x="1111904" y="2537116"/>
                  </a:lnTo>
                  <a:lnTo>
                    <a:pt x="1113711" y="2541208"/>
                  </a:lnTo>
                  <a:lnTo>
                    <a:pt x="1114567" y="2545300"/>
                  </a:lnTo>
                  <a:lnTo>
                    <a:pt x="1115327" y="2551199"/>
                  </a:lnTo>
                  <a:lnTo>
                    <a:pt x="1115042" y="2553959"/>
                  </a:lnTo>
                  <a:lnTo>
                    <a:pt x="1113996" y="2556719"/>
                  </a:lnTo>
                  <a:lnTo>
                    <a:pt x="1111333" y="2556719"/>
                  </a:lnTo>
                  <a:lnTo>
                    <a:pt x="1104391" y="2552912"/>
                  </a:lnTo>
                  <a:lnTo>
                    <a:pt x="1101918" y="2552532"/>
                  </a:lnTo>
                  <a:lnTo>
                    <a:pt x="1101633" y="2551675"/>
                  </a:lnTo>
                  <a:lnTo>
                    <a:pt x="1100587" y="2551295"/>
                  </a:lnTo>
                  <a:lnTo>
                    <a:pt x="1100302" y="2550628"/>
                  </a:lnTo>
                  <a:lnTo>
                    <a:pt x="1096878" y="2548440"/>
                  </a:lnTo>
                  <a:lnTo>
                    <a:pt x="1096878" y="2547774"/>
                  </a:lnTo>
                  <a:lnTo>
                    <a:pt x="1094025" y="2549296"/>
                  </a:lnTo>
                  <a:lnTo>
                    <a:pt x="1094025" y="2547488"/>
                  </a:lnTo>
                  <a:lnTo>
                    <a:pt x="1092218" y="2545966"/>
                  </a:lnTo>
                  <a:lnTo>
                    <a:pt x="1092218" y="2545109"/>
                  </a:lnTo>
                  <a:lnTo>
                    <a:pt x="1090411" y="2544729"/>
                  </a:lnTo>
                  <a:lnTo>
                    <a:pt x="1090126" y="2545585"/>
                  </a:lnTo>
                  <a:lnTo>
                    <a:pt x="1091648" y="2549011"/>
                  </a:lnTo>
                  <a:lnTo>
                    <a:pt x="1091362" y="2549867"/>
                  </a:lnTo>
                  <a:lnTo>
                    <a:pt x="1089270" y="2550248"/>
                  </a:lnTo>
                  <a:lnTo>
                    <a:pt x="1089270" y="2551199"/>
                  </a:lnTo>
                  <a:lnTo>
                    <a:pt x="1088224" y="2551199"/>
                  </a:lnTo>
                  <a:lnTo>
                    <a:pt x="1087939" y="2551866"/>
                  </a:lnTo>
                  <a:lnTo>
                    <a:pt x="1088414" y="2552722"/>
                  </a:lnTo>
                  <a:lnTo>
                    <a:pt x="1090506" y="2553674"/>
                  </a:lnTo>
                  <a:lnTo>
                    <a:pt x="1091362" y="2555862"/>
                  </a:lnTo>
                  <a:lnTo>
                    <a:pt x="1094025" y="2556529"/>
                  </a:lnTo>
                  <a:lnTo>
                    <a:pt x="1095071" y="2557670"/>
                  </a:lnTo>
                  <a:lnTo>
                    <a:pt x="1096593" y="2558051"/>
                  </a:lnTo>
                  <a:lnTo>
                    <a:pt x="1098590" y="2558336"/>
                  </a:lnTo>
                  <a:lnTo>
                    <a:pt x="1099921" y="2557670"/>
                  </a:lnTo>
                  <a:lnTo>
                    <a:pt x="1100587" y="2557956"/>
                  </a:lnTo>
                  <a:lnTo>
                    <a:pt x="1102394" y="2559764"/>
                  </a:lnTo>
                  <a:lnTo>
                    <a:pt x="1106864" y="2561762"/>
                  </a:lnTo>
                  <a:lnTo>
                    <a:pt x="1109336" y="2566330"/>
                  </a:lnTo>
                  <a:lnTo>
                    <a:pt x="1109621" y="2568899"/>
                  </a:lnTo>
                  <a:lnTo>
                    <a:pt x="1108765" y="2572705"/>
                  </a:lnTo>
                  <a:lnTo>
                    <a:pt x="1109051" y="2573562"/>
                  </a:lnTo>
                  <a:lnTo>
                    <a:pt x="1106959" y="2575941"/>
                  </a:lnTo>
                  <a:lnTo>
                    <a:pt x="1106293" y="2577463"/>
                  </a:lnTo>
                  <a:lnTo>
                    <a:pt x="1105722" y="2577463"/>
                  </a:lnTo>
                  <a:lnTo>
                    <a:pt x="1104296" y="2578891"/>
                  </a:lnTo>
                  <a:lnTo>
                    <a:pt x="1104010" y="2579747"/>
                  </a:lnTo>
                  <a:lnTo>
                    <a:pt x="1103345" y="2580032"/>
                  </a:lnTo>
                  <a:lnTo>
                    <a:pt x="1103059" y="2581555"/>
                  </a:lnTo>
                  <a:lnTo>
                    <a:pt x="1103915" y="2582221"/>
                  </a:lnTo>
                  <a:lnTo>
                    <a:pt x="1104201" y="2583173"/>
                  </a:lnTo>
                  <a:lnTo>
                    <a:pt x="1103535" y="2584124"/>
                  </a:lnTo>
                  <a:lnTo>
                    <a:pt x="1099921" y="2584790"/>
                  </a:lnTo>
                  <a:lnTo>
                    <a:pt x="1097639" y="2594497"/>
                  </a:lnTo>
                  <a:lnTo>
                    <a:pt x="1097924" y="2595448"/>
                  </a:lnTo>
                  <a:lnTo>
                    <a:pt x="1097258" y="2597637"/>
                  </a:lnTo>
                  <a:lnTo>
                    <a:pt x="1095927" y="2599445"/>
                  </a:lnTo>
                  <a:lnTo>
                    <a:pt x="1093835" y="2606011"/>
                  </a:lnTo>
                  <a:lnTo>
                    <a:pt x="1094120" y="2607153"/>
                  </a:lnTo>
                  <a:lnTo>
                    <a:pt x="1093359" y="2607819"/>
                  </a:lnTo>
                  <a:lnTo>
                    <a:pt x="1092884" y="2611911"/>
                  </a:lnTo>
                  <a:lnTo>
                    <a:pt x="1093359" y="2613433"/>
                  </a:lnTo>
                  <a:lnTo>
                    <a:pt x="1092503" y="2614860"/>
                  </a:lnTo>
                  <a:lnTo>
                    <a:pt x="1092503" y="2617810"/>
                  </a:lnTo>
                  <a:lnTo>
                    <a:pt x="1090316" y="2621902"/>
                  </a:lnTo>
                  <a:lnTo>
                    <a:pt x="1089460" y="2622568"/>
                  </a:lnTo>
                  <a:lnTo>
                    <a:pt x="1088414" y="2624757"/>
                  </a:lnTo>
                  <a:lnTo>
                    <a:pt x="1087083" y="2625709"/>
                  </a:lnTo>
                  <a:lnTo>
                    <a:pt x="1086227" y="2627897"/>
                  </a:lnTo>
                  <a:lnTo>
                    <a:pt x="1084705" y="2628183"/>
                  </a:lnTo>
                  <a:lnTo>
                    <a:pt x="1084230" y="2630181"/>
                  </a:lnTo>
                  <a:lnTo>
                    <a:pt x="1083374" y="2631133"/>
                  </a:lnTo>
                  <a:lnTo>
                    <a:pt x="1082518" y="2634083"/>
                  </a:lnTo>
                  <a:lnTo>
                    <a:pt x="1082233" y="2637889"/>
                  </a:lnTo>
                  <a:lnTo>
                    <a:pt x="1081567" y="2638555"/>
                  </a:lnTo>
                  <a:lnTo>
                    <a:pt x="1081091" y="2642361"/>
                  </a:lnTo>
                  <a:lnTo>
                    <a:pt x="1081567" y="2643503"/>
                  </a:lnTo>
                  <a:lnTo>
                    <a:pt x="1080711" y="2644645"/>
                  </a:lnTo>
                  <a:lnTo>
                    <a:pt x="1079380" y="2644360"/>
                  </a:lnTo>
                  <a:lnTo>
                    <a:pt x="1078524" y="2644740"/>
                  </a:lnTo>
                  <a:lnTo>
                    <a:pt x="1077763" y="2644074"/>
                  </a:lnTo>
                  <a:lnTo>
                    <a:pt x="1077763" y="2642932"/>
                  </a:lnTo>
                  <a:lnTo>
                    <a:pt x="1071772" y="2641790"/>
                  </a:lnTo>
                  <a:lnTo>
                    <a:pt x="1070916" y="2642171"/>
                  </a:lnTo>
                  <a:lnTo>
                    <a:pt x="1065971" y="2641029"/>
                  </a:lnTo>
                  <a:lnTo>
                    <a:pt x="1064164" y="2641410"/>
                  </a:lnTo>
                  <a:lnTo>
                    <a:pt x="1063498" y="2640744"/>
                  </a:lnTo>
                  <a:lnTo>
                    <a:pt x="1063498" y="2639887"/>
                  </a:lnTo>
                  <a:lnTo>
                    <a:pt x="1061406" y="2638745"/>
                  </a:lnTo>
                  <a:lnTo>
                    <a:pt x="1056936" y="2639697"/>
                  </a:lnTo>
                  <a:lnTo>
                    <a:pt x="1056461" y="2638841"/>
                  </a:lnTo>
                  <a:lnTo>
                    <a:pt x="1056746" y="2638174"/>
                  </a:lnTo>
                  <a:lnTo>
                    <a:pt x="1055985" y="2637889"/>
                  </a:lnTo>
                  <a:lnTo>
                    <a:pt x="1055319" y="2638270"/>
                  </a:lnTo>
                  <a:lnTo>
                    <a:pt x="1055985" y="2636462"/>
                  </a:lnTo>
                  <a:lnTo>
                    <a:pt x="1054464" y="2637128"/>
                  </a:lnTo>
                  <a:lnTo>
                    <a:pt x="1053798" y="2636176"/>
                  </a:lnTo>
                  <a:lnTo>
                    <a:pt x="1054844" y="2632560"/>
                  </a:lnTo>
                  <a:lnTo>
                    <a:pt x="1055129" y="2628754"/>
                  </a:lnTo>
                  <a:lnTo>
                    <a:pt x="1053608" y="2623520"/>
                  </a:lnTo>
                  <a:lnTo>
                    <a:pt x="1052847" y="2619428"/>
                  </a:lnTo>
                  <a:lnTo>
                    <a:pt x="1052181" y="2619428"/>
                  </a:lnTo>
                  <a:lnTo>
                    <a:pt x="1052847" y="2617620"/>
                  </a:lnTo>
                  <a:lnTo>
                    <a:pt x="1052371" y="2612006"/>
                  </a:lnTo>
                  <a:lnTo>
                    <a:pt x="1049233" y="2600872"/>
                  </a:lnTo>
                  <a:lnTo>
                    <a:pt x="1049709" y="2595924"/>
                  </a:lnTo>
                  <a:lnTo>
                    <a:pt x="1048663" y="2593735"/>
                  </a:lnTo>
                  <a:lnTo>
                    <a:pt x="1047997" y="2593450"/>
                  </a:lnTo>
                  <a:lnTo>
                    <a:pt x="1047712" y="2592593"/>
                  </a:lnTo>
                  <a:lnTo>
                    <a:pt x="1048377" y="2591166"/>
                  </a:lnTo>
                  <a:lnTo>
                    <a:pt x="1045239" y="2583649"/>
                  </a:lnTo>
                  <a:lnTo>
                    <a:pt x="1044573" y="2578415"/>
                  </a:lnTo>
                  <a:lnTo>
                    <a:pt x="1042481" y="2576892"/>
                  </a:lnTo>
                  <a:lnTo>
                    <a:pt x="1039057" y="2572134"/>
                  </a:lnTo>
                  <a:lnTo>
                    <a:pt x="1036395" y="2570612"/>
                  </a:lnTo>
                  <a:lnTo>
                    <a:pt x="1033542" y="2569946"/>
                  </a:lnTo>
                  <a:lnTo>
                    <a:pt x="1030403" y="2565854"/>
                  </a:lnTo>
                  <a:lnTo>
                    <a:pt x="1029548" y="2563665"/>
                  </a:lnTo>
                  <a:lnTo>
                    <a:pt x="1027075" y="2552532"/>
                  </a:lnTo>
                  <a:lnTo>
                    <a:pt x="1026790" y="2551866"/>
                  </a:lnTo>
                  <a:lnTo>
                    <a:pt x="1026029" y="2551580"/>
                  </a:lnTo>
                  <a:lnTo>
                    <a:pt x="1025173" y="2547488"/>
                  </a:lnTo>
                  <a:lnTo>
                    <a:pt x="1023841" y="2546632"/>
                  </a:lnTo>
                  <a:lnTo>
                    <a:pt x="1023081" y="2545205"/>
                  </a:lnTo>
                  <a:lnTo>
                    <a:pt x="1022795" y="2544063"/>
                  </a:lnTo>
                  <a:lnTo>
                    <a:pt x="1023081" y="2543206"/>
                  </a:lnTo>
                  <a:lnTo>
                    <a:pt x="1023841" y="2543492"/>
                  </a:lnTo>
                  <a:lnTo>
                    <a:pt x="1023841" y="2542540"/>
                  </a:lnTo>
                  <a:lnTo>
                    <a:pt x="1022986" y="2538924"/>
                  </a:lnTo>
                  <a:lnTo>
                    <a:pt x="1021179" y="2539210"/>
                  </a:lnTo>
                  <a:lnTo>
                    <a:pt x="1020893" y="2539876"/>
                  </a:lnTo>
                  <a:lnTo>
                    <a:pt x="1021179" y="2542445"/>
                  </a:lnTo>
                  <a:lnTo>
                    <a:pt x="1020323" y="2546537"/>
                  </a:lnTo>
                  <a:lnTo>
                    <a:pt x="1020608" y="2547679"/>
                  </a:lnTo>
                  <a:lnTo>
                    <a:pt x="1024222" y="2557004"/>
                  </a:lnTo>
                  <a:lnTo>
                    <a:pt x="1024888" y="2564046"/>
                  </a:lnTo>
                  <a:lnTo>
                    <a:pt x="1025934" y="2564427"/>
                  </a:lnTo>
                  <a:lnTo>
                    <a:pt x="1026790" y="2567852"/>
                  </a:lnTo>
                  <a:lnTo>
                    <a:pt x="1027646" y="2569375"/>
                  </a:lnTo>
                  <a:lnTo>
                    <a:pt x="1029452" y="2569755"/>
                  </a:lnTo>
                  <a:lnTo>
                    <a:pt x="1030498" y="2573372"/>
                  </a:lnTo>
                  <a:lnTo>
                    <a:pt x="1032020" y="2574894"/>
                  </a:lnTo>
                  <a:lnTo>
                    <a:pt x="1033827" y="2575846"/>
                  </a:lnTo>
                  <a:lnTo>
                    <a:pt x="1034873" y="2579652"/>
                  </a:lnTo>
                  <a:lnTo>
                    <a:pt x="1038677" y="2588026"/>
                  </a:lnTo>
                  <a:lnTo>
                    <a:pt x="1039533" y="2595353"/>
                  </a:lnTo>
                  <a:lnTo>
                    <a:pt x="1040864" y="2600301"/>
                  </a:lnTo>
                  <a:lnTo>
                    <a:pt x="1042386" y="2613624"/>
                  </a:lnTo>
                  <a:lnTo>
                    <a:pt x="1042101" y="2615146"/>
                  </a:lnTo>
                  <a:lnTo>
                    <a:pt x="1040008" y="2617335"/>
                  </a:lnTo>
                  <a:lnTo>
                    <a:pt x="1036395" y="2617335"/>
                  </a:lnTo>
                  <a:lnTo>
                    <a:pt x="1035063" y="2616478"/>
                  </a:lnTo>
                  <a:lnTo>
                    <a:pt x="1031925" y="2615622"/>
                  </a:lnTo>
                  <a:lnTo>
                    <a:pt x="1031640" y="2616288"/>
                  </a:lnTo>
                  <a:lnTo>
                    <a:pt x="1030974" y="2616574"/>
                  </a:lnTo>
                  <a:lnTo>
                    <a:pt x="1028501" y="2615431"/>
                  </a:lnTo>
                  <a:lnTo>
                    <a:pt x="1025648" y="2613243"/>
                  </a:lnTo>
                  <a:lnTo>
                    <a:pt x="1024602" y="2611720"/>
                  </a:lnTo>
                  <a:lnTo>
                    <a:pt x="1020988" y="2608485"/>
                  </a:lnTo>
                  <a:lnTo>
                    <a:pt x="1018516" y="2605059"/>
                  </a:lnTo>
                  <a:lnTo>
                    <a:pt x="1015853" y="2603917"/>
                  </a:lnTo>
                  <a:lnTo>
                    <a:pt x="1015568" y="2602966"/>
                  </a:lnTo>
                  <a:lnTo>
                    <a:pt x="1013761" y="2600777"/>
                  </a:lnTo>
                  <a:lnTo>
                    <a:pt x="1010908" y="2599921"/>
                  </a:lnTo>
                  <a:lnTo>
                    <a:pt x="1009862" y="2598779"/>
                  </a:lnTo>
                  <a:lnTo>
                    <a:pt x="1009101" y="2596780"/>
                  </a:lnTo>
                  <a:lnTo>
                    <a:pt x="1007579" y="2595353"/>
                  </a:lnTo>
                  <a:lnTo>
                    <a:pt x="1005773" y="2594687"/>
                  </a:lnTo>
                  <a:lnTo>
                    <a:pt x="1005297" y="2593260"/>
                  </a:lnTo>
                  <a:lnTo>
                    <a:pt x="1003015" y="2592308"/>
                  </a:lnTo>
                  <a:lnTo>
                    <a:pt x="1001969" y="2592689"/>
                  </a:lnTo>
                  <a:lnTo>
                    <a:pt x="1000637" y="2592308"/>
                  </a:lnTo>
                  <a:lnTo>
                    <a:pt x="999972" y="2591452"/>
                  </a:lnTo>
                  <a:lnTo>
                    <a:pt x="1000257" y="2589073"/>
                  </a:lnTo>
                  <a:lnTo>
                    <a:pt x="998735" y="2587074"/>
                  </a:lnTo>
                  <a:lnTo>
                    <a:pt x="998070" y="2586789"/>
                  </a:lnTo>
                  <a:lnTo>
                    <a:pt x="998070" y="2587741"/>
                  </a:lnTo>
                  <a:lnTo>
                    <a:pt x="997309" y="2588026"/>
                  </a:lnTo>
                  <a:lnTo>
                    <a:pt x="996643" y="2583934"/>
                  </a:lnTo>
                  <a:lnTo>
                    <a:pt x="995597" y="2582411"/>
                  </a:lnTo>
                  <a:lnTo>
                    <a:pt x="995312" y="2580413"/>
                  </a:lnTo>
                  <a:lnTo>
                    <a:pt x="995977" y="2576988"/>
                  </a:lnTo>
                  <a:lnTo>
                    <a:pt x="996738" y="2575846"/>
                  </a:lnTo>
                  <a:lnTo>
                    <a:pt x="997023" y="2571278"/>
                  </a:lnTo>
                  <a:lnTo>
                    <a:pt x="996738" y="2569280"/>
                  </a:lnTo>
                  <a:lnTo>
                    <a:pt x="995407" y="2566044"/>
                  </a:lnTo>
                  <a:lnTo>
                    <a:pt x="996453" y="2565664"/>
                  </a:lnTo>
                  <a:lnTo>
                    <a:pt x="997499" y="2563285"/>
                  </a:lnTo>
                  <a:lnTo>
                    <a:pt x="996833" y="2561857"/>
                  </a:lnTo>
                  <a:lnTo>
                    <a:pt x="995977" y="2561191"/>
                  </a:lnTo>
                  <a:lnTo>
                    <a:pt x="995312" y="2559383"/>
                  </a:lnTo>
                  <a:lnTo>
                    <a:pt x="995597" y="2558717"/>
                  </a:lnTo>
                  <a:lnTo>
                    <a:pt x="994266" y="2558051"/>
                  </a:lnTo>
                  <a:lnTo>
                    <a:pt x="992934" y="2561667"/>
                  </a:lnTo>
                  <a:lnTo>
                    <a:pt x="992934" y="2563856"/>
                  </a:lnTo>
                  <a:lnTo>
                    <a:pt x="992078" y="2566806"/>
                  </a:lnTo>
                  <a:lnTo>
                    <a:pt x="992554" y="2567757"/>
                  </a:lnTo>
                  <a:lnTo>
                    <a:pt x="992554" y="2574133"/>
                  </a:lnTo>
                  <a:lnTo>
                    <a:pt x="991698" y="2574799"/>
                  </a:lnTo>
                  <a:lnTo>
                    <a:pt x="991413" y="2575655"/>
                  </a:lnTo>
                  <a:lnTo>
                    <a:pt x="992078" y="2578225"/>
                  </a:lnTo>
                  <a:lnTo>
                    <a:pt x="991222" y="2580794"/>
                  </a:lnTo>
                  <a:lnTo>
                    <a:pt x="990462" y="2585171"/>
                  </a:lnTo>
                  <a:lnTo>
                    <a:pt x="993600" y="2588597"/>
                  </a:lnTo>
                  <a:lnTo>
                    <a:pt x="993600" y="2590120"/>
                  </a:lnTo>
                  <a:lnTo>
                    <a:pt x="992268" y="2590500"/>
                  </a:lnTo>
                  <a:lnTo>
                    <a:pt x="992554" y="2591642"/>
                  </a:lnTo>
                  <a:lnTo>
                    <a:pt x="993220" y="2591927"/>
                  </a:lnTo>
                  <a:lnTo>
                    <a:pt x="991698" y="2592308"/>
                  </a:lnTo>
                  <a:lnTo>
                    <a:pt x="991222" y="2594687"/>
                  </a:lnTo>
                  <a:lnTo>
                    <a:pt x="988940" y="2600396"/>
                  </a:lnTo>
                  <a:lnTo>
                    <a:pt x="988465" y="2603727"/>
                  </a:lnTo>
                  <a:lnTo>
                    <a:pt x="984661" y="2603727"/>
                  </a:lnTo>
                  <a:lnTo>
                    <a:pt x="980571" y="2609627"/>
                  </a:lnTo>
                  <a:lnTo>
                    <a:pt x="978764" y="2610008"/>
                  </a:lnTo>
                  <a:lnTo>
                    <a:pt x="978479" y="2610864"/>
                  </a:lnTo>
                  <a:lnTo>
                    <a:pt x="976387" y="2611816"/>
                  </a:lnTo>
                  <a:lnTo>
                    <a:pt x="975341" y="2613243"/>
                  </a:lnTo>
                  <a:lnTo>
                    <a:pt x="974675" y="2620285"/>
                  </a:lnTo>
                  <a:lnTo>
                    <a:pt x="975341" y="2622473"/>
                  </a:lnTo>
                  <a:lnTo>
                    <a:pt x="978479" y="2627421"/>
                  </a:lnTo>
                  <a:lnTo>
                    <a:pt x="980001" y="2630847"/>
                  </a:lnTo>
                  <a:lnTo>
                    <a:pt x="982854" y="2638365"/>
                  </a:lnTo>
                  <a:lnTo>
                    <a:pt x="984375" y="2639031"/>
                  </a:lnTo>
                  <a:lnTo>
                    <a:pt x="984661" y="2639887"/>
                  </a:lnTo>
                  <a:lnTo>
                    <a:pt x="984185" y="2640839"/>
                  </a:lnTo>
                  <a:lnTo>
                    <a:pt x="985707" y="2644074"/>
                  </a:lnTo>
                  <a:lnTo>
                    <a:pt x="985707" y="2645597"/>
                  </a:lnTo>
                  <a:lnTo>
                    <a:pt x="988179" y="2645882"/>
                  </a:lnTo>
                  <a:lnTo>
                    <a:pt x="988465" y="2646548"/>
                  </a:lnTo>
                  <a:lnTo>
                    <a:pt x="988750" y="2647500"/>
                  </a:lnTo>
                  <a:lnTo>
                    <a:pt x="988084" y="2649879"/>
                  </a:lnTo>
                  <a:lnTo>
                    <a:pt x="987799" y="2654446"/>
                  </a:lnTo>
                  <a:lnTo>
                    <a:pt x="988084" y="2655969"/>
                  </a:lnTo>
                  <a:lnTo>
                    <a:pt x="988940" y="2657111"/>
                  </a:lnTo>
                  <a:lnTo>
                    <a:pt x="989986" y="2657492"/>
                  </a:lnTo>
                  <a:lnTo>
                    <a:pt x="991032" y="2663962"/>
                  </a:lnTo>
                  <a:lnTo>
                    <a:pt x="990747" y="2664914"/>
                  </a:lnTo>
                  <a:lnTo>
                    <a:pt x="989225" y="2666056"/>
                  </a:lnTo>
                  <a:lnTo>
                    <a:pt x="989511" y="2667578"/>
                  </a:lnTo>
                  <a:lnTo>
                    <a:pt x="987704" y="2668435"/>
                  </a:lnTo>
                  <a:lnTo>
                    <a:pt x="986943" y="2667007"/>
                  </a:lnTo>
                  <a:lnTo>
                    <a:pt x="985897" y="2667007"/>
                  </a:lnTo>
                  <a:lnTo>
                    <a:pt x="985612" y="2667864"/>
                  </a:lnTo>
                  <a:lnTo>
                    <a:pt x="984565" y="2668054"/>
                  </a:lnTo>
                  <a:lnTo>
                    <a:pt x="982473" y="2663677"/>
                  </a:lnTo>
                  <a:lnTo>
                    <a:pt x="981142" y="2662250"/>
                  </a:lnTo>
                  <a:lnTo>
                    <a:pt x="980476" y="2659680"/>
                  </a:lnTo>
                  <a:lnTo>
                    <a:pt x="977623" y="2658824"/>
                  </a:lnTo>
                  <a:lnTo>
                    <a:pt x="976102" y="2659490"/>
                  </a:lnTo>
                  <a:lnTo>
                    <a:pt x="971442" y="2657967"/>
                  </a:lnTo>
                  <a:lnTo>
                    <a:pt x="970586" y="2656159"/>
                  </a:lnTo>
                  <a:lnTo>
                    <a:pt x="969825" y="2652067"/>
                  </a:lnTo>
                  <a:lnTo>
                    <a:pt x="969159" y="2651782"/>
                  </a:lnTo>
                  <a:lnTo>
                    <a:pt x="968303" y="2649974"/>
                  </a:lnTo>
                  <a:lnTo>
                    <a:pt x="966782" y="2649118"/>
                  </a:lnTo>
                  <a:lnTo>
                    <a:pt x="964119" y="2648832"/>
                  </a:lnTo>
                  <a:lnTo>
                    <a:pt x="964404" y="2650355"/>
                  </a:lnTo>
                  <a:lnTo>
                    <a:pt x="963929" y="2652353"/>
                  </a:lnTo>
                  <a:lnTo>
                    <a:pt x="963073" y="2652353"/>
                  </a:lnTo>
                  <a:lnTo>
                    <a:pt x="962027" y="2653209"/>
                  </a:lnTo>
                  <a:lnTo>
                    <a:pt x="961551" y="2652353"/>
                  </a:lnTo>
                  <a:lnTo>
                    <a:pt x="960220" y="2651973"/>
                  </a:lnTo>
                  <a:lnTo>
                    <a:pt x="959935" y="2652829"/>
                  </a:lnTo>
                  <a:lnTo>
                    <a:pt x="959079" y="2652543"/>
                  </a:lnTo>
                  <a:lnTo>
                    <a:pt x="958793" y="2651877"/>
                  </a:lnTo>
                  <a:lnTo>
                    <a:pt x="956987" y="2651497"/>
                  </a:lnTo>
                  <a:lnTo>
                    <a:pt x="956987" y="2652163"/>
                  </a:lnTo>
                  <a:lnTo>
                    <a:pt x="954894" y="2651211"/>
                  </a:lnTo>
                  <a:lnTo>
                    <a:pt x="955655" y="2646643"/>
                  </a:lnTo>
                  <a:lnTo>
                    <a:pt x="954609" y="2645977"/>
                  </a:lnTo>
                  <a:lnTo>
                    <a:pt x="953278" y="2645692"/>
                  </a:lnTo>
                  <a:lnTo>
                    <a:pt x="952422" y="2647119"/>
                  </a:lnTo>
                  <a:lnTo>
                    <a:pt x="950615" y="2647405"/>
                  </a:lnTo>
                  <a:lnTo>
                    <a:pt x="951661" y="2648071"/>
                  </a:lnTo>
                  <a:lnTo>
                    <a:pt x="951661" y="2648737"/>
                  </a:lnTo>
                  <a:lnTo>
                    <a:pt x="949569" y="2649689"/>
                  </a:lnTo>
                  <a:lnTo>
                    <a:pt x="948808" y="2649974"/>
                  </a:lnTo>
                  <a:lnTo>
                    <a:pt x="945384" y="2649118"/>
                  </a:lnTo>
                  <a:lnTo>
                    <a:pt x="945384" y="2647976"/>
                  </a:lnTo>
                  <a:lnTo>
                    <a:pt x="948808" y="2647119"/>
                  </a:lnTo>
                  <a:lnTo>
                    <a:pt x="943673" y="2645977"/>
                  </a:lnTo>
                  <a:lnTo>
                    <a:pt x="944529" y="2641410"/>
                  </a:lnTo>
                  <a:lnTo>
                    <a:pt x="946621" y="2636462"/>
                  </a:lnTo>
                  <a:lnTo>
                    <a:pt x="945765" y="2636081"/>
                  </a:lnTo>
                  <a:lnTo>
                    <a:pt x="944243" y="2636462"/>
                  </a:lnTo>
                  <a:lnTo>
                    <a:pt x="943387" y="2633892"/>
                  </a:lnTo>
                  <a:lnTo>
                    <a:pt x="942341" y="2632750"/>
                  </a:lnTo>
                  <a:lnTo>
                    <a:pt x="944433" y="2631799"/>
                  </a:lnTo>
                  <a:lnTo>
                    <a:pt x="943958" y="2630942"/>
                  </a:lnTo>
                  <a:lnTo>
                    <a:pt x="941676" y="2630086"/>
                  </a:lnTo>
                  <a:lnTo>
                    <a:pt x="941961" y="2631228"/>
                  </a:lnTo>
                  <a:lnTo>
                    <a:pt x="939869" y="2631228"/>
                  </a:lnTo>
                  <a:lnTo>
                    <a:pt x="939583" y="2630276"/>
                  </a:lnTo>
                  <a:lnTo>
                    <a:pt x="940915" y="2629420"/>
                  </a:lnTo>
                  <a:lnTo>
                    <a:pt x="941390" y="2628468"/>
                  </a:lnTo>
                  <a:lnTo>
                    <a:pt x="941105" y="2627802"/>
                  </a:lnTo>
                  <a:lnTo>
                    <a:pt x="940249" y="2627802"/>
                  </a:lnTo>
                  <a:lnTo>
                    <a:pt x="939964" y="2626280"/>
                  </a:lnTo>
                  <a:lnTo>
                    <a:pt x="938918" y="2625994"/>
                  </a:lnTo>
                  <a:lnTo>
                    <a:pt x="938918" y="2625138"/>
                  </a:lnTo>
                  <a:lnTo>
                    <a:pt x="938252" y="2625138"/>
                  </a:lnTo>
                  <a:lnTo>
                    <a:pt x="938252" y="2625804"/>
                  </a:lnTo>
                  <a:lnTo>
                    <a:pt x="936921" y="2626089"/>
                  </a:lnTo>
                  <a:lnTo>
                    <a:pt x="936921" y="2626755"/>
                  </a:lnTo>
                  <a:lnTo>
                    <a:pt x="935874" y="2626089"/>
                  </a:lnTo>
                  <a:lnTo>
                    <a:pt x="936350" y="2625233"/>
                  </a:lnTo>
                  <a:lnTo>
                    <a:pt x="935019" y="2622854"/>
                  </a:lnTo>
                  <a:lnTo>
                    <a:pt x="933212" y="2624852"/>
                  </a:lnTo>
                  <a:lnTo>
                    <a:pt x="931880" y="2624472"/>
                  </a:lnTo>
                  <a:lnTo>
                    <a:pt x="931405" y="2622949"/>
                  </a:lnTo>
                  <a:lnTo>
                    <a:pt x="932451" y="2620189"/>
                  </a:lnTo>
                  <a:lnTo>
                    <a:pt x="931975" y="2618001"/>
                  </a:lnTo>
                  <a:lnTo>
                    <a:pt x="930454" y="2617335"/>
                  </a:lnTo>
                  <a:lnTo>
                    <a:pt x="929978" y="2620094"/>
                  </a:lnTo>
                  <a:lnTo>
                    <a:pt x="929313" y="2618572"/>
                  </a:lnTo>
                  <a:lnTo>
                    <a:pt x="929978" y="2617144"/>
                  </a:lnTo>
                  <a:lnTo>
                    <a:pt x="929693" y="2616193"/>
                  </a:lnTo>
                  <a:lnTo>
                    <a:pt x="930168" y="2614195"/>
                  </a:lnTo>
                  <a:lnTo>
                    <a:pt x="931215" y="2614480"/>
                  </a:lnTo>
                  <a:lnTo>
                    <a:pt x="931215" y="2613814"/>
                  </a:lnTo>
                  <a:lnTo>
                    <a:pt x="932736" y="2613433"/>
                  </a:lnTo>
                  <a:lnTo>
                    <a:pt x="932451" y="2612767"/>
                  </a:lnTo>
                  <a:lnTo>
                    <a:pt x="931405" y="2612482"/>
                  </a:lnTo>
                  <a:lnTo>
                    <a:pt x="931405" y="2611054"/>
                  </a:lnTo>
                  <a:lnTo>
                    <a:pt x="929883" y="2608866"/>
                  </a:lnTo>
                  <a:lnTo>
                    <a:pt x="931405" y="2604298"/>
                  </a:lnTo>
                  <a:lnTo>
                    <a:pt x="931119" y="2603442"/>
                  </a:lnTo>
                  <a:lnTo>
                    <a:pt x="932926" y="2602775"/>
                  </a:lnTo>
                  <a:lnTo>
                    <a:pt x="933212" y="2601634"/>
                  </a:lnTo>
                  <a:lnTo>
                    <a:pt x="931880" y="2599445"/>
                  </a:lnTo>
                  <a:lnTo>
                    <a:pt x="931024" y="2595639"/>
                  </a:lnTo>
                  <a:lnTo>
                    <a:pt x="931785" y="2593260"/>
                  </a:lnTo>
                  <a:lnTo>
                    <a:pt x="933592" y="2592308"/>
                  </a:lnTo>
                  <a:lnTo>
                    <a:pt x="933307" y="2586408"/>
                  </a:lnTo>
                  <a:lnTo>
                    <a:pt x="936445" y="2580604"/>
                  </a:lnTo>
                  <a:lnTo>
                    <a:pt x="938632" y="2573276"/>
                  </a:lnTo>
                  <a:lnTo>
                    <a:pt x="937967" y="2571468"/>
                  </a:lnTo>
                  <a:lnTo>
                    <a:pt x="936635" y="2570326"/>
                  </a:lnTo>
                  <a:lnTo>
                    <a:pt x="935779" y="2570041"/>
                  </a:lnTo>
                  <a:lnTo>
                    <a:pt x="935779" y="2570707"/>
                  </a:lnTo>
                  <a:lnTo>
                    <a:pt x="935019" y="2570707"/>
                  </a:lnTo>
                  <a:lnTo>
                    <a:pt x="933972" y="2570041"/>
                  </a:lnTo>
                  <a:lnTo>
                    <a:pt x="933497" y="2568043"/>
                  </a:lnTo>
                  <a:lnTo>
                    <a:pt x="932641" y="2567757"/>
                  </a:lnTo>
                  <a:lnTo>
                    <a:pt x="931975" y="2566806"/>
                  </a:lnTo>
                  <a:lnTo>
                    <a:pt x="932261" y="2565854"/>
                  </a:lnTo>
                  <a:lnTo>
                    <a:pt x="931500" y="2562619"/>
                  </a:lnTo>
                  <a:lnTo>
                    <a:pt x="932261" y="2560240"/>
                  </a:lnTo>
                  <a:lnTo>
                    <a:pt x="933592" y="2557861"/>
                  </a:lnTo>
                  <a:lnTo>
                    <a:pt x="934448" y="2557575"/>
                  </a:lnTo>
                  <a:lnTo>
                    <a:pt x="935209" y="2553959"/>
                  </a:lnTo>
                  <a:lnTo>
                    <a:pt x="934448" y="2553293"/>
                  </a:lnTo>
                  <a:lnTo>
                    <a:pt x="933592" y="2548725"/>
                  </a:lnTo>
                  <a:lnTo>
                    <a:pt x="934068" y="2545966"/>
                  </a:lnTo>
                  <a:lnTo>
                    <a:pt x="934353" y="2545300"/>
                  </a:lnTo>
                  <a:lnTo>
                    <a:pt x="935684" y="2545014"/>
                  </a:lnTo>
                  <a:lnTo>
                    <a:pt x="936445" y="2543587"/>
                  </a:lnTo>
                  <a:lnTo>
                    <a:pt x="937491" y="2543587"/>
                  </a:lnTo>
                  <a:lnTo>
                    <a:pt x="937491" y="2540161"/>
                  </a:lnTo>
                  <a:lnTo>
                    <a:pt x="939298" y="2539019"/>
                  </a:lnTo>
                  <a:lnTo>
                    <a:pt x="939964" y="2537877"/>
                  </a:lnTo>
                  <a:lnTo>
                    <a:pt x="939678" y="2537021"/>
                  </a:lnTo>
                  <a:lnTo>
                    <a:pt x="941200" y="2537021"/>
                  </a:lnTo>
                  <a:lnTo>
                    <a:pt x="942722" y="2536355"/>
                  </a:lnTo>
                  <a:lnTo>
                    <a:pt x="943007" y="2535403"/>
                  </a:lnTo>
                  <a:lnTo>
                    <a:pt x="945099" y="2534452"/>
                  </a:lnTo>
                  <a:lnTo>
                    <a:pt x="947572" y="2529028"/>
                  </a:lnTo>
                  <a:lnTo>
                    <a:pt x="948903" y="2527886"/>
                  </a:lnTo>
                  <a:lnTo>
                    <a:pt x="949188" y="2527029"/>
                  </a:lnTo>
                  <a:lnTo>
                    <a:pt x="949949" y="2526744"/>
                  </a:lnTo>
                  <a:lnTo>
                    <a:pt x="950615" y="2524936"/>
                  </a:lnTo>
                  <a:lnTo>
                    <a:pt x="950139" y="2522937"/>
                  </a:lnTo>
                  <a:lnTo>
                    <a:pt x="951471" y="2519512"/>
                  </a:lnTo>
                  <a:lnTo>
                    <a:pt x="952327" y="2518846"/>
                  </a:lnTo>
                  <a:lnTo>
                    <a:pt x="953848" y="2514754"/>
                  </a:lnTo>
                  <a:lnTo>
                    <a:pt x="953848" y="2512756"/>
                  </a:lnTo>
                  <a:lnTo>
                    <a:pt x="953373" y="2511899"/>
                  </a:lnTo>
                  <a:lnTo>
                    <a:pt x="954419" y="2508473"/>
                  </a:lnTo>
                  <a:lnTo>
                    <a:pt x="957842" y="2502574"/>
                  </a:lnTo>
                  <a:lnTo>
                    <a:pt x="960315" y="2500575"/>
                  </a:lnTo>
                  <a:lnTo>
                    <a:pt x="961646" y="2498767"/>
                  </a:lnTo>
                  <a:lnTo>
                    <a:pt x="962693" y="2498101"/>
                  </a:lnTo>
                  <a:lnTo>
                    <a:pt x="963453" y="2496579"/>
                  </a:lnTo>
                  <a:lnTo>
                    <a:pt x="963453" y="2498101"/>
                  </a:lnTo>
                  <a:lnTo>
                    <a:pt x="964499" y="2497720"/>
                  </a:lnTo>
                  <a:lnTo>
                    <a:pt x="964975" y="2496293"/>
                  </a:lnTo>
                  <a:lnTo>
                    <a:pt x="964690" y="2494770"/>
                  </a:lnTo>
                  <a:lnTo>
                    <a:pt x="969159" y="2490393"/>
                  </a:lnTo>
                  <a:lnTo>
                    <a:pt x="971632" y="2488871"/>
                  </a:lnTo>
                  <a:lnTo>
                    <a:pt x="971917" y="2488014"/>
                  </a:lnTo>
                  <a:lnTo>
                    <a:pt x="973249" y="2487348"/>
                  </a:lnTo>
                  <a:lnTo>
                    <a:pt x="974770" y="2484113"/>
                  </a:lnTo>
                  <a:lnTo>
                    <a:pt x="977433" y="2481353"/>
                  </a:lnTo>
                  <a:lnTo>
                    <a:pt x="977718" y="2480497"/>
                  </a:lnTo>
                  <a:lnTo>
                    <a:pt x="981808" y="2477261"/>
                  </a:lnTo>
                  <a:lnTo>
                    <a:pt x="983614" y="2476405"/>
                  </a:lnTo>
                  <a:lnTo>
                    <a:pt x="984661" y="2472218"/>
                  </a:lnTo>
                  <a:lnTo>
                    <a:pt x="989130" y="2468412"/>
                  </a:lnTo>
                  <a:lnTo>
                    <a:pt x="987323" y="2465842"/>
                  </a:lnTo>
                  <a:lnTo>
                    <a:pt x="987323" y="2464700"/>
                  </a:lnTo>
                  <a:lnTo>
                    <a:pt x="988084" y="2463273"/>
                  </a:lnTo>
                  <a:lnTo>
                    <a:pt x="987228" y="2462607"/>
                  </a:lnTo>
                  <a:lnTo>
                    <a:pt x="986943" y="2461656"/>
                  </a:lnTo>
                  <a:lnTo>
                    <a:pt x="987799" y="2460704"/>
                  </a:lnTo>
                  <a:lnTo>
                    <a:pt x="987799" y="2458134"/>
                  </a:lnTo>
                  <a:lnTo>
                    <a:pt x="988655" y="2457469"/>
                  </a:lnTo>
                  <a:lnTo>
                    <a:pt x="989416" y="2454043"/>
                  </a:lnTo>
                  <a:lnTo>
                    <a:pt x="990081" y="2452901"/>
                  </a:lnTo>
                  <a:lnTo>
                    <a:pt x="997879" y="2448143"/>
                  </a:lnTo>
                  <a:lnTo>
                    <a:pt x="1000542" y="2447477"/>
                  </a:lnTo>
                  <a:lnTo>
                    <a:pt x="1001398" y="2447762"/>
                  </a:lnTo>
                  <a:lnTo>
                    <a:pt x="1004536" y="2446240"/>
                  </a:lnTo>
                  <a:lnTo>
                    <a:pt x="1004822" y="2445574"/>
                  </a:lnTo>
                  <a:lnTo>
                    <a:pt x="1005868" y="2444908"/>
                  </a:lnTo>
                  <a:lnTo>
                    <a:pt x="1005868" y="2445859"/>
                  </a:lnTo>
                  <a:lnTo>
                    <a:pt x="1011003" y="2446145"/>
                  </a:lnTo>
                  <a:lnTo>
                    <a:pt x="1013666" y="2444337"/>
                  </a:lnTo>
                  <a:lnTo>
                    <a:pt x="1018136" y="2442338"/>
                  </a:lnTo>
                  <a:lnTo>
                    <a:pt x="1020988" y="2439388"/>
                  </a:lnTo>
                  <a:lnTo>
                    <a:pt x="1024793" y="2437390"/>
                  </a:lnTo>
                  <a:lnTo>
                    <a:pt x="1026124" y="2435963"/>
                  </a:lnTo>
                  <a:lnTo>
                    <a:pt x="1031735" y="2432727"/>
                  </a:lnTo>
                  <a:lnTo>
                    <a:pt x="1032591" y="2431776"/>
                  </a:lnTo>
                  <a:lnTo>
                    <a:pt x="1033066" y="2430348"/>
                  </a:lnTo>
                  <a:lnTo>
                    <a:pt x="1034112" y="2430063"/>
                  </a:lnTo>
                  <a:lnTo>
                    <a:pt x="1034588" y="2429111"/>
                  </a:lnTo>
                  <a:lnTo>
                    <a:pt x="1035444" y="2428826"/>
                  </a:lnTo>
                  <a:lnTo>
                    <a:pt x="1037251" y="2426352"/>
                  </a:lnTo>
                  <a:lnTo>
                    <a:pt x="1039057" y="2424924"/>
                  </a:lnTo>
                  <a:lnTo>
                    <a:pt x="1039343" y="2424258"/>
                  </a:lnTo>
                  <a:lnTo>
                    <a:pt x="1037536" y="2418644"/>
                  </a:lnTo>
                  <a:lnTo>
                    <a:pt x="1040008" y="2411317"/>
                  </a:lnTo>
                  <a:lnTo>
                    <a:pt x="1041530" y="2408367"/>
                  </a:lnTo>
                  <a:lnTo>
                    <a:pt x="1042006" y="2406178"/>
                  </a:lnTo>
                  <a:lnTo>
                    <a:pt x="1042861" y="2405512"/>
                  </a:lnTo>
                  <a:lnTo>
                    <a:pt x="1042861" y="2403704"/>
                  </a:lnTo>
                  <a:lnTo>
                    <a:pt x="1045524" y="2399612"/>
                  </a:lnTo>
                  <a:lnTo>
                    <a:pt x="1046380" y="2398946"/>
                  </a:lnTo>
                  <a:lnTo>
                    <a:pt x="1046856" y="2395711"/>
                  </a:lnTo>
                  <a:lnTo>
                    <a:pt x="1048187" y="2394854"/>
                  </a:lnTo>
                  <a:lnTo>
                    <a:pt x="1050374" y="2392285"/>
                  </a:lnTo>
                  <a:lnTo>
                    <a:pt x="1053798" y="2389811"/>
                  </a:lnTo>
                  <a:lnTo>
                    <a:pt x="1054273" y="2388669"/>
                  </a:lnTo>
                  <a:lnTo>
                    <a:pt x="1056366" y="2387242"/>
                  </a:lnTo>
                  <a:lnTo>
                    <a:pt x="1057222" y="2385719"/>
                  </a:lnTo>
                  <a:lnTo>
                    <a:pt x="1058268" y="2385053"/>
                  </a:lnTo>
                  <a:lnTo>
                    <a:pt x="1058268" y="2384387"/>
                  </a:lnTo>
                  <a:lnTo>
                    <a:pt x="1068538" y="2379343"/>
                  </a:lnTo>
                  <a:lnTo>
                    <a:pt x="1068824" y="2378677"/>
                  </a:lnTo>
                  <a:lnTo>
                    <a:pt x="1073293" y="2377726"/>
                  </a:lnTo>
                  <a:lnTo>
                    <a:pt x="1075385" y="2376584"/>
                  </a:lnTo>
                  <a:lnTo>
                    <a:pt x="1075671" y="2375918"/>
                  </a:lnTo>
                  <a:lnTo>
                    <a:pt x="1078143" y="2375537"/>
                  </a:lnTo>
                  <a:lnTo>
                    <a:pt x="1080806" y="2373443"/>
                  </a:lnTo>
                  <a:lnTo>
                    <a:pt x="1083944" y="2369066"/>
                  </a:lnTo>
                  <a:lnTo>
                    <a:pt x="1086132" y="2367544"/>
                  </a:lnTo>
                  <a:lnTo>
                    <a:pt x="1088414" y="2366878"/>
                  </a:lnTo>
                  <a:lnTo>
                    <a:pt x="1089936" y="2365736"/>
                  </a:lnTo>
                  <a:lnTo>
                    <a:pt x="1092408" y="2363166"/>
                  </a:lnTo>
                  <a:lnTo>
                    <a:pt x="1093454" y="2360692"/>
                  </a:lnTo>
                  <a:lnTo>
                    <a:pt x="1097258" y="2359170"/>
                  </a:lnTo>
                  <a:lnTo>
                    <a:pt x="1098114" y="2357647"/>
                  </a:lnTo>
                  <a:lnTo>
                    <a:pt x="1099160" y="2356791"/>
                  </a:lnTo>
                  <a:lnTo>
                    <a:pt x="1101443" y="2353175"/>
                  </a:lnTo>
                  <a:lnTo>
                    <a:pt x="1099160" y="2351367"/>
                  </a:lnTo>
                  <a:lnTo>
                    <a:pt x="1092884" y="2358599"/>
                  </a:lnTo>
                  <a:lnTo>
                    <a:pt x="1087558" y="2360692"/>
                  </a:lnTo>
                  <a:lnTo>
                    <a:pt x="1082613" y="2363262"/>
                  </a:lnTo>
                  <a:lnTo>
                    <a:pt x="1075956" y="2368971"/>
                  </a:lnTo>
                  <a:lnTo>
                    <a:pt x="1071867" y="2370779"/>
                  </a:lnTo>
                  <a:lnTo>
                    <a:pt x="1068729" y="2370779"/>
                  </a:lnTo>
                  <a:lnTo>
                    <a:pt x="1062927" y="2372872"/>
                  </a:lnTo>
                  <a:lnTo>
                    <a:pt x="1055319" y="2376964"/>
                  </a:lnTo>
                  <a:lnTo>
                    <a:pt x="1052847" y="2377345"/>
                  </a:lnTo>
                  <a:lnTo>
                    <a:pt x="1052371" y="2376964"/>
                  </a:lnTo>
                  <a:lnTo>
                    <a:pt x="1052847" y="2368590"/>
                  </a:lnTo>
                  <a:lnTo>
                    <a:pt x="1050374" y="2367734"/>
                  </a:lnTo>
                  <a:lnTo>
                    <a:pt x="1049709" y="2368115"/>
                  </a:lnTo>
                  <a:lnTo>
                    <a:pt x="1045239" y="2374585"/>
                  </a:lnTo>
                  <a:lnTo>
                    <a:pt x="1042386" y="2376774"/>
                  </a:lnTo>
                  <a:lnTo>
                    <a:pt x="1042101" y="2378392"/>
                  </a:lnTo>
                  <a:lnTo>
                    <a:pt x="1042766" y="2378677"/>
                  </a:lnTo>
                  <a:lnTo>
                    <a:pt x="1042766" y="2380485"/>
                  </a:lnTo>
                  <a:lnTo>
                    <a:pt x="1041435" y="2381342"/>
                  </a:lnTo>
                  <a:lnTo>
                    <a:pt x="1040104" y="2385529"/>
                  </a:lnTo>
                  <a:lnTo>
                    <a:pt x="1038582" y="2386480"/>
                  </a:lnTo>
                  <a:lnTo>
                    <a:pt x="1038106" y="2387908"/>
                  </a:lnTo>
                  <a:lnTo>
                    <a:pt x="1036300" y="2387622"/>
                  </a:lnTo>
                  <a:lnTo>
                    <a:pt x="1035539" y="2388478"/>
                  </a:lnTo>
                  <a:lnTo>
                    <a:pt x="1033447" y="2394474"/>
                  </a:lnTo>
                  <a:lnTo>
                    <a:pt x="1032686" y="2398375"/>
                  </a:lnTo>
                  <a:lnTo>
                    <a:pt x="1031830" y="2398660"/>
                  </a:lnTo>
                  <a:lnTo>
                    <a:pt x="1031830" y="2397994"/>
                  </a:lnTo>
                  <a:lnTo>
                    <a:pt x="1029167" y="2400183"/>
                  </a:lnTo>
                  <a:lnTo>
                    <a:pt x="1029167" y="2404084"/>
                  </a:lnTo>
                  <a:lnTo>
                    <a:pt x="1027836" y="2404751"/>
                  </a:lnTo>
                  <a:lnTo>
                    <a:pt x="1027836" y="2405892"/>
                  </a:lnTo>
                  <a:lnTo>
                    <a:pt x="1028692" y="2406749"/>
                  </a:lnTo>
                  <a:lnTo>
                    <a:pt x="1028977" y="2408271"/>
                  </a:lnTo>
                  <a:lnTo>
                    <a:pt x="1028501" y="2414266"/>
                  </a:lnTo>
                  <a:lnTo>
                    <a:pt x="1027741" y="2416455"/>
                  </a:lnTo>
                  <a:lnTo>
                    <a:pt x="1026219" y="2417597"/>
                  </a:lnTo>
                  <a:lnTo>
                    <a:pt x="1025173" y="2419405"/>
                  </a:lnTo>
                  <a:lnTo>
                    <a:pt x="1024507" y="2422355"/>
                  </a:lnTo>
                  <a:lnTo>
                    <a:pt x="1023651" y="2423211"/>
                  </a:lnTo>
                  <a:lnTo>
                    <a:pt x="1023176" y="2424639"/>
                  </a:lnTo>
                  <a:lnTo>
                    <a:pt x="1022130" y="2425305"/>
                  </a:lnTo>
                  <a:lnTo>
                    <a:pt x="1018706" y="2429206"/>
                  </a:lnTo>
                  <a:lnTo>
                    <a:pt x="1014902" y="2431966"/>
                  </a:lnTo>
                  <a:lnTo>
                    <a:pt x="1012715" y="2432823"/>
                  </a:lnTo>
                  <a:lnTo>
                    <a:pt x="1010432" y="2432156"/>
                  </a:lnTo>
                  <a:lnTo>
                    <a:pt x="1005963" y="2433298"/>
                  </a:lnTo>
                  <a:lnTo>
                    <a:pt x="1005487" y="2434155"/>
                  </a:lnTo>
                  <a:lnTo>
                    <a:pt x="1004727" y="2434155"/>
                  </a:lnTo>
                  <a:lnTo>
                    <a:pt x="1003205" y="2435296"/>
                  </a:lnTo>
                  <a:lnTo>
                    <a:pt x="1001398" y="2437295"/>
                  </a:lnTo>
                  <a:lnTo>
                    <a:pt x="997594" y="2437009"/>
                  </a:lnTo>
                  <a:lnTo>
                    <a:pt x="993410" y="2438151"/>
                  </a:lnTo>
                  <a:lnTo>
                    <a:pt x="990271" y="2440625"/>
                  </a:lnTo>
                  <a:lnTo>
                    <a:pt x="989986" y="2441291"/>
                  </a:lnTo>
                  <a:lnTo>
                    <a:pt x="988179" y="2442243"/>
                  </a:lnTo>
                  <a:lnTo>
                    <a:pt x="987513" y="2444241"/>
                  </a:lnTo>
                  <a:lnTo>
                    <a:pt x="984090" y="2446240"/>
                  </a:lnTo>
                  <a:lnTo>
                    <a:pt x="981903" y="2449665"/>
                  </a:lnTo>
                  <a:lnTo>
                    <a:pt x="979240" y="2451093"/>
                  </a:lnTo>
                  <a:lnTo>
                    <a:pt x="978764" y="2451949"/>
                  </a:lnTo>
                  <a:lnTo>
                    <a:pt x="976292" y="2452901"/>
                  </a:lnTo>
                  <a:lnTo>
                    <a:pt x="975816" y="2456707"/>
                  </a:lnTo>
                  <a:lnTo>
                    <a:pt x="972963" y="2457088"/>
                  </a:lnTo>
                  <a:lnTo>
                    <a:pt x="971917" y="2459847"/>
                  </a:lnTo>
                  <a:lnTo>
                    <a:pt x="971061" y="2460513"/>
                  </a:lnTo>
                  <a:lnTo>
                    <a:pt x="970586" y="2462321"/>
                  </a:lnTo>
                  <a:lnTo>
                    <a:pt x="969064" y="2464129"/>
                  </a:lnTo>
                  <a:lnTo>
                    <a:pt x="968589" y="2468697"/>
                  </a:lnTo>
                  <a:lnTo>
                    <a:pt x="969445" y="2469649"/>
                  </a:lnTo>
                  <a:lnTo>
                    <a:pt x="969445" y="2471171"/>
                  </a:lnTo>
                  <a:lnTo>
                    <a:pt x="967352" y="2472313"/>
                  </a:lnTo>
                  <a:lnTo>
                    <a:pt x="967067" y="2473170"/>
                  </a:lnTo>
                  <a:lnTo>
                    <a:pt x="967923" y="2475739"/>
                  </a:lnTo>
                  <a:lnTo>
                    <a:pt x="967257" y="2476024"/>
                  </a:lnTo>
                  <a:lnTo>
                    <a:pt x="966592" y="2476976"/>
                  </a:lnTo>
                  <a:lnTo>
                    <a:pt x="963168" y="2477642"/>
                  </a:lnTo>
                  <a:lnTo>
                    <a:pt x="961837" y="2479069"/>
                  </a:lnTo>
                  <a:lnTo>
                    <a:pt x="957177" y="2481639"/>
                  </a:lnTo>
                  <a:lnTo>
                    <a:pt x="955655" y="2485064"/>
                  </a:lnTo>
                  <a:lnTo>
                    <a:pt x="954989" y="2485350"/>
                  </a:lnTo>
                  <a:lnTo>
                    <a:pt x="954989" y="2486492"/>
                  </a:lnTo>
                  <a:lnTo>
                    <a:pt x="954134" y="2487443"/>
                  </a:lnTo>
                  <a:lnTo>
                    <a:pt x="952802" y="2493058"/>
                  </a:lnTo>
                  <a:lnTo>
                    <a:pt x="952517" y="2496293"/>
                  </a:lnTo>
                  <a:lnTo>
                    <a:pt x="951756" y="2496959"/>
                  </a:lnTo>
                  <a:lnTo>
                    <a:pt x="951281" y="2499148"/>
                  </a:lnTo>
                  <a:lnTo>
                    <a:pt x="949093" y="2499528"/>
                  </a:lnTo>
                  <a:lnTo>
                    <a:pt x="948808" y="2500956"/>
                  </a:lnTo>
                  <a:lnTo>
                    <a:pt x="947477" y="2501812"/>
                  </a:lnTo>
                  <a:lnTo>
                    <a:pt x="947191" y="2502669"/>
                  </a:lnTo>
                  <a:lnTo>
                    <a:pt x="945099" y="2503525"/>
                  </a:lnTo>
                  <a:lnTo>
                    <a:pt x="945099" y="2504191"/>
                  </a:lnTo>
                  <a:lnTo>
                    <a:pt x="943768" y="2504477"/>
                  </a:lnTo>
                  <a:lnTo>
                    <a:pt x="942436" y="2503620"/>
                  </a:lnTo>
                  <a:lnTo>
                    <a:pt x="941771" y="2503906"/>
                  </a:lnTo>
                  <a:lnTo>
                    <a:pt x="941485" y="2503240"/>
                  </a:lnTo>
                  <a:lnTo>
                    <a:pt x="940439" y="2502574"/>
                  </a:lnTo>
                  <a:lnTo>
                    <a:pt x="940439" y="2500385"/>
                  </a:lnTo>
                  <a:lnTo>
                    <a:pt x="941295" y="2499528"/>
                  </a:lnTo>
                  <a:lnTo>
                    <a:pt x="940249" y="2498672"/>
                  </a:lnTo>
                  <a:lnTo>
                    <a:pt x="940725" y="2497245"/>
                  </a:lnTo>
                  <a:lnTo>
                    <a:pt x="938918" y="2496293"/>
                  </a:lnTo>
                  <a:lnTo>
                    <a:pt x="937111" y="2496674"/>
                  </a:lnTo>
                  <a:lnTo>
                    <a:pt x="936255" y="2497625"/>
                  </a:lnTo>
                  <a:lnTo>
                    <a:pt x="935779" y="2500195"/>
                  </a:lnTo>
                  <a:lnTo>
                    <a:pt x="936255" y="2502003"/>
                  </a:lnTo>
                  <a:lnTo>
                    <a:pt x="939678" y="2503811"/>
                  </a:lnTo>
                  <a:lnTo>
                    <a:pt x="939964" y="2504667"/>
                  </a:lnTo>
                  <a:lnTo>
                    <a:pt x="939298" y="2505619"/>
                  </a:lnTo>
                  <a:lnTo>
                    <a:pt x="937016" y="2506570"/>
                  </a:lnTo>
                  <a:lnTo>
                    <a:pt x="936730" y="2507427"/>
                  </a:lnTo>
                  <a:lnTo>
                    <a:pt x="934923" y="2507712"/>
                  </a:lnTo>
                  <a:lnTo>
                    <a:pt x="934068" y="2509901"/>
                  </a:lnTo>
                  <a:lnTo>
                    <a:pt x="933782" y="2511043"/>
                  </a:lnTo>
                  <a:lnTo>
                    <a:pt x="934543" y="2511709"/>
                  </a:lnTo>
                  <a:lnTo>
                    <a:pt x="935399" y="2516276"/>
                  </a:lnTo>
                  <a:lnTo>
                    <a:pt x="934923" y="2518084"/>
                  </a:lnTo>
                  <a:lnTo>
                    <a:pt x="935399" y="2518370"/>
                  </a:lnTo>
                  <a:lnTo>
                    <a:pt x="935114" y="2523794"/>
                  </a:lnTo>
                  <a:lnTo>
                    <a:pt x="932451" y="2527410"/>
                  </a:lnTo>
                  <a:lnTo>
                    <a:pt x="932451" y="2529979"/>
                  </a:lnTo>
                  <a:lnTo>
                    <a:pt x="930929" y="2530931"/>
                  </a:lnTo>
                  <a:lnTo>
                    <a:pt x="928742" y="2530550"/>
                  </a:lnTo>
                  <a:lnTo>
                    <a:pt x="928267" y="2528742"/>
                  </a:lnTo>
                  <a:lnTo>
                    <a:pt x="927411" y="2528457"/>
                  </a:lnTo>
                  <a:lnTo>
                    <a:pt x="927125" y="2529313"/>
                  </a:lnTo>
                  <a:lnTo>
                    <a:pt x="925604" y="2529028"/>
                  </a:lnTo>
                  <a:lnTo>
                    <a:pt x="924272" y="2529884"/>
                  </a:lnTo>
                  <a:lnTo>
                    <a:pt x="923512" y="2535118"/>
                  </a:lnTo>
                  <a:lnTo>
                    <a:pt x="921990" y="2536545"/>
                  </a:lnTo>
                  <a:lnTo>
                    <a:pt x="917520" y="2542921"/>
                  </a:lnTo>
                  <a:lnTo>
                    <a:pt x="916189" y="2543206"/>
                  </a:lnTo>
                  <a:lnTo>
                    <a:pt x="916189" y="2542255"/>
                  </a:lnTo>
                  <a:lnTo>
                    <a:pt x="915523" y="2541398"/>
                  </a:lnTo>
                  <a:lnTo>
                    <a:pt x="915238" y="2542064"/>
                  </a:lnTo>
                  <a:lnTo>
                    <a:pt x="914477" y="2542064"/>
                  </a:lnTo>
                  <a:lnTo>
                    <a:pt x="914192" y="2542921"/>
                  </a:lnTo>
                  <a:lnTo>
                    <a:pt x="913336" y="2543206"/>
                  </a:lnTo>
                  <a:lnTo>
                    <a:pt x="912480" y="2541398"/>
                  </a:lnTo>
                  <a:lnTo>
                    <a:pt x="911624" y="2541684"/>
                  </a:lnTo>
                  <a:lnTo>
                    <a:pt x="909437" y="2544634"/>
                  </a:lnTo>
                  <a:lnTo>
                    <a:pt x="906964" y="2545776"/>
                  </a:lnTo>
                  <a:lnTo>
                    <a:pt x="906679" y="2541969"/>
                  </a:lnTo>
                  <a:lnTo>
                    <a:pt x="905347" y="2541969"/>
                  </a:lnTo>
                  <a:lnTo>
                    <a:pt x="904682" y="2541589"/>
                  </a:lnTo>
                  <a:lnTo>
                    <a:pt x="904682" y="2540922"/>
                  </a:lnTo>
                  <a:lnTo>
                    <a:pt x="903826" y="2540542"/>
                  </a:lnTo>
                  <a:lnTo>
                    <a:pt x="902780" y="2540827"/>
                  </a:lnTo>
                  <a:lnTo>
                    <a:pt x="900688" y="2539876"/>
                  </a:lnTo>
                  <a:lnTo>
                    <a:pt x="900212" y="2538734"/>
                  </a:lnTo>
                  <a:lnTo>
                    <a:pt x="899166" y="2538353"/>
                  </a:lnTo>
                  <a:lnTo>
                    <a:pt x="898691" y="2537497"/>
                  </a:lnTo>
                  <a:lnTo>
                    <a:pt x="898025" y="2534927"/>
                  </a:lnTo>
                  <a:lnTo>
                    <a:pt x="898500" y="2529503"/>
                  </a:lnTo>
                  <a:lnTo>
                    <a:pt x="897454" y="2527981"/>
                  </a:lnTo>
                  <a:lnTo>
                    <a:pt x="896979" y="2526173"/>
                  </a:lnTo>
                  <a:lnTo>
                    <a:pt x="897454" y="2521415"/>
                  </a:lnTo>
                  <a:lnTo>
                    <a:pt x="895362" y="2520273"/>
                  </a:lnTo>
                  <a:lnTo>
                    <a:pt x="894031" y="2521130"/>
                  </a:lnTo>
                  <a:lnTo>
                    <a:pt x="893175" y="2522271"/>
                  </a:lnTo>
                  <a:lnTo>
                    <a:pt x="893460" y="2523699"/>
                  </a:lnTo>
                  <a:lnTo>
                    <a:pt x="894221" y="2525126"/>
                  </a:lnTo>
                  <a:lnTo>
                    <a:pt x="893460" y="2525412"/>
                  </a:lnTo>
                  <a:lnTo>
                    <a:pt x="893175" y="2530455"/>
                  </a:lnTo>
                  <a:lnTo>
                    <a:pt x="892129" y="2533310"/>
                  </a:lnTo>
                  <a:lnTo>
                    <a:pt x="892129" y="2534927"/>
                  </a:lnTo>
                  <a:lnTo>
                    <a:pt x="892985" y="2535784"/>
                  </a:lnTo>
                  <a:lnTo>
                    <a:pt x="893460" y="2537592"/>
                  </a:lnTo>
                  <a:lnTo>
                    <a:pt x="891368" y="2538734"/>
                  </a:lnTo>
                  <a:lnTo>
                    <a:pt x="890607" y="2541493"/>
                  </a:lnTo>
                  <a:lnTo>
                    <a:pt x="892129" y="2545871"/>
                  </a:lnTo>
                  <a:lnTo>
                    <a:pt x="891653" y="2546441"/>
                  </a:lnTo>
                  <a:lnTo>
                    <a:pt x="891938" y="2550534"/>
                  </a:lnTo>
                  <a:lnTo>
                    <a:pt x="892699" y="2551675"/>
                  </a:lnTo>
                  <a:lnTo>
                    <a:pt x="892985" y="2553674"/>
                  </a:lnTo>
                  <a:lnTo>
                    <a:pt x="892509" y="2556909"/>
                  </a:lnTo>
                  <a:lnTo>
                    <a:pt x="893175" y="2559478"/>
                  </a:lnTo>
                  <a:lnTo>
                    <a:pt x="891653" y="2562904"/>
                  </a:lnTo>
                  <a:lnTo>
                    <a:pt x="891938" y="2563570"/>
                  </a:lnTo>
                  <a:lnTo>
                    <a:pt x="893745" y="2564236"/>
                  </a:lnTo>
                  <a:lnTo>
                    <a:pt x="893745" y="2565188"/>
                  </a:lnTo>
                  <a:lnTo>
                    <a:pt x="891938" y="2564902"/>
                  </a:lnTo>
                  <a:lnTo>
                    <a:pt x="891083" y="2565283"/>
                  </a:lnTo>
                  <a:lnTo>
                    <a:pt x="891083" y="2566235"/>
                  </a:lnTo>
                  <a:lnTo>
                    <a:pt x="892129" y="2570802"/>
                  </a:lnTo>
                  <a:lnTo>
                    <a:pt x="892985" y="2571468"/>
                  </a:lnTo>
                  <a:lnTo>
                    <a:pt x="893270" y="2574894"/>
                  </a:lnTo>
                  <a:lnTo>
                    <a:pt x="894316" y="2576417"/>
                  </a:lnTo>
                  <a:lnTo>
                    <a:pt x="897454" y="2578415"/>
                  </a:lnTo>
                  <a:lnTo>
                    <a:pt x="899546" y="2583649"/>
                  </a:lnTo>
                  <a:lnTo>
                    <a:pt x="900022" y="2592022"/>
                  </a:lnTo>
                  <a:lnTo>
                    <a:pt x="901068" y="2594592"/>
                  </a:lnTo>
                  <a:lnTo>
                    <a:pt x="902114" y="2606582"/>
                  </a:lnTo>
                  <a:lnTo>
                    <a:pt x="903160" y="2608770"/>
                  </a:lnTo>
                  <a:lnTo>
                    <a:pt x="902685" y="2611530"/>
                  </a:lnTo>
                  <a:lnTo>
                    <a:pt x="903541" y="2611816"/>
                  </a:lnTo>
                  <a:lnTo>
                    <a:pt x="904016" y="2613243"/>
                  </a:lnTo>
                  <a:lnTo>
                    <a:pt x="903541" y="2614385"/>
                  </a:lnTo>
                  <a:lnTo>
                    <a:pt x="903255" y="2620285"/>
                  </a:lnTo>
                  <a:lnTo>
                    <a:pt x="903731" y="2622283"/>
                  </a:lnTo>
                  <a:lnTo>
                    <a:pt x="904206" y="2623140"/>
                  </a:lnTo>
                  <a:lnTo>
                    <a:pt x="906299" y="2623520"/>
                  </a:lnTo>
                  <a:lnTo>
                    <a:pt x="906584" y="2622854"/>
                  </a:lnTo>
                  <a:lnTo>
                    <a:pt x="907440" y="2622568"/>
                  </a:lnTo>
                  <a:lnTo>
                    <a:pt x="909627" y="2625518"/>
                  </a:lnTo>
                  <a:lnTo>
                    <a:pt x="910102" y="2627041"/>
                  </a:lnTo>
                  <a:lnTo>
                    <a:pt x="908486" y="2627041"/>
                  </a:lnTo>
                  <a:lnTo>
                    <a:pt x="906394" y="2625899"/>
                  </a:lnTo>
                  <a:lnTo>
                    <a:pt x="908486" y="2631513"/>
                  </a:lnTo>
                  <a:lnTo>
                    <a:pt x="910958" y="2635320"/>
                  </a:lnTo>
                  <a:lnTo>
                    <a:pt x="913051" y="2639697"/>
                  </a:lnTo>
                  <a:lnTo>
                    <a:pt x="911529" y="2639316"/>
                  </a:lnTo>
                  <a:lnTo>
                    <a:pt x="911244" y="2640173"/>
                  </a:lnTo>
                  <a:lnTo>
                    <a:pt x="910198" y="2640839"/>
                  </a:lnTo>
                  <a:lnTo>
                    <a:pt x="908676" y="2640553"/>
                  </a:lnTo>
                  <a:lnTo>
                    <a:pt x="908676" y="2638745"/>
                  </a:lnTo>
                  <a:lnTo>
                    <a:pt x="906013" y="2642552"/>
                  </a:lnTo>
                  <a:lnTo>
                    <a:pt x="910483" y="2641600"/>
                  </a:lnTo>
                  <a:lnTo>
                    <a:pt x="913146" y="2642266"/>
                  </a:lnTo>
                  <a:lnTo>
                    <a:pt x="914477" y="2643408"/>
                  </a:lnTo>
                  <a:lnTo>
                    <a:pt x="917140" y="2644264"/>
                  </a:lnTo>
                  <a:lnTo>
                    <a:pt x="917996" y="2648071"/>
                  </a:lnTo>
                  <a:lnTo>
                    <a:pt x="920183" y="2651877"/>
                  </a:lnTo>
                  <a:lnTo>
                    <a:pt x="923036" y="2652829"/>
                  </a:lnTo>
                  <a:lnTo>
                    <a:pt x="923892" y="2655208"/>
                  </a:lnTo>
                  <a:lnTo>
                    <a:pt x="926364" y="2658443"/>
                  </a:lnTo>
                  <a:lnTo>
                    <a:pt x="928552" y="2664343"/>
                  </a:lnTo>
                  <a:lnTo>
                    <a:pt x="933497" y="2667959"/>
                  </a:lnTo>
                  <a:lnTo>
                    <a:pt x="934828" y="2669482"/>
                  </a:lnTo>
                  <a:lnTo>
                    <a:pt x="936350" y="2673859"/>
                  </a:lnTo>
                  <a:lnTo>
                    <a:pt x="938157" y="2675286"/>
                  </a:lnTo>
                  <a:lnTo>
                    <a:pt x="937681" y="2679092"/>
                  </a:lnTo>
                  <a:lnTo>
                    <a:pt x="940154" y="2683185"/>
                  </a:lnTo>
                  <a:lnTo>
                    <a:pt x="941200" y="2683375"/>
                  </a:lnTo>
                  <a:lnTo>
                    <a:pt x="942056" y="2686800"/>
                  </a:lnTo>
                  <a:lnTo>
                    <a:pt x="941771" y="2687752"/>
                  </a:lnTo>
                  <a:lnTo>
                    <a:pt x="943102" y="2689941"/>
                  </a:lnTo>
                  <a:lnTo>
                    <a:pt x="943578" y="2692700"/>
                  </a:lnTo>
                  <a:lnTo>
                    <a:pt x="943102" y="2694889"/>
                  </a:lnTo>
                  <a:lnTo>
                    <a:pt x="943387" y="2696316"/>
                  </a:lnTo>
                  <a:lnTo>
                    <a:pt x="944433" y="2698124"/>
                  </a:lnTo>
                  <a:lnTo>
                    <a:pt x="945194" y="2700694"/>
                  </a:lnTo>
                  <a:lnTo>
                    <a:pt x="944338" y="2704500"/>
                  </a:lnTo>
                  <a:lnTo>
                    <a:pt x="944814" y="2706022"/>
                  </a:lnTo>
                  <a:lnTo>
                    <a:pt x="944338" y="2708592"/>
                  </a:lnTo>
                  <a:lnTo>
                    <a:pt x="943482" y="2709448"/>
                  </a:lnTo>
                  <a:lnTo>
                    <a:pt x="943197" y="2711447"/>
                  </a:lnTo>
                  <a:lnTo>
                    <a:pt x="940344" y="2714872"/>
                  </a:lnTo>
                  <a:lnTo>
                    <a:pt x="940059" y="2715729"/>
                  </a:lnTo>
                  <a:lnTo>
                    <a:pt x="937206" y="2714587"/>
                  </a:lnTo>
                  <a:lnTo>
                    <a:pt x="930549" y="2714301"/>
                  </a:lnTo>
                  <a:lnTo>
                    <a:pt x="929788" y="2716680"/>
                  </a:lnTo>
                  <a:lnTo>
                    <a:pt x="925128" y="2720106"/>
                  </a:lnTo>
                  <a:lnTo>
                    <a:pt x="922275" y="2721628"/>
                  </a:lnTo>
                  <a:lnTo>
                    <a:pt x="919993" y="2722009"/>
                  </a:lnTo>
                  <a:lnTo>
                    <a:pt x="919708" y="2722675"/>
                  </a:lnTo>
                  <a:lnTo>
                    <a:pt x="915904" y="2724673"/>
                  </a:lnTo>
                  <a:lnTo>
                    <a:pt x="913051" y="2725054"/>
                  </a:lnTo>
                  <a:lnTo>
                    <a:pt x="912290" y="2726577"/>
                  </a:lnTo>
                  <a:lnTo>
                    <a:pt x="910102" y="2728004"/>
                  </a:lnTo>
                  <a:lnTo>
                    <a:pt x="907630" y="2731430"/>
                  </a:lnTo>
                  <a:lnTo>
                    <a:pt x="906964" y="2734951"/>
                  </a:lnTo>
                  <a:lnTo>
                    <a:pt x="905918" y="2736473"/>
                  </a:lnTo>
                  <a:lnTo>
                    <a:pt x="904587" y="2736473"/>
                  </a:lnTo>
                  <a:lnTo>
                    <a:pt x="902114" y="2737901"/>
                  </a:lnTo>
                  <a:lnTo>
                    <a:pt x="901068" y="2739423"/>
                  </a:lnTo>
                  <a:lnTo>
                    <a:pt x="900593" y="2741992"/>
                  </a:lnTo>
                  <a:lnTo>
                    <a:pt x="898405" y="2744562"/>
                  </a:lnTo>
                  <a:lnTo>
                    <a:pt x="897359" y="2745228"/>
                  </a:lnTo>
                  <a:lnTo>
                    <a:pt x="896313" y="2747987"/>
                  </a:lnTo>
                  <a:lnTo>
                    <a:pt x="895267" y="2749415"/>
                  </a:lnTo>
                  <a:lnTo>
                    <a:pt x="894221" y="2752555"/>
                  </a:lnTo>
                  <a:lnTo>
                    <a:pt x="893365" y="2752555"/>
                  </a:lnTo>
                  <a:lnTo>
                    <a:pt x="892034" y="2753697"/>
                  </a:lnTo>
                  <a:lnTo>
                    <a:pt x="892319" y="2754553"/>
                  </a:lnTo>
                  <a:lnTo>
                    <a:pt x="891463" y="2756932"/>
                  </a:lnTo>
                  <a:lnTo>
                    <a:pt x="892129" y="2757598"/>
                  </a:lnTo>
                  <a:lnTo>
                    <a:pt x="892889" y="2759977"/>
                  </a:lnTo>
                  <a:lnTo>
                    <a:pt x="892129" y="2759977"/>
                  </a:lnTo>
                  <a:lnTo>
                    <a:pt x="891843" y="2760929"/>
                  </a:lnTo>
                  <a:lnTo>
                    <a:pt x="892699" y="2760929"/>
                  </a:lnTo>
                  <a:lnTo>
                    <a:pt x="892414" y="2766638"/>
                  </a:lnTo>
                  <a:lnTo>
                    <a:pt x="891368" y="2770635"/>
                  </a:lnTo>
                  <a:lnTo>
                    <a:pt x="888705" y="2771777"/>
                  </a:lnTo>
                  <a:lnTo>
                    <a:pt x="887184" y="2773300"/>
                  </a:lnTo>
                  <a:lnTo>
                    <a:pt x="887184" y="2773966"/>
                  </a:lnTo>
                  <a:lnTo>
                    <a:pt x="888039" y="2774156"/>
                  </a:lnTo>
                  <a:lnTo>
                    <a:pt x="888515" y="2776344"/>
                  </a:lnTo>
                  <a:lnTo>
                    <a:pt x="887184" y="2779770"/>
                  </a:lnTo>
                  <a:lnTo>
                    <a:pt x="886423" y="2784528"/>
                  </a:lnTo>
                  <a:lnTo>
                    <a:pt x="883950" y="2792426"/>
                  </a:lnTo>
                  <a:lnTo>
                    <a:pt x="883475" y="2794996"/>
                  </a:lnTo>
                  <a:lnTo>
                    <a:pt x="883760" y="2795947"/>
                  </a:lnTo>
                  <a:lnTo>
                    <a:pt x="879576" y="2798897"/>
                  </a:lnTo>
                  <a:lnTo>
                    <a:pt x="879290" y="2799754"/>
                  </a:lnTo>
                  <a:lnTo>
                    <a:pt x="877769" y="2801181"/>
                  </a:lnTo>
                  <a:lnTo>
                    <a:pt x="878815" y="2802608"/>
                  </a:lnTo>
                  <a:lnTo>
                    <a:pt x="879861" y="2805177"/>
                  </a:lnTo>
                  <a:lnTo>
                    <a:pt x="879576" y="2806034"/>
                  </a:lnTo>
                  <a:lnTo>
                    <a:pt x="880431" y="2808794"/>
                  </a:lnTo>
                  <a:lnTo>
                    <a:pt x="879956" y="2812219"/>
                  </a:lnTo>
                  <a:lnTo>
                    <a:pt x="880622" y="2816026"/>
                  </a:lnTo>
                  <a:lnTo>
                    <a:pt x="879576" y="2818595"/>
                  </a:lnTo>
                  <a:lnTo>
                    <a:pt x="880622" y="2823543"/>
                  </a:lnTo>
                  <a:lnTo>
                    <a:pt x="880622" y="2829062"/>
                  </a:lnTo>
                  <a:lnTo>
                    <a:pt x="883760" y="2836770"/>
                  </a:lnTo>
                  <a:lnTo>
                    <a:pt x="885947" y="2837151"/>
                  </a:lnTo>
                  <a:lnTo>
                    <a:pt x="886803" y="2838103"/>
                  </a:lnTo>
                  <a:lnTo>
                    <a:pt x="887279" y="2840672"/>
                  </a:lnTo>
                  <a:lnTo>
                    <a:pt x="886993" y="2842480"/>
                  </a:lnTo>
                  <a:lnTo>
                    <a:pt x="884711" y="2842480"/>
                  </a:lnTo>
                  <a:lnTo>
                    <a:pt x="886993" y="2844668"/>
                  </a:lnTo>
                  <a:lnTo>
                    <a:pt x="886708" y="2847047"/>
                  </a:lnTo>
                  <a:lnTo>
                    <a:pt x="887374" y="2848189"/>
                  </a:lnTo>
                  <a:lnTo>
                    <a:pt x="887088" y="2849617"/>
                  </a:lnTo>
                  <a:lnTo>
                    <a:pt x="886423" y="2850473"/>
                  </a:lnTo>
                  <a:lnTo>
                    <a:pt x="883950" y="2850758"/>
                  </a:lnTo>
                  <a:lnTo>
                    <a:pt x="884426" y="2853137"/>
                  </a:lnTo>
                  <a:lnTo>
                    <a:pt x="883760" y="2853137"/>
                  </a:lnTo>
                  <a:lnTo>
                    <a:pt x="883284" y="2852757"/>
                  </a:lnTo>
                  <a:lnTo>
                    <a:pt x="882999" y="2849807"/>
                  </a:lnTo>
                  <a:lnTo>
                    <a:pt x="882143" y="2846667"/>
                  </a:lnTo>
                  <a:lnTo>
                    <a:pt x="882429" y="2845810"/>
                  </a:lnTo>
                  <a:lnTo>
                    <a:pt x="881668" y="2845430"/>
                  </a:lnTo>
                  <a:lnTo>
                    <a:pt x="877864" y="2846381"/>
                  </a:lnTo>
                  <a:lnTo>
                    <a:pt x="875772" y="2847523"/>
                  </a:lnTo>
                  <a:lnTo>
                    <a:pt x="875486" y="2848380"/>
                  </a:lnTo>
                  <a:lnTo>
                    <a:pt x="876247" y="2850188"/>
                  </a:lnTo>
                  <a:lnTo>
                    <a:pt x="875772" y="2851615"/>
                  </a:lnTo>
                  <a:lnTo>
                    <a:pt x="875486" y="2852281"/>
                  </a:lnTo>
                  <a:lnTo>
                    <a:pt x="873679" y="2853137"/>
                  </a:lnTo>
                  <a:lnTo>
                    <a:pt x="873014" y="2856944"/>
                  </a:lnTo>
                  <a:lnTo>
                    <a:pt x="874345" y="2857324"/>
                  </a:lnTo>
                  <a:lnTo>
                    <a:pt x="874630" y="2857895"/>
                  </a:lnTo>
                  <a:lnTo>
                    <a:pt x="874630" y="2861321"/>
                  </a:lnTo>
                  <a:lnTo>
                    <a:pt x="873584" y="2866460"/>
                  </a:lnTo>
                  <a:lnTo>
                    <a:pt x="874250" y="2866460"/>
                  </a:lnTo>
                  <a:lnTo>
                    <a:pt x="874250" y="2867126"/>
                  </a:lnTo>
                  <a:lnTo>
                    <a:pt x="875106" y="2867411"/>
                  </a:lnTo>
                  <a:lnTo>
                    <a:pt x="875106" y="2869219"/>
                  </a:lnTo>
                  <a:lnTo>
                    <a:pt x="874250" y="2870076"/>
                  </a:lnTo>
                  <a:lnTo>
                    <a:pt x="873204" y="2873216"/>
                  </a:lnTo>
                  <a:lnTo>
                    <a:pt x="874250" y="2876166"/>
                  </a:lnTo>
                  <a:lnTo>
                    <a:pt x="875106" y="2876451"/>
                  </a:lnTo>
                  <a:lnTo>
                    <a:pt x="875867" y="2877974"/>
                  </a:lnTo>
                  <a:lnTo>
                    <a:pt x="875011" y="2878545"/>
                  </a:lnTo>
                  <a:lnTo>
                    <a:pt x="874535" y="2880924"/>
                  </a:lnTo>
                  <a:lnTo>
                    <a:pt x="875011" y="2882066"/>
                  </a:lnTo>
                  <a:lnTo>
                    <a:pt x="874726" y="2883017"/>
                  </a:lnTo>
                  <a:lnTo>
                    <a:pt x="874440" y="2883588"/>
                  </a:lnTo>
                  <a:lnTo>
                    <a:pt x="873679" y="2883874"/>
                  </a:lnTo>
                  <a:lnTo>
                    <a:pt x="872348" y="2883493"/>
                  </a:lnTo>
                  <a:lnTo>
                    <a:pt x="869685" y="2884445"/>
                  </a:lnTo>
                  <a:lnTo>
                    <a:pt x="869210" y="2892723"/>
                  </a:lnTo>
                  <a:lnTo>
                    <a:pt x="868734" y="2894246"/>
                  </a:lnTo>
                  <a:lnTo>
                    <a:pt x="867878" y="2894912"/>
                  </a:lnTo>
                  <a:lnTo>
                    <a:pt x="866071" y="2900431"/>
                  </a:lnTo>
                  <a:lnTo>
                    <a:pt x="866357" y="2901573"/>
                  </a:lnTo>
                  <a:lnTo>
                    <a:pt x="867213" y="2901954"/>
                  </a:lnTo>
                  <a:lnTo>
                    <a:pt x="867688" y="2904143"/>
                  </a:lnTo>
                  <a:lnTo>
                    <a:pt x="867403" y="2904808"/>
                  </a:lnTo>
                  <a:lnTo>
                    <a:pt x="866071" y="2905665"/>
                  </a:lnTo>
                  <a:lnTo>
                    <a:pt x="865216" y="2905379"/>
                  </a:lnTo>
                  <a:lnTo>
                    <a:pt x="864930" y="2906236"/>
                  </a:lnTo>
                  <a:lnTo>
                    <a:pt x="864645" y="2909662"/>
                  </a:lnTo>
                  <a:lnTo>
                    <a:pt x="865120" y="2911184"/>
                  </a:lnTo>
                  <a:lnTo>
                    <a:pt x="865786" y="2911850"/>
                  </a:lnTo>
                  <a:lnTo>
                    <a:pt x="866642" y="2911565"/>
                  </a:lnTo>
                  <a:lnTo>
                    <a:pt x="866642" y="2912992"/>
                  </a:lnTo>
                  <a:lnTo>
                    <a:pt x="866357" y="2913278"/>
                  </a:lnTo>
                  <a:lnTo>
                    <a:pt x="864835" y="2913278"/>
                  </a:lnTo>
                  <a:lnTo>
                    <a:pt x="861982" y="2915466"/>
                  </a:lnTo>
                  <a:lnTo>
                    <a:pt x="861697" y="2916132"/>
                  </a:lnTo>
                  <a:lnTo>
                    <a:pt x="862363" y="2917655"/>
                  </a:lnTo>
                  <a:lnTo>
                    <a:pt x="861697" y="2919177"/>
                  </a:lnTo>
                  <a:lnTo>
                    <a:pt x="859224" y="2919463"/>
                  </a:lnTo>
                  <a:lnTo>
                    <a:pt x="858368" y="2920319"/>
                  </a:lnTo>
                  <a:lnTo>
                    <a:pt x="857893" y="2922318"/>
                  </a:lnTo>
                  <a:lnTo>
                    <a:pt x="858654" y="2923745"/>
                  </a:lnTo>
                  <a:lnTo>
                    <a:pt x="855896" y="2923935"/>
                  </a:lnTo>
                  <a:lnTo>
                    <a:pt x="853708" y="2925363"/>
                  </a:lnTo>
                  <a:lnTo>
                    <a:pt x="853423" y="2926029"/>
                  </a:lnTo>
                  <a:lnTo>
                    <a:pt x="852948" y="2927456"/>
                  </a:lnTo>
                  <a:lnTo>
                    <a:pt x="854755" y="2931453"/>
                  </a:lnTo>
                  <a:lnTo>
                    <a:pt x="853423" y="2931643"/>
                  </a:lnTo>
                  <a:lnTo>
                    <a:pt x="853708" y="2934212"/>
                  </a:lnTo>
                  <a:lnTo>
                    <a:pt x="852853" y="2936211"/>
                  </a:lnTo>
                  <a:lnTo>
                    <a:pt x="853138" y="2938780"/>
                  </a:lnTo>
                  <a:lnTo>
                    <a:pt x="852092" y="2943443"/>
                  </a:lnTo>
                  <a:lnTo>
                    <a:pt x="851806" y="2944109"/>
                  </a:lnTo>
                  <a:lnTo>
                    <a:pt x="850760" y="2944109"/>
                  </a:lnTo>
                  <a:lnTo>
                    <a:pt x="850095" y="2944965"/>
                  </a:lnTo>
                  <a:lnTo>
                    <a:pt x="849239" y="2947535"/>
                  </a:lnTo>
                  <a:lnTo>
                    <a:pt x="849905" y="2948201"/>
                  </a:lnTo>
                  <a:lnTo>
                    <a:pt x="850760" y="2950960"/>
                  </a:lnTo>
                  <a:lnTo>
                    <a:pt x="849429" y="2950960"/>
                  </a:lnTo>
                  <a:lnTo>
                    <a:pt x="848383" y="2950104"/>
                  </a:lnTo>
                  <a:lnTo>
                    <a:pt x="846291" y="2951627"/>
                  </a:lnTo>
                  <a:lnTo>
                    <a:pt x="843438" y="2955623"/>
                  </a:lnTo>
                  <a:lnTo>
                    <a:pt x="842772" y="2956004"/>
                  </a:lnTo>
                  <a:lnTo>
                    <a:pt x="840680" y="2956004"/>
                  </a:lnTo>
                  <a:lnTo>
                    <a:pt x="839348" y="2956860"/>
                  </a:lnTo>
                  <a:lnTo>
                    <a:pt x="839063" y="2957717"/>
                  </a:lnTo>
                  <a:lnTo>
                    <a:pt x="838017" y="2958002"/>
                  </a:lnTo>
                  <a:lnTo>
                    <a:pt x="837351" y="2956480"/>
                  </a:lnTo>
                  <a:lnTo>
                    <a:pt x="835544" y="2955623"/>
                  </a:lnTo>
                  <a:lnTo>
                    <a:pt x="830885" y="2954957"/>
                  </a:lnTo>
                  <a:lnTo>
                    <a:pt x="829839" y="2955338"/>
                  </a:lnTo>
                  <a:lnTo>
                    <a:pt x="829553" y="2956194"/>
                  </a:lnTo>
                  <a:lnTo>
                    <a:pt x="830599" y="2956860"/>
                  </a:lnTo>
                  <a:lnTo>
                    <a:pt x="831360" y="2958668"/>
                  </a:lnTo>
                  <a:lnTo>
                    <a:pt x="831075" y="2959620"/>
                  </a:lnTo>
                  <a:lnTo>
                    <a:pt x="832121" y="2960762"/>
                  </a:lnTo>
                  <a:lnTo>
                    <a:pt x="835925" y="2963141"/>
                  </a:lnTo>
                  <a:lnTo>
                    <a:pt x="836210" y="2964283"/>
                  </a:lnTo>
                  <a:lnTo>
                    <a:pt x="837256" y="2964663"/>
                  </a:lnTo>
                  <a:lnTo>
                    <a:pt x="839063" y="2965044"/>
                  </a:lnTo>
                  <a:lnTo>
                    <a:pt x="842201" y="2964663"/>
                  </a:lnTo>
                  <a:lnTo>
                    <a:pt x="842677" y="2963997"/>
                  </a:lnTo>
                  <a:lnTo>
                    <a:pt x="843533" y="2964378"/>
                  </a:lnTo>
                  <a:lnTo>
                    <a:pt x="844389" y="2963712"/>
                  </a:lnTo>
                  <a:lnTo>
                    <a:pt x="845245" y="2960191"/>
                  </a:lnTo>
                  <a:lnTo>
                    <a:pt x="844769" y="2958668"/>
                  </a:lnTo>
                  <a:lnTo>
                    <a:pt x="845435" y="2958668"/>
                  </a:lnTo>
                  <a:lnTo>
                    <a:pt x="845910" y="2961809"/>
                  </a:lnTo>
                  <a:lnTo>
                    <a:pt x="851236" y="2962189"/>
                  </a:lnTo>
                  <a:lnTo>
                    <a:pt x="852757" y="2969897"/>
                  </a:lnTo>
                  <a:lnTo>
                    <a:pt x="854279" y="2971229"/>
                  </a:lnTo>
                  <a:lnTo>
                    <a:pt x="854564" y="2973037"/>
                  </a:lnTo>
                  <a:lnTo>
                    <a:pt x="859034" y="2977129"/>
                  </a:lnTo>
                  <a:lnTo>
                    <a:pt x="859700" y="2979889"/>
                  </a:lnTo>
                  <a:lnTo>
                    <a:pt x="860461" y="2980174"/>
                  </a:lnTo>
                  <a:lnTo>
                    <a:pt x="862267" y="2988263"/>
                  </a:lnTo>
                  <a:lnTo>
                    <a:pt x="864740" y="2996256"/>
                  </a:lnTo>
                  <a:lnTo>
                    <a:pt x="863218" y="3002917"/>
                  </a:lnTo>
                  <a:lnTo>
                    <a:pt x="861126" y="3004630"/>
                  </a:lnTo>
                  <a:lnTo>
                    <a:pt x="857703" y="3011101"/>
                  </a:lnTo>
                  <a:lnTo>
                    <a:pt x="855230" y="3013099"/>
                  </a:lnTo>
                  <a:lnTo>
                    <a:pt x="854945" y="3014051"/>
                  </a:lnTo>
                  <a:lnTo>
                    <a:pt x="853899" y="3015192"/>
                  </a:lnTo>
                  <a:lnTo>
                    <a:pt x="850475" y="3020997"/>
                  </a:lnTo>
                  <a:lnTo>
                    <a:pt x="847052" y="3023376"/>
                  </a:lnTo>
                  <a:lnTo>
                    <a:pt x="846005" y="3025755"/>
                  </a:lnTo>
                  <a:lnTo>
                    <a:pt x="845720" y="3029276"/>
                  </a:lnTo>
                  <a:lnTo>
                    <a:pt x="844198" y="3029942"/>
                  </a:lnTo>
                  <a:lnTo>
                    <a:pt x="842867" y="3031084"/>
                  </a:lnTo>
                  <a:lnTo>
                    <a:pt x="839063" y="3031940"/>
                  </a:lnTo>
                  <a:lnTo>
                    <a:pt x="836876" y="3033939"/>
                  </a:lnTo>
                  <a:lnTo>
                    <a:pt x="834213" y="3037269"/>
                  </a:lnTo>
                  <a:lnTo>
                    <a:pt x="830029" y="3040124"/>
                  </a:lnTo>
                  <a:lnTo>
                    <a:pt x="822231" y="3041075"/>
                  </a:lnTo>
                  <a:lnTo>
                    <a:pt x="818046" y="3039553"/>
                  </a:lnTo>
                  <a:lnTo>
                    <a:pt x="815383" y="3039267"/>
                  </a:lnTo>
                  <a:lnTo>
                    <a:pt x="812911" y="3040790"/>
                  </a:lnTo>
                  <a:lnTo>
                    <a:pt x="811865" y="3040124"/>
                  </a:lnTo>
                  <a:lnTo>
                    <a:pt x="812721" y="3039267"/>
                  </a:lnTo>
                  <a:lnTo>
                    <a:pt x="811865" y="3038411"/>
                  </a:lnTo>
                  <a:lnTo>
                    <a:pt x="809202" y="3038030"/>
                  </a:lnTo>
                  <a:lnTo>
                    <a:pt x="807870" y="3038887"/>
                  </a:lnTo>
                  <a:lnTo>
                    <a:pt x="805398" y="3039267"/>
                  </a:lnTo>
                  <a:lnTo>
                    <a:pt x="802545" y="3040409"/>
                  </a:lnTo>
                  <a:lnTo>
                    <a:pt x="801499" y="3040029"/>
                  </a:lnTo>
                  <a:lnTo>
                    <a:pt x="801214" y="3039172"/>
                  </a:lnTo>
                  <a:lnTo>
                    <a:pt x="797219" y="3039363"/>
                  </a:lnTo>
                  <a:lnTo>
                    <a:pt x="795698" y="3040219"/>
                  </a:lnTo>
                  <a:lnTo>
                    <a:pt x="795222" y="3041551"/>
                  </a:lnTo>
                  <a:lnTo>
                    <a:pt x="793891" y="3042122"/>
                  </a:lnTo>
                  <a:lnTo>
                    <a:pt x="793606" y="3042788"/>
                  </a:lnTo>
                  <a:lnTo>
                    <a:pt x="792559" y="3043359"/>
                  </a:lnTo>
                  <a:lnTo>
                    <a:pt x="790467" y="3043645"/>
                  </a:lnTo>
                  <a:lnTo>
                    <a:pt x="789421" y="3044311"/>
                  </a:lnTo>
                  <a:lnTo>
                    <a:pt x="788565" y="3045643"/>
                  </a:lnTo>
                  <a:lnTo>
                    <a:pt x="786473" y="3046309"/>
                  </a:lnTo>
                  <a:lnTo>
                    <a:pt x="784286" y="3049449"/>
                  </a:lnTo>
                  <a:lnTo>
                    <a:pt x="781623" y="3050972"/>
                  </a:lnTo>
                  <a:lnTo>
                    <a:pt x="771542" y="3052970"/>
                  </a:lnTo>
                  <a:lnTo>
                    <a:pt x="765551" y="3053256"/>
                  </a:lnTo>
                  <a:lnTo>
                    <a:pt x="751286" y="3046785"/>
                  </a:lnTo>
                  <a:lnTo>
                    <a:pt x="749479" y="3042122"/>
                  </a:lnTo>
                  <a:lnTo>
                    <a:pt x="748814" y="3036413"/>
                  </a:lnTo>
                  <a:lnTo>
                    <a:pt x="751001" y="3030703"/>
                  </a:lnTo>
                  <a:lnTo>
                    <a:pt x="749955" y="3025184"/>
                  </a:lnTo>
                  <a:lnTo>
                    <a:pt x="751001" y="3022710"/>
                  </a:lnTo>
                  <a:lnTo>
                    <a:pt x="751762" y="3018999"/>
                  </a:lnTo>
                  <a:lnTo>
                    <a:pt x="751001" y="3015859"/>
                  </a:lnTo>
                  <a:lnTo>
                    <a:pt x="748528" y="3011196"/>
                  </a:lnTo>
                  <a:lnTo>
                    <a:pt x="750050" y="3006533"/>
                  </a:lnTo>
                  <a:lnTo>
                    <a:pt x="749289" y="3004725"/>
                  </a:lnTo>
                  <a:lnTo>
                    <a:pt x="750050" y="3001775"/>
                  </a:lnTo>
                  <a:lnTo>
                    <a:pt x="748528" y="3000633"/>
                  </a:lnTo>
                  <a:lnTo>
                    <a:pt x="748528" y="2999777"/>
                  </a:lnTo>
                  <a:lnTo>
                    <a:pt x="748814" y="2998920"/>
                  </a:lnTo>
                  <a:lnTo>
                    <a:pt x="750621" y="2997588"/>
                  </a:lnTo>
                  <a:lnTo>
                    <a:pt x="751286" y="2993877"/>
                  </a:lnTo>
                  <a:lnTo>
                    <a:pt x="751001" y="2992354"/>
                  </a:lnTo>
                  <a:lnTo>
                    <a:pt x="752332" y="2987787"/>
                  </a:lnTo>
                  <a:lnTo>
                    <a:pt x="751286" y="2980650"/>
                  </a:lnTo>
                  <a:lnTo>
                    <a:pt x="753569" y="2978842"/>
                  </a:lnTo>
                  <a:lnTo>
                    <a:pt x="753283" y="2978176"/>
                  </a:lnTo>
                  <a:lnTo>
                    <a:pt x="753949" y="2977319"/>
                  </a:lnTo>
                  <a:lnTo>
                    <a:pt x="756422" y="2975987"/>
                  </a:lnTo>
                  <a:lnTo>
                    <a:pt x="758229" y="2974179"/>
                  </a:lnTo>
                  <a:lnTo>
                    <a:pt x="759275" y="2972181"/>
                  </a:lnTo>
                  <a:lnTo>
                    <a:pt x="760131" y="2971515"/>
                  </a:lnTo>
                  <a:lnTo>
                    <a:pt x="760986" y="2968945"/>
                  </a:lnTo>
                  <a:lnTo>
                    <a:pt x="763839" y="2967613"/>
                  </a:lnTo>
                  <a:lnTo>
                    <a:pt x="764886" y="2965805"/>
                  </a:lnTo>
                  <a:lnTo>
                    <a:pt x="768309" y="2964473"/>
                  </a:lnTo>
                  <a:lnTo>
                    <a:pt x="769165" y="2962284"/>
                  </a:lnTo>
                  <a:lnTo>
                    <a:pt x="768404" y="2959715"/>
                  </a:lnTo>
                  <a:lnTo>
                    <a:pt x="767548" y="2958859"/>
                  </a:lnTo>
                  <a:lnTo>
                    <a:pt x="768404" y="2958002"/>
                  </a:lnTo>
                  <a:lnTo>
                    <a:pt x="769736" y="2958383"/>
                  </a:lnTo>
                  <a:lnTo>
                    <a:pt x="769736" y="2957431"/>
                  </a:lnTo>
                  <a:lnTo>
                    <a:pt x="769070" y="2957146"/>
                  </a:lnTo>
                  <a:lnTo>
                    <a:pt x="768785" y="2956480"/>
                  </a:lnTo>
                  <a:lnTo>
                    <a:pt x="770877" y="2956765"/>
                  </a:lnTo>
                  <a:lnTo>
                    <a:pt x="772018" y="2957717"/>
                  </a:lnTo>
                  <a:lnTo>
                    <a:pt x="772874" y="2957717"/>
                  </a:lnTo>
                  <a:lnTo>
                    <a:pt x="774966" y="2956575"/>
                  </a:lnTo>
                  <a:lnTo>
                    <a:pt x="775251" y="2957717"/>
                  </a:lnTo>
                  <a:lnTo>
                    <a:pt x="776297" y="2957717"/>
                  </a:lnTo>
                  <a:lnTo>
                    <a:pt x="777153" y="2956575"/>
                  </a:lnTo>
                  <a:lnTo>
                    <a:pt x="778675" y="2957241"/>
                  </a:lnTo>
                  <a:lnTo>
                    <a:pt x="782099" y="2952673"/>
                  </a:lnTo>
                  <a:lnTo>
                    <a:pt x="782954" y="2949723"/>
                  </a:lnTo>
                  <a:lnTo>
                    <a:pt x="784476" y="2938780"/>
                  </a:lnTo>
                  <a:lnTo>
                    <a:pt x="785332" y="2922318"/>
                  </a:lnTo>
                  <a:lnTo>
                    <a:pt x="784856" y="2911089"/>
                  </a:lnTo>
                  <a:lnTo>
                    <a:pt x="785712" y="2905379"/>
                  </a:lnTo>
                  <a:lnTo>
                    <a:pt x="785427" y="2899099"/>
                  </a:lnTo>
                  <a:lnTo>
                    <a:pt x="784571" y="2895293"/>
                  </a:lnTo>
                  <a:lnTo>
                    <a:pt x="785332" y="2889774"/>
                  </a:lnTo>
                  <a:lnTo>
                    <a:pt x="785047" y="2887014"/>
                  </a:lnTo>
                  <a:lnTo>
                    <a:pt x="785522" y="2884635"/>
                  </a:lnTo>
                  <a:lnTo>
                    <a:pt x="788185" y="2883112"/>
                  </a:lnTo>
                  <a:lnTo>
                    <a:pt x="789041" y="2873026"/>
                  </a:lnTo>
                  <a:lnTo>
                    <a:pt x="788185" y="2866745"/>
                  </a:lnTo>
                  <a:lnTo>
                    <a:pt x="786093" y="2862463"/>
                  </a:lnTo>
                  <a:lnTo>
                    <a:pt x="785237" y="2856754"/>
                  </a:lnTo>
                  <a:lnTo>
                    <a:pt x="783715" y="2855612"/>
                  </a:lnTo>
                  <a:lnTo>
                    <a:pt x="783430" y="2848665"/>
                  </a:lnTo>
                  <a:lnTo>
                    <a:pt x="784476" y="2847523"/>
                  </a:lnTo>
                  <a:lnTo>
                    <a:pt x="791799" y="2842575"/>
                  </a:lnTo>
                  <a:lnTo>
                    <a:pt x="792274" y="2841718"/>
                  </a:lnTo>
                  <a:lnTo>
                    <a:pt x="793796" y="2836009"/>
                  </a:lnTo>
                  <a:lnTo>
                    <a:pt x="795317" y="2834867"/>
                  </a:lnTo>
                  <a:lnTo>
                    <a:pt x="795603" y="2833916"/>
                  </a:lnTo>
                  <a:lnTo>
                    <a:pt x="796934" y="2824019"/>
                  </a:lnTo>
                  <a:lnTo>
                    <a:pt x="796173" y="2822496"/>
                  </a:lnTo>
                  <a:lnTo>
                    <a:pt x="797505" y="2822116"/>
                  </a:lnTo>
                  <a:lnTo>
                    <a:pt x="798361" y="2820974"/>
                  </a:lnTo>
                  <a:lnTo>
                    <a:pt x="798836" y="2813837"/>
                  </a:lnTo>
                  <a:lnTo>
                    <a:pt x="799312" y="2812314"/>
                  </a:lnTo>
                  <a:lnTo>
                    <a:pt x="800358" y="2810792"/>
                  </a:lnTo>
                  <a:lnTo>
                    <a:pt x="801118" y="2806795"/>
                  </a:lnTo>
                  <a:lnTo>
                    <a:pt x="800358" y="2805368"/>
                  </a:lnTo>
                  <a:lnTo>
                    <a:pt x="801118" y="2800705"/>
                  </a:lnTo>
                  <a:lnTo>
                    <a:pt x="800358" y="2799278"/>
                  </a:lnTo>
                  <a:lnTo>
                    <a:pt x="801118" y="2796804"/>
                  </a:lnTo>
                  <a:lnTo>
                    <a:pt x="802165" y="2796233"/>
                  </a:lnTo>
                  <a:lnTo>
                    <a:pt x="802165" y="2793283"/>
                  </a:lnTo>
                  <a:lnTo>
                    <a:pt x="803211" y="2789857"/>
                  </a:lnTo>
                  <a:lnTo>
                    <a:pt x="802545" y="2787668"/>
                  </a:lnTo>
                  <a:lnTo>
                    <a:pt x="804067" y="2786241"/>
                  </a:lnTo>
                  <a:lnTo>
                    <a:pt x="804542" y="2784433"/>
                  </a:lnTo>
                  <a:lnTo>
                    <a:pt x="803496" y="2780151"/>
                  </a:lnTo>
                  <a:lnTo>
                    <a:pt x="800643" y="2777011"/>
                  </a:lnTo>
                  <a:lnTo>
                    <a:pt x="799312" y="2773490"/>
                  </a:lnTo>
                  <a:lnTo>
                    <a:pt x="802450" y="2773109"/>
                  </a:lnTo>
                  <a:lnTo>
                    <a:pt x="803306" y="2772443"/>
                  </a:lnTo>
                  <a:lnTo>
                    <a:pt x="814432" y="2764545"/>
                  </a:lnTo>
                  <a:lnTo>
                    <a:pt x="817095" y="2761595"/>
                  </a:lnTo>
                  <a:lnTo>
                    <a:pt x="819948" y="2755981"/>
                  </a:lnTo>
                  <a:lnTo>
                    <a:pt x="822040" y="2753982"/>
                  </a:lnTo>
                  <a:lnTo>
                    <a:pt x="823372" y="2750461"/>
                  </a:lnTo>
                  <a:lnTo>
                    <a:pt x="827841" y="2742754"/>
                  </a:lnTo>
                  <a:lnTo>
                    <a:pt x="828317" y="2740375"/>
                  </a:lnTo>
                  <a:lnTo>
                    <a:pt x="830124" y="2736188"/>
                  </a:lnTo>
                  <a:lnTo>
                    <a:pt x="831455" y="2735807"/>
                  </a:lnTo>
                  <a:lnTo>
                    <a:pt x="830599" y="2734856"/>
                  </a:lnTo>
                  <a:lnTo>
                    <a:pt x="830124" y="2732857"/>
                  </a:lnTo>
                  <a:lnTo>
                    <a:pt x="830980" y="2732191"/>
                  </a:lnTo>
                  <a:lnTo>
                    <a:pt x="832026" y="2732477"/>
                  </a:lnTo>
                  <a:lnTo>
                    <a:pt x="832311" y="2731525"/>
                  </a:lnTo>
                  <a:lnTo>
                    <a:pt x="832977" y="2731525"/>
                  </a:lnTo>
                  <a:lnTo>
                    <a:pt x="834023" y="2729146"/>
                  </a:lnTo>
                  <a:lnTo>
                    <a:pt x="834879" y="2728765"/>
                  </a:lnTo>
                  <a:lnTo>
                    <a:pt x="834879" y="2727814"/>
                  </a:lnTo>
                  <a:lnTo>
                    <a:pt x="836400" y="2727528"/>
                  </a:lnTo>
                  <a:lnTo>
                    <a:pt x="836876" y="2724388"/>
                  </a:lnTo>
                  <a:lnTo>
                    <a:pt x="836400" y="2723246"/>
                  </a:lnTo>
                  <a:lnTo>
                    <a:pt x="836686" y="2722104"/>
                  </a:lnTo>
                  <a:lnTo>
                    <a:pt x="837542" y="2721819"/>
                  </a:lnTo>
                  <a:lnTo>
                    <a:pt x="839729" y="2716870"/>
                  </a:lnTo>
                  <a:lnTo>
                    <a:pt x="841060" y="2716205"/>
                  </a:lnTo>
                  <a:lnTo>
                    <a:pt x="841536" y="2714206"/>
                  </a:lnTo>
                  <a:lnTo>
                    <a:pt x="844389" y="2713064"/>
                  </a:lnTo>
                  <a:lnTo>
                    <a:pt x="845435" y="2713921"/>
                  </a:lnTo>
                  <a:lnTo>
                    <a:pt x="846956" y="2714206"/>
                  </a:lnTo>
                  <a:lnTo>
                    <a:pt x="848478" y="2713826"/>
                  </a:lnTo>
                  <a:lnTo>
                    <a:pt x="850951" y="2711447"/>
                  </a:lnTo>
                  <a:lnTo>
                    <a:pt x="851616" y="2710019"/>
                  </a:lnTo>
                  <a:lnTo>
                    <a:pt x="855706" y="2707450"/>
                  </a:lnTo>
                  <a:lnTo>
                    <a:pt x="858559" y="2704310"/>
                  </a:lnTo>
                  <a:lnTo>
                    <a:pt x="861221" y="2702311"/>
                  </a:lnTo>
                  <a:lnTo>
                    <a:pt x="863028" y="2701645"/>
                  </a:lnTo>
                  <a:lnTo>
                    <a:pt x="864360" y="2699266"/>
                  </a:lnTo>
                  <a:lnTo>
                    <a:pt x="864360" y="2697268"/>
                  </a:lnTo>
                  <a:lnTo>
                    <a:pt x="865691" y="2696411"/>
                  </a:lnTo>
                  <a:lnTo>
                    <a:pt x="865976" y="2694413"/>
                  </a:lnTo>
                  <a:lnTo>
                    <a:pt x="869780" y="2693557"/>
                  </a:lnTo>
                  <a:lnTo>
                    <a:pt x="871112" y="2692129"/>
                  </a:lnTo>
                  <a:lnTo>
                    <a:pt x="873584" y="2690987"/>
                  </a:lnTo>
                  <a:lnTo>
                    <a:pt x="873299" y="2690321"/>
                  </a:lnTo>
                  <a:lnTo>
                    <a:pt x="874821" y="2687752"/>
                  </a:lnTo>
                  <a:lnTo>
                    <a:pt x="876057" y="2689179"/>
                  </a:lnTo>
                  <a:lnTo>
                    <a:pt x="876913" y="2689179"/>
                  </a:lnTo>
                  <a:lnTo>
                    <a:pt x="877388" y="2688037"/>
                  </a:lnTo>
                  <a:lnTo>
                    <a:pt x="878434" y="2687372"/>
                  </a:lnTo>
                  <a:lnTo>
                    <a:pt x="878910" y="2684802"/>
                  </a:lnTo>
                  <a:lnTo>
                    <a:pt x="878434" y="2683660"/>
                  </a:lnTo>
                  <a:lnTo>
                    <a:pt x="879290" y="2682233"/>
                  </a:lnTo>
                  <a:lnTo>
                    <a:pt x="881382" y="2681281"/>
                  </a:lnTo>
                  <a:lnTo>
                    <a:pt x="882238" y="2679759"/>
                  </a:lnTo>
                  <a:lnTo>
                    <a:pt x="881953" y="2678902"/>
                  </a:lnTo>
                  <a:lnTo>
                    <a:pt x="882619" y="2678617"/>
                  </a:lnTo>
                  <a:lnTo>
                    <a:pt x="883094" y="2677094"/>
                  </a:lnTo>
                  <a:lnTo>
                    <a:pt x="881287" y="2677094"/>
                  </a:lnTo>
                  <a:lnTo>
                    <a:pt x="881002" y="2676428"/>
                  </a:lnTo>
                  <a:lnTo>
                    <a:pt x="883475" y="2672336"/>
                  </a:lnTo>
                  <a:lnTo>
                    <a:pt x="883760" y="2670528"/>
                  </a:lnTo>
                  <a:lnTo>
                    <a:pt x="886042" y="2669006"/>
                  </a:lnTo>
                  <a:lnTo>
                    <a:pt x="886042" y="2668149"/>
                  </a:lnTo>
                  <a:lnTo>
                    <a:pt x="888134" y="2666341"/>
                  </a:lnTo>
                  <a:lnTo>
                    <a:pt x="887849" y="2665675"/>
                  </a:lnTo>
                  <a:lnTo>
                    <a:pt x="888325" y="2664533"/>
                  </a:lnTo>
                  <a:lnTo>
                    <a:pt x="889181" y="2663391"/>
                  </a:lnTo>
                  <a:lnTo>
                    <a:pt x="890702" y="2663391"/>
                  </a:lnTo>
                  <a:lnTo>
                    <a:pt x="891368" y="2660441"/>
                  </a:lnTo>
                  <a:lnTo>
                    <a:pt x="890892" y="2659775"/>
                  </a:lnTo>
                  <a:lnTo>
                    <a:pt x="891178" y="2659109"/>
                  </a:lnTo>
                  <a:lnTo>
                    <a:pt x="890512" y="2659966"/>
                  </a:lnTo>
                  <a:lnTo>
                    <a:pt x="889751" y="2658824"/>
                  </a:lnTo>
                  <a:lnTo>
                    <a:pt x="889751" y="2656445"/>
                  </a:lnTo>
                  <a:lnTo>
                    <a:pt x="893365" y="2651116"/>
                  </a:lnTo>
                  <a:lnTo>
                    <a:pt x="894696" y="2650259"/>
                  </a:lnTo>
                  <a:lnTo>
                    <a:pt x="895362" y="2647690"/>
                  </a:lnTo>
                  <a:lnTo>
                    <a:pt x="894031" y="2647405"/>
                  </a:lnTo>
                  <a:lnTo>
                    <a:pt x="892985" y="2647786"/>
                  </a:lnTo>
                  <a:lnTo>
                    <a:pt x="892129" y="2648737"/>
                  </a:lnTo>
                  <a:lnTo>
                    <a:pt x="890607" y="2650926"/>
                  </a:lnTo>
                  <a:lnTo>
                    <a:pt x="889846" y="2653495"/>
                  </a:lnTo>
                  <a:lnTo>
                    <a:pt x="887754" y="2656064"/>
                  </a:lnTo>
                  <a:lnTo>
                    <a:pt x="887279" y="2660632"/>
                  </a:lnTo>
                  <a:lnTo>
                    <a:pt x="886233" y="2661583"/>
                  </a:lnTo>
                  <a:lnTo>
                    <a:pt x="885186" y="2663962"/>
                  </a:lnTo>
                  <a:lnTo>
                    <a:pt x="883855" y="2664914"/>
                  </a:lnTo>
                  <a:lnTo>
                    <a:pt x="883189" y="2663487"/>
                  </a:lnTo>
                  <a:lnTo>
                    <a:pt x="882333" y="2663296"/>
                  </a:lnTo>
                  <a:lnTo>
                    <a:pt x="880051" y="2664819"/>
                  </a:lnTo>
                  <a:lnTo>
                    <a:pt x="880051" y="2667578"/>
                  </a:lnTo>
                  <a:lnTo>
                    <a:pt x="879195" y="2670814"/>
                  </a:lnTo>
                  <a:lnTo>
                    <a:pt x="877388" y="2674430"/>
                  </a:lnTo>
                  <a:lnTo>
                    <a:pt x="875867" y="2674811"/>
                  </a:lnTo>
                  <a:lnTo>
                    <a:pt x="875106" y="2676809"/>
                  </a:lnTo>
                  <a:lnTo>
                    <a:pt x="871492" y="2677665"/>
                  </a:lnTo>
                  <a:lnTo>
                    <a:pt x="867878" y="2682042"/>
                  </a:lnTo>
                  <a:lnTo>
                    <a:pt x="866547" y="2684802"/>
                  </a:lnTo>
                  <a:lnTo>
                    <a:pt x="864074" y="2687752"/>
                  </a:lnTo>
                  <a:lnTo>
                    <a:pt x="863218" y="2690702"/>
                  </a:lnTo>
                  <a:lnTo>
                    <a:pt x="861412" y="2693081"/>
                  </a:lnTo>
                  <a:lnTo>
                    <a:pt x="858559" y="2694603"/>
                  </a:lnTo>
                  <a:lnTo>
                    <a:pt x="854945" y="2699171"/>
                  </a:lnTo>
                  <a:lnTo>
                    <a:pt x="853899" y="2700027"/>
                  </a:lnTo>
                  <a:lnTo>
                    <a:pt x="851426" y="2700694"/>
                  </a:lnTo>
                  <a:lnTo>
                    <a:pt x="849619" y="2701835"/>
                  </a:lnTo>
                  <a:lnTo>
                    <a:pt x="848098" y="2704214"/>
                  </a:lnTo>
                  <a:lnTo>
                    <a:pt x="842772" y="2707164"/>
                  </a:lnTo>
                  <a:lnTo>
                    <a:pt x="840109" y="2708116"/>
                  </a:lnTo>
                  <a:lnTo>
                    <a:pt x="839824" y="2707450"/>
                  </a:lnTo>
                  <a:lnTo>
                    <a:pt x="841916" y="2705452"/>
                  </a:lnTo>
                  <a:lnTo>
                    <a:pt x="841631" y="2704500"/>
                  </a:lnTo>
                  <a:lnTo>
                    <a:pt x="839539" y="2704214"/>
                  </a:lnTo>
                  <a:lnTo>
                    <a:pt x="838683" y="2704595"/>
                  </a:lnTo>
                  <a:lnTo>
                    <a:pt x="837827" y="2708592"/>
                  </a:lnTo>
                  <a:lnTo>
                    <a:pt x="836495" y="2710400"/>
                  </a:lnTo>
                  <a:lnTo>
                    <a:pt x="833357" y="2713826"/>
                  </a:lnTo>
                  <a:lnTo>
                    <a:pt x="831836" y="2714206"/>
                  </a:lnTo>
                  <a:lnTo>
                    <a:pt x="830504" y="2715062"/>
                  </a:lnTo>
                  <a:lnTo>
                    <a:pt x="830219" y="2715729"/>
                  </a:lnTo>
                  <a:lnTo>
                    <a:pt x="828412" y="2716395"/>
                  </a:lnTo>
                  <a:lnTo>
                    <a:pt x="827366" y="2717537"/>
                  </a:lnTo>
                  <a:lnTo>
                    <a:pt x="823752" y="2718488"/>
                  </a:lnTo>
                  <a:lnTo>
                    <a:pt x="823277" y="2718108"/>
                  </a:lnTo>
                  <a:lnTo>
                    <a:pt x="822991" y="2717441"/>
                  </a:lnTo>
                  <a:lnTo>
                    <a:pt x="823847" y="2714491"/>
                  </a:lnTo>
                  <a:lnTo>
                    <a:pt x="822991" y="2713064"/>
                  </a:lnTo>
                  <a:lnTo>
                    <a:pt x="822706" y="2711637"/>
                  </a:lnTo>
                  <a:lnTo>
                    <a:pt x="822991" y="2710495"/>
                  </a:lnTo>
                  <a:lnTo>
                    <a:pt x="824037" y="2709068"/>
                  </a:lnTo>
                  <a:lnTo>
                    <a:pt x="826130" y="2708401"/>
                  </a:lnTo>
                  <a:lnTo>
                    <a:pt x="825844" y="2707545"/>
                  </a:lnTo>
                  <a:lnTo>
                    <a:pt x="828983" y="2706593"/>
                  </a:lnTo>
                  <a:lnTo>
                    <a:pt x="826130" y="2706213"/>
                  </a:lnTo>
                  <a:lnTo>
                    <a:pt x="825274" y="2706593"/>
                  </a:lnTo>
                  <a:lnTo>
                    <a:pt x="823086" y="2705166"/>
                  </a:lnTo>
                  <a:lnTo>
                    <a:pt x="822611" y="2704310"/>
                  </a:lnTo>
                  <a:lnTo>
                    <a:pt x="822896" y="2703453"/>
                  </a:lnTo>
                  <a:lnTo>
                    <a:pt x="821375" y="2703453"/>
                  </a:lnTo>
                  <a:lnTo>
                    <a:pt x="821660" y="2701074"/>
                  </a:lnTo>
                  <a:lnTo>
                    <a:pt x="825654" y="2697648"/>
                  </a:lnTo>
                  <a:lnTo>
                    <a:pt x="826700" y="2697268"/>
                  </a:lnTo>
                  <a:lnTo>
                    <a:pt x="826700" y="2694128"/>
                  </a:lnTo>
                  <a:lnTo>
                    <a:pt x="825654" y="2693842"/>
                  </a:lnTo>
                  <a:lnTo>
                    <a:pt x="824323" y="2694508"/>
                  </a:lnTo>
                  <a:lnTo>
                    <a:pt x="824037" y="2695174"/>
                  </a:lnTo>
                  <a:lnTo>
                    <a:pt x="820899" y="2697173"/>
                  </a:lnTo>
                  <a:lnTo>
                    <a:pt x="819568" y="2697458"/>
                  </a:lnTo>
                  <a:lnTo>
                    <a:pt x="819282" y="2698315"/>
                  </a:lnTo>
                  <a:lnTo>
                    <a:pt x="813957" y="2699266"/>
                  </a:lnTo>
                  <a:lnTo>
                    <a:pt x="810533" y="2696316"/>
                  </a:lnTo>
                  <a:lnTo>
                    <a:pt x="810058" y="2695174"/>
                  </a:lnTo>
                  <a:lnTo>
                    <a:pt x="808251" y="2694508"/>
                  </a:lnTo>
                  <a:lnTo>
                    <a:pt x="807205" y="2692510"/>
                  </a:lnTo>
                  <a:lnTo>
                    <a:pt x="805113" y="2691844"/>
                  </a:lnTo>
                  <a:lnTo>
                    <a:pt x="805113" y="2690702"/>
                  </a:lnTo>
                  <a:lnTo>
                    <a:pt x="804257" y="2690702"/>
                  </a:lnTo>
                  <a:lnTo>
                    <a:pt x="803211" y="2689560"/>
                  </a:lnTo>
                  <a:lnTo>
                    <a:pt x="803971" y="2686991"/>
                  </a:lnTo>
                  <a:lnTo>
                    <a:pt x="802165" y="2684421"/>
                  </a:lnTo>
                  <a:lnTo>
                    <a:pt x="803020" y="2683565"/>
                  </a:lnTo>
                  <a:lnTo>
                    <a:pt x="803020" y="2681567"/>
                  </a:lnTo>
                  <a:lnTo>
                    <a:pt x="802735" y="2680710"/>
                  </a:lnTo>
                  <a:lnTo>
                    <a:pt x="801214" y="2680425"/>
                  </a:lnTo>
                  <a:lnTo>
                    <a:pt x="800928" y="2678617"/>
                  </a:lnTo>
                  <a:lnTo>
                    <a:pt x="803591" y="2671480"/>
                  </a:lnTo>
                  <a:lnTo>
                    <a:pt x="804447" y="2666722"/>
                  </a:lnTo>
                  <a:lnTo>
                    <a:pt x="804732" y="2662916"/>
                  </a:lnTo>
                  <a:lnTo>
                    <a:pt x="803401" y="2660346"/>
                  </a:lnTo>
                  <a:lnTo>
                    <a:pt x="804447" y="2658158"/>
                  </a:lnTo>
                  <a:lnTo>
                    <a:pt x="804447" y="2655398"/>
                  </a:lnTo>
                  <a:lnTo>
                    <a:pt x="806539" y="2651973"/>
                  </a:lnTo>
                  <a:lnTo>
                    <a:pt x="807205" y="2651973"/>
                  </a:lnTo>
                  <a:lnTo>
                    <a:pt x="807680" y="2650450"/>
                  </a:lnTo>
                  <a:lnTo>
                    <a:pt x="807395" y="2649308"/>
                  </a:lnTo>
                  <a:lnTo>
                    <a:pt x="808726" y="2644074"/>
                  </a:lnTo>
                  <a:lnTo>
                    <a:pt x="809773" y="2641885"/>
                  </a:lnTo>
                  <a:lnTo>
                    <a:pt x="812245" y="2639887"/>
                  </a:lnTo>
                  <a:lnTo>
                    <a:pt x="818712" y="2630562"/>
                  </a:lnTo>
                  <a:lnTo>
                    <a:pt x="819378" y="2628754"/>
                  </a:lnTo>
                  <a:lnTo>
                    <a:pt x="819092" y="2627897"/>
                  </a:lnTo>
                  <a:lnTo>
                    <a:pt x="819853" y="2627231"/>
                  </a:lnTo>
                  <a:lnTo>
                    <a:pt x="820138" y="2626280"/>
                  </a:lnTo>
                  <a:lnTo>
                    <a:pt x="819282" y="2626280"/>
                  </a:lnTo>
                  <a:lnTo>
                    <a:pt x="818997" y="2626946"/>
                  </a:lnTo>
                  <a:lnTo>
                    <a:pt x="818141" y="2627326"/>
                  </a:lnTo>
                  <a:lnTo>
                    <a:pt x="818141" y="2626660"/>
                  </a:lnTo>
                  <a:lnTo>
                    <a:pt x="818997" y="2625233"/>
                  </a:lnTo>
                  <a:lnTo>
                    <a:pt x="820043" y="2624947"/>
                  </a:lnTo>
                  <a:lnTo>
                    <a:pt x="821565" y="2622949"/>
                  </a:lnTo>
                  <a:lnTo>
                    <a:pt x="822231" y="2622664"/>
                  </a:lnTo>
                  <a:lnTo>
                    <a:pt x="821375" y="2621522"/>
                  </a:lnTo>
                  <a:lnTo>
                    <a:pt x="820614" y="2619523"/>
                  </a:lnTo>
                  <a:lnTo>
                    <a:pt x="820899" y="2618857"/>
                  </a:lnTo>
                  <a:lnTo>
                    <a:pt x="824037" y="2614766"/>
                  </a:lnTo>
                  <a:lnTo>
                    <a:pt x="824893" y="2612006"/>
                  </a:lnTo>
                  <a:lnTo>
                    <a:pt x="827556" y="2607914"/>
                  </a:lnTo>
                  <a:lnTo>
                    <a:pt x="828032" y="2606392"/>
                  </a:lnTo>
                  <a:lnTo>
                    <a:pt x="830314" y="2605440"/>
                  </a:lnTo>
                  <a:lnTo>
                    <a:pt x="832501" y="2605154"/>
                  </a:lnTo>
                  <a:lnTo>
                    <a:pt x="834974" y="2604013"/>
                  </a:lnTo>
                  <a:lnTo>
                    <a:pt x="836495" y="2600206"/>
                  </a:lnTo>
                  <a:lnTo>
                    <a:pt x="836020" y="2598779"/>
                  </a:lnTo>
                  <a:lnTo>
                    <a:pt x="837542" y="2596590"/>
                  </a:lnTo>
                  <a:lnTo>
                    <a:pt x="839634" y="2594782"/>
                  </a:lnTo>
                  <a:lnTo>
                    <a:pt x="840680" y="2592022"/>
                  </a:lnTo>
                  <a:lnTo>
                    <a:pt x="839634" y="2591642"/>
                  </a:lnTo>
                  <a:lnTo>
                    <a:pt x="839634" y="2590690"/>
                  </a:lnTo>
                  <a:lnTo>
                    <a:pt x="837446" y="2590310"/>
                  </a:lnTo>
                  <a:lnTo>
                    <a:pt x="836400" y="2590976"/>
                  </a:lnTo>
                  <a:lnTo>
                    <a:pt x="831740" y="2596209"/>
                  </a:lnTo>
                  <a:lnTo>
                    <a:pt x="829934" y="2597161"/>
                  </a:lnTo>
                  <a:lnTo>
                    <a:pt x="828412" y="2596305"/>
                  </a:lnTo>
                  <a:lnTo>
                    <a:pt x="828127" y="2596971"/>
                  </a:lnTo>
                  <a:lnTo>
                    <a:pt x="826320" y="2596971"/>
                  </a:lnTo>
                  <a:lnTo>
                    <a:pt x="823657" y="2600777"/>
                  </a:lnTo>
                  <a:lnTo>
                    <a:pt x="822326" y="2600777"/>
                  </a:lnTo>
                  <a:lnTo>
                    <a:pt x="820804" y="2604869"/>
                  </a:lnTo>
                  <a:lnTo>
                    <a:pt x="817380" y="2607058"/>
                  </a:lnTo>
                  <a:lnTo>
                    <a:pt x="816905" y="2609437"/>
                  </a:lnTo>
                  <a:lnTo>
                    <a:pt x="816144" y="2610293"/>
                  </a:lnTo>
                  <a:lnTo>
                    <a:pt x="814337" y="2610579"/>
                  </a:lnTo>
                  <a:lnTo>
                    <a:pt x="812816" y="2612957"/>
                  </a:lnTo>
                  <a:lnTo>
                    <a:pt x="811484" y="2616764"/>
                  </a:lnTo>
                  <a:lnTo>
                    <a:pt x="809963" y="2617906"/>
                  </a:lnTo>
                  <a:lnTo>
                    <a:pt x="809963" y="2617239"/>
                  </a:lnTo>
                  <a:lnTo>
                    <a:pt x="811009" y="2616098"/>
                  </a:lnTo>
                  <a:lnTo>
                    <a:pt x="810248" y="2615717"/>
                  </a:lnTo>
                  <a:lnTo>
                    <a:pt x="808441" y="2616098"/>
                  </a:lnTo>
                  <a:lnTo>
                    <a:pt x="806634" y="2615812"/>
                  </a:lnTo>
                  <a:lnTo>
                    <a:pt x="805873" y="2617335"/>
                  </a:lnTo>
                  <a:lnTo>
                    <a:pt x="800928" y="2623520"/>
                  </a:lnTo>
                  <a:lnTo>
                    <a:pt x="799597" y="2626470"/>
                  </a:lnTo>
                  <a:lnTo>
                    <a:pt x="798931" y="2627136"/>
                  </a:lnTo>
                  <a:lnTo>
                    <a:pt x="796268" y="2627992"/>
                  </a:lnTo>
                  <a:lnTo>
                    <a:pt x="795222" y="2627707"/>
                  </a:lnTo>
                  <a:lnTo>
                    <a:pt x="796078" y="2625899"/>
                  </a:lnTo>
                  <a:lnTo>
                    <a:pt x="795793" y="2622949"/>
                  </a:lnTo>
                  <a:lnTo>
                    <a:pt x="794937" y="2623234"/>
                  </a:lnTo>
                  <a:lnTo>
                    <a:pt x="794652" y="2622378"/>
                  </a:lnTo>
                  <a:lnTo>
                    <a:pt x="794366" y="2618572"/>
                  </a:lnTo>
                  <a:lnTo>
                    <a:pt x="796173" y="2616574"/>
                  </a:lnTo>
                  <a:lnTo>
                    <a:pt x="796839" y="2612767"/>
                  </a:lnTo>
                  <a:lnTo>
                    <a:pt x="796363" y="2611340"/>
                  </a:lnTo>
                  <a:lnTo>
                    <a:pt x="795032" y="2610673"/>
                  </a:lnTo>
                  <a:lnTo>
                    <a:pt x="794747" y="2611530"/>
                  </a:lnTo>
                  <a:lnTo>
                    <a:pt x="793986" y="2611816"/>
                  </a:lnTo>
                  <a:lnTo>
                    <a:pt x="792655" y="2611149"/>
                  </a:lnTo>
                  <a:lnTo>
                    <a:pt x="792655" y="2610008"/>
                  </a:lnTo>
                  <a:lnTo>
                    <a:pt x="793510" y="2610388"/>
                  </a:lnTo>
                  <a:lnTo>
                    <a:pt x="794557" y="2605059"/>
                  </a:lnTo>
                  <a:lnTo>
                    <a:pt x="796839" y="2601634"/>
                  </a:lnTo>
                  <a:lnTo>
                    <a:pt x="797124" y="2600206"/>
                  </a:lnTo>
                  <a:lnTo>
                    <a:pt x="796268" y="2599350"/>
                  </a:lnTo>
                  <a:lnTo>
                    <a:pt x="799692" y="2592593"/>
                  </a:lnTo>
                  <a:lnTo>
                    <a:pt x="800738" y="2588026"/>
                  </a:lnTo>
                  <a:lnTo>
                    <a:pt x="802545" y="2585076"/>
                  </a:lnTo>
                  <a:lnTo>
                    <a:pt x="802545" y="2583078"/>
                  </a:lnTo>
                  <a:lnTo>
                    <a:pt x="803401" y="2581555"/>
                  </a:lnTo>
                  <a:lnTo>
                    <a:pt x="804447" y="2580604"/>
                  </a:lnTo>
                  <a:lnTo>
                    <a:pt x="805113" y="2578796"/>
                  </a:lnTo>
                  <a:lnTo>
                    <a:pt x="807395" y="2577844"/>
                  </a:lnTo>
                  <a:lnTo>
                    <a:pt x="813672" y="2570326"/>
                  </a:lnTo>
                  <a:lnTo>
                    <a:pt x="815193" y="2565568"/>
                  </a:lnTo>
                  <a:lnTo>
                    <a:pt x="816715" y="2563380"/>
                  </a:lnTo>
                  <a:lnTo>
                    <a:pt x="818997" y="2561572"/>
                  </a:lnTo>
                  <a:lnTo>
                    <a:pt x="820519" y="2559193"/>
                  </a:lnTo>
                  <a:lnTo>
                    <a:pt x="820994" y="2556243"/>
                  </a:lnTo>
                  <a:lnTo>
                    <a:pt x="822801" y="2551866"/>
                  </a:lnTo>
                  <a:lnTo>
                    <a:pt x="825084" y="2548059"/>
                  </a:lnTo>
                  <a:lnTo>
                    <a:pt x="826415" y="2546632"/>
                  </a:lnTo>
                  <a:lnTo>
                    <a:pt x="829268" y="2541208"/>
                  </a:lnTo>
                  <a:lnTo>
                    <a:pt x="831360" y="2539210"/>
                  </a:lnTo>
                  <a:lnTo>
                    <a:pt x="833547" y="2539495"/>
                  </a:lnTo>
                  <a:lnTo>
                    <a:pt x="835069" y="2539114"/>
                  </a:lnTo>
                  <a:lnTo>
                    <a:pt x="837922" y="2537592"/>
                  </a:lnTo>
                  <a:lnTo>
                    <a:pt x="838968" y="2535403"/>
                  </a:lnTo>
                  <a:lnTo>
                    <a:pt x="840299" y="2534452"/>
                  </a:lnTo>
                  <a:lnTo>
                    <a:pt x="840585" y="2532073"/>
                  </a:lnTo>
                  <a:lnTo>
                    <a:pt x="841916" y="2529884"/>
                  </a:lnTo>
                  <a:lnTo>
                    <a:pt x="841916" y="2528457"/>
                  </a:lnTo>
                  <a:lnTo>
                    <a:pt x="842677" y="2528457"/>
                  </a:lnTo>
                  <a:lnTo>
                    <a:pt x="843723" y="2526078"/>
                  </a:lnTo>
                  <a:lnTo>
                    <a:pt x="844008" y="2525221"/>
                  </a:lnTo>
                  <a:lnTo>
                    <a:pt x="843533" y="2524555"/>
                  </a:lnTo>
                  <a:lnTo>
                    <a:pt x="842487" y="2524841"/>
                  </a:lnTo>
                  <a:lnTo>
                    <a:pt x="841726" y="2527791"/>
                  </a:lnTo>
                  <a:lnTo>
                    <a:pt x="840395" y="2528457"/>
                  </a:lnTo>
                  <a:lnTo>
                    <a:pt x="839063" y="2531692"/>
                  </a:lnTo>
                  <a:lnTo>
                    <a:pt x="838207" y="2531692"/>
                  </a:lnTo>
                  <a:lnTo>
                    <a:pt x="837922" y="2531026"/>
                  </a:lnTo>
                  <a:lnTo>
                    <a:pt x="835830" y="2532548"/>
                  </a:lnTo>
                  <a:lnTo>
                    <a:pt x="834784" y="2534356"/>
                  </a:lnTo>
                  <a:lnTo>
                    <a:pt x="831931" y="2536355"/>
                  </a:lnTo>
                  <a:lnTo>
                    <a:pt x="831265" y="2534927"/>
                  </a:lnTo>
                  <a:lnTo>
                    <a:pt x="831931" y="2534261"/>
                  </a:lnTo>
                  <a:lnTo>
                    <a:pt x="831075" y="2535118"/>
                  </a:lnTo>
                  <a:lnTo>
                    <a:pt x="830314" y="2535118"/>
                  </a:lnTo>
                  <a:lnTo>
                    <a:pt x="829839" y="2534166"/>
                  </a:lnTo>
                  <a:lnTo>
                    <a:pt x="832501" y="2530074"/>
                  </a:lnTo>
                  <a:lnTo>
                    <a:pt x="836305" y="2525697"/>
                  </a:lnTo>
                  <a:lnTo>
                    <a:pt x="838112" y="2524270"/>
                  </a:lnTo>
                  <a:lnTo>
                    <a:pt x="839444" y="2522462"/>
                  </a:lnTo>
                  <a:lnTo>
                    <a:pt x="840109" y="2522271"/>
                  </a:lnTo>
                  <a:lnTo>
                    <a:pt x="842392" y="2517514"/>
                  </a:lnTo>
                  <a:lnTo>
                    <a:pt x="841631" y="2517514"/>
                  </a:lnTo>
                  <a:lnTo>
                    <a:pt x="840299" y="2519322"/>
                  </a:lnTo>
                  <a:lnTo>
                    <a:pt x="838493" y="2519987"/>
                  </a:lnTo>
                  <a:lnTo>
                    <a:pt x="836686" y="2522462"/>
                  </a:lnTo>
                  <a:lnTo>
                    <a:pt x="834879" y="2523889"/>
                  </a:lnTo>
                  <a:lnTo>
                    <a:pt x="833357" y="2524174"/>
                  </a:lnTo>
                  <a:lnTo>
                    <a:pt x="833357" y="2523318"/>
                  </a:lnTo>
                  <a:lnTo>
                    <a:pt x="835830" y="2519512"/>
                  </a:lnTo>
                  <a:lnTo>
                    <a:pt x="835830" y="2518655"/>
                  </a:lnTo>
                  <a:lnTo>
                    <a:pt x="834784" y="2519512"/>
                  </a:lnTo>
                  <a:lnTo>
                    <a:pt x="834784" y="2518846"/>
                  </a:lnTo>
                  <a:lnTo>
                    <a:pt x="834118" y="2519702"/>
                  </a:lnTo>
                  <a:lnTo>
                    <a:pt x="833642" y="2522271"/>
                  </a:lnTo>
                  <a:lnTo>
                    <a:pt x="832596" y="2524460"/>
                  </a:lnTo>
                  <a:lnTo>
                    <a:pt x="831740" y="2524460"/>
                  </a:lnTo>
                  <a:lnTo>
                    <a:pt x="831265" y="2527695"/>
                  </a:lnTo>
                  <a:lnTo>
                    <a:pt x="830219" y="2528361"/>
                  </a:lnTo>
                  <a:lnTo>
                    <a:pt x="827746" y="2529218"/>
                  </a:lnTo>
                  <a:lnTo>
                    <a:pt x="827271" y="2528837"/>
                  </a:lnTo>
                  <a:lnTo>
                    <a:pt x="826225" y="2529694"/>
                  </a:lnTo>
                  <a:lnTo>
                    <a:pt x="825749" y="2528742"/>
                  </a:lnTo>
                  <a:lnTo>
                    <a:pt x="827556" y="2526363"/>
                  </a:lnTo>
                  <a:lnTo>
                    <a:pt x="827081" y="2525697"/>
                  </a:lnTo>
                  <a:lnTo>
                    <a:pt x="824988" y="2528647"/>
                  </a:lnTo>
                  <a:lnTo>
                    <a:pt x="823657" y="2529599"/>
                  </a:lnTo>
                  <a:lnTo>
                    <a:pt x="822326" y="2529979"/>
                  </a:lnTo>
                  <a:lnTo>
                    <a:pt x="820804" y="2527981"/>
                  </a:lnTo>
                  <a:lnTo>
                    <a:pt x="818997" y="2529503"/>
                  </a:lnTo>
                  <a:lnTo>
                    <a:pt x="818522" y="2530645"/>
                  </a:lnTo>
                  <a:lnTo>
                    <a:pt x="819378" y="2531311"/>
                  </a:lnTo>
                  <a:lnTo>
                    <a:pt x="819378" y="2532168"/>
                  </a:lnTo>
                  <a:lnTo>
                    <a:pt x="821470" y="2531882"/>
                  </a:lnTo>
                  <a:lnTo>
                    <a:pt x="823942" y="2532548"/>
                  </a:lnTo>
                  <a:lnTo>
                    <a:pt x="824798" y="2534071"/>
                  </a:lnTo>
                  <a:lnTo>
                    <a:pt x="819853" y="2542445"/>
                  </a:lnTo>
                  <a:lnTo>
                    <a:pt x="818997" y="2543111"/>
                  </a:lnTo>
                  <a:lnTo>
                    <a:pt x="818522" y="2544253"/>
                  </a:lnTo>
                  <a:lnTo>
                    <a:pt x="817476" y="2544634"/>
                  </a:lnTo>
                  <a:lnTo>
                    <a:pt x="814623" y="2553483"/>
                  </a:lnTo>
                  <a:lnTo>
                    <a:pt x="811009" y="2557575"/>
                  </a:lnTo>
                  <a:lnTo>
                    <a:pt x="808726" y="2559002"/>
                  </a:lnTo>
                  <a:lnTo>
                    <a:pt x="806064" y="2558622"/>
                  </a:lnTo>
                  <a:lnTo>
                    <a:pt x="808917" y="2553864"/>
                  </a:lnTo>
                  <a:lnTo>
                    <a:pt x="808631" y="2552342"/>
                  </a:lnTo>
                  <a:lnTo>
                    <a:pt x="809677" y="2550914"/>
                  </a:lnTo>
                  <a:lnTo>
                    <a:pt x="811484" y="2545490"/>
                  </a:lnTo>
                  <a:lnTo>
                    <a:pt x="812340" y="2544538"/>
                  </a:lnTo>
                  <a:lnTo>
                    <a:pt x="813101" y="2541303"/>
                  </a:lnTo>
                  <a:lnTo>
                    <a:pt x="814623" y="2537211"/>
                  </a:lnTo>
                  <a:lnTo>
                    <a:pt x="813767" y="2537877"/>
                  </a:lnTo>
                  <a:lnTo>
                    <a:pt x="811674" y="2541493"/>
                  </a:lnTo>
                  <a:lnTo>
                    <a:pt x="811674" y="2542635"/>
                  </a:lnTo>
                  <a:lnTo>
                    <a:pt x="810819" y="2542635"/>
                  </a:lnTo>
                  <a:lnTo>
                    <a:pt x="811104" y="2544443"/>
                  </a:lnTo>
                  <a:lnTo>
                    <a:pt x="810628" y="2545300"/>
                  </a:lnTo>
                  <a:lnTo>
                    <a:pt x="809773" y="2545966"/>
                  </a:lnTo>
                  <a:lnTo>
                    <a:pt x="809773" y="2545300"/>
                  </a:lnTo>
                  <a:lnTo>
                    <a:pt x="808441" y="2545680"/>
                  </a:lnTo>
                  <a:lnTo>
                    <a:pt x="807585" y="2549487"/>
                  </a:lnTo>
                  <a:lnTo>
                    <a:pt x="808061" y="2550153"/>
                  </a:lnTo>
                  <a:lnTo>
                    <a:pt x="807775" y="2551009"/>
                  </a:lnTo>
                  <a:lnTo>
                    <a:pt x="806919" y="2551675"/>
                  </a:lnTo>
                  <a:lnTo>
                    <a:pt x="806634" y="2553864"/>
                  </a:lnTo>
                  <a:lnTo>
                    <a:pt x="805969" y="2554530"/>
                  </a:lnTo>
                  <a:lnTo>
                    <a:pt x="805493" y="2556053"/>
                  </a:lnTo>
                  <a:lnTo>
                    <a:pt x="804637" y="2556433"/>
                  </a:lnTo>
                  <a:lnTo>
                    <a:pt x="803306" y="2558812"/>
                  </a:lnTo>
                  <a:lnTo>
                    <a:pt x="803020" y="2559764"/>
                  </a:lnTo>
                  <a:lnTo>
                    <a:pt x="803876" y="2561762"/>
                  </a:lnTo>
                  <a:lnTo>
                    <a:pt x="804257" y="2561857"/>
                  </a:lnTo>
                  <a:lnTo>
                    <a:pt x="803401" y="2562143"/>
                  </a:lnTo>
                  <a:lnTo>
                    <a:pt x="802545" y="2560620"/>
                  </a:lnTo>
                  <a:lnTo>
                    <a:pt x="802069" y="2560335"/>
                  </a:lnTo>
                  <a:lnTo>
                    <a:pt x="801214" y="2561001"/>
                  </a:lnTo>
                  <a:lnTo>
                    <a:pt x="800928" y="2561667"/>
                  </a:lnTo>
                  <a:lnTo>
                    <a:pt x="801974" y="2562619"/>
                  </a:lnTo>
                  <a:lnTo>
                    <a:pt x="801499" y="2564617"/>
                  </a:lnTo>
                  <a:lnTo>
                    <a:pt x="802545" y="2565283"/>
                  </a:lnTo>
                  <a:lnTo>
                    <a:pt x="803211" y="2564902"/>
                  </a:lnTo>
                  <a:lnTo>
                    <a:pt x="803971" y="2562904"/>
                  </a:lnTo>
                  <a:lnTo>
                    <a:pt x="805493" y="2560906"/>
                  </a:lnTo>
                  <a:lnTo>
                    <a:pt x="807585" y="2560049"/>
                  </a:lnTo>
                  <a:lnTo>
                    <a:pt x="807870" y="2558908"/>
                  </a:lnTo>
                  <a:lnTo>
                    <a:pt x="809202" y="2558527"/>
                  </a:lnTo>
                  <a:lnTo>
                    <a:pt x="809487" y="2559478"/>
                  </a:lnTo>
                  <a:lnTo>
                    <a:pt x="810248" y="2559478"/>
                  </a:lnTo>
                  <a:lnTo>
                    <a:pt x="810248" y="2560620"/>
                  </a:lnTo>
                  <a:lnTo>
                    <a:pt x="809392" y="2562048"/>
                  </a:lnTo>
                  <a:lnTo>
                    <a:pt x="808726" y="2562048"/>
                  </a:lnTo>
                  <a:lnTo>
                    <a:pt x="808441" y="2563570"/>
                  </a:lnTo>
                  <a:lnTo>
                    <a:pt x="804257" y="2569946"/>
                  </a:lnTo>
                  <a:lnTo>
                    <a:pt x="803401" y="2570326"/>
                  </a:lnTo>
                  <a:lnTo>
                    <a:pt x="803401" y="2571468"/>
                  </a:lnTo>
                  <a:lnTo>
                    <a:pt x="802355" y="2572420"/>
                  </a:lnTo>
                  <a:lnTo>
                    <a:pt x="802069" y="2573276"/>
                  </a:lnTo>
                  <a:lnTo>
                    <a:pt x="801214" y="2573276"/>
                  </a:lnTo>
                  <a:lnTo>
                    <a:pt x="801214" y="2573942"/>
                  </a:lnTo>
                  <a:lnTo>
                    <a:pt x="799882" y="2575750"/>
                  </a:lnTo>
                  <a:lnTo>
                    <a:pt x="799026" y="2576131"/>
                  </a:lnTo>
                  <a:lnTo>
                    <a:pt x="797980" y="2577939"/>
                  </a:lnTo>
                  <a:lnTo>
                    <a:pt x="796934" y="2578605"/>
                  </a:lnTo>
                  <a:lnTo>
                    <a:pt x="799121" y="2579747"/>
                  </a:lnTo>
                  <a:lnTo>
                    <a:pt x="802260" y="2573847"/>
                  </a:lnTo>
                  <a:lnTo>
                    <a:pt x="804067" y="2572420"/>
                  </a:lnTo>
                  <a:lnTo>
                    <a:pt x="804352" y="2573276"/>
                  </a:lnTo>
                  <a:lnTo>
                    <a:pt x="800548" y="2578891"/>
                  </a:lnTo>
                  <a:lnTo>
                    <a:pt x="800833" y="2581650"/>
                  </a:lnTo>
                  <a:lnTo>
                    <a:pt x="799977" y="2584886"/>
                  </a:lnTo>
                  <a:lnTo>
                    <a:pt x="797314" y="2588692"/>
                  </a:lnTo>
                  <a:lnTo>
                    <a:pt x="795793" y="2592498"/>
                  </a:lnTo>
                  <a:lnTo>
                    <a:pt x="792940" y="2595734"/>
                  </a:lnTo>
                  <a:lnTo>
                    <a:pt x="792940" y="2594877"/>
                  </a:lnTo>
                  <a:lnTo>
                    <a:pt x="792084" y="2594021"/>
                  </a:lnTo>
                  <a:lnTo>
                    <a:pt x="791799" y="2594877"/>
                  </a:lnTo>
                  <a:lnTo>
                    <a:pt x="789516" y="2595163"/>
                  </a:lnTo>
                  <a:lnTo>
                    <a:pt x="789231" y="2594306"/>
                  </a:lnTo>
                  <a:lnTo>
                    <a:pt x="790087" y="2593926"/>
                  </a:lnTo>
                  <a:lnTo>
                    <a:pt x="790372" y="2592498"/>
                  </a:lnTo>
                  <a:lnTo>
                    <a:pt x="789041" y="2591547"/>
                  </a:lnTo>
                  <a:lnTo>
                    <a:pt x="789041" y="2590405"/>
                  </a:lnTo>
                  <a:lnTo>
                    <a:pt x="786949" y="2592403"/>
                  </a:lnTo>
                  <a:lnTo>
                    <a:pt x="786663" y="2591737"/>
                  </a:lnTo>
                  <a:lnTo>
                    <a:pt x="788470" y="2589168"/>
                  </a:lnTo>
                  <a:lnTo>
                    <a:pt x="788470" y="2587360"/>
                  </a:lnTo>
                  <a:lnTo>
                    <a:pt x="789326" y="2585552"/>
                  </a:lnTo>
                  <a:lnTo>
                    <a:pt x="789802" y="2581175"/>
                  </a:lnTo>
                  <a:lnTo>
                    <a:pt x="790657" y="2580318"/>
                  </a:lnTo>
                  <a:lnTo>
                    <a:pt x="790943" y="2579176"/>
                  </a:lnTo>
                  <a:lnTo>
                    <a:pt x="791418" y="2578320"/>
                  </a:lnTo>
                  <a:lnTo>
                    <a:pt x="792750" y="2578034"/>
                  </a:lnTo>
                  <a:lnTo>
                    <a:pt x="793796" y="2576512"/>
                  </a:lnTo>
                  <a:lnTo>
                    <a:pt x="795317" y="2577368"/>
                  </a:lnTo>
                  <a:lnTo>
                    <a:pt x="797790" y="2571754"/>
                  </a:lnTo>
                  <a:lnTo>
                    <a:pt x="796934" y="2571373"/>
                  </a:lnTo>
                  <a:lnTo>
                    <a:pt x="795412" y="2571754"/>
                  </a:lnTo>
                  <a:lnTo>
                    <a:pt x="795127" y="2573942"/>
                  </a:lnTo>
                  <a:lnTo>
                    <a:pt x="793035" y="2573562"/>
                  </a:lnTo>
                  <a:lnTo>
                    <a:pt x="791989" y="2574704"/>
                  </a:lnTo>
                  <a:lnTo>
                    <a:pt x="791133" y="2574418"/>
                  </a:lnTo>
                  <a:lnTo>
                    <a:pt x="789802" y="2575275"/>
                  </a:lnTo>
                  <a:lnTo>
                    <a:pt x="788756" y="2577463"/>
                  </a:lnTo>
                  <a:lnTo>
                    <a:pt x="787900" y="2578320"/>
                  </a:lnTo>
                  <a:lnTo>
                    <a:pt x="785427" y="2583268"/>
                  </a:lnTo>
                  <a:lnTo>
                    <a:pt x="784571" y="2582316"/>
                  </a:lnTo>
                  <a:lnTo>
                    <a:pt x="784856" y="2581175"/>
                  </a:lnTo>
                  <a:lnTo>
                    <a:pt x="787139" y="2578225"/>
                  </a:lnTo>
                  <a:lnTo>
                    <a:pt x="788470" y="2574133"/>
                  </a:lnTo>
                  <a:lnTo>
                    <a:pt x="787614" y="2570897"/>
                  </a:lnTo>
                  <a:lnTo>
                    <a:pt x="788470" y="2570041"/>
                  </a:lnTo>
                  <a:lnTo>
                    <a:pt x="789992" y="2566425"/>
                  </a:lnTo>
                  <a:lnTo>
                    <a:pt x="791038" y="2565568"/>
                  </a:lnTo>
                  <a:lnTo>
                    <a:pt x="791894" y="2562999"/>
                  </a:lnTo>
                  <a:lnTo>
                    <a:pt x="797124" y="2556814"/>
                  </a:lnTo>
                  <a:lnTo>
                    <a:pt x="798170" y="2553578"/>
                  </a:lnTo>
                  <a:lnTo>
                    <a:pt x="795508" y="2556529"/>
                  </a:lnTo>
                  <a:lnTo>
                    <a:pt x="796363" y="2552722"/>
                  </a:lnTo>
                  <a:lnTo>
                    <a:pt x="799977" y="2546917"/>
                  </a:lnTo>
                  <a:lnTo>
                    <a:pt x="804447" y="2537592"/>
                  </a:lnTo>
                  <a:lnTo>
                    <a:pt x="806634" y="2536355"/>
                  </a:lnTo>
                  <a:lnTo>
                    <a:pt x="806919" y="2535213"/>
                  </a:lnTo>
                  <a:lnTo>
                    <a:pt x="807680" y="2534927"/>
                  </a:lnTo>
                  <a:lnTo>
                    <a:pt x="808726" y="2530836"/>
                  </a:lnTo>
                  <a:lnTo>
                    <a:pt x="806919" y="2530455"/>
                  </a:lnTo>
                  <a:lnTo>
                    <a:pt x="806064" y="2531597"/>
                  </a:lnTo>
                  <a:lnTo>
                    <a:pt x="805303" y="2531597"/>
                  </a:lnTo>
                  <a:lnTo>
                    <a:pt x="804827" y="2529028"/>
                  </a:lnTo>
                  <a:lnTo>
                    <a:pt x="805303" y="2527600"/>
                  </a:lnTo>
                  <a:lnTo>
                    <a:pt x="807585" y="2526078"/>
                  </a:lnTo>
                  <a:lnTo>
                    <a:pt x="807300" y="2527600"/>
                  </a:lnTo>
                  <a:lnTo>
                    <a:pt x="808156" y="2527886"/>
                  </a:lnTo>
                  <a:lnTo>
                    <a:pt x="808156" y="2527220"/>
                  </a:lnTo>
                  <a:lnTo>
                    <a:pt x="810343" y="2524460"/>
                  </a:lnTo>
                  <a:lnTo>
                    <a:pt x="810819" y="2525126"/>
                  </a:lnTo>
                  <a:lnTo>
                    <a:pt x="810343" y="2525982"/>
                  </a:lnTo>
                  <a:lnTo>
                    <a:pt x="813196" y="2525031"/>
                  </a:lnTo>
                  <a:lnTo>
                    <a:pt x="815859" y="2525888"/>
                  </a:lnTo>
                  <a:lnTo>
                    <a:pt x="816144" y="2523889"/>
                  </a:lnTo>
                  <a:lnTo>
                    <a:pt x="815669" y="2522366"/>
                  </a:lnTo>
                  <a:lnTo>
                    <a:pt x="813862" y="2521510"/>
                  </a:lnTo>
                  <a:lnTo>
                    <a:pt x="814527" y="2519702"/>
                  </a:lnTo>
                  <a:lnTo>
                    <a:pt x="815574" y="2518275"/>
                  </a:lnTo>
                  <a:lnTo>
                    <a:pt x="815574" y="2517133"/>
                  </a:lnTo>
                  <a:lnTo>
                    <a:pt x="814527" y="2516276"/>
                  </a:lnTo>
                  <a:lnTo>
                    <a:pt x="814052" y="2517799"/>
                  </a:lnTo>
                  <a:lnTo>
                    <a:pt x="812721" y="2519607"/>
                  </a:lnTo>
                  <a:lnTo>
                    <a:pt x="812340" y="2518084"/>
                  </a:lnTo>
                  <a:lnTo>
                    <a:pt x="813006" y="2515610"/>
                  </a:lnTo>
                  <a:lnTo>
                    <a:pt x="813767" y="2515325"/>
                  </a:lnTo>
                  <a:lnTo>
                    <a:pt x="814242" y="2514373"/>
                  </a:lnTo>
                  <a:lnTo>
                    <a:pt x="815574" y="2514373"/>
                  </a:lnTo>
                  <a:lnTo>
                    <a:pt x="815574" y="2513517"/>
                  </a:lnTo>
                  <a:lnTo>
                    <a:pt x="817095" y="2511709"/>
                  </a:lnTo>
                  <a:lnTo>
                    <a:pt x="817571" y="2508283"/>
                  </a:lnTo>
                  <a:lnTo>
                    <a:pt x="821660" y="2504667"/>
                  </a:lnTo>
                  <a:lnTo>
                    <a:pt x="821945" y="2502859"/>
                  </a:lnTo>
                  <a:lnTo>
                    <a:pt x="824037" y="2500480"/>
                  </a:lnTo>
                  <a:lnTo>
                    <a:pt x="824037" y="2502478"/>
                  </a:lnTo>
                  <a:lnTo>
                    <a:pt x="824703" y="2502764"/>
                  </a:lnTo>
                  <a:lnTo>
                    <a:pt x="826510" y="2498196"/>
                  </a:lnTo>
                  <a:lnTo>
                    <a:pt x="828032" y="2495722"/>
                  </a:lnTo>
                  <a:lnTo>
                    <a:pt x="827556" y="2494866"/>
                  </a:lnTo>
                  <a:lnTo>
                    <a:pt x="829839" y="2491440"/>
                  </a:lnTo>
                  <a:lnTo>
                    <a:pt x="830694" y="2490774"/>
                  </a:lnTo>
                  <a:lnTo>
                    <a:pt x="830980" y="2488966"/>
                  </a:lnTo>
                  <a:lnTo>
                    <a:pt x="831740" y="2488300"/>
                  </a:lnTo>
                  <a:lnTo>
                    <a:pt x="832596" y="2485826"/>
                  </a:lnTo>
                  <a:lnTo>
                    <a:pt x="833642" y="2484684"/>
                  </a:lnTo>
                  <a:lnTo>
                    <a:pt x="835735" y="2483732"/>
                  </a:lnTo>
                  <a:lnTo>
                    <a:pt x="836400" y="2480973"/>
                  </a:lnTo>
                  <a:lnTo>
                    <a:pt x="837256" y="2480116"/>
                  </a:lnTo>
                  <a:lnTo>
                    <a:pt x="837256" y="2479450"/>
                  </a:lnTo>
                  <a:lnTo>
                    <a:pt x="838778" y="2479165"/>
                  </a:lnTo>
                  <a:lnTo>
                    <a:pt x="840585" y="2479545"/>
                  </a:lnTo>
                  <a:lnTo>
                    <a:pt x="843248" y="2482305"/>
                  </a:lnTo>
                  <a:lnTo>
                    <a:pt x="844579" y="2482590"/>
                  </a:lnTo>
                  <a:lnTo>
                    <a:pt x="847432" y="2479355"/>
                  </a:lnTo>
                  <a:lnTo>
                    <a:pt x="849239" y="2479736"/>
                  </a:lnTo>
                  <a:lnTo>
                    <a:pt x="851426" y="2481734"/>
                  </a:lnTo>
                  <a:lnTo>
                    <a:pt x="852282" y="2484303"/>
                  </a:lnTo>
                  <a:lnTo>
                    <a:pt x="851616" y="2485160"/>
                  </a:lnTo>
                  <a:lnTo>
                    <a:pt x="850856" y="2487634"/>
                  </a:lnTo>
                  <a:lnTo>
                    <a:pt x="854469" y="2489822"/>
                  </a:lnTo>
                  <a:lnTo>
                    <a:pt x="854755" y="2491345"/>
                  </a:lnTo>
                  <a:lnTo>
                    <a:pt x="856086" y="2490964"/>
                  </a:lnTo>
                  <a:lnTo>
                    <a:pt x="859890" y="2492106"/>
                  </a:lnTo>
                  <a:lnTo>
                    <a:pt x="858844" y="2490584"/>
                  </a:lnTo>
                  <a:lnTo>
                    <a:pt x="858368" y="2488110"/>
                  </a:lnTo>
                  <a:lnTo>
                    <a:pt x="857512" y="2487253"/>
                  </a:lnTo>
                  <a:lnTo>
                    <a:pt x="857512" y="2486587"/>
                  </a:lnTo>
                  <a:lnTo>
                    <a:pt x="858844" y="2485921"/>
                  </a:lnTo>
                  <a:lnTo>
                    <a:pt x="859605" y="2484779"/>
                  </a:lnTo>
                  <a:lnTo>
                    <a:pt x="856181" y="2483827"/>
                  </a:lnTo>
                  <a:lnTo>
                    <a:pt x="853518" y="2484969"/>
                  </a:lnTo>
                  <a:lnTo>
                    <a:pt x="853043" y="2484588"/>
                  </a:lnTo>
                  <a:lnTo>
                    <a:pt x="853899" y="2483732"/>
                  </a:lnTo>
                  <a:lnTo>
                    <a:pt x="853899" y="2482590"/>
                  </a:lnTo>
                  <a:lnTo>
                    <a:pt x="854755" y="2482210"/>
                  </a:lnTo>
                  <a:lnTo>
                    <a:pt x="857417" y="2478594"/>
                  </a:lnTo>
                  <a:lnTo>
                    <a:pt x="857417" y="2476786"/>
                  </a:lnTo>
                  <a:lnTo>
                    <a:pt x="858939" y="2476120"/>
                  </a:lnTo>
                  <a:lnTo>
                    <a:pt x="859414" y="2473931"/>
                  </a:lnTo>
                  <a:lnTo>
                    <a:pt x="857893" y="2472123"/>
                  </a:lnTo>
                  <a:lnTo>
                    <a:pt x="857037" y="2471837"/>
                  </a:lnTo>
                  <a:lnTo>
                    <a:pt x="855991" y="2472503"/>
                  </a:lnTo>
                  <a:lnTo>
                    <a:pt x="855706" y="2471837"/>
                  </a:lnTo>
                  <a:lnTo>
                    <a:pt x="856466" y="2470886"/>
                  </a:lnTo>
                  <a:lnTo>
                    <a:pt x="855135" y="2470505"/>
                  </a:lnTo>
                  <a:lnTo>
                    <a:pt x="853804" y="2470791"/>
                  </a:lnTo>
                  <a:lnTo>
                    <a:pt x="852282" y="2472218"/>
                  </a:lnTo>
                  <a:lnTo>
                    <a:pt x="850951" y="2472503"/>
                  </a:lnTo>
                  <a:lnTo>
                    <a:pt x="850190" y="2472123"/>
                  </a:lnTo>
                  <a:lnTo>
                    <a:pt x="849144" y="2472789"/>
                  </a:lnTo>
                  <a:lnTo>
                    <a:pt x="850000" y="2469363"/>
                  </a:lnTo>
                  <a:lnTo>
                    <a:pt x="850760" y="2468983"/>
                  </a:lnTo>
                  <a:lnTo>
                    <a:pt x="851806" y="2466984"/>
                  </a:lnTo>
                  <a:lnTo>
                    <a:pt x="850760" y="2466984"/>
                  </a:lnTo>
                  <a:lnTo>
                    <a:pt x="851046" y="2466033"/>
                  </a:lnTo>
                  <a:lnTo>
                    <a:pt x="850000" y="2465652"/>
                  </a:lnTo>
                  <a:lnTo>
                    <a:pt x="849714" y="2466318"/>
                  </a:lnTo>
                  <a:lnTo>
                    <a:pt x="847622" y="2467746"/>
                  </a:lnTo>
                  <a:lnTo>
                    <a:pt x="846861" y="2469744"/>
                  </a:lnTo>
                  <a:lnTo>
                    <a:pt x="846005" y="2469363"/>
                  </a:lnTo>
                  <a:lnTo>
                    <a:pt x="846861" y="2467175"/>
                  </a:lnTo>
                  <a:lnTo>
                    <a:pt x="844008" y="2466794"/>
                  </a:lnTo>
                  <a:lnTo>
                    <a:pt x="843723" y="2463559"/>
                  </a:lnTo>
                  <a:lnTo>
                    <a:pt x="846005" y="2459562"/>
                  </a:lnTo>
                  <a:lnTo>
                    <a:pt x="846481" y="2456517"/>
                  </a:lnTo>
                  <a:lnTo>
                    <a:pt x="848002" y="2454994"/>
                  </a:lnTo>
                  <a:lnTo>
                    <a:pt x="848668" y="2450903"/>
                  </a:lnTo>
                  <a:lnTo>
                    <a:pt x="850190" y="2448904"/>
                  </a:lnTo>
                  <a:lnTo>
                    <a:pt x="850665" y="2447096"/>
                  </a:lnTo>
                  <a:lnTo>
                    <a:pt x="851331" y="2446240"/>
                  </a:lnTo>
                  <a:lnTo>
                    <a:pt x="851806" y="2442433"/>
                  </a:lnTo>
                  <a:lnTo>
                    <a:pt x="853899" y="2441577"/>
                  </a:lnTo>
                  <a:lnTo>
                    <a:pt x="854945" y="2438817"/>
                  </a:lnTo>
                  <a:lnTo>
                    <a:pt x="856466" y="2436438"/>
                  </a:lnTo>
                  <a:lnTo>
                    <a:pt x="856466" y="2435582"/>
                  </a:lnTo>
                  <a:lnTo>
                    <a:pt x="857988" y="2433964"/>
                  </a:lnTo>
                  <a:lnTo>
                    <a:pt x="858654" y="2431966"/>
                  </a:lnTo>
                  <a:lnTo>
                    <a:pt x="861316" y="2429968"/>
                  </a:lnTo>
                  <a:lnTo>
                    <a:pt x="861602" y="2428540"/>
                  </a:lnTo>
                  <a:lnTo>
                    <a:pt x="862648" y="2427113"/>
                  </a:lnTo>
                  <a:lnTo>
                    <a:pt x="863979" y="2423497"/>
                  </a:lnTo>
                  <a:lnTo>
                    <a:pt x="863123" y="2419881"/>
                  </a:lnTo>
                  <a:lnTo>
                    <a:pt x="865216" y="2417311"/>
                  </a:lnTo>
                  <a:lnTo>
                    <a:pt x="865881" y="2415504"/>
                  </a:lnTo>
                  <a:lnTo>
                    <a:pt x="867403" y="2415218"/>
                  </a:lnTo>
                  <a:lnTo>
                    <a:pt x="868924" y="2413125"/>
                  </a:lnTo>
                  <a:lnTo>
                    <a:pt x="870446" y="2412458"/>
                  </a:lnTo>
                  <a:lnTo>
                    <a:pt x="870731" y="2411317"/>
                  </a:lnTo>
                  <a:lnTo>
                    <a:pt x="869875" y="2409318"/>
                  </a:lnTo>
                  <a:lnTo>
                    <a:pt x="865406" y="2408176"/>
                  </a:lnTo>
                  <a:lnTo>
                    <a:pt x="861221" y="2410175"/>
                  </a:lnTo>
                  <a:lnTo>
                    <a:pt x="860365" y="2412268"/>
                  </a:lnTo>
                  <a:lnTo>
                    <a:pt x="860841" y="2413791"/>
                  </a:lnTo>
                  <a:lnTo>
                    <a:pt x="859985" y="2413505"/>
                  </a:lnTo>
                  <a:lnTo>
                    <a:pt x="859129" y="2414457"/>
                  </a:lnTo>
                  <a:lnTo>
                    <a:pt x="857798" y="2414742"/>
                  </a:lnTo>
                  <a:lnTo>
                    <a:pt x="857322" y="2415884"/>
                  </a:lnTo>
                  <a:lnTo>
                    <a:pt x="853518" y="2418644"/>
                  </a:lnTo>
                  <a:lnTo>
                    <a:pt x="852472" y="2420832"/>
                  </a:lnTo>
                  <a:lnTo>
                    <a:pt x="852187" y="2422355"/>
                  </a:lnTo>
                  <a:lnTo>
                    <a:pt x="850856" y="2423973"/>
                  </a:lnTo>
                  <a:lnTo>
                    <a:pt x="848763" y="2425400"/>
                  </a:lnTo>
                  <a:lnTo>
                    <a:pt x="848098" y="2426827"/>
                  </a:lnTo>
                  <a:lnTo>
                    <a:pt x="846576" y="2427208"/>
                  </a:lnTo>
                  <a:lnTo>
                    <a:pt x="843438" y="2430634"/>
                  </a:lnTo>
                  <a:lnTo>
                    <a:pt x="839634" y="2433108"/>
                  </a:lnTo>
                  <a:lnTo>
                    <a:pt x="840395" y="2433964"/>
                  </a:lnTo>
                  <a:lnTo>
                    <a:pt x="840680" y="2435487"/>
                  </a:lnTo>
                  <a:lnTo>
                    <a:pt x="840395" y="2436914"/>
                  </a:lnTo>
                  <a:lnTo>
                    <a:pt x="838873" y="2439483"/>
                  </a:lnTo>
                  <a:lnTo>
                    <a:pt x="839158" y="2440340"/>
                  </a:lnTo>
                  <a:lnTo>
                    <a:pt x="835354" y="2442814"/>
                  </a:lnTo>
                  <a:lnTo>
                    <a:pt x="834498" y="2445383"/>
                  </a:lnTo>
                  <a:lnTo>
                    <a:pt x="834784" y="2446525"/>
                  </a:lnTo>
                  <a:lnTo>
                    <a:pt x="832501" y="2449475"/>
                  </a:lnTo>
                  <a:lnTo>
                    <a:pt x="828887" y="2451664"/>
                  </a:lnTo>
                  <a:lnTo>
                    <a:pt x="827841" y="2450807"/>
                  </a:lnTo>
                  <a:lnTo>
                    <a:pt x="825559" y="2450522"/>
                  </a:lnTo>
                  <a:lnTo>
                    <a:pt x="829743" y="2442148"/>
                  </a:lnTo>
                  <a:lnTo>
                    <a:pt x="832406" y="2439959"/>
                  </a:lnTo>
                  <a:lnTo>
                    <a:pt x="832691" y="2439103"/>
                  </a:lnTo>
                  <a:lnTo>
                    <a:pt x="834213" y="2438246"/>
                  </a:lnTo>
                  <a:lnTo>
                    <a:pt x="834974" y="2436438"/>
                  </a:lnTo>
                  <a:lnTo>
                    <a:pt x="836305" y="2434630"/>
                  </a:lnTo>
                  <a:lnTo>
                    <a:pt x="834023" y="2434630"/>
                  </a:lnTo>
                  <a:lnTo>
                    <a:pt x="831550" y="2439008"/>
                  </a:lnTo>
                  <a:lnTo>
                    <a:pt x="830789" y="2439008"/>
                  </a:lnTo>
                  <a:lnTo>
                    <a:pt x="830504" y="2438056"/>
                  </a:lnTo>
                  <a:lnTo>
                    <a:pt x="831360" y="2434440"/>
                  </a:lnTo>
                  <a:lnTo>
                    <a:pt x="831075" y="2433013"/>
                  </a:lnTo>
                  <a:lnTo>
                    <a:pt x="832121" y="2431585"/>
                  </a:lnTo>
                  <a:lnTo>
                    <a:pt x="832596" y="2429587"/>
                  </a:lnTo>
                  <a:lnTo>
                    <a:pt x="831740" y="2429301"/>
                  </a:lnTo>
                  <a:lnTo>
                    <a:pt x="830980" y="2429682"/>
                  </a:lnTo>
                  <a:lnTo>
                    <a:pt x="830504" y="2428826"/>
                  </a:lnTo>
                  <a:lnTo>
                    <a:pt x="830980" y="2428160"/>
                  </a:lnTo>
                  <a:lnTo>
                    <a:pt x="831836" y="2428445"/>
                  </a:lnTo>
                  <a:lnTo>
                    <a:pt x="831836" y="2427303"/>
                  </a:lnTo>
                  <a:lnTo>
                    <a:pt x="833357" y="2424734"/>
                  </a:lnTo>
                  <a:lnTo>
                    <a:pt x="834879" y="2423782"/>
                  </a:lnTo>
                  <a:lnTo>
                    <a:pt x="836400" y="2424068"/>
                  </a:lnTo>
                  <a:lnTo>
                    <a:pt x="836876" y="2423687"/>
                  </a:lnTo>
                  <a:lnTo>
                    <a:pt x="836876" y="2421879"/>
                  </a:lnTo>
                  <a:lnTo>
                    <a:pt x="836020" y="2421594"/>
                  </a:lnTo>
                  <a:lnTo>
                    <a:pt x="835259" y="2420452"/>
                  </a:lnTo>
                  <a:lnTo>
                    <a:pt x="835735" y="2418929"/>
                  </a:lnTo>
                  <a:lnTo>
                    <a:pt x="836210" y="2417787"/>
                  </a:lnTo>
                  <a:lnTo>
                    <a:pt x="837256" y="2417407"/>
                  </a:lnTo>
                  <a:lnTo>
                    <a:pt x="836781" y="2416550"/>
                  </a:lnTo>
                  <a:lnTo>
                    <a:pt x="837542" y="2415123"/>
                  </a:lnTo>
                  <a:lnTo>
                    <a:pt x="839634" y="2414742"/>
                  </a:lnTo>
                  <a:lnTo>
                    <a:pt x="840490" y="2413791"/>
                  </a:lnTo>
                  <a:lnTo>
                    <a:pt x="840965" y="2412268"/>
                  </a:lnTo>
                  <a:lnTo>
                    <a:pt x="840680" y="2411412"/>
                  </a:lnTo>
                  <a:lnTo>
                    <a:pt x="842487" y="2408938"/>
                  </a:lnTo>
                  <a:lnTo>
                    <a:pt x="842487" y="2405036"/>
                  </a:lnTo>
                  <a:lnTo>
                    <a:pt x="845625" y="2401610"/>
                  </a:lnTo>
                  <a:lnTo>
                    <a:pt x="846481" y="2399041"/>
                  </a:lnTo>
                  <a:lnTo>
                    <a:pt x="848002" y="2398660"/>
                  </a:lnTo>
                  <a:lnTo>
                    <a:pt x="848002" y="2397709"/>
                  </a:lnTo>
                  <a:lnTo>
                    <a:pt x="847147" y="2396091"/>
                  </a:lnTo>
                  <a:lnTo>
                    <a:pt x="847432" y="2395425"/>
                  </a:lnTo>
                  <a:lnTo>
                    <a:pt x="846671" y="2394474"/>
                  </a:lnTo>
                  <a:lnTo>
                    <a:pt x="847527" y="2394474"/>
                  </a:lnTo>
                  <a:lnTo>
                    <a:pt x="848002" y="2393807"/>
                  </a:lnTo>
                  <a:lnTo>
                    <a:pt x="847717" y="2392665"/>
                  </a:lnTo>
                  <a:lnTo>
                    <a:pt x="848383" y="2390667"/>
                  </a:lnTo>
                  <a:lnTo>
                    <a:pt x="848953" y="2390382"/>
                  </a:lnTo>
                  <a:lnTo>
                    <a:pt x="849619" y="2391333"/>
                  </a:lnTo>
                  <a:lnTo>
                    <a:pt x="849334" y="2392285"/>
                  </a:lnTo>
                  <a:lnTo>
                    <a:pt x="850380" y="2392285"/>
                  </a:lnTo>
                  <a:lnTo>
                    <a:pt x="851426" y="2391428"/>
                  </a:lnTo>
                  <a:lnTo>
                    <a:pt x="852092" y="2390001"/>
                  </a:lnTo>
                  <a:lnTo>
                    <a:pt x="853138" y="2389335"/>
                  </a:lnTo>
                  <a:lnTo>
                    <a:pt x="853423" y="2388193"/>
                  </a:lnTo>
                  <a:lnTo>
                    <a:pt x="852377" y="2387051"/>
                  </a:lnTo>
                  <a:lnTo>
                    <a:pt x="852377" y="2384101"/>
                  </a:lnTo>
                  <a:lnTo>
                    <a:pt x="851521" y="2378868"/>
                  </a:lnTo>
                  <a:lnTo>
                    <a:pt x="847717" y="2376774"/>
                  </a:lnTo>
                  <a:lnTo>
                    <a:pt x="846386" y="2377726"/>
                  </a:lnTo>
                  <a:lnTo>
                    <a:pt x="845530" y="2377726"/>
                  </a:lnTo>
                  <a:lnTo>
                    <a:pt x="844484" y="2376108"/>
                  </a:lnTo>
                  <a:lnTo>
                    <a:pt x="844008" y="2374300"/>
                  </a:lnTo>
                  <a:lnTo>
                    <a:pt x="844769" y="2373443"/>
                  </a:lnTo>
                  <a:lnTo>
                    <a:pt x="847622" y="2373063"/>
                  </a:lnTo>
                  <a:lnTo>
                    <a:pt x="847907" y="2372397"/>
                  </a:lnTo>
                  <a:lnTo>
                    <a:pt x="848763" y="2372111"/>
                  </a:lnTo>
                  <a:lnTo>
                    <a:pt x="850951" y="2373063"/>
                  </a:lnTo>
                  <a:lnTo>
                    <a:pt x="853233" y="2372397"/>
                  </a:lnTo>
                  <a:lnTo>
                    <a:pt x="855420" y="2370398"/>
                  </a:lnTo>
                  <a:lnTo>
                    <a:pt x="855706" y="2369447"/>
                  </a:lnTo>
                  <a:lnTo>
                    <a:pt x="856561" y="2368495"/>
                  </a:lnTo>
                  <a:lnTo>
                    <a:pt x="858083" y="2368876"/>
                  </a:lnTo>
                  <a:lnTo>
                    <a:pt x="859414" y="2368495"/>
                  </a:lnTo>
                  <a:lnTo>
                    <a:pt x="860461" y="2367353"/>
                  </a:lnTo>
                  <a:lnTo>
                    <a:pt x="860175" y="2365545"/>
                  </a:lnTo>
                  <a:lnTo>
                    <a:pt x="860651" y="2365260"/>
                  </a:lnTo>
                  <a:lnTo>
                    <a:pt x="861697" y="2364974"/>
                  </a:lnTo>
                  <a:lnTo>
                    <a:pt x="862172" y="2365355"/>
                  </a:lnTo>
                  <a:lnTo>
                    <a:pt x="862172" y="2366497"/>
                  </a:lnTo>
                  <a:lnTo>
                    <a:pt x="863218" y="2367163"/>
                  </a:lnTo>
                  <a:lnTo>
                    <a:pt x="864074" y="2367163"/>
                  </a:lnTo>
                  <a:lnTo>
                    <a:pt x="864360" y="2366497"/>
                  </a:lnTo>
                  <a:lnTo>
                    <a:pt x="866167" y="2366878"/>
                  </a:lnTo>
                  <a:lnTo>
                    <a:pt x="866642" y="2366497"/>
                  </a:lnTo>
                  <a:lnTo>
                    <a:pt x="866357" y="2363262"/>
                  </a:lnTo>
                  <a:lnTo>
                    <a:pt x="866832" y="2362405"/>
                  </a:lnTo>
                  <a:lnTo>
                    <a:pt x="870446" y="2360312"/>
                  </a:lnTo>
                  <a:lnTo>
                    <a:pt x="870731" y="2359455"/>
                  </a:lnTo>
                  <a:lnTo>
                    <a:pt x="871777" y="2358789"/>
                  </a:lnTo>
                  <a:lnTo>
                    <a:pt x="877008" y="2360597"/>
                  </a:lnTo>
                  <a:lnTo>
                    <a:pt x="877483" y="2359455"/>
                  </a:lnTo>
                  <a:lnTo>
                    <a:pt x="876152" y="2359075"/>
                  </a:lnTo>
                  <a:lnTo>
                    <a:pt x="875486" y="2358408"/>
                  </a:lnTo>
                  <a:lnTo>
                    <a:pt x="875486" y="2357742"/>
                  </a:lnTo>
                  <a:lnTo>
                    <a:pt x="873014" y="2356125"/>
                  </a:lnTo>
                  <a:lnTo>
                    <a:pt x="871968" y="2353365"/>
                  </a:lnTo>
                  <a:lnTo>
                    <a:pt x="872823" y="2350891"/>
                  </a:lnTo>
                  <a:lnTo>
                    <a:pt x="872348" y="2350225"/>
                  </a:lnTo>
                  <a:lnTo>
                    <a:pt x="868734" y="2349844"/>
                  </a:lnTo>
                  <a:lnTo>
                    <a:pt x="867878" y="2350701"/>
                  </a:lnTo>
                  <a:lnTo>
                    <a:pt x="867118" y="2352794"/>
                  </a:lnTo>
                  <a:lnTo>
                    <a:pt x="866452" y="2353460"/>
                  </a:lnTo>
                  <a:lnTo>
                    <a:pt x="865976" y="2355649"/>
                  </a:lnTo>
                  <a:lnTo>
                    <a:pt x="863789" y="2357457"/>
                  </a:lnTo>
                  <a:lnTo>
                    <a:pt x="863789" y="2355363"/>
                  </a:lnTo>
                  <a:lnTo>
                    <a:pt x="861316" y="2355078"/>
                  </a:lnTo>
                  <a:lnTo>
                    <a:pt x="858178" y="2357266"/>
                  </a:lnTo>
                  <a:lnTo>
                    <a:pt x="857893" y="2357933"/>
                  </a:lnTo>
                  <a:lnTo>
                    <a:pt x="856371" y="2358599"/>
                  </a:lnTo>
                  <a:lnTo>
                    <a:pt x="853233" y="2357742"/>
                  </a:lnTo>
                  <a:lnTo>
                    <a:pt x="850570" y="2357742"/>
                  </a:lnTo>
                  <a:lnTo>
                    <a:pt x="846386" y="2356600"/>
                  </a:lnTo>
                  <a:lnTo>
                    <a:pt x="840585" y="2361644"/>
                  </a:lnTo>
                  <a:lnTo>
                    <a:pt x="839919" y="2364118"/>
                  </a:lnTo>
                  <a:lnTo>
                    <a:pt x="838397" y="2365070"/>
                  </a:lnTo>
                  <a:lnTo>
                    <a:pt x="836876" y="2365260"/>
                  </a:lnTo>
                  <a:lnTo>
                    <a:pt x="834689" y="2364308"/>
                  </a:lnTo>
                  <a:lnTo>
                    <a:pt x="832406" y="2364974"/>
                  </a:lnTo>
                  <a:lnTo>
                    <a:pt x="831550" y="2362786"/>
                  </a:lnTo>
                  <a:lnTo>
                    <a:pt x="831265" y="2360026"/>
                  </a:lnTo>
                  <a:lnTo>
                    <a:pt x="833357" y="2355934"/>
                  </a:lnTo>
                  <a:lnTo>
                    <a:pt x="834118" y="2355649"/>
                  </a:lnTo>
                  <a:lnTo>
                    <a:pt x="833072" y="2353460"/>
                  </a:lnTo>
                  <a:lnTo>
                    <a:pt x="835735" y="2346228"/>
                  </a:lnTo>
                  <a:lnTo>
                    <a:pt x="837066" y="2344610"/>
                  </a:lnTo>
                  <a:lnTo>
                    <a:pt x="837542" y="2342136"/>
                  </a:lnTo>
                  <a:lnTo>
                    <a:pt x="838873" y="2340994"/>
                  </a:lnTo>
                  <a:lnTo>
                    <a:pt x="839158" y="2338901"/>
                  </a:lnTo>
                  <a:lnTo>
                    <a:pt x="836876" y="2337759"/>
                  </a:lnTo>
                  <a:lnTo>
                    <a:pt x="836210" y="2340328"/>
                  </a:lnTo>
                  <a:lnTo>
                    <a:pt x="834879" y="2341280"/>
                  </a:lnTo>
                  <a:lnTo>
                    <a:pt x="834403" y="2339662"/>
                  </a:lnTo>
                  <a:lnTo>
                    <a:pt x="835925" y="2328909"/>
                  </a:lnTo>
                  <a:lnTo>
                    <a:pt x="835925" y="2324151"/>
                  </a:lnTo>
                  <a:lnTo>
                    <a:pt x="836591" y="2323485"/>
                  </a:lnTo>
                  <a:lnTo>
                    <a:pt x="837446" y="2318727"/>
                  </a:lnTo>
                  <a:lnTo>
                    <a:pt x="838112" y="2318442"/>
                  </a:lnTo>
                  <a:lnTo>
                    <a:pt x="838397" y="2317585"/>
                  </a:lnTo>
                  <a:lnTo>
                    <a:pt x="838683" y="2316444"/>
                  </a:lnTo>
                  <a:lnTo>
                    <a:pt x="837922" y="2315777"/>
                  </a:lnTo>
                  <a:lnTo>
                    <a:pt x="837637" y="2316919"/>
                  </a:lnTo>
                  <a:lnTo>
                    <a:pt x="836591" y="2317776"/>
                  </a:lnTo>
                  <a:lnTo>
                    <a:pt x="836876" y="2319203"/>
                  </a:lnTo>
                  <a:lnTo>
                    <a:pt x="835069" y="2324437"/>
                  </a:lnTo>
                  <a:lnTo>
                    <a:pt x="834784" y="2326530"/>
                  </a:lnTo>
                  <a:lnTo>
                    <a:pt x="832691" y="2328719"/>
                  </a:lnTo>
                  <a:lnTo>
                    <a:pt x="830314" y="2328053"/>
                  </a:lnTo>
                  <a:lnTo>
                    <a:pt x="828792" y="2329671"/>
                  </a:lnTo>
                  <a:lnTo>
                    <a:pt x="827271" y="2333096"/>
                  </a:lnTo>
                  <a:lnTo>
                    <a:pt x="830124" y="2334048"/>
                  </a:lnTo>
                  <a:lnTo>
                    <a:pt x="830789" y="2336522"/>
                  </a:lnTo>
                  <a:lnTo>
                    <a:pt x="830314" y="2338044"/>
                  </a:lnTo>
                  <a:lnTo>
                    <a:pt x="831360" y="2342612"/>
                  </a:lnTo>
                  <a:lnTo>
                    <a:pt x="830029" y="2343469"/>
                  </a:lnTo>
                  <a:lnTo>
                    <a:pt x="830029" y="2344135"/>
                  </a:lnTo>
                  <a:lnTo>
                    <a:pt x="828507" y="2343469"/>
                  </a:lnTo>
                  <a:lnTo>
                    <a:pt x="828222" y="2344135"/>
                  </a:lnTo>
                  <a:lnTo>
                    <a:pt x="827176" y="2344135"/>
                  </a:lnTo>
                  <a:lnTo>
                    <a:pt x="826320" y="2344801"/>
                  </a:lnTo>
                  <a:lnTo>
                    <a:pt x="826035" y="2348702"/>
                  </a:lnTo>
                  <a:lnTo>
                    <a:pt x="824513" y="2349844"/>
                  </a:lnTo>
                  <a:lnTo>
                    <a:pt x="824228" y="2350986"/>
                  </a:lnTo>
                  <a:lnTo>
                    <a:pt x="823372" y="2351272"/>
                  </a:lnTo>
                  <a:lnTo>
                    <a:pt x="822326" y="2353365"/>
                  </a:lnTo>
                  <a:lnTo>
                    <a:pt x="821470" y="2353746"/>
                  </a:lnTo>
                  <a:lnTo>
                    <a:pt x="819948" y="2352889"/>
                  </a:lnTo>
                  <a:lnTo>
                    <a:pt x="818902" y="2351081"/>
                  </a:lnTo>
                  <a:lnTo>
                    <a:pt x="817856" y="2350225"/>
                  </a:lnTo>
                  <a:lnTo>
                    <a:pt x="817571" y="2348797"/>
                  </a:lnTo>
                  <a:lnTo>
                    <a:pt x="816715" y="2347656"/>
                  </a:lnTo>
                  <a:lnTo>
                    <a:pt x="816715" y="2346323"/>
                  </a:lnTo>
                  <a:lnTo>
                    <a:pt x="816239" y="2346038"/>
                  </a:lnTo>
                  <a:lnTo>
                    <a:pt x="816715" y="2343849"/>
                  </a:lnTo>
                  <a:lnTo>
                    <a:pt x="816239" y="2341756"/>
                  </a:lnTo>
                  <a:lnTo>
                    <a:pt x="816715" y="2340614"/>
                  </a:lnTo>
                  <a:lnTo>
                    <a:pt x="816429" y="2337188"/>
                  </a:lnTo>
                  <a:lnTo>
                    <a:pt x="817476" y="2336332"/>
                  </a:lnTo>
                  <a:lnTo>
                    <a:pt x="817476" y="2335380"/>
                  </a:lnTo>
                  <a:lnTo>
                    <a:pt x="813291" y="2332906"/>
                  </a:lnTo>
                  <a:lnTo>
                    <a:pt x="811199" y="2333572"/>
                  </a:lnTo>
                  <a:lnTo>
                    <a:pt x="810343" y="2332906"/>
                  </a:lnTo>
                  <a:lnTo>
                    <a:pt x="810343" y="2332050"/>
                  </a:lnTo>
                  <a:lnTo>
                    <a:pt x="809297" y="2330622"/>
                  </a:lnTo>
                  <a:lnTo>
                    <a:pt x="809012" y="2329480"/>
                  </a:lnTo>
                  <a:lnTo>
                    <a:pt x="810058" y="2329195"/>
                  </a:lnTo>
                  <a:lnTo>
                    <a:pt x="811389" y="2329575"/>
                  </a:lnTo>
                  <a:lnTo>
                    <a:pt x="810723" y="2329195"/>
                  </a:lnTo>
                  <a:lnTo>
                    <a:pt x="810723" y="2328243"/>
                  </a:lnTo>
                  <a:lnTo>
                    <a:pt x="811389" y="2326435"/>
                  </a:lnTo>
                  <a:lnTo>
                    <a:pt x="812721" y="2325579"/>
                  </a:lnTo>
                  <a:lnTo>
                    <a:pt x="812435" y="2323390"/>
                  </a:lnTo>
                  <a:lnTo>
                    <a:pt x="814527" y="2320631"/>
                  </a:lnTo>
                  <a:lnTo>
                    <a:pt x="814527" y="2319489"/>
                  </a:lnTo>
                  <a:lnTo>
                    <a:pt x="816620" y="2318347"/>
                  </a:lnTo>
                  <a:lnTo>
                    <a:pt x="818427" y="2316539"/>
                  </a:lnTo>
                  <a:lnTo>
                    <a:pt x="819758" y="2316158"/>
                  </a:lnTo>
                  <a:lnTo>
                    <a:pt x="820043" y="2315302"/>
                  </a:lnTo>
                  <a:lnTo>
                    <a:pt x="822231" y="2314350"/>
                  </a:lnTo>
                  <a:lnTo>
                    <a:pt x="822706" y="2312732"/>
                  </a:lnTo>
                  <a:lnTo>
                    <a:pt x="824037" y="2311876"/>
                  </a:lnTo>
                  <a:lnTo>
                    <a:pt x="824037" y="2313494"/>
                  </a:lnTo>
                  <a:lnTo>
                    <a:pt x="826130" y="2314445"/>
                  </a:lnTo>
                  <a:lnTo>
                    <a:pt x="827936" y="2314065"/>
                  </a:lnTo>
                  <a:lnTo>
                    <a:pt x="828983" y="2313208"/>
                  </a:lnTo>
                  <a:lnTo>
                    <a:pt x="828983" y="2314160"/>
                  </a:lnTo>
                  <a:lnTo>
                    <a:pt x="827176" y="2315302"/>
                  </a:lnTo>
                  <a:lnTo>
                    <a:pt x="826700" y="2314921"/>
                  </a:lnTo>
                  <a:lnTo>
                    <a:pt x="826415" y="2315587"/>
                  </a:lnTo>
                  <a:lnTo>
                    <a:pt x="827746" y="2315968"/>
                  </a:lnTo>
                  <a:lnTo>
                    <a:pt x="828032" y="2315302"/>
                  </a:lnTo>
                  <a:lnTo>
                    <a:pt x="829363" y="2314636"/>
                  </a:lnTo>
                  <a:lnTo>
                    <a:pt x="829839" y="2315587"/>
                  </a:lnTo>
                  <a:lnTo>
                    <a:pt x="826700" y="2320155"/>
                  </a:lnTo>
                  <a:lnTo>
                    <a:pt x="825844" y="2320440"/>
                  </a:lnTo>
                  <a:lnTo>
                    <a:pt x="825084" y="2324342"/>
                  </a:lnTo>
                  <a:lnTo>
                    <a:pt x="825939" y="2325008"/>
                  </a:lnTo>
                  <a:lnTo>
                    <a:pt x="825939" y="2321106"/>
                  </a:lnTo>
                  <a:lnTo>
                    <a:pt x="826795" y="2320821"/>
                  </a:lnTo>
                  <a:lnTo>
                    <a:pt x="828127" y="2318632"/>
                  </a:lnTo>
                  <a:lnTo>
                    <a:pt x="829458" y="2317966"/>
                  </a:lnTo>
                  <a:lnTo>
                    <a:pt x="830314" y="2317014"/>
                  </a:lnTo>
                  <a:lnTo>
                    <a:pt x="830314" y="2315873"/>
                  </a:lnTo>
                  <a:lnTo>
                    <a:pt x="831360" y="2315206"/>
                  </a:lnTo>
                  <a:lnTo>
                    <a:pt x="831836" y="2313589"/>
                  </a:lnTo>
                  <a:lnTo>
                    <a:pt x="832596" y="2312923"/>
                  </a:lnTo>
                  <a:lnTo>
                    <a:pt x="832596" y="2310353"/>
                  </a:lnTo>
                  <a:lnTo>
                    <a:pt x="833072" y="2309973"/>
                  </a:lnTo>
                  <a:lnTo>
                    <a:pt x="833547" y="2310353"/>
                  </a:lnTo>
                  <a:lnTo>
                    <a:pt x="834023" y="2309402"/>
                  </a:lnTo>
                  <a:lnTo>
                    <a:pt x="834879" y="2309021"/>
                  </a:lnTo>
                  <a:lnTo>
                    <a:pt x="835164" y="2308165"/>
                  </a:lnTo>
                  <a:lnTo>
                    <a:pt x="834689" y="2307213"/>
                  </a:lnTo>
                  <a:lnTo>
                    <a:pt x="836876" y="2306357"/>
                  </a:lnTo>
                  <a:lnTo>
                    <a:pt x="837732" y="2307023"/>
                  </a:lnTo>
                  <a:lnTo>
                    <a:pt x="836210" y="2308831"/>
                  </a:lnTo>
                  <a:lnTo>
                    <a:pt x="835544" y="2311019"/>
                  </a:lnTo>
                  <a:lnTo>
                    <a:pt x="834784" y="2311305"/>
                  </a:lnTo>
                  <a:lnTo>
                    <a:pt x="834308" y="2312923"/>
                  </a:lnTo>
                  <a:lnTo>
                    <a:pt x="834974" y="2313208"/>
                  </a:lnTo>
                  <a:lnTo>
                    <a:pt x="835830" y="2311019"/>
                  </a:lnTo>
                  <a:lnTo>
                    <a:pt x="838302" y="2308545"/>
                  </a:lnTo>
                  <a:lnTo>
                    <a:pt x="839158" y="2306071"/>
                  </a:lnTo>
                  <a:lnTo>
                    <a:pt x="839444" y="2303597"/>
                  </a:lnTo>
                  <a:lnTo>
                    <a:pt x="842106" y="2302075"/>
                  </a:lnTo>
                  <a:lnTo>
                    <a:pt x="843152" y="2299886"/>
                  </a:lnTo>
                  <a:lnTo>
                    <a:pt x="844674" y="2299030"/>
                  </a:lnTo>
                  <a:lnTo>
                    <a:pt x="845150" y="2297222"/>
                  </a:lnTo>
                  <a:lnTo>
                    <a:pt x="847432" y="2294652"/>
                  </a:lnTo>
                  <a:lnTo>
                    <a:pt x="850095" y="2293510"/>
                  </a:lnTo>
                  <a:lnTo>
                    <a:pt x="850760" y="2292559"/>
                  </a:lnTo>
                  <a:lnTo>
                    <a:pt x="851616" y="2292844"/>
                  </a:lnTo>
                  <a:lnTo>
                    <a:pt x="851616" y="2293796"/>
                  </a:lnTo>
                  <a:lnTo>
                    <a:pt x="853708" y="2295604"/>
                  </a:lnTo>
                  <a:lnTo>
                    <a:pt x="854184" y="2293130"/>
                  </a:lnTo>
                  <a:lnTo>
                    <a:pt x="855040" y="2292178"/>
                  </a:lnTo>
                  <a:lnTo>
                    <a:pt x="855896" y="2291893"/>
                  </a:lnTo>
                  <a:lnTo>
                    <a:pt x="856752" y="2292844"/>
                  </a:lnTo>
                  <a:lnTo>
                    <a:pt x="857798" y="2292559"/>
                  </a:lnTo>
                  <a:lnTo>
                    <a:pt x="858463" y="2293225"/>
                  </a:lnTo>
                  <a:lnTo>
                    <a:pt x="858749" y="2294747"/>
                  </a:lnTo>
                  <a:lnTo>
                    <a:pt x="860270" y="2295889"/>
                  </a:lnTo>
                  <a:lnTo>
                    <a:pt x="862458" y="2296460"/>
                  </a:lnTo>
                  <a:lnTo>
                    <a:pt x="863789" y="2296080"/>
                  </a:lnTo>
                  <a:lnTo>
                    <a:pt x="865406" y="2296746"/>
                  </a:lnTo>
                  <a:lnTo>
                    <a:pt x="867688" y="2294938"/>
                  </a:lnTo>
                  <a:lnTo>
                    <a:pt x="869019" y="2291702"/>
                  </a:lnTo>
                  <a:lnTo>
                    <a:pt x="870541" y="2290560"/>
                  </a:lnTo>
                  <a:lnTo>
                    <a:pt x="872348" y="2289704"/>
                  </a:lnTo>
                  <a:lnTo>
                    <a:pt x="876818" y="2289038"/>
                  </a:lnTo>
                  <a:lnTo>
                    <a:pt x="881763" y="2289419"/>
                  </a:lnTo>
                  <a:lnTo>
                    <a:pt x="882238" y="2288562"/>
                  </a:lnTo>
                  <a:lnTo>
                    <a:pt x="884045" y="2288181"/>
                  </a:lnTo>
                  <a:lnTo>
                    <a:pt x="887659" y="2285993"/>
                  </a:lnTo>
                  <a:lnTo>
                    <a:pt x="889181" y="2283899"/>
                  </a:lnTo>
                  <a:lnTo>
                    <a:pt x="892985" y="2282757"/>
                  </a:lnTo>
                  <a:lnTo>
                    <a:pt x="893460" y="2281806"/>
                  </a:lnTo>
                  <a:lnTo>
                    <a:pt x="892604" y="2281520"/>
                  </a:lnTo>
                  <a:lnTo>
                    <a:pt x="891748" y="2278761"/>
                  </a:lnTo>
                  <a:lnTo>
                    <a:pt x="890227" y="2278475"/>
                  </a:lnTo>
                  <a:lnTo>
                    <a:pt x="889941" y="2279141"/>
                  </a:lnTo>
                  <a:lnTo>
                    <a:pt x="884140" y="2282567"/>
                  </a:lnTo>
                  <a:lnTo>
                    <a:pt x="883855" y="2285041"/>
                  </a:lnTo>
                  <a:lnTo>
                    <a:pt x="881573" y="2285993"/>
                  </a:lnTo>
                  <a:lnTo>
                    <a:pt x="880812" y="2287135"/>
                  </a:lnTo>
                  <a:lnTo>
                    <a:pt x="878625" y="2287991"/>
                  </a:lnTo>
                  <a:lnTo>
                    <a:pt x="876532" y="2287325"/>
                  </a:lnTo>
                  <a:lnTo>
                    <a:pt x="876247" y="2286659"/>
                  </a:lnTo>
                  <a:lnTo>
                    <a:pt x="873109" y="2286278"/>
                  </a:lnTo>
                  <a:lnTo>
                    <a:pt x="874535" y="2285612"/>
                  </a:lnTo>
                  <a:lnTo>
                    <a:pt x="873679" y="2285612"/>
                  </a:lnTo>
                  <a:lnTo>
                    <a:pt x="871492" y="2287420"/>
                  </a:lnTo>
                  <a:lnTo>
                    <a:pt x="870161" y="2287706"/>
                  </a:lnTo>
                  <a:lnTo>
                    <a:pt x="868639" y="2289799"/>
                  </a:lnTo>
                  <a:lnTo>
                    <a:pt x="866832" y="2293891"/>
                  </a:lnTo>
                  <a:lnTo>
                    <a:pt x="863979" y="2295033"/>
                  </a:lnTo>
                  <a:lnTo>
                    <a:pt x="863218" y="2294652"/>
                  </a:lnTo>
                  <a:lnTo>
                    <a:pt x="863218" y="2292464"/>
                  </a:lnTo>
                  <a:lnTo>
                    <a:pt x="862743" y="2291036"/>
                  </a:lnTo>
                  <a:lnTo>
                    <a:pt x="861982" y="2290370"/>
                  </a:lnTo>
                  <a:lnTo>
                    <a:pt x="861982" y="2289514"/>
                  </a:lnTo>
                  <a:lnTo>
                    <a:pt x="860651" y="2288657"/>
                  </a:lnTo>
                  <a:lnTo>
                    <a:pt x="858559" y="2288657"/>
                  </a:lnTo>
                  <a:lnTo>
                    <a:pt x="857227" y="2283233"/>
                  </a:lnTo>
                  <a:lnTo>
                    <a:pt x="859319" y="2279046"/>
                  </a:lnTo>
                  <a:lnTo>
                    <a:pt x="861126" y="2277238"/>
                  </a:lnTo>
                  <a:lnTo>
                    <a:pt x="859605" y="2276858"/>
                  </a:lnTo>
                  <a:lnTo>
                    <a:pt x="859129" y="2275430"/>
                  </a:lnTo>
                  <a:lnTo>
                    <a:pt x="861982" y="2272956"/>
                  </a:lnTo>
                  <a:lnTo>
                    <a:pt x="861697" y="2272290"/>
                  </a:lnTo>
                  <a:lnTo>
                    <a:pt x="862553" y="2271909"/>
                  </a:lnTo>
                  <a:lnTo>
                    <a:pt x="862838" y="2270958"/>
                  </a:lnTo>
                  <a:lnTo>
                    <a:pt x="862172" y="2270101"/>
                  </a:lnTo>
                  <a:lnTo>
                    <a:pt x="860841" y="2270387"/>
                  </a:lnTo>
                  <a:lnTo>
                    <a:pt x="860556" y="2269530"/>
                  </a:lnTo>
                  <a:lnTo>
                    <a:pt x="863218" y="2267342"/>
                  </a:lnTo>
                  <a:lnTo>
                    <a:pt x="862933" y="2265153"/>
                  </a:lnTo>
                  <a:lnTo>
                    <a:pt x="863979" y="2264201"/>
                  </a:lnTo>
                  <a:lnTo>
                    <a:pt x="864264" y="2263250"/>
                  </a:lnTo>
                  <a:lnTo>
                    <a:pt x="865025" y="2262964"/>
                  </a:lnTo>
                  <a:lnTo>
                    <a:pt x="866832" y="2260871"/>
                  </a:lnTo>
                  <a:lnTo>
                    <a:pt x="866071" y="2259444"/>
                  </a:lnTo>
                  <a:lnTo>
                    <a:pt x="870161" y="2256018"/>
                  </a:lnTo>
                  <a:lnTo>
                    <a:pt x="870922" y="2255066"/>
                  </a:lnTo>
                  <a:lnTo>
                    <a:pt x="871397" y="2252878"/>
                  </a:lnTo>
                  <a:lnTo>
                    <a:pt x="875201" y="2250689"/>
                  </a:lnTo>
                  <a:lnTo>
                    <a:pt x="875962" y="2249071"/>
                  </a:lnTo>
                  <a:lnTo>
                    <a:pt x="877008" y="2249357"/>
                  </a:lnTo>
                  <a:lnTo>
                    <a:pt x="877674" y="2247929"/>
                  </a:lnTo>
                  <a:lnTo>
                    <a:pt x="879956" y="2246312"/>
                  </a:lnTo>
                  <a:lnTo>
                    <a:pt x="881002" y="2246026"/>
                  </a:lnTo>
                  <a:lnTo>
                    <a:pt x="881287" y="2246692"/>
                  </a:lnTo>
                  <a:lnTo>
                    <a:pt x="882619" y="2245836"/>
                  </a:lnTo>
                  <a:lnTo>
                    <a:pt x="882904" y="2242600"/>
                  </a:lnTo>
                  <a:lnTo>
                    <a:pt x="880812" y="2241649"/>
                  </a:lnTo>
                  <a:lnTo>
                    <a:pt x="879290" y="2239460"/>
                  </a:lnTo>
                  <a:lnTo>
                    <a:pt x="879290" y="2237652"/>
                  </a:lnTo>
                  <a:lnTo>
                    <a:pt x="878434" y="2235083"/>
                  </a:lnTo>
                  <a:lnTo>
                    <a:pt x="879480" y="2233656"/>
                  </a:lnTo>
                  <a:lnTo>
                    <a:pt x="879766" y="2232228"/>
                  </a:lnTo>
                  <a:lnTo>
                    <a:pt x="879290" y="2231277"/>
                  </a:lnTo>
                  <a:lnTo>
                    <a:pt x="879290" y="2228232"/>
                  </a:lnTo>
                  <a:lnTo>
                    <a:pt x="880622" y="2228517"/>
                  </a:lnTo>
                  <a:lnTo>
                    <a:pt x="881287" y="2230135"/>
                  </a:lnTo>
                  <a:lnTo>
                    <a:pt x="881763" y="2229469"/>
                  </a:lnTo>
                  <a:lnTo>
                    <a:pt x="885377" y="2228041"/>
                  </a:lnTo>
                  <a:lnTo>
                    <a:pt x="885852" y="2223854"/>
                  </a:lnTo>
                  <a:lnTo>
                    <a:pt x="887184" y="2222712"/>
                  </a:lnTo>
                  <a:lnTo>
                    <a:pt x="887944" y="2221095"/>
                  </a:lnTo>
                  <a:lnTo>
                    <a:pt x="891368" y="2220238"/>
                  </a:lnTo>
                  <a:lnTo>
                    <a:pt x="892129" y="2218811"/>
                  </a:lnTo>
                  <a:lnTo>
                    <a:pt x="893175" y="2217954"/>
                  </a:lnTo>
                  <a:lnTo>
                    <a:pt x="894696" y="2217288"/>
                  </a:lnTo>
                  <a:lnTo>
                    <a:pt x="895552" y="2217954"/>
                  </a:lnTo>
                  <a:lnTo>
                    <a:pt x="895838" y="2217003"/>
                  </a:lnTo>
                  <a:lnTo>
                    <a:pt x="895172" y="2216051"/>
                  </a:lnTo>
                  <a:lnTo>
                    <a:pt x="898310" y="2214909"/>
                  </a:lnTo>
                  <a:lnTo>
                    <a:pt x="899166" y="2216717"/>
                  </a:lnTo>
                  <a:lnTo>
                    <a:pt x="898120" y="2217003"/>
                  </a:lnTo>
                  <a:lnTo>
                    <a:pt x="897835" y="2218811"/>
                  </a:lnTo>
                  <a:lnTo>
                    <a:pt x="896503" y="2219096"/>
                  </a:lnTo>
                  <a:lnTo>
                    <a:pt x="896218" y="2220524"/>
                  </a:lnTo>
                  <a:lnTo>
                    <a:pt x="899356" y="2221380"/>
                  </a:lnTo>
                  <a:lnTo>
                    <a:pt x="900022" y="2219953"/>
                  </a:lnTo>
                  <a:lnTo>
                    <a:pt x="902685" y="2219096"/>
                  </a:lnTo>
                  <a:lnTo>
                    <a:pt x="906774" y="2216051"/>
                  </a:lnTo>
                  <a:lnTo>
                    <a:pt x="907630" y="2215766"/>
                  </a:lnTo>
                  <a:lnTo>
                    <a:pt x="907154" y="2218525"/>
                  </a:lnTo>
                  <a:lnTo>
                    <a:pt x="908676" y="2219192"/>
                  </a:lnTo>
                  <a:lnTo>
                    <a:pt x="909532" y="2218906"/>
                  </a:lnTo>
                  <a:lnTo>
                    <a:pt x="910007" y="2217764"/>
                  </a:lnTo>
                  <a:lnTo>
                    <a:pt x="910863" y="2217384"/>
                  </a:lnTo>
                  <a:lnTo>
                    <a:pt x="912955" y="2217003"/>
                  </a:lnTo>
                  <a:lnTo>
                    <a:pt x="914477" y="2217384"/>
                  </a:lnTo>
                  <a:lnTo>
                    <a:pt x="915523" y="2215766"/>
                  </a:lnTo>
                  <a:lnTo>
                    <a:pt x="917710" y="2215100"/>
                  </a:lnTo>
                  <a:lnTo>
                    <a:pt x="923036" y="2216242"/>
                  </a:lnTo>
                  <a:lnTo>
                    <a:pt x="925223" y="2215385"/>
                  </a:lnTo>
                  <a:lnTo>
                    <a:pt x="927316" y="2215766"/>
                  </a:lnTo>
                  <a:lnTo>
                    <a:pt x="927601" y="2215100"/>
                  </a:lnTo>
                  <a:lnTo>
                    <a:pt x="931405" y="2213482"/>
                  </a:lnTo>
                  <a:lnTo>
                    <a:pt x="931880" y="2212530"/>
                  </a:lnTo>
                  <a:lnTo>
                    <a:pt x="933972" y="2211864"/>
                  </a:lnTo>
                  <a:lnTo>
                    <a:pt x="936635" y="2213482"/>
                  </a:lnTo>
                  <a:lnTo>
                    <a:pt x="937967" y="2215956"/>
                  </a:lnTo>
                  <a:lnTo>
                    <a:pt x="937491" y="2217384"/>
                  </a:lnTo>
                  <a:lnTo>
                    <a:pt x="938823" y="2218050"/>
                  </a:lnTo>
                  <a:lnTo>
                    <a:pt x="939678" y="2216908"/>
                  </a:lnTo>
                  <a:lnTo>
                    <a:pt x="942531" y="2219001"/>
                  </a:lnTo>
                  <a:lnTo>
                    <a:pt x="943387" y="2217384"/>
                  </a:lnTo>
                  <a:lnTo>
                    <a:pt x="945194" y="2215766"/>
                  </a:lnTo>
                  <a:lnTo>
                    <a:pt x="945670" y="2214338"/>
                  </a:lnTo>
                  <a:lnTo>
                    <a:pt x="946526" y="2213672"/>
                  </a:lnTo>
                  <a:lnTo>
                    <a:pt x="947382" y="2214053"/>
                  </a:lnTo>
                  <a:lnTo>
                    <a:pt x="948428" y="2216146"/>
                  </a:lnTo>
                  <a:lnTo>
                    <a:pt x="949283" y="2215766"/>
                  </a:lnTo>
                  <a:lnTo>
                    <a:pt x="951090" y="2216051"/>
                  </a:lnTo>
                  <a:lnTo>
                    <a:pt x="953563" y="2215195"/>
                  </a:lnTo>
                  <a:lnTo>
                    <a:pt x="954894" y="2216622"/>
                  </a:lnTo>
                  <a:lnTo>
                    <a:pt x="956226" y="2216622"/>
                  </a:lnTo>
                  <a:lnTo>
                    <a:pt x="956226" y="2217288"/>
                  </a:lnTo>
                  <a:lnTo>
                    <a:pt x="958033" y="2217669"/>
                  </a:lnTo>
                  <a:lnTo>
                    <a:pt x="958889" y="2218621"/>
                  </a:lnTo>
                  <a:lnTo>
                    <a:pt x="960220" y="2219001"/>
                  </a:lnTo>
                  <a:lnTo>
                    <a:pt x="961742" y="2218335"/>
                  </a:lnTo>
                  <a:lnTo>
                    <a:pt x="962502" y="2217193"/>
                  </a:lnTo>
                  <a:lnTo>
                    <a:pt x="963834" y="2216527"/>
                  </a:lnTo>
                  <a:lnTo>
                    <a:pt x="965165" y="2217479"/>
                  </a:lnTo>
                  <a:lnTo>
                    <a:pt x="964880" y="2214909"/>
                  </a:lnTo>
                  <a:lnTo>
                    <a:pt x="965355" y="2214053"/>
                  </a:lnTo>
                  <a:lnTo>
                    <a:pt x="966687" y="2213387"/>
                  </a:lnTo>
                  <a:lnTo>
                    <a:pt x="969159" y="2217859"/>
                  </a:lnTo>
                  <a:lnTo>
                    <a:pt x="970205" y="2218811"/>
                  </a:lnTo>
                  <a:lnTo>
                    <a:pt x="971251" y="2222237"/>
                  </a:lnTo>
                  <a:lnTo>
                    <a:pt x="972298" y="2223188"/>
                  </a:lnTo>
                  <a:lnTo>
                    <a:pt x="972583" y="2226424"/>
                  </a:lnTo>
                  <a:lnTo>
                    <a:pt x="974104" y="2228041"/>
                  </a:lnTo>
                  <a:lnTo>
                    <a:pt x="976957" y="2228422"/>
                  </a:lnTo>
                  <a:lnTo>
                    <a:pt x="980381" y="2226233"/>
                  </a:lnTo>
                  <a:lnTo>
                    <a:pt x="980857" y="2223759"/>
                  </a:lnTo>
                  <a:lnTo>
                    <a:pt x="981617" y="2222903"/>
                  </a:lnTo>
                  <a:lnTo>
                    <a:pt x="982949" y="2222522"/>
                  </a:lnTo>
                  <a:lnTo>
                    <a:pt x="985802" y="2223379"/>
                  </a:lnTo>
                  <a:lnTo>
                    <a:pt x="987894" y="2222522"/>
                  </a:lnTo>
                  <a:lnTo>
                    <a:pt x="988655" y="2221571"/>
                  </a:lnTo>
                  <a:lnTo>
                    <a:pt x="992839" y="2220429"/>
                  </a:lnTo>
                  <a:lnTo>
                    <a:pt x="994361" y="2221285"/>
                  </a:lnTo>
                  <a:lnTo>
                    <a:pt x="997499" y="2220143"/>
                  </a:lnTo>
                  <a:lnTo>
                    <a:pt x="1000162" y="2217574"/>
                  </a:lnTo>
                  <a:lnTo>
                    <a:pt x="1002825" y="2216146"/>
                  </a:lnTo>
                  <a:lnTo>
                    <a:pt x="1003110" y="2215195"/>
                  </a:lnTo>
                  <a:lnTo>
                    <a:pt x="1004917" y="2214243"/>
                  </a:lnTo>
                  <a:lnTo>
                    <a:pt x="1006248" y="2211198"/>
                  </a:lnTo>
                  <a:lnTo>
                    <a:pt x="1007294" y="2210818"/>
                  </a:lnTo>
                  <a:lnTo>
                    <a:pt x="1008055" y="2209676"/>
                  </a:lnTo>
                  <a:lnTo>
                    <a:pt x="1007294" y="2208819"/>
                  </a:lnTo>
                  <a:lnTo>
                    <a:pt x="1007294" y="2207963"/>
                  </a:lnTo>
                  <a:lnTo>
                    <a:pt x="1008340" y="2207106"/>
                  </a:lnTo>
                  <a:lnTo>
                    <a:pt x="1008816" y="2205489"/>
                  </a:lnTo>
                  <a:lnTo>
                    <a:pt x="1010337" y="2204632"/>
                  </a:lnTo>
                  <a:lnTo>
                    <a:pt x="1010052" y="2203966"/>
                  </a:lnTo>
                  <a:lnTo>
                    <a:pt x="1014236" y="2201397"/>
                  </a:lnTo>
                  <a:lnTo>
                    <a:pt x="1018706" y="2199970"/>
                  </a:lnTo>
                  <a:lnTo>
                    <a:pt x="1018991" y="2199303"/>
                  </a:lnTo>
                  <a:lnTo>
                    <a:pt x="1016519" y="2198447"/>
                  </a:lnTo>
                  <a:lnTo>
                    <a:pt x="1016519" y="2196829"/>
                  </a:lnTo>
                  <a:lnTo>
                    <a:pt x="1015663" y="2196449"/>
                  </a:lnTo>
                  <a:lnTo>
                    <a:pt x="1015663" y="2195592"/>
                  </a:lnTo>
                  <a:lnTo>
                    <a:pt x="1018516" y="2192167"/>
                  </a:lnTo>
                  <a:lnTo>
                    <a:pt x="1018801" y="2190073"/>
                  </a:lnTo>
                  <a:lnTo>
                    <a:pt x="1020893" y="2189788"/>
                  </a:lnTo>
                  <a:lnTo>
                    <a:pt x="1021369" y="2188931"/>
                  </a:lnTo>
                  <a:lnTo>
                    <a:pt x="1023556" y="2187980"/>
                  </a:lnTo>
                  <a:lnTo>
                    <a:pt x="1024412" y="2187028"/>
                  </a:lnTo>
                  <a:lnTo>
                    <a:pt x="1024412" y="2185886"/>
                  </a:lnTo>
                  <a:lnTo>
                    <a:pt x="1025934" y="2184459"/>
                  </a:lnTo>
                  <a:lnTo>
                    <a:pt x="1025934" y="2181223"/>
                  </a:lnTo>
                  <a:lnTo>
                    <a:pt x="1026409" y="2180081"/>
                  </a:lnTo>
                  <a:lnTo>
                    <a:pt x="1027265" y="2179130"/>
                  </a:lnTo>
                  <a:lnTo>
                    <a:pt x="1029072" y="2178464"/>
                  </a:lnTo>
                  <a:lnTo>
                    <a:pt x="1031925" y="2173611"/>
                  </a:lnTo>
                  <a:lnTo>
                    <a:pt x="1032210" y="2171517"/>
                  </a:lnTo>
                  <a:lnTo>
                    <a:pt x="1033732" y="2169709"/>
                  </a:lnTo>
                  <a:lnTo>
                    <a:pt x="1034207" y="2168187"/>
                  </a:lnTo>
                  <a:lnTo>
                    <a:pt x="1035253" y="2159908"/>
                  </a:lnTo>
                  <a:lnTo>
                    <a:pt x="1036109" y="2158956"/>
                  </a:lnTo>
                  <a:lnTo>
                    <a:pt x="1037441" y="2158576"/>
                  </a:lnTo>
                  <a:lnTo>
                    <a:pt x="1039533" y="2156387"/>
                  </a:lnTo>
                  <a:lnTo>
                    <a:pt x="1039533" y="2155530"/>
                  </a:lnTo>
                  <a:lnTo>
                    <a:pt x="1040294" y="2154864"/>
                  </a:lnTo>
                  <a:lnTo>
                    <a:pt x="1040959" y="2150677"/>
                  </a:lnTo>
                  <a:lnTo>
                    <a:pt x="1042006" y="2148869"/>
                  </a:lnTo>
                  <a:lnTo>
                    <a:pt x="1043052" y="2148013"/>
                  </a:lnTo>
                  <a:lnTo>
                    <a:pt x="1043337" y="2144968"/>
                  </a:lnTo>
                  <a:lnTo>
                    <a:pt x="1044668" y="2142589"/>
                  </a:lnTo>
                  <a:lnTo>
                    <a:pt x="1046761" y="2141257"/>
                  </a:lnTo>
                  <a:lnTo>
                    <a:pt x="1047046" y="2140305"/>
                  </a:lnTo>
                  <a:lnTo>
                    <a:pt x="1044859" y="2139449"/>
                  </a:lnTo>
                  <a:lnTo>
                    <a:pt x="1044003" y="2138497"/>
                  </a:lnTo>
                  <a:lnTo>
                    <a:pt x="1043337" y="2138497"/>
                  </a:lnTo>
                  <a:lnTo>
                    <a:pt x="1041245" y="2141542"/>
                  </a:lnTo>
                  <a:lnTo>
                    <a:pt x="1040769" y="2144587"/>
                  </a:lnTo>
                  <a:lnTo>
                    <a:pt x="1038297" y="2149821"/>
                  </a:lnTo>
                  <a:lnTo>
                    <a:pt x="1038011" y="2152390"/>
                  </a:lnTo>
                  <a:lnTo>
                    <a:pt x="1035539" y="2154960"/>
                  </a:lnTo>
                  <a:lnTo>
                    <a:pt x="1034873" y="2156768"/>
                  </a:lnTo>
                  <a:lnTo>
                    <a:pt x="1032020" y="2161335"/>
                  </a:lnTo>
                  <a:lnTo>
                    <a:pt x="1030689" y="2166569"/>
                  </a:lnTo>
                  <a:lnTo>
                    <a:pt x="1029357" y="2168662"/>
                  </a:lnTo>
                  <a:lnTo>
                    <a:pt x="1027170" y="2170756"/>
                  </a:lnTo>
                  <a:lnTo>
                    <a:pt x="1026409" y="2173230"/>
                  </a:lnTo>
                  <a:lnTo>
                    <a:pt x="1025078" y="2174086"/>
                  </a:lnTo>
                  <a:lnTo>
                    <a:pt x="1024412" y="2175228"/>
                  </a:lnTo>
                  <a:lnTo>
                    <a:pt x="1022320" y="2175609"/>
                  </a:lnTo>
                  <a:lnTo>
                    <a:pt x="1020513" y="2179701"/>
                  </a:lnTo>
                  <a:lnTo>
                    <a:pt x="1018991" y="2180081"/>
                  </a:lnTo>
                  <a:lnTo>
                    <a:pt x="1018516" y="2179225"/>
                  </a:lnTo>
                  <a:lnTo>
                    <a:pt x="1017755" y="2179225"/>
                  </a:lnTo>
                  <a:lnTo>
                    <a:pt x="1017755" y="2179891"/>
                  </a:lnTo>
                  <a:lnTo>
                    <a:pt x="1015283" y="2180557"/>
                  </a:lnTo>
                  <a:lnTo>
                    <a:pt x="1014522" y="2180177"/>
                  </a:lnTo>
                  <a:lnTo>
                    <a:pt x="1013856" y="2180462"/>
                  </a:lnTo>
                  <a:lnTo>
                    <a:pt x="1011574" y="2182080"/>
                  </a:lnTo>
                  <a:lnTo>
                    <a:pt x="1009767" y="2187884"/>
                  </a:lnTo>
                  <a:lnTo>
                    <a:pt x="1008911" y="2189026"/>
                  </a:lnTo>
                  <a:lnTo>
                    <a:pt x="1007865" y="2194450"/>
                  </a:lnTo>
                  <a:lnTo>
                    <a:pt x="1005773" y="2193594"/>
                  </a:lnTo>
                  <a:lnTo>
                    <a:pt x="1005107" y="2195402"/>
                  </a:lnTo>
                  <a:lnTo>
                    <a:pt x="1004251" y="2195783"/>
                  </a:lnTo>
                  <a:lnTo>
                    <a:pt x="1003776" y="2196639"/>
                  </a:lnTo>
                  <a:lnTo>
                    <a:pt x="1004251" y="2199208"/>
                  </a:lnTo>
                  <a:lnTo>
                    <a:pt x="1003395" y="2203300"/>
                  </a:lnTo>
                  <a:lnTo>
                    <a:pt x="1002064" y="2204252"/>
                  </a:lnTo>
                  <a:lnTo>
                    <a:pt x="1001588" y="2205679"/>
                  </a:lnTo>
                  <a:lnTo>
                    <a:pt x="1000732" y="2205298"/>
                  </a:lnTo>
                  <a:lnTo>
                    <a:pt x="999686" y="2208724"/>
                  </a:lnTo>
                  <a:lnTo>
                    <a:pt x="1000162" y="2210532"/>
                  </a:lnTo>
                  <a:lnTo>
                    <a:pt x="999306" y="2211674"/>
                  </a:lnTo>
                  <a:lnTo>
                    <a:pt x="996168" y="2213101"/>
                  </a:lnTo>
                  <a:lnTo>
                    <a:pt x="995882" y="2213767"/>
                  </a:lnTo>
                  <a:lnTo>
                    <a:pt x="993029" y="2214719"/>
                  </a:lnTo>
                  <a:lnTo>
                    <a:pt x="992744" y="2215671"/>
                  </a:lnTo>
                  <a:lnTo>
                    <a:pt x="991983" y="2215005"/>
                  </a:lnTo>
                  <a:lnTo>
                    <a:pt x="991698" y="2215766"/>
                  </a:lnTo>
                  <a:lnTo>
                    <a:pt x="989225" y="2216622"/>
                  </a:lnTo>
                  <a:lnTo>
                    <a:pt x="988560" y="2217574"/>
                  </a:lnTo>
                  <a:lnTo>
                    <a:pt x="987704" y="2217859"/>
                  </a:lnTo>
                  <a:lnTo>
                    <a:pt x="986848" y="2217479"/>
                  </a:lnTo>
                  <a:lnTo>
                    <a:pt x="985802" y="2217859"/>
                  </a:lnTo>
                  <a:lnTo>
                    <a:pt x="984946" y="2219287"/>
                  </a:lnTo>
                  <a:lnTo>
                    <a:pt x="981332" y="2221095"/>
                  </a:lnTo>
                  <a:lnTo>
                    <a:pt x="980571" y="2221380"/>
                  </a:lnTo>
                  <a:lnTo>
                    <a:pt x="980286" y="2220524"/>
                  </a:lnTo>
                  <a:lnTo>
                    <a:pt x="981047" y="2218335"/>
                  </a:lnTo>
                  <a:lnTo>
                    <a:pt x="978384" y="2217954"/>
                  </a:lnTo>
                  <a:lnTo>
                    <a:pt x="977053" y="2216146"/>
                  </a:lnTo>
                  <a:lnTo>
                    <a:pt x="975531" y="2215861"/>
                  </a:lnTo>
                  <a:lnTo>
                    <a:pt x="973249" y="2212435"/>
                  </a:lnTo>
                  <a:lnTo>
                    <a:pt x="971442" y="2211484"/>
                  </a:lnTo>
                  <a:lnTo>
                    <a:pt x="970966" y="2209676"/>
                  </a:lnTo>
                  <a:lnTo>
                    <a:pt x="969920" y="2209010"/>
                  </a:lnTo>
                  <a:lnTo>
                    <a:pt x="968589" y="2209676"/>
                  </a:lnTo>
                  <a:lnTo>
                    <a:pt x="965926" y="2209676"/>
                  </a:lnTo>
                  <a:lnTo>
                    <a:pt x="962502" y="2208724"/>
                  </a:lnTo>
                  <a:lnTo>
                    <a:pt x="960695" y="2209866"/>
                  </a:lnTo>
                  <a:lnTo>
                    <a:pt x="959935" y="2211293"/>
                  </a:lnTo>
                  <a:lnTo>
                    <a:pt x="957462" y="2211293"/>
                  </a:lnTo>
                  <a:lnTo>
                    <a:pt x="956131" y="2210342"/>
                  </a:lnTo>
                  <a:lnTo>
                    <a:pt x="954038" y="2210342"/>
                  </a:lnTo>
                  <a:lnTo>
                    <a:pt x="953753" y="2209676"/>
                  </a:lnTo>
                  <a:lnTo>
                    <a:pt x="949949" y="2209676"/>
                  </a:lnTo>
                  <a:lnTo>
                    <a:pt x="949093" y="2209295"/>
                  </a:lnTo>
                  <a:lnTo>
                    <a:pt x="948428" y="2209676"/>
                  </a:lnTo>
                  <a:lnTo>
                    <a:pt x="944624" y="2209010"/>
                  </a:lnTo>
                  <a:lnTo>
                    <a:pt x="943578" y="2208153"/>
                  </a:lnTo>
                  <a:lnTo>
                    <a:pt x="943292" y="2207297"/>
                  </a:lnTo>
                  <a:lnTo>
                    <a:pt x="942246" y="2206916"/>
                  </a:lnTo>
                  <a:lnTo>
                    <a:pt x="940915" y="2207297"/>
                  </a:lnTo>
                  <a:lnTo>
                    <a:pt x="939869" y="2207011"/>
                  </a:lnTo>
                  <a:lnTo>
                    <a:pt x="938062" y="2205203"/>
                  </a:lnTo>
                  <a:lnTo>
                    <a:pt x="936921" y="2203300"/>
                  </a:lnTo>
                  <a:lnTo>
                    <a:pt x="933497" y="2202919"/>
                  </a:lnTo>
                  <a:lnTo>
                    <a:pt x="932736" y="2203586"/>
                  </a:lnTo>
                  <a:lnTo>
                    <a:pt x="930644" y="2203871"/>
                  </a:lnTo>
                  <a:lnTo>
                    <a:pt x="929313" y="2203490"/>
                  </a:lnTo>
                  <a:lnTo>
                    <a:pt x="927506" y="2203871"/>
                  </a:lnTo>
                  <a:lnTo>
                    <a:pt x="926745" y="2206345"/>
                  </a:lnTo>
                  <a:lnTo>
                    <a:pt x="927791" y="2210247"/>
                  </a:lnTo>
                  <a:lnTo>
                    <a:pt x="926935" y="2210627"/>
                  </a:lnTo>
                  <a:lnTo>
                    <a:pt x="926079" y="2212055"/>
                  </a:lnTo>
                  <a:lnTo>
                    <a:pt x="921895" y="2213006"/>
                  </a:lnTo>
                  <a:lnTo>
                    <a:pt x="917425" y="2212055"/>
                  </a:lnTo>
                  <a:lnTo>
                    <a:pt x="916094" y="2212911"/>
                  </a:lnTo>
                  <a:lnTo>
                    <a:pt x="911909" y="2213577"/>
                  </a:lnTo>
                  <a:lnTo>
                    <a:pt x="908296" y="2212626"/>
                  </a:lnTo>
                  <a:lnTo>
                    <a:pt x="909342" y="2211959"/>
                  </a:lnTo>
                  <a:lnTo>
                    <a:pt x="911149" y="2209390"/>
                  </a:lnTo>
                  <a:lnTo>
                    <a:pt x="912005" y="2204156"/>
                  </a:lnTo>
                  <a:lnTo>
                    <a:pt x="912005" y="2201111"/>
                  </a:lnTo>
                  <a:lnTo>
                    <a:pt x="911529" y="2200826"/>
                  </a:lnTo>
                  <a:lnTo>
                    <a:pt x="909437" y="2193118"/>
                  </a:lnTo>
                  <a:lnTo>
                    <a:pt x="908105" y="2191500"/>
                  </a:lnTo>
                  <a:lnTo>
                    <a:pt x="907820" y="2189692"/>
                  </a:lnTo>
                  <a:lnTo>
                    <a:pt x="906964" y="2188551"/>
                  </a:lnTo>
                  <a:lnTo>
                    <a:pt x="904492" y="2186742"/>
                  </a:lnTo>
                  <a:lnTo>
                    <a:pt x="902685" y="2185886"/>
                  </a:lnTo>
                  <a:lnTo>
                    <a:pt x="901639" y="2186267"/>
                  </a:lnTo>
                  <a:lnTo>
                    <a:pt x="901163" y="2185886"/>
                  </a:lnTo>
                  <a:lnTo>
                    <a:pt x="901163" y="2185030"/>
                  </a:lnTo>
                  <a:lnTo>
                    <a:pt x="902970" y="2182270"/>
                  </a:lnTo>
                  <a:lnTo>
                    <a:pt x="902114" y="2181319"/>
                  </a:lnTo>
                  <a:lnTo>
                    <a:pt x="901829" y="2181985"/>
                  </a:lnTo>
                  <a:lnTo>
                    <a:pt x="902304" y="2182270"/>
                  </a:lnTo>
                  <a:lnTo>
                    <a:pt x="901544" y="2183888"/>
                  </a:lnTo>
                  <a:lnTo>
                    <a:pt x="898405" y="2186647"/>
                  </a:lnTo>
                  <a:lnTo>
                    <a:pt x="897930" y="2188455"/>
                  </a:lnTo>
                  <a:lnTo>
                    <a:pt x="896884" y="2189597"/>
                  </a:lnTo>
                  <a:lnTo>
                    <a:pt x="896028" y="2192167"/>
                  </a:lnTo>
                  <a:lnTo>
                    <a:pt x="894982" y="2193594"/>
                  </a:lnTo>
                  <a:lnTo>
                    <a:pt x="893175" y="2197495"/>
                  </a:lnTo>
                  <a:lnTo>
                    <a:pt x="891843" y="2198161"/>
                  </a:lnTo>
                  <a:lnTo>
                    <a:pt x="889751" y="2200731"/>
                  </a:lnTo>
                  <a:lnTo>
                    <a:pt x="888420" y="2201016"/>
                  </a:lnTo>
                  <a:lnTo>
                    <a:pt x="888420" y="2200160"/>
                  </a:lnTo>
                  <a:lnTo>
                    <a:pt x="888895" y="2197591"/>
                  </a:lnTo>
                  <a:lnTo>
                    <a:pt x="890702" y="2195402"/>
                  </a:lnTo>
                  <a:lnTo>
                    <a:pt x="891368" y="2192833"/>
                  </a:lnTo>
                  <a:lnTo>
                    <a:pt x="891083" y="2191691"/>
                  </a:lnTo>
                  <a:lnTo>
                    <a:pt x="890036" y="2191405"/>
                  </a:lnTo>
                  <a:lnTo>
                    <a:pt x="886898" y="2193974"/>
                  </a:lnTo>
                  <a:lnTo>
                    <a:pt x="884806" y="2196449"/>
                  </a:lnTo>
                  <a:lnTo>
                    <a:pt x="882999" y="2197115"/>
                  </a:lnTo>
                  <a:lnTo>
                    <a:pt x="882333" y="2196829"/>
                  </a:lnTo>
                  <a:lnTo>
                    <a:pt x="882048" y="2195878"/>
                  </a:lnTo>
                  <a:lnTo>
                    <a:pt x="885186" y="2190834"/>
                  </a:lnTo>
                  <a:lnTo>
                    <a:pt x="885472" y="2189407"/>
                  </a:lnTo>
                  <a:lnTo>
                    <a:pt x="886803" y="2187313"/>
                  </a:lnTo>
                  <a:lnTo>
                    <a:pt x="888610" y="2187313"/>
                  </a:lnTo>
                  <a:lnTo>
                    <a:pt x="889466" y="2185886"/>
                  </a:lnTo>
                  <a:lnTo>
                    <a:pt x="890512" y="2185220"/>
                  </a:lnTo>
                  <a:lnTo>
                    <a:pt x="890227" y="2184268"/>
                  </a:lnTo>
                  <a:lnTo>
                    <a:pt x="889181" y="2184268"/>
                  </a:lnTo>
                  <a:lnTo>
                    <a:pt x="889466" y="2183412"/>
                  </a:lnTo>
                  <a:lnTo>
                    <a:pt x="892604" y="2181604"/>
                  </a:lnTo>
                  <a:lnTo>
                    <a:pt x="892889" y="2180747"/>
                  </a:lnTo>
                  <a:lnTo>
                    <a:pt x="892414" y="2180367"/>
                  </a:lnTo>
                  <a:lnTo>
                    <a:pt x="890892" y="2181319"/>
                  </a:lnTo>
                  <a:lnTo>
                    <a:pt x="891368" y="2177702"/>
                  </a:lnTo>
                  <a:lnTo>
                    <a:pt x="894506" y="2173801"/>
                  </a:lnTo>
                  <a:lnTo>
                    <a:pt x="894791" y="2171707"/>
                  </a:lnTo>
                  <a:lnTo>
                    <a:pt x="896313" y="2169899"/>
                  </a:lnTo>
                  <a:lnTo>
                    <a:pt x="896313" y="2168948"/>
                  </a:lnTo>
                  <a:lnTo>
                    <a:pt x="897169" y="2167806"/>
                  </a:lnTo>
                  <a:lnTo>
                    <a:pt x="898500" y="2167140"/>
                  </a:lnTo>
                  <a:lnTo>
                    <a:pt x="898786" y="2168948"/>
                  </a:lnTo>
                  <a:lnTo>
                    <a:pt x="900593" y="2169328"/>
                  </a:lnTo>
                  <a:lnTo>
                    <a:pt x="901448" y="2168662"/>
                  </a:lnTo>
                  <a:lnTo>
                    <a:pt x="902780" y="2167235"/>
                  </a:lnTo>
                  <a:lnTo>
                    <a:pt x="903255" y="2163619"/>
                  </a:lnTo>
                  <a:lnTo>
                    <a:pt x="904301" y="2163238"/>
                  </a:lnTo>
                  <a:lnTo>
                    <a:pt x="906964" y="2163524"/>
                  </a:lnTo>
                  <a:lnTo>
                    <a:pt x="907440" y="2165332"/>
                  </a:lnTo>
                  <a:lnTo>
                    <a:pt x="908486" y="2166283"/>
                  </a:lnTo>
                  <a:lnTo>
                    <a:pt x="910673" y="2163714"/>
                  </a:lnTo>
                  <a:lnTo>
                    <a:pt x="911719" y="2163714"/>
                  </a:lnTo>
                  <a:lnTo>
                    <a:pt x="912195" y="2165522"/>
                  </a:lnTo>
                  <a:lnTo>
                    <a:pt x="911149" y="2168282"/>
                  </a:lnTo>
                  <a:lnTo>
                    <a:pt x="911149" y="2170756"/>
                  </a:lnTo>
                  <a:lnTo>
                    <a:pt x="915333" y="2171707"/>
                  </a:lnTo>
                  <a:lnTo>
                    <a:pt x="916189" y="2174467"/>
                  </a:lnTo>
                  <a:lnTo>
                    <a:pt x="919327" y="2174848"/>
                  </a:lnTo>
                  <a:lnTo>
                    <a:pt x="922941" y="2173040"/>
                  </a:lnTo>
                  <a:lnTo>
                    <a:pt x="924748" y="2171232"/>
                  </a:lnTo>
                  <a:lnTo>
                    <a:pt x="924748" y="2170566"/>
                  </a:lnTo>
                  <a:lnTo>
                    <a:pt x="926269" y="2169899"/>
                  </a:lnTo>
                  <a:lnTo>
                    <a:pt x="927125" y="2172088"/>
                  </a:lnTo>
                  <a:lnTo>
                    <a:pt x="928171" y="2172088"/>
                  </a:lnTo>
                  <a:lnTo>
                    <a:pt x="928457" y="2171422"/>
                  </a:lnTo>
                  <a:lnTo>
                    <a:pt x="929788" y="2170566"/>
                  </a:lnTo>
                  <a:lnTo>
                    <a:pt x="928742" y="2169899"/>
                  </a:lnTo>
                  <a:lnTo>
                    <a:pt x="928742" y="2169233"/>
                  </a:lnTo>
                  <a:lnTo>
                    <a:pt x="929408" y="2169233"/>
                  </a:lnTo>
                  <a:lnTo>
                    <a:pt x="929883" y="2168282"/>
                  </a:lnTo>
                  <a:lnTo>
                    <a:pt x="930929" y="2167616"/>
                  </a:lnTo>
                  <a:lnTo>
                    <a:pt x="932261" y="2167235"/>
                  </a:lnTo>
                  <a:lnTo>
                    <a:pt x="936350" y="2168091"/>
                  </a:lnTo>
                  <a:lnTo>
                    <a:pt x="938823" y="2166949"/>
                  </a:lnTo>
                  <a:lnTo>
                    <a:pt x="940154" y="2164475"/>
                  </a:lnTo>
                  <a:lnTo>
                    <a:pt x="941676" y="2163524"/>
                  </a:lnTo>
                  <a:lnTo>
                    <a:pt x="941390" y="2162667"/>
                  </a:lnTo>
                  <a:lnTo>
                    <a:pt x="946621" y="2160859"/>
                  </a:lnTo>
                  <a:lnTo>
                    <a:pt x="947286" y="2159242"/>
                  </a:lnTo>
                  <a:lnTo>
                    <a:pt x="948808" y="2158100"/>
                  </a:lnTo>
                  <a:lnTo>
                    <a:pt x="949569" y="2155055"/>
                  </a:lnTo>
                  <a:lnTo>
                    <a:pt x="950425" y="2153913"/>
                  </a:lnTo>
                  <a:lnTo>
                    <a:pt x="950139" y="2152961"/>
                  </a:lnTo>
                  <a:lnTo>
                    <a:pt x="951471" y="2151534"/>
                  </a:lnTo>
                  <a:lnTo>
                    <a:pt x="951471" y="2150677"/>
                  </a:lnTo>
                  <a:lnTo>
                    <a:pt x="953563" y="2150677"/>
                  </a:lnTo>
                  <a:lnTo>
                    <a:pt x="953848" y="2149535"/>
                  </a:lnTo>
                  <a:lnTo>
                    <a:pt x="954704" y="2148584"/>
                  </a:lnTo>
                  <a:lnTo>
                    <a:pt x="956226" y="2148203"/>
                  </a:lnTo>
                  <a:lnTo>
                    <a:pt x="958318" y="2148489"/>
                  </a:lnTo>
                  <a:lnTo>
                    <a:pt x="962788" y="2150582"/>
                  </a:lnTo>
                  <a:lnTo>
                    <a:pt x="966972" y="2148489"/>
                  </a:lnTo>
                  <a:lnTo>
                    <a:pt x="971632" y="2147537"/>
                  </a:lnTo>
                  <a:lnTo>
                    <a:pt x="972488" y="2146681"/>
                  </a:lnTo>
                  <a:lnTo>
                    <a:pt x="973344" y="2144492"/>
                  </a:lnTo>
                  <a:lnTo>
                    <a:pt x="972678" y="2140876"/>
                  </a:lnTo>
                  <a:lnTo>
                    <a:pt x="971917" y="2140210"/>
                  </a:lnTo>
                  <a:lnTo>
                    <a:pt x="968303" y="2142018"/>
                  </a:lnTo>
                  <a:lnTo>
                    <a:pt x="968018" y="2142684"/>
                  </a:lnTo>
                  <a:lnTo>
                    <a:pt x="956131" y="2147918"/>
                  </a:lnTo>
                  <a:lnTo>
                    <a:pt x="952327" y="2146966"/>
                  </a:lnTo>
                  <a:lnTo>
                    <a:pt x="952041" y="2146110"/>
                  </a:lnTo>
                  <a:lnTo>
                    <a:pt x="950234" y="2145444"/>
                  </a:lnTo>
                  <a:lnTo>
                    <a:pt x="947096" y="2145824"/>
                  </a:lnTo>
                  <a:lnTo>
                    <a:pt x="942151" y="2148299"/>
                  </a:lnTo>
                  <a:lnTo>
                    <a:pt x="941295" y="2149155"/>
                  </a:lnTo>
                  <a:lnTo>
                    <a:pt x="940439" y="2151819"/>
                  </a:lnTo>
                  <a:lnTo>
                    <a:pt x="939393" y="2152485"/>
                  </a:lnTo>
                  <a:lnTo>
                    <a:pt x="938347" y="2153913"/>
                  </a:lnTo>
                  <a:lnTo>
                    <a:pt x="938062" y="2155055"/>
                  </a:lnTo>
                  <a:lnTo>
                    <a:pt x="935399" y="2156197"/>
                  </a:lnTo>
                  <a:lnTo>
                    <a:pt x="933877" y="2157814"/>
                  </a:lnTo>
                  <a:lnTo>
                    <a:pt x="933592" y="2158671"/>
                  </a:lnTo>
                  <a:lnTo>
                    <a:pt x="927981" y="2163238"/>
                  </a:lnTo>
                  <a:lnTo>
                    <a:pt x="926650" y="2163904"/>
                  </a:lnTo>
                  <a:lnTo>
                    <a:pt x="925794" y="2164856"/>
                  </a:lnTo>
                  <a:lnTo>
                    <a:pt x="924463" y="2165141"/>
                  </a:lnTo>
                  <a:lnTo>
                    <a:pt x="924463" y="2164285"/>
                  </a:lnTo>
                  <a:lnTo>
                    <a:pt x="923607" y="2163619"/>
                  </a:lnTo>
                  <a:lnTo>
                    <a:pt x="922941" y="2161716"/>
                  </a:lnTo>
                  <a:lnTo>
                    <a:pt x="922085" y="2161430"/>
                  </a:lnTo>
                  <a:lnTo>
                    <a:pt x="920754" y="2163904"/>
                  </a:lnTo>
                  <a:lnTo>
                    <a:pt x="918661" y="2165046"/>
                  </a:lnTo>
                  <a:lnTo>
                    <a:pt x="918947" y="2163238"/>
                  </a:lnTo>
                  <a:lnTo>
                    <a:pt x="916855" y="2162572"/>
                  </a:lnTo>
                  <a:lnTo>
                    <a:pt x="916094" y="2158956"/>
                  </a:lnTo>
                  <a:lnTo>
                    <a:pt x="916379" y="2157814"/>
                  </a:lnTo>
                  <a:lnTo>
                    <a:pt x="914287" y="2157814"/>
                  </a:lnTo>
                  <a:lnTo>
                    <a:pt x="913811" y="2157148"/>
                  </a:lnTo>
                  <a:lnTo>
                    <a:pt x="913051" y="2153722"/>
                  </a:lnTo>
                  <a:lnTo>
                    <a:pt x="914097" y="2151248"/>
                  </a:lnTo>
                  <a:lnTo>
                    <a:pt x="911909" y="2150392"/>
                  </a:lnTo>
                  <a:lnTo>
                    <a:pt x="908296" y="2152581"/>
                  </a:lnTo>
                  <a:lnTo>
                    <a:pt x="904872" y="2153722"/>
                  </a:lnTo>
                  <a:lnTo>
                    <a:pt x="905157" y="2151153"/>
                  </a:lnTo>
                  <a:lnTo>
                    <a:pt x="906013" y="2150868"/>
                  </a:lnTo>
                  <a:lnTo>
                    <a:pt x="906013" y="2150202"/>
                  </a:lnTo>
                  <a:lnTo>
                    <a:pt x="908866" y="2146586"/>
                  </a:lnTo>
                  <a:lnTo>
                    <a:pt x="908581" y="2145729"/>
                  </a:lnTo>
                  <a:lnTo>
                    <a:pt x="906774" y="2145063"/>
                  </a:lnTo>
                  <a:lnTo>
                    <a:pt x="904682" y="2147157"/>
                  </a:lnTo>
                  <a:lnTo>
                    <a:pt x="903160" y="2148013"/>
                  </a:lnTo>
                  <a:lnTo>
                    <a:pt x="902399" y="2147632"/>
                  </a:lnTo>
                  <a:lnTo>
                    <a:pt x="904682" y="2143445"/>
                  </a:lnTo>
                  <a:lnTo>
                    <a:pt x="905538" y="2143065"/>
                  </a:lnTo>
                  <a:lnTo>
                    <a:pt x="906299" y="2142113"/>
                  </a:lnTo>
                  <a:lnTo>
                    <a:pt x="908391" y="2141733"/>
                  </a:lnTo>
                  <a:lnTo>
                    <a:pt x="908866" y="2139639"/>
                  </a:lnTo>
                  <a:lnTo>
                    <a:pt x="908391" y="2137831"/>
                  </a:lnTo>
                  <a:lnTo>
                    <a:pt x="909247" y="2137831"/>
                  </a:lnTo>
                  <a:lnTo>
                    <a:pt x="910102" y="2135642"/>
                  </a:lnTo>
                  <a:lnTo>
                    <a:pt x="912765" y="2134215"/>
                  </a:lnTo>
                  <a:lnTo>
                    <a:pt x="915048" y="2132026"/>
                  </a:lnTo>
                  <a:lnTo>
                    <a:pt x="917235" y="2132693"/>
                  </a:lnTo>
                  <a:lnTo>
                    <a:pt x="917235" y="2133549"/>
                  </a:lnTo>
                  <a:lnTo>
                    <a:pt x="916569" y="2134215"/>
                  </a:lnTo>
                  <a:lnTo>
                    <a:pt x="916855" y="2135833"/>
                  </a:lnTo>
                  <a:lnTo>
                    <a:pt x="916189" y="2136118"/>
                  </a:lnTo>
                  <a:lnTo>
                    <a:pt x="915333" y="2137736"/>
                  </a:lnTo>
                  <a:lnTo>
                    <a:pt x="914857" y="2137450"/>
                  </a:lnTo>
                  <a:lnTo>
                    <a:pt x="914857" y="2138878"/>
                  </a:lnTo>
                  <a:lnTo>
                    <a:pt x="915713" y="2138592"/>
                  </a:lnTo>
                  <a:lnTo>
                    <a:pt x="916474" y="2137736"/>
                  </a:lnTo>
                  <a:lnTo>
                    <a:pt x="916759" y="2136594"/>
                  </a:lnTo>
                  <a:lnTo>
                    <a:pt x="917615" y="2135642"/>
                  </a:lnTo>
                  <a:lnTo>
                    <a:pt x="920754" y="2134786"/>
                  </a:lnTo>
                  <a:lnTo>
                    <a:pt x="921039" y="2133168"/>
                  </a:lnTo>
                  <a:lnTo>
                    <a:pt x="920278" y="2132217"/>
                  </a:lnTo>
                  <a:lnTo>
                    <a:pt x="919232" y="2131931"/>
                  </a:lnTo>
                  <a:lnTo>
                    <a:pt x="918471" y="2130980"/>
                  </a:lnTo>
                  <a:lnTo>
                    <a:pt x="918186" y="2127554"/>
                  </a:lnTo>
                  <a:lnTo>
                    <a:pt x="916379" y="2128220"/>
                  </a:lnTo>
                  <a:lnTo>
                    <a:pt x="915999" y="2126602"/>
                  </a:lnTo>
                  <a:lnTo>
                    <a:pt x="917045" y="2123843"/>
                  </a:lnTo>
                  <a:lnTo>
                    <a:pt x="917710" y="2123557"/>
                  </a:lnTo>
                  <a:lnTo>
                    <a:pt x="918186" y="2124699"/>
                  </a:lnTo>
                  <a:lnTo>
                    <a:pt x="919042" y="2124414"/>
                  </a:lnTo>
                  <a:lnTo>
                    <a:pt x="919708" y="2121940"/>
                  </a:lnTo>
                  <a:lnTo>
                    <a:pt x="920754" y="2120798"/>
                  </a:lnTo>
                  <a:lnTo>
                    <a:pt x="921419" y="2116706"/>
                  </a:lnTo>
                  <a:lnTo>
                    <a:pt x="922941" y="2114517"/>
                  </a:lnTo>
                  <a:lnTo>
                    <a:pt x="924748" y="2113090"/>
                  </a:lnTo>
                  <a:lnTo>
                    <a:pt x="925413" y="2110425"/>
                  </a:lnTo>
                  <a:lnTo>
                    <a:pt x="925889" y="2110140"/>
                  </a:lnTo>
                  <a:lnTo>
                    <a:pt x="925604" y="2107951"/>
                  </a:lnTo>
                  <a:lnTo>
                    <a:pt x="926079" y="2107095"/>
                  </a:lnTo>
                  <a:lnTo>
                    <a:pt x="927886" y="2105001"/>
                  </a:lnTo>
                  <a:lnTo>
                    <a:pt x="930073" y="2103860"/>
                  </a:lnTo>
                  <a:lnTo>
                    <a:pt x="930359" y="2103193"/>
                  </a:lnTo>
                  <a:lnTo>
                    <a:pt x="932831" y="2101385"/>
                  </a:lnTo>
                  <a:lnTo>
                    <a:pt x="935970" y="2097769"/>
                  </a:lnTo>
                  <a:lnTo>
                    <a:pt x="939583" y="2096151"/>
                  </a:lnTo>
                  <a:lnTo>
                    <a:pt x="939583" y="2095485"/>
                  </a:lnTo>
                  <a:lnTo>
                    <a:pt x="943387" y="2092726"/>
                  </a:lnTo>
                  <a:lnTo>
                    <a:pt x="944148" y="2091869"/>
                  </a:lnTo>
                  <a:lnTo>
                    <a:pt x="944624" y="2088824"/>
                  </a:lnTo>
                  <a:lnTo>
                    <a:pt x="946145" y="2087968"/>
                  </a:lnTo>
                  <a:lnTo>
                    <a:pt x="947191" y="2085874"/>
                  </a:lnTo>
                  <a:lnTo>
                    <a:pt x="951281" y="2082449"/>
                  </a:lnTo>
                  <a:lnTo>
                    <a:pt x="951756" y="2080165"/>
                  </a:lnTo>
                  <a:lnTo>
                    <a:pt x="952802" y="2077976"/>
                  </a:lnTo>
                  <a:lnTo>
                    <a:pt x="951471" y="2075883"/>
                  </a:lnTo>
                  <a:lnTo>
                    <a:pt x="949664" y="2075217"/>
                  </a:lnTo>
                  <a:lnTo>
                    <a:pt x="948142" y="2075502"/>
                  </a:lnTo>
                  <a:lnTo>
                    <a:pt x="946050" y="2074646"/>
                  </a:lnTo>
                  <a:lnTo>
                    <a:pt x="945004" y="2075312"/>
                  </a:lnTo>
                  <a:lnTo>
                    <a:pt x="945765" y="2073218"/>
                  </a:lnTo>
                  <a:lnTo>
                    <a:pt x="944243" y="2072838"/>
                  </a:lnTo>
                  <a:lnTo>
                    <a:pt x="941105" y="2074646"/>
                  </a:lnTo>
                  <a:lnTo>
                    <a:pt x="943387" y="2071220"/>
                  </a:lnTo>
                  <a:lnTo>
                    <a:pt x="947001" y="2068175"/>
                  </a:lnTo>
                  <a:lnTo>
                    <a:pt x="948333" y="2066367"/>
                  </a:lnTo>
                  <a:lnTo>
                    <a:pt x="951185" y="2064178"/>
                  </a:lnTo>
                  <a:lnTo>
                    <a:pt x="953658" y="2063798"/>
                  </a:lnTo>
                  <a:lnTo>
                    <a:pt x="955180" y="2062846"/>
                  </a:lnTo>
                  <a:lnTo>
                    <a:pt x="955465" y="2062180"/>
                  </a:lnTo>
                  <a:lnTo>
                    <a:pt x="956321" y="2061799"/>
                  </a:lnTo>
                  <a:lnTo>
                    <a:pt x="957367" y="2062180"/>
                  </a:lnTo>
                  <a:lnTo>
                    <a:pt x="958413" y="2060562"/>
                  </a:lnTo>
                  <a:lnTo>
                    <a:pt x="958128" y="2059896"/>
                  </a:lnTo>
                  <a:lnTo>
                    <a:pt x="960981" y="2057803"/>
                  </a:lnTo>
                  <a:lnTo>
                    <a:pt x="962788" y="2058754"/>
                  </a:lnTo>
                  <a:lnTo>
                    <a:pt x="964309" y="2058088"/>
                  </a:lnTo>
                  <a:lnTo>
                    <a:pt x="964785" y="2056851"/>
                  </a:lnTo>
                  <a:lnTo>
                    <a:pt x="966116" y="2056470"/>
                  </a:lnTo>
                  <a:lnTo>
                    <a:pt x="966401" y="2057327"/>
                  </a:lnTo>
                  <a:lnTo>
                    <a:pt x="968494" y="2058183"/>
                  </a:lnTo>
                  <a:lnTo>
                    <a:pt x="970015" y="2057898"/>
                  </a:lnTo>
                  <a:lnTo>
                    <a:pt x="970015" y="2060372"/>
                  </a:lnTo>
                  <a:lnTo>
                    <a:pt x="970776" y="2060657"/>
                  </a:lnTo>
                  <a:lnTo>
                    <a:pt x="971822" y="2056470"/>
                  </a:lnTo>
                  <a:lnTo>
                    <a:pt x="973914" y="2054662"/>
                  </a:lnTo>
                  <a:lnTo>
                    <a:pt x="975436" y="2052474"/>
                  </a:lnTo>
                  <a:lnTo>
                    <a:pt x="978859" y="2050285"/>
                  </a:lnTo>
                  <a:lnTo>
                    <a:pt x="980952" y="2047525"/>
                  </a:lnTo>
                  <a:lnTo>
                    <a:pt x="983805" y="2046384"/>
                  </a:lnTo>
                  <a:lnTo>
                    <a:pt x="986943" y="2046098"/>
                  </a:lnTo>
                  <a:lnTo>
                    <a:pt x="992934" y="2046764"/>
                  </a:lnTo>
                  <a:lnTo>
                    <a:pt x="993790" y="2046479"/>
                  </a:lnTo>
                  <a:lnTo>
                    <a:pt x="994551" y="2045622"/>
                  </a:lnTo>
                  <a:lnTo>
                    <a:pt x="997404" y="2044766"/>
                  </a:lnTo>
                  <a:lnTo>
                    <a:pt x="1004536" y="2046955"/>
                  </a:lnTo>
                  <a:lnTo>
                    <a:pt x="1004536" y="2048572"/>
                  </a:lnTo>
                  <a:lnTo>
                    <a:pt x="1007960" y="2050000"/>
                  </a:lnTo>
                  <a:lnTo>
                    <a:pt x="1009006" y="2051617"/>
                  </a:lnTo>
                  <a:lnTo>
                    <a:pt x="1011479" y="2052854"/>
                  </a:lnTo>
                  <a:lnTo>
                    <a:pt x="1013000" y="2053140"/>
                  </a:lnTo>
                  <a:lnTo>
                    <a:pt x="1016424" y="2052283"/>
                  </a:lnTo>
                  <a:lnTo>
                    <a:pt x="1016709" y="2051617"/>
                  </a:lnTo>
                  <a:lnTo>
                    <a:pt x="1018040" y="2050761"/>
                  </a:lnTo>
                  <a:lnTo>
                    <a:pt x="1018326" y="2050095"/>
                  </a:lnTo>
                  <a:lnTo>
                    <a:pt x="1017850" y="2049429"/>
                  </a:lnTo>
                  <a:lnTo>
                    <a:pt x="1018896" y="2049143"/>
                  </a:lnTo>
                  <a:lnTo>
                    <a:pt x="1020228" y="2050000"/>
                  </a:lnTo>
                  <a:lnTo>
                    <a:pt x="1025458" y="2050666"/>
                  </a:lnTo>
                  <a:lnTo>
                    <a:pt x="1026790" y="2050000"/>
                  </a:lnTo>
                  <a:lnTo>
                    <a:pt x="1027455" y="2047525"/>
                  </a:lnTo>
                  <a:lnTo>
                    <a:pt x="1028216" y="2047240"/>
                  </a:lnTo>
                  <a:lnTo>
                    <a:pt x="1028501" y="2046003"/>
                  </a:lnTo>
                  <a:lnTo>
                    <a:pt x="1029357" y="2045147"/>
                  </a:lnTo>
                  <a:lnTo>
                    <a:pt x="1029357" y="2042482"/>
                  </a:lnTo>
                  <a:lnTo>
                    <a:pt x="1032781" y="2040674"/>
                  </a:lnTo>
                  <a:lnTo>
                    <a:pt x="1036870" y="2039818"/>
                  </a:lnTo>
                  <a:lnTo>
                    <a:pt x="1037346" y="2038961"/>
                  </a:lnTo>
                  <a:lnTo>
                    <a:pt x="1041530" y="2037534"/>
                  </a:lnTo>
                  <a:lnTo>
                    <a:pt x="1041530" y="2036868"/>
                  </a:lnTo>
                  <a:lnTo>
                    <a:pt x="1047807" y="2035916"/>
                  </a:lnTo>
                  <a:lnTo>
                    <a:pt x="1050279" y="2034965"/>
                  </a:lnTo>
                  <a:lnTo>
                    <a:pt x="1052086" y="2033537"/>
                  </a:lnTo>
                  <a:lnTo>
                    <a:pt x="1052086" y="2032300"/>
                  </a:lnTo>
                  <a:lnTo>
                    <a:pt x="1051040" y="2031634"/>
                  </a:lnTo>
                  <a:lnTo>
                    <a:pt x="1049233" y="2031919"/>
                  </a:lnTo>
                  <a:lnTo>
                    <a:pt x="1046951" y="2033537"/>
                  </a:lnTo>
                  <a:lnTo>
                    <a:pt x="1045619" y="2033918"/>
                  </a:lnTo>
                  <a:lnTo>
                    <a:pt x="1044763" y="2034203"/>
                  </a:lnTo>
                  <a:lnTo>
                    <a:pt x="1043717" y="2033537"/>
                  </a:lnTo>
                  <a:lnTo>
                    <a:pt x="1041435" y="2033823"/>
                  </a:lnTo>
                  <a:lnTo>
                    <a:pt x="1039248" y="2035440"/>
                  </a:lnTo>
                  <a:lnTo>
                    <a:pt x="1035634" y="2036106"/>
                  </a:lnTo>
                  <a:lnTo>
                    <a:pt x="1033542" y="2035821"/>
                  </a:lnTo>
                  <a:lnTo>
                    <a:pt x="1029738" y="2037439"/>
                  </a:lnTo>
                  <a:lnTo>
                    <a:pt x="1028882" y="2039247"/>
                  </a:lnTo>
                  <a:lnTo>
                    <a:pt x="1026124" y="2039913"/>
                  </a:lnTo>
                  <a:lnTo>
                    <a:pt x="1022891" y="2039627"/>
                  </a:lnTo>
                  <a:lnTo>
                    <a:pt x="1021559" y="2040293"/>
                  </a:lnTo>
                  <a:lnTo>
                    <a:pt x="1021084" y="2041245"/>
                  </a:lnTo>
                  <a:lnTo>
                    <a:pt x="1018991" y="2041911"/>
                  </a:lnTo>
                  <a:lnTo>
                    <a:pt x="1017945" y="2043529"/>
                  </a:lnTo>
                  <a:lnTo>
                    <a:pt x="1015758" y="2044195"/>
                  </a:lnTo>
                  <a:lnTo>
                    <a:pt x="1014236" y="2045337"/>
                  </a:lnTo>
                  <a:lnTo>
                    <a:pt x="1013381" y="2045622"/>
                  </a:lnTo>
                  <a:lnTo>
                    <a:pt x="1012334" y="2044671"/>
                  </a:lnTo>
                  <a:lnTo>
                    <a:pt x="1009482" y="2044956"/>
                  </a:lnTo>
                  <a:lnTo>
                    <a:pt x="1008721" y="2045813"/>
                  </a:lnTo>
                  <a:lnTo>
                    <a:pt x="1008721" y="2046764"/>
                  </a:lnTo>
                  <a:lnTo>
                    <a:pt x="1007389" y="2047050"/>
                  </a:lnTo>
                  <a:lnTo>
                    <a:pt x="1006533" y="2044385"/>
                  </a:lnTo>
                  <a:lnTo>
                    <a:pt x="1006058" y="2044100"/>
                  </a:lnTo>
                  <a:lnTo>
                    <a:pt x="1006058" y="2042672"/>
                  </a:lnTo>
                  <a:lnTo>
                    <a:pt x="1005202" y="2042292"/>
                  </a:lnTo>
                  <a:lnTo>
                    <a:pt x="1005202" y="2042958"/>
                  </a:lnTo>
                  <a:lnTo>
                    <a:pt x="1004727" y="2042102"/>
                  </a:lnTo>
                  <a:lnTo>
                    <a:pt x="1003680" y="2041721"/>
                  </a:lnTo>
                  <a:lnTo>
                    <a:pt x="1003205" y="2042577"/>
                  </a:lnTo>
                  <a:lnTo>
                    <a:pt x="1001398" y="2043434"/>
                  </a:lnTo>
                  <a:lnTo>
                    <a:pt x="1001398" y="2044290"/>
                  </a:lnTo>
                  <a:lnTo>
                    <a:pt x="1000067" y="2044290"/>
                  </a:lnTo>
                  <a:lnTo>
                    <a:pt x="998260" y="2043434"/>
                  </a:lnTo>
                  <a:lnTo>
                    <a:pt x="997784" y="2040769"/>
                  </a:lnTo>
                  <a:lnTo>
                    <a:pt x="998640" y="2039342"/>
                  </a:lnTo>
                  <a:lnTo>
                    <a:pt x="998640" y="2041340"/>
                  </a:lnTo>
                  <a:lnTo>
                    <a:pt x="998355" y="2040674"/>
                  </a:lnTo>
                  <a:lnTo>
                    <a:pt x="997023" y="2040008"/>
                  </a:lnTo>
                  <a:lnTo>
                    <a:pt x="992934" y="2040008"/>
                  </a:lnTo>
                  <a:lnTo>
                    <a:pt x="988845" y="2038581"/>
                  </a:lnTo>
                  <a:lnTo>
                    <a:pt x="985421" y="2038866"/>
                  </a:lnTo>
                  <a:lnTo>
                    <a:pt x="984090" y="2038200"/>
                  </a:lnTo>
                  <a:lnTo>
                    <a:pt x="982758" y="2039152"/>
                  </a:lnTo>
                  <a:lnTo>
                    <a:pt x="980666" y="2039437"/>
                  </a:lnTo>
                  <a:lnTo>
                    <a:pt x="978194" y="2038771"/>
                  </a:lnTo>
                  <a:lnTo>
                    <a:pt x="977148" y="2037819"/>
                  </a:lnTo>
                  <a:lnTo>
                    <a:pt x="974865" y="2037439"/>
                  </a:lnTo>
                  <a:lnTo>
                    <a:pt x="973344" y="2038105"/>
                  </a:lnTo>
                  <a:lnTo>
                    <a:pt x="972868" y="2037724"/>
                  </a:lnTo>
                  <a:lnTo>
                    <a:pt x="972868" y="2035916"/>
                  </a:lnTo>
                  <a:lnTo>
                    <a:pt x="976292" y="2032015"/>
                  </a:lnTo>
                  <a:lnTo>
                    <a:pt x="976577" y="2029541"/>
                  </a:lnTo>
                  <a:lnTo>
                    <a:pt x="975721" y="2027733"/>
                  </a:lnTo>
                  <a:lnTo>
                    <a:pt x="977528" y="2024497"/>
                  </a:lnTo>
                  <a:lnTo>
                    <a:pt x="977243" y="2024021"/>
                  </a:lnTo>
                  <a:lnTo>
                    <a:pt x="978099" y="2023736"/>
                  </a:lnTo>
                  <a:lnTo>
                    <a:pt x="979906" y="2019168"/>
                  </a:lnTo>
                  <a:lnTo>
                    <a:pt x="982568" y="2016980"/>
                  </a:lnTo>
                  <a:lnTo>
                    <a:pt x="984661" y="2013554"/>
                  </a:lnTo>
                  <a:lnTo>
                    <a:pt x="988750" y="2010890"/>
                  </a:lnTo>
                  <a:lnTo>
                    <a:pt x="989225" y="2009272"/>
                  </a:lnTo>
                  <a:lnTo>
                    <a:pt x="990271" y="2008035"/>
                  </a:lnTo>
                  <a:lnTo>
                    <a:pt x="990937" y="2006227"/>
                  </a:lnTo>
                  <a:lnTo>
                    <a:pt x="991983" y="2005370"/>
                  </a:lnTo>
                  <a:lnTo>
                    <a:pt x="992459" y="2003943"/>
                  </a:lnTo>
                  <a:lnTo>
                    <a:pt x="994931" y="2001850"/>
                  </a:lnTo>
                  <a:lnTo>
                    <a:pt x="995787" y="1998424"/>
                  </a:lnTo>
                  <a:lnTo>
                    <a:pt x="999591" y="1994522"/>
                  </a:lnTo>
                  <a:lnTo>
                    <a:pt x="999591" y="1993856"/>
                  </a:lnTo>
                  <a:lnTo>
                    <a:pt x="1000923" y="1992429"/>
                  </a:lnTo>
                  <a:lnTo>
                    <a:pt x="1001398" y="1990621"/>
                  </a:lnTo>
                  <a:lnTo>
                    <a:pt x="1002920" y="1989193"/>
                  </a:lnTo>
                  <a:lnTo>
                    <a:pt x="1006724" y="1979868"/>
                  </a:lnTo>
                  <a:lnTo>
                    <a:pt x="1009196" y="1978060"/>
                  </a:lnTo>
                  <a:lnTo>
                    <a:pt x="1012049" y="1973587"/>
                  </a:lnTo>
                  <a:lnTo>
                    <a:pt x="1015187" y="1970257"/>
                  </a:lnTo>
                  <a:lnTo>
                    <a:pt x="1016709" y="1966546"/>
                  </a:lnTo>
                  <a:lnTo>
                    <a:pt x="1022320" y="1958267"/>
                  </a:lnTo>
                  <a:lnTo>
                    <a:pt x="1024412" y="1956839"/>
                  </a:lnTo>
                  <a:lnTo>
                    <a:pt x="1024412" y="1955983"/>
                  </a:lnTo>
                  <a:lnTo>
                    <a:pt x="1025458" y="1954746"/>
                  </a:lnTo>
                  <a:lnTo>
                    <a:pt x="1028121" y="1952652"/>
                  </a:lnTo>
                  <a:lnTo>
                    <a:pt x="1028977" y="1950845"/>
                  </a:lnTo>
                  <a:lnTo>
                    <a:pt x="1028121" y="1950559"/>
                  </a:lnTo>
                  <a:lnTo>
                    <a:pt x="1027075" y="1950940"/>
                  </a:lnTo>
                  <a:lnTo>
                    <a:pt x="1027075" y="1951891"/>
                  </a:lnTo>
                  <a:lnTo>
                    <a:pt x="1026314" y="1952272"/>
                  </a:lnTo>
                  <a:lnTo>
                    <a:pt x="1025839" y="1951035"/>
                  </a:lnTo>
                  <a:lnTo>
                    <a:pt x="1026504" y="1950178"/>
                  </a:lnTo>
                  <a:lnTo>
                    <a:pt x="1028787" y="1949227"/>
                  </a:lnTo>
                  <a:lnTo>
                    <a:pt x="1031449" y="1948561"/>
                  </a:lnTo>
                  <a:lnTo>
                    <a:pt x="1033542" y="1946467"/>
                  </a:lnTo>
                  <a:lnTo>
                    <a:pt x="1032876" y="1946087"/>
                  </a:lnTo>
                  <a:lnTo>
                    <a:pt x="1032401" y="1946943"/>
                  </a:lnTo>
                  <a:lnTo>
                    <a:pt x="1030879" y="1947609"/>
                  </a:lnTo>
                  <a:lnTo>
                    <a:pt x="1031164" y="1946943"/>
                  </a:lnTo>
                  <a:lnTo>
                    <a:pt x="1030118" y="1946087"/>
                  </a:lnTo>
                  <a:lnTo>
                    <a:pt x="1029833" y="1944279"/>
                  </a:lnTo>
                  <a:lnTo>
                    <a:pt x="1029072" y="1943327"/>
                  </a:lnTo>
                  <a:lnTo>
                    <a:pt x="1029833" y="1943041"/>
                  </a:lnTo>
                  <a:lnTo>
                    <a:pt x="1030689" y="1943708"/>
                  </a:lnTo>
                  <a:lnTo>
                    <a:pt x="1031545" y="1940948"/>
                  </a:lnTo>
                  <a:lnTo>
                    <a:pt x="1027075" y="1937903"/>
                  </a:lnTo>
                  <a:lnTo>
                    <a:pt x="1023937" y="1936666"/>
                  </a:lnTo>
                  <a:lnTo>
                    <a:pt x="1022415" y="1936666"/>
                  </a:lnTo>
                  <a:lnTo>
                    <a:pt x="1022130" y="1936000"/>
                  </a:lnTo>
                  <a:lnTo>
                    <a:pt x="1019277" y="1935714"/>
                  </a:lnTo>
                  <a:lnTo>
                    <a:pt x="1018611" y="1936666"/>
                  </a:lnTo>
                  <a:lnTo>
                    <a:pt x="1017090" y="1936951"/>
                  </a:lnTo>
                  <a:lnTo>
                    <a:pt x="1016614" y="1937808"/>
                  </a:lnTo>
                  <a:lnTo>
                    <a:pt x="1013190" y="1938759"/>
                  </a:lnTo>
                  <a:lnTo>
                    <a:pt x="1012525" y="1938474"/>
                  </a:lnTo>
                  <a:lnTo>
                    <a:pt x="1006248" y="1934382"/>
                  </a:lnTo>
                  <a:lnTo>
                    <a:pt x="1006533" y="1932289"/>
                  </a:lnTo>
                  <a:lnTo>
                    <a:pt x="1005773" y="1931052"/>
                  </a:lnTo>
                  <a:lnTo>
                    <a:pt x="1004251" y="1930195"/>
                  </a:lnTo>
                  <a:lnTo>
                    <a:pt x="1003205" y="1928958"/>
                  </a:lnTo>
                  <a:lnTo>
                    <a:pt x="1001683" y="1928102"/>
                  </a:lnTo>
                  <a:lnTo>
                    <a:pt x="996548" y="1927245"/>
                  </a:lnTo>
                  <a:lnTo>
                    <a:pt x="996833" y="1926579"/>
                  </a:lnTo>
                  <a:lnTo>
                    <a:pt x="989035" y="1925913"/>
                  </a:lnTo>
                  <a:lnTo>
                    <a:pt x="986562" y="1926294"/>
                  </a:lnTo>
                  <a:lnTo>
                    <a:pt x="976292" y="1926579"/>
                  </a:lnTo>
                  <a:lnTo>
                    <a:pt x="975436" y="1927245"/>
                  </a:lnTo>
                  <a:lnTo>
                    <a:pt x="973629" y="1927531"/>
                  </a:lnTo>
                  <a:lnTo>
                    <a:pt x="971537" y="1926579"/>
                  </a:lnTo>
                  <a:lnTo>
                    <a:pt x="971822" y="1927245"/>
                  </a:lnTo>
                  <a:lnTo>
                    <a:pt x="970300" y="1926865"/>
                  </a:lnTo>
                  <a:lnTo>
                    <a:pt x="969825" y="1927150"/>
                  </a:lnTo>
                  <a:lnTo>
                    <a:pt x="969825" y="1927816"/>
                  </a:lnTo>
                  <a:lnTo>
                    <a:pt x="969064" y="1927816"/>
                  </a:lnTo>
                  <a:lnTo>
                    <a:pt x="966211" y="1927531"/>
                  </a:lnTo>
                  <a:lnTo>
                    <a:pt x="965355" y="1926865"/>
                  </a:lnTo>
                  <a:lnTo>
                    <a:pt x="963073" y="1926865"/>
                  </a:lnTo>
                  <a:lnTo>
                    <a:pt x="962407" y="1926484"/>
                  </a:lnTo>
                  <a:lnTo>
                    <a:pt x="960125" y="1927340"/>
                  </a:lnTo>
                  <a:lnTo>
                    <a:pt x="959840" y="1926389"/>
                  </a:lnTo>
                  <a:lnTo>
                    <a:pt x="956987" y="1926674"/>
                  </a:lnTo>
                  <a:lnTo>
                    <a:pt x="954324" y="1925818"/>
                  </a:lnTo>
                  <a:lnTo>
                    <a:pt x="952232" y="1926198"/>
                  </a:lnTo>
                  <a:lnTo>
                    <a:pt x="951185" y="1925532"/>
                  </a:lnTo>
                  <a:lnTo>
                    <a:pt x="948903" y="1925818"/>
                  </a:lnTo>
                  <a:lnTo>
                    <a:pt x="944243" y="1923724"/>
                  </a:lnTo>
                  <a:lnTo>
                    <a:pt x="939774" y="1923439"/>
                  </a:lnTo>
                  <a:lnTo>
                    <a:pt x="939108" y="1924391"/>
                  </a:lnTo>
                  <a:lnTo>
                    <a:pt x="938823" y="1926484"/>
                  </a:lnTo>
                  <a:lnTo>
                    <a:pt x="939869" y="1927340"/>
                  </a:lnTo>
                  <a:lnTo>
                    <a:pt x="940629" y="1928768"/>
                  </a:lnTo>
                  <a:lnTo>
                    <a:pt x="944053" y="1930576"/>
                  </a:lnTo>
                  <a:lnTo>
                    <a:pt x="945575" y="1930576"/>
                  </a:lnTo>
                  <a:lnTo>
                    <a:pt x="950044" y="1932193"/>
                  </a:lnTo>
                  <a:lnTo>
                    <a:pt x="951566" y="1931813"/>
                  </a:lnTo>
                  <a:lnTo>
                    <a:pt x="952041" y="1932193"/>
                  </a:lnTo>
                  <a:lnTo>
                    <a:pt x="953563" y="1932193"/>
                  </a:lnTo>
                  <a:lnTo>
                    <a:pt x="954038" y="1931813"/>
                  </a:lnTo>
                  <a:lnTo>
                    <a:pt x="955370" y="1932479"/>
                  </a:lnTo>
                  <a:lnTo>
                    <a:pt x="957462" y="1932193"/>
                  </a:lnTo>
                  <a:lnTo>
                    <a:pt x="960315" y="1933145"/>
                  </a:lnTo>
                  <a:lnTo>
                    <a:pt x="961837" y="1932860"/>
                  </a:lnTo>
                  <a:lnTo>
                    <a:pt x="963168" y="1933526"/>
                  </a:lnTo>
                  <a:lnTo>
                    <a:pt x="968494" y="1933811"/>
                  </a:lnTo>
                  <a:lnTo>
                    <a:pt x="969350" y="1934477"/>
                  </a:lnTo>
                  <a:lnTo>
                    <a:pt x="969350" y="1935143"/>
                  </a:lnTo>
                  <a:lnTo>
                    <a:pt x="973439" y="1936000"/>
                  </a:lnTo>
                  <a:lnTo>
                    <a:pt x="979050" y="1935714"/>
                  </a:lnTo>
                  <a:lnTo>
                    <a:pt x="990462" y="1933431"/>
                  </a:lnTo>
                  <a:lnTo>
                    <a:pt x="992649" y="1934382"/>
                  </a:lnTo>
                  <a:lnTo>
                    <a:pt x="998450" y="1932574"/>
                  </a:lnTo>
                  <a:lnTo>
                    <a:pt x="1000257" y="1932574"/>
                  </a:lnTo>
                  <a:lnTo>
                    <a:pt x="1000542" y="1933240"/>
                  </a:lnTo>
                  <a:lnTo>
                    <a:pt x="1002729" y="1934192"/>
                  </a:lnTo>
                  <a:lnTo>
                    <a:pt x="1003205" y="1933526"/>
                  </a:lnTo>
                  <a:lnTo>
                    <a:pt x="1004536" y="1934192"/>
                  </a:lnTo>
                  <a:lnTo>
                    <a:pt x="1009862" y="1938474"/>
                  </a:lnTo>
                  <a:lnTo>
                    <a:pt x="1012334" y="1939711"/>
                  </a:lnTo>
                  <a:lnTo>
                    <a:pt x="1015758" y="1939711"/>
                  </a:lnTo>
                  <a:lnTo>
                    <a:pt x="1023556" y="1941995"/>
                  </a:lnTo>
                  <a:lnTo>
                    <a:pt x="1024412" y="1941614"/>
                  </a:lnTo>
                  <a:lnTo>
                    <a:pt x="1024697" y="1942280"/>
                  </a:lnTo>
                  <a:lnTo>
                    <a:pt x="1023651" y="1942566"/>
                  </a:lnTo>
                  <a:lnTo>
                    <a:pt x="1022795" y="1945991"/>
                  </a:lnTo>
                  <a:lnTo>
                    <a:pt x="1023461" y="1948085"/>
                  </a:lnTo>
                  <a:lnTo>
                    <a:pt x="1022415" y="1949322"/>
                  </a:lnTo>
                  <a:lnTo>
                    <a:pt x="1021940" y="1951130"/>
                  </a:lnTo>
                  <a:lnTo>
                    <a:pt x="1019087" y="1952748"/>
                  </a:lnTo>
                  <a:lnTo>
                    <a:pt x="1019087" y="1953414"/>
                  </a:lnTo>
                  <a:lnTo>
                    <a:pt x="1018231" y="1954080"/>
                  </a:lnTo>
                  <a:lnTo>
                    <a:pt x="1017185" y="1957410"/>
                  </a:lnTo>
                  <a:lnTo>
                    <a:pt x="1012239" y="1962264"/>
                  </a:lnTo>
                  <a:lnTo>
                    <a:pt x="1011954" y="1964738"/>
                  </a:lnTo>
                  <a:lnTo>
                    <a:pt x="1011288" y="1966355"/>
                  </a:lnTo>
                  <a:lnTo>
                    <a:pt x="1006629" y="1968639"/>
                  </a:lnTo>
                  <a:lnTo>
                    <a:pt x="1006153" y="1970257"/>
                  </a:lnTo>
                  <a:lnTo>
                    <a:pt x="1004631" y="1971684"/>
                  </a:lnTo>
                  <a:lnTo>
                    <a:pt x="1003585" y="1973778"/>
                  </a:lnTo>
                  <a:lnTo>
                    <a:pt x="996643" y="1979487"/>
                  </a:lnTo>
                  <a:lnTo>
                    <a:pt x="993029" y="1984626"/>
                  </a:lnTo>
                  <a:lnTo>
                    <a:pt x="989606" y="1987290"/>
                  </a:lnTo>
                  <a:lnTo>
                    <a:pt x="988084" y="1989098"/>
                  </a:lnTo>
                  <a:lnTo>
                    <a:pt x="988084" y="1990050"/>
                  </a:lnTo>
                  <a:lnTo>
                    <a:pt x="985992" y="1991287"/>
                  </a:lnTo>
                  <a:lnTo>
                    <a:pt x="984946" y="1992905"/>
                  </a:lnTo>
                  <a:lnTo>
                    <a:pt x="984090" y="1993285"/>
                  </a:lnTo>
                  <a:lnTo>
                    <a:pt x="984090" y="1991001"/>
                  </a:lnTo>
                  <a:lnTo>
                    <a:pt x="981903" y="1990716"/>
                  </a:lnTo>
                  <a:lnTo>
                    <a:pt x="981142" y="1991382"/>
                  </a:lnTo>
                  <a:lnTo>
                    <a:pt x="980857" y="1993856"/>
                  </a:lnTo>
                  <a:lnTo>
                    <a:pt x="979810" y="1993571"/>
                  </a:lnTo>
                  <a:lnTo>
                    <a:pt x="979525" y="1994808"/>
                  </a:lnTo>
                  <a:lnTo>
                    <a:pt x="979050" y="1995093"/>
                  </a:lnTo>
                  <a:lnTo>
                    <a:pt x="979050" y="1996711"/>
                  </a:lnTo>
                  <a:lnTo>
                    <a:pt x="979715" y="1997377"/>
                  </a:lnTo>
                  <a:lnTo>
                    <a:pt x="979715" y="2000137"/>
                  </a:lnTo>
                  <a:lnTo>
                    <a:pt x="980476" y="2000803"/>
                  </a:lnTo>
                  <a:lnTo>
                    <a:pt x="980476" y="2002991"/>
                  </a:lnTo>
                  <a:lnTo>
                    <a:pt x="974865" y="2008511"/>
                  </a:lnTo>
                  <a:lnTo>
                    <a:pt x="973058" y="2011556"/>
                  </a:lnTo>
                  <a:lnTo>
                    <a:pt x="970776" y="2012983"/>
                  </a:lnTo>
                  <a:lnTo>
                    <a:pt x="971061" y="2015457"/>
                  </a:lnTo>
                  <a:lnTo>
                    <a:pt x="970396" y="2016123"/>
                  </a:lnTo>
                  <a:lnTo>
                    <a:pt x="969920" y="2018597"/>
                  </a:lnTo>
                  <a:lnTo>
                    <a:pt x="970776" y="2019263"/>
                  </a:lnTo>
                  <a:lnTo>
                    <a:pt x="971251" y="2020691"/>
                  </a:lnTo>
                  <a:lnTo>
                    <a:pt x="975055" y="2023355"/>
                  </a:lnTo>
                  <a:lnTo>
                    <a:pt x="975055" y="2026115"/>
                  </a:lnTo>
                  <a:lnTo>
                    <a:pt x="967067" y="2028589"/>
                  </a:lnTo>
                  <a:lnTo>
                    <a:pt x="962883" y="2031634"/>
                  </a:lnTo>
                  <a:lnTo>
                    <a:pt x="962122" y="2032491"/>
                  </a:lnTo>
                  <a:lnTo>
                    <a:pt x="961646" y="2034679"/>
                  </a:lnTo>
                  <a:lnTo>
                    <a:pt x="960315" y="2035916"/>
                  </a:lnTo>
                  <a:lnTo>
                    <a:pt x="960315" y="2037344"/>
                  </a:lnTo>
                  <a:lnTo>
                    <a:pt x="959459" y="2038200"/>
                  </a:lnTo>
                  <a:lnTo>
                    <a:pt x="959174" y="2039627"/>
                  </a:lnTo>
                  <a:lnTo>
                    <a:pt x="957652" y="2040579"/>
                  </a:lnTo>
                  <a:lnTo>
                    <a:pt x="957177" y="2040293"/>
                  </a:lnTo>
                  <a:lnTo>
                    <a:pt x="957462" y="2037819"/>
                  </a:lnTo>
                  <a:lnTo>
                    <a:pt x="956796" y="2037534"/>
                  </a:lnTo>
                  <a:lnTo>
                    <a:pt x="956036" y="2035060"/>
                  </a:lnTo>
                  <a:lnTo>
                    <a:pt x="957082" y="2034774"/>
                  </a:lnTo>
                  <a:lnTo>
                    <a:pt x="957367" y="2033823"/>
                  </a:lnTo>
                  <a:lnTo>
                    <a:pt x="956036" y="2032395"/>
                  </a:lnTo>
                  <a:lnTo>
                    <a:pt x="953563" y="2031539"/>
                  </a:lnTo>
                  <a:lnTo>
                    <a:pt x="950710" y="2031539"/>
                  </a:lnTo>
                  <a:lnTo>
                    <a:pt x="949188" y="2034584"/>
                  </a:lnTo>
                  <a:lnTo>
                    <a:pt x="947096" y="2036202"/>
                  </a:lnTo>
                  <a:lnTo>
                    <a:pt x="946621" y="2037629"/>
                  </a:lnTo>
                  <a:lnTo>
                    <a:pt x="945575" y="2038295"/>
                  </a:lnTo>
                  <a:lnTo>
                    <a:pt x="944529" y="2041721"/>
                  </a:lnTo>
                  <a:lnTo>
                    <a:pt x="937206" y="2046384"/>
                  </a:lnTo>
                  <a:lnTo>
                    <a:pt x="937206" y="2048001"/>
                  </a:lnTo>
                  <a:lnTo>
                    <a:pt x="936350" y="2049238"/>
                  </a:lnTo>
                  <a:lnTo>
                    <a:pt x="934543" y="2049619"/>
                  </a:lnTo>
                  <a:lnTo>
                    <a:pt x="930739" y="2052093"/>
                  </a:lnTo>
                  <a:lnTo>
                    <a:pt x="929883" y="2055519"/>
                  </a:lnTo>
                  <a:lnTo>
                    <a:pt x="930644" y="2057612"/>
                  </a:lnTo>
                  <a:lnTo>
                    <a:pt x="929883" y="2059040"/>
                  </a:lnTo>
                  <a:lnTo>
                    <a:pt x="927411" y="2060848"/>
                  </a:lnTo>
                  <a:lnTo>
                    <a:pt x="926079" y="2062656"/>
                  </a:lnTo>
                  <a:lnTo>
                    <a:pt x="925223" y="2065415"/>
                  </a:lnTo>
                  <a:lnTo>
                    <a:pt x="923416" y="2066367"/>
                  </a:lnTo>
                  <a:lnTo>
                    <a:pt x="920278" y="2070268"/>
                  </a:lnTo>
                  <a:lnTo>
                    <a:pt x="919422" y="2070554"/>
                  </a:lnTo>
                  <a:lnTo>
                    <a:pt x="918091" y="2071505"/>
                  </a:lnTo>
                  <a:lnTo>
                    <a:pt x="917806" y="2072362"/>
                  </a:lnTo>
                  <a:lnTo>
                    <a:pt x="916759" y="2073028"/>
                  </a:lnTo>
                  <a:lnTo>
                    <a:pt x="913146" y="2078833"/>
                  </a:lnTo>
                  <a:lnTo>
                    <a:pt x="910483" y="2081497"/>
                  </a:lnTo>
                  <a:lnTo>
                    <a:pt x="908961" y="2082354"/>
                  </a:lnTo>
                  <a:lnTo>
                    <a:pt x="907630" y="2082639"/>
                  </a:lnTo>
                  <a:lnTo>
                    <a:pt x="906774" y="2079594"/>
                  </a:lnTo>
                  <a:lnTo>
                    <a:pt x="904682" y="2079213"/>
                  </a:lnTo>
                  <a:lnTo>
                    <a:pt x="900878" y="2081878"/>
                  </a:lnTo>
                  <a:lnTo>
                    <a:pt x="898786" y="2082544"/>
                  </a:lnTo>
                  <a:lnTo>
                    <a:pt x="897264" y="2085208"/>
                  </a:lnTo>
                  <a:lnTo>
                    <a:pt x="895742" y="2086160"/>
                  </a:lnTo>
                  <a:lnTo>
                    <a:pt x="894696" y="2089586"/>
                  </a:lnTo>
                  <a:lnTo>
                    <a:pt x="891843" y="2092821"/>
                  </a:lnTo>
                  <a:lnTo>
                    <a:pt x="891843" y="2093963"/>
                  </a:lnTo>
                  <a:lnTo>
                    <a:pt x="889181" y="2096056"/>
                  </a:lnTo>
                  <a:lnTo>
                    <a:pt x="887659" y="2098531"/>
                  </a:lnTo>
                  <a:lnTo>
                    <a:pt x="886328" y="2099387"/>
                  </a:lnTo>
                  <a:lnTo>
                    <a:pt x="885472" y="2100529"/>
                  </a:lnTo>
                  <a:lnTo>
                    <a:pt x="884996" y="2101956"/>
                  </a:lnTo>
                  <a:lnTo>
                    <a:pt x="884140" y="2102622"/>
                  </a:lnTo>
                  <a:lnTo>
                    <a:pt x="881668" y="2102908"/>
                  </a:lnTo>
                  <a:lnTo>
                    <a:pt x="879861" y="2102051"/>
                  </a:lnTo>
                  <a:lnTo>
                    <a:pt x="877388" y="2102718"/>
                  </a:lnTo>
                  <a:lnTo>
                    <a:pt x="877674" y="2104145"/>
                  </a:lnTo>
                  <a:lnTo>
                    <a:pt x="877198" y="2106238"/>
                  </a:lnTo>
                  <a:lnTo>
                    <a:pt x="876342" y="2106238"/>
                  </a:lnTo>
                  <a:lnTo>
                    <a:pt x="873870" y="2103764"/>
                  </a:lnTo>
                  <a:lnTo>
                    <a:pt x="873394" y="2102527"/>
                  </a:lnTo>
                  <a:lnTo>
                    <a:pt x="869210" y="2101385"/>
                  </a:lnTo>
                  <a:lnTo>
                    <a:pt x="862933" y="2101100"/>
                  </a:lnTo>
                  <a:lnTo>
                    <a:pt x="862648" y="2102527"/>
                  </a:lnTo>
                  <a:lnTo>
                    <a:pt x="863409" y="2103764"/>
                  </a:lnTo>
                  <a:lnTo>
                    <a:pt x="864455" y="2104621"/>
                  </a:lnTo>
                  <a:lnTo>
                    <a:pt x="868259" y="2105572"/>
                  </a:lnTo>
                  <a:lnTo>
                    <a:pt x="872728" y="2108046"/>
                  </a:lnTo>
                  <a:lnTo>
                    <a:pt x="874250" y="2108332"/>
                  </a:lnTo>
                  <a:lnTo>
                    <a:pt x="875011" y="2109474"/>
                  </a:lnTo>
                  <a:lnTo>
                    <a:pt x="874155" y="2112709"/>
                  </a:lnTo>
                  <a:lnTo>
                    <a:pt x="872633" y="2114517"/>
                  </a:lnTo>
                  <a:lnTo>
                    <a:pt x="872158" y="2116325"/>
                  </a:lnTo>
                  <a:lnTo>
                    <a:pt x="869495" y="2119370"/>
                  </a:lnTo>
                  <a:lnTo>
                    <a:pt x="867973" y="2122606"/>
                  </a:lnTo>
                  <a:lnTo>
                    <a:pt x="866167" y="2123843"/>
                  </a:lnTo>
                  <a:lnTo>
                    <a:pt x="865691" y="2124699"/>
                  </a:lnTo>
                  <a:lnTo>
                    <a:pt x="865216" y="2127364"/>
                  </a:lnTo>
                  <a:lnTo>
                    <a:pt x="863123" y="2132597"/>
                  </a:lnTo>
                  <a:lnTo>
                    <a:pt x="860651" y="2135262"/>
                  </a:lnTo>
                  <a:lnTo>
                    <a:pt x="860365" y="2136689"/>
                  </a:lnTo>
                  <a:lnTo>
                    <a:pt x="857512" y="2138497"/>
                  </a:lnTo>
                  <a:lnTo>
                    <a:pt x="857227" y="2139734"/>
                  </a:lnTo>
                  <a:lnTo>
                    <a:pt x="855135" y="2141352"/>
                  </a:lnTo>
                  <a:lnTo>
                    <a:pt x="853613" y="2144016"/>
                  </a:lnTo>
                  <a:lnTo>
                    <a:pt x="853899" y="2145824"/>
                  </a:lnTo>
                  <a:lnTo>
                    <a:pt x="853043" y="2147918"/>
                  </a:lnTo>
                  <a:lnTo>
                    <a:pt x="852282" y="2148203"/>
                  </a:lnTo>
                  <a:lnTo>
                    <a:pt x="850760" y="2150011"/>
                  </a:lnTo>
                  <a:lnTo>
                    <a:pt x="848573" y="2150677"/>
                  </a:lnTo>
                  <a:lnTo>
                    <a:pt x="848098" y="2151819"/>
                  </a:lnTo>
                  <a:lnTo>
                    <a:pt x="848383" y="2154293"/>
                  </a:lnTo>
                  <a:lnTo>
                    <a:pt x="845910" y="2155911"/>
                  </a:lnTo>
                  <a:lnTo>
                    <a:pt x="845625" y="2156768"/>
                  </a:lnTo>
                  <a:lnTo>
                    <a:pt x="842772" y="2158576"/>
                  </a:lnTo>
                  <a:lnTo>
                    <a:pt x="841726" y="2160193"/>
                  </a:lnTo>
                  <a:lnTo>
                    <a:pt x="837542" y="2161621"/>
                  </a:lnTo>
                  <a:lnTo>
                    <a:pt x="836495" y="2165046"/>
                  </a:lnTo>
                  <a:lnTo>
                    <a:pt x="833833" y="2167806"/>
                  </a:lnTo>
                  <a:lnTo>
                    <a:pt x="832501" y="2168662"/>
                  </a:lnTo>
                  <a:lnTo>
                    <a:pt x="830980" y="2168662"/>
                  </a:lnTo>
                  <a:lnTo>
                    <a:pt x="827176" y="2172088"/>
                  </a:lnTo>
                  <a:lnTo>
                    <a:pt x="823182" y="2172754"/>
                  </a:lnTo>
                  <a:lnTo>
                    <a:pt x="821660" y="2175228"/>
                  </a:lnTo>
                  <a:lnTo>
                    <a:pt x="820614" y="2176085"/>
                  </a:lnTo>
                  <a:lnTo>
                    <a:pt x="817761" y="2176941"/>
                  </a:lnTo>
                  <a:lnTo>
                    <a:pt x="814908" y="2180367"/>
                  </a:lnTo>
                  <a:lnTo>
                    <a:pt x="811770" y="2181223"/>
                  </a:lnTo>
                  <a:lnTo>
                    <a:pt x="802830" y="2185696"/>
                  </a:lnTo>
                  <a:lnTo>
                    <a:pt x="800738" y="2186838"/>
                  </a:lnTo>
                  <a:lnTo>
                    <a:pt x="799407" y="2188455"/>
                  </a:lnTo>
                  <a:lnTo>
                    <a:pt x="797600" y="2189121"/>
                  </a:lnTo>
                  <a:lnTo>
                    <a:pt x="795793" y="2187504"/>
                  </a:lnTo>
                  <a:lnTo>
                    <a:pt x="795317" y="2185410"/>
                  </a:lnTo>
                  <a:lnTo>
                    <a:pt x="795603" y="2183602"/>
                  </a:lnTo>
                  <a:lnTo>
                    <a:pt x="794557" y="2179035"/>
                  </a:lnTo>
                  <a:lnTo>
                    <a:pt x="788280" y="2176275"/>
                  </a:lnTo>
                  <a:lnTo>
                    <a:pt x="779341" y="2174848"/>
                  </a:lnTo>
                  <a:lnTo>
                    <a:pt x="779055" y="2173991"/>
                  </a:lnTo>
                  <a:lnTo>
                    <a:pt x="777724" y="2172849"/>
                  </a:lnTo>
                  <a:lnTo>
                    <a:pt x="777724" y="2171993"/>
                  </a:lnTo>
                  <a:lnTo>
                    <a:pt x="776202" y="2171041"/>
                  </a:lnTo>
                  <a:lnTo>
                    <a:pt x="775727" y="2170185"/>
                  </a:lnTo>
                  <a:lnTo>
                    <a:pt x="773635" y="2169233"/>
                  </a:lnTo>
                  <a:lnTo>
                    <a:pt x="772303" y="2169519"/>
                  </a:lnTo>
                  <a:lnTo>
                    <a:pt x="771542" y="2170661"/>
                  </a:lnTo>
                  <a:lnTo>
                    <a:pt x="771067" y="2173896"/>
                  </a:lnTo>
                  <a:lnTo>
                    <a:pt x="770021" y="2174182"/>
                  </a:lnTo>
                  <a:lnTo>
                    <a:pt x="769355" y="2173515"/>
                  </a:lnTo>
                  <a:lnTo>
                    <a:pt x="769355" y="2172374"/>
                  </a:lnTo>
                  <a:lnTo>
                    <a:pt x="767834" y="2170280"/>
                  </a:lnTo>
                  <a:lnTo>
                    <a:pt x="766312" y="2166854"/>
                  </a:lnTo>
                  <a:lnTo>
                    <a:pt x="763174" y="2163619"/>
                  </a:lnTo>
                  <a:lnTo>
                    <a:pt x="762698" y="2160574"/>
                  </a:lnTo>
                  <a:lnTo>
                    <a:pt x="762033" y="2160859"/>
                  </a:lnTo>
                  <a:lnTo>
                    <a:pt x="761747" y="2162667"/>
                  </a:lnTo>
                  <a:lnTo>
                    <a:pt x="757563" y="2164095"/>
                  </a:lnTo>
                  <a:lnTo>
                    <a:pt x="755756" y="2163429"/>
                  </a:lnTo>
                  <a:lnTo>
                    <a:pt x="750145" y="2163048"/>
                  </a:lnTo>
                  <a:lnTo>
                    <a:pt x="744344" y="2159622"/>
                  </a:lnTo>
                  <a:lnTo>
                    <a:pt x="738733" y="2159242"/>
                  </a:lnTo>
                  <a:lnTo>
                    <a:pt x="734073" y="2155530"/>
                  </a:lnTo>
                  <a:lnTo>
                    <a:pt x="733027" y="2156197"/>
                  </a:lnTo>
                  <a:lnTo>
                    <a:pt x="732552" y="2155340"/>
                  </a:lnTo>
                  <a:lnTo>
                    <a:pt x="725609" y="2154674"/>
                  </a:lnTo>
                  <a:lnTo>
                    <a:pt x="725134" y="2153247"/>
                  </a:lnTo>
                  <a:lnTo>
                    <a:pt x="725134" y="2151534"/>
                  </a:lnTo>
                  <a:lnTo>
                    <a:pt x="722661" y="2152200"/>
                  </a:lnTo>
                  <a:lnTo>
                    <a:pt x="721805" y="2151534"/>
                  </a:lnTo>
                  <a:lnTo>
                    <a:pt x="722091" y="2150677"/>
                  </a:lnTo>
                  <a:lnTo>
                    <a:pt x="723422" y="2150677"/>
                  </a:lnTo>
                  <a:lnTo>
                    <a:pt x="723707" y="2150011"/>
                  </a:lnTo>
                  <a:lnTo>
                    <a:pt x="720854" y="2149631"/>
                  </a:lnTo>
                  <a:lnTo>
                    <a:pt x="720189" y="2148489"/>
                  </a:lnTo>
                  <a:lnTo>
                    <a:pt x="718857" y="2147823"/>
                  </a:lnTo>
                  <a:lnTo>
                    <a:pt x="715719" y="2148965"/>
                  </a:lnTo>
                  <a:lnTo>
                    <a:pt x="710489" y="2148108"/>
                  </a:lnTo>
                  <a:lnTo>
                    <a:pt x="709823" y="2145348"/>
                  </a:lnTo>
                  <a:lnTo>
                    <a:pt x="704592" y="2141447"/>
                  </a:lnTo>
                  <a:lnTo>
                    <a:pt x="701930" y="2140305"/>
                  </a:lnTo>
                  <a:lnTo>
                    <a:pt x="699837" y="2136499"/>
                  </a:lnTo>
                  <a:lnTo>
                    <a:pt x="698316" y="2136499"/>
                  </a:lnTo>
                  <a:lnTo>
                    <a:pt x="696794" y="2134691"/>
                  </a:lnTo>
                  <a:lnTo>
                    <a:pt x="694322" y="2131075"/>
                  </a:lnTo>
                  <a:lnTo>
                    <a:pt x="694036" y="2128601"/>
                  </a:lnTo>
                  <a:lnTo>
                    <a:pt x="691944" y="2127744"/>
                  </a:lnTo>
                  <a:lnTo>
                    <a:pt x="688330" y="2125175"/>
                  </a:lnTo>
                  <a:lnTo>
                    <a:pt x="688045" y="2122415"/>
                  </a:lnTo>
                  <a:lnTo>
                    <a:pt x="686999" y="2119751"/>
                  </a:lnTo>
                  <a:lnTo>
                    <a:pt x="685477" y="2118609"/>
                  </a:lnTo>
                  <a:lnTo>
                    <a:pt x="684717" y="2116991"/>
                  </a:lnTo>
                  <a:lnTo>
                    <a:pt x="682910" y="2116040"/>
                  </a:lnTo>
                  <a:lnTo>
                    <a:pt x="680437" y="2105192"/>
                  </a:lnTo>
                  <a:lnTo>
                    <a:pt x="679676" y="2104906"/>
                  </a:lnTo>
                  <a:lnTo>
                    <a:pt x="679391" y="2104050"/>
                  </a:lnTo>
                  <a:lnTo>
                    <a:pt x="676538" y="2103098"/>
                  </a:lnTo>
                  <a:lnTo>
                    <a:pt x="672354" y="2098911"/>
                  </a:lnTo>
                  <a:lnTo>
                    <a:pt x="671498" y="2098626"/>
                  </a:lnTo>
                  <a:lnTo>
                    <a:pt x="671498" y="2095961"/>
                  </a:lnTo>
                  <a:lnTo>
                    <a:pt x="669976" y="2095010"/>
                  </a:lnTo>
                  <a:lnTo>
                    <a:pt x="670452" y="2092345"/>
                  </a:lnTo>
                  <a:lnTo>
                    <a:pt x="669691" y="2091679"/>
                  </a:lnTo>
                  <a:lnTo>
                    <a:pt x="670452" y="2090728"/>
                  </a:lnTo>
                  <a:lnTo>
                    <a:pt x="671213" y="2087682"/>
                  </a:lnTo>
                  <a:lnTo>
                    <a:pt x="670166" y="2086065"/>
                  </a:lnTo>
                  <a:lnTo>
                    <a:pt x="669310" y="2079118"/>
                  </a:lnTo>
                  <a:lnTo>
                    <a:pt x="670642" y="2078833"/>
                  </a:lnTo>
                  <a:lnTo>
                    <a:pt x="670357" y="2076358"/>
                  </a:lnTo>
                  <a:lnTo>
                    <a:pt x="674161" y="2075978"/>
                  </a:lnTo>
                  <a:lnTo>
                    <a:pt x="677299" y="2076834"/>
                  </a:lnTo>
                  <a:lnTo>
                    <a:pt x="683290" y="2076549"/>
                  </a:lnTo>
                  <a:lnTo>
                    <a:pt x="684051" y="2076263"/>
                  </a:lnTo>
                  <a:lnTo>
                    <a:pt x="684336" y="2075597"/>
                  </a:lnTo>
                  <a:lnTo>
                    <a:pt x="686428" y="2075597"/>
                  </a:lnTo>
                  <a:lnTo>
                    <a:pt x="690232" y="2074170"/>
                  </a:lnTo>
                  <a:lnTo>
                    <a:pt x="691088" y="2073504"/>
                  </a:lnTo>
                  <a:lnTo>
                    <a:pt x="691374" y="2072552"/>
                  </a:lnTo>
                  <a:lnTo>
                    <a:pt x="692705" y="2071696"/>
                  </a:lnTo>
                  <a:lnTo>
                    <a:pt x="695178" y="2071981"/>
                  </a:lnTo>
                  <a:lnTo>
                    <a:pt x="695938" y="2073599"/>
                  </a:lnTo>
                  <a:lnTo>
                    <a:pt x="697745" y="2074551"/>
                  </a:lnTo>
                  <a:lnTo>
                    <a:pt x="701169" y="2074836"/>
                  </a:lnTo>
                  <a:lnTo>
                    <a:pt x="703832" y="2074455"/>
                  </a:lnTo>
                  <a:lnTo>
                    <a:pt x="704117" y="2072838"/>
                  </a:lnTo>
                  <a:lnTo>
                    <a:pt x="704973" y="2073123"/>
                  </a:lnTo>
                  <a:lnTo>
                    <a:pt x="706494" y="2071696"/>
                  </a:lnTo>
                  <a:lnTo>
                    <a:pt x="706494" y="2071030"/>
                  </a:lnTo>
                  <a:lnTo>
                    <a:pt x="704022" y="2070078"/>
                  </a:lnTo>
                  <a:lnTo>
                    <a:pt x="702976" y="2070935"/>
                  </a:lnTo>
                  <a:lnTo>
                    <a:pt x="702120" y="2070935"/>
                  </a:lnTo>
                  <a:lnTo>
                    <a:pt x="701074" y="2069697"/>
                  </a:lnTo>
                  <a:lnTo>
                    <a:pt x="699552" y="2070649"/>
                  </a:lnTo>
                  <a:lnTo>
                    <a:pt x="698886" y="2070364"/>
                  </a:lnTo>
                  <a:lnTo>
                    <a:pt x="695273" y="2071220"/>
                  </a:lnTo>
                  <a:lnTo>
                    <a:pt x="693751" y="2070935"/>
                  </a:lnTo>
                  <a:lnTo>
                    <a:pt x="692705" y="2069983"/>
                  </a:lnTo>
                  <a:lnTo>
                    <a:pt x="692420" y="2069031"/>
                  </a:lnTo>
                  <a:lnTo>
                    <a:pt x="693180" y="2067604"/>
                  </a:lnTo>
                  <a:lnTo>
                    <a:pt x="694512" y="2066748"/>
                  </a:lnTo>
                  <a:lnTo>
                    <a:pt x="695558" y="2065320"/>
                  </a:lnTo>
                  <a:lnTo>
                    <a:pt x="696033" y="2062275"/>
                  </a:lnTo>
                  <a:lnTo>
                    <a:pt x="696889" y="2061990"/>
                  </a:lnTo>
                  <a:lnTo>
                    <a:pt x="697745" y="2062941"/>
                  </a:lnTo>
                  <a:lnTo>
                    <a:pt x="698221" y="2065986"/>
                  </a:lnTo>
                  <a:lnTo>
                    <a:pt x="698982" y="2063798"/>
                  </a:lnTo>
                  <a:lnTo>
                    <a:pt x="698221" y="2062180"/>
                  </a:lnTo>
                  <a:lnTo>
                    <a:pt x="700313" y="2062846"/>
                  </a:lnTo>
                  <a:lnTo>
                    <a:pt x="700313" y="2063512"/>
                  </a:lnTo>
                  <a:lnTo>
                    <a:pt x="701359" y="2062656"/>
                  </a:lnTo>
                  <a:lnTo>
                    <a:pt x="701359" y="2061990"/>
                  </a:lnTo>
                  <a:lnTo>
                    <a:pt x="702215" y="2061704"/>
                  </a:lnTo>
                  <a:lnTo>
                    <a:pt x="702881" y="2062085"/>
                  </a:lnTo>
                  <a:lnTo>
                    <a:pt x="703927" y="2065986"/>
                  </a:lnTo>
                  <a:lnTo>
                    <a:pt x="705258" y="2066367"/>
                  </a:lnTo>
                  <a:lnTo>
                    <a:pt x="706590" y="2066082"/>
                  </a:lnTo>
                  <a:lnTo>
                    <a:pt x="710203" y="2068175"/>
                  </a:lnTo>
                  <a:lnTo>
                    <a:pt x="710964" y="2068841"/>
                  </a:lnTo>
                  <a:lnTo>
                    <a:pt x="710964" y="2069888"/>
                  </a:lnTo>
                  <a:lnTo>
                    <a:pt x="713151" y="2070839"/>
                  </a:lnTo>
                  <a:lnTo>
                    <a:pt x="714007" y="2072457"/>
                  </a:lnTo>
                  <a:lnTo>
                    <a:pt x="713532" y="2073313"/>
                  </a:lnTo>
                  <a:lnTo>
                    <a:pt x="714863" y="2073980"/>
                  </a:lnTo>
                  <a:lnTo>
                    <a:pt x="714388" y="2071886"/>
                  </a:lnTo>
                  <a:lnTo>
                    <a:pt x="715148" y="2070459"/>
                  </a:lnTo>
                  <a:lnTo>
                    <a:pt x="714673" y="2070173"/>
                  </a:lnTo>
                  <a:lnTo>
                    <a:pt x="714958" y="2068365"/>
                  </a:lnTo>
                  <a:lnTo>
                    <a:pt x="714483" y="2067128"/>
                  </a:lnTo>
                  <a:lnTo>
                    <a:pt x="718667" y="2062275"/>
                  </a:lnTo>
                  <a:lnTo>
                    <a:pt x="719143" y="2060848"/>
                  </a:lnTo>
                  <a:lnTo>
                    <a:pt x="720474" y="2060467"/>
                  </a:lnTo>
                  <a:lnTo>
                    <a:pt x="721805" y="2061419"/>
                  </a:lnTo>
                  <a:lnTo>
                    <a:pt x="722566" y="2063036"/>
                  </a:lnTo>
                  <a:lnTo>
                    <a:pt x="723612" y="2063417"/>
                  </a:lnTo>
                  <a:lnTo>
                    <a:pt x="724278" y="2064369"/>
                  </a:lnTo>
                  <a:lnTo>
                    <a:pt x="724278" y="2065986"/>
                  </a:lnTo>
                  <a:lnTo>
                    <a:pt x="725039" y="2066843"/>
                  </a:lnTo>
                  <a:lnTo>
                    <a:pt x="721900" y="2069507"/>
                  </a:lnTo>
                  <a:lnTo>
                    <a:pt x="721615" y="2071125"/>
                  </a:lnTo>
                  <a:lnTo>
                    <a:pt x="720569" y="2073599"/>
                  </a:lnTo>
                  <a:lnTo>
                    <a:pt x="719048" y="2073599"/>
                  </a:lnTo>
                  <a:lnTo>
                    <a:pt x="716860" y="2074836"/>
                  </a:lnTo>
                  <a:lnTo>
                    <a:pt x="715529" y="2074455"/>
                  </a:lnTo>
                  <a:lnTo>
                    <a:pt x="716385" y="2077120"/>
                  </a:lnTo>
                  <a:lnTo>
                    <a:pt x="716670" y="2080545"/>
                  </a:lnTo>
                  <a:lnTo>
                    <a:pt x="716195" y="2082163"/>
                  </a:lnTo>
                  <a:lnTo>
                    <a:pt x="717716" y="2082449"/>
                  </a:lnTo>
                  <a:lnTo>
                    <a:pt x="721330" y="2081497"/>
                  </a:lnTo>
                  <a:lnTo>
                    <a:pt x="722661" y="2082354"/>
                  </a:lnTo>
                  <a:lnTo>
                    <a:pt x="723327" y="2083305"/>
                  </a:lnTo>
                  <a:lnTo>
                    <a:pt x="724373" y="2083686"/>
                  </a:lnTo>
                  <a:lnTo>
                    <a:pt x="725134" y="2083305"/>
                  </a:lnTo>
                  <a:lnTo>
                    <a:pt x="727607" y="2084923"/>
                  </a:lnTo>
                  <a:lnTo>
                    <a:pt x="727892" y="2085589"/>
                  </a:lnTo>
                  <a:lnTo>
                    <a:pt x="730364" y="2086826"/>
                  </a:lnTo>
                  <a:lnTo>
                    <a:pt x="731220" y="2087778"/>
                  </a:lnTo>
                  <a:lnTo>
                    <a:pt x="731220" y="2088444"/>
                  </a:lnTo>
                  <a:lnTo>
                    <a:pt x="733312" y="2089586"/>
                  </a:lnTo>
                  <a:lnTo>
                    <a:pt x="736736" y="2089966"/>
                  </a:lnTo>
                  <a:lnTo>
                    <a:pt x="737212" y="2092060"/>
                  </a:lnTo>
                  <a:lnTo>
                    <a:pt x="738258" y="2093487"/>
                  </a:lnTo>
                  <a:lnTo>
                    <a:pt x="741396" y="2095581"/>
                  </a:lnTo>
                  <a:lnTo>
                    <a:pt x="741871" y="2095200"/>
                  </a:lnTo>
                  <a:lnTo>
                    <a:pt x="742157" y="2092155"/>
                  </a:lnTo>
                  <a:lnTo>
                    <a:pt x="739018" y="2090537"/>
                  </a:lnTo>
                  <a:lnTo>
                    <a:pt x="738733" y="2089586"/>
                  </a:lnTo>
                  <a:lnTo>
                    <a:pt x="735119" y="2085970"/>
                  </a:lnTo>
                  <a:lnTo>
                    <a:pt x="732457" y="2085018"/>
                  </a:lnTo>
                  <a:lnTo>
                    <a:pt x="729794" y="2085874"/>
                  </a:lnTo>
                  <a:lnTo>
                    <a:pt x="727511" y="2084923"/>
                  </a:lnTo>
                  <a:lnTo>
                    <a:pt x="727036" y="2083305"/>
                  </a:lnTo>
                  <a:lnTo>
                    <a:pt x="723232" y="2080641"/>
                  </a:lnTo>
                  <a:lnTo>
                    <a:pt x="722186" y="2078167"/>
                  </a:lnTo>
                  <a:lnTo>
                    <a:pt x="721520" y="2074741"/>
                  </a:lnTo>
                  <a:lnTo>
                    <a:pt x="721805" y="2073599"/>
                  </a:lnTo>
                  <a:lnTo>
                    <a:pt x="723612" y="2072362"/>
                  </a:lnTo>
                  <a:lnTo>
                    <a:pt x="723898" y="2071410"/>
                  </a:lnTo>
                  <a:lnTo>
                    <a:pt x="727036" y="2070268"/>
                  </a:lnTo>
                  <a:lnTo>
                    <a:pt x="727892" y="2069317"/>
                  </a:lnTo>
                  <a:lnTo>
                    <a:pt x="729984" y="2068651"/>
                  </a:lnTo>
                  <a:lnTo>
                    <a:pt x="730269" y="2067985"/>
                  </a:lnTo>
                  <a:lnTo>
                    <a:pt x="733693" y="2067699"/>
                  </a:lnTo>
                  <a:lnTo>
                    <a:pt x="736546" y="2068936"/>
                  </a:lnTo>
                  <a:lnTo>
                    <a:pt x="738353" y="2068270"/>
                  </a:lnTo>
                  <a:lnTo>
                    <a:pt x="738638" y="2067414"/>
                  </a:lnTo>
                  <a:lnTo>
                    <a:pt x="741301" y="2065320"/>
                  </a:lnTo>
                  <a:lnTo>
                    <a:pt x="744915" y="2063227"/>
                  </a:lnTo>
                  <a:lnTo>
                    <a:pt x="745580" y="2062561"/>
                  </a:lnTo>
                  <a:lnTo>
                    <a:pt x="745580" y="2061609"/>
                  </a:lnTo>
                  <a:lnTo>
                    <a:pt x="746341" y="2060753"/>
                  </a:lnTo>
                  <a:lnTo>
                    <a:pt x="748433" y="2060086"/>
                  </a:lnTo>
                  <a:lnTo>
                    <a:pt x="750906" y="2057993"/>
                  </a:lnTo>
                  <a:lnTo>
                    <a:pt x="751191" y="2057137"/>
                  </a:lnTo>
                  <a:lnTo>
                    <a:pt x="754995" y="2056280"/>
                  </a:lnTo>
                  <a:lnTo>
                    <a:pt x="755280" y="2055614"/>
                  </a:lnTo>
                  <a:lnTo>
                    <a:pt x="756612" y="2055329"/>
                  </a:lnTo>
                  <a:lnTo>
                    <a:pt x="758704" y="2053235"/>
                  </a:lnTo>
                  <a:lnTo>
                    <a:pt x="761367" y="2048097"/>
                  </a:lnTo>
                  <a:lnTo>
                    <a:pt x="763459" y="2046003"/>
                  </a:lnTo>
                  <a:lnTo>
                    <a:pt x="766312" y="2044766"/>
                  </a:lnTo>
                  <a:lnTo>
                    <a:pt x="767834" y="2042958"/>
                  </a:lnTo>
                  <a:lnTo>
                    <a:pt x="771828" y="2042102"/>
                  </a:lnTo>
                  <a:lnTo>
                    <a:pt x="772874" y="2040674"/>
                  </a:lnTo>
                  <a:lnTo>
                    <a:pt x="774681" y="2039818"/>
                  </a:lnTo>
                  <a:lnTo>
                    <a:pt x="775156" y="2038581"/>
                  </a:lnTo>
                  <a:lnTo>
                    <a:pt x="776202" y="2037724"/>
                  </a:lnTo>
                  <a:lnTo>
                    <a:pt x="778009" y="2038581"/>
                  </a:lnTo>
                  <a:lnTo>
                    <a:pt x="780197" y="2038581"/>
                  </a:lnTo>
                  <a:lnTo>
                    <a:pt x="781243" y="2039532"/>
                  </a:lnTo>
                  <a:lnTo>
                    <a:pt x="784666" y="2040674"/>
                  </a:lnTo>
                  <a:lnTo>
                    <a:pt x="785998" y="2040674"/>
                  </a:lnTo>
                  <a:lnTo>
                    <a:pt x="787329" y="2043910"/>
                  </a:lnTo>
                  <a:lnTo>
                    <a:pt x="791323" y="2048097"/>
                  </a:lnTo>
                  <a:lnTo>
                    <a:pt x="791323" y="2049714"/>
                  </a:lnTo>
                  <a:lnTo>
                    <a:pt x="792369" y="2051332"/>
                  </a:lnTo>
                  <a:lnTo>
                    <a:pt x="793415" y="2051617"/>
                  </a:lnTo>
                  <a:lnTo>
                    <a:pt x="795508" y="2050380"/>
                  </a:lnTo>
                  <a:lnTo>
                    <a:pt x="800833" y="2050761"/>
                  </a:lnTo>
                  <a:lnTo>
                    <a:pt x="802165" y="2051617"/>
                  </a:lnTo>
                  <a:lnTo>
                    <a:pt x="803020" y="2053711"/>
                  </a:lnTo>
                  <a:lnTo>
                    <a:pt x="805493" y="2054948"/>
                  </a:lnTo>
                  <a:lnTo>
                    <a:pt x="808631" y="2054948"/>
                  </a:lnTo>
                  <a:lnTo>
                    <a:pt x="810723" y="2055899"/>
                  </a:lnTo>
                  <a:lnTo>
                    <a:pt x="817000" y="2055043"/>
                  </a:lnTo>
                  <a:lnTo>
                    <a:pt x="818046" y="2055329"/>
                  </a:lnTo>
                  <a:lnTo>
                    <a:pt x="820138" y="2054472"/>
                  </a:lnTo>
                  <a:lnTo>
                    <a:pt x="823562" y="2056090"/>
                  </a:lnTo>
                  <a:lnTo>
                    <a:pt x="827176" y="2055233"/>
                  </a:lnTo>
                  <a:lnTo>
                    <a:pt x="831170" y="2055233"/>
                  </a:lnTo>
                  <a:lnTo>
                    <a:pt x="832501" y="2053045"/>
                  </a:lnTo>
                  <a:lnTo>
                    <a:pt x="834023" y="2051808"/>
                  </a:lnTo>
                  <a:lnTo>
                    <a:pt x="835830" y="2051427"/>
                  </a:lnTo>
                  <a:lnTo>
                    <a:pt x="839824" y="2051808"/>
                  </a:lnTo>
                  <a:lnTo>
                    <a:pt x="848763" y="2051142"/>
                  </a:lnTo>
                  <a:lnTo>
                    <a:pt x="854374" y="2050285"/>
                  </a:lnTo>
                  <a:lnTo>
                    <a:pt x="857037" y="2050571"/>
                  </a:lnTo>
                  <a:lnTo>
                    <a:pt x="859224" y="2049619"/>
                  </a:lnTo>
                  <a:lnTo>
                    <a:pt x="859224" y="2048763"/>
                  </a:lnTo>
                  <a:lnTo>
                    <a:pt x="858559" y="2048477"/>
                  </a:lnTo>
                  <a:lnTo>
                    <a:pt x="858273" y="2047621"/>
                  </a:lnTo>
                  <a:lnTo>
                    <a:pt x="854279" y="2046955"/>
                  </a:lnTo>
                  <a:lnTo>
                    <a:pt x="850190" y="2047621"/>
                  </a:lnTo>
                  <a:lnTo>
                    <a:pt x="846386" y="2044576"/>
                  </a:lnTo>
                  <a:lnTo>
                    <a:pt x="845530" y="2044290"/>
                  </a:lnTo>
                  <a:lnTo>
                    <a:pt x="845245" y="2045242"/>
                  </a:lnTo>
                  <a:lnTo>
                    <a:pt x="842582" y="2045242"/>
                  </a:lnTo>
                  <a:lnTo>
                    <a:pt x="841726" y="2046193"/>
                  </a:lnTo>
                  <a:lnTo>
                    <a:pt x="838873" y="2046574"/>
                  </a:lnTo>
                  <a:lnTo>
                    <a:pt x="836781" y="2047430"/>
                  </a:lnTo>
                  <a:lnTo>
                    <a:pt x="836781" y="2045622"/>
                  </a:lnTo>
                  <a:lnTo>
                    <a:pt x="835259" y="2045242"/>
                  </a:lnTo>
                  <a:lnTo>
                    <a:pt x="831075" y="2046859"/>
                  </a:lnTo>
                  <a:lnTo>
                    <a:pt x="827936" y="2046193"/>
                  </a:lnTo>
                  <a:lnTo>
                    <a:pt x="820804" y="2049904"/>
                  </a:lnTo>
                  <a:lnTo>
                    <a:pt x="817666" y="2049904"/>
                  </a:lnTo>
                  <a:lnTo>
                    <a:pt x="817000" y="2050856"/>
                  </a:lnTo>
                  <a:lnTo>
                    <a:pt x="814908" y="2050476"/>
                  </a:lnTo>
                  <a:lnTo>
                    <a:pt x="809582" y="2052950"/>
                  </a:lnTo>
                  <a:lnTo>
                    <a:pt x="808251" y="2052569"/>
                  </a:lnTo>
                  <a:lnTo>
                    <a:pt x="808251" y="2050951"/>
                  </a:lnTo>
                  <a:lnTo>
                    <a:pt x="809297" y="2049714"/>
                  </a:lnTo>
                  <a:lnTo>
                    <a:pt x="809297" y="2048858"/>
                  </a:lnTo>
                  <a:lnTo>
                    <a:pt x="807966" y="2047430"/>
                  </a:lnTo>
                  <a:lnTo>
                    <a:pt x="805493" y="2046479"/>
                  </a:lnTo>
                  <a:lnTo>
                    <a:pt x="803401" y="2046193"/>
                  </a:lnTo>
                  <a:lnTo>
                    <a:pt x="802069" y="2046574"/>
                  </a:lnTo>
                  <a:lnTo>
                    <a:pt x="799977" y="2045718"/>
                  </a:lnTo>
                  <a:lnTo>
                    <a:pt x="799692" y="2044480"/>
                  </a:lnTo>
                  <a:lnTo>
                    <a:pt x="800738" y="2044195"/>
                  </a:lnTo>
                  <a:lnTo>
                    <a:pt x="800453" y="2043339"/>
                  </a:lnTo>
                  <a:lnTo>
                    <a:pt x="799121" y="2042102"/>
                  </a:lnTo>
                  <a:lnTo>
                    <a:pt x="798265" y="2041816"/>
                  </a:lnTo>
                  <a:lnTo>
                    <a:pt x="797980" y="2042768"/>
                  </a:lnTo>
                  <a:lnTo>
                    <a:pt x="797124" y="2043053"/>
                  </a:lnTo>
                  <a:lnTo>
                    <a:pt x="796839" y="2040960"/>
                  </a:lnTo>
                  <a:lnTo>
                    <a:pt x="797600" y="2040960"/>
                  </a:lnTo>
                  <a:lnTo>
                    <a:pt x="797885" y="2040389"/>
                  </a:lnTo>
                  <a:lnTo>
                    <a:pt x="797124" y="2039152"/>
                  </a:lnTo>
                  <a:lnTo>
                    <a:pt x="792940" y="2037915"/>
                  </a:lnTo>
                  <a:lnTo>
                    <a:pt x="791608" y="2035440"/>
                  </a:lnTo>
                  <a:lnTo>
                    <a:pt x="788756" y="2034013"/>
                  </a:lnTo>
                  <a:lnTo>
                    <a:pt x="788470" y="2032586"/>
                  </a:lnTo>
                  <a:lnTo>
                    <a:pt x="786949" y="2031158"/>
                  </a:lnTo>
                  <a:lnTo>
                    <a:pt x="785903" y="2030492"/>
                  </a:lnTo>
                  <a:lnTo>
                    <a:pt x="784571" y="2030778"/>
                  </a:lnTo>
                  <a:lnTo>
                    <a:pt x="780387" y="2029541"/>
                  </a:lnTo>
                  <a:lnTo>
                    <a:pt x="775061" y="2030778"/>
                  </a:lnTo>
                  <a:lnTo>
                    <a:pt x="772874" y="2031634"/>
                  </a:lnTo>
                  <a:lnTo>
                    <a:pt x="772589" y="2032300"/>
                  </a:lnTo>
                  <a:lnTo>
                    <a:pt x="771067" y="2032586"/>
                  </a:lnTo>
                  <a:lnTo>
                    <a:pt x="769736" y="2031634"/>
                  </a:lnTo>
                  <a:lnTo>
                    <a:pt x="769736" y="2030968"/>
                  </a:lnTo>
                  <a:lnTo>
                    <a:pt x="768690" y="2030683"/>
                  </a:lnTo>
                  <a:lnTo>
                    <a:pt x="765837" y="2031919"/>
                  </a:lnTo>
                  <a:lnTo>
                    <a:pt x="764981" y="2031063"/>
                  </a:lnTo>
                  <a:lnTo>
                    <a:pt x="763935" y="2026210"/>
                  </a:lnTo>
                  <a:lnTo>
                    <a:pt x="763269" y="2025925"/>
                  </a:lnTo>
                  <a:lnTo>
                    <a:pt x="762984" y="2026876"/>
                  </a:lnTo>
                  <a:lnTo>
                    <a:pt x="763459" y="2027162"/>
                  </a:lnTo>
                  <a:lnTo>
                    <a:pt x="763459" y="2027828"/>
                  </a:lnTo>
                  <a:lnTo>
                    <a:pt x="762793" y="2033632"/>
                  </a:lnTo>
                  <a:lnTo>
                    <a:pt x="760511" y="2034013"/>
                  </a:lnTo>
                  <a:lnTo>
                    <a:pt x="760511" y="2034679"/>
                  </a:lnTo>
                  <a:lnTo>
                    <a:pt x="758989" y="2036297"/>
                  </a:lnTo>
                  <a:lnTo>
                    <a:pt x="757182" y="2040198"/>
                  </a:lnTo>
                  <a:lnTo>
                    <a:pt x="754900" y="2041816"/>
                  </a:lnTo>
                  <a:lnTo>
                    <a:pt x="754425" y="2042672"/>
                  </a:lnTo>
                  <a:lnTo>
                    <a:pt x="753378" y="2043053"/>
                  </a:lnTo>
                  <a:lnTo>
                    <a:pt x="750621" y="2045622"/>
                  </a:lnTo>
                  <a:lnTo>
                    <a:pt x="749574" y="2048097"/>
                  </a:lnTo>
                  <a:lnTo>
                    <a:pt x="748719" y="2048763"/>
                  </a:lnTo>
                  <a:lnTo>
                    <a:pt x="747387" y="2048763"/>
                  </a:lnTo>
                  <a:lnTo>
                    <a:pt x="746341" y="2049714"/>
                  </a:lnTo>
                  <a:lnTo>
                    <a:pt x="745010" y="2050095"/>
                  </a:lnTo>
                  <a:lnTo>
                    <a:pt x="740540" y="2054187"/>
                  </a:lnTo>
                  <a:lnTo>
                    <a:pt x="740255" y="2055614"/>
                  </a:lnTo>
                  <a:lnTo>
                    <a:pt x="737972" y="2056851"/>
                  </a:lnTo>
                  <a:lnTo>
                    <a:pt x="737972" y="2057803"/>
                  </a:lnTo>
                  <a:lnTo>
                    <a:pt x="737497" y="2058088"/>
                  </a:lnTo>
                  <a:lnTo>
                    <a:pt x="736641" y="2058088"/>
                  </a:lnTo>
                  <a:lnTo>
                    <a:pt x="735975" y="2057137"/>
                  </a:lnTo>
                  <a:lnTo>
                    <a:pt x="735119" y="2056851"/>
                  </a:lnTo>
                  <a:lnTo>
                    <a:pt x="734073" y="2057232"/>
                  </a:lnTo>
                  <a:lnTo>
                    <a:pt x="731410" y="2054187"/>
                  </a:lnTo>
                  <a:lnTo>
                    <a:pt x="730650" y="2053901"/>
                  </a:lnTo>
                  <a:lnTo>
                    <a:pt x="730174" y="2052474"/>
                  </a:lnTo>
                  <a:lnTo>
                    <a:pt x="729128" y="2051808"/>
                  </a:lnTo>
                  <a:lnTo>
                    <a:pt x="728653" y="2052664"/>
                  </a:lnTo>
                  <a:lnTo>
                    <a:pt x="727131" y="2052379"/>
                  </a:lnTo>
                  <a:lnTo>
                    <a:pt x="726370" y="2052759"/>
                  </a:lnTo>
                  <a:lnTo>
                    <a:pt x="724849" y="2054377"/>
                  </a:lnTo>
                  <a:lnTo>
                    <a:pt x="722756" y="2054662"/>
                  </a:lnTo>
                  <a:lnTo>
                    <a:pt x="719143" y="2056470"/>
                  </a:lnTo>
                  <a:lnTo>
                    <a:pt x="717621" y="2056470"/>
                  </a:lnTo>
                  <a:lnTo>
                    <a:pt x="717146" y="2056090"/>
                  </a:lnTo>
                  <a:lnTo>
                    <a:pt x="717621" y="2055233"/>
                  </a:lnTo>
                  <a:lnTo>
                    <a:pt x="717146" y="2054948"/>
                  </a:lnTo>
                  <a:lnTo>
                    <a:pt x="716290" y="2056756"/>
                  </a:lnTo>
                  <a:lnTo>
                    <a:pt x="715244" y="2057137"/>
                  </a:lnTo>
                  <a:lnTo>
                    <a:pt x="713912" y="2056280"/>
                  </a:lnTo>
                  <a:lnTo>
                    <a:pt x="712581" y="2057137"/>
                  </a:lnTo>
                  <a:lnTo>
                    <a:pt x="711535" y="2055043"/>
                  </a:lnTo>
                  <a:lnTo>
                    <a:pt x="712200" y="2053616"/>
                  </a:lnTo>
                  <a:lnTo>
                    <a:pt x="711535" y="2052950"/>
                  </a:lnTo>
                  <a:lnTo>
                    <a:pt x="710679" y="2055424"/>
                  </a:lnTo>
                  <a:lnTo>
                    <a:pt x="709157" y="2055804"/>
                  </a:lnTo>
                  <a:lnTo>
                    <a:pt x="709157" y="2055138"/>
                  </a:lnTo>
                  <a:lnTo>
                    <a:pt x="705734" y="2054472"/>
                  </a:lnTo>
                  <a:lnTo>
                    <a:pt x="705068" y="2055329"/>
                  </a:lnTo>
                  <a:lnTo>
                    <a:pt x="702786" y="2055329"/>
                  </a:lnTo>
                  <a:lnTo>
                    <a:pt x="702120" y="2052854"/>
                  </a:lnTo>
                  <a:lnTo>
                    <a:pt x="702405" y="2050190"/>
                  </a:lnTo>
                  <a:lnTo>
                    <a:pt x="701644" y="2049904"/>
                  </a:lnTo>
                  <a:lnTo>
                    <a:pt x="700598" y="2048097"/>
                  </a:lnTo>
                  <a:lnTo>
                    <a:pt x="699267" y="2047430"/>
                  </a:lnTo>
                  <a:lnTo>
                    <a:pt x="699267" y="2046764"/>
                  </a:lnTo>
                  <a:lnTo>
                    <a:pt x="697935" y="2046479"/>
                  </a:lnTo>
                  <a:lnTo>
                    <a:pt x="697460" y="2049143"/>
                  </a:lnTo>
                  <a:lnTo>
                    <a:pt x="698506" y="2051617"/>
                  </a:lnTo>
                  <a:lnTo>
                    <a:pt x="695368" y="2053235"/>
                  </a:lnTo>
                  <a:lnTo>
                    <a:pt x="694607" y="2051808"/>
                  </a:lnTo>
                  <a:lnTo>
                    <a:pt x="695938" y="2050000"/>
                  </a:lnTo>
                  <a:lnTo>
                    <a:pt x="695273" y="2049334"/>
                  </a:lnTo>
                  <a:lnTo>
                    <a:pt x="694987" y="2047525"/>
                  </a:lnTo>
                  <a:lnTo>
                    <a:pt x="693656" y="2047145"/>
                  </a:lnTo>
                  <a:lnTo>
                    <a:pt x="692800" y="2048382"/>
                  </a:lnTo>
                  <a:lnTo>
                    <a:pt x="693276" y="2049429"/>
                  </a:lnTo>
                  <a:lnTo>
                    <a:pt x="691944" y="2049904"/>
                  </a:lnTo>
                  <a:lnTo>
                    <a:pt x="690423" y="2049048"/>
                  </a:lnTo>
                  <a:lnTo>
                    <a:pt x="690137" y="2047906"/>
                  </a:lnTo>
                  <a:lnTo>
                    <a:pt x="689662" y="2047621"/>
                  </a:lnTo>
                  <a:lnTo>
                    <a:pt x="688806" y="2051046"/>
                  </a:lnTo>
                  <a:lnTo>
                    <a:pt x="686999" y="2051427"/>
                  </a:lnTo>
                  <a:lnTo>
                    <a:pt x="684812" y="2051046"/>
                  </a:lnTo>
                  <a:lnTo>
                    <a:pt x="685287" y="2052664"/>
                  </a:lnTo>
                  <a:lnTo>
                    <a:pt x="685287" y="2056566"/>
                  </a:lnTo>
                  <a:lnTo>
                    <a:pt x="683100" y="2057422"/>
                  </a:lnTo>
                  <a:lnTo>
                    <a:pt x="681008" y="2056566"/>
                  </a:lnTo>
                  <a:lnTo>
                    <a:pt x="678916" y="2053521"/>
                  </a:lnTo>
                  <a:lnTo>
                    <a:pt x="678155" y="2050476"/>
                  </a:lnTo>
                  <a:lnTo>
                    <a:pt x="679201" y="2049048"/>
                  </a:lnTo>
                  <a:lnTo>
                    <a:pt x="676443" y="2049714"/>
                  </a:lnTo>
                  <a:lnTo>
                    <a:pt x="675112" y="2050856"/>
                  </a:lnTo>
                  <a:lnTo>
                    <a:pt x="674065" y="2052283"/>
                  </a:lnTo>
                  <a:lnTo>
                    <a:pt x="671403" y="2051903"/>
                  </a:lnTo>
                  <a:lnTo>
                    <a:pt x="670642" y="2051237"/>
                  </a:lnTo>
                  <a:lnTo>
                    <a:pt x="667028" y="2051903"/>
                  </a:lnTo>
                  <a:lnTo>
                    <a:pt x="665982" y="2051522"/>
                  </a:lnTo>
                  <a:lnTo>
                    <a:pt x="658850" y="2053330"/>
                  </a:lnTo>
                  <a:lnTo>
                    <a:pt x="658564" y="2052474"/>
                  </a:lnTo>
                  <a:lnTo>
                    <a:pt x="654095" y="2048382"/>
                  </a:lnTo>
                  <a:lnTo>
                    <a:pt x="653619" y="2047716"/>
                  </a:lnTo>
                  <a:lnTo>
                    <a:pt x="653904" y="2046574"/>
                  </a:lnTo>
                  <a:lnTo>
                    <a:pt x="651432" y="2045147"/>
                  </a:lnTo>
                  <a:lnTo>
                    <a:pt x="650671" y="2043910"/>
                  </a:lnTo>
                  <a:lnTo>
                    <a:pt x="649910" y="2043624"/>
                  </a:lnTo>
                  <a:lnTo>
                    <a:pt x="644965" y="2043243"/>
                  </a:lnTo>
                  <a:lnTo>
                    <a:pt x="642778" y="2043624"/>
                  </a:lnTo>
                  <a:lnTo>
                    <a:pt x="642017" y="2044005"/>
                  </a:lnTo>
                  <a:lnTo>
                    <a:pt x="641541" y="2045337"/>
                  </a:lnTo>
                  <a:lnTo>
                    <a:pt x="640686" y="2045813"/>
                  </a:lnTo>
                  <a:lnTo>
                    <a:pt x="640686" y="2045242"/>
                  </a:lnTo>
                  <a:lnTo>
                    <a:pt x="639639" y="2044290"/>
                  </a:lnTo>
                  <a:lnTo>
                    <a:pt x="637833" y="2044290"/>
                  </a:lnTo>
                  <a:lnTo>
                    <a:pt x="637547" y="2043624"/>
                  </a:lnTo>
                  <a:lnTo>
                    <a:pt x="636786" y="2044480"/>
                  </a:lnTo>
                  <a:lnTo>
                    <a:pt x="633173" y="2045718"/>
                  </a:lnTo>
                  <a:lnTo>
                    <a:pt x="632887" y="2046669"/>
                  </a:lnTo>
                  <a:lnTo>
                    <a:pt x="633363" y="2046955"/>
                  </a:lnTo>
                  <a:lnTo>
                    <a:pt x="633363" y="2047811"/>
                  </a:lnTo>
                  <a:lnTo>
                    <a:pt x="632507" y="2048097"/>
                  </a:lnTo>
                  <a:lnTo>
                    <a:pt x="631461" y="2046955"/>
                  </a:lnTo>
                  <a:lnTo>
                    <a:pt x="630130" y="2046289"/>
                  </a:lnTo>
                  <a:lnTo>
                    <a:pt x="629844" y="2045622"/>
                  </a:lnTo>
                  <a:lnTo>
                    <a:pt x="627372" y="2044671"/>
                  </a:lnTo>
                  <a:lnTo>
                    <a:pt x="626516" y="2047716"/>
                  </a:lnTo>
                  <a:lnTo>
                    <a:pt x="624994" y="2046859"/>
                  </a:lnTo>
                  <a:lnTo>
                    <a:pt x="625660" y="2045432"/>
                  </a:lnTo>
                  <a:lnTo>
                    <a:pt x="624804" y="2045147"/>
                  </a:lnTo>
                  <a:lnTo>
                    <a:pt x="624804" y="2044195"/>
                  </a:lnTo>
                  <a:lnTo>
                    <a:pt x="625660" y="2044195"/>
                  </a:lnTo>
                  <a:lnTo>
                    <a:pt x="625945" y="2043339"/>
                  </a:lnTo>
                  <a:lnTo>
                    <a:pt x="626991" y="2043339"/>
                  </a:lnTo>
                  <a:lnTo>
                    <a:pt x="626991" y="2042482"/>
                  </a:lnTo>
                  <a:lnTo>
                    <a:pt x="625660" y="2042102"/>
                  </a:lnTo>
                  <a:lnTo>
                    <a:pt x="624804" y="2042482"/>
                  </a:lnTo>
                  <a:lnTo>
                    <a:pt x="624804" y="2041626"/>
                  </a:lnTo>
                  <a:lnTo>
                    <a:pt x="623948" y="2041245"/>
                  </a:lnTo>
                  <a:lnTo>
                    <a:pt x="621285" y="2043339"/>
                  </a:lnTo>
                  <a:lnTo>
                    <a:pt x="619764" y="2045527"/>
                  </a:lnTo>
                  <a:lnTo>
                    <a:pt x="618718" y="2046384"/>
                  </a:lnTo>
                  <a:lnTo>
                    <a:pt x="617671" y="2049143"/>
                  </a:lnTo>
                  <a:lnTo>
                    <a:pt x="613868" y="2051332"/>
                  </a:lnTo>
                  <a:lnTo>
                    <a:pt x="610444" y="2050476"/>
                  </a:lnTo>
                  <a:lnTo>
                    <a:pt x="606260" y="2048287"/>
                  </a:lnTo>
                  <a:lnTo>
                    <a:pt x="605404" y="2048667"/>
                  </a:lnTo>
                  <a:lnTo>
                    <a:pt x="605118" y="2049334"/>
                  </a:lnTo>
                  <a:lnTo>
                    <a:pt x="595989" y="2047906"/>
                  </a:lnTo>
                  <a:lnTo>
                    <a:pt x="595133" y="2047240"/>
                  </a:lnTo>
                  <a:lnTo>
                    <a:pt x="594657" y="2045147"/>
                  </a:lnTo>
                  <a:lnTo>
                    <a:pt x="593326" y="2044480"/>
                  </a:lnTo>
                  <a:lnTo>
                    <a:pt x="593041" y="2043814"/>
                  </a:lnTo>
                  <a:lnTo>
                    <a:pt x="589902" y="2043148"/>
                  </a:lnTo>
                  <a:lnTo>
                    <a:pt x="587049" y="2040960"/>
                  </a:lnTo>
                  <a:lnTo>
                    <a:pt x="587335" y="2040008"/>
                  </a:lnTo>
                  <a:lnTo>
                    <a:pt x="586003" y="2039627"/>
                  </a:lnTo>
                  <a:lnTo>
                    <a:pt x="585243" y="2037819"/>
                  </a:lnTo>
                  <a:lnTo>
                    <a:pt x="584387" y="2037534"/>
                  </a:lnTo>
                  <a:lnTo>
                    <a:pt x="583911" y="2036582"/>
                  </a:lnTo>
                  <a:lnTo>
                    <a:pt x="583150" y="2036297"/>
                  </a:lnTo>
                  <a:lnTo>
                    <a:pt x="582675" y="2033823"/>
                  </a:lnTo>
                  <a:lnTo>
                    <a:pt x="580963" y="2031824"/>
                  </a:lnTo>
                  <a:lnTo>
                    <a:pt x="580107" y="2031158"/>
                  </a:lnTo>
                  <a:lnTo>
                    <a:pt x="579251" y="2026591"/>
                  </a:lnTo>
                  <a:lnTo>
                    <a:pt x="580583" y="2026591"/>
                  </a:lnTo>
                  <a:lnTo>
                    <a:pt x="580868" y="2025639"/>
                  </a:lnTo>
                  <a:lnTo>
                    <a:pt x="580107" y="2023546"/>
                  </a:lnTo>
                  <a:lnTo>
                    <a:pt x="581629" y="2022689"/>
                  </a:lnTo>
                  <a:lnTo>
                    <a:pt x="581629" y="2021547"/>
                  </a:lnTo>
                  <a:lnTo>
                    <a:pt x="579537" y="2020310"/>
                  </a:lnTo>
                  <a:lnTo>
                    <a:pt x="579537" y="2018217"/>
                  </a:lnTo>
                  <a:lnTo>
                    <a:pt x="585338" y="2018217"/>
                  </a:lnTo>
                  <a:lnTo>
                    <a:pt x="587144" y="2016123"/>
                  </a:lnTo>
                  <a:lnTo>
                    <a:pt x="586098" y="2015172"/>
                  </a:lnTo>
                  <a:lnTo>
                    <a:pt x="585623" y="2015457"/>
                  </a:lnTo>
                  <a:lnTo>
                    <a:pt x="585908" y="2013364"/>
                  </a:lnTo>
                  <a:lnTo>
                    <a:pt x="586764" y="2012127"/>
                  </a:lnTo>
                  <a:lnTo>
                    <a:pt x="589427" y="2011175"/>
                  </a:lnTo>
                  <a:lnTo>
                    <a:pt x="590758" y="2010223"/>
                  </a:lnTo>
                  <a:lnTo>
                    <a:pt x="591044" y="2010890"/>
                  </a:lnTo>
                  <a:lnTo>
                    <a:pt x="595703" y="2012507"/>
                  </a:lnTo>
                  <a:lnTo>
                    <a:pt x="597510" y="2010319"/>
                  </a:lnTo>
                  <a:lnTo>
                    <a:pt x="597225" y="2009462"/>
                  </a:lnTo>
                  <a:lnTo>
                    <a:pt x="595703" y="2008511"/>
                  </a:lnTo>
                  <a:lnTo>
                    <a:pt x="595703" y="2007654"/>
                  </a:lnTo>
                  <a:lnTo>
                    <a:pt x="597796" y="2007654"/>
                  </a:lnTo>
                  <a:lnTo>
                    <a:pt x="597796" y="2006227"/>
                  </a:lnTo>
                  <a:lnTo>
                    <a:pt x="595038" y="2005751"/>
                  </a:lnTo>
                  <a:lnTo>
                    <a:pt x="594752" y="2005085"/>
                  </a:lnTo>
                  <a:lnTo>
                    <a:pt x="596274" y="2004799"/>
                  </a:lnTo>
                  <a:lnTo>
                    <a:pt x="596559" y="2003848"/>
                  </a:lnTo>
                  <a:lnTo>
                    <a:pt x="597035" y="2003562"/>
                  </a:lnTo>
                  <a:lnTo>
                    <a:pt x="594752" y="2002611"/>
                  </a:lnTo>
                  <a:lnTo>
                    <a:pt x="593992" y="1999566"/>
                  </a:lnTo>
                  <a:lnTo>
                    <a:pt x="595799" y="1998614"/>
                  </a:lnTo>
                  <a:lnTo>
                    <a:pt x="598937" y="1998614"/>
                  </a:lnTo>
                  <a:lnTo>
                    <a:pt x="600458" y="1997948"/>
                  </a:lnTo>
                  <a:lnTo>
                    <a:pt x="601505" y="1998329"/>
                  </a:lnTo>
                  <a:lnTo>
                    <a:pt x="601505" y="1999185"/>
                  </a:lnTo>
                  <a:lnTo>
                    <a:pt x="603311" y="2000137"/>
                  </a:lnTo>
                  <a:lnTo>
                    <a:pt x="605974" y="1999756"/>
                  </a:lnTo>
                  <a:lnTo>
                    <a:pt x="606735" y="1998804"/>
                  </a:lnTo>
                  <a:lnTo>
                    <a:pt x="607496" y="1998804"/>
                  </a:lnTo>
                  <a:lnTo>
                    <a:pt x="608352" y="1996996"/>
                  </a:lnTo>
                  <a:lnTo>
                    <a:pt x="607876" y="1996140"/>
                  </a:lnTo>
                  <a:lnTo>
                    <a:pt x="608352" y="1995474"/>
                  </a:lnTo>
                  <a:lnTo>
                    <a:pt x="610539" y="1994808"/>
                  </a:lnTo>
                  <a:lnTo>
                    <a:pt x="612061" y="1993951"/>
                  </a:lnTo>
                  <a:lnTo>
                    <a:pt x="612346" y="1993285"/>
                  </a:lnTo>
                  <a:lnTo>
                    <a:pt x="616816" y="1993000"/>
                  </a:lnTo>
                  <a:lnTo>
                    <a:pt x="617671" y="1992143"/>
                  </a:lnTo>
                  <a:lnTo>
                    <a:pt x="618147" y="1992429"/>
                  </a:lnTo>
                  <a:lnTo>
                    <a:pt x="618432" y="1991763"/>
                  </a:lnTo>
                  <a:lnTo>
                    <a:pt x="621285" y="1991477"/>
                  </a:lnTo>
                  <a:lnTo>
                    <a:pt x="624423" y="1990526"/>
                  </a:lnTo>
                  <a:lnTo>
                    <a:pt x="625279" y="1990906"/>
                  </a:lnTo>
                  <a:lnTo>
                    <a:pt x="631271" y="1990906"/>
                  </a:lnTo>
                  <a:lnTo>
                    <a:pt x="631746" y="1992334"/>
                  </a:lnTo>
                  <a:lnTo>
                    <a:pt x="633268" y="1993190"/>
                  </a:lnTo>
                  <a:lnTo>
                    <a:pt x="633553" y="1992524"/>
                  </a:lnTo>
                  <a:lnTo>
                    <a:pt x="635075" y="1992143"/>
                  </a:lnTo>
                  <a:lnTo>
                    <a:pt x="638498" y="1992143"/>
                  </a:lnTo>
                  <a:lnTo>
                    <a:pt x="640971" y="1993000"/>
                  </a:lnTo>
                  <a:lnTo>
                    <a:pt x="642017" y="1992714"/>
                  </a:lnTo>
                  <a:lnTo>
                    <a:pt x="642492" y="1993571"/>
                  </a:lnTo>
                  <a:lnTo>
                    <a:pt x="642017" y="1993856"/>
                  </a:lnTo>
                  <a:lnTo>
                    <a:pt x="642778" y="1994522"/>
                  </a:lnTo>
                  <a:lnTo>
                    <a:pt x="643253" y="1993285"/>
                  </a:lnTo>
                  <a:lnTo>
                    <a:pt x="647438" y="1994142"/>
                  </a:lnTo>
                  <a:lnTo>
                    <a:pt x="647723" y="1993285"/>
                  </a:lnTo>
                  <a:lnTo>
                    <a:pt x="646392" y="1992905"/>
                  </a:lnTo>
                  <a:lnTo>
                    <a:pt x="646106" y="1991097"/>
                  </a:lnTo>
                  <a:lnTo>
                    <a:pt x="647913" y="1991382"/>
                  </a:lnTo>
                  <a:lnTo>
                    <a:pt x="648769" y="1992334"/>
                  </a:lnTo>
                  <a:lnTo>
                    <a:pt x="648769" y="1993000"/>
                  </a:lnTo>
                  <a:lnTo>
                    <a:pt x="649815" y="1993380"/>
                  </a:lnTo>
                  <a:lnTo>
                    <a:pt x="650100" y="1992714"/>
                  </a:lnTo>
                  <a:lnTo>
                    <a:pt x="649244" y="1991097"/>
                  </a:lnTo>
                  <a:lnTo>
                    <a:pt x="650576" y="1990430"/>
                  </a:lnTo>
                  <a:lnTo>
                    <a:pt x="650861" y="1989764"/>
                  </a:lnTo>
                  <a:lnTo>
                    <a:pt x="651622" y="1989764"/>
                  </a:lnTo>
                  <a:lnTo>
                    <a:pt x="652953" y="1991001"/>
                  </a:lnTo>
                  <a:lnTo>
                    <a:pt x="657899" y="1991953"/>
                  </a:lnTo>
                  <a:lnTo>
                    <a:pt x="658754" y="1989859"/>
                  </a:lnTo>
                  <a:lnTo>
                    <a:pt x="659801" y="1989574"/>
                  </a:lnTo>
                  <a:lnTo>
                    <a:pt x="662273" y="1991192"/>
                  </a:lnTo>
                  <a:lnTo>
                    <a:pt x="663319" y="1989764"/>
                  </a:lnTo>
                  <a:lnTo>
                    <a:pt x="664841" y="1990050"/>
                  </a:lnTo>
                  <a:lnTo>
                    <a:pt x="664841" y="1987956"/>
                  </a:lnTo>
                  <a:lnTo>
                    <a:pt x="664365" y="1987671"/>
                  </a:lnTo>
                  <a:lnTo>
                    <a:pt x="665126" y="1985006"/>
                  </a:lnTo>
                  <a:lnTo>
                    <a:pt x="665982" y="1985292"/>
                  </a:lnTo>
                  <a:lnTo>
                    <a:pt x="666458" y="1986529"/>
                  </a:lnTo>
                  <a:lnTo>
                    <a:pt x="667979" y="1986910"/>
                  </a:lnTo>
                  <a:lnTo>
                    <a:pt x="670642" y="1987195"/>
                  </a:lnTo>
                  <a:lnTo>
                    <a:pt x="670642" y="1986339"/>
                  </a:lnTo>
                  <a:lnTo>
                    <a:pt x="671688" y="1986339"/>
                  </a:lnTo>
                  <a:lnTo>
                    <a:pt x="675302" y="1987766"/>
                  </a:lnTo>
                  <a:lnTo>
                    <a:pt x="678440" y="1987385"/>
                  </a:lnTo>
                  <a:lnTo>
                    <a:pt x="678725" y="1986719"/>
                  </a:lnTo>
                  <a:lnTo>
                    <a:pt x="679581" y="1986339"/>
                  </a:lnTo>
                  <a:lnTo>
                    <a:pt x="679581" y="1984531"/>
                  </a:lnTo>
                  <a:lnTo>
                    <a:pt x="681388" y="1983865"/>
                  </a:lnTo>
                  <a:lnTo>
                    <a:pt x="682244" y="1985102"/>
                  </a:lnTo>
                  <a:lnTo>
                    <a:pt x="682910" y="1984150"/>
                  </a:lnTo>
                  <a:lnTo>
                    <a:pt x="682910" y="1980915"/>
                  </a:lnTo>
                  <a:lnTo>
                    <a:pt x="684241" y="1978060"/>
                  </a:lnTo>
                  <a:lnTo>
                    <a:pt x="683766" y="1977774"/>
                  </a:lnTo>
                  <a:lnTo>
                    <a:pt x="683766" y="1976918"/>
                  </a:lnTo>
                  <a:lnTo>
                    <a:pt x="685097" y="1976252"/>
                  </a:lnTo>
                  <a:lnTo>
                    <a:pt x="687189" y="1976537"/>
                  </a:lnTo>
                  <a:lnTo>
                    <a:pt x="688045" y="1977489"/>
                  </a:lnTo>
                  <a:lnTo>
                    <a:pt x="690518" y="1978440"/>
                  </a:lnTo>
                  <a:lnTo>
                    <a:pt x="690232" y="1979678"/>
                  </a:lnTo>
                  <a:lnTo>
                    <a:pt x="692515" y="1980344"/>
                  </a:lnTo>
                  <a:lnTo>
                    <a:pt x="693561" y="1981771"/>
                  </a:lnTo>
                  <a:lnTo>
                    <a:pt x="694322" y="1984435"/>
                  </a:lnTo>
                  <a:lnTo>
                    <a:pt x="695368" y="1985387"/>
                  </a:lnTo>
                  <a:lnTo>
                    <a:pt x="695653" y="1986244"/>
                  </a:lnTo>
                  <a:lnTo>
                    <a:pt x="696509" y="1986624"/>
                  </a:lnTo>
                  <a:lnTo>
                    <a:pt x="697365" y="1988908"/>
                  </a:lnTo>
                  <a:lnTo>
                    <a:pt x="698886" y="1989764"/>
                  </a:lnTo>
                  <a:lnTo>
                    <a:pt x="699362" y="1991001"/>
                  </a:lnTo>
                  <a:lnTo>
                    <a:pt x="701644" y="1991858"/>
                  </a:lnTo>
                  <a:lnTo>
                    <a:pt x="703832" y="1993476"/>
                  </a:lnTo>
                  <a:lnTo>
                    <a:pt x="705163" y="1999280"/>
                  </a:lnTo>
                  <a:lnTo>
                    <a:pt x="706970" y="1999661"/>
                  </a:lnTo>
                  <a:lnTo>
                    <a:pt x="707636" y="2000041"/>
                  </a:lnTo>
                  <a:lnTo>
                    <a:pt x="707350" y="2000708"/>
                  </a:lnTo>
                  <a:lnTo>
                    <a:pt x="708206" y="2001088"/>
                  </a:lnTo>
                  <a:lnTo>
                    <a:pt x="709252" y="2000803"/>
                  </a:lnTo>
                  <a:lnTo>
                    <a:pt x="710013" y="1999946"/>
                  </a:lnTo>
                  <a:lnTo>
                    <a:pt x="710298" y="1998329"/>
                  </a:lnTo>
                  <a:lnTo>
                    <a:pt x="712771" y="1997377"/>
                  </a:lnTo>
                  <a:lnTo>
                    <a:pt x="712295" y="1995759"/>
                  </a:lnTo>
                  <a:lnTo>
                    <a:pt x="714958" y="1995759"/>
                  </a:lnTo>
                  <a:lnTo>
                    <a:pt x="715624" y="1992524"/>
                  </a:lnTo>
                  <a:lnTo>
                    <a:pt x="716955" y="1991858"/>
                  </a:lnTo>
                  <a:lnTo>
                    <a:pt x="719048" y="1993095"/>
                  </a:lnTo>
                  <a:lnTo>
                    <a:pt x="723137" y="1996806"/>
                  </a:lnTo>
                  <a:lnTo>
                    <a:pt x="723422" y="1998233"/>
                  </a:lnTo>
                  <a:lnTo>
                    <a:pt x="722947" y="2000041"/>
                  </a:lnTo>
                  <a:lnTo>
                    <a:pt x="723707" y="2000993"/>
                  </a:lnTo>
                  <a:lnTo>
                    <a:pt x="722661" y="2001945"/>
                  </a:lnTo>
                  <a:lnTo>
                    <a:pt x="722376" y="2003372"/>
                  </a:lnTo>
                  <a:lnTo>
                    <a:pt x="721045" y="2004609"/>
                  </a:lnTo>
                  <a:lnTo>
                    <a:pt x="721900" y="2005275"/>
                  </a:lnTo>
                  <a:lnTo>
                    <a:pt x="722186" y="2006227"/>
                  </a:lnTo>
                  <a:lnTo>
                    <a:pt x="723042" y="2006893"/>
                  </a:lnTo>
                  <a:lnTo>
                    <a:pt x="724088" y="2006893"/>
                  </a:lnTo>
                  <a:lnTo>
                    <a:pt x="725419" y="2006512"/>
                  </a:lnTo>
                  <a:lnTo>
                    <a:pt x="726085" y="2005085"/>
                  </a:lnTo>
                  <a:lnTo>
                    <a:pt x="726846" y="2005465"/>
                  </a:lnTo>
                  <a:lnTo>
                    <a:pt x="727131" y="2006417"/>
                  </a:lnTo>
                  <a:lnTo>
                    <a:pt x="728462" y="2006703"/>
                  </a:lnTo>
                  <a:lnTo>
                    <a:pt x="728748" y="2006036"/>
                  </a:lnTo>
                  <a:lnTo>
                    <a:pt x="727892" y="2005370"/>
                  </a:lnTo>
                  <a:lnTo>
                    <a:pt x="727892" y="2004419"/>
                  </a:lnTo>
                  <a:lnTo>
                    <a:pt x="729984" y="2004038"/>
                  </a:lnTo>
                  <a:lnTo>
                    <a:pt x="729699" y="2005656"/>
                  </a:lnTo>
                  <a:lnTo>
                    <a:pt x="730840" y="2006607"/>
                  </a:lnTo>
                  <a:lnTo>
                    <a:pt x="732837" y="2006227"/>
                  </a:lnTo>
                  <a:lnTo>
                    <a:pt x="733503" y="2006893"/>
                  </a:lnTo>
                  <a:lnTo>
                    <a:pt x="733503" y="2005275"/>
                  </a:lnTo>
                  <a:lnTo>
                    <a:pt x="730840" y="2004990"/>
                  </a:lnTo>
                  <a:lnTo>
                    <a:pt x="730555" y="2003562"/>
                  </a:lnTo>
                  <a:lnTo>
                    <a:pt x="732362" y="2003182"/>
                  </a:lnTo>
                  <a:lnTo>
                    <a:pt x="732362" y="2001754"/>
                  </a:lnTo>
                  <a:lnTo>
                    <a:pt x="733408" y="2001088"/>
                  </a:lnTo>
                  <a:lnTo>
                    <a:pt x="733693" y="2000137"/>
                  </a:lnTo>
                  <a:lnTo>
                    <a:pt x="732647" y="1999471"/>
                  </a:lnTo>
                  <a:lnTo>
                    <a:pt x="732362" y="2000327"/>
                  </a:lnTo>
                  <a:lnTo>
                    <a:pt x="731315" y="2000041"/>
                  </a:lnTo>
                  <a:lnTo>
                    <a:pt x="729508" y="1998804"/>
                  </a:lnTo>
                  <a:lnTo>
                    <a:pt x="729508" y="1997853"/>
                  </a:lnTo>
                  <a:lnTo>
                    <a:pt x="730364" y="1997472"/>
                  </a:lnTo>
                  <a:lnTo>
                    <a:pt x="730840" y="1995379"/>
                  </a:lnTo>
                  <a:lnTo>
                    <a:pt x="731315" y="1995093"/>
                  </a:lnTo>
                  <a:lnTo>
                    <a:pt x="731030" y="1994237"/>
                  </a:lnTo>
                  <a:lnTo>
                    <a:pt x="729699" y="1993285"/>
                  </a:lnTo>
                  <a:lnTo>
                    <a:pt x="728938" y="1993285"/>
                  </a:lnTo>
                  <a:lnTo>
                    <a:pt x="728938" y="1994522"/>
                  </a:lnTo>
                  <a:lnTo>
                    <a:pt x="726751" y="1995379"/>
                  </a:lnTo>
                  <a:lnTo>
                    <a:pt x="724658" y="1994427"/>
                  </a:lnTo>
                  <a:lnTo>
                    <a:pt x="723137" y="1994427"/>
                  </a:lnTo>
                  <a:lnTo>
                    <a:pt x="723612" y="1993000"/>
                  </a:lnTo>
                  <a:lnTo>
                    <a:pt x="721330" y="1992619"/>
                  </a:lnTo>
                  <a:lnTo>
                    <a:pt x="721330" y="1991763"/>
                  </a:lnTo>
                  <a:lnTo>
                    <a:pt x="720284" y="1991477"/>
                  </a:lnTo>
                  <a:lnTo>
                    <a:pt x="719618" y="1991858"/>
                  </a:lnTo>
                  <a:lnTo>
                    <a:pt x="716004" y="1990050"/>
                  </a:lnTo>
                  <a:lnTo>
                    <a:pt x="715719" y="1989384"/>
                  </a:lnTo>
                  <a:lnTo>
                    <a:pt x="717526" y="1989098"/>
                  </a:lnTo>
                  <a:lnTo>
                    <a:pt x="717526" y="1987861"/>
                  </a:lnTo>
                  <a:lnTo>
                    <a:pt x="716195" y="1987005"/>
                  </a:lnTo>
                  <a:lnTo>
                    <a:pt x="716860" y="1986719"/>
                  </a:lnTo>
                  <a:lnTo>
                    <a:pt x="716195" y="1986053"/>
                  </a:lnTo>
                  <a:lnTo>
                    <a:pt x="713912" y="1984435"/>
                  </a:lnTo>
                  <a:lnTo>
                    <a:pt x="713627" y="1983198"/>
                  </a:lnTo>
                  <a:lnTo>
                    <a:pt x="714293" y="1982532"/>
                  </a:lnTo>
                  <a:lnTo>
                    <a:pt x="713817" y="1981676"/>
                  </a:lnTo>
                  <a:lnTo>
                    <a:pt x="713817" y="1979582"/>
                  </a:lnTo>
                  <a:lnTo>
                    <a:pt x="714863" y="1978916"/>
                  </a:lnTo>
                  <a:lnTo>
                    <a:pt x="715909" y="1975205"/>
                  </a:lnTo>
                  <a:lnTo>
                    <a:pt x="717431" y="1974920"/>
                  </a:lnTo>
                  <a:lnTo>
                    <a:pt x="719238" y="1975871"/>
                  </a:lnTo>
                  <a:lnTo>
                    <a:pt x="720094" y="1975491"/>
                  </a:lnTo>
                  <a:lnTo>
                    <a:pt x="720379" y="1976157"/>
                  </a:lnTo>
                  <a:lnTo>
                    <a:pt x="721710" y="1975871"/>
                  </a:lnTo>
                  <a:lnTo>
                    <a:pt x="722376" y="1977679"/>
                  </a:lnTo>
                  <a:lnTo>
                    <a:pt x="725229" y="1978060"/>
                  </a:lnTo>
                  <a:lnTo>
                    <a:pt x="725895" y="1979011"/>
                  </a:lnTo>
                  <a:lnTo>
                    <a:pt x="727987" y="1979963"/>
                  </a:lnTo>
                  <a:lnTo>
                    <a:pt x="728462" y="1980819"/>
                  </a:lnTo>
                  <a:lnTo>
                    <a:pt x="728177" y="1982437"/>
                  </a:lnTo>
                  <a:lnTo>
                    <a:pt x="729033" y="1982723"/>
                  </a:lnTo>
                  <a:lnTo>
                    <a:pt x="729318" y="1980058"/>
                  </a:lnTo>
                  <a:lnTo>
                    <a:pt x="729984" y="1979392"/>
                  </a:lnTo>
                  <a:lnTo>
                    <a:pt x="731791" y="1979011"/>
                  </a:lnTo>
                  <a:lnTo>
                    <a:pt x="732552" y="1979678"/>
                  </a:lnTo>
                  <a:lnTo>
                    <a:pt x="736356" y="1979963"/>
                  </a:lnTo>
                  <a:lnTo>
                    <a:pt x="738163" y="1984816"/>
                  </a:lnTo>
                  <a:lnTo>
                    <a:pt x="739018" y="1985197"/>
                  </a:lnTo>
                  <a:lnTo>
                    <a:pt x="739779" y="1982532"/>
                  </a:lnTo>
                  <a:lnTo>
                    <a:pt x="740445" y="1981866"/>
                  </a:lnTo>
                  <a:lnTo>
                    <a:pt x="739969" y="1978440"/>
                  </a:lnTo>
                  <a:lnTo>
                    <a:pt x="741016" y="1977203"/>
                  </a:lnTo>
                  <a:lnTo>
                    <a:pt x="741301" y="1975966"/>
                  </a:lnTo>
                  <a:lnTo>
                    <a:pt x="739779" y="1975966"/>
                  </a:lnTo>
                  <a:lnTo>
                    <a:pt x="739304" y="1975586"/>
                  </a:lnTo>
                  <a:lnTo>
                    <a:pt x="739589" y="1974920"/>
                  </a:lnTo>
                  <a:lnTo>
                    <a:pt x="740635" y="1974634"/>
                  </a:lnTo>
                  <a:lnTo>
                    <a:pt x="741491" y="1975300"/>
                  </a:lnTo>
                  <a:lnTo>
                    <a:pt x="742157" y="1974349"/>
                  </a:lnTo>
                  <a:lnTo>
                    <a:pt x="744439" y="1974063"/>
                  </a:lnTo>
                  <a:lnTo>
                    <a:pt x="749765" y="1975300"/>
                  </a:lnTo>
                  <a:lnTo>
                    <a:pt x="750430" y="1975015"/>
                  </a:lnTo>
                  <a:lnTo>
                    <a:pt x="751286" y="1973587"/>
                  </a:lnTo>
                  <a:lnTo>
                    <a:pt x="751001" y="1972636"/>
                  </a:lnTo>
                  <a:lnTo>
                    <a:pt x="751476" y="1971018"/>
                  </a:lnTo>
                  <a:lnTo>
                    <a:pt x="752142" y="1971018"/>
                  </a:lnTo>
                  <a:lnTo>
                    <a:pt x="753188" y="1969781"/>
                  </a:lnTo>
                  <a:lnTo>
                    <a:pt x="754710" y="1970162"/>
                  </a:lnTo>
                  <a:lnTo>
                    <a:pt x="755756" y="1971589"/>
                  </a:lnTo>
                  <a:lnTo>
                    <a:pt x="756041" y="1973207"/>
                  </a:lnTo>
                  <a:lnTo>
                    <a:pt x="758133" y="1974063"/>
                  </a:lnTo>
                  <a:lnTo>
                    <a:pt x="758133" y="1974729"/>
                  </a:lnTo>
                  <a:lnTo>
                    <a:pt x="759180" y="1975395"/>
                  </a:lnTo>
                  <a:lnTo>
                    <a:pt x="759465" y="1974729"/>
                  </a:lnTo>
                  <a:lnTo>
                    <a:pt x="758989" y="1974444"/>
                  </a:lnTo>
                  <a:lnTo>
                    <a:pt x="760035" y="1974158"/>
                  </a:lnTo>
                  <a:lnTo>
                    <a:pt x="761557" y="1975586"/>
                  </a:lnTo>
                  <a:lnTo>
                    <a:pt x="762603" y="1975871"/>
                  </a:lnTo>
                  <a:lnTo>
                    <a:pt x="763269" y="1975491"/>
                  </a:lnTo>
                  <a:lnTo>
                    <a:pt x="764790" y="1976157"/>
                  </a:lnTo>
                  <a:lnTo>
                    <a:pt x="765837" y="1975776"/>
                  </a:lnTo>
                  <a:lnTo>
                    <a:pt x="766502" y="1976061"/>
                  </a:lnTo>
                  <a:lnTo>
                    <a:pt x="766787" y="1976728"/>
                  </a:lnTo>
                  <a:lnTo>
                    <a:pt x="768309" y="1976442"/>
                  </a:lnTo>
                  <a:lnTo>
                    <a:pt x="769355" y="1977108"/>
                  </a:lnTo>
                  <a:lnTo>
                    <a:pt x="769640" y="1975491"/>
                  </a:lnTo>
                  <a:lnTo>
                    <a:pt x="765456" y="1973873"/>
                  </a:lnTo>
                  <a:lnTo>
                    <a:pt x="765456" y="1973017"/>
                  </a:lnTo>
                  <a:lnTo>
                    <a:pt x="764600" y="1972350"/>
                  </a:lnTo>
                  <a:lnTo>
                    <a:pt x="760606" y="1971399"/>
                  </a:lnTo>
                  <a:lnTo>
                    <a:pt x="753949" y="1968068"/>
                  </a:lnTo>
                  <a:lnTo>
                    <a:pt x="750145" y="1967688"/>
                  </a:lnTo>
                  <a:lnTo>
                    <a:pt x="748814" y="1966736"/>
                  </a:lnTo>
                  <a:lnTo>
                    <a:pt x="746626" y="1966451"/>
                  </a:lnTo>
                  <a:lnTo>
                    <a:pt x="743013" y="1964357"/>
                  </a:lnTo>
                  <a:lnTo>
                    <a:pt x="742157" y="1963405"/>
                  </a:lnTo>
                  <a:lnTo>
                    <a:pt x="741301" y="1963405"/>
                  </a:lnTo>
                  <a:lnTo>
                    <a:pt x="739494" y="1962168"/>
                  </a:lnTo>
                  <a:lnTo>
                    <a:pt x="738448" y="1961883"/>
                  </a:lnTo>
                  <a:lnTo>
                    <a:pt x="737782" y="1960931"/>
                  </a:lnTo>
                  <a:lnTo>
                    <a:pt x="735310" y="1960931"/>
                  </a:lnTo>
                  <a:lnTo>
                    <a:pt x="733027" y="1959504"/>
                  </a:lnTo>
                  <a:lnTo>
                    <a:pt x="727416" y="1957410"/>
                  </a:lnTo>
                  <a:lnTo>
                    <a:pt x="726085" y="1958362"/>
                  </a:lnTo>
                  <a:lnTo>
                    <a:pt x="725800" y="1957125"/>
                  </a:lnTo>
                  <a:lnTo>
                    <a:pt x="724278" y="1955698"/>
                  </a:lnTo>
                  <a:lnTo>
                    <a:pt x="724278" y="1954460"/>
                  </a:lnTo>
                  <a:lnTo>
                    <a:pt x="724754" y="1954175"/>
                  </a:lnTo>
                  <a:lnTo>
                    <a:pt x="725609" y="1950749"/>
                  </a:lnTo>
                  <a:lnTo>
                    <a:pt x="725324" y="1948466"/>
                  </a:lnTo>
                  <a:lnTo>
                    <a:pt x="725800" y="1948180"/>
                  </a:lnTo>
                  <a:lnTo>
                    <a:pt x="726085" y="1945706"/>
                  </a:lnTo>
                  <a:lnTo>
                    <a:pt x="726560" y="1945420"/>
                  </a:lnTo>
                  <a:lnTo>
                    <a:pt x="726560" y="1944183"/>
                  </a:lnTo>
                  <a:lnTo>
                    <a:pt x="727036" y="1943898"/>
                  </a:lnTo>
                  <a:lnTo>
                    <a:pt x="727036" y="1941614"/>
                  </a:lnTo>
                  <a:lnTo>
                    <a:pt x="727892" y="1941329"/>
                  </a:lnTo>
                  <a:lnTo>
                    <a:pt x="727892" y="1940377"/>
                  </a:lnTo>
                  <a:lnTo>
                    <a:pt x="728938" y="1938759"/>
                  </a:lnTo>
                  <a:lnTo>
                    <a:pt x="730745" y="1939045"/>
                  </a:lnTo>
                  <a:lnTo>
                    <a:pt x="731220" y="1938379"/>
                  </a:lnTo>
                  <a:lnTo>
                    <a:pt x="732266" y="1938093"/>
                  </a:lnTo>
                  <a:lnTo>
                    <a:pt x="733788" y="1938759"/>
                  </a:lnTo>
                  <a:lnTo>
                    <a:pt x="734834" y="1938474"/>
                  </a:lnTo>
                  <a:lnTo>
                    <a:pt x="738448" y="1939330"/>
                  </a:lnTo>
                  <a:lnTo>
                    <a:pt x="738733" y="1938093"/>
                  </a:lnTo>
                  <a:lnTo>
                    <a:pt x="739779" y="1937713"/>
                  </a:lnTo>
                  <a:lnTo>
                    <a:pt x="740255" y="1937998"/>
                  </a:lnTo>
                  <a:lnTo>
                    <a:pt x="740255" y="1938664"/>
                  </a:lnTo>
                  <a:lnTo>
                    <a:pt x="741967" y="1938950"/>
                  </a:lnTo>
                  <a:lnTo>
                    <a:pt x="743393" y="1939806"/>
                  </a:lnTo>
                  <a:lnTo>
                    <a:pt x="743678" y="1940758"/>
                  </a:lnTo>
                  <a:lnTo>
                    <a:pt x="744534" y="1941138"/>
                  </a:lnTo>
                  <a:lnTo>
                    <a:pt x="745295" y="1938379"/>
                  </a:lnTo>
                  <a:lnTo>
                    <a:pt x="748148" y="1935714"/>
                  </a:lnTo>
                  <a:lnTo>
                    <a:pt x="748814" y="1935429"/>
                  </a:lnTo>
                  <a:lnTo>
                    <a:pt x="750906" y="1936285"/>
                  </a:lnTo>
                  <a:lnTo>
                    <a:pt x="751952" y="1936000"/>
                  </a:lnTo>
                  <a:lnTo>
                    <a:pt x="753474" y="1936856"/>
                  </a:lnTo>
                  <a:lnTo>
                    <a:pt x="755756" y="1936000"/>
                  </a:lnTo>
                  <a:lnTo>
                    <a:pt x="756802" y="1936285"/>
                  </a:lnTo>
                  <a:lnTo>
                    <a:pt x="758894" y="1934858"/>
                  </a:lnTo>
                  <a:lnTo>
                    <a:pt x="761557" y="1934001"/>
                  </a:lnTo>
                  <a:lnTo>
                    <a:pt x="761272" y="1931718"/>
                  </a:lnTo>
                  <a:lnTo>
                    <a:pt x="765266" y="1931052"/>
                  </a:lnTo>
                  <a:lnTo>
                    <a:pt x="765551" y="1928577"/>
                  </a:lnTo>
                  <a:lnTo>
                    <a:pt x="766883" y="1928197"/>
                  </a:lnTo>
                  <a:lnTo>
                    <a:pt x="768214" y="1928482"/>
                  </a:lnTo>
                  <a:lnTo>
                    <a:pt x="770687" y="1927626"/>
                  </a:lnTo>
                  <a:lnTo>
                    <a:pt x="771542" y="1928292"/>
                  </a:lnTo>
                  <a:lnTo>
                    <a:pt x="771828" y="1929244"/>
                  </a:lnTo>
                  <a:lnTo>
                    <a:pt x="774015" y="1930671"/>
                  </a:lnTo>
                  <a:lnTo>
                    <a:pt x="775346" y="1930671"/>
                  </a:lnTo>
                  <a:lnTo>
                    <a:pt x="775346" y="1928863"/>
                  </a:lnTo>
                  <a:lnTo>
                    <a:pt x="776868" y="1928863"/>
                  </a:lnTo>
                  <a:lnTo>
                    <a:pt x="777344" y="1931147"/>
                  </a:lnTo>
                  <a:lnTo>
                    <a:pt x="780006" y="1932003"/>
                  </a:lnTo>
                  <a:lnTo>
                    <a:pt x="783620" y="1931337"/>
                  </a:lnTo>
                  <a:lnTo>
                    <a:pt x="787234" y="1928577"/>
                  </a:lnTo>
                  <a:lnTo>
                    <a:pt x="787234" y="1925152"/>
                  </a:lnTo>
                  <a:lnTo>
                    <a:pt x="787709" y="1923534"/>
                  </a:lnTo>
                  <a:lnTo>
                    <a:pt x="788756" y="1922678"/>
                  </a:lnTo>
                  <a:lnTo>
                    <a:pt x="789041" y="1921726"/>
                  </a:lnTo>
                  <a:lnTo>
                    <a:pt x="789326" y="1919918"/>
                  </a:lnTo>
                  <a:lnTo>
                    <a:pt x="788565" y="1919633"/>
                  </a:lnTo>
                  <a:lnTo>
                    <a:pt x="788565" y="1918966"/>
                  </a:lnTo>
                  <a:lnTo>
                    <a:pt x="792369" y="1916492"/>
                  </a:lnTo>
                  <a:lnTo>
                    <a:pt x="793701" y="1913162"/>
                  </a:lnTo>
                  <a:lnTo>
                    <a:pt x="795793" y="1912496"/>
                  </a:lnTo>
                  <a:lnTo>
                    <a:pt x="796649" y="1912876"/>
                  </a:lnTo>
                  <a:lnTo>
                    <a:pt x="796934" y="1912210"/>
                  </a:lnTo>
                  <a:lnTo>
                    <a:pt x="797600" y="1911925"/>
                  </a:lnTo>
                  <a:lnTo>
                    <a:pt x="797600" y="1912781"/>
                  </a:lnTo>
                  <a:lnTo>
                    <a:pt x="798361" y="1913067"/>
                  </a:lnTo>
                  <a:lnTo>
                    <a:pt x="802450" y="1911259"/>
                  </a:lnTo>
                  <a:lnTo>
                    <a:pt x="802925" y="1909831"/>
                  </a:lnTo>
                  <a:lnTo>
                    <a:pt x="802640" y="1908023"/>
                  </a:lnTo>
                  <a:lnTo>
                    <a:pt x="800833" y="1907357"/>
                  </a:lnTo>
                  <a:lnTo>
                    <a:pt x="800358" y="1905073"/>
                  </a:lnTo>
                  <a:lnTo>
                    <a:pt x="799502" y="1904788"/>
                  </a:lnTo>
                  <a:lnTo>
                    <a:pt x="797695" y="1905739"/>
                  </a:lnTo>
                  <a:lnTo>
                    <a:pt x="795888" y="1904883"/>
                  </a:lnTo>
                  <a:lnTo>
                    <a:pt x="795222" y="1906120"/>
                  </a:lnTo>
                  <a:lnTo>
                    <a:pt x="792750" y="1907928"/>
                  </a:lnTo>
                  <a:lnTo>
                    <a:pt x="792464" y="1908880"/>
                  </a:lnTo>
                  <a:lnTo>
                    <a:pt x="791989" y="1908594"/>
                  </a:lnTo>
                  <a:lnTo>
                    <a:pt x="791513" y="1909260"/>
                  </a:lnTo>
                  <a:lnTo>
                    <a:pt x="790657" y="1912020"/>
                  </a:lnTo>
                  <a:lnTo>
                    <a:pt x="787804" y="1913447"/>
                  </a:lnTo>
                  <a:lnTo>
                    <a:pt x="786473" y="1916207"/>
                  </a:lnTo>
                  <a:lnTo>
                    <a:pt x="785712" y="1916492"/>
                  </a:lnTo>
                  <a:lnTo>
                    <a:pt x="784856" y="1922487"/>
                  </a:lnTo>
                  <a:lnTo>
                    <a:pt x="785142" y="1923344"/>
                  </a:lnTo>
                  <a:lnTo>
                    <a:pt x="784381" y="1924010"/>
                  </a:lnTo>
                  <a:lnTo>
                    <a:pt x="783905" y="1925437"/>
                  </a:lnTo>
                  <a:lnTo>
                    <a:pt x="781433" y="1925437"/>
                  </a:lnTo>
                  <a:lnTo>
                    <a:pt x="780957" y="1925818"/>
                  </a:lnTo>
                  <a:lnTo>
                    <a:pt x="779626" y="1924200"/>
                  </a:lnTo>
                  <a:lnTo>
                    <a:pt x="778104" y="1923915"/>
                  </a:lnTo>
                  <a:lnTo>
                    <a:pt x="776773" y="1922297"/>
                  </a:lnTo>
                  <a:lnTo>
                    <a:pt x="775917" y="1922582"/>
                  </a:lnTo>
                  <a:lnTo>
                    <a:pt x="776773" y="1924010"/>
                  </a:lnTo>
                  <a:lnTo>
                    <a:pt x="777534" y="1924295"/>
                  </a:lnTo>
                  <a:lnTo>
                    <a:pt x="777534" y="1925152"/>
                  </a:lnTo>
                  <a:lnTo>
                    <a:pt x="776202" y="1925437"/>
                  </a:lnTo>
                  <a:lnTo>
                    <a:pt x="775917" y="1926103"/>
                  </a:lnTo>
                  <a:lnTo>
                    <a:pt x="776773" y="1927055"/>
                  </a:lnTo>
                  <a:lnTo>
                    <a:pt x="775442" y="1927055"/>
                  </a:lnTo>
                  <a:lnTo>
                    <a:pt x="774586" y="1924581"/>
                  </a:lnTo>
                  <a:lnTo>
                    <a:pt x="771923" y="1922773"/>
                  </a:lnTo>
                  <a:lnTo>
                    <a:pt x="769260" y="1923153"/>
                  </a:lnTo>
                  <a:lnTo>
                    <a:pt x="768785" y="1920870"/>
                  </a:lnTo>
                  <a:lnTo>
                    <a:pt x="767453" y="1920204"/>
                  </a:lnTo>
                  <a:lnTo>
                    <a:pt x="766122" y="1919823"/>
                  </a:lnTo>
                  <a:lnTo>
                    <a:pt x="763459" y="1920774"/>
                  </a:lnTo>
                  <a:lnTo>
                    <a:pt x="762128" y="1920394"/>
                  </a:lnTo>
                  <a:lnTo>
                    <a:pt x="761652" y="1919442"/>
                  </a:lnTo>
                  <a:lnTo>
                    <a:pt x="760131" y="1918586"/>
                  </a:lnTo>
                  <a:lnTo>
                    <a:pt x="758609" y="1919252"/>
                  </a:lnTo>
                  <a:lnTo>
                    <a:pt x="757848" y="1918871"/>
                  </a:lnTo>
                  <a:lnTo>
                    <a:pt x="757373" y="1919728"/>
                  </a:lnTo>
                  <a:lnTo>
                    <a:pt x="756041" y="1920394"/>
                  </a:lnTo>
                  <a:lnTo>
                    <a:pt x="755756" y="1918776"/>
                  </a:lnTo>
                  <a:lnTo>
                    <a:pt x="756231" y="1918491"/>
                  </a:lnTo>
                  <a:lnTo>
                    <a:pt x="756517" y="1916397"/>
                  </a:lnTo>
                  <a:lnTo>
                    <a:pt x="757278" y="1915731"/>
                  </a:lnTo>
                  <a:lnTo>
                    <a:pt x="756802" y="1914304"/>
                  </a:lnTo>
                  <a:lnTo>
                    <a:pt x="757848" y="1913923"/>
                  </a:lnTo>
                  <a:lnTo>
                    <a:pt x="764125" y="1908594"/>
                  </a:lnTo>
                  <a:lnTo>
                    <a:pt x="765171" y="1908213"/>
                  </a:lnTo>
                  <a:lnTo>
                    <a:pt x="765646" y="1906786"/>
                  </a:lnTo>
                  <a:lnTo>
                    <a:pt x="768499" y="1904693"/>
                  </a:lnTo>
                  <a:lnTo>
                    <a:pt x="768975" y="1904978"/>
                  </a:lnTo>
                  <a:lnTo>
                    <a:pt x="768975" y="1904312"/>
                  </a:lnTo>
                  <a:lnTo>
                    <a:pt x="770306" y="1903646"/>
                  </a:lnTo>
                  <a:lnTo>
                    <a:pt x="770591" y="1902694"/>
                  </a:lnTo>
                  <a:lnTo>
                    <a:pt x="773349" y="1901077"/>
                  </a:lnTo>
                  <a:lnTo>
                    <a:pt x="776107" y="1901362"/>
                  </a:lnTo>
                  <a:lnTo>
                    <a:pt x="779531" y="1900981"/>
                  </a:lnTo>
                  <a:lnTo>
                    <a:pt x="780197" y="1900601"/>
                  </a:lnTo>
                  <a:lnTo>
                    <a:pt x="780957" y="1900886"/>
                  </a:lnTo>
                  <a:lnTo>
                    <a:pt x="781813" y="1900030"/>
                  </a:lnTo>
                  <a:lnTo>
                    <a:pt x="781338" y="1899364"/>
                  </a:lnTo>
                  <a:lnTo>
                    <a:pt x="777534" y="1898412"/>
                  </a:lnTo>
                  <a:lnTo>
                    <a:pt x="774395" y="1898698"/>
                  </a:lnTo>
                  <a:lnTo>
                    <a:pt x="774110" y="1898032"/>
                  </a:lnTo>
                  <a:lnTo>
                    <a:pt x="776963" y="1897175"/>
                  </a:lnTo>
                  <a:lnTo>
                    <a:pt x="777439" y="1896319"/>
                  </a:lnTo>
                  <a:lnTo>
                    <a:pt x="778485" y="1896319"/>
                  </a:lnTo>
                  <a:lnTo>
                    <a:pt x="778009" y="1894891"/>
                  </a:lnTo>
                  <a:lnTo>
                    <a:pt x="776678" y="1894511"/>
                  </a:lnTo>
                  <a:lnTo>
                    <a:pt x="776393" y="1892893"/>
                  </a:lnTo>
                  <a:lnTo>
                    <a:pt x="775727" y="1892607"/>
                  </a:lnTo>
                  <a:lnTo>
                    <a:pt x="773254" y="1893845"/>
                  </a:lnTo>
                  <a:lnTo>
                    <a:pt x="771923" y="1893464"/>
                  </a:lnTo>
                  <a:lnTo>
                    <a:pt x="768309" y="1895082"/>
                  </a:lnTo>
                  <a:lnTo>
                    <a:pt x="765837" y="1894415"/>
                  </a:lnTo>
                  <a:lnTo>
                    <a:pt x="763554" y="1895272"/>
                  </a:lnTo>
                  <a:lnTo>
                    <a:pt x="763269" y="1894320"/>
                  </a:lnTo>
                  <a:lnTo>
                    <a:pt x="762793" y="1894035"/>
                  </a:lnTo>
                  <a:lnTo>
                    <a:pt x="760321" y="1894891"/>
                  </a:lnTo>
                  <a:lnTo>
                    <a:pt x="759465" y="1894606"/>
                  </a:lnTo>
                  <a:lnTo>
                    <a:pt x="758133" y="1894986"/>
                  </a:lnTo>
                  <a:lnTo>
                    <a:pt x="754995" y="1897461"/>
                  </a:lnTo>
                  <a:lnTo>
                    <a:pt x="754520" y="1897080"/>
                  </a:lnTo>
                  <a:lnTo>
                    <a:pt x="754520" y="1896128"/>
                  </a:lnTo>
                  <a:lnTo>
                    <a:pt x="751096" y="1896414"/>
                  </a:lnTo>
                  <a:lnTo>
                    <a:pt x="750240" y="1897080"/>
                  </a:lnTo>
                  <a:lnTo>
                    <a:pt x="750525" y="1897936"/>
                  </a:lnTo>
                  <a:lnTo>
                    <a:pt x="749004" y="1898793"/>
                  </a:lnTo>
                  <a:lnTo>
                    <a:pt x="749479" y="1897175"/>
                  </a:lnTo>
                  <a:lnTo>
                    <a:pt x="750335" y="1896509"/>
                  </a:lnTo>
                  <a:lnTo>
                    <a:pt x="750335" y="1895843"/>
                  </a:lnTo>
                  <a:lnTo>
                    <a:pt x="749670" y="1895843"/>
                  </a:lnTo>
                  <a:lnTo>
                    <a:pt x="748624" y="1896794"/>
                  </a:lnTo>
                  <a:lnTo>
                    <a:pt x="748909" y="1897461"/>
                  </a:lnTo>
                  <a:lnTo>
                    <a:pt x="748053" y="1898412"/>
                  </a:lnTo>
                  <a:lnTo>
                    <a:pt x="744915" y="1900030"/>
                  </a:lnTo>
                  <a:lnTo>
                    <a:pt x="743583" y="1900315"/>
                  </a:lnTo>
                  <a:lnTo>
                    <a:pt x="743869" y="1901743"/>
                  </a:lnTo>
                  <a:lnTo>
                    <a:pt x="743013" y="1902409"/>
                  </a:lnTo>
                  <a:lnTo>
                    <a:pt x="742157" y="1904217"/>
                  </a:lnTo>
                  <a:lnTo>
                    <a:pt x="741301" y="1904502"/>
                  </a:lnTo>
                  <a:lnTo>
                    <a:pt x="741301" y="1902028"/>
                  </a:lnTo>
                  <a:lnTo>
                    <a:pt x="742347" y="1901362"/>
                  </a:lnTo>
                  <a:lnTo>
                    <a:pt x="742632" y="1900506"/>
                  </a:lnTo>
                  <a:lnTo>
                    <a:pt x="740825" y="1900125"/>
                  </a:lnTo>
                  <a:lnTo>
                    <a:pt x="740825" y="1898888"/>
                  </a:lnTo>
                  <a:lnTo>
                    <a:pt x="739779" y="1898507"/>
                  </a:lnTo>
                  <a:lnTo>
                    <a:pt x="739494" y="1899173"/>
                  </a:lnTo>
                  <a:lnTo>
                    <a:pt x="737402" y="1899840"/>
                  </a:lnTo>
                  <a:lnTo>
                    <a:pt x="736736" y="1901267"/>
                  </a:lnTo>
                  <a:lnTo>
                    <a:pt x="734263" y="1903075"/>
                  </a:lnTo>
                  <a:lnTo>
                    <a:pt x="732076" y="1903456"/>
                  </a:lnTo>
                  <a:lnTo>
                    <a:pt x="731030" y="1904312"/>
                  </a:lnTo>
                  <a:lnTo>
                    <a:pt x="731030" y="1903646"/>
                  </a:lnTo>
                  <a:lnTo>
                    <a:pt x="729699" y="1903265"/>
                  </a:lnTo>
                  <a:lnTo>
                    <a:pt x="729223" y="1903931"/>
                  </a:lnTo>
                  <a:lnTo>
                    <a:pt x="728938" y="1902980"/>
                  </a:lnTo>
                  <a:lnTo>
                    <a:pt x="728177" y="1905549"/>
                  </a:lnTo>
                  <a:lnTo>
                    <a:pt x="726655" y="1903265"/>
                  </a:lnTo>
                  <a:lnTo>
                    <a:pt x="725324" y="1903551"/>
                  </a:lnTo>
                  <a:lnTo>
                    <a:pt x="723517" y="1905834"/>
                  </a:lnTo>
                  <a:lnTo>
                    <a:pt x="722471" y="1906120"/>
                  </a:lnTo>
                  <a:lnTo>
                    <a:pt x="720189" y="1907928"/>
                  </a:lnTo>
                  <a:lnTo>
                    <a:pt x="720189" y="1908594"/>
                  </a:lnTo>
                  <a:lnTo>
                    <a:pt x="719333" y="1909260"/>
                  </a:lnTo>
                  <a:lnTo>
                    <a:pt x="719333" y="1910117"/>
                  </a:lnTo>
                  <a:lnTo>
                    <a:pt x="718857" y="1909451"/>
                  </a:lnTo>
                  <a:lnTo>
                    <a:pt x="717811" y="1909165"/>
                  </a:lnTo>
                  <a:lnTo>
                    <a:pt x="717526" y="1910021"/>
                  </a:lnTo>
                  <a:lnTo>
                    <a:pt x="716004" y="1910688"/>
                  </a:lnTo>
                  <a:lnTo>
                    <a:pt x="715339" y="1909831"/>
                  </a:lnTo>
                  <a:lnTo>
                    <a:pt x="714293" y="1909451"/>
                  </a:lnTo>
                  <a:lnTo>
                    <a:pt x="714293" y="1908594"/>
                  </a:lnTo>
                  <a:lnTo>
                    <a:pt x="713627" y="1908309"/>
                  </a:lnTo>
                  <a:lnTo>
                    <a:pt x="712581" y="1909165"/>
                  </a:lnTo>
                  <a:lnTo>
                    <a:pt x="711535" y="1909165"/>
                  </a:lnTo>
                  <a:lnTo>
                    <a:pt x="710869" y="1907547"/>
                  </a:lnTo>
                  <a:lnTo>
                    <a:pt x="708777" y="1907262"/>
                  </a:lnTo>
                  <a:lnTo>
                    <a:pt x="708777" y="1903551"/>
                  </a:lnTo>
                  <a:lnTo>
                    <a:pt x="707921" y="1903551"/>
                  </a:lnTo>
                  <a:lnTo>
                    <a:pt x="706114" y="1905834"/>
                  </a:lnTo>
                  <a:lnTo>
                    <a:pt x="705068" y="1905834"/>
                  </a:lnTo>
                  <a:lnTo>
                    <a:pt x="704022" y="1905168"/>
                  </a:lnTo>
                  <a:lnTo>
                    <a:pt x="703166" y="1905549"/>
                  </a:lnTo>
                  <a:lnTo>
                    <a:pt x="703166" y="1902789"/>
                  </a:lnTo>
                  <a:lnTo>
                    <a:pt x="704212" y="1902504"/>
                  </a:lnTo>
                  <a:lnTo>
                    <a:pt x="704212" y="1901648"/>
                  </a:lnTo>
                  <a:lnTo>
                    <a:pt x="702405" y="1900411"/>
                  </a:lnTo>
                  <a:lnTo>
                    <a:pt x="702120" y="1899173"/>
                  </a:lnTo>
                  <a:lnTo>
                    <a:pt x="702595" y="1898888"/>
                  </a:lnTo>
                  <a:lnTo>
                    <a:pt x="701930" y="1897270"/>
                  </a:lnTo>
                  <a:lnTo>
                    <a:pt x="704402" y="1896033"/>
                  </a:lnTo>
                  <a:lnTo>
                    <a:pt x="707065" y="1896319"/>
                  </a:lnTo>
                  <a:lnTo>
                    <a:pt x="708872" y="1895462"/>
                  </a:lnTo>
                  <a:lnTo>
                    <a:pt x="709918" y="1895462"/>
                  </a:lnTo>
                  <a:lnTo>
                    <a:pt x="710203" y="1894796"/>
                  </a:lnTo>
                  <a:lnTo>
                    <a:pt x="712676" y="1893940"/>
                  </a:lnTo>
                  <a:lnTo>
                    <a:pt x="712676" y="1892512"/>
                  </a:lnTo>
                  <a:lnTo>
                    <a:pt x="713151" y="1892227"/>
                  </a:lnTo>
                  <a:lnTo>
                    <a:pt x="711820" y="1890990"/>
                  </a:lnTo>
                  <a:lnTo>
                    <a:pt x="711535" y="1889753"/>
                  </a:lnTo>
                  <a:lnTo>
                    <a:pt x="713056" y="1889372"/>
                  </a:lnTo>
                  <a:lnTo>
                    <a:pt x="713912" y="1888135"/>
                  </a:lnTo>
                  <a:lnTo>
                    <a:pt x="715434" y="1887279"/>
                  </a:lnTo>
                  <a:lnTo>
                    <a:pt x="717526" y="1886993"/>
                  </a:lnTo>
                  <a:lnTo>
                    <a:pt x="719618" y="1890324"/>
                  </a:lnTo>
                  <a:lnTo>
                    <a:pt x="719618" y="1891275"/>
                  </a:lnTo>
                  <a:lnTo>
                    <a:pt x="720474" y="1891941"/>
                  </a:lnTo>
                  <a:lnTo>
                    <a:pt x="723898" y="1891275"/>
                  </a:lnTo>
                  <a:lnTo>
                    <a:pt x="725419" y="1891656"/>
                  </a:lnTo>
                  <a:lnTo>
                    <a:pt x="725419" y="1892607"/>
                  </a:lnTo>
                  <a:lnTo>
                    <a:pt x="726275" y="1892322"/>
                  </a:lnTo>
                  <a:lnTo>
                    <a:pt x="726560" y="1891656"/>
                  </a:lnTo>
                  <a:lnTo>
                    <a:pt x="727416" y="1891656"/>
                  </a:lnTo>
                  <a:lnTo>
                    <a:pt x="727131" y="1893083"/>
                  </a:lnTo>
                  <a:lnTo>
                    <a:pt x="727892" y="1893369"/>
                  </a:lnTo>
                  <a:lnTo>
                    <a:pt x="728558" y="1891085"/>
                  </a:lnTo>
                  <a:lnTo>
                    <a:pt x="729889" y="1892322"/>
                  </a:lnTo>
                  <a:lnTo>
                    <a:pt x="730174" y="1891656"/>
                  </a:lnTo>
                  <a:lnTo>
                    <a:pt x="731125" y="1891656"/>
                  </a:lnTo>
                  <a:lnTo>
                    <a:pt x="731696" y="1890228"/>
                  </a:lnTo>
                  <a:lnTo>
                    <a:pt x="730174" y="1889848"/>
                  </a:lnTo>
                  <a:lnTo>
                    <a:pt x="729889" y="1888611"/>
                  </a:lnTo>
                  <a:lnTo>
                    <a:pt x="733027" y="1886993"/>
                  </a:lnTo>
                  <a:lnTo>
                    <a:pt x="734073" y="1884900"/>
                  </a:lnTo>
                  <a:lnTo>
                    <a:pt x="733312" y="1884900"/>
                  </a:lnTo>
                  <a:lnTo>
                    <a:pt x="733312" y="1884234"/>
                  </a:lnTo>
                  <a:lnTo>
                    <a:pt x="731220" y="1883282"/>
                  </a:lnTo>
                  <a:lnTo>
                    <a:pt x="731220" y="1882045"/>
                  </a:lnTo>
                  <a:lnTo>
                    <a:pt x="729889" y="1882426"/>
                  </a:lnTo>
                  <a:lnTo>
                    <a:pt x="729223" y="1883282"/>
                  </a:lnTo>
                  <a:lnTo>
                    <a:pt x="727892" y="1882996"/>
                  </a:lnTo>
                  <a:lnTo>
                    <a:pt x="726560" y="1883948"/>
                  </a:lnTo>
                  <a:lnTo>
                    <a:pt x="725514" y="1883663"/>
                  </a:lnTo>
                  <a:lnTo>
                    <a:pt x="725800" y="1884234"/>
                  </a:lnTo>
                  <a:lnTo>
                    <a:pt x="723137" y="1883377"/>
                  </a:lnTo>
                  <a:lnTo>
                    <a:pt x="721615" y="1881759"/>
                  </a:lnTo>
                  <a:lnTo>
                    <a:pt x="720569" y="1879476"/>
                  </a:lnTo>
                  <a:lnTo>
                    <a:pt x="718667" y="1879285"/>
                  </a:lnTo>
                  <a:lnTo>
                    <a:pt x="718192" y="1873956"/>
                  </a:lnTo>
                  <a:lnTo>
                    <a:pt x="720664" y="1873671"/>
                  </a:lnTo>
                  <a:lnTo>
                    <a:pt x="720664" y="1872719"/>
                  </a:lnTo>
                  <a:lnTo>
                    <a:pt x="721425" y="1872053"/>
                  </a:lnTo>
                  <a:lnTo>
                    <a:pt x="722281" y="1872339"/>
                  </a:lnTo>
                  <a:lnTo>
                    <a:pt x="721805" y="1870721"/>
                  </a:lnTo>
                  <a:lnTo>
                    <a:pt x="723137" y="1869769"/>
                  </a:lnTo>
                  <a:lnTo>
                    <a:pt x="723612" y="1871387"/>
                  </a:lnTo>
                  <a:lnTo>
                    <a:pt x="724088" y="1871673"/>
                  </a:lnTo>
                  <a:lnTo>
                    <a:pt x="724373" y="1871007"/>
                  </a:lnTo>
                  <a:lnTo>
                    <a:pt x="725419" y="1870721"/>
                  </a:lnTo>
                  <a:lnTo>
                    <a:pt x="726085" y="1871578"/>
                  </a:lnTo>
                  <a:lnTo>
                    <a:pt x="726560" y="1870150"/>
                  </a:lnTo>
                  <a:lnTo>
                    <a:pt x="725895" y="1869484"/>
                  </a:lnTo>
                  <a:lnTo>
                    <a:pt x="725419" y="1869769"/>
                  </a:lnTo>
                  <a:lnTo>
                    <a:pt x="725134" y="1868818"/>
                  </a:lnTo>
                  <a:lnTo>
                    <a:pt x="725800" y="1868818"/>
                  </a:lnTo>
                  <a:lnTo>
                    <a:pt x="724944" y="1867866"/>
                  </a:lnTo>
                  <a:lnTo>
                    <a:pt x="724944" y="1864536"/>
                  </a:lnTo>
                  <a:lnTo>
                    <a:pt x="727036" y="1864250"/>
                  </a:lnTo>
                  <a:lnTo>
                    <a:pt x="727702" y="1863394"/>
                  </a:lnTo>
                  <a:lnTo>
                    <a:pt x="727036" y="1863394"/>
                  </a:lnTo>
                  <a:lnTo>
                    <a:pt x="727036" y="1862537"/>
                  </a:lnTo>
                  <a:lnTo>
                    <a:pt x="726275" y="1862252"/>
                  </a:lnTo>
                  <a:lnTo>
                    <a:pt x="726560" y="1860825"/>
                  </a:lnTo>
                  <a:lnTo>
                    <a:pt x="727607" y="1860539"/>
                  </a:lnTo>
                  <a:lnTo>
                    <a:pt x="727607" y="1861205"/>
                  </a:lnTo>
                  <a:lnTo>
                    <a:pt x="728082" y="1861491"/>
                  </a:lnTo>
                  <a:lnTo>
                    <a:pt x="730745" y="1860539"/>
                  </a:lnTo>
                  <a:lnTo>
                    <a:pt x="729889" y="1859112"/>
                  </a:lnTo>
                  <a:lnTo>
                    <a:pt x="729889" y="1858446"/>
                  </a:lnTo>
                  <a:lnTo>
                    <a:pt x="730555" y="1858446"/>
                  </a:lnTo>
                  <a:lnTo>
                    <a:pt x="729223" y="1857780"/>
                  </a:lnTo>
                  <a:lnTo>
                    <a:pt x="729508" y="1856923"/>
                  </a:lnTo>
                  <a:lnTo>
                    <a:pt x="727226" y="1856542"/>
                  </a:lnTo>
                  <a:lnTo>
                    <a:pt x="729699" y="1855686"/>
                  </a:lnTo>
                  <a:lnTo>
                    <a:pt x="730364" y="1854259"/>
                  </a:lnTo>
                  <a:lnTo>
                    <a:pt x="730364" y="1852165"/>
                  </a:lnTo>
                  <a:lnTo>
                    <a:pt x="731125" y="1852546"/>
                  </a:lnTo>
                  <a:lnTo>
                    <a:pt x="731410" y="1851689"/>
                  </a:lnTo>
                  <a:lnTo>
                    <a:pt x="730650" y="1849406"/>
                  </a:lnTo>
                  <a:lnTo>
                    <a:pt x="729604" y="1849406"/>
                  </a:lnTo>
                  <a:lnTo>
                    <a:pt x="729318" y="1848549"/>
                  </a:lnTo>
                  <a:lnTo>
                    <a:pt x="727987" y="1848549"/>
                  </a:lnTo>
                  <a:lnTo>
                    <a:pt x="729508" y="1847883"/>
                  </a:lnTo>
                  <a:lnTo>
                    <a:pt x="731030" y="1848835"/>
                  </a:lnTo>
                  <a:lnTo>
                    <a:pt x="733122" y="1847598"/>
                  </a:lnTo>
                  <a:lnTo>
                    <a:pt x="733408" y="1846741"/>
                  </a:lnTo>
                  <a:lnTo>
                    <a:pt x="732742" y="1846360"/>
                  </a:lnTo>
                  <a:lnTo>
                    <a:pt x="732457" y="1845123"/>
                  </a:lnTo>
                  <a:lnTo>
                    <a:pt x="731981" y="1844838"/>
                  </a:lnTo>
                  <a:lnTo>
                    <a:pt x="732457" y="1844457"/>
                  </a:lnTo>
                  <a:lnTo>
                    <a:pt x="733312" y="1844743"/>
                  </a:lnTo>
                  <a:lnTo>
                    <a:pt x="733788" y="1841032"/>
                  </a:lnTo>
                  <a:lnTo>
                    <a:pt x="737402" y="1840080"/>
                  </a:lnTo>
                  <a:lnTo>
                    <a:pt x="738733" y="1841032"/>
                  </a:lnTo>
                  <a:lnTo>
                    <a:pt x="739589" y="1843125"/>
                  </a:lnTo>
                  <a:lnTo>
                    <a:pt x="741111" y="1843411"/>
                  </a:lnTo>
                  <a:lnTo>
                    <a:pt x="741586" y="1844648"/>
                  </a:lnTo>
                  <a:lnTo>
                    <a:pt x="744059" y="1845599"/>
                  </a:lnTo>
                  <a:lnTo>
                    <a:pt x="744059" y="1844743"/>
                  </a:lnTo>
                  <a:lnTo>
                    <a:pt x="743013" y="1843886"/>
                  </a:lnTo>
                  <a:lnTo>
                    <a:pt x="743013" y="1843220"/>
                  </a:lnTo>
                  <a:lnTo>
                    <a:pt x="742252" y="1842554"/>
                  </a:lnTo>
                  <a:lnTo>
                    <a:pt x="742537" y="1841602"/>
                  </a:lnTo>
                  <a:lnTo>
                    <a:pt x="741871" y="1839509"/>
                  </a:lnTo>
                  <a:lnTo>
                    <a:pt x="740825" y="1838557"/>
                  </a:lnTo>
                  <a:lnTo>
                    <a:pt x="741491" y="1836940"/>
                  </a:lnTo>
                  <a:lnTo>
                    <a:pt x="741016" y="1836083"/>
                  </a:lnTo>
                  <a:lnTo>
                    <a:pt x="740350" y="1835798"/>
                  </a:lnTo>
                  <a:lnTo>
                    <a:pt x="740065" y="1836654"/>
                  </a:lnTo>
                  <a:lnTo>
                    <a:pt x="737782" y="1837035"/>
                  </a:lnTo>
                  <a:lnTo>
                    <a:pt x="737497" y="1837987"/>
                  </a:lnTo>
                  <a:lnTo>
                    <a:pt x="736831" y="1838272"/>
                  </a:lnTo>
                  <a:lnTo>
                    <a:pt x="736831" y="1837606"/>
                  </a:lnTo>
                  <a:lnTo>
                    <a:pt x="736070" y="1837320"/>
                  </a:lnTo>
                  <a:lnTo>
                    <a:pt x="733408" y="1837320"/>
                  </a:lnTo>
                  <a:lnTo>
                    <a:pt x="732742" y="1835893"/>
                  </a:lnTo>
                  <a:lnTo>
                    <a:pt x="733598" y="1831611"/>
                  </a:lnTo>
                  <a:lnTo>
                    <a:pt x="734454" y="1829517"/>
                  </a:lnTo>
                  <a:lnTo>
                    <a:pt x="733978" y="1829232"/>
                  </a:lnTo>
                  <a:lnTo>
                    <a:pt x="733978" y="1826948"/>
                  </a:lnTo>
                  <a:lnTo>
                    <a:pt x="733217" y="1826663"/>
                  </a:lnTo>
                  <a:lnTo>
                    <a:pt x="734073" y="1823237"/>
                  </a:lnTo>
                  <a:lnTo>
                    <a:pt x="736926" y="1822285"/>
                  </a:lnTo>
                  <a:lnTo>
                    <a:pt x="737402" y="1822571"/>
                  </a:lnTo>
                  <a:lnTo>
                    <a:pt x="738733" y="1819906"/>
                  </a:lnTo>
                  <a:lnTo>
                    <a:pt x="738067" y="1819050"/>
                  </a:lnTo>
                  <a:lnTo>
                    <a:pt x="737307" y="1816290"/>
                  </a:lnTo>
                  <a:lnTo>
                    <a:pt x="737307" y="1815529"/>
                  </a:lnTo>
                  <a:lnTo>
                    <a:pt x="737782" y="1815244"/>
                  </a:lnTo>
                  <a:lnTo>
                    <a:pt x="737687" y="1814292"/>
                  </a:lnTo>
                  <a:lnTo>
                    <a:pt x="738163" y="1814007"/>
                  </a:lnTo>
                  <a:lnTo>
                    <a:pt x="738638" y="1811723"/>
                  </a:lnTo>
                  <a:lnTo>
                    <a:pt x="739494" y="1810295"/>
                  </a:lnTo>
                  <a:lnTo>
                    <a:pt x="741586" y="1809915"/>
                  </a:lnTo>
                  <a:lnTo>
                    <a:pt x="741586" y="1810581"/>
                  </a:lnTo>
                  <a:lnTo>
                    <a:pt x="742252" y="1810866"/>
                  </a:lnTo>
                  <a:lnTo>
                    <a:pt x="743013" y="1808392"/>
                  </a:lnTo>
                  <a:lnTo>
                    <a:pt x="749004" y="1806299"/>
                  </a:lnTo>
                  <a:lnTo>
                    <a:pt x="750050" y="1806965"/>
                  </a:lnTo>
                  <a:lnTo>
                    <a:pt x="751381" y="1806108"/>
                  </a:lnTo>
                  <a:lnTo>
                    <a:pt x="752903" y="1806394"/>
                  </a:lnTo>
                  <a:lnTo>
                    <a:pt x="753949" y="1806013"/>
                  </a:lnTo>
                  <a:lnTo>
                    <a:pt x="754995" y="1806679"/>
                  </a:lnTo>
                  <a:lnTo>
                    <a:pt x="755756" y="1805442"/>
                  </a:lnTo>
                  <a:lnTo>
                    <a:pt x="756422" y="1806108"/>
                  </a:lnTo>
                  <a:lnTo>
                    <a:pt x="758514" y="1806394"/>
                  </a:lnTo>
                  <a:lnTo>
                    <a:pt x="759275" y="1805442"/>
                  </a:lnTo>
                  <a:lnTo>
                    <a:pt x="760131" y="1805157"/>
                  </a:lnTo>
                  <a:lnTo>
                    <a:pt x="762413" y="1804871"/>
                  </a:lnTo>
                  <a:lnTo>
                    <a:pt x="765076" y="1805537"/>
                  </a:lnTo>
                  <a:lnTo>
                    <a:pt x="768214" y="1805537"/>
                  </a:lnTo>
                  <a:lnTo>
                    <a:pt x="769070" y="1804871"/>
                  </a:lnTo>
                  <a:lnTo>
                    <a:pt x="773064" y="1804205"/>
                  </a:lnTo>
                  <a:lnTo>
                    <a:pt x="774871" y="1804871"/>
                  </a:lnTo>
                  <a:lnTo>
                    <a:pt x="775156" y="1803634"/>
                  </a:lnTo>
                  <a:lnTo>
                    <a:pt x="776202" y="1803349"/>
                  </a:lnTo>
                  <a:lnTo>
                    <a:pt x="778009" y="1803729"/>
                  </a:lnTo>
                  <a:lnTo>
                    <a:pt x="780862" y="1803444"/>
                  </a:lnTo>
                  <a:lnTo>
                    <a:pt x="782194" y="1804871"/>
                  </a:lnTo>
                  <a:lnTo>
                    <a:pt x="783240" y="1810771"/>
                  </a:lnTo>
                  <a:lnTo>
                    <a:pt x="784761" y="1812579"/>
                  </a:lnTo>
                  <a:lnTo>
                    <a:pt x="786283" y="1816481"/>
                  </a:lnTo>
                  <a:lnTo>
                    <a:pt x="785998" y="1817527"/>
                  </a:lnTo>
                  <a:lnTo>
                    <a:pt x="787519" y="1822666"/>
                  </a:lnTo>
                  <a:lnTo>
                    <a:pt x="790943" y="1824950"/>
                  </a:lnTo>
                  <a:lnTo>
                    <a:pt x="791989" y="1826853"/>
                  </a:lnTo>
                  <a:lnTo>
                    <a:pt x="793796" y="1827234"/>
                  </a:lnTo>
                  <a:lnTo>
                    <a:pt x="794081" y="1826567"/>
                  </a:lnTo>
                  <a:lnTo>
                    <a:pt x="795412" y="1825901"/>
                  </a:lnTo>
                  <a:lnTo>
                    <a:pt x="796078" y="1826282"/>
                  </a:lnTo>
                  <a:lnTo>
                    <a:pt x="796078" y="1827709"/>
                  </a:lnTo>
                  <a:lnTo>
                    <a:pt x="800167" y="1830564"/>
                  </a:lnTo>
                  <a:lnTo>
                    <a:pt x="800453" y="1831516"/>
                  </a:lnTo>
                  <a:lnTo>
                    <a:pt x="803306" y="1833133"/>
                  </a:lnTo>
                  <a:lnTo>
                    <a:pt x="808441" y="1834370"/>
                  </a:lnTo>
                  <a:lnTo>
                    <a:pt x="809487" y="1833514"/>
                  </a:lnTo>
                  <a:lnTo>
                    <a:pt x="809487" y="1832848"/>
                  </a:lnTo>
                  <a:lnTo>
                    <a:pt x="813672" y="1835132"/>
                  </a:lnTo>
                  <a:lnTo>
                    <a:pt x="814527" y="1834846"/>
                  </a:lnTo>
                  <a:lnTo>
                    <a:pt x="814527" y="1835512"/>
                  </a:lnTo>
                  <a:lnTo>
                    <a:pt x="815574" y="1835893"/>
                  </a:lnTo>
                  <a:lnTo>
                    <a:pt x="815574" y="1836559"/>
                  </a:lnTo>
                  <a:lnTo>
                    <a:pt x="816620" y="1837796"/>
                  </a:lnTo>
                  <a:lnTo>
                    <a:pt x="818141" y="1838653"/>
                  </a:lnTo>
                  <a:lnTo>
                    <a:pt x="818427" y="1837987"/>
                  </a:lnTo>
                  <a:lnTo>
                    <a:pt x="817571" y="1834941"/>
                  </a:lnTo>
                  <a:lnTo>
                    <a:pt x="819758" y="1834656"/>
                  </a:lnTo>
                  <a:lnTo>
                    <a:pt x="821850" y="1835037"/>
                  </a:lnTo>
                  <a:lnTo>
                    <a:pt x="825274" y="1833609"/>
                  </a:lnTo>
                  <a:lnTo>
                    <a:pt x="825749" y="1831516"/>
                  </a:lnTo>
                  <a:lnTo>
                    <a:pt x="828222" y="1829232"/>
                  </a:lnTo>
                  <a:lnTo>
                    <a:pt x="830409" y="1828851"/>
                  </a:lnTo>
                  <a:lnTo>
                    <a:pt x="836400" y="1830945"/>
                  </a:lnTo>
                  <a:lnTo>
                    <a:pt x="838588" y="1830279"/>
                  </a:lnTo>
                  <a:lnTo>
                    <a:pt x="846386" y="1826282"/>
                  </a:lnTo>
                  <a:lnTo>
                    <a:pt x="849239" y="1825616"/>
                  </a:lnTo>
                  <a:lnTo>
                    <a:pt x="853043" y="1823332"/>
                  </a:lnTo>
                  <a:lnTo>
                    <a:pt x="856847" y="1822666"/>
                  </a:lnTo>
                  <a:lnTo>
                    <a:pt x="858178" y="1821810"/>
                  </a:lnTo>
                  <a:lnTo>
                    <a:pt x="861316" y="1820953"/>
                  </a:lnTo>
                  <a:lnTo>
                    <a:pt x="866642" y="1820573"/>
                  </a:lnTo>
                  <a:lnTo>
                    <a:pt x="867403" y="1818479"/>
                  </a:lnTo>
                  <a:lnTo>
                    <a:pt x="863218" y="1817527"/>
                  </a:lnTo>
                  <a:lnTo>
                    <a:pt x="862933" y="1816861"/>
                  </a:lnTo>
                  <a:lnTo>
                    <a:pt x="861602" y="1816481"/>
                  </a:lnTo>
                  <a:lnTo>
                    <a:pt x="861602" y="1815815"/>
                  </a:lnTo>
                  <a:lnTo>
                    <a:pt x="863694" y="1814958"/>
                  </a:lnTo>
                  <a:lnTo>
                    <a:pt x="863979" y="1814007"/>
                  </a:lnTo>
                  <a:lnTo>
                    <a:pt x="862458" y="1813721"/>
                  </a:lnTo>
                  <a:lnTo>
                    <a:pt x="860936" y="1815339"/>
                  </a:lnTo>
                  <a:lnTo>
                    <a:pt x="858083" y="1814958"/>
                  </a:lnTo>
                  <a:lnTo>
                    <a:pt x="854279" y="1817718"/>
                  </a:lnTo>
                  <a:lnTo>
                    <a:pt x="851426" y="1817052"/>
                  </a:lnTo>
                  <a:lnTo>
                    <a:pt x="849334" y="1818289"/>
                  </a:lnTo>
                  <a:lnTo>
                    <a:pt x="848858" y="1819145"/>
                  </a:lnTo>
                  <a:lnTo>
                    <a:pt x="844769" y="1819811"/>
                  </a:lnTo>
                  <a:lnTo>
                    <a:pt x="844294" y="1820668"/>
                  </a:lnTo>
                  <a:lnTo>
                    <a:pt x="843248" y="1821048"/>
                  </a:lnTo>
                  <a:lnTo>
                    <a:pt x="840395" y="1821714"/>
                  </a:lnTo>
                  <a:lnTo>
                    <a:pt x="838302" y="1821429"/>
                  </a:lnTo>
                  <a:lnTo>
                    <a:pt x="837446" y="1822285"/>
                  </a:lnTo>
                  <a:lnTo>
                    <a:pt x="835259" y="1822571"/>
                  </a:lnTo>
                  <a:lnTo>
                    <a:pt x="833738" y="1823522"/>
                  </a:lnTo>
                  <a:lnTo>
                    <a:pt x="832882" y="1825616"/>
                  </a:lnTo>
                  <a:lnTo>
                    <a:pt x="830029" y="1825997"/>
                  </a:lnTo>
                  <a:lnTo>
                    <a:pt x="826035" y="1828090"/>
                  </a:lnTo>
                  <a:lnTo>
                    <a:pt x="825749" y="1828756"/>
                  </a:lnTo>
                  <a:lnTo>
                    <a:pt x="824228" y="1829042"/>
                  </a:lnTo>
                  <a:lnTo>
                    <a:pt x="823752" y="1827234"/>
                  </a:lnTo>
                  <a:lnTo>
                    <a:pt x="822421" y="1825997"/>
                  </a:lnTo>
                  <a:lnTo>
                    <a:pt x="819282" y="1825711"/>
                  </a:lnTo>
                  <a:lnTo>
                    <a:pt x="817190" y="1826663"/>
                  </a:lnTo>
                  <a:lnTo>
                    <a:pt x="816334" y="1825997"/>
                  </a:lnTo>
                  <a:lnTo>
                    <a:pt x="817000" y="1825711"/>
                  </a:lnTo>
                  <a:lnTo>
                    <a:pt x="817285" y="1823047"/>
                  </a:lnTo>
                  <a:lnTo>
                    <a:pt x="816429" y="1821810"/>
                  </a:lnTo>
                  <a:lnTo>
                    <a:pt x="809297" y="1821429"/>
                  </a:lnTo>
                  <a:lnTo>
                    <a:pt x="807205" y="1820477"/>
                  </a:lnTo>
                  <a:lnTo>
                    <a:pt x="805398" y="1816481"/>
                  </a:lnTo>
                  <a:lnTo>
                    <a:pt x="804542" y="1816195"/>
                  </a:lnTo>
                  <a:lnTo>
                    <a:pt x="803781" y="1814102"/>
                  </a:lnTo>
                  <a:lnTo>
                    <a:pt x="801974" y="1811628"/>
                  </a:lnTo>
                  <a:lnTo>
                    <a:pt x="801309" y="1809820"/>
                  </a:lnTo>
                  <a:lnTo>
                    <a:pt x="800263" y="1808963"/>
                  </a:lnTo>
                  <a:lnTo>
                    <a:pt x="798456" y="1802588"/>
                  </a:lnTo>
                  <a:lnTo>
                    <a:pt x="797980" y="1802302"/>
                  </a:lnTo>
                  <a:lnTo>
                    <a:pt x="797505" y="1799638"/>
                  </a:lnTo>
                  <a:lnTo>
                    <a:pt x="798265" y="1798781"/>
                  </a:lnTo>
                  <a:lnTo>
                    <a:pt x="798265" y="1796878"/>
                  </a:lnTo>
                  <a:lnTo>
                    <a:pt x="798741" y="1796022"/>
                  </a:lnTo>
                  <a:lnTo>
                    <a:pt x="801214" y="1796402"/>
                  </a:lnTo>
                  <a:lnTo>
                    <a:pt x="803020" y="1795546"/>
                  </a:lnTo>
                  <a:lnTo>
                    <a:pt x="803876" y="1795831"/>
                  </a:lnTo>
                  <a:lnTo>
                    <a:pt x="804352" y="1794214"/>
                  </a:lnTo>
                  <a:lnTo>
                    <a:pt x="803020" y="1791169"/>
                  </a:lnTo>
                  <a:lnTo>
                    <a:pt x="800358" y="1790312"/>
                  </a:lnTo>
                  <a:lnTo>
                    <a:pt x="798836" y="1789075"/>
                  </a:lnTo>
                  <a:lnTo>
                    <a:pt x="798551" y="1788219"/>
                  </a:lnTo>
                  <a:lnTo>
                    <a:pt x="796268" y="1786982"/>
                  </a:lnTo>
                  <a:lnTo>
                    <a:pt x="791133" y="1786030"/>
                  </a:lnTo>
                  <a:lnTo>
                    <a:pt x="787519" y="1785744"/>
                  </a:lnTo>
                  <a:lnTo>
                    <a:pt x="784096" y="1787172"/>
                  </a:lnTo>
                  <a:lnTo>
                    <a:pt x="775822" y="1789646"/>
                  </a:lnTo>
                  <a:lnTo>
                    <a:pt x="775156" y="1790502"/>
                  </a:lnTo>
                  <a:lnTo>
                    <a:pt x="778009" y="1790217"/>
                  </a:lnTo>
                  <a:lnTo>
                    <a:pt x="778295" y="1791644"/>
                  </a:lnTo>
                  <a:lnTo>
                    <a:pt x="778770" y="1791930"/>
                  </a:lnTo>
                  <a:lnTo>
                    <a:pt x="779055" y="1792786"/>
                  </a:lnTo>
                  <a:lnTo>
                    <a:pt x="778009" y="1793452"/>
                  </a:lnTo>
                  <a:lnTo>
                    <a:pt x="777724" y="1794309"/>
                  </a:lnTo>
                  <a:lnTo>
                    <a:pt x="771923" y="1794309"/>
                  </a:lnTo>
                  <a:lnTo>
                    <a:pt x="771638" y="1792691"/>
                  </a:lnTo>
                  <a:lnTo>
                    <a:pt x="769831" y="1792310"/>
                  </a:lnTo>
                  <a:lnTo>
                    <a:pt x="769545" y="1791073"/>
                  </a:lnTo>
                  <a:lnTo>
                    <a:pt x="768880" y="1790693"/>
                  </a:lnTo>
                  <a:lnTo>
                    <a:pt x="769926" y="1789075"/>
                  </a:lnTo>
                  <a:lnTo>
                    <a:pt x="768404" y="1787457"/>
                  </a:lnTo>
                  <a:lnTo>
                    <a:pt x="767929" y="1785364"/>
                  </a:lnTo>
                  <a:lnTo>
                    <a:pt x="767453" y="1785078"/>
                  </a:lnTo>
                  <a:lnTo>
                    <a:pt x="767168" y="1784127"/>
                  </a:lnTo>
                  <a:lnTo>
                    <a:pt x="768214" y="1782224"/>
                  </a:lnTo>
                  <a:lnTo>
                    <a:pt x="766407" y="1781557"/>
                  </a:lnTo>
                  <a:lnTo>
                    <a:pt x="766692" y="1778513"/>
                  </a:lnTo>
                  <a:lnTo>
                    <a:pt x="766027" y="1778227"/>
                  </a:lnTo>
                  <a:lnTo>
                    <a:pt x="765266" y="1778893"/>
                  </a:lnTo>
                  <a:lnTo>
                    <a:pt x="763079" y="1781748"/>
                  </a:lnTo>
                  <a:lnTo>
                    <a:pt x="760796" y="1782604"/>
                  </a:lnTo>
                  <a:lnTo>
                    <a:pt x="759750" y="1782224"/>
                  </a:lnTo>
                  <a:lnTo>
                    <a:pt x="759465" y="1783175"/>
                  </a:lnTo>
                  <a:lnTo>
                    <a:pt x="758419" y="1782795"/>
                  </a:lnTo>
                  <a:lnTo>
                    <a:pt x="759084" y="1779940"/>
                  </a:lnTo>
                  <a:lnTo>
                    <a:pt x="758038" y="1779654"/>
                  </a:lnTo>
                  <a:lnTo>
                    <a:pt x="756707" y="1780321"/>
                  </a:lnTo>
                  <a:lnTo>
                    <a:pt x="756422" y="1777275"/>
                  </a:lnTo>
                  <a:lnTo>
                    <a:pt x="754900" y="1776895"/>
                  </a:lnTo>
                  <a:lnTo>
                    <a:pt x="753378" y="1771947"/>
                  </a:lnTo>
                  <a:lnTo>
                    <a:pt x="752523" y="1771090"/>
                  </a:lnTo>
                  <a:lnTo>
                    <a:pt x="752237" y="1769663"/>
                  </a:lnTo>
                  <a:lnTo>
                    <a:pt x="752713" y="1768806"/>
                  </a:lnTo>
                  <a:lnTo>
                    <a:pt x="752237" y="1766998"/>
                  </a:lnTo>
                  <a:lnTo>
                    <a:pt x="753759" y="1766332"/>
                  </a:lnTo>
                  <a:lnTo>
                    <a:pt x="756041" y="1766998"/>
                  </a:lnTo>
                  <a:lnTo>
                    <a:pt x="756041" y="1762335"/>
                  </a:lnTo>
                  <a:lnTo>
                    <a:pt x="758133" y="1761479"/>
                  </a:lnTo>
                  <a:lnTo>
                    <a:pt x="758609" y="1759861"/>
                  </a:lnTo>
                  <a:lnTo>
                    <a:pt x="761082" y="1757578"/>
                  </a:lnTo>
                  <a:lnTo>
                    <a:pt x="762888" y="1754913"/>
                  </a:lnTo>
                  <a:lnTo>
                    <a:pt x="763935" y="1754247"/>
                  </a:lnTo>
                  <a:lnTo>
                    <a:pt x="764790" y="1754913"/>
                  </a:lnTo>
                  <a:lnTo>
                    <a:pt x="765456" y="1751868"/>
                  </a:lnTo>
                  <a:lnTo>
                    <a:pt x="767548" y="1750631"/>
                  </a:lnTo>
                  <a:lnTo>
                    <a:pt x="767263" y="1749775"/>
                  </a:lnTo>
                  <a:lnTo>
                    <a:pt x="768119" y="1749108"/>
                  </a:lnTo>
                  <a:lnTo>
                    <a:pt x="769926" y="1748823"/>
                  </a:lnTo>
                  <a:lnTo>
                    <a:pt x="770211" y="1748157"/>
                  </a:lnTo>
                  <a:lnTo>
                    <a:pt x="773349" y="1748157"/>
                  </a:lnTo>
                  <a:lnTo>
                    <a:pt x="776202" y="1745492"/>
                  </a:lnTo>
                  <a:lnTo>
                    <a:pt x="777058" y="1744255"/>
                  </a:lnTo>
                  <a:lnTo>
                    <a:pt x="776773" y="1743304"/>
                  </a:lnTo>
                  <a:lnTo>
                    <a:pt x="778960" y="1742923"/>
                  </a:lnTo>
                  <a:lnTo>
                    <a:pt x="779721" y="1740830"/>
                  </a:lnTo>
                  <a:lnTo>
                    <a:pt x="779246" y="1739878"/>
                  </a:lnTo>
                  <a:lnTo>
                    <a:pt x="780292" y="1738260"/>
                  </a:lnTo>
                  <a:lnTo>
                    <a:pt x="781052" y="1734549"/>
                  </a:lnTo>
                  <a:lnTo>
                    <a:pt x="781908" y="1733122"/>
                  </a:lnTo>
                  <a:lnTo>
                    <a:pt x="781623" y="1730648"/>
                  </a:lnTo>
                  <a:lnTo>
                    <a:pt x="782479" y="1730362"/>
                  </a:lnTo>
                  <a:lnTo>
                    <a:pt x="782764" y="1729696"/>
                  </a:lnTo>
                  <a:lnTo>
                    <a:pt x="782289" y="1729411"/>
                  </a:lnTo>
                  <a:lnTo>
                    <a:pt x="782289" y="1728174"/>
                  </a:lnTo>
                  <a:lnTo>
                    <a:pt x="783145" y="1727793"/>
                  </a:lnTo>
                  <a:lnTo>
                    <a:pt x="784476" y="1728078"/>
                  </a:lnTo>
                  <a:lnTo>
                    <a:pt x="793606" y="1726841"/>
                  </a:lnTo>
                  <a:lnTo>
                    <a:pt x="798075" y="1727698"/>
                  </a:lnTo>
                  <a:lnTo>
                    <a:pt x="799882" y="1727412"/>
                  </a:lnTo>
                  <a:lnTo>
                    <a:pt x="801214" y="1727032"/>
                  </a:lnTo>
                  <a:lnTo>
                    <a:pt x="802069" y="1725604"/>
                  </a:lnTo>
                  <a:lnTo>
                    <a:pt x="803401" y="1724748"/>
                  </a:lnTo>
                  <a:lnTo>
                    <a:pt x="806254" y="1724462"/>
                  </a:lnTo>
                  <a:lnTo>
                    <a:pt x="806539" y="1723511"/>
                  </a:lnTo>
                  <a:lnTo>
                    <a:pt x="807870" y="1722559"/>
                  </a:lnTo>
                  <a:lnTo>
                    <a:pt x="808917" y="1722559"/>
                  </a:lnTo>
                  <a:lnTo>
                    <a:pt x="809963" y="1721322"/>
                  </a:lnTo>
                  <a:lnTo>
                    <a:pt x="811294" y="1721703"/>
                  </a:lnTo>
                  <a:lnTo>
                    <a:pt x="813386" y="1721037"/>
                  </a:lnTo>
                  <a:lnTo>
                    <a:pt x="815478" y="1721988"/>
                  </a:lnTo>
                  <a:lnTo>
                    <a:pt x="815764" y="1723225"/>
                  </a:lnTo>
                  <a:lnTo>
                    <a:pt x="817856" y="1724462"/>
                  </a:lnTo>
                  <a:lnTo>
                    <a:pt x="822326" y="1724748"/>
                  </a:lnTo>
                  <a:lnTo>
                    <a:pt x="828317" y="1727032"/>
                  </a:lnTo>
                  <a:lnTo>
                    <a:pt x="831455" y="1727317"/>
                  </a:lnTo>
                  <a:lnTo>
                    <a:pt x="832501" y="1728174"/>
                  </a:lnTo>
                  <a:lnTo>
                    <a:pt x="834784" y="1727317"/>
                  </a:lnTo>
                  <a:lnTo>
                    <a:pt x="836115" y="1729220"/>
                  </a:lnTo>
                  <a:lnTo>
                    <a:pt x="837637" y="1733502"/>
                  </a:lnTo>
                  <a:lnTo>
                    <a:pt x="840299" y="1735120"/>
                  </a:lnTo>
                  <a:lnTo>
                    <a:pt x="840775" y="1737975"/>
                  </a:lnTo>
                  <a:lnTo>
                    <a:pt x="843438" y="1739593"/>
                  </a:lnTo>
                  <a:lnTo>
                    <a:pt x="843438" y="1742067"/>
                  </a:lnTo>
                  <a:lnTo>
                    <a:pt x="844959" y="1744731"/>
                  </a:lnTo>
                  <a:lnTo>
                    <a:pt x="846005" y="1745112"/>
                  </a:lnTo>
                  <a:lnTo>
                    <a:pt x="846291" y="1744255"/>
                  </a:lnTo>
                  <a:lnTo>
                    <a:pt x="847147" y="1743875"/>
                  </a:lnTo>
                  <a:lnTo>
                    <a:pt x="847432" y="1742447"/>
                  </a:lnTo>
                  <a:lnTo>
                    <a:pt x="846766" y="1742162"/>
                  </a:lnTo>
                  <a:lnTo>
                    <a:pt x="846481" y="1740925"/>
                  </a:lnTo>
                  <a:lnTo>
                    <a:pt x="847527" y="1740639"/>
                  </a:lnTo>
                  <a:lnTo>
                    <a:pt x="848002" y="1741020"/>
                  </a:lnTo>
                  <a:lnTo>
                    <a:pt x="847717" y="1742257"/>
                  </a:lnTo>
                  <a:lnTo>
                    <a:pt x="848763" y="1743209"/>
                  </a:lnTo>
                  <a:lnTo>
                    <a:pt x="849619" y="1745492"/>
                  </a:lnTo>
                  <a:lnTo>
                    <a:pt x="850665" y="1746920"/>
                  </a:lnTo>
                  <a:lnTo>
                    <a:pt x="851997" y="1747586"/>
                  </a:lnTo>
                  <a:lnTo>
                    <a:pt x="853043" y="1747205"/>
                  </a:lnTo>
                  <a:lnTo>
                    <a:pt x="853804" y="1748823"/>
                  </a:lnTo>
                  <a:lnTo>
                    <a:pt x="855991" y="1749204"/>
                  </a:lnTo>
                  <a:lnTo>
                    <a:pt x="856276" y="1749775"/>
                  </a:lnTo>
                  <a:lnTo>
                    <a:pt x="857322" y="1750250"/>
                  </a:lnTo>
                  <a:lnTo>
                    <a:pt x="857322" y="1750916"/>
                  </a:lnTo>
                  <a:lnTo>
                    <a:pt x="861507" y="1751868"/>
                  </a:lnTo>
                  <a:lnTo>
                    <a:pt x="861982" y="1752820"/>
                  </a:lnTo>
                  <a:lnTo>
                    <a:pt x="864074" y="1753200"/>
                  </a:lnTo>
                  <a:lnTo>
                    <a:pt x="864550" y="1751773"/>
                  </a:lnTo>
                  <a:lnTo>
                    <a:pt x="865025" y="1751487"/>
                  </a:lnTo>
                  <a:lnTo>
                    <a:pt x="865501" y="1745873"/>
                  </a:lnTo>
                  <a:lnTo>
                    <a:pt x="867022" y="1742828"/>
                  </a:lnTo>
                  <a:lnTo>
                    <a:pt x="869875" y="1743684"/>
                  </a:lnTo>
                  <a:lnTo>
                    <a:pt x="873014" y="1743399"/>
                  </a:lnTo>
                  <a:lnTo>
                    <a:pt x="877483" y="1741496"/>
                  </a:lnTo>
                  <a:lnTo>
                    <a:pt x="877959" y="1740639"/>
                  </a:lnTo>
                  <a:lnTo>
                    <a:pt x="882904" y="1740354"/>
                  </a:lnTo>
                  <a:lnTo>
                    <a:pt x="883189" y="1739497"/>
                  </a:lnTo>
                  <a:lnTo>
                    <a:pt x="888134" y="1738831"/>
                  </a:lnTo>
                  <a:lnTo>
                    <a:pt x="891748" y="1736738"/>
                  </a:lnTo>
                  <a:lnTo>
                    <a:pt x="898405" y="1736452"/>
                  </a:lnTo>
                  <a:lnTo>
                    <a:pt x="899261" y="1736833"/>
                  </a:lnTo>
                  <a:lnTo>
                    <a:pt x="899927" y="1735977"/>
                  </a:lnTo>
                  <a:lnTo>
                    <a:pt x="900973" y="1735977"/>
                  </a:lnTo>
                  <a:lnTo>
                    <a:pt x="901639" y="1734359"/>
                  </a:lnTo>
                  <a:lnTo>
                    <a:pt x="903446" y="1733407"/>
                  </a:lnTo>
                  <a:lnTo>
                    <a:pt x="906869" y="1733788"/>
                  </a:lnTo>
                  <a:lnTo>
                    <a:pt x="906869" y="1733122"/>
                  </a:lnTo>
                  <a:lnTo>
                    <a:pt x="907535" y="1733122"/>
                  </a:lnTo>
                  <a:lnTo>
                    <a:pt x="910958" y="1734549"/>
                  </a:lnTo>
                  <a:lnTo>
                    <a:pt x="912860" y="1734835"/>
                  </a:lnTo>
                  <a:lnTo>
                    <a:pt x="913526" y="1735501"/>
                  </a:lnTo>
                  <a:lnTo>
                    <a:pt x="915999" y="1735786"/>
                  </a:lnTo>
                  <a:lnTo>
                    <a:pt x="916474" y="1735406"/>
                  </a:lnTo>
                  <a:lnTo>
                    <a:pt x="916474" y="1734740"/>
                  </a:lnTo>
                  <a:lnTo>
                    <a:pt x="914953" y="1734454"/>
                  </a:lnTo>
                  <a:lnTo>
                    <a:pt x="914667" y="1733598"/>
                  </a:lnTo>
                  <a:lnTo>
                    <a:pt x="913146" y="1732931"/>
                  </a:lnTo>
                  <a:lnTo>
                    <a:pt x="911814" y="1732646"/>
                  </a:lnTo>
                  <a:lnTo>
                    <a:pt x="909627" y="1733312"/>
                  </a:lnTo>
                  <a:lnTo>
                    <a:pt x="909342" y="1732646"/>
                  </a:lnTo>
                  <a:lnTo>
                    <a:pt x="905918" y="1731790"/>
                  </a:lnTo>
                  <a:lnTo>
                    <a:pt x="905633" y="1730838"/>
                  </a:lnTo>
                  <a:lnTo>
                    <a:pt x="905157" y="1730553"/>
                  </a:lnTo>
                  <a:lnTo>
                    <a:pt x="901068" y="1729601"/>
                  </a:lnTo>
                  <a:lnTo>
                    <a:pt x="896884" y="1731695"/>
                  </a:lnTo>
                  <a:lnTo>
                    <a:pt x="896218" y="1732646"/>
                  </a:lnTo>
                  <a:lnTo>
                    <a:pt x="894411" y="1731790"/>
                  </a:lnTo>
                  <a:lnTo>
                    <a:pt x="890227" y="1733217"/>
                  </a:lnTo>
                  <a:lnTo>
                    <a:pt x="889846" y="1735881"/>
                  </a:lnTo>
                  <a:lnTo>
                    <a:pt x="888800" y="1736167"/>
                  </a:lnTo>
                  <a:lnTo>
                    <a:pt x="887944" y="1735786"/>
                  </a:lnTo>
                  <a:lnTo>
                    <a:pt x="886613" y="1736738"/>
                  </a:lnTo>
                  <a:lnTo>
                    <a:pt x="879290" y="1738165"/>
                  </a:lnTo>
                  <a:lnTo>
                    <a:pt x="878244" y="1739117"/>
                  </a:lnTo>
                  <a:lnTo>
                    <a:pt x="878244" y="1740354"/>
                  </a:lnTo>
                  <a:lnTo>
                    <a:pt x="876913" y="1741305"/>
                  </a:lnTo>
                  <a:lnTo>
                    <a:pt x="876057" y="1741020"/>
                  </a:lnTo>
                  <a:lnTo>
                    <a:pt x="875581" y="1738546"/>
                  </a:lnTo>
                  <a:lnTo>
                    <a:pt x="876057" y="1738260"/>
                  </a:lnTo>
                  <a:lnTo>
                    <a:pt x="874726" y="1737594"/>
                  </a:lnTo>
                  <a:lnTo>
                    <a:pt x="870922" y="1737880"/>
                  </a:lnTo>
                  <a:lnTo>
                    <a:pt x="865691" y="1740544"/>
                  </a:lnTo>
                  <a:lnTo>
                    <a:pt x="865216" y="1740259"/>
                  </a:lnTo>
                  <a:lnTo>
                    <a:pt x="865216" y="1740925"/>
                  </a:lnTo>
                  <a:lnTo>
                    <a:pt x="864169" y="1741591"/>
                  </a:lnTo>
                  <a:lnTo>
                    <a:pt x="862838" y="1740164"/>
                  </a:lnTo>
                  <a:lnTo>
                    <a:pt x="861507" y="1739878"/>
                  </a:lnTo>
                  <a:lnTo>
                    <a:pt x="858844" y="1738451"/>
                  </a:lnTo>
                  <a:lnTo>
                    <a:pt x="858368" y="1738736"/>
                  </a:lnTo>
                  <a:lnTo>
                    <a:pt x="857893" y="1737309"/>
                  </a:lnTo>
                  <a:lnTo>
                    <a:pt x="853423" y="1735406"/>
                  </a:lnTo>
                  <a:lnTo>
                    <a:pt x="853138" y="1734169"/>
                  </a:lnTo>
                  <a:lnTo>
                    <a:pt x="850856" y="1732741"/>
                  </a:lnTo>
                  <a:lnTo>
                    <a:pt x="850570" y="1731504"/>
                  </a:lnTo>
                  <a:lnTo>
                    <a:pt x="851426" y="1730077"/>
                  </a:lnTo>
                  <a:lnTo>
                    <a:pt x="851426" y="1728840"/>
                  </a:lnTo>
                  <a:lnTo>
                    <a:pt x="849334" y="1724843"/>
                  </a:lnTo>
                  <a:lnTo>
                    <a:pt x="849049" y="1723891"/>
                  </a:lnTo>
                  <a:lnTo>
                    <a:pt x="849809" y="1723225"/>
                  </a:lnTo>
                  <a:lnTo>
                    <a:pt x="847527" y="1722369"/>
                  </a:lnTo>
                  <a:lnTo>
                    <a:pt x="847527" y="1717421"/>
                  </a:lnTo>
                  <a:lnTo>
                    <a:pt x="846481" y="1716564"/>
                  </a:lnTo>
                  <a:lnTo>
                    <a:pt x="845720" y="1716184"/>
                  </a:lnTo>
                  <a:lnTo>
                    <a:pt x="843248" y="1716469"/>
                  </a:lnTo>
                  <a:lnTo>
                    <a:pt x="842392" y="1717135"/>
                  </a:lnTo>
                  <a:lnTo>
                    <a:pt x="842106" y="1717992"/>
                  </a:lnTo>
                  <a:lnTo>
                    <a:pt x="840775" y="1718658"/>
                  </a:lnTo>
                  <a:lnTo>
                    <a:pt x="838968" y="1713519"/>
                  </a:lnTo>
                  <a:lnTo>
                    <a:pt x="837922" y="1712568"/>
                  </a:lnTo>
                  <a:lnTo>
                    <a:pt x="834308" y="1712282"/>
                  </a:lnTo>
                  <a:lnTo>
                    <a:pt x="833642" y="1711331"/>
                  </a:lnTo>
                  <a:lnTo>
                    <a:pt x="832882" y="1711045"/>
                  </a:lnTo>
                  <a:lnTo>
                    <a:pt x="832882" y="1710379"/>
                  </a:lnTo>
                  <a:lnTo>
                    <a:pt x="828222" y="1709713"/>
                  </a:lnTo>
                  <a:lnTo>
                    <a:pt x="828222" y="1709047"/>
                  </a:lnTo>
                  <a:lnTo>
                    <a:pt x="827366" y="1708190"/>
                  </a:lnTo>
                  <a:lnTo>
                    <a:pt x="823942" y="1707334"/>
                  </a:lnTo>
                  <a:lnTo>
                    <a:pt x="823086" y="1708000"/>
                  </a:lnTo>
                  <a:lnTo>
                    <a:pt x="815003" y="1708856"/>
                  </a:lnTo>
                  <a:lnTo>
                    <a:pt x="812340" y="1709523"/>
                  </a:lnTo>
                  <a:lnTo>
                    <a:pt x="812055" y="1710189"/>
                  </a:lnTo>
                  <a:lnTo>
                    <a:pt x="810819" y="1710474"/>
                  </a:lnTo>
                  <a:lnTo>
                    <a:pt x="808917" y="1710760"/>
                  </a:lnTo>
                  <a:lnTo>
                    <a:pt x="806824" y="1710379"/>
                  </a:lnTo>
                  <a:lnTo>
                    <a:pt x="806539" y="1709523"/>
                  </a:lnTo>
                  <a:lnTo>
                    <a:pt x="805493" y="1708952"/>
                  </a:lnTo>
                  <a:lnTo>
                    <a:pt x="804447" y="1709237"/>
                  </a:lnTo>
                  <a:lnTo>
                    <a:pt x="803401" y="1707619"/>
                  </a:lnTo>
                  <a:lnTo>
                    <a:pt x="799597" y="1706668"/>
                  </a:lnTo>
                  <a:lnTo>
                    <a:pt x="799312" y="1705240"/>
                  </a:lnTo>
                  <a:lnTo>
                    <a:pt x="798456" y="1704955"/>
                  </a:lnTo>
                  <a:lnTo>
                    <a:pt x="798170" y="1701910"/>
                  </a:lnTo>
                  <a:lnTo>
                    <a:pt x="795508" y="1700292"/>
                  </a:lnTo>
                  <a:lnTo>
                    <a:pt x="794842" y="1696962"/>
                  </a:lnTo>
                  <a:lnTo>
                    <a:pt x="793796" y="1696296"/>
                  </a:lnTo>
                  <a:lnTo>
                    <a:pt x="795127" y="1694678"/>
                  </a:lnTo>
                  <a:lnTo>
                    <a:pt x="795983" y="1692013"/>
                  </a:lnTo>
                  <a:lnTo>
                    <a:pt x="794937" y="1691157"/>
                  </a:lnTo>
                  <a:lnTo>
                    <a:pt x="794937" y="1691823"/>
                  </a:lnTo>
                  <a:lnTo>
                    <a:pt x="793891" y="1691823"/>
                  </a:lnTo>
                  <a:lnTo>
                    <a:pt x="791608" y="1693250"/>
                  </a:lnTo>
                  <a:lnTo>
                    <a:pt x="791323" y="1692299"/>
                  </a:lnTo>
                  <a:lnTo>
                    <a:pt x="792369" y="1691918"/>
                  </a:lnTo>
                  <a:lnTo>
                    <a:pt x="792369" y="1690967"/>
                  </a:lnTo>
                  <a:lnTo>
                    <a:pt x="793891" y="1691347"/>
                  </a:lnTo>
                  <a:lnTo>
                    <a:pt x="793891" y="1688873"/>
                  </a:lnTo>
                  <a:lnTo>
                    <a:pt x="795222" y="1687922"/>
                  </a:lnTo>
                  <a:lnTo>
                    <a:pt x="795508" y="1687065"/>
                  </a:lnTo>
                  <a:lnTo>
                    <a:pt x="796363" y="1687351"/>
                  </a:lnTo>
                  <a:lnTo>
                    <a:pt x="796649" y="1686494"/>
                  </a:lnTo>
                  <a:lnTo>
                    <a:pt x="797980" y="1685638"/>
                  </a:lnTo>
                  <a:lnTo>
                    <a:pt x="799026" y="1681070"/>
                  </a:lnTo>
                  <a:lnTo>
                    <a:pt x="801118" y="1679167"/>
                  </a:lnTo>
                  <a:lnTo>
                    <a:pt x="804542" y="1677740"/>
                  </a:lnTo>
                  <a:lnTo>
                    <a:pt x="804542" y="1677074"/>
                  </a:lnTo>
                  <a:lnTo>
                    <a:pt x="805398" y="1676693"/>
                  </a:lnTo>
                  <a:lnTo>
                    <a:pt x="806064" y="1675741"/>
                  </a:lnTo>
                  <a:lnTo>
                    <a:pt x="807110" y="1675741"/>
                  </a:lnTo>
                  <a:lnTo>
                    <a:pt x="808917" y="1673267"/>
                  </a:lnTo>
                  <a:lnTo>
                    <a:pt x="810248" y="1672411"/>
                  </a:lnTo>
                  <a:lnTo>
                    <a:pt x="810723" y="1671174"/>
                  </a:lnTo>
                  <a:lnTo>
                    <a:pt x="814147" y="1670222"/>
                  </a:lnTo>
                  <a:lnTo>
                    <a:pt x="815669" y="1667748"/>
                  </a:lnTo>
                  <a:lnTo>
                    <a:pt x="815193" y="1667463"/>
                  </a:lnTo>
                  <a:lnTo>
                    <a:pt x="814908" y="1666511"/>
                  </a:lnTo>
                  <a:lnTo>
                    <a:pt x="817000" y="1664893"/>
                  </a:lnTo>
                  <a:lnTo>
                    <a:pt x="816715" y="1662800"/>
                  </a:lnTo>
                  <a:lnTo>
                    <a:pt x="818997" y="1661182"/>
                  </a:lnTo>
                  <a:lnTo>
                    <a:pt x="819473" y="1659564"/>
                  </a:lnTo>
                  <a:lnTo>
                    <a:pt x="820804" y="1658708"/>
                  </a:lnTo>
                  <a:lnTo>
                    <a:pt x="821089" y="1658042"/>
                  </a:lnTo>
                  <a:lnTo>
                    <a:pt x="821375" y="1656424"/>
                  </a:lnTo>
                  <a:lnTo>
                    <a:pt x="819853" y="1655568"/>
                  </a:lnTo>
                  <a:lnTo>
                    <a:pt x="819378" y="1654331"/>
                  </a:lnTo>
                  <a:lnTo>
                    <a:pt x="818331" y="1653379"/>
                  </a:lnTo>
                  <a:lnTo>
                    <a:pt x="818807" y="1651476"/>
                  </a:lnTo>
                  <a:lnTo>
                    <a:pt x="815954" y="1649573"/>
                  </a:lnTo>
                  <a:lnTo>
                    <a:pt x="812530" y="1648907"/>
                  </a:lnTo>
                  <a:lnTo>
                    <a:pt x="812245" y="1649763"/>
                  </a:lnTo>
                  <a:lnTo>
                    <a:pt x="808822" y="1648145"/>
                  </a:lnTo>
                  <a:lnTo>
                    <a:pt x="808536" y="1644149"/>
                  </a:lnTo>
                  <a:lnTo>
                    <a:pt x="809868" y="1639581"/>
                  </a:lnTo>
                  <a:lnTo>
                    <a:pt x="812530" y="1635584"/>
                  </a:lnTo>
                  <a:lnTo>
                    <a:pt x="815383" y="1633110"/>
                  </a:lnTo>
                  <a:lnTo>
                    <a:pt x="815383" y="1631207"/>
                  </a:lnTo>
                  <a:lnTo>
                    <a:pt x="817190" y="1630256"/>
                  </a:lnTo>
                  <a:lnTo>
                    <a:pt x="818236" y="1630636"/>
                  </a:lnTo>
                  <a:lnTo>
                    <a:pt x="820899" y="1630256"/>
                  </a:lnTo>
                  <a:lnTo>
                    <a:pt x="824513" y="1628828"/>
                  </a:lnTo>
                  <a:lnTo>
                    <a:pt x="827366" y="1628162"/>
                  </a:lnTo>
                  <a:lnTo>
                    <a:pt x="828697" y="1627306"/>
                  </a:lnTo>
                  <a:lnTo>
                    <a:pt x="829743" y="1626354"/>
                  </a:lnTo>
                  <a:lnTo>
                    <a:pt x="830219" y="1625117"/>
                  </a:lnTo>
                  <a:lnTo>
                    <a:pt x="831740" y="1624165"/>
                  </a:lnTo>
                  <a:lnTo>
                    <a:pt x="833547" y="1623785"/>
                  </a:lnTo>
                  <a:lnTo>
                    <a:pt x="834879" y="1624070"/>
                  </a:lnTo>
                  <a:lnTo>
                    <a:pt x="835164" y="1624927"/>
                  </a:lnTo>
                  <a:lnTo>
                    <a:pt x="834689" y="1625212"/>
                  </a:lnTo>
                  <a:lnTo>
                    <a:pt x="834689" y="1625878"/>
                  </a:lnTo>
                  <a:lnTo>
                    <a:pt x="835735" y="1626164"/>
                  </a:lnTo>
                  <a:lnTo>
                    <a:pt x="840204" y="1625307"/>
                  </a:lnTo>
                  <a:lnTo>
                    <a:pt x="840870" y="1624356"/>
                  </a:lnTo>
                  <a:lnTo>
                    <a:pt x="842201" y="1623499"/>
                  </a:lnTo>
                  <a:lnTo>
                    <a:pt x="848002" y="1621596"/>
                  </a:lnTo>
                  <a:lnTo>
                    <a:pt x="848478" y="1620740"/>
                  </a:lnTo>
                  <a:lnTo>
                    <a:pt x="850000" y="1620740"/>
                  </a:lnTo>
                  <a:lnTo>
                    <a:pt x="851521" y="1619883"/>
                  </a:lnTo>
                  <a:lnTo>
                    <a:pt x="851997" y="1618646"/>
                  </a:lnTo>
                  <a:lnTo>
                    <a:pt x="854089" y="1617029"/>
                  </a:lnTo>
                  <a:lnTo>
                    <a:pt x="856561" y="1617029"/>
                  </a:lnTo>
                  <a:lnTo>
                    <a:pt x="859224" y="1615125"/>
                  </a:lnTo>
                  <a:lnTo>
                    <a:pt x="859890" y="1616077"/>
                  </a:lnTo>
                  <a:lnTo>
                    <a:pt x="859414" y="1616362"/>
                  </a:lnTo>
                  <a:lnTo>
                    <a:pt x="862553" y="1617029"/>
                  </a:lnTo>
                  <a:lnTo>
                    <a:pt x="863409" y="1619122"/>
                  </a:lnTo>
                  <a:lnTo>
                    <a:pt x="864264" y="1619978"/>
                  </a:lnTo>
                  <a:lnTo>
                    <a:pt x="865311" y="1622833"/>
                  </a:lnTo>
                  <a:lnTo>
                    <a:pt x="866357" y="1623785"/>
                  </a:lnTo>
                  <a:lnTo>
                    <a:pt x="866642" y="1625212"/>
                  </a:lnTo>
                  <a:lnTo>
                    <a:pt x="867498" y="1626164"/>
                  </a:lnTo>
                  <a:lnTo>
                    <a:pt x="868259" y="1628448"/>
                  </a:lnTo>
                  <a:lnTo>
                    <a:pt x="871397" y="1630731"/>
                  </a:lnTo>
                  <a:lnTo>
                    <a:pt x="871397" y="1631588"/>
                  </a:lnTo>
                  <a:lnTo>
                    <a:pt x="874535" y="1634252"/>
                  </a:lnTo>
                  <a:lnTo>
                    <a:pt x="876818" y="1636917"/>
                  </a:lnTo>
                  <a:lnTo>
                    <a:pt x="877293" y="1639200"/>
                  </a:lnTo>
                  <a:lnTo>
                    <a:pt x="878625" y="1640437"/>
                  </a:lnTo>
                  <a:lnTo>
                    <a:pt x="878910" y="1641389"/>
                  </a:lnTo>
                  <a:lnTo>
                    <a:pt x="880431" y="1642245"/>
                  </a:lnTo>
                  <a:lnTo>
                    <a:pt x="880431" y="1642912"/>
                  </a:lnTo>
                  <a:lnTo>
                    <a:pt x="882524" y="1644529"/>
                  </a:lnTo>
                  <a:lnTo>
                    <a:pt x="885186" y="1645481"/>
                  </a:lnTo>
                  <a:lnTo>
                    <a:pt x="885186" y="1646147"/>
                  </a:lnTo>
                  <a:lnTo>
                    <a:pt x="887849" y="1647384"/>
                  </a:lnTo>
                  <a:lnTo>
                    <a:pt x="888705" y="1648336"/>
                  </a:lnTo>
                  <a:lnTo>
                    <a:pt x="892319" y="1650619"/>
                  </a:lnTo>
                  <a:lnTo>
                    <a:pt x="893175" y="1651476"/>
                  </a:lnTo>
                  <a:lnTo>
                    <a:pt x="894221" y="1654997"/>
                  </a:lnTo>
                  <a:lnTo>
                    <a:pt x="897359" y="1657281"/>
                  </a:lnTo>
                  <a:lnTo>
                    <a:pt x="898025" y="1657566"/>
                  </a:lnTo>
                  <a:lnTo>
                    <a:pt x="898500" y="1656329"/>
                  </a:lnTo>
                  <a:lnTo>
                    <a:pt x="899546" y="1656043"/>
                  </a:lnTo>
                  <a:lnTo>
                    <a:pt x="900878" y="1654616"/>
                  </a:lnTo>
                  <a:lnTo>
                    <a:pt x="903350" y="1654616"/>
                  </a:lnTo>
                  <a:lnTo>
                    <a:pt x="904016" y="1653950"/>
                  </a:lnTo>
                  <a:lnTo>
                    <a:pt x="904016" y="1653284"/>
                  </a:lnTo>
                  <a:lnTo>
                    <a:pt x="903541" y="1652998"/>
                  </a:lnTo>
                  <a:lnTo>
                    <a:pt x="904016" y="1649478"/>
                  </a:lnTo>
                  <a:lnTo>
                    <a:pt x="905347" y="1649192"/>
                  </a:lnTo>
                  <a:lnTo>
                    <a:pt x="905823" y="1648336"/>
                  </a:lnTo>
                  <a:lnTo>
                    <a:pt x="907915" y="1649002"/>
                  </a:lnTo>
                  <a:lnTo>
                    <a:pt x="908581" y="1648716"/>
                  </a:lnTo>
                  <a:lnTo>
                    <a:pt x="908866" y="1647765"/>
                  </a:lnTo>
                  <a:lnTo>
                    <a:pt x="909627" y="1647099"/>
                  </a:lnTo>
                  <a:lnTo>
                    <a:pt x="912100" y="1645862"/>
                  </a:lnTo>
                  <a:lnTo>
                    <a:pt x="912100" y="1643578"/>
                  </a:lnTo>
                  <a:lnTo>
                    <a:pt x="910768" y="1643292"/>
                  </a:lnTo>
                  <a:lnTo>
                    <a:pt x="908676" y="1643578"/>
                  </a:lnTo>
                  <a:lnTo>
                    <a:pt x="906489" y="1645005"/>
                  </a:lnTo>
                  <a:lnTo>
                    <a:pt x="905633" y="1646242"/>
                  </a:lnTo>
                  <a:lnTo>
                    <a:pt x="905157" y="1645957"/>
                  </a:lnTo>
                  <a:lnTo>
                    <a:pt x="904872" y="1644053"/>
                  </a:lnTo>
                  <a:lnTo>
                    <a:pt x="903065" y="1643197"/>
                  </a:lnTo>
                  <a:lnTo>
                    <a:pt x="902019" y="1643483"/>
                  </a:lnTo>
                  <a:lnTo>
                    <a:pt x="900497" y="1642626"/>
                  </a:lnTo>
                  <a:lnTo>
                    <a:pt x="898691" y="1642341"/>
                  </a:lnTo>
                  <a:lnTo>
                    <a:pt x="898405" y="1641675"/>
                  </a:lnTo>
                  <a:lnTo>
                    <a:pt x="895933" y="1640818"/>
                  </a:lnTo>
                  <a:lnTo>
                    <a:pt x="894126" y="1640533"/>
                  </a:lnTo>
                  <a:lnTo>
                    <a:pt x="893650" y="1640913"/>
                  </a:lnTo>
                  <a:lnTo>
                    <a:pt x="892794" y="1640057"/>
                  </a:lnTo>
                  <a:lnTo>
                    <a:pt x="891273" y="1639771"/>
                  </a:lnTo>
                  <a:lnTo>
                    <a:pt x="890988" y="1639105"/>
                  </a:lnTo>
                  <a:lnTo>
                    <a:pt x="889941" y="1638820"/>
                  </a:lnTo>
                  <a:lnTo>
                    <a:pt x="887088" y="1636917"/>
                  </a:lnTo>
                  <a:lnTo>
                    <a:pt x="885567" y="1634823"/>
                  </a:lnTo>
                  <a:lnTo>
                    <a:pt x="884521" y="1632159"/>
                  </a:lnTo>
                  <a:lnTo>
                    <a:pt x="883760" y="1632159"/>
                  </a:lnTo>
                  <a:lnTo>
                    <a:pt x="882429" y="1630541"/>
                  </a:lnTo>
                  <a:lnTo>
                    <a:pt x="880336" y="1626544"/>
                  </a:lnTo>
                  <a:lnTo>
                    <a:pt x="879005" y="1625307"/>
                  </a:lnTo>
                  <a:lnTo>
                    <a:pt x="875391" y="1623880"/>
                  </a:lnTo>
                  <a:lnTo>
                    <a:pt x="874345" y="1622262"/>
                  </a:lnTo>
                  <a:lnTo>
                    <a:pt x="872823" y="1621596"/>
                  </a:lnTo>
                  <a:lnTo>
                    <a:pt x="870541" y="1619693"/>
                  </a:lnTo>
                  <a:lnTo>
                    <a:pt x="869685" y="1617409"/>
                  </a:lnTo>
                  <a:lnTo>
                    <a:pt x="868829" y="1616743"/>
                  </a:lnTo>
                  <a:lnTo>
                    <a:pt x="868829" y="1615887"/>
                  </a:lnTo>
                  <a:lnTo>
                    <a:pt x="867973" y="1615506"/>
                  </a:lnTo>
                  <a:lnTo>
                    <a:pt x="867308" y="1616172"/>
                  </a:lnTo>
                  <a:lnTo>
                    <a:pt x="864455" y="1614079"/>
                  </a:lnTo>
                  <a:lnTo>
                    <a:pt x="864169" y="1613222"/>
                  </a:lnTo>
                  <a:lnTo>
                    <a:pt x="864835" y="1610938"/>
                  </a:lnTo>
                  <a:lnTo>
                    <a:pt x="864550" y="1608655"/>
                  </a:lnTo>
                  <a:lnTo>
                    <a:pt x="865025" y="1607703"/>
                  </a:lnTo>
                  <a:lnTo>
                    <a:pt x="866832" y="1606751"/>
                  </a:lnTo>
                  <a:lnTo>
                    <a:pt x="866357" y="1606466"/>
                  </a:lnTo>
                  <a:lnTo>
                    <a:pt x="866357" y="1605800"/>
                  </a:lnTo>
                  <a:lnTo>
                    <a:pt x="868164" y="1605800"/>
                  </a:lnTo>
                  <a:lnTo>
                    <a:pt x="869210" y="1604563"/>
                  </a:lnTo>
                  <a:lnTo>
                    <a:pt x="869210" y="1603897"/>
                  </a:lnTo>
                  <a:lnTo>
                    <a:pt x="871682" y="1602945"/>
                  </a:lnTo>
                  <a:lnTo>
                    <a:pt x="873014" y="1599614"/>
                  </a:lnTo>
                  <a:lnTo>
                    <a:pt x="874821" y="1598758"/>
                  </a:lnTo>
                  <a:lnTo>
                    <a:pt x="876152" y="1597331"/>
                  </a:lnTo>
                  <a:lnTo>
                    <a:pt x="876627" y="1594000"/>
                  </a:lnTo>
                  <a:lnTo>
                    <a:pt x="875772" y="1590860"/>
                  </a:lnTo>
                  <a:lnTo>
                    <a:pt x="876818" y="1589908"/>
                  </a:lnTo>
                  <a:lnTo>
                    <a:pt x="878339" y="1589528"/>
                  </a:lnTo>
                  <a:lnTo>
                    <a:pt x="878625" y="1588862"/>
                  </a:lnTo>
                  <a:lnTo>
                    <a:pt x="880812" y="1588481"/>
                  </a:lnTo>
                  <a:lnTo>
                    <a:pt x="881573" y="1588100"/>
                  </a:lnTo>
                  <a:lnTo>
                    <a:pt x="881573" y="1587434"/>
                  </a:lnTo>
                  <a:lnTo>
                    <a:pt x="882619" y="1586768"/>
                  </a:lnTo>
                  <a:lnTo>
                    <a:pt x="885091" y="1587720"/>
                  </a:lnTo>
                  <a:lnTo>
                    <a:pt x="887374" y="1587434"/>
                  </a:lnTo>
                  <a:lnTo>
                    <a:pt x="894982" y="1585150"/>
                  </a:lnTo>
                  <a:lnTo>
                    <a:pt x="893650" y="1584484"/>
                  </a:lnTo>
                  <a:lnTo>
                    <a:pt x="893365" y="1582867"/>
                  </a:lnTo>
                  <a:lnTo>
                    <a:pt x="893840" y="1582581"/>
                  </a:lnTo>
                  <a:lnTo>
                    <a:pt x="892794" y="1581915"/>
                  </a:lnTo>
                  <a:lnTo>
                    <a:pt x="889941" y="1583533"/>
                  </a:lnTo>
                  <a:lnTo>
                    <a:pt x="887849" y="1582867"/>
                  </a:lnTo>
                  <a:lnTo>
                    <a:pt x="884711" y="1582581"/>
                  </a:lnTo>
                  <a:lnTo>
                    <a:pt x="884045" y="1585055"/>
                  </a:lnTo>
                  <a:lnTo>
                    <a:pt x="883570" y="1585341"/>
                  </a:lnTo>
                  <a:lnTo>
                    <a:pt x="881763" y="1584389"/>
                  </a:lnTo>
                  <a:lnTo>
                    <a:pt x="878625" y="1585626"/>
                  </a:lnTo>
                  <a:lnTo>
                    <a:pt x="877578" y="1586578"/>
                  </a:lnTo>
                  <a:lnTo>
                    <a:pt x="877103" y="1588195"/>
                  </a:lnTo>
                  <a:lnTo>
                    <a:pt x="875581" y="1589432"/>
                  </a:lnTo>
                  <a:lnTo>
                    <a:pt x="875106" y="1591336"/>
                  </a:lnTo>
                  <a:lnTo>
                    <a:pt x="875962" y="1594190"/>
                  </a:lnTo>
                  <a:lnTo>
                    <a:pt x="872538" y="1598473"/>
                  </a:lnTo>
                  <a:lnTo>
                    <a:pt x="871777" y="1600090"/>
                  </a:lnTo>
                  <a:lnTo>
                    <a:pt x="868354" y="1600376"/>
                  </a:lnTo>
                  <a:lnTo>
                    <a:pt x="865216" y="1601803"/>
                  </a:lnTo>
                  <a:lnTo>
                    <a:pt x="865881" y="1603231"/>
                  </a:lnTo>
                  <a:lnTo>
                    <a:pt x="863409" y="1606561"/>
                  </a:lnTo>
                  <a:lnTo>
                    <a:pt x="862933" y="1611795"/>
                  </a:lnTo>
                  <a:lnTo>
                    <a:pt x="861602" y="1610843"/>
                  </a:lnTo>
                  <a:lnTo>
                    <a:pt x="861602" y="1609225"/>
                  </a:lnTo>
                  <a:lnTo>
                    <a:pt x="861126" y="1608940"/>
                  </a:lnTo>
                  <a:lnTo>
                    <a:pt x="857988" y="1608940"/>
                  </a:lnTo>
                  <a:lnTo>
                    <a:pt x="857703" y="1609606"/>
                  </a:lnTo>
                  <a:lnTo>
                    <a:pt x="855040" y="1608940"/>
                  </a:lnTo>
                  <a:lnTo>
                    <a:pt x="852948" y="1609796"/>
                  </a:lnTo>
                  <a:lnTo>
                    <a:pt x="850285" y="1611890"/>
                  </a:lnTo>
                  <a:lnTo>
                    <a:pt x="848193" y="1611890"/>
                  </a:lnTo>
                  <a:lnTo>
                    <a:pt x="846861" y="1611224"/>
                  </a:lnTo>
                  <a:lnTo>
                    <a:pt x="846861" y="1609796"/>
                  </a:lnTo>
                  <a:lnTo>
                    <a:pt x="846005" y="1609416"/>
                  </a:lnTo>
                  <a:lnTo>
                    <a:pt x="843343" y="1612651"/>
                  </a:lnTo>
                  <a:lnTo>
                    <a:pt x="841536" y="1613983"/>
                  </a:lnTo>
                  <a:lnTo>
                    <a:pt x="839063" y="1614650"/>
                  </a:lnTo>
                  <a:lnTo>
                    <a:pt x="839539" y="1613412"/>
                  </a:lnTo>
                  <a:lnTo>
                    <a:pt x="838778" y="1613127"/>
                  </a:lnTo>
                  <a:lnTo>
                    <a:pt x="835925" y="1614079"/>
                  </a:lnTo>
                  <a:lnTo>
                    <a:pt x="833833" y="1615316"/>
                  </a:lnTo>
                  <a:lnTo>
                    <a:pt x="833547" y="1616172"/>
                  </a:lnTo>
                  <a:lnTo>
                    <a:pt x="832691" y="1616172"/>
                  </a:lnTo>
                  <a:lnTo>
                    <a:pt x="832216" y="1615887"/>
                  </a:lnTo>
                  <a:lnTo>
                    <a:pt x="831931" y="1613603"/>
                  </a:lnTo>
                  <a:lnTo>
                    <a:pt x="832216" y="1611129"/>
                  </a:lnTo>
                  <a:lnTo>
                    <a:pt x="830694" y="1610463"/>
                  </a:lnTo>
                  <a:lnTo>
                    <a:pt x="827841" y="1610177"/>
                  </a:lnTo>
                  <a:lnTo>
                    <a:pt x="823182" y="1613222"/>
                  </a:lnTo>
                  <a:lnTo>
                    <a:pt x="821660" y="1611985"/>
                  </a:lnTo>
                  <a:lnTo>
                    <a:pt x="821184" y="1610558"/>
                  </a:lnTo>
                  <a:lnTo>
                    <a:pt x="818712" y="1607703"/>
                  </a:lnTo>
                  <a:lnTo>
                    <a:pt x="815098" y="1606846"/>
                  </a:lnTo>
                  <a:lnTo>
                    <a:pt x="814052" y="1605229"/>
                  </a:lnTo>
                  <a:lnTo>
                    <a:pt x="810819" y="1604563"/>
                  </a:lnTo>
                  <a:lnTo>
                    <a:pt x="809202" y="1604943"/>
                  </a:lnTo>
                  <a:lnTo>
                    <a:pt x="806349" y="1607417"/>
                  </a:lnTo>
                  <a:lnTo>
                    <a:pt x="804827" y="1608084"/>
                  </a:lnTo>
                  <a:lnTo>
                    <a:pt x="803496" y="1607703"/>
                  </a:lnTo>
                  <a:lnTo>
                    <a:pt x="802640" y="1608369"/>
                  </a:lnTo>
                  <a:lnTo>
                    <a:pt x="801974" y="1608084"/>
                  </a:lnTo>
                  <a:lnTo>
                    <a:pt x="799502" y="1608750"/>
                  </a:lnTo>
                  <a:lnTo>
                    <a:pt x="796078" y="1608369"/>
                  </a:lnTo>
                  <a:lnTo>
                    <a:pt x="793225" y="1607417"/>
                  </a:lnTo>
                  <a:lnTo>
                    <a:pt x="792559" y="1608369"/>
                  </a:lnTo>
                  <a:lnTo>
                    <a:pt x="790087" y="1609035"/>
                  </a:lnTo>
                  <a:lnTo>
                    <a:pt x="787614" y="1609035"/>
                  </a:lnTo>
                  <a:lnTo>
                    <a:pt x="787614" y="1609701"/>
                  </a:lnTo>
                  <a:lnTo>
                    <a:pt x="786758" y="1610082"/>
                  </a:lnTo>
                  <a:lnTo>
                    <a:pt x="786473" y="1609416"/>
                  </a:lnTo>
                  <a:lnTo>
                    <a:pt x="784666" y="1609796"/>
                  </a:lnTo>
                  <a:lnTo>
                    <a:pt x="782479" y="1609130"/>
                  </a:lnTo>
                  <a:lnTo>
                    <a:pt x="779626" y="1609416"/>
                  </a:lnTo>
                  <a:lnTo>
                    <a:pt x="779626" y="1608750"/>
                  </a:lnTo>
                  <a:lnTo>
                    <a:pt x="778295" y="1608084"/>
                  </a:lnTo>
                  <a:lnTo>
                    <a:pt x="776773" y="1608464"/>
                  </a:lnTo>
                  <a:lnTo>
                    <a:pt x="776297" y="1609892"/>
                  </a:lnTo>
                  <a:lnTo>
                    <a:pt x="772874" y="1610748"/>
                  </a:lnTo>
                  <a:lnTo>
                    <a:pt x="773159" y="1609321"/>
                  </a:lnTo>
                  <a:lnTo>
                    <a:pt x="776963" y="1607703"/>
                  </a:lnTo>
                  <a:lnTo>
                    <a:pt x="776963" y="1605800"/>
                  </a:lnTo>
                  <a:lnTo>
                    <a:pt x="777819" y="1605419"/>
                  </a:lnTo>
                  <a:lnTo>
                    <a:pt x="778295" y="1604563"/>
                  </a:lnTo>
                  <a:lnTo>
                    <a:pt x="780387" y="1603897"/>
                  </a:lnTo>
                  <a:lnTo>
                    <a:pt x="780672" y="1604753"/>
                  </a:lnTo>
                  <a:lnTo>
                    <a:pt x="781433" y="1605038"/>
                  </a:lnTo>
                  <a:lnTo>
                    <a:pt x="782099" y="1601993"/>
                  </a:lnTo>
                  <a:lnTo>
                    <a:pt x="780767" y="1601327"/>
                  </a:lnTo>
                  <a:lnTo>
                    <a:pt x="779911" y="1599710"/>
                  </a:lnTo>
                  <a:lnTo>
                    <a:pt x="780387" y="1599424"/>
                  </a:lnTo>
                  <a:lnTo>
                    <a:pt x="779055" y="1597997"/>
                  </a:lnTo>
                  <a:lnTo>
                    <a:pt x="778770" y="1596760"/>
                  </a:lnTo>
                  <a:lnTo>
                    <a:pt x="779436" y="1595142"/>
                  </a:lnTo>
                  <a:lnTo>
                    <a:pt x="780957" y="1593905"/>
                  </a:lnTo>
                  <a:lnTo>
                    <a:pt x="781243" y="1592478"/>
                  </a:lnTo>
                  <a:lnTo>
                    <a:pt x="783049" y="1592192"/>
                  </a:lnTo>
                  <a:lnTo>
                    <a:pt x="783049" y="1591526"/>
                  </a:lnTo>
                  <a:lnTo>
                    <a:pt x="779626" y="1590670"/>
                  </a:lnTo>
                  <a:lnTo>
                    <a:pt x="779626" y="1590004"/>
                  </a:lnTo>
                  <a:lnTo>
                    <a:pt x="780482" y="1589052"/>
                  </a:lnTo>
                  <a:lnTo>
                    <a:pt x="780767" y="1587149"/>
                  </a:lnTo>
                  <a:lnTo>
                    <a:pt x="781623" y="1586863"/>
                  </a:lnTo>
                  <a:lnTo>
                    <a:pt x="781623" y="1584770"/>
                  </a:lnTo>
                  <a:lnTo>
                    <a:pt x="782479" y="1585055"/>
                  </a:lnTo>
                  <a:lnTo>
                    <a:pt x="782954" y="1584675"/>
                  </a:lnTo>
                  <a:lnTo>
                    <a:pt x="782954" y="1583723"/>
                  </a:lnTo>
                  <a:lnTo>
                    <a:pt x="783620" y="1583438"/>
                  </a:lnTo>
                  <a:lnTo>
                    <a:pt x="783145" y="1582771"/>
                  </a:lnTo>
                  <a:lnTo>
                    <a:pt x="782669" y="1583152"/>
                  </a:lnTo>
                  <a:lnTo>
                    <a:pt x="782669" y="1582486"/>
                  </a:lnTo>
                  <a:lnTo>
                    <a:pt x="782194" y="1582200"/>
                  </a:lnTo>
                  <a:lnTo>
                    <a:pt x="783715" y="1581344"/>
                  </a:lnTo>
                  <a:lnTo>
                    <a:pt x="784476" y="1582010"/>
                  </a:lnTo>
                  <a:lnTo>
                    <a:pt x="784761" y="1581154"/>
                  </a:lnTo>
                  <a:lnTo>
                    <a:pt x="784096" y="1580868"/>
                  </a:lnTo>
                  <a:lnTo>
                    <a:pt x="784381" y="1580202"/>
                  </a:lnTo>
                  <a:lnTo>
                    <a:pt x="785712" y="1579822"/>
                  </a:lnTo>
                  <a:lnTo>
                    <a:pt x="785712" y="1580488"/>
                  </a:lnTo>
                  <a:lnTo>
                    <a:pt x="786378" y="1581154"/>
                  </a:lnTo>
                  <a:lnTo>
                    <a:pt x="786378" y="1579917"/>
                  </a:lnTo>
                  <a:lnTo>
                    <a:pt x="789516" y="1580583"/>
                  </a:lnTo>
                  <a:lnTo>
                    <a:pt x="789516" y="1576586"/>
                  </a:lnTo>
                  <a:lnTo>
                    <a:pt x="790562" y="1574493"/>
                  </a:lnTo>
                  <a:lnTo>
                    <a:pt x="791418" y="1574493"/>
                  </a:lnTo>
                  <a:lnTo>
                    <a:pt x="791704" y="1573826"/>
                  </a:lnTo>
                  <a:lnTo>
                    <a:pt x="792369" y="1573541"/>
                  </a:lnTo>
                  <a:lnTo>
                    <a:pt x="792369" y="1574207"/>
                  </a:lnTo>
                  <a:lnTo>
                    <a:pt x="793891" y="1574588"/>
                  </a:lnTo>
                  <a:lnTo>
                    <a:pt x="794747" y="1574302"/>
                  </a:lnTo>
                  <a:lnTo>
                    <a:pt x="795222" y="1575159"/>
                  </a:lnTo>
                  <a:lnTo>
                    <a:pt x="796268" y="1575444"/>
                  </a:lnTo>
                  <a:lnTo>
                    <a:pt x="799121" y="1575064"/>
                  </a:lnTo>
                  <a:lnTo>
                    <a:pt x="799407" y="1574207"/>
                  </a:lnTo>
                  <a:lnTo>
                    <a:pt x="797314" y="1572780"/>
                  </a:lnTo>
                  <a:lnTo>
                    <a:pt x="796839" y="1571828"/>
                  </a:lnTo>
                  <a:lnTo>
                    <a:pt x="797124" y="1568688"/>
                  </a:lnTo>
                  <a:lnTo>
                    <a:pt x="798931" y="1568022"/>
                  </a:lnTo>
                  <a:lnTo>
                    <a:pt x="799216" y="1567165"/>
                  </a:lnTo>
                  <a:lnTo>
                    <a:pt x="798741" y="1565738"/>
                  </a:lnTo>
                  <a:lnTo>
                    <a:pt x="797980" y="1565453"/>
                  </a:lnTo>
                  <a:lnTo>
                    <a:pt x="797505" y="1566880"/>
                  </a:lnTo>
                  <a:lnTo>
                    <a:pt x="796649" y="1566594"/>
                  </a:lnTo>
                  <a:lnTo>
                    <a:pt x="796363" y="1564120"/>
                  </a:lnTo>
                  <a:lnTo>
                    <a:pt x="795888" y="1563835"/>
                  </a:lnTo>
                  <a:lnTo>
                    <a:pt x="796173" y="1562217"/>
                  </a:lnTo>
                  <a:lnTo>
                    <a:pt x="801118" y="1563454"/>
                  </a:lnTo>
                  <a:lnTo>
                    <a:pt x="803401" y="1562598"/>
                  </a:lnTo>
                  <a:lnTo>
                    <a:pt x="805208" y="1563454"/>
                  </a:lnTo>
                  <a:lnTo>
                    <a:pt x="807015" y="1562788"/>
                  </a:lnTo>
                  <a:lnTo>
                    <a:pt x="807300" y="1562122"/>
                  </a:lnTo>
                  <a:lnTo>
                    <a:pt x="806824" y="1561837"/>
                  </a:lnTo>
                  <a:lnTo>
                    <a:pt x="806539" y="1559743"/>
                  </a:lnTo>
                  <a:lnTo>
                    <a:pt x="806824" y="1559077"/>
                  </a:lnTo>
                  <a:lnTo>
                    <a:pt x="807870" y="1559077"/>
                  </a:lnTo>
                  <a:lnTo>
                    <a:pt x="808156" y="1557840"/>
                  </a:lnTo>
                  <a:lnTo>
                    <a:pt x="810343" y="1557554"/>
                  </a:lnTo>
                  <a:lnTo>
                    <a:pt x="811389" y="1557935"/>
                  </a:lnTo>
                  <a:lnTo>
                    <a:pt x="812435" y="1557554"/>
                  </a:lnTo>
                  <a:lnTo>
                    <a:pt x="813291" y="1558791"/>
                  </a:lnTo>
                  <a:lnTo>
                    <a:pt x="812435" y="1563549"/>
                  </a:lnTo>
                  <a:lnTo>
                    <a:pt x="810914" y="1563835"/>
                  </a:lnTo>
                  <a:lnTo>
                    <a:pt x="810628" y="1564786"/>
                  </a:lnTo>
                  <a:lnTo>
                    <a:pt x="811484" y="1565072"/>
                  </a:lnTo>
                  <a:lnTo>
                    <a:pt x="811199" y="1565738"/>
                  </a:lnTo>
                  <a:lnTo>
                    <a:pt x="810153" y="1566024"/>
                  </a:lnTo>
                  <a:lnTo>
                    <a:pt x="809297" y="1567641"/>
                  </a:lnTo>
                  <a:lnTo>
                    <a:pt x="810628" y="1567927"/>
                  </a:lnTo>
                  <a:lnTo>
                    <a:pt x="811484" y="1567261"/>
                  </a:lnTo>
                  <a:lnTo>
                    <a:pt x="814623" y="1566880"/>
                  </a:lnTo>
                  <a:lnTo>
                    <a:pt x="815478" y="1564596"/>
                  </a:lnTo>
                  <a:lnTo>
                    <a:pt x="817761" y="1564311"/>
                  </a:lnTo>
                  <a:lnTo>
                    <a:pt x="821850" y="1564691"/>
                  </a:lnTo>
                  <a:lnTo>
                    <a:pt x="822896" y="1565357"/>
                  </a:lnTo>
                  <a:lnTo>
                    <a:pt x="823942" y="1565072"/>
                  </a:lnTo>
                  <a:lnTo>
                    <a:pt x="826225" y="1563454"/>
                  </a:lnTo>
                  <a:lnTo>
                    <a:pt x="830029" y="1561551"/>
                  </a:lnTo>
                  <a:lnTo>
                    <a:pt x="831360" y="1561170"/>
                  </a:lnTo>
                  <a:lnTo>
                    <a:pt x="832882" y="1561551"/>
                  </a:lnTo>
                  <a:lnTo>
                    <a:pt x="833642" y="1560314"/>
                  </a:lnTo>
                  <a:lnTo>
                    <a:pt x="834974" y="1560695"/>
                  </a:lnTo>
                  <a:lnTo>
                    <a:pt x="835830" y="1559458"/>
                  </a:lnTo>
                  <a:lnTo>
                    <a:pt x="835544" y="1558506"/>
                  </a:lnTo>
                  <a:lnTo>
                    <a:pt x="836400" y="1555366"/>
                  </a:lnTo>
                  <a:lnTo>
                    <a:pt x="839539" y="1553082"/>
                  </a:lnTo>
                  <a:lnTo>
                    <a:pt x="842677" y="1553748"/>
                  </a:lnTo>
                  <a:lnTo>
                    <a:pt x="845530" y="1553367"/>
                  </a:lnTo>
                  <a:lnTo>
                    <a:pt x="848002" y="1554224"/>
                  </a:lnTo>
                  <a:lnTo>
                    <a:pt x="849809" y="1553938"/>
                  </a:lnTo>
                  <a:lnTo>
                    <a:pt x="855610" y="1554605"/>
                  </a:lnTo>
                  <a:lnTo>
                    <a:pt x="857132" y="1553938"/>
                  </a:lnTo>
                  <a:lnTo>
                    <a:pt x="859224" y="1551464"/>
                  </a:lnTo>
                  <a:lnTo>
                    <a:pt x="859890" y="1551750"/>
                  </a:lnTo>
                  <a:lnTo>
                    <a:pt x="860175" y="1551084"/>
                  </a:lnTo>
                  <a:lnTo>
                    <a:pt x="862363" y="1549847"/>
                  </a:lnTo>
                  <a:lnTo>
                    <a:pt x="862838" y="1548419"/>
                  </a:lnTo>
                  <a:lnTo>
                    <a:pt x="865120" y="1547753"/>
                  </a:lnTo>
                  <a:lnTo>
                    <a:pt x="866452" y="1545850"/>
                  </a:lnTo>
                  <a:lnTo>
                    <a:pt x="868259" y="1545184"/>
                  </a:lnTo>
                  <a:lnTo>
                    <a:pt x="870351" y="1540236"/>
                  </a:lnTo>
                  <a:lnTo>
                    <a:pt x="872443" y="1538808"/>
                  </a:lnTo>
                  <a:lnTo>
                    <a:pt x="872728" y="1538142"/>
                  </a:lnTo>
                  <a:lnTo>
                    <a:pt x="874916" y="1536905"/>
                  </a:lnTo>
                  <a:lnTo>
                    <a:pt x="876247" y="1536620"/>
                  </a:lnTo>
                  <a:lnTo>
                    <a:pt x="878910" y="1533955"/>
                  </a:lnTo>
                  <a:lnTo>
                    <a:pt x="881573" y="1532337"/>
                  </a:lnTo>
                  <a:lnTo>
                    <a:pt x="882619" y="1530054"/>
                  </a:lnTo>
                  <a:lnTo>
                    <a:pt x="883950" y="1529102"/>
                  </a:lnTo>
                  <a:lnTo>
                    <a:pt x="884235" y="1527865"/>
                  </a:lnTo>
                  <a:lnTo>
                    <a:pt x="886708" y="1527009"/>
                  </a:lnTo>
                  <a:lnTo>
                    <a:pt x="886993" y="1524154"/>
                  </a:lnTo>
                  <a:lnTo>
                    <a:pt x="887849" y="1521014"/>
                  </a:lnTo>
                  <a:lnTo>
                    <a:pt x="888325" y="1520728"/>
                  </a:lnTo>
                  <a:lnTo>
                    <a:pt x="889181" y="1516160"/>
                  </a:lnTo>
                  <a:lnTo>
                    <a:pt x="891843" y="1512830"/>
                  </a:lnTo>
                  <a:lnTo>
                    <a:pt x="892699" y="1512544"/>
                  </a:lnTo>
                  <a:lnTo>
                    <a:pt x="892985" y="1511307"/>
                  </a:lnTo>
                  <a:lnTo>
                    <a:pt x="894031" y="1509404"/>
                  </a:lnTo>
                  <a:lnTo>
                    <a:pt x="894887" y="1508738"/>
                  </a:lnTo>
                  <a:lnTo>
                    <a:pt x="894887" y="1508072"/>
                  </a:lnTo>
                  <a:lnTo>
                    <a:pt x="885757" y="1504551"/>
                  </a:lnTo>
                  <a:lnTo>
                    <a:pt x="884426" y="1505407"/>
                  </a:lnTo>
                  <a:lnTo>
                    <a:pt x="884140" y="1506264"/>
                  </a:lnTo>
                  <a:lnTo>
                    <a:pt x="882809" y="1506930"/>
                  </a:lnTo>
                  <a:lnTo>
                    <a:pt x="882333" y="1509119"/>
                  </a:lnTo>
                  <a:lnTo>
                    <a:pt x="881002" y="1509690"/>
                  </a:lnTo>
                  <a:lnTo>
                    <a:pt x="880717" y="1512354"/>
                  </a:lnTo>
                  <a:lnTo>
                    <a:pt x="878910" y="1516446"/>
                  </a:lnTo>
                  <a:lnTo>
                    <a:pt x="872443" y="1519967"/>
                  </a:lnTo>
                  <a:lnTo>
                    <a:pt x="871682" y="1521870"/>
                  </a:lnTo>
                  <a:lnTo>
                    <a:pt x="869875" y="1522536"/>
                  </a:lnTo>
                  <a:lnTo>
                    <a:pt x="868068" y="1524820"/>
                  </a:lnTo>
                  <a:lnTo>
                    <a:pt x="867403" y="1527104"/>
                  </a:lnTo>
                  <a:lnTo>
                    <a:pt x="871017" y="1526818"/>
                  </a:lnTo>
                  <a:lnTo>
                    <a:pt x="871017" y="1528246"/>
                  </a:lnTo>
                  <a:lnTo>
                    <a:pt x="867878" y="1528246"/>
                  </a:lnTo>
                  <a:lnTo>
                    <a:pt x="866832" y="1528912"/>
                  </a:lnTo>
                  <a:lnTo>
                    <a:pt x="866547" y="1530149"/>
                  </a:lnTo>
                  <a:lnTo>
                    <a:pt x="865216" y="1530149"/>
                  </a:lnTo>
                  <a:lnTo>
                    <a:pt x="864930" y="1531005"/>
                  </a:lnTo>
                  <a:lnTo>
                    <a:pt x="863599" y="1531386"/>
                  </a:lnTo>
                  <a:lnTo>
                    <a:pt x="862743" y="1533004"/>
                  </a:lnTo>
                  <a:lnTo>
                    <a:pt x="863218" y="1533289"/>
                  </a:lnTo>
                  <a:lnTo>
                    <a:pt x="862933" y="1534907"/>
                  </a:lnTo>
                  <a:lnTo>
                    <a:pt x="860461" y="1535858"/>
                  </a:lnTo>
                  <a:lnTo>
                    <a:pt x="860175" y="1537286"/>
                  </a:lnTo>
                  <a:lnTo>
                    <a:pt x="858083" y="1538903"/>
                  </a:lnTo>
                  <a:lnTo>
                    <a:pt x="856561" y="1541758"/>
                  </a:lnTo>
                  <a:lnTo>
                    <a:pt x="854374" y="1543661"/>
                  </a:lnTo>
                  <a:lnTo>
                    <a:pt x="854089" y="1544518"/>
                  </a:lnTo>
                  <a:lnTo>
                    <a:pt x="850285" y="1547182"/>
                  </a:lnTo>
                  <a:lnTo>
                    <a:pt x="849809" y="1550037"/>
                  </a:lnTo>
                  <a:lnTo>
                    <a:pt x="847527" y="1550418"/>
                  </a:lnTo>
                  <a:lnTo>
                    <a:pt x="847052" y="1550037"/>
                  </a:lnTo>
                  <a:lnTo>
                    <a:pt x="847717" y="1549180"/>
                  </a:lnTo>
                  <a:lnTo>
                    <a:pt x="846671" y="1548895"/>
                  </a:lnTo>
                  <a:lnTo>
                    <a:pt x="843818" y="1550322"/>
                  </a:lnTo>
                  <a:lnTo>
                    <a:pt x="840395" y="1550037"/>
                  </a:lnTo>
                  <a:lnTo>
                    <a:pt x="839348" y="1549180"/>
                  </a:lnTo>
                  <a:lnTo>
                    <a:pt x="837256" y="1548800"/>
                  </a:lnTo>
                  <a:lnTo>
                    <a:pt x="835925" y="1549180"/>
                  </a:lnTo>
                  <a:lnTo>
                    <a:pt x="835640" y="1550037"/>
                  </a:lnTo>
                  <a:lnTo>
                    <a:pt x="833167" y="1550988"/>
                  </a:lnTo>
                  <a:lnTo>
                    <a:pt x="831645" y="1550703"/>
                  </a:lnTo>
                  <a:lnTo>
                    <a:pt x="828983" y="1551940"/>
                  </a:lnTo>
                  <a:lnTo>
                    <a:pt x="827461" y="1551274"/>
                  </a:lnTo>
                  <a:lnTo>
                    <a:pt x="825179" y="1548990"/>
                  </a:lnTo>
                  <a:lnTo>
                    <a:pt x="825179" y="1548324"/>
                  </a:lnTo>
                  <a:lnTo>
                    <a:pt x="826700" y="1546040"/>
                  </a:lnTo>
                  <a:lnTo>
                    <a:pt x="829173" y="1546421"/>
                  </a:lnTo>
                  <a:lnTo>
                    <a:pt x="830219" y="1544137"/>
                  </a:lnTo>
                  <a:lnTo>
                    <a:pt x="828697" y="1543852"/>
                  </a:lnTo>
                  <a:lnTo>
                    <a:pt x="828412" y="1544518"/>
                  </a:lnTo>
                  <a:lnTo>
                    <a:pt x="824798" y="1544803"/>
                  </a:lnTo>
                  <a:lnTo>
                    <a:pt x="820614" y="1544137"/>
                  </a:lnTo>
                  <a:lnTo>
                    <a:pt x="819092" y="1543281"/>
                  </a:lnTo>
                  <a:lnTo>
                    <a:pt x="817571" y="1544232"/>
                  </a:lnTo>
                  <a:lnTo>
                    <a:pt x="816525" y="1543852"/>
                  </a:lnTo>
                  <a:lnTo>
                    <a:pt x="816525" y="1543185"/>
                  </a:lnTo>
                  <a:lnTo>
                    <a:pt x="815859" y="1542900"/>
                  </a:lnTo>
                  <a:lnTo>
                    <a:pt x="815574" y="1539379"/>
                  </a:lnTo>
                  <a:lnTo>
                    <a:pt x="814527" y="1538523"/>
                  </a:lnTo>
                  <a:lnTo>
                    <a:pt x="814527" y="1535858"/>
                  </a:lnTo>
                  <a:lnTo>
                    <a:pt x="816620" y="1533004"/>
                  </a:lnTo>
                  <a:lnTo>
                    <a:pt x="817095" y="1532623"/>
                  </a:lnTo>
                  <a:lnTo>
                    <a:pt x="821089" y="1532242"/>
                  </a:lnTo>
                  <a:lnTo>
                    <a:pt x="822421" y="1530339"/>
                  </a:lnTo>
                  <a:lnTo>
                    <a:pt x="826225" y="1530054"/>
                  </a:lnTo>
                  <a:lnTo>
                    <a:pt x="826225" y="1528151"/>
                  </a:lnTo>
                  <a:lnTo>
                    <a:pt x="827271" y="1528531"/>
                  </a:lnTo>
                  <a:lnTo>
                    <a:pt x="829363" y="1527294"/>
                  </a:lnTo>
                  <a:lnTo>
                    <a:pt x="831170" y="1527294"/>
                  </a:lnTo>
                  <a:lnTo>
                    <a:pt x="832216" y="1525391"/>
                  </a:lnTo>
                  <a:lnTo>
                    <a:pt x="831740" y="1524725"/>
                  </a:lnTo>
                  <a:lnTo>
                    <a:pt x="831455" y="1522441"/>
                  </a:lnTo>
                  <a:lnTo>
                    <a:pt x="829934" y="1521489"/>
                  </a:lnTo>
                  <a:lnTo>
                    <a:pt x="829078" y="1522155"/>
                  </a:lnTo>
                  <a:lnTo>
                    <a:pt x="828602" y="1521204"/>
                  </a:lnTo>
                  <a:lnTo>
                    <a:pt x="827271" y="1520538"/>
                  </a:lnTo>
                  <a:lnTo>
                    <a:pt x="827271" y="1519586"/>
                  </a:lnTo>
                  <a:lnTo>
                    <a:pt x="825179" y="1518349"/>
                  </a:lnTo>
                  <a:lnTo>
                    <a:pt x="823847" y="1519301"/>
                  </a:lnTo>
                  <a:lnTo>
                    <a:pt x="823847" y="1517398"/>
                  </a:lnTo>
                  <a:lnTo>
                    <a:pt x="824608" y="1517112"/>
                  </a:lnTo>
                  <a:lnTo>
                    <a:pt x="824893" y="1515875"/>
                  </a:lnTo>
                  <a:lnTo>
                    <a:pt x="824608" y="1513972"/>
                  </a:lnTo>
                  <a:lnTo>
                    <a:pt x="826415" y="1512354"/>
                  </a:lnTo>
                  <a:lnTo>
                    <a:pt x="826890" y="1510261"/>
                  </a:lnTo>
                  <a:lnTo>
                    <a:pt x="827651" y="1509594"/>
                  </a:lnTo>
                  <a:lnTo>
                    <a:pt x="827651" y="1508928"/>
                  </a:lnTo>
                  <a:lnTo>
                    <a:pt x="826605" y="1508262"/>
                  </a:lnTo>
                  <a:lnTo>
                    <a:pt x="826320" y="1507406"/>
                  </a:lnTo>
                  <a:lnTo>
                    <a:pt x="824988" y="1507120"/>
                  </a:lnTo>
                  <a:lnTo>
                    <a:pt x="824132" y="1510927"/>
                  </a:lnTo>
                  <a:lnTo>
                    <a:pt x="823086" y="1512544"/>
                  </a:lnTo>
                  <a:lnTo>
                    <a:pt x="821280" y="1513496"/>
                  </a:lnTo>
                  <a:lnTo>
                    <a:pt x="820424" y="1518064"/>
                  </a:lnTo>
                  <a:lnTo>
                    <a:pt x="820709" y="1519301"/>
                  </a:lnTo>
                  <a:lnTo>
                    <a:pt x="818236" y="1519301"/>
                  </a:lnTo>
                  <a:lnTo>
                    <a:pt x="816429" y="1520252"/>
                  </a:lnTo>
                  <a:lnTo>
                    <a:pt x="815954" y="1521489"/>
                  </a:lnTo>
                  <a:lnTo>
                    <a:pt x="816239" y="1522441"/>
                  </a:lnTo>
                  <a:lnTo>
                    <a:pt x="815383" y="1522441"/>
                  </a:lnTo>
                  <a:lnTo>
                    <a:pt x="814908" y="1524059"/>
                  </a:lnTo>
                  <a:lnTo>
                    <a:pt x="812435" y="1524439"/>
                  </a:lnTo>
                  <a:lnTo>
                    <a:pt x="812150" y="1525105"/>
                  </a:lnTo>
                  <a:lnTo>
                    <a:pt x="810819" y="1525391"/>
                  </a:lnTo>
                  <a:lnTo>
                    <a:pt x="809773" y="1525010"/>
                  </a:lnTo>
                  <a:lnTo>
                    <a:pt x="808917" y="1525962"/>
                  </a:lnTo>
                  <a:lnTo>
                    <a:pt x="806254" y="1526628"/>
                  </a:lnTo>
                  <a:lnTo>
                    <a:pt x="803781" y="1529483"/>
                  </a:lnTo>
                  <a:lnTo>
                    <a:pt x="803306" y="1530720"/>
                  </a:lnTo>
                  <a:lnTo>
                    <a:pt x="801974" y="1531005"/>
                  </a:lnTo>
                  <a:lnTo>
                    <a:pt x="799882" y="1532242"/>
                  </a:lnTo>
                  <a:lnTo>
                    <a:pt x="798551" y="1532242"/>
                  </a:lnTo>
                  <a:lnTo>
                    <a:pt x="798265" y="1533099"/>
                  </a:lnTo>
                  <a:lnTo>
                    <a:pt x="796934" y="1533955"/>
                  </a:lnTo>
                  <a:lnTo>
                    <a:pt x="794652" y="1533955"/>
                  </a:lnTo>
                  <a:lnTo>
                    <a:pt x="793796" y="1534812"/>
                  </a:lnTo>
                  <a:lnTo>
                    <a:pt x="792940" y="1537095"/>
                  </a:lnTo>
                  <a:lnTo>
                    <a:pt x="791418" y="1538047"/>
                  </a:lnTo>
                  <a:lnTo>
                    <a:pt x="790943" y="1539474"/>
                  </a:lnTo>
                  <a:lnTo>
                    <a:pt x="783620" y="1544708"/>
                  </a:lnTo>
                  <a:lnTo>
                    <a:pt x="783335" y="1545564"/>
                  </a:lnTo>
                  <a:lnTo>
                    <a:pt x="782003" y="1546801"/>
                  </a:lnTo>
                  <a:lnTo>
                    <a:pt x="781338" y="1549085"/>
                  </a:lnTo>
                  <a:lnTo>
                    <a:pt x="778675" y="1550703"/>
                  </a:lnTo>
                  <a:lnTo>
                    <a:pt x="778390" y="1551559"/>
                  </a:lnTo>
                  <a:lnTo>
                    <a:pt x="776107" y="1551940"/>
                  </a:lnTo>
                  <a:lnTo>
                    <a:pt x="770782" y="1554605"/>
                  </a:lnTo>
                  <a:lnTo>
                    <a:pt x="766217" y="1557935"/>
                  </a:lnTo>
                  <a:lnTo>
                    <a:pt x="765361" y="1557650"/>
                  </a:lnTo>
                  <a:lnTo>
                    <a:pt x="763174" y="1558887"/>
                  </a:lnTo>
                  <a:lnTo>
                    <a:pt x="761652" y="1558506"/>
                  </a:lnTo>
                  <a:lnTo>
                    <a:pt x="760321" y="1559458"/>
                  </a:lnTo>
                  <a:lnTo>
                    <a:pt x="759275" y="1559743"/>
                  </a:lnTo>
                  <a:lnTo>
                    <a:pt x="756612" y="1560124"/>
                  </a:lnTo>
                  <a:lnTo>
                    <a:pt x="755090" y="1559743"/>
                  </a:lnTo>
                  <a:lnTo>
                    <a:pt x="754615" y="1559362"/>
                  </a:lnTo>
                  <a:lnTo>
                    <a:pt x="754615" y="1557745"/>
                  </a:lnTo>
                  <a:lnTo>
                    <a:pt x="752332" y="1557079"/>
                  </a:lnTo>
                  <a:lnTo>
                    <a:pt x="751667" y="1554795"/>
                  </a:lnTo>
                  <a:lnTo>
                    <a:pt x="750811" y="1554414"/>
                  </a:lnTo>
                  <a:lnTo>
                    <a:pt x="750525" y="1552130"/>
                  </a:lnTo>
                  <a:lnTo>
                    <a:pt x="749194" y="1551845"/>
                  </a:lnTo>
                  <a:lnTo>
                    <a:pt x="747102" y="1540045"/>
                  </a:lnTo>
                  <a:lnTo>
                    <a:pt x="747577" y="1538427"/>
                  </a:lnTo>
                  <a:lnTo>
                    <a:pt x="746531" y="1538713"/>
                  </a:lnTo>
                  <a:lnTo>
                    <a:pt x="746531" y="1540806"/>
                  </a:lnTo>
                  <a:lnTo>
                    <a:pt x="745485" y="1541473"/>
                  </a:lnTo>
                  <a:lnTo>
                    <a:pt x="745485" y="1542424"/>
                  </a:lnTo>
                  <a:lnTo>
                    <a:pt x="744439" y="1542424"/>
                  </a:lnTo>
                  <a:lnTo>
                    <a:pt x="745295" y="1546421"/>
                  </a:lnTo>
                  <a:lnTo>
                    <a:pt x="745295" y="1548514"/>
                  </a:lnTo>
                  <a:lnTo>
                    <a:pt x="744629" y="1549371"/>
                  </a:lnTo>
                  <a:lnTo>
                    <a:pt x="743773" y="1549656"/>
                  </a:lnTo>
                  <a:lnTo>
                    <a:pt x="742918" y="1549656"/>
                  </a:lnTo>
                  <a:lnTo>
                    <a:pt x="742062" y="1548800"/>
                  </a:lnTo>
                  <a:lnTo>
                    <a:pt x="740540" y="1540521"/>
                  </a:lnTo>
                  <a:lnTo>
                    <a:pt x="741016" y="1539569"/>
                  </a:lnTo>
                  <a:lnTo>
                    <a:pt x="740540" y="1537952"/>
                  </a:lnTo>
                  <a:lnTo>
                    <a:pt x="739684" y="1537286"/>
                  </a:lnTo>
                  <a:lnTo>
                    <a:pt x="739209" y="1534621"/>
                  </a:lnTo>
                  <a:lnTo>
                    <a:pt x="740065" y="1533955"/>
                  </a:lnTo>
                  <a:lnTo>
                    <a:pt x="739399" y="1529197"/>
                  </a:lnTo>
                  <a:lnTo>
                    <a:pt x="738353" y="1528531"/>
                  </a:lnTo>
                  <a:lnTo>
                    <a:pt x="738067" y="1526913"/>
                  </a:lnTo>
                  <a:lnTo>
                    <a:pt x="739399" y="1526628"/>
                  </a:lnTo>
                  <a:lnTo>
                    <a:pt x="740065" y="1527009"/>
                  </a:lnTo>
                  <a:lnTo>
                    <a:pt x="740825" y="1528912"/>
                  </a:lnTo>
                  <a:lnTo>
                    <a:pt x="741871" y="1529768"/>
                  </a:lnTo>
                  <a:lnTo>
                    <a:pt x="742537" y="1527865"/>
                  </a:lnTo>
                  <a:lnTo>
                    <a:pt x="741491" y="1523773"/>
                  </a:lnTo>
                  <a:lnTo>
                    <a:pt x="742347" y="1519967"/>
                  </a:lnTo>
                  <a:lnTo>
                    <a:pt x="742062" y="1519301"/>
                  </a:lnTo>
                  <a:lnTo>
                    <a:pt x="742727" y="1519015"/>
                  </a:lnTo>
                  <a:lnTo>
                    <a:pt x="743013" y="1519681"/>
                  </a:lnTo>
                  <a:lnTo>
                    <a:pt x="744534" y="1520538"/>
                  </a:lnTo>
                  <a:lnTo>
                    <a:pt x="745580" y="1523393"/>
                  </a:lnTo>
                  <a:lnTo>
                    <a:pt x="746341" y="1523678"/>
                  </a:lnTo>
                  <a:lnTo>
                    <a:pt x="745866" y="1521204"/>
                  </a:lnTo>
                  <a:lnTo>
                    <a:pt x="746721" y="1520823"/>
                  </a:lnTo>
                  <a:lnTo>
                    <a:pt x="747387" y="1521109"/>
                  </a:lnTo>
                  <a:lnTo>
                    <a:pt x="746341" y="1515875"/>
                  </a:lnTo>
                  <a:lnTo>
                    <a:pt x="744249" y="1515875"/>
                  </a:lnTo>
                  <a:lnTo>
                    <a:pt x="743583" y="1512544"/>
                  </a:lnTo>
                  <a:lnTo>
                    <a:pt x="742062" y="1511593"/>
                  </a:lnTo>
                  <a:lnTo>
                    <a:pt x="742062" y="1512449"/>
                  </a:lnTo>
                  <a:lnTo>
                    <a:pt x="741016" y="1512069"/>
                  </a:lnTo>
                  <a:lnTo>
                    <a:pt x="740540" y="1506264"/>
                  </a:lnTo>
                  <a:lnTo>
                    <a:pt x="741871" y="1500079"/>
                  </a:lnTo>
                  <a:lnTo>
                    <a:pt x="742727" y="1499222"/>
                  </a:lnTo>
                  <a:lnTo>
                    <a:pt x="743773" y="1495701"/>
                  </a:lnTo>
                  <a:lnTo>
                    <a:pt x="747577" y="1493227"/>
                  </a:lnTo>
                  <a:lnTo>
                    <a:pt x="748053" y="1491134"/>
                  </a:lnTo>
                  <a:lnTo>
                    <a:pt x="747292" y="1490277"/>
                  </a:lnTo>
                  <a:lnTo>
                    <a:pt x="745770" y="1489897"/>
                  </a:lnTo>
                  <a:lnTo>
                    <a:pt x="743964" y="1488279"/>
                  </a:lnTo>
                  <a:lnTo>
                    <a:pt x="743108" y="1487994"/>
                  </a:lnTo>
                  <a:lnTo>
                    <a:pt x="740255" y="1489516"/>
                  </a:lnTo>
                  <a:lnTo>
                    <a:pt x="733312" y="1490182"/>
                  </a:lnTo>
                  <a:lnTo>
                    <a:pt x="730650" y="1489801"/>
                  </a:lnTo>
                  <a:lnTo>
                    <a:pt x="728558" y="1488850"/>
                  </a:lnTo>
                  <a:lnTo>
                    <a:pt x="727226" y="1486186"/>
                  </a:lnTo>
                  <a:lnTo>
                    <a:pt x="725895" y="1481618"/>
                  </a:lnTo>
                  <a:lnTo>
                    <a:pt x="725134" y="1476194"/>
                  </a:lnTo>
                  <a:lnTo>
                    <a:pt x="725419" y="1474291"/>
                  </a:lnTo>
                  <a:lnTo>
                    <a:pt x="724373" y="1472863"/>
                  </a:lnTo>
                  <a:lnTo>
                    <a:pt x="723898" y="1468962"/>
                  </a:lnTo>
                  <a:lnTo>
                    <a:pt x="723042" y="1469247"/>
                  </a:lnTo>
                  <a:lnTo>
                    <a:pt x="722186" y="1468867"/>
                  </a:lnTo>
                  <a:lnTo>
                    <a:pt x="721330" y="1463443"/>
                  </a:lnTo>
                  <a:lnTo>
                    <a:pt x="721996" y="1461920"/>
                  </a:lnTo>
                  <a:lnTo>
                    <a:pt x="722756" y="1461635"/>
                  </a:lnTo>
                  <a:lnTo>
                    <a:pt x="723042" y="1458494"/>
                  </a:lnTo>
                  <a:lnTo>
                    <a:pt x="722186" y="1453070"/>
                  </a:lnTo>
                  <a:lnTo>
                    <a:pt x="722947" y="1452119"/>
                  </a:lnTo>
                  <a:lnTo>
                    <a:pt x="723612" y="1446314"/>
                  </a:lnTo>
                  <a:lnTo>
                    <a:pt x="722756" y="1444792"/>
                  </a:lnTo>
                  <a:lnTo>
                    <a:pt x="722471" y="1442888"/>
                  </a:lnTo>
                  <a:lnTo>
                    <a:pt x="722947" y="1442603"/>
                  </a:lnTo>
                  <a:lnTo>
                    <a:pt x="723803" y="1439748"/>
                  </a:lnTo>
                  <a:lnTo>
                    <a:pt x="724849" y="1439082"/>
                  </a:lnTo>
                  <a:lnTo>
                    <a:pt x="725895" y="1433087"/>
                  </a:lnTo>
                  <a:lnTo>
                    <a:pt x="728748" y="1425665"/>
                  </a:lnTo>
                  <a:lnTo>
                    <a:pt x="728462" y="1417576"/>
                  </a:lnTo>
                  <a:lnTo>
                    <a:pt x="729128" y="1413199"/>
                  </a:lnTo>
                  <a:lnTo>
                    <a:pt x="728177" y="1408060"/>
                  </a:lnTo>
                  <a:lnTo>
                    <a:pt x="730650" y="1406823"/>
                  </a:lnTo>
                  <a:lnTo>
                    <a:pt x="731125" y="1405872"/>
                  </a:lnTo>
                  <a:lnTo>
                    <a:pt x="730840" y="1405206"/>
                  </a:lnTo>
                  <a:lnTo>
                    <a:pt x="731506" y="1404920"/>
                  </a:lnTo>
                  <a:lnTo>
                    <a:pt x="731981" y="1404064"/>
                  </a:lnTo>
                  <a:lnTo>
                    <a:pt x="730840" y="1403778"/>
                  </a:lnTo>
                  <a:lnTo>
                    <a:pt x="729984" y="1402256"/>
                  </a:lnTo>
                  <a:lnTo>
                    <a:pt x="729984" y="1401019"/>
                  </a:lnTo>
                  <a:lnTo>
                    <a:pt x="729508" y="1400733"/>
                  </a:lnTo>
                  <a:lnTo>
                    <a:pt x="729984" y="1400353"/>
                  </a:lnTo>
                  <a:lnTo>
                    <a:pt x="729984" y="1398449"/>
                  </a:lnTo>
                  <a:lnTo>
                    <a:pt x="730840" y="1398069"/>
                  </a:lnTo>
                  <a:lnTo>
                    <a:pt x="731506" y="1398354"/>
                  </a:lnTo>
                  <a:lnTo>
                    <a:pt x="733027" y="1399877"/>
                  </a:lnTo>
                  <a:lnTo>
                    <a:pt x="733503" y="1401494"/>
                  </a:lnTo>
                  <a:lnTo>
                    <a:pt x="734168" y="1401780"/>
                  </a:lnTo>
                  <a:lnTo>
                    <a:pt x="735214" y="1401494"/>
                  </a:lnTo>
                  <a:lnTo>
                    <a:pt x="735690" y="1399877"/>
                  </a:lnTo>
                  <a:lnTo>
                    <a:pt x="734834" y="1399591"/>
                  </a:lnTo>
                  <a:lnTo>
                    <a:pt x="735310" y="1394072"/>
                  </a:lnTo>
                  <a:lnTo>
                    <a:pt x="735024" y="1393596"/>
                  </a:lnTo>
                  <a:lnTo>
                    <a:pt x="733693" y="1393596"/>
                  </a:lnTo>
                  <a:lnTo>
                    <a:pt x="733693" y="1390075"/>
                  </a:lnTo>
                  <a:lnTo>
                    <a:pt x="732932" y="1389219"/>
                  </a:lnTo>
                  <a:lnTo>
                    <a:pt x="734739" y="1388267"/>
                  </a:lnTo>
                  <a:lnTo>
                    <a:pt x="735024" y="1386364"/>
                  </a:lnTo>
                  <a:lnTo>
                    <a:pt x="735880" y="1386745"/>
                  </a:lnTo>
                  <a:lnTo>
                    <a:pt x="736165" y="1386079"/>
                  </a:lnTo>
                  <a:lnTo>
                    <a:pt x="737972" y="1385413"/>
                  </a:lnTo>
                  <a:lnTo>
                    <a:pt x="737972" y="1386079"/>
                  </a:lnTo>
                  <a:lnTo>
                    <a:pt x="737497" y="1386364"/>
                  </a:lnTo>
                  <a:lnTo>
                    <a:pt x="738828" y="1386745"/>
                  </a:lnTo>
                  <a:lnTo>
                    <a:pt x="739494" y="1386079"/>
                  </a:lnTo>
                  <a:lnTo>
                    <a:pt x="739779" y="1387316"/>
                  </a:lnTo>
                  <a:lnTo>
                    <a:pt x="739304" y="1388172"/>
                  </a:lnTo>
                  <a:lnTo>
                    <a:pt x="740160" y="1388458"/>
                  </a:lnTo>
                  <a:lnTo>
                    <a:pt x="740445" y="1387792"/>
                  </a:lnTo>
                  <a:lnTo>
                    <a:pt x="742537" y="1386840"/>
                  </a:lnTo>
                  <a:lnTo>
                    <a:pt x="742822" y="1386174"/>
                  </a:lnTo>
                  <a:lnTo>
                    <a:pt x="741301" y="1386174"/>
                  </a:lnTo>
                  <a:lnTo>
                    <a:pt x="741016" y="1384556"/>
                  </a:lnTo>
                  <a:lnTo>
                    <a:pt x="741681" y="1383890"/>
                  </a:lnTo>
                  <a:lnTo>
                    <a:pt x="741681" y="1383224"/>
                  </a:lnTo>
                  <a:lnTo>
                    <a:pt x="743773" y="1381606"/>
                  </a:lnTo>
                  <a:lnTo>
                    <a:pt x="746056" y="1381321"/>
                  </a:lnTo>
                  <a:lnTo>
                    <a:pt x="747577" y="1385127"/>
                  </a:lnTo>
                  <a:lnTo>
                    <a:pt x="748909" y="1385508"/>
                  </a:lnTo>
                  <a:lnTo>
                    <a:pt x="749194" y="1386174"/>
                  </a:lnTo>
                  <a:lnTo>
                    <a:pt x="750716" y="1386174"/>
                  </a:lnTo>
                  <a:lnTo>
                    <a:pt x="751381" y="1387696"/>
                  </a:lnTo>
                  <a:lnTo>
                    <a:pt x="750525" y="1387982"/>
                  </a:lnTo>
                  <a:lnTo>
                    <a:pt x="750811" y="1389600"/>
                  </a:lnTo>
                  <a:lnTo>
                    <a:pt x="751476" y="1389885"/>
                  </a:lnTo>
                  <a:lnTo>
                    <a:pt x="751762" y="1388934"/>
                  </a:lnTo>
                  <a:lnTo>
                    <a:pt x="752428" y="1388934"/>
                  </a:lnTo>
                  <a:lnTo>
                    <a:pt x="752903" y="1389314"/>
                  </a:lnTo>
                  <a:lnTo>
                    <a:pt x="752903" y="1390837"/>
                  </a:lnTo>
                  <a:lnTo>
                    <a:pt x="753378" y="1391122"/>
                  </a:lnTo>
                  <a:lnTo>
                    <a:pt x="756231" y="1390171"/>
                  </a:lnTo>
                  <a:lnTo>
                    <a:pt x="756231" y="1391693"/>
                  </a:lnTo>
                  <a:lnTo>
                    <a:pt x="756897" y="1391693"/>
                  </a:lnTo>
                  <a:lnTo>
                    <a:pt x="756897" y="1390456"/>
                  </a:lnTo>
                  <a:lnTo>
                    <a:pt x="758229" y="1391122"/>
                  </a:lnTo>
                  <a:lnTo>
                    <a:pt x="757753" y="1392074"/>
                  </a:lnTo>
                  <a:lnTo>
                    <a:pt x="758229" y="1392359"/>
                  </a:lnTo>
                  <a:lnTo>
                    <a:pt x="758229" y="1393216"/>
                  </a:lnTo>
                  <a:lnTo>
                    <a:pt x="757563" y="1393882"/>
                  </a:lnTo>
                  <a:lnTo>
                    <a:pt x="758038" y="1396356"/>
                  </a:lnTo>
                  <a:lnTo>
                    <a:pt x="758894" y="1396736"/>
                  </a:lnTo>
                  <a:lnTo>
                    <a:pt x="759180" y="1396070"/>
                  </a:lnTo>
                  <a:lnTo>
                    <a:pt x="760511" y="1395214"/>
                  </a:lnTo>
                  <a:lnTo>
                    <a:pt x="760511" y="1396451"/>
                  </a:lnTo>
                  <a:lnTo>
                    <a:pt x="762793" y="1397403"/>
                  </a:lnTo>
                  <a:lnTo>
                    <a:pt x="763174" y="1397878"/>
                  </a:lnTo>
                  <a:lnTo>
                    <a:pt x="763459" y="1401590"/>
                  </a:lnTo>
                  <a:lnTo>
                    <a:pt x="763935" y="1401875"/>
                  </a:lnTo>
                  <a:lnTo>
                    <a:pt x="765266" y="1400353"/>
                  </a:lnTo>
                  <a:lnTo>
                    <a:pt x="766787" y="1400067"/>
                  </a:lnTo>
                  <a:lnTo>
                    <a:pt x="767834" y="1400733"/>
                  </a:lnTo>
                  <a:lnTo>
                    <a:pt x="768119" y="1401399"/>
                  </a:lnTo>
                  <a:lnTo>
                    <a:pt x="768404" y="1402636"/>
                  </a:lnTo>
                  <a:lnTo>
                    <a:pt x="767929" y="1402922"/>
                  </a:lnTo>
                  <a:lnTo>
                    <a:pt x="767929" y="1403588"/>
                  </a:lnTo>
                  <a:lnTo>
                    <a:pt x="772018" y="1405206"/>
                  </a:lnTo>
                  <a:lnTo>
                    <a:pt x="772303" y="1405872"/>
                  </a:lnTo>
                  <a:lnTo>
                    <a:pt x="773825" y="1406538"/>
                  </a:lnTo>
                  <a:lnTo>
                    <a:pt x="774110" y="1407204"/>
                  </a:lnTo>
                  <a:lnTo>
                    <a:pt x="773635" y="1408060"/>
                  </a:lnTo>
                  <a:lnTo>
                    <a:pt x="771542" y="1408060"/>
                  </a:lnTo>
                  <a:lnTo>
                    <a:pt x="771257" y="1409678"/>
                  </a:lnTo>
                  <a:lnTo>
                    <a:pt x="773349" y="1413009"/>
                  </a:lnTo>
                  <a:lnTo>
                    <a:pt x="776202" y="1413294"/>
                  </a:lnTo>
                  <a:lnTo>
                    <a:pt x="776202" y="1414151"/>
                  </a:lnTo>
                  <a:lnTo>
                    <a:pt x="779816" y="1413199"/>
                  </a:lnTo>
                  <a:lnTo>
                    <a:pt x="781623" y="1413865"/>
                  </a:lnTo>
                  <a:lnTo>
                    <a:pt x="782479" y="1413484"/>
                  </a:lnTo>
                  <a:lnTo>
                    <a:pt x="782954" y="1413770"/>
                  </a:lnTo>
                  <a:lnTo>
                    <a:pt x="783240" y="1414721"/>
                  </a:lnTo>
                  <a:lnTo>
                    <a:pt x="782764" y="1415007"/>
                  </a:lnTo>
                  <a:lnTo>
                    <a:pt x="784952" y="1415959"/>
                  </a:lnTo>
                  <a:lnTo>
                    <a:pt x="785617" y="1415673"/>
                  </a:lnTo>
                  <a:lnTo>
                    <a:pt x="785903" y="1415007"/>
                  </a:lnTo>
                  <a:lnTo>
                    <a:pt x="785427" y="1414721"/>
                  </a:lnTo>
                  <a:lnTo>
                    <a:pt x="785427" y="1413770"/>
                  </a:lnTo>
                  <a:lnTo>
                    <a:pt x="786188" y="1413484"/>
                  </a:lnTo>
                  <a:lnTo>
                    <a:pt x="786853" y="1413865"/>
                  </a:lnTo>
                  <a:lnTo>
                    <a:pt x="787139" y="1413009"/>
                  </a:lnTo>
                  <a:lnTo>
                    <a:pt x="786473" y="1412057"/>
                  </a:lnTo>
                  <a:lnTo>
                    <a:pt x="784191" y="1410820"/>
                  </a:lnTo>
                  <a:lnTo>
                    <a:pt x="784191" y="1408156"/>
                  </a:lnTo>
                  <a:lnTo>
                    <a:pt x="785047" y="1407775"/>
                  </a:lnTo>
                  <a:lnTo>
                    <a:pt x="785047" y="1406538"/>
                  </a:lnTo>
                  <a:lnTo>
                    <a:pt x="787329" y="1406252"/>
                  </a:lnTo>
                  <a:lnTo>
                    <a:pt x="788660" y="1407204"/>
                  </a:lnTo>
                  <a:lnTo>
                    <a:pt x="788946" y="1408060"/>
                  </a:lnTo>
                  <a:lnTo>
                    <a:pt x="791038" y="1409583"/>
                  </a:lnTo>
                  <a:lnTo>
                    <a:pt x="792084" y="1414151"/>
                  </a:lnTo>
                  <a:lnTo>
                    <a:pt x="791608" y="1414436"/>
                  </a:lnTo>
                  <a:lnTo>
                    <a:pt x="792084" y="1416910"/>
                  </a:lnTo>
                  <a:lnTo>
                    <a:pt x="791323" y="1416625"/>
                  </a:lnTo>
                  <a:lnTo>
                    <a:pt x="790848" y="1417005"/>
                  </a:lnTo>
                  <a:lnTo>
                    <a:pt x="791323" y="1421097"/>
                  </a:lnTo>
                  <a:lnTo>
                    <a:pt x="790848" y="1423762"/>
                  </a:lnTo>
                  <a:lnTo>
                    <a:pt x="791608" y="1424047"/>
                  </a:lnTo>
                  <a:lnTo>
                    <a:pt x="791608" y="1424903"/>
                  </a:lnTo>
                  <a:lnTo>
                    <a:pt x="794081" y="1425570"/>
                  </a:lnTo>
                  <a:lnTo>
                    <a:pt x="794937" y="1426521"/>
                  </a:lnTo>
                  <a:lnTo>
                    <a:pt x="798075" y="1427758"/>
                  </a:lnTo>
                  <a:lnTo>
                    <a:pt x="798741" y="1428615"/>
                  </a:lnTo>
                  <a:lnTo>
                    <a:pt x="799502" y="1428900"/>
                  </a:lnTo>
                  <a:lnTo>
                    <a:pt x="799787" y="1428234"/>
                  </a:lnTo>
                  <a:lnTo>
                    <a:pt x="801879" y="1428615"/>
                  </a:lnTo>
                  <a:lnTo>
                    <a:pt x="802640" y="1430899"/>
                  </a:lnTo>
                  <a:lnTo>
                    <a:pt x="804162" y="1431755"/>
                  </a:lnTo>
                  <a:lnTo>
                    <a:pt x="804447" y="1432706"/>
                  </a:lnTo>
                  <a:lnTo>
                    <a:pt x="805303" y="1432992"/>
                  </a:lnTo>
                  <a:lnTo>
                    <a:pt x="806159" y="1436798"/>
                  </a:lnTo>
                  <a:lnTo>
                    <a:pt x="806919" y="1437084"/>
                  </a:lnTo>
                  <a:lnTo>
                    <a:pt x="808251" y="1436418"/>
                  </a:lnTo>
                  <a:lnTo>
                    <a:pt x="809107" y="1436798"/>
                  </a:lnTo>
                  <a:lnTo>
                    <a:pt x="810914" y="1438892"/>
                  </a:lnTo>
                  <a:lnTo>
                    <a:pt x="811389" y="1440985"/>
                  </a:lnTo>
                  <a:lnTo>
                    <a:pt x="813196" y="1440034"/>
                  </a:lnTo>
                  <a:lnTo>
                    <a:pt x="813481" y="1438131"/>
                  </a:lnTo>
                  <a:lnTo>
                    <a:pt x="812150" y="1436893"/>
                  </a:lnTo>
                  <a:lnTo>
                    <a:pt x="811674" y="1434229"/>
                  </a:lnTo>
                  <a:lnTo>
                    <a:pt x="810628" y="1433563"/>
                  </a:lnTo>
                  <a:lnTo>
                    <a:pt x="811674" y="1428995"/>
                  </a:lnTo>
                  <a:lnTo>
                    <a:pt x="810153" y="1428139"/>
                  </a:lnTo>
                  <a:lnTo>
                    <a:pt x="810438" y="1423095"/>
                  </a:lnTo>
                  <a:lnTo>
                    <a:pt x="809677" y="1422810"/>
                  </a:lnTo>
                  <a:lnTo>
                    <a:pt x="809392" y="1421287"/>
                  </a:lnTo>
                  <a:lnTo>
                    <a:pt x="808726" y="1421002"/>
                  </a:lnTo>
                  <a:lnTo>
                    <a:pt x="808726" y="1418908"/>
                  </a:lnTo>
                  <a:lnTo>
                    <a:pt x="807870" y="1418623"/>
                  </a:lnTo>
                  <a:lnTo>
                    <a:pt x="807585" y="1417767"/>
                  </a:lnTo>
                  <a:lnTo>
                    <a:pt x="808631" y="1416529"/>
                  </a:lnTo>
                  <a:lnTo>
                    <a:pt x="807870" y="1416244"/>
                  </a:lnTo>
                  <a:lnTo>
                    <a:pt x="808631" y="1414151"/>
                  </a:lnTo>
                  <a:lnTo>
                    <a:pt x="809963" y="1414436"/>
                  </a:lnTo>
                  <a:lnTo>
                    <a:pt x="809202" y="1416529"/>
                  </a:lnTo>
                  <a:lnTo>
                    <a:pt x="813196" y="1416529"/>
                  </a:lnTo>
                  <a:lnTo>
                    <a:pt x="813196" y="1419384"/>
                  </a:lnTo>
                  <a:lnTo>
                    <a:pt x="813957" y="1419670"/>
                  </a:lnTo>
                  <a:lnTo>
                    <a:pt x="813101" y="1421287"/>
                  </a:lnTo>
                  <a:lnTo>
                    <a:pt x="813767" y="1421573"/>
                  </a:lnTo>
                  <a:lnTo>
                    <a:pt x="816239" y="1420621"/>
                  </a:lnTo>
                  <a:lnTo>
                    <a:pt x="819378" y="1423286"/>
                  </a:lnTo>
                  <a:lnTo>
                    <a:pt x="819663" y="1424808"/>
                  </a:lnTo>
                  <a:lnTo>
                    <a:pt x="818997" y="1425760"/>
                  </a:lnTo>
                  <a:lnTo>
                    <a:pt x="819853" y="1426141"/>
                  </a:lnTo>
                  <a:lnTo>
                    <a:pt x="818331" y="1428805"/>
                  </a:lnTo>
                  <a:lnTo>
                    <a:pt x="819092" y="1431374"/>
                  </a:lnTo>
                  <a:lnTo>
                    <a:pt x="823562" y="1432326"/>
                  </a:lnTo>
                  <a:lnTo>
                    <a:pt x="824228" y="1429471"/>
                  </a:lnTo>
                  <a:lnTo>
                    <a:pt x="823372" y="1429090"/>
                  </a:lnTo>
                  <a:lnTo>
                    <a:pt x="822896" y="1426807"/>
                  </a:lnTo>
                  <a:lnTo>
                    <a:pt x="821565" y="1424903"/>
                  </a:lnTo>
                  <a:lnTo>
                    <a:pt x="822611" y="1424523"/>
                  </a:lnTo>
                  <a:lnTo>
                    <a:pt x="823086" y="1426141"/>
                  </a:lnTo>
                  <a:lnTo>
                    <a:pt x="825179" y="1426997"/>
                  </a:lnTo>
                  <a:lnTo>
                    <a:pt x="828317" y="1421763"/>
                  </a:lnTo>
                  <a:lnTo>
                    <a:pt x="829648" y="1421478"/>
                  </a:lnTo>
                  <a:lnTo>
                    <a:pt x="830980" y="1421858"/>
                  </a:lnTo>
                  <a:lnTo>
                    <a:pt x="831455" y="1422239"/>
                  </a:lnTo>
                  <a:lnTo>
                    <a:pt x="831740" y="1423857"/>
                  </a:lnTo>
                  <a:lnTo>
                    <a:pt x="833547" y="1425094"/>
                  </a:lnTo>
                  <a:lnTo>
                    <a:pt x="836020" y="1424713"/>
                  </a:lnTo>
                  <a:lnTo>
                    <a:pt x="836495" y="1424333"/>
                  </a:lnTo>
                  <a:lnTo>
                    <a:pt x="836781" y="1422715"/>
                  </a:lnTo>
                  <a:lnTo>
                    <a:pt x="838112" y="1422715"/>
                  </a:lnTo>
                  <a:lnTo>
                    <a:pt x="839158" y="1423571"/>
                  </a:lnTo>
                  <a:lnTo>
                    <a:pt x="840014" y="1423191"/>
                  </a:lnTo>
                  <a:lnTo>
                    <a:pt x="841536" y="1425855"/>
                  </a:lnTo>
                  <a:lnTo>
                    <a:pt x="842582" y="1426521"/>
                  </a:lnTo>
                  <a:lnTo>
                    <a:pt x="842867" y="1425855"/>
                  </a:lnTo>
                  <a:lnTo>
                    <a:pt x="842392" y="1425570"/>
                  </a:lnTo>
                  <a:lnTo>
                    <a:pt x="842106" y="1424333"/>
                  </a:lnTo>
                  <a:lnTo>
                    <a:pt x="840775" y="1423381"/>
                  </a:lnTo>
                  <a:lnTo>
                    <a:pt x="840490" y="1421478"/>
                  </a:lnTo>
                  <a:lnTo>
                    <a:pt x="841536" y="1420812"/>
                  </a:lnTo>
                  <a:lnTo>
                    <a:pt x="843343" y="1420526"/>
                  </a:lnTo>
                  <a:lnTo>
                    <a:pt x="844103" y="1422144"/>
                  </a:lnTo>
                  <a:lnTo>
                    <a:pt x="844959" y="1422429"/>
                  </a:lnTo>
                  <a:lnTo>
                    <a:pt x="845435" y="1423381"/>
                  </a:lnTo>
                  <a:lnTo>
                    <a:pt x="847622" y="1424047"/>
                  </a:lnTo>
                  <a:lnTo>
                    <a:pt x="848098" y="1423666"/>
                  </a:lnTo>
                  <a:lnTo>
                    <a:pt x="847242" y="1421383"/>
                  </a:lnTo>
                  <a:lnTo>
                    <a:pt x="845910" y="1421002"/>
                  </a:lnTo>
                  <a:lnTo>
                    <a:pt x="845910" y="1420146"/>
                  </a:lnTo>
                  <a:lnTo>
                    <a:pt x="847432" y="1419765"/>
                  </a:lnTo>
                  <a:lnTo>
                    <a:pt x="847432" y="1420431"/>
                  </a:lnTo>
                  <a:lnTo>
                    <a:pt x="848193" y="1420716"/>
                  </a:lnTo>
                  <a:lnTo>
                    <a:pt x="848478" y="1420050"/>
                  </a:lnTo>
                  <a:lnTo>
                    <a:pt x="849334" y="1420336"/>
                  </a:lnTo>
                  <a:lnTo>
                    <a:pt x="849619" y="1421858"/>
                  </a:lnTo>
                  <a:lnTo>
                    <a:pt x="851141" y="1422525"/>
                  </a:lnTo>
                  <a:lnTo>
                    <a:pt x="851806" y="1421573"/>
                  </a:lnTo>
                  <a:lnTo>
                    <a:pt x="853138" y="1422239"/>
                  </a:lnTo>
                  <a:lnTo>
                    <a:pt x="855230" y="1425094"/>
                  </a:lnTo>
                  <a:lnTo>
                    <a:pt x="856276" y="1425474"/>
                  </a:lnTo>
                  <a:lnTo>
                    <a:pt x="857322" y="1424808"/>
                  </a:lnTo>
                  <a:lnTo>
                    <a:pt x="857798" y="1426331"/>
                  </a:lnTo>
                  <a:lnTo>
                    <a:pt x="858559" y="1426616"/>
                  </a:lnTo>
                  <a:lnTo>
                    <a:pt x="859034" y="1425379"/>
                  </a:lnTo>
                  <a:lnTo>
                    <a:pt x="861221" y="1424999"/>
                  </a:lnTo>
                  <a:lnTo>
                    <a:pt x="863028" y="1426236"/>
                  </a:lnTo>
                  <a:lnTo>
                    <a:pt x="863694" y="1425950"/>
                  </a:lnTo>
                  <a:lnTo>
                    <a:pt x="864455" y="1423666"/>
                  </a:lnTo>
                  <a:lnTo>
                    <a:pt x="864455" y="1418623"/>
                  </a:lnTo>
                  <a:lnTo>
                    <a:pt x="866262" y="1417957"/>
                  </a:lnTo>
                  <a:lnTo>
                    <a:pt x="866547" y="1416625"/>
                  </a:lnTo>
                  <a:lnTo>
                    <a:pt x="866547" y="1415197"/>
                  </a:lnTo>
                  <a:lnTo>
                    <a:pt x="865691" y="1413675"/>
                  </a:lnTo>
                  <a:lnTo>
                    <a:pt x="864645" y="1413389"/>
                  </a:lnTo>
                  <a:lnTo>
                    <a:pt x="863314" y="1414055"/>
                  </a:lnTo>
                  <a:lnTo>
                    <a:pt x="863599" y="1413199"/>
                  </a:lnTo>
                  <a:lnTo>
                    <a:pt x="865120" y="1412342"/>
                  </a:lnTo>
                  <a:lnTo>
                    <a:pt x="865406" y="1411391"/>
                  </a:lnTo>
                  <a:lnTo>
                    <a:pt x="861792" y="1410725"/>
                  </a:lnTo>
                  <a:lnTo>
                    <a:pt x="860936" y="1411010"/>
                  </a:lnTo>
                  <a:lnTo>
                    <a:pt x="858463" y="1409393"/>
                  </a:lnTo>
                  <a:lnTo>
                    <a:pt x="853613" y="1408536"/>
                  </a:lnTo>
                  <a:lnTo>
                    <a:pt x="852282" y="1407870"/>
                  </a:lnTo>
                  <a:lnTo>
                    <a:pt x="850095" y="1408727"/>
                  </a:lnTo>
                  <a:lnTo>
                    <a:pt x="846291" y="1409012"/>
                  </a:lnTo>
                  <a:lnTo>
                    <a:pt x="844198" y="1408346"/>
                  </a:lnTo>
                  <a:lnTo>
                    <a:pt x="843343" y="1408727"/>
                  </a:lnTo>
                  <a:lnTo>
                    <a:pt x="842487" y="1408346"/>
                  </a:lnTo>
                  <a:lnTo>
                    <a:pt x="839063" y="1408346"/>
                  </a:lnTo>
                  <a:lnTo>
                    <a:pt x="836971" y="1406157"/>
                  </a:lnTo>
                  <a:lnTo>
                    <a:pt x="835925" y="1405872"/>
                  </a:lnTo>
                  <a:lnTo>
                    <a:pt x="830599" y="1406538"/>
                  </a:lnTo>
                  <a:lnTo>
                    <a:pt x="830124" y="1408060"/>
                  </a:lnTo>
                  <a:lnTo>
                    <a:pt x="826510" y="1409012"/>
                  </a:lnTo>
                  <a:lnTo>
                    <a:pt x="823372" y="1407775"/>
                  </a:lnTo>
                  <a:lnTo>
                    <a:pt x="822516" y="1408156"/>
                  </a:lnTo>
                  <a:lnTo>
                    <a:pt x="818902" y="1407204"/>
                  </a:lnTo>
                  <a:lnTo>
                    <a:pt x="818046" y="1406538"/>
                  </a:lnTo>
                  <a:lnTo>
                    <a:pt x="817571" y="1408156"/>
                  </a:lnTo>
                  <a:lnTo>
                    <a:pt x="818046" y="1409012"/>
                  </a:lnTo>
                  <a:lnTo>
                    <a:pt x="817761" y="1409583"/>
                  </a:lnTo>
                  <a:lnTo>
                    <a:pt x="818236" y="1409868"/>
                  </a:lnTo>
                  <a:lnTo>
                    <a:pt x="817951" y="1411106"/>
                  </a:lnTo>
                  <a:lnTo>
                    <a:pt x="814147" y="1410439"/>
                  </a:lnTo>
                  <a:lnTo>
                    <a:pt x="813672" y="1409488"/>
                  </a:lnTo>
                  <a:lnTo>
                    <a:pt x="812911" y="1409202"/>
                  </a:lnTo>
                  <a:lnTo>
                    <a:pt x="811104" y="1409202"/>
                  </a:lnTo>
                  <a:lnTo>
                    <a:pt x="809297" y="1411676"/>
                  </a:lnTo>
                  <a:lnTo>
                    <a:pt x="806634" y="1413199"/>
                  </a:lnTo>
                  <a:lnTo>
                    <a:pt x="806349" y="1413865"/>
                  </a:lnTo>
                  <a:lnTo>
                    <a:pt x="805303" y="1413865"/>
                  </a:lnTo>
                  <a:lnTo>
                    <a:pt x="805018" y="1414531"/>
                  </a:lnTo>
                  <a:lnTo>
                    <a:pt x="804162" y="1414531"/>
                  </a:lnTo>
                  <a:lnTo>
                    <a:pt x="804922" y="1410725"/>
                  </a:lnTo>
                  <a:lnTo>
                    <a:pt x="804162" y="1410439"/>
                  </a:lnTo>
                  <a:lnTo>
                    <a:pt x="803115" y="1408536"/>
                  </a:lnTo>
                  <a:lnTo>
                    <a:pt x="801784" y="1407680"/>
                  </a:lnTo>
                  <a:lnTo>
                    <a:pt x="799121" y="1407014"/>
                  </a:lnTo>
                  <a:lnTo>
                    <a:pt x="797790" y="1407394"/>
                  </a:lnTo>
                  <a:lnTo>
                    <a:pt x="797314" y="1404064"/>
                  </a:lnTo>
                  <a:lnTo>
                    <a:pt x="795508" y="1403398"/>
                  </a:lnTo>
                  <a:lnTo>
                    <a:pt x="794747" y="1401209"/>
                  </a:lnTo>
                  <a:lnTo>
                    <a:pt x="792940" y="1400828"/>
                  </a:lnTo>
                  <a:lnTo>
                    <a:pt x="791608" y="1401685"/>
                  </a:lnTo>
                  <a:lnTo>
                    <a:pt x="790277" y="1401304"/>
                  </a:lnTo>
                  <a:lnTo>
                    <a:pt x="789611" y="1396261"/>
                  </a:lnTo>
                  <a:lnTo>
                    <a:pt x="790657" y="1394358"/>
                  </a:lnTo>
                  <a:lnTo>
                    <a:pt x="793510" y="1395975"/>
                  </a:lnTo>
                  <a:lnTo>
                    <a:pt x="795032" y="1395309"/>
                  </a:lnTo>
                  <a:lnTo>
                    <a:pt x="796839" y="1396261"/>
                  </a:lnTo>
                  <a:lnTo>
                    <a:pt x="797124" y="1397117"/>
                  </a:lnTo>
                  <a:lnTo>
                    <a:pt x="797980" y="1397498"/>
                  </a:lnTo>
                  <a:lnTo>
                    <a:pt x="799026" y="1396546"/>
                  </a:lnTo>
                  <a:lnTo>
                    <a:pt x="798170" y="1392550"/>
                  </a:lnTo>
                  <a:lnTo>
                    <a:pt x="796839" y="1392264"/>
                  </a:lnTo>
                  <a:lnTo>
                    <a:pt x="797314" y="1391598"/>
                  </a:lnTo>
                  <a:lnTo>
                    <a:pt x="797314" y="1389980"/>
                  </a:lnTo>
                  <a:lnTo>
                    <a:pt x="795793" y="1389600"/>
                  </a:lnTo>
                  <a:lnTo>
                    <a:pt x="789326" y="1389314"/>
                  </a:lnTo>
                  <a:lnTo>
                    <a:pt x="785712" y="1387030"/>
                  </a:lnTo>
                  <a:lnTo>
                    <a:pt x="785427" y="1386364"/>
                  </a:lnTo>
                  <a:lnTo>
                    <a:pt x="781338" y="1384747"/>
                  </a:lnTo>
                  <a:lnTo>
                    <a:pt x="779911" y="1383509"/>
                  </a:lnTo>
                  <a:lnTo>
                    <a:pt x="779436" y="1381606"/>
                  </a:lnTo>
                  <a:lnTo>
                    <a:pt x="778960" y="1381321"/>
                  </a:lnTo>
                  <a:lnTo>
                    <a:pt x="778485" y="1377800"/>
                  </a:lnTo>
                  <a:lnTo>
                    <a:pt x="777914" y="1377515"/>
                  </a:lnTo>
                  <a:lnTo>
                    <a:pt x="777344" y="1375897"/>
                  </a:lnTo>
                  <a:lnTo>
                    <a:pt x="776678" y="1375611"/>
                  </a:lnTo>
                  <a:lnTo>
                    <a:pt x="777153" y="1371044"/>
                  </a:lnTo>
                  <a:lnTo>
                    <a:pt x="778009" y="1368379"/>
                  </a:lnTo>
                  <a:lnTo>
                    <a:pt x="777724" y="1367713"/>
                  </a:lnTo>
                  <a:lnTo>
                    <a:pt x="776868" y="1367428"/>
                  </a:lnTo>
                  <a:lnTo>
                    <a:pt x="775346" y="1363621"/>
                  </a:lnTo>
                  <a:lnTo>
                    <a:pt x="774300" y="1362955"/>
                  </a:lnTo>
                  <a:lnTo>
                    <a:pt x="773825" y="1363241"/>
                  </a:lnTo>
                  <a:lnTo>
                    <a:pt x="773825" y="1361623"/>
                  </a:lnTo>
                  <a:lnTo>
                    <a:pt x="772303" y="1360386"/>
                  </a:lnTo>
                  <a:lnTo>
                    <a:pt x="772018" y="1359530"/>
                  </a:lnTo>
                  <a:lnTo>
                    <a:pt x="771162" y="1359244"/>
                  </a:lnTo>
                  <a:lnTo>
                    <a:pt x="769355" y="1355152"/>
                  </a:lnTo>
                  <a:lnTo>
                    <a:pt x="768309" y="1354772"/>
                  </a:lnTo>
                  <a:lnTo>
                    <a:pt x="767453" y="1353535"/>
                  </a:lnTo>
                  <a:lnTo>
                    <a:pt x="765646" y="1352297"/>
                  </a:lnTo>
                  <a:lnTo>
                    <a:pt x="765361" y="1351346"/>
                  </a:lnTo>
                  <a:lnTo>
                    <a:pt x="761747" y="1348491"/>
                  </a:lnTo>
                  <a:lnTo>
                    <a:pt x="757943" y="1346874"/>
                  </a:lnTo>
                  <a:lnTo>
                    <a:pt x="757658" y="1346017"/>
                  </a:lnTo>
                  <a:lnTo>
                    <a:pt x="756802" y="1346017"/>
                  </a:lnTo>
                  <a:lnTo>
                    <a:pt x="755471" y="1344495"/>
                  </a:lnTo>
                  <a:lnTo>
                    <a:pt x="753664" y="1344495"/>
                  </a:lnTo>
                  <a:lnTo>
                    <a:pt x="752142" y="1342877"/>
                  </a:lnTo>
                  <a:lnTo>
                    <a:pt x="750050" y="1342211"/>
                  </a:lnTo>
                  <a:lnTo>
                    <a:pt x="749289" y="1342496"/>
                  </a:lnTo>
                  <a:lnTo>
                    <a:pt x="749004" y="1343353"/>
                  </a:lnTo>
                  <a:lnTo>
                    <a:pt x="747673" y="1343733"/>
                  </a:lnTo>
                  <a:lnTo>
                    <a:pt x="746341" y="1345256"/>
                  </a:lnTo>
                  <a:lnTo>
                    <a:pt x="745010" y="1344970"/>
                  </a:lnTo>
                  <a:lnTo>
                    <a:pt x="744724" y="1344114"/>
                  </a:lnTo>
                  <a:lnTo>
                    <a:pt x="743869" y="1343828"/>
                  </a:lnTo>
                  <a:lnTo>
                    <a:pt x="743393" y="1342877"/>
                  </a:lnTo>
                  <a:lnTo>
                    <a:pt x="742062" y="1337167"/>
                  </a:lnTo>
                  <a:lnTo>
                    <a:pt x="742822" y="1336501"/>
                  </a:lnTo>
                  <a:lnTo>
                    <a:pt x="743108" y="1334979"/>
                  </a:lnTo>
                  <a:lnTo>
                    <a:pt x="743964" y="1334693"/>
                  </a:lnTo>
                  <a:lnTo>
                    <a:pt x="745485" y="1335359"/>
                  </a:lnTo>
                  <a:lnTo>
                    <a:pt x="746151" y="1334693"/>
                  </a:lnTo>
                  <a:lnTo>
                    <a:pt x="746436" y="1333456"/>
                  </a:lnTo>
                  <a:lnTo>
                    <a:pt x="745580" y="1332790"/>
                  </a:lnTo>
                  <a:lnTo>
                    <a:pt x="745295" y="1331934"/>
                  </a:lnTo>
                  <a:lnTo>
                    <a:pt x="745770" y="1331648"/>
                  </a:lnTo>
                  <a:lnTo>
                    <a:pt x="746056" y="1330030"/>
                  </a:lnTo>
                  <a:lnTo>
                    <a:pt x="745200" y="1329364"/>
                  </a:lnTo>
                  <a:lnTo>
                    <a:pt x="745961" y="1325558"/>
                  </a:lnTo>
                  <a:lnTo>
                    <a:pt x="746626" y="1325558"/>
                  </a:lnTo>
                  <a:lnTo>
                    <a:pt x="747387" y="1324702"/>
                  </a:lnTo>
                  <a:lnTo>
                    <a:pt x="747387" y="1323750"/>
                  </a:lnTo>
                  <a:lnTo>
                    <a:pt x="750525" y="1318707"/>
                  </a:lnTo>
                  <a:lnTo>
                    <a:pt x="750240" y="1318041"/>
                  </a:lnTo>
                  <a:lnTo>
                    <a:pt x="750906" y="1316423"/>
                  </a:lnTo>
                  <a:lnTo>
                    <a:pt x="751762" y="1316042"/>
                  </a:lnTo>
                  <a:lnTo>
                    <a:pt x="755566" y="1310047"/>
                  </a:lnTo>
                  <a:lnTo>
                    <a:pt x="755566" y="1308810"/>
                  </a:lnTo>
                  <a:lnTo>
                    <a:pt x="754234" y="1307954"/>
                  </a:lnTo>
                  <a:lnTo>
                    <a:pt x="754520" y="1307288"/>
                  </a:lnTo>
                  <a:lnTo>
                    <a:pt x="754044" y="1307002"/>
                  </a:lnTo>
                  <a:lnTo>
                    <a:pt x="753569" y="1304813"/>
                  </a:lnTo>
                  <a:lnTo>
                    <a:pt x="754044" y="1300246"/>
                  </a:lnTo>
                  <a:lnTo>
                    <a:pt x="754900" y="1299580"/>
                  </a:lnTo>
                  <a:lnTo>
                    <a:pt x="755566" y="1300246"/>
                  </a:lnTo>
                  <a:lnTo>
                    <a:pt x="758704" y="1299294"/>
                  </a:lnTo>
                  <a:lnTo>
                    <a:pt x="761177" y="1300151"/>
                  </a:lnTo>
                  <a:lnTo>
                    <a:pt x="762508" y="1299294"/>
                  </a:lnTo>
                  <a:lnTo>
                    <a:pt x="762793" y="1298343"/>
                  </a:lnTo>
                  <a:lnTo>
                    <a:pt x="762128" y="1296820"/>
                  </a:lnTo>
                  <a:lnTo>
                    <a:pt x="764600" y="1295202"/>
                  </a:lnTo>
                  <a:lnTo>
                    <a:pt x="766407" y="1293014"/>
                  </a:lnTo>
                  <a:lnTo>
                    <a:pt x="767263" y="1293014"/>
                  </a:lnTo>
                  <a:lnTo>
                    <a:pt x="767548" y="1292348"/>
                  </a:lnTo>
                  <a:lnTo>
                    <a:pt x="770021" y="1293014"/>
                  </a:lnTo>
                  <a:lnTo>
                    <a:pt x="771542" y="1292728"/>
                  </a:lnTo>
                  <a:lnTo>
                    <a:pt x="774205" y="1292062"/>
                  </a:lnTo>
                  <a:lnTo>
                    <a:pt x="775061" y="1291396"/>
                  </a:lnTo>
                  <a:lnTo>
                    <a:pt x="780006" y="1293014"/>
                  </a:lnTo>
                  <a:lnTo>
                    <a:pt x="781052" y="1297581"/>
                  </a:lnTo>
                  <a:lnTo>
                    <a:pt x="780577" y="1297867"/>
                  </a:lnTo>
                  <a:lnTo>
                    <a:pt x="779721" y="1297201"/>
                  </a:lnTo>
                  <a:lnTo>
                    <a:pt x="778675" y="1298438"/>
                  </a:lnTo>
                  <a:lnTo>
                    <a:pt x="780672" y="1298818"/>
                  </a:lnTo>
                  <a:lnTo>
                    <a:pt x="782003" y="1298533"/>
                  </a:lnTo>
                  <a:lnTo>
                    <a:pt x="783335" y="1296344"/>
                  </a:lnTo>
                  <a:lnTo>
                    <a:pt x="781528" y="1293204"/>
                  </a:lnTo>
                  <a:lnTo>
                    <a:pt x="781813" y="1291967"/>
                  </a:lnTo>
                  <a:lnTo>
                    <a:pt x="783620" y="1291586"/>
                  </a:lnTo>
                  <a:lnTo>
                    <a:pt x="785142" y="1292253"/>
                  </a:lnTo>
                  <a:lnTo>
                    <a:pt x="785903" y="1291872"/>
                  </a:lnTo>
                  <a:lnTo>
                    <a:pt x="786378" y="1292157"/>
                  </a:lnTo>
                  <a:lnTo>
                    <a:pt x="786378" y="1294061"/>
                  </a:lnTo>
                  <a:lnTo>
                    <a:pt x="785047" y="1296344"/>
                  </a:lnTo>
                  <a:lnTo>
                    <a:pt x="784761" y="1297962"/>
                  </a:lnTo>
                  <a:lnTo>
                    <a:pt x="787900" y="1297962"/>
                  </a:lnTo>
                  <a:lnTo>
                    <a:pt x="788946" y="1301102"/>
                  </a:lnTo>
                  <a:lnTo>
                    <a:pt x="789611" y="1301388"/>
                  </a:lnTo>
                  <a:lnTo>
                    <a:pt x="791894" y="1300436"/>
                  </a:lnTo>
                  <a:lnTo>
                    <a:pt x="792940" y="1300436"/>
                  </a:lnTo>
                  <a:lnTo>
                    <a:pt x="792940" y="1301959"/>
                  </a:lnTo>
                  <a:lnTo>
                    <a:pt x="793225" y="1302625"/>
                  </a:lnTo>
                  <a:lnTo>
                    <a:pt x="793891" y="1302910"/>
                  </a:lnTo>
                  <a:lnTo>
                    <a:pt x="794176" y="1304528"/>
                  </a:lnTo>
                  <a:lnTo>
                    <a:pt x="797980" y="1306050"/>
                  </a:lnTo>
                  <a:lnTo>
                    <a:pt x="798836" y="1305384"/>
                  </a:lnTo>
                  <a:lnTo>
                    <a:pt x="798551" y="1303767"/>
                  </a:lnTo>
                  <a:lnTo>
                    <a:pt x="795888" y="1301483"/>
                  </a:lnTo>
                  <a:lnTo>
                    <a:pt x="795412" y="1298343"/>
                  </a:lnTo>
                  <a:lnTo>
                    <a:pt x="796934" y="1298343"/>
                  </a:lnTo>
                  <a:lnTo>
                    <a:pt x="797219" y="1297486"/>
                  </a:lnTo>
                  <a:lnTo>
                    <a:pt x="797885" y="1297486"/>
                  </a:lnTo>
                  <a:lnTo>
                    <a:pt x="799692" y="1298438"/>
                  </a:lnTo>
                  <a:lnTo>
                    <a:pt x="801499" y="1297581"/>
                  </a:lnTo>
                  <a:lnTo>
                    <a:pt x="800833" y="1296915"/>
                  </a:lnTo>
                  <a:lnTo>
                    <a:pt x="800833" y="1295678"/>
                  </a:lnTo>
                  <a:lnTo>
                    <a:pt x="800167" y="1295393"/>
                  </a:lnTo>
                  <a:lnTo>
                    <a:pt x="799882" y="1294441"/>
                  </a:lnTo>
                  <a:lnTo>
                    <a:pt x="798836" y="1293585"/>
                  </a:lnTo>
                  <a:lnTo>
                    <a:pt x="798361" y="1291111"/>
                  </a:lnTo>
                  <a:lnTo>
                    <a:pt x="798646" y="1290159"/>
                  </a:lnTo>
                  <a:lnTo>
                    <a:pt x="799692" y="1289874"/>
                  </a:lnTo>
                  <a:lnTo>
                    <a:pt x="799407" y="1288636"/>
                  </a:lnTo>
                  <a:lnTo>
                    <a:pt x="798741" y="1288636"/>
                  </a:lnTo>
                  <a:lnTo>
                    <a:pt x="797695" y="1289588"/>
                  </a:lnTo>
                  <a:lnTo>
                    <a:pt x="797410" y="1290825"/>
                  </a:lnTo>
                  <a:lnTo>
                    <a:pt x="796649" y="1289969"/>
                  </a:lnTo>
                  <a:lnTo>
                    <a:pt x="795603" y="1289683"/>
                  </a:lnTo>
                  <a:lnTo>
                    <a:pt x="794937" y="1290635"/>
                  </a:lnTo>
                  <a:lnTo>
                    <a:pt x="794081" y="1290349"/>
                  </a:lnTo>
                  <a:lnTo>
                    <a:pt x="793796" y="1289493"/>
                  </a:lnTo>
                  <a:lnTo>
                    <a:pt x="792940" y="1289208"/>
                  </a:lnTo>
                  <a:lnTo>
                    <a:pt x="792940" y="1288256"/>
                  </a:lnTo>
                  <a:lnTo>
                    <a:pt x="793796" y="1288256"/>
                  </a:lnTo>
                  <a:lnTo>
                    <a:pt x="793796" y="1286353"/>
                  </a:lnTo>
                  <a:lnTo>
                    <a:pt x="794652" y="1285687"/>
                  </a:lnTo>
                  <a:lnTo>
                    <a:pt x="794652" y="1286353"/>
                  </a:lnTo>
                  <a:lnTo>
                    <a:pt x="795508" y="1286638"/>
                  </a:lnTo>
                  <a:lnTo>
                    <a:pt x="796268" y="1284354"/>
                  </a:lnTo>
                  <a:lnTo>
                    <a:pt x="795412" y="1283688"/>
                  </a:lnTo>
                  <a:lnTo>
                    <a:pt x="795127" y="1282166"/>
                  </a:lnTo>
                  <a:lnTo>
                    <a:pt x="795603" y="1281880"/>
                  </a:lnTo>
                  <a:lnTo>
                    <a:pt x="795603" y="1281214"/>
                  </a:lnTo>
                  <a:lnTo>
                    <a:pt x="795127" y="1280929"/>
                  </a:lnTo>
                  <a:lnTo>
                    <a:pt x="794652" y="1279311"/>
                  </a:lnTo>
                  <a:lnTo>
                    <a:pt x="793891" y="1279025"/>
                  </a:lnTo>
                  <a:lnTo>
                    <a:pt x="793891" y="1277788"/>
                  </a:lnTo>
                  <a:lnTo>
                    <a:pt x="793225" y="1277503"/>
                  </a:lnTo>
                  <a:lnTo>
                    <a:pt x="791894" y="1275219"/>
                  </a:lnTo>
                  <a:lnTo>
                    <a:pt x="789707" y="1274363"/>
                  </a:lnTo>
                  <a:lnTo>
                    <a:pt x="787424" y="1274743"/>
                  </a:lnTo>
                  <a:lnTo>
                    <a:pt x="784952" y="1273792"/>
                  </a:lnTo>
                  <a:lnTo>
                    <a:pt x="783905" y="1274458"/>
                  </a:lnTo>
                  <a:lnTo>
                    <a:pt x="779246" y="1274838"/>
                  </a:lnTo>
                  <a:lnTo>
                    <a:pt x="765551" y="1273602"/>
                  </a:lnTo>
                  <a:lnTo>
                    <a:pt x="764220" y="1272079"/>
                  </a:lnTo>
                  <a:lnTo>
                    <a:pt x="763935" y="1270842"/>
                  </a:lnTo>
                  <a:lnTo>
                    <a:pt x="762413" y="1268653"/>
                  </a:lnTo>
                  <a:lnTo>
                    <a:pt x="757753" y="1264847"/>
                  </a:lnTo>
                  <a:lnTo>
                    <a:pt x="754615" y="1263895"/>
                  </a:lnTo>
                  <a:lnTo>
                    <a:pt x="750621" y="1263895"/>
                  </a:lnTo>
                  <a:lnTo>
                    <a:pt x="747768" y="1262944"/>
                  </a:lnTo>
                  <a:lnTo>
                    <a:pt x="746912" y="1262563"/>
                  </a:lnTo>
                  <a:lnTo>
                    <a:pt x="746626" y="1261707"/>
                  </a:lnTo>
                  <a:lnTo>
                    <a:pt x="744820" y="1260184"/>
                  </a:lnTo>
                  <a:lnTo>
                    <a:pt x="744534" y="1257900"/>
                  </a:lnTo>
                  <a:lnTo>
                    <a:pt x="745200" y="1257044"/>
                  </a:lnTo>
                  <a:lnTo>
                    <a:pt x="745200" y="1255807"/>
                  </a:lnTo>
                  <a:lnTo>
                    <a:pt x="747007" y="1253047"/>
                  </a:lnTo>
                  <a:lnTo>
                    <a:pt x="747768" y="1250573"/>
                  </a:lnTo>
                  <a:lnTo>
                    <a:pt x="748433" y="1250858"/>
                  </a:lnTo>
                  <a:lnTo>
                    <a:pt x="748719" y="1250002"/>
                  </a:lnTo>
                  <a:lnTo>
                    <a:pt x="747673" y="1249622"/>
                  </a:lnTo>
                  <a:lnTo>
                    <a:pt x="747673" y="1248765"/>
                  </a:lnTo>
                  <a:lnTo>
                    <a:pt x="745866" y="1248099"/>
                  </a:lnTo>
                  <a:lnTo>
                    <a:pt x="745866" y="1246862"/>
                  </a:lnTo>
                  <a:lnTo>
                    <a:pt x="746341" y="1246576"/>
                  </a:lnTo>
                  <a:lnTo>
                    <a:pt x="746056" y="1244959"/>
                  </a:lnTo>
                  <a:lnTo>
                    <a:pt x="746721" y="1244293"/>
                  </a:lnTo>
                  <a:lnTo>
                    <a:pt x="747768" y="1239535"/>
                  </a:lnTo>
                  <a:lnTo>
                    <a:pt x="748433" y="1237346"/>
                  </a:lnTo>
                  <a:lnTo>
                    <a:pt x="748909" y="1237061"/>
                  </a:lnTo>
                  <a:lnTo>
                    <a:pt x="749384" y="1233635"/>
                  </a:lnTo>
                  <a:lnTo>
                    <a:pt x="748909" y="1233349"/>
                  </a:lnTo>
                  <a:lnTo>
                    <a:pt x="749574" y="1232398"/>
                  </a:lnTo>
                  <a:lnTo>
                    <a:pt x="749289" y="1228972"/>
                  </a:lnTo>
                  <a:lnTo>
                    <a:pt x="749765" y="1227354"/>
                  </a:lnTo>
                  <a:lnTo>
                    <a:pt x="748909" y="1224880"/>
                  </a:lnTo>
                  <a:lnTo>
                    <a:pt x="748624" y="1222121"/>
                  </a:lnTo>
                  <a:lnTo>
                    <a:pt x="747577" y="1220027"/>
                  </a:lnTo>
                  <a:lnTo>
                    <a:pt x="746721" y="1212700"/>
                  </a:lnTo>
                  <a:lnTo>
                    <a:pt x="746246" y="1211177"/>
                  </a:lnTo>
                  <a:lnTo>
                    <a:pt x="744915" y="1209940"/>
                  </a:lnTo>
                  <a:lnTo>
                    <a:pt x="745200" y="1207752"/>
                  </a:lnTo>
                  <a:lnTo>
                    <a:pt x="744915" y="1206800"/>
                  </a:lnTo>
                  <a:lnTo>
                    <a:pt x="744249" y="1206515"/>
                  </a:lnTo>
                  <a:lnTo>
                    <a:pt x="744534" y="1204992"/>
                  </a:lnTo>
                  <a:lnTo>
                    <a:pt x="745010" y="1204707"/>
                  </a:lnTo>
                  <a:lnTo>
                    <a:pt x="744724" y="1199473"/>
                  </a:lnTo>
                  <a:lnTo>
                    <a:pt x="743869" y="1199092"/>
                  </a:lnTo>
                  <a:lnTo>
                    <a:pt x="743583" y="1198141"/>
                  </a:lnTo>
                  <a:lnTo>
                    <a:pt x="745675" y="1194715"/>
                  </a:lnTo>
                  <a:lnTo>
                    <a:pt x="745675" y="1192812"/>
                  </a:lnTo>
                  <a:lnTo>
                    <a:pt x="746721" y="1192526"/>
                  </a:lnTo>
                  <a:lnTo>
                    <a:pt x="747007" y="1191860"/>
                  </a:lnTo>
                  <a:lnTo>
                    <a:pt x="746721" y="1190338"/>
                  </a:lnTo>
                  <a:lnTo>
                    <a:pt x="746056" y="1190052"/>
                  </a:lnTo>
                  <a:lnTo>
                    <a:pt x="745295" y="1185960"/>
                  </a:lnTo>
                  <a:lnTo>
                    <a:pt x="745580" y="1184438"/>
                  </a:lnTo>
                  <a:lnTo>
                    <a:pt x="744915" y="1182535"/>
                  </a:lnTo>
                  <a:lnTo>
                    <a:pt x="744249" y="1182249"/>
                  </a:lnTo>
                  <a:lnTo>
                    <a:pt x="744915" y="1177682"/>
                  </a:lnTo>
                  <a:lnTo>
                    <a:pt x="747007" y="1176064"/>
                  </a:lnTo>
                  <a:lnTo>
                    <a:pt x="747292" y="1175208"/>
                  </a:lnTo>
                  <a:lnTo>
                    <a:pt x="748814" y="1174922"/>
                  </a:lnTo>
                  <a:lnTo>
                    <a:pt x="751952" y="1176159"/>
                  </a:lnTo>
                  <a:lnTo>
                    <a:pt x="752428" y="1177111"/>
                  </a:lnTo>
                  <a:lnTo>
                    <a:pt x="753188" y="1177396"/>
                  </a:lnTo>
                  <a:lnTo>
                    <a:pt x="754044" y="1177682"/>
                  </a:lnTo>
                  <a:lnTo>
                    <a:pt x="754329" y="1176825"/>
                  </a:lnTo>
                  <a:lnTo>
                    <a:pt x="756422" y="1176540"/>
                  </a:lnTo>
                  <a:lnTo>
                    <a:pt x="756897" y="1177206"/>
                  </a:lnTo>
                  <a:lnTo>
                    <a:pt x="759084" y="1177491"/>
                  </a:lnTo>
                  <a:lnTo>
                    <a:pt x="759084" y="1175969"/>
                  </a:lnTo>
                  <a:lnTo>
                    <a:pt x="759845" y="1175969"/>
                  </a:lnTo>
                  <a:lnTo>
                    <a:pt x="760511" y="1174066"/>
                  </a:lnTo>
                  <a:lnTo>
                    <a:pt x="762603" y="1172543"/>
                  </a:lnTo>
                  <a:lnTo>
                    <a:pt x="764695" y="1172163"/>
                  </a:lnTo>
                  <a:lnTo>
                    <a:pt x="765551" y="1170640"/>
                  </a:lnTo>
                  <a:lnTo>
                    <a:pt x="765266" y="1169974"/>
                  </a:lnTo>
                  <a:lnTo>
                    <a:pt x="767453" y="1169022"/>
                  </a:lnTo>
                  <a:lnTo>
                    <a:pt x="768499" y="1169688"/>
                  </a:lnTo>
                  <a:lnTo>
                    <a:pt x="768975" y="1169308"/>
                  </a:lnTo>
                  <a:lnTo>
                    <a:pt x="769736" y="1169593"/>
                  </a:lnTo>
                  <a:lnTo>
                    <a:pt x="770401" y="1170259"/>
                  </a:lnTo>
                  <a:lnTo>
                    <a:pt x="771257" y="1169974"/>
                  </a:lnTo>
                  <a:lnTo>
                    <a:pt x="772113" y="1171211"/>
                  </a:lnTo>
                  <a:lnTo>
                    <a:pt x="775917" y="1172733"/>
                  </a:lnTo>
                  <a:lnTo>
                    <a:pt x="776583" y="1171782"/>
                  </a:lnTo>
                  <a:lnTo>
                    <a:pt x="778675" y="1172638"/>
                  </a:lnTo>
                  <a:lnTo>
                    <a:pt x="779150" y="1170735"/>
                  </a:lnTo>
                  <a:lnTo>
                    <a:pt x="780482" y="1170069"/>
                  </a:lnTo>
                  <a:lnTo>
                    <a:pt x="781148" y="1168166"/>
                  </a:lnTo>
                  <a:lnTo>
                    <a:pt x="782003" y="1168166"/>
                  </a:lnTo>
                  <a:lnTo>
                    <a:pt x="782289" y="1168832"/>
                  </a:lnTo>
                  <a:lnTo>
                    <a:pt x="783620" y="1169688"/>
                  </a:lnTo>
                  <a:lnTo>
                    <a:pt x="783620" y="1170545"/>
                  </a:lnTo>
                  <a:lnTo>
                    <a:pt x="785142" y="1170830"/>
                  </a:lnTo>
                  <a:lnTo>
                    <a:pt x="785427" y="1170164"/>
                  </a:lnTo>
                  <a:lnTo>
                    <a:pt x="789231" y="1169784"/>
                  </a:lnTo>
                  <a:lnTo>
                    <a:pt x="790753" y="1168261"/>
                  </a:lnTo>
                  <a:lnTo>
                    <a:pt x="790753" y="1167595"/>
                  </a:lnTo>
                  <a:lnTo>
                    <a:pt x="791418" y="1167309"/>
                  </a:lnTo>
                  <a:lnTo>
                    <a:pt x="792274" y="1167595"/>
                  </a:lnTo>
                  <a:lnTo>
                    <a:pt x="792559" y="1168451"/>
                  </a:lnTo>
                  <a:lnTo>
                    <a:pt x="791704" y="1168451"/>
                  </a:lnTo>
                  <a:lnTo>
                    <a:pt x="791228" y="1169688"/>
                  </a:lnTo>
                  <a:lnTo>
                    <a:pt x="791989" y="1169974"/>
                  </a:lnTo>
                  <a:lnTo>
                    <a:pt x="791989" y="1170830"/>
                  </a:lnTo>
                  <a:lnTo>
                    <a:pt x="793510" y="1170830"/>
                  </a:lnTo>
                  <a:lnTo>
                    <a:pt x="795317" y="1171782"/>
                  </a:lnTo>
                  <a:lnTo>
                    <a:pt x="795603" y="1170925"/>
                  </a:lnTo>
                  <a:lnTo>
                    <a:pt x="795127" y="1170640"/>
                  </a:lnTo>
                  <a:lnTo>
                    <a:pt x="795127" y="1169974"/>
                  </a:lnTo>
                  <a:lnTo>
                    <a:pt x="795793" y="1169688"/>
                  </a:lnTo>
                  <a:lnTo>
                    <a:pt x="796078" y="1170354"/>
                  </a:lnTo>
                  <a:lnTo>
                    <a:pt x="796934" y="1170735"/>
                  </a:lnTo>
                  <a:lnTo>
                    <a:pt x="796459" y="1172924"/>
                  </a:lnTo>
                  <a:lnTo>
                    <a:pt x="797790" y="1173209"/>
                  </a:lnTo>
                  <a:lnTo>
                    <a:pt x="798265" y="1174446"/>
                  </a:lnTo>
                  <a:lnTo>
                    <a:pt x="797600" y="1175112"/>
                  </a:lnTo>
                  <a:lnTo>
                    <a:pt x="797600" y="1176349"/>
                  </a:lnTo>
                  <a:lnTo>
                    <a:pt x="795793" y="1178633"/>
                  </a:lnTo>
                  <a:lnTo>
                    <a:pt x="796078" y="1179870"/>
                  </a:lnTo>
                  <a:lnTo>
                    <a:pt x="795222" y="1179870"/>
                  </a:lnTo>
                  <a:lnTo>
                    <a:pt x="794937" y="1180536"/>
                  </a:lnTo>
                  <a:lnTo>
                    <a:pt x="796268" y="1183391"/>
                  </a:lnTo>
                  <a:lnTo>
                    <a:pt x="795983" y="1184057"/>
                  </a:lnTo>
                  <a:lnTo>
                    <a:pt x="795317" y="1184343"/>
                  </a:lnTo>
                  <a:lnTo>
                    <a:pt x="794461" y="1183962"/>
                  </a:lnTo>
                  <a:lnTo>
                    <a:pt x="794176" y="1184628"/>
                  </a:lnTo>
                  <a:lnTo>
                    <a:pt x="795032" y="1188149"/>
                  </a:lnTo>
                  <a:lnTo>
                    <a:pt x="794271" y="1189006"/>
                  </a:lnTo>
                  <a:lnTo>
                    <a:pt x="794271" y="1189862"/>
                  </a:lnTo>
                  <a:lnTo>
                    <a:pt x="795793" y="1190528"/>
                  </a:lnTo>
                  <a:lnTo>
                    <a:pt x="796078" y="1189862"/>
                  </a:lnTo>
                  <a:lnTo>
                    <a:pt x="797600" y="1189481"/>
                  </a:lnTo>
                  <a:lnTo>
                    <a:pt x="799692" y="1190338"/>
                  </a:lnTo>
                  <a:lnTo>
                    <a:pt x="799216" y="1191004"/>
                  </a:lnTo>
                  <a:lnTo>
                    <a:pt x="798931" y="1194430"/>
                  </a:lnTo>
                  <a:lnTo>
                    <a:pt x="797600" y="1196047"/>
                  </a:lnTo>
                  <a:lnTo>
                    <a:pt x="797885" y="1196904"/>
                  </a:lnTo>
                  <a:lnTo>
                    <a:pt x="799977" y="1197570"/>
                  </a:lnTo>
                  <a:lnTo>
                    <a:pt x="800833" y="1199092"/>
                  </a:lnTo>
                  <a:lnTo>
                    <a:pt x="802355" y="1199378"/>
                  </a:lnTo>
                  <a:lnTo>
                    <a:pt x="802830" y="1197855"/>
                  </a:lnTo>
                  <a:lnTo>
                    <a:pt x="804637" y="1197855"/>
                  </a:lnTo>
                  <a:lnTo>
                    <a:pt x="804637" y="1200710"/>
                  </a:lnTo>
                  <a:lnTo>
                    <a:pt x="803591" y="1200996"/>
                  </a:lnTo>
                  <a:lnTo>
                    <a:pt x="803306" y="1201947"/>
                  </a:lnTo>
                  <a:lnTo>
                    <a:pt x="806444" y="1202613"/>
                  </a:lnTo>
                  <a:lnTo>
                    <a:pt x="806159" y="1204136"/>
                  </a:lnTo>
                  <a:lnTo>
                    <a:pt x="805683" y="1204421"/>
                  </a:lnTo>
                  <a:lnTo>
                    <a:pt x="806729" y="1205278"/>
                  </a:lnTo>
                  <a:lnTo>
                    <a:pt x="807015" y="1208132"/>
                  </a:lnTo>
                  <a:lnTo>
                    <a:pt x="806539" y="1208418"/>
                  </a:lnTo>
                  <a:lnTo>
                    <a:pt x="806254" y="1209655"/>
                  </a:lnTo>
                  <a:lnTo>
                    <a:pt x="804162" y="1211273"/>
                  </a:lnTo>
                  <a:lnTo>
                    <a:pt x="804447" y="1213556"/>
                  </a:lnTo>
                  <a:lnTo>
                    <a:pt x="805493" y="1214413"/>
                  </a:lnTo>
                  <a:lnTo>
                    <a:pt x="805018" y="1216031"/>
                  </a:lnTo>
                  <a:lnTo>
                    <a:pt x="804542" y="1216316"/>
                  </a:lnTo>
                  <a:lnTo>
                    <a:pt x="805208" y="1218600"/>
                  </a:lnTo>
                  <a:lnTo>
                    <a:pt x="804732" y="1220884"/>
                  </a:lnTo>
                  <a:lnTo>
                    <a:pt x="804257" y="1221169"/>
                  </a:lnTo>
                  <a:lnTo>
                    <a:pt x="803971" y="1223643"/>
                  </a:lnTo>
                  <a:lnTo>
                    <a:pt x="807395" y="1227735"/>
                  </a:lnTo>
                  <a:lnTo>
                    <a:pt x="807395" y="1228687"/>
                  </a:lnTo>
                  <a:lnTo>
                    <a:pt x="808441" y="1229543"/>
                  </a:lnTo>
                  <a:lnTo>
                    <a:pt x="809202" y="1231446"/>
                  </a:lnTo>
                  <a:lnTo>
                    <a:pt x="810533" y="1231827"/>
                  </a:lnTo>
                  <a:lnTo>
                    <a:pt x="811865" y="1233064"/>
                  </a:lnTo>
                  <a:lnTo>
                    <a:pt x="813386" y="1235824"/>
                  </a:lnTo>
                  <a:lnTo>
                    <a:pt x="816239" y="1238298"/>
                  </a:lnTo>
                  <a:lnTo>
                    <a:pt x="816525" y="1239249"/>
                  </a:lnTo>
                  <a:lnTo>
                    <a:pt x="817856" y="1240486"/>
                  </a:lnTo>
                  <a:lnTo>
                    <a:pt x="817856" y="1242009"/>
                  </a:lnTo>
                  <a:lnTo>
                    <a:pt x="818902" y="1242389"/>
                  </a:lnTo>
                  <a:lnTo>
                    <a:pt x="821184" y="1245910"/>
                  </a:lnTo>
                  <a:lnTo>
                    <a:pt x="822991" y="1247433"/>
                  </a:lnTo>
                  <a:lnTo>
                    <a:pt x="823847" y="1247718"/>
                  </a:lnTo>
                  <a:lnTo>
                    <a:pt x="825939" y="1246862"/>
                  </a:lnTo>
                  <a:lnTo>
                    <a:pt x="828412" y="1246576"/>
                  </a:lnTo>
                  <a:lnTo>
                    <a:pt x="829268" y="1246576"/>
                  </a:lnTo>
                  <a:lnTo>
                    <a:pt x="829839" y="1247243"/>
                  </a:lnTo>
                  <a:lnTo>
                    <a:pt x="832216" y="1244959"/>
                  </a:lnTo>
                  <a:lnTo>
                    <a:pt x="832501" y="1243436"/>
                  </a:lnTo>
                  <a:lnTo>
                    <a:pt x="831836" y="1241533"/>
                  </a:lnTo>
                  <a:lnTo>
                    <a:pt x="830314" y="1241152"/>
                  </a:lnTo>
                  <a:lnTo>
                    <a:pt x="828222" y="1242009"/>
                  </a:lnTo>
                  <a:lnTo>
                    <a:pt x="827746" y="1241152"/>
                  </a:lnTo>
                  <a:lnTo>
                    <a:pt x="827081" y="1240867"/>
                  </a:lnTo>
                  <a:lnTo>
                    <a:pt x="827081" y="1240010"/>
                  </a:lnTo>
                  <a:lnTo>
                    <a:pt x="828127" y="1239725"/>
                  </a:lnTo>
                  <a:lnTo>
                    <a:pt x="828412" y="1239059"/>
                  </a:lnTo>
                  <a:lnTo>
                    <a:pt x="827366" y="1238107"/>
                  </a:lnTo>
                  <a:lnTo>
                    <a:pt x="827366" y="1237251"/>
                  </a:lnTo>
                  <a:lnTo>
                    <a:pt x="825844" y="1236014"/>
                  </a:lnTo>
                  <a:lnTo>
                    <a:pt x="825559" y="1234777"/>
                  </a:lnTo>
                  <a:lnTo>
                    <a:pt x="825084" y="1234491"/>
                  </a:lnTo>
                  <a:lnTo>
                    <a:pt x="824798" y="1232303"/>
                  </a:lnTo>
                  <a:lnTo>
                    <a:pt x="822326" y="1232303"/>
                  </a:lnTo>
                  <a:lnTo>
                    <a:pt x="821565" y="1230780"/>
                  </a:lnTo>
                  <a:lnTo>
                    <a:pt x="821850" y="1229543"/>
                  </a:lnTo>
                  <a:lnTo>
                    <a:pt x="822896" y="1229162"/>
                  </a:lnTo>
                  <a:lnTo>
                    <a:pt x="823657" y="1227545"/>
                  </a:lnTo>
                  <a:lnTo>
                    <a:pt x="824988" y="1226879"/>
                  </a:lnTo>
                  <a:lnTo>
                    <a:pt x="826035" y="1225642"/>
                  </a:lnTo>
                  <a:lnTo>
                    <a:pt x="827556" y="1224976"/>
                  </a:lnTo>
                  <a:lnTo>
                    <a:pt x="829078" y="1224690"/>
                  </a:lnTo>
                  <a:lnTo>
                    <a:pt x="831170" y="1226308"/>
                  </a:lnTo>
                  <a:lnTo>
                    <a:pt x="831455" y="1227925"/>
                  </a:lnTo>
                  <a:lnTo>
                    <a:pt x="830694" y="1229543"/>
                  </a:lnTo>
                  <a:lnTo>
                    <a:pt x="828887" y="1230399"/>
                  </a:lnTo>
                  <a:lnTo>
                    <a:pt x="828602" y="1231066"/>
                  </a:lnTo>
                  <a:lnTo>
                    <a:pt x="829648" y="1231351"/>
                  </a:lnTo>
                  <a:lnTo>
                    <a:pt x="832121" y="1230495"/>
                  </a:lnTo>
                  <a:lnTo>
                    <a:pt x="832882" y="1230875"/>
                  </a:lnTo>
                  <a:lnTo>
                    <a:pt x="833167" y="1230209"/>
                  </a:lnTo>
                  <a:lnTo>
                    <a:pt x="836591" y="1230209"/>
                  </a:lnTo>
                  <a:lnTo>
                    <a:pt x="837066" y="1229543"/>
                  </a:lnTo>
                  <a:lnTo>
                    <a:pt x="837732" y="1229829"/>
                  </a:lnTo>
                  <a:lnTo>
                    <a:pt x="839063" y="1229162"/>
                  </a:lnTo>
                  <a:lnTo>
                    <a:pt x="839348" y="1228211"/>
                  </a:lnTo>
                  <a:lnTo>
                    <a:pt x="839824" y="1227925"/>
                  </a:lnTo>
                  <a:lnTo>
                    <a:pt x="839539" y="1226974"/>
                  </a:lnTo>
                  <a:lnTo>
                    <a:pt x="838873" y="1226688"/>
                  </a:lnTo>
                  <a:lnTo>
                    <a:pt x="838112" y="1224024"/>
                  </a:lnTo>
                  <a:lnTo>
                    <a:pt x="832882" y="1223738"/>
                  </a:lnTo>
                  <a:lnTo>
                    <a:pt x="831360" y="1222121"/>
                  </a:lnTo>
                  <a:lnTo>
                    <a:pt x="831645" y="1219932"/>
                  </a:lnTo>
                  <a:lnTo>
                    <a:pt x="834784" y="1215840"/>
                  </a:lnTo>
                  <a:lnTo>
                    <a:pt x="835069" y="1213937"/>
                  </a:lnTo>
                  <a:lnTo>
                    <a:pt x="835544" y="1213652"/>
                  </a:lnTo>
                  <a:lnTo>
                    <a:pt x="836876" y="1210131"/>
                  </a:lnTo>
                  <a:lnTo>
                    <a:pt x="836400" y="1208608"/>
                  </a:lnTo>
                  <a:lnTo>
                    <a:pt x="837161" y="1206705"/>
                  </a:lnTo>
                  <a:lnTo>
                    <a:pt x="837446" y="1202899"/>
                  </a:lnTo>
                  <a:lnTo>
                    <a:pt x="836686" y="1202518"/>
                  </a:lnTo>
                  <a:lnTo>
                    <a:pt x="836400" y="1201662"/>
                  </a:lnTo>
                  <a:lnTo>
                    <a:pt x="837922" y="1200805"/>
                  </a:lnTo>
                  <a:lnTo>
                    <a:pt x="838207" y="1199283"/>
                  </a:lnTo>
                  <a:lnTo>
                    <a:pt x="837351" y="1196523"/>
                  </a:lnTo>
                  <a:lnTo>
                    <a:pt x="837827" y="1194239"/>
                  </a:lnTo>
                  <a:lnTo>
                    <a:pt x="836971" y="1193288"/>
                  </a:lnTo>
                  <a:lnTo>
                    <a:pt x="836971" y="1192431"/>
                  </a:lnTo>
                  <a:lnTo>
                    <a:pt x="834689" y="1191480"/>
                  </a:lnTo>
                  <a:lnTo>
                    <a:pt x="832882" y="1191194"/>
                  </a:lnTo>
                  <a:lnTo>
                    <a:pt x="832596" y="1192051"/>
                  </a:lnTo>
                  <a:lnTo>
                    <a:pt x="833072" y="1192336"/>
                  </a:lnTo>
                  <a:lnTo>
                    <a:pt x="833547" y="1193859"/>
                  </a:lnTo>
                  <a:lnTo>
                    <a:pt x="832026" y="1193573"/>
                  </a:lnTo>
                  <a:lnTo>
                    <a:pt x="831740" y="1192051"/>
                  </a:lnTo>
                  <a:lnTo>
                    <a:pt x="830694" y="1191385"/>
                  </a:lnTo>
                  <a:lnTo>
                    <a:pt x="830409" y="1189862"/>
                  </a:lnTo>
                  <a:lnTo>
                    <a:pt x="831170" y="1187959"/>
                  </a:lnTo>
                  <a:lnTo>
                    <a:pt x="830885" y="1186341"/>
                  </a:lnTo>
                  <a:lnTo>
                    <a:pt x="830124" y="1186056"/>
                  </a:lnTo>
                  <a:lnTo>
                    <a:pt x="830124" y="1185675"/>
                  </a:lnTo>
                  <a:lnTo>
                    <a:pt x="829078" y="1185009"/>
                  </a:lnTo>
                  <a:lnTo>
                    <a:pt x="826605" y="1184057"/>
                  </a:lnTo>
                  <a:lnTo>
                    <a:pt x="825274" y="1184343"/>
                  </a:lnTo>
                  <a:lnTo>
                    <a:pt x="823182" y="1183486"/>
                  </a:lnTo>
                  <a:lnTo>
                    <a:pt x="822516" y="1182249"/>
                  </a:lnTo>
                  <a:lnTo>
                    <a:pt x="820233" y="1181012"/>
                  </a:lnTo>
                  <a:lnTo>
                    <a:pt x="819187" y="1181298"/>
                  </a:lnTo>
                  <a:lnTo>
                    <a:pt x="818902" y="1182154"/>
                  </a:lnTo>
                  <a:lnTo>
                    <a:pt x="817571" y="1181773"/>
                  </a:lnTo>
                  <a:lnTo>
                    <a:pt x="817095" y="1181488"/>
                  </a:lnTo>
                  <a:lnTo>
                    <a:pt x="817571" y="1180632"/>
                  </a:lnTo>
                  <a:lnTo>
                    <a:pt x="816715" y="1180061"/>
                  </a:lnTo>
                  <a:lnTo>
                    <a:pt x="815098" y="1181298"/>
                  </a:lnTo>
                  <a:lnTo>
                    <a:pt x="813577" y="1181678"/>
                  </a:lnTo>
                  <a:lnTo>
                    <a:pt x="813101" y="1181298"/>
                  </a:lnTo>
                  <a:lnTo>
                    <a:pt x="813101" y="1180346"/>
                  </a:lnTo>
                  <a:lnTo>
                    <a:pt x="813767" y="1179490"/>
                  </a:lnTo>
                  <a:lnTo>
                    <a:pt x="813291" y="1179204"/>
                  </a:lnTo>
                  <a:lnTo>
                    <a:pt x="813577" y="1177301"/>
                  </a:lnTo>
                  <a:lnTo>
                    <a:pt x="815098" y="1175683"/>
                  </a:lnTo>
                  <a:lnTo>
                    <a:pt x="811294" y="1172829"/>
                  </a:lnTo>
                  <a:lnTo>
                    <a:pt x="812625" y="1169974"/>
                  </a:lnTo>
                  <a:lnTo>
                    <a:pt x="811960" y="1169498"/>
                  </a:lnTo>
                  <a:lnTo>
                    <a:pt x="810628" y="1169784"/>
                  </a:lnTo>
                  <a:lnTo>
                    <a:pt x="809868" y="1166358"/>
                  </a:lnTo>
                  <a:lnTo>
                    <a:pt x="808536" y="1165692"/>
                  </a:lnTo>
                  <a:lnTo>
                    <a:pt x="807870" y="1162837"/>
                  </a:lnTo>
                  <a:lnTo>
                    <a:pt x="808156" y="1161980"/>
                  </a:lnTo>
                  <a:lnTo>
                    <a:pt x="809012" y="1161314"/>
                  </a:lnTo>
                  <a:lnTo>
                    <a:pt x="812816" y="1160363"/>
                  </a:lnTo>
                  <a:lnTo>
                    <a:pt x="813101" y="1159697"/>
                  </a:lnTo>
                  <a:lnTo>
                    <a:pt x="812340" y="1159411"/>
                  </a:lnTo>
                  <a:lnTo>
                    <a:pt x="810248" y="1157127"/>
                  </a:lnTo>
                  <a:lnTo>
                    <a:pt x="807966" y="1156842"/>
                  </a:lnTo>
                  <a:lnTo>
                    <a:pt x="807680" y="1155986"/>
                  </a:lnTo>
                  <a:lnTo>
                    <a:pt x="807680" y="1155129"/>
                  </a:lnTo>
                  <a:lnTo>
                    <a:pt x="809202" y="1154177"/>
                  </a:lnTo>
                  <a:lnTo>
                    <a:pt x="809202" y="1153511"/>
                  </a:lnTo>
                  <a:lnTo>
                    <a:pt x="810058" y="1152845"/>
                  </a:lnTo>
                  <a:lnTo>
                    <a:pt x="811104" y="1150657"/>
                  </a:lnTo>
                  <a:lnTo>
                    <a:pt x="812150" y="1149800"/>
                  </a:lnTo>
                  <a:lnTo>
                    <a:pt x="811104" y="1146279"/>
                  </a:lnTo>
                  <a:lnTo>
                    <a:pt x="811865" y="1145042"/>
                  </a:lnTo>
                  <a:lnTo>
                    <a:pt x="812911" y="1144376"/>
                  </a:lnTo>
                  <a:lnTo>
                    <a:pt x="813767" y="1140855"/>
                  </a:lnTo>
                  <a:lnTo>
                    <a:pt x="814623" y="1139999"/>
                  </a:lnTo>
                  <a:lnTo>
                    <a:pt x="815288" y="1137144"/>
                  </a:lnTo>
                  <a:lnTo>
                    <a:pt x="818427" y="1135907"/>
                  </a:lnTo>
                  <a:lnTo>
                    <a:pt x="819282" y="1135051"/>
                  </a:lnTo>
                  <a:lnTo>
                    <a:pt x="819758" y="1133814"/>
                  </a:lnTo>
                  <a:lnTo>
                    <a:pt x="821089" y="1132862"/>
                  </a:lnTo>
                  <a:lnTo>
                    <a:pt x="821375" y="1129722"/>
                  </a:lnTo>
                  <a:lnTo>
                    <a:pt x="822896" y="1129056"/>
                  </a:lnTo>
                  <a:lnTo>
                    <a:pt x="826320" y="1128390"/>
                  </a:lnTo>
                  <a:lnTo>
                    <a:pt x="827651" y="1129056"/>
                  </a:lnTo>
                  <a:lnTo>
                    <a:pt x="828983" y="1128675"/>
                  </a:lnTo>
                  <a:lnTo>
                    <a:pt x="830029" y="1129912"/>
                  </a:lnTo>
                  <a:lnTo>
                    <a:pt x="831360" y="1129531"/>
                  </a:lnTo>
                  <a:lnTo>
                    <a:pt x="831075" y="1130388"/>
                  </a:lnTo>
                  <a:lnTo>
                    <a:pt x="833357" y="1131340"/>
                  </a:lnTo>
                  <a:lnTo>
                    <a:pt x="834213" y="1132291"/>
                  </a:lnTo>
                  <a:lnTo>
                    <a:pt x="833928" y="1133147"/>
                  </a:lnTo>
                  <a:lnTo>
                    <a:pt x="834689" y="1133433"/>
                  </a:lnTo>
                  <a:lnTo>
                    <a:pt x="836210" y="1132767"/>
                  </a:lnTo>
                  <a:lnTo>
                    <a:pt x="836876" y="1133433"/>
                  </a:lnTo>
                  <a:lnTo>
                    <a:pt x="837637" y="1133052"/>
                  </a:lnTo>
                  <a:lnTo>
                    <a:pt x="838683" y="1133909"/>
                  </a:lnTo>
                  <a:lnTo>
                    <a:pt x="838017" y="1134289"/>
                  </a:lnTo>
                  <a:lnTo>
                    <a:pt x="837732" y="1135146"/>
                  </a:lnTo>
                  <a:lnTo>
                    <a:pt x="839539" y="1136668"/>
                  </a:lnTo>
                  <a:lnTo>
                    <a:pt x="840204" y="1135431"/>
                  </a:lnTo>
                  <a:lnTo>
                    <a:pt x="841536" y="1134480"/>
                  </a:lnTo>
                  <a:lnTo>
                    <a:pt x="841250" y="1135431"/>
                  </a:lnTo>
                  <a:lnTo>
                    <a:pt x="842011" y="1135717"/>
                  </a:lnTo>
                  <a:lnTo>
                    <a:pt x="842297" y="1135051"/>
                  </a:lnTo>
                  <a:lnTo>
                    <a:pt x="845150" y="1133433"/>
                  </a:lnTo>
                  <a:lnTo>
                    <a:pt x="845815" y="1135051"/>
                  </a:lnTo>
                  <a:lnTo>
                    <a:pt x="846671" y="1135336"/>
                  </a:lnTo>
                  <a:lnTo>
                    <a:pt x="846671" y="1137525"/>
                  </a:lnTo>
                  <a:lnTo>
                    <a:pt x="848763" y="1138381"/>
                  </a:lnTo>
                  <a:lnTo>
                    <a:pt x="849619" y="1138001"/>
                  </a:lnTo>
                  <a:lnTo>
                    <a:pt x="849619" y="1140855"/>
                  </a:lnTo>
                  <a:lnTo>
                    <a:pt x="848098" y="1142092"/>
                  </a:lnTo>
                  <a:lnTo>
                    <a:pt x="848098" y="1144376"/>
                  </a:lnTo>
                  <a:lnTo>
                    <a:pt x="847622" y="1145233"/>
                  </a:lnTo>
                  <a:lnTo>
                    <a:pt x="846576" y="1145613"/>
                  </a:lnTo>
                  <a:lnTo>
                    <a:pt x="846291" y="1146565"/>
                  </a:lnTo>
                  <a:lnTo>
                    <a:pt x="848098" y="1147516"/>
                  </a:lnTo>
                  <a:lnTo>
                    <a:pt x="849429" y="1146565"/>
                  </a:lnTo>
                  <a:lnTo>
                    <a:pt x="849714" y="1147802"/>
                  </a:lnTo>
                  <a:lnTo>
                    <a:pt x="850760" y="1148087"/>
                  </a:lnTo>
                  <a:lnTo>
                    <a:pt x="850760" y="1150847"/>
                  </a:lnTo>
                  <a:lnTo>
                    <a:pt x="849429" y="1153036"/>
                  </a:lnTo>
                  <a:lnTo>
                    <a:pt x="849144" y="1154653"/>
                  </a:lnTo>
                  <a:lnTo>
                    <a:pt x="850475" y="1157794"/>
                  </a:lnTo>
                  <a:lnTo>
                    <a:pt x="849809" y="1160553"/>
                  </a:lnTo>
                  <a:lnTo>
                    <a:pt x="852282" y="1163979"/>
                  </a:lnTo>
                  <a:lnTo>
                    <a:pt x="852567" y="1164930"/>
                  </a:lnTo>
                  <a:lnTo>
                    <a:pt x="853423" y="1165787"/>
                  </a:lnTo>
                  <a:lnTo>
                    <a:pt x="854945" y="1166167"/>
                  </a:lnTo>
                  <a:lnTo>
                    <a:pt x="854469" y="1168071"/>
                  </a:lnTo>
                  <a:lnTo>
                    <a:pt x="853994" y="1168356"/>
                  </a:lnTo>
                  <a:lnTo>
                    <a:pt x="854279" y="1171211"/>
                  </a:lnTo>
                  <a:lnTo>
                    <a:pt x="854945" y="1172067"/>
                  </a:lnTo>
                  <a:lnTo>
                    <a:pt x="856752" y="1172067"/>
                  </a:lnTo>
                  <a:lnTo>
                    <a:pt x="858083" y="1172924"/>
                  </a:lnTo>
                  <a:lnTo>
                    <a:pt x="859605" y="1172924"/>
                  </a:lnTo>
                  <a:lnTo>
                    <a:pt x="861412" y="1173590"/>
                  </a:lnTo>
                  <a:lnTo>
                    <a:pt x="861697" y="1174256"/>
                  </a:lnTo>
                  <a:lnTo>
                    <a:pt x="862363" y="1174541"/>
                  </a:lnTo>
                  <a:lnTo>
                    <a:pt x="864169" y="1173685"/>
                  </a:lnTo>
                  <a:lnTo>
                    <a:pt x="864169" y="1174541"/>
                  </a:lnTo>
                  <a:lnTo>
                    <a:pt x="866262" y="1175208"/>
                  </a:lnTo>
                  <a:lnTo>
                    <a:pt x="867118" y="1176730"/>
                  </a:lnTo>
                  <a:lnTo>
                    <a:pt x="868164" y="1177016"/>
                  </a:lnTo>
                  <a:lnTo>
                    <a:pt x="868924" y="1176635"/>
                  </a:lnTo>
                  <a:lnTo>
                    <a:pt x="870731" y="1177587"/>
                  </a:lnTo>
                  <a:lnTo>
                    <a:pt x="871017" y="1176920"/>
                  </a:lnTo>
                  <a:lnTo>
                    <a:pt x="875201" y="1177301"/>
                  </a:lnTo>
                  <a:lnTo>
                    <a:pt x="875201" y="1178538"/>
                  </a:lnTo>
                  <a:lnTo>
                    <a:pt x="875962" y="1179490"/>
                  </a:lnTo>
                  <a:lnTo>
                    <a:pt x="878625" y="1180156"/>
                  </a:lnTo>
                  <a:lnTo>
                    <a:pt x="880717" y="1179490"/>
                  </a:lnTo>
                  <a:lnTo>
                    <a:pt x="881002" y="1180346"/>
                  </a:lnTo>
                  <a:lnTo>
                    <a:pt x="882048" y="1180727"/>
                  </a:lnTo>
                  <a:lnTo>
                    <a:pt x="882048" y="1182344"/>
                  </a:lnTo>
                  <a:lnTo>
                    <a:pt x="883094" y="1183011"/>
                  </a:lnTo>
                  <a:lnTo>
                    <a:pt x="888705" y="1184533"/>
                  </a:lnTo>
                  <a:lnTo>
                    <a:pt x="889181" y="1184248"/>
                  </a:lnTo>
                  <a:lnTo>
                    <a:pt x="890036" y="1180441"/>
                  </a:lnTo>
                  <a:lnTo>
                    <a:pt x="889751" y="1179775"/>
                  </a:lnTo>
                  <a:lnTo>
                    <a:pt x="890227" y="1179490"/>
                  </a:lnTo>
                  <a:lnTo>
                    <a:pt x="889181" y="1178824"/>
                  </a:lnTo>
                  <a:lnTo>
                    <a:pt x="890036" y="1177872"/>
                  </a:lnTo>
                  <a:lnTo>
                    <a:pt x="890036" y="1176635"/>
                  </a:lnTo>
                  <a:lnTo>
                    <a:pt x="888515" y="1176254"/>
                  </a:lnTo>
                  <a:lnTo>
                    <a:pt x="887184" y="1177206"/>
                  </a:lnTo>
                  <a:lnTo>
                    <a:pt x="886518" y="1176920"/>
                  </a:lnTo>
                  <a:lnTo>
                    <a:pt x="886042" y="1175398"/>
                  </a:lnTo>
                  <a:lnTo>
                    <a:pt x="888134" y="1175398"/>
                  </a:lnTo>
                  <a:lnTo>
                    <a:pt x="887659" y="1174161"/>
                  </a:lnTo>
                  <a:lnTo>
                    <a:pt x="888705" y="1173495"/>
                  </a:lnTo>
                  <a:lnTo>
                    <a:pt x="888990" y="1170735"/>
                  </a:lnTo>
                  <a:lnTo>
                    <a:pt x="892414" y="1170354"/>
                  </a:lnTo>
                  <a:lnTo>
                    <a:pt x="893460" y="1168832"/>
                  </a:lnTo>
                  <a:lnTo>
                    <a:pt x="894221" y="1168546"/>
                  </a:lnTo>
                  <a:lnTo>
                    <a:pt x="894506" y="1166263"/>
                  </a:lnTo>
                  <a:lnTo>
                    <a:pt x="893840" y="1163503"/>
                  </a:lnTo>
                  <a:lnTo>
                    <a:pt x="894887" y="1161600"/>
                  </a:lnTo>
                  <a:lnTo>
                    <a:pt x="897740" y="1161600"/>
                  </a:lnTo>
                  <a:lnTo>
                    <a:pt x="898215" y="1160363"/>
                  </a:lnTo>
                  <a:lnTo>
                    <a:pt x="895267" y="1158745"/>
                  </a:lnTo>
                  <a:lnTo>
                    <a:pt x="894887" y="1157223"/>
                  </a:lnTo>
                  <a:lnTo>
                    <a:pt x="895362" y="1156937"/>
                  </a:lnTo>
                  <a:lnTo>
                    <a:pt x="895838" y="1154748"/>
                  </a:lnTo>
                  <a:lnTo>
                    <a:pt x="895362" y="1152845"/>
                  </a:lnTo>
                  <a:lnTo>
                    <a:pt x="895838" y="1151608"/>
                  </a:lnTo>
                  <a:lnTo>
                    <a:pt x="897359" y="1150942"/>
                  </a:lnTo>
                  <a:lnTo>
                    <a:pt x="897644" y="1145899"/>
                  </a:lnTo>
                  <a:lnTo>
                    <a:pt x="899927" y="1143996"/>
                  </a:lnTo>
                  <a:lnTo>
                    <a:pt x="900593" y="1141521"/>
                  </a:lnTo>
                  <a:lnTo>
                    <a:pt x="902114" y="1140570"/>
                  </a:lnTo>
                  <a:lnTo>
                    <a:pt x="902399" y="1141236"/>
                  </a:lnTo>
                  <a:lnTo>
                    <a:pt x="905062" y="1142188"/>
                  </a:lnTo>
                  <a:lnTo>
                    <a:pt x="905347" y="1143044"/>
                  </a:lnTo>
                  <a:lnTo>
                    <a:pt x="912005" y="1143710"/>
                  </a:lnTo>
                  <a:lnTo>
                    <a:pt x="912670" y="1144376"/>
                  </a:lnTo>
                  <a:lnTo>
                    <a:pt x="912955" y="1145328"/>
                  </a:lnTo>
                  <a:lnTo>
                    <a:pt x="915238" y="1147612"/>
                  </a:lnTo>
                  <a:lnTo>
                    <a:pt x="917901" y="1148563"/>
                  </a:lnTo>
                  <a:lnTo>
                    <a:pt x="923036" y="1152655"/>
                  </a:lnTo>
                  <a:lnTo>
                    <a:pt x="927220" y="1154844"/>
                  </a:lnTo>
                  <a:lnTo>
                    <a:pt x="932546" y="1158650"/>
                  </a:lnTo>
                  <a:lnTo>
                    <a:pt x="934068" y="1160934"/>
                  </a:lnTo>
                  <a:lnTo>
                    <a:pt x="936540" y="1163218"/>
                  </a:lnTo>
                  <a:lnTo>
                    <a:pt x="937872" y="1168927"/>
                  </a:lnTo>
                  <a:lnTo>
                    <a:pt x="939678" y="1172067"/>
                  </a:lnTo>
                  <a:lnTo>
                    <a:pt x="943292" y="1174351"/>
                  </a:lnTo>
                  <a:lnTo>
                    <a:pt x="943578" y="1175017"/>
                  </a:lnTo>
                  <a:lnTo>
                    <a:pt x="946430" y="1175398"/>
                  </a:lnTo>
                  <a:lnTo>
                    <a:pt x="947191" y="1176635"/>
                  </a:lnTo>
                  <a:lnTo>
                    <a:pt x="950995" y="1177587"/>
                  </a:lnTo>
                  <a:lnTo>
                    <a:pt x="952802" y="1179109"/>
                  </a:lnTo>
                  <a:lnTo>
                    <a:pt x="956987" y="1181298"/>
                  </a:lnTo>
                  <a:lnTo>
                    <a:pt x="957462" y="1179775"/>
                  </a:lnTo>
                  <a:lnTo>
                    <a:pt x="959554" y="1180156"/>
                  </a:lnTo>
                  <a:lnTo>
                    <a:pt x="964214" y="1182344"/>
                  </a:lnTo>
                  <a:lnTo>
                    <a:pt x="966877" y="1182630"/>
                  </a:lnTo>
                  <a:lnTo>
                    <a:pt x="967638" y="1185390"/>
                  </a:lnTo>
                  <a:lnTo>
                    <a:pt x="973914" y="1187578"/>
                  </a:lnTo>
                  <a:lnTo>
                    <a:pt x="977718" y="1189767"/>
                  </a:lnTo>
                  <a:lnTo>
                    <a:pt x="978574" y="1189386"/>
                  </a:lnTo>
                  <a:lnTo>
                    <a:pt x="981427" y="1190909"/>
                  </a:lnTo>
                  <a:lnTo>
                    <a:pt x="982473" y="1190623"/>
                  </a:lnTo>
                  <a:lnTo>
                    <a:pt x="983139" y="1189767"/>
                  </a:lnTo>
                  <a:lnTo>
                    <a:pt x="982473" y="1186341"/>
                  </a:lnTo>
                  <a:lnTo>
                    <a:pt x="981617" y="1185485"/>
                  </a:lnTo>
                  <a:lnTo>
                    <a:pt x="979145" y="1184533"/>
                  </a:lnTo>
                  <a:lnTo>
                    <a:pt x="978099" y="1183296"/>
                  </a:lnTo>
                  <a:lnTo>
                    <a:pt x="975246" y="1181773"/>
                  </a:lnTo>
                  <a:lnTo>
                    <a:pt x="975531" y="1180822"/>
                  </a:lnTo>
                  <a:lnTo>
                    <a:pt x="974675" y="1180156"/>
                  </a:lnTo>
                  <a:lnTo>
                    <a:pt x="974390" y="1178538"/>
                  </a:lnTo>
                  <a:lnTo>
                    <a:pt x="975151" y="1176635"/>
                  </a:lnTo>
                  <a:lnTo>
                    <a:pt x="975151" y="1175112"/>
                  </a:lnTo>
                  <a:lnTo>
                    <a:pt x="974104" y="1173590"/>
                  </a:lnTo>
                  <a:lnTo>
                    <a:pt x="969730" y="1171211"/>
                  </a:lnTo>
                  <a:lnTo>
                    <a:pt x="960886" y="1168737"/>
                  </a:lnTo>
                  <a:lnTo>
                    <a:pt x="959554" y="1169022"/>
                  </a:lnTo>
                  <a:lnTo>
                    <a:pt x="953278" y="1167500"/>
                  </a:lnTo>
                  <a:lnTo>
                    <a:pt x="951756" y="1166834"/>
                  </a:lnTo>
                  <a:lnTo>
                    <a:pt x="951471" y="1166167"/>
                  </a:lnTo>
                  <a:lnTo>
                    <a:pt x="947382" y="1164645"/>
                  </a:lnTo>
                  <a:lnTo>
                    <a:pt x="947382" y="1163979"/>
                  </a:lnTo>
                  <a:lnTo>
                    <a:pt x="946526" y="1163313"/>
                  </a:lnTo>
                  <a:lnTo>
                    <a:pt x="946811" y="1161790"/>
                  </a:lnTo>
                  <a:lnTo>
                    <a:pt x="946145" y="1161505"/>
                  </a:lnTo>
                  <a:lnTo>
                    <a:pt x="945670" y="1160648"/>
                  </a:lnTo>
                  <a:lnTo>
                    <a:pt x="945384" y="1158460"/>
                  </a:lnTo>
                  <a:lnTo>
                    <a:pt x="946145" y="1156842"/>
                  </a:lnTo>
                  <a:lnTo>
                    <a:pt x="945384" y="1156556"/>
                  </a:lnTo>
                  <a:lnTo>
                    <a:pt x="945099" y="1155034"/>
                  </a:lnTo>
                  <a:lnTo>
                    <a:pt x="943292" y="1151608"/>
                  </a:lnTo>
                  <a:lnTo>
                    <a:pt x="939108" y="1146565"/>
                  </a:lnTo>
                  <a:lnTo>
                    <a:pt x="938062" y="1146184"/>
                  </a:lnTo>
                  <a:lnTo>
                    <a:pt x="937396" y="1144567"/>
                  </a:lnTo>
                  <a:lnTo>
                    <a:pt x="936350" y="1143615"/>
                  </a:lnTo>
                  <a:lnTo>
                    <a:pt x="936350" y="1142759"/>
                  </a:lnTo>
                  <a:lnTo>
                    <a:pt x="933497" y="1141902"/>
                  </a:lnTo>
                  <a:lnTo>
                    <a:pt x="927030" y="1141617"/>
                  </a:lnTo>
                  <a:lnTo>
                    <a:pt x="919708" y="1139713"/>
                  </a:lnTo>
                  <a:lnTo>
                    <a:pt x="917615" y="1140380"/>
                  </a:lnTo>
                  <a:lnTo>
                    <a:pt x="917330" y="1139238"/>
                  </a:lnTo>
                  <a:lnTo>
                    <a:pt x="916664" y="1138476"/>
                  </a:lnTo>
                  <a:lnTo>
                    <a:pt x="913241" y="1136954"/>
                  </a:lnTo>
                  <a:lnTo>
                    <a:pt x="912955" y="1133147"/>
                  </a:lnTo>
                  <a:lnTo>
                    <a:pt x="913431" y="1131530"/>
                  </a:lnTo>
                  <a:lnTo>
                    <a:pt x="910958" y="1129341"/>
                  </a:lnTo>
                  <a:lnTo>
                    <a:pt x="910673" y="1128485"/>
                  </a:lnTo>
                  <a:lnTo>
                    <a:pt x="909151" y="1126962"/>
                  </a:lnTo>
                  <a:lnTo>
                    <a:pt x="908676" y="1125440"/>
                  </a:lnTo>
                  <a:lnTo>
                    <a:pt x="909151" y="1124583"/>
                  </a:lnTo>
                  <a:lnTo>
                    <a:pt x="908676" y="1124298"/>
                  </a:lnTo>
                  <a:lnTo>
                    <a:pt x="909437" y="1123061"/>
                  </a:lnTo>
                  <a:lnTo>
                    <a:pt x="912860" y="1121538"/>
                  </a:lnTo>
                  <a:lnTo>
                    <a:pt x="915523" y="1123156"/>
                  </a:lnTo>
                  <a:lnTo>
                    <a:pt x="917615" y="1123441"/>
                  </a:lnTo>
                  <a:lnTo>
                    <a:pt x="920468" y="1122585"/>
                  </a:lnTo>
                  <a:lnTo>
                    <a:pt x="920944" y="1124107"/>
                  </a:lnTo>
                  <a:lnTo>
                    <a:pt x="922751" y="1124488"/>
                  </a:lnTo>
                  <a:lnTo>
                    <a:pt x="923416" y="1123822"/>
                  </a:lnTo>
                  <a:lnTo>
                    <a:pt x="923892" y="1121919"/>
                  </a:lnTo>
                  <a:lnTo>
                    <a:pt x="923036" y="1121062"/>
                  </a:lnTo>
                  <a:lnTo>
                    <a:pt x="923321" y="1119825"/>
                  </a:lnTo>
                  <a:lnTo>
                    <a:pt x="922656" y="1118874"/>
                  </a:lnTo>
                  <a:lnTo>
                    <a:pt x="923512" y="1118874"/>
                  </a:lnTo>
                  <a:lnTo>
                    <a:pt x="923797" y="1118208"/>
                  </a:lnTo>
                  <a:lnTo>
                    <a:pt x="928742" y="1117541"/>
                  </a:lnTo>
                  <a:lnTo>
                    <a:pt x="929217" y="1119064"/>
                  </a:lnTo>
                  <a:lnTo>
                    <a:pt x="930549" y="1119730"/>
                  </a:lnTo>
                  <a:lnTo>
                    <a:pt x="930834" y="1121348"/>
                  </a:lnTo>
                  <a:lnTo>
                    <a:pt x="931690" y="1122299"/>
                  </a:lnTo>
                  <a:lnTo>
                    <a:pt x="930834" y="1124774"/>
                  </a:lnTo>
                  <a:lnTo>
                    <a:pt x="930168" y="1124774"/>
                  </a:lnTo>
                  <a:lnTo>
                    <a:pt x="929693" y="1125630"/>
                  </a:lnTo>
                  <a:lnTo>
                    <a:pt x="932166" y="1127533"/>
                  </a:lnTo>
                  <a:lnTo>
                    <a:pt x="933687" y="1130007"/>
                  </a:lnTo>
                  <a:lnTo>
                    <a:pt x="934543" y="1130388"/>
                  </a:lnTo>
                  <a:lnTo>
                    <a:pt x="934543" y="1131054"/>
                  </a:lnTo>
                  <a:lnTo>
                    <a:pt x="936635" y="1132577"/>
                  </a:lnTo>
                  <a:lnTo>
                    <a:pt x="938157" y="1132577"/>
                  </a:lnTo>
                  <a:lnTo>
                    <a:pt x="938918" y="1134860"/>
                  </a:lnTo>
                  <a:lnTo>
                    <a:pt x="940725" y="1136097"/>
                  </a:lnTo>
                  <a:lnTo>
                    <a:pt x="944909" y="1137715"/>
                  </a:lnTo>
                  <a:lnTo>
                    <a:pt x="953373" y="1138667"/>
                  </a:lnTo>
                  <a:lnTo>
                    <a:pt x="956226" y="1138381"/>
                  </a:lnTo>
                  <a:lnTo>
                    <a:pt x="960410" y="1136859"/>
                  </a:lnTo>
                  <a:lnTo>
                    <a:pt x="963834" y="1134956"/>
                  </a:lnTo>
                  <a:lnTo>
                    <a:pt x="966687" y="1134289"/>
                  </a:lnTo>
                  <a:lnTo>
                    <a:pt x="968018" y="1133338"/>
                  </a:lnTo>
                  <a:lnTo>
                    <a:pt x="968874" y="1133052"/>
                  </a:lnTo>
                  <a:lnTo>
                    <a:pt x="972012" y="1133718"/>
                  </a:lnTo>
                  <a:lnTo>
                    <a:pt x="973344" y="1132862"/>
                  </a:lnTo>
                  <a:lnTo>
                    <a:pt x="976006" y="1132862"/>
                  </a:lnTo>
                  <a:lnTo>
                    <a:pt x="976482" y="1133147"/>
                  </a:lnTo>
                  <a:lnTo>
                    <a:pt x="976197" y="1134385"/>
                  </a:lnTo>
                  <a:lnTo>
                    <a:pt x="976957" y="1134670"/>
                  </a:lnTo>
                  <a:lnTo>
                    <a:pt x="976672" y="1135336"/>
                  </a:lnTo>
                  <a:lnTo>
                    <a:pt x="975341" y="1136002"/>
                  </a:lnTo>
                  <a:lnTo>
                    <a:pt x="975055" y="1136859"/>
                  </a:lnTo>
                  <a:lnTo>
                    <a:pt x="975816" y="1137144"/>
                  </a:lnTo>
                  <a:lnTo>
                    <a:pt x="978004" y="1136478"/>
                  </a:lnTo>
                  <a:lnTo>
                    <a:pt x="980476" y="1136859"/>
                  </a:lnTo>
                  <a:lnTo>
                    <a:pt x="980952" y="1138096"/>
                  </a:lnTo>
                  <a:lnTo>
                    <a:pt x="982473" y="1137715"/>
                  </a:lnTo>
                  <a:lnTo>
                    <a:pt x="985897" y="1139999"/>
                  </a:lnTo>
                  <a:lnTo>
                    <a:pt x="986182" y="1141521"/>
                  </a:lnTo>
                  <a:lnTo>
                    <a:pt x="988845" y="1145328"/>
                  </a:lnTo>
                  <a:lnTo>
                    <a:pt x="989130" y="1146279"/>
                  </a:lnTo>
                  <a:lnTo>
                    <a:pt x="991603" y="1146660"/>
                  </a:lnTo>
                  <a:lnTo>
                    <a:pt x="990842" y="1147516"/>
                  </a:lnTo>
                  <a:lnTo>
                    <a:pt x="993124" y="1147897"/>
                  </a:lnTo>
                  <a:lnTo>
                    <a:pt x="993124" y="1148753"/>
                  </a:lnTo>
                  <a:lnTo>
                    <a:pt x="993980" y="1149039"/>
                  </a:lnTo>
                  <a:lnTo>
                    <a:pt x="994741" y="1151323"/>
                  </a:lnTo>
                  <a:lnTo>
                    <a:pt x="996263" y="1152179"/>
                  </a:lnTo>
                  <a:lnTo>
                    <a:pt x="996548" y="1153131"/>
                  </a:lnTo>
                  <a:lnTo>
                    <a:pt x="999211" y="1154368"/>
                  </a:lnTo>
                  <a:lnTo>
                    <a:pt x="999876" y="1156271"/>
                  </a:lnTo>
                  <a:lnTo>
                    <a:pt x="1001208" y="1156937"/>
                  </a:lnTo>
                  <a:lnTo>
                    <a:pt x="1003015" y="1156271"/>
                  </a:lnTo>
                  <a:lnTo>
                    <a:pt x="1005487" y="1157508"/>
                  </a:lnTo>
                  <a:lnTo>
                    <a:pt x="1005773" y="1159411"/>
                  </a:lnTo>
                  <a:lnTo>
                    <a:pt x="1007865" y="1160268"/>
                  </a:lnTo>
                  <a:lnTo>
                    <a:pt x="1007579" y="1161124"/>
                  </a:lnTo>
                  <a:lnTo>
                    <a:pt x="1009386" y="1161505"/>
                  </a:lnTo>
                  <a:lnTo>
                    <a:pt x="1013000" y="1165597"/>
                  </a:lnTo>
                  <a:lnTo>
                    <a:pt x="1015853" y="1165977"/>
                  </a:lnTo>
                  <a:lnTo>
                    <a:pt x="1016138" y="1165311"/>
                  </a:lnTo>
                  <a:lnTo>
                    <a:pt x="1017660" y="1164930"/>
                  </a:lnTo>
                  <a:lnTo>
                    <a:pt x="1021749" y="1165787"/>
                  </a:lnTo>
                  <a:lnTo>
                    <a:pt x="1021464" y="1167405"/>
                  </a:lnTo>
                  <a:lnTo>
                    <a:pt x="1024317" y="1168642"/>
                  </a:lnTo>
                  <a:lnTo>
                    <a:pt x="1024602" y="1170545"/>
                  </a:lnTo>
                  <a:lnTo>
                    <a:pt x="1025268" y="1171211"/>
                  </a:lnTo>
                  <a:lnTo>
                    <a:pt x="1026599" y="1175588"/>
                  </a:lnTo>
                  <a:lnTo>
                    <a:pt x="1028121" y="1177206"/>
                  </a:lnTo>
                  <a:lnTo>
                    <a:pt x="1029167" y="1180632"/>
                  </a:lnTo>
                  <a:lnTo>
                    <a:pt x="1029643" y="1180917"/>
                  </a:lnTo>
                  <a:lnTo>
                    <a:pt x="1029928" y="1182535"/>
                  </a:lnTo>
                  <a:lnTo>
                    <a:pt x="1030974" y="1184152"/>
                  </a:lnTo>
                  <a:lnTo>
                    <a:pt x="1031259" y="1185960"/>
                  </a:lnTo>
                  <a:lnTo>
                    <a:pt x="1032020" y="1186531"/>
                  </a:lnTo>
                  <a:lnTo>
                    <a:pt x="1032876" y="1189957"/>
                  </a:lnTo>
                  <a:lnTo>
                    <a:pt x="1034683" y="1192431"/>
                  </a:lnTo>
                  <a:lnTo>
                    <a:pt x="1034683" y="1193668"/>
                  </a:lnTo>
                  <a:lnTo>
                    <a:pt x="1036014" y="1194525"/>
                  </a:lnTo>
                  <a:lnTo>
                    <a:pt x="1036300" y="1196142"/>
                  </a:lnTo>
                  <a:lnTo>
                    <a:pt x="1036965" y="1196809"/>
                  </a:lnTo>
                  <a:lnTo>
                    <a:pt x="1038487" y="1200900"/>
                  </a:lnTo>
                  <a:lnTo>
                    <a:pt x="1039818" y="1201566"/>
                  </a:lnTo>
                  <a:lnTo>
                    <a:pt x="1039818" y="1202518"/>
                  </a:lnTo>
                  <a:lnTo>
                    <a:pt x="1041910" y="1205278"/>
                  </a:lnTo>
                  <a:lnTo>
                    <a:pt x="1042671" y="1207466"/>
                  </a:lnTo>
                  <a:lnTo>
                    <a:pt x="1044193" y="1207466"/>
                  </a:lnTo>
                  <a:lnTo>
                    <a:pt x="1043527" y="1206800"/>
                  </a:lnTo>
                  <a:lnTo>
                    <a:pt x="1043812" y="1205944"/>
                  </a:lnTo>
                  <a:lnTo>
                    <a:pt x="1044859" y="1203184"/>
                  </a:lnTo>
                  <a:lnTo>
                    <a:pt x="1046665" y="1202233"/>
                  </a:lnTo>
                  <a:lnTo>
                    <a:pt x="1046380" y="1201376"/>
                  </a:lnTo>
                  <a:lnTo>
                    <a:pt x="1045049" y="1199473"/>
                  </a:lnTo>
                  <a:lnTo>
                    <a:pt x="1043717" y="1195952"/>
                  </a:lnTo>
                  <a:lnTo>
                    <a:pt x="1042671" y="1195572"/>
                  </a:lnTo>
                  <a:lnTo>
                    <a:pt x="1043147" y="1193668"/>
                  </a:lnTo>
                  <a:lnTo>
                    <a:pt x="1041340" y="1190814"/>
                  </a:lnTo>
                  <a:lnTo>
                    <a:pt x="1041054" y="1188625"/>
                  </a:lnTo>
                  <a:lnTo>
                    <a:pt x="1039248" y="1187388"/>
                  </a:lnTo>
                  <a:lnTo>
                    <a:pt x="1038962" y="1186436"/>
                  </a:lnTo>
                  <a:lnTo>
                    <a:pt x="1039818" y="1184533"/>
                  </a:lnTo>
                  <a:lnTo>
                    <a:pt x="1039818" y="1182915"/>
                  </a:lnTo>
                  <a:lnTo>
                    <a:pt x="1036680" y="1180061"/>
                  </a:lnTo>
                  <a:lnTo>
                    <a:pt x="1036204" y="1177301"/>
                  </a:lnTo>
                  <a:lnTo>
                    <a:pt x="1034398" y="1176445"/>
                  </a:lnTo>
                  <a:lnTo>
                    <a:pt x="1034873" y="1174637"/>
                  </a:lnTo>
                  <a:lnTo>
                    <a:pt x="1034398" y="1173875"/>
                  </a:lnTo>
                  <a:lnTo>
                    <a:pt x="1033542" y="1173590"/>
                  </a:lnTo>
                  <a:lnTo>
                    <a:pt x="1032686" y="1169784"/>
                  </a:lnTo>
                  <a:lnTo>
                    <a:pt x="1032020" y="1169498"/>
                  </a:lnTo>
                  <a:lnTo>
                    <a:pt x="1029167" y="1166072"/>
                  </a:lnTo>
                  <a:lnTo>
                    <a:pt x="1024983" y="1163218"/>
                  </a:lnTo>
                  <a:lnTo>
                    <a:pt x="1021844" y="1162932"/>
                  </a:lnTo>
                  <a:lnTo>
                    <a:pt x="1019372" y="1162266"/>
                  </a:lnTo>
                  <a:lnTo>
                    <a:pt x="1018706" y="1161600"/>
                  </a:lnTo>
                  <a:lnTo>
                    <a:pt x="1018231" y="1158840"/>
                  </a:lnTo>
                  <a:lnTo>
                    <a:pt x="1017565" y="1158174"/>
                  </a:lnTo>
                  <a:lnTo>
                    <a:pt x="1017850" y="1156556"/>
                  </a:lnTo>
                  <a:lnTo>
                    <a:pt x="1017375" y="1155319"/>
                  </a:lnTo>
                  <a:lnTo>
                    <a:pt x="1016519" y="1155034"/>
                  </a:lnTo>
                  <a:lnTo>
                    <a:pt x="1014427" y="1151513"/>
                  </a:lnTo>
                  <a:lnTo>
                    <a:pt x="1012334" y="1150657"/>
                  </a:lnTo>
                  <a:lnTo>
                    <a:pt x="1011003" y="1149420"/>
                  </a:lnTo>
                  <a:lnTo>
                    <a:pt x="1010147" y="1149705"/>
                  </a:lnTo>
                  <a:lnTo>
                    <a:pt x="1009672" y="1150657"/>
                  </a:lnTo>
                  <a:lnTo>
                    <a:pt x="1008816" y="1151037"/>
                  </a:lnTo>
                  <a:lnTo>
                    <a:pt x="1008340" y="1150752"/>
                  </a:lnTo>
                  <a:lnTo>
                    <a:pt x="1005678" y="1151703"/>
                  </a:lnTo>
                  <a:lnTo>
                    <a:pt x="1005963" y="1150847"/>
                  </a:lnTo>
                  <a:lnTo>
                    <a:pt x="1005297" y="1149991"/>
                  </a:lnTo>
                  <a:lnTo>
                    <a:pt x="1005297" y="1147231"/>
                  </a:lnTo>
                  <a:lnTo>
                    <a:pt x="1003966" y="1146375"/>
                  </a:lnTo>
                  <a:lnTo>
                    <a:pt x="1003490" y="1145137"/>
                  </a:lnTo>
                  <a:lnTo>
                    <a:pt x="1002444" y="1144281"/>
                  </a:lnTo>
                  <a:lnTo>
                    <a:pt x="1000923" y="1140855"/>
                  </a:lnTo>
                  <a:lnTo>
                    <a:pt x="997784" y="1140475"/>
                  </a:lnTo>
                  <a:lnTo>
                    <a:pt x="994646" y="1138572"/>
                  </a:lnTo>
                  <a:lnTo>
                    <a:pt x="993600" y="1135431"/>
                  </a:lnTo>
                  <a:lnTo>
                    <a:pt x="990176" y="1133243"/>
                  </a:lnTo>
                  <a:lnTo>
                    <a:pt x="989701" y="1131720"/>
                  </a:lnTo>
                  <a:lnTo>
                    <a:pt x="988369" y="1130769"/>
                  </a:lnTo>
                  <a:lnTo>
                    <a:pt x="986087" y="1130769"/>
                  </a:lnTo>
                  <a:lnTo>
                    <a:pt x="985041" y="1128009"/>
                  </a:lnTo>
                  <a:lnTo>
                    <a:pt x="982949" y="1127628"/>
                  </a:lnTo>
                  <a:lnTo>
                    <a:pt x="982663" y="1126962"/>
                  </a:lnTo>
                  <a:lnTo>
                    <a:pt x="983139" y="1126677"/>
                  </a:lnTo>
                  <a:lnTo>
                    <a:pt x="983424" y="1125440"/>
                  </a:lnTo>
                  <a:lnTo>
                    <a:pt x="986087" y="1124203"/>
                  </a:lnTo>
                  <a:lnTo>
                    <a:pt x="987418" y="1123917"/>
                  </a:lnTo>
                  <a:lnTo>
                    <a:pt x="988750" y="1124583"/>
                  </a:lnTo>
                  <a:lnTo>
                    <a:pt x="991222" y="1123346"/>
                  </a:lnTo>
                  <a:lnTo>
                    <a:pt x="992554" y="1124012"/>
                  </a:lnTo>
                  <a:lnTo>
                    <a:pt x="993029" y="1123727"/>
                  </a:lnTo>
                  <a:lnTo>
                    <a:pt x="993505" y="1121538"/>
                  </a:lnTo>
                  <a:lnTo>
                    <a:pt x="992554" y="1118303"/>
                  </a:lnTo>
                  <a:lnTo>
                    <a:pt x="995407" y="1119159"/>
                  </a:lnTo>
                  <a:lnTo>
                    <a:pt x="997214" y="1118303"/>
                  </a:lnTo>
                  <a:lnTo>
                    <a:pt x="997689" y="1116114"/>
                  </a:lnTo>
                  <a:lnTo>
                    <a:pt x="1000162" y="1115258"/>
                  </a:lnTo>
                  <a:lnTo>
                    <a:pt x="1001018" y="1111832"/>
                  </a:lnTo>
                  <a:lnTo>
                    <a:pt x="1000352" y="1111166"/>
                  </a:lnTo>
                  <a:lnTo>
                    <a:pt x="999876" y="1109643"/>
                  </a:lnTo>
                  <a:lnTo>
                    <a:pt x="1001398" y="1107740"/>
                  </a:lnTo>
                  <a:lnTo>
                    <a:pt x="1001398" y="1106122"/>
                  </a:lnTo>
                  <a:lnTo>
                    <a:pt x="1000923" y="1105266"/>
                  </a:lnTo>
                  <a:lnTo>
                    <a:pt x="1000447" y="1104981"/>
                  </a:lnTo>
                  <a:lnTo>
                    <a:pt x="1000447" y="1106503"/>
                  </a:lnTo>
                  <a:lnTo>
                    <a:pt x="999591" y="1106503"/>
                  </a:lnTo>
                  <a:lnTo>
                    <a:pt x="998545" y="1107360"/>
                  </a:lnTo>
                  <a:lnTo>
                    <a:pt x="998830" y="1109834"/>
                  </a:lnTo>
                  <a:lnTo>
                    <a:pt x="998355" y="1110119"/>
                  </a:lnTo>
                  <a:lnTo>
                    <a:pt x="998355" y="1110976"/>
                  </a:lnTo>
                  <a:lnTo>
                    <a:pt x="996548" y="1112213"/>
                  </a:lnTo>
                  <a:lnTo>
                    <a:pt x="994075" y="1112213"/>
                  </a:lnTo>
                  <a:lnTo>
                    <a:pt x="993600" y="1111261"/>
                  </a:lnTo>
                  <a:lnTo>
                    <a:pt x="994646" y="1110976"/>
                  </a:lnTo>
                  <a:lnTo>
                    <a:pt x="995121" y="1109358"/>
                  </a:lnTo>
                  <a:lnTo>
                    <a:pt x="993790" y="1108977"/>
                  </a:lnTo>
                  <a:lnTo>
                    <a:pt x="993790" y="1108121"/>
                  </a:lnTo>
                  <a:lnTo>
                    <a:pt x="994646" y="1107455"/>
                  </a:lnTo>
                  <a:lnTo>
                    <a:pt x="995121" y="1107740"/>
                  </a:lnTo>
                  <a:lnTo>
                    <a:pt x="995407" y="1104981"/>
                  </a:lnTo>
                  <a:lnTo>
                    <a:pt x="994741" y="1104695"/>
                  </a:lnTo>
                  <a:lnTo>
                    <a:pt x="995026" y="1104029"/>
                  </a:lnTo>
                  <a:lnTo>
                    <a:pt x="993980" y="1103363"/>
                  </a:lnTo>
                  <a:lnTo>
                    <a:pt x="993695" y="1102697"/>
                  </a:lnTo>
                  <a:lnTo>
                    <a:pt x="992649" y="1102316"/>
                  </a:lnTo>
                  <a:lnTo>
                    <a:pt x="988560" y="1102697"/>
                  </a:lnTo>
                  <a:lnTo>
                    <a:pt x="988084" y="1102316"/>
                  </a:lnTo>
                  <a:lnTo>
                    <a:pt x="981427" y="1102031"/>
                  </a:lnTo>
                  <a:lnTo>
                    <a:pt x="980952" y="1101650"/>
                  </a:lnTo>
                  <a:lnTo>
                    <a:pt x="980666" y="1100698"/>
                  </a:lnTo>
                  <a:lnTo>
                    <a:pt x="981142" y="1100413"/>
                  </a:lnTo>
                  <a:lnTo>
                    <a:pt x="980666" y="1099747"/>
                  </a:lnTo>
                  <a:lnTo>
                    <a:pt x="978479" y="1100032"/>
                  </a:lnTo>
                  <a:lnTo>
                    <a:pt x="975341" y="1099081"/>
                  </a:lnTo>
                  <a:lnTo>
                    <a:pt x="975341" y="1097844"/>
                  </a:lnTo>
                  <a:lnTo>
                    <a:pt x="974295" y="1097178"/>
                  </a:lnTo>
                  <a:lnTo>
                    <a:pt x="973819" y="1096321"/>
                  </a:lnTo>
                  <a:lnTo>
                    <a:pt x="974485" y="1094799"/>
                  </a:lnTo>
                  <a:lnTo>
                    <a:pt x="974200" y="1093942"/>
                  </a:lnTo>
                  <a:lnTo>
                    <a:pt x="972678" y="1092420"/>
                  </a:lnTo>
                  <a:lnTo>
                    <a:pt x="971156" y="1092420"/>
                  </a:lnTo>
                  <a:lnTo>
                    <a:pt x="971156" y="1091754"/>
                  </a:lnTo>
                  <a:lnTo>
                    <a:pt x="970681" y="1091468"/>
                  </a:lnTo>
                  <a:lnTo>
                    <a:pt x="962693" y="1088708"/>
                  </a:lnTo>
                  <a:lnTo>
                    <a:pt x="960410" y="1089089"/>
                  </a:lnTo>
                  <a:lnTo>
                    <a:pt x="958223" y="1088708"/>
                  </a:lnTo>
                  <a:lnTo>
                    <a:pt x="956701" y="1087471"/>
                  </a:lnTo>
                  <a:lnTo>
                    <a:pt x="955180" y="1087091"/>
                  </a:lnTo>
                  <a:lnTo>
                    <a:pt x="953848" y="1086805"/>
                  </a:lnTo>
                  <a:lnTo>
                    <a:pt x="953563" y="1087471"/>
                  </a:lnTo>
                  <a:lnTo>
                    <a:pt x="952802" y="1087471"/>
                  </a:lnTo>
                  <a:lnTo>
                    <a:pt x="952802" y="1086805"/>
                  </a:lnTo>
                  <a:lnTo>
                    <a:pt x="952041" y="1086520"/>
                  </a:lnTo>
                  <a:lnTo>
                    <a:pt x="949664" y="1086234"/>
                  </a:lnTo>
                  <a:lnTo>
                    <a:pt x="949379" y="1086900"/>
                  </a:lnTo>
                  <a:lnTo>
                    <a:pt x="947857" y="1086615"/>
                  </a:lnTo>
                  <a:lnTo>
                    <a:pt x="948142" y="1085949"/>
                  </a:lnTo>
                  <a:lnTo>
                    <a:pt x="946811" y="1085283"/>
                  </a:lnTo>
                  <a:lnTo>
                    <a:pt x="945955" y="1083760"/>
                  </a:lnTo>
                  <a:lnTo>
                    <a:pt x="946716" y="1083760"/>
                  </a:lnTo>
                  <a:lnTo>
                    <a:pt x="947001" y="1083094"/>
                  </a:lnTo>
                  <a:lnTo>
                    <a:pt x="946335" y="1082238"/>
                  </a:lnTo>
                  <a:lnTo>
                    <a:pt x="947191" y="1081952"/>
                  </a:lnTo>
                  <a:lnTo>
                    <a:pt x="947477" y="1081286"/>
                  </a:lnTo>
                  <a:lnTo>
                    <a:pt x="948808" y="1080430"/>
                  </a:lnTo>
                  <a:lnTo>
                    <a:pt x="948808" y="1078241"/>
                  </a:lnTo>
                  <a:lnTo>
                    <a:pt x="948142" y="1077956"/>
                  </a:lnTo>
                  <a:lnTo>
                    <a:pt x="948142" y="1077004"/>
                  </a:lnTo>
                  <a:lnTo>
                    <a:pt x="946621" y="1076623"/>
                  </a:lnTo>
                  <a:lnTo>
                    <a:pt x="946335" y="1075101"/>
                  </a:lnTo>
                  <a:lnTo>
                    <a:pt x="944243" y="1074244"/>
                  </a:lnTo>
                  <a:lnTo>
                    <a:pt x="943197" y="1073007"/>
                  </a:lnTo>
                  <a:lnTo>
                    <a:pt x="942912" y="1070057"/>
                  </a:lnTo>
                  <a:lnTo>
                    <a:pt x="941105" y="1069201"/>
                  </a:lnTo>
                  <a:lnTo>
                    <a:pt x="939583" y="1064824"/>
                  </a:lnTo>
                  <a:lnTo>
                    <a:pt x="938062" y="1063967"/>
                  </a:lnTo>
                  <a:lnTo>
                    <a:pt x="934923" y="1065490"/>
                  </a:lnTo>
                  <a:lnTo>
                    <a:pt x="932641" y="1065204"/>
                  </a:lnTo>
                  <a:lnTo>
                    <a:pt x="931595" y="1065585"/>
                  </a:lnTo>
                  <a:lnTo>
                    <a:pt x="930264" y="1065204"/>
                  </a:lnTo>
                  <a:lnTo>
                    <a:pt x="929408" y="1064348"/>
                  </a:lnTo>
                  <a:lnTo>
                    <a:pt x="930168" y="1063491"/>
                  </a:lnTo>
                  <a:lnTo>
                    <a:pt x="930454" y="1061588"/>
                  </a:lnTo>
                  <a:lnTo>
                    <a:pt x="932546" y="1059400"/>
                  </a:lnTo>
                  <a:lnTo>
                    <a:pt x="932831" y="1057782"/>
                  </a:lnTo>
                  <a:lnTo>
                    <a:pt x="932166" y="1057782"/>
                  </a:lnTo>
                  <a:lnTo>
                    <a:pt x="931690" y="1053976"/>
                  </a:lnTo>
                  <a:lnTo>
                    <a:pt x="930834" y="1053595"/>
                  </a:lnTo>
                  <a:lnTo>
                    <a:pt x="927696" y="1048552"/>
                  </a:lnTo>
                  <a:lnTo>
                    <a:pt x="923607" y="1046077"/>
                  </a:lnTo>
                  <a:lnTo>
                    <a:pt x="918281" y="1047981"/>
                  </a:lnTo>
                  <a:lnTo>
                    <a:pt x="916094" y="1047315"/>
                  </a:lnTo>
                  <a:lnTo>
                    <a:pt x="912005" y="1044936"/>
                  </a:lnTo>
                  <a:lnTo>
                    <a:pt x="908866" y="1044936"/>
                  </a:lnTo>
                  <a:lnTo>
                    <a:pt x="908391" y="1044269"/>
                  </a:lnTo>
                  <a:lnTo>
                    <a:pt x="906584" y="1043603"/>
                  </a:lnTo>
                  <a:lnTo>
                    <a:pt x="905728" y="1043984"/>
                  </a:lnTo>
                  <a:lnTo>
                    <a:pt x="905728" y="1044650"/>
                  </a:lnTo>
                  <a:lnTo>
                    <a:pt x="904206" y="1045031"/>
                  </a:lnTo>
                  <a:lnTo>
                    <a:pt x="903731" y="1043413"/>
                  </a:lnTo>
                  <a:lnTo>
                    <a:pt x="904587" y="1043413"/>
                  </a:lnTo>
                  <a:lnTo>
                    <a:pt x="904587" y="1042557"/>
                  </a:lnTo>
                  <a:lnTo>
                    <a:pt x="902780" y="1041890"/>
                  </a:lnTo>
                  <a:lnTo>
                    <a:pt x="901924" y="1038750"/>
                  </a:lnTo>
                  <a:lnTo>
                    <a:pt x="902685" y="1037894"/>
                  </a:lnTo>
                  <a:lnTo>
                    <a:pt x="902685" y="1036657"/>
                  </a:lnTo>
                  <a:lnTo>
                    <a:pt x="905823" y="1035800"/>
                  </a:lnTo>
                  <a:lnTo>
                    <a:pt x="906299" y="1034278"/>
                  </a:lnTo>
                  <a:lnTo>
                    <a:pt x="904206" y="1034278"/>
                  </a:lnTo>
                  <a:lnTo>
                    <a:pt x="904206" y="1031138"/>
                  </a:lnTo>
                  <a:lnTo>
                    <a:pt x="907059" y="1030471"/>
                  </a:lnTo>
                  <a:lnTo>
                    <a:pt x="907059" y="1029520"/>
                  </a:lnTo>
                  <a:lnTo>
                    <a:pt x="905728" y="1029234"/>
                  </a:lnTo>
                  <a:lnTo>
                    <a:pt x="905728" y="1028378"/>
                  </a:lnTo>
                  <a:lnTo>
                    <a:pt x="904682" y="1027522"/>
                  </a:lnTo>
                  <a:lnTo>
                    <a:pt x="902590" y="1027236"/>
                  </a:lnTo>
                  <a:lnTo>
                    <a:pt x="902114" y="1026855"/>
                  </a:lnTo>
                  <a:lnTo>
                    <a:pt x="902114" y="1025143"/>
                  </a:lnTo>
                  <a:lnTo>
                    <a:pt x="895647" y="1023620"/>
                  </a:lnTo>
                  <a:lnTo>
                    <a:pt x="894126" y="1022002"/>
                  </a:lnTo>
                  <a:lnTo>
                    <a:pt x="893270" y="1018862"/>
                  </a:lnTo>
                  <a:lnTo>
                    <a:pt x="891748" y="1016959"/>
                  </a:lnTo>
                  <a:lnTo>
                    <a:pt x="891463" y="1015341"/>
                  </a:lnTo>
                  <a:lnTo>
                    <a:pt x="890797" y="1015341"/>
                  </a:lnTo>
                  <a:lnTo>
                    <a:pt x="890322" y="1016959"/>
                  </a:lnTo>
                  <a:lnTo>
                    <a:pt x="889466" y="1017340"/>
                  </a:lnTo>
                  <a:lnTo>
                    <a:pt x="888610" y="1017054"/>
                  </a:lnTo>
                  <a:lnTo>
                    <a:pt x="888325" y="1016198"/>
                  </a:lnTo>
                  <a:lnTo>
                    <a:pt x="888800" y="1010393"/>
                  </a:lnTo>
                  <a:lnTo>
                    <a:pt x="890322" y="1009537"/>
                  </a:lnTo>
                  <a:lnTo>
                    <a:pt x="891843" y="1009537"/>
                  </a:lnTo>
                  <a:lnTo>
                    <a:pt x="892889" y="1008585"/>
                  </a:lnTo>
                  <a:lnTo>
                    <a:pt x="892224" y="1006396"/>
                  </a:lnTo>
                  <a:lnTo>
                    <a:pt x="889941" y="1006111"/>
                  </a:lnTo>
                  <a:lnTo>
                    <a:pt x="889941" y="1003637"/>
                  </a:lnTo>
                  <a:lnTo>
                    <a:pt x="890702" y="1003637"/>
                  </a:lnTo>
                  <a:lnTo>
                    <a:pt x="890417" y="1001448"/>
                  </a:lnTo>
                  <a:lnTo>
                    <a:pt x="892604" y="999545"/>
                  </a:lnTo>
                  <a:lnTo>
                    <a:pt x="892889" y="995168"/>
                  </a:lnTo>
                  <a:lnTo>
                    <a:pt x="893650" y="994311"/>
                  </a:lnTo>
                  <a:lnTo>
                    <a:pt x="894316" y="994311"/>
                  </a:lnTo>
                  <a:lnTo>
                    <a:pt x="896979" y="995263"/>
                  </a:lnTo>
                  <a:lnTo>
                    <a:pt x="896123" y="991837"/>
                  </a:lnTo>
                  <a:lnTo>
                    <a:pt x="896884" y="991552"/>
                  </a:lnTo>
                  <a:lnTo>
                    <a:pt x="897359" y="989077"/>
                  </a:lnTo>
                  <a:lnTo>
                    <a:pt x="899166" y="988221"/>
                  </a:lnTo>
                  <a:lnTo>
                    <a:pt x="902970" y="988507"/>
                  </a:lnTo>
                  <a:lnTo>
                    <a:pt x="903636" y="988792"/>
                  </a:lnTo>
                  <a:lnTo>
                    <a:pt x="903636" y="990315"/>
                  </a:lnTo>
                  <a:lnTo>
                    <a:pt x="905157" y="990315"/>
                  </a:lnTo>
                  <a:lnTo>
                    <a:pt x="907630" y="991171"/>
                  </a:lnTo>
                  <a:lnTo>
                    <a:pt x="908486" y="992123"/>
                  </a:lnTo>
                  <a:lnTo>
                    <a:pt x="908486" y="993740"/>
                  </a:lnTo>
                  <a:lnTo>
                    <a:pt x="909342" y="993740"/>
                  </a:lnTo>
                  <a:lnTo>
                    <a:pt x="911814" y="994977"/>
                  </a:lnTo>
                  <a:lnTo>
                    <a:pt x="912670" y="998403"/>
                  </a:lnTo>
                  <a:lnTo>
                    <a:pt x="913336" y="998403"/>
                  </a:lnTo>
                  <a:lnTo>
                    <a:pt x="913621" y="999069"/>
                  </a:lnTo>
                  <a:lnTo>
                    <a:pt x="914953" y="999069"/>
                  </a:lnTo>
                  <a:lnTo>
                    <a:pt x="915428" y="1001258"/>
                  </a:lnTo>
                  <a:lnTo>
                    <a:pt x="918281" y="1003161"/>
                  </a:lnTo>
                  <a:lnTo>
                    <a:pt x="918281" y="1002495"/>
                  </a:lnTo>
                  <a:lnTo>
                    <a:pt x="917615" y="1002495"/>
                  </a:lnTo>
                  <a:lnTo>
                    <a:pt x="917615" y="1001829"/>
                  </a:lnTo>
                  <a:lnTo>
                    <a:pt x="918661" y="1001543"/>
                  </a:lnTo>
                  <a:lnTo>
                    <a:pt x="918661" y="1002780"/>
                  </a:lnTo>
                  <a:lnTo>
                    <a:pt x="919993" y="1002780"/>
                  </a:lnTo>
                  <a:lnTo>
                    <a:pt x="920659" y="1006587"/>
                  </a:lnTo>
                  <a:lnTo>
                    <a:pt x="920373" y="1007538"/>
                  </a:lnTo>
                  <a:lnTo>
                    <a:pt x="921419" y="1007824"/>
                  </a:lnTo>
                  <a:lnTo>
                    <a:pt x="922085" y="1009822"/>
                  </a:lnTo>
                  <a:lnTo>
                    <a:pt x="924938" y="1009727"/>
                  </a:lnTo>
                  <a:lnTo>
                    <a:pt x="925984" y="1015246"/>
                  </a:lnTo>
                  <a:lnTo>
                    <a:pt x="927316" y="1018006"/>
                  </a:lnTo>
                  <a:lnTo>
                    <a:pt x="927030" y="1018672"/>
                  </a:lnTo>
                  <a:lnTo>
                    <a:pt x="927696" y="1021146"/>
                  </a:lnTo>
                  <a:lnTo>
                    <a:pt x="927220" y="1022097"/>
                  </a:lnTo>
                  <a:lnTo>
                    <a:pt x="928267" y="1024001"/>
                  </a:lnTo>
                  <a:lnTo>
                    <a:pt x="929598" y="1024952"/>
                  </a:lnTo>
                  <a:lnTo>
                    <a:pt x="930073" y="1024667"/>
                  </a:lnTo>
                  <a:lnTo>
                    <a:pt x="930359" y="1022193"/>
                  </a:lnTo>
                  <a:lnTo>
                    <a:pt x="929883" y="1019814"/>
                  </a:lnTo>
                  <a:lnTo>
                    <a:pt x="929122" y="1019814"/>
                  </a:lnTo>
                  <a:lnTo>
                    <a:pt x="928837" y="1018672"/>
                  </a:lnTo>
                  <a:lnTo>
                    <a:pt x="928552" y="1014770"/>
                  </a:lnTo>
                  <a:lnTo>
                    <a:pt x="929027" y="1012867"/>
                  </a:lnTo>
                  <a:lnTo>
                    <a:pt x="930834" y="1012867"/>
                  </a:lnTo>
                  <a:lnTo>
                    <a:pt x="930359" y="1010488"/>
                  </a:lnTo>
                  <a:lnTo>
                    <a:pt x="930834" y="1008870"/>
                  </a:lnTo>
                  <a:lnTo>
                    <a:pt x="931690" y="1008870"/>
                  </a:lnTo>
                  <a:lnTo>
                    <a:pt x="931690" y="1009537"/>
                  </a:lnTo>
                  <a:lnTo>
                    <a:pt x="935779" y="1010203"/>
                  </a:lnTo>
                  <a:lnTo>
                    <a:pt x="936255" y="1009822"/>
                  </a:lnTo>
                  <a:lnTo>
                    <a:pt x="935399" y="1007919"/>
                  </a:lnTo>
                  <a:lnTo>
                    <a:pt x="936730" y="1007538"/>
                  </a:lnTo>
                  <a:lnTo>
                    <a:pt x="936730" y="1008204"/>
                  </a:lnTo>
                  <a:lnTo>
                    <a:pt x="939869" y="1010583"/>
                  </a:lnTo>
                  <a:lnTo>
                    <a:pt x="941676" y="1016388"/>
                  </a:lnTo>
                  <a:lnTo>
                    <a:pt x="942531" y="1016673"/>
                  </a:lnTo>
                  <a:lnTo>
                    <a:pt x="945670" y="1015151"/>
                  </a:lnTo>
                  <a:lnTo>
                    <a:pt x="947191" y="1016103"/>
                  </a:lnTo>
                  <a:lnTo>
                    <a:pt x="948523" y="1015722"/>
                  </a:lnTo>
                  <a:lnTo>
                    <a:pt x="949283" y="1016103"/>
                  </a:lnTo>
                  <a:lnTo>
                    <a:pt x="949283" y="1016959"/>
                  </a:lnTo>
                  <a:lnTo>
                    <a:pt x="947952" y="1017815"/>
                  </a:lnTo>
                  <a:lnTo>
                    <a:pt x="948237" y="1018672"/>
                  </a:lnTo>
                  <a:lnTo>
                    <a:pt x="950710" y="1018672"/>
                  </a:lnTo>
                  <a:lnTo>
                    <a:pt x="950995" y="1019528"/>
                  </a:lnTo>
                  <a:lnTo>
                    <a:pt x="951661" y="1019528"/>
                  </a:lnTo>
                  <a:lnTo>
                    <a:pt x="952137" y="1015151"/>
                  </a:lnTo>
                  <a:lnTo>
                    <a:pt x="953658" y="1015151"/>
                  </a:lnTo>
                  <a:lnTo>
                    <a:pt x="954324" y="1015532"/>
                  </a:lnTo>
                  <a:lnTo>
                    <a:pt x="954038" y="1013153"/>
                  </a:lnTo>
                  <a:lnTo>
                    <a:pt x="955370" y="1012486"/>
                  </a:lnTo>
                  <a:lnTo>
                    <a:pt x="956036" y="1012201"/>
                  </a:lnTo>
                  <a:lnTo>
                    <a:pt x="958508" y="1012867"/>
                  </a:lnTo>
                  <a:lnTo>
                    <a:pt x="958984" y="1010964"/>
                  </a:lnTo>
                  <a:lnTo>
                    <a:pt x="956321" y="1009346"/>
                  </a:lnTo>
                  <a:lnTo>
                    <a:pt x="956321" y="1008490"/>
                  </a:lnTo>
                  <a:lnTo>
                    <a:pt x="957177" y="1006111"/>
                  </a:lnTo>
                  <a:lnTo>
                    <a:pt x="956891" y="1005445"/>
                  </a:lnTo>
                  <a:lnTo>
                    <a:pt x="957557" y="1003922"/>
                  </a:lnTo>
                  <a:lnTo>
                    <a:pt x="958413" y="1003256"/>
                  </a:lnTo>
                  <a:lnTo>
                    <a:pt x="957652" y="1001543"/>
                  </a:lnTo>
                  <a:lnTo>
                    <a:pt x="958508" y="1001543"/>
                  </a:lnTo>
                  <a:lnTo>
                    <a:pt x="958793" y="1002209"/>
                  </a:lnTo>
                  <a:lnTo>
                    <a:pt x="959840" y="1002876"/>
                  </a:lnTo>
                  <a:lnTo>
                    <a:pt x="960125" y="1001353"/>
                  </a:lnTo>
                  <a:lnTo>
                    <a:pt x="959269" y="1000687"/>
                  </a:lnTo>
                  <a:lnTo>
                    <a:pt x="958984" y="998784"/>
                  </a:lnTo>
                  <a:lnTo>
                    <a:pt x="960030" y="998118"/>
                  </a:lnTo>
                  <a:lnTo>
                    <a:pt x="959174" y="997166"/>
                  </a:lnTo>
                  <a:lnTo>
                    <a:pt x="958889" y="996214"/>
                  </a:lnTo>
                  <a:lnTo>
                    <a:pt x="959554" y="995548"/>
                  </a:lnTo>
                  <a:lnTo>
                    <a:pt x="959840" y="996214"/>
                  </a:lnTo>
                  <a:lnTo>
                    <a:pt x="960695" y="996214"/>
                  </a:lnTo>
                  <a:lnTo>
                    <a:pt x="960886" y="995358"/>
                  </a:lnTo>
                  <a:lnTo>
                    <a:pt x="962217" y="994692"/>
                  </a:lnTo>
                  <a:lnTo>
                    <a:pt x="962502" y="993169"/>
                  </a:lnTo>
                  <a:lnTo>
                    <a:pt x="963168" y="993169"/>
                  </a:lnTo>
                  <a:lnTo>
                    <a:pt x="963168" y="992218"/>
                  </a:lnTo>
                  <a:lnTo>
                    <a:pt x="960981" y="993074"/>
                  </a:lnTo>
                  <a:lnTo>
                    <a:pt x="960125" y="992789"/>
                  </a:lnTo>
                  <a:lnTo>
                    <a:pt x="960410" y="990600"/>
                  </a:lnTo>
                  <a:lnTo>
                    <a:pt x="961456" y="989744"/>
                  </a:lnTo>
                  <a:lnTo>
                    <a:pt x="963644" y="990124"/>
                  </a:lnTo>
                  <a:lnTo>
                    <a:pt x="963929" y="988411"/>
                  </a:lnTo>
                  <a:lnTo>
                    <a:pt x="963073" y="988411"/>
                  </a:lnTo>
                  <a:lnTo>
                    <a:pt x="963073" y="987555"/>
                  </a:lnTo>
                  <a:lnTo>
                    <a:pt x="961742" y="987555"/>
                  </a:lnTo>
                  <a:lnTo>
                    <a:pt x="961266" y="988411"/>
                  </a:lnTo>
                  <a:lnTo>
                    <a:pt x="960505" y="988697"/>
                  </a:lnTo>
                  <a:lnTo>
                    <a:pt x="959459" y="987745"/>
                  </a:lnTo>
                  <a:lnTo>
                    <a:pt x="959459" y="986889"/>
                  </a:lnTo>
                  <a:lnTo>
                    <a:pt x="960315" y="986603"/>
                  </a:lnTo>
                  <a:lnTo>
                    <a:pt x="960410" y="987270"/>
                  </a:lnTo>
                  <a:lnTo>
                    <a:pt x="958889" y="988126"/>
                  </a:lnTo>
                  <a:lnTo>
                    <a:pt x="959649" y="984700"/>
                  </a:lnTo>
                  <a:lnTo>
                    <a:pt x="960315" y="984320"/>
                  </a:lnTo>
                  <a:lnTo>
                    <a:pt x="960600" y="983463"/>
                  </a:lnTo>
                  <a:lnTo>
                    <a:pt x="961646" y="983083"/>
                  </a:lnTo>
                  <a:lnTo>
                    <a:pt x="960315" y="982797"/>
                  </a:lnTo>
                  <a:lnTo>
                    <a:pt x="957462" y="984034"/>
                  </a:lnTo>
                  <a:lnTo>
                    <a:pt x="957747" y="983178"/>
                  </a:lnTo>
                  <a:lnTo>
                    <a:pt x="955275" y="983463"/>
                  </a:lnTo>
                  <a:lnTo>
                    <a:pt x="954799" y="982607"/>
                  </a:lnTo>
                  <a:lnTo>
                    <a:pt x="953753" y="982226"/>
                  </a:lnTo>
                  <a:lnTo>
                    <a:pt x="953468" y="980037"/>
                  </a:lnTo>
                  <a:lnTo>
                    <a:pt x="952612" y="980037"/>
                  </a:lnTo>
                  <a:lnTo>
                    <a:pt x="952612" y="978325"/>
                  </a:lnTo>
                  <a:lnTo>
                    <a:pt x="954799" y="977468"/>
                  </a:lnTo>
                  <a:lnTo>
                    <a:pt x="957082" y="977183"/>
                  </a:lnTo>
                  <a:lnTo>
                    <a:pt x="958413" y="976326"/>
                  </a:lnTo>
                  <a:lnTo>
                    <a:pt x="958889" y="976992"/>
                  </a:lnTo>
                  <a:lnTo>
                    <a:pt x="959744" y="977278"/>
                  </a:lnTo>
                  <a:lnTo>
                    <a:pt x="960030" y="976612"/>
                  </a:lnTo>
                  <a:lnTo>
                    <a:pt x="961076" y="976326"/>
                  </a:lnTo>
                  <a:lnTo>
                    <a:pt x="963739" y="976041"/>
                  </a:lnTo>
                  <a:lnTo>
                    <a:pt x="966021" y="976707"/>
                  </a:lnTo>
                  <a:lnTo>
                    <a:pt x="968113" y="976326"/>
                  </a:lnTo>
                  <a:lnTo>
                    <a:pt x="968113" y="974423"/>
                  </a:lnTo>
                  <a:lnTo>
                    <a:pt x="966021" y="974042"/>
                  </a:lnTo>
                  <a:lnTo>
                    <a:pt x="963929" y="974899"/>
                  </a:lnTo>
                  <a:lnTo>
                    <a:pt x="960125" y="974233"/>
                  </a:lnTo>
                  <a:lnTo>
                    <a:pt x="958793" y="972996"/>
                  </a:lnTo>
                  <a:lnTo>
                    <a:pt x="958318" y="971283"/>
                  </a:lnTo>
                  <a:lnTo>
                    <a:pt x="958603" y="970426"/>
                  </a:lnTo>
                  <a:lnTo>
                    <a:pt x="957747" y="970426"/>
                  </a:lnTo>
                  <a:lnTo>
                    <a:pt x="955940" y="966620"/>
                  </a:lnTo>
                  <a:lnTo>
                    <a:pt x="954134" y="965954"/>
                  </a:lnTo>
                  <a:lnTo>
                    <a:pt x="953658" y="964431"/>
                  </a:lnTo>
                  <a:lnTo>
                    <a:pt x="958318" y="962719"/>
                  </a:lnTo>
                  <a:lnTo>
                    <a:pt x="959840" y="963575"/>
                  </a:lnTo>
                  <a:lnTo>
                    <a:pt x="959554" y="964431"/>
                  </a:lnTo>
                  <a:lnTo>
                    <a:pt x="961361" y="964146"/>
                  </a:lnTo>
                  <a:lnTo>
                    <a:pt x="962027" y="963480"/>
                  </a:lnTo>
                  <a:lnTo>
                    <a:pt x="964499" y="962814"/>
                  </a:lnTo>
                  <a:lnTo>
                    <a:pt x="968969" y="964051"/>
                  </a:lnTo>
                  <a:lnTo>
                    <a:pt x="969254" y="963099"/>
                  </a:lnTo>
                  <a:lnTo>
                    <a:pt x="968208" y="962623"/>
                  </a:lnTo>
                  <a:lnTo>
                    <a:pt x="968208" y="961386"/>
                  </a:lnTo>
                  <a:lnTo>
                    <a:pt x="969730" y="960530"/>
                  </a:lnTo>
                  <a:lnTo>
                    <a:pt x="971537" y="960815"/>
                  </a:lnTo>
                  <a:lnTo>
                    <a:pt x="971537" y="960149"/>
                  </a:lnTo>
                  <a:lnTo>
                    <a:pt x="973058" y="960149"/>
                  </a:lnTo>
                  <a:lnTo>
                    <a:pt x="972583" y="959769"/>
                  </a:lnTo>
                  <a:lnTo>
                    <a:pt x="972868" y="958532"/>
                  </a:lnTo>
                  <a:lnTo>
                    <a:pt x="972107" y="958246"/>
                  </a:lnTo>
                  <a:lnTo>
                    <a:pt x="970871" y="960149"/>
                  </a:lnTo>
                  <a:lnTo>
                    <a:pt x="971156" y="959483"/>
                  </a:lnTo>
                  <a:lnTo>
                    <a:pt x="972963" y="959769"/>
                  </a:lnTo>
                  <a:lnTo>
                    <a:pt x="973249" y="959103"/>
                  </a:lnTo>
                  <a:lnTo>
                    <a:pt x="975721" y="958722"/>
                  </a:lnTo>
                  <a:lnTo>
                    <a:pt x="975436" y="957866"/>
                  </a:lnTo>
                  <a:lnTo>
                    <a:pt x="976197" y="956724"/>
                  </a:lnTo>
                  <a:lnTo>
                    <a:pt x="975151" y="956724"/>
                  </a:lnTo>
                  <a:lnTo>
                    <a:pt x="975436" y="955867"/>
                  </a:lnTo>
                  <a:lnTo>
                    <a:pt x="976102" y="955867"/>
                  </a:lnTo>
                  <a:lnTo>
                    <a:pt x="975246" y="955487"/>
                  </a:lnTo>
                  <a:lnTo>
                    <a:pt x="972583" y="956724"/>
                  </a:lnTo>
                  <a:lnTo>
                    <a:pt x="972107" y="956343"/>
                  </a:lnTo>
                  <a:lnTo>
                    <a:pt x="971251" y="956724"/>
                  </a:lnTo>
                  <a:lnTo>
                    <a:pt x="968779" y="959483"/>
                  </a:lnTo>
                  <a:lnTo>
                    <a:pt x="965926" y="960149"/>
                  </a:lnTo>
                  <a:lnTo>
                    <a:pt x="964880" y="959864"/>
                  </a:lnTo>
                  <a:lnTo>
                    <a:pt x="964595" y="959007"/>
                  </a:lnTo>
                  <a:lnTo>
                    <a:pt x="962502" y="959007"/>
                  </a:lnTo>
                  <a:lnTo>
                    <a:pt x="961456" y="959674"/>
                  </a:lnTo>
                  <a:lnTo>
                    <a:pt x="960600" y="958056"/>
                  </a:lnTo>
                  <a:lnTo>
                    <a:pt x="959744" y="958056"/>
                  </a:lnTo>
                  <a:lnTo>
                    <a:pt x="959459" y="956819"/>
                  </a:lnTo>
                  <a:lnTo>
                    <a:pt x="960220" y="955962"/>
                  </a:lnTo>
                  <a:lnTo>
                    <a:pt x="958698" y="955677"/>
                  </a:lnTo>
                  <a:lnTo>
                    <a:pt x="958413" y="956533"/>
                  </a:lnTo>
                  <a:lnTo>
                    <a:pt x="954324" y="958246"/>
                  </a:lnTo>
                  <a:lnTo>
                    <a:pt x="953468" y="957390"/>
                  </a:lnTo>
                  <a:lnTo>
                    <a:pt x="952992" y="955772"/>
                  </a:lnTo>
                  <a:lnTo>
                    <a:pt x="950139" y="955772"/>
                  </a:lnTo>
                  <a:lnTo>
                    <a:pt x="948808" y="954820"/>
                  </a:lnTo>
                  <a:lnTo>
                    <a:pt x="948808" y="952917"/>
                  </a:lnTo>
                  <a:lnTo>
                    <a:pt x="949664" y="952917"/>
                  </a:lnTo>
                  <a:lnTo>
                    <a:pt x="951471" y="948445"/>
                  </a:lnTo>
                  <a:lnTo>
                    <a:pt x="950805" y="948159"/>
                  </a:lnTo>
                  <a:lnTo>
                    <a:pt x="947952" y="949396"/>
                  </a:lnTo>
                  <a:lnTo>
                    <a:pt x="948808" y="948445"/>
                  </a:lnTo>
                  <a:lnTo>
                    <a:pt x="947952" y="947779"/>
                  </a:lnTo>
                  <a:lnTo>
                    <a:pt x="948237" y="944829"/>
                  </a:lnTo>
                  <a:lnTo>
                    <a:pt x="947191" y="944829"/>
                  </a:lnTo>
                  <a:lnTo>
                    <a:pt x="945860" y="943877"/>
                  </a:lnTo>
                  <a:lnTo>
                    <a:pt x="945575" y="941689"/>
                  </a:lnTo>
                  <a:lnTo>
                    <a:pt x="947382" y="942355"/>
                  </a:lnTo>
                  <a:lnTo>
                    <a:pt x="947667" y="941689"/>
                  </a:lnTo>
                  <a:lnTo>
                    <a:pt x="948713" y="941689"/>
                  </a:lnTo>
                  <a:lnTo>
                    <a:pt x="948998" y="942355"/>
                  </a:lnTo>
                  <a:lnTo>
                    <a:pt x="950044" y="942735"/>
                  </a:lnTo>
                  <a:lnTo>
                    <a:pt x="950044" y="943401"/>
                  </a:lnTo>
                  <a:lnTo>
                    <a:pt x="950805" y="943401"/>
                  </a:lnTo>
                  <a:lnTo>
                    <a:pt x="950805" y="942545"/>
                  </a:lnTo>
                  <a:lnTo>
                    <a:pt x="950044" y="941879"/>
                  </a:lnTo>
                  <a:lnTo>
                    <a:pt x="950330" y="941022"/>
                  </a:lnTo>
                  <a:lnTo>
                    <a:pt x="951851" y="940642"/>
                  </a:lnTo>
                  <a:lnTo>
                    <a:pt x="950805" y="940261"/>
                  </a:lnTo>
                  <a:lnTo>
                    <a:pt x="950044" y="937787"/>
                  </a:lnTo>
                  <a:lnTo>
                    <a:pt x="947857" y="938168"/>
                  </a:lnTo>
                  <a:lnTo>
                    <a:pt x="947001" y="935694"/>
                  </a:lnTo>
                  <a:lnTo>
                    <a:pt x="944148" y="934457"/>
                  </a:lnTo>
                  <a:lnTo>
                    <a:pt x="940344" y="935408"/>
                  </a:lnTo>
                  <a:lnTo>
                    <a:pt x="940059" y="932458"/>
                  </a:lnTo>
                  <a:lnTo>
                    <a:pt x="939203" y="932078"/>
                  </a:lnTo>
                  <a:lnTo>
                    <a:pt x="938727" y="932458"/>
                  </a:lnTo>
                  <a:lnTo>
                    <a:pt x="937681" y="931792"/>
                  </a:lnTo>
                  <a:lnTo>
                    <a:pt x="937967" y="928842"/>
                  </a:lnTo>
                  <a:lnTo>
                    <a:pt x="935779" y="928557"/>
                  </a:lnTo>
                  <a:lnTo>
                    <a:pt x="935779" y="926654"/>
                  </a:lnTo>
                  <a:lnTo>
                    <a:pt x="934923" y="924179"/>
                  </a:lnTo>
                  <a:lnTo>
                    <a:pt x="935779" y="923894"/>
                  </a:lnTo>
                  <a:lnTo>
                    <a:pt x="935779" y="922657"/>
                  </a:lnTo>
                  <a:lnTo>
                    <a:pt x="937111" y="921134"/>
                  </a:lnTo>
                  <a:lnTo>
                    <a:pt x="937111" y="920373"/>
                  </a:lnTo>
                  <a:lnTo>
                    <a:pt x="935304" y="920088"/>
                  </a:lnTo>
                  <a:lnTo>
                    <a:pt x="932831" y="918851"/>
                  </a:lnTo>
                  <a:lnTo>
                    <a:pt x="930739" y="919517"/>
                  </a:lnTo>
                  <a:lnTo>
                    <a:pt x="929217" y="917804"/>
                  </a:lnTo>
                  <a:lnTo>
                    <a:pt x="928552" y="914188"/>
                  </a:lnTo>
                  <a:lnTo>
                    <a:pt x="928837" y="912475"/>
                  </a:lnTo>
                  <a:lnTo>
                    <a:pt x="928076" y="911523"/>
                  </a:lnTo>
                  <a:lnTo>
                    <a:pt x="928076" y="907431"/>
                  </a:lnTo>
                  <a:lnTo>
                    <a:pt x="927220" y="906956"/>
                  </a:lnTo>
                  <a:lnTo>
                    <a:pt x="926935" y="906099"/>
                  </a:lnTo>
                  <a:lnTo>
                    <a:pt x="926079" y="906099"/>
                  </a:lnTo>
                  <a:lnTo>
                    <a:pt x="924558" y="905243"/>
                  </a:lnTo>
                  <a:lnTo>
                    <a:pt x="923892" y="901817"/>
                  </a:lnTo>
                  <a:lnTo>
                    <a:pt x="921229" y="899914"/>
                  </a:lnTo>
                  <a:lnTo>
                    <a:pt x="920944" y="898201"/>
                  </a:lnTo>
                  <a:lnTo>
                    <a:pt x="920183" y="897345"/>
                  </a:lnTo>
                  <a:lnTo>
                    <a:pt x="918661" y="896679"/>
                  </a:lnTo>
                  <a:lnTo>
                    <a:pt x="915999" y="896679"/>
                  </a:lnTo>
                  <a:lnTo>
                    <a:pt x="915333" y="895442"/>
                  </a:lnTo>
                  <a:lnTo>
                    <a:pt x="914002" y="894585"/>
                  </a:lnTo>
                  <a:lnTo>
                    <a:pt x="912480" y="893729"/>
                  </a:lnTo>
                  <a:lnTo>
                    <a:pt x="910958" y="893443"/>
                  </a:lnTo>
                  <a:lnTo>
                    <a:pt x="910673" y="888590"/>
                  </a:lnTo>
                  <a:lnTo>
                    <a:pt x="911149" y="887734"/>
                  </a:lnTo>
                  <a:lnTo>
                    <a:pt x="912005" y="887448"/>
                  </a:lnTo>
                  <a:lnTo>
                    <a:pt x="912290" y="888114"/>
                  </a:lnTo>
                  <a:lnTo>
                    <a:pt x="912955" y="888114"/>
                  </a:lnTo>
                  <a:lnTo>
                    <a:pt x="913716" y="886592"/>
                  </a:lnTo>
                  <a:lnTo>
                    <a:pt x="914382" y="882976"/>
                  </a:lnTo>
                  <a:lnTo>
                    <a:pt x="913336" y="882976"/>
                  </a:lnTo>
                  <a:lnTo>
                    <a:pt x="913336" y="882310"/>
                  </a:lnTo>
                  <a:lnTo>
                    <a:pt x="913811" y="881644"/>
                  </a:lnTo>
                  <a:lnTo>
                    <a:pt x="913526" y="880787"/>
                  </a:lnTo>
                  <a:lnTo>
                    <a:pt x="914002" y="879931"/>
                  </a:lnTo>
                  <a:lnTo>
                    <a:pt x="914667" y="879645"/>
                  </a:lnTo>
                  <a:lnTo>
                    <a:pt x="914953" y="877266"/>
                  </a:lnTo>
                  <a:lnTo>
                    <a:pt x="918091" y="875744"/>
                  </a:lnTo>
                  <a:lnTo>
                    <a:pt x="919422" y="872794"/>
                  </a:lnTo>
                  <a:lnTo>
                    <a:pt x="921895" y="871557"/>
                  </a:lnTo>
                  <a:lnTo>
                    <a:pt x="922561" y="870034"/>
                  </a:lnTo>
                  <a:lnTo>
                    <a:pt x="924082" y="869368"/>
                  </a:lnTo>
                  <a:lnTo>
                    <a:pt x="924558" y="869749"/>
                  </a:lnTo>
                  <a:lnTo>
                    <a:pt x="924272" y="874221"/>
                  </a:lnTo>
                  <a:lnTo>
                    <a:pt x="925604" y="874221"/>
                  </a:lnTo>
                  <a:lnTo>
                    <a:pt x="925318" y="877647"/>
                  </a:lnTo>
                  <a:lnTo>
                    <a:pt x="926364" y="878598"/>
                  </a:lnTo>
                  <a:lnTo>
                    <a:pt x="926840" y="878884"/>
                  </a:lnTo>
                  <a:lnTo>
                    <a:pt x="927125" y="878218"/>
                  </a:lnTo>
                  <a:lnTo>
                    <a:pt x="927791" y="877932"/>
                  </a:lnTo>
                  <a:lnTo>
                    <a:pt x="928837" y="878313"/>
                  </a:lnTo>
                  <a:lnTo>
                    <a:pt x="929313" y="877932"/>
                  </a:lnTo>
                  <a:lnTo>
                    <a:pt x="931785" y="878218"/>
                  </a:lnTo>
                  <a:lnTo>
                    <a:pt x="932071" y="879455"/>
                  </a:lnTo>
                  <a:lnTo>
                    <a:pt x="933592" y="879740"/>
                  </a:lnTo>
                  <a:lnTo>
                    <a:pt x="934353" y="879360"/>
                  </a:lnTo>
                  <a:lnTo>
                    <a:pt x="935019" y="880216"/>
                  </a:lnTo>
                  <a:lnTo>
                    <a:pt x="936825" y="879931"/>
                  </a:lnTo>
                  <a:lnTo>
                    <a:pt x="937872" y="878408"/>
                  </a:lnTo>
                  <a:lnTo>
                    <a:pt x="939203" y="878789"/>
                  </a:lnTo>
                  <a:lnTo>
                    <a:pt x="938442" y="881168"/>
                  </a:lnTo>
                  <a:lnTo>
                    <a:pt x="937776" y="881834"/>
                  </a:lnTo>
                  <a:lnTo>
                    <a:pt x="937776" y="884213"/>
                  </a:lnTo>
                  <a:lnTo>
                    <a:pt x="937491" y="885450"/>
                  </a:lnTo>
                  <a:lnTo>
                    <a:pt x="937016" y="885735"/>
                  </a:lnTo>
                  <a:lnTo>
                    <a:pt x="938823" y="886116"/>
                  </a:lnTo>
                  <a:lnTo>
                    <a:pt x="939108" y="886972"/>
                  </a:lnTo>
                  <a:lnTo>
                    <a:pt x="943292" y="887258"/>
                  </a:lnTo>
                  <a:lnTo>
                    <a:pt x="944624" y="887924"/>
                  </a:lnTo>
                  <a:lnTo>
                    <a:pt x="945955" y="889637"/>
                  </a:lnTo>
                  <a:lnTo>
                    <a:pt x="945955" y="892111"/>
                  </a:lnTo>
                  <a:lnTo>
                    <a:pt x="947001" y="891825"/>
                  </a:lnTo>
                  <a:lnTo>
                    <a:pt x="946716" y="892492"/>
                  </a:lnTo>
                  <a:lnTo>
                    <a:pt x="948237" y="893348"/>
                  </a:lnTo>
                  <a:lnTo>
                    <a:pt x="947762" y="896108"/>
                  </a:lnTo>
                  <a:lnTo>
                    <a:pt x="949093" y="896488"/>
                  </a:lnTo>
                  <a:lnTo>
                    <a:pt x="949379" y="899438"/>
                  </a:lnTo>
                  <a:lnTo>
                    <a:pt x="950710" y="899819"/>
                  </a:lnTo>
                  <a:lnTo>
                    <a:pt x="951185" y="899438"/>
                  </a:lnTo>
                  <a:lnTo>
                    <a:pt x="950710" y="897535"/>
                  </a:lnTo>
                  <a:lnTo>
                    <a:pt x="951756" y="897250"/>
                  </a:lnTo>
                  <a:lnTo>
                    <a:pt x="952041" y="896012"/>
                  </a:lnTo>
                  <a:lnTo>
                    <a:pt x="952707" y="896012"/>
                  </a:lnTo>
                  <a:lnTo>
                    <a:pt x="952707" y="896964"/>
                  </a:lnTo>
                  <a:lnTo>
                    <a:pt x="953468" y="896964"/>
                  </a:lnTo>
                  <a:lnTo>
                    <a:pt x="953468" y="896298"/>
                  </a:lnTo>
                  <a:lnTo>
                    <a:pt x="954514" y="895917"/>
                  </a:lnTo>
                  <a:lnTo>
                    <a:pt x="954514" y="893443"/>
                  </a:lnTo>
                  <a:lnTo>
                    <a:pt x="955085" y="892777"/>
                  </a:lnTo>
                  <a:lnTo>
                    <a:pt x="956036" y="892492"/>
                  </a:lnTo>
                  <a:lnTo>
                    <a:pt x="956321" y="891445"/>
                  </a:lnTo>
                  <a:lnTo>
                    <a:pt x="960125" y="890208"/>
                  </a:lnTo>
                  <a:lnTo>
                    <a:pt x="960410" y="889351"/>
                  </a:lnTo>
                  <a:lnTo>
                    <a:pt x="962597" y="888685"/>
                  </a:lnTo>
                  <a:lnTo>
                    <a:pt x="963644" y="886211"/>
                  </a:lnTo>
                  <a:lnTo>
                    <a:pt x="964690" y="885355"/>
                  </a:lnTo>
                  <a:lnTo>
                    <a:pt x="967352" y="884498"/>
                  </a:lnTo>
                  <a:lnTo>
                    <a:pt x="968399" y="884784"/>
                  </a:lnTo>
                  <a:lnTo>
                    <a:pt x="968113" y="884118"/>
                  </a:lnTo>
                  <a:lnTo>
                    <a:pt x="969445" y="883071"/>
                  </a:lnTo>
                  <a:lnTo>
                    <a:pt x="971251" y="882785"/>
                  </a:lnTo>
                  <a:lnTo>
                    <a:pt x="971727" y="881263"/>
                  </a:lnTo>
                  <a:lnTo>
                    <a:pt x="972773" y="880216"/>
                  </a:lnTo>
                  <a:lnTo>
                    <a:pt x="969159" y="880882"/>
                  </a:lnTo>
                  <a:lnTo>
                    <a:pt x="965736" y="879360"/>
                  </a:lnTo>
                  <a:lnTo>
                    <a:pt x="965450" y="880216"/>
                  </a:lnTo>
                  <a:lnTo>
                    <a:pt x="962788" y="880216"/>
                  </a:lnTo>
                  <a:lnTo>
                    <a:pt x="962502" y="879265"/>
                  </a:lnTo>
                  <a:lnTo>
                    <a:pt x="964309" y="878028"/>
                  </a:lnTo>
                  <a:lnTo>
                    <a:pt x="964024" y="877171"/>
                  </a:lnTo>
                  <a:lnTo>
                    <a:pt x="963548" y="876124"/>
                  </a:lnTo>
                  <a:lnTo>
                    <a:pt x="960886" y="876124"/>
                  </a:lnTo>
                  <a:lnTo>
                    <a:pt x="960220" y="874412"/>
                  </a:lnTo>
                  <a:lnTo>
                    <a:pt x="961076" y="872508"/>
                  </a:lnTo>
                  <a:lnTo>
                    <a:pt x="962122" y="872223"/>
                  </a:lnTo>
                  <a:lnTo>
                    <a:pt x="964785" y="869273"/>
                  </a:lnTo>
                  <a:lnTo>
                    <a:pt x="964785" y="867560"/>
                  </a:lnTo>
                  <a:lnTo>
                    <a:pt x="965450" y="866704"/>
                  </a:lnTo>
                  <a:lnTo>
                    <a:pt x="967257" y="866323"/>
                  </a:lnTo>
                  <a:lnTo>
                    <a:pt x="969350" y="868702"/>
                  </a:lnTo>
                  <a:lnTo>
                    <a:pt x="969635" y="871652"/>
                  </a:lnTo>
                  <a:lnTo>
                    <a:pt x="970396" y="871652"/>
                  </a:lnTo>
                  <a:lnTo>
                    <a:pt x="970681" y="872318"/>
                  </a:lnTo>
                  <a:lnTo>
                    <a:pt x="972488" y="872603"/>
                  </a:lnTo>
                  <a:lnTo>
                    <a:pt x="974009" y="873650"/>
                  </a:lnTo>
                  <a:lnTo>
                    <a:pt x="974295" y="872984"/>
                  </a:lnTo>
                  <a:lnTo>
                    <a:pt x="975151" y="872699"/>
                  </a:lnTo>
                  <a:lnTo>
                    <a:pt x="974865" y="870986"/>
                  </a:lnTo>
                  <a:lnTo>
                    <a:pt x="975911" y="870605"/>
                  </a:lnTo>
                  <a:lnTo>
                    <a:pt x="976387" y="870986"/>
                  </a:lnTo>
                  <a:lnTo>
                    <a:pt x="977053" y="876315"/>
                  </a:lnTo>
                  <a:lnTo>
                    <a:pt x="979906" y="876981"/>
                  </a:lnTo>
                  <a:lnTo>
                    <a:pt x="980381" y="876695"/>
                  </a:lnTo>
                  <a:lnTo>
                    <a:pt x="979715" y="874982"/>
                  </a:lnTo>
                  <a:lnTo>
                    <a:pt x="981998" y="874316"/>
                  </a:lnTo>
                  <a:lnTo>
                    <a:pt x="981522" y="875553"/>
                  </a:lnTo>
                  <a:lnTo>
                    <a:pt x="983044" y="876219"/>
                  </a:lnTo>
                  <a:lnTo>
                    <a:pt x="983044" y="875363"/>
                  </a:lnTo>
                  <a:lnTo>
                    <a:pt x="987513" y="876029"/>
                  </a:lnTo>
                  <a:lnTo>
                    <a:pt x="987513" y="876886"/>
                  </a:lnTo>
                  <a:lnTo>
                    <a:pt x="987038" y="877171"/>
                  </a:lnTo>
                  <a:lnTo>
                    <a:pt x="988369" y="879550"/>
                  </a:lnTo>
                  <a:lnTo>
                    <a:pt x="987704" y="881263"/>
                  </a:lnTo>
                  <a:lnTo>
                    <a:pt x="989035" y="881929"/>
                  </a:lnTo>
                  <a:lnTo>
                    <a:pt x="989511" y="881548"/>
                  </a:lnTo>
                  <a:lnTo>
                    <a:pt x="991983" y="883261"/>
                  </a:lnTo>
                  <a:lnTo>
                    <a:pt x="992268" y="882595"/>
                  </a:lnTo>
                  <a:lnTo>
                    <a:pt x="990937" y="881644"/>
                  </a:lnTo>
                  <a:lnTo>
                    <a:pt x="990462" y="880121"/>
                  </a:lnTo>
                  <a:lnTo>
                    <a:pt x="989416" y="879265"/>
                  </a:lnTo>
                  <a:lnTo>
                    <a:pt x="991603" y="878218"/>
                  </a:lnTo>
                  <a:lnTo>
                    <a:pt x="994075" y="879265"/>
                  </a:lnTo>
                  <a:lnTo>
                    <a:pt x="994075" y="881739"/>
                  </a:lnTo>
                  <a:lnTo>
                    <a:pt x="995597" y="881739"/>
                  </a:lnTo>
                  <a:lnTo>
                    <a:pt x="996928" y="881073"/>
                  </a:lnTo>
                  <a:lnTo>
                    <a:pt x="997214" y="880406"/>
                  </a:lnTo>
                  <a:lnTo>
                    <a:pt x="998735" y="879455"/>
                  </a:lnTo>
                  <a:lnTo>
                    <a:pt x="1001874" y="879455"/>
                  </a:lnTo>
                  <a:lnTo>
                    <a:pt x="1002634" y="881358"/>
                  </a:lnTo>
                  <a:lnTo>
                    <a:pt x="1001588" y="882595"/>
                  </a:lnTo>
                  <a:lnTo>
                    <a:pt x="1002920" y="883452"/>
                  </a:lnTo>
                  <a:lnTo>
                    <a:pt x="1003395" y="889351"/>
                  </a:lnTo>
                  <a:lnTo>
                    <a:pt x="1004917" y="890303"/>
                  </a:lnTo>
                  <a:lnTo>
                    <a:pt x="1004917" y="890969"/>
                  </a:lnTo>
                  <a:lnTo>
                    <a:pt x="1006724" y="891635"/>
                  </a:lnTo>
                  <a:lnTo>
                    <a:pt x="1006058" y="889732"/>
                  </a:lnTo>
                  <a:lnTo>
                    <a:pt x="1005297" y="889732"/>
                  </a:lnTo>
                  <a:lnTo>
                    <a:pt x="1005012" y="889066"/>
                  </a:lnTo>
                  <a:lnTo>
                    <a:pt x="1003680" y="888400"/>
                  </a:lnTo>
                  <a:lnTo>
                    <a:pt x="1003680" y="886877"/>
                  </a:lnTo>
                  <a:lnTo>
                    <a:pt x="1005202" y="884403"/>
                  </a:lnTo>
                  <a:lnTo>
                    <a:pt x="1004346" y="884403"/>
                  </a:lnTo>
                  <a:lnTo>
                    <a:pt x="1003585" y="882024"/>
                  </a:lnTo>
                  <a:lnTo>
                    <a:pt x="1004346" y="882024"/>
                  </a:lnTo>
                  <a:lnTo>
                    <a:pt x="1004346" y="880406"/>
                  </a:lnTo>
                  <a:lnTo>
                    <a:pt x="1003871" y="880121"/>
                  </a:lnTo>
                  <a:lnTo>
                    <a:pt x="1005392" y="879169"/>
                  </a:lnTo>
                  <a:lnTo>
                    <a:pt x="1005678" y="878218"/>
                  </a:lnTo>
                  <a:lnTo>
                    <a:pt x="1006343" y="877837"/>
                  </a:lnTo>
                  <a:lnTo>
                    <a:pt x="1006629" y="874697"/>
                  </a:lnTo>
                  <a:lnTo>
                    <a:pt x="1007675" y="874412"/>
                  </a:lnTo>
                  <a:lnTo>
                    <a:pt x="1008721" y="874792"/>
                  </a:lnTo>
                  <a:lnTo>
                    <a:pt x="1010242" y="876315"/>
                  </a:lnTo>
                  <a:lnTo>
                    <a:pt x="1010718" y="878028"/>
                  </a:lnTo>
                  <a:lnTo>
                    <a:pt x="1012525" y="878408"/>
                  </a:lnTo>
                  <a:lnTo>
                    <a:pt x="1013571" y="877552"/>
                  </a:lnTo>
                  <a:lnTo>
                    <a:pt x="1014046" y="875839"/>
                  </a:lnTo>
                  <a:lnTo>
                    <a:pt x="1013381" y="875839"/>
                  </a:lnTo>
                  <a:lnTo>
                    <a:pt x="1013381" y="875173"/>
                  </a:lnTo>
                  <a:lnTo>
                    <a:pt x="1016043" y="873650"/>
                  </a:lnTo>
                  <a:lnTo>
                    <a:pt x="1018136" y="873270"/>
                  </a:lnTo>
                  <a:lnTo>
                    <a:pt x="1018136" y="872603"/>
                  </a:lnTo>
                  <a:lnTo>
                    <a:pt x="1018896" y="872318"/>
                  </a:lnTo>
                  <a:lnTo>
                    <a:pt x="1019182" y="872984"/>
                  </a:lnTo>
                  <a:lnTo>
                    <a:pt x="1020038" y="872033"/>
                  </a:lnTo>
                  <a:lnTo>
                    <a:pt x="1020038" y="870129"/>
                  </a:lnTo>
                  <a:lnTo>
                    <a:pt x="1019372" y="868607"/>
                  </a:lnTo>
                  <a:lnTo>
                    <a:pt x="1021464" y="867750"/>
                  </a:lnTo>
                  <a:lnTo>
                    <a:pt x="1025268" y="868607"/>
                  </a:lnTo>
                  <a:lnTo>
                    <a:pt x="1025553" y="869463"/>
                  </a:lnTo>
                  <a:lnTo>
                    <a:pt x="1026219" y="869463"/>
                  </a:lnTo>
                  <a:lnTo>
                    <a:pt x="1026504" y="868607"/>
                  </a:lnTo>
                  <a:lnTo>
                    <a:pt x="1024983" y="867179"/>
                  </a:lnTo>
                  <a:lnTo>
                    <a:pt x="1024983" y="866513"/>
                  </a:lnTo>
                  <a:lnTo>
                    <a:pt x="1028596" y="866133"/>
                  </a:lnTo>
                  <a:lnTo>
                    <a:pt x="1031069" y="866513"/>
                  </a:lnTo>
                  <a:lnTo>
                    <a:pt x="1031545" y="868036"/>
                  </a:lnTo>
                  <a:lnTo>
                    <a:pt x="1033351" y="869558"/>
                  </a:lnTo>
                  <a:lnTo>
                    <a:pt x="1032020" y="870415"/>
                  </a:lnTo>
                  <a:lnTo>
                    <a:pt x="1032496" y="871081"/>
                  </a:lnTo>
                  <a:lnTo>
                    <a:pt x="1034302" y="871366"/>
                  </a:lnTo>
                  <a:lnTo>
                    <a:pt x="1034302" y="872318"/>
                  </a:lnTo>
                  <a:lnTo>
                    <a:pt x="1035634" y="873555"/>
                  </a:lnTo>
                  <a:lnTo>
                    <a:pt x="1037441" y="874221"/>
                  </a:lnTo>
                  <a:lnTo>
                    <a:pt x="1037726" y="875078"/>
                  </a:lnTo>
                  <a:lnTo>
                    <a:pt x="1038772" y="875363"/>
                  </a:lnTo>
                  <a:lnTo>
                    <a:pt x="1042861" y="879550"/>
                  </a:lnTo>
                  <a:lnTo>
                    <a:pt x="1049518" y="882785"/>
                  </a:lnTo>
                  <a:lnTo>
                    <a:pt x="1050564" y="883737"/>
                  </a:lnTo>
                  <a:lnTo>
                    <a:pt x="1051611" y="884022"/>
                  </a:lnTo>
                  <a:lnTo>
                    <a:pt x="1051611" y="881073"/>
                  </a:lnTo>
                  <a:lnTo>
                    <a:pt x="1053703" y="880406"/>
                  </a:lnTo>
                  <a:lnTo>
                    <a:pt x="1055510" y="880787"/>
                  </a:lnTo>
                  <a:lnTo>
                    <a:pt x="1055795" y="881644"/>
                  </a:lnTo>
                  <a:lnTo>
                    <a:pt x="1058268" y="883547"/>
                  </a:lnTo>
                  <a:lnTo>
                    <a:pt x="1058268" y="882690"/>
                  </a:lnTo>
                  <a:lnTo>
                    <a:pt x="1059314" y="881834"/>
                  </a:lnTo>
                  <a:lnTo>
                    <a:pt x="1060645" y="882215"/>
                  </a:lnTo>
                  <a:lnTo>
                    <a:pt x="1061121" y="881358"/>
                  </a:lnTo>
                  <a:lnTo>
                    <a:pt x="1062547" y="881358"/>
                  </a:lnTo>
                  <a:lnTo>
                    <a:pt x="1061691" y="878979"/>
                  </a:lnTo>
                  <a:lnTo>
                    <a:pt x="1062357" y="878694"/>
                  </a:lnTo>
                  <a:lnTo>
                    <a:pt x="1061881" y="878028"/>
                  </a:lnTo>
                  <a:lnTo>
                    <a:pt x="1060550" y="877742"/>
                  </a:lnTo>
                  <a:lnTo>
                    <a:pt x="1060074" y="877076"/>
                  </a:lnTo>
                  <a:lnTo>
                    <a:pt x="1057982" y="876219"/>
                  </a:lnTo>
                  <a:lnTo>
                    <a:pt x="1057697" y="875363"/>
                  </a:lnTo>
                  <a:lnTo>
                    <a:pt x="1056841" y="874697"/>
                  </a:lnTo>
                  <a:lnTo>
                    <a:pt x="1055034" y="874316"/>
                  </a:lnTo>
                  <a:lnTo>
                    <a:pt x="1050945" y="876219"/>
                  </a:lnTo>
                  <a:lnTo>
                    <a:pt x="1050089" y="875934"/>
                  </a:lnTo>
                  <a:lnTo>
                    <a:pt x="1049804" y="874031"/>
                  </a:lnTo>
                  <a:lnTo>
                    <a:pt x="1048948" y="873745"/>
                  </a:lnTo>
                  <a:lnTo>
                    <a:pt x="1047141" y="874412"/>
                  </a:lnTo>
                  <a:lnTo>
                    <a:pt x="1046380" y="873460"/>
                  </a:lnTo>
                  <a:lnTo>
                    <a:pt x="1040104" y="871271"/>
                  </a:lnTo>
                  <a:lnTo>
                    <a:pt x="1039057" y="869368"/>
                  </a:lnTo>
                  <a:lnTo>
                    <a:pt x="1038202" y="869368"/>
                  </a:lnTo>
                  <a:lnTo>
                    <a:pt x="1037441" y="867655"/>
                  </a:lnTo>
                  <a:lnTo>
                    <a:pt x="1035349" y="866989"/>
                  </a:lnTo>
                  <a:lnTo>
                    <a:pt x="1034873" y="864610"/>
                  </a:lnTo>
                  <a:lnTo>
                    <a:pt x="1033066" y="863563"/>
                  </a:lnTo>
                  <a:lnTo>
                    <a:pt x="1032781" y="862707"/>
                  </a:lnTo>
                  <a:lnTo>
                    <a:pt x="1028977" y="862707"/>
                  </a:lnTo>
                  <a:lnTo>
                    <a:pt x="1027646" y="859281"/>
                  </a:lnTo>
                  <a:lnTo>
                    <a:pt x="1025839" y="859281"/>
                  </a:lnTo>
                  <a:lnTo>
                    <a:pt x="1024983" y="858615"/>
                  </a:lnTo>
                  <a:lnTo>
                    <a:pt x="1022891" y="858330"/>
                  </a:lnTo>
                  <a:lnTo>
                    <a:pt x="1020038" y="860233"/>
                  </a:lnTo>
                  <a:lnTo>
                    <a:pt x="1018706" y="859947"/>
                  </a:lnTo>
                  <a:lnTo>
                    <a:pt x="1018421" y="859091"/>
                  </a:lnTo>
                  <a:lnTo>
                    <a:pt x="1017660" y="859091"/>
                  </a:lnTo>
                  <a:lnTo>
                    <a:pt x="1016804" y="857188"/>
                  </a:lnTo>
                  <a:lnTo>
                    <a:pt x="1016519" y="855285"/>
                  </a:lnTo>
                  <a:lnTo>
                    <a:pt x="1017280" y="855285"/>
                  </a:lnTo>
                  <a:lnTo>
                    <a:pt x="1017755" y="854048"/>
                  </a:lnTo>
                  <a:lnTo>
                    <a:pt x="1017470" y="852811"/>
                  </a:lnTo>
                  <a:lnTo>
                    <a:pt x="1018801" y="851764"/>
                  </a:lnTo>
                  <a:lnTo>
                    <a:pt x="1020133" y="851478"/>
                  </a:lnTo>
                  <a:lnTo>
                    <a:pt x="1020418" y="852144"/>
                  </a:lnTo>
                  <a:lnTo>
                    <a:pt x="1021940" y="853001"/>
                  </a:lnTo>
                  <a:lnTo>
                    <a:pt x="1021464" y="853382"/>
                  </a:lnTo>
                  <a:lnTo>
                    <a:pt x="1021940" y="854619"/>
                  </a:lnTo>
                  <a:lnTo>
                    <a:pt x="1024032" y="855665"/>
                  </a:lnTo>
                  <a:lnTo>
                    <a:pt x="1024317" y="854809"/>
                  </a:lnTo>
                  <a:lnTo>
                    <a:pt x="1023556" y="854809"/>
                  </a:lnTo>
                  <a:lnTo>
                    <a:pt x="1023271" y="853857"/>
                  </a:lnTo>
                  <a:lnTo>
                    <a:pt x="1023746" y="852620"/>
                  </a:lnTo>
                  <a:lnTo>
                    <a:pt x="1022415" y="851764"/>
                  </a:lnTo>
                  <a:lnTo>
                    <a:pt x="1021369" y="849290"/>
                  </a:lnTo>
                  <a:lnTo>
                    <a:pt x="1020513" y="848624"/>
                  </a:lnTo>
                  <a:lnTo>
                    <a:pt x="1019752" y="848338"/>
                  </a:lnTo>
                  <a:lnTo>
                    <a:pt x="1017660" y="849575"/>
                  </a:lnTo>
                  <a:lnTo>
                    <a:pt x="1017375" y="850241"/>
                  </a:lnTo>
                  <a:lnTo>
                    <a:pt x="1016329" y="850241"/>
                  </a:lnTo>
                  <a:lnTo>
                    <a:pt x="1016043" y="846816"/>
                  </a:lnTo>
                  <a:lnTo>
                    <a:pt x="1018136" y="845103"/>
                  </a:lnTo>
                  <a:lnTo>
                    <a:pt x="1016329" y="844722"/>
                  </a:lnTo>
                  <a:lnTo>
                    <a:pt x="1016043" y="844056"/>
                  </a:lnTo>
                  <a:lnTo>
                    <a:pt x="1015187" y="843675"/>
                  </a:lnTo>
                  <a:lnTo>
                    <a:pt x="1014141" y="844341"/>
                  </a:lnTo>
                  <a:lnTo>
                    <a:pt x="1013095" y="842819"/>
                  </a:lnTo>
                  <a:lnTo>
                    <a:pt x="1013095" y="841962"/>
                  </a:lnTo>
                  <a:lnTo>
                    <a:pt x="1013381" y="840440"/>
                  </a:lnTo>
                  <a:lnTo>
                    <a:pt x="1014427" y="840440"/>
                  </a:lnTo>
                  <a:lnTo>
                    <a:pt x="1015092" y="838251"/>
                  </a:lnTo>
                  <a:lnTo>
                    <a:pt x="1017280" y="836538"/>
                  </a:lnTo>
                  <a:lnTo>
                    <a:pt x="1017565" y="835016"/>
                  </a:lnTo>
                  <a:lnTo>
                    <a:pt x="1016043" y="834730"/>
                  </a:lnTo>
                  <a:lnTo>
                    <a:pt x="1013190" y="835111"/>
                  </a:lnTo>
                  <a:lnTo>
                    <a:pt x="1011098" y="836158"/>
                  </a:lnTo>
                  <a:lnTo>
                    <a:pt x="1010337" y="835777"/>
                  </a:lnTo>
                  <a:lnTo>
                    <a:pt x="1010813" y="835492"/>
                  </a:lnTo>
                  <a:lnTo>
                    <a:pt x="1011574" y="833113"/>
                  </a:lnTo>
                  <a:lnTo>
                    <a:pt x="1010813" y="832447"/>
                  </a:lnTo>
                  <a:lnTo>
                    <a:pt x="1010337" y="830924"/>
                  </a:lnTo>
                  <a:lnTo>
                    <a:pt x="1011098" y="830258"/>
                  </a:lnTo>
                  <a:lnTo>
                    <a:pt x="1012144" y="830639"/>
                  </a:lnTo>
                  <a:lnTo>
                    <a:pt x="1013000" y="830258"/>
                  </a:lnTo>
                  <a:lnTo>
                    <a:pt x="1013286" y="829211"/>
                  </a:lnTo>
                  <a:lnTo>
                    <a:pt x="1015758" y="828926"/>
                  </a:lnTo>
                  <a:lnTo>
                    <a:pt x="1016234" y="828545"/>
                  </a:lnTo>
                  <a:lnTo>
                    <a:pt x="1015758" y="827689"/>
                  </a:lnTo>
                  <a:lnTo>
                    <a:pt x="1018611" y="827403"/>
                  </a:lnTo>
                  <a:lnTo>
                    <a:pt x="1019087" y="825881"/>
                  </a:lnTo>
                  <a:lnTo>
                    <a:pt x="1018611" y="825024"/>
                  </a:lnTo>
                  <a:lnTo>
                    <a:pt x="1016804" y="824739"/>
                  </a:lnTo>
                  <a:lnTo>
                    <a:pt x="1016519" y="823026"/>
                  </a:lnTo>
                  <a:lnTo>
                    <a:pt x="1017565" y="822740"/>
                  </a:lnTo>
                  <a:lnTo>
                    <a:pt x="1013951" y="821884"/>
                  </a:lnTo>
                  <a:lnTo>
                    <a:pt x="1014236" y="823407"/>
                  </a:lnTo>
                  <a:lnTo>
                    <a:pt x="1010813" y="824453"/>
                  </a:lnTo>
                  <a:lnTo>
                    <a:pt x="1013951" y="825119"/>
                  </a:lnTo>
                  <a:lnTo>
                    <a:pt x="1014807" y="823407"/>
                  </a:lnTo>
                  <a:lnTo>
                    <a:pt x="1015663" y="823121"/>
                  </a:lnTo>
                  <a:lnTo>
                    <a:pt x="1015663" y="824834"/>
                  </a:lnTo>
                  <a:lnTo>
                    <a:pt x="1014902" y="824834"/>
                  </a:lnTo>
                  <a:lnTo>
                    <a:pt x="1014902" y="826071"/>
                  </a:lnTo>
                  <a:lnTo>
                    <a:pt x="1006914" y="828545"/>
                  </a:lnTo>
                  <a:lnTo>
                    <a:pt x="1007199" y="830068"/>
                  </a:lnTo>
                  <a:lnTo>
                    <a:pt x="1006153" y="830734"/>
                  </a:lnTo>
                  <a:lnTo>
                    <a:pt x="1004631" y="829687"/>
                  </a:lnTo>
                  <a:lnTo>
                    <a:pt x="1005963" y="831210"/>
                  </a:lnTo>
                  <a:lnTo>
                    <a:pt x="1006438" y="833113"/>
                  </a:lnTo>
                  <a:lnTo>
                    <a:pt x="1005107" y="833969"/>
                  </a:lnTo>
                  <a:lnTo>
                    <a:pt x="1005297" y="834540"/>
                  </a:lnTo>
                  <a:lnTo>
                    <a:pt x="1004822" y="832637"/>
                  </a:lnTo>
                  <a:lnTo>
                    <a:pt x="1003300" y="831971"/>
                  </a:lnTo>
                  <a:lnTo>
                    <a:pt x="1003015" y="831305"/>
                  </a:lnTo>
                  <a:lnTo>
                    <a:pt x="1003490" y="830068"/>
                  </a:lnTo>
                  <a:lnTo>
                    <a:pt x="1006914" y="829021"/>
                  </a:lnTo>
                  <a:lnTo>
                    <a:pt x="1007675" y="828640"/>
                  </a:lnTo>
                  <a:lnTo>
                    <a:pt x="1007960" y="827784"/>
                  </a:lnTo>
                  <a:lnTo>
                    <a:pt x="1005678" y="826927"/>
                  </a:lnTo>
                  <a:lnTo>
                    <a:pt x="1005392" y="826261"/>
                  </a:lnTo>
                  <a:lnTo>
                    <a:pt x="1004917" y="824739"/>
                  </a:lnTo>
                  <a:lnTo>
                    <a:pt x="1005582" y="821123"/>
                  </a:lnTo>
                  <a:lnTo>
                    <a:pt x="1005297" y="820266"/>
                  </a:lnTo>
                  <a:lnTo>
                    <a:pt x="1006819" y="818553"/>
                  </a:lnTo>
                  <a:lnTo>
                    <a:pt x="1007104" y="817507"/>
                  </a:lnTo>
                  <a:lnTo>
                    <a:pt x="1008911" y="817221"/>
                  </a:lnTo>
                  <a:lnTo>
                    <a:pt x="1009767" y="816174"/>
                  </a:lnTo>
                  <a:lnTo>
                    <a:pt x="1008911" y="815889"/>
                  </a:lnTo>
                  <a:lnTo>
                    <a:pt x="1008626" y="815033"/>
                  </a:lnTo>
                  <a:lnTo>
                    <a:pt x="1007294" y="814747"/>
                  </a:lnTo>
                  <a:lnTo>
                    <a:pt x="1005582" y="815413"/>
                  </a:lnTo>
                  <a:lnTo>
                    <a:pt x="1005012" y="813700"/>
                  </a:lnTo>
                  <a:lnTo>
                    <a:pt x="1004346" y="813700"/>
                  </a:lnTo>
                  <a:lnTo>
                    <a:pt x="1003871" y="812844"/>
                  </a:lnTo>
                  <a:lnTo>
                    <a:pt x="1003015" y="812463"/>
                  </a:lnTo>
                  <a:lnTo>
                    <a:pt x="1002159" y="810560"/>
                  </a:lnTo>
                  <a:lnTo>
                    <a:pt x="1005963" y="810560"/>
                  </a:lnTo>
                  <a:lnTo>
                    <a:pt x="1004631" y="809894"/>
                  </a:lnTo>
                  <a:lnTo>
                    <a:pt x="1004156" y="808181"/>
                  </a:lnTo>
                  <a:lnTo>
                    <a:pt x="1003300" y="807801"/>
                  </a:lnTo>
                  <a:lnTo>
                    <a:pt x="1001208" y="807515"/>
                  </a:lnTo>
                  <a:lnTo>
                    <a:pt x="1000162" y="808181"/>
                  </a:lnTo>
                  <a:lnTo>
                    <a:pt x="999686" y="806659"/>
                  </a:lnTo>
                  <a:lnTo>
                    <a:pt x="1000732" y="806659"/>
                  </a:lnTo>
                  <a:lnTo>
                    <a:pt x="1001208" y="805136"/>
                  </a:lnTo>
                  <a:lnTo>
                    <a:pt x="999021" y="803233"/>
                  </a:lnTo>
                  <a:lnTo>
                    <a:pt x="998735" y="803899"/>
                  </a:lnTo>
                  <a:lnTo>
                    <a:pt x="997879" y="804280"/>
                  </a:lnTo>
                  <a:lnTo>
                    <a:pt x="997404" y="803994"/>
                  </a:lnTo>
                  <a:lnTo>
                    <a:pt x="997404" y="803328"/>
                  </a:lnTo>
                  <a:lnTo>
                    <a:pt x="998070" y="803328"/>
                  </a:lnTo>
                  <a:lnTo>
                    <a:pt x="998545" y="800949"/>
                  </a:lnTo>
                  <a:lnTo>
                    <a:pt x="999401" y="800569"/>
                  </a:lnTo>
                  <a:lnTo>
                    <a:pt x="1001208" y="801235"/>
                  </a:lnTo>
                  <a:lnTo>
                    <a:pt x="1003490" y="800378"/>
                  </a:lnTo>
                  <a:lnTo>
                    <a:pt x="1005297" y="801235"/>
                  </a:lnTo>
                  <a:lnTo>
                    <a:pt x="1009101" y="801235"/>
                  </a:lnTo>
                  <a:lnTo>
                    <a:pt x="1008626" y="800949"/>
                  </a:lnTo>
                  <a:lnTo>
                    <a:pt x="1008626" y="799427"/>
                  </a:lnTo>
                  <a:lnTo>
                    <a:pt x="1006438" y="799141"/>
                  </a:lnTo>
                  <a:lnTo>
                    <a:pt x="1005963" y="795906"/>
                  </a:lnTo>
                  <a:lnTo>
                    <a:pt x="1003300" y="796286"/>
                  </a:lnTo>
                  <a:lnTo>
                    <a:pt x="1002825" y="794574"/>
                  </a:lnTo>
                  <a:lnTo>
                    <a:pt x="1004156" y="794193"/>
                  </a:lnTo>
                  <a:lnTo>
                    <a:pt x="1006629" y="785724"/>
                  </a:lnTo>
                  <a:lnTo>
                    <a:pt x="1007960" y="785343"/>
                  </a:lnTo>
                  <a:lnTo>
                    <a:pt x="1009291" y="783821"/>
                  </a:lnTo>
                  <a:lnTo>
                    <a:pt x="1009957" y="782108"/>
                  </a:lnTo>
                  <a:lnTo>
                    <a:pt x="1011003" y="781727"/>
                  </a:lnTo>
                  <a:lnTo>
                    <a:pt x="1011859" y="778301"/>
                  </a:lnTo>
                  <a:lnTo>
                    <a:pt x="1012715" y="777635"/>
                  </a:lnTo>
                  <a:lnTo>
                    <a:pt x="1013000" y="776779"/>
                  </a:lnTo>
                  <a:lnTo>
                    <a:pt x="1014332" y="776113"/>
                  </a:lnTo>
                  <a:lnTo>
                    <a:pt x="1012239" y="773924"/>
                  </a:lnTo>
                  <a:lnTo>
                    <a:pt x="1011954" y="773068"/>
                  </a:lnTo>
                  <a:lnTo>
                    <a:pt x="1009101" y="773448"/>
                  </a:lnTo>
                  <a:lnTo>
                    <a:pt x="1011193" y="773734"/>
                  </a:lnTo>
                  <a:lnTo>
                    <a:pt x="1011954" y="774590"/>
                  </a:lnTo>
                  <a:lnTo>
                    <a:pt x="1007009" y="775256"/>
                  </a:lnTo>
                  <a:lnTo>
                    <a:pt x="1007009" y="774019"/>
                  </a:lnTo>
                  <a:lnTo>
                    <a:pt x="1008245" y="774019"/>
                  </a:lnTo>
                  <a:lnTo>
                    <a:pt x="1008911" y="772306"/>
                  </a:lnTo>
                  <a:lnTo>
                    <a:pt x="1008435" y="771450"/>
                  </a:lnTo>
                  <a:lnTo>
                    <a:pt x="1010718" y="771450"/>
                  </a:lnTo>
                  <a:lnTo>
                    <a:pt x="1010718" y="770784"/>
                  </a:lnTo>
                  <a:lnTo>
                    <a:pt x="1011764" y="770498"/>
                  </a:lnTo>
                  <a:lnTo>
                    <a:pt x="1014046" y="770879"/>
                  </a:lnTo>
                  <a:lnTo>
                    <a:pt x="1013571" y="768310"/>
                  </a:lnTo>
                  <a:lnTo>
                    <a:pt x="1012239" y="768310"/>
                  </a:lnTo>
                  <a:lnTo>
                    <a:pt x="1012239" y="764694"/>
                  </a:lnTo>
                  <a:lnTo>
                    <a:pt x="1012905" y="761458"/>
                  </a:lnTo>
                  <a:lnTo>
                    <a:pt x="1013951" y="760792"/>
                  </a:lnTo>
                  <a:lnTo>
                    <a:pt x="1013951" y="759555"/>
                  </a:lnTo>
                  <a:lnTo>
                    <a:pt x="1014997" y="759555"/>
                  </a:lnTo>
                  <a:lnTo>
                    <a:pt x="1015283" y="758889"/>
                  </a:lnTo>
                  <a:lnTo>
                    <a:pt x="1014522" y="757367"/>
                  </a:lnTo>
                  <a:lnTo>
                    <a:pt x="1015378" y="756700"/>
                  </a:lnTo>
                  <a:lnTo>
                    <a:pt x="1016899" y="757367"/>
                  </a:lnTo>
                  <a:lnTo>
                    <a:pt x="1016138" y="756510"/>
                  </a:lnTo>
                  <a:lnTo>
                    <a:pt x="1016614" y="755654"/>
                  </a:lnTo>
                  <a:lnTo>
                    <a:pt x="1017090" y="755368"/>
                  </a:lnTo>
                  <a:lnTo>
                    <a:pt x="1018136" y="756034"/>
                  </a:lnTo>
                  <a:lnTo>
                    <a:pt x="1018421" y="754512"/>
                  </a:lnTo>
                  <a:lnTo>
                    <a:pt x="1019087" y="754512"/>
                  </a:lnTo>
                  <a:lnTo>
                    <a:pt x="1019087" y="756034"/>
                  </a:lnTo>
                  <a:lnTo>
                    <a:pt x="1020893" y="755749"/>
                  </a:lnTo>
                  <a:lnTo>
                    <a:pt x="1021940" y="756796"/>
                  </a:lnTo>
                  <a:lnTo>
                    <a:pt x="1022225" y="756130"/>
                  </a:lnTo>
                  <a:lnTo>
                    <a:pt x="1023081" y="755844"/>
                  </a:lnTo>
                  <a:lnTo>
                    <a:pt x="1024127" y="757081"/>
                  </a:lnTo>
                  <a:lnTo>
                    <a:pt x="1023081" y="757747"/>
                  </a:lnTo>
                  <a:lnTo>
                    <a:pt x="1022415" y="759270"/>
                  </a:lnTo>
                  <a:lnTo>
                    <a:pt x="1023081" y="759555"/>
                  </a:lnTo>
                  <a:lnTo>
                    <a:pt x="1023081" y="761458"/>
                  </a:lnTo>
                  <a:lnTo>
                    <a:pt x="1024888" y="762695"/>
                  </a:lnTo>
                  <a:lnTo>
                    <a:pt x="1026219" y="762981"/>
                  </a:lnTo>
                  <a:lnTo>
                    <a:pt x="1026504" y="764028"/>
                  </a:lnTo>
                  <a:lnTo>
                    <a:pt x="1027836" y="764694"/>
                  </a:lnTo>
                  <a:lnTo>
                    <a:pt x="1028121" y="765360"/>
                  </a:lnTo>
                  <a:lnTo>
                    <a:pt x="1026504" y="766216"/>
                  </a:lnTo>
                  <a:lnTo>
                    <a:pt x="1026504" y="767073"/>
                  </a:lnTo>
                  <a:lnTo>
                    <a:pt x="1027170" y="767358"/>
                  </a:lnTo>
                  <a:lnTo>
                    <a:pt x="1027455" y="766502"/>
                  </a:lnTo>
                  <a:lnTo>
                    <a:pt x="1031259" y="766787"/>
                  </a:lnTo>
                  <a:lnTo>
                    <a:pt x="1033066" y="767644"/>
                  </a:lnTo>
                  <a:lnTo>
                    <a:pt x="1033066" y="765455"/>
                  </a:lnTo>
                  <a:lnTo>
                    <a:pt x="1035539" y="764789"/>
                  </a:lnTo>
                  <a:lnTo>
                    <a:pt x="1037821" y="765645"/>
                  </a:lnTo>
                  <a:lnTo>
                    <a:pt x="1039628" y="766502"/>
                  </a:lnTo>
                  <a:lnTo>
                    <a:pt x="1040104" y="768215"/>
                  </a:lnTo>
                  <a:lnTo>
                    <a:pt x="1037631" y="769261"/>
                  </a:lnTo>
                  <a:lnTo>
                    <a:pt x="1037156" y="772211"/>
                  </a:lnTo>
                  <a:lnTo>
                    <a:pt x="1038487" y="772211"/>
                  </a:lnTo>
                  <a:lnTo>
                    <a:pt x="1038962" y="771355"/>
                  </a:lnTo>
                  <a:lnTo>
                    <a:pt x="1040008" y="770974"/>
                  </a:lnTo>
                  <a:lnTo>
                    <a:pt x="1039343" y="770308"/>
                  </a:lnTo>
                  <a:lnTo>
                    <a:pt x="1039628" y="769642"/>
                  </a:lnTo>
                  <a:lnTo>
                    <a:pt x="1041435" y="769357"/>
                  </a:lnTo>
                  <a:lnTo>
                    <a:pt x="1041720" y="768690"/>
                  </a:lnTo>
                  <a:lnTo>
                    <a:pt x="1042576" y="768976"/>
                  </a:lnTo>
                  <a:lnTo>
                    <a:pt x="1045429" y="770689"/>
                  </a:lnTo>
                  <a:lnTo>
                    <a:pt x="1046285" y="772402"/>
                  </a:lnTo>
                  <a:lnTo>
                    <a:pt x="1047616" y="772402"/>
                  </a:lnTo>
                  <a:lnTo>
                    <a:pt x="1047902" y="774590"/>
                  </a:lnTo>
                  <a:lnTo>
                    <a:pt x="1047236" y="776113"/>
                  </a:lnTo>
                  <a:lnTo>
                    <a:pt x="1048567" y="777160"/>
                  </a:lnTo>
                  <a:lnTo>
                    <a:pt x="1049423" y="777445"/>
                  </a:lnTo>
                  <a:lnTo>
                    <a:pt x="1049138" y="776398"/>
                  </a:lnTo>
                  <a:lnTo>
                    <a:pt x="1050564" y="775732"/>
                  </a:lnTo>
                  <a:lnTo>
                    <a:pt x="1052371" y="776779"/>
                  </a:lnTo>
                  <a:lnTo>
                    <a:pt x="1051896" y="778682"/>
                  </a:lnTo>
                  <a:lnTo>
                    <a:pt x="1052657" y="779063"/>
                  </a:lnTo>
                  <a:lnTo>
                    <a:pt x="1054464" y="778016"/>
                  </a:lnTo>
                  <a:lnTo>
                    <a:pt x="1055985" y="777730"/>
                  </a:lnTo>
                  <a:lnTo>
                    <a:pt x="1058172" y="780300"/>
                  </a:lnTo>
                  <a:lnTo>
                    <a:pt x="1059504" y="780014"/>
                  </a:lnTo>
                  <a:lnTo>
                    <a:pt x="1058172" y="779348"/>
                  </a:lnTo>
                  <a:lnTo>
                    <a:pt x="1056651" y="776969"/>
                  </a:lnTo>
                  <a:lnTo>
                    <a:pt x="1055319" y="776589"/>
                  </a:lnTo>
                  <a:lnTo>
                    <a:pt x="1055319" y="775542"/>
                  </a:lnTo>
                  <a:lnTo>
                    <a:pt x="1056366" y="775161"/>
                  </a:lnTo>
                  <a:lnTo>
                    <a:pt x="1058838" y="771926"/>
                  </a:lnTo>
                  <a:lnTo>
                    <a:pt x="1058077" y="771545"/>
                  </a:lnTo>
                  <a:lnTo>
                    <a:pt x="1055415" y="771260"/>
                  </a:lnTo>
                  <a:lnTo>
                    <a:pt x="1055415" y="770498"/>
                  </a:lnTo>
                  <a:lnTo>
                    <a:pt x="1050755" y="770118"/>
                  </a:lnTo>
                  <a:lnTo>
                    <a:pt x="1050279" y="769261"/>
                  </a:lnTo>
                  <a:lnTo>
                    <a:pt x="1047807" y="769642"/>
                  </a:lnTo>
                  <a:lnTo>
                    <a:pt x="1047521" y="768119"/>
                  </a:lnTo>
                  <a:lnTo>
                    <a:pt x="1048567" y="765360"/>
                  </a:lnTo>
                  <a:lnTo>
                    <a:pt x="1050089" y="764313"/>
                  </a:lnTo>
                  <a:lnTo>
                    <a:pt x="1049614" y="763933"/>
                  </a:lnTo>
                  <a:lnTo>
                    <a:pt x="1048853" y="763647"/>
                  </a:lnTo>
                  <a:lnTo>
                    <a:pt x="1044668" y="765360"/>
                  </a:lnTo>
                  <a:lnTo>
                    <a:pt x="1044193" y="764979"/>
                  </a:lnTo>
                  <a:lnTo>
                    <a:pt x="1044478" y="763742"/>
                  </a:lnTo>
                  <a:lnTo>
                    <a:pt x="1045809" y="762220"/>
                  </a:lnTo>
                  <a:lnTo>
                    <a:pt x="1046095" y="760983"/>
                  </a:lnTo>
                  <a:lnTo>
                    <a:pt x="1047902" y="760602"/>
                  </a:lnTo>
                  <a:lnTo>
                    <a:pt x="1049233" y="759079"/>
                  </a:lnTo>
                  <a:lnTo>
                    <a:pt x="1047712" y="758699"/>
                  </a:lnTo>
                  <a:lnTo>
                    <a:pt x="1047712" y="757462"/>
                  </a:lnTo>
                  <a:lnTo>
                    <a:pt x="1050184" y="756796"/>
                  </a:lnTo>
                  <a:lnTo>
                    <a:pt x="1050184" y="758033"/>
                  </a:lnTo>
                  <a:lnTo>
                    <a:pt x="1050850" y="758318"/>
                  </a:lnTo>
                  <a:lnTo>
                    <a:pt x="1052276" y="757652"/>
                  </a:lnTo>
                  <a:lnTo>
                    <a:pt x="1054749" y="757652"/>
                  </a:lnTo>
                  <a:lnTo>
                    <a:pt x="1054464" y="756415"/>
                  </a:lnTo>
                  <a:lnTo>
                    <a:pt x="1053227" y="755749"/>
                  </a:lnTo>
                  <a:lnTo>
                    <a:pt x="1047521" y="755463"/>
                  </a:lnTo>
                  <a:lnTo>
                    <a:pt x="1046665" y="757652"/>
                  </a:lnTo>
                  <a:lnTo>
                    <a:pt x="1047426" y="758794"/>
                  </a:lnTo>
                  <a:lnTo>
                    <a:pt x="1045619" y="760316"/>
                  </a:lnTo>
                  <a:lnTo>
                    <a:pt x="1043337" y="761173"/>
                  </a:lnTo>
                  <a:lnTo>
                    <a:pt x="1044098" y="762029"/>
                  </a:lnTo>
                  <a:lnTo>
                    <a:pt x="1044383" y="763742"/>
                  </a:lnTo>
                  <a:lnTo>
                    <a:pt x="1043052" y="764408"/>
                  </a:lnTo>
                  <a:lnTo>
                    <a:pt x="1042291" y="764028"/>
                  </a:lnTo>
                  <a:lnTo>
                    <a:pt x="1040769" y="764694"/>
                  </a:lnTo>
                  <a:lnTo>
                    <a:pt x="1037916" y="763647"/>
                  </a:lnTo>
                  <a:lnTo>
                    <a:pt x="1038202" y="762981"/>
                  </a:lnTo>
                  <a:lnTo>
                    <a:pt x="1039533" y="762315"/>
                  </a:lnTo>
                  <a:lnTo>
                    <a:pt x="1039818" y="761268"/>
                  </a:lnTo>
                  <a:lnTo>
                    <a:pt x="1038297" y="760887"/>
                  </a:lnTo>
                  <a:lnTo>
                    <a:pt x="1035158" y="761268"/>
                  </a:lnTo>
                  <a:lnTo>
                    <a:pt x="1034302" y="759365"/>
                  </a:lnTo>
                  <a:lnTo>
                    <a:pt x="1033256" y="758984"/>
                  </a:lnTo>
                  <a:lnTo>
                    <a:pt x="1032401" y="759365"/>
                  </a:lnTo>
                  <a:lnTo>
                    <a:pt x="1029262" y="758508"/>
                  </a:lnTo>
                  <a:lnTo>
                    <a:pt x="1028787" y="756605"/>
                  </a:lnTo>
                  <a:lnTo>
                    <a:pt x="1028026" y="756320"/>
                  </a:lnTo>
                  <a:lnTo>
                    <a:pt x="1027741" y="754131"/>
                  </a:lnTo>
                  <a:lnTo>
                    <a:pt x="1029833" y="753465"/>
                  </a:lnTo>
                  <a:lnTo>
                    <a:pt x="1030879" y="754131"/>
                  </a:lnTo>
                  <a:lnTo>
                    <a:pt x="1029357" y="751752"/>
                  </a:lnTo>
                  <a:lnTo>
                    <a:pt x="1031164" y="751372"/>
                  </a:lnTo>
                  <a:lnTo>
                    <a:pt x="1032971" y="751657"/>
                  </a:lnTo>
                  <a:lnTo>
                    <a:pt x="1033256" y="752323"/>
                  </a:lnTo>
                  <a:lnTo>
                    <a:pt x="1035063" y="752989"/>
                  </a:lnTo>
                  <a:lnTo>
                    <a:pt x="1041530" y="753370"/>
                  </a:lnTo>
                  <a:lnTo>
                    <a:pt x="1041054" y="752133"/>
                  </a:lnTo>
                  <a:lnTo>
                    <a:pt x="1040389" y="751752"/>
                  </a:lnTo>
                  <a:lnTo>
                    <a:pt x="1036204" y="751372"/>
                  </a:lnTo>
                  <a:lnTo>
                    <a:pt x="1036204" y="749849"/>
                  </a:lnTo>
                  <a:lnTo>
                    <a:pt x="1034683" y="749183"/>
                  </a:lnTo>
                  <a:lnTo>
                    <a:pt x="1031545" y="749849"/>
                  </a:lnTo>
                  <a:lnTo>
                    <a:pt x="1031545" y="747470"/>
                  </a:lnTo>
                  <a:lnTo>
                    <a:pt x="1028406" y="749659"/>
                  </a:lnTo>
                  <a:lnTo>
                    <a:pt x="1027646" y="746423"/>
                  </a:lnTo>
                  <a:lnTo>
                    <a:pt x="1026124" y="746138"/>
                  </a:lnTo>
                  <a:lnTo>
                    <a:pt x="1026599" y="745757"/>
                  </a:lnTo>
                  <a:lnTo>
                    <a:pt x="1025743" y="745091"/>
                  </a:lnTo>
                  <a:lnTo>
                    <a:pt x="1025268" y="745377"/>
                  </a:lnTo>
                  <a:lnTo>
                    <a:pt x="1024507" y="743854"/>
                  </a:lnTo>
                  <a:lnTo>
                    <a:pt x="1022986" y="743283"/>
                  </a:lnTo>
                  <a:lnTo>
                    <a:pt x="1026124" y="741570"/>
                  </a:lnTo>
                  <a:lnTo>
                    <a:pt x="1026409" y="742807"/>
                  </a:lnTo>
                  <a:lnTo>
                    <a:pt x="1027741" y="743188"/>
                  </a:lnTo>
                  <a:lnTo>
                    <a:pt x="1029833" y="742807"/>
                  </a:lnTo>
                  <a:lnTo>
                    <a:pt x="1029548" y="738906"/>
                  </a:lnTo>
                  <a:lnTo>
                    <a:pt x="1030213" y="738049"/>
                  </a:lnTo>
                  <a:lnTo>
                    <a:pt x="1031545" y="737669"/>
                  </a:lnTo>
                  <a:lnTo>
                    <a:pt x="1031830" y="737003"/>
                  </a:lnTo>
                  <a:lnTo>
                    <a:pt x="1033161" y="736337"/>
                  </a:lnTo>
                  <a:lnTo>
                    <a:pt x="1032876" y="735480"/>
                  </a:lnTo>
                  <a:lnTo>
                    <a:pt x="1036014" y="732721"/>
                  </a:lnTo>
                  <a:lnTo>
                    <a:pt x="1037060" y="732435"/>
                  </a:lnTo>
                  <a:lnTo>
                    <a:pt x="1037536" y="730532"/>
                  </a:lnTo>
                  <a:lnTo>
                    <a:pt x="1043147" y="729675"/>
                  </a:lnTo>
                  <a:lnTo>
                    <a:pt x="1042291" y="729390"/>
                  </a:lnTo>
                  <a:lnTo>
                    <a:pt x="1042006" y="728724"/>
                  </a:lnTo>
                  <a:lnTo>
                    <a:pt x="1039913" y="728438"/>
                  </a:lnTo>
                  <a:lnTo>
                    <a:pt x="1039913" y="727772"/>
                  </a:lnTo>
                  <a:lnTo>
                    <a:pt x="1043337" y="726535"/>
                  </a:lnTo>
                  <a:lnTo>
                    <a:pt x="1044668" y="726250"/>
                  </a:lnTo>
                  <a:lnTo>
                    <a:pt x="1044954" y="726916"/>
                  </a:lnTo>
                  <a:lnTo>
                    <a:pt x="1046475" y="726916"/>
                  </a:lnTo>
                  <a:lnTo>
                    <a:pt x="1048948" y="726059"/>
                  </a:lnTo>
                  <a:lnTo>
                    <a:pt x="1049233" y="726916"/>
                  </a:lnTo>
                  <a:lnTo>
                    <a:pt x="1050755" y="726630"/>
                  </a:lnTo>
                  <a:lnTo>
                    <a:pt x="1050469" y="728153"/>
                  </a:lnTo>
                  <a:lnTo>
                    <a:pt x="1051991" y="727867"/>
                  </a:lnTo>
                  <a:lnTo>
                    <a:pt x="1052276" y="727201"/>
                  </a:lnTo>
                  <a:lnTo>
                    <a:pt x="1054369" y="726345"/>
                  </a:lnTo>
                  <a:lnTo>
                    <a:pt x="1056461" y="727582"/>
                  </a:lnTo>
                  <a:lnTo>
                    <a:pt x="1060074" y="727963"/>
                  </a:lnTo>
                  <a:lnTo>
                    <a:pt x="1061977" y="729200"/>
                  </a:lnTo>
                  <a:lnTo>
                    <a:pt x="1062547" y="730246"/>
                  </a:lnTo>
                  <a:lnTo>
                    <a:pt x="1064069" y="730912"/>
                  </a:lnTo>
                  <a:lnTo>
                    <a:pt x="1066351" y="734148"/>
                  </a:lnTo>
                  <a:lnTo>
                    <a:pt x="1068538" y="735861"/>
                  </a:lnTo>
                  <a:lnTo>
                    <a:pt x="1069394" y="737764"/>
                  </a:lnTo>
                  <a:lnTo>
                    <a:pt x="1070440" y="738430"/>
                  </a:lnTo>
                  <a:lnTo>
                    <a:pt x="1070916" y="740809"/>
                  </a:lnTo>
                  <a:lnTo>
                    <a:pt x="1071962" y="741665"/>
                  </a:lnTo>
                  <a:lnTo>
                    <a:pt x="1072247" y="742522"/>
                  </a:lnTo>
                  <a:lnTo>
                    <a:pt x="1073293" y="742902"/>
                  </a:lnTo>
                  <a:lnTo>
                    <a:pt x="1073293" y="744520"/>
                  </a:lnTo>
                  <a:lnTo>
                    <a:pt x="1074054" y="744520"/>
                  </a:lnTo>
                  <a:lnTo>
                    <a:pt x="1074910" y="746423"/>
                  </a:lnTo>
                  <a:lnTo>
                    <a:pt x="1076717" y="745757"/>
                  </a:lnTo>
                  <a:lnTo>
                    <a:pt x="1077002" y="744044"/>
                  </a:lnTo>
                  <a:lnTo>
                    <a:pt x="1075671" y="742998"/>
                  </a:lnTo>
                  <a:lnTo>
                    <a:pt x="1075671" y="742427"/>
                  </a:lnTo>
                  <a:lnTo>
                    <a:pt x="1074625" y="741761"/>
                  </a:lnTo>
                  <a:lnTo>
                    <a:pt x="1074149" y="740238"/>
                  </a:lnTo>
                  <a:lnTo>
                    <a:pt x="1072628" y="739572"/>
                  </a:lnTo>
                  <a:lnTo>
                    <a:pt x="1072913" y="738335"/>
                  </a:lnTo>
                  <a:lnTo>
                    <a:pt x="1075576" y="737478"/>
                  </a:lnTo>
                  <a:lnTo>
                    <a:pt x="1076432" y="735766"/>
                  </a:lnTo>
                  <a:lnTo>
                    <a:pt x="1071486" y="734243"/>
                  </a:lnTo>
                  <a:lnTo>
                    <a:pt x="1070821" y="733387"/>
                  </a:lnTo>
                  <a:lnTo>
                    <a:pt x="1067397" y="732150"/>
                  </a:lnTo>
                  <a:lnTo>
                    <a:pt x="1066351" y="729771"/>
                  </a:lnTo>
                  <a:lnTo>
                    <a:pt x="1066636" y="728914"/>
                  </a:lnTo>
                  <a:lnTo>
                    <a:pt x="1065780" y="726725"/>
                  </a:lnTo>
                  <a:lnTo>
                    <a:pt x="1064829" y="726059"/>
                  </a:lnTo>
                  <a:lnTo>
                    <a:pt x="1061121" y="726059"/>
                  </a:lnTo>
                  <a:lnTo>
                    <a:pt x="1055129" y="725013"/>
                  </a:lnTo>
                  <a:lnTo>
                    <a:pt x="1053703" y="725774"/>
                  </a:lnTo>
                  <a:lnTo>
                    <a:pt x="1051896" y="725488"/>
                  </a:lnTo>
                  <a:lnTo>
                    <a:pt x="1049614" y="724822"/>
                  </a:lnTo>
                  <a:lnTo>
                    <a:pt x="1048758" y="723966"/>
                  </a:lnTo>
                  <a:lnTo>
                    <a:pt x="1041435" y="723109"/>
                  </a:lnTo>
                  <a:lnTo>
                    <a:pt x="1041435" y="722443"/>
                  </a:lnTo>
                  <a:lnTo>
                    <a:pt x="1042006" y="721492"/>
                  </a:lnTo>
                  <a:lnTo>
                    <a:pt x="1043527" y="720635"/>
                  </a:lnTo>
                  <a:lnTo>
                    <a:pt x="1044859" y="721301"/>
                  </a:lnTo>
                  <a:lnTo>
                    <a:pt x="1046190" y="719589"/>
                  </a:lnTo>
                  <a:lnTo>
                    <a:pt x="1047712" y="719303"/>
                  </a:lnTo>
                  <a:lnTo>
                    <a:pt x="1048472" y="719969"/>
                  </a:lnTo>
                  <a:lnTo>
                    <a:pt x="1049804" y="719969"/>
                  </a:lnTo>
                  <a:lnTo>
                    <a:pt x="1050089" y="717781"/>
                  </a:lnTo>
                  <a:lnTo>
                    <a:pt x="1045905" y="718066"/>
                  </a:lnTo>
                  <a:lnTo>
                    <a:pt x="1045239" y="717019"/>
                  </a:lnTo>
                  <a:lnTo>
                    <a:pt x="1041435" y="714831"/>
                  </a:lnTo>
                  <a:lnTo>
                    <a:pt x="1039913" y="714450"/>
                  </a:lnTo>
                  <a:lnTo>
                    <a:pt x="1039628" y="713784"/>
                  </a:lnTo>
                  <a:lnTo>
                    <a:pt x="1038106" y="713498"/>
                  </a:lnTo>
                  <a:lnTo>
                    <a:pt x="1037821" y="712642"/>
                  </a:lnTo>
                  <a:lnTo>
                    <a:pt x="1036490" y="712261"/>
                  </a:lnTo>
                  <a:lnTo>
                    <a:pt x="1036965" y="708455"/>
                  </a:lnTo>
                  <a:lnTo>
                    <a:pt x="1037251" y="707599"/>
                  </a:lnTo>
                  <a:lnTo>
                    <a:pt x="1038106" y="707218"/>
                  </a:lnTo>
                  <a:lnTo>
                    <a:pt x="1038106" y="705695"/>
                  </a:lnTo>
                  <a:lnTo>
                    <a:pt x="1035253" y="705029"/>
                  </a:lnTo>
                  <a:lnTo>
                    <a:pt x="1033447" y="707979"/>
                  </a:lnTo>
                  <a:lnTo>
                    <a:pt x="1031164" y="708360"/>
                  </a:lnTo>
                  <a:lnTo>
                    <a:pt x="1032971" y="705981"/>
                  </a:lnTo>
                  <a:lnTo>
                    <a:pt x="1030308" y="705791"/>
                  </a:lnTo>
                  <a:lnTo>
                    <a:pt x="1030594" y="704744"/>
                  </a:lnTo>
                  <a:lnTo>
                    <a:pt x="1031259" y="704744"/>
                  </a:lnTo>
                  <a:lnTo>
                    <a:pt x="1031735" y="703031"/>
                  </a:lnTo>
                  <a:lnTo>
                    <a:pt x="1030213" y="702746"/>
                  </a:lnTo>
                  <a:lnTo>
                    <a:pt x="1029928" y="703602"/>
                  </a:lnTo>
                  <a:lnTo>
                    <a:pt x="1028406" y="705315"/>
                  </a:lnTo>
                  <a:lnTo>
                    <a:pt x="1027075" y="705695"/>
                  </a:lnTo>
                  <a:lnTo>
                    <a:pt x="1026790" y="706552"/>
                  </a:lnTo>
                  <a:lnTo>
                    <a:pt x="1025934" y="706837"/>
                  </a:lnTo>
                  <a:lnTo>
                    <a:pt x="1025648" y="707504"/>
                  </a:lnTo>
                  <a:lnTo>
                    <a:pt x="1023841" y="707884"/>
                  </a:lnTo>
                  <a:lnTo>
                    <a:pt x="1022510" y="709121"/>
                  </a:lnTo>
                  <a:lnTo>
                    <a:pt x="1020988" y="709407"/>
                  </a:lnTo>
                  <a:lnTo>
                    <a:pt x="1018516" y="710644"/>
                  </a:lnTo>
                  <a:lnTo>
                    <a:pt x="1017470" y="709787"/>
                  </a:lnTo>
                  <a:lnTo>
                    <a:pt x="1016424" y="709502"/>
                  </a:lnTo>
                  <a:lnTo>
                    <a:pt x="1016138" y="707123"/>
                  </a:lnTo>
                  <a:lnTo>
                    <a:pt x="1018326" y="706742"/>
                  </a:lnTo>
                  <a:lnTo>
                    <a:pt x="1018611" y="706076"/>
                  </a:lnTo>
                  <a:lnTo>
                    <a:pt x="1020703" y="706362"/>
                  </a:lnTo>
                  <a:lnTo>
                    <a:pt x="1020988" y="705505"/>
                  </a:lnTo>
                  <a:lnTo>
                    <a:pt x="1023841" y="704268"/>
                  </a:lnTo>
                  <a:lnTo>
                    <a:pt x="1025363" y="703983"/>
                  </a:lnTo>
                  <a:lnTo>
                    <a:pt x="1025648" y="703317"/>
                  </a:lnTo>
                  <a:lnTo>
                    <a:pt x="1026980" y="702650"/>
                  </a:lnTo>
                  <a:lnTo>
                    <a:pt x="1026980" y="701794"/>
                  </a:lnTo>
                  <a:lnTo>
                    <a:pt x="1024888" y="701413"/>
                  </a:lnTo>
                  <a:lnTo>
                    <a:pt x="1024412" y="700747"/>
                  </a:lnTo>
                  <a:lnTo>
                    <a:pt x="1024412" y="697512"/>
                  </a:lnTo>
                  <a:lnTo>
                    <a:pt x="1023937" y="697131"/>
                  </a:lnTo>
                  <a:lnTo>
                    <a:pt x="1023651" y="697797"/>
                  </a:lnTo>
                  <a:lnTo>
                    <a:pt x="1022130" y="697797"/>
                  </a:lnTo>
                  <a:lnTo>
                    <a:pt x="1022130" y="693705"/>
                  </a:lnTo>
                  <a:lnTo>
                    <a:pt x="1022415" y="693039"/>
                  </a:lnTo>
                  <a:lnTo>
                    <a:pt x="1024222" y="692754"/>
                  </a:lnTo>
                  <a:lnTo>
                    <a:pt x="1024507" y="690851"/>
                  </a:lnTo>
                  <a:lnTo>
                    <a:pt x="1023841" y="690851"/>
                  </a:lnTo>
                  <a:lnTo>
                    <a:pt x="1023556" y="689994"/>
                  </a:lnTo>
                  <a:lnTo>
                    <a:pt x="1024222" y="688948"/>
                  </a:lnTo>
                  <a:lnTo>
                    <a:pt x="1024697" y="685998"/>
                  </a:lnTo>
                  <a:lnTo>
                    <a:pt x="1026029" y="684475"/>
                  </a:lnTo>
                  <a:lnTo>
                    <a:pt x="1025363" y="681716"/>
                  </a:lnTo>
                  <a:lnTo>
                    <a:pt x="1024697" y="681430"/>
                  </a:lnTo>
                  <a:lnTo>
                    <a:pt x="1024697" y="680764"/>
                  </a:lnTo>
                  <a:lnTo>
                    <a:pt x="1025743" y="679527"/>
                  </a:lnTo>
                  <a:lnTo>
                    <a:pt x="1025268" y="678861"/>
                  </a:lnTo>
                  <a:lnTo>
                    <a:pt x="1025743" y="677148"/>
                  </a:lnTo>
                  <a:lnTo>
                    <a:pt x="1025458" y="676101"/>
                  </a:lnTo>
                  <a:lnTo>
                    <a:pt x="1026314" y="675816"/>
                  </a:lnTo>
                  <a:lnTo>
                    <a:pt x="1026314" y="675150"/>
                  </a:lnTo>
                  <a:lnTo>
                    <a:pt x="1026980" y="674483"/>
                  </a:lnTo>
                  <a:lnTo>
                    <a:pt x="1026980" y="671534"/>
                  </a:lnTo>
                  <a:lnTo>
                    <a:pt x="1029452" y="670867"/>
                  </a:lnTo>
                  <a:lnTo>
                    <a:pt x="1030118" y="668679"/>
                  </a:lnTo>
                  <a:lnTo>
                    <a:pt x="1029262" y="667156"/>
                  </a:lnTo>
                  <a:lnTo>
                    <a:pt x="1030308" y="667156"/>
                  </a:lnTo>
                  <a:lnTo>
                    <a:pt x="1030594" y="665634"/>
                  </a:lnTo>
                  <a:lnTo>
                    <a:pt x="1031925" y="665253"/>
                  </a:lnTo>
                  <a:lnTo>
                    <a:pt x="1032210" y="665919"/>
                  </a:lnTo>
                  <a:lnTo>
                    <a:pt x="1033256" y="666300"/>
                  </a:lnTo>
                  <a:lnTo>
                    <a:pt x="1033256" y="664777"/>
                  </a:lnTo>
                  <a:lnTo>
                    <a:pt x="1034778" y="664111"/>
                  </a:lnTo>
                  <a:lnTo>
                    <a:pt x="1035253" y="662398"/>
                  </a:lnTo>
                  <a:lnTo>
                    <a:pt x="1035919" y="661732"/>
                  </a:lnTo>
                  <a:lnTo>
                    <a:pt x="1035063" y="661352"/>
                  </a:lnTo>
                  <a:lnTo>
                    <a:pt x="1035063" y="660305"/>
                  </a:lnTo>
                  <a:lnTo>
                    <a:pt x="1035539" y="659448"/>
                  </a:lnTo>
                  <a:lnTo>
                    <a:pt x="1036870" y="658782"/>
                  </a:lnTo>
                  <a:lnTo>
                    <a:pt x="1040959" y="659163"/>
                  </a:lnTo>
                  <a:lnTo>
                    <a:pt x="1047426" y="660686"/>
                  </a:lnTo>
                  <a:lnTo>
                    <a:pt x="1047712" y="659829"/>
                  </a:lnTo>
                  <a:lnTo>
                    <a:pt x="1048758" y="659829"/>
                  </a:lnTo>
                  <a:lnTo>
                    <a:pt x="1049043" y="658973"/>
                  </a:lnTo>
                  <a:lnTo>
                    <a:pt x="1052181" y="657260"/>
                  </a:lnTo>
                  <a:lnTo>
                    <a:pt x="1053037" y="654024"/>
                  </a:lnTo>
                  <a:lnTo>
                    <a:pt x="1054844" y="652502"/>
                  </a:lnTo>
                  <a:lnTo>
                    <a:pt x="1054844" y="650504"/>
                  </a:lnTo>
                  <a:lnTo>
                    <a:pt x="1056366" y="650123"/>
                  </a:lnTo>
                  <a:lnTo>
                    <a:pt x="1056841" y="648886"/>
                  </a:lnTo>
                  <a:lnTo>
                    <a:pt x="1055985" y="646507"/>
                  </a:lnTo>
                  <a:lnTo>
                    <a:pt x="1057317" y="643081"/>
                  </a:lnTo>
                  <a:lnTo>
                    <a:pt x="1058363" y="642034"/>
                  </a:lnTo>
                  <a:lnTo>
                    <a:pt x="1058363" y="641178"/>
                  </a:lnTo>
                  <a:lnTo>
                    <a:pt x="1060455" y="640512"/>
                  </a:lnTo>
                  <a:lnTo>
                    <a:pt x="1060455" y="637276"/>
                  </a:lnTo>
                  <a:lnTo>
                    <a:pt x="1059599" y="636896"/>
                  </a:lnTo>
                  <a:lnTo>
                    <a:pt x="1059314" y="635659"/>
                  </a:lnTo>
                  <a:lnTo>
                    <a:pt x="1061596" y="634993"/>
                  </a:lnTo>
                  <a:lnTo>
                    <a:pt x="1062072" y="633470"/>
                  </a:lnTo>
                  <a:lnTo>
                    <a:pt x="1061596" y="632614"/>
                  </a:lnTo>
                  <a:lnTo>
                    <a:pt x="1064069" y="631567"/>
                  </a:lnTo>
                  <a:lnTo>
                    <a:pt x="1064069" y="630520"/>
                  </a:lnTo>
                  <a:lnTo>
                    <a:pt x="1065590" y="630140"/>
                  </a:lnTo>
                  <a:lnTo>
                    <a:pt x="1066636" y="628903"/>
                  </a:lnTo>
                  <a:lnTo>
                    <a:pt x="1064164" y="628617"/>
                  </a:lnTo>
                  <a:lnTo>
                    <a:pt x="1064164" y="627570"/>
                  </a:lnTo>
                  <a:lnTo>
                    <a:pt x="1064829" y="626904"/>
                  </a:lnTo>
                  <a:lnTo>
                    <a:pt x="1064164" y="625191"/>
                  </a:lnTo>
                  <a:lnTo>
                    <a:pt x="1065495" y="624525"/>
                  </a:lnTo>
                  <a:lnTo>
                    <a:pt x="1065780" y="623669"/>
                  </a:lnTo>
                  <a:lnTo>
                    <a:pt x="1064449" y="622432"/>
                  </a:lnTo>
                  <a:lnTo>
                    <a:pt x="1065115" y="620909"/>
                  </a:lnTo>
                  <a:lnTo>
                    <a:pt x="1064829" y="620053"/>
                  </a:lnTo>
                  <a:lnTo>
                    <a:pt x="1067682" y="619006"/>
                  </a:lnTo>
                  <a:lnTo>
                    <a:pt x="1068348" y="616627"/>
                  </a:lnTo>
                  <a:lnTo>
                    <a:pt x="1067302" y="614058"/>
                  </a:lnTo>
                  <a:lnTo>
                    <a:pt x="1067587" y="612345"/>
                  </a:lnTo>
                  <a:lnTo>
                    <a:pt x="1066541" y="612345"/>
                  </a:lnTo>
                  <a:lnTo>
                    <a:pt x="1066066" y="608919"/>
                  </a:lnTo>
                  <a:lnTo>
                    <a:pt x="1067397" y="608634"/>
                  </a:lnTo>
                  <a:lnTo>
                    <a:pt x="1067397" y="606255"/>
                  </a:lnTo>
                  <a:lnTo>
                    <a:pt x="1068253" y="604257"/>
                  </a:lnTo>
                  <a:lnTo>
                    <a:pt x="1067778" y="603971"/>
                  </a:lnTo>
                  <a:lnTo>
                    <a:pt x="1067302" y="600355"/>
                  </a:lnTo>
                  <a:lnTo>
                    <a:pt x="1066446" y="600070"/>
                  </a:lnTo>
                  <a:lnTo>
                    <a:pt x="1066732" y="597310"/>
                  </a:lnTo>
                  <a:lnTo>
                    <a:pt x="1067587" y="597310"/>
                  </a:lnTo>
                  <a:lnTo>
                    <a:pt x="1068063" y="595312"/>
                  </a:lnTo>
                  <a:lnTo>
                    <a:pt x="1068538" y="595026"/>
                  </a:lnTo>
                  <a:lnTo>
                    <a:pt x="1068538" y="593313"/>
                  </a:lnTo>
                  <a:lnTo>
                    <a:pt x="1070630" y="590934"/>
                  </a:lnTo>
                  <a:lnTo>
                    <a:pt x="1070916" y="590078"/>
                  </a:lnTo>
                  <a:lnTo>
                    <a:pt x="1071962" y="589792"/>
                  </a:lnTo>
                  <a:lnTo>
                    <a:pt x="1074149" y="590649"/>
                  </a:lnTo>
                  <a:lnTo>
                    <a:pt x="1075005" y="590268"/>
                  </a:lnTo>
                  <a:lnTo>
                    <a:pt x="1075290" y="591315"/>
                  </a:lnTo>
                  <a:lnTo>
                    <a:pt x="1076622" y="592171"/>
                  </a:lnTo>
                  <a:lnTo>
                    <a:pt x="1077288" y="593218"/>
                  </a:lnTo>
                  <a:lnTo>
                    <a:pt x="1082613" y="596168"/>
                  </a:lnTo>
                  <a:lnTo>
                    <a:pt x="1083469" y="598166"/>
                  </a:lnTo>
                  <a:lnTo>
                    <a:pt x="1089746" y="599879"/>
                  </a:lnTo>
                  <a:lnTo>
                    <a:pt x="1090792" y="601116"/>
                  </a:lnTo>
                  <a:lnTo>
                    <a:pt x="1090792" y="602639"/>
                  </a:lnTo>
                  <a:lnTo>
                    <a:pt x="1091457" y="602639"/>
                  </a:lnTo>
                  <a:lnTo>
                    <a:pt x="1091743" y="601592"/>
                  </a:lnTo>
                  <a:lnTo>
                    <a:pt x="1094215" y="602449"/>
                  </a:lnTo>
                  <a:lnTo>
                    <a:pt x="1094881" y="602068"/>
                  </a:lnTo>
                  <a:lnTo>
                    <a:pt x="1094881" y="601211"/>
                  </a:lnTo>
                  <a:lnTo>
                    <a:pt x="1094405" y="600926"/>
                  </a:lnTo>
                  <a:lnTo>
                    <a:pt x="1096878" y="600640"/>
                  </a:lnTo>
                  <a:lnTo>
                    <a:pt x="1098209" y="599879"/>
                  </a:lnTo>
                  <a:lnTo>
                    <a:pt x="1098209" y="597595"/>
                  </a:lnTo>
                  <a:lnTo>
                    <a:pt x="1098685" y="597976"/>
                  </a:lnTo>
                  <a:lnTo>
                    <a:pt x="1100872" y="597310"/>
                  </a:lnTo>
                  <a:lnTo>
                    <a:pt x="1103345" y="599023"/>
                  </a:lnTo>
                  <a:lnTo>
                    <a:pt x="1105627" y="599023"/>
                  </a:lnTo>
                  <a:lnTo>
                    <a:pt x="1107149" y="599879"/>
                  </a:lnTo>
                  <a:lnTo>
                    <a:pt x="1110287" y="599879"/>
                  </a:lnTo>
                  <a:lnTo>
                    <a:pt x="1118275" y="601402"/>
                  </a:lnTo>
                  <a:lnTo>
                    <a:pt x="1118561" y="600736"/>
                  </a:lnTo>
                  <a:lnTo>
                    <a:pt x="1121414" y="599023"/>
                  </a:lnTo>
                  <a:lnTo>
                    <a:pt x="1123696" y="598737"/>
                  </a:lnTo>
                  <a:lnTo>
                    <a:pt x="1123981" y="601116"/>
                  </a:lnTo>
                  <a:lnTo>
                    <a:pt x="1124647" y="601116"/>
                  </a:lnTo>
                  <a:lnTo>
                    <a:pt x="1125123" y="601782"/>
                  </a:lnTo>
                  <a:lnTo>
                    <a:pt x="1124837" y="602449"/>
                  </a:lnTo>
                  <a:lnTo>
                    <a:pt x="1127310" y="604447"/>
                  </a:lnTo>
                  <a:lnTo>
                    <a:pt x="1129117" y="604827"/>
                  </a:lnTo>
                  <a:lnTo>
                    <a:pt x="1132730" y="609300"/>
                  </a:lnTo>
                  <a:lnTo>
                    <a:pt x="1135203" y="610537"/>
                  </a:lnTo>
                  <a:lnTo>
                    <a:pt x="1136249" y="610537"/>
                  </a:lnTo>
                  <a:lnTo>
                    <a:pt x="1136535" y="609681"/>
                  </a:lnTo>
                  <a:lnTo>
                    <a:pt x="1137866" y="609395"/>
                  </a:lnTo>
                  <a:lnTo>
                    <a:pt x="1139388" y="609871"/>
                  </a:lnTo>
                  <a:lnTo>
                    <a:pt x="1139673" y="611108"/>
                  </a:lnTo>
                  <a:lnTo>
                    <a:pt x="1143477" y="612630"/>
                  </a:lnTo>
                  <a:lnTo>
                    <a:pt x="1144523" y="613868"/>
                  </a:lnTo>
                  <a:lnTo>
                    <a:pt x="1142716" y="614343"/>
                  </a:lnTo>
                  <a:lnTo>
                    <a:pt x="1142716" y="615200"/>
                  </a:lnTo>
                  <a:lnTo>
                    <a:pt x="1145189" y="616722"/>
                  </a:lnTo>
                  <a:lnTo>
                    <a:pt x="1144903" y="617579"/>
                  </a:lnTo>
                  <a:lnTo>
                    <a:pt x="1147186" y="618435"/>
                  </a:lnTo>
                  <a:lnTo>
                    <a:pt x="1147471" y="621004"/>
                  </a:lnTo>
                  <a:lnTo>
                    <a:pt x="1146995" y="622527"/>
                  </a:lnTo>
                  <a:lnTo>
                    <a:pt x="1146235" y="623193"/>
                  </a:lnTo>
                  <a:lnTo>
                    <a:pt x="1146235" y="624906"/>
                  </a:lnTo>
                  <a:lnTo>
                    <a:pt x="1145569" y="625762"/>
                  </a:lnTo>
                  <a:lnTo>
                    <a:pt x="1145854" y="626428"/>
                  </a:lnTo>
                  <a:lnTo>
                    <a:pt x="1146900" y="627095"/>
                  </a:lnTo>
                  <a:lnTo>
                    <a:pt x="1146900" y="627761"/>
                  </a:lnTo>
                  <a:lnTo>
                    <a:pt x="1146044" y="628141"/>
                  </a:lnTo>
                  <a:lnTo>
                    <a:pt x="1145379" y="632614"/>
                  </a:lnTo>
                  <a:lnTo>
                    <a:pt x="1144618" y="632614"/>
                  </a:lnTo>
                  <a:lnTo>
                    <a:pt x="1145854" y="632994"/>
                  </a:lnTo>
                  <a:lnTo>
                    <a:pt x="1147471" y="632328"/>
                  </a:lnTo>
                  <a:lnTo>
                    <a:pt x="1147756" y="632994"/>
                  </a:lnTo>
                  <a:lnTo>
                    <a:pt x="1146900" y="633660"/>
                  </a:lnTo>
                  <a:lnTo>
                    <a:pt x="1146044" y="639846"/>
                  </a:lnTo>
                  <a:lnTo>
                    <a:pt x="1146900" y="640512"/>
                  </a:lnTo>
                  <a:lnTo>
                    <a:pt x="1148422" y="644984"/>
                  </a:lnTo>
                  <a:lnTo>
                    <a:pt x="1149278" y="645841"/>
                  </a:lnTo>
                  <a:lnTo>
                    <a:pt x="1151370" y="646507"/>
                  </a:lnTo>
                  <a:lnTo>
                    <a:pt x="1151655" y="647173"/>
                  </a:lnTo>
                  <a:lnTo>
                    <a:pt x="1154318" y="648220"/>
                  </a:lnTo>
                  <a:lnTo>
                    <a:pt x="1154603" y="649266"/>
                  </a:lnTo>
                  <a:lnTo>
                    <a:pt x="1155935" y="649933"/>
                  </a:lnTo>
                  <a:lnTo>
                    <a:pt x="1156220" y="651455"/>
                  </a:lnTo>
                  <a:lnTo>
                    <a:pt x="1156886" y="652312"/>
                  </a:lnTo>
                  <a:lnTo>
                    <a:pt x="1156410" y="652597"/>
                  </a:lnTo>
                  <a:lnTo>
                    <a:pt x="1156125" y="654595"/>
                  </a:lnTo>
                  <a:lnTo>
                    <a:pt x="1156601" y="655452"/>
                  </a:lnTo>
                  <a:lnTo>
                    <a:pt x="1156125" y="655737"/>
                  </a:lnTo>
                  <a:lnTo>
                    <a:pt x="1155840" y="656974"/>
                  </a:lnTo>
                  <a:lnTo>
                    <a:pt x="1154318" y="657831"/>
                  </a:lnTo>
                  <a:lnTo>
                    <a:pt x="1153557" y="658878"/>
                  </a:lnTo>
                  <a:lnTo>
                    <a:pt x="1151465" y="658878"/>
                  </a:lnTo>
                  <a:lnTo>
                    <a:pt x="1146520" y="664206"/>
                  </a:lnTo>
                  <a:lnTo>
                    <a:pt x="1146235" y="665919"/>
                  </a:lnTo>
                  <a:lnTo>
                    <a:pt x="1145189" y="666205"/>
                  </a:lnTo>
                  <a:lnTo>
                    <a:pt x="1145189" y="667442"/>
                  </a:lnTo>
                  <a:lnTo>
                    <a:pt x="1144428" y="667442"/>
                  </a:lnTo>
                  <a:lnTo>
                    <a:pt x="1144428" y="668108"/>
                  </a:lnTo>
                  <a:lnTo>
                    <a:pt x="1145284" y="668489"/>
                  </a:lnTo>
                  <a:lnTo>
                    <a:pt x="1149088" y="667442"/>
                  </a:lnTo>
                  <a:lnTo>
                    <a:pt x="1148422" y="670106"/>
                  </a:lnTo>
                  <a:lnTo>
                    <a:pt x="1149088" y="672200"/>
                  </a:lnTo>
                  <a:lnTo>
                    <a:pt x="1149373" y="671153"/>
                  </a:lnTo>
                  <a:lnTo>
                    <a:pt x="1150419" y="671153"/>
                  </a:lnTo>
                  <a:lnTo>
                    <a:pt x="1151275" y="670487"/>
                  </a:lnTo>
                  <a:lnTo>
                    <a:pt x="1151560" y="668774"/>
                  </a:lnTo>
                  <a:lnTo>
                    <a:pt x="1152416" y="668393"/>
                  </a:lnTo>
                  <a:lnTo>
                    <a:pt x="1153272" y="668679"/>
                  </a:lnTo>
                  <a:lnTo>
                    <a:pt x="1153557" y="667156"/>
                  </a:lnTo>
                  <a:lnTo>
                    <a:pt x="1154413" y="666490"/>
                  </a:lnTo>
                  <a:lnTo>
                    <a:pt x="1154413" y="666300"/>
                  </a:lnTo>
                  <a:lnTo>
                    <a:pt x="1155269" y="665919"/>
                  </a:lnTo>
                  <a:lnTo>
                    <a:pt x="1155269" y="664682"/>
                  </a:lnTo>
                  <a:lnTo>
                    <a:pt x="1156315" y="664397"/>
                  </a:lnTo>
                  <a:lnTo>
                    <a:pt x="1157361" y="659924"/>
                  </a:lnTo>
                  <a:lnTo>
                    <a:pt x="1160024" y="658878"/>
                  </a:lnTo>
                  <a:lnTo>
                    <a:pt x="1160309" y="655452"/>
                  </a:lnTo>
                  <a:lnTo>
                    <a:pt x="1161070" y="655166"/>
                  </a:lnTo>
                  <a:lnTo>
                    <a:pt x="1161736" y="651931"/>
                  </a:lnTo>
                  <a:lnTo>
                    <a:pt x="1162021" y="648981"/>
                  </a:lnTo>
                  <a:lnTo>
                    <a:pt x="1157361" y="648315"/>
                  </a:lnTo>
                  <a:lnTo>
                    <a:pt x="1154699" y="646126"/>
                  </a:lnTo>
                  <a:lnTo>
                    <a:pt x="1154033" y="645270"/>
                  </a:lnTo>
                  <a:lnTo>
                    <a:pt x="1154318" y="644413"/>
                  </a:lnTo>
                  <a:lnTo>
                    <a:pt x="1151846" y="642415"/>
                  </a:lnTo>
                  <a:lnTo>
                    <a:pt x="1151560" y="641368"/>
                  </a:lnTo>
                  <a:lnTo>
                    <a:pt x="1151085" y="641083"/>
                  </a:lnTo>
                  <a:lnTo>
                    <a:pt x="1150799" y="640036"/>
                  </a:lnTo>
                  <a:lnTo>
                    <a:pt x="1152131" y="638323"/>
                  </a:lnTo>
                  <a:lnTo>
                    <a:pt x="1152892" y="636420"/>
                  </a:lnTo>
                  <a:lnTo>
                    <a:pt x="1152036" y="636706"/>
                  </a:lnTo>
                  <a:lnTo>
                    <a:pt x="1152892" y="635849"/>
                  </a:lnTo>
                  <a:lnTo>
                    <a:pt x="1153938" y="631662"/>
                  </a:lnTo>
                  <a:lnTo>
                    <a:pt x="1154223" y="628712"/>
                  </a:lnTo>
                  <a:lnTo>
                    <a:pt x="1153748" y="627475"/>
                  </a:lnTo>
                  <a:lnTo>
                    <a:pt x="1154223" y="627190"/>
                  </a:lnTo>
                  <a:lnTo>
                    <a:pt x="1155079" y="627856"/>
                  </a:lnTo>
                  <a:lnTo>
                    <a:pt x="1155364" y="629093"/>
                  </a:lnTo>
                  <a:lnTo>
                    <a:pt x="1158217" y="629378"/>
                  </a:lnTo>
                  <a:lnTo>
                    <a:pt x="1162877" y="628712"/>
                  </a:lnTo>
                  <a:lnTo>
                    <a:pt x="1166491" y="629949"/>
                  </a:lnTo>
                  <a:lnTo>
                    <a:pt x="1166966" y="627380"/>
                  </a:lnTo>
                  <a:lnTo>
                    <a:pt x="1166681" y="626524"/>
                  </a:lnTo>
                  <a:lnTo>
                    <a:pt x="1167157" y="624525"/>
                  </a:lnTo>
                  <a:lnTo>
                    <a:pt x="1165350" y="623003"/>
                  </a:lnTo>
                  <a:lnTo>
                    <a:pt x="1165350" y="621480"/>
                  </a:lnTo>
                  <a:lnTo>
                    <a:pt x="1163257" y="619292"/>
                  </a:lnTo>
                  <a:lnTo>
                    <a:pt x="1162592" y="617103"/>
                  </a:lnTo>
                  <a:lnTo>
                    <a:pt x="1159739" y="616246"/>
                  </a:lnTo>
                  <a:lnTo>
                    <a:pt x="1159263" y="616627"/>
                  </a:lnTo>
                  <a:lnTo>
                    <a:pt x="1157171" y="612726"/>
                  </a:lnTo>
                  <a:lnTo>
                    <a:pt x="1156125" y="612440"/>
                  </a:lnTo>
                  <a:lnTo>
                    <a:pt x="1155649" y="610918"/>
                  </a:lnTo>
                  <a:lnTo>
                    <a:pt x="1158122" y="609871"/>
                  </a:lnTo>
                  <a:lnTo>
                    <a:pt x="1158122" y="610727"/>
                  </a:lnTo>
                  <a:lnTo>
                    <a:pt x="1158978" y="610727"/>
                  </a:lnTo>
                  <a:lnTo>
                    <a:pt x="1160309" y="610061"/>
                  </a:lnTo>
                  <a:lnTo>
                    <a:pt x="1160595" y="609205"/>
                  </a:lnTo>
                  <a:lnTo>
                    <a:pt x="1161641" y="609871"/>
                  </a:lnTo>
                  <a:lnTo>
                    <a:pt x="1162306" y="608634"/>
                  </a:lnTo>
                  <a:lnTo>
                    <a:pt x="1163353" y="607968"/>
                  </a:lnTo>
                  <a:lnTo>
                    <a:pt x="1164874" y="607968"/>
                  </a:lnTo>
                  <a:lnTo>
                    <a:pt x="1165159" y="607111"/>
                  </a:lnTo>
                  <a:lnTo>
                    <a:pt x="1166015" y="607397"/>
                  </a:lnTo>
                  <a:lnTo>
                    <a:pt x="1166491" y="608063"/>
                  </a:lnTo>
                  <a:lnTo>
                    <a:pt x="1165445" y="609300"/>
                  </a:lnTo>
                  <a:lnTo>
                    <a:pt x="1165445" y="611013"/>
                  </a:lnTo>
                  <a:lnTo>
                    <a:pt x="1168298" y="612726"/>
                  </a:lnTo>
                  <a:lnTo>
                    <a:pt x="1168583" y="611489"/>
                  </a:lnTo>
                  <a:lnTo>
                    <a:pt x="1169629" y="611203"/>
                  </a:lnTo>
                  <a:lnTo>
                    <a:pt x="1169629" y="612060"/>
                  </a:lnTo>
                  <a:lnTo>
                    <a:pt x="1170675" y="611774"/>
                  </a:lnTo>
                  <a:lnTo>
                    <a:pt x="1170961" y="612630"/>
                  </a:lnTo>
                  <a:lnTo>
                    <a:pt x="1169154" y="613011"/>
                  </a:lnTo>
                  <a:lnTo>
                    <a:pt x="1168678" y="613868"/>
                  </a:lnTo>
                  <a:lnTo>
                    <a:pt x="1167917" y="613963"/>
                  </a:lnTo>
                  <a:lnTo>
                    <a:pt x="1167442" y="616342"/>
                  </a:lnTo>
                  <a:lnTo>
                    <a:pt x="1167727" y="619958"/>
                  </a:lnTo>
                  <a:lnTo>
                    <a:pt x="1168583" y="620243"/>
                  </a:lnTo>
                  <a:lnTo>
                    <a:pt x="1170675" y="619196"/>
                  </a:lnTo>
                  <a:lnTo>
                    <a:pt x="1170200" y="620624"/>
                  </a:lnTo>
                  <a:lnTo>
                    <a:pt x="1171246" y="620909"/>
                  </a:lnTo>
                  <a:lnTo>
                    <a:pt x="1171531" y="624145"/>
                  </a:lnTo>
                  <a:lnTo>
                    <a:pt x="1172577" y="624430"/>
                  </a:lnTo>
                  <a:lnTo>
                    <a:pt x="1173338" y="623764"/>
                  </a:lnTo>
                  <a:lnTo>
                    <a:pt x="1174194" y="623764"/>
                  </a:lnTo>
                  <a:lnTo>
                    <a:pt x="1175525" y="624049"/>
                  </a:lnTo>
                  <a:lnTo>
                    <a:pt x="1176857" y="625096"/>
                  </a:lnTo>
                  <a:lnTo>
                    <a:pt x="1177332" y="628522"/>
                  </a:lnTo>
                  <a:lnTo>
                    <a:pt x="1176857" y="628807"/>
                  </a:lnTo>
                  <a:lnTo>
                    <a:pt x="1176001" y="631377"/>
                  </a:lnTo>
                  <a:lnTo>
                    <a:pt x="1175715" y="634612"/>
                  </a:lnTo>
                  <a:lnTo>
                    <a:pt x="1176762" y="634327"/>
                  </a:lnTo>
                  <a:lnTo>
                    <a:pt x="1176286" y="636325"/>
                  </a:lnTo>
                  <a:lnTo>
                    <a:pt x="1177332" y="636706"/>
                  </a:lnTo>
                  <a:lnTo>
                    <a:pt x="1178093" y="636039"/>
                  </a:lnTo>
                  <a:lnTo>
                    <a:pt x="1178568" y="636706"/>
                  </a:lnTo>
                  <a:lnTo>
                    <a:pt x="1178093" y="637752"/>
                  </a:lnTo>
                  <a:lnTo>
                    <a:pt x="1178759" y="638038"/>
                  </a:lnTo>
                  <a:lnTo>
                    <a:pt x="1179520" y="636515"/>
                  </a:lnTo>
                  <a:lnTo>
                    <a:pt x="1180375" y="636515"/>
                  </a:lnTo>
                  <a:lnTo>
                    <a:pt x="1181231" y="635469"/>
                  </a:lnTo>
                  <a:lnTo>
                    <a:pt x="1183323" y="634993"/>
                  </a:lnTo>
                  <a:lnTo>
                    <a:pt x="1187508" y="636039"/>
                  </a:lnTo>
                  <a:lnTo>
                    <a:pt x="1188934" y="637562"/>
                  </a:lnTo>
                  <a:lnTo>
                    <a:pt x="1190456" y="637943"/>
                  </a:lnTo>
                  <a:lnTo>
                    <a:pt x="1190931" y="639465"/>
                  </a:lnTo>
                  <a:lnTo>
                    <a:pt x="1190646" y="640131"/>
                  </a:lnTo>
                  <a:lnTo>
                    <a:pt x="1189315" y="640988"/>
                  </a:lnTo>
                  <a:lnTo>
                    <a:pt x="1189029" y="642701"/>
                  </a:lnTo>
                  <a:lnTo>
                    <a:pt x="1190361" y="643557"/>
                  </a:lnTo>
                  <a:lnTo>
                    <a:pt x="1191407" y="646507"/>
                  </a:lnTo>
                  <a:lnTo>
                    <a:pt x="1192263" y="646507"/>
                  </a:lnTo>
                  <a:lnTo>
                    <a:pt x="1193119" y="645650"/>
                  </a:lnTo>
                  <a:lnTo>
                    <a:pt x="1194640" y="646317"/>
                  </a:lnTo>
                  <a:lnTo>
                    <a:pt x="1196447" y="645936"/>
                  </a:lnTo>
                  <a:lnTo>
                    <a:pt x="1200917" y="647649"/>
                  </a:lnTo>
                  <a:lnTo>
                    <a:pt x="1201392" y="648029"/>
                  </a:lnTo>
                  <a:lnTo>
                    <a:pt x="1200536" y="650789"/>
                  </a:lnTo>
                  <a:lnTo>
                    <a:pt x="1201868" y="651170"/>
                  </a:lnTo>
                  <a:lnTo>
                    <a:pt x="1202629" y="650123"/>
                  </a:lnTo>
                  <a:lnTo>
                    <a:pt x="1205482" y="649076"/>
                  </a:lnTo>
                  <a:lnTo>
                    <a:pt x="1205482" y="649742"/>
                  </a:lnTo>
                  <a:lnTo>
                    <a:pt x="1207574" y="648886"/>
                  </a:lnTo>
                  <a:lnTo>
                    <a:pt x="1208430" y="649266"/>
                  </a:lnTo>
                  <a:lnTo>
                    <a:pt x="1210522" y="648600"/>
                  </a:lnTo>
                  <a:lnTo>
                    <a:pt x="1211378" y="648981"/>
                  </a:lnTo>
                  <a:lnTo>
                    <a:pt x="1211663" y="650694"/>
                  </a:lnTo>
                  <a:lnTo>
                    <a:pt x="1210617" y="650694"/>
                  </a:lnTo>
                  <a:lnTo>
                    <a:pt x="1210617" y="652026"/>
                  </a:lnTo>
                  <a:lnTo>
                    <a:pt x="1209761" y="652026"/>
                  </a:lnTo>
                  <a:lnTo>
                    <a:pt x="1209096" y="653073"/>
                  </a:lnTo>
                  <a:lnTo>
                    <a:pt x="1209951" y="652787"/>
                  </a:lnTo>
                  <a:lnTo>
                    <a:pt x="1210427" y="654024"/>
                  </a:lnTo>
                  <a:lnTo>
                    <a:pt x="1211473" y="654024"/>
                  </a:lnTo>
                  <a:lnTo>
                    <a:pt x="1211758" y="656023"/>
                  </a:lnTo>
                  <a:lnTo>
                    <a:pt x="1211283" y="656689"/>
                  </a:lnTo>
                  <a:lnTo>
                    <a:pt x="1212044" y="657355"/>
                  </a:lnTo>
                  <a:lnTo>
                    <a:pt x="1212519" y="659353"/>
                  </a:lnTo>
                  <a:lnTo>
                    <a:pt x="1212804" y="663540"/>
                  </a:lnTo>
                  <a:lnTo>
                    <a:pt x="1211283" y="665063"/>
                  </a:lnTo>
                  <a:lnTo>
                    <a:pt x="1208620" y="669535"/>
                  </a:lnTo>
                  <a:lnTo>
                    <a:pt x="1206528" y="670582"/>
                  </a:lnTo>
                  <a:lnTo>
                    <a:pt x="1206528" y="669916"/>
                  </a:lnTo>
                  <a:lnTo>
                    <a:pt x="1205482" y="669440"/>
                  </a:lnTo>
                  <a:lnTo>
                    <a:pt x="1205196" y="670487"/>
                  </a:lnTo>
                  <a:lnTo>
                    <a:pt x="1204150" y="671153"/>
                  </a:lnTo>
                  <a:lnTo>
                    <a:pt x="1203485" y="673056"/>
                  </a:lnTo>
                  <a:lnTo>
                    <a:pt x="1202724" y="673342"/>
                  </a:lnTo>
                  <a:lnTo>
                    <a:pt x="1202438" y="674198"/>
                  </a:lnTo>
                  <a:lnTo>
                    <a:pt x="1203770" y="674198"/>
                  </a:lnTo>
                  <a:lnTo>
                    <a:pt x="1203770" y="675245"/>
                  </a:lnTo>
                  <a:lnTo>
                    <a:pt x="1202248" y="676101"/>
                  </a:lnTo>
                  <a:lnTo>
                    <a:pt x="1202248" y="675435"/>
                  </a:lnTo>
                  <a:lnTo>
                    <a:pt x="1201392" y="675435"/>
                  </a:lnTo>
                  <a:lnTo>
                    <a:pt x="1200061" y="678385"/>
                  </a:lnTo>
                  <a:lnTo>
                    <a:pt x="1201107" y="678004"/>
                  </a:lnTo>
                  <a:lnTo>
                    <a:pt x="1201392" y="678861"/>
                  </a:lnTo>
                  <a:lnTo>
                    <a:pt x="1200917" y="679146"/>
                  </a:lnTo>
                  <a:lnTo>
                    <a:pt x="1200632" y="680193"/>
                  </a:lnTo>
                  <a:lnTo>
                    <a:pt x="1198349" y="682762"/>
                  </a:lnTo>
                  <a:lnTo>
                    <a:pt x="1196257" y="683428"/>
                  </a:lnTo>
                  <a:lnTo>
                    <a:pt x="1195781" y="685141"/>
                  </a:lnTo>
                  <a:lnTo>
                    <a:pt x="1194735" y="686664"/>
                  </a:lnTo>
                  <a:lnTo>
                    <a:pt x="1193214" y="687044"/>
                  </a:lnTo>
                  <a:lnTo>
                    <a:pt x="1192928" y="688091"/>
                  </a:lnTo>
                  <a:lnTo>
                    <a:pt x="1190836" y="690089"/>
                  </a:lnTo>
                  <a:lnTo>
                    <a:pt x="1189790" y="690089"/>
                  </a:lnTo>
                  <a:lnTo>
                    <a:pt x="1187983" y="692849"/>
                  </a:lnTo>
                  <a:lnTo>
                    <a:pt x="1186652" y="697512"/>
                  </a:lnTo>
                  <a:lnTo>
                    <a:pt x="1185321" y="698749"/>
                  </a:lnTo>
                  <a:lnTo>
                    <a:pt x="1185035" y="699986"/>
                  </a:lnTo>
                  <a:lnTo>
                    <a:pt x="1184655" y="700652"/>
                  </a:lnTo>
                  <a:lnTo>
                    <a:pt x="1184940" y="701508"/>
                  </a:lnTo>
                  <a:lnTo>
                    <a:pt x="1182848" y="704744"/>
                  </a:lnTo>
                  <a:lnTo>
                    <a:pt x="1181802" y="708360"/>
                  </a:lnTo>
                  <a:lnTo>
                    <a:pt x="1180280" y="709597"/>
                  </a:lnTo>
                  <a:lnTo>
                    <a:pt x="1179805" y="711310"/>
                  </a:lnTo>
                  <a:lnTo>
                    <a:pt x="1180090" y="711310"/>
                  </a:lnTo>
                  <a:lnTo>
                    <a:pt x="1177998" y="713879"/>
                  </a:lnTo>
                  <a:lnTo>
                    <a:pt x="1175906" y="719018"/>
                  </a:lnTo>
                  <a:lnTo>
                    <a:pt x="1175906" y="722253"/>
                  </a:lnTo>
                  <a:lnTo>
                    <a:pt x="1175050" y="722539"/>
                  </a:lnTo>
                  <a:lnTo>
                    <a:pt x="1174765" y="721682"/>
                  </a:lnTo>
                  <a:lnTo>
                    <a:pt x="1173243" y="721682"/>
                  </a:lnTo>
                  <a:lnTo>
                    <a:pt x="1172958" y="724061"/>
                  </a:lnTo>
                  <a:lnTo>
                    <a:pt x="1173433" y="726821"/>
                  </a:lnTo>
                  <a:lnTo>
                    <a:pt x="1175525" y="727487"/>
                  </a:lnTo>
                  <a:lnTo>
                    <a:pt x="1176286" y="728534"/>
                  </a:lnTo>
                  <a:lnTo>
                    <a:pt x="1177808" y="728914"/>
                  </a:lnTo>
                  <a:lnTo>
                    <a:pt x="1179615" y="728914"/>
                  </a:lnTo>
                  <a:lnTo>
                    <a:pt x="1179900" y="727011"/>
                  </a:lnTo>
                  <a:lnTo>
                    <a:pt x="1181422" y="725298"/>
                  </a:lnTo>
                  <a:lnTo>
                    <a:pt x="1182182" y="723776"/>
                  </a:lnTo>
                  <a:lnTo>
                    <a:pt x="1182658" y="722253"/>
                  </a:lnTo>
                  <a:lnTo>
                    <a:pt x="1182372" y="721397"/>
                  </a:lnTo>
                  <a:lnTo>
                    <a:pt x="1183894" y="716924"/>
                  </a:lnTo>
                  <a:lnTo>
                    <a:pt x="1184560" y="716639"/>
                  </a:lnTo>
                  <a:lnTo>
                    <a:pt x="1187032" y="717305"/>
                  </a:lnTo>
                  <a:lnTo>
                    <a:pt x="1189885" y="716068"/>
                  </a:lnTo>
                  <a:lnTo>
                    <a:pt x="1190361" y="714545"/>
                  </a:lnTo>
                  <a:lnTo>
                    <a:pt x="1193214" y="713498"/>
                  </a:lnTo>
                  <a:lnTo>
                    <a:pt x="1194070" y="712452"/>
                  </a:lnTo>
                  <a:lnTo>
                    <a:pt x="1195591" y="706266"/>
                  </a:lnTo>
                  <a:lnTo>
                    <a:pt x="1197683" y="706266"/>
                  </a:lnTo>
                  <a:lnTo>
                    <a:pt x="1199205" y="705600"/>
                  </a:lnTo>
                  <a:lnTo>
                    <a:pt x="1200061" y="706266"/>
                  </a:lnTo>
                  <a:lnTo>
                    <a:pt x="1202153" y="702650"/>
                  </a:lnTo>
                  <a:lnTo>
                    <a:pt x="1204816" y="701604"/>
                  </a:lnTo>
                  <a:lnTo>
                    <a:pt x="1206908" y="702460"/>
                  </a:lnTo>
                  <a:lnTo>
                    <a:pt x="1207954" y="702460"/>
                  </a:lnTo>
                  <a:lnTo>
                    <a:pt x="1208430" y="697797"/>
                  </a:lnTo>
                  <a:lnTo>
                    <a:pt x="1208144" y="695894"/>
                  </a:lnTo>
                  <a:lnTo>
                    <a:pt x="1208905" y="694847"/>
                  </a:lnTo>
                  <a:lnTo>
                    <a:pt x="1208905" y="692659"/>
                  </a:lnTo>
                  <a:lnTo>
                    <a:pt x="1208049" y="692278"/>
                  </a:lnTo>
                  <a:lnTo>
                    <a:pt x="1206242" y="692944"/>
                  </a:lnTo>
                  <a:lnTo>
                    <a:pt x="1206052" y="690851"/>
                  </a:lnTo>
                  <a:lnTo>
                    <a:pt x="1207384" y="689138"/>
                  </a:lnTo>
                  <a:lnTo>
                    <a:pt x="1208430" y="689994"/>
                  </a:lnTo>
                  <a:lnTo>
                    <a:pt x="1209096" y="687044"/>
                  </a:lnTo>
                  <a:lnTo>
                    <a:pt x="1209571" y="686759"/>
                  </a:lnTo>
                  <a:lnTo>
                    <a:pt x="1209571" y="683999"/>
                  </a:lnTo>
                  <a:lnTo>
                    <a:pt x="1212044" y="681811"/>
                  </a:lnTo>
                  <a:lnTo>
                    <a:pt x="1212899" y="678861"/>
                  </a:lnTo>
                  <a:lnTo>
                    <a:pt x="1213375" y="678575"/>
                  </a:lnTo>
                  <a:lnTo>
                    <a:pt x="1213660" y="676862"/>
                  </a:lnTo>
                  <a:lnTo>
                    <a:pt x="1215752" y="674483"/>
                  </a:lnTo>
                  <a:lnTo>
                    <a:pt x="1217845" y="672961"/>
                  </a:lnTo>
                  <a:lnTo>
                    <a:pt x="1218130" y="672295"/>
                  </a:lnTo>
                  <a:lnTo>
                    <a:pt x="1220793" y="672961"/>
                  </a:lnTo>
                  <a:lnTo>
                    <a:pt x="1221458" y="672675"/>
                  </a:lnTo>
                  <a:lnTo>
                    <a:pt x="1222504" y="671819"/>
                  </a:lnTo>
                  <a:lnTo>
                    <a:pt x="1222790" y="670582"/>
                  </a:lnTo>
                  <a:lnTo>
                    <a:pt x="1227259" y="670582"/>
                  </a:lnTo>
                  <a:lnTo>
                    <a:pt x="1227259" y="671438"/>
                  </a:lnTo>
                  <a:lnTo>
                    <a:pt x="1228020" y="672105"/>
                  </a:lnTo>
                  <a:lnTo>
                    <a:pt x="1228876" y="671819"/>
                  </a:lnTo>
                  <a:lnTo>
                    <a:pt x="1230207" y="670772"/>
                  </a:lnTo>
                  <a:lnTo>
                    <a:pt x="1231254" y="669059"/>
                  </a:lnTo>
                  <a:lnTo>
                    <a:pt x="1232585" y="668393"/>
                  </a:lnTo>
                  <a:lnTo>
                    <a:pt x="1233251" y="663921"/>
                  </a:lnTo>
                  <a:lnTo>
                    <a:pt x="1236104" y="662684"/>
                  </a:lnTo>
                  <a:lnTo>
                    <a:pt x="1235818" y="660781"/>
                  </a:lnTo>
                  <a:lnTo>
                    <a:pt x="1236294" y="659544"/>
                  </a:lnTo>
                  <a:lnTo>
                    <a:pt x="1235628" y="653073"/>
                  </a:lnTo>
                  <a:lnTo>
                    <a:pt x="1233156" y="650694"/>
                  </a:lnTo>
                  <a:lnTo>
                    <a:pt x="1232870" y="649457"/>
                  </a:lnTo>
                  <a:lnTo>
                    <a:pt x="1232395" y="649171"/>
                  </a:lnTo>
                  <a:lnTo>
                    <a:pt x="1232110" y="646412"/>
                  </a:lnTo>
                  <a:lnTo>
                    <a:pt x="1234202" y="643176"/>
                  </a:lnTo>
                  <a:lnTo>
                    <a:pt x="1234487" y="641939"/>
                  </a:lnTo>
                  <a:lnTo>
                    <a:pt x="1234202" y="640226"/>
                  </a:lnTo>
                  <a:lnTo>
                    <a:pt x="1234677" y="639941"/>
                  </a:lnTo>
                  <a:lnTo>
                    <a:pt x="1234962" y="638894"/>
                  </a:lnTo>
                  <a:lnTo>
                    <a:pt x="1234677" y="637372"/>
                  </a:lnTo>
                  <a:lnTo>
                    <a:pt x="1234202" y="637086"/>
                  </a:lnTo>
                  <a:lnTo>
                    <a:pt x="1234202" y="633946"/>
                  </a:lnTo>
                  <a:lnTo>
                    <a:pt x="1237055" y="631757"/>
                  </a:lnTo>
                  <a:lnTo>
                    <a:pt x="1237340" y="629759"/>
                  </a:lnTo>
                  <a:lnTo>
                    <a:pt x="1238101" y="629473"/>
                  </a:lnTo>
                  <a:lnTo>
                    <a:pt x="1238386" y="627285"/>
                  </a:lnTo>
                  <a:lnTo>
                    <a:pt x="1240573" y="626999"/>
                  </a:lnTo>
                  <a:lnTo>
                    <a:pt x="1241049" y="627380"/>
                  </a:lnTo>
                  <a:lnTo>
                    <a:pt x="1241049" y="626143"/>
                  </a:lnTo>
                  <a:lnTo>
                    <a:pt x="1242095" y="625857"/>
                  </a:lnTo>
                  <a:lnTo>
                    <a:pt x="1242570" y="626714"/>
                  </a:lnTo>
                  <a:lnTo>
                    <a:pt x="1243902" y="626333"/>
                  </a:lnTo>
                  <a:lnTo>
                    <a:pt x="1244187" y="627856"/>
                  </a:lnTo>
                  <a:lnTo>
                    <a:pt x="1245043" y="628903"/>
                  </a:lnTo>
                  <a:lnTo>
                    <a:pt x="1246565" y="629569"/>
                  </a:lnTo>
                  <a:lnTo>
                    <a:pt x="1247421" y="628332"/>
                  </a:lnTo>
                  <a:lnTo>
                    <a:pt x="1249513" y="627666"/>
                  </a:lnTo>
                  <a:lnTo>
                    <a:pt x="1250369" y="628046"/>
                  </a:lnTo>
                  <a:lnTo>
                    <a:pt x="1250369" y="627285"/>
                  </a:lnTo>
                  <a:lnTo>
                    <a:pt x="1251129" y="626999"/>
                  </a:lnTo>
                  <a:lnTo>
                    <a:pt x="1251795" y="627380"/>
                  </a:lnTo>
                  <a:lnTo>
                    <a:pt x="1251320" y="627666"/>
                  </a:lnTo>
                  <a:lnTo>
                    <a:pt x="1253126" y="628522"/>
                  </a:lnTo>
                  <a:lnTo>
                    <a:pt x="1255599" y="627285"/>
                  </a:lnTo>
                  <a:lnTo>
                    <a:pt x="1256645" y="625762"/>
                  </a:lnTo>
                  <a:lnTo>
                    <a:pt x="1257501" y="625382"/>
                  </a:lnTo>
                  <a:lnTo>
                    <a:pt x="1258833" y="626428"/>
                  </a:lnTo>
                  <a:lnTo>
                    <a:pt x="1260639" y="625382"/>
                  </a:lnTo>
                  <a:lnTo>
                    <a:pt x="1260354" y="626048"/>
                  </a:lnTo>
                  <a:lnTo>
                    <a:pt x="1261020" y="627095"/>
                  </a:lnTo>
                  <a:lnTo>
                    <a:pt x="1262066" y="627095"/>
                  </a:lnTo>
                  <a:lnTo>
                    <a:pt x="1262922" y="626428"/>
                  </a:lnTo>
                  <a:lnTo>
                    <a:pt x="1263778" y="627285"/>
                  </a:lnTo>
                  <a:lnTo>
                    <a:pt x="1264063" y="628332"/>
                  </a:lnTo>
                  <a:lnTo>
                    <a:pt x="1264919" y="628712"/>
                  </a:lnTo>
                  <a:lnTo>
                    <a:pt x="1266250" y="627856"/>
                  </a:lnTo>
                  <a:lnTo>
                    <a:pt x="1268723" y="627475"/>
                  </a:lnTo>
                  <a:lnTo>
                    <a:pt x="1272337" y="629664"/>
                  </a:lnTo>
                  <a:lnTo>
                    <a:pt x="1273383" y="629378"/>
                  </a:lnTo>
                  <a:lnTo>
                    <a:pt x="1275475" y="629759"/>
                  </a:lnTo>
                  <a:lnTo>
                    <a:pt x="1276521" y="632328"/>
                  </a:lnTo>
                  <a:lnTo>
                    <a:pt x="1277377" y="632614"/>
                  </a:lnTo>
                  <a:lnTo>
                    <a:pt x="1277852" y="636230"/>
                  </a:lnTo>
                  <a:lnTo>
                    <a:pt x="1279374" y="636230"/>
                  </a:lnTo>
                  <a:lnTo>
                    <a:pt x="1280230" y="637276"/>
                  </a:lnTo>
                  <a:lnTo>
                    <a:pt x="1283368" y="637943"/>
                  </a:lnTo>
                  <a:lnTo>
                    <a:pt x="1284414" y="638989"/>
                  </a:lnTo>
                  <a:lnTo>
                    <a:pt x="1285936" y="639275"/>
                  </a:lnTo>
                  <a:lnTo>
                    <a:pt x="1286792" y="638894"/>
                  </a:lnTo>
                  <a:lnTo>
                    <a:pt x="1287457" y="639751"/>
                  </a:lnTo>
                  <a:lnTo>
                    <a:pt x="1291927" y="641273"/>
                  </a:lnTo>
                  <a:lnTo>
                    <a:pt x="1292212" y="644509"/>
                  </a:lnTo>
                  <a:lnTo>
                    <a:pt x="1294019" y="645746"/>
                  </a:lnTo>
                  <a:lnTo>
                    <a:pt x="1292973" y="649171"/>
                  </a:lnTo>
                  <a:lnTo>
                    <a:pt x="1293258" y="651075"/>
                  </a:lnTo>
                  <a:lnTo>
                    <a:pt x="1293734" y="651360"/>
                  </a:lnTo>
                  <a:lnTo>
                    <a:pt x="1294400" y="650694"/>
                  </a:lnTo>
                  <a:lnTo>
                    <a:pt x="1294875" y="647078"/>
                  </a:lnTo>
                  <a:lnTo>
                    <a:pt x="1296397" y="646792"/>
                  </a:lnTo>
                  <a:lnTo>
                    <a:pt x="1296682" y="648505"/>
                  </a:lnTo>
                  <a:lnTo>
                    <a:pt x="1297348" y="648505"/>
                  </a:lnTo>
                  <a:lnTo>
                    <a:pt x="1297348" y="646983"/>
                  </a:lnTo>
                  <a:lnTo>
                    <a:pt x="1296872" y="646317"/>
                  </a:lnTo>
                  <a:lnTo>
                    <a:pt x="1297538" y="645460"/>
                  </a:lnTo>
                  <a:lnTo>
                    <a:pt x="1299060" y="645460"/>
                  </a:lnTo>
                  <a:lnTo>
                    <a:pt x="1299060" y="644794"/>
                  </a:lnTo>
                  <a:lnTo>
                    <a:pt x="1301722" y="647173"/>
                  </a:lnTo>
                  <a:lnTo>
                    <a:pt x="1301722" y="648886"/>
                  </a:lnTo>
                  <a:lnTo>
                    <a:pt x="1304005" y="649171"/>
                  </a:lnTo>
                  <a:lnTo>
                    <a:pt x="1305812" y="647934"/>
                  </a:lnTo>
                  <a:lnTo>
                    <a:pt x="1306477" y="649647"/>
                  </a:lnTo>
                  <a:lnTo>
                    <a:pt x="1306002" y="651170"/>
                  </a:lnTo>
                  <a:lnTo>
                    <a:pt x="1304195" y="651550"/>
                  </a:lnTo>
                  <a:lnTo>
                    <a:pt x="1303339" y="652787"/>
                  </a:lnTo>
                  <a:lnTo>
                    <a:pt x="1304100" y="656689"/>
                  </a:lnTo>
                  <a:lnTo>
                    <a:pt x="1303815" y="658402"/>
                  </a:lnTo>
                  <a:lnTo>
                    <a:pt x="1304480" y="658687"/>
                  </a:lnTo>
                  <a:lnTo>
                    <a:pt x="1305146" y="661447"/>
                  </a:lnTo>
                  <a:lnTo>
                    <a:pt x="1304480" y="662113"/>
                  </a:lnTo>
                  <a:lnTo>
                    <a:pt x="1304480" y="663826"/>
                  </a:lnTo>
                  <a:lnTo>
                    <a:pt x="1302959" y="663540"/>
                  </a:lnTo>
                  <a:lnTo>
                    <a:pt x="1302103" y="665729"/>
                  </a:lnTo>
                  <a:lnTo>
                    <a:pt x="1305717" y="667918"/>
                  </a:lnTo>
                  <a:lnTo>
                    <a:pt x="1306573" y="667632"/>
                  </a:lnTo>
                  <a:lnTo>
                    <a:pt x="1306573" y="668489"/>
                  </a:lnTo>
                  <a:lnTo>
                    <a:pt x="1305717" y="668774"/>
                  </a:lnTo>
                  <a:lnTo>
                    <a:pt x="1305431" y="669440"/>
                  </a:lnTo>
                  <a:lnTo>
                    <a:pt x="1305907" y="669726"/>
                  </a:lnTo>
                  <a:lnTo>
                    <a:pt x="1309711" y="669250"/>
                  </a:lnTo>
                  <a:lnTo>
                    <a:pt x="1309711" y="669916"/>
                  </a:lnTo>
                  <a:lnTo>
                    <a:pt x="1310757" y="670201"/>
                  </a:lnTo>
                  <a:lnTo>
                    <a:pt x="1311232" y="672390"/>
                  </a:lnTo>
                  <a:lnTo>
                    <a:pt x="1309140" y="673437"/>
                  </a:lnTo>
                  <a:lnTo>
                    <a:pt x="1308855" y="674293"/>
                  </a:lnTo>
                  <a:lnTo>
                    <a:pt x="1307523" y="675150"/>
                  </a:lnTo>
                  <a:lnTo>
                    <a:pt x="1307523" y="675816"/>
                  </a:lnTo>
                  <a:lnTo>
                    <a:pt x="1304100" y="678766"/>
                  </a:lnTo>
                  <a:lnTo>
                    <a:pt x="1303815" y="680003"/>
                  </a:lnTo>
                  <a:lnTo>
                    <a:pt x="1304480" y="679717"/>
                  </a:lnTo>
                  <a:lnTo>
                    <a:pt x="1304766" y="678670"/>
                  </a:lnTo>
                  <a:lnTo>
                    <a:pt x="1305621" y="678385"/>
                  </a:lnTo>
                  <a:lnTo>
                    <a:pt x="1305907" y="679051"/>
                  </a:lnTo>
                  <a:lnTo>
                    <a:pt x="1305241" y="679717"/>
                  </a:lnTo>
                  <a:lnTo>
                    <a:pt x="1305241" y="680764"/>
                  </a:lnTo>
                  <a:lnTo>
                    <a:pt x="1304480" y="681620"/>
                  </a:lnTo>
                  <a:lnTo>
                    <a:pt x="1300676" y="682667"/>
                  </a:lnTo>
                  <a:lnTo>
                    <a:pt x="1298013" y="685617"/>
                  </a:lnTo>
                  <a:lnTo>
                    <a:pt x="1295351" y="687330"/>
                  </a:lnTo>
                  <a:lnTo>
                    <a:pt x="1295065" y="690089"/>
                  </a:lnTo>
                  <a:lnTo>
                    <a:pt x="1294305" y="692088"/>
                  </a:lnTo>
                  <a:lnTo>
                    <a:pt x="1293639" y="692088"/>
                  </a:lnTo>
                  <a:lnTo>
                    <a:pt x="1293639" y="692754"/>
                  </a:lnTo>
                  <a:lnTo>
                    <a:pt x="1292308" y="693135"/>
                  </a:lnTo>
                  <a:lnTo>
                    <a:pt x="1291832" y="694657"/>
                  </a:lnTo>
                  <a:lnTo>
                    <a:pt x="1293354" y="697892"/>
                  </a:lnTo>
                  <a:lnTo>
                    <a:pt x="1293068" y="701508"/>
                  </a:lnTo>
                  <a:lnTo>
                    <a:pt x="1292593" y="701794"/>
                  </a:lnTo>
                  <a:lnTo>
                    <a:pt x="1292308" y="703031"/>
                  </a:lnTo>
                  <a:lnTo>
                    <a:pt x="1290120" y="704934"/>
                  </a:lnTo>
                  <a:lnTo>
                    <a:pt x="1290120" y="705791"/>
                  </a:lnTo>
                  <a:lnTo>
                    <a:pt x="1289359" y="706457"/>
                  </a:lnTo>
                  <a:lnTo>
                    <a:pt x="1288504" y="711786"/>
                  </a:lnTo>
                  <a:lnTo>
                    <a:pt x="1288028" y="712071"/>
                  </a:lnTo>
                  <a:lnTo>
                    <a:pt x="1287362" y="713974"/>
                  </a:lnTo>
                  <a:lnTo>
                    <a:pt x="1288218" y="715021"/>
                  </a:lnTo>
                  <a:lnTo>
                    <a:pt x="1287362" y="715877"/>
                  </a:lnTo>
                  <a:lnTo>
                    <a:pt x="1287362" y="720064"/>
                  </a:lnTo>
                  <a:lnTo>
                    <a:pt x="1286887" y="720350"/>
                  </a:lnTo>
                  <a:lnTo>
                    <a:pt x="1286602" y="722729"/>
                  </a:lnTo>
                  <a:lnTo>
                    <a:pt x="1286316" y="723395"/>
                  </a:lnTo>
                  <a:lnTo>
                    <a:pt x="1283653" y="724061"/>
                  </a:lnTo>
                  <a:lnTo>
                    <a:pt x="1282132" y="725774"/>
                  </a:lnTo>
                  <a:lnTo>
                    <a:pt x="1281466" y="727487"/>
                  </a:lnTo>
                  <a:lnTo>
                    <a:pt x="1281181" y="729200"/>
                  </a:lnTo>
                  <a:lnTo>
                    <a:pt x="1283273" y="730437"/>
                  </a:lnTo>
                  <a:lnTo>
                    <a:pt x="1283273" y="731674"/>
                  </a:lnTo>
                  <a:lnTo>
                    <a:pt x="1283939" y="731959"/>
                  </a:lnTo>
                  <a:lnTo>
                    <a:pt x="1283939" y="731293"/>
                  </a:lnTo>
                  <a:lnTo>
                    <a:pt x="1286411" y="728914"/>
                  </a:lnTo>
                  <a:lnTo>
                    <a:pt x="1286411" y="728058"/>
                  </a:lnTo>
                  <a:lnTo>
                    <a:pt x="1287267" y="727392"/>
                  </a:lnTo>
                  <a:lnTo>
                    <a:pt x="1287743" y="725869"/>
                  </a:lnTo>
                  <a:lnTo>
                    <a:pt x="1290025" y="722919"/>
                  </a:lnTo>
                  <a:lnTo>
                    <a:pt x="1290310" y="721872"/>
                  </a:lnTo>
                  <a:lnTo>
                    <a:pt x="1290786" y="721587"/>
                  </a:lnTo>
                  <a:lnTo>
                    <a:pt x="1291071" y="719208"/>
                  </a:lnTo>
                  <a:lnTo>
                    <a:pt x="1291927" y="718542"/>
                  </a:lnTo>
                  <a:lnTo>
                    <a:pt x="1291927" y="717685"/>
                  </a:lnTo>
                  <a:lnTo>
                    <a:pt x="1295351" y="715307"/>
                  </a:lnTo>
                  <a:lnTo>
                    <a:pt x="1295351" y="713594"/>
                  </a:lnTo>
                  <a:lnTo>
                    <a:pt x="1296112" y="712928"/>
                  </a:lnTo>
                  <a:lnTo>
                    <a:pt x="1296967" y="708836"/>
                  </a:lnTo>
                  <a:lnTo>
                    <a:pt x="1299820" y="706266"/>
                  </a:lnTo>
                  <a:lnTo>
                    <a:pt x="1300106" y="705410"/>
                  </a:lnTo>
                  <a:lnTo>
                    <a:pt x="1300866" y="705410"/>
                  </a:lnTo>
                  <a:lnTo>
                    <a:pt x="1301152" y="704554"/>
                  </a:lnTo>
                  <a:lnTo>
                    <a:pt x="1304290" y="703507"/>
                  </a:lnTo>
                  <a:lnTo>
                    <a:pt x="1304575" y="698178"/>
                  </a:lnTo>
                  <a:lnTo>
                    <a:pt x="1302483" y="695609"/>
                  </a:lnTo>
                  <a:lnTo>
                    <a:pt x="1301152" y="694943"/>
                  </a:lnTo>
                  <a:lnTo>
                    <a:pt x="1298489" y="694943"/>
                  </a:lnTo>
                  <a:lnTo>
                    <a:pt x="1299345" y="694086"/>
                  </a:lnTo>
                  <a:lnTo>
                    <a:pt x="1306477" y="692849"/>
                  </a:lnTo>
                  <a:lnTo>
                    <a:pt x="1308950" y="689233"/>
                  </a:lnTo>
                  <a:lnTo>
                    <a:pt x="1311232" y="687330"/>
                  </a:lnTo>
                  <a:lnTo>
                    <a:pt x="1313705" y="684380"/>
                  </a:lnTo>
                  <a:lnTo>
                    <a:pt x="1314561" y="682191"/>
                  </a:lnTo>
                  <a:lnTo>
                    <a:pt x="1318745" y="681525"/>
                  </a:lnTo>
                  <a:lnTo>
                    <a:pt x="1320267" y="680859"/>
                  </a:lnTo>
                  <a:lnTo>
                    <a:pt x="1320932" y="676672"/>
                  </a:lnTo>
                  <a:lnTo>
                    <a:pt x="1321788" y="676292"/>
                  </a:lnTo>
                  <a:lnTo>
                    <a:pt x="1322454" y="674103"/>
                  </a:lnTo>
                  <a:lnTo>
                    <a:pt x="1324736" y="671534"/>
                  </a:lnTo>
                  <a:lnTo>
                    <a:pt x="1325022" y="670487"/>
                  </a:lnTo>
                  <a:lnTo>
                    <a:pt x="1327304" y="667727"/>
                  </a:lnTo>
                  <a:lnTo>
                    <a:pt x="1327780" y="666205"/>
                  </a:lnTo>
                  <a:lnTo>
                    <a:pt x="1328636" y="665443"/>
                  </a:lnTo>
                  <a:lnTo>
                    <a:pt x="1330157" y="662684"/>
                  </a:lnTo>
                  <a:lnTo>
                    <a:pt x="1331203" y="662303"/>
                  </a:lnTo>
                  <a:lnTo>
                    <a:pt x="1330918" y="660781"/>
                  </a:lnTo>
                  <a:lnTo>
                    <a:pt x="1335863" y="658211"/>
                  </a:lnTo>
                  <a:lnTo>
                    <a:pt x="1336719" y="657165"/>
                  </a:lnTo>
                  <a:lnTo>
                    <a:pt x="1339857" y="656879"/>
                  </a:lnTo>
                  <a:lnTo>
                    <a:pt x="1340903" y="657545"/>
                  </a:lnTo>
                  <a:lnTo>
                    <a:pt x="1340903" y="658211"/>
                  </a:lnTo>
                  <a:lnTo>
                    <a:pt x="1341379" y="656499"/>
                  </a:lnTo>
                  <a:lnTo>
                    <a:pt x="1342140" y="656213"/>
                  </a:lnTo>
                  <a:lnTo>
                    <a:pt x="1345563" y="657450"/>
                  </a:lnTo>
                  <a:lnTo>
                    <a:pt x="1346039" y="656594"/>
                  </a:lnTo>
                  <a:lnTo>
                    <a:pt x="1348321" y="656594"/>
                  </a:lnTo>
                  <a:lnTo>
                    <a:pt x="1352125" y="654881"/>
                  </a:lnTo>
                  <a:lnTo>
                    <a:pt x="1353647" y="654595"/>
                  </a:lnTo>
                  <a:lnTo>
                    <a:pt x="1357070" y="656118"/>
                  </a:lnTo>
                  <a:lnTo>
                    <a:pt x="1358592" y="657355"/>
                  </a:lnTo>
                  <a:lnTo>
                    <a:pt x="1362015" y="656974"/>
                  </a:lnTo>
                  <a:lnTo>
                    <a:pt x="1362776" y="657355"/>
                  </a:lnTo>
                  <a:lnTo>
                    <a:pt x="1363062" y="658592"/>
                  </a:lnTo>
                  <a:lnTo>
                    <a:pt x="1363727" y="658878"/>
                  </a:lnTo>
                  <a:lnTo>
                    <a:pt x="1364488" y="658497"/>
                  </a:lnTo>
                  <a:lnTo>
                    <a:pt x="1368292" y="660210"/>
                  </a:lnTo>
                  <a:lnTo>
                    <a:pt x="1368577" y="661923"/>
                  </a:lnTo>
                  <a:lnTo>
                    <a:pt x="1370099" y="663160"/>
                  </a:lnTo>
                  <a:lnTo>
                    <a:pt x="1370384" y="664206"/>
                  </a:lnTo>
                  <a:lnTo>
                    <a:pt x="1371050" y="664872"/>
                  </a:lnTo>
                  <a:lnTo>
                    <a:pt x="1371050" y="665919"/>
                  </a:lnTo>
                  <a:lnTo>
                    <a:pt x="1368958" y="667156"/>
                  </a:lnTo>
                  <a:lnTo>
                    <a:pt x="1368482" y="668203"/>
                  </a:lnTo>
                  <a:lnTo>
                    <a:pt x="1366010" y="668584"/>
                  </a:lnTo>
                  <a:lnTo>
                    <a:pt x="1366010" y="670296"/>
                  </a:lnTo>
                  <a:lnTo>
                    <a:pt x="1367816" y="670963"/>
                  </a:lnTo>
                  <a:lnTo>
                    <a:pt x="1368672" y="670106"/>
                  </a:lnTo>
                  <a:lnTo>
                    <a:pt x="1368958" y="671343"/>
                  </a:lnTo>
                  <a:lnTo>
                    <a:pt x="1370289" y="672009"/>
                  </a:lnTo>
                  <a:lnTo>
                    <a:pt x="1370765" y="670772"/>
                  </a:lnTo>
                  <a:lnTo>
                    <a:pt x="1371621" y="670106"/>
                  </a:lnTo>
                  <a:lnTo>
                    <a:pt x="1376946" y="669440"/>
                  </a:lnTo>
                  <a:lnTo>
                    <a:pt x="1377707" y="669726"/>
                  </a:lnTo>
                  <a:lnTo>
                    <a:pt x="1377992" y="670963"/>
                  </a:lnTo>
                  <a:lnTo>
                    <a:pt x="1378848" y="672009"/>
                  </a:lnTo>
                  <a:lnTo>
                    <a:pt x="1381131" y="671724"/>
                  </a:lnTo>
                  <a:lnTo>
                    <a:pt x="1382937" y="672580"/>
                  </a:lnTo>
                  <a:lnTo>
                    <a:pt x="1382081" y="671343"/>
                  </a:lnTo>
                  <a:lnTo>
                    <a:pt x="1382081" y="670296"/>
                  </a:lnTo>
                  <a:lnTo>
                    <a:pt x="1381226" y="669916"/>
                  </a:lnTo>
                  <a:lnTo>
                    <a:pt x="1380750" y="668393"/>
                  </a:lnTo>
                  <a:lnTo>
                    <a:pt x="1379419" y="667347"/>
                  </a:lnTo>
                  <a:lnTo>
                    <a:pt x="1378373" y="664872"/>
                  </a:lnTo>
                  <a:lnTo>
                    <a:pt x="1378658" y="664016"/>
                  </a:lnTo>
                  <a:lnTo>
                    <a:pt x="1378182" y="663731"/>
                  </a:lnTo>
                  <a:lnTo>
                    <a:pt x="1377422" y="661542"/>
                  </a:lnTo>
                  <a:lnTo>
                    <a:pt x="1377897" y="660019"/>
                  </a:lnTo>
                  <a:lnTo>
                    <a:pt x="1379229" y="659639"/>
                  </a:lnTo>
                  <a:lnTo>
                    <a:pt x="1381701" y="660686"/>
                  </a:lnTo>
                  <a:lnTo>
                    <a:pt x="1383793" y="662208"/>
                  </a:lnTo>
                  <a:lnTo>
                    <a:pt x="1385125" y="661827"/>
                  </a:lnTo>
                  <a:lnTo>
                    <a:pt x="1385790" y="662874"/>
                  </a:lnTo>
                  <a:lnTo>
                    <a:pt x="1388929" y="663540"/>
                  </a:lnTo>
                  <a:lnTo>
                    <a:pt x="1389689" y="664777"/>
                  </a:lnTo>
                  <a:lnTo>
                    <a:pt x="1391021" y="665063"/>
                  </a:lnTo>
                  <a:lnTo>
                    <a:pt x="1391496" y="663350"/>
                  </a:lnTo>
                  <a:lnTo>
                    <a:pt x="1389024" y="662113"/>
                  </a:lnTo>
                  <a:lnTo>
                    <a:pt x="1388358" y="660400"/>
                  </a:lnTo>
                  <a:lnTo>
                    <a:pt x="1386836" y="659353"/>
                  </a:lnTo>
                  <a:lnTo>
                    <a:pt x="1385981" y="657640"/>
                  </a:lnTo>
                  <a:lnTo>
                    <a:pt x="1389785" y="657260"/>
                  </a:lnTo>
                  <a:lnTo>
                    <a:pt x="1390450" y="654691"/>
                  </a:lnTo>
                  <a:lnTo>
                    <a:pt x="1389975" y="654405"/>
                  </a:lnTo>
                  <a:lnTo>
                    <a:pt x="1389689" y="648600"/>
                  </a:lnTo>
                  <a:lnTo>
                    <a:pt x="1391211" y="647934"/>
                  </a:lnTo>
                  <a:lnTo>
                    <a:pt x="1393018" y="648600"/>
                  </a:lnTo>
                  <a:lnTo>
                    <a:pt x="1395300" y="648315"/>
                  </a:lnTo>
                  <a:lnTo>
                    <a:pt x="1395586" y="649837"/>
                  </a:lnTo>
                  <a:lnTo>
                    <a:pt x="1396251" y="650504"/>
                  </a:lnTo>
                  <a:lnTo>
                    <a:pt x="1399104" y="651741"/>
                  </a:lnTo>
                  <a:lnTo>
                    <a:pt x="1399960" y="652787"/>
                  </a:lnTo>
                  <a:lnTo>
                    <a:pt x="1401482" y="651931"/>
                  </a:lnTo>
                  <a:lnTo>
                    <a:pt x="1402813" y="654691"/>
                  </a:lnTo>
                  <a:lnTo>
                    <a:pt x="1404145" y="655547"/>
                  </a:lnTo>
                  <a:lnTo>
                    <a:pt x="1404620" y="655166"/>
                  </a:lnTo>
                  <a:lnTo>
                    <a:pt x="1404620" y="653929"/>
                  </a:lnTo>
                  <a:lnTo>
                    <a:pt x="1408424" y="653549"/>
                  </a:lnTo>
                  <a:lnTo>
                    <a:pt x="1408900" y="650123"/>
                  </a:lnTo>
                  <a:lnTo>
                    <a:pt x="1409755" y="649742"/>
                  </a:lnTo>
                  <a:lnTo>
                    <a:pt x="1412228" y="651645"/>
                  </a:lnTo>
                  <a:lnTo>
                    <a:pt x="1412513" y="650789"/>
                  </a:lnTo>
                  <a:lnTo>
                    <a:pt x="1411848" y="649266"/>
                  </a:lnTo>
                  <a:lnTo>
                    <a:pt x="1412133" y="648029"/>
                  </a:lnTo>
                  <a:lnTo>
                    <a:pt x="1412799" y="647363"/>
                  </a:lnTo>
                  <a:lnTo>
                    <a:pt x="1412513" y="645650"/>
                  </a:lnTo>
                  <a:lnTo>
                    <a:pt x="1413559" y="642891"/>
                  </a:lnTo>
                  <a:lnTo>
                    <a:pt x="1413845" y="640322"/>
                  </a:lnTo>
                  <a:lnTo>
                    <a:pt x="1414891" y="640036"/>
                  </a:lnTo>
                  <a:lnTo>
                    <a:pt x="1415556" y="640417"/>
                  </a:lnTo>
                  <a:lnTo>
                    <a:pt x="1415271" y="638038"/>
                  </a:lnTo>
                  <a:lnTo>
                    <a:pt x="1418124" y="638038"/>
                  </a:lnTo>
                  <a:lnTo>
                    <a:pt x="1418600" y="638894"/>
                  </a:lnTo>
                  <a:lnTo>
                    <a:pt x="1419646" y="638228"/>
                  </a:lnTo>
                  <a:lnTo>
                    <a:pt x="1422309" y="639465"/>
                  </a:lnTo>
                  <a:lnTo>
                    <a:pt x="1423164" y="636515"/>
                  </a:lnTo>
                  <a:lnTo>
                    <a:pt x="1424020" y="636515"/>
                  </a:lnTo>
                  <a:lnTo>
                    <a:pt x="1424306" y="635469"/>
                  </a:lnTo>
                  <a:lnTo>
                    <a:pt x="1425161" y="635183"/>
                  </a:lnTo>
                  <a:lnTo>
                    <a:pt x="1427824" y="636039"/>
                  </a:lnTo>
                  <a:lnTo>
                    <a:pt x="1427824" y="634993"/>
                  </a:lnTo>
                  <a:lnTo>
                    <a:pt x="1428870" y="634612"/>
                  </a:lnTo>
                  <a:lnTo>
                    <a:pt x="1429346" y="636991"/>
                  </a:lnTo>
                  <a:lnTo>
                    <a:pt x="1430677" y="638038"/>
                  </a:lnTo>
                  <a:lnTo>
                    <a:pt x="1430392" y="639560"/>
                  </a:lnTo>
                  <a:lnTo>
                    <a:pt x="1430868" y="641559"/>
                  </a:lnTo>
                  <a:lnTo>
                    <a:pt x="1432199" y="641178"/>
                  </a:lnTo>
                  <a:lnTo>
                    <a:pt x="1432199" y="638989"/>
                  </a:lnTo>
                  <a:lnTo>
                    <a:pt x="1433530" y="638133"/>
                  </a:lnTo>
                  <a:lnTo>
                    <a:pt x="1433816" y="639846"/>
                  </a:lnTo>
                  <a:lnTo>
                    <a:pt x="1436288" y="639846"/>
                  </a:lnTo>
                  <a:lnTo>
                    <a:pt x="1437810" y="643938"/>
                  </a:lnTo>
                  <a:lnTo>
                    <a:pt x="1438476" y="643938"/>
                  </a:lnTo>
                  <a:lnTo>
                    <a:pt x="1438476" y="643272"/>
                  </a:lnTo>
                  <a:lnTo>
                    <a:pt x="1439236" y="642986"/>
                  </a:lnTo>
                  <a:lnTo>
                    <a:pt x="1439712" y="642130"/>
                  </a:lnTo>
                  <a:lnTo>
                    <a:pt x="1439712" y="641273"/>
                  </a:lnTo>
                  <a:lnTo>
                    <a:pt x="1440377" y="640988"/>
                  </a:lnTo>
                  <a:lnTo>
                    <a:pt x="1441424" y="641654"/>
                  </a:lnTo>
                  <a:lnTo>
                    <a:pt x="1441709" y="642320"/>
                  </a:lnTo>
                  <a:lnTo>
                    <a:pt x="1442755" y="648886"/>
                  </a:lnTo>
                  <a:lnTo>
                    <a:pt x="1446369" y="649266"/>
                  </a:lnTo>
                  <a:lnTo>
                    <a:pt x="1446844" y="648981"/>
                  </a:lnTo>
                  <a:lnTo>
                    <a:pt x="1447130" y="647744"/>
                  </a:lnTo>
                  <a:lnTo>
                    <a:pt x="1446369" y="646031"/>
                  </a:lnTo>
                  <a:lnTo>
                    <a:pt x="1447130" y="645650"/>
                  </a:lnTo>
                  <a:lnTo>
                    <a:pt x="1447130" y="644604"/>
                  </a:lnTo>
                  <a:lnTo>
                    <a:pt x="1446274" y="639655"/>
                  </a:lnTo>
                  <a:lnTo>
                    <a:pt x="1447320" y="638609"/>
                  </a:lnTo>
                  <a:lnTo>
                    <a:pt x="1449412" y="638323"/>
                  </a:lnTo>
                  <a:lnTo>
                    <a:pt x="1450458" y="637276"/>
                  </a:lnTo>
                  <a:lnTo>
                    <a:pt x="1450743" y="636230"/>
                  </a:lnTo>
                  <a:lnTo>
                    <a:pt x="1452550" y="635564"/>
                  </a:lnTo>
                  <a:lnTo>
                    <a:pt x="1455213" y="633185"/>
                  </a:lnTo>
                  <a:lnTo>
                    <a:pt x="1455498" y="632138"/>
                  </a:lnTo>
                  <a:lnTo>
                    <a:pt x="1454642" y="631472"/>
                  </a:lnTo>
                  <a:lnTo>
                    <a:pt x="1455498" y="630806"/>
                  </a:lnTo>
                  <a:lnTo>
                    <a:pt x="1455498" y="630235"/>
                  </a:lnTo>
                  <a:lnTo>
                    <a:pt x="1454642" y="629569"/>
                  </a:lnTo>
                  <a:lnTo>
                    <a:pt x="1454357" y="628522"/>
                  </a:lnTo>
                  <a:lnTo>
                    <a:pt x="1453596" y="628236"/>
                  </a:lnTo>
                  <a:lnTo>
                    <a:pt x="1453596" y="627190"/>
                  </a:lnTo>
                  <a:lnTo>
                    <a:pt x="1454357" y="626904"/>
                  </a:lnTo>
                  <a:lnTo>
                    <a:pt x="1455689" y="627570"/>
                  </a:lnTo>
                  <a:lnTo>
                    <a:pt x="1454928" y="625857"/>
                  </a:lnTo>
                  <a:lnTo>
                    <a:pt x="1455213" y="625191"/>
                  </a:lnTo>
                  <a:lnTo>
                    <a:pt x="1455974" y="625191"/>
                  </a:lnTo>
                  <a:lnTo>
                    <a:pt x="1456259" y="624145"/>
                  </a:lnTo>
                  <a:lnTo>
                    <a:pt x="1457305" y="623764"/>
                  </a:lnTo>
                  <a:lnTo>
                    <a:pt x="1457971" y="618150"/>
                  </a:lnTo>
                  <a:lnTo>
                    <a:pt x="1458827" y="617484"/>
                  </a:lnTo>
                  <a:lnTo>
                    <a:pt x="1460919" y="618721"/>
                  </a:lnTo>
                  <a:lnTo>
                    <a:pt x="1462250" y="617864"/>
                  </a:lnTo>
                  <a:lnTo>
                    <a:pt x="1462536" y="616342"/>
                  </a:lnTo>
                  <a:lnTo>
                    <a:pt x="1461680" y="615961"/>
                  </a:lnTo>
                  <a:lnTo>
                    <a:pt x="1462345" y="615676"/>
                  </a:lnTo>
                  <a:lnTo>
                    <a:pt x="1465103" y="616913"/>
                  </a:lnTo>
                  <a:lnTo>
                    <a:pt x="1466150" y="616532"/>
                  </a:lnTo>
                  <a:lnTo>
                    <a:pt x="1467005" y="614153"/>
                  </a:lnTo>
                  <a:lnTo>
                    <a:pt x="1467481" y="613868"/>
                  </a:lnTo>
                  <a:lnTo>
                    <a:pt x="1467481" y="612821"/>
                  </a:lnTo>
                  <a:lnTo>
                    <a:pt x="1466435" y="611108"/>
                  </a:lnTo>
                  <a:lnTo>
                    <a:pt x="1467100" y="610442"/>
                  </a:lnTo>
                  <a:lnTo>
                    <a:pt x="1467861" y="611298"/>
                  </a:lnTo>
                  <a:lnTo>
                    <a:pt x="1467861" y="611108"/>
                  </a:lnTo>
                  <a:lnTo>
                    <a:pt x="1469193" y="610822"/>
                  </a:lnTo>
                  <a:lnTo>
                    <a:pt x="1470048" y="614439"/>
                  </a:lnTo>
                  <a:lnTo>
                    <a:pt x="1469763" y="616151"/>
                  </a:lnTo>
                  <a:lnTo>
                    <a:pt x="1470524" y="618530"/>
                  </a:lnTo>
                  <a:lnTo>
                    <a:pt x="1471380" y="618816"/>
                  </a:lnTo>
                  <a:lnTo>
                    <a:pt x="1471380" y="621195"/>
                  </a:lnTo>
                  <a:lnTo>
                    <a:pt x="1472141" y="622241"/>
                  </a:lnTo>
                  <a:lnTo>
                    <a:pt x="1471380" y="625477"/>
                  </a:lnTo>
                  <a:lnTo>
                    <a:pt x="1472141" y="626333"/>
                  </a:lnTo>
                  <a:lnTo>
                    <a:pt x="1472141" y="628712"/>
                  </a:lnTo>
                  <a:lnTo>
                    <a:pt x="1473662" y="632138"/>
                  </a:lnTo>
                  <a:lnTo>
                    <a:pt x="1473377" y="635373"/>
                  </a:lnTo>
                  <a:lnTo>
                    <a:pt x="1473853" y="638894"/>
                  </a:lnTo>
                  <a:lnTo>
                    <a:pt x="1474518" y="638323"/>
                  </a:lnTo>
                  <a:lnTo>
                    <a:pt x="1477942" y="638323"/>
                  </a:lnTo>
                  <a:lnTo>
                    <a:pt x="1477942" y="637086"/>
                  </a:lnTo>
                  <a:lnTo>
                    <a:pt x="1478608" y="636230"/>
                  </a:lnTo>
                  <a:lnTo>
                    <a:pt x="1483743" y="634041"/>
                  </a:lnTo>
                  <a:lnTo>
                    <a:pt x="1486025" y="633756"/>
                  </a:lnTo>
                  <a:lnTo>
                    <a:pt x="1487832" y="634802"/>
                  </a:lnTo>
                  <a:lnTo>
                    <a:pt x="1489924" y="635088"/>
                  </a:lnTo>
                  <a:lnTo>
                    <a:pt x="1490400" y="633565"/>
                  </a:lnTo>
                  <a:lnTo>
                    <a:pt x="1494869" y="631377"/>
                  </a:lnTo>
                  <a:lnTo>
                    <a:pt x="1495725" y="632233"/>
                  </a:lnTo>
                  <a:lnTo>
                    <a:pt x="1496201" y="634422"/>
                  </a:lnTo>
                  <a:lnTo>
                    <a:pt x="1497057" y="635088"/>
                  </a:lnTo>
                  <a:lnTo>
                    <a:pt x="1497342" y="636135"/>
                  </a:lnTo>
                  <a:lnTo>
                    <a:pt x="1498388" y="636801"/>
                  </a:lnTo>
                  <a:lnTo>
                    <a:pt x="1498864" y="636515"/>
                  </a:lnTo>
                  <a:lnTo>
                    <a:pt x="1498864" y="634898"/>
                  </a:lnTo>
                  <a:lnTo>
                    <a:pt x="1499720" y="632899"/>
                  </a:lnTo>
                  <a:lnTo>
                    <a:pt x="1501527" y="632899"/>
                  </a:lnTo>
                  <a:lnTo>
                    <a:pt x="1501812" y="632233"/>
                  </a:lnTo>
                  <a:lnTo>
                    <a:pt x="1502858" y="631852"/>
                  </a:lnTo>
                  <a:lnTo>
                    <a:pt x="1503904" y="632519"/>
                  </a:lnTo>
                  <a:lnTo>
                    <a:pt x="1503619" y="633565"/>
                  </a:lnTo>
                  <a:lnTo>
                    <a:pt x="1503143" y="633851"/>
                  </a:lnTo>
                  <a:lnTo>
                    <a:pt x="1504189" y="634136"/>
                  </a:lnTo>
                  <a:lnTo>
                    <a:pt x="1506852" y="636896"/>
                  </a:lnTo>
                  <a:lnTo>
                    <a:pt x="1507613" y="642510"/>
                  </a:lnTo>
                  <a:lnTo>
                    <a:pt x="1511417" y="643747"/>
                  </a:lnTo>
                  <a:lnTo>
                    <a:pt x="1512178" y="643367"/>
                  </a:lnTo>
                  <a:lnTo>
                    <a:pt x="1512843" y="639465"/>
                  </a:lnTo>
                  <a:lnTo>
                    <a:pt x="1514365" y="639085"/>
                  </a:lnTo>
                  <a:lnTo>
                    <a:pt x="1514650" y="638228"/>
                  </a:lnTo>
                  <a:lnTo>
                    <a:pt x="1517123" y="636515"/>
                  </a:lnTo>
                  <a:lnTo>
                    <a:pt x="1519595" y="636135"/>
                  </a:lnTo>
                  <a:lnTo>
                    <a:pt x="1521402" y="637181"/>
                  </a:lnTo>
                  <a:lnTo>
                    <a:pt x="1527203" y="638228"/>
                  </a:lnTo>
                  <a:lnTo>
                    <a:pt x="1530056" y="639275"/>
                  </a:lnTo>
                  <a:lnTo>
                    <a:pt x="1532529" y="639560"/>
                  </a:lnTo>
                  <a:lnTo>
                    <a:pt x="1534621" y="638514"/>
                  </a:lnTo>
                  <a:lnTo>
                    <a:pt x="1537474" y="638228"/>
                  </a:lnTo>
                  <a:lnTo>
                    <a:pt x="1538330" y="636515"/>
                  </a:lnTo>
                  <a:lnTo>
                    <a:pt x="1539376" y="635849"/>
                  </a:lnTo>
                  <a:lnTo>
                    <a:pt x="1548125" y="635849"/>
                  </a:lnTo>
                  <a:lnTo>
                    <a:pt x="1556589" y="632233"/>
                  </a:lnTo>
                  <a:lnTo>
                    <a:pt x="1559252" y="633090"/>
                  </a:lnTo>
                  <a:lnTo>
                    <a:pt x="1559727" y="636515"/>
                  </a:lnTo>
                  <a:lnTo>
                    <a:pt x="1560203" y="636801"/>
                  </a:lnTo>
                  <a:lnTo>
                    <a:pt x="1559442" y="638704"/>
                  </a:lnTo>
                  <a:lnTo>
                    <a:pt x="1559918" y="639370"/>
                  </a:lnTo>
                  <a:lnTo>
                    <a:pt x="1561249" y="640226"/>
                  </a:lnTo>
                  <a:lnTo>
                    <a:pt x="1564673" y="640512"/>
                  </a:lnTo>
                  <a:lnTo>
                    <a:pt x="1565528" y="637943"/>
                  </a:lnTo>
                  <a:lnTo>
                    <a:pt x="1564673" y="635944"/>
                  </a:lnTo>
                  <a:lnTo>
                    <a:pt x="1564673" y="634422"/>
                  </a:lnTo>
                  <a:lnTo>
                    <a:pt x="1566765" y="631472"/>
                  </a:lnTo>
                  <a:lnTo>
                    <a:pt x="1568857" y="630235"/>
                  </a:lnTo>
                  <a:lnTo>
                    <a:pt x="1571520" y="629569"/>
                  </a:lnTo>
                  <a:lnTo>
                    <a:pt x="1571805" y="628712"/>
                  </a:lnTo>
                  <a:lnTo>
                    <a:pt x="1575989" y="627475"/>
                  </a:lnTo>
                  <a:lnTo>
                    <a:pt x="1576845" y="625762"/>
                  </a:lnTo>
                  <a:lnTo>
                    <a:pt x="1579508" y="624906"/>
                  </a:lnTo>
                  <a:lnTo>
                    <a:pt x="1586165" y="616056"/>
                  </a:lnTo>
                  <a:lnTo>
                    <a:pt x="1592442" y="611393"/>
                  </a:lnTo>
                  <a:lnTo>
                    <a:pt x="1598053" y="607968"/>
                  </a:lnTo>
                  <a:lnTo>
                    <a:pt x="1601476" y="606731"/>
                  </a:lnTo>
                  <a:lnTo>
                    <a:pt x="1602807" y="605494"/>
                  </a:lnTo>
                  <a:lnTo>
                    <a:pt x="1605470" y="604637"/>
                  </a:lnTo>
                  <a:lnTo>
                    <a:pt x="1606992" y="605684"/>
                  </a:lnTo>
                  <a:lnTo>
                    <a:pt x="1607467" y="601211"/>
                  </a:lnTo>
                  <a:lnTo>
                    <a:pt x="1609655" y="598833"/>
                  </a:lnTo>
                  <a:lnTo>
                    <a:pt x="1610415" y="597120"/>
                  </a:lnTo>
                  <a:lnTo>
                    <a:pt x="1611462" y="597120"/>
                  </a:lnTo>
                  <a:lnTo>
                    <a:pt x="1615646" y="593504"/>
                  </a:lnTo>
                  <a:lnTo>
                    <a:pt x="1616692" y="593789"/>
                  </a:lnTo>
                  <a:lnTo>
                    <a:pt x="1617738" y="597881"/>
                  </a:lnTo>
                  <a:lnTo>
                    <a:pt x="1619925" y="598166"/>
                  </a:lnTo>
                  <a:lnTo>
                    <a:pt x="1620211" y="599689"/>
                  </a:lnTo>
                  <a:lnTo>
                    <a:pt x="1626868" y="600070"/>
                  </a:lnTo>
                  <a:lnTo>
                    <a:pt x="1631337" y="598833"/>
                  </a:lnTo>
                  <a:lnTo>
                    <a:pt x="1636283" y="598833"/>
                  </a:lnTo>
                  <a:lnTo>
                    <a:pt x="1641228" y="597120"/>
                  </a:lnTo>
                  <a:lnTo>
                    <a:pt x="1643320" y="597786"/>
                  </a:lnTo>
                  <a:lnTo>
                    <a:pt x="1652069" y="595407"/>
                  </a:lnTo>
                  <a:lnTo>
                    <a:pt x="1653591" y="594360"/>
                  </a:lnTo>
                  <a:lnTo>
                    <a:pt x="1661864" y="593979"/>
                  </a:lnTo>
                  <a:lnTo>
                    <a:pt x="1662720" y="595978"/>
                  </a:lnTo>
                  <a:lnTo>
                    <a:pt x="1661864" y="600640"/>
                  </a:lnTo>
                  <a:lnTo>
                    <a:pt x="1660818" y="601687"/>
                  </a:lnTo>
                  <a:lnTo>
                    <a:pt x="1659011" y="602353"/>
                  </a:lnTo>
                  <a:lnTo>
                    <a:pt x="1659677" y="604542"/>
                  </a:lnTo>
                  <a:lnTo>
                    <a:pt x="1658631" y="603686"/>
                  </a:lnTo>
                  <a:lnTo>
                    <a:pt x="1658631" y="605398"/>
                  </a:lnTo>
                  <a:lnTo>
                    <a:pt x="1656158" y="606255"/>
                  </a:lnTo>
                  <a:lnTo>
                    <a:pt x="1657014" y="607968"/>
                  </a:lnTo>
                  <a:lnTo>
                    <a:pt x="1658536" y="609490"/>
                  </a:lnTo>
                  <a:lnTo>
                    <a:pt x="1660343" y="610537"/>
                  </a:lnTo>
                  <a:lnTo>
                    <a:pt x="1662530" y="610822"/>
                  </a:lnTo>
                  <a:lnTo>
                    <a:pt x="1665193" y="612345"/>
                  </a:lnTo>
                  <a:lnTo>
                    <a:pt x="1667285" y="614914"/>
                  </a:lnTo>
                  <a:lnTo>
                    <a:pt x="1671089" y="614058"/>
                  </a:lnTo>
                  <a:lnTo>
                    <a:pt x="1670233" y="612821"/>
                  </a:lnTo>
                  <a:lnTo>
                    <a:pt x="1670994" y="612440"/>
                  </a:lnTo>
                  <a:lnTo>
                    <a:pt x="1671850" y="613677"/>
                  </a:lnTo>
                  <a:lnTo>
                    <a:pt x="1672896" y="612821"/>
                  </a:lnTo>
                  <a:lnTo>
                    <a:pt x="1673181" y="610442"/>
                  </a:lnTo>
                  <a:lnTo>
                    <a:pt x="1673942" y="609585"/>
                  </a:lnTo>
                  <a:lnTo>
                    <a:pt x="1676415" y="608919"/>
                  </a:lnTo>
                  <a:lnTo>
                    <a:pt x="1681360" y="605969"/>
                  </a:lnTo>
                  <a:lnTo>
                    <a:pt x="1686971" y="604257"/>
                  </a:lnTo>
                  <a:lnTo>
                    <a:pt x="1695054" y="603019"/>
                  </a:lnTo>
                  <a:lnTo>
                    <a:pt x="1696861" y="603686"/>
                  </a:lnTo>
                  <a:lnTo>
                    <a:pt x="1697146" y="604923"/>
                  </a:lnTo>
                  <a:lnTo>
                    <a:pt x="1698192" y="605303"/>
                  </a:lnTo>
                  <a:lnTo>
                    <a:pt x="1700284" y="604447"/>
                  </a:lnTo>
                  <a:lnTo>
                    <a:pt x="1701331" y="604732"/>
                  </a:lnTo>
                  <a:lnTo>
                    <a:pt x="1702852" y="603495"/>
                  </a:lnTo>
                  <a:lnTo>
                    <a:pt x="1703898" y="603876"/>
                  </a:lnTo>
                  <a:lnTo>
                    <a:pt x="1703898" y="604732"/>
                  </a:lnTo>
                  <a:lnTo>
                    <a:pt x="1705705" y="604066"/>
                  </a:lnTo>
                  <a:lnTo>
                    <a:pt x="1706181" y="604352"/>
                  </a:lnTo>
                  <a:lnTo>
                    <a:pt x="1706181" y="607302"/>
                  </a:lnTo>
                  <a:lnTo>
                    <a:pt x="1703328" y="607968"/>
                  </a:lnTo>
                  <a:lnTo>
                    <a:pt x="1703328" y="609681"/>
                  </a:lnTo>
                  <a:lnTo>
                    <a:pt x="1705800" y="610347"/>
                  </a:lnTo>
                  <a:lnTo>
                    <a:pt x="1706846" y="609300"/>
                  </a:lnTo>
                  <a:lnTo>
                    <a:pt x="1707322" y="609681"/>
                  </a:lnTo>
                  <a:lnTo>
                    <a:pt x="1708083" y="609395"/>
                  </a:lnTo>
                  <a:lnTo>
                    <a:pt x="1708083" y="608729"/>
                  </a:lnTo>
                  <a:lnTo>
                    <a:pt x="1708939" y="608729"/>
                  </a:lnTo>
                  <a:lnTo>
                    <a:pt x="1708939" y="609585"/>
                  </a:lnTo>
                  <a:lnTo>
                    <a:pt x="1711221" y="609300"/>
                  </a:lnTo>
                  <a:lnTo>
                    <a:pt x="1714644" y="610537"/>
                  </a:lnTo>
                  <a:lnTo>
                    <a:pt x="1716451" y="609681"/>
                  </a:lnTo>
                  <a:lnTo>
                    <a:pt x="1720255" y="610347"/>
                  </a:lnTo>
                  <a:lnTo>
                    <a:pt x="1722728" y="611869"/>
                  </a:lnTo>
                  <a:lnTo>
                    <a:pt x="1726532" y="616151"/>
                  </a:lnTo>
                  <a:lnTo>
                    <a:pt x="1728624" y="617198"/>
                  </a:lnTo>
                  <a:lnTo>
                    <a:pt x="1731477" y="616342"/>
                  </a:lnTo>
                  <a:lnTo>
                    <a:pt x="1732999" y="615295"/>
                  </a:lnTo>
                  <a:lnTo>
                    <a:pt x="1733284" y="614058"/>
                  </a:lnTo>
                  <a:lnTo>
                    <a:pt x="1735947" y="611679"/>
                  </a:lnTo>
                  <a:lnTo>
                    <a:pt x="1736612" y="608443"/>
                  </a:lnTo>
                  <a:lnTo>
                    <a:pt x="1737373" y="608443"/>
                  </a:lnTo>
                  <a:lnTo>
                    <a:pt x="1739465" y="604161"/>
                  </a:lnTo>
                  <a:lnTo>
                    <a:pt x="1739465" y="600926"/>
                  </a:lnTo>
                  <a:lnTo>
                    <a:pt x="1738800" y="599213"/>
                  </a:lnTo>
                  <a:lnTo>
                    <a:pt x="1738324" y="598357"/>
                  </a:lnTo>
                  <a:lnTo>
                    <a:pt x="1737659" y="598071"/>
                  </a:lnTo>
                  <a:lnTo>
                    <a:pt x="1736612" y="598357"/>
                  </a:lnTo>
                  <a:lnTo>
                    <a:pt x="1734425" y="597691"/>
                  </a:lnTo>
                  <a:lnTo>
                    <a:pt x="1732618" y="597691"/>
                  </a:lnTo>
                  <a:lnTo>
                    <a:pt x="1731953" y="596168"/>
                  </a:lnTo>
                  <a:lnTo>
                    <a:pt x="1728814" y="595312"/>
                  </a:lnTo>
                  <a:lnTo>
                    <a:pt x="1728339" y="591220"/>
                  </a:lnTo>
                  <a:lnTo>
                    <a:pt x="1725866" y="591220"/>
                  </a:lnTo>
                  <a:lnTo>
                    <a:pt x="1723774" y="590363"/>
                  </a:lnTo>
                  <a:lnTo>
                    <a:pt x="1713218" y="583226"/>
                  </a:lnTo>
                  <a:lnTo>
                    <a:pt x="1712172" y="579325"/>
                  </a:lnTo>
                  <a:lnTo>
                    <a:pt x="1712647" y="577802"/>
                  </a:lnTo>
                  <a:lnTo>
                    <a:pt x="1712172" y="576756"/>
                  </a:lnTo>
                  <a:lnTo>
                    <a:pt x="1712457" y="575233"/>
                  </a:lnTo>
                  <a:lnTo>
                    <a:pt x="1712933" y="574948"/>
                  </a:lnTo>
                  <a:lnTo>
                    <a:pt x="1714454" y="567050"/>
                  </a:lnTo>
                  <a:lnTo>
                    <a:pt x="1715310" y="564861"/>
                  </a:lnTo>
                  <a:lnTo>
                    <a:pt x="1716071" y="564861"/>
                  </a:lnTo>
                  <a:lnTo>
                    <a:pt x="1716356" y="564004"/>
                  </a:lnTo>
                  <a:lnTo>
                    <a:pt x="1719875" y="561245"/>
                  </a:lnTo>
                  <a:lnTo>
                    <a:pt x="1721016" y="560959"/>
                  </a:lnTo>
                  <a:lnTo>
                    <a:pt x="1721016" y="560484"/>
                  </a:lnTo>
                  <a:lnTo>
                    <a:pt x="1723108" y="558771"/>
                  </a:lnTo>
                  <a:lnTo>
                    <a:pt x="1727198" y="556772"/>
                  </a:lnTo>
                  <a:lnTo>
                    <a:pt x="1728529" y="556487"/>
                  </a:lnTo>
                  <a:lnTo>
                    <a:pt x="1732618" y="557724"/>
                  </a:lnTo>
                  <a:lnTo>
                    <a:pt x="1736042" y="561626"/>
                  </a:lnTo>
                  <a:lnTo>
                    <a:pt x="1737563" y="566098"/>
                  </a:lnTo>
                  <a:lnTo>
                    <a:pt x="1737849" y="568287"/>
                  </a:lnTo>
                  <a:lnTo>
                    <a:pt x="1739656" y="571046"/>
                  </a:lnTo>
                  <a:lnTo>
                    <a:pt x="1740131" y="574662"/>
                  </a:lnTo>
                  <a:lnTo>
                    <a:pt x="1741177" y="573806"/>
                  </a:lnTo>
                  <a:lnTo>
                    <a:pt x="1741463" y="574472"/>
                  </a:lnTo>
                  <a:lnTo>
                    <a:pt x="1740987" y="574757"/>
                  </a:lnTo>
                  <a:lnTo>
                    <a:pt x="1740987" y="575423"/>
                  </a:lnTo>
                  <a:lnTo>
                    <a:pt x="1742509" y="575709"/>
                  </a:lnTo>
                  <a:lnTo>
                    <a:pt x="1744696" y="575328"/>
                  </a:lnTo>
                  <a:lnTo>
                    <a:pt x="1747834" y="575709"/>
                  </a:lnTo>
                  <a:lnTo>
                    <a:pt x="1749641" y="574662"/>
                  </a:lnTo>
                  <a:lnTo>
                    <a:pt x="1749926" y="575328"/>
                  </a:lnTo>
                  <a:lnTo>
                    <a:pt x="1752779" y="575328"/>
                  </a:lnTo>
                  <a:lnTo>
                    <a:pt x="1753255" y="576185"/>
                  </a:lnTo>
                  <a:lnTo>
                    <a:pt x="1754586" y="575899"/>
                  </a:lnTo>
                  <a:lnTo>
                    <a:pt x="1755062" y="576756"/>
                  </a:lnTo>
                  <a:lnTo>
                    <a:pt x="1754681" y="579896"/>
                  </a:lnTo>
                  <a:lnTo>
                    <a:pt x="1760483" y="578849"/>
                  </a:lnTo>
                  <a:lnTo>
                    <a:pt x="1761814" y="577612"/>
                  </a:lnTo>
                  <a:lnTo>
                    <a:pt x="1764286" y="576375"/>
                  </a:lnTo>
                  <a:lnTo>
                    <a:pt x="1764762" y="573996"/>
                  </a:lnTo>
                  <a:lnTo>
                    <a:pt x="1766284" y="573330"/>
                  </a:lnTo>
                  <a:lnTo>
                    <a:pt x="1765237" y="572664"/>
                  </a:lnTo>
                  <a:lnTo>
                    <a:pt x="1766284" y="571807"/>
                  </a:lnTo>
                  <a:lnTo>
                    <a:pt x="1768091" y="572188"/>
                  </a:lnTo>
                  <a:lnTo>
                    <a:pt x="1768091" y="571522"/>
                  </a:lnTo>
                  <a:lnTo>
                    <a:pt x="1769422" y="571522"/>
                  </a:lnTo>
                  <a:lnTo>
                    <a:pt x="1772845" y="573045"/>
                  </a:lnTo>
                  <a:lnTo>
                    <a:pt x="1776649" y="571522"/>
                  </a:lnTo>
                  <a:lnTo>
                    <a:pt x="1779312" y="571236"/>
                  </a:lnTo>
                  <a:lnTo>
                    <a:pt x="1781975" y="572474"/>
                  </a:lnTo>
                  <a:lnTo>
                    <a:pt x="1781975" y="573520"/>
                  </a:lnTo>
                  <a:lnTo>
                    <a:pt x="1782831" y="574567"/>
                  </a:lnTo>
                  <a:lnTo>
                    <a:pt x="1783116" y="573901"/>
                  </a:lnTo>
                  <a:lnTo>
                    <a:pt x="1785589" y="573520"/>
                  </a:lnTo>
                  <a:lnTo>
                    <a:pt x="1787681" y="574567"/>
                  </a:lnTo>
                  <a:lnTo>
                    <a:pt x="1787681" y="572854"/>
                  </a:lnTo>
                  <a:lnTo>
                    <a:pt x="1788442" y="572569"/>
                  </a:lnTo>
                  <a:lnTo>
                    <a:pt x="1788727" y="570856"/>
                  </a:lnTo>
                  <a:lnTo>
                    <a:pt x="1789583" y="570475"/>
                  </a:lnTo>
                  <a:lnTo>
                    <a:pt x="1798332" y="570095"/>
                  </a:lnTo>
                  <a:lnTo>
                    <a:pt x="1799663" y="569619"/>
                  </a:lnTo>
                  <a:lnTo>
                    <a:pt x="1800710" y="567430"/>
                  </a:lnTo>
                  <a:lnTo>
                    <a:pt x="1802231" y="566764"/>
                  </a:lnTo>
                  <a:lnTo>
                    <a:pt x="1805084" y="570380"/>
                  </a:lnTo>
                  <a:lnTo>
                    <a:pt x="1805845" y="573806"/>
                  </a:lnTo>
                  <a:lnTo>
                    <a:pt x="1806891" y="573806"/>
                  </a:lnTo>
                  <a:lnTo>
                    <a:pt x="1807176" y="572283"/>
                  </a:lnTo>
                  <a:lnTo>
                    <a:pt x="1809268" y="573330"/>
                  </a:lnTo>
                  <a:lnTo>
                    <a:pt x="1808983" y="573996"/>
                  </a:lnTo>
                  <a:lnTo>
                    <a:pt x="1810505" y="579896"/>
                  </a:lnTo>
                  <a:lnTo>
                    <a:pt x="1810980" y="580181"/>
                  </a:lnTo>
                  <a:lnTo>
                    <a:pt x="1811456" y="581894"/>
                  </a:lnTo>
                  <a:lnTo>
                    <a:pt x="1813263" y="583417"/>
                  </a:lnTo>
                  <a:lnTo>
                    <a:pt x="1813928" y="583131"/>
                  </a:lnTo>
                  <a:lnTo>
                    <a:pt x="1814975" y="583512"/>
                  </a:lnTo>
                  <a:lnTo>
                    <a:pt x="1817447" y="583131"/>
                  </a:lnTo>
                  <a:lnTo>
                    <a:pt x="1818969" y="583512"/>
                  </a:lnTo>
                  <a:lnTo>
                    <a:pt x="1822582" y="582656"/>
                  </a:lnTo>
                  <a:lnTo>
                    <a:pt x="1826767" y="579896"/>
                  </a:lnTo>
                  <a:lnTo>
                    <a:pt x="1831902" y="580372"/>
                  </a:lnTo>
                  <a:lnTo>
                    <a:pt x="1834755" y="579135"/>
                  </a:lnTo>
                  <a:lnTo>
                    <a:pt x="1835041" y="577898"/>
                  </a:lnTo>
                  <a:lnTo>
                    <a:pt x="1836562" y="577612"/>
                  </a:lnTo>
                  <a:lnTo>
                    <a:pt x="1842363" y="577327"/>
                  </a:lnTo>
                  <a:lnTo>
                    <a:pt x="1851112" y="578564"/>
                  </a:lnTo>
                  <a:lnTo>
                    <a:pt x="1855772" y="577517"/>
                  </a:lnTo>
                  <a:lnTo>
                    <a:pt x="1856058" y="576470"/>
                  </a:lnTo>
                  <a:lnTo>
                    <a:pt x="1858150" y="576185"/>
                  </a:lnTo>
                  <a:lnTo>
                    <a:pt x="1863380" y="578564"/>
                  </a:lnTo>
                  <a:lnTo>
                    <a:pt x="1863665" y="577898"/>
                  </a:lnTo>
                  <a:lnTo>
                    <a:pt x="1864997" y="577041"/>
                  </a:lnTo>
                  <a:lnTo>
                    <a:pt x="1868611" y="579040"/>
                  </a:lnTo>
                  <a:lnTo>
                    <a:pt x="1869086" y="579896"/>
                  </a:lnTo>
                  <a:lnTo>
                    <a:pt x="1868801" y="583512"/>
                  </a:lnTo>
                  <a:lnTo>
                    <a:pt x="1866328" y="583797"/>
                  </a:lnTo>
                  <a:lnTo>
                    <a:pt x="1865282" y="584464"/>
                  </a:lnTo>
                  <a:lnTo>
                    <a:pt x="1864521" y="587699"/>
                  </a:lnTo>
                  <a:lnTo>
                    <a:pt x="1863190" y="589697"/>
                  </a:lnTo>
                  <a:lnTo>
                    <a:pt x="1862905" y="595883"/>
                  </a:lnTo>
                  <a:lnTo>
                    <a:pt x="1863380" y="598833"/>
                  </a:lnTo>
                  <a:lnTo>
                    <a:pt x="1862524" y="602258"/>
                  </a:lnTo>
                  <a:lnTo>
                    <a:pt x="1864046" y="605874"/>
                  </a:lnTo>
                  <a:lnTo>
                    <a:pt x="1863380" y="607873"/>
                  </a:lnTo>
                  <a:lnTo>
                    <a:pt x="1861859" y="610252"/>
                  </a:lnTo>
                  <a:lnTo>
                    <a:pt x="1861193" y="614914"/>
                  </a:lnTo>
                  <a:lnTo>
                    <a:pt x="1860147" y="615771"/>
                  </a:lnTo>
                  <a:lnTo>
                    <a:pt x="1854346" y="616817"/>
                  </a:lnTo>
                  <a:lnTo>
                    <a:pt x="1850732" y="618530"/>
                  </a:lnTo>
                  <a:lnTo>
                    <a:pt x="1848259" y="619196"/>
                  </a:lnTo>
                  <a:lnTo>
                    <a:pt x="1848545" y="622622"/>
                  </a:lnTo>
                  <a:lnTo>
                    <a:pt x="1849876" y="623288"/>
                  </a:lnTo>
                  <a:lnTo>
                    <a:pt x="1850161" y="625287"/>
                  </a:lnTo>
                  <a:lnTo>
                    <a:pt x="1853300" y="627856"/>
                  </a:lnTo>
                  <a:lnTo>
                    <a:pt x="1850637" y="636135"/>
                  </a:lnTo>
                  <a:lnTo>
                    <a:pt x="1850352" y="641463"/>
                  </a:lnTo>
                  <a:lnTo>
                    <a:pt x="1849020" y="642320"/>
                  </a:lnTo>
                  <a:lnTo>
                    <a:pt x="1847499" y="644699"/>
                  </a:lnTo>
                  <a:lnTo>
                    <a:pt x="1844836" y="647458"/>
                  </a:lnTo>
                  <a:lnTo>
                    <a:pt x="1844075" y="651931"/>
                  </a:lnTo>
                  <a:lnTo>
                    <a:pt x="1842553" y="653453"/>
                  </a:lnTo>
                  <a:lnTo>
                    <a:pt x="1841888" y="654976"/>
                  </a:lnTo>
                  <a:lnTo>
                    <a:pt x="1838084" y="657926"/>
                  </a:lnTo>
                  <a:lnTo>
                    <a:pt x="1836277" y="660495"/>
                  </a:lnTo>
                  <a:lnTo>
                    <a:pt x="1833804" y="662018"/>
                  </a:lnTo>
                  <a:lnTo>
                    <a:pt x="1833804" y="664587"/>
                  </a:lnTo>
                  <a:lnTo>
                    <a:pt x="1833139" y="665443"/>
                  </a:lnTo>
                  <a:lnTo>
                    <a:pt x="1828479" y="666966"/>
                  </a:lnTo>
                  <a:lnTo>
                    <a:pt x="1826006" y="672295"/>
                  </a:lnTo>
                  <a:lnTo>
                    <a:pt x="1824675" y="677243"/>
                  </a:lnTo>
                  <a:lnTo>
                    <a:pt x="1823819" y="685522"/>
                  </a:lnTo>
                  <a:lnTo>
                    <a:pt x="1824294" y="690470"/>
                  </a:lnTo>
                  <a:lnTo>
                    <a:pt x="1826386" y="701318"/>
                  </a:lnTo>
                  <a:lnTo>
                    <a:pt x="1828859" y="706266"/>
                  </a:lnTo>
                  <a:lnTo>
                    <a:pt x="1833043" y="708836"/>
                  </a:lnTo>
                  <a:lnTo>
                    <a:pt x="1834375" y="710073"/>
                  </a:lnTo>
                  <a:lnTo>
                    <a:pt x="1836657" y="710739"/>
                  </a:lnTo>
                  <a:lnTo>
                    <a:pt x="1836942" y="710073"/>
                  </a:lnTo>
                  <a:lnTo>
                    <a:pt x="1844741" y="709692"/>
                  </a:lnTo>
                  <a:lnTo>
                    <a:pt x="1847023" y="709026"/>
                  </a:lnTo>
                  <a:lnTo>
                    <a:pt x="1851683" y="706647"/>
                  </a:lnTo>
                  <a:lnTo>
                    <a:pt x="1853775" y="706266"/>
                  </a:lnTo>
                  <a:lnTo>
                    <a:pt x="1857389" y="705981"/>
                  </a:lnTo>
                  <a:lnTo>
                    <a:pt x="1858055" y="708360"/>
                  </a:lnTo>
                  <a:lnTo>
                    <a:pt x="1857579" y="714831"/>
                  </a:lnTo>
                  <a:lnTo>
                    <a:pt x="1855487" y="722253"/>
                  </a:lnTo>
                  <a:lnTo>
                    <a:pt x="1857579" y="727867"/>
                  </a:lnTo>
                  <a:lnTo>
                    <a:pt x="1856913" y="731959"/>
                  </a:lnTo>
                  <a:lnTo>
                    <a:pt x="1855867" y="732340"/>
                  </a:lnTo>
                  <a:lnTo>
                    <a:pt x="1854536" y="731959"/>
                  </a:lnTo>
                  <a:lnTo>
                    <a:pt x="1853680" y="732340"/>
                  </a:lnTo>
                  <a:lnTo>
                    <a:pt x="1852824" y="732054"/>
                  </a:lnTo>
                  <a:lnTo>
                    <a:pt x="1855297" y="735290"/>
                  </a:lnTo>
                  <a:lnTo>
                    <a:pt x="1855011" y="735956"/>
                  </a:lnTo>
                  <a:lnTo>
                    <a:pt x="1843124" y="735099"/>
                  </a:lnTo>
                  <a:lnTo>
                    <a:pt x="1844931" y="736146"/>
                  </a:lnTo>
                  <a:lnTo>
                    <a:pt x="1845216" y="737003"/>
                  </a:lnTo>
                  <a:lnTo>
                    <a:pt x="1844360" y="737859"/>
                  </a:lnTo>
                  <a:lnTo>
                    <a:pt x="1849496" y="741475"/>
                  </a:lnTo>
                  <a:lnTo>
                    <a:pt x="1850352" y="745091"/>
                  </a:lnTo>
                  <a:lnTo>
                    <a:pt x="1850066" y="746328"/>
                  </a:lnTo>
                  <a:lnTo>
                    <a:pt x="1847594" y="748231"/>
                  </a:lnTo>
                  <a:lnTo>
                    <a:pt x="1846548" y="750420"/>
                  </a:lnTo>
                  <a:lnTo>
                    <a:pt x="1843885" y="753180"/>
                  </a:lnTo>
                  <a:lnTo>
                    <a:pt x="1843599" y="754036"/>
                  </a:lnTo>
                  <a:lnTo>
                    <a:pt x="1844075" y="755939"/>
                  </a:lnTo>
                  <a:lnTo>
                    <a:pt x="1842744" y="763076"/>
                  </a:lnTo>
                  <a:lnTo>
                    <a:pt x="1840842" y="766692"/>
                  </a:lnTo>
                  <a:lnTo>
                    <a:pt x="1838179" y="769927"/>
                  </a:lnTo>
                  <a:lnTo>
                    <a:pt x="1837323" y="772306"/>
                  </a:lnTo>
                  <a:lnTo>
                    <a:pt x="1837798" y="772592"/>
                  </a:lnTo>
                  <a:lnTo>
                    <a:pt x="1837798" y="777730"/>
                  </a:lnTo>
                  <a:lnTo>
                    <a:pt x="1834660" y="784296"/>
                  </a:lnTo>
                  <a:lnTo>
                    <a:pt x="1834660" y="790196"/>
                  </a:lnTo>
                  <a:lnTo>
                    <a:pt x="1833804" y="790482"/>
                  </a:lnTo>
                  <a:lnTo>
                    <a:pt x="1830190" y="794098"/>
                  </a:lnTo>
                  <a:lnTo>
                    <a:pt x="1828098" y="795335"/>
                  </a:lnTo>
                  <a:lnTo>
                    <a:pt x="1826767" y="798570"/>
                  </a:lnTo>
                  <a:lnTo>
                    <a:pt x="1825436" y="799427"/>
                  </a:lnTo>
                  <a:lnTo>
                    <a:pt x="1824770" y="800473"/>
                  </a:lnTo>
                  <a:lnTo>
                    <a:pt x="1820110" y="801996"/>
                  </a:lnTo>
                  <a:lnTo>
                    <a:pt x="1818018" y="804946"/>
                  </a:lnTo>
                  <a:lnTo>
                    <a:pt x="1817162" y="805326"/>
                  </a:lnTo>
                  <a:lnTo>
                    <a:pt x="1817162" y="806183"/>
                  </a:lnTo>
                  <a:lnTo>
                    <a:pt x="1816401" y="806468"/>
                  </a:lnTo>
                  <a:lnTo>
                    <a:pt x="1814214" y="809038"/>
                  </a:lnTo>
                  <a:lnTo>
                    <a:pt x="1814214" y="809704"/>
                  </a:lnTo>
                  <a:lnTo>
                    <a:pt x="1812692" y="810941"/>
                  </a:lnTo>
                  <a:lnTo>
                    <a:pt x="1811931" y="813129"/>
                  </a:lnTo>
                  <a:lnTo>
                    <a:pt x="1808127" y="816555"/>
                  </a:lnTo>
                  <a:lnTo>
                    <a:pt x="1807842" y="817602"/>
                  </a:lnTo>
                  <a:lnTo>
                    <a:pt x="1804228" y="819981"/>
                  </a:lnTo>
                  <a:lnTo>
                    <a:pt x="1803182" y="821218"/>
                  </a:lnTo>
                  <a:lnTo>
                    <a:pt x="1802802" y="822836"/>
                  </a:lnTo>
                  <a:lnTo>
                    <a:pt x="1801946" y="823882"/>
                  </a:lnTo>
                  <a:lnTo>
                    <a:pt x="1801946" y="824739"/>
                  </a:lnTo>
                  <a:lnTo>
                    <a:pt x="1800139" y="827118"/>
                  </a:lnTo>
                  <a:lnTo>
                    <a:pt x="1799854" y="828640"/>
                  </a:lnTo>
                  <a:lnTo>
                    <a:pt x="1795669" y="834159"/>
                  </a:lnTo>
                  <a:lnTo>
                    <a:pt x="1793862" y="836348"/>
                  </a:lnTo>
                  <a:lnTo>
                    <a:pt x="1789203" y="840440"/>
                  </a:lnTo>
                  <a:lnTo>
                    <a:pt x="1787681" y="841296"/>
                  </a:lnTo>
                  <a:lnTo>
                    <a:pt x="1784828" y="841962"/>
                  </a:lnTo>
                  <a:lnTo>
                    <a:pt x="1784543" y="843199"/>
                  </a:lnTo>
                  <a:lnTo>
                    <a:pt x="1781880" y="843485"/>
                  </a:lnTo>
                  <a:lnTo>
                    <a:pt x="1781404" y="844341"/>
                  </a:lnTo>
                  <a:lnTo>
                    <a:pt x="1778932" y="845008"/>
                  </a:lnTo>
                  <a:lnTo>
                    <a:pt x="1778647" y="845864"/>
                  </a:lnTo>
                  <a:lnTo>
                    <a:pt x="1774462" y="847101"/>
                  </a:lnTo>
                  <a:lnTo>
                    <a:pt x="1773416" y="845388"/>
                  </a:lnTo>
                  <a:lnTo>
                    <a:pt x="1767805" y="846625"/>
                  </a:lnTo>
                  <a:lnTo>
                    <a:pt x="1765998" y="847482"/>
                  </a:lnTo>
                  <a:lnTo>
                    <a:pt x="1765713" y="848148"/>
                  </a:lnTo>
                  <a:lnTo>
                    <a:pt x="1762860" y="849099"/>
                  </a:lnTo>
                  <a:lnTo>
                    <a:pt x="1762004" y="849385"/>
                  </a:lnTo>
                  <a:lnTo>
                    <a:pt x="1760673" y="849004"/>
                  </a:lnTo>
                  <a:lnTo>
                    <a:pt x="1759627" y="852430"/>
                  </a:lnTo>
                  <a:lnTo>
                    <a:pt x="1758105" y="853286"/>
                  </a:lnTo>
                  <a:lnTo>
                    <a:pt x="1748690" y="855760"/>
                  </a:lnTo>
                  <a:lnTo>
                    <a:pt x="1744506" y="856141"/>
                  </a:lnTo>
                  <a:lnTo>
                    <a:pt x="1745267" y="856807"/>
                  </a:lnTo>
                  <a:lnTo>
                    <a:pt x="1745742" y="858330"/>
                  </a:lnTo>
                  <a:lnTo>
                    <a:pt x="1745267" y="859186"/>
                  </a:lnTo>
                  <a:lnTo>
                    <a:pt x="1743745" y="860043"/>
                  </a:lnTo>
                  <a:lnTo>
                    <a:pt x="1740607" y="860423"/>
                  </a:lnTo>
                  <a:lnTo>
                    <a:pt x="1735662" y="861946"/>
                  </a:lnTo>
                  <a:lnTo>
                    <a:pt x="1729670" y="864325"/>
                  </a:lnTo>
                  <a:lnTo>
                    <a:pt x="1723679" y="869178"/>
                  </a:lnTo>
                  <a:lnTo>
                    <a:pt x="1720826" y="872794"/>
                  </a:lnTo>
                  <a:lnTo>
                    <a:pt x="1719304" y="873745"/>
                  </a:lnTo>
                  <a:lnTo>
                    <a:pt x="1718829" y="875458"/>
                  </a:lnTo>
                  <a:lnTo>
                    <a:pt x="1717783" y="876410"/>
                  </a:lnTo>
                  <a:lnTo>
                    <a:pt x="1717022" y="879169"/>
                  </a:lnTo>
                  <a:lnTo>
                    <a:pt x="1713884" y="881929"/>
                  </a:lnTo>
                  <a:lnTo>
                    <a:pt x="1711411" y="886116"/>
                  </a:lnTo>
                  <a:lnTo>
                    <a:pt x="1709794" y="886306"/>
                  </a:lnTo>
                  <a:lnTo>
                    <a:pt x="1705705" y="886021"/>
                  </a:lnTo>
                  <a:lnTo>
                    <a:pt x="1704659" y="891540"/>
                  </a:lnTo>
                  <a:lnTo>
                    <a:pt x="1701996" y="897916"/>
                  </a:lnTo>
                  <a:lnTo>
                    <a:pt x="1700950" y="898867"/>
                  </a:lnTo>
                  <a:lnTo>
                    <a:pt x="1700950" y="899533"/>
                  </a:lnTo>
                  <a:lnTo>
                    <a:pt x="1699143" y="901056"/>
                  </a:lnTo>
                  <a:lnTo>
                    <a:pt x="1698287" y="903435"/>
                  </a:lnTo>
                  <a:lnTo>
                    <a:pt x="1694674" y="905814"/>
                  </a:lnTo>
                  <a:lnTo>
                    <a:pt x="1693628" y="908573"/>
                  </a:lnTo>
                  <a:lnTo>
                    <a:pt x="1692962" y="909240"/>
                  </a:lnTo>
                  <a:lnTo>
                    <a:pt x="1692201" y="912380"/>
                  </a:lnTo>
                  <a:lnTo>
                    <a:pt x="1691345" y="912380"/>
                  </a:lnTo>
                  <a:lnTo>
                    <a:pt x="1690870" y="913617"/>
                  </a:lnTo>
                  <a:lnTo>
                    <a:pt x="1689348" y="914473"/>
                  </a:lnTo>
                  <a:lnTo>
                    <a:pt x="1688873" y="917233"/>
                  </a:lnTo>
                  <a:lnTo>
                    <a:pt x="1687351" y="920849"/>
                  </a:lnTo>
                  <a:lnTo>
                    <a:pt x="1687826" y="922371"/>
                  </a:lnTo>
                  <a:lnTo>
                    <a:pt x="1687161" y="923894"/>
                  </a:lnTo>
                  <a:lnTo>
                    <a:pt x="1684308" y="925416"/>
                  </a:lnTo>
                  <a:lnTo>
                    <a:pt x="1682976" y="926654"/>
                  </a:lnTo>
                  <a:lnTo>
                    <a:pt x="1680123" y="931507"/>
                  </a:lnTo>
                  <a:lnTo>
                    <a:pt x="1678792" y="936074"/>
                  </a:lnTo>
                  <a:lnTo>
                    <a:pt x="1676605" y="937311"/>
                  </a:lnTo>
                  <a:lnTo>
                    <a:pt x="1674798" y="939785"/>
                  </a:lnTo>
                  <a:lnTo>
                    <a:pt x="1674512" y="941308"/>
                  </a:lnTo>
                  <a:lnTo>
                    <a:pt x="1671850" y="943021"/>
                  </a:lnTo>
                  <a:lnTo>
                    <a:pt x="1671374" y="944258"/>
                  </a:lnTo>
                  <a:lnTo>
                    <a:pt x="1670518" y="944924"/>
                  </a:lnTo>
                  <a:lnTo>
                    <a:pt x="1665383" y="946827"/>
                  </a:lnTo>
                  <a:lnTo>
                    <a:pt x="1659582" y="951300"/>
                  </a:lnTo>
                  <a:lnTo>
                    <a:pt x="1658536" y="951680"/>
                  </a:lnTo>
                  <a:lnTo>
                    <a:pt x="1653591" y="957485"/>
                  </a:lnTo>
                  <a:lnTo>
                    <a:pt x="1648645" y="961577"/>
                  </a:lnTo>
                  <a:lnTo>
                    <a:pt x="1648645" y="963099"/>
                  </a:lnTo>
                  <a:lnTo>
                    <a:pt x="1641323" y="967191"/>
                  </a:lnTo>
                  <a:lnTo>
                    <a:pt x="1638185" y="969570"/>
                  </a:lnTo>
                  <a:lnTo>
                    <a:pt x="1637329" y="970807"/>
                  </a:lnTo>
                  <a:lnTo>
                    <a:pt x="1634856" y="970807"/>
                  </a:lnTo>
                  <a:lnTo>
                    <a:pt x="1631432" y="972520"/>
                  </a:lnTo>
                  <a:lnTo>
                    <a:pt x="1631147" y="974042"/>
                  </a:lnTo>
                  <a:lnTo>
                    <a:pt x="1629625" y="974899"/>
                  </a:lnTo>
                  <a:lnTo>
                    <a:pt x="1629150" y="976802"/>
                  </a:lnTo>
                  <a:lnTo>
                    <a:pt x="1627819" y="978325"/>
                  </a:lnTo>
                  <a:lnTo>
                    <a:pt x="1625156" y="979562"/>
                  </a:lnTo>
                  <a:lnTo>
                    <a:pt x="1624110" y="981941"/>
                  </a:lnTo>
                  <a:lnTo>
                    <a:pt x="1622303" y="982226"/>
                  </a:lnTo>
                  <a:lnTo>
                    <a:pt x="1619165" y="984700"/>
                  </a:lnTo>
                  <a:lnTo>
                    <a:pt x="1613839" y="985366"/>
                  </a:lnTo>
                  <a:lnTo>
                    <a:pt x="1612317" y="986223"/>
                  </a:lnTo>
                  <a:lnTo>
                    <a:pt x="1607372" y="994026"/>
                  </a:lnTo>
                  <a:lnTo>
                    <a:pt x="1604709" y="995929"/>
                  </a:lnTo>
                  <a:lnTo>
                    <a:pt x="1600240" y="1000782"/>
                  </a:lnTo>
                  <a:lnTo>
                    <a:pt x="1596626" y="1003161"/>
                  </a:lnTo>
                  <a:lnTo>
                    <a:pt x="1594344" y="1005350"/>
                  </a:lnTo>
                  <a:lnTo>
                    <a:pt x="1593488" y="1006872"/>
                  </a:lnTo>
                  <a:lnTo>
                    <a:pt x="1590825" y="1008395"/>
                  </a:lnTo>
                  <a:lnTo>
                    <a:pt x="1589969" y="1009917"/>
                  </a:lnTo>
                  <a:lnTo>
                    <a:pt x="1585499" y="1010583"/>
                  </a:lnTo>
                  <a:lnTo>
                    <a:pt x="1582837" y="1012201"/>
                  </a:lnTo>
                  <a:lnTo>
                    <a:pt x="1580744" y="1014580"/>
                  </a:lnTo>
                  <a:lnTo>
                    <a:pt x="1578938" y="1019719"/>
                  </a:lnTo>
                  <a:lnTo>
                    <a:pt x="1577416" y="1020956"/>
                  </a:lnTo>
                  <a:lnTo>
                    <a:pt x="1572471" y="1021336"/>
                  </a:lnTo>
                  <a:lnTo>
                    <a:pt x="1571615" y="1021717"/>
                  </a:lnTo>
                  <a:lnTo>
                    <a:pt x="1570569" y="1024857"/>
                  </a:lnTo>
                  <a:lnTo>
                    <a:pt x="1566765" y="1023335"/>
                  </a:lnTo>
                  <a:lnTo>
                    <a:pt x="1563912" y="1023049"/>
                  </a:lnTo>
                  <a:lnTo>
                    <a:pt x="1562105" y="1023430"/>
                  </a:lnTo>
                  <a:lnTo>
                    <a:pt x="1559252" y="1024952"/>
                  </a:lnTo>
                  <a:lnTo>
                    <a:pt x="1556589" y="1027712"/>
                  </a:lnTo>
                  <a:lnTo>
                    <a:pt x="1553926" y="1028663"/>
                  </a:lnTo>
                  <a:lnTo>
                    <a:pt x="1550503" y="1035705"/>
                  </a:lnTo>
                  <a:lnTo>
                    <a:pt x="1549647" y="1038845"/>
                  </a:lnTo>
                  <a:lnTo>
                    <a:pt x="1544416" y="1039797"/>
                  </a:lnTo>
                  <a:lnTo>
                    <a:pt x="1542609" y="1041986"/>
                  </a:lnTo>
                  <a:lnTo>
                    <a:pt x="1538996" y="1058353"/>
                  </a:lnTo>
                  <a:lnTo>
                    <a:pt x="1540042" y="1061969"/>
                  </a:lnTo>
                  <a:lnTo>
                    <a:pt x="1539376" y="1062825"/>
                  </a:lnTo>
                  <a:lnTo>
                    <a:pt x="1538045" y="1063111"/>
                  </a:lnTo>
                  <a:lnTo>
                    <a:pt x="1537759" y="1065395"/>
                  </a:lnTo>
                  <a:lnTo>
                    <a:pt x="1536999" y="1067012"/>
                  </a:lnTo>
                  <a:lnTo>
                    <a:pt x="1531198" y="1068630"/>
                  </a:lnTo>
                  <a:lnTo>
                    <a:pt x="1529391" y="1069867"/>
                  </a:lnTo>
                  <a:lnTo>
                    <a:pt x="1526918" y="1070248"/>
                  </a:lnTo>
                  <a:lnTo>
                    <a:pt x="1525872" y="1072532"/>
                  </a:lnTo>
                  <a:lnTo>
                    <a:pt x="1524826" y="1072912"/>
                  </a:lnTo>
                  <a:lnTo>
                    <a:pt x="1524065" y="1073864"/>
                  </a:lnTo>
                  <a:lnTo>
                    <a:pt x="1522543" y="1074720"/>
                  </a:lnTo>
                  <a:lnTo>
                    <a:pt x="1521497" y="1075957"/>
                  </a:lnTo>
                  <a:lnTo>
                    <a:pt x="1520737" y="1078907"/>
                  </a:lnTo>
                  <a:lnTo>
                    <a:pt x="1519881" y="1079573"/>
                  </a:lnTo>
                  <a:lnTo>
                    <a:pt x="1519595" y="1080525"/>
                  </a:lnTo>
                  <a:lnTo>
                    <a:pt x="1517123" y="1081381"/>
                  </a:lnTo>
                  <a:lnTo>
                    <a:pt x="1513319" y="1081667"/>
                  </a:lnTo>
                  <a:lnTo>
                    <a:pt x="1508659" y="1083855"/>
                  </a:lnTo>
                  <a:lnTo>
                    <a:pt x="1500671" y="1084807"/>
                  </a:lnTo>
                  <a:lnTo>
                    <a:pt x="1499624" y="1085188"/>
                  </a:lnTo>
                  <a:lnTo>
                    <a:pt x="1499624" y="1085854"/>
                  </a:lnTo>
                  <a:lnTo>
                    <a:pt x="1496962" y="1087471"/>
                  </a:lnTo>
                  <a:lnTo>
                    <a:pt x="1495630" y="1088994"/>
                  </a:lnTo>
                  <a:lnTo>
                    <a:pt x="1492017" y="1089946"/>
                  </a:lnTo>
                  <a:lnTo>
                    <a:pt x="1492017" y="1090612"/>
                  </a:lnTo>
                  <a:lnTo>
                    <a:pt x="1490495" y="1090897"/>
                  </a:lnTo>
                  <a:lnTo>
                    <a:pt x="1490495" y="1091563"/>
                  </a:lnTo>
                  <a:lnTo>
                    <a:pt x="1489164" y="1091849"/>
                  </a:lnTo>
                  <a:lnTo>
                    <a:pt x="1487357" y="1090992"/>
                  </a:lnTo>
                  <a:lnTo>
                    <a:pt x="1486691" y="1091278"/>
                  </a:lnTo>
                  <a:lnTo>
                    <a:pt x="1484028" y="1093466"/>
                  </a:lnTo>
                  <a:lnTo>
                    <a:pt x="1483553" y="1094703"/>
                  </a:lnTo>
                  <a:lnTo>
                    <a:pt x="1482507" y="1094703"/>
                  </a:lnTo>
                  <a:lnTo>
                    <a:pt x="1480985" y="1096321"/>
                  </a:lnTo>
                  <a:lnTo>
                    <a:pt x="1480985" y="1097558"/>
                  </a:lnTo>
                  <a:lnTo>
                    <a:pt x="1480509" y="1097844"/>
                  </a:lnTo>
                  <a:lnTo>
                    <a:pt x="1479178" y="1103363"/>
                  </a:lnTo>
                  <a:lnTo>
                    <a:pt x="1478703" y="1103648"/>
                  </a:lnTo>
                  <a:lnTo>
                    <a:pt x="1477942" y="1109453"/>
                  </a:lnTo>
                  <a:lnTo>
                    <a:pt x="1477466" y="1109738"/>
                  </a:lnTo>
                  <a:lnTo>
                    <a:pt x="1476610" y="1112879"/>
                  </a:lnTo>
                  <a:lnTo>
                    <a:pt x="1475279" y="1114116"/>
                  </a:lnTo>
                  <a:lnTo>
                    <a:pt x="1474613" y="1118683"/>
                  </a:lnTo>
                  <a:lnTo>
                    <a:pt x="1473853" y="1119350"/>
                  </a:lnTo>
                  <a:lnTo>
                    <a:pt x="1473853" y="1120587"/>
                  </a:lnTo>
                  <a:lnTo>
                    <a:pt x="1472997" y="1121824"/>
                  </a:lnTo>
                  <a:lnTo>
                    <a:pt x="1471665" y="1122204"/>
                  </a:lnTo>
                  <a:lnTo>
                    <a:pt x="1471380" y="1121348"/>
                  </a:lnTo>
                  <a:lnTo>
                    <a:pt x="1470048" y="1121348"/>
                  </a:lnTo>
                  <a:lnTo>
                    <a:pt x="1467196" y="1122204"/>
                  </a:lnTo>
                  <a:lnTo>
                    <a:pt x="1465103" y="1121824"/>
                  </a:lnTo>
                  <a:lnTo>
                    <a:pt x="1463011" y="1122490"/>
                  </a:lnTo>
                  <a:lnTo>
                    <a:pt x="1462536" y="1122109"/>
                  </a:lnTo>
                  <a:lnTo>
                    <a:pt x="1462536" y="1120491"/>
                  </a:lnTo>
                  <a:lnTo>
                    <a:pt x="1465008" y="1120491"/>
                  </a:lnTo>
                  <a:lnTo>
                    <a:pt x="1466340" y="1118588"/>
                  </a:lnTo>
                  <a:lnTo>
                    <a:pt x="1467100" y="1115448"/>
                  </a:lnTo>
                  <a:lnTo>
                    <a:pt x="1468622" y="1113545"/>
                  </a:lnTo>
                  <a:lnTo>
                    <a:pt x="1469478" y="1113259"/>
                  </a:lnTo>
                  <a:lnTo>
                    <a:pt x="1469478" y="1111356"/>
                  </a:lnTo>
                  <a:lnTo>
                    <a:pt x="1469953" y="1111071"/>
                  </a:lnTo>
                  <a:lnTo>
                    <a:pt x="1469193" y="1110405"/>
                  </a:lnTo>
                  <a:lnTo>
                    <a:pt x="1466340" y="1109738"/>
                  </a:lnTo>
                  <a:lnTo>
                    <a:pt x="1464152" y="1111356"/>
                  </a:lnTo>
                  <a:lnTo>
                    <a:pt x="1460063" y="1112213"/>
                  </a:lnTo>
                  <a:lnTo>
                    <a:pt x="1459017" y="1112879"/>
                  </a:lnTo>
                  <a:lnTo>
                    <a:pt x="1457971" y="1112593"/>
                  </a:lnTo>
                  <a:lnTo>
                    <a:pt x="1455689" y="1113830"/>
                  </a:lnTo>
                  <a:lnTo>
                    <a:pt x="1455403" y="1112308"/>
                  </a:lnTo>
                  <a:lnTo>
                    <a:pt x="1454547" y="1111642"/>
                  </a:lnTo>
                  <a:lnTo>
                    <a:pt x="1454262" y="1110024"/>
                  </a:lnTo>
                  <a:lnTo>
                    <a:pt x="1452931" y="1109072"/>
                  </a:lnTo>
                  <a:lnTo>
                    <a:pt x="1452931" y="1106598"/>
                  </a:lnTo>
                  <a:lnTo>
                    <a:pt x="1450458" y="1107455"/>
                  </a:lnTo>
                  <a:lnTo>
                    <a:pt x="1449412" y="1107169"/>
                  </a:lnTo>
                  <a:lnTo>
                    <a:pt x="1448081" y="1106789"/>
                  </a:lnTo>
                  <a:lnTo>
                    <a:pt x="1445608" y="1104505"/>
                  </a:lnTo>
                  <a:lnTo>
                    <a:pt x="1444277" y="1103744"/>
                  </a:lnTo>
                  <a:lnTo>
                    <a:pt x="1442755" y="1103077"/>
                  </a:lnTo>
                  <a:lnTo>
                    <a:pt x="1442279" y="1103458"/>
                  </a:lnTo>
                  <a:lnTo>
                    <a:pt x="1441994" y="1104124"/>
                  </a:lnTo>
                  <a:lnTo>
                    <a:pt x="1444086" y="1104505"/>
                  </a:lnTo>
                  <a:lnTo>
                    <a:pt x="1444086" y="1106122"/>
                  </a:lnTo>
                  <a:lnTo>
                    <a:pt x="1442279" y="1108882"/>
                  </a:lnTo>
                  <a:lnTo>
                    <a:pt x="1442755" y="1112974"/>
                  </a:lnTo>
                  <a:lnTo>
                    <a:pt x="1444562" y="1113640"/>
                  </a:lnTo>
                  <a:lnTo>
                    <a:pt x="1445893" y="1117446"/>
                  </a:lnTo>
                  <a:lnTo>
                    <a:pt x="1447985" y="1119350"/>
                  </a:lnTo>
                  <a:lnTo>
                    <a:pt x="1453121" y="1120301"/>
                  </a:lnTo>
                  <a:lnTo>
                    <a:pt x="1457590" y="1122204"/>
                  </a:lnTo>
                  <a:lnTo>
                    <a:pt x="1458066" y="1123156"/>
                  </a:lnTo>
                  <a:lnTo>
                    <a:pt x="1459397" y="1123822"/>
                  </a:lnTo>
                  <a:lnTo>
                    <a:pt x="1461680" y="1124203"/>
                  </a:lnTo>
                  <a:lnTo>
                    <a:pt x="1461965" y="1125154"/>
                  </a:lnTo>
                  <a:lnTo>
                    <a:pt x="1461490" y="1126106"/>
                  </a:lnTo>
                  <a:lnTo>
                    <a:pt x="1462155" y="1126391"/>
                  </a:lnTo>
                  <a:lnTo>
                    <a:pt x="1465579" y="1124488"/>
                  </a:lnTo>
                  <a:lnTo>
                    <a:pt x="1468051" y="1123822"/>
                  </a:lnTo>
                  <a:lnTo>
                    <a:pt x="1468337" y="1122870"/>
                  </a:lnTo>
                  <a:lnTo>
                    <a:pt x="1470144" y="1122585"/>
                  </a:lnTo>
                  <a:lnTo>
                    <a:pt x="1470429" y="1123441"/>
                  </a:lnTo>
                  <a:lnTo>
                    <a:pt x="1470904" y="1122775"/>
                  </a:lnTo>
                  <a:lnTo>
                    <a:pt x="1472426" y="1122775"/>
                  </a:lnTo>
                  <a:lnTo>
                    <a:pt x="1473282" y="1123727"/>
                  </a:lnTo>
                  <a:lnTo>
                    <a:pt x="1474613" y="1127153"/>
                  </a:lnTo>
                  <a:lnTo>
                    <a:pt x="1475945" y="1137239"/>
                  </a:lnTo>
                  <a:lnTo>
                    <a:pt x="1476706" y="1138096"/>
                  </a:lnTo>
                  <a:lnTo>
                    <a:pt x="1479178" y="1145042"/>
                  </a:lnTo>
                  <a:lnTo>
                    <a:pt x="1476706" y="1145042"/>
                  </a:lnTo>
                  <a:lnTo>
                    <a:pt x="1476706" y="1145708"/>
                  </a:lnTo>
                  <a:lnTo>
                    <a:pt x="1475374" y="1145994"/>
                  </a:lnTo>
                  <a:lnTo>
                    <a:pt x="1473853" y="1152084"/>
                  </a:lnTo>
                  <a:lnTo>
                    <a:pt x="1471380" y="1153036"/>
                  </a:lnTo>
                  <a:lnTo>
                    <a:pt x="1470334" y="1154939"/>
                  </a:lnTo>
                  <a:lnTo>
                    <a:pt x="1470334" y="1157127"/>
                  </a:lnTo>
                  <a:lnTo>
                    <a:pt x="1470809" y="1159031"/>
                  </a:lnTo>
                  <a:lnTo>
                    <a:pt x="1471285" y="1159316"/>
                  </a:lnTo>
                  <a:lnTo>
                    <a:pt x="1471570" y="1161219"/>
                  </a:lnTo>
                  <a:lnTo>
                    <a:pt x="1470048" y="1163122"/>
                  </a:lnTo>
                  <a:lnTo>
                    <a:pt x="1469573" y="1165597"/>
                  </a:lnTo>
                  <a:lnTo>
                    <a:pt x="1470048" y="1167880"/>
                  </a:lnTo>
                  <a:lnTo>
                    <a:pt x="1470524" y="1168166"/>
                  </a:lnTo>
                  <a:lnTo>
                    <a:pt x="1471380" y="1173875"/>
                  </a:lnTo>
                  <a:lnTo>
                    <a:pt x="1471380" y="1177016"/>
                  </a:lnTo>
                  <a:lnTo>
                    <a:pt x="1471095" y="1177967"/>
                  </a:lnTo>
                  <a:lnTo>
                    <a:pt x="1470048" y="1178919"/>
                  </a:lnTo>
                  <a:lnTo>
                    <a:pt x="1467576" y="1179585"/>
                  </a:lnTo>
                  <a:lnTo>
                    <a:pt x="1467291" y="1178919"/>
                  </a:lnTo>
                  <a:lnTo>
                    <a:pt x="1468812" y="1177967"/>
                  </a:lnTo>
                  <a:lnTo>
                    <a:pt x="1470334" y="1177682"/>
                  </a:lnTo>
                  <a:lnTo>
                    <a:pt x="1470334" y="1177016"/>
                  </a:lnTo>
                  <a:lnTo>
                    <a:pt x="1468051" y="1176635"/>
                  </a:lnTo>
                  <a:lnTo>
                    <a:pt x="1467766" y="1175779"/>
                  </a:lnTo>
                  <a:lnTo>
                    <a:pt x="1468242" y="1174446"/>
                  </a:lnTo>
                  <a:lnTo>
                    <a:pt x="1467196" y="1173495"/>
                  </a:lnTo>
                  <a:lnTo>
                    <a:pt x="1465389" y="1174446"/>
                  </a:lnTo>
                  <a:lnTo>
                    <a:pt x="1461299" y="1172163"/>
                  </a:lnTo>
                  <a:lnTo>
                    <a:pt x="1455498" y="1171496"/>
                  </a:lnTo>
                  <a:lnTo>
                    <a:pt x="1452360" y="1171496"/>
                  </a:lnTo>
                  <a:lnTo>
                    <a:pt x="1451694" y="1171877"/>
                  </a:lnTo>
                  <a:lnTo>
                    <a:pt x="1448841" y="1171592"/>
                  </a:lnTo>
                  <a:lnTo>
                    <a:pt x="1445037" y="1172258"/>
                  </a:lnTo>
                  <a:lnTo>
                    <a:pt x="1439426" y="1174541"/>
                  </a:lnTo>
                  <a:lnTo>
                    <a:pt x="1434767" y="1178633"/>
                  </a:lnTo>
                  <a:lnTo>
                    <a:pt x="1434481" y="1179490"/>
                  </a:lnTo>
                  <a:lnTo>
                    <a:pt x="1432009" y="1182344"/>
                  </a:lnTo>
                  <a:lnTo>
                    <a:pt x="1431153" y="1186436"/>
                  </a:lnTo>
                  <a:lnTo>
                    <a:pt x="1430487" y="1186151"/>
                  </a:lnTo>
                  <a:lnTo>
                    <a:pt x="1429631" y="1183011"/>
                  </a:lnTo>
                  <a:lnTo>
                    <a:pt x="1428300" y="1181107"/>
                  </a:lnTo>
                  <a:lnTo>
                    <a:pt x="1425637" y="1180441"/>
                  </a:lnTo>
                  <a:lnTo>
                    <a:pt x="1424591" y="1181107"/>
                  </a:lnTo>
                  <a:lnTo>
                    <a:pt x="1420787" y="1180156"/>
                  </a:lnTo>
                  <a:lnTo>
                    <a:pt x="1417173" y="1181773"/>
                  </a:lnTo>
                  <a:lnTo>
                    <a:pt x="1416127" y="1180536"/>
                  </a:lnTo>
                  <a:lnTo>
                    <a:pt x="1415652" y="1178062"/>
                  </a:lnTo>
                  <a:lnTo>
                    <a:pt x="1408995" y="1177777"/>
                  </a:lnTo>
                  <a:lnTo>
                    <a:pt x="1407188" y="1176920"/>
                  </a:lnTo>
                  <a:lnTo>
                    <a:pt x="1406902" y="1177587"/>
                  </a:lnTo>
                  <a:lnTo>
                    <a:pt x="1405856" y="1177301"/>
                  </a:lnTo>
                  <a:lnTo>
                    <a:pt x="1405381" y="1175112"/>
                  </a:lnTo>
                  <a:lnTo>
                    <a:pt x="1405856" y="1171687"/>
                  </a:lnTo>
                  <a:lnTo>
                    <a:pt x="1405095" y="1171021"/>
                  </a:lnTo>
                  <a:lnTo>
                    <a:pt x="1404050" y="1170640"/>
                  </a:lnTo>
                  <a:lnTo>
                    <a:pt x="1403194" y="1171496"/>
                  </a:lnTo>
                  <a:lnTo>
                    <a:pt x="1400531" y="1171877"/>
                  </a:lnTo>
                  <a:lnTo>
                    <a:pt x="1396917" y="1170925"/>
                  </a:lnTo>
                  <a:lnTo>
                    <a:pt x="1396442" y="1170069"/>
                  </a:lnTo>
                  <a:lnTo>
                    <a:pt x="1394254" y="1168832"/>
                  </a:lnTo>
                  <a:lnTo>
                    <a:pt x="1390165" y="1167309"/>
                  </a:lnTo>
                  <a:lnTo>
                    <a:pt x="1388643" y="1167595"/>
                  </a:lnTo>
                  <a:lnTo>
                    <a:pt x="1381986" y="1166358"/>
                  </a:lnTo>
                  <a:lnTo>
                    <a:pt x="1381131" y="1168642"/>
                  </a:lnTo>
                  <a:lnTo>
                    <a:pt x="1366390" y="1169879"/>
                  </a:lnTo>
                  <a:lnTo>
                    <a:pt x="1365629" y="1172353"/>
                  </a:lnTo>
                  <a:lnTo>
                    <a:pt x="1366485" y="1172733"/>
                  </a:lnTo>
                  <a:lnTo>
                    <a:pt x="1367531" y="1175588"/>
                  </a:lnTo>
                  <a:lnTo>
                    <a:pt x="1363062" y="1176254"/>
                  </a:lnTo>
                  <a:lnTo>
                    <a:pt x="1358402" y="1175588"/>
                  </a:lnTo>
                  <a:lnTo>
                    <a:pt x="1353266" y="1168832"/>
                  </a:lnTo>
                  <a:lnTo>
                    <a:pt x="1352981" y="1167595"/>
                  </a:lnTo>
                  <a:lnTo>
                    <a:pt x="1352220" y="1166929"/>
                  </a:lnTo>
                  <a:lnTo>
                    <a:pt x="1348797" y="1165026"/>
                  </a:lnTo>
                  <a:lnTo>
                    <a:pt x="1344707" y="1164074"/>
                  </a:lnTo>
                  <a:lnTo>
                    <a:pt x="1342900" y="1163122"/>
                  </a:lnTo>
                  <a:lnTo>
                    <a:pt x="1342425" y="1162266"/>
                  </a:lnTo>
                  <a:lnTo>
                    <a:pt x="1340618" y="1161410"/>
                  </a:lnTo>
                  <a:lnTo>
                    <a:pt x="1338811" y="1158269"/>
                  </a:lnTo>
                  <a:lnTo>
                    <a:pt x="1338145" y="1157984"/>
                  </a:lnTo>
                  <a:lnTo>
                    <a:pt x="1338145" y="1157318"/>
                  </a:lnTo>
                  <a:lnTo>
                    <a:pt x="1336339" y="1155795"/>
                  </a:lnTo>
                  <a:lnTo>
                    <a:pt x="1335007" y="1149991"/>
                  </a:lnTo>
                  <a:lnTo>
                    <a:pt x="1333676" y="1147707"/>
                  </a:lnTo>
                  <a:lnTo>
                    <a:pt x="1330252" y="1143615"/>
                  </a:lnTo>
                  <a:lnTo>
                    <a:pt x="1329491" y="1141712"/>
                  </a:lnTo>
                  <a:lnTo>
                    <a:pt x="1324546" y="1138952"/>
                  </a:lnTo>
                  <a:lnTo>
                    <a:pt x="1324546" y="1138286"/>
                  </a:lnTo>
                  <a:lnTo>
                    <a:pt x="1322739" y="1138001"/>
                  </a:lnTo>
                  <a:lnTo>
                    <a:pt x="1322739" y="1138952"/>
                  </a:lnTo>
                  <a:lnTo>
                    <a:pt x="1321218" y="1139618"/>
                  </a:lnTo>
                  <a:lnTo>
                    <a:pt x="1320362" y="1138001"/>
                  </a:lnTo>
                  <a:lnTo>
                    <a:pt x="1315702" y="1135526"/>
                  </a:lnTo>
                  <a:lnTo>
                    <a:pt x="1314656" y="1132101"/>
                  </a:lnTo>
                  <a:lnTo>
                    <a:pt x="1314180" y="1133052"/>
                  </a:lnTo>
                  <a:lnTo>
                    <a:pt x="1315036" y="1135907"/>
                  </a:lnTo>
                  <a:lnTo>
                    <a:pt x="1316368" y="1136573"/>
                  </a:lnTo>
                  <a:lnTo>
                    <a:pt x="1316653" y="1137430"/>
                  </a:lnTo>
                  <a:lnTo>
                    <a:pt x="1316178" y="1137715"/>
                  </a:lnTo>
                  <a:lnTo>
                    <a:pt x="1316178" y="1139238"/>
                  </a:lnTo>
                  <a:lnTo>
                    <a:pt x="1317984" y="1140475"/>
                  </a:lnTo>
                  <a:lnTo>
                    <a:pt x="1318745" y="1141997"/>
                  </a:lnTo>
                  <a:lnTo>
                    <a:pt x="1322549" y="1146089"/>
                  </a:lnTo>
                  <a:lnTo>
                    <a:pt x="1323405" y="1146375"/>
                  </a:lnTo>
                  <a:lnTo>
                    <a:pt x="1323405" y="1146279"/>
                  </a:lnTo>
                  <a:lnTo>
                    <a:pt x="1325878" y="1144757"/>
                  </a:lnTo>
                  <a:lnTo>
                    <a:pt x="1326353" y="1145613"/>
                  </a:lnTo>
                  <a:lnTo>
                    <a:pt x="1329777" y="1145328"/>
                  </a:lnTo>
                  <a:lnTo>
                    <a:pt x="1332439" y="1147231"/>
                  </a:lnTo>
                  <a:lnTo>
                    <a:pt x="1334532" y="1150371"/>
                  </a:lnTo>
                  <a:lnTo>
                    <a:pt x="1335388" y="1155224"/>
                  </a:lnTo>
                  <a:lnTo>
                    <a:pt x="1335102" y="1156081"/>
                  </a:lnTo>
                  <a:lnTo>
                    <a:pt x="1334056" y="1156747"/>
                  </a:lnTo>
                  <a:lnTo>
                    <a:pt x="1333010" y="1156747"/>
                  </a:lnTo>
                  <a:lnTo>
                    <a:pt x="1331679" y="1157698"/>
                  </a:lnTo>
                  <a:lnTo>
                    <a:pt x="1331013" y="1160458"/>
                  </a:lnTo>
                  <a:lnTo>
                    <a:pt x="1331869" y="1162932"/>
                  </a:lnTo>
                  <a:lnTo>
                    <a:pt x="1333961" y="1164455"/>
                  </a:lnTo>
                  <a:lnTo>
                    <a:pt x="1334817" y="1164169"/>
                  </a:lnTo>
                  <a:lnTo>
                    <a:pt x="1335578" y="1167309"/>
                  </a:lnTo>
                  <a:lnTo>
                    <a:pt x="1340238" y="1169784"/>
                  </a:lnTo>
                  <a:lnTo>
                    <a:pt x="1341284" y="1169498"/>
                  </a:lnTo>
                  <a:lnTo>
                    <a:pt x="1341569" y="1170735"/>
                  </a:lnTo>
                  <a:lnTo>
                    <a:pt x="1344232" y="1172638"/>
                  </a:lnTo>
                  <a:lnTo>
                    <a:pt x="1344517" y="1173304"/>
                  </a:lnTo>
                  <a:lnTo>
                    <a:pt x="1349462" y="1175493"/>
                  </a:lnTo>
                  <a:lnTo>
                    <a:pt x="1350794" y="1174827"/>
                  </a:lnTo>
                  <a:lnTo>
                    <a:pt x="1353647" y="1174541"/>
                  </a:lnTo>
                  <a:lnTo>
                    <a:pt x="1354693" y="1179299"/>
                  </a:lnTo>
                  <a:lnTo>
                    <a:pt x="1355358" y="1179585"/>
                  </a:lnTo>
                  <a:lnTo>
                    <a:pt x="1354693" y="1181773"/>
                  </a:lnTo>
                  <a:lnTo>
                    <a:pt x="1357831" y="1183296"/>
                  </a:lnTo>
                  <a:lnTo>
                    <a:pt x="1358307" y="1181107"/>
                  </a:lnTo>
                  <a:lnTo>
                    <a:pt x="1359067" y="1180822"/>
                  </a:lnTo>
                  <a:lnTo>
                    <a:pt x="1359353" y="1180156"/>
                  </a:lnTo>
                  <a:lnTo>
                    <a:pt x="1362015" y="1179870"/>
                  </a:lnTo>
                  <a:lnTo>
                    <a:pt x="1362301" y="1179204"/>
                  </a:lnTo>
                  <a:lnTo>
                    <a:pt x="1363157" y="1179204"/>
                  </a:lnTo>
                  <a:lnTo>
                    <a:pt x="1365439" y="1181393"/>
                  </a:lnTo>
                  <a:lnTo>
                    <a:pt x="1366200" y="1182915"/>
                  </a:lnTo>
                  <a:lnTo>
                    <a:pt x="1367056" y="1183582"/>
                  </a:lnTo>
                  <a:lnTo>
                    <a:pt x="1368387" y="1183582"/>
                  </a:lnTo>
                  <a:lnTo>
                    <a:pt x="1373998" y="1179204"/>
                  </a:lnTo>
                  <a:lnTo>
                    <a:pt x="1379609" y="1177682"/>
                  </a:lnTo>
                  <a:lnTo>
                    <a:pt x="1385885" y="1177682"/>
                  </a:lnTo>
                  <a:lnTo>
                    <a:pt x="1386646" y="1176825"/>
                  </a:lnTo>
                  <a:lnTo>
                    <a:pt x="1390831" y="1176540"/>
                  </a:lnTo>
                  <a:lnTo>
                    <a:pt x="1391687" y="1175303"/>
                  </a:lnTo>
                  <a:lnTo>
                    <a:pt x="1392733" y="1174637"/>
                  </a:lnTo>
                  <a:lnTo>
                    <a:pt x="1395586" y="1175017"/>
                  </a:lnTo>
                  <a:lnTo>
                    <a:pt x="1398058" y="1174637"/>
                  </a:lnTo>
                  <a:lnTo>
                    <a:pt x="1399390" y="1183772"/>
                  </a:lnTo>
                  <a:lnTo>
                    <a:pt x="1400055" y="1184057"/>
                  </a:lnTo>
                  <a:lnTo>
                    <a:pt x="1400721" y="1181203"/>
                  </a:lnTo>
                  <a:lnTo>
                    <a:pt x="1400436" y="1180346"/>
                  </a:lnTo>
                  <a:lnTo>
                    <a:pt x="1402243" y="1179680"/>
                  </a:lnTo>
                  <a:lnTo>
                    <a:pt x="1403764" y="1181583"/>
                  </a:lnTo>
                  <a:lnTo>
                    <a:pt x="1404430" y="1184343"/>
                  </a:lnTo>
                  <a:lnTo>
                    <a:pt x="1406902" y="1186627"/>
                  </a:lnTo>
                  <a:lnTo>
                    <a:pt x="1408995" y="1196238"/>
                  </a:lnTo>
                  <a:lnTo>
                    <a:pt x="1414225" y="1197189"/>
                  </a:lnTo>
                  <a:lnTo>
                    <a:pt x="1415747" y="1199378"/>
                  </a:lnTo>
                  <a:lnTo>
                    <a:pt x="1418600" y="1200329"/>
                  </a:lnTo>
                  <a:lnTo>
                    <a:pt x="1420787" y="1200615"/>
                  </a:lnTo>
                  <a:lnTo>
                    <a:pt x="1422309" y="1200234"/>
                  </a:lnTo>
                  <a:lnTo>
                    <a:pt x="1423830" y="1200615"/>
                  </a:lnTo>
                  <a:lnTo>
                    <a:pt x="1427254" y="1199758"/>
                  </a:lnTo>
                  <a:lnTo>
                    <a:pt x="1427729" y="1199378"/>
                  </a:lnTo>
                  <a:lnTo>
                    <a:pt x="1427444" y="1197189"/>
                  </a:lnTo>
                  <a:lnTo>
                    <a:pt x="1424971" y="1195952"/>
                  </a:lnTo>
                  <a:lnTo>
                    <a:pt x="1424115" y="1194049"/>
                  </a:lnTo>
                  <a:lnTo>
                    <a:pt x="1422499" y="1194049"/>
                  </a:lnTo>
                  <a:lnTo>
                    <a:pt x="1422213" y="1192431"/>
                  </a:lnTo>
                  <a:lnTo>
                    <a:pt x="1421358" y="1191194"/>
                  </a:lnTo>
                  <a:lnTo>
                    <a:pt x="1419170" y="1189672"/>
                  </a:lnTo>
                  <a:lnTo>
                    <a:pt x="1419456" y="1188435"/>
                  </a:lnTo>
                  <a:lnTo>
                    <a:pt x="1420502" y="1188054"/>
                  </a:lnTo>
                  <a:lnTo>
                    <a:pt x="1420787" y="1189291"/>
                  </a:lnTo>
                  <a:lnTo>
                    <a:pt x="1422594" y="1190147"/>
                  </a:lnTo>
                  <a:lnTo>
                    <a:pt x="1422879" y="1190814"/>
                  </a:lnTo>
                  <a:lnTo>
                    <a:pt x="1430012" y="1195857"/>
                  </a:lnTo>
                  <a:lnTo>
                    <a:pt x="1431058" y="1196142"/>
                  </a:lnTo>
                  <a:lnTo>
                    <a:pt x="1433530" y="1194525"/>
                  </a:lnTo>
                  <a:lnTo>
                    <a:pt x="1436193" y="1194144"/>
                  </a:lnTo>
                  <a:lnTo>
                    <a:pt x="1436478" y="1195381"/>
                  </a:lnTo>
                  <a:lnTo>
                    <a:pt x="1434671" y="1196333"/>
                  </a:lnTo>
                  <a:lnTo>
                    <a:pt x="1434671" y="1196999"/>
                  </a:lnTo>
                  <a:lnTo>
                    <a:pt x="1444181" y="1200139"/>
                  </a:lnTo>
                  <a:lnTo>
                    <a:pt x="1446369" y="1202423"/>
                  </a:lnTo>
                  <a:lnTo>
                    <a:pt x="1448176" y="1203374"/>
                  </a:lnTo>
                  <a:lnTo>
                    <a:pt x="1448651" y="1204612"/>
                  </a:lnTo>
                  <a:lnTo>
                    <a:pt x="1449982" y="1205563"/>
                  </a:lnTo>
                  <a:lnTo>
                    <a:pt x="1450838" y="1207086"/>
                  </a:lnTo>
                  <a:lnTo>
                    <a:pt x="1453501" y="1208037"/>
                  </a:lnTo>
                  <a:lnTo>
                    <a:pt x="1454833" y="1209560"/>
                  </a:lnTo>
                  <a:lnTo>
                    <a:pt x="1454833" y="1210416"/>
                  </a:lnTo>
                  <a:lnTo>
                    <a:pt x="1455879" y="1210797"/>
                  </a:lnTo>
                  <a:lnTo>
                    <a:pt x="1459492" y="1208894"/>
                  </a:lnTo>
                  <a:lnTo>
                    <a:pt x="1459778" y="1208228"/>
                  </a:lnTo>
                  <a:lnTo>
                    <a:pt x="1465103" y="1205944"/>
                  </a:lnTo>
                  <a:lnTo>
                    <a:pt x="1466625" y="1203755"/>
                  </a:lnTo>
                  <a:lnTo>
                    <a:pt x="1467481" y="1203470"/>
                  </a:lnTo>
                  <a:lnTo>
                    <a:pt x="1467766" y="1202803"/>
                  </a:lnTo>
                  <a:lnTo>
                    <a:pt x="1468242" y="1203089"/>
                  </a:lnTo>
                  <a:lnTo>
                    <a:pt x="1470904" y="1200329"/>
                  </a:lnTo>
                  <a:lnTo>
                    <a:pt x="1475374" y="1197855"/>
                  </a:lnTo>
                  <a:lnTo>
                    <a:pt x="1480795" y="1193763"/>
                  </a:lnTo>
                  <a:lnTo>
                    <a:pt x="1481746" y="1193478"/>
                  </a:lnTo>
                  <a:lnTo>
                    <a:pt x="1488878" y="1187673"/>
                  </a:lnTo>
                  <a:lnTo>
                    <a:pt x="1490970" y="1186722"/>
                  </a:lnTo>
                  <a:lnTo>
                    <a:pt x="1493158" y="1186436"/>
                  </a:lnTo>
                  <a:lnTo>
                    <a:pt x="1496296" y="1188339"/>
                  </a:lnTo>
                  <a:lnTo>
                    <a:pt x="1496962" y="1188339"/>
                  </a:lnTo>
                  <a:lnTo>
                    <a:pt x="1499815" y="1190623"/>
                  </a:lnTo>
                  <a:lnTo>
                    <a:pt x="1500100" y="1191575"/>
                  </a:lnTo>
                  <a:lnTo>
                    <a:pt x="1502573" y="1193478"/>
                  </a:lnTo>
                  <a:lnTo>
                    <a:pt x="1502858" y="1195762"/>
                  </a:lnTo>
                  <a:lnTo>
                    <a:pt x="1504950" y="1195381"/>
                  </a:lnTo>
                  <a:lnTo>
                    <a:pt x="1504950" y="1194715"/>
                  </a:lnTo>
                  <a:lnTo>
                    <a:pt x="1507042" y="1194334"/>
                  </a:lnTo>
                  <a:lnTo>
                    <a:pt x="1507042" y="1193668"/>
                  </a:lnTo>
                  <a:lnTo>
                    <a:pt x="1507898" y="1193288"/>
                  </a:lnTo>
                  <a:lnTo>
                    <a:pt x="1513699" y="1197665"/>
                  </a:lnTo>
                  <a:lnTo>
                    <a:pt x="1514555" y="1199187"/>
                  </a:lnTo>
                  <a:lnTo>
                    <a:pt x="1516647" y="1200044"/>
                  </a:lnTo>
                  <a:lnTo>
                    <a:pt x="1517408" y="1201947"/>
                  </a:lnTo>
                  <a:lnTo>
                    <a:pt x="1516077" y="1202233"/>
                  </a:lnTo>
                  <a:lnTo>
                    <a:pt x="1513794" y="1200996"/>
                  </a:lnTo>
                  <a:lnTo>
                    <a:pt x="1511132" y="1200329"/>
                  </a:lnTo>
                  <a:lnTo>
                    <a:pt x="1510846" y="1201186"/>
                  </a:lnTo>
                  <a:lnTo>
                    <a:pt x="1509515" y="1201186"/>
                  </a:lnTo>
                  <a:lnTo>
                    <a:pt x="1509230" y="1201852"/>
                  </a:lnTo>
                  <a:lnTo>
                    <a:pt x="1506377" y="1203470"/>
                  </a:lnTo>
                  <a:lnTo>
                    <a:pt x="1506091" y="1204992"/>
                  </a:lnTo>
                  <a:lnTo>
                    <a:pt x="1505235" y="1206515"/>
                  </a:lnTo>
                  <a:lnTo>
                    <a:pt x="1500575" y="1206800"/>
                  </a:lnTo>
                  <a:lnTo>
                    <a:pt x="1498103" y="1208037"/>
                  </a:lnTo>
                  <a:lnTo>
                    <a:pt x="1498103" y="1208894"/>
                  </a:lnTo>
                  <a:lnTo>
                    <a:pt x="1497342" y="1209750"/>
                  </a:lnTo>
                  <a:lnTo>
                    <a:pt x="1498103" y="1210987"/>
                  </a:lnTo>
                  <a:lnTo>
                    <a:pt x="1496772" y="1211844"/>
                  </a:lnTo>
                  <a:lnTo>
                    <a:pt x="1496011" y="1211463"/>
                  </a:lnTo>
                  <a:lnTo>
                    <a:pt x="1496296" y="1210606"/>
                  </a:lnTo>
                  <a:lnTo>
                    <a:pt x="1495250" y="1209940"/>
                  </a:lnTo>
                  <a:lnTo>
                    <a:pt x="1493728" y="1210797"/>
                  </a:lnTo>
                  <a:lnTo>
                    <a:pt x="1494204" y="1212415"/>
                  </a:lnTo>
                  <a:lnTo>
                    <a:pt x="1495535" y="1213081"/>
                  </a:lnTo>
                  <a:lnTo>
                    <a:pt x="1497722" y="1212415"/>
                  </a:lnTo>
                  <a:lnTo>
                    <a:pt x="1499529" y="1213271"/>
                  </a:lnTo>
                  <a:lnTo>
                    <a:pt x="1500385" y="1212890"/>
                  </a:lnTo>
                  <a:lnTo>
                    <a:pt x="1500671" y="1212224"/>
                  </a:lnTo>
                  <a:lnTo>
                    <a:pt x="1499815" y="1210606"/>
                  </a:lnTo>
                  <a:lnTo>
                    <a:pt x="1500290" y="1209750"/>
                  </a:lnTo>
                  <a:lnTo>
                    <a:pt x="1501812" y="1209465"/>
                  </a:lnTo>
                  <a:lnTo>
                    <a:pt x="1504284" y="1210131"/>
                  </a:lnTo>
                  <a:lnTo>
                    <a:pt x="1507898" y="1209179"/>
                  </a:lnTo>
                  <a:lnTo>
                    <a:pt x="1508183" y="1206895"/>
                  </a:lnTo>
                  <a:lnTo>
                    <a:pt x="1511797" y="1204992"/>
                  </a:lnTo>
                  <a:lnTo>
                    <a:pt x="1512843" y="1204707"/>
                  </a:lnTo>
                  <a:lnTo>
                    <a:pt x="1512843" y="1205373"/>
                  </a:lnTo>
                  <a:lnTo>
                    <a:pt x="1517313" y="1206610"/>
                  </a:lnTo>
                  <a:lnTo>
                    <a:pt x="1519595" y="1206229"/>
                  </a:lnTo>
                  <a:lnTo>
                    <a:pt x="1521783" y="1205278"/>
                  </a:lnTo>
                  <a:lnTo>
                    <a:pt x="1525206" y="1205563"/>
                  </a:lnTo>
                  <a:lnTo>
                    <a:pt x="1527298" y="1205183"/>
                  </a:lnTo>
                  <a:lnTo>
                    <a:pt x="1528154" y="1205563"/>
                  </a:lnTo>
                  <a:lnTo>
                    <a:pt x="1528440" y="1204897"/>
                  </a:lnTo>
                  <a:lnTo>
                    <a:pt x="1533385" y="1203660"/>
                  </a:lnTo>
                  <a:lnTo>
                    <a:pt x="1533385" y="1203945"/>
                  </a:lnTo>
                  <a:lnTo>
                    <a:pt x="1535667" y="1202708"/>
                  </a:lnTo>
                  <a:lnTo>
                    <a:pt x="1536333" y="1201091"/>
                  </a:lnTo>
                  <a:lnTo>
                    <a:pt x="1538615" y="1200139"/>
                  </a:lnTo>
                  <a:lnTo>
                    <a:pt x="1539281" y="1199187"/>
                  </a:lnTo>
                  <a:lnTo>
                    <a:pt x="1542895" y="1198521"/>
                  </a:lnTo>
                  <a:lnTo>
                    <a:pt x="1544416" y="1197665"/>
                  </a:lnTo>
                  <a:lnTo>
                    <a:pt x="1544892" y="1196047"/>
                  </a:lnTo>
                  <a:lnTo>
                    <a:pt x="1544416" y="1195762"/>
                  </a:lnTo>
                  <a:lnTo>
                    <a:pt x="1544702" y="1193478"/>
                  </a:lnTo>
                  <a:lnTo>
                    <a:pt x="1547364" y="1189672"/>
                  </a:lnTo>
                  <a:lnTo>
                    <a:pt x="1547650" y="1187388"/>
                  </a:lnTo>
                  <a:lnTo>
                    <a:pt x="1548506" y="1186531"/>
                  </a:lnTo>
                  <a:lnTo>
                    <a:pt x="1549362" y="1184152"/>
                  </a:lnTo>
                  <a:lnTo>
                    <a:pt x="1550217" y="1183201"/>
                  </a:lnTo>
                  <a:lnTo>
                    <a:pt x="1550693" y="1181012"/>
                  </a:lnTo>
                  <a:lnTo>
                    <a:pt x="1550217" y="1180727"/>
                  </a:lnTo>
                  <a:lnTo>
                    <a:pt x="1549932" y="1179490"/>
                  </a:lnTo>
                  <a:lnTo>
                    <a:pt x="1550788" y="1178538"/>
                  </a:lnTo>
                  <a:lnTo>
                    <a:pt x="1557065" y="1174446"/>
                  </a:lnTo>
                  <a:lnTo>
                    <a:pt x="1561154" y="1174066"/>
                  </a:lnTo>
                  <a:lnTo>
                    <a:pt x="1563436" y="1173114"/>
                  </a:lnTo>
                  <a:lnTo>
                    <a:pt x="1567525" y="1172829"/>
                  </a:lnTo>
                  <a:lnTo>
                    <a:pt x="1568001" y="1173209"/>
                  </a:lnTo>
                  <a:lnTo>
                    <a:pt x="1568001" y="1174161"/>
                  </a:lnTo>
                  <a:lnTo>
                    <a:pt x="1566955" y="1175112"/>
                  </a:lnTo>
                  <a:lnTo>
                    <a:pt x="1565909" y="1178253"/>
                  </a:lnTo>
                  <a:lnTo>
                    <a:pt x="1565433" y="1178538"/>
                  </a:lnTo>
                  <a:lnTo>
                    <a:pt x="1565148" y="1180441"/>
                  </a:lnTo>
                  <a:lnTo>
                    <a:pt x="1565814" y="1181393"/>
                  </a:lnTo>
                  <a:lnTo>
                    <a:pt x="1565814" y="1183582"/>
                  </a:lnTo>
                  <a:lnTo>
                    <a:pt x="1560678" y="1195572"/>
                  </a:lnTo>
                  <a:lnTo>
                    <a:pt x="1558016" y="1198426"/>
                  </a:lnTo>
                  <a:lnTo>
                    <a:pt x="1556494" y="1201186"/>
                  </a:lnTo>
                  <a:lnTo>
                    <a:pt x="1555163" y="1202042"/>
                  </a:lnTo>
                  <a:lnTo>
                    <a:pt x="1552690" y="1205563"/>
                  </a:lnTo>
                  <a:lnTo>
                    <a:pt x="1551359" y="1209084"/>
                  </a:lnTo>
                  <a:lnTo>
                    <a:pt x="1550027" y="1209940"/>
                  </a:lnTo>
                  <a:lnTo>
                    <a:pt x="1547174" y="1214032"/>
                  </a:lnTo>
                  <a:lnTo>
                    <a:pt x="1546889" y="1215269"/>
                  </a:lnTo>
                  <a:lnTo>
                    <a:pt x="1545082" y="1217553"/>
                  </a:lnTo>
                  <a:lnTo>
                    <a:pt x="1544226" y="1219742"/>
                  </a:lnTo>
                  <a:lnTo>
                    <a:pt x="1543180" y="1220693"/>
                  </a:lnTo>
                  <a:lnTo>
                    <a:pt x="1542895" y="1221930"/>
                  </a:lnTo>
                  <a:lnTo>
                    <a:pt x="1540612" y="1223167"/>
                  </a:lnTo>
                  <a:lnTo>
                    <a:pt x="1539091" y="1225071"/>
                  </a:lnTo>
                  <a:lnTo>
                    <a:pt x="1536238" y="1232208"/>
                  </a:lnTo>
                  <a:lnTo>
                    <a:pt x="1535572" y="1232208"/>
                  </a:lnTo>
                  <a:lnTo>
                    <a:pt x="1534051" y="1233730"/>
                  </a:lnTo>
                  <a:lnTo>
                    <a:pt x="1533290" y="1235919"/>
                  </a:lnTo>
                  <a:lnTo>
                    <a:pt x="1529866" y="1239440"/>
                  </a:lnTo>
                  <a:lnTo>
                    <a:pt x="1527774" y="1242865"/>
                  </a:lnTo>
                  <a:lnTo>
                    <a:pt x="1525301" y="1245339"/>
                  </a:lnTo>
                  <a:lnTo>
                    <a:pt x="1522163" y="1246005"/>
                  </a:lnTo>
                  <a:lnTo>
                    <a:pt x="1521688" y="1247909"/>
                  </a:lnTo>
                  <a:lnTo>
                    <a:pt x="1519025" y="1250097"/>
                  </a:lnTo>
                  <a:lnTo>
                    <a:pt x="1517979" y="1253523"/>
                  </a:lnTo>
                  <a:lnTo>
                    <a:pt x="1515316" y="1255997"/>
                  </a:lnTo>
                  <a:lnTo>
                    <a:pt x="1514270" y="1257615"/>
                  </a:lnTo>
                  <a:lnTo>
                    <a:pt x="1512178" y="1259137"/>
                  </a:lnTo>
                  <a:lnTo>
                    <a:pt x="1509705" y="1260089"/>
                  </a:lnTo>
                  <a:lnTo>
                    <a:pt x="1509230" y="1262278"/>
                  </a:lnTo>
                  <a:lnTo>
                    <a:pt x="1510085" y="1265798"/>
                  </a:lnTo>
                  <a:lnTo>
                    <a:pt x="1508754" y="1267702"/>
                  </a:lnTo>
                  <a:lnTo>
                    <a:pt x="1506282" y="1273411"/>
                  </a:lnTo>
                  <a:lnTo>
                    <a:pt x="1505235" y="1274077"/>
                  </a:lnTo>
                  <a:lnTo>
                    <a:pt x="1504760" y="1274934"/>
                  </a:lnTo>
                  <a:lnTo>
                    <a:pt x="1503904" y="1279311"/>
                  </a:lnTo>
                  <a:lnTo>
                    <a:pt x="1502858" y="1280167"/>
                  </a:lnTo>
                  <a:lnTo>
                    <a:pt x="1500195" y="1284545"/>
                  </a:lnTo>
                  <a:lnTo>
                    <a:pt x="1498674" y="1286067"/>
                  </a:lnTo>
                  <a:lnTo>
                    <a:pt x="1498008" y="1287970"/>
                  </a:lnTo>
                  <a:lnTo>
                    <a:pt x="1496201" y="1289874"/>
                  </a:lnTo>
                  <a:lnTo>
                    <a:pt x="1495916" y="1291111"/>
                  </a:lnTo>
                  <a:lnTo>
                    <a:pt x="1493443" y="1293394"/>
                  </a:lnTo>
                  <a:lnTo>
                    <a:pt x="1492397" y="1295583"/>
                  </a:lnTo>
                  <a:lnTo>
                    <a:pt x="1489734" y="1298438"/>
                  </a:lnTo>
                  <a:lnTo>
                    <a:pt x="1488213" y="1301863"/>
                  </a:lnTo>
                  <a:lnTo>
                    <a:pt x="1486691" y="1303386"/>
                  </a:lnTo>
                  <a:lnTo>
                    <a:pt x="1486691" y="1304052"/>
                  </a:lnTo>
                  <a:lnTo>
                    <a:pt x="1484504" y="1305575"/>
                  </a:lnTo>
                  <a:lnTo>
                    <a:pt x="1480890" y="1306526"/>
                  </a:lnTo>
                  <a:lnTo>
                    <a:pt x="1476420" y="1305670"/>
                  </a:lnTo>
                  <a:lnTo>
                    <a:pt x="1472997" y="1304052"/>
                  </a:lnTo>
                  <a:lnTo>
                    <a:pt x="1467671" y="1306241"/>
                  </a:lnTo>
                  <a:lnTo>
                    <a:pt x="1467386" y="1305575"/>
                  </a:lnTo>
                  <a:lnTo>
                    <a:pt x="1465579" y="1304338"/>
                  </a:lnTo>
                  <a:lnTo>
                    <a:pt x="1461965" y="1304338"/>
                  </a:lnTo>
                  <a:lnTo>
                    <a:pt x="1461490" y="1300531"/>
                  </a:lnTo>
                  <a:lnTo>
                    <a:pt x="1462250" y="1299865"/>
                  </a:lnTo>
                  <a:lnTo>
                    <a:pt x="1462250" y="1297106"/>
                  </a:lnTo>
                  <a:lnTo>
                    <a:pt x="1463772" y="1292062"/>
                  </a:lnTo>
                  <a:lnTo>
                    <a:pt x="1465579" y="1289778"/>
                  </a:lnTo>
                  <a:lnTo>
                    <a:pt x="1465864" y="1288541"/>
                  </a:lnTo>
                  <a:lnTo>
                    <a:pt x="1465579" y="1287019"/>
                  </a:lnTo>
                  <a:lnTo>
                    <a:pt x="1465103" y="1286733"/>
                  </a:lnTo>
                  <a:lnTo>
                    <a:pt x="1465579" y="1284830"/>
                  </a:lnTo>
                  <a:lnTo>
                    <a:pt x="1467766" y="1282071"/>
                  </a:lnTo>
                  <a:lnTo>
                    <a:pt x="1471190" y="1279596"/>
                  </a:lnTo>
                  <a:lnTo>
                    <a:pt x="1471665" y="1277122"/>
                  </a:lnTo>
                  <a:lnTo>
                    <a:pt x="1472141" y="1276837"/>
                  </a:lnTo>
                  <a:lnTo>
                    <a:pt x="1471855" y="1274363"/>
                  </a:lnTo>
                  <a:lnTo>
                    <a:pt x="1471190" y="1273697"/>
                  </a:lnTo>
                  <a:lnTo>
                    <a:pt x="1471855" y="1271223"/>
                  </a:lnTo>
                  <a:lnTo>
                    <a:pt x="1470524" y="1272745"/>
                  </a:lnTo>
                  <a:lnTo>
                    <a:pt x="1469193" y="1272745"/>
                  </a:lnTo>
                  <a:lnTo>
                    <a:pt x="1468717" y="1272460"/>
                  </a:lnTo>
                  <a:lnTo>
                    <a:pt x="1469383" y="1270556"/>
                  </a:lnTo>
                  <a:lnTo>
                    <a:pt x="1467956" y="1270556"/>
                  </a:lnTo>
                  <a:lnTo>
                    <a:pt x="1466435" y="1271223"/>
                  </a:lnTo>
                  <a:lnTo>
                    <a:pt x="1460443" y="1272079"/>
                  </a:lnTo>
                  <a:lnTo>
                    <a:pt x="1459397" y="1273316"/>
                  </a:lnTo>
                  <a:lnTo>
                    <a:pt x="1457115" y="1274553"/>
                  </a:lnTo>
                  <a:lnTo>
                    <a:pt x="1456640" y="1276742"/>
                  </a:lnTo>
                  <a:lnTo>
                    <a:pt x="1452455" y="1277408"/>
                  </a:lnTo>
                  <a:lnTo>
                    <a:pt x="1446654" y="1275790"/>
                  </a:lnTo>
                  <a:lnTo>
                    <a:pt x="1444467" y="1277408"/>
                  </a:lnTo>
                  <a:lnTo>
                    <a:pt x="1442184" y="1278264"/>
                  </a:lnTo>
                  <a:lnTo>
                    <a:pt x="1441329" y="1279882"/>
                  </a:lnTo>
                  <a:lnTo>
                    <a:pt x="1439522" y="1280738"/>
                  </a:lnTo>
                  <a:lnTo>
                    <a:pt x="1439236" y="1281404"/>
                  </a:lnTo>
                  <a:lnTo>
                    <a:pt x="1437429" y="1282071"/>
                  </a:lnTo>
                  <a:lnTo>
                    <a:pt x="1437144" y="1282737"/>
                  </a:lnTo>
                  <a:lnTo>
                    <a:pt x="1434862" y="1284259"/>
                  </a:lnTo>
                  <a:lnTo>
                    <a:pt x="1434386" y="1285211"/>
                  </a:lnTo>
                  <a:lnTo>
                    <a:pt x="1432865" y="1285591"/>
                  </a:lnTo>
                  <a:lnTo>
                    <a:pt x="1432579" y="1286543"/>
                  </a:lnTo>
                  <a:lnTo>
                    <a:pt x="1430297" y="1289017"/>
                  </a:lnTo>
                  <a:lnTo>
                    <a:pt x="1430012" y="1290920"/>
                  </a:lnTo>
                  <a:lnTo>
                    <a:pt x="1426208" y="1293204"/>
                  </a:lnTo>
                  <a:lnTo>
                    <a:pt x="1424686" y="1294822"/>
                  </a:lnTo>
                  <a:lnTo>
                    <a:pt x="1424686" y="1295488"/>
                  </a:lnTo>
                  <a:lnTo>
                    <a:pt x="1422879" y="1296344"/>
                  </a:lnTo>
                  <a:lnTo>
                    <a:pt x="1422594" y="1297010"/>
                  </a:lnTo>
                  <a:lnTo>
                    <a:pt x="1420502" y="1298533"/>
                  </a:lnTo>
                  <a:lnTo>
                    <a:pt x="1420216" y="1299389"/>
                  </a:lnTo>
                  <a:lnTo>
                    <a:pt x="1417078" y="1302244"/>
                  </a:lnTo>
                  <a:lnTo>
                    <a:pt x="1416793" y="1303196"/>
                  </a:lnTo>
                  <a:lnTo>
                    <a:pt x="1415747" y="1303196"/>
                  </a:lnTo>
                  <a:lnTo>
                    <a:pt x="1412608" y="1307192"/>
                  </a:lnTo>
                  <a:lnTo>
                    <a:pt x="1408424" y="1309476"/>
                  </a:lnTo>
                  <a:lnTo>
                    <a:pt x="1408139" y="1310333"/>
                  </a:lnTo>
                  <a:lnTo>
                    <a:pt x="1407283" y="1310999"/>
                  </a:lnTo>
                  <a:lnTo>
                    <a:pt x="1405000" y="1310999"/>
                  </a:lnTo>
                  <a:lnTo>
                    <a:pt x="1404525" y="1309762"/>
                  </a:lnTo>
                  <a:lnTo>
                    <a:pt x="1403194" y="1309476"/>
                  </a:lnTo>
                  <a:lnTo>
                    <a:pt x="1402908" y="1307858"/>
                  </a:lnTo>
                  <a:lnTo>
                    <a:pt x="1392352" y="1305384"/>
                  </a:lnTo>
                  <a:lnTo>
                    <a:pt x="1389499" y="1306621"/>
                  </a:lnTo>
                  <a:lnTo>
                    <a:pt x="1382842" y="1307002"/>
                  </a:lnTo>
                  <a:lnTo>
                    <a:pt x="1381986" y="1307954"/>
                  </a:lnTo>
                  <a:lnTo>
                    <a:pt x="1378848" y="1308905"/>
                  </a:lnTo>
                  <a:lnTo>
                    <a:pt x="1378563" y="1310142"/>
                  </a:lnTo>
                  <a:lnTo>
                    <a:pt x="1379038" y="1310428"/>
                  </a:lnTo>
                  <a:lnTo>
                    <a:pt x="1378563" y="1311665"/>
                  </a:lnTo>
                  <a:lnTo>
                    <a:pt x="1373237" y="1316042"/>
                  </a:lnTo>
                  <a:lnTo>
                    <a:pt x="1369053" y="1315757"/>
                  </a:lnTo>
                  <a:lnTo>
                    <a:pt x="1365344" y="1314329"/>
                  </a:lnTo>
                  <a:lnTo>
                    <a:pt x="1365059" y="1313663"/>
                  </a:lnTo>
                  <a:lnTo>
                    <a:pt x="1363727" y="1313283"/>
                  </a:lnTo>
                  <a:lnTo>
                    <a:pt x="1361065" y="1312902"/>
                  </a:lnTo>
                  <a:lnTo>
                    <a:pt x="1358592" y="1313758"/>
                  </a:lnTo>
                  <a:lnTo>
                    <a:pt x="1356785" y="1314710"/>
                  </a:lnTo>
                  <a:lnTo>
                    <a:pt x="1356500" y="1315566"/>
                  </a:lnTo>
                  <a:lnTo>
                    <a:pt x="1354408" y="1316423"/>
                  </a:lnTo>
                  <a:lnTo>
                    <a:pt x="1353552" y="1317660"/>
                  </a:lnTo>
                  <a:lnTo>
                    <a:pt x="1352886" y="1322227"/>
                  </a:lnTo>
                  <a:lnTo>
                    <a:pt x="1353742" y="1324131"/>
                  </a:lnTo>
                  <a:lnTo>
                    <a:pt x="1354027" y="1326319"/>
                  </a:lnTo>
                  <a:lnTo>
                    <a:pt x="1353552" y="1326605"/>
                  </a:lnTo>
                  <a:lnTo>
                    <a:pt x="1353552" y="1327556"/>
                  </a:lnTo>
                  <a:lnTo>
                    <a:pt x="1354027" y="1330411"/>
                  </a:lnTo>
                  <a:lnTo>
                    <a:pt x="1352981" y="1330792"/>
                  </a:lnTo>
                  <a:lnTo>
                    <a:pt x="1351174" y="1332695"/>
                  </a:lnTo>
                  <a:lnTo>
                    <a:pt x="1349367" y="1332695"/>
                  </a:lnTo>
                  <a:lnTo>
                    <a:pt x="1347275" y="1334313"/>
                  </a:lnTo>
                  <a:lnTo>
                    <a:pt x="1345468" y="1334598"/>
                  </a:lnTo>
                  <a:lnTo>
                    <a:pt x="1344993" y="1333647"/>
                  </a:lnTo>
                  <a:lnTo>
                    <a:pt x="1343947" y="1333266"/>
                  </a:lnTo>
                  <a:lnTo>
                    <a:pt x="1343661" y="1334217"/>
                  </a:lnTo>
                  <a:lnTo>
                    <a:pt x="1341569" y="1334598"/>
                  </a:lnTo>
                  <a:lnTo>
                    <a:pt x="1339477" y="1336216"/>
                  </a:lnTo>
                  <a:lnTo>
                    <a:pt x="1337670" y="1338500"/>
                  </a:lnTo>
                  <a:lnTo>
                    <a:pt x="1335578" y="1342877"/>
                  </a:lnTo>
                  <a:lnTo>
                    <a:pt x="1334912" y="1342877"/>
                  </a:lnTo>
                  <a:lnTo>
                    <a:pt x="1334912" y="1344495"/>
                  </a:lnTo>
                  <a:lnTo>
                    <a:pt x="1332630" y="1345351"/>
                  </a:lnTo>
                  <a:lnTo>
                    <a:pt x="1332344" y="1346017"/>
                  </a:lnTo>
                  <a:lnTo>
                    <a:pt x="1331298" y="1346398"/>
                  </a:lnTo>
                  <a:lnTo>
                    <a:pt x="1328445" y="1349538"/>
                  </a:lnTo>
                  <a:lnTo>
                    <a:pt x="1327114" y="1351822"/>
                  </a:lnTo>
                  <a:lnTo>
                    <a:pt x="1326829" y="1354296"/>
                  </a:lnTo>
                  <a:lnTo>
                    <a:pt x="1323976" y="1354676"/>
                  </a:lnTo>
                  <a:lnTo>
                    <a:pt x="1322454" y="1355628"/>
                  </a:lnTo>
                  <a:lnTo>
                    <a:pt x="1319981" y="1358102"/>
                  </a:lnTo>
                  <a:lnTo>
                    <a:pt x="1319506" y="1359339"/>
                  </a:lnTo>
                  <a:lnTo>
                    <a:pt x="1318460" y="1359339"/>
                  </a:lnTo>
                  <a:lnTo>
                    <a:pt x="1317794" y="1360576"/>
                  </a:lnTo>
                  <a:lnTo>
                    <a:pt x="1315512" y="1361528"/>
                  </a:lnTo>
                  <a:lnTo>
                    <a:pt x="1315226" y="1362384"/>
                  </a:lnTo>
                  <a:lnTo>
                    <a:pt x="1313705" y="1363336"/>
                  </a:lnTo>
                  <a:lnTo>
                    <a:pt x="1313420" y="1364192"/>
                  </a:lnTo>
                  <a:lnTo>
                    <a:pt x="1310947" y="1365715"/>
                  </a:lnTo>
                  <a:lnTo>
                    <a:pt x="1308855" y="1367903"/>
                  </a:lnTo>
                  <a:lnTo>
                    <a:pt x="1308189" y="1369426"/>
                  </a:lnTo>
                  <a:lnTo>
                    <a:pt x="1307428" y="1369426"/>
                  </a:lnTo>
                  <a:lnTo>
                    <a:pt x="1306668" y="1370282"/>
                  </a:lnTo>
                  <a:lnTo>
                    <a:pt x="1306002" y="1372186"/>
                  </a:lnTo>
                  <a:lnTo>
                    <a:pt x="1305526" y="1372471"/>
                  </a:lnTo>
                  <a:lnTo>
                    <a:pt x="1306002" y="1375136"/>
                  </a:lnTo>
                  <a:lnTo>
                    <a:pt x="1308094" y="1376658"/>
                  </a:lnTo>
                  <a:lnTo>
                    <a:pt x="1308094" y="1377610"/>
                  </a:lnTo>
                  <a:lnTo>
                    <a:pt x="1308760" y="1378561"/>
                  </a:lnTo>
                  <a:lnTo>
                    <a:pt x="1309806" y="1378942"/>
                  </a:lnTo>
                  <a:lnTo>
                    <a:pt x="1310281" y="1379798"/>
                  </a:lnTo>
                  <a:lnTo>
                    <a:pt x="1308760" y="1380464"/>
                  </a:lnTo>
                  <a:lnTo>
                    <a:pt x="1307904" y="1382558"/>
                  </a:lnTo>
                  <a:lnTo>
                    <a:pt x="1306382" y="1383414"/>
                  </a:lnTo>
                  <a:lnTo>
                    <a:pt x="1306382" y="1384271"/>
                  </a:lnTo>
                  <a:lnTo>
                    <a:pt x="1305526" y="1385508"/>
                  </a:lnTo>
                  <a:lnTo>
                    <a:pt x="1304195" y="1385888"/>
                  </a:lnTo>
                  <a:lnTo>
                    <a:pt x="1303910" y="1386555"/>
                  </a:lnTo>
                  <a:lnTo>
                    <a:pt x="1304575" y="1387221"/>
                  </a:lnTo>
                  <a:lnTo>
                    <a:pt x="1304100" y="1388743"/>
                  </a:lnTo>
                  <a:lnTo>
                    <a:pt x="1305146" y="1389029"/>
                  </a:lnTo>
                  <a:lnTo>
                    <a:pt x="1305621" y="1387506"/>
                  </a:lnTo>
                  <a:lnTo>
                    <a:pt x="1304861" y="1386555"/>
                  </a:lnTo>
                  <a:lnTo>
                    <a:pt x="1305336" y="1386269"/>
                  </a:lnTo>
                  <a:lnTo>
                    <a:pt x="1306382" y="1386935"/>
                  </a:lnTo>
                  <a:lnTo>
                    <a:pt x="1306382" y="1388458"/>
                  </a:lnTo>
                  <a:lnTo>
                    <a:pt x="1307238" y="1388743"/>
                  </a:lnTo>
                  <a:lnTo>
                    <a:pt x="1308570" y="1388077"/>
                  </a:lnTo>
                  <a:lnTo>
                    <a:pt x="1308570" y="1389029"/>
                  </a:lnTo>
                  <a:lnTo>
                    <a:pt x="1311708" y="1384937"/>
                  </a:lnTo>
                  <a:lnTo>
                    <a:pt x="1311708" y="1384747"/>
                  </a:lnTo>
                  <a:lnTo>
                    <a:pt x="1315131" y="1383129"/>
                  </a:lnTo>
                  <a:lnTo>
                    <a:pt x="1315607" y="1382273"/>
                  </a:lnTo>
                  <a:lnTo>
                    <a:pt x="1317794" y="1381606"/>
                  </a:lnTo>
                  <a:lnTo>
                    <a:pt x="1318555" y="1380369"/>
                  </a:lnTo>
                  <a:lnTo>
                    <a:pt x="1320362" y="1379513"/>
                  </a:lnTo>
                  <a:lnTo>
                    <a:pt x="1323976" y="1375421"/>
                  </a:lnTo>
                  <a:lnTo>
                    <a:pt x="1326258" y="1373899"/>
                  </a:lnTo>
                  <a:lnTo>
                    <a:pt x="1326734" y="1372661"/>
                  </a:lnTo>
                  <a:lnTo>
                    <a:pt x="1328540" y="1370473"/>
                  </a:lnTo>
                  <a:lnTo>
                    <a:pt x="1329016" y="1368950"/>
                  </a:lnTo>
                  <a:lnTo>
                    <a:pt x="1331108" y="1367333"/>
                  </a:lnTo>
                  <a:lnTo>
                    <a:pt x="1331108" y="1366476"/>
                  </a:lnTo>
                  <a:lnTo>
                    <a:pt x="1332154" y="1365810"/>
                  </a:lnTo>
                  <a:lnTo>
                    <a:pt x="1332154" y="1365144"/>
                  </a:lnTo>
                  <a:lnTo>
                    <a:pt x="1332820" y="1365144"/>
                  </a:lnTo>
                  <a:lnTo>
                    <a:pt x="1335483" y="1362384"/>
                  </a:lnTo>
                  <a:lnTo>
                    <a:pt x="1342615" y="1351727"/>
                  </a:lnTo>
                  <a:lnTo>
                    <a:pt x="1344137" y="1350870"/>
                  </a:lnTo>
                  <a:lnTo>
                    <a:pt x="1347560" y="1347540"/>
                  </a:lnTo>
                  <a:lnTo>
                    <a:pt x="1350413" y="1345351"/>
                  </a:lnTo>
                  <a:lnTo>
                    <a:pt x="1353266" y="1344114"/>
                  </a:lnTo>
                  <a:lnTo>
                    <a:pt x="1355929" y="1341354"/>
                  </a:lnTo>
                  <a:lnTo>
                    <a:pt x="1358021" y="1340403"/>
                  </a:lnTo>
                  <a:lnTo>
                    <a:pt x="1358307" y="1339546"/>
                  </a:lnTo>
                  <a:lnTo>
                    <a:pt x="1359163" y="1339166"/>
                  </a:lnTo>
                  <a:lnTo>
                    <a:pt x="1359448" y="1338500"/>
                  </a:lnTo>
                  <a:lnTo>
                    <a:pt x="1361540" y="1337262"/>
                  </a:lnTo>
                  <a:lnTo>
                    <a:pt x="1362015" y="1336406"/>
                  </a:lnTo>
                  <a:lnTo>
                    <a:pt x="1364108" y="1335455"/>
                  </a:lnTo>
                  <a:lnTo>
                    <a:pt x="1365154" y="1333932"/>
                  </a:lnTo>
                  <a:lnTo>
                    <a:pt x="1366961" y="1332695"/>
                  </a:lnTo>
                  <a:lnTo>
                    <a:pt x="1366961" y="1332029"/>
                  </a:lnTo>
                  <a:lnTo>
                    <a:pt x="1367721" y="1331743"/>
                  </a:lnTo>
                  <a:lnTo>
                    <a:pt x="1368007" y="1330887"/>
                  </a:lnTo>
                  <a:lnTo>
                    <a:pt x="1372096" y="1328413"/>
                  </a:lnTo>
                  <a:lnTo>
                    <a:pt x="1375520" y="1324606"/>
                  </a:lnTo>
                  <a:lnTo>
                    <a:pt x="1383793" y="1321086"/>
                  </a:lnTo>
                  <a:lnTo>
                    <a:pt x="1384079" y="1320419"/>
                  </a:lnTo>
                  <a:lnTo>
                    <a:pt x="1384934" y="1320419"/>
                  </a:lnTo>
                  <a:lnTo>
                    <a:pt x="1388358" y="1318897"/>
                  </a:lnTo>
                  <a:lnTo>
                    <a:pt x="1391211" y="1320134"/>
                  </a:lnTo>
                  <a:lnTo>
                    <a:pt x="1395681" y="1319182"/>
                  </a:lnTo>
                  <a:lnTo>
                    <a:pt x="1396727" y="1319468"/>
                  </a:lnTo>
                  <a:lnTo>
                    <a:pt x="1398248" y="1318611"/>
                  </a:lnTo>
                  <a:lnTo>
                    <a:pt x="1400721" y="1318231"/>
                  </a:lnTo>
                  <a:lnTo>
                    <a:pt x="1404145" y="1318516"/>
                  </a:lnTo>
                  <a:lnTo>
                    <a:pt x="1407283" y="1317660"/>
                  </a:lnTo>
                  <a:lnTo>
                    <a:pt x="1408805" y="1318516"/>
                  </a:lnTo>
                  <a:lnTo>
                    <a:pt x="1408805" y="1322894"/>
                  </a:lnTo>
                  <a:lnTo>
                    <a:pt x="1408329" y="1324416"/>
                  </a:lnTo>
                  <a:lnTo>
                    <a:pt x="1407663" y="1325082"/>
                  </a:lnTo>
                  <a:lnTo>
                    <a:pt x="1407378" y="1327556"/>
                  </a:lnTo>
                  <a:lnTo>
                    <a:pt x="1408234" y="1330601"/>
                  </a:lnTo>
                  <a:lnTo>
                    <a:pt x="1408995" y="1331458"/>
                  </a:lnTo>
                  <a:lnTo>
                    <a:pt x="1410041" y="1331743"/>
                  </a:lnTo>
                  <a:lnTo>
                    <a:pt x="1416508" y="1330126"/>
                  </a:lnTo>
                  <a:lnTo>
                    <a:pt x="1419931" y="1330411"/>
                  </a:lnTo>
                  <a:lnTo>
                    <a:pt x="1421263" y="1330030"/>
                  </a:lnTo>
                  <a:lnTo>
                    <a:pt x="1423069" y="1330411"/>
                  </a:lnTo>
                  <a:lnTo>
                    <a:pt x="1425732" y="1330030"/>
                  </a:lnTo>
                  <a:lnTo>
                    <a:pt x="1427824" y="1328793"/>
                  </a:lnTo>
                  <a:lnTo>
                    <a:pt x="1429916" y="1328413"/>
                  </a:lnTo>
                  <a:lnTo>
                    <a:pt x="1432009" y="1327461"/>
                  </a:lnTo>
                  <a:lnTo>
                    <a:pt x="1440092" y="1326510"/>
                  </a:lnTo>
                  <a:lnTo>
                    <a:pt x="1444562" y="1322989"/>
                  </a:lnTo>
                  <a:lnTo>
                    <a:pt x="1446654" y="1322132"/>
                  </a:lnTo>
                  <a:lnTo>
                    <a:pt x="1447985" y="1320515"/>
                  </a:lnTo>
                  <a:lnTo>
                    <a:pt x="1450838" y="1318897"/>
                  </a:lnTo>
                  <a:lnTo>
                    <a:pt x="1452645" y="1318041"/>
                  </a:lnTo>
                  <a:lnTo>
                    <a:pt x="1453977" y="1318326"/>
                  </a:lnTo>
                  <a:lnTo>
                    <a:pt x="1456830" y="1317469"/>
                  </a:lnTo>
                  <a:lnTo>
                    <a:pt x="1458922" y="1314710"/>
                  </a:lnTo>
                  <a:lnTo>
                    <a:pt x="1459207" y="1313473"/>
                  </a:lnTo>
                  <a:lnTo>
                    <a:pt x="1458446" y="1313187"/>
                  </a:lnTo>
                  <a:lnTo>
                    <a:pt x="1458446" y="1312331"/>
                  </a:lnTo>
                  <a:lnTo>
                    <a:pt x="1459207" y="1312045"/>
                  </a:lnTo>
                  <a:lnTo>
                    <a:pt x="1460729" y="1311760"/>
                  </a:lnTo>
                  <a:lnTo>
                    <a:pt x="1462250" y="1313378"/>
                  </a:lnTo>
                  <a:lnTo>
                    <a:pt x="1462536" y="1314234"/>
                  </a:lnTo>
                  <a:lnTo>
                    <a:pt x="1465198" y="1315186"/>
                  </a:lnTo>
                  <a:lnTo>
                    <a:pt x="1469668" y="1315471"/>
                  </a:lnTo>
                  <a:lnTo>
                    <a:pt x="1471190" y="1314805"/>
                  </a:lnTo>
                  <a:lnTo>
                    <a:pt x="1474613" y="1314520"/>
                  </a:lnTo>
                  <a:lnTo>
                    <a:pt x="1477466" y="1316423"/>
                  </a:lnTo>
                  <a:lnTo>
                    <a:pt x="1477752" y="1317945"/>
                  </a:lnTo>
                  <a:lnTo>
                    <a:pt x="1476896" y="1318802"/>
                  </a:lnTo>
                  <a:lnTo>
                    <a:pt x="1476610" y="1320039"/>
                  </a:lnTo>
                  <a:lnTo>
                    <a:pt x="1474803" y="1321561"/>
                  </a:lnTo>
                  <a:lnTo>
                    <a:pt x="1474138" y="1324035"/>
                  </a:lnTo>
                  <a:lnTo>
                    <a:pt x="1472046" y="1325939"/>
                  </a:lnTo>
                  <a:lnTo>
                    <a:pt x="1471380" y="1327556"/>
                  </a:lnTo>
                  <a:lnTo>
                    <a:pt x="1468907" y="1329460"/>
                  </a:lnTo>
                  <a:lnTo>
                    <a:pt x="1464438" y="1331363"/>
                  </a:lnTo>
                  <a:lnTo>
                    <a:pt x="1464152" y="1332600"/>
                  </a:lnTo>
                  <a:lnTo>
                    <a:pt x="1462821" y="1334122"/>
                  </a:lnTo>
                  <a:lnTo>
                    <a:pt x="1462821" y="1334788"/>
                  </a:lnTo>
                  <a:lnTo>
                    <a:pt x="1457686" y="1338595"/>
                  </a:lnTo>
                  <a:lnTo>
                    <a:pt x="1457210" y="1339832"/>
                  </a:lnTo>
                  <a:lnTo>
                    <a:pt x="1455689" y="1341069"/>
                  </a:lnTo>
                  <a:lnTo>
                    <a:pt x="1454357" y="1344875"/>
                  </a:lnTo>
                  <a:lnTo>
                    <a:pt x="1453311" y="1345161"/>
                  </a:lnTo>
                  <a:lnTo>
                    <a:pt x="1449697" y="1349728"/>
                  </a:lnTo>
                  <a:lnTo>
                    <a:pt x="1448366" y="1353535"/>
                  </a:lnTo>
                  <a:lnTo>
                    <a:pt x="1447320" y="1355152"/>
                  </a:lnTo>
                  <a:lnTo>
                    <a:pt x="1442660" y="1359149"/>
                  </a:lnTo>
                  <a:lnTo>
                    <a:pt x="1441804" y="1361338"/>
                  </a:lnTo>
                  <a:lnTo>
                    <a:pt x="1439997" y="1362860"/>
                  </a:lnTo>
                  <a:lnTo>
                    <a:pt x="1438476" y="1365334"/>
                  </a:lnTo>
                  <a:lnTo>
                    <a:pt x="1434291" y="1369902"/>
                  </a:lnTo>
                  <a:lnTo>
                    <a:pt x="1432484" y="1377324"/>
                  </a:lnTo>
                  <a:lnTo>
                    <a:pt x="1431438" y="1378561"/>
                  </a:lnTo>
                  <a:lnTo>
                    <a:pt x="1429916" y="1379418"/>
                  </a:lnTo>
                  <a:lnTo>
                    <a:pt x="1429916" y="1383700"/>
                  </a:lnTo>
                  <a:lnTo>
                    <a:pt x="1432009" y="1388077"/>
                  </a:lnTo>
                  <a:lnTo>
                    <a:pt x="1432865" y="1388743"/>
                  </a:lnTo>
                  <a:lnTo>
                    <a:pt x="1433150" y="1389695"/>
                  </a:lnTo>
                  <a:lnTo>
                    <a:pt x="1435337" y="1392169"/>
                  </a:lnTo>
                  <a:lnTo>
                    <a:pt x="1436669" y="1393121"/>
                  </a:lnTo>
                  <a:lnTo>
                    <a:pt x="1438190" y="1393501"/>
                  </a:lnTo>
                  <a:lnTo>
                    <a:pt x="1438476" y="1394358"/>
                  </a:lnTo>
                  <a:lnTo>
                    <a:pt x="1436669" y="1394738"/>
                  </a:lnTo>
                  <a:lnTo>
                    <a:pt x="1433816" y="1393121"/>
                  </a:lnTo>
                  <a:lnTo>
                    <a:pt x="1428015" y="1391027"/>
                  </a:lnTo>
                  <a:lnTo>
                    <a:pt x="1423925" y="1391027"/>
                  </a:lnTo>
                  <a:lnTo>
                    <a:pt x="1421453" y="1390171"/>
                  </a:lnTo>
                  <a:lnTo>
                    <a:pt x="1418600" y="1391408"/>
                  </a:lnTo>
                  <a:lnTo>
                    <a:pt x="1418124" y="1392264"/>
                  </a:lnTo>
                  <a:lnTo>
                    <a:pt x="1417268" y="1392550"/>
                  </a:lnTo>
                  <a:lnTo>
                    <a:pt x="1415461" y="1394167"/>
                  </a:lnTo>
                  <a:lnTo>
                    <a:pt x="1411848" y="1396261"/>
                  </a:lnTo>
                  <a:lnTo>
                    <a:pt x="1411562" y="1396927"/>
                  </a:lnTo>
                  <a:lnTo>
                    <a:pt x="1408900" y="1398449"/>
                  </a:lnTo>
                  <a:lnTo>
                    <a:pt x="1408614" y="1399687"/>
                  </a:lnTo>
                  <a:lnTo>
                    <a:pt x="1407758" y="1400067"/>
                  </a:lnTo>
                  <a:lnTo>
                    <a:pt x="1406712" y="1399782"/>
                  </a:lnTo>
                  <a:lnTo>
                    <a:pt x="1406427" y="1401019"/>
                  </a:lnTo>
                  <a:lnTo>
                    <a:pt x="1405381" y="1401399"/>
                  </a:lnTo>
                  <a:lnTo>
                    <a:pt x="1404335" y="1403302"/>
                  </a:lnTo>
                  <a:lnTo>
                    <a:pt x="1404050" y="1405206"/>
                  </a:lnTo>
                  <a:lnTo>
                    <a:pt x="1405095" y="1409964"/>
                  </a:lnTo>
                  <a:lnTo>
                    <a:pt x="1404240" y="1410249"/>
                  </a:lnTo>
                  <a:lnTo>
                    <a:pt x="1403384" y="1411201"/>
                  </a:lnTo>
                  <a:lnTo>
                    <a:pt x="1402052" y="1414055"/>
                  </a:lnTo>
                  <a:lnTo>
                    <a:pt x="1399580" y="1415293"/>
                  </a:lnTo>
                  <a:lnTo>
                    <a:pt x="1396917" y="1415293"/>
                  </a:lnTo>
                  <a:lnTo>
                    <a:pt x="1395871" y="1414626"/>
                  </a:lnTo>
                  <a:lnTo>
                    <a:pt x="1395871" y="1413675"/>
                  </a:lnTo>
                  <a:lnTo>
                    <a:pt x="1393208" y="1413675"/>
                  </a:lnTo>
                  <a:lnTo>
                    <a:pt x="1391687" y="1413009"/>
                  </a:lnTo>
                  <a:lnTo>
                    <a:pt x="1390165" y="1413294"/>
                  </a:lnTo>
                  <a:lnTo>
                    <a:pt x="1383508" y="1411391"/>
                  </a:lnTo>
                  <a:lnTo>
                    <a:pt x="1381701" y="1411676"/>
                  </a:lnTo>
                  <a:lnTo>
                    <a:pt x="1380370" y="1411010"/>
                  </a:lnTo>
                  <a:lnTo>
                    <a:pt x="1378087" y="1410725"/>
                  </a:lnTo>
                  <a:lnTo>
                    <a:pt x="1377707" y="1409964"/>
                  </a:lnTo>
                  <a:lnTo>
                    <a:pt x="1376661" y="1410249"/>
                  </a:lnTo>
                  <a:lnTo>
                    <a:pt x="1374854" y="1411772"/>
                  </a:lnTo>
                  <a:lnTo>
                    <a:pt x="1374854" y="1412438"/>
                  </a:lnTo>
                  <a:lnTo>
                    <a:pt x="1376185" y="1412438"/>
                  </a:lnTo>
                  <a:lnTo>
                    <a:pt x="1376471" y="1413294"/>
                  </a:lnTo>
                  <a:lnTo>
                    <a:pt x="1375805" y="1413960"/>
                  </a:lnTo>
                  <a:lnTo>
                    <a:pt x="1382081" y="1413009"/>
                  </a:lnTo>
                  <a:lnTo>
                    <a:pt x="1383413" y="1414626"/>
                  </a:lnTo>
                  <a:lnTo>
                    <a:pt x="1384269" y="1414626"/>
                  </a:lnTo>
                  <a:lnTo>
                    <a:pt x="1387122" y="1416529"/>
                  </a:lnTo>
                  <a:lnTo>
                    <a:pt x="1389975" y="1416529"/>
                  </a:lnTo>
                  <a:lnTo>
                    <a:pt x="1390831" y="1416910"/>
                  </a:lnTo>
                  <a:lnTo>
                    <a:pt x="1394254" y="1415293"/>
                  </a:lnTo>
                  <a:lnTo>
                    <a:pt x="1395110" y="1416244"/>
                  </a:lnTo>
                  <a:lnTo>
                    <a:pt x="1395395" y="1417767"/>
                  </a:lnTo>
                  <a:lnTo>
                    <a:pt x="1396442" y="1418052"/>
                  </a:lnTo>
                  <a:lnTo>
                    <a:pt x="1397297" y="1421192"/>
                  </a:lnTo>
                  <a:lnTo>
                    <a:pt x="1396251" y="1423857"/>
                  </a:lnTo>
                  <a:lnTo>
                    <a:pt x="1394444" y="1426521"/>
                  </a:lnTo>
                  <a:lnTo>
                    <a:pt x="1393779" y="1428995"/>
                  </a:lnTo>
                  <a:lnTo>
                    <a:pt x="1390640" y="1432802"/>
                  </a:lnTo>
                  <a:lnTo>
                    <a:pt x="1390355" y="1434705"/>
                  </a:lnTo>
                  <a:lnTo>
                    <a:pt x="1388263" y="1435371"/>
                  </a:lnTo>
                  <a:lnTo>
                    <a:pt x="1386741" y="1436608"/>
                  </a:lnTo>
                  <a:lnTo>
                    <a:pt x="1385410" y="1438511"/>
                  </a:lnTo>
                  <a:lnTo>
                    <a:pt x="1384364" y="1441175"/>
                  </a:lnTo>
                  <a:lnTo>
                    <a:pt x="1382177" y="1442793"/>
                  </a:lnTo>
                  <a:lnTo>
                    <a:pt x="1381891" y="1445077"/>
                  </a:lnTo>
                  <a:lnTo>
                    <a:pt x="1381416" y="1445362"/>
                  </a:lnTo>
                  <a:lnTo>
                    <a:pt x="1380655" y="1447837"/>
                  </a:lnTo>
                  <a:lnTo>
                    <a:pt x="1375044" y="1448122"/>
                  </a:lnTo>
                  <a:lnTo>
                    <a:pt x="1369719" y="1446885"/>
                  </a:lnTo>
                  <a:lnTo>
                    <a:pt x="1365249" y="1444792"/>
                  </a:lnTo>
                  <a:lnTo>
                    <a:pt x="1364203" y="1445648"/>
                  </a:lnTo>
                  <a:lnTo>
                    <a:pt x="1360018" y="1445267"/>
                  </a:lnTo>
                  <a:lnTo>
                    <a:pt x="1350603" y="1447171"/>
                  </a:lnTo>
                  <a:lnTo>
                    <a:pt x="1348511" y="1446790"/>
                  </a:lnTo>
                  <a:lnTo>
                    <a:pt x="1345373" y="1445172"/>
                  </a:lnTo>
                  <a:lnTo>
                    <a:pt x="1342900" y="1444887"/>
                  </a:lnTo>
                  <a:lnTo>
                    <a:pt x="1340047" y="1445553"/>
                  </a:lnTo>
                  <a:lnTo>
                    <a:pt x="1339192" y="1445172"/>
                  </a:lnTo>
                  <a:lnTo>
                    <a:pt x="1336719" y="1445172"/>
                  </a:lnTo>
                  <a:lnTo>
                    <a:pt x="1335863" y="1444792"/>
                  </a:lnTo>
                  <a:lnTo>
                    <a:pt x="1334342" y="1442508"/>
                  </a:lnTo>
                  <a:lnTo>
                    <a:pt x="1332249" y="1441556"/>
                  </a:lnTo>
                  <a:lnTo>
                    <a:pt x="1331964" y="1440890"/>
                  </a:lnTo>
                  <a:lnTo>
                    <a:pt x="1328160" y="1439939"/>
                  </a:lnTo>
                  <a:lnTo>
                    <a:pt x="1327114" y="1440605"/>
                  </a:lnTo>
                  <a:lnTo>
                    <a:pt x="1326829" y="1439939"/>
                  </a:lnTo>
                  <a:lnTo>
                    <a:pt x="1325783" y="1439653"/>
                  </a:lnTo>
                  <a:lnTo>
                    <a:pt x="1324736" y="1440509"/>
                  </a:lnTo>
                  <a:lnTo>
                    <a:pt x="1323405" y="1439843"/>
                  </a:lnTo>
                  <a:lnTo>
                    <a:pt x="1317414" y="1441366"/>
                  </a:lnTo>
                  <a:lnTo>
                    <a:pt x="1313800" y="1443840"/>
                  </a:lnTo>
                  <a:lnTo>
                    <a:pt x="1310186" y="1445362"/>
                  </a:lnTo>
                  <a:lnTo>
                    <a:pt x="1307714" y="1445648"/>
                  </a:lnTo>
                  <a:lnTo>
                    <a:pt x="1307048" y="1448312"/>
                  </a:lnTo>
                  <a:lnTo>
                    <a:pt x="1304956" y="1452309"/>
                  </a:lnTo>
                  <a:lnTo>
                    <a:pt x="1300771" y="1455164"/>
                  </a:lnTo>
                  <a:lnTo>
                    <a:pt x="1300011" y="1456686"/>
                  </a:lnTo>
                  <a:lnTo>
                    <a:pt x="1299345" y="1460493"/>
                  </a:lnTo>
                  <a:lnTo>
                    <a:pt x="1297063" y="1461349"/>
                  </a:lnTo>
                  <a:lnTo>
                    <a:pt x="1296016" y="1460683"/>
                  </a:lnTo>
                  <a:lnTo>
                    <a:pt x="1295731" y="1461349"/>
                  </a:lnTo>
                  <a:lnTo>
                    <a:pt x="1298394" y="1462015"/>
                  </a:lnTo>
                  <a:lnTo>
                    <a:pt x="1299250" y="1461635"/>
                  </a:lnTo>
                  <a:lnTo>
                    <a:pt x="1299725" y="1461254"/>
                  </a:lnTo>
                  <a:lnTo>
                    <a:pt x="1300201" y="1458114"/>
                  </a:lnTo>
                  <a:lnTo>
                    <a:pt x="1300962" y="1457257"/>
                  </a:lnTo>
                  <a:lnTo>
                    <a:pt x="1300676" y="1456401"/>
                  </a:lnTo>
                  <a:lnTo>
                    <a:pt x="1303529" y="1454783"/>
                  </a:lnTo>
                  <a:lnTo>
                    <a:pt x="1304195" y="1455069"/>
                  </a:lnTo>
                  <a:lnTo>
                    <a:pt x="1305051" y="1454688"/>
                  </a:lnTo>
                  <a:lnTo>
                    <a:pt x="1306858" y="1451833"/>
                  </a:lnTo>
                  <a:lnTo>
                    <a:pt x="1308189" y="1450882"/>
                  </a:lnTo>
                  <a:lnTo>
                    <a:pt x="1310281" y="1450501"/>
                  </a:lnTo>
                  <a:lnTo>
                    <a:pt x="1313895" y="1452785"/>
                  </a:lnTo>
                  <a:lnTo>
                    <a:pt x="1313895" y="1454022"/>
                  </a:lnTo>
                  <a:lnTo>
                    <a:pt x="1316368" y="1455925"/>
                  </a:lnTo>
                  <a:lnTo>
                    <a:pt x="1317128" y="1457353"/>
                  </a:lnTo>
                  <a:lnTo>
                    <a:pt x="1319221" y="1459446"/>
                  </a:lnTo>
                  <a:lnTo>
                    <a:pt x="1319221" y="1460398"/>
                  </a:lnTo>
                  <a:lnTo>
                    <a:pt x="1320267" y="1461349"/>
                  </a:lnTo>
                  <a:lnTo>
                    <a:pt x="1320267" y="1461254"/>
                  </a:lnTo>
                  <a:lnTo>
                    <a:pt x="1321313" y="1461540"/>
                  </a:lnTo>
                  <a:lnTo>
                    <a:pt x="1324451" y="1463633"/>
                  </a:lnTo>
                  <a:lnTo>
                    <a:pt x="1326924" y="1462777"/>
                  </a:lnTo>
                  <a:lnTo>
                    <a:pt x="1327970" y="1463157"/>
                  </a:lnTo>
                  <a:lnTo>
                    <a:pt x="1328445" y="1462872"/>
                  </a:lnTo>
                  <a:lnTo>
                    <a:pt x="1328731" y="1461635"/>
                  </a:lnTo>
                  <a:lnTo>
                    <a:pt x="1332915" y="1462015"/>
                  </a:lnTo>
                  <a:lnTo>
                    <a:pt x="1343661" y="1459732"/>
                  </a:lnTo>
                  <a:lnTo>
                    <a:pt x="1343661" y="1460588"/>
                  </a:lnTo>
                  <a:lnTo>
                    <a:pt x="1346800" y="1461444"/>
                  </a:lnTo>
                  <a:lnTo>
                    <a:pt x="1346800" y="1462301"/>
                  </a:lnTo>
                  <a:lnTo>
                    <a:pt x="1348321" y="1463252"/>
                  </a:lnTo>
                  <a:lnTo>
                    <a:pt x="1348606" y="1462301"/>
                  </a:lnTo>
                  <a:lnTo>
                    <a:pt x="1349367" y="1462301"/>
                  </a:lnTo>
                  <a:lnTo>
                    <a:pt x="1351459" y="1460778"/>
                  </a:lnTo>
                  <a:lnTo>
                    <a:pt x="1351935" y="1461159"/>
                  </a:lnTo>
                  <a:lnTo>
                    <a:pt x="1352696" y="1460493"/>
                  </a:lnTo>
                  <a:lnTo>
                    <a:pt x="1357165" y="1462015"/>
                  </a:lnTo>
                  <a:lnTo>
                    <a:pt x="1360969" y="1462015"/>
                  </a:lnTo>
                  <a:lnTo>
                    <a:pt x="1361825" y="1460493"/>
                  </a:lnTo>
                  <a:lnTo>
                    <a:pt x="1363918" y="1459256"/>
                  </a:lnTo>
                  <a:lnTo>
                    <a:pt x="1369528" y="1456972"/>
                  </a:lnTo>
                  <a:lnTo>
                    <a:pt x="1370004" y="1456591"/>
                  </a:lnTo>
                  <a:lnTo>
                    <a:pt x="1368672" y="1455640"/>
                  </a:lnTo>
                  <a:lnTo>
                    <a:pt x="1369338" y="1454974"/>
                  </a:lnTo>
                  <a:lnTo>
                    <a:pt x="1370860" y="1455830"/>
                  </a:lnTo>
                  <a:lnTo>
                    <a:pt x="1373713" y="1456115"/>
                  </a:lnTo>
                  <a:lnTo>
                    <a:pt x="1375520" y="1453832"/>
                  </a:lnTo>
                  <a:lnTo>
                    <a:pt x="1375995" y="1452309"/>
                  </a:lnTo>
                  <a:lnTo>
                    <a:pt x="1375710" y="1451643"/>
                  </a:lnTo>
                  <a:lnTo>
                    <a:pt x="1378182" y="1452024"/>
                  </a:lnTo>
                  <a:lnTo>
                    <a:pt x="1379799" y="1453451"/>
                  </a:lnTo>
                  <a:lnTo>
                    <a:pt x="1385505" y="1451548"/>
                  </a:lnTo>
                  <a:lnTo>
                    <a:pt x="1385790" y="1450882"/>
                  </a:lnTo>
                  <a:lnTo>
                    <a:pt x="1387312" y="1450596"/>
                  </a:lnTo>
                  <a:lnTo>
                    <a:pt x="1390165" y="1452119"/>
                  </a:lnTo>
                  <a:lnTo>
                    <a:pt x="1390165" y="1452975"/>
                  </a:lnTo>
                  <a:lnTo>
                    <a:pt x="1391021" y="1453261"/>
                  </a:lnTo>
                  <a:lnTo>
                    <a:pt x="1391306" y="1452404"/>
                  </a:lnTo>
                  <a:lnTo>
                    <a:pt x="1392828" y="1453261"/>
                  </a:lnTo>
                  <a:lnTo>
                    <a:pt x="1393113" y="1454212"/>
                  </a:lnTo>
                  <a:lnTo>
                    <a:pt x="1393969" y="1454593"/>
                  </a:lnTo>
                  <a:lnTo>
                    <a:pt x="1394825" y="1456211"/>
                  </a:lnTo>
                  <a:lnTo>
                    <a:pt x="1396346" y="1456877"/>
                  </a:lnTo>
                  <a:lnTo>
                    <a:pt x="1398819" y="1457162"/>
                  </a:lnTo>
                  <a:lnTo>
                    <a:pt x="1399675" y="1457828"/>
                  </a:lnTo>
                  <a:lnTo>
                    <a:pt x="1399960" y="1459922"/>
                  </a:lnTo>
                  <a:lnTo>
                    <a:pt x="1400626" y="1460207"/>
                  </a:lnTo>
                  <a:lnTo>
                    <a:pt x="1402433" y="1459541"/>
                  </a:lnTo>
                  <a:lnTo>
                    <a:pt x="1406047" y="1457448"/>
                  </a:lnTo>
                  <a:lnTo>
                    <a:pt x="1406332" y="1456211"/>
                  </a:lnTo>
                  <a:lnTo>
                    <a:pt x="1408424" y="1455925"/>
                  </a:lnTo>
                  <a:lnTo>
                    <a:pt x="1409090" y="1455545"/>
                  </a:lnTo>
                  <a:lnTo>
                    <a:pt x="1409375" y="1454688"/>
                  </a:lnTo>
                  <a:lnTo>
                    <a:pt x="1411467" y="1453451"/>
                  </a:lnTo>
                  <a:lnTo>
                    <a:pt x="1410992" y="1452785"/>
                  </a:lnTo>
                  <a:lnTo>
                    <a:pt x="1411753" y="1451167"/>
                  </a:lnTo>
                  <a:lnTo>
                    <a:pt x="1412799" y="1450501"/>
                  </a:lnTo>
                  <a:lnTo>
                    <a:pt x="1413845" y="1448598"/>
                  </a:lnTo>
                  <a:lnTo>
                    <a:pt x="1415366" y="1447646"/>
                  </a:lnTo>
                  <a:lnTo>
                    <a:pt x="1415842" y="1444126"/>
                  </a:lnTo>
                  <a:lnTo>
                    <a:pt x="1414796" y="1438701"/>
                  </a:lnTo>
                  <a:lnTo>
                    <a:pt x="1415461" y="1435181"/>
                  </a:lnTo>
                  <a:lnTo>
                    <a:pt x="1417268" y="1434800"/>
                  </a:lnTo>
                  <a:lnTo>
                    <a:pt x="1420692" y="1436418"/>
                  </a:lnTo>
                  <a:lnTo>
                    <a:pt x="1425637" y="1437274"/>
                  </a:lnTo>
                  <a:lnTo>
                    <a:pt x="1429821" y="1436418"/>
                  </a:lnTo>
                  <a:lnTo>
                    <a:pt x="1430297" y="1434324"/>
                  </a:lnTo>
                  <a:lnTo>
                    <a:pt x="1428966" y="1434705"/>
                  </a:lnTo>
                  <a:lnTo>
                    <a:pt x="1427919" y="1434324"/>
                  </a:lnTo>
                  <a:lnTo>
                    <a:pt x="1427919" y="1432802"/>
                  </a:lnTo>
                  <a:lnTo>
                    <a:pt x="1429726" y="1430899"/>
                  </a:lnTo>
                  <a:lnTo>
                    <a:pt x="1433816" y="1421954"/>
                  </a:lnTo>
                  <a:lnTo>
                    <a:pt x="1436478" y="1419289"/>
                  </a:lnTo>
                  <a:lnTo>
                    <a:pt x="1439617" y="1417767"/>
                  </a:lnTo>
                  <a:lnTo>
                    <a:pt x="1439902" y="1417100"/>
                  </a:lnTo>
                  <a:lnTo>
                    <a:pt x="1441233" y="1416815"/>
                  </a:lnTo>
                  <a:lnTo>
                    <a:pt x="1444657" y="1414721"/>
                  </a:lnTo>
                  <a:lnTo>
                    <a:pt x="1444942" y="1414055"/>
                  </a:lnTo>
                  <a:lnTo>
                    <a:pt x="1449887" y="1411772"/>
                  </a:lnTo>
                  <a:lnTo>
                    <a:pt x="1455118" y="1408441"/>
                  </a:lnTo>
                  <a:lnTo>
                    <a:pt x="1457781" y="1405301"/>
                  </a:lnTo>
                  <a:lnTo>
                    <a:pt x="1458446" y="1403398"/>
                  </a:lnTo>
                  <a:lnTo>
                    <a:pt x="1459302" y="1402732"/>
                  </a:lnTo>
                  <a:lnTo>
                    <a:pt x="1459302" y="1400828"/>
                  </a:lnTo>
                  <a:lnTo>
                    <a:pt x="1460348" y="1396451"/>
                  </a:lnTo>
                  <a:lnTo>
                    <a:pt x="1456735" y="1390646"/>
                  </a:lnTo>
                  <a:lnTo>
                    <a:pt x="1452645" y="1387126"/>
                  </a:lnTo>
                  <a:lnTo>
                    <a:pt x="1451599" y="1386745"/>
                  </a:lnTo>
                  <a:lnTo>
                    <a:pt x="1449127" y="1386459"/>
                  </a:lnTo>
                  <a:lnTo>
                    <a:pt x="1447795" y="1387316"/>
                  </a:lnTo>
                  <a:lnTo>
                    <a:pt x="1444942" y="1386650"/>
                  </a:lnTo>
                  <a:lnTo>
                    <a:pt x="1444657" y="1385698"/>
                  </a:lnTo>
                  <a:lnTo>
                    <a:pt x="1446179" y="1384461"/>
                  </a:lnTo>
                  <a:lnTo>
                    <a:pt x="1449792" y="1382843"/>
                  </a:lnTo>
                  <a:lnTo>
                    <a:pt x="1451599" y="1380940"/>
                  </a:lnTo>
                  <a:lnTo>
                    <a:pt x="1451599" y="1379703"/>
                  </a:lnTo>
                  <a:lnTo>
                    <a:pt x="1452455" y="1379037"/>
                  </a:lnTo>
                  <a:lnTo>
                    <a:pt x="1452931" y="1378752"/>
                  </a:lnTo>
                  <a:lnTo>
                    <a:pt x="1454737" y="1379703"/>
                  </a:lnTo>
                  <a:lnTo>
                    <a:pt x="1459397" y="1379037"/>
                  </a:lnTo>
                  <a:lnTo>
                    <a:pt x="1463487" y="1379418"/>
                  </a:lnTo>
                  <a:lnTo>
                    <a:pt x="1468147" y="1378752"/>
                  </a:lnTo>
                  <a:lnTo>
                    <a:pt x="1471570" y="1377800"/>
                  </a:lnTo>
                  <a:lnTo>
                    <a:pt x="1471855" y="1377134"/>
                  </a:lnTo>
                  <a:lnTo>
                    <a:pt x="1469763" y="1377515"/>
                  </a:lnTo>
                  <a:lnTo>
                    <a:pt x="1469478" y="1376848"/>
                  </a:lnTo>
                  <a:lnTo>
                    <a:pt x="1468432" y="1376563"/>
                  </a:lnTo>
                  <a:lnTo>
                    <a:pt x="1467956" y="1374279"/>
                  </a:lnTo>
                  <a:lnTo>
                    <a:pt x="1471570" y="1372376"/>
                  </a:lnTo>
                  <a:lnTo>
                    <a:pt x="1474043" y="1372090"/>
                  </a:lnTo>
                  <a:lnTo>
                    <a:pt x="1474328" y="1372947"/>
                  </a:lnTo>
                  <a:lnTo>
                    <a:pt x="1477466" y="1373899"/>
                  </a:lnTo>
                  <a:lnTo>
                    <a:pt x="1484123" y="1377895"/>
                  </a:lnTo>
                  <a:lnTo>
                    <a:pt x="1483363" y="1376373"/>
                  </a:lnTo>
                  <a:lnTo>
                    <a:pt x="1482697" y="1376373"/>
                  </a:lnTo>
                  <a:lnTo>
                    <a:pt x="1479273" y="1373613"/>
                  </a:lnTo>
                  <a:lnTo>
                    <a:pt x="1475850" y="1371710"/>
                  </a:lnTo>
                  <a:lnTo>
                    <a:pt x="1474803" y="1371710"/>
                  </a:lnTo>
                  <a:lnTo>
                    <a:pt x="1472331" y="1370758"/>
                  </a:lnTo>
                  <a:lnTo>
                    <a:pt x="1472046" y="1370092"/>
                  </a:lnTo>
                  <a:lnTo>
                    <a:pt x="1474138" y="1370092"/>
                  </a:lnTo>
                  <a:lnTo>
                    <a:pt x="1487832" y="1377800"/>
                  </a:lnTo>
                  <a:lnTo>
                    <a:pt x="1493063" y="1379989"/>
                  </a:lnTo>
                  <a:lnTo>
                    <a:pt x="1493348" y="1380655"/>
                  </a:lnTo>
                  <a:lnTo>
                    <a:pt x="1502858" y="1383129"/>
                  </a:lnTo>
                  <a:lnTo>
                    <a:pt x="1504665" y="1383414"/>
                  </a:lnTo>
                  <a:lnTo>
                    <a:pt x="1506472" y="1382558"/>
                  </a:lnTo>
                  <a:lnTo>
                    <a:pt x="1509134" y="1383414"/>
                  </a:lnTo>
                  <a:lnTo>
                    <a:pt x="1510656" y="1383414"/>
                  </a:lnTo>
                  <a:lnTo>
                    <a:pt x="1512178" y="1382558"/>
                  </a:lnTo>
                  <a:lnTo>
                    <a:pt x="1513985" y="1383414"/>
                  </a:lnTo>
                  <a:lnTo>
                    <a:pt x="1513985" y="1382748"/>
                  </a:lnTo>
                  <a:lnTo>
                    <a:pt x="1517408" y="1381131"/>
                  </a:lnTo>
                  <a:lnTo>
                    <a:pt x="1519881" y="1381131"/>
                  </a:lnTo>
                  <a:lnTo>
                    <a:pt x="1523970" y="1380179"/>
                  </a:lnTo>
                  <a:lnTo>
                    <a:pt x="1528630" y="1380845"/>
                  </a:lnTo>
                  <a:lnTo>
                    <a:pt x="1541088" y="1375040"/>
                  </a:lnTo>
                  <a:lnTo>
                    <a:pt x="1545272" y="1373803"/>
                  </a:lnTo>
                  <a:lnTo>
                    <a:pt x="1549457" y="1370663"/>
                  </a:lnTo>
                  <a:lnTo>
                    <a:pt x="1550503" y="1370378"/>
                  </a:lnTo>
                  <a:lnTo>
                    <a:pt x="1551359" y="1368094"/>
                  </a:lnTo>
                  <a:lnTo>
                    <a:pt x="1552405" y="1367713"/>
                  </a:lnTo>
                  <a:lnTo>
                    <a:pt x="1553166" y="1366095"/>
                  </a:lnTo>
                  <a:lnTo>
                    <a:pt x="1554212" y="1366476"/>
                  </a:lnTo>
                  <a:lnTo>
                    <a:pt x="1556494" y="1365810"/>
                  </a:lnTo>
                  <a:lnTo>
                    <a:pt x="1557350" y="1363146"/>
                  </a:lnTo>
                  <a:lnTo>
                    <a:pt x="1558396" y="1362860"/>
                  </a:lnTo>
                  <a:lnTo>
                    <a:pt x="1558872" y="1362194"/>
                  </a:lnTo>
                  <a:lnTo>
                    <a:pt x="1559347" y="1360576"/>
                  </a:lnTo>
                  <a:lnTo>
                    <a:pt x="1559062" y="1359720"/>
                  </a:lnTo>
                  <a:lnTo>
                    <a:pt x="1561534" y="1359054"/>
                  </a:lnTo>
                  <a:lnTo>
                    <a:pt x="1561059" y="1358673"/>
                  </a:lnTo>
                  <a:lnTo>
                    <a:pt x="1562580" y="1357817"/>
                  </a:lnTo>
                  <a:lnTo>
                    <a:pt x="1562866" y="1355914"/>
                  </a:lnTo>
                  <a:lnTo>
                    <a:pt x="1562390" y="1355628"/>
                  </a:lnTo>
                  <a:lnTo>
                    <a:pt x="1562390" y="1354962"/>
                  </a:lnTo>
                  <a:lnTo>
                    <a:pt x="1558776" y="1355818"/>
                  </a:lnTo>
                  <a:lnTo>
                    <a:pt x="1554972" y="1358483"/>
                  </a:lnTo>
                  <a:lnTo>
                    <a:pt x="1554687" y="1359339"/>
                  </a:lnTo>
                  <a:lnTo>
                    <a:pt x="1553166" y="1359625"/>
                  </a:lnTo>
                  <a:lnTo>
                    <a:pt x="1552880" y="1360481"/>
                  </a:lnTo>
                  <a:lnTo>
                    <a:pt x="1548220" y="1363336"/>
                  </a:lnTo>
                  <a:lnTo>
                    <a:pt x="1546889" y="1364858"/>
                  </a:lnTo>
                  <a:lnTo>
                    <a:pt x="1546604" y="1365810"/>
                  </a:lnTo>
                  <a:lnTo>
                    <a:pt x="1544511" y="1366762"/>
                  </a:lnTo>
                  <a:lnTo>
                    <a:pt x="1545367" y="1364097"/>
                  </a:lnTo>
                  <a:lnTo>
                    <a:pt x="1547555" y="1361813"/>
                  </a:lnTo>
                  <a:lnTo>
                    <a:pt x="1548411" y="1360196"/>
                  </a:lnTo>
                  <a:lnTo>
                    <a:pt x="1549457" y="1359815"/>
                  </a:lnTo>
                  <a:lnTo>
                    <a:pt x="1549932" y="1358959"/>
                  </a:lnTo>
                  <a:lnTo>
                    <a:pt x="1555733" y="1355152"/>
                  </a:lnTo>
                  <a:lnTo>
                    <a:pt x="1561724" y="1354201"/>
                  </a:lnTo>
                  <a:lnTo>
                    <a:pt x="1567050" y="1351727"/>
                  </a:lnTo>
                  <a:lnTo>
                    <a:pt x="1568382" y="1351441"/>
                  </a:lnTo>
                  <a:lnTo>
                    <a:pt x="1575038" y="1346207"/>
                  </a:lnTo>
                  <a:lnTo>
                    <a:pt x="1575324" y="1345256"/>
                  </a:lnTo>
                  <a:lnTo>
                    <a:pt x="1577796" y="1343638"/>
                  </a:lnTo>
                  <a:lnTo>
                    <a:pt x="1577796" y="1342782"/>
                  </a:lnTo>
                  <a:lnTo>
                    <a:pt x="1581220" y="1340117"/>
                  </a:lnTo>
                  <a:lnTo>
                    <a:pt x="1581220" y="1339166"/>
                  </a:lnTo>
                  <a:lnTo>
                    <a:pt x="1582551" y="1339451"/>
                  </a:lnTo>
                  <a:lnTo>
                    <a:pt x="1583597" y="1339070"/>
                  </a:lnTo>
                  <a:lnTo>
                    <a:pt x="1583597" y="1339927"/>
                  </a:lnTo>
                  <a:lnTo>
                    <a:pt x="1581315" y="1340783"/>
                  </a:lnTo>
                  <a:lnTo>
                    <a:pt x="1581030" y="1341449"/>
                  </a:lnTo>
                  <a:lnTo>
                    <a:pt x="1577416" y="1344304"/>
                  </a:lnTo>
                  <a:lnTo>
                    <a:pt x="1577891" y="1346493"/>
                  </a:lnTo>
                  <a:lnTo>
                    <a:pt x="1576845" y="1346778"/>
                  </a:lnTo>
                  <a:lnTo>
                    <a:pt x="1576180" y="1348967"/>
                  </a:lnTo>
                  <a:lnTo>
                    <a:pt x="1577226" y="1349633"/>
                  </a:lnTo>
                  <a:lnTo>
                    <a:pt x="1579033" y="1348777"/>
                  </a:lnTo>
                  <a:lnTo>
                    <a:pt x="1583693" y="1344970"/>
                  </a:lnTo>
                  <a:lnTo>
                    <a:pt x="1593107" y="1339737"/>
                  </a:lnTo>
                  <a:lnTo>
                    <a:pt x="1593107" y="1339070"/>
                  </a:lnTo>
                  <a:lnTo>
                    <a:pt x="1594629" y="1338119"/>
                  </a:lnTo>
                  <a:lnTo>
                    <a:pt x="1595485" y="1335930"/>
                  </a:lnTo>
                  <a:lnTo>
                    <a:pt x="1595770" y="1335074"/>
                  </a:lnTo>
                  <a:lnTo>
                    <a:pt x="1595485" y="1334122"/>
                  </a:lnTo>
                  <a:lnTo>
                    <a:pt x="1595009" y="1333837"/>
                  </a:lnTo>
                  <a:lnTo>
                    <a:pt x="1595485" y="1331934"/>
                  </a:lnTo>
                  <a:lnTo>
                    <a:pt x="1596246" y="1331077"/>
                  </a:lnTo>
                  <a:lnTo>
                    <a:pt x="1598433" y="1330411"/>
                  </a:lnTo>
                  <a:lnTo>
                    <a:pt x="1597577" y="1330030"/>
                  </a:lnTo>
                  <a:lnTo>
                    <a:pt x="1595485" y="1330316"/>
                  </a:lnTo>
                  <a:lnTo>
                    <a:pt x="1593393" y="1330982"/>
                  </a:lnTo>
                  <a:lnTo>
                    <a:pt x="1589303" y="1333456"/>
                  </a:lnTo>
                  <a:lnTo>
                    <a:pt x="1588638" y="1333171"/>
                  </a:lnTo>
                  <a:lnTo>
                    <a:pt x="1586545" y="1334408"/>
                  </a:lnTo>
                  <a:lnTo>
                    <a:pt x="1586070" y="1333742"/>
                  </a:lnTo>
                  <a:lnTo>
                    <a:pt x="1590254" y="1331077"/>
                  </a:lnTo>
                  <a:lnTo>
                    <a:pt x="1594914" y="1329555"/>
                  </a:lnTo>
                  <a:lnTo>
                    <a:pt x="1600715" y="1328603"/>
                  </a:lnTo>
                  <a:lnTo>
                    <a:pt x="1601381" y="1328889"/>
                  </a:lnTo>
                  <a:lnTo>
                    <a:pt x="1605851" y="1327366"/>
                  </a:lnTo>
                  <a:lnTo>
                    <a:pt x="1617928" y="1325463"/>
                  </a:lnTo>
                  <a:lnTo>
                    <a:pt x="1622398" y="1326319"/>
                  </a:lnTo>
                  <a:lnTo>
                    <a:pt x="1622873" y="1327556"/>
                  </a:lnTo>
                  <a:lnTo>
                    <a:pt x="1625727" y="1329079"/>
                  </a:lnTo>
                  <a:lnTo>
                    <a:pt x="1626202" y="1331268"/>
                  </a:lnTo>
                  <a:lnTo>
                    <a:pt x="1627533" y="1331934"/>
                  </a:lnTo>
                  <a:lnTo>
                    <a:pt x="1626868" y="1333171"/>
                  </a:lnTo>
                  <a:lnTo>
                    <a:pt x="1626202" y="1335169"/>
                  </a:lnTo>
                  <a:lnTo>
                    <a:pt x="1624870" y="1336692"/>
                  </a:lnTo>
                  <a:lnTo>
                    <a:pt x="1624395" y="1338595"/>
                  </a:lnTo>
                  <a:lnTo>
                    <a:pt x="1625156" y="1339261"/>
                  </a:lnTo>
                  <a:lnTo>
                    <a:pt x="1625156" y="1340117"/>
                  </a:lnTo>
                  <a:lnTo>
                    <a:pt x="1622018" y="1340498"/>
                  </a:lnTo>
                  <a:lnTo>
                    <a:pt x="1619545" y="1340117"/>
                  </a:lnTo>
                  <a:lnTo>
                    <a:pt x="1618214" y="1340498"/>
                  </a:lnTo>
                  <a:lnTo>
                    <a:pt x="1617548" y="1341164"/>
                  </a:lnTo>
                  <a:lnTo>
                    <a:pt x="1617072" y="1343353"/>
                  </a:lnTo>
                  <a:lnTo>
                    <a:pt x="1616217" y="1343638"/>
                  </a:lnTo>
                  <a:lnTo>
                    <a:pt x="1621827" y="1344875"/>
                  </a:lnTo>
                  <a:lnTo>
                    <a:pt x="1622113" y="1344209"/>
                  </a:lnTo>
                  <a:lnTo>
                    <a:pt x="1621637" y="1342972"/>
                  </a:lnTo>
                  <a:lnTo>
                    <a:pt x="1622113" y="1342687"/>
                  </a:lnTo>
                  <a:lnTo>
                    <a:pt x="1622588" y="1344970"/>
                  </a:lnTo>
                  <a:lnTo>
                    <a:pt x="1623444" y="1345256"/>
                  </a:lnTo>
                  <a:lnTo>
                    <a:pt x="1623729" y="1346112"/>
                  </a:lnTo>
                  <a:lnTo>
                    <a:pt x="1626392" y="1346778"/>
                  </a:lnTo>
                  <a:lnTo>
                    <a:pt x="1626677" y="1345922"/>
                  </a:lnTo>
                  <a:lnTo>
                    <a:pt x="1627153" y="1346778"/>
                  </a:lnTo>
                  <a:lnTo>
                    <a:pt x="1629625" y="1347444"/>
                  </a:lnTo>
                  <a:lnTo>
                    <a:pt x="1632478" y="1346778"/>
                  </a:lnTo>
                  <a:lnTo>
                    <a:pt x="1633144" y="1347159"/>
                  </a:lnTo>
                  <a:lnTo>
                    <a:pt x="1634190" y="1349443"/>
                  </a:lnTo>
                  <a:lnTo>
                    <a:pt x="1639516" y="1349823"/>
                  </a:lnTo>
                  <a:lnTo>
                    <a:pt x="1639801" y="1348872"/>
                  </a:lnTo>
                  <a:lnTo>
                    <a:pt x="1640657" y="1348206"/>
                  </a:lnTo>
                  <a:lnTo>
                    <a:pt x="1640657" y="1347349"/>
                  </a:lnTo>
                  <a:lnTo>
                    <a:pt x="1642179" y="1347349"/>
                  </a:lnTo>
                  <a:lnTo>
                    <a:pt x="1642464" y="1346493"/>
                  </a:lnTo>
                  <a:lnTo>
                    <a:pt x="1642749" y="1343733"/>
                  </a:lnTo>
                  <a:lnTo>
                    <a:pt x="1642274" y="1343448"/>
                  </a:lnTo>
                  <a:lnTo>
                    <a:pt x="1641608" y="1341545"/>
                  </a:lnTo>
                  <a:lnTo>
                    <a:pt x="1642084" y="1339927"/>
                  </a:lnTo>
                  <a:lnTo>
                    <a:pt x="1641418" y="1339641"/>
                  </a:lnTo>
                  <a:lnTo>
                    <a:pt x="1641418" y="1338785"/>
                  </a:lnTo>
                  <a:lnTo>
                    <a:pt x="1639896" y="1337548"/>
                  </a:lnTo>
                  <a:lnTo>
                    <a:pt x="1639611" y="1336692"/>
                  </a:lnTo>
                  <a:lnTo>
                    <a:pt x="1637519" y="1335169"/>
                  </a:lnTo>
                  <a:lnTo>
                    <a:pt x="1635712" y="1334503"/>
                  </a:lnTo>
                  <a:lnTo>
                    <a:pt x="1634856" y="1335169"/>
                  </a:lnTo>
                  <a:lnTo>
                    <a:pt x="1634190" y="1333551"/>
                  </a:lnTo>
                  <a:lnTo>
                    <a:pt x="1631337" y="1330697"/>
                  </a:lnTo>
                  <a:lnTo>
                    <a:pt x="1631052" y="1329840"/>
                  </a:lnTo>
                  <a:lnTo>
                    <a:pt x="1627438" y="1327081"/>
                  </a:lnTo>
                  <a:lnTo>
                    <a:pt x="1626107" y="1326414"/>
                  </a:lnTo>
                  <a:lnTo>
                    <a:pt x="1625631" y="1326700"/>
                  </a:lnTo>
                  <a:lnTo>
                    <a:pt x="1625346" y="1326034"/>
                  </a:lnTo>
                  <a:lnTo>
                    <a:pt x="1627533" y="1325082"/>
                  </a:lnTo>
                  <a:lnTo>
                    <a:pt x="1629340" y="1325082"/>
                  </a:lnTo>
                  <a:lnTo>
                    <a:pt x="1637804" y="1326605"/>
                  </a:lnTo>
                  <a:lnTo>
                    <a:pt x="1638660" y="1326319"/>
                  </a:lnTo>
                  <a:lnTo>
                    <a:pt x="1640182" y="1326985"/>
                  </a:lnTo>
                  <a:lnTo>
                    <a:pt x="1641228" y="1326605"/>
                  </a:lnTo>
                  <a:lnTo>
                    <a:pt x="1644366" y="1327271"/>
                  </a:lnTo>
                  <a:lnTo>
                    <a:pt x="1648170" y="1326985"/>
                  </a:lnTo>
                  <a:lnTo>
                    <a:pt x="1650643" y="1327366"/>
                  </a:lnTo>
                  <a:lnTo>
                    <a:pt x="1656444" y="1326985"/>
                  </a:lnTo>
                  <a:lnTo>
                    <a:pt x="1662720" y="1325748"/>
                  </a:lnTo>
                  <a:lnTo>
                    <a:pt x="1668521" y="1322894"/>
                  </a:lnTo>
                  <a:lnTo>
                    <a:pt x="1671945" y="1320419"/>
                  </a:lnTo>
                  <a:lnTo>
                    <a:pt x="1676415" y="1314710"/>
                  </a:lnTo>
                  <a:lnTo>
                    <a:pt x="1679838" y="1302625"/>
                  </a:lnTo>
                  <a:lnTo>
                    <a:pt x="1679363" y="1298818"/>
                  </a:lnTo>
                  <a:lnTo>
                    <a:pt x="1675273" y="1297296"/>
                  </a:lnTo>
                  <a:lnTo>
                    <a:pt x="1674988" y="1296439"/>
                  </a:lnTo>
                  <a:lnTo>
                    <a:pt x="1675464" y="1295488"/>
                  </a:lnTo>
                  <a:lnTo>
                    <a:pt x="1678317" y="1294822"/>
                  </a:lnTo>
                  <a:lnTo>
                    <a:pt x="1681740" y="1296059"/>
                  </a:lnTo>
                  <a:lnTo>
                    <a:pt x="1689063" y="1294536"/>
                  </a:lnTo>
                  <a:lnTo>
                    <a:pt x="1691345" y="1295202"/>
                  </a:lnTo>
                  <a:lnTo>
                    <a:pt x="1692011" y="1294251"/>
                  </a:lnTo>
                  <a:lnTo>
                    <a:pt x="1693342" y="1293965"/>
                  </a:lnTo>
                  <a:lnTo>
                    <a:pt x="1696005" y="1292443"/>
                  </a:lnTo>
                  <a:lnTo>
                    <a:pt x="1697527" y="1290920"/>
                  </a:lnTo>
                  <a:lnTo>
                    <a:pt x="1698573" y="1290635"/>
                  </a:lnTo>
                  <a:lnTo>
                    <a:pt x="1699619" y="1291301"/>
                  </a:lnTo>
                  <a:lnTo>
                    <a:pt x="1699619" y="1289112"/>
                  </a:lnTo>
                  <a:lnTo>
                    <a:pt x="1701426" y="1289398"/>
                  </a:lnTo>
                  <a:lnTo>
                    <a:pt x="1701426" y="1290064"/>
                  </a:lnTo>
                  <a:lnTo>
                    <a:pt x="1702947" y="1289398"/>
                  </a:lnTo>
                  <a:lnTo>
                    <a:pt x="1704754" y="1289683"/>
                  </a:lnTo>
                  <a:lnTo>
                    <a:pt x="1704469" y="1288161"/>
                  </a:lnTo>
                  <a:lnTo>
                    <a:pt x="1705515" y="1287970"/>
                  </a:lnTo>
                  <a:lnTo>
                    <a:pt x="1706846" y="1286353"/>
                  </a:lnTo>
                  <a:lnTo>
                    <a:pt x="1707892" y="1286067"/>
                  </a:lnTo>
                  <a:lnTo>
                    <a:pt x="1708368" y="1287590"/>
                  </a:lnTo>
                  <a:lnTo>
                    <a:pt x="1710460" y="1287970"/>
                  </a:lnTo>
                  <a:lnTo>
                    <a:pt x="1715120" y="1285116"/>
                  </a:lnTo>
                  <a:lnTo>
                    <a:pt x="1716451" y="1285782"/>
                  </a:lnTo>
                  <a:lnTo>
                    <a:pt x="1717973" y="1285496"/>
                  </a:lnTo>
                  <a:lnTo>
                    <a:pt x="1720446" y="1283022"/>
                  </a:lnTo>
                  <a:lnTo>
                    <a:pt x="1724630" y="1283022"/>
                  </a:lnTo>
                  <a:lnTo>
                    <a:pt x="1724630" y="1282356"/>
                  </a:lnTo>
                  <a:lnTo>
                    <a:pt x="1730621" y="1281404"/>
                  </a:lnTo>
                  <a:lnTo>
                    <a:pt x="1736232" y="1279787"/>
                  </a:lnTo>
                  <a:lnTo>
                    <a:pt x="1739370" y="1279787"/>
                  </a:lnTo>
                  <a:lnTo>
                    <a:pt x="1740702" y="1279406"/>
                  </a:lnTo>
                  <a:lnTo>
                    <a:pt x="1742889" y="1279692"/>
                  </a:lnTo>
                  <a:lnTo>
                    <a:pt x="1749356" y="1281975"/>
                  </a:lnTo>
                  <a:lnTo>
                    <a:pt x="1753160" y="1282642"/>
                  </a:lnTo>
                  <a:lnTo>
                    <a:pt x="1753921" y="1281690"/>
                  </a:lnTo>
                  <a:lnTo>
                    <a:pt x="1754776" y="1281690"/>
                  </a:lnTo>
                  <a:lnTo>
                    <a:pt x="1757630" y="1279501"/>
                  </a:lnTo>
                  <a:lnTo>
                    <a:pt x="1760102" y="1279121"/>
                  </a:lnTo>
                  <a:lnTo>
                    <a:pt x="1763906" y="1279406"/>
                  </a:lnTo>
                  <a:lnTo>
                    <a:pt x="1764572" y="1280929"/>
                  </a:lnTo>
                  <a:lnTo>
                    <a:pt x="1763906" y="1283403"/>
                  </a:lnTo>
                  <a:lnTo>
                    <a:pt x="1762860" y="1284925"/>
                  </a:lnTo>
                  <a:lnTo>
                    <a:pt x="1763906" y="1287780"/>
                  </a:lnTo>
                  <a:lnTo>
                    <a:pt x="1765713" y="1288732"/>
                  </a:lnTo>
                  <a:lnTo>
                    <a:pt x="1765998" y="1287209"/>
                  </a:lnTo>
                  <a:lnTo>
                    <a:pt x="1764477" y="1286257"/>
                  </a:lnTo>
                  <a:lnTo>
                    <a:pt x="1763716" y="1285211"/>
                  </a:lnTo>
                  <a:lnTo>
                    <a:pt x="1764191" y="1284925"/>
                  </a:lnTo>
                  <a:lnTo>
                    <a:pt x="1765523" y="1285782"/>
                  </a:lnTo>
                  <a:lnTo>
                    <a:pt x="1767330" y="1288541"/>
                  </a:lnTo>
                  <a:lnTo>
                    <a:pt x="1773606" y="1291396"/>
                  </a:lnTo>
                  <a:lnTo>
                    <a:pt x="1775128" y="1293014"/>
                  </a:lnTo>
                  <a:lnTo>
                    <a:pt x="1777791" y="1293680"/>
                  </a:lnTo>
                  <a:lnTo>
                    <a:pt x="1787586" y="1299104"/>
                  </a:lnTo>
                  <a:lnTo>
                    <a:pt x="1796335" y="1302910"/>
                  </a:lnTo>
                  <a:lnTo>
                    <a:pt x="1796810" y="1303576"/>
                  </a:lnTo>
                  <a:lnTo>
                    <a:pt x="1798332" y="1303862"/>
                  </a:lnTo>
                  <a:lnTo>
                    <a:pt x="1807081" y="1307954"/>
                  </a:lnTo>
                  <a:lnTo>
                    <a:pt x="1824484" y="1314615"/>
                  </a:lnTo>
                  <a:lnTo>
                    <a:pt x="1830951" y="1316232"/>
                  </a:lnTo>
                  <a:lnTo>
                    <a:pt x="1835611" y="1315566"/>
                  </a:lnTo>
                  <a:lnTo>
                    <a:pt x="1837133" y="1315947"/>
                  </a:lnTo>
                  <a:lnTo>
                    <a:pt x="1838940" y="1317469"/>
                  </a:lnTo>
                  <a:lnTo>
                    <a:pt x="1849496" y="1321466"/>
                  </a:lnTo>
                  <a:lnTo>
                    <a:pt x="1850542" y="1321466"/>
                  </a:lnTo>
                  <a:lnTo>
                    <a:pt x="1851588" y="1322132"/>
                  </a:lnTo>
                  <a:lnTo>
                    <a:pt x="1852634" y="1321466"/>
                  </a:lnTo>
                  <a:lnTo>
                    <a:pt x="1852919" y="1322703"/>
                  </a:lnTo>
                  <a:lnTo>
                    <a:pt x="1862429" y="1325177"/>
                  </a:lnTo>
                  <a:lnTo>
                    <a:pt x="1867565" y="1325558"/>
                  </a:lnTo>
                  <a:lnTo>
                    <a:pt x="1870037" y="1324035"/>
                  </a:lnTo>
                  <a:lnTo>
                    <a:pt x="1873461" y="1323369"/>
                  </a:lnTo>
                  <a:lnTo>
                    <a:pt x="1876124" y="1321181"/>
                  </a:lnTo>
                  <a:lnTo>
                    <a:pt x="1876409" y="1318992"/>
                  </a:lnTo>
                  <a:lnTo>
                    <a:pt x="1881639" y="1317089"/>
                  </a:lnTo>
                  <a:lnTo>
                    <a:pt x="1881925" y="1316423"/>
                  </a:lnTo>
                  <a:lnTo>
                    <a:pt x="1884397" y="1314900"/>
                  </a:lnTo>
                  <a:lnTo>
                    <a:pt x="1885729" y="1314900"/>
                  </a:lnTo>
                  <a:lnTo>
                    <a:pt x="1886584" y="1313949"/>
                  </a:lnTo>
                  <a:lnTo>
                    <a:pt x="1887631" y="1313568"/>
                  </a:lnTo>
                  <a:lnTo>
                    <a:pt x="1890293" y="1314424"/>
                  </a:lnTo>
                  <a:lnTo>
                    <a:pt x="1891149" y="1312902"/>
                  </a:lnTo>
                  <a:lnTo>
                    <a:pt x="1892956" y="1312616"/>
                  </a:lnTo>
                  <a:lnTo>
                    <a:pt x="1894478" y="1311760"/>
                  </a:lnTo>
                  <a:lnTo>
                    <a:pt x="1894763" y="1310142"/>
                  </a:lnTo>
                  <a:lnTo>
                    <a:pt x="1896094" y="1309762"/>
                  </a:lnTo>
                  <a:lnTo>
                    <a:pt x="1896950" y="1310047"/>
                  </a:lnTo>
                  <a:lnTo>
                    <a:pt x="1902561" y="1307858"/>
                  </a:lnTo>
                  <a:lnTo>
                    <a:pt x="1904844" y="1305575"/>
                  </a:lnTo>
                  <a:lnTo>
                    <a:pt x="1904368" y="1304052"/>
                  </a:lnTo>
                  <a:lnTo>
                    <a:pt x="1904653" y="1301863"/>
                  </a:lnTo>
                  <a:lnTo>
                    <a:pt x="1907221" y="1299580"/>
                  </a:lnTo>
                  <a:lnTo>
                    <a:pt x="1909123" y="1299865"/>
                  </a:lnTo>
                  <a:lnTo>
                    <a:pt x="1910455" y="1298914"/>
                  </a:lnTo>
                  <a:lnTo>
                    <a:pt x="1913878" y="1298628"/>
                  </a:lnTo>
                  <a:lnTo>
                    <a:pt x="1914544" y="1297962"/>
                  </a:lnTo>
                  <a:lnTo>
                    <a:pt x="1914544" y="1297106"/>
                  </a:lnTo>
                  <a:lnTo>
                    <a:pt x="1916065" y="1296725"/>
                  </a:lnTo>
                  <a:lnTo>
                    <a:pt x="1917397" y="1296439"/>
                  </a:lnTo>
                  <a:lnTo>
                    <a:pt x="1918253" y="1297106"/>
                  </a:lnTo>
                  <a:lnTo>
                    <a:pt x="1919774" y="1297106"/>
                  </a:lnTo>
                  <a:lnTo>
                    <a:pt x="1922913" y="1295869"/>
                  </a:lnTo>
                  <a:lnTo>
                    <a:pt x="1923578" y="1294631"/>
                  </a:lnTo>
                  <a:lnTo>
                    <a:pt x="1924910" y="1294251"/>
                  </a:lnTo>
                  <a:lnTo>
                    <a:pt x="1926241" y="1293965"/>
                  </a:lnTo>
                  <a:lnTo>
                    <a:pt x="1927287" y="1294822"/>
                  </a:lnTo>
                  <a:lnTo>
                    <a:pt x="1929950" y="1295107"/>
                  </a:lnTo>
                  <a:lnTo>
                    <a:pt x="1930616" y="1293870"/>
                  </a:lnTo>
                  <a:lnTo>
                    <a:pt x="1933754" y="1293490"/>
                  </a:lnTo>
                  <a:lnTo>
                    <a:pt x="1934800" y="1292823"/>
                  </a:lnTo>
                  <a:lnTo>
                    <a:pt x="1935846" y="1293204"/>
                  </a:lnTo>
                  <a:lnTo>
                    <a:pt x="1937177" y="1294727"/>
                  </a:lnTo>
                  <a:lnTo>
                    <a:pt x="1937653" y="1299294"/>
                  </a:lnTo>
                  <a:lnTo>
                    <a:pt x="1940506" y="1301578"/>
                  </a:lnTo>
                  <a:lnTo>
                    <a:pt x="1942027" y="1302244"/>
                  </a:lnTo>
                  <a:lnTo>
                    <a:pt x="1943834" y="1301959"/>
                  </a:lnTo>
                  <a:lnTo>
                    <a:pt x="1945927" y="1302910"/>
                  </a:lnTo>
                  <a:lnTo>
                    <a:pt x="1946212" y="1302244"/>
                  </a:lnTo>
                  <a:lnTo>
                    <a:pt x="1947068" y="1301863"/>
                  </a:lnTo>
                  <a:lnTo>
                    <a:pt x="1948019" y="1301863"/>
                  </a:lnTo>
                  <a:lnTo>
                    <a:pt x="1953820" y="1299675"/>
                  </a:lnTo>
                  <a:lnTo>
                    <a:pt x="1954105" y="1300341"/>
                  </a:lnTo>
                  <a:lnTo>
                    <a:pt x="1955437" y="1300722"/>
                  </a:lnTo>
                  <a:lnTo>
                    <a:pt x="1956958" y="1299199"/>
                  </a:lnTo>
                  <a:lnTo>
                    <a:pt x="1957719" y="1297677"/>
                  </a:lnTo>
                  <a:lnTo>
                    <a:pt x="1959240" y="1297010"/>
                  </a:lnTo>
                  <a:lnTo>
                    <a:pt x="1960762" y="1297296"/>
                  </a:lnTo>
                  <a:lnTo>
                    <a:pt x="1960762" y="1299484"/>
                  </a:lnTo>
                  <a:lnTo>
                    <a:pt x="1961808" y="1299770"/>
                  </a:lnTo>
                  <a:lnTo>
                    <a:pt x="1962284" y="1301007"/>
                  </a:lnTo>
                  <a:lnTo>
                    <a:pt x="1963140" y="1301388"/>
                  </a:lnTo>
                  <a:lnTo>
                    <a:pt x="1963805" y="1301102"/>
                  </a:lnTo>
                  <a:lnTo>
                    <a:pt x="1967895" y="1303005"/>
                  </a:lnTo>
                  <a:lnTo>
                    <a:pt x="1969701" y="1302339"/>
                  </a:lnTo>
                  <a:lnTo>
                    <a:pt x="1972554" y="1302339"/>
                  </a:lnTo>
                  <a:lnTo>
                    <a:pt x="1973220" y="1303957"/>
                  </a:lnTo>
                  <a:lnTo>
                    <a:pt x="1976644" y="1304623"/>
                  </a:lnTo>
                  <a:lnTo>
                    <a:pt x="1977690" y="1309000"/>
                  </a:lnTo>
                  <a:lnTo>
                    <a:pt x="1977024" y="1311189"/>
                  </a:lnTo>
                  <a:lnTo>
                    <a:pt x="1976549" y="1311475"/>
                  </a:lnTo>
                  <a:lnTo>
                    <a:pt x="1976549" y="1312426"/>
                  </a:lnTo>
                  <a:lnTo>
                    <a:pt x="1977880" y="1312712"/>
                  </a:lnTo>
                  <a:lnTo>
                    <a:pt x="1980353" y="1311475"/>
                  </a:lnTo>
                  <a:lnTo>
                    <a:pt x="1981208" y="1309857"/>
                  </a:lnTo>
                  <a:lnTo>
                    <a:pt x="1985868" y="1306431"/>
                  </a:lnTo>
                  <a:lnTo>
                    <a:pt x="1987390" y="1306146"/>
                  </a:lnTo>
                  <a:lnTo>
                    <a:pt x="1988246" y="1303862"/>
                  </a:lnTo>
                  <a:lnTo>
                    <a:pt x="1990338" y="1303481"/>
                  </a:lnTo>
                  <a:lnTo>
                    <a:pt x="1991194" y="1303862"/>
                  </a:lnTo>
                  <a:lnTo>
                    <a:pt x="1993381" y="1307383"/>
                  </a:lnTo>
                  <a:lnTo>
                    <a:pt x="1996519" y="1307763"/>
                  </a:lnTo>
                  <a:lnTo>
                    <a:pt x="1998802" y="1308620"/>
                  </a:lnTo>
                  <a:lnTo>
                    <a:pt x="1999468" y="1307954"/>
                  </a:lnTo>
                  <a:lnTo>
                    <a:pt x="2001750" y="1307573"/>
                  </a:lnTo>
                  <a:lnTo>
                    <a:pt x="2002225" y="1309762"/>
                  </a:lnTo>
                  <a:lnTo>
                    <a:pt x="2003081" y="1310047"/>
                  </a:lnTo>
                  <a:lnTo>
                    <a:pt x="2003081" y="1309381"/>
                  </a:lnTo>
                  <a:lnTo>
                    <a:pt x="2003747" y="1308715"/>
                  </a:lnTo>
                  <a:lnTo>
                    <a:pt x="2006600" y="1307097"/>
                  </a:lnTo>
                  <a:lnTo>
                    <a:pt x="2007361" y="1305575"/>
                  </a:lnTo>
                  <a:lnTo>
                    <a:pt x="2009548" y="1304909"/>
                  </a:lnTo>
                  <a:lnTo>
                    <a:pt x="2011640" y="1305765"/>
                  </a:lnTo>
                  <a:lnTo>
                    <a:pt x="2011926" y="1307668"/>
                  </a:lnTo>
                  <a:lnTo>
                    <a:pt x="2012591" y="1307954"/>
                  </a:lnTo>
                  <a:lnTo>
                    <a:pt x="2017251" y="1307097"/>
                  </a:lnTo>
                  <a:lnTo>
                    <a:pt x="2017251" y="1309286"/>
                  </a:lnTo>
                  <a:lnTo>
                    <a:pt x="2018012" y="1309571"/>
                  </a:lnTo>
                  <a:lnTo>
                    <a:pt x="2018487" y="1310428"/>
                  </a:lnTo>
                  <a:lnTo>
                    <a:pt x="2022672" y="1312045"/>
                  </a:lnTo>
                  <a:lnTo>
                    <a:pt x="2024193" y="1312331"/>
                  </a:lnTo>
                  <a:lnTo>
                    <a:pt x="2024859" y="1312045"/>
                  </a:lnTo>
                  <a:lnTo>
                    <a:pt x="2025145" y="1311189"/>
                  </a:lnTo>
                  <a:lnTo>
                    <a:pt x="2026476" y="1310904"/>
                  </a:lnTo>
                  <a:lnTo>
                    <a:pt x="2029614" y="1311284"/>
                  </a:lnTo>
                  <a:lnTo>
                    <a:pt x="2030470" y="1312807"/>
                  </a:lnTo>
                  <a:lnTo>
                    <a:pt x="2031326" y="1313092"/>
                  </a:lnTo>
                  <a:lnTo>
                    <a:pt x="2031611" y="1312426"/>
                  </a:lnTo>
                  <a:lnTo>
                    <a:pt x="2032657" y="1312045"/>
                  </a:lnTo>
                  <a:lnTo>
                    <a:pt x="2036747" y="1311189"/>
                  </a:lnTo>
                  <a:lnTo>
                    <a:pt x="2038078" y="1311855"/>
                  </a:lnTo>
                  <a:lnTo>
                    <a:pt x="2039409" y="1313473"/>
                  </a:lnTo>
                  <a:lnTo>
                    <a:pt x="2043023" y="1314139"/>
                  </a:lnTo>
                  <a:lnTo>
                    <a:pt x="2043689" y="1313187"/>
                  </a:lnTo>
                  <a:lnTo>
                    <a:pt x="2047303" y="1311570"/>
                  </a:lnTo>
                  <a:lnTo>
                    <a:pt x="2048824" y="1312521"/>
                  </a:lnTo>
                  <a:lnTo>
                    <a:pt x="2049490" y="1313473"/>
                  </a:lnTo>
                  <a:lnTo>
                    <a:pt x="2049775" y="1315947"/>
                  </a:lnTo>
                  <a:lnTo>
                    <a:pt x="2053579" y="1319277"/>
                  </a:lnTo>
                  <a:lnTo>
                    <a:pt x="2055101" y="1319944"/>
                  </a:lnTo>
                  <a:lnTo>
                    <a:pt x="2060902" y="1320229"/>
                  </a:lnTo>
                  <a:lnTo>
                    <a:pt x="2063755" y="1319944"/>
                  </a:lnTo>
                  <a:lnTo>
                    <a:pt x="2067559" y="1318992"/>
                  </a:lnTo>
                  <a:lnTo>
                    <a:pt x="2068320" y="1319848"/>
                  </a:lnTo>
                  <a:lnTo>
                    <a:pt x="2068320" y="1322132"/>
                  </a:lnTo>
                  <a:lnTo>
                    <a:pt x="2068795" y="1323084"/>
                  </a:lnTo>
                  <a:lnTo>
                    <a:pt x="2071933" y="1324321"/>
                  </a:lnTo>
                  <a:lnTo>
                    <a:pt x="2073740" y="1323084"/>
                  </a:lnTo>
                  <a:lnTo>
                    <a:pt x="2074026" y="1321847"/>
                  </a:lnTo>
                  <a:lnTo>
                    <a:pt x="2076213" y="1320324"/>
                  </a:lnTo>
                  <a:lnTo>
                    <a:pt x="2076498" y="1319468"/>
                  </a:lnTo>
                  <a:lnTo>
                    <a:pt x="2078020" y="1318231"/>
                  </a:lnTo>
                  <a:lnTo>
                    <a:pt x="2079351" y="1317945"/>
                  </a:lnTo>
                  <a:lnTo>
                    <a:pt x="2081158" y="1318611"/>
                  </a:lnTo>
                  <a:lnTo>
                    <a:pt x="2082490" y="1317945"/>
                  </a:lnTo>
                  <a:lnTo>
                    <a:pt x="2086674" y="1317660"/>
                  </a:lnTo>
                  <a:lnTo>
                    <a:pt x="2087149" y="1317945"/>
                  </a:lnTo>
                  <a:lnTo>
                    <a:pt x="2087149" y="1319563"/>
                  </a:lnTo>
                  <a:lnTo>
                    <a:pt x="2087815" y="1319848"/>
                  </a:lnTo>
                  <a:lnTo>
                    <a:pt x="2088100" y="1319182"/>
                  </a:lnTo>
                  <a:lnTo>
                    <a:pt x="2090193" y="1318326"/>
                  </a:lnTo>
                  <a:lnTo>
                    <a:pt x="2091048" y="1319182"/>
                  </a:lnTo>
                  <a:lnTo>
                    <a:pt x="2093141" y="1318802"/>
                  </a:lnTo>
                  <a:lnTo>
                    <a:pt x="2095233" y="1319087"/>
                  </a:lnTo>
                  <a:lnTo>
                    <a:pt x="2098656" y="1320610"/>
                  </a:lnTo>
                  <a:lnTo>
                    <a:pt x="2099512" y="1319753"/>
                  </a:lnTo>
                  <a:lnTo>
                    <a:pt x="2103316" y="1319373"/>
                  </a:lnTo>
                  <a:lnTo>
                    <a:pt x="2106169" y="1317755"/>
                  </a:lnTo>
                  <a:lnTo>
                    <a:pt x="2106169" y="1318707"/>
                  </a:lnTo>
                  <a:lnTo>
                    <a:pt x="2108642" y="1319658"/>
                  </a:lnTo>
                  <a:lnTo>
                    <a:pt x="2113302" y="1319277"/>
                  </a:lnTo>
                  <a:lnTo>
                    <a:pt x="2113777" y="1320134"/>
                  </a:lnTo>
                  <a:lnTo>
                    <a:pt x="2115584" y="1321086"/>
                  </a:lnTo>
                  <a:lnTo>
                    <a:pt x="2119198" y="1321371"/>
                  </a:lnTo>
                  <a:lnTo>
                    <a:pt x="2123858" y="1320705"/>
                  </a:lnTo>
                  <a:lnTo>
                    <a:pt x="2130229" y="1316613"/>
                  </a:lnTo>
                  <a:lnTo>
                    <a:pt x="2133178" y="1316232"/>
                  </a:lnTo>
                  <a:lnTo>
                    <a:pt x="2135365" y="1317469"/>
                  </a:lnTo>
                  <a:lnTo>
                    <a:pt x="2136887" y="1319944"/>
                  </a:lnTo>
                  <a:lnTo>
                    <a:pt x="2138408" y="1320229"/>
                  </a:lnTo>
                  <a:lnTo>
                    <a:pt x="2140500" y="1319563"/>
                  </a:lnTo>
                  <a:lnTo>
                    <a:pt x="2141356" y="1318041"/>
                  </a:lnTo>
                  <a:lnTo>
                    <a:pt x="2143448" y="1317089"/>
                  </a:lnTo>
                  <a:lnTo>
                    <a:pt x="2143924" y="1315852"/>
                  </a:lnTo>
                  <a:lnTo>
                    <a:pt x="2145731" y="1315852"/>
                  </a:lnTo>
                  <a:lnTo>
                    <a:pt x="2147062" y="1314615"/>
                  </a:lnTo>
                  <a:lnTo>
                    <a:pt x="2146777" y="1312331"/>
                  </a:lnTo>
                  <a:lnTo>
                    <a:pt x="2146301" y="1312045"/>
                  </a:lnTo>
                  <a:lnTo>
                    <a:pt x="2146587" y="1307288"/>
                  </a:lnTo>
                  <a:lnTo>
                    <a:pt x="2149249" y="1305765"/>
                  </a:lnTo>
                  <a:lnTo>
                    <a:pt x="2149725" y="1304909"/>
                  </a:lnTo>
                  <a:lnTo>
                    <a:pt x="2151056" y="1304623"/>
                  </a:lnTo>
                  <a:lnTo>
                    <a:pt x="2152388" y="1303767"/>
                  </a:lnTo>
                  <a:lnTo>
                    <a:pt x="2153909" y="1303767"/>
                  </a:lnTo>
                  <a:lnTo>
                    <a:pt x="2157048" y="1301293"/>
                  </a:lnTo>
                  <a:lnTo>
                    <a:pt x="2160471" y="1301293"/>
                  </a:lnTo>
                  <a:lnTo>
                    <a:pt x="2161327" y="1302149"/>
                  </a:lnTo>
                  <a:lnTo>
                    <a:pt x="2161612" y="1303386"/>
                  </a:lnTo>
                  <a:lnTo>
                    <a:pt x="2160756" y="1305575"/>
                  </a:lnTo>
                  <a:lnTo>
                    <a:pt x="2163609" y="1306431"/>
                  </a:lnTo>
                  <a:lnTo>
                    <a:pt x="2164656" y="1306146"/>
                  </a:lnTo>
                  <a:lnTo>
                    <a:pt x="2169125" y="1308429"/>
                  </a:lnTo>
                  <a:lnTo>
                    <a:pt x="2169125" y="1311284"/>
                  </a:lnTo>
                  <a:lnTo>
                    <a:pt x="2170457" y="1311570"/>
                  </a:lnTo>
                  <a:lnTo>
                    <a:pt x="2171217" y="1311189"/>
                  </a:lnTo>
                  <a:lnTo>
                    <a:pt x="2171693" y="1312712"/>
                  </a:lnTo>
                  <a:lnTo>
                    <a:pt x="2172739" y="1313378"/>
                  </a:lnTo>
                  <a:lnTo>
                    <a:pt x="2173785" y="1313378"/>
                  </a:lnTo>
                  <a:lnTo>
                    <a:pt x="2174546" y="1312426"/>
                  </a:lnTo>
                  <a:lnTo>
                    <a:pt x="2176067" y="1311760"/>
                  </a:lnTo>
                  <a:lnTo>
                    <a:pt x="2179491" y="1311379"/>
                  </a:lnTo>
                  <a:lnTo>
                    <a:pt x="2183105" y="1312902"/>
                  </a:lnTo>
                  <a:lnTo>
                    <a:pt x="2185672" y="1312616"/>
                  </a:lnTo>
                  <a:lnTo>
                    <a:pt x="2191474" y="1314139"/>
                  </a:lnTo>
                  <a:lnTo>
                    <a:pt x="2192139" y="1313758"/>
                  </a:lnTo>
                  <a:lnTo>
                    <a:pt x="2199272" y="1318326"/>
                  </a:lnTo>
                  <a:lnTo>
                    <a:pt x="2202410" y="1318992"/>
                  </a:lnTo>
                  <a:lnTo>
                    <a:pt x="2206499" y="1317755"/>
                  </a:lnTo>
                  <a:lnTo>
                    <a:pt x="2208972" y="1315852"/>
                  </a:lnTo>
                  <a:lnTo>
                    <a:pt x="2210018" y="1314234"/>
                  </a:lnTo>
                  <a:lnTo>
                    <a:pt x="2210779" y="1313949"/>
                  </a:lnTo>
                  <a:lnTo>
                    <a:pt x="2211825" y="1310808"/>
                  </a:lnTo>
                  <a:lnTo>
                    <a:pt x="2213917" y="1309952"/>
                  </a:lnTo>
                  <a:lnTo>
                    <a:pt x="2214583" y="1311189"/>
                  </a:lnTo>
                  <a:lnTo>
                    <a:pt x="2215344" y="1311475"/>
                  </a:lnTo>
                  <a:lnTo>
                    <a:pt x="2215629" y="1310808"/>
                  </a:lnTo>
                  <a:lnTo>
                    <a:pt x="2217816" y="1309286"/>
                  </a:lnTo>
                  <a:lnTo>
                    <a:pt x="2217816" y="1308620"/>
                  </a:lnTo>
                  <a:lnTo>
                    <a:pt x="2219148" y="1308239"/>
                  </a:lnTo>
                  <a:lnTo>
                    <a:pt x="2221240" y="1306621"/>
                  </a:lnTo>
                  <a:lnTo>
                    <a:pt x="2221240" y="1305955"/>
                  </a:lnTo>
                  <a:lnTo>
                    <a:pt x="2223712" y="1302435"/>
                  </a:lnTo>
                  <a:lnTo>
                    <a:pt x="2226185" y="1301483"/>
                  </a:lnTo>
                  <a:lnTo>
                    <a:pt x="2227516" y="1299580"/>
                  </a:lnTo>
                  <a:lnTo>
                    <a:pt x="2229704" y="1298057"/>
                  </a:lnTo>
                  <a:lnTo>
                    <a:pt x="2232176" y="1297677"/>
                  </a:lnTo>
                  <a:lnTo>
                    <a:pt x="2232652" y="1299580"/>
                  </a:lnTo>
                  <a:lnTo>
                    <a:pt x="2235124" y="1300436"/>
                  </a:lnTo>
                  <a:lnTo>
                    <a:pt x="2247012" y="1297677"/>
                  </a:lnTo>
                  <a:lnTo>
                    <a:pt x="2255285" y="1299865"/>
                  </a:lnTo>
                  <a:lnTo>
                    <a:pt x="2256807" y="1301483"/>
                  </a:lnTo>
                  <a:lnTo>
                    <a:pt x="2260421" y="1302435"/>
                  </a:lnTo>
                  <a:lnTo>
                    <a:pt x="2261277" y="1303386"/>
                  </a:lnTo>
                  <a:lnTo>
                    <a:pt x="2262798" y="1303671"/>
                  </a:lnTo>
                  <a:lnTo>
                    <a:pt x="2269265" y="1299865"/>
                  </a:lnTo>
                  <a:lnTo>
                    <a:pt x="2271738" y="1299199"/>
                  </a:lnTo>
                  <a:lnTo>
                    <a:pt x="2272784" y="1299580"/>
                  </a:lnTo>
                  <a:lnTo>
                    <a:pt x="2272499" y="1300817"/>
                  </a:lnTo>
                  <a:lnTo>
                    <a:pt x="2273354" y="1301102"/>
                  </a:lnTo>
                  <a:lnTo>
                    <a:pt x="2274115" y="1299865"/>
                  </a:lnTo>
                  <a:lnTo>
                    <a:pt x="2276968" y="1299199"/>
                  </a:lnTo>
                  <a:lnTo>
                    <a:pt x="2278490" y="1300436"/>
                  </a:lnTo>
                  <a:lnTo>
                    <a:pt x="2278490" y="1302910"/>
                  </a:lnTo>
                  <a:lnTo>
                    <a:pt x="2280296" y="1303767"/>
                  </a:lnTo>
                  <a:lnTo>
                    <a:pt x="2280011" y="1304623"/>
                  </a:lnTo>
                  <a:lnTo>
                    <a:pt x="2278965" y="1304338"/>
                  </a:lnTo>
                  <a:lnTo>
                    <a:pt x="2278680" y="1307858"/>
                  </a:lnTo>
                  <a:lnTo>
                    <a:pt x="2277824" y="1308525"/>
                  </a:lnTo>
                  <a:lnTo>
                    <a:pt x="2277539" y="1310428"/>
                  </a:lnTo>
                  <a:lnTo>
                    <a:pt x="2278870" y="1310808"/>
                  </a:lnTo>
                  <a:lnTo>
                    <a:pt x="2280677" y="1312712"/>
                  </a:lnTo>
                  <a:lnTo>
                    <a:pt x="2288285" y="1316137"/>
                  </a:lnTo>
                  <a:lnTo>
                    <a:pt x="2294752" y="1316803"/>
                  </a:lnTo>
                  <a:lnTo>
                    <a:pt x="2296273" y="1317660"/>
                  </a:lnTo>
                  <a:lnTo>
                    <a:pt x="2297605" y="1315186"/>
                  </a:lnTo>
                  <a:lnTo>
                    <a:pt x="2296844" y="1314900"/>
                  </a:lnTo>
                  <a:lnTo>
                    <a:pt x="2297129" y="1314234"/>
                  </a:lnTo>
                  <a:lnTo>
                    <a:pt x="2299412" y="1313568"/>
                  </a:lnTo>
                  <a:lnTo>
                    <a:pt x="2299412" y="1312045"/>
                  </a:lnTo>
                  <a:lnTo>
                    <a:pt x="2301218" y="1311189"/>
                  </a:lnTo>
                  <a:lnTo>
                    <a:pt x="2301504" y="1311855"/>
                  </a:lnTo>
                  <a:lnTo>
                    <a:pt x="2306829" y="1314615"/>
                  </a:lnTo>
                  <a:lnTo>
                    <a:pt x="2311014" y="1317469"/>
                  </a:lnTo>
                  <a:lnTo>
                    <a:pt x="2311870" y="1318992"/>
                  </a:lnTo>
                  <a:lnTo>
                    <a:pt x="2311204" y="1319277"/>
                  </a:lnTo>
                  <a:lnTo>
                    <a:pt x="2310728" y="1322418"/>
                  </a:lnTo>
                  <a:lnTo>
                    <a:pt x="2311774" y="1324321"/>
                  </a:lnTo>
                  <a:lnTo>
                    <a:pt x="2314247" y="1326510"/>
                  </a:lnTo>
                  <a:lnTo>
                    <a:pt x="2314532" y="1327461"/>
                  </a:lnTo>
                  <a:lnTo>
                    <a:pt x="2317385" y="1330221"/>
                  </a:lnTo>
                  <a:lnTo>
                    <a:pt x="2318146" y="1332124"/>
                  </a:lnTo>
                  <a:lnTo>
                    <a:pt x="2318622" y="1332409"/>
                  </a:lnTo>
                  <a:lnTo>
                    <a:pt x="2318622" y="1334027"/>
                  </a:lnTo>
                  <a:lnTo>
                    <a:pt x="2319287" y="1335930"/>
                  </a:lnTo>
                  <a:lnTo>
                    <a:pt x="2320143" y="1336787"/>
                  </a:lnTo>
                  <a:lnTo>
                    <a:pt x="2320809" y="1339641"/>
                  </a:lnTo>
                  <a:lnTo>
                    <a:pt x="2323472" y="1345065"/>
                  </a:lnTo>
                  <a:lnTo>
                    <a:pt x="2331270" y="1353630"/>
                  </a:lnTo>
                  <a:lnTo>
                    <a:pt x="2337547" y="1357436"/>
                  </a:lnTo>
                  <a:lnTo>
                    <a:pt x="2342206" y="1359625"/>
                  </a:lnTo>
                  <a:lnTo>
                    <a:pt x="2348483" y="1363621"/>
                  </a:lnTo>
                  <a:lnTo>
                    <a:pt x="2349529" y="1367428"/>
                  </a:lnTo>
                  <a:lnTo>
                    <a:pt x="2348198" y="1372471"/>
                  </a:lnTo>
                  <a:lnTo>
                    <a:pt x="2347722" y="1372757"/>
                  </a:lnTo>
                  <a:lnTo>
                    <a:pt x="2346866" y="1380179"/>
                  </a:lnTo>
                  <a:lnTo>
                    <a:pt x="2347722" y="1390361"/>
                  </a:lnTo>
                  <a:lnTo>
                    <a:pt x="2349814" y="1397022"/>
                  </a:lnTo>
                  <a:lnTo>
                    <a:pt x="2350575" y="1397688"/>
                  </a:lnTo>
                  <a:lnTo>
                    <a:pt x="2351906" y="1401494"/>
                  </a:lnTo>
                  <a:lnTo>
                    <a:pt x="2354569" y="1405301"/>
                  </a:lnTo>
                  <a:lnTo>
                    <a:pt x="2358183" y="1405681"/>
                  </a:lnTo>
                  <a:lnTo>
                    <a:pt x="2358659" y="1407204"/>
                  </a:lnTo>
                  <a:lnTo>
                    <a:pt x="2356852" y="1407585"/>
                  </a:lnTo>
                  <a:lnTo>
                    <a:pt x="2356852" y="1408251"/>
                  </a:lnTo>
                  <a:lnTo>
                    <a:pt x="2356376" y="1408536"/>
                  </a:lnTo>
                  <a:lnTo>
                    <a:pt x="2356091" y="1411296"/>
                  </a:lnTo>
                  <a:lnTo>
                    <a:pt x="2357422" y="1416339"/>
                  </a:lnTo>
                  <a:lnTo>
                    <a:pt x="2356376" y="1419194"/>
                  </a:lnTo>
                  <a:lnTo>
                    <a:pt x="2355615" y="1426331"/>
                  </a:lnTo>
                  <a:lnTo>
                    <a:pt x="2356947" y="1429186"/>
                  </a:lnTo>
                  <a:lnTo>
                    <a:pt x="2358754" y="1430803"/>
                  </a:lnTo>
                  <a:lnTo>
                    <a:pt x="2358754" y="1434610"/>
                  </a:lnTo>
                  <a:lnTo>
                    <a:pt x="2359229" y="1436132"/>
                  </a:lnTo>
                  <a:lnTo>
                    <a:pt x="2360085" y="1436798"/>
                  </a:lnTo>
                  <a:lnTo>
                    <a:pt x="2364174" y="1437464"/>
                  </a:lnTo>
                  <a:lnTo>
                    <a:pt x="2365030" y="1438892"/>
                  </a:lnTo>
                  <a:lnTo>
                    <a:pt x="2366362" y="1439748"/>
                  </a:lnTo>
                  <a:lnTo>
                    <a:pt x="2368834" y="1440414"/>
                  </a:lnTo>
                  <a:lnTo>
                    <a:pt x="2369310" y="1441937"/>
                  </a:lnTo>
                  <a:lnTo>
                    <a:pt x="2371782" y="1443840"/>
                  </a:lnTo>
                  <a:lnTo>
                    <a:pt x="2370926" y="1446124"/>
                  </a:lnTo>
                  <a:lnTo>
                    <a:pt x="2371973" y="1446504"/>
                  </a:lnTo>
                  <a:lnTo>
                    <a:pt x="2371497" y="1448027"/>
                  </a:lnTo>
                  <a:lnTo>
                    <a:pt x="2370451" y="1448693"/>
                  </a:lnTo>
                  <a:lnTo>
                    <a:pt x="2367312" y="1449549"/>
                  </a:lnTo>
                  <a:lnTo>
                    <a:pt x="2367027" y="1447646"/>
                  </a:lnTo>
                  <a:lnTo>
                    <a:pt x="2365696" y="1446980"/>
                  </a:lnTo>
                  <a:lnTo>
                    <a:pt x="2363889" y="1446695"/>
                  </a:lnTo>
                  <a:lnTo>
                    <a:pt x="2363414" y="1447075"/>
                  </a:lnTo>
                  <a:lnTo>
                    <a:pt x="2362938" y="1449359"/>
                  </a:lnTo>
                  <a:lnTo>
                    <a:pt x="2362463" y="1449645"/>
                  </a:lnTo>
                  <a:lnTo>
                    <a:pt x="2362177" y="1451928"/>
                  </a:lnTo>
                  <a:lnTo>
                    <a:pt x="2363509" y="1451643"/>
                  </a:lnTo>
                  <a:lnTo>
                    <a:pt x="2363509" y="1453166"/>
                  </a:lnTo>
                  <a:lnTo>
                    <a:pt x="2364840" y="1454117"/>
                  </a:lnTo>
                  <a:lnTo>
                    <a:pt x="2364840" y="1453451"/>
                  </a:lnTo>
                  <a:lnTo>
                    <a:pt x="2366171" y="1452595"/>
                  </a:lnTo>
                  <a:lnTo>
                    <a:pt x="2366457" y="1453546"/>
                  </a:lnTo>
                  <a:lnTo>
                    <a:pt x="2365981" y="1453832"/>
                  </a:lnTo>
                  <a:lnTo>
                    <a:pt x="2365696" y="1455449"/>
                  </a:lnTo>
                  <a:lnTo>
                    <a:pt x="2365221" y="1455735"/>
                  </a:lnTo>
                  <a:lnTo>
                    <a:pt x="2365221" y="1457162"/>
                  </a:lnTo>
                  <a:lnTo>
                    <a:pt x="2361416" y="1459256"/>
                  </a:lnTo>
                  <a:lnTo>
                    <a:pt x="2361131" y="1459922"/>
                  </a:lnTo>
                  <a:lnTo>
                    <a:pt x="2360466" y="1459922"/>
                  </a:lnTo>
                  <a:lnTo>
                    <a:pt x="2359990" y="1461349"/>
                  </a:lnTo>
                  <a:lnTo>
                    <a:pt x="2362082" y="1462872"/>
                  </a:lnTo>
                  <a:lnTo>
                    <a:pt x="2363889" y="1463252"/>
                  </a:lnTo>
                  <a:lnTo>
                    <a:pt x="2364364" y="1464775"/>
                  </a:lnTo>
                  <a:lnTo>
                    <a:pt x="2366171" y="1465726"/>
                  </a:lnTo>
                  <a:lnTo>
                    <a:pt x="2368834" y="1468201"/>
                  </a:lnTo>
                  <a:lnTo>
                    <a:pt x="2369119" y="1468867"/>
                  </a:lnTo>
                  <a:lnTo>
                    <a:pt x="2368454" y="1469818"/>
                  </a:lnTo>
                  <a:lnTo>
                    <a:pt x="2369310" y="1470104"/>
                  </a:lnTo>
                  <a:lnTo>
                    <a:pt x="2369595" y="1472197"/>
                  </a:lnTo>
                  <a:lnTo>
                    <a:pt x="2367312" y="1471817"/>
                  </a:lnTo>
                  <a:lnTo>
                    <a:pt x="2365981" y="1477241"/>
                  </a:lnTo>
                  <a:lnTo>
                    <a:pt x="2366457" y="1477526"/>
                  </a:lnTo>
                  <a:lnTo>
                    <a:pt x="2366457" y="1478478"/>
                  </a:lnTo>
                  <a:lnTo>
                    <a:pt x="2364364" y="1478858"/>
                  </a:lnTo>
                  <a:lnTo>
                    <a:pt x="2362558" y="1481999"/>
                  </a:lnTo>
                  <a:lnTo>
                    <a:pt x="2360466" y="1482950"/>
                  </a:lnTo>
                  <a:lnTo>
                    <a:pt x="2359705" y="1483807"/>
                  </a:lnTo>
                  <a:lnTo>
                    <a:pt x="2359229" y="1485234"/>
                  </a:lnTo>
                  <a:lnTo>
                    <a:pt x="2359229" y="1488565"/>
                  </a:lnTo>
                  <a:lnTo>
                    <a:pt x="2356566" y="1490468"/>
                  </a:lnTo>
                  <a:lnTo>
                    <a:pt x="2355520" y="1493988"/>
                  </a:lnTo>
                  <a:lnTo>
                    <a:pt x="2354474" y="1495606"/>
                  </a:lnTo>
                  <a:lnTo>
                    <a:pt x="2351812" y="1496843"/>
                  </a:lnTo>
                  <a:lnTo>
                    <a:pt x="2351812" y="1498461"/>
                  </a:lnTo>
                  <a:lnTo>
                    <a:pt x="2351336" y="1498746"/>
                  </a:lnTo>
                  <a:lnTo>
                    <a:pt x="2351336" y="1499413"/>
                  </a:lnTo>
                  <a:lnTo>
                    <a:pt x="2352097" y="1500079"/>
                  </a:lnTo>
                  <a:lnTo>
                    <a:pt x="2352097" y="1502172"/>
                  </a:lnTo>
                  <a:lnTo>
                    <a:pt x="2351812" y="1503124"/>
                  </a:lnTo>
                  <a:lnTo>
                    <a:pt x="2351051" y="1503790"/>
                  </a:lnTo>
                  <a:lnTo>
                    <a:pt x="2351051" y="1505883"/>
                  </a:lnTo>
                  <a:lnTo>
                    <a:pt x="2349244" y="1505883"/>
                  </a:lnTo>
                  <a:lnTo>
                    <a:pt x="2346771" y="1508548"/>
                  </a:lnTo>
                  <a:lnTo>
                    <a:pt x="2346105" y="1510832"/>
                  </a:lnTo>
                  <a:lnTo>
                    <a:pt x="2346771" y="1511117"/>
                  </a:lnTo>
                  <a:lnTo>
                    <a:pt x="2345725" y="1513020"/>
                  </a:lnTo>
                  <a:lnTo>
                    <a:pt x="2344203" y="1514448"/>
                  </a:lnTo>
                  <a:lnTo>
                    <a:pt x="2343918" y="1515875"/>
                  </a:lnTo>
                  <a:lnTo>
                    <a:pt x="2342587" y="1516827"/>
                  </a:lnTo>
                  <a:lnTo>
                    <a:pt x="2341065" y="1517112"/>
                  </a:lnTo>
                  <a:lnTo>
                    <a:pt x="2340209" y="1516731"/>
                  </a:lnTo>
                  <a:lnTo>
                    <a:pt x="2339163" y="1514448"/>
                  </a:lnTo>
                  <a:lnTo>
                    <a:pt x="2338307" y="1514162"/>
                  </a:lnTo>
                  <a:lnTo>
                    <a:pt x="2334884" y="1517017"/>
                  </a:lnTo>
                  <a:lnTo>
                    <a:pt x="2333362" y="1519301"/>
                  </a:lnTo>
                  <a:lnTo>
                    <a:pt x="2332696" y="1520918"/>
                  </a:lnTo>
                  <a:lnTo>
                    <a:pt x="2332221" y="1525200"/>
                  </a:lnTo>
                  <a:lnTo>
                    <a:pt x="2332696" y="1526628"/>
                  </a:lnTo>
                  <a:lnTo>
                    <a:pt x="2334218" y="1527865"/>
                  </a:lnTo>
                  <a:lnTo>
                    <a:pt x="2334218" y="1531386"/>
                  </a:lnTo>
                  <a:lnTo>
                    <a:pt x="2331080" y="1534241"/>
                  </a:lnTo>
                  <a:lnTo>
                    <a:pt x="2330034" y="1536524"/>
                  </a:lnTo>
                  <a:lnTo>
                    <a:pt x="2324708" y="1541092"/>
                  </a:lnTo>
                  <a:lnTo>
                    <a:pt x="2324423" y="1542329"/>
                  </a:lnTo>
                  <a:lnTo>
                    <a:pt x="2323757" y="1542995"/>
                  </a:lnTo>
                  <a:lnTo>
                    <a:pt x="2322426" y="1543852"/>
                  </a:lnTo>
                  <a:lnTo>
                    <a:pt x="2321094" y="1544137"/>
                  </a:lnTo>
                  <a:lnTo>
                    <a:pt x="2320809" y="1544803"/>
                  </a:lnTo>
                  <a:lnTo>
                    <a:pt x="2317671" y="1547277"/>
                  </a:lnTo>
                  <a:lnTo>
                    <a:pt x="2317385" y="1548134"/>
                  </a:lnTo>
                  <a:lnTo>
                    <a:pt x="2314913" y="1549371"/>
                  </a:lnTo>
                  <a:lnTo>
                    <a:pt x="2314628" y="1550227"/>
                  </a:lnTo>
                  <a:lnTo>
                    <a:pt x="2313772" y="1549942"/>
                  </a:lnTo>
                  <a:lnTo>
                    <a:pt x="2313296" y="1551179"/>
                  </a:lnTo>
                  <a:lnTo>
                    <a:pt x="2312440" y="1551845"/>
                  </a:lnTo>
                  <a:lnTo>
                    <a:pt x="2313772" y="1552701"/>
                  </a:lnTo>
                  <a:lnTo>
                    <a:pt x="2314057" y="1554129"/>
                  </a:lnTo>
                  <a:lnTo>
                    <a:pt x="2311584" y="1554414"/>
                  </a:lnTo>
                  <a:lnTo>
                    <a:pt x="2310063" y="1556888"/>
                  </a:lnTo>
                  <a:lnTo>
                    <a:pt x="2309587" y="1558982"/>
                  </a:lnTo>
                  <a:lnTo>
                    <a:pt x="2307115" y="1561646"/>
                  </a:lnTo>
                  <a:lnTo>
                    <a:pt x="2306829" y="1562503"/>
                  </a:lnTo>
                  <a:lnTo>
                    <a:pt x="2304737" y="1563454"/>
                  </a:lnTo>
                  <a:lnTo>
                    <a:pt x="2303691" y="1566309"/>
                  </a:lnTo>
                  <a:lnTo>
                    <a:pt x="2301409" y="1566309"/>
                  </a:lnTo>
                  <a:lnTo>
                    <a:pt x="2300933" y="1566690"/>
                  </a:lnTo>
                  <a:lnTo>
                    <a:pt x="2300648" y="1568593"/>
                  </a:lnTo>
                  <a:lnTo>
                    <a:pt x="2296178" y="1571923"/>
                  </a:lnTo>
                  <a:lnTo>
                    <a:pt x="2295322" y="1573826"/>
                  </a:lnTo>
                  <a:lnTo>
                    <a:pt x="2295988" y="1575254"/>
                  </a:lnTo>
                  <a:lnTo>
                    <a:pt x="2293515" y="1576491"/>
                  </a:lnTo>
                  <a:lnTo>
                    <a:pt x="2292184" y="1577918"/>
                  </a:lnTo>
                  <a:lnTo>
                    <a:pt x="2289902" y="1577918"/>
                  </a:lnTo>
                  <a:lnTo>
                    <a:pt x="2287429" y="1580202"/>
                  </a:lnTo>
                  <a:lnTo>
                    <a:pt x="2286573" y="1583723"/>
                  </a:lnTo>
                  <a:lnTo>
                    <a:pt x="2285242" y="1584675"/>
                  </a:lnTo>
                  <a:lnTo>
                    <a:pt x="2284196" y="1588005"/>
                  </a:lnTo>
                  <a:lnTo>
                    <a:pt x="2283150" y="1589908"/>
                  </a:lnTo>
                  <a:lnTo>
                    <a:pt x="2281818" y="1590289"/>
                  </a:lnTo>
                  <a:lnTo>
                    <a:pt x="2280772" y="1595523"/>
                  </a:lnTo>
                  <a:lnTo>
                    <a:pt x="2279916" y="1596189"/>
                  </a:lnTo>
                  <a:lnTo>
                    <a:pt x="2275256" y="1604468"/>
                  </a:lnTo>
                  <a:lnTo>
                    <a:pt x="2273069" y="1610653"/>
                  </a:lnTo>
                  <a:lnTo>
                    <a:pt x="2271547" y="1613317"/>
                  </a:lnTo>
                  <a:lnTo>
                    <a:pt x="2265271" y="1627972"/>
                  </a:lnTo>
                  <a:lnTo>
                    <a:pt x="2264605" y="1628638"/>
                  </a:lnTo>
                  <a:lnTo>
                    <a:pt x="2263844" y="1631302"/>
                  </a:lnTo>
                  <a:lnTo>
                    <a:pt x="2262798" y="1633967"/>
                  </a:lnTo>
                  <a:lnTo>
                    <a:pt x="2262323" y="1634252"/>
                  </a:lnTo>
                  <a:lnTo>
                    <a:pt x="2261467" y="1637107"/>
                  </a:lnTo>
                  <a:lnTo>
                    <a:pt x="2260991" y="1637392"/>
                  </a:lnTo>
                  <a:lnTo>
                    <a:pt x="2258804" y="1644624"/>
                  </a:lnTo>
                  <a:lnTo>
                    <a:pt x="2257758" y="1647289"/>
                  </a:lnTo>
                  <a:lnTo>
                    <a:pt x="2257283" y="1647574"/>
                  </a:lnTo>
                  <a:lnTo>
                    <a:pt x="2256427" y="1650429"/>
                  </a:lnTo>
                  <a:lnTo>
                    <a:pt x="2254334" y="1657281"/>
                  </a:lnTo>
                  <a:lnTo>
                    <a:pt x="2252528" y="1665940"/>
                  </a:lnTo>
                  <a:lnTo>
                    <a:pt x="2249865" y="1673933"/>
                  </a:lnTo>
                  <a:lnTo>
                    <a:pt x="2247773" y="1681736"/>
                  </a:lnTo>
                  <a:lnTo>
                    <a:pt x="2246441" y="1688968"/>
                  </a:lnTo>
                  <a:lnTo>
                    <a:pt x="2245395" y="1702290"/>
                  </a:lnTo>
                  <a:lnTo>
                    <a:pt x="2246061" y="1706573"/>
                  </a:lnTo>
                  <a:lnTo>
                    <a:pt x="2248343" y="1713614"/>
                  </a:lnTo>
                  <a:lnTo>
                    <a:pt x="2249199" y="1714566"/>
                  </a:lnTo>
                  <a:lnTo>
                    <a:pt x="2251672" y="1715422"/>
                  </a:lnTo>
                  <a:lnTo>
                    <a:pt x="2253479" y="1714756"/>
                  </a:lnTo>
                  <a:lnTo>
                    <a:pt x="2255951" y="1715422"/>
                  </a:lnTo>
                  <a:lnTo>
                    <a:pt x="2256236" y="1716659"/>
                  </a:lnTo>
                  <a:lnTo>
                    <a:pt x="2259280" y="1716659"/>
                  </a:lnTo>
                  <a:lnTo>
                    <a:pt x="2259755" y="1717326"/>
                  </a:lnTo>
                  <a:lnTo>
                    <a:pt x="2259755" y="1718182"/>
                  </a:lnTo>
                  <a:lnTo>
                    <a:pt x="2258994" y="1718848"/>
                  </a:lnTo>
                  <a:lnTo>
                    <a:pt x="2256522" y="1720085"/>
                  </a:lnTo>
                  <a:lnTo>
                    <a:pt x="2254715" y="1720371"/>
                  </a:lnTo>
                  <a:lnTo>
                    <a:pt x="2254239" y="1722845"/>
                  </a:lnTo>
                  <a:lnTo>
                    <a:pt x="2254715" y="1723130"/>
                  </a:lnTo>
                  <a:lnTo>
                    <a:pt x="2254715" y="1723987"/>
                  </a:lnTo>
                  <a:lnTo>
                    <a:pt x="2256807" y="1724367"/>
                  </a:lnTo>
                  <a:lnTo>
                    <a:pt x="2258899" y="1725319"/>
                  </a:lnTo>
                  <a:lnTo>
                    <a:pt x="2258899" y="1726175"/>
                  </a:lnTo>
                  <a:lnTo>
                    <a:pt x="2258234" y="1726841"/>
                  </a:lnTo>
                  <a:lnTo>
                    <a:pt x="2257473" y="1729316"/>
                  </a:lnTo>
                  <a:lnTo>
                    <a:pt x="2256997" y="1729601"/>
                  </a:lnTo>
                  <a:lnTo>
                    <a:pt x="2256522" y="1732075"/>
                  </a:lnTo>
                  <a:lnTo>
                    <a:pt x="2255000" y="1734740"/>
                  </a:lnTo>
                  <a:lnTo>
                    <a:pt x="2252718" y="1740925"/>
                  </a:lnTo>
                  <a:lnTo>
                    <a:pt x="2251672" y="1743018"/>
                  </a:lnTo>
                  <a:lnTo>
                    <a:pt x="2249484" y="1744446"/>
                  </a:lnTo>
                  <a:lnTo>
                    <a:pt x="2248724" y="1748157"/>
                  </a:lnTo>
                  <a:lnTo>
                    <a:pt x="2249484" y="1748442"/>
                  </a:lnTo>
                  <a:lnTo>
                    <a:pt x="2249770" y="1749108"/>
                  </a:lnTo>
                  <a:lnTo>
                    <a:pt x="2248248" y="1750346"/>
                  </a:lnTo>
                  <a:lnTo>
                    <a:pt x="2247487" y="1751773"/>
                  </a:lnTo>
                  <a:lnTo>
                    <a:pt x="2245680" y="1752724"/>
                  </a:lnTo>
                  <a:lnTo>
                    <a:pt x="2245205" y="1756816"/>
                  </a:lnTo>
                  <a:lnTo>
                    <a:pt x="2243398" y="1757673"/>
                  </a:lnTo>
                  <a:lnTo>
                    <a:pt x="2242637" y="1761098"/>
                  </a:lnTo>
                  <a:lnTo>
                    <a:pt x="2241971" y="1761955"/>
                  </a:lnTo>
                  <a:lnTo>
                    <a:pt x="2242447" y="1762240"/>
                  </a:lnTo>
                  <a:lnTo>
                    <a:pt x="2240640" y="1764714"/>
                  </a:lnTo>
                  <a:lnTo>
                    <a:pt x="2240164" y="1766332"/>
                  </a:lnTo>
                  <a:lnTo>
                    <a:pt x="2241020" y="1770995"/>
                  </a:lnTo>
                  <a:lnTo>
                    <a:pt x="2237216" y="1773469"/>
                  </a:lnTo>
                  <a:lnTo>
                    <a:pt x="2235885" y="1775753"/>
                  </a:lnTo>
                  <a:lnTo>
                    <a:pt x="2236361" y="1776038"/>
                  </a:lnTo>
                  <a:lnTo>
                    <a:pt x="2236361" y="1776704"/>
                  </a:lnTo>
                  <a:lnTo>
                    <a:pt x="2235885" y="1776990"/>
                  </a:lnTo>
                  <a:lnTo>
                    <a:pt x="2235600" y="1778608"/>
                  </a:lnTo>
                  <a:lnTo>
                    <a:pt x="2235124" y="1779369"/>
                  </a:lnTo>
                  <a:lnTo>
                    <a:pt x="2234078" y="1779845"/>
                  </a:lnTo>
                  <a:lnTo>
                    <a:pt x="2233222" y="1781272"/>
                  </a:lnTo>
                  <a:lnTo>
                    <a:pt x="2233222" y="1782128"/>
                  </a:lnTo>
                  <a:lnTo>
                    <a:pt x="2231701" y="1782795"/>
                  </a:lnTo>
                  <a:lnTo>
                    <a:pt x="2231415" y="1784412"/>
                  </a:lnTo>
                  <a:lnTo>
                    <a:pt x="2229323" y="1785649"/>
                  </a:lnTo>
                  <a:lnTo>
                    <a:pt x="2229038" y="1786315"/>
                  </a:lnTo>
                  <a:lnTo>
                    <a:pt x="2229799" y="1787743"/>
                  </a:lnTo>
                  <a:lnTo>
                    <a:pt x="2229513" y="1789170"/>
                  </a:lnTo>
                  <a:lnTo>
                    <a:pt x="2226660" y="1791454"/>
                  </a:lnTo>
                  <a:lnTo>
                    <a:pt x="2226660" y="1792406"/>
                  </a:lnTo>
                  <a:lnTo>
                    <a:pt x="2225804" y="1792786"/>
                  </a:lnTo>
                  <a:lnTo>
                    <a:pt x="2225519" y="1794880"/>
                  </a:lnTo>
                  <a:lnTo>
                    <a:pt x="2224473" y="1795165"/>
                  </a:lnTo>
                  <a:lnTo>
                    <a:pt x="2224188" y="1796783"/>
                  </a:lnTo>
                  <a:lnTo>
                    <a:pt x="2220574" y="1798020"/>
                  </a:lnTo>
                  <a:lnTo>
                    <a:pt x="2220859" y="1799923"/>
                  </a:lnTo>
                  <a:lnTo>
                    <a:pt x="2219813" y="1800304"/>
                  </a:lnTo>
                  <a:lnTo>
                    <a:pt x="2218957" y="1804586"/>
                  </a:lnTo>
                  <a:lnTo>
                    <a:pt x="2214298" y="1807916"/>
                  </a:lnTo>
                  <a:lnTo>
                    <a:pt x="2213632" y="1809154"/>
                  </a:lnTo>
                  <a:lnTo>
                    <a:pt x="2213917" y="1810105"/>
                  </a:lnTo>
                  <a:lnTo>
                    <a:pt x="2213061" y="1811533"/>
                  </a:lnTo>
                  <a:lnTo>
                    <a:pt x="2213537" y="1814387"/>
                  </a:lnTo>
                  <a:lnTo>
                    <a:pt x="2210874" y="1815624"/>
                  </a:lnTo>
                  <a:lnTo>
                    <a:pt x="2211349" y="1820097"/>
                  </a:lnTo>
                  <a:lnTo>
                    <a:pt x="2210874" y="1820382"/>
                  </a:lnTo>
                  <a:lnTo>
                    <a:pt x="2210018" y="1822856"/>
                  </a:lnTo>
                  <a:lnTo>
                    <a:pt x="2208211" y="1823522"/>
                  </a:lnTo>
                  <a:lnTo>
                    <a:pt x="2207736" y="1824188"/>
                  </a:lnTo>
                  <a:lnTo>
                    <a:pt x="2207260" y="1827519"/>
                  </a:lnTo>
                  <a:lnTo>
                    <a:pt x="2206594" y="1827805"/>
                  </a:lnTo>
                  <a:lnTo>
                    <a:pt x="2205548" y="1831801"/>
                  </a:lnTo>
                  <a:lnTo>
                    <a:pt x="2205263" y="1833419"/>
                  </a:lnTo>
                  <a:lnTo>
                    <a:pt x="2205929" y="1833800"/>
                  </a:lnTo>
                  <a:lnTo>
                    <a:pt x="2205263" y="1836274"/>
                  </a:lnTo>
                  <a:lnTo>
                    <a:pt x="2206119" y="1836274"/>
                  </a:lnTo>
                  <a:lnTo>
                    <a:pt x="2206404" y="1837130"/>
                  </a:lnTo>
                  <a:lnTo>
                    <a:pt x="2202220" y="1837987"/>
                  </a:lnTo>
                  <a:lnTo>
                    <a:pt x="2202695" y="1838272"/>
                  </a:lnTo>
                  <a:lnTo>
                    <a:pt x="2202981" y="1839699"/>
                  </a:lnTo>
                  <a:lnTo>
                    <a:pt x="2201649" y="1839985"/>
                  </a:lnTo>
                  <a:lnTo>
                    <a:pt x="2201364" y="1840651"/>
                  </a:lnTo>
                  <a:lnTo>
                    <a:pt x="2199557" y="1841507"/>
                  </a:lnTo>
                  <a:lnTo>
                    <a:pt x="2199082" y="1843791"/>
                  </a:lnTo>
                  <a:lnTo>
                    <a:pt x="2196799" y="1844172"/>
                  </a:lnTo>
                  <a:lnTo>
                    <a:pt x="2195468" y="1845409"/>
                  </a:lnTo>
                  <a:lnTo>
                    <a:pt x="2194992" y="1849881"/>
                  </a:lnTo>
                  <a:lnTo>
                    <a:pt x="2197465" y="1850738"/>
                  </a:lnTo>
                  <a:lnTo>
                    <a:pt x="2196609" y="1851118"/>
                  </a:lnTo>
                  <a:lnTo>
                    <a:pt x="2196609" y="1853212"/>
                  </a:lnTo>
                  <a:lnTo>
                    <a:pt x="2200033" y="1852355"/>
                  </a:lnTo>
                  <a:lnTo>
                    <a:pt x="2199557" y="1854163"/>
                  </a:lnTo>
                  <a:lnTo>
                    <a:pt x="2198701" y="1854449"/>
                  </a:lnTo>
                  <a:lnTo>
                    <a:pt x="2198035" y="1855686"/>
                  </a:lnTo>
                  <a:lnTo>
                    <a:pt x="2199082" y="1856542"/>
                  </a:lnTo>
                  <a:lnTo>
                    <a:pt x="2200888" y="1856923"/>
                  </a:lnTo>
                  <a:lnTo>
                    <a:pt x="2201174" y="1859017"/>
                  </a:lnTo>
                  <a:lnTo>
                    <a:pt x="2198321" y="1859302"/>
                  </a:lnTo>
                  <a:lnTo>
                    <a:pt x="2197845" y="1859683"/>
                  </a:lnTo>
                  <a:lnTo>
                    <a:pt x="2197845" y="1860920"/>
                  </a:lnTo>
                  <a:lnTo>
                    <a:pt x="2198891" y="1861776"/>
                  </a:lnTo>
                  <a:lnTo>
                    <a:pt x="2199937" y="1861395"/>
                  </a:lnTo>
                  <a:lnTo>
                    <a:pt x="2200223" y="1862062"/>
                  </a:lnTo>
                  <a:lnTo>
                    <a:pt x="2199747" y="1862347"/>
                  </a:lnTo>
                  <a:lnTo>
                    <a:pt x="2199747" y="1860159"/>
                  </a:lnTo>
                  <a:lnTo>
                    <a:pt x="2198226" y="1860825"/>
                  </a:lnTo>
                  <a:lnTo>
                    <a:pt x="2199747" y="1862062"/>
                  </a:lnTo>
                  <a:lnTo>
                    <a:pt x="2200033" y="1862918"/>
                  </a:lnTo>
                  <a:lnTo>
                    <a:pt x="2199557" y="1864536"/>
                  </a:lnTo>
                  <a:lnTo>
                    <a:pt x="2198701" y="1865202"/>
                  </a:lnTo>
                  <a:lnTo>
                    <a:pt x="2198226" y="1864916"/>
                  </a:lnTo>
                  <a:lnTo>
                    <a:pt x="2198226" y="1867200"/>
                  </a:lnTo>
                  <a:lnTo>
                    <a:pt x="2198891" y="1867866"/>
                  </a:lnTo>
                  <a:lnTo>
                    <a:pt x="2197845" y="1869103"/>
                  </a:lnTo>
                  <a:lnTo>
                    <a:pt x="2197845" y="1869960"/>
                  </a:lnTo>
                  <a:lnTo>
                    <a:pt x="2199177" y="1870340"/>
                  </a:lnTo>
                  <a:lnTo>
                    <a:pt x="2198701" y="1872624"/>
                  </a:lnTo>
                  <a:lnTo>
                    <a:pt x="2199177" y="1874052"/>
                  </a:lnTo>
                  <a:lnTo>
                    <a:pt x="2198891" y="1874908"/>
                  </a:lnTo>
                  <a:lnTo>
                    <a:pt x="2198035" y="1875574"/>
                  </a:lnTo>
                  <a:lnTo>
                    <a:pt x="2197750" y="1878334"/>
                  </a:lnTo>
                  <a:lnTo>
                    <a:pt x="2199082" y="1884138"/>
                  </a:lnTo>
                  <a:lnTo>
                    <a:pt x="2198796" y="1885375"/>
                  </a:lnTo>
                  <a:lnTo>
                    <a:pt x="2199557" y="1886803"/>
                  </a:lnTo>
                  <a:lnTo>
                    <a:pt x="2199082" y="1887659"/>
                  </a:lnTo>
                  <a:lnTo>
                    <a:pt x="2197275" y="1888516"/>
                  </a:lnTo>
                  <a:lnTo>
                    <a:pt x="2196609" y="1888230"/>
                  </a:lnTo>
                  <a:lnTo>
                    <a:pt x="2196324" y="1892703"/>
                  </a:lnTo>
                  <a:lnTo>
                    <a:pt x="2195468" y="1893654"/>
                  </a:lnTo>
                  <a:lnTo>
                    <a:pt x="2194992" y="1893274"/>
                  </a:lnTo>
                  <a:lnTo>
                    <a:pt x="2194707" y="1895557"/>
                  </a:lnTo>
                  <a:lnTo>
                    <a:pt x="2191093" y="1897175"/>
                  </a:lnTo>
                  <a:lnTo>
                    <a:pt x="2191093" y="1898127"/>
                  </a:lnTo>
                  <a:lnTo>
                    <a:pt x="2192900" y="1898507"/>
                  </a:lnTo>
                  <a:lnTo>
                    <a:pt x="2193185" y="1899364"/>
                  </a:lnTo>
                  <a:lnTo>
                    <a:pt x="2192710" y="1899364"/>
                  </a:lnTo>
                  <a:lnTo>
                    <a:pt x="2191664" y="1902123"/>
                  </a:lnTo>
                  <a:lnTo>
                    <a:pt x="2190618" y="1902409"/>
                  </a:lnTo>
                  <a:lnTo>
                    <a:pt x="2190332" y="1903265"/>
                  </a:lnTo>
                  <a:lnTo>
                    <a:pt x="2191664" y="1904217"/>
                  </a:lnTo>
                  <a:lnTo>
                    <a:pt x="2192139" y="1903931"/>
                  </a:lnTo>
                  <a:lnTo>
                    <a:pt x="2192615" y="1905359"/>
                  </a:lnTo>
                  <a:lnTo>
                    <a:pt x="2191759" y="1906596"/>
                  </a:lnTo>
                  <a:lnTo>
                    <a:pt x="2190903" y="1909260"/>
                  </a:lnTo>
                  <a:lnTo>
                    <a:pt x="2188811" y="1912020"/>
                  </a:lnTo>
                  <a:lnTo>
                    <a:pt x="2187479" y="1915921"/>
                  </a:lnTo>
                  <a:lnTo>
                    <a:pt x="2186814" y="1916207"/>
                  </a:lnTo>
                  <a:lnTo>
                    <a:pt x="2185482" y="1919537"/>
                  </a:lnTo>
                  <a:lnTo>
                    <a:pt x="2185768" y="1920204"/>
                  </a:lnTo>
                  <a:lnTo>
                    <a:pt x="2183961" y="1920870"/>
                  </a:lnTo>
                  <a:lnTo>
                    <a:pt x="2183961" y="1921536"/>
                  </a:lnTo>
                  <a:lnTo>
                    <a:pt x="2182154" y="1922963"/>
                  </a:lnTo>
                  <a:lnTo>
                    <a:pt x="2181678" y="1922678"/>
                  </a:lnTo>
                  <a:lnTo>
                    <a:pt x="2181013" y="1924771"/>
                  </a:lnTo>
                  <a:lnTo>
                    <a:pt x="2179206" y="1925723"/>
                  </a:lnTo>
                  <a:lnTo>
                    <a:pt x="2176923" y="1929434"/>
                  </a:lnTo>
                  <a:lnTo>
                    <a:pt x="2176638" y="1930861"/>
                  </a:lnTo>
                  <a:lnTo>
                    <a:pt x="2175877" y="1931527"/>
                  </a:lnTo>
                  <a:lnTo>
                    <a:pt x="2175212" y="1933335"/>
                  </a:lnTo>
                  <a:lnTo>
                    <a:pt x="2168555" y="1935429"/>
                  </a:lnTo>
                  <a:lnTo>
                    <a:pt x="2167889" y="1937237"/>
                  </a:lnTo>
                  <a:lnTo>
                    <a:pt x="2168364" y="1937522"/>
                  </a:lnTo>
                  <a:lnTo>
                    <a:pt x="2168840" y="1941709"/>
                  </a:lnTo>
                  <a:lnTo>
                    <a:pt x="2168555" y="1942661"/>
                  </a:lnTo>
                  <a:lnTo>
                    <a:pt x="2167509" y="1943612"/>
                  </a:lnTo>
                  <a:lnTo>
                    <a:pt x="2167984" y="1945420"/>
                  </a:lnTo>
                  <a:lnTo>
                    <a:pt x="2164846" y="1947038"/>
                  </a:lnTo>
                  <a:lnTo>
                    <a:pt x="2162754" y="1946753"/>
                  </a:lnTo>
                  <a:lnTo>
                    <a:pt x="2162088" y="1948561"/>
                  </a:lnTo>
                  <a:lnTo>
                    <a:pt x="2161422" y="1949227"/>
                  </a:lnTo>
                  <a:lnTo>
                    <a:pt x="2160661" y="1952557"/>
                  </a:lnTo>
                  <a:lnTo>
                    <a:pt x="2158854" y="1954365"/>
                  </a:lnTo>
                  <a:lnTo>
                    <a:pt x="2157048" y="1958457"/>
                  </a:lnTo>
                  <a:lnTo>
                    <a:pt x="2155716" y="1960075"/>
                  </a:lnTo>
                  <a:lnTo>
                    <a:pt x="2156192" y="1960931"/>
                  </a:lnTo>
                  <a:lnTo>
                    <a:pt x="2154004" y="1963405"/>
                  </a:lnTo>
                  <a:lnTo>
                    <a:pt x="2152958" y="1963691"/>
                  </a:lnTo>
                  <a:lnTo>
                    <a:pt x="2152958" y="1965213"/>
                  </a:lnTo>
                  <a:lnTo>
                    <a:pt x="2152483" y="1966070"/>
                  </a:lnTo>
                  <a:lnTo>
                    <a:pt x="2151817" y="1966355"/>
                  </a:lnTo>
                  <a:lnTo>
                    <a:pt x="2150295" y="1968639"/>
                  </a:lnTo>
                  <a:lnTo>
                    <a:pt x="2148203" y="1970447"/>
                  </a:lnTo>
                  <a:lnTo>
                    <a:pt x="2144590" y="1971113"/>
                  </a:lnTo>
                  <a:lnTo>
                    <a:pt x="2143258" y="1972065"/>
                  </a:lnTo>
                  <a:lnTo>
                    <a:pt x="2142973" y="1972921"/>
                  </a:lnTo>
                  <a:lnTo>
                    <a:pt x="2141166" y="1973207"/>
                  </a:lnTo>
                  <a:lnTo>
                    <a:pt x="2140881" y="1973873"/>
                  </a:lnTo>
                  <a:lnTo>
                    <a:pt x="2139074" y="1974253"/>
                  </a:lnTo>
                  <a:lnTo>
                    <a:pt x="2138788" y="1975110"/>
                  </a:lnTo>
                  <a:lnTo>
                    <a:pt x="2134984" y="1976347"/>
                  </a:lnTo>
                  <a:lnTo>
                    <a:pt x="2132892" y="1979773"/>
                  </a:lnTo>
                  <a:lnTo>
                    <a:pt x="2131180" y="1979107"/>
                  </a:lnTo>
                  <a:lnTo>
                    <a:pt x="2130705" y="1981200"/>
                  </a:lnTo>
                  <a:lnTo>
                    <a:pt x="2129944" y="1981200"/>
                  </a:lnTo>
                  <a:lnTo>
                    <a:pt x="2129944" y="1982818"/>
                  </a:lnTo>
                  <a:lnTo>
                    <a:pt x="2127472" y="1983103"/>
                  </a:lnTo>
                  <a:lnTo>
                    <a:pt x="2127472" y="1985863"/>
                  </a:lnTo>
                  <a:lnTo>
                    <a:pt x="2124619" y="1986148"/>
                  </a:lnTo>
                  <a:lnTo>
                    <a:pt x="2122146" y="1984721"/>
                  </a:lnTo>
                  <a:lnTo>
                    <a:pt x="2116821" y="1986148"/>
                  </a:lnTo>
                  <a:lnTo>
                    <a:pt x="2114348" y="1988622"/>
                  </a:lnTo>
                  <a:lnTo>
                    <a:pt x="2113302" y="1990716"/>
                  </a:lnTo>
                  <a:lnTo>
                    <a:pt x="2111970" y="1991953"/>
                  </a:lnTo>
                  <a:lnTo>
                    <a:pt x="2111305" y="1994237"/>
                  </a:lnTo>
                  <a:lnTo>
                    <a:pt x="2109498" y="1997472"/>
                  </a:lnTo>
                  <a:lnTo>
                    <a:pt x="2107976" y="1998329"/>
                  </a:lnTo>
                  <a:lnTo>
                    <a:pt x="2106930" y="2000612"/>
                  </a:lnTo>
                  <a:lnTo>
                    <a:pt x="2107406" y="2001564"/>
                  </a:lnTo>
                  <a:lnTo>
                    <a:pt x="2106930" y="2001850"/>
                  </a:lnTo>
                  <a:lnTo>
                    <a:pt x="2104648" y="2008511"/>
                  </a:lnTo>
                  <a:lnTo>
                    <a:pt x="2103602" y="2009938"/>
                  </a:lnTo>
                  <a:lnTo>
                    <a:pt x="2102746" y="2014125"/>
                  </a:lnTo>
                  <a:lnTo>
                    <a:pt x="2100463" y="2020215"/>
                  </a:lnTo>
                  <a:lnTo>
                    <a:pt x="2100178" y="2022689"/>
                  </a:lnTo>
                  <a:lnTo>
                    <a:pt x="2099703" y="2022975"/>
                  </a:lnTo>
                  <a:lnTo>
                    <a:pt x="2099227" y="2025925"/>
                  </a:lnTo>
                  <a:lnTo>
                    <a:pt x="2098752" y="2026210"/>
                  </a:lnTo>
                  <a:lnTo>
                    <a:pt x="2098752" y="2030397"/>
                  </a:lnTo>
                  <a:lnTo>
                    <a:pt x="2097420" y="2035250"/>
                  </a:lnTo>
                  <a:lnTo>
                    <a:pt x="2096564" y="2035631"/>
                  </a:lnTo>
                  <a:lnTo>
                    <a:pt x="2095803" y="2037058"/>
                  </a:lnTo>
                  <a:lnTo>
                    <a:pt x="2091619" y="2037915"/>
                  </a:lnTo>
                  <a:lnTo>
                    <a:pt x="2088766" y="2035726"/>
                  </a:lnTo>
                  <a:lnTo>
                    <a:pt x="2086293" y="2035060"/>
                  </a:lnTo>
                  <a:lnTo>
                    <a:pt x="2086579" y="2034203"/>
                  </a:lnTo>
                  <a:lnTo>
                    <a:pt x="2087435" y="2033537"/>
                  </a:lnTo>
                  <a:lnTo>
                    <a:pt x="2088195" y="2030112"/>
                  </a:lnTo>
                  <a:lnTo>
                    <a:pt x="2087435" y="2028494"/>
                  </a:lnTo>
                  <a:lnTo>
                    <a:pt x="2087720" y="2027066"/>
                  </a:lnTo>
                  <a:lnTo>
                    <a:pt x="2087244" y="2026781"/>
                  </a:lnTo>
                  <a:lnTo>
                    <a:pt x="2086959" y="2025163"/>
                  </a:lnTo>
                  <a:lnTo>
                    <a:pt x="2085628" y="2024497"/>
                  </a:lnTo>
                  <a:lnTo>
                    <a:pt x="2083536" y="2024878"/>
                  </a:lnTo>
                  <a:lnTo>
                    <a:pt x="2080112" y="2023926"/>
                  </a:lnTo>
                  <a:lnTo>
                    <a:pt x="2078781" y="2024307"/>
                  </a:lnTo>
                  <a:lnTo>
                    <a:pt x="2074596" y="2023070"/>
                  </a:lnTo>
                  <a:lnTo>
                    <a:pt x="2071173" y="2023070"/>
                  </a:lnTo>
                  <a:lnTo>
                    <a:pt x="2069651" y="2024687"/>
                  </a:lnTo>
                  <a:lnTo>
                    <a:pt x="2069651" y="2026115"/>
                  </a:lnTo>
                  <a:lnTo>
                    <a:pt x="2068320" y="2027733"/>
                  </a:lnTo>
                  <a:lnTo>
                    <a:pt x="2068320" y="2028589"/>
                  </a:lnTo>
                  <a:lnTo>
                    <a:pt x="2067464" y="2029445"/>
                  </a:lnTo>
                  <a:lnTo>
                    <a:pt x="2065942" y="2033157"/>
                  </a:lnTo>
                  <a:lnTo>
                    <a:pt x="2063850" y="2031919"/>
                  </a:lnTo>
                  <a:lnTo>
                    <a:pt x="2063565" y="2033347"/>
                  </a:lnTo>
                  <a:lnTo>
                    <a:pt x="2064325" y="2034013"/>
                  </a:lnTo>
                  <a:lnTo>
                    <a:pt x="2064801" y="2035631"/>
                  </a:lnTo>
                  <a:lnTo>
                    <a:pt x="2067274" y="2036582"/>
                  </a:lnTo>
                  <a:lnTo>
                    <a:pt x="2067749" y="2038390"/>
                  </a:lnTo>
                  <a:lnTo>
                    <a:pt x="2069556" y="2040008"/>
                  </a:lnTo>
                  <a:lnTo>
                    <a:pt x="2071078" y="2040674"/>
                  </a:lnTo>
                  <a:lnTo>
                    <a:pt x="2075547" y="2040960"/>
                  </a:lnTo>
                  <a:lnTo>
                    <a:pt x="2078020" y="2040579"/>
                  </a:lnTo>
                  <a:lnTo>
                    <a:pt x="2080112" y="2040960"/>
                  </a:lnTo>
                  <a:lnTo>
                    <a:pt x="2082394" y="2039723"/>
                  </a:lnTo>
                  <a:lnTo>
                    <a:pt x="2082394" y="2038866"/>
                  </a:lnTo>
                  <a:lnTo>
                    <a:pt x="2083250" y="2039247"/>
                  </a:lnTo>
                  <a:lnTo>
                    <a:pt x="2083536" y="2039913"/>
                  </a:lnTo>
                  <a:lnTo>
                    <a:pt x="2084582" y="2040198"/>
                  </a:lnTo>
                  <a:lnTo>
                    <a:pt x="2084582" y="2036963"/>
                  </a:lnTo>
                  <a:lnTo>
                    <a:pt x="2086389" y="2036011"/>
                  </a:lnTo>
                  <a:lnTo>
                    <a:pt x="2088481" y="2036868"/>
                  </a:lnTo>
                  <a:lnTo>
                    <a:pt x="2089812" y="2038105"/>
                  </a:lnTo>
                  <a:lnTo>
                    <a:pt x="2093236" y="2039056"/>
                  </a:lnTo>
                  <a:lnTo>
                    <a:pt x="2098466" y="2038390"/>
                  </a:lnTo>
                  <a:lnTo>
                    <a:pt x="2103792" y="2038390"/>
                  </a:lnTo>
                  <a:lnTo>
                    <a:pt x="2104267" y="2038676"/>
                  </a:lnTo>
                  <a:lnTo>
                    <a:pt x="2104553" y="2039913"/>
                  </a:lnTo>
                  <a:lnTo>
                    <a:pt x="2102460" y="2040864"/>
                  </a:lnTo>
                  <a:lnTo>
                    <a:pt x="2101605" y="2042482"/>
                  </a:lnTo>
                  <a:lnTo>
                    <a:pt x="2101129" y="2045527"/>
                  </a:lnTo>
                  <a:lnTo>
                    <a:pt x="2102175" y="2046193"/>
                  </a:lnTo>
                  <a:lnTo>
                    <a:pt x="2102651" y="2048287"/>
                  </a:lnTo>
                  <a:lnTo>
                    <a:pt x="2101890" y="2049904"/>
                  </a:lnTo>
                  <a:lnTo>
                    <a:pt x="2100558" y="2050856"/>
                  </a:lnTo>
                  <a:lnTo>
                    <a:pt x="2099893" y="2052093"/>
                  </a:lnTo>
                  <a:lnTo>
                    <a:pt x="2098847" y="2052474"/>
                  </a:lnTo>
                  <a:lnTo>
                    <a:pt x="2098561" y="2053140"/>
                  </a:lnTo>
                  <a:lnTo>
                    <a:pt x="2099227" y="2054377"/>
                  </a:lnTo>
                  <a:lnTo>
                    <a:pt x="2097135" y="2055995"/>
                  </a:lnTo>
                  <a:lnTo>
                    <a:pt x="2094852" y="2056661"/>
                  </a:lnTo>
                  <a:lnTo>
                    <a:pt x="2093521" y="2057803"/>
                  </a:lnTo>
                  <a:lnTo>
                    <a:pt x="2091429" y="2058659"/>
                  </a:lnTo>
                  <a:lnTo>
                    <a:pt x="2090098" y="2060086"/>
                  </a:lnTo>
                  <a:lnTo>
                    <a:pt x="2090383" y="2061895"/>
                  </a:lnTo>
                  <a:lnTo>
                    <a:pt x="2089717" y="2061895"/>
                  </a:lnTo>
                  <a:lnTo>
                    <a:pt x="2089242" y="2061038"/>
                  </a:lnTo>
                  <a:lnTo>
                    <a:pt x="2087435" y="2060657"/>
                  </a:lnTo>
                  <a:lnTo>
                    <a:pt x="2084582" y="2061324"/>
                  </a:lnTo>
                  <a:lnTo>
                    <a:pt x="2083726" y="2063512"/>
                  </a:lnTo>
                  <a:lnTo>
                    <a:pt x="2077259" y="2067985"/>
                  </a:lnTo>
                  <a:lnTo>
                    <a:pt x="2076403" y="2071030"/>
                  </a:lnTo>
                  <a:lnTo>
                    <a:pt x="2075642" y="2071696"/>
                  </a:lnTo>
                  <a:lnTo>
                    <a:pt x="2075928" y="2072838"/>
                  </a:lnTo>
                  <a:lnTo>
                    <a:pt x="2075452" y="2074075"/>
                  </a:lnTo>
                  <a:lnTo>
                    <a:pt x="2074977" y="2074360"/>
                  </a:lnTo>
                  <a:lnTo>
                    <a:pt x="2074691" y="2075502"/>
                  </a:lnTo>
                  <a:lnTo>
                    <a:pt x="2073835" y="2076168"/>
                  </a:lnTo>
                  <a:lnTo>
                    <a:pt x="2075167" y="2089776"/>
                  </a:lnTo>
                  <a:lnTo>
                    <a:pt x="2077639" y="2091584"/>
                  </a:lnTo>
                  <a:lnTo>
                    <a:pt x="2082585" y="2091203"/>
                  </a:lnTo>
                  <a:lnTo>
                    <a:pt x="2083440" y="2092155"/>
                  </a:lnTo>
                  <a:lnTo>
                    <a:pt x="2084487" y="2092536"/>
                  </a:lnTo>
                  <a:lnTo>
                    <a:pt x="2085533" y="2094153"/>
                  </a:lnTo>
                  <a:lnTo>
                    <a:pt x="2085818" y="2095581"/>
                  </a:lnTo>
                  <a:lnTo>
                    <a:pt x="2085152" y="2098055"/>
                  </a:lnTo>
                  <a:lnTo>
                    <a:pt x="2083060" y="2099292"/>
                  </a:lnTo>
                  <a:lnTo>
                    <a:pt x="2083060" y="2099958"/>
                  </a:lnTo>
                  <a:lnTo>
                    <a:pt x="2082585" y="2100243"/>
                  </a:lnTo>
                  <a:lnTo>
                    <a:pt x="2082585" y="2102908"/>
                  </a:lnTo>
                  <a:lnTo>
                    <a:pt x="2080397" y="2105477"/>
                  </a:lnTo>
                  <a:lnTo>
                    <a:pt x="2079922" y="2107951"/>
                  </a:lnTo>
                  <a:lnTo>
                    <a:pt x="2079066" y="2108617"/>
                  </a:lnTo>
                  <a:lnTo>
                    <a:pt x="2078781" y="2109474"/>
                  </a:lnTo>
                  <a:lnTo>
                    <a:pt x="2077735" y="2109854"/>
                  </a:lnTo>
                  <a:lnTo>
                    <a:pt x="2076213" y="2112329"/>
                  </a:lnTo>
                  <a:lnTo>
                    <a:pt x="2075928" y="2114803"/>
                  </a:lnTo>
                  <a:lnTo>
                    <a:pt x="2072314" y="2116896"/>
                  </a:lnTo>
                  <a:lnTo>
                    <a:pt x="2072314" y="2117562"/>
                  </a:lnTo>
                  <a:lnTo>
                    <a:pt x="2070982" y="2118419"/>
                  </a:lnTo>
                  <a:lnTo>
                    <a:pt x="2070127" y="2119846"/>
                  </a:lnTo>
                  <a:lnTo>
                    <a:pt x="2069841" y="2121273"/>
                  </a:lnTo>
                  <a:lnTo>
                    <a:pt x="2070317" y="2122225"/>
                  </a:lnTo>
                  <a:lnTo>
                    <a:pt x="2070317" y="2124319"/>
                  </a:lnTo>
                  <a:lnTo>
                    <a:pt x="2068225" y="2125936"/>
                  </a:lnTo>
                  <a:lnTo>
                    <a:pt x="2068225" y="2126602"/>
                  </a:lnTo>
                  <a:lnTo>
                    <a:pt x="2069080" y="2127554"/>
                  </a:lnTo>
                  <a:lnTo>
                    <a:pt x="2068034" y="2128981"/>
                  </a:lnTo>
                  <a:lnTo>
                    <a:pt x="2064230" y="2129838"/>
                  </a:lnTo>
                  <a:lnTo>
                    <a:pt x="2063470" y="2130504"/>
                  </a:lnTo>
                  <a:lnTo>
                    <a:pt x="2063470" y="2131646"/>
                  </a:lnTo>
                  <a:lnTo>
                    <a:pt x="2062424" y="2132026"/>
                  </a:lnTo>
                  <a:lnTo>
                    <a:pt x="2062424" y="2132978"/>
                  </a:lnTo>
                  <a:lnTo>
                    <a:pt x="2061568" y="2133929"/>
                  </a:lnTo>
                  <a:lnTo>
                    <a:pt x="2062614" y="2134786"/>
                  </a:lnTo>
                  <a:lnTo>
                    <a:pt x="2062614" y="2135642"/>
                  </a:lnTo>
                  <a:lnTo>
                    <a:pt x="2061758" y="2136023"/>
                  </a:lnTo>
                  <a:lnTo>
                    <a:pt x="2062233" y="2138116"/>
                  </a:lnTo>
                  <a:lnTo>
                    <a:pt x="2058429" y="2141733"/>
                  </a:lnTo>
                  <a:lnTo>
                    <a:pt x="2053769" y="2143826"/>
                  </a:lnTo>
                  <a:lnTo>
                    <a:pt x="2051107" y="2143160"/>
                  </a:lnTo>
                  <a:lnTo>
                    <a:pt x="2049585" y="2143541"/>
                  </a:lnTo>
                  <a:lnTo>
                    <a:pt x="2048063" y="2144968"/>
                  </a:lnTo>
                  <a:lnTo>
                    <a:pt x="2047588" y="2146110"/>
                  </a:lnTo>
                  <a:lnTo>
                    <a:pt x="2046257" y="2146110"/>
                  </a:lnTo>
                  <a:lnTo>
                    <a:pt x="2043404" y="2147537"/>
                  </a:lnTo>
                  <a:lnTo>
                    <a:pt x="2042643" y="2147252"/>
                  </a:lnTo>
                  <a:lnTo>
                    <a:pt x="2042928" y="2148108"/>
                  </a:lnTo>
                  <a:lnTo>
                    <a:pt x="2042453" y="2148774"/>
                  </a:lnTo>
                  <a:lnTo>
                    <a:pt x="2040170" y="2149631"/>
                  </a:lnTo>
                  <a:lnTo>
                    <a:pt x="2037983" y="2149916"/>
                  </a:lnTo>
                  <a:lnTo>
                    <a:pt x="2036461" y="2149535"/>
                  </a:lnTo>
                  <a:lnTo>
                    <a:pt x="2033798" y="2150487"/>
                  </a:lnTo>
                  <a:lnTo>
                    <a:pt x="2031326" y="2153056"/>
                  </a:lnTo>
                  <a:lnTo>
                    <a:pt x="2031041" y="2154484"/>
                  </a:lnTo>
                  <a:lnTo>
                    <a:pt x="2030375" y="2154484"/>
                  </a:lnTo>
                  <a:lnTo>
                    <a:pt x="2027522" y="2158576"/>
                  </a:lnTo>
                  <a:lnTo>
                    <a:pt x="2026476" y="2159432"/>
                  </a:lnTo>
                  <a:lnTo>
                    <a:pt x="2024003" y="2164000"/>
                  </a:lnTo>
                  <a:lnTo>
                    <a:pt x="2023147" y="2164666"/>
                  </a:lnTo>
                  <a:lnTo>
                    <a:pt x="2022862" y="2165808"/>
                  </a:lnTo>
                  <a:lnTo>
                    <a:pt x="2023623" y="2166949"/>
                  </a:lnTo>
                  <a:lnTo>
                    <a:pt x="2019819" y="2169424"/>
                  </a:lnTo>
                  <a:lnTo>
                    <a:pt x="2019343" y="2170280"/>
                  </a:lnTo>
                  <a:lnTo>
                    <a:pt x="2015920" y="2171232"/>
                  </a:lnTo>
                  <a:lnTo>
                    <a:pt x="2015064" y="2172659"/>
                  </a:lnTo>
                  <a:lnTo>
                    <a:pt x="2013542" y="2173325"/>
                  </a:lnTo>
                  <a:lnTo>
                    <a:pt x="2013257" y="2174182"/>
                  </a:lnTo>
                  <a:lnTo>
                    <a:pt x="2011735" y="2174848"/>
                  </a:lnTo>
                  <a:lnTo>
                    <a:pt x="2010880" y="2174562"/>
                  </a:lnTo>
                  <a:lnTo>
                    <a:pt x="2010404" y="2175419"/>
                  </a:lnTo>
                  <a:lnTo>
                    <a:pt x="2010880" y="2177227"/>
                  </a:lnTo>
                  <a:lnTo>
                    <a:pt x="2008692" y="2179701"/>
                  </a:lnTo>
                  <a:lnTo>
                    <a:pt x="2008692" y="2180367"/>
                  </a:lnTo>
                  <a:lnTo>
                    <a:pt x="2005079" y="2181794"/>
                  </a:lnTo>
                  <a:lnTo>
                    <a:pt x="2004793" y="2182651"/>
                  </a:lnTo>
                  <a:lnTo>
                    <a:pt x="2003462" y="2183317"/>
                  </a:lnTo>
                  <a:lnTo>
                    <a:pt x="1999658" y="2184459"/>
                  </a:lnTo>
                  <a:lnTo>
                    <a:pt x="1999658" y="2185981"/>
                  </a:lnTo>
                  <a:lnTo>
                    <a:pt x="1998326" y="2186933"/>
                  </a:lnTo>
                  <a:lnTo>
                    <a:pt x="1997185" y="2187313"/>
                  </a:lnTo>
                  <a:lnTo>
                    <a:pt x="1993857" y="2187313"/>
                  </a:lnTo>
                  <a:lnTo>
                    <a:pt x="1992525" y="2188455"/>
                  </a:lnTo>
                  <a:lnTo>
                    <a:pt x="1991479" y="2191215"/>
                  </a:lnTo>
                  <a:lnTo>
                    <a:pt x="1988816" y="2202729"/>
                  </a:lnTo>
                  <a:lnTo>
                    <a:pt x="1988341" y="2203015"/>
                  </a:lnTo>
                  <a:lnTo>
                    <a:pt x="1987485" y="2206060"/>
                  </a:lnTo>
                  <a:lnTo>
                    <a:pt x="1984632" y="2210627"/>
                  </a:lnTo>
                  <a:lnTo>
                    <a:pt x="1984632" y="2211293"/>
                  </a:lnTo>
                  <a:lnTo>
                    <a:pt x="1983966" y="2211579"/>
                  </a:lnTo>
                  <a:lnTo>
                    <a:pt x="1983966" y="2212245"/>
                  </a:lnTo>
                  <a:lnTo>
                    <a:pt x="1981684" y="2212911"/>
                  </a:lnTo>
                  <a:lnTo>
                    <a:pt x="1977500" y="2211959"/>
                  </a:lnTo>
                  <a:lnTo>
                    <a:pt x="1974647" y="2210342"/>
                  </a:lnTo>
                  <a:lnTo>
                    <a:pt x="1973886" y="2209676"/>
                  </a:lnTo>
                  <a:lnTo>
                    <a:pt x="1973886" y="2209010"/>
                  </a:lnTo>
                  <a:lnTo>
                    <a:pt x="1969701" y="2207392"/>
                  </a:lnTo>
                  <a:lnTo>
                    <a:pt x="1962379" y="2202539"/>
                  </a:lnTo>
                  <a:lnTo>
                    <a:pt x="1955722" y="2201397"/>
                  </a:lnTo>
                  <a:lnTo>
                    <a:pt x="1946212" y="2203871"/>
                  </a:lnTo>
                  <a:lnTo>
                    <a:pt x="1945927" y="2204727"/>
                  </a:lnTo>
                  <a:lnTo>
                    <a:pt x="1944595" y="2204347"/>
                  </a:lnTo>
                  <a:lnTo>
                    <a:pt x="1944595" y="2205298"/>
                  </a:lnTo>
                  <a:lnTo>
                    <a:pt x="1943264" y="2205298"/>
                  </a:lnTo>
                  <a:lnTo>
                    <a:pt x="1942979" y="2206155"/>
                  </a:lnTo>
                  <a:lnTo>
                    <a:pt x="1939365" y="2207297"/>
                  </a:lnTo>
                  <a:lnTo>
                    <a:pt x="1938033" y="2209390"/>
                  </a:lnTo>
                  <a:lnTo>
                    <a:pt x="1932898" y="2211008"/>
                  </a:lnTo>
                  <a:lnTo>
                    <a:pt x="1932422" y="2211864"/>
                  </a:lnTo>
                  <a:lnTo>
                    <a:pt x="1931091" y="2212721"/>
                  </a:lnTo>
                  <a:lnTo>
                    <a:pt x="1927667" y="2213863"/>
                  </a:lnTo>
                  <a:lnTo>
                    <a:pt x="1927667" y="2213006"/>
                  </a:lnTo>
                  <a:lnTo>
                    <a:pt x="1924814" y="2212626"/>
                  </a:lnTo>
                  <a:lnTo>
                    <a:pt x="1923008" y="2210818"/>
                  </a:lnTo>
                  <a:lnTo>
                    <a:pt x="1920535" y="2209866"/>
                  </a:lnTo>
                  <a:lnTo>
                    <a:pt x="1917682" y="2210532"/>
                  </a:lnTo>
                  <a:lnTo>
                    <a:pt x="1912737" y="2210532"/>
                  </a:lnTo>
                  <a:lnTo>
                    <a:pt x="1911691" y="2211198"/>
                  </a:lnTo>
                  <a:lnTo>
                    <a:pt x="1910359" y="2210913"/>
                  </a:lnTo>
                  <a:lnTo>
                    <a:pt x="1909884" y="2211293"/>
                  </a:lnTo>
                  <a:lnTo>
                    <a:pt x="1909884" y="2212245"/>
                  </a:lnTo>
                  <a:lnTo>
                    <a:pt x="1906841" y="2212721"/>
                  </a:lnTo>
                  <a:lnTo>
                    <a:pt x="1903037" y="2211864"/>
                  </a:lnTo>
                  <a:lnTo>
                    <a:pt x="1895904" y="2214434"/>
                  </a:lnTo>
                  <a:lnTo>
                    <a:pt x="1895904" y="2215100"/>
                  </a:lnTo>
                  <a:lnTo>
                    <a:pt x="1893622" y="2215766"/>
                  </a:lnTo>
                  <a:lnTo>
                    <a:pt x="1887155" y="2220333"/>
                  </a:lnTo>
                  <a:lnTo>
                    <a:pt x="1882876" y="2222427"/>
                  </a:lnTo>
                  <a:lnTo>
                    <a:pt x="1879547" y="2222808"/>
                  </a:lnTo>
                  <a:lnTo>
                    <a:pt x="1859671" y="2222522"/>
                  </a:lnTo>
                  <a:lnTo>
                    <a:pt x="1858340" y="2221666"/>
                  </a:lnTo>
                  <a:lnTo>
                    <a:pt x="1856533" y="2218050"/>
                  </a:lnTo>
                  <a:lnTo>
                    <a:pt x="1855011" y="2217193"/>
                  </a:lnTo>
                  <a:lnTo>
                    <a:pt x="1854155" y="2218145"/>
                  </a:lnTo>
                  <a:lnTo>
                    <a:pt x="1853490" y="2220619"/>
                  </a:lnTo>
                  <a:lnTo>
                    <a:pt x="1851207" y="2221571"/>
                  </a:lnTo>
                  <a:lnTo>
                    <a:pt x="1849876" y="2221190"/>
                  </a:lnTo>
                  <a:lnTo>
                    <a:pt x="1849020" y="2222808"/>
                  </a:lnTo>
                  <a:lnTo>
                    <a:pt x="1844075" y="2222427"/>
                  </a:lnTo>
                  <a:lnTo>
                    <a:pt x="1839130" y="2227661"/>
                  </a:lnTo>
                  <a:lnTo>
                    <a:pt x="1838274" y="2229849"/>
                  </a:lnTo>
                  <a:lnTo>
                    <a:pt x="1836942" y="2231467"/>
                  </a:lnTo>
                  <a:lnTo>
                    <a:pt x="1832758" y="2234036"/>
                  </a:lnTo>
                  <a:lnTo>
                    <a:pt x="1830951" y="2234702"/>
                  </a:lnTo>
                  <a:lnTo>
                    <a:pt x="1826862" y="2237938"/>
                  </a:lnTo>
                  <a:lnTo>
                    <a:pt x="1823724" y="2240983"/>
                  </a:lnTo>
                  <a:lnTo>
                    <a:pt x="1822202" y="2244884"/>
                  </a:lnTo>
                  <a:lnTo>
                    <a:pt x="1819064" y="2247454"/>
                  </a:lnTo>
                  <a:lnTo>
                    <a:pt x="1816972" y="2250689"/>
                  </a:lnTo>
                  <a:lnTo>
                    <a:pt x="1814309" y="2253258"/>
                  </a:lnTo>
                  <a:lnTo>
                    <a:pt x="1814023" y="2255066"/>
                  </a:lnTo>
                  <a:lnTo>
                    <a:pt x="1808413" y="2260300"/>
                  </a:lnTo>
                  <a:lnTo>
                    <a:pt x="1806606" y="2262869"/>
                  </a:lnTo>
                  <a:lnTo>
                    <a:pt x="1805940" y="2265058"/>
                  </a:lnTo>
                  <a:lnTo>
                    <a:pt x="1801756" y="2267532"/>
                  </a:lnTo>
                  <a:lnTo>
                    <a:pt x="1799473" y="2270482"/>
                  </a:lnTo>
                  <a:lnTo>
                    <a:pt x="1795004" y="2274098"/>
                  </a:lnTo>
                  <a:lnTo>
                    <a:pt x="1787205" y="2278666"/>
                  </a:lnTo>
                  <a:lnTo>
                    <a:pt x="1785113" y="2280759"/>
                  </a:lnTo>
                  <a:lnTo>
                    <a:pt x="1782641" y="2282377"/>
                  </a:lnTo>
                  <a:lnTo>
                    <a:pt x="1775033" y="2283519"/>
                  </a:lnTo>
                  <a:lnTo>
                    <a:pt x="1772370" y="2283233"/>
                  </a:lnTo>
                  <a:lnTo>
                    <a:pt x="1769517" y="2285993"/>
                  </a:lnTo>
                  <a:lnTo>
                    <a:pt x="1764572" y="2288467"/>
                  </a:lnTo>
                  <a:lnTo>
                    <a:pt x="1762289" y="2290085"/>
                  </a:lnTo>
                  <a:lnTo>
                    <a:pt x="1761814" y="2294177"/>
                  </a:lnTo>
                  <a:lnTo>
                    <a:pt x="1771324" y="2294843"/>
                  </a:lnTo>
                  <a:lnTo>
                    <a:pt x="1780834" y="2292654"/>
                  </a:lnTo>
                  <a:lnTo>
                    <a:pt x="1783972" y="2290846"/>
                  </a:lnTo>
                  <a:lnTo>
                    <a:pt x="1791105" y="2288277"/>
                  </a:lnTo>
                  <a:lnTo>
                    <a:pt x="1793767" y="2286469"/>
                  </a:lnTo>
                  <a:lnTo>
                    <a:pt x="1797952" y="2284375"/>
                  </a:lnTo>
                  <a:lnTo>
                    <a:pt x="1800139" y="2281901"/>
                  </a:lnTo>
                  <a:lnTo>
                    <a:pt x="1804609" y="2278666"/>
                  </a:lnTo>
                  <a:lnTo>
                    <a:pt x="1810600" y="2276096"/>
                  </a:lnTo>
                  <a:lnTo>
                    <a:pt x="1815926" y="2273051"/>
                  </a:lnTo>
                  <a:lnTo>
                    <a:pt x="1816781" y="2271909"/>
                  </a:lnTo>
                  <a:lnTo>
                    <a:pt x="1823248" y="2269435"/>
                  </a:lnTo>
                  <a:lnTo>
                    <a:pt x="1827433" y="2266866"/>
                  </a:lnTo>
                  <a:lnTo>
                    <a:pt x="1828288" y="2265914"/>
                  </a:lnTo>
                  <a:lnTo>
                    <a:pt x="1837228" y="2263821"/>
                  </a:lnTo>
                  <a:lnTo>
                    <a:pt x="1843219" y="2259444"/>
                  </a:lnTo>
                  <a:lnTo>
                    <a:pt x="1851207" y="2256399"/>
                  </a:lnTo>
                  <a:lnTo>
                    <a:pt x="1856818" y="2252782"/>
                  </a:lnTo>
                  <a:lnTo>
                    <a:pt x="1857864" y="2249357"/>
                  </a:lnTo>
                  <a:lnTo>
                    <a:pt x="1858910" y="2248405"/>
                  </a:lnTo>
                  <a:lnTo>
                    <a:pt x="1860717" y="2247549"/>
                  </a:lnTo>
                  <a:lnTo>
                    <a:pt x="1867850" y="2246597"/>
                  </a:lnTo>
                  <a:lnTo>
                    <a:pt x="1868896" y="2246883"/>
                  </a:lnTo>
                  <a:lnTo>
                    <a:pt x="1873366" y="2244789"/>
                  </a:lnTo>
                  <a:lnTo>
                    <a:pt x="1878691" y="2244789"/>
                  </a:lnTo>
                  <a:lnTo>
                    <a:pt x="1879547" y="2244409"/>
                  </a:lnTo>
                  <a:lnTo>
                    <a:pt x="1880308" y="2242981"/>
                  </a:lnTo>
                  <a:lnTo>
                    <a:pt x="1882781" y="2240793"/>
                  </a:lnTo>
                  <a:lnTo>
                    <a:pt x="1883446" y="2241078"/>
                  </a:lnTo>
                  <a:lnTo>
                    <a:pt x="1885919" y="2239651"/>
                  </a:lnTo>
                  <a:lnTo>
                    <a:pt x="1886204" y="2238699"/>
                  </a:lnTo>
                  <a:lnTo>
                    <a:pt x="1888011" y="2237272"/>
                  </a:lnTo>
                  <a:lnTo>
                    <a:pt x="1892195" y="2236320"/>
                  </a:lnTo>
                  <a:lnTo>
                    <a:pt x="1894668" y="2234227"/>
                  </a:lnTo>
                  <a:lnTo>
                    <a:pt x="1897140" y="2233275"/>
                  </a:lnTo>
                  <a:lnTo>
                    <a:pt x="1897426" y="2232323"/>
                  </a:lnTo>
                  <a:lnTo>
                    <a:pt x="1898282" y="2231467"/>
                  </a:lnTo>
                  <a:lnTo>
                    <a:pt x="1898282" y="2230611"/>
                  </a:lnTo>
                  <a:lnTo>
                    <a:pt x="1899042" y="2229945"/>
                  </a:lnTo>
                  <a:lnTo>
                    <a:pt x="1899042" y="2228517"/>
                  </a:lnTo>
                  <a:lnTo>
                    <a:pt x="1900849" y="2225758"/>
                  </a:lnTo>
                  <a:lnTo>
                    <a:pt x="1906460" y="2223188"/>
                  </a:lnTo>
                  <a:lnTo>
                    <a:pt x="1906745" y="2222522"/>
                  </a:lnTo>
                  <a:lnTo>
                    <a:pt x="1911691" y="2221571"/>
                  </a:lnTo>
                  <a:lnTo>
                    <a:pt x="1913783" y="2221951"/>
                  </a:lnTo>
                  <a:lnTo>
                    <a:pt x="1918253" y="2221000"/>
                  </a:lnTo>
                  <a:lnTo>
                    <a:pt x="1922722" y="2221285"/>
                  </a:lnTo>
                  <a:lnTo>
                    <a:pt x="1925005" y="2222237"/>
                  </a:lnTo>
                  <a:lnTo>
                    <a:pt x="1926051" y="2224711"/>
                  </a:lnTo>
                  <a:lnTo>
                    <a:pt x="1928143" y="2225377"/>
                  </a:lnTo>
                  <a:lnTo>
                    <a:pt x="1930235" y="2226804"/>
                  </a:lnTo>
                  <a:lnTo>
                    <a:pt x="1930520" y="2225948"/>
                  </a:lnTo>
                  <a:lnTo>
                    <a:pt x="1930996" y="2226233"/>
                  </a:lnTo>
                  <a:lnTo>
                    <a:pt x="1931281" y="2227375"/>
                  </a:lnTo>
                  <a:lnTo>
                    <a:pt x="1930616" y="2227661"/>
                  </a:lnTo>
                  <a:lnTo>
                    <a:pt x="1930140" y="2229278"/>
                  </a:lnTo>
                  <a:lnTo>
                    <a:pt x="1930425" y="2228422"/>
                  </a:lnTo>
                  <a:lnTo>
                    <a:pt x="1931947" y="2228041"/>
                  </a:lnTo>
                  <a:lnTo>
                    <a:pt x="1931662" y="2228898"/>
                  </a:lnTo>
                  <a:lnTo>
                    <a:pt x="1930806" y="2229183"/>
                  </a:lnTo>
                  <a:lnTo>
                    <a:pt x="1930806" y="2229849"/>
                  </a:lnTo>
                  <a:lnTo>
                    <a:pt x="1932137" y="2229849"/>
                  </a:lnTo>
                  <a:lnTo>
                    <a:pt x="1932137" y="2230515"/>
                  </a:lnTo>
                  <a:lnTo>
                    <a:pt x="1936226" y="2231181"/>
                  </a:lnTo>
                  <a:lnTo>
                    <a:pt x="1940030" y="2230325"/>
                  </a:lnTo>
                  <a:lnTo>
                    <a:pt x="1944500" y="2228232"/>
                  </a:lnTo>
                  <a:lnTo>
                    <a:pt x="1949826" y="2227946"/>
                  </a:lnTo>
                  <a:lnTo>
                    <a:pt x="1950682" y="2226804"/>
                  </a:lnTo>
                  <a:lnTo>
                    <a:pt x="1951537" y="2226804"/>
                  </a:lnTo>
                  <a:lnTo>
                    <a:pt x="1952869" y="2227470"/>
                  </a:lnTo>
                  <a:lnTo>
                    <a:pt x="1952108" y="2227851"/>
                  </a:lnTo>
                  <a:lnTo>
                    <a:pt x="1951823" y="2229659"/>
                  </a:lnTo>
                  <a:lnTo>
                    <a:pt x="1953344" y="2230040"/>
                  </a:lnTo>
                  <a:lnTo>
                    <a:pt x="1952679" y="2229373"/>
                  </a:lnTo>
                  <a:lnTo>
                    <a:pt x="1952393" y="2228422"/>
                  </a:lnTo>
                  <a:lnTo>
                    <a:pt x="1953439" y="2228041"/>
                  </a:lnTo>
                  <a:lnTo>
                    <a:pt x="1953725" y="2228707"/>
                  </a:lnTo>
                  <a:lnTo>
                    <a:pt x="1955056" y="2229373"/>
                  </a:lnTo>
                  <a:lnTo>
                    <a:pt x="1955056" y="2234607"/>
                  </a:lnTo>
                  <a:lnTo>
                    <a:pt x="1953725" y="2243076"/>
                  </a:lnTo>
                  <a:lnTo>
                    <a:pt x="1954200" y="2244504"/>
                  </a:lnTo>
                  <a:lnTo>
                    <a:pt x="1953535" y="2246692"/>
                  </a:lnTo>
                  <a:lnTo>
                    <a:pt x="1954010" y="2251545"/>
                  </a:lnTo>
                  <a:lnTo>
                    <a:pt x="1951347" y="2268293"/>
                  </a:lnTo>
                  <a:lnTo>
                    <a:pt x="1948875" y="2269721"/>
                  </a:lnTo>
                  <a:lnTo>
                    <a:pt x="1947543" y="2272290"/>
                  </a:lnTo>
                  <a:lnTo>
                    <a:pt x="1946497" y="2276477"/>
                  </a:lnTo>
                  <a:lnTo>
                    <a:pt x="1943359" y="2277904"/>
                  </a:lnTo>
                  <a:lnTo>
                    <a:pt x="1942503" y="2278856"/>
                  </a:lnTo>
                  <a:lnTo>
                    <a:pt x="1942503" y="2279522"/>
                  </a:lnTo>
                  <a:lnTo>
                    <a:pt x="1938414" y="2280664"/>
                  </a:lnTo>
                  <a:lnTo>
                    <a:pt x="1934324" y="2282853"/>
                  </a:lnTo>
                  <a:lnTo>
                    <a:pt x="1933659" y="2282567"/>
                  </a:lnTo>
                  <a:lnTo>
                    <a:pt x="1932993" y="2281140"/>
                  </a:lnTo>
                  <a:lnTo>
                    <a:pt x="1930520" y="2281996"/>
                  </a:lnTo>
                  <a:lnTo>
                    <a:pt x="1929760" y="2282948"/>
                  </a:lnTo>
                  <a:lnTo>
                    <a:pt x="1928428" y="2283614"/>
                  </a:lnTo>
                  <a:lnTo>
                    <a:pt x="1927953" y="2283233"/>
                  </a:lnTo>
                  <a:lnTo>
                    <a:pt x="1925480" y="2282948"/>
                  </a:lnTo>
                  <a:lnTo>
                    <a:pt x="1923293" y="2283233"/>
                  </a:lnTo>
                  <a:lnTo>
                    <a:pt x="1922532" y="2284090"/>
                  </a:lnTo>
                  <a:lnTo>
                    <a:pt x="1921010" y="2284756"/>
                  </a:lnTo>
                  <a:lnTo>
                    <a:pt x="1920345" y="2287991"/>
                  </a:lnTo>
                  <a:lnTo>
                    <a:pt x="1921866" y="2287325"/>
                  </a:lnTo>
                  <a:lnTo>
                    <a:pt x="1923578" y="2287325"/>
                  </a:lnTo>
                  <a:lnTo>
                    <a:pt x="1924339" y="2287991"/>
                  </a:lnTo>
                  <a:lnTo>
                    <a:pt x="1928143" y="2289133"/>
                  </a:lnTo>
                  <a:lnTo>
                    <a:pt x="1930616" y="2286944"/>
                  </a:lnTo>
                  <a:lnTo>
                    <a:pt x="1931947" y="2289133"/>
                  </a:lnTo>
                  <a:lnTo>
                    <a:pt x="1935751" y="2290560"/>
                  </a:lnTo>
                  <a:lnTo>
                    <a:pt x="1936607" y="2291702"/>
                  </a:lnTo>
                  <a:lnTo>
                    <a:pt x="1939270" y="2293320"/>
                  </a:lnTo>
                  <a:lnTo>
                    <a:pt x="1939270" y="2294177"/>
                  </a:lnTo>
                  <a:lnTo>
                    <a:pt x="1941362" y="2293891"/>
                  </a:lnTo>
                  <a:lnTo>
                    <a:pt x="1944976" y="2291702"/>
                  </a:lnTo>
                  <a:lnTo>
                    <a:pt x="1945641" y="2287135"/>
                  </a:lnTo>
                  <a:lnTo>
                    <a:pt x="1946687" y="2284565"/>
                  </a:lnTo>
                  <a:lnTo>
                    <a:pt x="1948494" y="2283899"/>
                  </a:lnTo>
                  <a:lnTo>
                    <a:pt x="1950301" y="2285993"/>
                  </a:lnTo>
                  <a:lnTo>
                    <a:pt x="1951347" y="2289133"/>
                  </a:lnTo>
                  <a:lnTo>
                    <a:pt x="1954485" y="2301313"/>
                  </a:lnTo>
                  <a:lnTo>
                    <a:pt x="1956958" y="2300933"/>
                  </a:lnTo>
                  <a:lnTo>
                    <a:pt x="1958290" y="2301313"/>
                  </a:lnTo>
                  <a:lnTo>
                    <a:pt x="1960096" y="2300647"/>
                  </a:lnTo>
                  <a:lnTo>
                    <a:pt x="1962569" y="2303217"/>
                  </a:lnTo>
                  <a:lnTo>
                    <a:pt x="1962854" y="2305691"/>
                  </a:lnTo>
                  <a:lnTo>
                    <a:pt x="1964661" y="2308260"/>
                  </a:lnTo>
                  <a:lnTo>
                    <a:pt x="1965517" y="2308640"/>
                  </a:lnTo>
                  <a:lnTo>
                    <a:pt x="1968180" y="2307974"/>
                  </a:lnTo>
                  <a:lnTo>
                    <a:pt x="1971794" y="2309116"/>
                  </a:lnTo>
                  <a:lnTo>
                    <a:pt x="1972269" y="2308736"/>
                  </a:lnTo>
                  <a:lnTo>
                    <a:pt x="1975693" y="2309116"/>
                  </a:lnTo>
                  <a:lnTo>
                    <a:pt x="1977024" y="2308736"/>
                  </a:lnTo>
                  <a:lnTo>
                    <a:pt x="1978356" y="2310353"/>
                  </a:lnTo>
                  <a:lnTo>
                    <a:pt x="1980828" y="2311495"/>
                  </a:lnTo>
                  <a:lnTo>
                    <a:pt x="1986154" y="2312637"/>
                  </a:lnTo>
                  <a:lnTo>
                    <a:pt x="1987200" y="2312352"/>
                  </a:lnTo>
                  <a:lnTo>
                    <a:pt x="1988531" y="2312732"/>
                  </a:lnTo>
                  <a:lnTo>
                    <a:pt x="1991004" y="2311305"/>
                  </a:lnTo>
                  <a:lnTo>
                    <a:pt x="1992525" y="2311971"/>
                  </a:lnTo>
                  <a:lnTo>
                    <a:pt x="1993286" y="2313113"/>
                  </a:lnTo>
                  <a:lnTo>
                    <a:pt x="1994618" y="2313969"/>
                  </a:lnTo>
                  <a:lnTo>
                    <a:pt x="1998231" y="2313589"/>
                  </a:lnTo>
                  <a:lnTo>
                    <a:pt x="2000038" y="2312637"/>
                  </a:lnTo>
                  <a:lnTo>
                    <a:pt x="2003177" y="2313589"/>
                  </a:lnTo>
                  <a:lnTo>
                    <a:pt x="2004508" y="2316063"/>
                  </a:lnTo>
                  <a:lnTo>
                    <a:pt x="2005364" y="2316348"/>
                  </a:lnTo>
                  <a:lnTo>
                    <a:pt x="2005649" y="2317490"/>
                  </a:lnTo>
                  <a:lnTo>
                    <a:pt x="2006315" y="2317776"/>
                  </a:lnTo>
                  <a:lnTo>
                    <a:pt x="2008122" y="2316824"/>
                  </a:lnTo>
                  <a:lnTo>
                    <a:pt x="2008407" y="2317490"/>
                  </a:lnTo>
                  <a:lnTo>
                    <a:pt x="2012591" y="2318347"/>
                  </a:lnTo>
                  <a:lnTo>
                    <a:pt x="2014113" y="2320821"/>
                  </a:lnTo>
                  <a:lnTo>
                    <a:pt x="2014398" y="2322629"/>
                  </a:lnTo>
                  <a:lnTo>
                    <a:pt x="2013923" y="2323485"/>
                  </a:lnTo>
                  <a:lnTo>
                    <a:pt x="2015730" y="2325293"/>
                  </a:lnTo>
                  <a:lnTo>
                    <a:pt x="2017251" y="2328053"/>
                  </a:lnTo>
                  <a:lnTo>
                    <a:pt x="2019343" y="2328433"/>
                  </a:lnTo>
                  <a:lnTo>
                    <a:pt x="2019819" y="2329290"/>
                  </a:lnTo>
                  <a:lnTo>
                    <a:pt x="2020485" y="2329575"/>
                  </a:lnTo>
                  <a:lnTo>
                    <a:pt x="2020770" y="2332811"/>
                  </a:lnTo>
                  <a:lnTo>
                    <a:pt x="2021531" y="2333477"/>
                  </a:lnTo>
                  <a:lnTo>
                    <a:pt x="2024193" y="2333858"/>
                  </a:lnTo>
                  <a:lnTo>
                    <a:pt x="2023908" y="2335665"/>
                  </a:lnTo>
                  <a:lnTo>
                    <a:pt x="2024764" y="2336617"/>
                  </a:lnTo>
                  <a:lnTo>
                    <a:pt x="2027427" y="2337569"/>
                  </a:lnTo>
                  <a:lnTo>
                    <a:pt x="2027712" y="2338425"/>
                  </a:lnTo>
                  <a:lnTo>
                    <a:pt x="2029234" y="2338711"/>
                  </a:lnTo>
                  <a:lnTo>
                    <a:pt x="2029995" y="2339662"/>
                  </a:lnTo>
                  <a:lnTo>
                    <a:pt x="2031326" y="2340043"/>
                  </a:lnTo>
                  <a:lnTo>
                    <a:pt x="2031611" y="2340899"/>
                  </a:lnTo>
                  <a:lnTo>
                    <a:pt x="2033798" y="2341185"/>
                  </a:lnTo>
                  <a:lnTo>
                    <a:pt x="2034654" y="2340804"/>
                  </a:lnTo>
                  <a:lnTo>
                    <a:pt x="2038078" y="2341661"/>
                  </a:lnTo>
                  <a:lnTo>
                    <a:pt x="2038363" y="2345086"/>
                  </a:lnTo>
                  <a:lnTo>
                    <a:pt x="2039885" y="2345752"/>
                  </a:lnTo>
                  <a:lnTo>
                    <a:pt x="2040646" y="2345372"/>
                  </a:lnTo>
                  <a:lnTo>
                    <a:pt x="2041692" y="2345752"/>
                  </a:lnTo>
                  <a:lnTo>
                    <a:pt x="2043023" y="2347275"/>
                  </a:lnTo>
                  <a:lnTo>
                    <a:pt x="2043499" y="2348131"/>
                  </a:lnTo>
                  <a:lnTo>
                    <a:pt x="2043213" y="2348797"/>
                  </a:lnTo>
                  <a:lnTo>
                    <a:pt x="2041406" y="2352223"/>
                  </a:lnTo>
                  <a:lnTo>
                    <a:pt x="2039600" y="2354412"/>
                  </a:lnTo>
                  <a:lnTo>
                    <a:pt x="2039600" y="2355078"/>
                  </a:lnTo>
                  <a:lnTo>
                    <a:pt x="2037507" y="2356886"/>
                  </a:lnTo>
                  <a:lnTo>
                    <a:pt x="2036651" y="2359360"/>
                  </a:lnTo>
                  <a:lnTo>
                    <a:pt x="2031992" y="2361834"/>
                  </a:lnTo>
                  <a:lnTo>
                    <a:pt x="2030470" y="2361453"/>
                  </a:lnTo>
                  <a:lnTo>
                    <a:pt x="2029139" y="2361834"/>
                  </a:lnTo>
                  <a:lnTo>
                    <a:pt x="2028093" y="2363262"/>
                  </a:lnTo>
                  <a:lnTo>
                    <a:pt x="2026000" y="2364213"/>
                  </a:lnTo>
                  <a:lnTo>
                    <a:pt x="2025240" y="2365736"/>
                  </a:lnTo>
                  <a:lnTo>
                    <a:pt x="2025715" y="2367163"/>
                  </a:lnTo>
                  <a:lnTo>
                    <a:pt x="2021626" y="2370113"/>
                  </a:lnTo>
                  <a:lnTo>
                    <a:pt x="2021150" y="2371540"/>
                  </a:lnTo>
                  <a:lnTo>
                    <a:pt x="2018487" y="2374776"/>
                  </a:lnTo>
                  <a:lnTo>
                    <a:pt x="2017441" y="2375156"/>
                  </a:lnTo>
                  <a:lnTo>
                    <a:pt x="2015159" y="2377630"/>
                  </a:lnTo>
                  <a:lnTo>
                    <a:pt x="2007836" y="2381722"/>
                  </a:lnTo>
                  <a:lnTo>
                    <a:pt x="2007171" y="2383150"/>
                  </a:lnTo>
                  <a:lnTo>
                    <a:pt x="2005079" y="2384767"/>
                  </a:lnTo>
                  <a:lnTo>
                    <a:pt x="2004603" y="2386861"/>
                  </a:lnTo>
                  <a:lnTo>
                    <a:pt x="2001465" y="2389620"/>
                  </a:lnTo>
                  <a:lnTo>
                    <a:pt x="1996139" y="2390477"/>
                  </a:lnTo>
                  <a:lnTo>
                    <a:pt x="1996424" y="2389811"/>
                  </a:lnTo>
                  <a:lnTo>
                    <a:pt x="1995569" y="2389811"/>
                  </a:lnTo>
                  <a:lnTo>
                    <a:pt x="1994903" y="2391904"/>
                  </a:lnTo>
                  <a:lnTo>
                    <a:pt x="1995188" y="2392856"/>
                  </a:lnTo>
                  <a:lnTo>
                    <a:pt x="1993381" y="2392856"/>
                  </a:lnTo>
                  <a:lnTo>
                    <a:pt x="1991574" y="2393712"/>
                  </a:lnTo>
                  <a:lnTo>
                    <a:pt x="1991289" y="2395520"/>
                  </a:lnTo>
                  <a:lnTo>
                    <a:pt x="1988626" y="2395140"/>
                  </a:lnTo>
                  <a:lnTo>
                    <a:pt x="1986154" y="2396567"/>
                  </a:lnTo>
                  <a:lnTo>
                    <a:pt x="1985678" y="2397709"/>
                  </a:lnTo>
                  <a:lnTo>
                    <a:pt x="1979877" y="2398375"/>
                  </a:lnTo>
                  <a:lnTo>
                    <a:pt x="1977785" y="2399231"/>
                  </a:lnTo>
                  <a:lnTo>
                    <a:pt x="1975598" y="2401325"/>
                  </a:lnTo>
                  <a:lnTo>
                    <a:pt x="1971984" y="2403133"/>
                  </a:lnTo>
                  <a:lnTo>
                    <a:pt x="1969511" y="2403514"/>
                  </a:lnTo>
                  <a:lnTo>
                    <a:pt x="1967324" y="2405322"/>
                  </a:lnTo>
                  <a:lnTo>
                    <a:pt x="1964186" y="2405702"/>
                  </a:lnTo>
                  <a:lnTo>
                    <a:pt x="1961047" y="2408652"/>
                  </a:lnTo>
                  <a:lnTo>
                    <a:pt x="1960001" y="2408367"/>
                  </a:lnTo>
                  <a:lnTo>
                    <a:pt x="1959336" y="2409509"/>
                  </a:lnTo>
                  <a:lnTo>
                    <a:pt x="1958290" y="2409794"/>
                  </a:lnTo>
                  <a:lnTo>
                    <a:pt x="1956958" y="2411792"/>
                  </a:lnTo>
                  <a:lnTo>
                    <a:pt x="1955627" y="2412173"/>
                  </a:lnTo>
                  <a:lnTo>
                    <a:pt x="1954581" y="2413981"/>
                  </a:lnTo>
                  <a:lnTo>
                    <a:pt x="1953915" y="2416741"/>
                  </a:lnTo>
                  <a:lnTo>
                    <a:pt x="1953154" y="2417407"/>
                  </a:lnTo>
                  <a:lnTo>
                    <a:pt x="1950682" y="2417407"/>
                  </a:lnTo>
                  <a:lnTo>
                    <a:pt x="1950206" y="2416550"/>
                  </a:lnTo>
                  <a:lnTo>
                    <a:pt x="1951728" y="2415599"/>
                  </a:lnTo>
                  <a:lnTo>
                    <a:pt x="1950206" y="2414933"/>
                  </a:lnTo>
                  <a:lnTo>
                    <a:pt x="1949921" y="2415884"/>
                  </a:lnTo>
                  <a:lnTo>
                    <a:pt x="1948399" y="2416265"/>
                  </a:lnTo>
                  <a:lnTo>
                    <a:pt x="1947924" y="2415313"/>
                  </a:lnTo>
                  <a:lnTo>
                    <a:pt x="1949255" y="2415028"/>
                  </a:lnTo>
                  <a:lnTo>
                    <a:pt x="1949540" y="2413886"/>
                  </a:lnTo>
                  <a:lnTo>
                    <a:pt x="1948019" y="2414171"/>
                  </a:lnTo>
                  <a:lnTo>
                    <a:pt x="1945356" y="2413220"/>
                  </a:lnTo>
                  <a:lnTo>
                    <a:pt x="1942693" y="2414647"/>
                  </a:lnTo>
                  <a:lnTo>
                    <a:pt x="1941647" y="2417597"/>
                  </a:lnTo>
                  <a:lnTo>
                    <a:pt x="1939460" y="2417978"/>
                  </a:lnTo>
                  <a:lnTo>
                    <a:pt x="1938604" y="2417311"/>
                  </a:lnTo>
                  <a:lnTo>
                    <a:pt x="1938128" y="2415504"/>
                  </a:lnTo>
                  <a:lnTo>
                    <a:pt x="1934515" y="2414076"/>
                  </a:lnTo>
                  <a:lnTo>
                    <a:pt x="1932708" y="2414742"/>
                  </a:lnTo>
                  <a:lnTo>
                    <a:pt x="1931186" y="2415884"/>
                  </a:lnTo>
                  <a:lnTo>
                    <a:pt x="1928999" y="2415218"/>
                  </a:lnTo>
                  <a:lnTo>
                    <a:pt x="1928238" y="2414076"/>
                  </a:lnTo>
                  <a:lnTo>
                    <a:pt x="1928999" y="2413410"/>
                  </a:lnTo>
                  <a:lnTo>
                    <a:pt x="1929665" y="2410650"/>
                  </a:lnTo>
                  <a:lnTo>
                    <a:pt x="1927477" y="2409699"/>
                  </a:lnTo>
                  <a:lnTo>
                    <a:pt x="1924814" y="2410841"/>
                  </a:lnTo>
                  <a:lnTo>
                    <a:pt x="1925100" y="2412363"/>
                  </a:lnTo>
                  <a:lnTo>
                    <a:pt x="1924244" y="2412649"/>
                  </a:lnTo>
                  <a:lnTo>
                    <a:pt x="1923768" y="2411221"/>
                  </a:lnTo>
                  <a:lnTo>
                    <a:pt x="1923103" y="2410555"/>
                  </a:lnTo>
                  <a:lnTo>
                    <a:pt x="1923959" y="2409604"/>
                  </a:lnTo>
                  <a:lnTo>
                    <a:pt x="1925480" y="2409604"/>
                  </a:lnTo>
                  <a:lnTo>
                    <a:pt x="1925480" y="2408938"/>
                  </a:lnTo>
                  <a:lnTo>
                    <a:pt x="1926336" y="2408652"/>
                  </a:lnTo>
                  <a:lnTo>
                    <a:pt x="1926051" y="2407796"/>
                  </a:lnTo>
                  <a:lnTo>
                    <a:pt x="1924244" y="2404846"/>
                  </a:lnTo>
                  <a:lnTo>
                    <a:pt x="1923388" y="2404180"/>
                  </a:lnTo>
                  <a:lnTo>
                    <a:pt x="1923388" y="2403514"/>
                  </a:lnTo>
                  <a:lnTo>
                    <a:pt x="1920250" y="2401325"/>
                  </a:lnTo>
                  <a:lnTo>
                    <a:pt x="1919774" y="2400469"/>
                  </a:lnTo>
                  <a:lnTo>
                    <a:pt x="1915305" y="2400183"/>
                  </a:lnTo>
                  <a:lnTo>
                    <a:pt x="1913212" y="2399517"/>
                  </a:lnTo>
                  <a:lnTo>
                    <a:pt x="1912927" y="2398851"/>
                  </a:lnTo>
                  <a:lnTo>
                    <a:pt x="1911405" y="2398185"/>
                  </a:lnTo>
                  <a:lnTo>
                    <a:pt x="1901610" y="2396377"/>
                  </a:lnTo>
                  <a:lnTo>
                    <a:pt x="1894953" y="2397994"/>
                  </a:lnTo>
                  <a:lnTo>
                    <a:pt x="1894097" y="2397614"/>
                  </a:lnTo>
                  <a:lnTo>
                    <a:pt x="1893051" y="2397994"/>
                  </a:lnTo>
                  <a:lnTo>
                    <a:pt x="1886775" y="2401896"/>
                  </a:lnTo>
                  <a:lnTo>
                    <a:pt x="1882115" y="2405988"/>
                  </a:lnTo>
                  <a:lnTo>
                    <a:pt x="1880023" y="2409413"/>
                  </a:lnTo>
                  <a:lnTo>
                    <a:pt x="1878976" y="2410079"/>
                  </a:lnTo>
                  <a:lnTo>
                    <a:pt x="1878216" y="2412839"/>
                  </a:lnTo>
                  <a:lnTo>
                    <a:pt x="1875553" y="2415599"/>
                  </a:lnTo>
                  <a:lnTo>
                    <a:pt x="1873366" y="2419024"/>
                  </a:lnTo>
                  <a:lnTo>
                    <a:pt x="1871844" y="2418739"/>
                  </a:lnTo>
                  <a:lnTo>
                    <a:pt x="1871083" y="2419120"/>
                  </a:lnTo>
                  <a:lnTo>
                    <a:pt x="1868991" y="2423497"/>
                  </a:lnTo>
                  <a:lnTo>
                    <a:pt x="1865377" y="2425495"/>
                  </a:lnTo>
                  <a:lnTo>
                    <a:pt x="1861763" y="2429111"/>
                  </a:lnTo>
                  <a:lnTo>
                    <a:pt x="1860432" y="2429777"/>
                  </a:lnTo>
                  <a:lnTo>
                    <a:pt x="1859766" y="2428636"/>
                  </a:lnTo>
                  <a:lnTo>
                    <a:pt x="1857674" y="2428350"/>
                  </a:lnTo>
                  <a:lnTo>
                    <a:pt x="1856343" y="2430158"/>
                  </a:lnTo>
                  <a:lnTo>
                    <a:pt x="1853490" y="2432347"/>
                  </a:lnTo>
                  <a:lnTo>
                    <a:pt x="1852444" y="2433869"/>
                  </a:lnTo>
                  <a:lnTo>
                    <a:pt x="1851398" y="2434250"/>
                  </a:lnTo>
                  <a:lnTo>
                    <a:pt x="1849876" y="2436058"/>
                  </a:lnTo>
                  <a:lnTo>
                    <a:pt x="1849876" y="2437200"/>
                  </a:lnTo>
                  <a:lnTo>
                    <a:pt x="1849020" y="2439008"/>
                  </a:lnTo>
                  <a:lnTo>
                    <a:pt x="1846357" y="2441767"/>
                  </a:lnTo>
                  <a:lnTo>
                    <a:pt x="1846357" y="2442433"/>
                  </a:lnTo>
                  <a:lnTo>
                    <a:pt x="1842553" y="2448238"/>
                  </a:lnTo>
                  <a:lnTo>
                    <a:pt x="1840081" y="2448904"/>
                  </a:lnTo>
                  <a:lnTo>
                    <a:pt x="1837989" y="2448524"/>
                  </a:lnTo>
                  <a:lnTo>
                    <a:pt x="1836467" y="2449475"/>
                  </a:lnTo>
                  <a:lnTo>
                    <a:pt x="1834375" y="2452901"/>
                  </a:lnTo>
                  <a:lnTo>
                    <a:pt x="1832568" y="2453757"/>
                  </a:lnTo>
                  <a:lnTo>
                    <a:pt x="1832283" y="2454423"/>
                  </a:lnTo>
                  <a:lnTo>
                    <a:pt x="1830000" y="2455946"/>
                  </a:lnTo>
                  <a:lnTo>
                    <a:pt x="1827908" y="2460133"/>
                  </a:lnTo>
                  <a:lnTo>
                    <a:pt x="1827052" y="2460989"/>
                  </a:lnTo>
                  <a:lnTo>
                    <a:pt x="1822582" y="2463178"/>
                  </a:lnTo>
                  <a:lnTo>
                    <a:pt x="1820776" y="2463559"/>
                  </a:lnTo>
                  <a:lnTo>
                    <a:pt x="1820110" y="2463178"/>
                  </a:lnTo>
                  <a:lnTo>
                    <a:pt x="1818969" y="2460038"/>
                  </a:lnTo>
                  <a:lnTo>
                    <a:pt x="1817637" y="2462036"/>
                  </a:lnTo>
                  <a:lnTo>
                    <a:pt x="1816781" y="2461750"/>
                  </a:lnTo>
                  <a:lnTo>
                    <a:pt x="1816021" y="2463939"/>
                  </a:lnTo>
                  <a:lnTo>
                    <a:pt x="1814499" y="2466128"/>
                  </a:lnTo>
                  <a:lnTo>
                    <a:pt x="1812977" y="2471742"/>
                  </a:lnTo>
                  <a:lnTo>
                    <a:pt x="1812312" y="2480021"/>
                  </a:lnTo>
                  <a:lnTo>
                    <a:pt x="1812977" y="2481544"/>
                  </a:lnTo>
                  <a:lnTo>
                    <a:pt x="1813263" y="2485350"/>
                  </a:lnTo>
                  <a:lnTo>
                    <a:pt x="1811171" y="2491250"/>
                  </a:lnTo>
                  <a:lnTo>
                    <a:pt x="1809078" y="2494009"/>
                  </a:lnTo>
                  <a:lnTo>
                    <a:pt x="1808603" y="2495532"/>
                  </a:lnTo>
                  <a:lnTo>
                    <a:pt x="1807081" y="2495817"/>
                  </a:lnTo>
                  <a:lnTo>
                    <a:pt x="1806796" y="2496959"/>
                  </a:lnTo>
                  <a:lnTo>
                    <a:pt x="1807557" y="2499909"/>
                  </a:lnTo>
                  <a:lnTo>
                    <a:pt x="1803468" y="2500861"/>
                  </a:lnTo>
                  <a:lnTo>
                    <a:pt x="1803468" y="2499909"/>
                  </a:lnTo>
                  <a:lnTo>
                    <a:pt x="1802136" y="2499528"/>
                  </a:lnTo>
                  <a:lnTo>
                    <a:pt x="1789868" y="2499243"/>
                  </a:lnTo>
                  <a:lnTo>
                    <a:pt x="1787015" y="2500670"/>
                  </a:lnTo>
                  <a:lnTo>
                    <a:pt x="1786254" y="2501812"/>
                  </a:lnTo>
                  <a:lnTo>
                    <a:pt x="1787301" y="2504572"/>
                  </a:lnTo>
                  <a:lnTo>
                    <a:pt x="1785494" y="2504191"/>
                  </a:lnTo>
                  <a:lnTo>
                    <a:pt x="1783211" y="2505714"/>
                  </a:lnTo>
                  <a:lnTo>
                    <a:pt x="1781119" y="2506570"/>
                  </a:lnTo>
                  <a:lnTo>
                    <a:pt x="1781785" y="2505428"/>
                  </a:lnTo>
                  <a:lnTo>
                    <a:pt x="1780263" y="2505714"/>
                  </a:lnTo>
                  <a:lnTo>
                    <a:pt x="1777410" y="2504286"/>
                  </a:lnTo>
                  <a:lnTo>
                    <a:pt x="1776364" y="2503144"/>
                  </a:lnTo>
                  <a:lnTo>
                    <a:pt x="1777220" y="2502193"/>
                  </a:lnTo>
                  <a:lnTo>
                    <a:pt x="1775698" y="2501336"/>
                  </a:lnTo>
                  <a:lnTo>
                    <a:pt x="1771609" y="2502764"/>
                  </a:lnTo>
                  <a:lnTo>
                    <a:pt x="1769517" y="2502478"/>
                  </a:lnTo>
                  <a:lnTo>
                    <a:pt x="1762860" y="2504667"/>
                  </a:lnTo>
                  <a:lnTo>
                    <a:pt x="1761338" y="2506665"/>
                  </a:lnTo>
                  <a:lnTo>
                    <a:pt x="1761338" y="2507617"/>
                  </a:lnTo>
                  <a:lnTo>
                    <a:pt x="1762670" y="2508569"/>
                  </a:lnTo>
                  <a:lnTo>
                    <a:pt x="1762670" y="2509235"/>
                  </a:lnTo>
                  <a:lnTo>
                    <a:pt x="1760483" y="2509520"/>
                  </a:lnTo>
                  <a:lnTo>
                    <a:pt x="1760007" y="2508664"/>
                  </a:lnTo>
                  <a:lnTo>
                    <a:pt x="1757820" y="2507998"/>
                  </a:lnTo>
                  <a:lnTo>
                    <a:pt x="1757059" y="2508854"/>
                  </a:lnTo>
                  <a:lnTo>
                    <a:pt x="1756393" y="2511043"/>
                  </a:lnTo>
                  <a:lnTo>
                    <a:pt x="1755537" y="2511233"/>
                  </a:lnTo>
                  <a:lnTo>
                    <a:pt x="1754681" y="2510852"/>
                  </a:lnTo>
                  <a:lnTo>
                    <a:pt x="1753826" y="2513231"/>
                  </a:lnTo>
                  <a:lnTo>
                    <a:pt x="1752779" y="2512946"/>
                  </a:lnTo>
                  <a:lnTo>
                    <a:pt x="1752114" y="2513612"/>
                  </a:lnTo>
                  <a:lnTo>
                    <a:pt x="1751353" y="2515610"/>
                  </a:lnTo>
                  <a:lnTo>
                    <a:pt x="1753160" y="2515610"/>
                  </a:lnTo>
                  <a:lnTo>
                    <a:pt x="1753160" y="2516562"/>
                  </a:lnTo>
                  <a:lnTo>
                    <a:pt x="1751828" y="2516943"/>
                  </a:lnTo>
                  <a:lnTo>
                    <a:pt x="1750973" y="2517894"/>
                  </a:lnTo>
                  <a:lnTo>
                    <a:pt x="1752494" y="2518179"/>
                  </a:lnTo>
                  <a:lnTo>
                    <a:pt x="1751638" y="2519987"/>
                  </a:lnTo>
                  <a:lnTo>
                    <a:pt x="1750592" y="2520273"/>
                  </a:lnTo>
                  <a:lnTo>
                    <a:pt x="1750307" y="2519607"/>
                  </a:lnTo>
                  <a:lnTo>
                    <a:pt x="1748785" y="2519226"/>
                  </a:lnTo>
                  <a:lnTo>
                    <a:pt x="1748310" y="2520368"/>
                  </a:lnTo>
                  <a:lnTo>
                    <a:pt x="1746978" y="2520368"/>
                  </a:lnTo>
                  <a:lnTo>
                    <a:pt x="1746693" y="2518370"/>
                  </a:lnTo>
                  <a:lnTo>
                    <a:pt x="1744601" y="2517228"/>
                  </a:lnTo>
                  <a:lnTo>
                    <a:pt x="1739656" y="2516943"/>
                  </a:lnTo>
                  <a:lnTo>
                    <a:pt x="1737183" y="2518084"/>
                  </a:lnTo>
                  <a:lnTo>
                    <a:pt x="1737183" y="2519036"/>
                  </a:lnTo>
                  <a:lnTo>
                    <a:pt x="1739656" y="2519987"/>
                  </a:lnTo>
                  <a:lnTo>
                    <a:pt x="1739656" y="2520844"/>
                  </a:lnTo>
                  <a:lnTo>
                    <a:pt x="1737563" y="2521701"/>
                  </a:lnTo>
                  <a:lnTo>
                    <a:pt x="1735376" y="2523509"/>
                  </a:lnTo>
                  <a:lnTo>
                    <a:pt x="1735091" y="2524936"/>
                  </a:lnTo>
                  <a:lnTo>
                    <a:pt x="1735757" y="2525221"/>
                  </a:lnTo>
                  <a:lnTo>
                    <a:pt x="1732904" y="2526363"/>
                  </a:lnTo>
                  <a:lnTo>
                    <a:pt x="1730051" y="2526363"/>
                  </a:lnTo>
                  <a:lnTo>
                    <a:pt x="1726247" y="2524555"/>
                  </a:lnTo>
                  <a:lnTo>
                    <a:pt x="1724915" y="2524270"/>
                  </a:lnTo>
                  <a:lnTo>
                    <a:pt x="1722443" y="2526839"/>
                  </a:lnTo>
                  <a:lnTo>
                    <a:pt x="1720351" y="2527124"/>
                  </a:lnTo>
                  <a:lnTo>
                    <a:pt x="1716166" y="2526458"/>
                  </a:lnTo>
                  <a:lnTo>
                    <a:pt x="1715691" y="2527315"/>
                  </a:lnTo>
                  <a:lnTo>
                    <a:pt x="1720160" y="2528266"/>
                  </a:lnTo>
                  <a:lnTo>
                    <a:pt x="1720921" y="2531026"/>
                  </a:lnTo>
                  <a:lnTo>
                    <a:pt x="1719590" y="2533595"/>
                  </a:lnTo>
                  <a:lnTo>
                    <a:pt x="1720446" y="2534452"/>
                  </a:lnTo>
                  <a:lnTo>
                    <a:pt x="1720731" y="2537211"/>
                  </a:lnTo>
                  <a:lnTo>
                    <a:pt x="1720255" y="2539590"/>
                  </a:lnTo>
                  <a:lnTo>
                    <a:pt x="1718924" y="2539971"/>
                  </a:lnTo>
                  <a:lnTo>
                    <a:pt x="1716737" y="2538163"/>
                  </a:lnTo>
                  <a:lnTo>
                    <a:pt x="1714930" y="2538829"/>
                  </a:lnTo>
                  <a:lnTo>
                    <a:pt x="1714169" y="2538543"/>
                  </a:lnTo>
                  <a:lnTo>
                    <a:pt x="1713503" y="2537877"/>
                  </a:lnTo>
                  <a:lnTo>
                    <a:pt x="1713503" y="2536926"/>
                  </a:lnTo>
                  <a:lnTo>
                    <a:pt x="1711411" y="2533690"/>
                  </a:lnTo>
                  <a:lnTo>
                    <a:pt x="1708748" y="2532263"/>
                  </a:lnTo>
                  <a:lnTo>
                    <a:pt x="1702091" y="2530074"/>
                  </a:lnTo>
                  <a:lnTo>
                    <a:pt x="1697622" y="2528076"/>
                  </a:lnTo>
                  <a:lnTo>
                    <a:pt x="1697336" y="2531502"/>
                  </a:lnTo>
                  <a:lnTo>
                    <a:pt x="1696576" y="2531787"/>
                  </a:lnTo>
                  <a:lnTo>
                    <a:pt x="1693723" y="2530931"/>
                  </a:lnTo>
                  <a:lnTo>
                    <a:pt x="1692867" y="2530265"/>
                  </a:lnTo>
                  <a:lnTo>
                    <a:pt x="1692106" y="2528457"/>
                  </a:lnTo>
                  <a:lnTo>
                    <a:pt x="1690584" y="2527791"/>
                  </a:lnTo>
                  <a:lnTo>
                    <a:pt x="1690299" y="2526934"/>
                  </a:lnTo>
                  <a:lnTo>
                    <a:pt x="1691155" y="2524936"/>
                  </a:lnTo>
                  <a:lnTo>
                    <a:pt x="1688682" y="2523984"/>
                  </a:lnTo>
                  <a:lnTo>
                    <a:pt x="1686875" y="2523699"/>
                  </a:lnTo>
                  <a:lnTo>
                    <a:pt x="1681074" y="2520463"/>
                  </a:lnTo>
                  <a:lnTo>
                    <a:pt x="1674227" y="2519512"/>
                  </a:lnTo>
                  <a:lnTo>
                    <a:pt x="1672611" y="2519892"/>
                  </a:lnTo>
                  <a:lnTo>
                    <a:pt x="1670518" y="2517704"/>
                  </a:lnTo>
                  <a:lnTo>
                    <a:pt x="1670518" y="2517038"/>
                  </a:lnTo>
                  <a:lnTo>
                    <a:pt x="1668711" y="2515515"/>
                  </a:lnTo>
                  <a:lnTo>
                    <a:pt x="1664242" y="2514659"/>
                  </a:lnTo>
                  <a:lnTo>
                    <a:pt x="1663766" y="2516086"/>
                  </a:lnTo>
                  <a:lnTo>
                    <a:pt x="1662720" y="2516467"/>
                  </a:lnTo>
                  <a:lnTo>
                    <a:pt x="1656444" y="2515800"/>
                  </a:lnTo>
                  <a:lnTo>
                    <a:pt x="1656158" y="2515135"/>
                  </a:lnTo>
                  <a:lnTo>
                    <a:pt x="1654351" y="2514278"/>
                  </a:lnTo>
                  <a:lnTo>
                    <a:pt x="1652830" y="2512280"/>
                  </a:lnTo>
                  <a:lnTo>
                    <a:pt x="1652354" y="2510757"/>
                  </a:lnTo>
                  <a:lnTo>
                    <a:pt x="1650547" y="2507807"/>
                  </a:lnTo>
                  <a:lnTo>
                    <a:pt x="1647694" y="2505809"/>
                  </a:lnTo>
                  <a:lnTo>
                    <a:pt x="1646839" y="2504001"/>
                  </a:lnTo>
                  <a:lnTo>
                    <a:pt x="1644556" y="2502574"/>
                  </a:lnTo>
                  <a:lnTo>
                    <a:pt x="1640467" y="2502574"/>
                  </a:lnTo>
                  <a:lnTo>
                    <a:pt x="1638945" y="2501907"/>
                  </a:lnTo>
                  <a:lnTo>
                    <a:pt x="1638660" y="2502764"/>
                  </a:lnTo>
                  <a:lnTo>
                    <a:pt x="1639706" y="2503620"/>
                  </a:lnTo>
                  <a:lnTo>
                    <a:pt x="1640372" y="2505333"/>
                  </a:lnTo>
                  <a:lnTo>
                    <a:pt x="1640372" y="2506665"/>
                  </a:lnTo>
                  <a:lnTo>
                    <a:pt x="1639326" y="2506951"/>
                  </a:lnTo>
                  <a:lnTo>
                    <a:pt x="1639326" y="2508759"/>
                  </a:lnTo>
                  <a:lnTo>
                    <a:pt x="1638470" y="2510186"/>
                  </a:lnTo>
                  <a:lnTo>
                    <a:pt x="1638945" y="2511138"/>
                  </a:lnTo>
                  <a:lnTo>
                    <a:pt x="1637899" y="2511804"/>
                  </a:lnTo>
                  <a:lnTo>
                    <a:pt x="1632574" y="2512185"/>
                  </a:lnTo>
                  <a:lnTo>
                    <a:pt x="1631052" y="2511328"/>
                  </a:lnTo>
                  <a:lnTo>
                    <a:pt x="1629721" y="2506094"/>
                  </a:lnTo>
                  <a:lnTo>
                    <a:pt x="1629245" y="2505238"/>
                  </a:lnTo>
                  <a:lnTo>
                    <a:pt x="1627914" y="2504572"/>
                  </a:lnTo>
                  <a:lnTo>
                    <a:pt x="1626107" y="2504857"/>
                  </a:lnTo>
                  <a:lnTo>
                    <a:pt x="1623444" y="2505999"/>
                  </a:lnTo>
                  <a:lnTo>
                    <a:pt x="1619640" y="2505333"/>
                  </a:lnTo>
                  <a:lnTo>
                    <a:pt x="1618309" y="2506285"/>
                  </a:lnTo>
                  <a:lnTo>
                    <a:pt x="1613364" y="2507427"/>
                  </a:lnTo>
                  <a:lnTo>
                    <a:pt x="1608894" y="2510662"/>
                  </a:lnTo>
                  <a:lnTo>
                    <a:pt x="1604234" y="2511043"/>
                  </a:lnTo>
                  <a:lnTo>
                    <a:pt x="1600145" y="2510186"/>
                  </a:lnTo>
                  <a:lnTo>
                    <a:pt x="1593488" y="2505999"/>
                  </a:lnTo>
                  <a:lnTo>
                    <a:pt x="1585214" y="2496864"/>
                  </a:lnTo>
                  <a:lnTo>
                    <a:pt x="1583407" y="2497816"/>
                  </a:lnTo>
                  <a:lnTo>
                    <a:pt x="1582361" y="2499624"/>
                  </a:lnTo>
                  <a:lnTo>
                    <a:pt x="1581600" y="2504191"/>
                  </a:lnTo>
                  <a:lnTo>
                    <a:pt x="1582361" y="2505048"/>
                  </a:lnTo>
                  <a:lnTo>
                    <a:pt x="1583217" y="2509140"/>
                  </a:lnTo>
                  <a:lnTo>
                    <a:pt x="1584073" y="2517799"/>
                  </a:lnTo>
                  <a:lnTo>
                    <a:pt x="1583597" y="2520558"/>
                  </a:lnTo>
                  <a:lnTo>
                    <a:pt x="1585690" y="2523509"/>
                  </a:lnTo>
                  <a:lnTo>
                    <a:pt x="1587211" y="2524650"/>
                  </a:lnTo>
                  <a:lnTo>
                    <a:pt x="1589969" y="2525507"/>
                  </a:lnTo>
                  <a:lnTo>
                    <a:pt x="1591871" y="2525507"/>
                  </a:lnTo>
                  <a:lnTo>
                    <a:pt x="1593963" y="2524650"/>
                  </a:lnTo>
                  <a:lnTo>
                    <a:pt x="1595009" y="2523699"/>
                  </a:lnTo>
                  <a:lnTo>
                    <a:pt x="1596055" y="2519131"/>
                  </a:lnTo>
                  <a:lnTo>
                    <a:pt x="1598338" y="2517608"/>
                  </a:lnTo>
                  <a:lnTo>
                    <a:pt x="1600145" y="2517323"/>
                  </a:lnTo>
                  <a:lnTo>
                    <a:pt x="1601666" y="2517704"/>
                  </a:lnTo>
                  <a:lnTo>
                    <a:pt x="1602142" y="2518084"/>
                  </a:lnTo>
                  <a:lnTo>
                    <a:pt x="1603663" y="2525412"/>
                  </a:lnTo>
                  <a:lnTo>
                    <a:pt x="1602332" y="2526268"/>
                  </a:lnTo>
                  <a:lnTo>
                    <a:pt x="1601856" y="2528647"/>
                  </a:lnTo>
                  <a:lnTo>
                    <a:pt x="1606326" y="2532453"/>
                  </a:lnTo>
                  <a:lnTo>
                    <a:pt x="1606326" y="2534166"/>
                  </a:lnTo>
                  <a:lnTo>
                    <a:pt x="1604995" y="2535594"/>
                  </a:lnTo>
                  <a:lnTo>
                    <a:pt x="1605470" y="2536260"/>
                  </a:lnTo>
                  <a:lnTo>
                    <a:pt x="1610606" y="2533881"/>
                  </a:lnTo>
                  <a:lnTo>
                    <a:pt x="1611081" y="2535879"/>
                  </a:lnTo>
                  <a:lnTo>
                    <a:pt x="1612412" y="2536260"/>
                  </a:lnTo>
                  <a:lnTo>
                    <a:pt x="1613459" y="2534737"/>
                  </a:lnTo>
                  <a:lnTo>
                    <a:pt x="1611937" y="2534356"/>
                  </a:lnTo>
                  <a:lnTo>
                    <a:pt x="1620876" y="2533976"/>
                  </a:lnTo>
                  <a:lnTo>
                    <a:pt x="1622208" y="2534832"/>
                  </a:lnTo>
                  <a:lnTo>
                    <a:pt x="1622493" y="2534166"/>
                  </a:lnTo>
                  <a:lnTo>
                    <a:pt x="1621162" y="2532168"/>
                  </a:lnTo>
                  <a:lnTo>
                    <a:pt x="1621922" y="2531502"/>
                  </a:lnTo>
                  <a:lnTo>
                    <a:pt x="1625536" y="2530645"/>
                  </a:lnTo>
                  <a:lnTo>
                    <a:pt x="1627058" y="2531597"/>
                  </a:lnTo>
                  <a:lnTo>
                    <a:pt x="1627058" y="2532453"/>
                  </a:lnTo>
                  <a:lnTo>
                    <a:pt x="1629340" y="2532834"/>
                  </a:lnTo>
                  <a:lnTo>
                    <a:pt x="1632003" y="2529884"/>
                  </a:lnTo>
                  <a:lnTo>
                    <a:pt x="1633810" y="2530169"/>
                  </a:lnTo>
                  <a:lnTo>
                    <a:pt x="1636948" y="2529313"/>
                  </a:lnTo>
                  <a:lnTo>
                    <a:pt x="1637614" y="2530740"/>
                  </a:lnTo>
                  <a:lnTo>
                    <a:pt x="1641703" y="2531597"/>
                  </a:lnTo>
                  <a:lnTo>
                    <a:pt x="1643795" y="2531216"/>
                  </a:lnTo>
                  <a:lnTo>
                    <a:pt x="1645127" y="2531597"/>
                  </a:lnTo>
                  <a:lnTo>
                    <a:pt x="1647599" y="2533024"/>
                  </a:lnTo>
                  <a:lnTo>
                    <a:pt x="1648075" y="2534547"/>
                  </a:lnTo>
                  <a:lnTo>
                    <a:pt x="1649121" y="2535689"/>
                  </a:lnTo>
                  <a:lnTo>
                    <a:pt x="1652259" y="2536069"/>
                  </a:lnTo>
                  <a:lnTo>
                    <a:pt x="1656729" y="2538068"/>
                  </a:lnTo>
                  <a:lnTo>
                    <a:pt x="1663196" y="2539876"/>
                  </a:lnTo>
                  <a:lnTo>
                    <a:pt x="1665003" y="2540827"/>
                  </a:lnTo>
                  <a:lnTo>
                    <a:pt x="1667665" y="2541208"/>
                  </a:lnTo>
                  <a:lnTo>
                    <a:pt x="1669757" y="2539685"/>
                  </a:lnTo>
                  <a:lnTo>
                    <a:pt x="1670043" y="2540637"/>
                  </a:lnTo>
                  <a:lnTo>
                    <a:pt x="1668997" y="2542064"/>
                  </a:lnTo>
                  <a:lnTo>
                    <a:pt x="1670518" y="2544634"/>
                  </a:lnTo>
                  <a:lnTo>
                    <a:pt x="1671850" y="2545300"/>
                  </a:lnTo>
                  <a:lnTo>
                    <a:pt x="1682406" y="2546156"/>
                  </a:lnTo>
                  <a:lnTo>
                    <a:pt x="1684213" y="2545014"/>
                  </a:lnTo>
                  <a:lnTo>
                    <a:pt x="1687826" y="2544348"/>
                  </a:lnTo>
                  <a:lnTo>
                    <a:pt x="1689348" y="2545490"/>
                  </a:lnTo>
                  <a:lnTo>
                    <a:pt x="1694578" y="2546441"/>
                  </a:lnTo>
                  <a:lnTo>
                    <a:pt x="1699904" y="2548440"/>
                  </a:lnTo>
                  <a:lnTo>
                    <a:pt x="1704374" y="2549296"/>
                  </a:lnTo>
                  <a:lnTo>
                    <a:pt x="1707988" y="2548916"/>
                  </a:lnTo>
                  <a:lnTo>
                    <a:pt x="1711601" y="2549867"/>
                  </a:lnTo>
                  <a:lnTo>
                    <a:pt x="1711887" y="2549011"/>
                  </a:lnTo>
                  <a:lnTo>
                    <a:pt x="1711221" y="2548345"/>
                  </a:lnTo>
                  <a:lnTo>
                    <a:pt x="1711696" y="2547393"/>
                  </a:lnTo>
                  <a:lnTo>
                    <a:pt x="1712172" y="2548250"/>
                  </a:lnTo>
                  <a:lnTo>
                    <a:pt x="1714264" y="2549677"/>
                  </a:lnTo>
                  <a:lnTo>
                    <a:pt x="1718353" y="2551199"/>
                  </a:lnTo>
                  <a:lnTo>
                    <a:pt x="1720826" y="2551580"/>
                  </a:lnTo>
                  <a:lnTo>
                    <a:pt x="1726152" y="2550058"/>
                  </a:lnTo>
                  <a:lnTo>
                    <a:pt x="1726437" y="2549392"/>
                  </a:lnTo>
                  <a:lnTo>
                    <a:pt x="1728909" y="2547869"/>
                  </a:lnTo>
                  <a:lnTo>
                    <a:pt x="1729575" y="2545300"/>
                  </a:lnTo>
                  <a:lnTo>
                    <a:pt x="1735852" y="2543492"/>
                  </a:lnTo>
                  <a:lnTo>
                    <a:pt x="1741177" y="2547869"/>
                  </a:lnTo>
                  <a:lnTo>
                    <a:pt x="1742509" y="2549867"/>
                  </a:lnTo>
                  <a:lnTo>
                    <a:pt x="1743270" y="2549867"/>
                  </a:lnTo>
                  <a:lnTo>
                    <a:pt x="1743745" y="2552627"/>
                  </a:lnTo>
                  <a:lnTo>
                    <a:pt x="1746408" y="2554054"/>
                  </a:lnTo>
                  <a:lnTo>
                    <a:pt x="1747739" y="2555482"/>
                  </a:lnTo>
                  <a:lnTo>
                    <a:pt x="1749831" y="2556433"/>
                  </a:lnTo>
                  <a:lnTo>
                    <a:pt x="1750877" y="2556053"/>
                  </a:lnTo>
                  <a:lnTo>
                    <a:pt x="1753540" y="2556719"/>
                  </a:lnTo>
                  <a:lnTo>
                    <a:pt x="1755728" y="2558146"/>
                  </a:lnTo>
                  <a:lnTo>
                    <a:pt x="1761719" y="2559288"/>
                  </a:lnTo>
                  <a:lnTo>
                    <a:pt x="1764572" y="2557861"/>
                  </a:lnTo>
                  <a:lnTo>
                    <a:pt x="1771039" y="2559383"/>
                  </a:lnTo>
                  <a:lnTo>
                    <a:pt x="1775223" y="2557004"/>
                  </a:lnTo>
                  <a:lnTo>
                    <a:pt x="1775508" y="2556338"/>
                  </a:lnTo>
                  <a:lnTo>
                    <a:pt x="1776840" y="2555957"/>
                  </a:lnTo>
                  <a:lnTo>
                    <a:pt x="1779978" y="2555957"/>
                  </a:lnTo>
                  <a:lnTo>
                    <a:pt x="1780834" y="2556624"/>
                  </a:lnTo>
                  <a:lnTo>
                    <a:pt x="1781880" y="2555672"/>
                  </a:lnTo>
                  <a:lnTo>
                    <a:pt x="1782926" y="2556053"/>
                  </a:lnTo>
                  <a:lnTo>
                    <a:pt x="1783782" y="2554245"/>
                  </a:lnTo>
                  <a:lnTo>
                    <a:pt x="1784828" y="2553578"/>
                  </a:lnTo>
                  <a:lnTo>
                    <a:pt x="1784828" y="2554245"/>
                  </a:lnTo>
                  <a:lnTo>
                    <a:pt x="1785684" y="2554435"/>
                  </a:lnTo>
                  <a:lnTo>
                    <a:pt x="1785969" y="2555957"/>
                  </a:lnTo>
                  <a:lnTo>
                    <a:pt x="1786445" y="2556243"/>
                  </a:lnTo>
                  <a:lnTo>
                    <a:pt x="1786920" y="2554721"/>
                  </a:lnTo>
                  <a:lnTo>
                    <a:pt x="1787586" y="2554721"/>
                  </a:lnTo>
                  <a:lnTo>
                    <a:pt x="1787871" y="2555862"/>
                  </a:lnTo>
                  <a:lnTo>
                    <a:pt x="1787205" y="2557385"/>
                  </a:lnTo>
                  <a:lnTo>
                    <a:pt x="1788252" y="2558051"/>
                  </a:lnTo>
                  <a:lnTo>
                    <a:pt x="1789773" y="2558717"/>
                  </a:lnTo>
                  <a:lnTo>
                    <a:pt x="1792055" y="2558051"/>
                  </a:lnTo>
                  <a:lnTo>
                    <a:pt x="1796525" y="2558717"/>
                  </a:lnTo>
                  <a:lnTo>
                    <a:pt x="1797571" y="2558336"/>
                  </a:lnTo>
                  <a:lnTo>
                    <a:pt x="1798047" y="2555577"/>
                  </a:lnTo>
                  <a:lnTo>
                    <a:pt x="1800710" y="2553769"/>
                  </a:lnTo>
                  <a:lnTo>
                    <a:pt x="1802897" y="2553103"/>
                  </a:lnTo>
                  <a:lnTo>
                    <a:pt x="1802897" y="2553769"/>
                  </a:lnTo>
                  <a:lnTo>
                    <a:pt x="1801375" y="2554721"/>
                  </a:lnTo>
                  <a:lnTo>
                    <a:pt x="1800044" y="2556243"/>
                  </a:lnTo>
                  <a:lnTo>
                    <a:pt x="1800900" y="2557194"/>
                  </a:lnTo>
                  <a:lnTo>
                    <a:pt x="1802802" y="2557194"/>
                  </a:lnTo>
                  <a:lnTo>
                    <a:pt x="1804609" y="2558336"/>
                  </a:lnTo>
                  <a:lnTo>
                    <a:pt x="1806796" y="2555577"/>
                  </a:lnTo>
                  <a:lnTo>
                    <a:pt x="1805940" y="2554435"/>
                  </a:lnTo>
                  <a:lnTo>
                    <a:pt x="1804894" y="2554435"/>
                  </a:lnTo>
                  <a:lnTo>
                    <a:pt x="1804038" y="2553483"/>
                  </a:lnTo>
                  <a:lnTo>
                    <a:pt x="1804038" y="2551961"/>
                  </a:lnTo>
                  <a:lnTo>
                    <a:pt x="1804894" y="2551961"/>
                  </a:lnTo>
                  <a:lnTo>
                    <a:pt x="1812692" y="2556719"/>
                  </a:lnTo>
                  <a:lnTo>
                    <a:pt x="1814214" y="2558146"/>
                  </a:lnTo>
                  <a:lnTo>
                    <a:pt x="1813928" y="2558812"/>
                  </a:lnTo>
                  <a:lnTo>
                    <a:pt x="1814784" y="2560620"/>
                  </a:lnTo>
                  <a:lnTo>
                    <a:pt x="1818398" y="2562999"/>
                  </a:lnTo>
                  <a:lnTo>
                    <a:pt x="1820681" y="2565378"/>
                  </a:lnTo>
                  <a:lnTo>
                    <a:pt x="1821536" y="2565759"/>
                  </a:lnTo>
                  <a:lnTo>
                    <a:pt x="1822582" y="2567947"/>
                  </a:lnTo>
                  <a:lnTo>
                    <a:pt x="1824104" y="2568804"/>
                  </a:lnTo>
                  <a:lnTo>
                    <a:pt x="1827908" y="2574038"/>
                  </a:lnTo>
                  <a:lnTo>
                    <a:pt x="1832378" y="2576797"/>
                  </a:lnTo>
                  <a:lnTo>
                    <a:pt x="1832663" y="2577463"/>
                  </a:lnTo>
                  <a:lnTo>
                    <a:pt x="1836752" y="2580223"/>
                  </a:lnTo>
                  <a:lnTo>
                    <a:pt x="1839605" y="2581365"/>
                  </a:lnTo>
                  <a:lnTo>
                    <a:pt x="1841888" y="2581079"/>
                  </a:lnTo>
                  <a:lnTo>
                    <a:pt x="1846548" y="2582507"/>
                  </a:lnTo>
                  <a:lnTo>
                    <a:pt x="1848640" y="2583649"/>
                  </a:lnTo>
                  <a:lnTo>
                    <a:pt x="1850732" y="2584029"/>
                  </a:lnTo>
                  <a:lnTo>
                    <a:pt x="1853300" y="2581270"/>
                  </a:lnTo>
                  <a:lnTo>
                    <a:pt x="1854155" y="2578891"/>
                  </a:lnTo>
                  <a:lnTo>
                    <a:pt x="1863285" y="2577463"/>
                  </a:lnTo>
                  <a:lnTo>
                    <a:pt x="1867755" y="2579271"/>
                  </a:lnTo>
                  <a:lnTo>
                    <a:pt x="1869562" y="2579557"/>
                  </a:lnTo>
                  <a:lnTo>
                    <a:pt x="1873746" y="2577749"/>
                  </a:lnTo>
                  <a:lnTo>
                    <a:pt x="1873461" y="2576892"/>
                  </a:lnTo>
                  <a:lnTo>
                    <a:pt x="1876884" y="2576226"/>
                  </a:lnTo>
                  <a:lnTo>
                    <a:pt x="1880974" y="2574799"/>
                  </a:lnTo>
                  <a:lnTo>
                    <a:pt x="1885063" y="2571563"/>
                  </a:lnTo>
                  <a:lnTo>
                    <a:pt x="1885824" y="2568328"/>
                  </a:lnTo>
                  <a:lnTo>
                    <a:pt x="1888011" y="2565949"/>
                  </a:lnTo>
                  <a:lnTo>
                    <a:pt x="1889057" y="2565949"/>
                  </a:lnTo>
                  <a:lnTo>
                    <a:pt x="1890389" y="2566806"/>
                  </a:lnTo>
                  <a:lnTo>
                    <a:pt x="1890674" y="2565854"/>
                  </a:lnTo>
                  <a:lnTo>
                    <a:pt x="1891530" y="2565188"/>
                  </a:lnTo>
                  <a:lnTo>
                    <a:pt x="1896190" y="2563380"/>
                  </a:lnTo>
                  <a:lnTo>
                    <a:pt x="1898852" y="2564331"/>
                  </a:lnTo>
                  <a:lnTo>
                    <a:pt x="1902942" y="2564522"/>
                  </a:lnTo>
                  <a:lnTo>
                    <a:pt x="1907697" y="2563951"/>
                  </a:lnTo>
                  <a:lnTo>
                    <a:pt x="1910359" y="2562523"/>
                  </a:lnTo>
                  <a:lnTo>
                    <a:pt x="1914163" y="2559573"/>
                  </a:lnTo>
                  <a:lnTo>
                    <a:pt x="1914639" y="2558717"/>
                  </a:lnTo>
                  <a:lnTo>
                    <a:pt x="1916160" y="2558051"/>
                  </a:lnTo>
                  <a:lnTo>
                    <a:pt x="1917967" y="2556053"/>
                  </a:lnTo>
                  <a:lnTo>
                    <a:pt x="1918253" y="2554054"/>
                  </a:lnTo>
                  <a:lnTo>
                    <a:pt x="1915970" y="2554435"/>
                  </a:lnTo>
                  <a:lnTo>
                    <a:pt x="1915685" y="2553483"/>
                  </a:lnTo>
                  <a:lnTo>
                    <a:pt x="1919108" y="2550914"/>
                  </a:lnTo>
                  <a:lnTo>
                    <a:pt x="1919964" y="2551580"/>
                  </a:lnTo>
                  <a:lnTo>
                    <a:pt x="1920440" y="2551199"/>
                  </a:lnTo>
                  <a:lnTo>
                    <a:pt x="1920155" y="2550343"/>
                  </a:lnTo>
                  <a:lnTo>
                    <a:pt x="1922627" y="2546537"/>
                  </a:lnTo>
                  <a:lnTo>
                    <a:pt x="1922913" y="2543777"/>
                  </a:lnTo>
                  <a:lnTo>
                    <a:pt x="1921866" y="2542826"/>
                  </a:lnTo>
                  <a:lnTo>
                    <a:pt x="1919394" y="2538448"/>
                  </a:lnTo>
                  <a:lnTo>
                    <a:pt x="1920250" y="2537306"/>
                  </a:lnTo>
                  <a:lnTo>
                    <a:pt x="1923388" y="2535308"/>
                  </a:lnTo>
                  <a:lnTo>
                    <a:pt x="1925861" y="2535594"/>
                  </a:lnTo>
                  <a:lnTo>
                    <a:pt x="1927382" y="2534737"/>
                  </a:lnTo>
                  <a:lnTo>
                    <a:pt x="1930520" y="2537306"/>
                  </a:lnTo>
                  <a:lnTo>
                    <a:pt x="1931852" y="2536450"/>
                  </a:lnTo>
                  <a:lnTo>
                    <a:pt x="1935466" y="2535594"/>
                  </a:lnTo>
                  <a:lnTo>
                    <a:pt x="1936797" y="2533595"/>
                  </a:lnTo>
                  <a:lnTo>
                    <a:pt x="1933944" y="2532739"/>
                  </a:lnTo>
                  <a:lnTo>
                    <a:pt x="1929760" y="2528361"/>
                  </a:lnTo>
                  <a:lnTo>
                    <a:pt x="1929284" y="2527410"/>
                  </a:lnTo>
                  <a:lnTo>
                    <a:pt x="1928428" y="2523794"/>
                  </a:lnTo>
                  <a:lnTo>
                    <a:pt x="1929760" y="2522842"/>
                  </a:lnTo>
                  <a:lnTo>
                    <a:pt x="1930616" y="2519607"/>
                  </a:lnTo>
                  <a:lnTo>
                    <a:pt x="1930140" y="2518465"/>
                  </a:lnTo>
                  <a:lnTo>
                    <a:pt x="1930616" y="2517608"/>
                  </a:lnTo>
                  <a:lnTo>
                    <a:pt x="1931471" y="2516943"/>
                  </a:lnTo>
                  <a:lnTo>
                    <a:pt x="1932327" y="2517228"/>
                  </a:lnTo>
                  <a:lnTo>
                    <a:pt x="1932613" y="2516372"/>
                  </a:lnTo>
                  <a:lnTo>
                    <a:pt x="1933278" y="2515991"/>
                  </a:lnTo>
                  <a:lnTo>
                    <a:pt x="1936131" y="2516657"/>
                  </a:lnTo>
                  <a:lnTo>
                    <a:pt x="1937082" y="2516276"/>
                  </a:lnTo>
                  <a:lnTo>
                    <a:pt x="1939174" y="2516657"/>
                  </a:lnTo>
                  <a:lnTo>
                    <a:pt x="1941267" y="2515705"/>
                  </a:lnTo>
                  <a:lnTo>
                    <a:pt x="1942788" y="2513231"/>
                  </a:lnTo>
                  <a:lnTo>
                    <a:pt x="1943074" y="2509425"/>
                  </a:lnTo>
                  <a:lnTo>
                    <a:pt x="1943929" y="2507902"/>
                  </a:lnTo>
                  <a:lnTo>
                    <a:pt x="1947353" y="2506951"/>
                  </a:lnTo>
                  <a:lnTo>
                    <a:pt x="1947829" y="2504001"/>
                  </a:lnTo>
                  <a:lnTo>
                    <a:pt x="1949350" y="2502574"/>
                  </a:lnTo>
                  <a:lnTo>
                    <a:pt x="1949635" y="2501051"/>
                  </a:lnTo>
                  <a:lnTo>
                    <a:pt x="1950491" y="2500195"/>
                  </a:lnTo>
                  <a:lnTo>
                    <a:pt x="1950491" y="2499338"/>
                  </a:lnTo>
                  <a:lnTo>
                    <a:pt x="1951537" y="2498672"/>
                  </a:lnTo>
                  <a:lnTo>
                    <a:pt x="1954961" y="2499338"/>
                  </a:lnTo>
                  <a:lnTo>
                    <a:pt x="1958385" y="2497340"/>
                  </a:lnTo>
                  <a:lnTo>
                    <a:pt x="1960857" y="2498006"/>
                  </a:lnTo>
                  <a:lnTo>
                    <a:pt x="1962189" y="2496579"/>
                  </a:lnTo>
                  <a:lnTo>
                    <a:pt x="1963235" y="2496293"/>
                  </a:lnTo>
                  <a:lnTo>
                    <a:pt x="1964281" y="2496579"/>
                  </a:lnTo>
                  <a:lnTo>
                    <a:pt x="1965802" y="2498387"/>
                  </a:lnTo>
                  <a:lnTo>
                    <a:pt x="1967324" y="2496388"/>
                  </a:lnTo>
                  <a:lnTo>
                    <a:pt x="1968846" y="2496103"/>
                  </a:lnTo>
                  <a:lnTo>
                    <a:pt x="1969606" y="2496388"/>
                  </a:lnTo>
                  <a:lnTo>
                    <a:pt x="1969606" y="2498101"/>
                  </a:lnTo>
                  <a:lnTo>
                    <a:pt x="1968846" y="2498387"/>
                  </a:lnTo>
                  <a:lnTo>
                    <a:pt x="1969131" y="2499243"/>
                  </a:lnTo>
                  <a:lnTo>
                    <a:pt x="1976453" y="2502669"/>
                  </a:lnTo>
                  <a:lnTo>
                    <a:pt x="1979306" y="2500290"/>
                  </a:lnTo>
                  <a:lnTo>
                    <a:pt x="1981494" y="2499909"/>
                  </a:lnTo>
                  <a:lnTo>
                    <a:pt x="1981779" y="2500766"/>
                  </a:lnTo>
                  <a:lnTo>
                    <a:pt x="1986724" y="2501146"/>
                  </a:lnTo>
                  <a:lnTo>
                    <a:pt x="1987200" y="2502098"/>
                  </a:lnTo>
                  <a:lnTo>
                    <a:pt x="1989292" y="2502954"/>
                  </a:lnTo>
                  <a:lnTo>
                    <a:pt x="1989577" y="2501527"/>
                  </a:lnTo>
                  <a:lnTo>
                    <a:pt x="1990909" y="2500670"/>
                  </a:lnTo>
                  <a:lnTo>
                    <a:pt x="1992430" y="2502669"/>
                  </a:lnTo>
                  <a:lnTo>
                    <a:pt x="1994237" y="2503525"/>
                  </a:lnTo>
                  <a:lnTo>
                    <a:pt x="1994237" y="2502574"/>
                  </a:lnTo>
                  <a:lnTo>
                    <a:pt x="1994903" y="2502574"/>
                  </a:lnTo>
                  <a:lnTo>
                    <a:pt x="1994903" y="2503430"/>
                  </a:lnTo>
                  <a:lnTo>
                    <a:pt x="1997566" y="2504096"/>
                  </a:lnTo>
                  <a:lnTo>
                    <a:pt x="1998422" y="2503525"/>
                  </a:lnTo>
                  <a:lnTo>
                    <a:pt x="1998422" y="2502859"/>
                  </a:lnTo>
                  <a:lnTo>
                    <a:pt x="2001274" y="2501717"/>
                  </a:lnTo>
                  <a:lnTo>
                    <a:pt x="2001560" y="2501051"/>
                  </a:lnTo>
                  <a:lnTo>
                    <a:pt x="2001084" y="2499909"/>
                  </a:lnTo>
                  <a:lnTo>
                    <a:pt x="2001845" y="2499719"/>
                  </a:lnTo>
                  <a:lnTo>
                    <a:pt x="2002511" y="2500099"/>
                  </a:lnTo>
                  <a:lnTo>
                    <a:pt x="2002986" y="2501241"/>
                  </a:lnTo>
                  <a:lnTo>
                    <a:pt x="2003842" y="2501241"/>
                  </a:lnTo>
                  <a:lnTo>
                    <a:pt x="2004698" y="2500290"/>
                  </a:lnTo>
                  <a:lnTo>
                    <a:pt x="2006029" y="2500004"/>
                  </a:lnTo>
                  <a:lnTo>
                    <a:pt x="2006505" y="2500861"/>
                  </a:lnTo>
                  <a:lnTo>
                    <a:pt x="2007361" y="2501146"/>
                  </a:lnTo>
                  <a:lnTo>
                    <a:pt x="2007361" y="2501812"/>
                  </a:lnTo>
                  <a:lnTo>
                    <a:pt x="2008217" y="2502669"/>
                  </a:lnTo>
                  <a:lnTo>
                    <a:pt x="2009738" y="2503525"/>
                  </a:lnTo>
                  <a:lnTo>
                    <a:pt x="2012211" y="2503525"/>
                  </a:lnTo>
                  <a:lnTo>
                    <a:pt x="2013067" y="2502669"/>
                  </a:lnTo>
                  <a:lnTo>
                    <a:pt x="2014113" y="2502383"/>
                  </a:lnTo>
                  <a:lnTo>
                    <a:pt x="2015444" y="2502669"/>
                  </a:lnTo>
                  <a:lnTo>
                    <a:pt x="2018107" y="2505238"/>
                  </a:lnTo>
                  <a:lnTo>
                    <a:pt x="2018583" y="2506380"/>
                  </a:lnTo>
                  <a:lnTo>
                    <a:pt x="2020865" y="2505714"/>
                  </a:lnTo>
                  <a:lnTo>
                    <a:pt x="2021911" y="2506094"/>
                  </a:lnTo>
                  <a:lnTo>
                    <a:pt x="2022767" y="2508093"/>
                  </a:lnTo>
                  <a:lnTo>
                    <a:pt x="2024574" y="2508378"/>
                  </a:lnTo>
                  <a:lnTo>
                    <a:pt x="2025335" y="2508093"/>
                  </a:lnTo>
                  <a:lnTo>
                    <a:pt x="2025335" y="2507427"/>
                  </a:lnTo>
                  <a:lnTo>
                    <a:pt x="2026381" y="2507427"/>
                  </a:lnTo>
                  <a:lnTo>
                    <a:pt x="2026666" y="2508093"/>
                  </a:lnTo>
                  <a:lnTo>
                    <a:pt x="2028473" y="2508378"/>
                  </a:lnTo>
                  <a:lnTo>
                    <a:pt x="2028948" y="2509806"/>
                  </a:lnTo>
                  <a:lnTo>
                    <a:pt x="2030280" y="2511614"/>
                  </a:lnTo>
                  <a:lnTo>
                    <a:pt x="2030755" y="2513802"/>
                  </a:lnTo>
                  <a:lnTo>
                    <a:pt x="2031421" y="2514088"/>
                  </a:lnTo>
                  <a:lnTo>
                    <a:pt x="2031896" y="2513707"/>
                  </a:lnTo>
                  <a:lnTo>
                    <a:pt x="2032943" y="2515230"/>
                  </a:lnTo>
                  <a:lnTo>
                    <a:pt x="2033989" y="2515515"/>
                  </a:lnTo>
                  <a:lnTo>
                    <a:pt x="2034464" y="2518275"/>
                  </a:lnTo>
                  <a:lnTo>
                    <a:pt x="2033798" y="2518941"/>
                  </a:lnTo>
                  <a:lnTo>
                    <a:pt x="2033513" y="2521510"/>
                  </a:lnTo>
                  <a:lnTo>
                    <a:pt x="2036176" y="2525316"/>
                  </a:lnTo>
                  <a:lnTo>
                    <a:pt x="2036937" y="2525602"/>
                  </a:lnTo>
                  <a:lnTo>
                    <a:pt x="2039409" y="2528171"/>
                  </a:lnTo>
                  <a:lnTo>
                    <a:pt x="2045211" y="2529028"/>
                  </a:lnTo>
                  <a:lnTo>
                    <a:pt x="2045211" y="2529694"/>
                  </a:lnTo>
                  <a:lnTo>
                    <a:pt x="2044164" y="2530645"/>
                  </a:lnTo>
                  <a:lnTo>
                    <a:pt x="2042072" y="2534261"/>
                  </a:lnTo>
                  <a:lnTo>
                    <a:pt x="2048349" y="2536831"/>
                  </a:lnTo>
                  <a:lnTo>
                    <a:pt x="2052153" y="2540447"/>
                  </a:lnTo>
                  <a:lnTo>
                    <a:pt x="2054435" y="2543206"/>
                  </a:lnTo>
                  <a:lnTo>
                    <a:pt x="2057859" y="2544158"/>
                  </a:lnTo>
                  <a:lnTo>
                    <a:pt x="2058334" y="2543301"/>
                  </a:lnTo>
                  <a:lnTo>
                    <a:pt x="2059570" y="2543301"/>
                  </a:lnTo>
                  <a:lnTo>
                    <a:pt x="2059856" y="2542350"/>
                  </a:lnTo>
                  <a:lnTo>
                    <a:pt x="2064516" y="2540827"/>
                  </a:lnTo>
                  <a:lnTo>
                    <a:pt x="2067939" y="2540542"/>
                  </a:lnTo>
                  <a:lnTo>
                    <a:pt x="2070602" y="2541969"/>
                  </a:lnTo>
                  <a:lnTo>
                    <a:pt x="2070887" y="2541018"/>
                  </a:lnTo>
                  <a:lnTo>
                    <a:pt x="2071933" y="2540732"/>
                  </a:lnTo>
                  <a:lnTo>
                    <a:pt x="2072219" y="2541589"/>
                  </a:lnTo>
                  <a:lnTo>
                    <a:pt x="2073265" y="2541303"/>
                  </a:lnTo>
                  <a:lnTo>
                    <a:pt x="2074121" y="2542160"/>
                  </a:lnTo>
                  <a:lnTo>
                    <a:pt x="2073360" y="2544538"/>
                  </a:lnTo>
                  <a:lnTo>
                    <a:pt x="2075833" y="2546347"/>
                  </a:lnTo>
                  <a:lnTo>
                    <a:pt x="2080492" y="2547013"/>
                  </a:lnTo>
                  <a:lnTo>
                    <a:pt x="2082585" y="2547964"/>
                  </a:lnTo>
                  <a:lnTo>
                    <a:pt x="2086674" y="2547679"/>
                  </a:lnTo>
                  <a:lnTo>
                    <a:pt x="2088766" y="2548535"/>
                  </a:lnTo>
                  <a:lnTo>
                    <a:pt x="2089242" y="2549487"/>
                  </a:lnTo>
                  <a:lnTo>
                    <a:pt x="2089907" y="2549772"/>
                  </a:lnTo>
                  <a:lnTo>
                    <a:pt x="2090668" y="2553198"/>
                  </a:lnTo>
                  <a:lnTo>
                    <a:pt x="2092475" y="2554625"/>
                  </a:lnTo>
                  <a:lnTo>
                    <a:pt x="2093996" y="2555006"/>
                  </a:lnTo>
                  <a:lnTo>
                    <a:pt x="2097135" y="2554054"/>
                  </a:lnTo>
                  <a:lnTo>
                    <a:pt x="2100558" y="2553769"/>
                  </a:lnTo>
                  <a:lnTo>
                    <a:pt x="2101224" y="2554150"/>
                  </a:lnTo>
                  <a:lnTo>
                    <a:pt x="2101700" y="2558241"/>
                  </a:lnTo>
                  <a:lnTo>
                    <a:pt x="2103221" y="2560240"/>
                  </a:lnTo>
                  <a:lnTo>
                    <a:pt x="2104743" y="2560525"/>
                  </a:lnTo>
                  <a:lnTo>
                    <a:pt x="2111210" y="2563951"/>
                  </a:lnTo>
                  <a:lnTo>
                    <a:pt x="2111495" y="2564617"/>
                  </a:lnTo>
                  <a:lnTo>
                    <a:pt x="2110164" y="2565283"/>
                  </a:lnTo>
                  <a:lnTo>
                    <a:pt x="2109878" y="2566235"/>
                  </a:lnTo>
                  <a:lnTo>
                    <a:pt x="2113016" y="2567091"/>
                  </a:lnTo>
                  <a:lnTo>
                    <a:pt x="2115109" y="2566425"/>
                  </a:lnTo>
                  <a:lnTo>
                    <a:pt x="2115394" y="2565759"/>
                  </a:lnTo>
                  <a:lnTo>
                    <a:pt x="2116250" y="2565378"/>
                  </a:lnTo>
                  <a:lnTo>
                    <a:pt x="2119103" y="2567757"/>
                  </a:lnTo>
                  <a:lnTo>
                    <a:pt x="2119578" y="2570041"/>
                  </a:lnTo>
                  <a:lnTo>
                    <a:pt x="2120434" y="2570897"/>
                  </a:lnTo>
                  <a:lnTo>
                    <a:pt x="2119103" y="2571563"/>
                  </a:lnTo>
                  <a:lnTo>
                    <a:pt x="2118818" y="2572515"/>
                  </a:lnTo>
                  <a:lnTo>
                    <a:pt x="2119483" y="2574704"/>
                  </a:lnTo>
                  <a:lnTo>
                    <a:pt x="2121766" y="2578129"/>
                  </a:lnTo>
                  <a:lnTo>
                    <a:pt x="2124429" y="2579081"/>
                  </a:lnTo>
                  <a:lnTo>
                    <a:pt x="2129754" y="2584029"/>
                  </a:lnTo>
                  <a:lnTo>
                    <a:pt x="2132607" y="2583744"/>
                  </a:lnTo>
                  <a:lnTo>
                    <a:pt x="2132892" y="2584410"/>
                  </a:lnTo>
                  <a:lnTo>
                    <a:pt x="2132132" y="2585266"/>
                  </a:lnTo>
                  <a:lnTo>
                    <a:pt x="2137362" y="2587074"/>
                  </a:lnTo>
                  <a:lnTo>
                    <a:pt x="2137647" y="2589073"/>
                  </a:lnTo>
                  <a:lnTo>
                    <a:pt x="2143448" y="2590595"/>
                  </a:lnTo>
                  <a:lnTo>
                    <a:pt x="2144114" y="2591261"/>
                  </a:lnTo>
                  <a:lnTo>
                    <a:pt x="2143829" y="2594021"/>
                  </a:lnTo>
                  <a:lnTo>
                    <a:pt x="2144590" y="2594877"/>
                  </a:lnTo>
                  <a:lnTo>
                    <a:pt x="2147728" y="2595829"/>
                  </a:lnTo>
                  <a:lnTo>
                    <a:pt x="2149630" y="2594877"/>
                  </a:lnTo>
                  <a:lnTo>
                    <a:pt x="2156192" y="2595734"/>
                  </a:lnTo>
                  <a:lnTo>
                    <a:pt x="2158474" y="2595448"/>
                  </a:lnTo>
                  <a:lnTo>
                    <a:pt x="2166082" y="2597447"/>
                  </a:lnTo>
                  <a:lnTo>
                    <a:pt x="2166843" y="2598588"/>
                  </a:lnTo>
                  <a:lnTo>
                    <a:pt x="2167509" y="2598874"/>
                  </a:lnTo>
                  <a:lnTo>
                    <a:pt x="2176638" y="2600016"/>
                  </a:lnTo>
                  <a:lnTo>
                    <a:pt x="2178920" y="2599064"/>
                  </a:lnTo>
                  <a:lnTo>
                    <a:pt x="2180252" y="2598113"/>
                  </a:lnTo>
                  <a:lnTo>
                    <a:pt x="2180918" y="2596971"/>
                  </a:lnTo>
                  <a:lnTo>
                    <a:pt x="2183771" y="2595448"/>
                  </a:lnTo>
                  <a:lnTo>
                    <a:pt x="2189762" y="2594497"/>
                  </a:lnTo>
                  <a:lnTo>
                    <a:pt x="2191283" y="2595353"/>
                  </a:lnTo>
                  <a:lnTo>
                    <a:pt x="2193946" y="2595639"/>
                  </a:lnTo>
                  <a:lnTo>
                    <a:pt x="2196799" y="2597066"/>
                  </a:lnTo>
                  <a:lnTo>
                    <a:pt x="2197465" y="2599064"/>
                  </a:lnTo>
                  <a:lnTo>
                    <a:pt x="2199937" y="2600872"/>
                  </a:lnTo>
                  <a:lnTo>
                    <a:pt x="2204883" y="2602871"/>
                  </a:lnTo>
                  <a:lnTo>
                    <a:pt x="2205738" y="2603822"/>
                  </a:lnTo>
                  <a:lnTo>
                    <a:pt x="2208211" y="2604774"/>
                  </a:lnTo>
                  <a:lnTo>
                    <a:pt x="2209257" y="2605725"/>
                  </a:lnTo>
                  <a:lnTo>
                    <a:pt x="2213917" y="2606867"/>
                  </a:lnTo>
                  <a:lnTo>
                    <a:pt x="2218387" y="2607248"/>
                  </a:lnTo>
                  <a:lnTo>
                    <a:pt x="2219243" y="2605059"/>
                  </a:lnTo>
                  <a:lnTo>
                    <a:pt x="2221050" y="2604393"/>
                  </a:lnTo>
                  <a:lnTo>
                    <a:pt x="2224473" y="2605916"/>
                  </a:lnTo>
                  <a:lnTo>
                    <a:pt x="2228277" y="2612672"/>
                  </a:lnTo>
                  <a:lnTo>
                    <a:pt x="2225804" y="2615051"/>
                  </a:lnTo>
                  <a:lnTo>
                    <a:pt x="2225804" y="2615907"/>
                  </a:lnTo>
                  <a:lnTo>
                    <a:pt x="2226090" y="2616574"/>
                  </a:lnTo>
                  <a:lnTo>
                    <a:pt x="2227897" y="2617525"/>
                  </a:lnTo>
                  <a:lnTo>
                    <a:pt x="2228658" y="2620761"/>
                  </a:lnTo>
                  <a:lnTo>
                    <a:pt x="2225804" y="2623710"/>
                  </a:lnTo>
                  <a:lnTo>
                    <a:pt x="2226851" y="2623996"/>
                  </a:lnTo>
                  <a:lnTo>
                    <a:pt x="2228658" y="2625994"/>
                  </a:lnTo>
                  <a:lnTo>
                    <a:pt x="2229133" y="2628563"/>
                  </a:lnTo>
                  <a:lnTo>
                    <a:pt x="2234459" y="2631513"/>
                  </a:lnTo>
                  <a:lnTo>
                    <a:pt x="2235505" y="2631799"/>
                  </a:lnTo>
                  <a:lnTo>
                    <a:pt x="2236836" y="2633226"/>
                  </a:lnTo>
                  <a:lnTo>
                    <a:pt x="2239119" y="2634083"/>
                  </a:lnTo>
                  <a:lnTo>
                    <a:pt x="2241211" y="2633131"/>
                  </a:lnTo>
                  <a:lnTo>
                    <a:pt x="2243303" y="2633797"/>
                  </a:lnTo>
                  <a:lnTo>
                    <a:pt x="2243588" y="2634654"/>
                  </a:lnTo>
                  <a:lnTo>
                    <a:pt x="2242827" y="2637033"/>
                  </a:lnTo>
                  <a:lnTo>
                    <a:pt x="2243683" y="2637318"/>
                  </a:lnTo>
                  <a:lnTo>
                    <a:pt x="2243969" y="2636366"/>
                  </a:lnTo>
                  <a:lnTo>
                    <a:pt x="2246822" y="2635700"/>
                  </a:lnTo>
                  <a:lnTo>
                    <a:pt x="2248914" y="2637699"/>
                  </a:lnTo>
                  <a:lnTo>
                    <a:pt x="2250245" y="2640649"/>
                  </a:lnTo>
                  <a:lnTo>
                    <a:pt x="2250721" y="2645407"/>
                  </a:lnTo>
                  <a:lnTo>
                    <a:pt x="2250245" y="2649213"/>
                  </a:lnTo>
                  <a:lnTo>
                    <a:pt x="2251006" y="2649213"/>
                  </a:lnTo>
                  <a:lnTo>
                    <a:pt x="2251862" y="2654922"/>
                  </a:lnTo>
                  <a:lnTo>
                    <a:pt x="2252337" y="2656064"/>
                  </a:lnTo>
                  <a:lnTo>
                    <a:pt x="2253003" y="2655779"/>
                  </a:lnTo>
                  <a:lnTo>
                    <a:pt x="2253288" y="2656921"/>
                  </a:lnTo>
                  <a:lnTo>
                    <a:pt x="2253288" y="2658063"/>
                  </a:lnTo>
                  <a:lnTo>
                    <a:pt x="2252242" y="2658443"/>
                  </a:lnTo>
                  <a:lnTo>
                    <a:pt x="2254620" y="2659300"/>
                  </a:lnTo>
                  <a:lnTo>
                    <a:pt x="2255000" y="2659871"/>
                  </a:lnTo>
                  <a:lnTo>
                    <a:pt x="2254525" y="2660537"/>
                  </a:lnTo>
                  <a:lnTo>
                    <a:pt x="2255000" y="2661203"/>
                  </a:lnTo>
                  <a:lnTo>
                    <a:pt x="2257663" y="2662630"/>
                  </a:lnTo>
                  <a:lnTo>
                    <a:pt x="2258424" y="2665295"/>
                  </a:lnTo>
                  <a:lnTo>
                    <a:pt x="2258424" y="2668340"/>
                  </a:lnTo>
                  <a:lnTo>
                    <a:pt x="2259280" y="2670528"/>
                  </a:lnTo>
                  <a:lnTo>
                    <a:pt x="2260326" y="2671194"/>
                  </a:lnTo>
                  <a:lnTo>
                    <a:pt x="2260611" y="2673764"/>
                  </a:lnTo>
                  <a:lnTo>
                    <a:pt x="2261657" y="2676143"/>
                  </a:lnTo>
                  <a:lnTo>
                    <a:pt x="2264510" y="2680235"/>
                  </a:lnTo>
                  <a:lnTo>
                    <a:pt x="2267363" y="2682423"/>
                  </a:lnTo>
                  <a:lnTo>
                    <a:pt x="2268409" y="2683850"/>
                  </a:lnTo>
                  <a:lnTo>
                    <a:pt x="2268409" y="2684993"/>
                  </a:lnTo>
                  <a:lnTo>
                    <a:pt x="2267553" y="2686705"/>
                  </a:lnTo>
                  <a:lnTo>
                    <a:pt x="2267553" y="2686705"/>
                  </a:lnTo>
                  <a:lnTo>
                    <a:pt x="2247487" y="2693842"/>
                  </a:lnTo>
                  <a:lnTo>
                    <a:pt x="2244159" y="2719440"/>
                  </a:lnTo>
                  <a:lnTo>
                    <a:pt x="2232842" y="2731239"/>
                  </a:lnTo>
                  <a:lnTo>
                    <a:pt x="2224093" y="2735046"/>
                  </a:lnTo>
                  <a:lnTo>
                    <a:pt x="2210303" y="2747511"/>
                  </a:lnTo>
                  <a:lnTo>
                    <a:pt x="2208401" y="2759406"/>
                  </a:lnTo>
                  <a:lnTo>
                    <a:pt x="2201554" y="2765782"/>
                  </a:lnTo>
                  <a:lnTo>
                    <a:pt x="2191188" y="2786146"/>
                  </a:lnTo>
                  <a:lnTo>
                    <a:pt x="2183771" y="2795376"/>
                  </a:lnTo>
                  <a:lnTo>
                    <a:pt x="2146682" y="2803465"/>
                  </a:lnTo>
                  <a:lnTo>
                    <a:pt x="2148774" y="2816501"/>
                  </a:lnTo>
                  <a:lnTo>
                    <a:pt x="2159425" y="2822306"/>
                  </a:lnTo>
                  <a:lnTo>
                    <a:pt x="2158569" y="2828777"/>
                  </a:lnTo>
                  <a:lnTo>
                    <a:pt x="2167794" y="2839435"/>
                  </a:lnTo>
                  <a:lnTo>
                    <a:pt x="2176067" y="2868077"/>
                  </a:lnTo>
                  <a:lnTo>
                    <a:pt x="2192425" y="2896434"/>
                  </a:lnTo>
                  <a:lnTo>
                    <a:pt x="2193661" y="2910042"/>
                  </a:lnTo>
                  <a:lnTo>
                    <a:pt x="2204597" y="2924792"/>
                  </a:lnTo>
                  <a:lnTo>
                    <a:pt x="2206214" y="2932214"/>
                  </a:lnTo>
                  <a:lnTo>
                    <a:pt x="2192710" y="2955909"/>
                  </a:lnTo>
                  <a:lnTo>
                    <a:pt x="2169696" y="2959905"/>
                  </a:lnTo>
                  <a:lnTo>
                    <a:pt x="2161327" y="2971705"/>
                  </a:lnTo>
                  <a:lnTo>
                    <a:pt x="2146587" y="2975035"/>
                  </a:lnTo>
                  <a:lnTo>
                    <a:pt x="2142212" y="2984171"/>
                  </a:lnTo>
                  <a:lnTo>
                    <a:pt x="2138979" y="2998635"/>
                  </a:lnTo>
                  <a:lnTo>
                    <a:pt x="2124809" y="3013099"/>
                  </a:lnTo>
                  <a:lnTo>
                    <a:pt x="2117867" y="3000919"/>
                  </a:lnTo>
                  <a:lnTo>
                    <a:pt x="2107596" y="2996922"/>
                  </a:lnTo>
                  <a:lnTo>
                    <a:pt x="2093426" y="3001014"/>
                  </a:lnTo>
                  <a:lnTo>
                    <a:pt x="2079922" y="3012433"/>
                  </a:lnTo>
                  <a:lnTo>
                    <a:pt x="2069366" y="3026231"/>
                  </a:lnTo>
                  <a:lnTo>
                    <a:pt x="2057478" y="3033368"/>
                  </a:lnTo>
                  <a:lnTo>
                    <a:pt x="2050346" y="3049735"/>
                  </a:lnTo>
                  <a:lnTo>
                    <a:pt x="2026856" y="3068576"/>
                  </a:lnTo>
                  <a:lnTo>
                    <a:pt x="2026000" y="3075999"/>
                  </a:lnTo>
                  <a:lnTo>
                    <a:pt x="2030946" y="3083611"/>
                  </a:lnTo>
                  <a:lnTo>
                    <a:pt x="2027807" y="3098266"/>
                  </a:lnTo>
                  <a:lnTo>
                    <a:pt x="2014303" y="3103119"/>
                  </a:lnTo>
                  <a:lnTo>
                    <a:pt x="2003842" y="3120628"/>
                  </a:lnTo>
                  <a:lnTo>
                    <a:pt x="2003842" y="3120628"/>
                  </a:lnTo>
                  <a:lnTo>
                    <a:pt x="1998231" y="3130524"/>
                  </a:lnTo>
                  <a:lnTo>
                    <a:pt x="1979402" y="3146701"/>
                  </a:lnTo>
                  <a:lnTo>
                    <a:pt x="1969321" y="3152411"/>
                  </a:lnTo>
                  <a:lnTo>
                    <a:pt x="1949635" y="3156884"/>
                  </a:lnTo>
                  <a:lnTo>
                    <a:pt x="1943359" y="3170777"/>
                  </a:lnTo>
                  <a:lnTo>
                    <a:pt x="1929569" y="3183052"/>
                  </a:lnTo>
                  <a:lnTo>
                    <a:pt x="1923768" y="3197897"/>
                  </a:lnTo>
                  <a:lnTo>
                    <a:pt x="1906080" y="3204938"/>
                  </a:lnTo>
                  <a:lnTo>
                    <a:pt x="1897140" y="3226539"/>
                  </a:lnTo>
                  <a:lnTo>
                    <a:pt x="1886204" y="3226920"/>
                  </a:lnTo>
                  <a:lnTo>
                    <a:pt x="1871178" y="3218356"/>
                  </a:lnTo>
                  <a:lnTo>
                    <a:pt x="1863856" y="3218166"/>
                  </a:lnTo>
                  <a:lnTo>
                    <a:pt x="1864807" y="3243287"/>
                  </a:lnTo>
                  <a:lnTo>
                    <a:pt x="1859006" y="3253850"/>
                  </a:lnTo>
                  <a:lnTo>
                    <a:pt x="1857389" y="3265364"/>
                  </a:lnTo>
                  <a:lnTo>
                    <a:pt x="1857389" y="3265364"/>
                  </a:lnTo>
                  <a:lnTo>
                    <a:pt x="1853775" y="3264222"/>
                  </a:lnTo>
                  <a:lnTo>
                    <a:pt x="1851493" y="3264603"/>
                  </a:lnTo>
                  <a:lnTo>
                    <a:pt x="1847023" y="3268695"/>
                  </a:lnTo>
                  <a:lnTo>
                    <a:pt x="1842934" y="3269075"/>
                  </a:lnTo>
                  <a:lnTo>
                    <a:pt x="1841412" y="3270217"/>
                  </a:lnTo>
                  <a:lnTo>
                    <a:pt x="1840747" y="3271930"/>
                  </a:lnTo>
                  <a:lnTo>
                    <a:pt x="1839891" y="3272120"/>
                  </a:lnTo>
                  <a:lnTo>
                    <a:pt x="1837228" y="3270598"/>
                  </a:lnTo>
                  <a:lnTo>
                    <a:pt x="1834375" y="3270217"/>
                  </a:lnTo>
                  <a:lnTo>
                    <a:pt x="1830190" y="3271359"/>
                  </a:lnTo>
                  <a:lnTo>
                    <a:pt x="1826386" y="3275546"/>
                  </a:lnTo>
                  <a:lnTo>
                    <a:pt x="1821061" y="3278020"/>
                  </a:lnTo>
                  <a:lnTo>
                    <a:pt x="1818874" y="3280209"/>
                  </a:lnTo>
                  <a:lnTo>
                    <a:pt x="1817352" y="3280780"/>
                  </a:lnTo>
                  <a:lnTo>
                    <a:pt x="1813738" y="3279067"/>
                  </a:lnTo>
                  <a:lnTo>
                    <a:pt x="1811551" y="3276878"/>
                  </a:lnTo>
                  <a:lnTo>
                    <a:pt x="1809078" y="3276022"/>
                  </a:lnTo>
                  <a:lnTo>
                    <a:pt x="1801756" y="3273548"/>
                  </a:lnTo>
                  <a:lnTo>
                    <a:pt x="1793292" y="3271835"/>
                  </a:lnTo>
                  <a:lnTo>
                    <a:pt x="1783211" y="3274975"/>
                  </a:lnTo>
                  <a:lnTo>
                    <a:pt x="1781690" y="3275832"/>
                  </a:lnTo>
                  <a:lnTo>
                    <a:pt x="1781024" y="3276688"/>
                  </a:lnTo>
                  <a:lnTo>
                    <a:pt x="1779978" y="3276878"/>
                  </a:lnTo>
                  <a:lnTo>
                    <a:pt x="1779693" y="3276022"/>
                  </a:lnTo>
                  <a:lnTo>
                    <a:pt x="1778837" y="3275451"/>
                  </a:lnTo>
                  <a:lnTo>
                    <a:pt x="1775033" y="3274309"/>
                  </a:lnTo>
                  <a:lnTo>
                    <a:pt x="1772941" y="3275165"/>
                  </a:lnTo>
                  <a:lnTo>
                    <a:pt x="1771134" y="3276498"/>
                  </a:lnTo>
                  <a:lnTo>
                    <a:pt x="1770658" y="3277354"/>
                  </a:lnTo>
                  <a:lnTo>
                    <a:pt x="1771514" y="3278496"/>
                  </a:lnTo>
                  <a:lnTo>
                    <a:pt x="1768376" y="3279352"/>
                  </a:lnTo>
                  <a:lnTo>
                    <a:pt x="1765713" y="3278972"/>
                  </a:lnTo>
                  <a:lnTo>
                    <a:pt x="1758390" y="3276593"/>
                  </a:lnTo>
                  <a:lnTo>
                    <a:pt x="1752399" y="3272406"/>
                  </a:lnTo>
                  <a:lnTo>
                    <a:pt x="1748975" y="3271264"/>
                  </a:lnTo>
                  <a:lnTo>
                    <a:pt x="1744791" y="3270408"/>
                  </a:lnTo>
                  <a:lnTo>
                    <a:pt x="1744506" y="3271740"/>
                  </a:lnTo>
                  <a:lnTo>
                    <a:pt x="1741367" y="3273262"/>
                  </a:lnTo>
                  <a:lnTo>
                    <a:pt x="1739180" y="3273643"/>
                  </a:lnTo>
                  <a:lnTo>
                    <a:pt x="1734996" y="3272786"/>
                  </a:lnTo>
                  <a:lnTo>
                    <a:pt x="1729670" y="3275546"/>
                  </a:lnTo>
                  <a:lnTo>
                    <a:pt x="1727578" y="3275736"/>
                  </a:lnTo>
                  <a:lnTo>
                    <a:pt x="1724725" y="3274880"/>
                  </a:lnTo>
                  <a:lnTo>
                    <a:pt x="1721301" y="3274499"/>
                  </a:lnTo>
                  <a:lnTo>
                    <a:pt x="1714169" y="3271740"/>
                  </a:lnTo>
                  <a:lnTo>
                    <a:pt x="1705230" y="3264413"/>
                  </a:lnTo>
                  <a:lnTo>
                    <a:pt x="1704184" y="3261272"/>
                  </a:lnTo>
                  <a:lnTo>
                    <a:pt x="1701996" y="3259369"/>
                  </a:lnTo>
                  <a:lnTo>
                    <a:pt x="1698573" y="3260226"/>
                  </a:lnTo>
                  <a:lnTo>
                    <a:pt x="1696481" y="3259655"/>
                  </a:lnTo>
                  <a:lnTo>
                    <a:pt x="1696481" y="3260226"/>
                  </a:lnTo>
                  <a:lnTo>
                    <a:pt x="1698763" y="3260796"/>
                  </a:lnTo>
                  <a:lnTo>
                    <a:pt x="1701426" y="3260796"/>
                  </a:lnTo>
                  <a:lnTo>
                    <a:pt x="1702091" y="3262129"/>
                  </a:lnTo>
                  <a:lnTo>
                    <a:pt x="1701806" y="3264317"/>
                  </a:lnTo>
                  <a:lnTo>
                    <a:pt x="1700475" y="3264698"/>
                  </a:lnTo>
                  <a:lnTo>
                    <a:pt x="1696290" y="3271264"/>
                  </a:lnTo>
                  <a:lnTo>
                    <a:pt x="1693152" y="3272596"/>
                  </a:lnTo>
                  <a:lnTo>
                    <a:pt x="1691630" y="3273928"/>
                  </a:lnTo>
                  <a:lnTo>
                    <a:pt x="1691345" y="3274785"/>
                  </a:lnTo>
                  <a:lnTo>
                    <a:pt x="1684688" y="3276783"/>
                  </a:lnTo>
                  <a:lnTo>
                    <a:pt x="1678031" y="3276498"/>
                  </a:lnTo>
                  <a:lnTo>
                    <a:pt x="1674417" y="3275641"/>
                  </a:lnTo>
                  <a:lnTo>
                    <a:pt x="1665478" y="3276498"/>
                  </a:lnTo>
                  <a:lnTo>
                    <a:pt x="1661674" y="3274785"/>
                  </a:lnTo>
                  <a:lnTo>
                    <a:pt x="1654351" y="3268980"/>
                  </a:lnTo>
                  <a:lnTo>
                    <a:pt x="1652544" y="3263937"/>
                  </a:lnTo>
                  <a:lnTo>
                    <a:pt x="1648075" y="3258132"/>
                  </a:lnTo>
                  <a:lnTo>
                    <a:pt x="1646743" y="3253660"/>
                  </a:lnTo>
                  <a:lnTo>
                    <a:pt x="1646743" y="3250805"/>
                  </a:lnTo>
                  <a:lnTo>
                    <a:pt x="1645983" y="3250805"/>
                  </a:lnTo>
                  <a:lnTo>
                    <a:pt x="1645317" y="3253660"/>
                  </a:lnTo>
                  <a:lnTo>
                    <a:pt x="1645317" y="3257180"/>
                  </a:lnTo>
                  <a:lnTo>
                    <a:pt x="1646363" y="3267838"/>
                  </a:lnTo>
                  <a:lnTo>
                    <a:pt x="1646078" y="3268695"/>
                  </a:lnTo>
                  <a:lnTo>
                    <a:pt x="1645222" y="3268695"/>
                  </a:lnTo>
                  <a:lnTo>
                    <a:pt x="1642939" y="3270408"/>
                  </a:lnTo>
                  <a:lnTo>
                    <a:pt x="1642464" y="3271264"/>
                  </a:lnTo>
                  <a:lnTo>
                    <a:pt x="1642939" y="3274975"/>
                  </a:lnTo>
                  <a:lnTo>
                    <a:pt x="1643795" y="3277354"/>
                  </a:lnTo>
                  <a:lnTo>
                    <a:pt x="1645317" y="3279543"/>
                  </a:lnTo>
                  <a:lnTo>
                    <a:pt x="1645317" y="3286109"/>
                  </a:lnTo>
                  <a:lnTo>
                    <a:pt x="1644461" y="3286965"/>
                  </a:lnTo>
                  <a:lnTo>
                    <a:pt x="1644461" y="3288107"/>
                  </a:lnTo>
                  <a:lnTo>
                    <a:pt x="1642939" y="3291247"/>
                  </a:lnTo>
                  <a:lnTo>
                    <a:pt x="1643605" y="3292579"/>
                  </a:lnTo>
                  <a:lnTo>
                    <a:pt x="1642084" y="3294578"/>
                  </a:lnTo>
                  <a:lnTo>
                    <a:pt x="1641798" y="3295434"/>
                  </a:lnTo>
                  <a:lnTo>
                    <a:pt x="1642274" y="3296291"/>
                  </a:lnTo>
                  <a:lnTo>
                    <a:pt x="1641798" y="3299050"/>
                  </a:lnTo>
                  <a:lnTo>
                    <a:pt x="1642274" y="3301049"/>
                  </a:lnTo>
                  <a:lnTo>
                    <a:pt x="1641798" y="3301905"/>
                  </a:lnTo>
                  <a:lnTo>
                    <a:pt x="1642274" y="3304760"/>
                  </a:lnTo>
                  <a:lnTo>
                    <a:pt x="1644366" y="3305902"/>
                  </a:lnTo>
                  <a:lnTo>
                    <a:pt x="1647504" y="3306758"/>
                  </a:lnTo>
                  <a:lnTo>
                    <a:pt x="1648265" y="3308947"/>
                  </a:lnTo>
                  <a:lnTo>
                    <a:pt x="1648265" y="3312372"/>
                  </a:lnTo>
                  <a:lnTo>
                    <a:pt x="1650072" y="3314561"/>
                  </a:lnTo>
                  <a:lnTo>
                    <a:pt x="1649787" y="3315132"/>
                  </a:lnTo>
                  <a:lnTo>
                    <a:pt x="1650452" y="3315703"/>
                  </a:lnTo>
                  <a:lnTo>
                    <a:pt x="1650452" y="3317035"/>
                  </a:lnTo>
                  <a:lnTo>
                    <a:pt x="1651498" y="3318368"/>
                  </a:lnTo>
                  <a:lnTo>
                    <a:pt x="1651498" y="3320556"/>
                  </a:lnTo>
                  <a:lnTo>
                    <a:pt x="1648836" y="3322269"/>
                  </a:lnTo>
                  <a:lnTo>
                    <a:pt x="1648836" y="3324457"/>
                  </a:lnTo>
                  <a:lnTo>
                    <a:pt x="1647980" y="3325314"/>
                  </a:lnTo>
                  <a:lnTo>
                    <a:pt x="1647504" y="3327312"/>
                  </a:lnTo>
                  <a:lnTo>
                    <a:pt x="1646458" y="3329311"/>
                  </a:lnTo>
                  <a:lnTo>
                    <a:pt x="1643986" y="3330167"/>
                  </a:lnTo>
                  <a:lnTo>
                    <a:pt x="1638755" y="3334069"/>
                  </a:lnTo>
                  <a:lnTo>
                    <a:pt x="1638089" y="3335591"/>
                  </a:lnTo>
                  <a:lnTo>
                    <a:pt x="1637804" y="3338065"/>
                  </a:lnTo>
                  <a:lnTo>
                    <a:pt x="1639326" y="3341776"/>
                  </a:lnTo>
                  <a:lnTo>
                    <a:pt x="1638565" y="3342157"/>
                  </a:lnTo>
                  <a:lnTo>
                    <a:pt x="1638565" y="3343489"/>
                  </a:lnTo>
                  <a:lnTo>
                    <a:pt x="1632954" y="3344060"/>
                  </a:lnTo>
                  <a:lnTo>
                    <a:pt x="1632669" y="3342443"/>
                  </a:lnTo>
                  <a:lnTo>
                    <a:pt x="1632003" y="3341586"/>
                  </a:lnTo>
                  <a:lnTo>
                    <a:pt x="1620401" y="3338827"/>
                  </a:lnTo>
                  <a:lnTo>
                    <a:pt x="1608894" y="3337970"/>
                  </a:lnTo>
                  <a:lnTo>
                    <a:pt x="1597482" y="3337970"/>
                  </a:lnTo>
                  <a:lnTo>
                    <a:pt x="1594819" y="3336638"/>
                  </a:lnTo>
                  <a:lnTo>
                    <a:pt x="1594344" y="3336067"/>
                  </a:lnTo>
                  <a:lnTo>
                    <a:pt x="1594344" y="3335496"/>
                  </a:lnTo>
                  <a:lnTo>
                    <a:pt x="1595009" y="3335496"/>
                  </a:lnTo>
                  <a:lnTo>
                    <a:pt x="1594249" y="3334735"/>
                  </a:lnTo>
                  <a:lnTo>
                    <a:pt x="1590635" y="3336257"/>
                  </a:lnTo>
                  <a:lnTo>
                    <a:pt x="1590159" y="3337114"/>
                  </a:lnTo>
                  <a:lnTo>
                    <a:pt x="1588638" y="3337970"/>
                  </a:lnTo>
                  <a:lnTo>
                    <a:pt x="1585214" y="3337114"/>
                  </a:lnTo>
                  <a:lnTo>
                    <a:pt x="1584358" y="3337494"/>
                  </a:lnTo>
                  <a:lnTo>
                    <a:pt x="1583597" y="3339207"/>
                  </a:lnTo>
                  <a:lnTo>
                    <a:pt x="1584929" y="3340349"/>
                  </a:lnTo>
                  <a:lnTo>
                    <a:pt x="1584929" y="3340920"/>
                  </a:lnTo>
                  <a:lnTo>
                    <a:pt x="1579318" y="3345487"/>
                  </a:lnTo>
                  <a:lnTo>
                    <a:pt x="1578842" y="3348533"/>
                  </a:lnTo>
                  <a:lnTo>
                    <a:pt x="1574183" y="3350055"/>
                  </a:lnTo>
                  <a:lnTo>
                    <a:pt x="1573897" y="3350912"/>
                  </a:lnTo>
                  <a:lnTo>
                    <a:pt x="1570759" y="3353386"/>
                  </a:lnTo>
                  <a:lnTo>
                    <a:pt x="1567906" y="3353957"/>
                  </a:lnTo>
                  <a:lnTo>
                    <a:pt x="1565243" y="3355289"/>
                  </a:lnTo>
                  <a:lnTo>
                    <a:pt x="1559632" y="3356145"/>
                  </a:lnTo>
                  <a:lnTo>
                    <a:pt x="1559157" y="3355574"/>
                  </a:lnTo>
                  <a:lnTo>
                    <a:pt x="1558872" y="3351102"/>
                  </a:lnTo>
                  <a:lnTo>
                    <a:pt x="1557065" y="3348723"/>
                  </a:lnTo>
                  <a:lnTo>
                    <a:pt x="1554972" y="3348152"/>
                  </a:lnTo>
                  <a:lnTo>
                    <a:pt x="1554307" y="3347010"/>
                  </a:lnTo>
                  <a:lnTo>
                    <a:pt x="1551168" y="3345487"/>
                  </a:lnTo>
                  <a:lnTo>
                    <a:pt x="1549837" y="3343108"/>
                  </a:lnTo>
                  <a:lnTo>
                    <a:pt x="1549076" y="3338921"/>
                  </a:lnTo>
                  <a:lnTo>
                    <a:pt x="1546604" y="3336543"/>
                  </a:lnTo>
                  <a:lnTo>
                    <a:pt x="1546604" y="3335401"/>
                  </a:lnTo>
                  <a:lnTo>
                    <a:pt x="1547364" y="3334830"/>
                  </a:lnTo>
                  <a:lnTo>
                    <a:pt x="1548030" y="3331975"/>
                  </a:lnTo>
                  <a:lnTo>
                    <a:pt x="1548030" y="3330262"/>
                  </a:lnTo>
                  <a:lnTo>
                    <a:pt x="1546984" y="3329882"/>
                  </a:lnTo>
                  <a:lnTo>
                    <a:pt x="1546318" y="3330453"/>
                  </a:lnTo>
                  <a:lnTo>
                    <a:pt x="1546033" y="3331309"/>
                  </a:lnTo>
                  <a:lnTo>
                    <a:pt x="1546889" y="3331880"/>
                  </a:lnTo>
                  <a:lnTo>
                    <a:pt x="1547174" y="3333878"/>
                  </a:lnTo>
                  <a:lnTo>
                    <a:pt x="1545843" y="3335020"/>
                  </a:lnTo>
                  <a:lnTo>
                    <a:pt x="1545843" y="3337494"/>
                  </a:lnTo>
                  <a:lnTo>
                    <a:pt x="1546128" y="3338351"/>
                  </a:lnTo>
                  <a:lnTo>
                    <a:pt x="1547174" y="3338731"/>
                  </a:lnTo>
                  <a:lnTo>
                    <a:pt x="1547840" y="3342633"/>
                  </a:lnTo>
                  <a:lnTo>
                    <a:pt x="1545558" y="3341776"/>
                  </a:lnTo>
                  <a:lnTo>
                    <a:pt x="1545272" y="3340635"/>
                  </a:lnTo>
                  <a:lnTo>
                    <a:pt x="1543941" y="3340444"/>
                  </a:lnTo>
                  <a:lnTo>
                    <a:pt x="1543465" y="3341967"/>
                  </a:lnTo>
                  <a:lnTo>
                    <a:pt x="1544987" y="3344441"/>
                  </a:lnTo>
                  <a:lnTo>
                    <a:pt x="1545462" y="3346630"/>
                  </a:lnTo>
                  <a:lnTo>
                    <a:pt x="1544797" y="3350531"/>
                  </a:lnTo>
                  <a:lnTo>
                    <a:pt x="1547079" y="3351673"/>
                  </a:lnTo>
                  <a:lnTo>
                    <a:pt x="1548601" y="3354147"/>
                  </a:lnTo>
                  <a:lnTo>
                    <a:pt x="1548886" y="3355860"/>
                  </a:lnTo>
                  <a:lnTo>
                    <a:pt x="1549932" y="3356240"/>
                  </a:lnTo>
                  <a:lnTo>
                    <a:pt x="1550217" y="3355384"/>
                  </a:lnTo>
                  <a:lnTo>
                    <a:pt x="1551549" y="3355955"/>
                  </a:lnTo>
                  <a:lnTo>
                    <a:pt x="1552405" y="3359000"/>
                  </a:lnTo>
                  <a:lnTo>
                    <a:pt x="1551739" y="3359000"/>
                  </a:lnTo>
                  <a:lnTo>
                    <a:pt x="1551454" y="3359571"/>
                  </a:lnTo>
                  <a:lnTo>
                    <a:pt x="1552119" y="3360903"/>
                  </a:lnTo>
                  <a:lnTo>
                    <a:pt x="1551834" y="3361474"/>
                  </a:lnTo>
                  <a:lnTo>
                    <a:pt x="1551073" y="3362045"/>
                  </a:lnTo>
                  <a:lnTo>
                    <a:pt x="1548601" y="3362426"/>
                  </a:lnTo>
                  <a:lnTo>
                    <a:pt x="1544987" y="3360237"/>
                  </a:lnTo>
                  <a:lnTo>
                    <a:pt x="1544511" y="3358905"/>
                  </a:lnTo>
                  <a:lnTo>
                    <a:pt x="1543656" y="3358048"/>
                  </a:lnTo>
                  <a:lnTo>
                    <a:pt x="1543656" y="3356526"/>
                  </a:lnTo>
                  <a:lnTo>
                    <a:pt x="1542324" y="3355003"/>
                  </a:lnTo>
                  <a:lnTo>
                    <a:pt x="1541468" y="3354623"/>
                  </a:lnTo>
                  <a:lnTo>
                    <a:pt x="1540803" y="3352434"/>
                  </a:lnTo>
                  <a:lnTo>
                    <a:pt x="1539947" y="3351578"/>
                  </a:lnTo>
                  <a:lnTo>
                    <a:pt x="1539661" y="3350245"/>
                  </a:lnTo>
                  <a:lnTo>
                    <a:pt x="1537854" y="3349389"/>
                  </a:lnTo>
                  <a:lnTo>
                    <a:pt x="1536808" y="3349770"/>
                  </a:lnTo>
                  <a:lnTo>
                    <a:pt x="1535953" y="3351768"/>
                  </a:lnTo>
                  <a:lnTo>
                    <a:pt x="1538425" y="3355479"/>
                  </a:lnTo>
                  <a:lnTo>
                    <a:pt x="1537664" y="3355669"/>
                  </a:lnTo>
                  <a:lnTo>
                    <a:pt x="1535857" y="3354813"/>
                  </a:lnTo>
                  <a:lnTo>
                    <a:pt x="1536618" y="3356336"/>
                  </a:lnTo>
                  <a:lnTo>
                    <a:pt x="1538806" y="3357192"/>
                  </a:lnTo>
                  <a:lnTo>
                    <a:pt x="1540137" y="3359381"/>
                  </a:lnTo>
                  <a:lnTo>
                    <a:pt x="1540137" y="3360713"/>
                  </a:lnTo>
                  <a:lnTo>
                    <a:pt x="1538615" y="3360903"/>
                  </a:lnTo>
                  <a:lnTo>
                    <a:pt x="1537569" y="3360047"/>
                  </a:lnTo>
                  <a:lnTo>
                    <a:pt x="1535762" y="3359856"/>
                  </a:lnTo>
                  <a:lnTo>
                    <a:pt x="1535097" y="3358715"/>
                  </a:lnTo>
                  <a:lnTo>
                    <a:pt x="1533004" y="3358144"/>
                  </a:lnTo>
                  <a:lnTo>
                    <a:pt x="1530912" y="3359476"/>
                  </a:lnTo>
                  <a:lnTo>
                    <a:pt x="1530151" y="3361474"/>
                  </a:lnTo>
                  <a:lnTo>
                    <a:pt x="1532244" y="3364329"/>
                  </a:lnTo>
                  <a:lnTo>
                    <a:pt x="1534336" y="3365661"/>
                  </a:lnTo>
                  <a:lnTo>
                    <a:pt x="1534621" y="3366232"/>
                  </a:lnTo>
                  <a:lnTo>
                    <a:pt x="1536428" y="3367089"/>
                  </a:lnTo>
                  <a:lnTo>
                    <a:pt x="1537950" y="3368801"/>
                  </a:lnTo>
                  <a:lnTo>
                    <a:pt x="1540422" y="3373655"/>
                  </a:lnTo>
                  <a:lnTo>
                    <a:pt x="1543561" y="3373369"/>
                  </a:lnTo>
                  <a:lnTo>
                    <a:pt x="1544607" y="3375843"/>
                  </a:lnTo>
                  <a:lnTo>
                    <a:pt x="1543941" y="3376985"/>
                  </a:lnTo>
                  <a:lnTo>
                    <a:pt x="1541849" y="3378507"/>
                  </a:lnTo>
                  <a:lnTo>
                    <a:pt x="1540993" y="3380506"/>
                  </a:lnTo>
                  <a:lnTo>
                    <a:pt x="1538710" y="3381838"/>
                  </a:lnTo>
                  <a:lnTo>
                    <a:pt x="1533100" y="3382694"/>
                  </a:lnTo>
                  <a:lnTo>
                    <a:pt x="1531768" y="3382124"/>
                  </a:lnTo>
                  <a:lnTo>
                    <a:pt x="1530437" y="3382694"/>
                  </a:lnTo>
                  <a:lnTo>
                    <a:pt x="1528249" y="3384883"/>
                  </a:lnTo>
                  <a:lnTo>
                    <a:pt x="1526918" y="3388785"/>
                  </a:lnTo>
                  <a:lnTo>
                    <a:pt x="1524255" y="3390973"/>
                  </a:lnTo>
                  <a:lnTo>
                    <a:pt x="1520641" y="3391544"/>
                  </a:lnTo>
                  <a:lnTo>
                    <a:pt x="1520166" y="3392401"/>
                  </a:lnTo>
                  <a:lnTo>
                    <a:pt x="1517503" y="3393543"/>
                  </a:lnTo>
                  <a:lnTo>
                    <a:pt x="1512843" y="3394875"/>
                  </a:lnTo>
                  <a:lnTo>
                    <a:pt x="1511797" y="3396873"/>
                  </a:lnTo>
                  <a:lnTo>
                    <a:pt x="1509134" y="3398205"/>
                  </a:lnTo>
                  <a:lnTo>
                    <a:pt x="1503809" y="3400394"/>
                  </a:lnTo>
                  <a:lnTo>
                    <a:pt x="1498674" y="3401536"/>
                  </a:lnTo>
                  <a:lnTo>
                    <a:pt x="1498388" y="3402392"/>
                  </a:lnTo>
                  <a:lnTo>
                    <a:pt x="1496867" y="3403725"/>
                  </a:lnTo>
                  <a:lnTo>
                    <a:pt x="1491541" y="3407626"/>
                  </a:lnTo>
                  <a:lnTo>
                    <a:pt x="1490685" y="3411052"/>
                  </a:lnTo>
                  <a:lnTo>
                    <a:pt x="1489164" y="3412384"/>
                  </a:lnTo>
                  <a:lnTo>
                    <a:pt x="1482507" y="3414573"/>
                  </a:lnTo>
                  <a:lnTo>
                    <a:pt x="1480034" y="3414763"/>
                  </a:lnTo>
                  <a:lnTo>
                    <a:pt x="1476896" y="3414382"/>
                  </a:lnTo>
                  <a:lnTo>
                    <a:pt x="1474803" y="3412860"/>
                  </a:lnTo>
                  <a:lnTo>
                    <a:pt x="1472141" y="3412003"/>
                  </a:lnTo>
                  <a:lnTo>
                    <a:pt x="1471380" y="3412194"/>
                  </a:lnTo>
                  <a:lnTo>
                    <a:pt x="1471095" y="3413050"/>
                  </a:lnTo>
                  <a:lnTo>
                    <a:pt x="1467481" y="3413621"/>
                  </a:lnTo>
                  <a:lnTo>
                    <a:pt x="1464057" y="3413050"/>
                  </a:lnTo>
                  <a:lnTo>
                    <a:pt x="1463772" y="3412194"/>
                  </a:lnTo>
                  <a:lnTo>
                    <a:pt x="1462250" y="3411813"/>
                  </a:lnTo>
                  <a:lnTo>
                    <a:pt x="1458066" y="3414097"/>
                  </a:lnTo>
                  <a:lnTo>
                    <a:pt x="1455403" y="3413716"/>
                  </a:lnTo>
                  <a:lnTo>
                    <a:pt x="1454357" y="3411718"/>
                  </a:lnTo>
                  <a:lnTo>
                    <a:pt x="1452075" y="3410862"/>
                  </a:lnTo>
                  <a:lnTo>
                    <a:pt x="1450268" y="3408007"/>
                  </a:lnTo>
                  <a:lnTo>
                    <a:pt x="1447605" y="3405818"/>
                  </a:lnTo>
                  <a:lnTo>
                    <a:pt x="1447890" y="3403439"/>
                  </a:lnTo>
                  <a:lnTo>
                    <a:pt x="1447415" y="3401250"/>
                  </a:lnTo>
                  <a:lnTo>
                    <a:pt x="1448271" y="3396397"/>
                  </a:lnTo>
                  <a:lnTo>
                    <a:pt x="1449317" y="3394875"/>
                  </a:lnTo>
                  <a:lnTo>
                    <a:pt x="1449602" y="3393352"/>
                  </a:lnTo>
                  <a:lnTo>
                    <a:pt x="1450934" y="3393352"/>
                  </a:lnTo>
                  <a:lnTo>
                    <a:pt x="1451599" y="3392210"/>
                  </a:lnTo>
                  <a:lnTo>
                    <a:pt x="1452075" y="3389736"/>
                  </a:lnTo>
                  <a:lnTo>
                    <a:pt x="1453596" y="3387262"/>
                  </a:lnTo>
                  <a:lnTo>
                    <a:pt x="1454928" y="3383836"/>
                  </a:lnTo>
                  <a:lnTo>
                    <a:pt x="1455974" y="3383265"/>
                  </a:lnTo>
                  <a:lnTo>
                    <a:pt x="1455213" y="3382885"/>
                  </a:lnTo>
                  <a:lnTo>
                    <a:pt x="1453882" y="3379840"/>
                  </a:lnTo>
                  <a:lnTo>
                    <a:pt x="1454737" y="3377842"/>
                  </a:lnTo>
                  <a:lnTo>
                    <a:pt x="1453977" y="3377271"/>
                  </a:lnTo>
                  <a:lnTo>
                    <a:pt x="1453977" y="3376699"/>
                  </a:lnTo>
                  <a:lnTo>
                    <a:pt x="1451789" y="3375558"/>
                  </a:lnTo>
                  <a:lnTo>
                    <a:pt x="1450743" y="3377271"/>
                  </a:lnTo>
                  <a:lnTo>
                    <a:pt x="1451029" y="3379459"/>
                  </a:lnTo>
                  <a:lnTo>
                    <a:pt x="1450173" y="3382790"/>
                  </a:lnTo>
                  <a:lnTo>
                    <a:pt x="1447985" y="3383646"/>
                  </a:lnTo>
                  <a:lnTo>
                    <a:pt x="1447510" y="3383265"/>
                  </a:lnTo>
                  <a:lnTo>
                    <a:pt x="1447225" y="3384598"/>
                  </a:lnTo>
                  <a:lnTo>
                    <a:pt x="1446369" y="3384978"/>
                  </a:lnTo>
                  <a:lnTo>
                    <a:pt x="1445608" y="3384408"/>
                  </a:lnTo>
                  <a:lnTo>
                    <a:pt x="1444942" y="3381933"/>
                  </a:lnTo>
                  <a:lnTo>
                    <a:pt x="1445608" y="3379745"/>
                  </a:lnTo>
                  <a:lnTo>
                    <a:pt x="1445323" y="3378888"/>
                  </a:lnTo>
                  <a:lnTo>
                    <a:pt x="1446654" y="3377366"/>
                  </a:lnTo>
                  <a:lnTo>
                    <a:pt x="1446939" y="3376509"/>
                  </a:lnTo>
                  <a:lnTo>
                    <a:pt x="1449602" y="3374320"/>
                  </a:lnTo>
                  <a:lnTo>
                    <a:pt x="1449887" y="3372132"/>
                  </a:lnTo>
                  <a:lnTo>
                    <a:pt x="1449032" y="3370990"/>
                  </a:lnTo>
                  <a:lnTo>
                    <a:pt x="1448746" y="3369848"/>
                  </a:lnTo>
                  <a:lnTo>
                    <a:pt x="1449222" y="3366803"/>
                  </a:lnTo>
                  <a:lnTo>
                    <a:pt x="1449697" y="3365947"/>
                  </a:lnTo>
                  <a:lnTo>
                    <a:pt x="1454928" y="3365661"/>
                  </a:lnTo>
                  <a:lnTo>
                    <a:pt x="1457590" y="3359476"/>
                  </a:lnTo>
                  <a:lnTo>
                    <a:pt x="1457305" y="3358619"/>
                  </a:lnTo>
                  <a:lnTo>
                    <a:pt x="1456449" y="3358048"/>
                  </a:lnTo>
                  <a:lnTo>
                    <a:pt x="1454928" y="3357668"/>
                  </a:lnTo>
                  <a:lnTo>
                    <a:pt x="1456449" y="3360998"/>
                  </a:lnTo>
                  <a:lnTo>
                    <a:pt x="1455689" y="3361569"/>
                  </a:lnTo>
                  <a:lnTo>
                    <a:pt x="1454357" y="3364900"/>
                  </a:lnTo>
                  <a:lnTo>
                    <a:pt x="1452170" y="3365281"/>
                  </a:lnTo>
                  <a:lnTo>
                    <a:pt x="1451885" y="3364424"/>
                  </a:lnTo>
                  <a:lnTo>
                    <a:pt x="1451124" y="3364424"/>
                  </a:lnTo>
                  <a:lnTo>
                    <a:pt x="1449032" y="3364995"/>
                  </a:lnTo>
                  <a:lnTo>
                    <a:pt x="1447700" y="3368040"/>
                  </a:lnTo>
                  <a:lnTo>
                    <a:pt x="1446939" y="3368611"/>
                  </a:lnTo>
                  <a:lnTo>
                    <a:pt x="1446939" y="3370609"/>
                  </a:lnTo>
                  <a:lnTo>
                    <a:pt x="1445608" y="3371466"/>
                  </a:lnTo>
                  <a:lnTo>
                    <a:pt x="1444752" y="3372608"/>
                  </a:lnTo>
                  <a:lnTo>
                    <a:pt x="1445037" y="3373179"/>
                  </a:lnTo>
                  <a:lnTo>
                    <a:pt x="1443706" y="3374701"/>
                  </a:lnTo>
                  <a:lnTo>
                    <a:pt x="1443230" y="3376414"/>
                  </a:lnTo>
                  <a:lnTo>
                    <a:pt x="1440948" y="3380315"/>
                  </a:lnTo>
                  <a:lnTo>
                    <a:pt x="1438285" y="3382790"/>
                  </a:lnTo>
                  <a:lnTo>
                    <a:pt x="1439141" y="3388689"/>
                  </a:lnTo>
                  <a:lnTo>
                    <a:pt x="1438476" y="3391544"/>
                  </a:lnTo>
                  <a:lnTo>
                    <a:pt x="1438761" y="3395446"/>
                  </a:lnTo>
                  <a:lnTo>
                    <a:pt x="1437905" y="3397444"/>
                  </a:lnTo>
                  <a:lnTo>
                    <a:pt x="1437905" y="3400870"/>
                  </a:lnTo>
                  <a:lnTo>
                    <a:pt x="1437239" y="3401441"/>
                  </a:lnTo>
                  <a:lnTo>
                    <a:pt x="1437905" y="3402012"/>
                  </a:lnTo>
                  <a:lnTo>
                    <a:pt x="1438666" y="3404867"/>
                  </a:lnTo>
                  <a:lnTo>
                    <a:pt x="1436574" y="3405437"/>
                  </a:lnTo>
                  <a:lnTo>
                    <a:pt x="1435908" y="3405152"/>
                  </a:lnTo>
                  <a:lnTo>
                    <a:pt x="1434101" y="3406008"/>
                  </a:lnTo>
                  <a:lnTo>
                    <a:pt x="1433055" y="3405818"/>
                  </a:lnTo>
                  <a:lnTo>
                    <a:pt x="1432294" y="3407150"/>
                  </a:lnTo>
                  <a:lnTo>
                    <a:pt x="1433055" y="3407436"/>
                  </a:lnTo>
                  <a:lnTo>
                    <a:pt x="1433055" y="3408292"/>
                  </a:lnTo>
                  <a:lnTo>
                    <a:pt x="1434862" y="3408673"/>
                  </a:lnTo>
                  <a:lnTo>
                    <a:pt x="1437144" y="3408102"/>
                  </a:lnTo>
                  <a:lnTo>
                    <a:pt x="1437620" y="3408483"/>
                  </a:lnTo>
                  <a:lnTo>
                    <a:pt x="1438476" y="3409624"/>
                  </a:lnTo>
                  <a:lnTo>
                    <a:pt x="1438476" y="3414477"/>
                  </a:lnTo>
                  <a:lnTo>
                    <a:pt x="1437429" y="3416000"/>
                  </a:lnTo>
                  <a:lnTo>
                    <a:pt x="1437715" y="3417522"/>
                  </a:lnTo>
                  <a:lnTo>
                    <a:pt x="1436193" y="3417903"/>
                  </a:lnTo>
                  <a:lnTo>
                    <a:pt x="1432104" y="3416761"/>
                  </a:lnTo>
                  <a:lnTo>
                    <a:pt x="1431058" y="3416190"/>
                  </a:lnTo>
                  <a:lnTo>
                    <a:pt x="1430392" y="3414858"/>
                  </a:lnTo>
                  <a:lnTo>
                    <a:pt x="1430392" y="3411433"/>
                  </a:lnTo>
                  <a:lnTo>
                    <a:pt x="1429631" y="3410100"/>
                  </a:lnTo>
                  <a:lnTo>
                    <a:pt x="1428966" y="3409910"/>
                  </a:lnTo>
                  <a:lnTo>
                    <a:pt x="1427634" y="3410766"/>
                  </a:lnTo>
                  <a:lnTo>
                    <a:pt x="1425161" y="3409910"/>
                  </a:lnTo>
                  <a:lnTo>
                    <a:pt x="1424306" y="3407721"/>
                  </a:lnTo>
                  <a:lnTo>
                    <a:pt x="1424306" y="3406579"/>
                  </a:lnTo>
                  <a:lnTo>
                    <a:pt x="1425161" y="3405247"/>
                  </a:lnTo>
                  <a:lnTo>
                    <a:pt x="1425161" y="3403249"/>
                  </a:lnTo>
                  <a:lnTo>
                    <a:pt x="1424496" y="3403059"/>
                  </a:lnTo>
                  <a:lnTo>
                    <a:pt x="1422309" y="3408102"/>
                  </a:lnTo>
                  <a:lnTo>
                    <a:pt x="1421548" y="3408673"/>
                  </a:lnTo>
                  <a:lnTo>
                    <a:pt x="1421263" y="3409529"/>
                  </a:lnTo>
                  <a:lnTo>
                    <a:pt x="1420407" y="3410100"/>
                  </a:lnTo>
                  <a:lnTo>
                    <a:pt x="1417268" y="3410671"/>
                  </a:lnTo>
                  <a:lnTo>
                    <a:pt x="1415937" y="3409815"/>
                  </a:lnTo>
                  <a:lnTo>
                    <a:pt x="1413274" y="3409244"/>
                  </a:lnTo>
                  <a:lnTo>
                    <a:pt x="1412418" y="3408102"/>
                  </a:lnTo>
                  <a:lnTo>
                    <a:pt x="1410326" y="3408292"/>
                  </a:lnTo>
                  <a:lnTo>
                    <a:pt x="1410041" y="3406579"/>
                  </a:lnTo>
                  <a:lnTo>
                    <a:pt x="1409375" y="3405723"/>
                  </a:lnTo>
                  <a:lnTo>
                    <a:pt x="1409850" y="3404867"/>
                  </a:lnTo>
                  <a:lnTo>
                    <a:pt x="1409185" y="3404296"/>
                  </a:lnTo>
                  <a:lnTo>
                    <a:pt x="1408709" y="3402583"/>
                  </a:lnTo>
                  <a:lnTo>
                    <a:pt x="1406237" y="3403153"/>
                  </a:lnTo>
                  <a:lnTo>
                    <a:pt x="1404715" y="3401821"/>
                  </a:lnTo>
                  <a:lnTo>
                    <a:pt x="1404715" y="3400965"/>
                  </a:lnTo>
                  <a:lnTo>
                    <a:pt x="1402623" y="3399442"/>
                  </a:lnTo>
                  <a:lnTo>
                    <a:pt x="1401577" y="3396397"/>
                  </a:lnTo>
                  <a:lnTo>
                    <a:pt x="1400531" y="3395255"/>
                  </a:lnTo>
                  <a:lnTo>
                    <a:pt x="1399485" y="3391354"/>
                  </a:lnTo>
                  <a:lnTo>
                    <a:pt x="1401577" y="3389356"/>
                  </a:lnTo>
                  <a:lnTo>
                    <a:pt x="1401577" y="3388785"/>
                  </a:lnTo>
                  <a:lnTo>
                    <a:pt x="1400911" y="3388594"/>
                  </a:lnTo>
                  <a:lnTo>
                    <a:pt x="1400055" y="3389927"/>
                  </a:lnTo>
                  <a:lnTo>
                    <a:pt x="1398724" y="3390498"/>
                  </a:lnTo>
                  <a:lnTo>
                    <a:pt x="1400055" y="3388499"/>
                  </a:lnTo>
                  <a:lnTo>
                    <a:pt x="1398724" y="3388689"/>
                  </a:lnTo>
                  <a:lnTo>
                    <a:pt x="1398439" y="3389546"/>
                  </a:lnTo>
                  <a:lnTo>
                    <a:pt x="1397773" y="3388975"/>
                  </a:lnTo>
                  <a:lnTo>
                    <a:pt x="1398439" y="3388119"/>
                  </a:lnTo>
                  <a:lnTo>
                    <a:pt x="1397963" y="3387262"/>
                  </a:lnTo>
                  <a:lnTo>
                    <a:pt x="1397297" y="3388119"/>
                  </a:lnTo>
                  <a:lnTo>
                    <a:pt x="1395966" y="3388499"/>
                  </a:lnTo>
                  <a:lnTo>
                    <a:pt x="1395966" y="3387643"/>
                  </a:lnTo>
                  <a:lnTo>
                    <a:pt x="1395110" y="3387072"/>
                  </a:lnTo>
                  <a:lnTo>
                    <a:pt x="1394064" y="3387072"/>
                  </a:lnTo>
                  <a:lnTo>
                    <a:pt x="1393398" y="3385930"/>
                  </a:lnTo>
                  <a:lnTo>
                    <a:pt x="1393684" y="3384788"/>
                  </a:lnTo>
                  <a:lnTo>
                    <a:pt x="1391401" y="3385073"/>
                  </a:lnTo>
                  <a:lnTo>
                    <a:pt x="1391401" y="3384502"/>
                  </a:lnTo>
                  <a:lnTo>
                    <a:pt x="1390545" y="3384312"/>
                  </a:lnTo>
                  <a:lnTo>
                    <a:pt x="1390831" y="3379840"/>
                  </a:lnTo>
                  <a:lnTo>
                    <a:pt x="1390545" y="3378983"/>
                  </a:lnTo>
                  <a:lnTo>
                    <a:pt x="1388643" y="3378793"/>
                  </a:lnTo>
                  <a:lnTo>
                    <a:pt x="1388358" y="3378222"/>
                  </a:lnTo>
                  <a:lnTo>
                    <a:pt x="1387692" y="3378032"/>
                  </a:lnTo>
                  <a:lnTo>
                    <a:pt x="1387692" y="3377175"/>
                  </a:lnTo>
                  <a:lnTo>
                    <a:pt x="1386836" y="3376319"/>
                  </a:lnTo>
                  <a:lnTo>
                    <a:pt x="1386361" y="3374796"/>
                  </a:lnTo>
                  <a:lnTo>
                    <a:pt x="1387217" y="3373940"/>
                  </a:lnTo>
                  <a:lnTo>
                    <a:pt x="1387502" y="3373084"/>
                  </a:lnTo>
                  <a:lnTo>
                    <a:pt x="1386456" y="3373464"/>
                  </a:lnTo>
                  <a:lnTo>
                    <a:pt x="1386171" y="3372893"/>
                  </a:lnTo>
                  <a:lnTo>
                    <a:pt x="1387692" y="3370419"/>
                  </a:lnTo>
                  <a:lnTo>
                    <a:pt x="1387978" y="3369277"/>
                  </a:lnTo>
                  <a:lnTo>
                    <a:pt x="1386456" y="3369658"/>
                  </a:lnTo>
                  <a:lnTo>
                    <a:pt x="1386741" y="3369087"/>
                  </a:lnTo>
                  <a:lnTo>
                    <a:pt x="1385885" y="3367374"/>
                  </a:lnTo>
                  <a:lnTo>
                    <a:pt x="1384554" y="3366993"/>
                  </a:lnTo>
                  <a:lnTo>
                    <a:pt x="1384554" y="3366137"/>
                  </a:lnTo>
                  <a:lnTo>
                    <a:pt x="1385030" y="3364995"/>
                  </a:lnTo>
                  <a:lnTo>
                    <a:pt x="1385695" y="3364805"/>
                  </a:lnTo>
                  <a:lnTo>
                    <a:pt x="1387502" y="3362806"/>
                  </a:lnTo>
                  <a:lnTo>
                    <a:pt x="1386741" y="3361474"/>
                  </a:lnTo>
                  <a:lnTo>
                    <a:pt x="1385695" y="3360903"/>
                  </a:lnTo>
                  <a:lnTo>
                    <a:pt x="1385410" y="3359381"/>
                  </a:lnTo>
                  <a:lnTo>
                    <a:pt x="1386076" y="3358524"/>
                  </a:lnTo>
                  <a:lnTo>
                    <a:pt x="1386076" y="3357668"/>
                  </a:lnTo>
                  <a:lnTo>
                    <a:pt x="1389880" y="3353957"/>
                  </a:lnTo>
                  <a:lnTo>
                    <a:pt x="1389880" y="3353100"/>
                  </a:lnTo>
                  <a:lnTo>
                    <a:pt x="1390926" y="3351958"/>
                  </a:lnTo>
                  <a:lnTo>
                    <a:pt x="1391401" y="3349199"/>
                  </a:lnTo>
                  <a:lnTo>
                    <a:pt x="1388548" y="3348342"/>
                  </a:lnTo>
                  <a:lnTo>
                    <a:pt x="1386741" y="3348913"/>
                  </a:lnTo>
                  <a:lnTo>
                    <a:pt x="1384649" y="3348533"/>
                  </a:lnTo>
                  <a:lnTo>
                    <a:pt x="1384174" y="3348913"/>
                  </a:lnTo>
                  <a:lnTo>
                    <a:pt x="1383318" y="3350055"/>
                  </a:lnTo>
                  <a:lnTo>
                    <a:pt x="1382462" y="3355289"/>
                  </a:lnTo>
                  <a:lnTo>
                    <a:pt x="1381416" y="3356811"/>
                  </a:lnTo>
                  <a:lnTo>
                    <a:pt x="1378943" y="3356811"/>
                  </a:lnTo>
                  <a:lnTo>
                    <a:pt x="1378658" y="3357953"/>
                  </a:lnTo>
                  <a:lnTo>
                    <a:pt x="1376851" y="3360332"/>
                  </a:lnTo>
                  <a:lnTo>
                    <a:pt x="1376185" y="3360523"/>
                  </a:lnTo>
                  <a:lnTo>
                    <a:pt x="1374854" y="3362045"/>
                  </a:lnTo>
                  <a:lnTo>
                    <a:pt x="1372667" y="3362902"/>
                  </a:lnTo>
                  <a:lnTo>
                    <a:pt x="1373142" y="3363473"/>
                  </a:lnTo>
                  <a:lnTo>
                    <a:pt x="1372857" y="3364329"/>
                  </a:lnTo>
                  <a:lnTo>
                    <a:pt x="1372096" y="3364614"/>
                  </a:lnTo>
                  <a:lnTo>
                    <a:pt x="1372096" y="3368040"/>
                  </a:lnTo>
                  <a:lnTo>
                    <a:pt x="1370004" y="3369563"/>
                  </a:lnTo>
                  <a:lnTo>
                    <a:pt x="1371050" y="3368230"/>
                  </a:lnTo>
                  <a:lnTo>
                    <a:pt x="1369528" y="3367660"/>
                  </a:lnTo>
                  <a:lnTo>
                    <a:pt x="1368672" y="3368801"/>
                  </a:lnTo>
                  <a:lnTo>
                    <a:pt x="1367816" y="3368992"/>
                  </a:lnTo>
                  <a:lnTo>
                    <a:pt x="1365629" y="3367850"/>
                  </a:lnTo>
                  <a:lnTo>
                    <a:pt x="1364298" y="3365852"/>
                  </a:lnTo>
                  <a:lnTo>
                    <a:pt x="1363252" y="3365852"/>
                  </a:lnTo>
                  <a:lnTo>
                    <a:pt x="1362206" y="3364995"/>
                  </a:lnTo>
                  <a:lnTo>
                    <a:pt x="1359067" y="3364139"/>
                  </a:lnTo>
                  <a:lnTo>
                    <a:pt x="1356595" y="3362997"/>
                  </a:lnTo>
                  <a:lnTo>
                    <a:pt x="1353171" y="3363377"/>
                  </a:lnTo>
                  <a:lnTo>
                    <a:pt x="1352315" y="3362806"/>
                  </a:lnTo>
                  <a:lnTo>
                    <a:pt x="1351840" y="3361665"/>
                  </a:lnTo>
                  <a:lnTo>
                    <a:pt x="1349177" y="3360332"/>
                  </a:lnTo>
                  <a:lnTo>
                    <a:pt x="1345753" y="3359476"/>
                  </a:lnTo>
                  <a:lnTo>
                    <a:pt x="1343661" y="3358144"/>
                  </a:lnTo>
                  <a:lnTo>
                    <a:pt x="1340808" y="3357002"/>
                  </a:lnTo>
                  <a:lnTo>
                    <a:pt x="1334817" y="3353291"/>
                  </a:lnTo>
                  <a:lnTo>
                    <a:pt x="1333295" y="3351768"/>
                  </a:lnTo>
                  <a:lnTo>
                    <a:pt x="1329111" y="3349579"/>
                  </a:lnTo>
                  <a:lnTo>
                    <a:pt x="1329111" y="3348437"/>
                  </a:lnTo>
                  <a:lnTo>
                    <a:pt x="1328065" y="3347581"/>
                  </a:lnTo>
                  <a:lnTo>
                    <a:pt x="1327589" y="3345392"/>
                  </a:lnTo>
                  <a:lnTo>
                    <a:pt x="1326543" y="3344251"/>
                  </a:lnTo>
                  <a:lnTo>
                    <a:pt x="1326068" y="3342062"/>
                  </a:lnTo>
                  <a:lnTo>
                    <a:pt x="1325022" y="3341205"/>
                  </a:lnTo>
                  <a:lnTo>
                    <a:pt x="1324736" y="3339873"/>
                  </a:lnTo>
                  <a:lnTo>
                    <a:pt x="1322454" y="3339493"/>
                  </a:lnTo>
                  <a:lnTo>
                    <a:pt x="1321123" y="3339873"/>
                  </a:lnTo>
                  <a:lnTo>
                    <a:pt x="1320647" y="3339493"/>
                  </a:lnTo>
                  <a:lnTo>
                    <a:pt x="1321503" y="3338160"/>
                  </a:lnTo>
                  <a:lnTo>
                    <a:pt x="1321503" y="3332165"/>
                  </a:lnTo>
                  <a:lnTo>
                    <a:pt x="1320647" y="3331594"/>
                  </a:lnTo>
                  <a:lnTo>
                    <a:pt x="1320172" y="3328549"/>
                  </a:lnTo>
                  <a:lnTo>
                    <a:pt x="1319411" y="3328264"/>
                  </a:lnTo>
                  <a:lnTo>
                    <a:pt x="1318935" y="3327122"/>
                  </a:lnTo>
                  <a:lnTo>
                    <a:pt x="1315322" y="3323982"/>
                  </a:lnTo>
                  <a:lnTo>
                    <a:pt x="1314276" y="3322269"/>
                  </a:lnTo>
                  <a:lnTo>
                    <a:pt x="1313990" y="3319414"/>
                  </a:lnTo>
                  <a:lnTo>
                    <a:pt x="1315797" y="3314561"/>
                  </a:lnTo>
                  <a:lnTo>
                    <a:pt x="1315322" y="3312372"/>
                  </a:lnTo>
                  <a:lnTo>
                    <a:pt x="1314466" y="3312182"/>
                  </a:lnTo>
                  <a:lnTo>
                    <a:pt x="1314180" y="3311516"/>
                  </a:lnTo>
                  <a:lnTo>
                    <a:pt x="1308379" y="3310374"/>
                  </a:lnTo>
                  <a:lnTo>
                    <a:pt x="1306097" y="3308661"/>
                  </a:lnTo>
                  <a:lnTo>
                    <a:pt x="1305431" y="3304189"/>
                  </a:lnTo>
                  <a:lnTo>
                    <a:pt x="1306953" y="3302666"/>
                  </a:lnTo>
                  <a:lnTo>
                    <a:pt x="1306668" y="3301810"/>
                  </a:lnTo>
                  <a:lnTo>
                    <a:pt x="1304575" y="3300953"/>
                  </a:lnTo>
                  <a:lnTo>
                    <a:pt x="1298774" y="3300287"/>
                  </a:lnTo>
                  <a:lnTo>
                    <a:pt x="1296302" y="3301144"/>
                  </a:lnTo>
                  <a:lnTo>
                    <a:pt x="1294019" y="3299431"/>
                  </a:lnTo>
                  <a:lnTo>
                    <a:pt x="1293544" y="3297908"/>
                  </a:lnTo>
                  <a:lnTo>
                    <a:pt x="1294400" y="3297908"/>
                  </a:lnTo>
                  <a:lnTo>
                    <a:pt x="1294685" y="3298479"/>
                  </a:lnTo>
                  <a:lnTo>
                    <a:pt x="1295731" y="3298670"/>
                  </a:lnTo>
                  <a:lnTo>
                    <a:pt x="1296397" y="3298289"/>
                  </a:lnTo>
                  <a:lnTo>
                    <a:pt x="1296682" y="3297433"/>
                  </a:lnTo>
                  <a:lnTo>
                    <a:pt x="1292212" y="3297052"/>
                  </a:lnTo>
                  <a:lnTo>
                    <a:pt x="1291357" y="3298765"/>
                  </a:lnTo>
                  <a:lnTo>
                    <a:pt x="1293639" y="3299621"/>
                  </a:lnTo>
                  <a:lnTo>
                    <a:pt x="1294495" y="3301620"/>
                  </a:lnTo>
                  <a:lnTo>
                    <a:pt x="1295826" y="3302190"/>
                  </a:lnTo>
                  <a:lnTo>
                    <a:pt x="1297348" y="3302476"/>
                  </a:lnTo>
                  <a:lnTo>
                    <a:pt x="1297823" y="3301620"/>
                  </a:lnTo>
                  <a:lnTo>
                    <a:pt x="1299345" y="3301049"/>
                  </a:lnTo>
                  <a:lnTo>
                    <a:pt x="1300866" y="3301429"/>
                  </a:lnTo>
                  <a:lnTo>
                    <a:pt x="1303339" y="3301239"/>
                  </a:lnTo>
                  <a:lnTo>
                    <a:pt x="1304005" y="3301620"/>
                  </a:lnTo>
                  <a:lnTo>
                    <a:pt x="1304290" y="3304094"/>
                  </a:lnTo>
                  <a:lnTo>
                    <a:pt x="1303815" y="3306092"/>
                  </a:lnTo>
                  <a:lnTo>
                    <a:pt x="1304670" y="3309137"/>
                  </a:lnTo>
                  <a:lnTo>
                    <a:pt x="1306763" y="3311135"/>
                  </a:lnTo>
                  <a:lnTo>
                    <a:pt x="1313420" y="3312848"/>
                  </a:lnTo>
                  <a:lnTo>
                    <a:pt x="1314180" y="3314181"/>
                  </a:lnTo>
                  <a:lnTo>
                    <a:pt x="1314466" y="3316940"/>
                  </a:lnTo>
                  <a:lnTo>
                    <a:pt x="1312659" y="3319319"/>
                  </a:lnTo>
                  <a:lnTo>
                    <a:pt x="1311613" y="3324362"/>
                  </a:lnTo>
                  <a:lnTo>
                    <a:pt x="1315036" y="3327503"/>
                  </a:lnTo>
                  <a:lnTo>
                    <a:pt x="1315512" y="3329025"/>
                  </a:lnTo>
                  <a:lnTo>
                    <a:pt x="1313705" y="3331023"/>
                  </a:lnTo>
                  <a:lnTo>
                    <a:pt x="1309901" y="3332546"/>
                  </a:lnTo>
                  <a:lnTo>
                    <a:pt x="1309425" y="3333402"/>
                  </a:lnTo>
                  <a:lnTo>
                    <a:pt x="1307618" y="3333783"/>
                  </a:lnTo>
                  <a:lnTo>
                    <a:pt x="1307333" y="3334354"/>
                  </a:lnTo>
                  <a:lnTo>
                    <a:pt x="1308189" y="3334735"/>
                  </a:lnTo>
                  <a:lnTo>
                    <a:pt x="1307333" y="3335115"/>
                  </a:lnTo>
                  <a:lnTo>
                    <a:pt x="1306002" y="3334830"/>
                  </a:lnTo>
                  <a:lnTo>
                    <a:pt x="1306287" y="3335972"/>
                  </a:lnTo>
                  <a:lnTo>
                    <a:pt x="1304956" y="3336828"/>
                  </a:lnTo>
                  <a:lnTo>
                    <a:pt x="1304480" y="3339207"/>
                  </a:lnTo>
                  <a:lnTo>
                    <a:pt x="1304956" y="3343679"/>
                  </a:lnTo>
                  <a:lnTo>
                    <a:pt x="1305812" y="3345202"/>
                  </a:lnTo>
                  <a:lnTo>
                    <a:pt x="1304480" y="3346344"/>
                  </a:lnTo>
                  <a:lnTo>
                    <a:pt x="1304480" y="3347486"/>
                  </a:lnTo>
                  <a:lnTo>
                    <a:pt x="1301818" y="3348818"/>
                  </a:lnTo>
                  <a:lnTo>
                    <a:pt x="1303624" y="3348818"/>
                  </a:lnTo>
                  <a:lnTo>
                    <a:pt x="1304480" y="3347962"/>
                  </a:lnTo>
                  <a:lnTo>
                    <a:pt x="1305526" y="3347581"/>
                  </a:lnTo>
                  <a:lnTo>
                    <a:pt x="1306002" y="3349294"/>
                  </a:lnTo>
                  <a:lnTo>
                    <a:pt x="1305526" y="3351292"/>
                  </a:lnTo>
                  <a:lnTo>
                    <a:pt x="1306002" y="3354623"/>
                  </a:lnTo>
                  <a:lnTo>
                    <a:pt x="1305717" y="3357668"/>
                  </a:lnTo>
                  <a:lnTo>
                    <a:pt x="1306477" y="3359190"/>
                  </a:lnTo>
                  <a:lnTo>
                    <a:pt x="1306477" y="3360523"/>
                  </a:lnTo>
                  <a:lnTo>
                    <a:pt x="1308950" y="3370229"/>
                  </a:lnTo>
                  <a:lnTo>
                    <a:pt x="1308950" y="3371847"/>
                  </a:lnTo>
                  <a:lnTo>
                    <a:pt x="1309711" y="3372703"/>
                  </a:lnTo>
                  <a:lnTo>
                    <a:pt x="1309996" y="3374416"/>
                  </a:lnTo>
                  <a:lnTo>
                    <a:pt x="1311042" y="3374796"/>
                  </a:lnTo>
                  <a:lnTo>
                    <a:pt x="1311898" y="3376128"/>
                  </a:lnTo>
                  <a:lnTo>
                    <a:pt x="1315036" y="3377271"/>
                  </a:lnTo>
                  <a:lnTo>
                    <a:pt x="1315892" y="3378127"/>
                  </a:lnTo>
                  <a:lnTo>
                    <a:pt x="1318175" y="3378983"/>
                  </a:lnTo>
                  <a:lnTo>
                    <a:pt x="1319696" y="3378793"/>
                  </a:lnTo>
                  <a:lnTo>
                    <a:pt x="1323786" y="3379650"/>
                  </a:lnTo>
                  <a:lnTo>
                    <a:pt x="1326638" y="3382314"/>
                  </a:lnTo>
                  <a:lnTo>
                    <a:pt x="1329777" y="3382599"/>
                  </a:lnTo>
                  <a:lnTo>
                    <a:pt x="1331108" y="3383456"/>
                  </a:lnTo>
                  <a:lnTo>
                    <a:pt x="1331108" y="3384027"/>
                  </a:lnTo>
                  <a:lnTo>
                    <a:pt x="1333200" y="3384883"/>
                  </a:lnTo>
                  <a:lnTo>
                    <a:pt x="1333676" y="3385740"/>
                  </a:lnTo>
                  <a:lnTo>
                    <a:pt x="1334342" y="3385740"/>
                  </a:lnTo>
                  <a:lnTo>
                    <a:pt x="1335388" y="3387928"/>
                  </a:lnTo>
                  <a:lnTo>
                    <a:pt x="1337670" y="3392781"/>
                  </a:lnTo>
                  <a:lnTo>
                    <a:pt x="1338145" y="3394970"/>
                  </a:lnTo>
                  <a:lnTo>
                    <a:pt x="1337290" y="3399442"/>
                  </a:lnTo>
                  <a:lnTo>
                    <a:pt x="1336624" y="3400775"/>
                  </a:lnTo>
                  <a:lnTo>
                    <a:pt x="1335578" y="3400394"/>
                  </a:lnTo>
                  <a:lnTo>
                    <a:pt x="1334056" y="3400965"/>
                  </a:lnTo>
                  <a:lnTo>
                    <a:pt x="1333200" y="3400584"/>
                  </a:lnTo>
                  <a:lnTo>
                    <a:pt x="1331108" y="3397730"/>
                  </a:lnTo>
                  <a:lnTo>
                    <a:pt x="1327684" y="3397159"/>
                  </a:lnTo>
                  <a:lnTo>
                    <a:pt x="1327019" y="3398491"/>
                  </a:lnTo>
                  <a:lnTo>
                    <a:pt x="1327684" y="3398491"/>
                  </a:lnTo>
                  <a:lnTo>
                    <a:pt x="1327684" y="3399347"/>
                  </a:lnTo>
                  <a:lnTo>
                    <a:pt x="1326829" y="3400680"/>
                  </a:lnTo>
                  <a:lnTo>
                    <a:pt x="1327114" y="3402012"/>
                  </a:lnTo>
                  <a:lnTo>
                    <a:pt x="1327970" y="3402392"/>
                  </a:lnTo>
                  <a:lnTo>
                    <a:pt x="1328731" y="3402012"/>
                  </a:lnTo>
                  <a:lnTo>
                    <a:pt x="1329206" y="3402583"/>
                  </a:lnTo>
                  <a:lnTo>
                    <a:pt x="1331013" y="3409149"/>
                  </a:lnTo>
                  <a:lnTo>
                    <a:pt x="1330728" y="3409719"/>
                  </a:lnTo>
                  <a:lnTo>
                    <a:pt x="1329396" y="3409719"/>
                  </a:lnTo>
                  <a:lnTo>
                    <a:pt x="1325973" y="3411718"/>
                  </a:lnTo>
                  <a:lnTo>
                    <a:pt x="1325973" y="3413241"/>
                  </a:lnTo>
                  <a:lnTo>
                    <a:pt x="1327304" y="3414382"/>
                  </a:lnTo>
                  <a:lnTo>
                    <a:pt x="1331108" y="3415239"/>
                  </a:lnTo>
                  <a:lnTo>
                    <a:pt x="1332439" y="3416571"/>
                  </a:lnTo>
                  <a:lnTo>
                    <a:pt x="1331393" y="3421614"/>
                  </a:lnTo>
                  <a:lnTo>
                    <a:pt x="1332249" y="3423613"/>
                  </a:lnTo>
                  <a:lnTo>
                    <a:pt x="1330728" y="3426277"/>
                  </a:lnTo>
                  <a:lnTo>
                    <a:pt x="1331393" y="3426658"/>
                  </a:lnTo>
                  <a:lnTo>
                    <a:pt x="1331393" y="3427229"/>
                  </a:lnTo>
                  <a:lnTo>
                    <a:pt x="1330728" y="3427800"/>
                  </a:lnTo>
                  <a:lnTo>
                    <a:pt x="1328255" y="3434937"/>
                  </a:lnTo>
                  <a:lnTo>
                    <a:pt x="1329016" y="3435793"/>
                  </a:lnTo>
                  <a:lnTo>
                    <a:pt x="1329301" y="3438077"/>
                  </a:lnTo>
                  <a:lnTo>
                    <a:pt x="1328826" y="3439219"/>
                  </a:lnTo>
                  <a:lnTo>
                    <a:pt x="1329111" y="3440075"/>
                  </a:lnTo>
                  <a:lnTo>
                    <a:pt x="1328350" y="3440646"/>
                  </a:lnTo>
                  <a:lnTo>
                    <a:pt x="1327875" y="3443310"/>
                  </a:lnTo>
                  <a:lnTo>
                    <a:pt x="1328731" y="3444453"/>
                  </a:lnTo>
                  <a:lnTo>
                    <a:pt x="1329016" y="3446165"/>
                  </a:lnTo>
                  <a:lnTo>
                    <a:pt x="1328160" y="3446546"/>
                  </a:lnTo>
                  <a:lnTo>
                    <a:pt x="1329682" y="3448734"/>
                  </a:lnTo>
                  <a:lnTo>
                    <a:pt x="1329396" y="3450447"/>
                  </a:lnTo>
                  <a:lnTo>
                    <a:pt x="1332249" y="3451018"/>
                  </a:lnTo>
                  <a:lnTo>
                    <a:pt x="1332535" y="3450162"/>
                  </a:lnTo>
                  <a:lnTo>
                    <a:pt x="1333581" y="3450543"/>
                  </a:lnTo>
                  <a:lnTo>
                    <a:pt x="1334627" y="3454634"/>
                  </a:lnTo>
                  <a:lnTo>
                    <a:pt x="1333866" y="3459202"/>
                  </a:lnTo>
                  <a:lnTo>
                    <a:pt x="1330252" y="3462913"/>
                  </a:lnTo>
                  <a:lnTo>
                    <a:pt x="1329777" y="3464436"/>
                  </a:lnTo>
                  <a:lnTo>
                    <a:pt x="1330537" y="3464436"/>
                  </a:lnTo>
                  <a:lnTo>
                    <a:pt x="1330823" y="3465768"/>
                  </a:lnTo>
                  <a:lnTo>
                    <a:pt x="1330157" y="3465958"/>
                  </a:lnTo>
                  <a:lnTo>
                    <a:pt x="1329872" y="3465102"/>
                  </a:lnTo>
                  <a:lnTo>
                    <a:pt x="1329016" y="3464531"/>
                  </a:lnTo>
                  <a:lnTo>
                    <a:pt x="1328540" y="3463674"/>
                  </a:lnTo>
                  <a:lnTo>
                    <a:pt x="1328826" y="3463104"/>
                  </a:lnTo>
                  <a:lnTo>
                    <a:pt x="1327780" y="3463104"/>
                  </a:lnTo>
                  <a:lnTo>
                    <a:pt x="1328636" y="3469003"/>
                  </a:lnTo>
                  <a:lnTo>
                    <a:pt x="1323690" y="3473095"/>
                  </a:lnTo>
                  <a:lnTo>
                    <a:pt x="1323405" y="3473951"/>
                  </a:lnTo>
                  <a:lnTo>
                    <a:pt x="1322359" y="3475284"/>
                  </a:lnTo>
                  <a:lnTo>
                    <a:pt x="1319886" y="3476616"/>
                  </a:lnTo>
                  <a:lnTo>
                    <a:pt x="1319601" y="3477187"/>
                  </a:lnTo>
                  <a:lnTo>
                    <a:pt x="1316178" y="3478519"/>
                  </a:lnTo>
                  <a:lnTo>
                    <a:pt x="1312564" y="3477948"/>
                  </a:lnTo>
                  <a:lnTo>
                    <a:pt x="1311042" y="3478138"/>
                  </a:lnTo>
                  <a:lnTo>
                    <a:pt x="1305051" y="3474713"/>
                  </a:lnTo>
                  <a:lnTo>
                    <a:pt x="1299820" y="3470621"/>
                  </a:lnTo>
                  <a:lnTo>
                    <a:pt x="1298013" y="3469764"/>
                  </a:lnTo>
                  <a:lnTo>
                    <a:pt x="1296207" y="3467766"/>
                  </a:lnTo>
                  <a:lnTo>
                    <a:pt x="1293354" y="3466910"/>
                  </a:lnTo>
                  <a:lnTo>
                    <a:pt x="1291642" y="3465578"/>
                  </a:lnTo>
                  <a:lnTo>
                    <a:pt x="1288884" y="3465578"/>
                  </a:lnTo>
                  <a:lnTo>
                    <a:pt x="1281276" y="3463389"/>
                  </a:lnTo>
                  <a:lnTo>
                    <a:pt x="1277472" y="3461200"/>
                  </a:lnTo>
                  <a:lnTo>
                    <a:pt x="1276997" y="3460344"/>
                  </a:lnTo>
                  <a:lnTo>
                    <a:pt x="1275190" y="3459963"/>
                  </a:lnTo>
                  <a:lnTo>
                    <a:pt x="1271100" y="3456918"/>
                  </a:lnTo>
                  <a:lnTo>
                    <a:pt x="1270815" y="3456062"/>
                  </a:lnTo>
                  <a:lnTo>
                    <a:pt x="1267011" y="3454539"/>
                  </a:lnTo>
                  <a:lnTo>
                    <a:pt x="1266536" y="3453683"/>
                  </a:lnTo>
                  <a:lnTo>
                    <a:pt x="1265204" y="3453112"/>
                  </a:lnTo>
                  <a:lnTo>
                    <a:pt x="1264348" y="3450447"/>
                  </a:lnTo>
                  <a:lnTo>
                    <a:pt x="1261686" y="3447593"/>
                  </a:lnTo>
                  <a:lnTo>
                    <a:pt x="1258547" y="3446070"/>
                  </a:lnTo>
                  <a:lnTo>
                    <a:pt x="1256455" y="3447212"/>
                  </a:lnTo>
                  <a:lnTo>
                    <a:pt x="1255694" y="3444547"/>
                  </a:lnTo>
                  <a:lnTo>
                    <a:pt x="1257026" y="3444357"/>
                  </a:lnTo>
                  <a:lnTo>
                    <a:pt x="1257026" y="3442835"/>
                  </a:lnTo>
                  <a:lnTo>
                    <a:pt x="1255504" y="3439980"/>
                  </a:lnTo>
                  <a:lnTo>
                    <a:pt x="1251605" y="3437506"/>
                  </a:lnTo>
                  <a:lnTo>
                    <a:pt x="1248467" y="3436649"/>
                  </a:lnTo>
                  <a:lnTo>
                    <a:pt x="1245804" y="3437030"/>
                  </a:lnTo>
                  <a:lnTo>
                    <a:pt x="1244758" y="3436459"/>
                  </a:lnTo>
                  <a:lnTo>
                    <a:pt x="1243712" y="3433033"/>
                  </a:lnTo>
                  <a:lnTo>
                    <a:pt x="1242190" y="3430845"/>
                  </a:lnTo>
                  <a:lnTo>
                    <a:pt x="1242190" y="3427134"/>
                  </a:lnTo>
                  <a:lnTo>
                    <a:pt x="1240859" y="3424659"/>
                  </a:lnTo>
                  <a:lnTo>
                    <a:pt x="1241144" y="3424088"/>
                  </a:lnTo>
                  <a:lnTo>
                    <a:pt x="1240288" y="3423708"/>
                  </a:lnTo>
                  <a:lnTo>
                    <a:pt x="1239432" y="3421234"/>
                  </a:lnTo>
                  <a:lnTo>
                    <a:pt x="1239147" y="3416761"/>
                  </a:lnTo>
                  <a:lnTo>
                    <a:pt x="1238291" y="3416190"/>
                  </a:lnTo>
                  <a:lnTo>
                    <a:pt x="1236484" y="3413336"/>
                  </a:lnTo>
                  <a:lnTo>
                    <a:pt x="1235153" y="3412765"/>
                  </a:lnTo>
                  <a:lnTo>
                    <a:pt x="1234677" y="3411433"/>
                  </a:lnTo>
                  <a:lnTo>
                    <a:pt x="1232585" y="3409244"/>
                  </a:lnTo>
                  <a:lnTo>
                    <a:pt x="1231539" y="3408673"/>
                  </a:lnTo>
                  <a:lnTo>
                    <a:pt x="1231254" y="3409529"/>
                  </a:lnTo>
                  <a:lnTo>
                    <a:pt x="1230207" y="3409719"/>
                  </a:lnTo>
                  <a:lnTo>
                    <a:pt x="1230207" y="3408387"/>
                  </a:lnTo>
                  <a:lnTo>
                    <a:pt x="1229161" y="3407816"/>
                  </a:lnTo>
                  <a:lnTo>
                    <a:pt x="1229447" y="3407246"/>
                  </a:lnTo>
                  <a:lnTo>
                    <a:pt x="1228781" y="3406865"/>
                  </a:lnTo>
                  <a:lnTo>
                    <a:pt x="1227450" y="3407055"/>
                  </a:lnTo>
                  <a:lnTo>
                    <a:pt x="1227164" y="3406484"/>
                  </a:lnTo>
                  <a:lnTo>
                    <a:pt x="1224692" y="3405628"/>
                  </a:lnTo>
                  <a:lnTo>
                    <a:pt x="1224406" y="3406199"/>
                  </a:lnTo>
                  <a:lnTo>
                    <a:pt x="1223551" y="3406199"/>
                  </a:lnTo>
                  <a:lnTo>
                    <a:pt x="1214041" y="3398872"/>
                  </a:lnTo>
                  <a:lnTo>
                    <a:pt x="1205577" y="3394304"/>
                  </a:lnTo>
                  <a:lnTo>
                    <a:pt x="1200346" y="3389451"/>
                  </a:lnTo>
                  <a:lnTo>
                    <a:pt x="1195401" y="3382885"/>
                  </a:lnTo>
                  <a:lnTo>
                    <a:pt x="1193594" y="3382029"/>
                  </a:lnTo>
                  <a:lnTo>
                    <a:pt x="1189790" y="3376604"/>
                  </a:lnTo>
                  <a:lnTo>
                    <a:pt x="1186652" y="3375272"/>
                  </a:lnTo>
                  <a:lnTo>
                    <a:pt x="1175050" y="3374130"/>
                  </a:lnTo>
                  <a:lnTo>
                    <a:pt x="1174765" y="3373274"/>
                  </a:lnTo>
                  <a:lnTo>
                    <a:pt x="1171626" y="3372893"/>
                  </a:lnTo>
                  <a:lnTo>
                    <a:pt x="1171912" y="3373750"/>
                  </a:lnTo>
                  <a:lnTo>
                    <a:pt x="1171056" y="3374320"/>
                  </a:lnTo>
                  <a:lnTo>
                    <a:pt x="1167917" y="3374701"/>
                  </a:lnTo>
                  <a:lnTo>
                    <a:pt x="1160785" y="3371276"/>
                  </a:lnTo>
                  <a:lnTo>
                    <a:pt x="1160024" y="3370134"/>
                  </a:lnTo>
                  <a:lnTo>
                    <a:pt x="1157837" y="3368611"/>
                  </a:lnTo>
                  <a:lnTo>
                    <a:pt x="1157076" y="3365566"/>
                  </a:lnTo>
                  <a:lnTo>
                    <a:pt x="1155554" y="3361665"/>
                  </a:lnTo>
                  <a:lnTo>
                    <a:pt x="1153082" y="3360523"/>
                  </a:lnTo>
                  <a:lnTo>
                    <a:pt x="1151750" y="3358810"/>
                  </a:lnTo>
                  <a:lnTo>
                    <a:pt x="1150894" y="3354337"/>
                  </a:lnTo>
                  <a:lnTo>
                    <a:pt x="1149373" y="3351482"/>
                  </a:lnTo>
                  <a:lnTo>
                    <a:pt x="1147566" y="3350626"/>
                  </a:lnTo>
                  <a:lnTo>
                    <a:pt x="1146900" y="3349770"/>
                  </a:lnTo>
                  <a:lnTo>
                    <a:pt x="1144713" y="3350341"/>
                  </a:lnTo>
                  <a:lnTo>
                    <a:pt x="1144428" y="3349770"/>
                  </a:lnTo>
                  <a:lnTo>
                    <a:pt x="1138436" y="3349199"/>
                  </a:lnTo>
                  <a:lnTo>
                    <a:pt x="1135964" y="3347866"/>
                  </a:lnTo>
                  <a:lnTo>
                    <a:pt x="1134442" y="3345868"/>
                  </a:lnTo>
                  <a:lnTo>
                    <a:pt x="1133682" y="3345868"/>
                  </a:lnTo>
                  <a:lnTo>
                    <a:pt x="1133967" y="3346725"/>
                  </a:lnTo>
                  <a:lnTo>
                    <a:pt x="1132921" y="3347010"/>
                  </a:lnTo>
                  <a:lnTo>
                    <a:pt x="1132921" y="3353195"/>
                  </a:lnTo>
                  <a:lnTo>
                    <a:pt x="1128831" y="3354908"/>
                  </a:lnTo>
                  <a:lnTo>
                    <a:pt x="1124362" y="3356050"/>
                  </a:lnTo>
                  <a:lnTo>
                    <a:pt x="1119036" y="3358810"/>
                  </a:lnTo>
                  <a:lnTo>
                    <a:pt x="1108290" y="3365852"/>
                  </a:lnTo>
                  <a:lnTo>
                    <a:pt x="1107434" y="3367184"/>
                  </a:lnTo>
                  <a:lnTo>
                    <a:pt x="1104296" y="3369182"/>
                  </a:lnTo>
                  <a:lnTo>
                    <a:pt x="1101633" y="3369753"/>
                  </a:lnTo>
                  <a:lnTo>
                    <a:pt x="1098495" y="3371276"/>
                  </a:lnTo>
                  <a:lnTo>
                    <a:pt x="1095356" y="3377842"/>
                  </a:lnTo>
                  <a:lnTo>
                    <a:pt x="1091743" y="3382409"/>
                  </a:lnTo>
                  <a:lnTo>
                    <a:pt x="1089080" y="3388309"/>
                  </a:lnTo>
                  <a:lnTo>
                    <a:pt x="1088319" y="3391164"/>
                  </a:lnTo>
                  <a:lnTo>
                    <a:pt x="1090601" y="3393352"/>
                  </a:lnTo>
                  <a:lnTo>
                    <a:pt x="1091933" y="3393923"/>
                  </a:lnTo>
                  <a:lnTo>
                    <a:pt x="1092408" y="3395255"/>
                  </a:lnTo>
                  <a:lnTo>
                    <a:pt x="1093264" y="3395826"/>
                  </a:lnTo>
                  <a:lnTo>
                    <a:pt x="1094120" y="3398681"/>
                  </a:lnTo>
                  <a:lnTo>
                    <a:pt x="1094596" y="3403249"/>
                  </a:lnTo>
                  <a:lnTo>
                    <a:pt x="1095927" y="3404391"/>
                  </a:lnTo>
                  <a:lnTo>
                    <a:pt x="1096688" y="3407246"/>
                  </a:lnTo>
                  <a:lnTo>
                    <a:pt x="1096212" y="3408102"/>
                  </a:lnTo>
                  <a:lnTo>
                    <a:pt x="1097068" y="3408387"/>
                  </a:lnTo>
                  <a:lnTo>
                    <a:pt x="1097924" y="3410671"/>
                  </a:lnTo>
                  <a:lnTo>
                    <a:pt x="1097068" y="3412384"/>
                  </a:lnTo>
                  <a:lnTo>
                    <a:pt x="1097829" y="3415048"/>
                  </a:lnTo>
                  <a:lnTo>
                    <a:pt x="1096973" y="3415905"/>
                  </a:lnTo>
                  <a:lnTo>
                    <a:pt x="1097258" y="3418093"/>
                  </a:lnTo>
                  <a:lnTo>
                    <a:pt x="1099731" y="3418474"/>
                  </a:lnTo>
                  <a:lnTo>
                    <a:pt x="1101062" y="3421900"/>
                  </a:lnTo>
                  <a:lnTo>
                    <a:pt x="1101728" y="3422471"/>
                  </a:lnTo>
                  <a:lnTo>
                    <a:pt x="1101443" y="3424469"/>
                  </a:lnTo>
                  <a:lnTo>
                    <a:pt x="1102299" y="3426943"/>
                  </a:lnTo>
                  <a:lnTo>
                    <a:pt x="1102013" y="3427800"/>
                  </a:lnTo>
                  <a:lnTo>
                    <a:pt x="1105437" y="3431130"/>
                  </a:lnTo>
                  <a:lnTo>
                    <a:pt x="1106293" y="3432843"/>
                  </a:lnTo>
                  <a:lnTo>
                    <a:pt x="1106578" y="3433700"/>
                  </a:lnTo>
                  <a:lnTo>
                    <a:pt x="1105247" y="3433890"/>
                  </a:lnTo>
                  <a:lnTo>
                    <a:pt x="1104961" y="3436745"/>
                  </a:lnTo>
                  <a:lnTo>
                    <a:pt x="1105817" y="3436745"/>
                  </a:lnTo>
                  <a:lnTo>
                    <a:pt x="1107149" y="3437601"/>
                  </a:lnTo>
                  <a:lnTo>
                    <a:pt x="1106483" y="3442169"/>
                  </a:lnTo>
                  <a:lnTo>
                    <a:pt x="1108005" y="3443025"/>
                  </a:lnTo>
                  <a:lnTo>
                    <a:pt x="1108480" y="3446736"/>
                  </a:lnTo>
                  <a:lnTo>
                    <a:pt x="1109812" y="3451780"/>
                  </a:lnTo>
                  <a:lnTo>
                    <a:pt x="1110477" y="3452351"/>
                  </a:lnTo>
                  <a:lnTo>
                    <a:pt x="1111333" y="3454634"/>
                  </a:lnTo>
                  <a:lnTo>
                    <a:pt x="1110572" y="3455205"/>
                  </a:lnTo>
                  <a:lnTo>
                    <a:pt x="1109907" y="3457489"/>
                  </a:lnTo>
                  <a:lnTo>
                    <a:pt x="1110192" y="3460915"/>
                  </a:lnTo>
                  <a:lnTo>
                    <a:pt x="1110953" y="3461771"/>
                  </a:lnTo>
                  <a:lnTo>
                    <a:pt x="1113045" y="3462628"/>
                  </a:lnTo>
                  <a:lnTo>
                    <a:pt x="1113711" y="3464341"/>
                  </a:lnTo>
                  <a:lnTo>
                    <a:pt x="1113425" y="3465673"/>
                  </a:lnTo>
                  <a:lnTo>
                    <a:pt x="1114186" y="3466244"/>
                  </a:lnTo>
                  <a:lnTo>
                    <a:pt x="1114471" y="3467385"/>
                  </a:lnTo>
                  <a:lnTo>
                    <a:pt x="1115517" y="3467576"/>
                  </a:lnTo>
                  <a:lnTo>
                    <a:pt x="1117039" y="3467005"/>
                  </a:lnTo>
                  <a:lnTo>
                    <a:pt x="1118370" y="3467576"/>
                  </a:lnTo>
                  <a:lnTo>
                    <a:pt x="1118656" y="3469860"/>
                  </a:lnTo>
                  <a:lnTo>
                    <a:pt x="1119322" y="3469669"/>
                  </a:lnTo>
                  <a:lnTo>
                    <a:pt x="1119797" y="3471382"/>
                  </a:lnTo>
                  <a:lnTo>
                    <a:pt x="1122935" y="3471953"/>
                  </a:lnTo>
                  <a:lnTo>
                    <a:pt x="1124742" y="3474142"/>
                  </a:lnTo>
                  <a:lnTo>
                    <a:pt x="1126834" y="3474713"/>
                  </a:lnTo>
                  <a:lnTo>
                    <a:pt x="1123030" y="3478805"/>
                  </a:lnTo>
                  <a:lnTo>
                    <a:pt x="1120748" y="3482516"/>
                  </a:lnTo>
                  <a:lnTo>
                    <a:pt x="1120463" y="3484038"/>
                  </a:lnTo>
                  <a:lnTo>
                    <a:pt x="1121794" y="3487083"/>
                  </a:lnTo>
                  <a:lnTo>
                    <a:pt x="1121509" y="3489367"/>
                  </a:lnTo>
                  <a:lnTo>
                    <a:pt x="1120748" y="3490509"/>
                  </a:lnTo>
                  <a:lnTo>
                    <a:pt x="1120082" y="3490795"/>
                  </a:lnTo>
                  <a:lnTo>
                    <a:pt x="1119322" y="3494696"/>
                  </a:lnTo>
                  <a:lnTo>
                    <a:pt x="1121128" y="3496980"/>
                  </a:lnTo>
                  <a:lnTo>
                    <a:pt x="1122174" y="3504117"/>
                  </a:lnTo>
                  <a:lnTo>
                    <a:pt x="1125788" y="3504973"/>
                  </a:lnTo>
                  <a:lnTo>
                    <a:pt x="1130258" y="3504592"/>
                  </a:lnTo>
                  <a:lnTo>
                    <a:pt x="1131780" y="3506306"/>
                  </a:lnTo>
                  <a:lnTo>
                    <a:pt x="1131019" y="3507828"/>
                  </a:lnTo>
                  <a:lnTo>
                    <a:pt x="1129973" y="3508399"/>
                  </a:lnTo>
                  <a:lnTo>
                    <a:pt x="1126074" y="3508114"/>
                  </a:lnTo>
                  <a:lnTo>
                    <a:pt x="1124552" y="3508685"/>
                  </a:lnTo>
                  <a:lnTo>
                    <a:pt x="1122460" y="3508685"/>
                  </a:lnTo>
                  <a:lnTo>
                    <a:pt x="1121128" y="3508304"/>
                  </a:lnTo>
                  <a:lnTo>
                    <a:pt x="1120272" y="3507162"/>
                  </a:lnTo>
                  <a:lnTo>
                    <a:pt x="1119226" y="3506591"/>
                  </a:lnTo>
                  <a:lnTo>
                    <a:pt x="1118561" y="3505735"/>
                  </a:lnTo>
                  <a:lnTo>
                    <a:pt x="1120082" y="3505354"/>
                  </a:lnTo>
                  <a:lnTo>
                    <a:pt x="1119036" y="3504498"/>
                  </a:lnTo>
                  <a:lnTo>
                    <a:pt x="1116183" y="3504878"/>
                  </a:lnTo>
                  <a:lnTo>
                    <a:pt x="1112569" y="3504307"/>
                  </a:lnTo>
                  <a:lnTo>
                    <a:pt x="1109146" y="3502119"/>
                  </a:lnTo>
                  <a:lnTo>
                    <a:pt x="1103820" y="3501928"/>
                  </a:lnTo>
                  <a:lnTo>
                    <a:pt x="1098495" y="3497551"/>
                  </a:lnTo>
                  <a:lnTo>
                    <a:pt x="1098209" y="3496694"/>
                  </a:lnTo>
                  <a:lnTo>
                    <a:pt x="1096688" y="3495838"/>
                  </a:lnTo>
                  <a:lnTo>
                    <a:pt x="1094596" y="3493840"/>
                  </a:lnTo>
                  <a:lnTo>
                    <a:pt x="1093740" y="3492127"/>
                  </a:lnTo>
                  <a:lnTo>
                    <a:pt x="1092218" y="3491270"/>
                  </a:lnTo>
                  <a:lnTo>
                    <a:pt x="1090031" y="3488606"/>
                  </a:lnTo>
                  <a:lnTo>
                    <a:pt x="1087368" y="3487750"/>
                  </a:lnTo>
                  <a:lnTo>
                    <a:pt x="1086322" y="3486037"/>
                  </a:lnTo>
                  <a:lnTo>
                    <a:pt x="1086798" y="3484324"/>
                  </a:lnTo>
                  <a:lnTo>
                    <a:pt x="1085466" y="3480232"/>
                  </a:lnTo>
                  <a:lnTo>
                    <a:pt x="1086798" y="3478709"/>
                  </a:lnTo>
                  <a:lnTo>
                    <a:pt x="1085276" y="3477853"/>
                  </a:lnTo>
                  <a:lnTo>
                    <a:pt x="1084610" y="3475855"/>
                  </a:lnTo>
                  <a:lnTo>
                    <a:pt x="1083564" y="3474522"/>
                  </a:lnTo>
                  <a:lnTo>
                    <a:pt x="1082898" y="3472239"/>
                  </a:lnTo>
                  <a:lnTo>
                    <a:pt x="1083754" y="3469384"/>
                  </a:lnTo>
                  <a:lnTo>
                    <a:pt x="1083469" y="3468813"/>
                  </a:lnTo>
                  <a:lnTo>
                    <a:pt x="1084800" y="3468813"/>
                  </a:lnTo>
                  <a:lnTo>
                    <a:pt x="1085086" y="3467957"/>
                  </a:lnTo>
                  <a:lnTo>
                    <a:pt x="1085942" y="3467766"/>
                  </a:lnTo>
                  <a:lnTo>
                    <a:pt x="1091267" y="3463294"/>
                  </a:lnTo>
                  <a:lnTo>
                    <a:pt x="1093359" y="3462437"/>
                  </a:lnTo>
                  <a:lnTo>
                    <a:pt x="1093645" y="3461581"/>
                  </a:lnTo>
                  <a:lnTo>
                    <a:pt x="1091172" y="3460249"/>
                  </a:lnTo>
                  <a:lnTo>
                    <a:pt x="1090126" y="3459107"/>
                  </a:lnTo>
                  <a:lnTo>
                    <a:pt x="1089650" y="3457775"/>
                  </a:lnTo>
                  <a:lnTo>
                    <a:pt x="1088795" y="3456918"/>
                  </a:lnTo>
                  <a:lnTo>
                    <a:pt x="1088319" y="3454063"/>
                  </a:lnTo>
                  <a:lnTo>
                    <a:pt x="1086132" y="3450162"/>
                  </a:lnTo>
                  <a:lnTo>
                    <a:pt x="1086607" y="3448164"/>
                  </a:lnTo>
                  <a:lnTo>
                    <a:pt x="1087273" y="3447307"/>
                  </a:lnTo>
                  <a:lnTo>
                    <a:pt x="1090411" y="3445785"/>
                  </a:lnTo>
                  <a:lnTo>
                    <a:pt x="1090887" y="3444643"/>
                  </a:lnTo>
                  <a:lnTo>
                    <a:pt x="1090601" y="3443120"/>
                  </a:lnTo>
                  <a:lnTo>
                    <a:pt x="1089270" y="3441788"/>
                  </a:lnTo>
                  <a:lnTo>
                    <a:pt x="1086607" y="3441503"/>
                  </a:lnTo>
                  <a:lnTo>
                    <a:pt x="1081662" y="3439504"/>
                  </a:lnTo>
                  <a:lnTo>
                    <a:pt x="1080331" y="3439314"/>
                  </a:lnTo>
                  <a:lnTo>
                    <a:pt x="1077858" y="3440170"/>
                  </a:lnTo>
                  <a:lnTo>
                    <a:pt x="1075766" y="3438172"/>
                  </a:lnTo>
                  <a:lnTo>
                    <a:pt x="1075290" y="3436459"/>
                  </a:lnTo>
                  <a:lnTo>
                    <a:pt x="1076337" y="3435127"/>
                  </a:lnTo>
                  <a:lnTo>
                    <a:pt x="1075861" y="3433129"/>
                  </a:lnTo>
                  <a:lnTo>
                    <a:pt x="1076907" y="3432272"/>
                  </a:lnTo>
                  <a:lnTo>
                    <a:pt x="1076432" y="3430083"/>
                  </a:lnTo>
                  <a:lnTo>
                    <a:pt x="1077192" y="3429227"/>
                  </a:lnTo>
                  <a:lnTo>
                    <a:pt x="1077668" y="3427229"/>
                  </a:lnTo>
                  <a:lnTo>
                    <a:pt x="1075385" y="3426848"/>
                  </a:lnTo>
                  <a:lnTo>
                    <a:pt x="1075100" y="3425992"/>
                  </a:lnTo>
                  <a:lnTo>
                    <a:pt x="1071962" y="3425611"/>
                  </a:lnTo>
                  <a:lnTo>
                    <a:pt x="1071677" y="3425040"/>
                  </a:lnTo>
                  <a:lnTo>
                    <a:pt x="1071011" y="3425040"/>
                  </a:lnTo>
                  <a:lnTo>
                    <a:pt x="1070250" y="3421614"/>
                  </a:lnTo>
                  <a:lnTo>
                    <a:pt x="1069394" y="3421234"/>
                  </a:lnTo>
                  <a:lnTo>
                    <a:pt x="1069870" y="3419711"/>
                  </a:lnTo>
                  <a:lnTo>
                    <a:pt x="1069584" y="3418855"/>
                  </a:lnTo>
                  <a:lnTo>
                    <a:pt x="1070916" y="3418284"/>
                  </a:lnTo>
                  <a:lnTo>
                    <a:pt x="1071582" y="3418855"/>
                  </a:lnTo>
                  <a:lnTo>
                    <a:pt x="1072437" y="3418474"/>
                  </a:lnTo>
                  <a:lnTo>
                    <a:pt x="1072723" y="3414002"/>
                  </a:lnTo>
                  <a:lnTo>
                    <a:pt x="1071867" y="3413811"/>
                  </a:lnTo>
                  <a:lnTo>
                    <a:pt x="1071867" y="3411623"/>
                  </a:lnTo>
                  <a:lnTo>
                    <a:pt x="1069204" y="3409624"/>
                  </a:lnTo>
                  <a:lnTo>
                    <a:pt x="1068158" y="3407340"/>
                  </a:lnTo>
                  <a:lnTo>
                    <a:pt x="1067112" y="3406770"/>
                  </a:lnTo>
                  <a:lnTo>
                    <a:pt x="1067112" y="3406294"/>
                  </a:lnTo>
                  <a:lnTo>
                    <a:pt x="1068158" y="3405723"/>
                  </a:lnTo>
                  <a:lnTo>
                    <a:pt x="1067397" y="3405152"/>
                  </a:lnTo>
                  <a:lnTo>
                    <a:pt x="1064734" y="3406294"/>
                  </a:lnTo>
                  <a:lnTo>
                    <a:pt x="1064069" y="3405913"/>
                  </a:lnTo>
                  <a:lnTo>
                    <a:pt x="1063783" y="3404771"/>
                  </a:lnTo>
                  <a:lnTo>
                    <a:pt x="1061311" y="3403439"/>
                  </a:lnTo>
                  <a:lnTo>
                    <a:pt x="1059504" y="3400584"/>
                  </a:lnTo>
                  <a:lnTo>
                    <a:pt x="1057031" y="3399728"/>
                  </a:lnTo>
                  <a:lnTo>
                    <a:pt x="1056175" y="3400109"/>
                  </a:lnTo>
                  <a:lnTo>
                    <a:pt x="1055700" y="3399252"/>
                  </a:lnTo>
                  <a:lnTo>
                    <a:pt x="1054844" y="3398967"/>
                  </a:lnTo>
                  <a:lnTo>
                    <a:pt x="1055319" y="3394780"/>
                  </a:lnTo>
                  <a:lnTo>
                    <a:pt x="1056080" y="3393638"/>
                  </a:lnTo>
                  <a:lnTo>
                    <a:pt x="1054749" y="3391259"/>
                  </a:lnTo>
                  <a:lnTo>
                    <a:pt x="1053703" y="3391259"/>
                  </a:lnTo>
                  <a:lnTo>
                    <a:pt x="1052657" y="3390688"/>
                  </a:lnTo>
                  <a:lnTo>
                    <a:pt x="1052657" y="3389831"/>
                  </a:lnTo>
                  <a:lnTo>
                    <a:pt x="1051801" y="3389641"/>
                  </a:lnTo>
                  <a:lnTo>
                    <a:pt x="1051325" y="3387262"/>
                  </a:lnTo>
                  <a:lnTo>
                    <a:pt x="1046665" y="3385549"/>
                  </a:lnTo>
                  <a:lnTo>
                    <a:pt x="1043052" y="3383265"/>
                  </a:lnTo>
                  <a:lnTo>
                    <a:pt x="1041720" y="3382885"/>
                  </a:lnTo>
                  <a:lnTo>
                    <a:pt x="1039913" y="3380506"/>
                  </a:lnTo>
                  <a:lnTo>
                    <a:pt x="1037060" y="3373940"/>
                  </a:lnTo>
                  <a:lnTo>
                    <a:pt x="1034873" y="3373559"/>
                  </a:lnTo>
                  <a:lnTo>
                    <a:pt x="1033066" y="3373940"/>
                  </a:lnTo>
                  <a:lnTo>
                    <a:pt x="1032781" y="3373369"/>
                  </a:lnTo>
                  <a:lnTo>
                    <a:pt x="1031449" y="3373655"/>
                  </a:lnTo>
                  <a:lnTo>
                    <a:pt x="1030118" y="3372798"/>
                  </a:lnTo>
                  <a:lnTo>
                    <a:pt x="1028787" y="3369753"/>
                  </a:lnTo>
                  <a:lnTo>
                    <a:pt x="1025934" y="3367279"/>
                  </a:lnTo>
                  <a:lnTo>
                    <a:pt x="1026124" y="3364710"/>
                  </a:lnTo>
                  <a:lnTo>
                    <a:pt x="1023271" y="3363853"/>
                  </a:lnTo>
                  <a:lnTo>
                    <a:pt x="1021749" y="3361855"/>
                  </a:lnTo>
                  <a:lnTo>
                    <a:pt x="1021749" y="3359666"/>
                  </a:lnTo>
                  <a:lnTo>
                    <a:pt x="1021084" y="3358524"/>
                  </a:lnTo>
                  <a:lnTo>
                    <a:pt x="1017470" y="3358334"/>
                  </a:lnTo>
                  <a:lnTo>
                    <a:pt x="1016804" y="3354432"/>
                  </a:lnTo>
                  <a:lnTo>
                    <a:pt x="1015473" y="3354623"/>
                  </a:lnTo>
                  <a:lnTo>
                    <a:pt x="1014617" y="3351863"/>
                  </a:lnTo>
                  <a:lnTo>
                    <a:pt x="1013951" y="3351863"/>
                  </a:lnTo>
                  <a:lnTo>
                    <a:pt x="1013476" y="3348437"/>
                  </a:lnTo>
                  <a:lnTo>
                    <a:pt x="1014997" y="3346249"/>
                  </a:lnTo>
                  <a:lnTo>
                    <a:pt x="1014997" y="3344251"/>
                  </a:lnTo>
                  <a:lnTo>
                    <a:pt x="1014141" y="3342728"/>
                  </a:lnTo>
                  <a:lnTo>
                    <a:pt x="1012049" y="3341205"/>
                  </a:lnTo>
                  <a:lnTo>
                    <a:pt x="1011574" y="3338160"/>
                  </a:lnTo>
                  <a:lnTo>
                    <a:pt x="1010528" y="3336162"/>
                  </a:lnTo>
                  <a:lnTo>
                    <a:pt x="1009482" y="3332451"/>
                  </a:lnTo>
                  <a:lnTo>
                    <a:pt x="1007960" y="3330262"/>
                  </a:lnTo>
                  <a:lnTo>
                    <a:pt x="1007675" y="3327883"/>
                  </a:lnTo>
                  <a:lnTo>
                    <a:pt x="1006819" y="3327312"/>
                  </a:lnTo>
                  <a:lnTo>
                    <a:pt x="1006153" y="3325314"/>
                  </a:lnTo>
                  <a:lnTo>
                    <a:pt x="1006438" y="3324457"/>
                  </a:lnTo>
                  <a:lnTo>
                    <a:pt x="1005392" y="3324077"/>
                  </a:lnTo>
                  <a:lnTo>
                    <a:pt x="1003585" y="3322079"/>
                  </a:lnTo>
                  <a:lnTo>
                    <a:pt x="1002825" y="3318938"/>
                  </a:lnTo>
                  <a:lnTo>
                    <a:pt x="1001493" y="3318938"/>
                  </a:lnTo>
                  <a:lnTo>
                    <a:pt x="1001018" y="3318368"/>
                  </a:lnTo>
                  <a:lnTo>
                    <a:pt x="999211" y="3314181"/>
                  </a:lnTo>
                  <a:lnTo>
                    <a:pt x="998355" y="3305426"/>
                  </a:lnTo>
                  <a:lnTo>
                    <a:pt x="998070" y="3298955"/>
                  </a:lnTo>
                  <a:lnTo>
                    <a:pt x="998545" y="3295434"/>
                  </a:lnTo>
                  <a:lnTo>
                    <a:pt x="998070" y="3287917"/>
                  </a:lnTo>
                  <a:lnTo>
                    <a:pt x="1001683" y="3277164"/>
                  </a:lnTo>
                  <a:lnTo>
                    <a:pt x="1000827" y="3273833"/>
                  </a:lnTo>
                  <a:lnTo>
                    <a:pt x="1001493" y="3273833"/>
                  </a:lnTo>
                  <a:lnTo>
                    <a:pt x="1001208" y="3272977"/>
                  </a:lnTo>
                  <a:lnTo>
                    <a:pt x="997404" y="3272406"/>
                  </a:lnTo>
                  <a:lnTo>
                    <a:pt x="997119" y="3269932"/>
                  </a:lnTo>
                  <a:lnTo>
                    <a:pt x="999401" y="3267077"/>
                  </a:lnTo>
                  <a:lnTo>
                    <a:pt x="1000732" y="3260226"/>
                  </a:lnTo>
                  <a:lnTo>
                    <a:pt x="1002064" y="3260416"/>
                  </a:lnTo>
                  <a:lnTo>
                    <a:pt x="1002539" y="3260035"/>
                  </a:lnTo>
                  <a:lnTo>
                    <a:pt x="1002825" y="3256134"/>
                  </a:lnTo>
                  <a:lnTo>
                    <a:pt x="1004917" y="3252422"/>
                  </a:lnTo>
                  <a:lnTo>
                    <a:pt x="1005773" y="3252232"/>
                  </a:lnTo>
                  <a:lnTo>
                    <a:pt x="1007294" y="3250519"/>
                  </a:lnTo>
                  <a:lnTo>
                    <a:pt x="1007009" y="3249663"/>
                  </a:lnTo>
                  <a:lnTo>
                    <a:pt x="1007484" y="3248521"/>
                  </a:lnTo>
                  <a:lnTo>
                    <a:pt x="1009291" y="3247665"/>
                  </a:lnTo>
                  <a:lnTo>
                    <a:pt x="1011764" y="3247094"/>
                  </a:lnTo>
                  <a:lnTo>
                    <a:pt x="1012810" y="3247665"/>
                  </a:lnTo>
                  <a:lnTo>
                    <a:pt x="1013856" y="3247474"/>
                  </a:lnTo>
                  <a:lnTo>
                    <a:pt x="1014141" y="3248331"/>
                  </a:lnTo>
                  <a:lnTo>
                    <a:pt x="1015473" y="3248711"/>
                  </a:lnTo>
                  <a:lnTo>
                    <a:pt x="1016804" y="3248331"/>
                  </a:lnTo>
                  <a:lnTo>
                    <a:pt x="1018896" y="3246618"/>
                  </a:lnTo>
                  <a:lnTo>
                    <a:pt x="1022986" y="3245286"/>
                  </a:lnTo>
                  <a:lnTo>
                    <a:pt x="1023271" y="3243763"/>
                  </a:lnTo>
                  <a:lnTo>
                    <a:pt x="1027360" y="3241575"/>
                  </a:lnTo>
                  <a:lnTo>
                    <a:pt x="1030498" y="3240718"/>
                  </a:lnTo>
                  <a:lnTo>
                    <a:pt x="1034112" y="3240908"/>
                  </a:lnTo>
                  <a:lnTo>
                    <a:pt x="1036204" y="3243763"/>
                  </a:lnTo>
                  <a:lnTo>
                    <a:pt x="1037726" y="3249473"/>
                  </a:lnTo>
                  <a:lnTo>
                    <a:pt x="1039057" y="3251852"/>
                  </a:lnTo>
                  <a:lnTo>
                    <a:pt x="1038297" y="3252993"/>
                  </a:lnTo>
                  <a:lnTo>
                    <a:pt x="1038772" y="3253850"/>
                  </a:lnTo>
                  <a:lnTo>
                    <a:pt x="1039533" y="3253850"/>
                  </a:lnTo>
                  <a:lnTo>
                    <a:pt x="1042671" y="3256324"/>
                  </a:lnTo>
                  <a:lnTo>
                    <a:pt x="1043147" y="3260226"/>
                  </a:lnTo>
                  <a:lnTo>
                    <a:pt x="1044478" y="3261558"/>
                  </a:lnTo>
                  <a:lnTo>
                    <a:pt x="1044954" y="3264032"/>
                  </a:lnTo>
                  <a:lnTo>
                    <a:pt x="1044193" y="3266601"/>
                  </a:lnTo>
                  <a:lnTo>
                    <a:pt x="1044478" y="3267838"/>
                  </a:lnTo>
                  <a:lnTo>
                    <a:pt x="1046761" y="3272882"/>
                  </a:lnTo>
                  <a:lnTo>
                    <a:pt x="1046761" y="3274214"/>
                  </a:lnTo>
                  <a:lnTo>
                    <a:pt x="1050374" y="3277544"/>
                  </a:lnTo>
                  <a:lnTo>
                    <a:pt x="1051135" y="3279257"/>
                  </a:lnTo>
                  <a:lnTo>
                    <a:pt x="1050279" y="3278876"/>
                  </a:lnTo>
                  <a:lnTo>
                    <a:pt x="1049804" y="3277735"/>
                  </a:lnTo>
                  <a:lnTo>
                    <a:pt x="1047616" y="3276022"/>
                  </a:lnTo>
                  <a:lnTo>
                    <a:pt x="1045429" y="3276403"/>
                  </a:lnTo>
                  <a:lnTo>
                    <a:pt x="1043907" y="3278591"/>
                  </a:lnTo>
                  <a:lnTo>
                    <a:pt x="1043432" y="3282588"/>
                  </a:lnTo>
                  <a:lnTo>
                    <a:pt x="1044954" y="3284110"/>
                  </a:lnTo>
                  <a:lnTo>
                    <a:pt x="1045619" y="3286870"/>
                  </a:lnTo>
                  <a:lnTo>
                    <a:pt x="1044573" y="3286870"/>
                  </a:lnTo>
                  <a:lnTo>
                    <a:pt x="1044288" y="3288868"/>
                  </a:lnTo>
                  <a:lnTo>
                    <a:pt x="1045619" y="3293055"/>
                  </a:lnTo>
                  <a:lnTo>
                    <a:pt x="1045144" y="3296195"/>
                  </a:lnTo>
                  <a:lnTo>
                    <a:pt x="1046000" y="3299050"/>
                  </a:lnTo>
                  <a:lnTo>
                    <a:pt x="1045524" y="3300382"/>
                  </a:lnTo>
                  <a:lnTo>
                    <a:pt x="1046380" y="3301239"/>
                  </a:lnTo>
                  <a:lnTo>
                    <a:pt x="1047046" y="3304379"/>
                  </a:lnTo>
                  <a:lnTo>
                    <a:pt x="1048377" y="3306758"/>
                  </a:lnTo>
                  <a:lnTo>
                    <a:pt x="1050184" y="3308947"/>
                  </a:lnTo>
                  <a:lnTo>
                    <a:pt x="1054369" y="3311706"/>
                  </a:lnTo>
                  <a:lnTo>
                    <a:pt x="1057222" y="3316179"/>
                  </a:lnTo>
                  <a:lnTo>
                    <a:pt x="1059694" y="3318177"/>
                  </a:lnTo>
                  <a:lnTo>
                    <a:pt x="1060550" y="3318368"/>
                  </a:lnTo>
                  <a:lnTo>
                    <a:pt x="1061025" y="3317987"/>
                  </a:lnTo>
                  <a:lnTo>
                    <a:pt x="1061691" y="3319509"/>
                  </a:lnTo>
                  <a:lnTo>
                    <a:pt x="1063213" y="3319509"/>
                  </a:lnTo>
                  <a:lnTo>
                    <a:pt x="1063498" y="3318938"/>
                  </a:lnTo>
                  <a:lnTo>
                    <a:pt x="1062452" y="3318748"/>
                  </a:lnTo>
                  <a:lnTo>
                    <a:pt x="1061691" y="3317511"/>
                  </a:lnTo>
                  <a:lnTo>
                    <a:pt x="1061977" y="3316750"/>
                  </a:lnTo>
                  <a:lnTo>
                    <a:pt x="1063023" y="3316940"/>
                  </a:lnTo>
                  <a:lnTo>
                    <a:pt x="1064829" y="3318462"/>
                  </a:lnTo>
                  <a:lnTo>
                    <a:pt x="1064829" y="3319033"/>
                  </a:lnTo>
                  <a:lnTo>
                    <a:pt x="1067682" y="3319033"/>
                  </a:lnTo>
                  <a:lnTo>
                    <a:pt x="1071296" y="3316274"/>
                  </a:lnTo>
                  <a:lnTo>
                    <a:pt x="1074435" y="3314751"/>
                  </a:lnTo>
                  <a:lnTo>
                    <a:pt x="1076241" y="3311326"/>
                  </a:lnTo>
                  <a:lnTo>
                    <a:pt x="1077288" y="3311326"/>
                  </a:lnTo>
                  <a:lnTo>
                    <a:pt x="1076527" y="3310945"/>
                  </a:lnTo>
                  <a:lnTo>
                    <a:pt x="1076051" y="3309803"/>
                  </a:lnTo>
                  <a:lnTo>
                    <a:pt x="1075766" y="3307329"/>
                  </a:lnTo>
                  <a:lnTo>
                    <a:pt x="1074910" y="3305140"/>
                  </a:lnTo>
                  <a:lnTo>
                    <a:pt x="1075385" y="3303808"/>
                  </a:lnTo>
                  <a:lnTo>
                    <a:pt x="1073864" y="3297337"/>
                  </a:lnTo>
                  <a:lnTo>
                    <a:pt x="1071772" y="3296481"/>
                  </a:lnTo>
                  <a:lnTo>
                    <a:pt x="1071296" y="3294007"/>
                  </a:lnTo>
                  <a:lnTo>
                    <a:pt x="1070535" y="3293816"/>
                  </a:lnTo>
                  <a:lnTo>
                    <a:pt x="1069680" y="3291437"/>
                  </a:lnTo>
                  <a:lnTo>
                    <a:pt x="1069965" y="3289439"/>
                  </a:lnTo>
                  <a:lnTo>
                    <a:pt x="1069204" y="3289154"/>
                  </a:lnTo>
                  <a:lnTo>
                    <a:pt x="1068919" y="3288297"/>
                  </a:lnTo>
                  <a:lnTo>
                    <a:pt x="1069680" y="3285918"/>
                  </a:lnTo>
                  <a:lnTo>
                    <a:pt x="1067587" y="3282588"/>
                  </a:lnTo>
                  <a:lnTo>
                    <a:pt x="1066922" y="3280399"/>
                  </a:lnTo>
                  <a:lnTo>
                    <a:pt x="1066066" y="3280209"/>
                  </a:lnTo>
                  <a:lnTo>
                    <a:pt x="1065400" y="3279352"/>
                  </a:lnTo>
                  <a:lnTo>
                    <a:pt x="1066066" y="3279162"/>
                  </a:lnTo>
                  <a:lnTo>
                    <a:pt x="1066351" y="3278591"/>
                  </a:lnTo>
                  <a:lnTo>
                    <a:pt x="1065685" y="3278020"/>
                  </a:lnTo>
                  <a:lnTo>
                    <a:pt x="1064829" y="3274689"/>
                  </a:lnTo>
                  <a:lnTo>
                    <a:pt x="1061406" y="3272216"/>
                  </a:lnTo>
                  <a:lnTo>
                    <a:pt x="1060740" y="3272596"/>
                  </a:lnTo>
                  <a:lnTo>
                    <a:pt x="1062832" y="3275356"/>
                  </a:lnTo>
                  <a:lnTo>
                    <a:pt x="1060074" y="3272311"/>
                  </a:lnTo>
                  <a:lnTo>
                    <a:pt x="1059599" y="3270312"/>
                  </a:lnTo>
                  <a:lnTo>
                    <a:pt x="1060074" y="3267172"/>
                  </a:lnTo>
                  <a:lnTo>
                    <a:pt x="1057602" y="3264793"/>
                  </a:lnTo>
                  <a:lnTo>
                    <a:pt x="1057887" y="3260701"/>
                  </a:lnTo>
                  <a:lnTo>
                    <a:pt x="1057126" y="3260130"/>
                  </a:lnTo>
                  <a:lnTo>
                    <a:pt x="1056651" y="3256039"/>
                  </a:lnTo>
                  <a:lnTo>
                    <a:pt x="1052467" y="3248426"/>
                  </a:lnTo>
                  <a:lnTo>
                    <a:pt x="1052181" y="3245571"/>
                  </a:lnTo>
                  <a:lnTo>
                    <a:pt x="1050660" y="3245952"/>
                  </a:lnTo>
                  <a:lnTo>
                    <a:pt x="1049899" y="3244429"/>
                  </a:lnTo>
                  <a:lnTo>
                    <a:pt x="1049614" y="3240718"/>
                  </a:lnTo>
                  <a:lnTo>
                    <a:pt x="1047521" y="3233676"/>
                  </a:lnTo>
                  <a:lnTo>
                    <a:pt x="1047807" y="3231678"/>
                  </a:lnTo>
                  <a:lnTo>
                    <a:pt x="1050660" y="3223494"/>
                  </a:lnTo>
                  <a:lnTo>
                    <a:pt x="1050660" y="3218070"/>
                  </a:lnTo>
                  <a:lnTo>
                    <a:pt x="1052181" y="3213788"/>
                  </a:lnTo>
                  <a:lnTo>
                    <a:pt x="1053703" y="3212075"/>
                  </a:lnTo>
                  <a:lnTo>
                    <a:pt x="1053703" y="3210553"/>
                  </a:lnTo>
                  <a:lnTo>
                    <a:pt x="1057792" y="3203987"/>
                  </a:lnTo>
                  <a:lnTo>
                    <a:pt x="1059599" y="3198563"/>
                  </a:lnTo>
                  <a:lnTo>
                    <a:pt x="1060930" y="3196184"/>
                  </a:lnTo>
                  <a:lnTo>
                    <a:pt x="1061786" y="3195898"/>
                  </a:lnTo>
                  <a:lnTo>
                    <a:pt x="1063308" y="3193710"/>
                  </a:lnTo>
                  <a:lnTo>
                    <a:pt x="1066161" y="3191521"/>
                  </a:lnTo>
                  <a:lnTo>
                    <a:pt x="1066827" y="3189523"/>
                  </a:lnTo>
                  <a:lnTo>
                    <a:pt x="1068158" y="3180578"/>
                  </a:lnTo>
                  <a:lnTo>
                    <a:pt x="1067302" y="3180007"/>
                  </a:lnTo>
                  <a:lnTo>
                    <a:pt x="1069584" y="3178675"/>
                  </a:lnTo>
                  <a:lnTo>
                    <a:pt x="1070060" y="3179246"/>
                  </a:lnTo>
                  <a:lnTo>
                    <a:pt x="1070535" y="3178389"/>
                  </a:lnTo>
                  <a:lnTo>
                    <a:pt x="1070250" y="3177533"/>
                  </a:lnTo>
                  <a:lnTo>
                    <a:pt x="1071011" y="3177533"/>
                  </a:lnTo>
                  <a:lnTo>
                    <a:pt x="1071296" y="3176867"/>
                  </a:lnTo>
                  <a:lnTo>
                    <a:pt x="1074149" y="3162403"/>
                  </a:lnTo>
                  <a:lnTo>
                    <a:pt x="1073388" y="3155932"/>
                  </a:lnTo>
                  <a:lnTo>
                    <a:pt x="1073674" y="3154600"/>
                  </a:lnTo>
                  <a:lnTo>
                    <a:pt x="1074530" y="3153934"/>
                  </a:lnTo>
                  <a:lnTo>
                    <a:pt x="1074815" y="3152316"/>
                  </a:lnTo>
                  <a:lnTo>
                    <a:pt x="1075290" y="3151840"/>
                  </a:lnTo>
                  <a:lnTo>
                    <a:pt x="1076812" y="3150983"/>
                  </a:lnTo>
                  <a:lnTo>
                    <a:pt x="1079950" y="3148224"/>
                  </a:lnTo>
                  <a:lnTo>
                    <a:pt x="1081472" y="3147653"/>
                  </a:lnTo>
                  <a:lnTo>
                    <a:pt x="1081947" y="3146797"/>
                  </a:lnTo>
                  <a:lnTo>
                    <a:pt x="1086893" y="3143085"/>
                  </a:lnTo>
                  <a:lnTo>
                    <a:pt x="1087748" y="3141563"/>
                  </a:lnTo>
                  <a:lnTo>
                    <a:pt x="1089555" y="3141373"/>
                  </a:lnTo>
                  <a:lnTo>
                    <a:pt x="1090031" y="3140516"/>
                  </a:lnTo>
                  <a:lnTo>
                    <a:pt x="1092218" y="3138803"/>
                  </a:lnTo>
                  <a:lnTo>
                    <a:pt x="1092218" y="3138232"/>
                  </a:lnTo>
                  <a:lnTo>
                    <a:pt x="1095071" y="3137852"/>
                  </a:lnTo>
                  <a:lnTo>
                    <a:pt x="1097354" y="3133855"/>
                  </a:lnTo>
                  <a:lnTo>
                    <a:pt x="1099160" y="3131857"/>
                  </a:lnTo>
                  <a:lnTo>
                    <a:pt x="1099826" y="3128145"/>
                  </a:lnTo>
                  <a:lnTo>
                    <a:pt x="1101633" y="3123483"/>
                  </a:lnTo>
                  <a:lnTo>
                    <a:pt x="1105437" y="3117964"/>
                  </a:lnTo>
                  <a:lnTo>
                    <a:pt x="1105912" y="3116441"/>
                  </a:lnTo>
                  <a:lnTo>
                    <a:pt x="1108005" y="3113586"/>
                  </a:lnTo>
                  <a:lnTo>
                    <a:pt x="1109812" y="3112444"/>
                  </a:lnTo>
                  <a:lnTo>
                    <a:pt x="1110667" y="3111112"/>
                  </a:lnTo>
                  <a:lnTo>
                    <a:pt x="1114757" y="3107401"/>
                  </a:lnTo>
                  <a:lnTo>
                    <a:pt x="1115422" y="3106545"/>
                  </a:lnTo>
                  <a:lnTo>
                    <a:pt x="1115137" y="3105403"/>
                  </a:lnTo>
                  <a:lnTo>
                    <a:pt x="1117990" y="3103214"/>
                  </a:lnTo>
                  <a:lnTo>
                    <a:pt x="1120082" y="3102358"/>
                  </a:lnTo>
                  <a:lnTo>
                    <a:pt x="1120082" y="3099979"/>
                  </a:lnTo>
                  <a:lnTo>
                    <a:pt x="1121604" y="3099312"/>
                  </a:lnTo>
                  <a:lnTo>
                    <a:pt x="1123696" y="3099979"/>
                  </a:lnTo>
                  <a:lnTo>
                    <a:pt x="1124742" y="3097980"/>
                  </a:lnTo>
                  <a:lnTo>
                    <a:pt x="1126264" y="3096648"/>
                  </a:lnTo>
                  <a:lnTo>
                    <a:pt x="1126739" y="3094650"/>
                  </a:lnTo>
                  <a:lnTo>
                    <a:pt x="1128071" y="3093793"/>
                  </a:lnTo>
                  <a:lnTo>
                    <a:pt x="1128546" y="3088559"/>
                  </a:lnTo>
                  <a:lnTo>
                    <a:pt x="1127690" y="3085229"/>
                  </a:lnTo>
                  <a:lnTo>
                    <a:pt x="1128166" y="3084753"/>
                  </a:lnTo>
                  <a:lnTo>
                    <a:pt x="1127880" y="3079615"/>
                  </a:lnTo>
                  <a:lnTo>
                    <a:pt x="1128356" y="3075333"/>
                  </a:lnTo>
                  <a:lnTo>
                    <a:pt x="1129212" y="3074762"/>
                  </a:lnTo>
                  <a:lnTo>
                    <a:pt x="1129212" y="3074096"/>
                  </a:lnTo>
                  <a:lnTo>
                    <a:pt x="1130733" y="3073525"/>
                  </a:lnTo>
                  <a:lnTo>
                    <a:pt x="1133872" y="3060964"/>
                  </a:lnTo>
                  <a:lnTo>
                    <a:pt x="1134537" y="3060012"/>
                  </a:lnTo>
                  <a:lnTo>
                    <a:pt x="1136059" y="3059441"/>
                  </a:lnTo>
                  <a:lnTo>
                    <a:pt x="1136535" y="3058585"/>
                  </a:lnTo>
                  <a:lnTo>
                    <a:pt x="1137390" y="3058204"/>
                  </a:lnTo>
                  <a:lnTo>
                    <a:pt x="1137105" y="3047832"/>
                  </a:lnTo>
                  <a:lnTo>
                    <a:pt x="1137581" y="3045358"/>
                  </a:lnTo>
                  <a:lnTo>
                    <a:pt x="1136535" y="3039553"/>
                  </a:lnTo>
                  <a:lnTo>
                    <a:pt x="1137295" y="3038887"/>
                  </a:lnTo>
                  <a:lnTo>
                    <a:pt x="1137581" y="3037935"/>
                  </a:lnTo>
                  <a:lnTo>
                    <a:pt x="1137866" y="3033939"/>
                  </a:lnTo>
                  <a:lnTo>
                    <a:pt x="1137010" y="3029276"/>
                  </a:lnTo>
                  <a:lnTo>
                    <a:pt x="1135203" y="3026706"/>
                  </a:lnTo>
                  <a:lnTo>
                    <a:pt x="1134347" y="3024518"/>
                  </a:lnTo>
                  <a:lnTo>
                    <a:pt x="1136439" y="3020807"/>
                  </a:lnTo>
                  <a:lnTo>
                    <a:pt x="1140909" y="3018428"/>
                  </a:lnTo>
                  <a:lnTo>
                    <a:pt x="1141194" y="3017762"/>
                  </a:lnTo>
                  <a:lnTo>
                    <a:pt x="1144808" y="3016239"/>
                  </a:lnTo>
                  <a:lnTo>
                    <a:pt x="1146615" y="3017096"/>
                  </a:lnTo>
                  <a:lnTo>
                    <a:pt x="1149468" y="3013004"/>
                  </a:lnTo>
                  <a:lnTo>
                    <a:pt x="1149183" y="3007865"/>
                  </a:lnTo>
                  <a:lnTo>
                    <a:pt x="1150704" y="3005867"/>
                  </a:lnTo>
                  <a:lnTo>
                    <a:pt x="1154128" y="3004725"/>
                  </a:lnTo>
                  <a:lnTo>
                    <a:pt x="1156601" y="3002917"/>
                  </a:lnTo>
                  <a:lnTo>
                    <a:pt x="1158407" y="3002346"/>
                  </a:lnTo>
                  <a:lnTo>
                    <a:pt x="1159263" y="3002536"/>
                  </a:lnTo>
                  <a:lnTo>
                    <a:pt x="1159263" y="3001204"/>
                  </a:lnTo>
                  <a:lnTo>
                    <a:pt x="1160785" y="3001490"/>
                  </a:lnTo>
                  <a:lnTo>
                    <a:pt x="1161070" y="3000633"/>
                  </a:lnTo>
                  <a:lnTo>
                    <a:pt x="1162877" y="2999967"/>
                  </a:lnTo>
                  <a:lnTo>
                    <a:pt x="1163923" y="2998254"/>
                  </a:lnTo>
                  <a:lnTo>
                    <a:pt x="1165445" y="2990451"/>
                  </a:lnTo>
                  <a:lnTo>
                    <a:pt x="1164399" y="2985788"/>
                  </a:lnTo>
                  <a:lnTo>
                    <a:pt x="1164684" y="2982458"/>
                  </a:lnTo>
                  <a:lnTo>
                    <a:pt x="1163828" y="2979508"/>
                  </a:lnTo>
                  <a:lnTo>
                    <a:pt x="1164304" y="2974369"/>
                  </a:lnTo>
                  <a:lnTo>
                    <a:pt x="1164969" y="2972181"/>
                  </a:lnTo>
                  <a:lnTo>
                    <a:pt x="1164684" y="2970848"/>
                  </a:lnTo>
                  <a:lnTo>
                    <a:pt x="1166015" y="2969516"/>
                  </a:lnTo>
                  <a:lnTo>
                    <a:pt x="1166015" y="2968660"/>
                  </a:lnTo>
                  <a:lnTo>
                    <a:pt x="1167347" y="2968279"/>
                  </a:lnTo>
                  <a:lnTo>
                    <a:pt x="1168012" y="2967137"/>
                  </a:lnTo>
                  <a:lnTo>
                    <a:pt x="1168773" y="2967137"/>
                  </a:lnTo>
                  <a:lnTo>
                    <a:pt x="1169439" y="2965424"/>
                  </a:lnTo>
                  <a:lnTo>
                    <a:pt x="1170200" y="2964758"/>
                  </a:lnTo>
                  <a:lnTo>
                    <a:pt x="1170675" y="2961809"/>
                  </a:lnTo>
                  <a:lnTo>
                    <a:pt x="1174765" y="2956480"/>
                  </a:lnTo>
                  <a:lnTo>
                    <a:pt x="1181041" y="2952483"/>
                  </a:lnTo>
                  <a:lnTo>
                    <a:pt x="1184655" y="2951817"/>
                  </a:lnTo>
                  <a:lnTo>
                    <a:pt x="1186176" y="2950865"/>
                  </a:lnTo>
                  <a:lnTo>
                    <a:pt x="1187032" y="2949914"/>
                  </a:lnTo>
                  <a:lnTo>
                    <a:pt x="1187793" y="2947535"/>
                  </a:lnTo>
                  <a:lnTo>
                    <a:pt x="1188649" y="2946869"/>
                  </a:lnTo>
                  <a:lnTo>
                    <a:pt x="1190456" y="2947249"/>
                  </a:lnTo>
                  <a:lnTo>
                    <a:pt x="1192928" y="2946298"/>
                  </a:lnTo>
                  <a:lnTo>
                    <a:pt x="1196733" y="2947820"/>
                  </a:lnTo>
                  <a:lnTo>
                    <a:pt x="1199205" y="2946964"/>
                  </a:lnTo>
                  <a:lnTo>
                    <a:pt x="1202343" y="2944204"/>
                  </a:lnTo>
                  <a:lnTo>
                    <a:pt x="1204816" y="2944204"/>
                  </a:lnTo>
                  <a:lnTo>
                    <a:pt x="1211093" y="2943062"/>
                  </a:lnTo>
                  <a:lnTo>
                    <a:pt x="1213755" y="2940683"/>
                  </a:lnTo>
                  <a:lnTo>
                    <a:pt x="1215847" y="2936020"/>
                  </a:lnTo>
                  <a:lnTo>
                    <a:pt x="1217179" y="2930882"/>
                  </a:lnTo>
                  <a:lnTo>
                    <a:pt x="1217654" y="2923079"/>
                  </a:lnTo>
                  <a:lnTo>
                    <a:pt x="1216608" y="2920890"/>
                  </a:lnTo>
                  <a:lnTo>
                    <a:pt x="1220698" y="2919082"/>
                  </a:lnTo>
                  <a:lnTo>
                    <a:pt x="1222885" y="2915657"/>
                  </a:lnTo>
                  <a:lnTo>
                    <a:pt x="1222885" y="2906712"/>
                  </a:lnTo>
                  <a:lnTo>
                    <a:pt x="1226499" y="2905855"/>
                  </a:lnTo>
                  <a:lnTo>
                    <a:pt x="1226213" y="2899575"/>
                  </a:lnTo>
                  <a:lnTo>
                    <a:pt x="1224692" y="2893294"/>
                  </a:lnTo>
                  <a:lnTo>
                    <a:pt x="1221078" y="2886633"/>
                  </a:lnTo>
                  <a:lnTo>
                    <a:pt x="1217940" y="2883493"/>
                  </a:lnTo>
                  <a:lnTo>
                    <a:pt x="1214136" y="2880543"/>
                  </a:lnTo>
                  <a:lnTo>
                    <a:pt x="1212329" y="2877022"/>
                  </a:lnTo>
                  <a:lnTo>
                    <a:pt x="1210807" y="2871693"/>
                  </a:lnTo>
                  <a:lnTo>
                    <a:pt x="1207954" y="2870552"/>
                  </a:lnTo>
                  <a:lnTo>
                    <a:pt x="1205291" y="2872074"/>
                  </a:lnTo>
                  <a:lnTo>
                    <a:pt x="1201868" y="2870076"/>
                  </a:lnTo>
                  <a:lnTo>
                    <a:pt x="1200822" y="2868553"/>
                  </a:lnTo>
                  <a:lnTo>
                    <a:pt x="1199490" y="2868173"/>
                  </a:lnTo>
                  <a:lnTo>
                    <a:pt x="1199966" y="2865222"/>
                  </a:lnTo>
                  <a:lnTo>
                    <a:pt x="1200632" y="2864557"/>
                  </a:lnTo>
                  <a:lnTo>
                    <a:pt x="1201488" y="2865984"/>
                  </a:lnTo>
                  <a:lnTo>
                    <a:pt x="1202343" y="2866365"/>
                  </a:lnTo>
                  <a:lnTo>
                    <a:pt x="1202058" y="2865413"/>
                  </a:lnTo>
                  <a:lnTo>
                    <a:pt x="1203389" y="2866269"/>
                  </a:lnTo>
                  <a:lnTo>
                    <a:pt x="1203865" y="2867221"/>
                  </a:lnTo>
                  <a:lnTo>
                    <a:pt x="1206147" y="2867887"/>
                  </a:lnTo>
                  <a:lnTo>
                    <a:pt x="1208810" y="2866365"/>
                  </a:lnTo>
                  <a:lnTo>
                    <a:pt x="1209856" y="2866745"/>
                  </a:lnTo>
                  <a:lnTo>
                    <a:pt x="1210332" y="2866365"/>
                  </a:lnTo>
                  <a:lnTo>
                    <a:pt x="1211378" y="2862082"/>
                  </a:lnTo>
                  <a:lnTo>
                    <a:pt x="1210522" y="2851425"/>
                  </a:lnTo>
                  <a:lnTo>
                    <a:pt x="1211568" y="2850568"/>
                  </a:lnTo>
                  <a:lnTo>
                    <a:pt x="1212044" y="2849046"/>
                  </a:lnTo>
                  <a:lnTo>
                    <a:pt x="1210522" y="2848760"/>
                  </a:lnTo>
                  <a:lnTo>
                    <a:pt x="1210237" y="2847809"/>
                  </a:lnTo>
                  <a:lnTo>
                    <a:pt x="1210902" y="2845810"/>
                  </a:lnTo>
                  <a:lnTo>
                    <a:pt x="1210046" y="2844668"/>
                  </a:lnTo>
                  <a:lnTo>
                    <a:pt x="1209286" y="2844383"/>
                  </a:lnTo>
                  <a:lnTo>
                    <a:pt x="1208430" y="2842384"/>
                  </a:lnTo>
                  <a:lnTo>
                    <a:pt x="1208144" y="2839435"/>
                  </a:lnTo>
                  <a:lnTo>
                    <a:pt x="1207289" y="2839149"/>
                  </a:lnTo>
                  <a:lnTo>
                    <a:pt x="1206528" y="2838293"/>
                  </a:lnTo>
                  <a:lnTo>
                    <a:pt x="1205672" y="2835533"/>
                  </a:lnTo>
                  <a:lnTo>
                    <a:pt x="1204626" y="2835819"/>
                  </a:lnTo>
                  <a:lnTo>
                    <a:pt x="1198634" y="2828111"/>
                  </a:lnTo>
                  <a:lnTo>
                    <a:pt x="1195972" y="2825922"/>
                  </a:lnTo>
                  <a:lnTo>
                    <a:pt x="1195972" y="2824971"/>
                  </a:lnTo>
                  <a:lnTo>
                    <a:pt x="1197779" y="2824019"/>
                  </a:lnTo>
                  <a:lnTo>
                    <a:pt x="1199300" y="2822496"/>
                  </a:lnTo>
                  <a:lnTo>
                    <a:pt x="1198634" y="2818500"/>
                  </a:lnTo>
                  <a:lnTo>
                    <a:pt x="1195211" y="2815930"/>
                  </a:lnTo>
                  <a:lnTo>
                    <a:pt x="1193880" y="2815740"/>
                  </a:lnTo>
                  <a:lnTo>
                    <a:pt x="1190076" y="2806795"/>
                  </a:lnTo>
                  <a:lnTo>
                    <a:pt x="1188269" y="2805368"/>
                  </a:lnTo>
                  <a:lnTo>
                    <a:pt x="1190931" y="2814408"/>
                  </a:lnTo>
                  <a:lnTo>
                    <a:pt x="1196542" y="2820688"/>
                  </a:lnTo>
                  <a:lnTo>
                    <a:pt x="1197018" y="2823448"/>
                  </a:lnTo>
                  <a:lnTo>
                    <a:pt x="1195496" y="2824590"/>
                  </a:lnTo>
                  <a:lnTo>
                    <a:pt x="1195496" y="2825256"/>
                  </a:lnTo>
                  <a:lnTo>
                    <a:pt x="1194640" y="2824590"/>
                  </a:lnTo>
                  <a:lnTo>
                    <a:pt x="1194355" y="2823734"/>
                  </a:lnTo>
                  <a:lnTo>
                    <a:pt x="1192263" y="2822877"/>
                  </a:lnTo>
                  <a:lnTo>
                    <a:pt x="1187603" y="2818785"/>
                  </a:lnTo>
                  <a:lnTo>
                    <a:pt x="1181612" y="2814503"/>
                  </a:lnTo>
                  <a:lnTo>
                    <a:pt x="1177998" y="2812505"/>
                  </a:lnTo>
                  <a:lnTo>
                    <a:pt x="1175335" y="2811363"/>
                  </a:lnTo>
                  <a:lnTo>
                    <a:pt x="1173243" y="2812885"/>
                  </a:lnTo>
                  <a:lnTo>
                    <a:pt x="1173243" y="2808603"/>
                  </a:lnTo>
                  <a:lnTo>
                    <a:pt x="1172482" y="2808318"/>
                  </a:lnTo>
                  <a:lnTo>
                    <a:pt x="1172482" y="2806891"/>
                  </a:lnTo>
                  <a:lnTo>
                    <a:pt x="1168868" y="2807556"/>
                  </a:lnTo>
                  <a:lnTo>
                    <a:pt x="1166776" y="2806415"/>
                  </a:lnTo>
                  <a:lnTo>
                    <a:pt x="1162116" y="2805273"/>
                  </a:lnTo>
                  <a:lnTo>
                    <a:pt x="1160785" y="2805558"/>
                  </a:lnTo>
                  <a:lnTo>
                    <a:pt x="1160119" y="2807366"/>
                  </a:lnTo>
                  <a:lnTo>
                    <a:pt x="1157171" y="2808223"/>
                  </a:lnTo>
                  <a:lnTo>
                    <a:pt x="1154699" y="2807652"/>
                  </a:lnTo>
                  <a:lnTo>
                    <a:pt x="1154033" y="2805653"/>
                  </a:lnTo>
                  <a:lnTo>
                    <a:pt x="1154699" y="2805368"/>
                  </a:lnTo>
                  <a:lnTo>
                    <a:pt x="1154984" y="2804416"/>
                  </a:lnTo>
                  <a:lnTo>
                    <a:pt x="1154508" y="2802418"/>
                  </a:lnTo>
                  <a:lnTo>
                    <a:pt x="1151085" y="2800610"/>
                  </a:lnTo>
                  <a:lnTo>
                    <a:pt x="1149278" y="2801276"/>
                  </a:lnTo>
                  <a:lnTo>
                    <a:pt x="1149563" y="2802418"/>
                  </a:lnTo>
                  <a:lnTo>
                    <a:pt x="1147471" y="2802418"/>
                  </a:lnTo>
                  <a:lnTo>
                    <a:pt x="1146615" y="2804797"/>
                  </a:lnTo>
                  <a:lnTo>
                    <a:pt x="1145854" y="2803941"/>
                  </a:lnTo>
                  <a:lnTo>
                    <a:pt x="1143762" y="2803274"/>
                  </a:lnTo>
                  <a:lnTo>
                    <a:pt x="1143096" y="2801086"/>
                  </a:lnTo>
                  <a:lnTo>
                    <a:pt x="1143572" y="2799658"/>
                  </a:lnTo>
                  <a:lnTo>
                    <a:pt x="1144903" y="2798992"/>
                  </a:lnTo>
                  <a:lnTo>
                    <a:pt x="1145759" y="2798041"/>
                  </a:lnTo>
                  <a:lnTo>
                    <a:pt x="1147091" y="2798326"/>
                  </a:lnTo>
                  <a:lnTo>
                    <a:pt x="1147566" y="2796328"/>
                  </a:lnTo>
                  <a:lnTo>
                    <a:pt x="1146520" y="2795376"/>
                  </a:lnTo>
                  <a:lnTo>
                    <a:pt x="1146520" y="2792617"/>
                  </a:lnTo>
                  <a:lnTo>
                    <a:pt x="1143096" y="2791665"/>
                  </a:lnTo>
                  <a:lnTo>
                    <a:pt x="1141765" y="2789667"/>
                  </a:lnTo>
                  <a:lnTo>
                    <a:pt x="1140719" y="2786146"/>
                  </a:lnTo>
                  <a:lnTo>
                    <a:pt x="1139863" y="2785004"/>
                  </a:lnTo>
                  <a:lnTo>
                    <a:pt x="1139007" y="2784718"/>
                  </a:lnTo>
                  <a:lnTo>
                    <a:pt x="1137676" y="2783577"/>
                  </a:lnTo>
                  <a:lnTo>
                    <a:pt x="1137390" y="2782720"/>
                  </a:lnTo>
                  <a:lnTo>
                    <a:pt x="1132921" y="2778438"/>
                  </a:lnTo>
                  <a:lnTo>
                    <a:pt x="1128261" y="2775869"/>
                  </a:lnTo>
                  <a:lnTo>
                    <a:pt x="1128261" y="2775203"/>
                  </a:lnTo>
                  <a:lnTo>
                    <a:pt x="1129117" y="2774536"/>
                  </a:lnTo>
                  <a:lnTo>
                    <a:pt x="1129117" y="2772538"/>
                  </a:lnTo>
                  <a:lnTo>
                    <a:pt x="1127310" y="2770349"/>
                  </a:lnTo>
                  <a:lnTo>
                    <a:pt x="1127310" y="2768827"/>
                  </a:lnTo>
                  <a:lnTo>
                    <a:pt x="1126549" y="2768542"/>
                  </a:lnTo>
                  <a:lnTo>
                    <a:pt x="1126264" y="2767685"/>
                  </a:lnTo>
                  <a:lnTo>
                    <a:pt x="1124077" y="2766734"/>
                  </a:lnTo>
                  <a:lnTo>
                    <a:pt x="1120653" y="2762927"/>
                  </a:lnTo>
                  <a:lnTo>
                    <a:pt x="1117990" y="2761500"/>
                  </a:lnTo>
                  <a:lnTo>
                    <a:pt x="1115137" y="2761214"/>
                  </a:lnTo>
                  <a:lnTo>
                    <a:pt x="1114091" y="2760358"/>
                  </a:lnTo>
                  <a:lnTo>
                    <a:pt x="1113615" y="2761024"/>
                  </a:lnTo>
                  <a:lnTo>
                    <a:pt x="1112094" y="2761024"/>
                  </a:lnTo>
                  <a:lnTo>
                    <a:pt x="1110762" y="2758074"/>
                  </a:lnTo>
                  <a:lnTo>
                    <a:pt x="1111048" y="2747321"/>
                  </a:lnTo>
                  <a:lnTo>
                    <a:pt x="1111904" y="2745038"/>
                  </a:lnTo>
                  <a:lnTo>
                    <a:pt x="1111048" y="2741897"/>
                  </a:lnTo>
                  <a:lnTo>
                    <a:pt x="1112855" y="2740375"/>
                  </a:lnTo>
                  <a:lnTo>
                    <a:pt x="1112379" y="2737996"/>
                  </a:lnTo>
                  <a:lnTo>
                    <a:pt x="1111333" y="2735617"/>
                  </a:lnTo>
                  <a:lnTo>
                    <a:pt x="1113425" y="2735331"/>
                  </a:lnTo>
                  <a:lnTo>
                    <a:pt x="1113140" y="2736854"/>
                  </a:lnTo>
                  <a:lnTo>
                    <a:pt x="1114186" y="2737710"/>
                  </a:lnTo>
                  <a:lnTo>
                    <a:pt x="1114471" y="2736854"/>
                  </a:lnTo>
                  <a:lnTo>
                    <a:pt x="1118561" y="2737805"/>
                  </a:lnTo>
                  <a:lnTo>
                    <a:pt x="1119036" y="2738947"/>
                  </a:lnTo>
                  <a:lnTo>
                    <a:pt x="1119036" y="2738947"/>
                  </a:lnTo>
                  <a:close/>
                  <a:moveTo>
                    <a:pt x="1831141" y="423741"/>
                  </a:moveTo>
                  <a:lnTo>
                    <a:pt x="1831427" y="424217"/>
                  </a:lnTo>
                  <a:lnTo>
                    <a:pt x="1830951" y="424597"/>
                  </a:lnTo>
                  <a:lnTo>
                    <a:pt x="1828288" y="424597"/>
                  </a:lnTo>
                  <a:lnTo>
                    <a:pt x="1829620" y="423741"/>
                  </a:lnTo>
                  <a:lnTo>
                    <a:pt x="1831141" y="423741"/>
                  </a:lnTo>
                  <a:lnTo>
                    <a:pt x="1831141" y="423741"/>
                  </a:lnTo>
                  <a:close/>
                  <a:moveTo>
                    <a:pt x="1848640" y="420601"/>
                  </a:moveTo>
                  <a:lnTo>
                    <a:pt x="1849971" y="420886"/>
                  </a:lnTo>
                  <a:lnTo>
                    <a:pt x="1849971" y="422884"/>
                  </a:lnTo>
                  <a:lnTo>
                    <a:pt x="1851303" y="422884"/>
                  </a:lnTo>
                  <a:lnTo>
                    <a:pt x="1850637" y="425263"/>
                  </a:lnTo>
                  <a:lnTo>
                    <a:pt x="1848830" y="426120"/>
                  </a:lnTo>
                  <a:lnTo>
                    <a:pt x="1846548" y="425454"/>
                  </a:lnTo>
                  <a:lnTo>
                    <a:pt x="1843695" y="425454"/>
                  </a:lnTo>
                  <a:lnTo>
                    <a:pt x="1843219" y="427452"/>
                  </a:lnTo>
                  <a:lnTo>
                    <a:pt x="1840366" y="427833"/>
                  </a:lnTo>
                  <a:lnTo>
                    <a:pt x="1838559" y="429165"/>
                  </a:lnTo>
                  <a:lnTo>
                    <a:pt x="1837228" y="431163"/>
                  </a:lnTo>
                  <a:lnTo>
                    <a:pt x="1836942" y="432400"/>
                  </a:lnTo>
                  <a:lnTo>
                    <a:pt x="1835231" y="432400"/>
                  </a:lnTo>
                  <a:lnTo>
                    <a:pt x="1834945" y="431734"/>
                  </a:lnTo>
                  <a:lnTo>
                    <a:pt x="1833614" y="430878"/>
                  </a:lnTo>
                  <a:lnTo>
                    <a:pt x="1831332" y="431163"/>
                  </a:lnTo>
                  <a:lnTo>
                    <a:pt x="1832187" y="431829"/>
                  </a:lnTo>
                  <a:lnTo>
                    <a:pt x="1831712" y="433828"/>
                  </a:lnTo>
                  <a:lnTo>
                    <a:pt x="1832568" y="435826"/>
                  </a:lnTo>
                  <a:lnTo>
                    <a:pt x="1835231" y="436682"/>
                  </a:lnTo>
                  <a:lnTo>
                    <a:pt x="1838369" y="436397"/>
                  </a:lnTo>
                  <a:lnTo>
                    <a:pt x="1839415" y="435921"/>
                  </a:lnTo>
                  <a:lnTo>
                    <a:pt x="1840081" y="434874"/>
                  </a:lnTo>
                  <a:lnTo>
                    <a:pt x="1840842" y="434874"/>
                  </a:lnTo>
                  <a:lnTo>
                    <a:pt x="1841127" y="434208"/>
                  </a:lnTo>
                  <a:lnTo>
                    <a:pt x="1841793" y="434874"/>
                  </a:lnTo>
                  <a:lnTo>
                    <a:pt x="1842839" y="434018"/>
                  </a:lnTo>
                  <a:lnTo>
                    <a:pt x="1845026" y="433637"/>
                  </a:lnTo>
                  <a:lnTo>
                    <a:pt x="1845787" y="435350"/>
                  </a:lnTo>
                  <a:lnTo>
                    <a:pt x="1845311" y="438110"/>
                  </a:lnTo>
                  <a:lnTo>
                    <a:pt x="1842839" y="439347"/>
                  </a:lnTo>
                  <a:lnTo>
                    <a:pt x="1843124" y="442297"/>
                  </a:lnTo>
                  <a:lnTo>
                    <a:pt x="1844170" y="444010"/>
                  </a:lnTo>
                  <a:lnTo>
                    <a:pt x="1845026" y="447721"/>
                  </a:lnTo>
                  <a:lnTo>
                    <a:pt x="1843980" y="448197"/>
                  </a:lnTo>
                  <a:lnTo>
                    <a:pt x="1839795" y="447911"/>
                  </a:lnTo>
                  <a:lnTo>
                    <a:pt x="1839510" y="446198"/>
                  </a:lnTo>
                  <a:lnTo>
                    <a:pt x="1838464" y="445342"/>
                  </a:lnTo>
                  <a:lnTo>
                    <a:pt x="1837133" y="445056"/>
                  </a:lnTo>
                  <a:lnTo>
                    <a:pt x="1836277" y="444200"/>
                  </a:lnTo>
                  <a:lnTo>
                    <a:pt x="1835231" y="444200"/>
                  </a:lnTo>
                  <a:lnTo>
                    <a:pt x="1834945" y="446769"/>
                  </a:lnTo>
                  <a:lnTo>
                    <a:pt x="1834089" y="448006"/>
                  </a:lnTo>
                  <a:lnTo>
                    <a:pt x="1831617" y="447721"/>
                  </a:lnTo>
                  <a:lnTo>
                    <a:pt x="1828764" y="446674"/>
                  </a:lnTo>
                  <a:lnTo>
                    <a:pt x="1827718" y="446960"/>
                  </a:lnTo>
                  <a:lnTo>
                    <a:pt x="1827052" y="448197"/>
                  </a:lnTo>
                  <a:lnTo>
                    <a:pt x="1826482" y="447911"/>
                  </a:lnTo>
                  <a:lnTo>
                    <a:pt x="1826196" y="448387"/>
                  </a:lnTo>
                  <a:lnTo>
                    <a:pt x="1823914" y="448768"/>
                  </a:lnTo>
                  <a:lnTo>
                    <a:pt x="1820776" y="446769"/>
                  </a:lnTo>
                  <a:lnTo>
                    <a:pt x="1816686" y="437539"/>
                  </a:lnTo>
                  <a:lnTo>
                    <a:pt x="1816972" y="435350"/>
                  </a:lnTo>
                  <a:lnTo>
                    <a:pt x="1818018" y="433162"/>
                  </a:lnTo>
                  <a:lnTo>
                    <a:pt x="1821156" y="431829"/>
                  </a:lnTo>
                  <a:lnTo>
                    <a:pt x="1821156" y="430973"/>
                  </a:lnTo>
                  <a:lnTo>
                    <a:pt x="1821917" y="430307"/>
                  </a:lnTo>
                  <a:lnTo>
                    <a:pt x="1822582" y="430783"/>
                  </a:lnTo>
                  <a:lnTo>
                    <a:pt x="1822107" y="431639"/>
                  </a:lnTo>
                  <a:lnTo>
                    <a:pt x="1823629" y="430973"/>
                  </a:lnTo>
                  <a:lnTo>
                    <a:pt x="1824675" y="426881"/>
                  </a:lnTo>
                  <a:lnTo>
                    <a:pt x="1827813" y="425168"/>
                  </a:lnTo>
                  <a:lnTo>
                    <a:pt x="1830286" y="425168"/>
                  </a:lnTo>
                  <a:lnTo>
                    <a:pt x="1834755" y="423646"/>
                  </a:lnTo>
                  <a:lnTo>
                    <a:pt x="1839415" y="423360"/>
                  </a:lnTo>
                  <a:lnTo>
                    <a:pt x="1843504" y="421172"/>
                  </a:lnTo>
                  <a:lnTo>
                    <a:pt x="1846357" y="420315"/>
                  </a:lnTo>
                  <a:lnTo>
                    <a:pt x="1848450" y="420315"/>
                  </a:lnTo>
                  <a:lnTo>
                    <a:pt x="1848450" y="420601"/>
                  </a:lnTo>
                  <a:close/>
                  <a:moveTo>
                    <a:pt x="1738610" y="355227"/>
                  </a:moveTo>
                  <a:lnTo>
                    <a:pt x="1740702" y="357986"/>
                  </a:lnTo>
                  <a:lnTo>
                    <a:pt x="1743365" y="357986"/>
                  </a:lnTo>
                  <a:lnTo>
                    <a:pt x="1745837" y="359033"/>
                  </a:lnTo>
                  <a:lnTo>
                    <a:pt x="1746503" y="360746"/>
                  </a:lnTo>
                  <a:lnTo>
                    <a:pt x="1745647" y="364457"/>
                  </a:lnTo>
                  <a:lnTo>
                    <a:pt x="1745932" y="366646"/>
                  </a:lnTo>
                  <a:lnTo>
                    <a:pt x="1748120" y="368359"/>
                  </a:lnTo>
                  <a:lnTo>
                    <a:pt x="1748880" y="368359"/>
                  </a:lnTo>
                  <a:lnTo>
                    <a:pt x="1750212" y="367312"/>
                  </a:lnTo>
                  <a:lnTo>
                    <a:pt x="1751733" y="367978"/>
                  </a:lnTo>
                  <a:lnTo>
                    <a:pt x="1752209" y="369691"/>
                  </a:lnTo>
                  <a:lnTo>
                    <a:pt x="1751163" y="371689"/>
                  </a:lnTo>
                  <a:lnTo>
                    <a:pt x="1749831" y="372355"/>
                  </a:lnTo>
                  <a:lnTo>
                    <a:pt x="1749356" y="373878"/>
                  </a:lnTo>
                  <a:lnTo>
                    <a:pt x="1750022" y="375591"/>
                  </a:lnTo>
                  <a:lnTo>
                    <a:pt x="1753160" y="375305"/>
                  </a:lnTo>
                  <a:lnTo>
                    <a:pt x="1757249" y="376162"/>
                  </a:lnTo>
                  <a:lnTo>
                    <a:pt x="1758771" y="377018"/>
                  </a:lnTo>
                  <a:lnTo>
                    <a:pt x="1760292" y="377018"/>
                  </a:lnTo>
                  <a:lnTo>
                    <a:pt x="1761053" y="376542"/>
                  </a:lnTo>
                  <a:lnTo>
                    <a:pt x="1762384" y="376828"/>
                  </a:lnTo>
                  <a:lnTo>
                    <a:pt x="1766474" y="380253"/>
                  </a:lnTo>
                  <a:lnTo>
                    <a:pt x="1769327" y="381110"/>
                  </a:lnTo>
                  <a:lnTo>
                    <a:pt x="1770088" y="381776"/>
                  </a:lnTo>
                  <a:lnTo>
                    <a:pt x="1770088" y="382442"/>
                  </a:lnTo>
                  <a:lnTo>
                    <a:pt x="1772560" y="384631"/>
                  </a:lnTo>
                  <a:lnTo>
                    <a:pt x="1774747" y="384916"/>
                  </a:lnTo>
                  <a:lnTo>
                    <a:pt x="1777220" y="387676"/>
                  </a:lnTo>
                  <a:lnTo>
                    <a:pt x="1779312" y="388723"/>
                  </a:lnTo>
                  <a:lnTo>
                    <a:pt x="1780644" y="391292"/>
                  </a:lnTo>
                  <a:lnTo>
                    <a:pt x="1781690" y="391577"/>
                  </a:lnTo>
                  <a:lnTo>
                    <a:pt x="1781975" y="390340"/>
                  </a:lnTo>
                  <a:lnTo>
                    <a:pt x="1782831" y="390340"/>
                  </a:lnTo>
                  <a:lnTo>
                    <a:pt x="1785113" y="391863"/>
                  </a:lnTo>
                  <a:lnTo>
                    <a:pt x="1786159" y="394432"/>
                  </a:lnTo>
                  <a:lnTo>
                    <a:pt x="1788632" y="395955"/>
                  </a:lnTo>
                  <a:lnTo>
                    <a:pt x="1792055" y="398904"/>
                  </a:lnTo>
                  <a:lnTo>
                    <a:pt x="1792911" y="401093"/>
                  </a:lnTo>
                  <a:lnTo>
                    <a:pt x="1792436" y="401950"/>
                  </a:lnTo>
                  <a:lnTo>
                    <a:pt x="1789012" y="401950"/>
                  </a:lnTo>
                  <a:lnTo>
                    <a:pt x="1787491" y="402330"/>
                  </a:lnTo>
                  <a:lnTo>
                    <a:pt x="1785018" y="404328"/>
                  </a:lnTo>
                  <a:lnTo>
                    <a:pt x="1785018" y="405185"/>
                  </a:lnTo>
                  <a:lnTo>
                    <a:pt x="1788822" y="405185"/>
                  </a:lnTo>
                  <a:lnTo>
                    <a:pt x="1791675" y="406422"/>
                  </a:lnTo>
                  <a:lnTo>
                    <a:pt x="1792151" y="408801"/>
                  </a:lnTo>
                  <a:lnTo>
                    <a:pt x="1791865" y="409657"/>
                  </a:lnTo>
                  <a:lnTo>
                    <a:pt x="1790534" y="410704"/>
                  </a:lnTo>
                  <a:lnTo>
                    <a:pt x="1790534" y="412417"/>
                  </a:lnTo>
                  <a:lnTo>
                    <a:pt x="1791390" y="414130"/>
                  </a:lnTo>
                  <a:lnTo>
                    <a:pt x="1793862" y="415462"/>
                  </a:lnTo>
                  <a:lnTo>
                    <a:pt x="1796715" y="416128"/>
                  </a:lnTo>
                  <a:lnTo>
                    <a:pt x="1798047" y="418697"/>
                  </a:lnTo>
                  <a:lnTo>
                    <a:pt x="1798047" y="419554"/>
                  </a:lnTo>
                  <a:lnTo>
                    <a:pt x="1797191" y="419839"/>
                  </a:lnTo>
                  <a:lnTo>
                    <a:pt x="1797952" y="421076"/>
                  </a:lnTo>
                  <a:lnTo>
                    <a:pt x="1797666" y="422789"/>
                  </a:lnTo>
                  <a:lnTo>
                    <a:pt x="1796620" y="424026"/>
                  </a:lnTo>
                  <a:lnTo>
                    <a:pt x="1794148" y="424883"/>
                  </a:lnTo>
                  <a:lnTo>
                    <a:pt x="1792626" y="426405"/>
                  </a:lnTo>
                  <a:lnTo>
                    <a:pt x="1791580" y="427928"/>
                  </a:lnTo>
                  <a:lnTo>
                    <a:pt x="1791865" y="430307"/>
                  </a:lnTo>
                  <a:lnTo>
                    <a:pt x="1792721" y="430307"/>
                  </a:lnTo>
                  <a:lnTo>
                    <a:pt x="1795860" y="428784"/>
                  </a:lnTo>
                  <a:lnTo>
                    <a:pt x="1798998" y="428499"/>
                  </a:lnTo>
                  <a:lnTo>
                    <a:pt x="1799854" y="430687"/>
                  </a:lnTo>
                  <a:lnTo>
                    <a:pt x="1801185" y="432210"/>
                  </a:lnTo>
                  <a:lnTo>
                    <a:pt x="1800900" y="433732"/>
                  </a:lnTo>
                  <a:lnTo>
                    <a:pt x="1799568" y="434018"/>
                  </a:lnTo>
                  <a:lnTo>
                    <a:pt x="1796715" y="436016"/>
                  </a:lnTo>
                  <a:lnTo>
                    <a:pt x="1795669" y="437348"/>
                  </a:lnTo>
                  <a:lnTo>
                    <a:pt x="1795384" y="438395"/>
                  </a:lnTo>
                  <a:lnTo>
                    <a:pt x="1801661" y="438015"/>
                  </a:lnTo>
                  <a:lnTo>
                    <a:pt x="1802516" y="438681"/>
                  </a:lnTo>
                  <a:lnTo>
                    <a:pt x="1804704" y="438681"/>
                  </a:lnTo>
                  <a:lnTo>
                    <a:pt x="1806511" y="439347"/>
                  </a:lnTo>
                  <a:lnTo>
                    <a:pt x="1808603" y="440679"/>
                  </a:lnTo>
                  <a:lnTo>
                    <a:pt x="1808888" y="441345"/>
                  </a:lnTo>
                  <a:lnTo>
                    <a:pt x="1809364" y="444581"/>
                  </a:lnTo>
                  <a:lnTo>
                    <a:pt x="1807842" y="444581"/>
                  </a:lnTo>
                  <a:lnTo>
                    <a:pt x="1807176" y="445056"/>
                  </a:lnTo>
                  <a:lnTo>
                    <a:pt x="1803563" y="448768"/>
                  </a:lnTo>
                  <a:lnTo>
                    <a:pt x="1800139" y="449814"/>
                  </a:lnTo>
                  <a:lnTo>
                    <a:pt x="1798047" y="449814"/>
                  </a:lnTo>
                  <a:lnTo>
                    <a:pt x="1795194" y="452193"/>
                  </a:lnTo>
                  <a:lnTo>
                    <a:pt x="1796050" y="453906"/>
                  </a:lnTo>
                  <a:lnTo>
                    <a:pt x="1796050" y="454953"/>
                  </a:lnTo>
                  <a:lnTo>
                    <a:pt x="1795194" y="456190"/>
                  </a:lnTo>
                  <a:lnTo>
                    <a:pt x="1794338" y="456190"/>
                  </a:lnTo>
                  <a:lnTo>
                    <a:pt x="1793007" y="454667"/>
                  </a:lnTo>
                  <a:lnTo>
                    <a:pt x="1791675" y="454667"/>
                  </a:lnTo>
                  <a:lnTo>
                    <a:pt x="1789868" y="455333"/>
                  </a:lnTo>
                  <a:lnTo>
                    <a:pt x="1787015" y="458093"/>
                  </a:lnTo>
                  <a:lnTo>
                    <a:pt x="1783211" y="457712"/>
                  </a:lnTo>
                  <a:lnTo>
                    <a:pt x="1778551" y="458759"/>
                  </a:lnTo>
                  <a:lnTo>
                    <a:pt x="1776269" y="461709"/>
                  </a:lnTo>
                  <a:lnTo>
                    <a:pt x="1775794" y="464659"/>
                  </a:lnTo>
                  <a:lnTo>
                    <a:pt x="1776269" y="467038"/>
                  </a:lnTo>
                  <a:lnTo>
                    <a:pt x="1774938" y="467038"/>
                  </a:lnTo>
                  <a:lnTo>
                    <a:pt x="1773416" y="468275"/>
                  </a:lnTo>
                  <a:lnTo>
                    <a:pt x="1772750" y="468275"/>
                  </a:lnTo>
                  <a:lnTo>
                    <a:pt x="1773226" y="469322"/>
                  </a:lnTo>
                  <a:lnTo>
                    <a:pt x="1775033" y="470368"/>
                  </a:lnTo>
                  <a:lnTo>
                    <a:pt x="1777315" y="469512"/>
                  </a:lnTo>
                  <a:lnTo>
                    <a:pt x="1778837" y="469893"/>
                  </a:lnTo>
                  <a:lnTo>
                    <a:pt x="1779312" y="470749"/>
                  </a:lnTo>
                  <a:lnTo>
                    <a:pt x="1781119" y="471606"/>
                  </a:lnTo>
                  <a:lnTo>
                    <a:pt x="1781975" y="471606"/>
                  </a:lnTo>
                  <a:lnTo>
                    <a:pt x="1783497" y="470368"/>
                  </a:lnTo>
                  <a:lnTo>
                    <a:pt x="1784828" y="469893"/>
                  </a:lnTo>
                  <a:lnTo>
                    <a:pt x="1785874" y="470178"/>
                  </a:lnTo>
                  <a:lnTo>
                    <a:pt x="1786540" y="469512"/>
                  </a:lnTo>
                  <a:lnTo>
                    <a:pt x="1786825" y="468275"/>
                  </a:lnTo>
                  <a:lnTo>
                    <a:pt x="1789963" y="463707"/>
                  </a:lnTo>
                  <a:lnTo>
                    <a:pt x="1791009" y="460282"/>
                  </a:lnTo>
                  <a:lnTo>
                    <a:pt x="1792055" y="458759"/>
                  </a:lnTo>
                  <a:lnTo>
                    <a:pt x="1794528" y="458283"/>
                  </a:lnTo>
                  <a:lnTo>
                    <a:pt x="1795004" y="458569"/>
                  </a:lnTo>
                  <a:lnTo>
                    <a:pt x="1795004" y="459425"/>
                  </a:lnTo>
                  <a:lnTo>
                    <a:pt x="1798427" y="460091"/>
                  </a:lnTo>
                  <a:lnTo>
                    <a:pt x="1799949" y="458379"/>
                  </a:lnTo>
                  <a:lnTo>
                    <a:pt x="1802612" y="458093"/>
                  </a:lnTo>
                  <a:lnTo>
                    <a:pt x="1804133" y="456856"/>
                  </a:lnTo>
                  <a:lnTo>
                    <a:pt x="1807937" y="456856"/>
                  </a:lnTo>
                  <a:lnTo>
                    <a:pt x="1808983" y="458379"/>
                  </a:lnTo>
                  <a:lnTo>
                    <a:pt x="1811836" y="458379"/>
                  </a:lnTo>
                  <a:lnTo>
                    <a:pt x="1813643" y="454667"/>
                  </a:lnTo>
                  <a:lnTo>
                    <a:pt x="1814975" y="453811"/>
                  </a:lnTo>
                  <a:lnTo>
                    <a:pt x="1816781" y="453811"/>
                  </a:lnTo>
                  <a:lnTo>
                    <a:pt x="1818303" y="455333"/>
                  </a:lnTo>
                  <a:lnTo>
                    <a:pt x="1819825" y="455714"/>
                  </a:lnTo>
                  <a:lnTo>
                    <a:pt x="1820871" y="456570"/>
                  </a:lnTo>
                  <a:lnTo>
                    <a:pt x="1821346" y="457427"/>
                  </a:lnTo>
                  <a:lnTo>
                    <a:pt x="1821346" y="459806"/>
                  </a:lnTo>
                  <a:lnTo>
                    <a:pt x="1819825" y="463041"/>
                  </a:lnTo>
                  <a:lnTo>
                    <a:pt x="1818018" y="465040"/>
                  </a:lnTo>
                  <a:lnTo>
                    <a:pt x="1817542" y="467228"/>
                  </a:lnTo>
                  <a:lnTo>
                    <a:pt x="1814689" y="469607"/>
                  </a:lnTo>
                  <a:lnTo>
                    <a:pt x="1818493" y="469893"/>
                  </a:lnTo>
                  <a:lnTo>
                    <a:pt x="1819254" y="468370"/>
                  </a:lnTo>
                  <a:lnTo>
                    <a:pt x="1820300" y="467514"/>
                  </a:lnTo>
                  <a:lnTo>
                    <a:pt x="1823438" y="467133"/>
                  </a:lnTo>
                  <a:lnTo>
                    <a:pt x="1824484" y="468180"/>
                  </a:lnTo>
                  <a:lnTo>
                    <a:pt x="1823438" y="470559"/>
                  </a:lnTo>
                  <a:lnTo>
                    <a:pt x="1820300" y="472557"/>
                  </a:lnTo>
                  <a:lnTo>
                    <a:pt x="1808223" y="475317"/>
                  </a:lnTo>
                  <a:lnTo>
                    <a:pt x="1803277" y="477315"/>
                  </a:lnTo>
                  <a:lnTo>
                    <a:pt x="1795194" y="477315"/>
                  </a:lnTo>
                  <a:lnTo>
                    <a:pt x="1793102" y="475126"/>
                  </a:lnTo>
                  <a:lnTo>
                    <a:pt x="1791295" y="475126"/>
                  </a:lnTo>
                  <a:lnTo>
                    <a:pt x="1790534" y="473604"/>
                  </a:lnTo>
                  <a:lnTo>
                    <a:pt x="1789012" y="474270"/>
                  </a:lnTo>
                  <a:lnTo>
                    <a:pt x="1788347" y="473889"/>
                  </a:lnTo>
                  <a:lnTo>
                    <a:pt x="1788347" y="472843"/>
                  </a:lnTo>
                  <a:lnTo>
                    <a:pt x="1784733" y="471606"/>
                  </a:lnTo>
                  <a:lnTo>
                    <a:pt x="1783211" y="471606"/>
                  </a:lnTo>
                  <a:lnTo>
                    <a:pt x="1782546" y="472843"/>
                  </a:lnTo>
                  <a:lnTo>
                    <a:pt x="1782546" y="474080"/>
                  </a:lnTo>
                  <a:lnTo>
                    <a:pt x="1785969" y="475602"/>
                  </a:lnTo>
                  <a:lnTo>
                    <a:pt x="1788252" y="477601"/>
                  </a:lnTo>
                  <a:lnTo>
                    <a:pt x="1787491" y="479599"/>
                  </a:lnTo>
                  <a:lnTo>
                    <a:pt x="1785969" y="480455"/>
                  </a:lnTo>
                  <a:lnTo>
                    <a:pt x="1785303" y="481502"/>
                  </a:lnTo>
                  <a:lnTo>
                    <a:pt x="1783972" y="481883"/>
                  </a:lnTo>
                  <a:lnTo>
                    <a:pt x="1782926" y="481883"/>
                  </a:lnTo>
                  <a:lnTo>
                    <a:pt x="1779502" y="480170"/>
                  </a:lnTo>
                  <a:lnTo>
                    <a:pt x="1778647" y="477220"/>
                  </a:lnTo>
                  <a:lnTo>
                    <a:pt x="1777315" y="476363"/>
                  </a:lnTo>
                  <a:lnTo>
                    <a:pt x="1776459" y="474841"/>
                  </a:lnTo>
                  <a:lnTo>
                    <a:pt x="1773606" y="474555"/>
                  </a:lnTo>
                  <a:lnTo>
                    <a:pt x="1771324" y="475602"/>
                  </a:lnTo>
                  <a:lnTo>
                    <a:pt x="1767900" y="475983"/>
                  </a:lnTo>
                  <a:lnTo>
                    <a:pt x="1767044" y="476839"/>
                  </a:lnTo>
                  <a:lnTo>
                    <a:pt x="1765713" y="476839"/>
                  </a:lnTo>
                  <a:lnTo>
                    <a:pt x="1764857" y="475983"/>
                  </a:lnTo>
                  <a:lnTo>
                    <a:pt x="1763811" y="475983"/>
                  </a:lnTo>
                  <a:lnTo>
                    <a:pt x="1762004" y="477030"/>
                  </a:lnTo>
                  <a:lnTo>
                    <a:pt x="1761243" y="478076"/>
                  </a:lnTo>
                  <a:lnTo>
                    <a:pt x="1759151" y="478362"/>
                  </a:lnTo>
                  <a:lnTo>
                    <a:pt x="1757059" y="477125"/>
                  </a:lnTo>
                  <a:lnTo>
                    <a:pt x="1756203" y="475602"/>
                  </a:lnTo>
                  <a:lnTo>
                    <a:pt x="1756869" y="473889"/>
                  </a:lnTo>
                  <a:lnTo>
                    <a:pt x="1756393" y="472652"/>
                  </a:lnTo>
                  <a:lnTo>
                    <a:pt x="1753730" y="471796"/>
                  </a:lnTo>
                  <a:lnTo>
                    <a:pt x="1751923" y="467704"/>
                  </a:lnTo>
                  <a:lnTo>
                    <a:pt x="1750117" y="466182"/>
                  </a:lnTo>
                  <a:lnTo>
                    <a:pt x="1750117" y="465515"/>
                  </a:lnTo>
                  <a:lnTo>
                    <a:pt x="1749071" y="464849"/>
                  </a:lnTo>
                  <a:lnTo>
                    <a:pt x="1748215" y="463803"/>
                  </a:lnTo>
                  <a:lnTo>
                    <a:pt x="1748500" y="463327"/>
                  </a:lnTo>
                  <a:lnTo>
                    <a:pt x="1747644" y="462946"/>
                  </a:lnTo>
                  <a:lnTo>
                    <a:pt x="1747359" y="462090"/>
                  </a:lnTo>
                  <a:lnTo>
                    <a:pt x="1746503" y="461709"/>
                  </a:lnTo>
                  <a:lnTo>
                    <a:pt x="1745837" y="459711"/>
                  </a:lnTo>
                  <a:lnTo>
                    <a:pt x="1746313" y="456475"/>
                  </a:lnTo>
                  <a:lnTo>
                    <a:pt x="1744125" y="454096"/>
                  </a:lnTo>
                  <a:lnTo>
                    <a:pt x="1744125" y="453240"/>
                  </a:lnTo>
                  <a:lnTo>
                    <a:pt x="1744601" y="453240"/>
                  </a:lnTo>
                  <a:lnTo>
                    <a:pt x="1744601" y="452193"/>
                  </a:lnTo>
                  <a:lnTo>
                    <a:pt x="1742794" y="450956"/>
                  </a:lnTo>
                  <a:lnTo>
                    <a:pt x="1741748" y="448768"/>
                  </a:lnTo>
                  <a:lnTo>
                    <a:pt x="1742414" y="447530"/>
                  </a:lnTo>
                  <a:lnTo>
                    <a:pt x="1743460" y="446674"/>
                  </a:lnTo>
                  <a:lnTo>
                    <a:pt x="1743460" y="445532"/>
                  </a:lnTo>
                  <a:lnTo>
                    <a:pt x="1741938" y="444295"/>
                  </a:lnTo>
                  <a:lnTo>
                    <a:pt x="1740607" y="444295"/>
                  </a:lnTo>
                  <a:lnTo>
                    <a:pt x="1739561" y="443629"/>
                  </a:lnTo>
                  <a:lnTo>
                    <a:pt x="1738895" y="442963"/>
                  </a:lnTo>
                  <a:lnTo>
                    <a:pt x="1738895" y="442297"/>
                  </a:lnTo>
                  <a:lnTo>
                    <a:pt x="1738229" y="442011"/>
                  </a:lnTo>
                  <a:lnTo>
                    <a:pt x="1738229" y="440584"/>
                  </a:lnTo>
                  <a:lnTo>
                    <a:pt x="1736898" y="440108"/>
                  </a:lnTo>
                  <a:lnTo>
                    <a:pt x="1736422" y="439252"/>
                  </a:lnTo>
                  <a:lnTo>
                    <a:pt x="1734901" y="438395"/>
                  </a:lnTo>
                  <a:lnTo>
                    <a:pt x="1734235" y="436207"/>
                  </a:lnTo>
                  <a:lnTo>
                    <a:pt x="1733379" y="435350"/>
                  </a:lnTo>
                  <a:lnTo>
                    <a:pt x="1732333" y="435065"/>
                  </a:lnTo>
                  <a:lnTo>
                    <a:pt x="1732048" y="434018"/>
                  </a:lnTo>
                  <a:lnTo>
                    <a:pt x="1730716" y="433732"/>
                  </a:lnTo>
                  <a:lnTo>
                    <a:pt x="1729860" y="431354"/>
                  </a:lnTo>
                  <a:lnTo>
                    <a:pt x="1728339" y="431354"/>
                  </a:lnTo>
                  <a:lnTo>
                    <a:pt x="1727863" y="430878"/>
                  </a:lnTo>
                  <a:lnTo>
                    <a:pt x="1728149" y="427167"/>
                  </a:lnTo>
                  <a:lnTo>
                    <a:pt x="1726342" y="426500"/>
                  </a:lnTo>
                  <a:lnTo>
                    <a:pt x="1726627" y="425454"/>
                  </a:lnTo>
                  <a:lnTo>
                    <a:pt x="1725581" y="425073"/>
                  </a:lnTo>
                  <a:lnTo>
                    <a:pt x="1726437" y="420505"/>
                  </a:lnTo>
                  <a:lnTo>
                    <a:pt x="1725961" y="420220"/>
                  </a:lnTo>
                  <a:lnTo>
                    <a:pt x="1725961" y="418031"/>
                  </a:lnTo>
                  <a:lnTo>
                    <a:pt x="1725105" y="417175"/>
                  </a:lnTo>
                  <a:lnTo>
                    <a:pt x="1724440" y="414986"/>
                  </a:lnTo>
                  <a:lnTo>
                    <a:pt x="1724440" y="412607"/>
                  </a:lnTo>
                  <a:lnTo>
                    <a:pt x="1725296" y="410609"/>
                  </a:lnTo>
                  <a:lnTo>
                    <a:pt x="1725296" y="409277"/>
                  </a:lnTo>
                  <a:lnTo>
                    <a:pt x="1724250" y="407088"/>
                  </a:lnTo>
                  <a:lnTo>
                    <a:pt x="1720826" y="404519"/>
                  </a:lnTo>
                  <a:lnTo>
                    <a:pt x="1717688" y="404519"/>
                  </a:lnTo>
                  <a:lnTo>
                    <a:pt x="1715025" y="405566"/>
                  </a:lnTo>
                  <a:lnTo>
                    <a:pt x="1713694" y="405566"/>
                  </a:lnTo>
                  <a:lnTo>
                    <a:pt x="1709034" y="403187"/>
                  </a:lnTo>
                  <a:lnTo>
                    <a:pt x="1707988" y="403662"/>
                  </a:lnTo>
                  <a:lnTo>
                    <a:pt x="1705325" y="403377"/>
                  </a:lnTo>
                  <a:lnTo>
                    <a:pt x="1704469" y="404043"/>
                  </a:lnTo>
                  <a:lnTo>
                    <a:pt x="1702662" y="404043"/>
                  </a:lnTo>
                  <a:lnTo>
                    <a:pt x="1701806" y="403187"/>
                  </a:lnTo>
                  <a:lnTo>
                    <a:pt x="1701521" y="397382"/>
                  </a:lnTo>
                  <a:lnTo>
                    <a:pt x="1702852" y="395669"/>
                  </a:lnTo>
                  <a:lnTo>
                    <a:pt x="1703613" y="395384"/>
                  </a:lnTo>
                  <a:lnTo>
                    <a:pt x="1704469" y="393861"/>
                  </a:lnTo>
                  <a:lnTo>
                    <a:pt x="1704469" y="393005"/>
                  </a:lnTo>
                  <a:lnTo>
                    <a:pt x="1703138" y="392148"/>
                  </a:lnTo>
                  <a:lnTo>
                    <a:pt x="1702852" y="390626"/>
                  </a:lnTo>
                  <a:lnTo>
                    <a:pt x="1703898" y="391482"/>
                  </a:lnTo>
                  <a:lnTo>
                    <a:pt x="1704564" y="391482"/>
                  </a:lnTo>
                  <a:lnTo>
                    <a:pt x="1705895" y="389293"/>
                  </a:lnTo>
                  <a:lnTo>
                    <a:pt x="1706751" y="378541"/>
                  </a:lnTo>
                  <a:lnTo>
                    <a:pt x="1707036" y="377874"/>
                  </a:lnTo>
                  <a:lnTo>
                    <a:pt x="1707892" y="377399"/>
                  </a:lnTo>
                  <a:lnTo>
                    <a:pt x="1708558" y="373687"/>
                  </a:lnTo>
                  <a:lnTo>
                    <a:pt x="1709034" y="373402"/>
                  </a:lnTo>
                  <a:lnTo>
                    <a:pt x="1709034" y="372546"/>
                  </a:lnTo>
                  <a:lnTo>
                    <a:pt x="1710841" y="369976"/>
                  </a:lnTo>
                  <a:lnTo>
                    <a:pt x="1710841" y="369405"/>
                  </a:lnTo>
                  <a:lnTo>
                    <a:pt x="1711506" y="369120"/>
                  </a:lnTo>
                  <a:lnTo>
                    <a:pt x="1712362" y="367597"/>
                  </a:lnTo>
                  <a:lnTo>
                    <a:pt x="1713408" y="367312"/>
                  </a:lnTo>
                  <a:lnTo>
                    <a:pt x="1713408" y="365980"/>
                  </a:lnTo>
                  <a:lnTo>
                    <a:pt x="1714169" y="365123"/>
                  </a:lnTo>
                  <a:lnTo>
                    <a:pt x="1715500" y="364647"/>
                  </a:lnTo>
                  <a:lnTo>
                    <a:pt x="1717593" y="362078"/>
                  </a:lnTo>
                  <a:lnTo>
                    <a:pt x="1718639" y="362078"/>
                  </a:lnTo>
                  <a:lnTo>
                    <a:pt x="1718924" y="362459"/>
                  </a:lnTo>
                  <a:lnTo>
                    <a:pt x="1719780" y="362173"/>
                  </a:lnTo>
                  <a:lnTo>
                    <a:pt x="1720826" y="363030"/>
                  </a:lnTo>
                  <a:lnTo>
                    <a:pt x="1721872" y="363030"/>
                  </a:lnTo>
                  <a:lnTo>
                    <a:pt x="1722918" y="362173"/>
                  </a:lnTo>
                  <a:lnTo>
                    <a:pt x="1724250" y="362173"/>
                  </a:lnTo>
                  <a:lnTo>
                    <a:pt x="1724915" y="360175"/>
                  </a:lnTo>
                  <a:lnTo>
                    <a:pt x="1726722" y="359699"/>
                  </a:lnTo>
                  <a:lnTo>
                    <a:pt x="1729575" y="356749"/>
                  </a:lnTo>
                  <a:lnTo>
                    <a:pt x="1731762" y="356749"/>
                  </a:lnTo>
                  <a:lnTo>
                    <a:pt x="1733284" y="354751"/>
                  </a:lnTo>
                  <a:lnTo>
                    <a:pt x="1737754" y="357320"/>
                  </a:lnTo>
                  <a:lnTo>
                    <a:pt x="1739561" y="357320"/>
                  </a:lnTo>
                  <a:lnTo>
                    <a:pt x="1738895" y="357035"/>
                  </a:lnTo>
                  <a:lnTo>
                    <a:pt x="1738039" y="355036"/>
                  </a:lnTo>
                  <a:lnTo>
                    <a:pt x="1738610" y="355227"/>
                  </a:lnTo>
                  <a:lnTo>
                    <a:pt x="1738610" y="355227"/>
                  </a:lnTo>
                  <a:close/>
                  <a:moveTo>
                    <a:pt x="1956292" y="235232"/>
                  </a:moveTo>
                  <a:lnTo>
                    <a:pt x="1957148" y="236088"/>
                  </a:lnTo>
                  <a:lnTo>
                    <a:pt x="1957909" y="238277"/>
                  </a:lnTo>
                  <a:lnTo>
                    <a:pt x="1957909" y="239799"/>
                  </a:lnTo>
                  <a:lnTo>
                    <a:pt x="1957148" y="241132"/>
                  </a:lnTo>
                  <a:lnTo>
                    <a:pt x="1957434" y="248935"/>
                  </a:lnTo>
                  <a:lnTo>
                    <a:pt x="1955341" y="252360"/>
                  </a:lnTo>
                  <a:lnTo>
                    <a:pt x="1953820" y="253217"/>
                  </a:lnTo>
                  <a:lnTo>
                    <a:pt x="1953344" y="254264"/>
                  </a:lnTo>
                  <a:lnTo>
                    <a:pt x="1952013" y="255310"/>
                  </a:lnTo>
                  <a:lnTo>
                    <a:pt x="1952013" y="256167"/>
                  </a:lnTo>
                  <a:lnTo>
                    <a:pt x="1950491" y="257499"/>
                  </a:lnTo>
                  <a:lnTo>
                    <a:pt x="1950206" y="262067"/>
                  </a:lnTo>
                  <a:lnTo>
                    <a:pt x="1949731" y="263399"/>
                  </a:lnTo>
                  <a:lnTo>
                    <a:pt x="1948684" y="264065"/>
                  </a:lnTo>
                  <a:lnTo>
                    <a:pt x="1948684" y="264731"/>
                  </a:lnTo>
                  <a:lnTo>
                    <a:pt x="1947829" y="265778"/>
                  </a:lnTo>
                  <a:lnTo>
                    <a:pt x="1948304" y="267491"/>
                  </a:lnTo>
                  <a:lnTo>
                    <a:pt x="1950586" y="269489"/>
                  </a:lnTo>
                  <a:lnTo>
                    <a:pt x="1950872" y="270821"/>
                  </a:lnTo>
                  <a:lnTo>
                    <a:pt x="1952964" y="271868"/>
                  </a:lnTo>
                  <a:lnTo>
                    <a:pt x="1953725" y="273866"/>
                  </a:lnTo>
                  <a:lnTo>
                    <a:pt x="1955056" y="275579"/>
                  </a:lnTo>
                  <a:lnTo>
                    <a:pt x="1955532" y="280147"/>
                  </a:lnTo>
                  <a:lnTo>
                    <a:pt x="1954866" y="281860"/>
                  </a:lnTo>
                  <a:lnTo>
                    <a:pt x="1952203" y="283572"/>
                  </a:lnTo>
                  <a:lnTo>
                    <a:pt x="1950111" y="285951"/>
                  </a:lnTo>
                  <a:lnTo>
                    <a:pt x="1948304" y="286808"/>
                  </a:lnTo>
                  <a:lnTo>
                    <a:pt x="1946117" y="289853"/>
                  </a:lnTo>
                  <a:lnTo>
                    <a:pt x="1945261" y="290329"/>
                  </a:lnTo>
                  <a:lnTo>
                    <a:pt x="1943454" y="290329"/>
                  </a:lnTo>
                  <a:lnTo>
                    <a:pt x="1942979" y="289853"/>
                  </a:lnTo>
                  <a:lnTo>
                    <a:pt x="1942693" y="287474"/>
                  </a:lnTo>
                  <a:lnTo>
                    <a:pt x="1943169" y="286998"/>
                  </a:lnTo>
                  <a:lnTo>
                    <a:pt x="1943169" y="284714"/>
                  </a:lnTo>
                  <a:lnTo>
                    <a:pt x="1942693" y="284238"/>
                  </a:lnTo>
                  <a:lnTo>
                    <a:pt x="1940601" y="283763"/>
                  </a:lnTo>
                  <a:lnTo>
                    <a:pt x="1940126" y="284809"/>
                  </a:lnTo>
                  <a:lnTo>
                    <a:pt x="1936702" y="284334"/>
                  </a:lnTo>
                  <a:lnTo>
                    <a:pt x="1935656" y="283001"/>
                  </a:lnTo>
                  <a:lnTo>
                    <a:pt x="1935180" y="281003"/>
                  </a:lnTo>
                  <a:lnTo>
                    <a:pt x="1933849" y="279671"/>
                  </a:lnTo>
                  <a:lnTo>
                    <a:pt x="1929379" y="279671"/>
                  </a:lnTo>
                  <a:lnTo>
                    <a:pt x="1926907" y="278814"/>
                  </a:lnTo>
                  <a:lnTo>
                    <a:pt x="1925861" y="277768"/>
                  </a:lnTo>
                  <a:lnTo>
                    <a:pt x="1924529" y="278053"/>
                  </a:lnTo>
                  <a:lnTo>
                    <a:pt x="1922437" y="280051"/>
                  </a:lnTo>
                  <a:lnTo>
                    <a:pt x="1920155" y="279766"/>
                  </a:lnTo>
                  <a:lnTo>
                    <a:pt x="1918823" y="278910"/>
                  </a:lnTo>
                  <a:lnTo>
                    <a:pt x="1918538" y="278053"/>
                  </a:lnTo>
                  <a:lnTo>
                    <a:pt x="1917016" y="276340"/>
                  </a:lnTo>
                  <a:lnTo>
                    <a:pt x="1916351" y="276340"/>
                  </a:lnTo>
                  <a:lnTo>
                    <a:pt x="1916065" y="277197"/>
                  </a:lnTo>
                  <a:lnTo>
                    <a:pt x="1912452" y="281289"/>
                  </a:lnTo>
                  <a:lnTo>
                    <a:pt x="1907792" y="281289"/>
                  </a:lnTo>
                  <a:lnTo>
                    <a:pt x="1906745" y="280622"/>
                  </a:lnTo>
                  <a:lnTo>
                    <a:pt x="1904273" y="280622"/>
                  </a:lnTo>
                  <a:lnTo>
                    <a:pt x="1902181" y="279766"/>
                  </a:lnTo>
                  <a:lnTo>
                    <a:pt x="1903037" y="275484"/>
                  </a:lnTo>
                  <a:lnTo>
                    <a:pt x="1904558" y="272915"/>
                  </a:lnTo>
                  <a:lnTo>
                    <a:pt x="1904844" y="269870"/>
                  </a:lnTo>
                  <a:lnTo>
                    <a:pt x="1905319" y="269203"/>
                  </a:lnTo>
                  <a:lnTo>
                    <a:pt x="1906650" y="268728"/>
                  </a:lnTo>
                  <a:lnTo>
                    <a:pt x="1906936" y="264160"/>
                  </a:lnTo>
                  <a:lnTo>
                    <a:pt x="1907982" y="263875"/>
                  </a:lnTo>
                  <a:lnTo>
                    <a:pt x="1908838" y="262542"/>
                  </a:lnTo>
                  <a:lnTo>
                    <a:pt x="1910169" y="262542"/>
                  </a:lnTo>
                  <a:lnTo>
                    <a:pt x="1910835" y="261686"/>
                  </a:lnTo>
                  <a:lnTo>
                    <a:pt x="1909979" y="254549"/>
                  </a:lnTo>
                  <a:lnTo>
                    <a:pt x="1912261" y="253217"/>
                  </a:lnTo>
                  <a:lnTo>
                    <a:pt x="1914068" y="250838"/>
                  </a:lnTo>
                  <a:lnTo>
                    <a:pt x="1914068" y="249125"/>
                  </a:lnTo>
                  <a:lnTo>
                    <a:pt x="1914924" y="249125"/>
                  </a:lnTo>
                  <a:lnTo>
                    <a:pt x="1915400" y="248459"/>
                  </a:lnTo>
                  <a:lnTo>
                    <a:pt x="1915685" y="242654"/>
                  </a:lnTo>
                  <a:lnTo>
                    <a:pt x="1917777" y="244367"/>
                  </a:lnTo>
                  <a:lnTo>
                    <a:pt x="1917492" y="247698"/>
                  </a:lnTo>
                  <a:lnTo>
                    <a:pt x="1917967" y="248173"/>
                  </a:lnTo>
                  <a:lnTo>
                    <a:pt x="1918633" y="251599"/>
                  </a:lnTo>
                  <a:lnTo>
                    <a:pt x="1919108" y="252456"/>
                  </a:lnTo>
                  <a:lnTo>
                    <a:pt x="1920630" y="253502"/>
                  </a:lnTo>
                  <a:lnTo>
                    <a:pt x="1920915" y="254549"/>
                  </a:lnTo>
                  <a:lnTo>
                    <a:pt x="1921581" y="255215"/>
                  </a:lnTo>
                  <a:lnTo>
                    <a:pt x="1923673" y="256547"/>
                  </a:lnTo>
                  <a:lnTo>
                    <a:pt x="1925861" y="257213"/>
                  </a:lnTo>
                  <a:lnTo>
                    <a:pt x="1928523" y="257213"/>
                  </a:lnTo>
                  <a:lnTo>
                    <a:pt x="1929379" y="256357"/>
                  </a:lnTo>
                  <a:lnTo>
                    <a:pt x="1929379" y="258070"/>
                  </a:lnTo>
                  <a:lnTo>
                    <a:pt x="1930235" y="259117"/>
                  </a:lnTo>
                  <a:lnTo>
                    <a:pt x="1934895" y="259592"/>
                  </a:lnTo>
                  <a:lnTo>
                    <a:pt x="1935656" y="259117"/>
                  </a:lnTo>
                  <a:lnTo>
                    <a:pt x="1935656" y="258070"/>
                  </a:lnTo>
                  <a:lnTo>
                    <a:pt x="1938319" y="257594"/>
                  </a:lnTo>
                  <a:lnTo>
                    <a:pt x="1938319" y="255405"/>
                  </a:lnTo>
                  <a:lnTo>
                    <a:pt x="1938984" y="253883"/>
                  </a:lnTo>
                  <a:lnTo>
                    <a:pt x="1940506" y="253883"/>
                  </a:lnTo>
                  <a:lnTo>
                    <a:pt x="1942027" y="251504"/>
                  </a:lnTo>
                  <a:lnTo>
                    <a:pt x="1941742" y="249315"/>
                  </a:lnTo>
                  <a:lnTo>
                    <a:pt x="1939935" y="247317"/>
                  </a:lnTo>
                  <a:lnTo>
                    <a:pt x="1939935" y="245128"/>
                  </a:lnTo>
                  <a:lnTo>
                    <a:pt x="1940601" y="243796"/>
                  </a:lnTo>
                  <a:lnTo>
                    <a:pt x="1940601" y="241036"/>
                  </a:lnTo>
                  <a:lnTo>
                    <a:pt x="1941647" y="241322"/>
                  </a:lnTo>
                  <a:lnTo>
                    <a:pt x="1941932" y="242654"/>
                  </a:lnTo>
                  <a:lnTo>
                    <a:pt x="1943264" y="243511"/>
                  </a:lnTo>
                  <a:lnTo>
                    <a:pt x="1944120" y="243035"/>
                  </a:lnTo>
                  <a:lnTo>
                    <a:pt x="1944120" y="241512"/>
                  </a:lnTo>
                  <a:lnTo>
                    <a:pt x="1950111" y="241227"/>
                  </a:lnTo>
                  <a:lnTo>
                    <a:pt x="1951157" y="240180"/>
                  </a:lnTo>
                  <a:lnTo>
                    <a:pt x="1951442" y="236754"/>
                  </a:lnTo>
                  <a:lnTo>
                    <a:pt x="1952964" y="235422"/>
                  </a:lnTo>
                  <a:lnTo>
                    <a:pt x="1956292" y="235232"/>
                  </a:lnTo>
                  <a:lnTo>
                    <a:pt x="1956292" y="235232"/>
                  </a:lnTo>
                  <a:close/>
                  <a:moveTo>
                    <a:pt x="1797476" y="182704"/>
                  </a:moveTo>
                  <a:lnTo>
                    <a:pt x="1798522" y="184417"/>
                  </a:lnTo>
                  <a:lnTo>
                    <a:pt x="1798522" y="185274"/>
                  </a:lnTo>
                  <a:lnTo>
                    <a:pt x="1799188" y="185559"/>
                  </a:lnTo>
                  <a:lnTo>
                    <a:pt x="1799473" y="186225"/>
                  </a:lnTo>
                  <a:lnTo>
                    <a:pt x="1800234" y="186225"/>
                  </a:lnTo>
                  <a:lnTo>
                    <a:pt x="1799759" y="187557"/>
                  </a:lnTo>
                  <a:lnTo>
                    <a:pt x="1800519" y="187843"/>
                  </a:lnTo>
                  <a:lnTo>
                    <a:pt x="1800995" y="188699"/>
                  </a:lnTo>
                  <a:lnTo>
                    <a:pt x="1802326" y="188985"/>
                  </a:lnTo>
                  <a:lnTo>
                    <a:pt x="1804418" y="191173"/>
                  </a:lnTo>
                  <a:lnTo>
                    <a:pt x="1808603" y="193172"/>
                  </a:lnTo>
                  <a:lnTo>
                    <a:pt x="1811266" y="193172"/>
                  </a:lnTo>
                  <a:lnTo>
                    <a:pt x="1811741" y="194028"/>
                  </a:lnTo>
                  <a:lnTo>
                    <a:pt x="1813833" y="194694"/>
                  </a:lnTo>
                  <a:lnTo>
                    <a:pt x="1814309" y="195551"/>
                  </a:lnTo>
                  <a:lnTo>
                    <a:pt x="1815070" y="195551"/>
                  </a:lnTo>
                  <a:lnTo>
                    <a:pt x="1815355" y="196217"/>
                  </a:lnTo>
                  <a:lnTo>
                    <a:pt x="1816211" y="196693"/>
                  </a:lnTo>
                  <a:lnTo>
                    <a:pt x="1816972" y="198881"/>
                  </a:lnTo>
                  <a:lnTo>
                    <a:pt x="1817828" y="199547"/>
                  </a:lnTo>
                  <a:lnTo>
                    <a:pt x="1821631" y="199833"/>
                  </a:lnTo>
                  <a:lnTo>
                    <a:pt x="1822107" y="200689"/>
                  </a:lnTo>
                  <a:lnTo>
                    <a:pt x="1823914" y="200309"/>
                  </a:lnTo>
                  <a:lnTo>
                    <a:pt x="1824675" y="201165"/>
                  </a:lnTo>
                  <a:lnTo>
                    <a:pt x="1824389" y="202021"/>
                  </a:lnTo>
                  <a:lnTo>
                    <a:pt x="1825055" y="202021"/>
                  </a:lnTo>
                  <a:lnTo>
                    <a:pt x="1825531" y="203544"/>
                  </a:lnTo>
                  <a:lnTo>
                    <a:pt x="1827718" y="204400"/>
                  </a:lnTo>
                  <a:lnTo>
                    <a:pt x="1830000" y="204115"/>
                  </a:lnTo>
                  <a:lnTo>
                    <a:pt x="1830286" y="206304"/>
                  </a:lnTo>
                  <a:lnTo>
                    <a:pt x="1831332" y="207636"/>
                  </a:lnTo>
                  <a:lnTo>
                    <a:pt x="1832092" y="208112"/>
                  </a:lnTo>
                  <a:lnTo>
                    <a:pt x="1834755" y="208112"/>
                  </a:lnTo>
                  <a:lnTo>
                    <a:pt x="1835041" y="208778"/>
                  </a:lnTo>
                  <a:lnTo>
                    <a:pt x="1837513" y="210110"/>
                  </a:lnTo>
                  <a:lnTo>
                    <a:pt x="1839320" y="211823"/>
                  </a:lnTo>
                  <a:lnTo>
                    <a:pt x="1841127" y="211537"/>
                  </a:lnTo>
                  <a:lnTo>
                    <a:pt x="1841793" y="210681"/>
                  </a:lnTo>
                  <a:lnTo>
                    <a:pt x="1842553" y="210966"/>
                  </a:lnTo>
                  <a:lnTo>
                    <a:pt x="1842553" y="210300"/>
                  </a:lnTo>
                  <a:lnTo>
                    <a:pt x="1843029" y="210015"/>
                  </a:lnTo>
                  <a:lnTo>
                    <a:pt x="1842744" y="208016"/>
                  </a:lnTo>
                  <a:lnTo>
                    <a:pt x="1844075" y="206494"/>
                  </a:lnTo>
                  <a:lnTo>
                    <a:pt x="1844741" y="206494"/>
                  </a:lnTo>
                  <a:lnTo>
                    <a:pt x="1844455" y="206970"/>
                  </a:lnTo>
                  <a:lnTo>
                    <a:pt x="1845977" y="206684"/>
                  </a:lnTo>
                  <a:lnTo>
                    <a:pt x="1848069" y="207350"/>
                  </a:lnTo>
                  <a:lnTo>
                    <a:pt x="1848735" y="209539"/>
                  </a:lnTo>
                  <a:lnTo>
                    <a:pt x="1849781" y="210205"/>
                  </a:lnTo>
                  <a:lnTo>
                    <a:pt x="1849305" y="210871"/>
                  </a:lnTo>
                  <a:lnTo>
                    <a:pt x="1849591" y="212203"/>
                  </a:lnTo>
                  <a:lnTo>
                    <a:pt x="1848830" y="213060"/>
                  </a:lnTo>
                  <a:lnTo>
                    <a:pt x="1849305" y="215249"/>
                  </a:lnTo>
                  <a:lnTo>
                    <a:pt x="1851398" y="216581"/>
                  </a:lnTo>
                  <a:lnTo>
                    <a:pt x="1851873" y="216581"/>
                  </a:lnTo>
                  <a:lnTo>
                    <a:pt x="1851588" y="216105"/>
                  </a:lnTo>
                  <a:lnTo>
                    <a:pt x="1852063" y="215819"/>
                  </a:lnTo>
                  <a:lnTo>
                    <a:pt x="1853109" y="216676"/>
                  </a:lnTo>
                  <a:lnTo>
                    <a:pt x="1853870" y="216676"/>
                  </a:lnTo>
                  <a:lnTo>
                    <a:pt x="1853870" y="217152"/>
                  </a:lnTo>
                  <a:lnTo>
                    <a:pt x="1854916" y="216866"/>
                  </a:lnTo>
                  <a:lnTo>
                    <a:pt x="1856248" y="217342"/>
                  </a:lnTo>
                  <a:lnTo>
                    <a:pt x="1856533" y="216676"/>
                  </a:lnTo>
                  <a:lnTo>
                    <a:pt x="1857389" y="216676"/>
                  </a:lnTo>
                  <a:lnTo>
                    <a:pt x="1857674" y="218389"/>
                  </a:lnTo>
                  <a:lnTo>
                    <a:pt x="1857008" y="219245"/>
                  </a:lnTo>
                  <a:lnTo>
                    <a:pt x="1857484" y="219911"/>
                  </a:lnTo>
                  <a:lnTo>
                    <a:pt x="1859006" y="219911"/>
                  </a:lnTo>
                  <a:lnTo>
                    <a:pt x="1858720" y="220768"/>
                  </a:lnTo>
                  <a:lnTo>
                    <a:pt x="1859386" y="222290"/>
                  </a:lnTo>
                  <a:lnTo>
                    <a:pt x="1859101" y="224479"/>
                  </a:lnTo>
                  <a:lnTo>
                    <a:pt x="1857008" y="225526"/>
                  </a:lnTo>
                  <a:lnTo>
                    <a:pt x="1855677" y="225240"/>
                  </a:lnTo>
                  <a:lnTo>
                    <a:pt x="1854821" y="225621"/>
                  </a:lnTo>
                  <a:lnTo>
                    <a:pt x="1853775" y="225240"/>
                  </a:lnTo>
                  <a:lnTo>
                    <a:pt x="1853014" y="225906"/>
                  </a:lnTo>
                  <a:lnTo>
                    <a:pt x="1852539" y="225621"/>
                  </a:lnTo>
                  <a:lnTo>
                    <a:pt x="1851683" y="227143"/>
                  </a:lnTo>
                  <a:lnTo>
                    <a:pt x="1852158" y="228000"/>
                  </a:lnTo>
                  <a:lnTo>
                    <a:pt x="1851873" y="228666"/>
                  </a:lnTo>
                  <a:lnTo>
                    <a:pt x="1853205" y="229522"/>
                  </a:lnTo>
                  <a:lnTo>
                    <a:pt x="1854726" y="229237"/>
                  </a:lnTo>
                  <a:lnTo>
                    <a:pt x="1855011" y="228761"/>
                  </a:lnTo>
                  <a:lnTo>
                    <a:pt x="1857104" y="228761"/>
                  </a:lnTo>
                  <a:lnTo>
                    <a:pt x="1857579" y="229808"/>
                  </a:lnTo>
                  <a:lnTo>
                    <a:pt x="1858340" y="229332"/>
                  </a:lnTo>
                  <a:lnTo>
                    <a:pt x="1858815" y="229808"/>
                  </a:lnTo>
                  <a:lnTo>
                    <a:pt x="1859481" y="233138"/>
                  </a:lnTo>
                  <a:lnTo>
                    <a:pt x="1861763" y="234851"/>
                  </a:lnTo>
                  <a:lnTo>
                    <a:pt x="1862239" y="236183"/>
                  </a:lnTo>
                  <a:lnTo>
                    <a:pt x="1863095" y="236183"/>
                  </a:lnTo>
                  <a:lnTo>
                    <a:pt x="1863380" y="235803"/>
                  </a:lnTo>
                  <a:lnTo>
                    <a:pt x="1864141" y="236088"/>
                  </a:lnTo>
                  <a:lnTo>
                    <a:pt x="1864807" y="238658"/>
                  </a:lnTo>
                  <a:lnTo>
                    <a:pt x="1865663" y="239324"/>
                  </a:lnTo>
                  <a:lnTo>
                    <a:pt x="1866328" y="240656"/>
                  </a:lnTo>
                  <a:lnTo>
                    <a:pt x="1866994" y="241132"/>
                  </a:lnTo>
                  <a:lnTo>
                    <a:pt x="1869086" y="240846"/>
                  </a:lnTo>
                  <a:lnTo>
                    <a:pt x="1870608" y="239990"/>
                  </a:lnTo>
                  <a:lnTo>
                    <a:pt x="1871939" y="240466"/>
                  </a:lnTo>
                  <a:lnTo>
                    <a:pt x="1872795" y="242178"/>
                  </a:lnTo>
                  <a:lnTo>
                    <a:pt x="1874126" y="242464"/>
                  </a:lnTo>
                  <a:lnTo>
                    <a:pt x="1874887" y="243130"/>
                  </a:lnTo>
                  <a:lnTo>
                    <a:pt x="1874602" y="244462"/>
                  </a:lnTo>
                  <a:lnTo>
                    <a:pt x="1875458" y="246175"/>
                  </a:lnTo>
                  <a:lnTo>
                    <a:pt x="1875173" y="246841"/>
                  </a:lnTo>
                  <a:lnTo>
                    <a:pt x="1875933" y="247507"/>
                  </a:lnTo>
                  <a:lnTo>
                    <a:pt x="1875648" y="249220"/>
                  </a:lnTo>
                  <a:lnTo>
                    <a:pt x="1876124" y="249506"/>
                  </a:lnTo>
                  <a:lnTo>
                    <a:pt x="1875268" y="249506"/>
                  </a:lnTo>
                  <a:lnTo>
                    <a:pt x="1874982" y="250172"/>
                  </a:lnTo>
                  <a:lnTo>
                    <a:pt x="1875838" y="250838"/>
                  </a:lnTo>
                  <a:lnTo>
                    <a:pt x="1876694" y="253217"/>
                  </a:lnTo>
                  <a:lnTo>
                    <a:pt x="1877170" y="253502"/>
                  </a:lnTo>
                  <a:lnTo>
                    <a:pt x="1877170" y="254549"/>
                  </a:lnTo>
                  <a:lnTo>
                    <a:pt x="1876694" y="254549"/>
                  </a:lnTo>
                  <a:lnTo>
                    <a:pt x="1875838" y="256738"/>
                  </a:lnTo>
                  <a:lnTo>
                    <a:pt x="1875363" y="256738"/>
                  </a:lnTo>
                  <a:lnTo>
                    <a:pt x="1874697" y="257784"/>
                  </a:lnTo>
                  <a:lnTo>
                    <a:pt x="1874982" y="259117"/>
                  </a:lnTo>
                  <a:lnTo>
                    <a:pt x="1876789" y="260639"/>
                  </a:lnTo>
                  <a:lnTo>
                    <a:pt x="1876789" y="262162"/>
                  </a:lnTo>
                  <a:lnTo>
                    <a:pt x="1875743" y="263684"/>
                  </a:lnTo>
                  <a:lnTo>
                    <a:pt x="1875077" y="263208"/>
                  </a:lnTo>
                  <a:lnTo>
                    <a:pt x="1874602" y="263875"/>
                  </a:lnTo>
                  <a:lnTo>
                    <a:pt x="1873271" y="263589"/>
                  </a:lnTo>
                  <a:lnTo>
                    <a:pt x="1872510" y="264255"/>
                  </a:lnTo>
                  <a:lnTo>
                    <a:pt x="1872795" y="266824"/>
                  </a:lnTo>
                  <a:lnTo>
                    <a:pt x="1872320" y="267681"/>
                  </a:lnTo>
                  <a:lnTo>
                    <a:pt x="1871654" y="267966"/>
                  </a:lnTo>
                  <a:lnTo>
                    <a:pt x="1871654" y="269679"/>
                  </a:lnTo>
                  <a:lnTo>
                    <a:pt x="1872320" y="269394"/>
                  </a:lnTo>
                  <a:lnTo>
                    <a:pt x="1872320" y="269774"/>
                  </a:lnTo>
                  <a:lnTo>
                    <a:pt x="1871464" y="270060"/>
                  </a:lnTo>
                  <a:lnTo>
                    <a:pt x="1871464" y="270916"/>
                  </a:lnTo>
                  <a:lnTo>
                    <a:pt x="1872510" y="271963"/>
                  </a:lnTo>
                  <a:lnTo>
                    <a:pt x="1872510" y="273295"/>
                  </a:lnTo>
                  <a:lnTo>
                    <a:pt x="1873556" y="273581"/>
                  </a:lnTo>
                  <a:lnTo>
                    <a:pt x="1873556" y="274627"/>
                  </a:lnTo>
                  <a:lnTo>
                    <a:pt x="1872700" y="274913"/>
                  </a:lnTo>
                  <a:lnTo>
                    <a:pt x="1872034" y="274057"/>
                  </a:lnTo>
                  <a:lnTo>
                    <a:pt x="1870513" y="274057"/>
                  </a:lnTo>
                  <a:lnTo>
                    <a:pt x="1869371" y="274342"/>
                  </a:lnTo>
                  <a:lnTo>
                    <a:pt x="1869371" y="275198"/>
                  </a:lnTo>
                  <a:lnTo>
                    <a:pt x="1868325" y="275198"/>
                  </a:lnTo>
                  <a:lnTo>
                    <a:pt x="1867660" y="273486"/>
                  </a:lnTo>
                  <a:lnTo>
                    <a:pt x="1866804" y="273010"/>
                  </a:lnTo>
                  <a:lnTo>
                    <a:pt x="1866518" y="271678"/>
                  </a:lnTo>
                  <a:lnTo>
                    <a:pt x="1864046" y="269299"/>
                  </a:lnTo>
                  <a:lnTo>
                    <a:pt x="1863190" y="267776"/>
                  </a:lnTo>
                  <a:lnTo>
                    <a:pt x="1861859" y="267300"/>
                  </a:lnTo>
                  <a:lnTo>
                    <a:pt x="1861573" y="266634"/>
                  </a:lnTo>
                  <a:lnTo>
                    <a:pt x="1860813" y="267110"/>
                  </a:lnTo>
                  <a:lnTo>
                    <a:pt x="1857960" y="266824"/>
                  </a:lnTo>
                  <a:lnTo>
                    <a:pt x="1857104" y="266539"/>
                  </a:lnTo>
                  <a:lnTo>
                    <a:pt x="1856628" y="265873"/>
                  </a:lnTo>
                  <a:lnTo>
                    <a:pt x="1855772" y="265873"/>
                  </a:lnTo>
                  <a:lnTo>
                    <a:pt x="1855297" y="266920"/>
                  </a:lnTo>
                  <a:lnTo>
                    <a:pt x="1854631" y="266920"/>
                  </a:lnTo>
                  <a:lnTo>
                    <a:pt x="1854346" y="266253"/>
                  </a:lnTo>
                  <a:lnTo>
                    <a:pt x="1853014" y="266253"/>
                  </a:lnTo>
                  <a:lnTo>
                    <a:pt x="1853014" y="267776"/>
                  </a:lnTo>
                  <a:lnTo>
                    <a:pt x="1852253" y="267491"/>
                  </a:lnTo>
                  <a:lnTo>
                    <a:pt x="1851873" y="267776"/>
                  </a:lnTo>
                  <a:lnTo>
                    <a:pt x="1852349" y="268062"/>
                  </a:lnTo>
                  <a:lnTo>
                    <a:pt x="1852634" y="269584"/>
                  </a:lnTo>
                  <a:lnTo>
                    <a:pt x="1853965" y="271107"/>
                  </a:lnTo>
                  <a:lnTo>
                    <a:pt x="1854821" y="271392"/>
                  </a:lnTo>
                  <a:lnTo>
                    <a:pt x="1854821" y="272915"/>
                  </a:lnTo>
                  <a:lnTo>
                    <a:pt x="1855867" y="273581"/>
                  </a:lnTo>
                  <a:lnTo>
                    <a:pt x="1856153" y="274913"/>
                  </a:lnTo>
                  <a:lnTo>
                    <a:pt x="1855677" y="276626"/>
                  </a:lnTo>
                  <a:lnTo>
                    <a:pt x="1853205" y="279195"/>
                  </a:lnTo>
                  <a:lnTo>
                    <a:pt x="1852158" y="279671"/>
                  </a:lnTo>
                  <a:lnTo>
                    <a:pt x="1852634" y="280147"/>
                  </a:lnTo>
                  <a:lnTo>
                    <a:pt x="1851778" y="280147"/>
                  </a:lnTo>
                  <a:lnTo>
                    <a:pt x="1851778" y="281669"/>
                  </a:lnTo>
                  <a:lnTo>
                    <a:pt x="1852634" y="283858"/>
                  </a:lnTo>
                  <a:lnTo>
                    <a:pt x="1852349" y="285571"/>
                  </a:lnTo>
                  <a:lnTo>
                    <a:pt x="1851303" y="286617"/>
                  </a:lnTo>
                  <a:lnTo>
                    <a:pt x="1850447" y="286617"/>
                  </a:lnTo>
                  <a:lnTo>
                    <a:pt x="1848925" y="285571"/>
                  </a:lnTo>
                  <a:lnTo>
                    <a:pt x="1848164" y="285571"/>
                  </a:lnTo>
                  <a:lnTo>
                    <a:pt x="1847689" y="284905"/>
                  </a:lnTo>
                  <a:lnTo>
                    <a:pt x="1846357" y="284905"/>
                  </a:lnTo>
                  <a:lnTo>
                    <a:pt x="1844836" y="285380"/>
                  </a:lnTo>
                  <a:lnTo>
                    <a:pt x="1843790" y="286427"/>
                  </a:lnTo>
                  <a:lnTo>
                    <a:pt x="1843124" y="286142"/>
                  </a:lnTo>
                  <a:lnTo>
                    <a:pt x="1842078" y="287474"/>
                  </a:lnTo>
                  <a:lnTo>
                    <a:pt x="1842363" y="288140"/>
                  </a:lnTo>
                  <a:lnTo>
                    <a:pt x="1841697" y="288425"/>
                  </a:lnTo>
                  <a:lnTo>
                    <a:pt x="1841412" y="289758"/>
                  </a:lnTo>
                  <a:lnTo>
                    <a:pt x="1840176" y="290424"/>
                  </a:lnTo>
                  <a:lnTo>
                    <a:pt x="1840176" y="291090"/>
                  </a:lnTo>
                  <a:lnTo>
                    <a:pt x="1839130" y="290804"/>
                  </a:lnTo>
                  <a:lnTo>
                    <a:pt x="1838844" y="291280"/>
                  </a:lnTo>
                  <a:lnTo>
                    <a:pt x="1837798" y="291566"/>
                  </a:lnTo>
                  <a:lnTo>
                    <a:pt x="1837513" y="292898"/>
                  </a:lnTo>
                  <a:lnTo>
                    <a:pt x="1838179" y="293945"/>
                  </a:lnTo>
                  <a:lnTo>
                    <a:pt x="1837513" y="294230"/>
                  </a:lnTo>
                  <a:lnTo>
                    <a:pt x="1837513" y="294896"/>
                  </a:lnTo>
                  <a:lnTo>
                    <a:pt x="1836752" y="295562"/>
                  </a:lnTo>
                  <a:lnTo>
                    <a:pt x="1837228" y="296038"/>
                  </a:lnTo>
                  <a:lnTo>
                    <a:pt x="1836942" y="296704"/>
                  </a:lnTo>
                  <a:lnTo>
                    <a:pt x="1835896" y="297561"/>
                  </a:lnTo>
                  <a:lnTo>
                    <a:pt x="1835326" y="297561"/>
                  </a:lnTo>
                  <a:lnTo>
                    <a:pt x="1835041" y="296895"/>
                  </a:lnTo>
                  <a:lnTo>
                    <a:pt x="1833234" y="296609"/>
                  </a:lnTo>
                  <a:lnTo>
                    <a:pt x="1831712" y="296609"/>
                  </a:lnTo>
                  <a:lnTo>
                    <a:pt x="1830666" y="297466"/>
                  </a:lnTo>
                  <a:lnTo>
                    <a:pt x="1830951" y="298132"/>
                  </a:lnTo>
                  <a:lnTo>
                    <a:pt x="1831807" y="298417"/>
                  </a:lnTo>
                  <a:lnTo>
                    <a:pt x="1831522" y="299274"/>
                  </a:lnTo>
                  <a:lnTo>
                    <a:pt x="1831997" y="299559"/>
                  </a:lnTo>
                  <a:lnTo>
                    <a:pt x="1832283" y="300606"/>
                  </a:lnTo>
                  <a:lnTo>
                    <a:pt x="1834375" y="300891"/>
                  </a:lnTo>
                  <a:lnTo>
                    <a:pt x="1834850" y="301748"/>
                  </a:lnTo>
                  <a:lnTo>
                    <a:pt x="1836182" y="302604"/>
                  </a:lnTo>
                  <a:lnTo>
                    <a:pt x="1840842" y="302604"/>
                  </a:lnTo>
                  <a:lnTo>
                    <a:pt x="1841697" y="303270"/>
                  </a:lnTo>
                  <a:lnTo>
                    <a:pt x="1840937" y="303746"/>
                  </a:lnTo>
                  <a:lnTo>
                    <a:pt x="1841412" y="305078"/>
                  </a:lnTo>
                  <a:lnTo>
                    <a:pt x="1844836" y="306125"/>
                  </a:lnTo>
                  <a:lnTo>
                    <a:pt x="1846357" y="306125"/>
                  </a:lnTo>
                  <a:lnTo>
                    <a:pt x="1846833" y="306601"/>
                  </a:lnTo>
                  <a:lnTo>
                    <a:pt x="1848164" y="306601"/>
                  </a:lnTo>
                  <a:lnTo>
                    <a:pt x="1848450" y="307076"/>
                  </a:lnTo>
                  <a:lnTo>
                    <a:pt x="1850542" y="307076"/>
                  </a:lnTo>
                  <a:lnTo>
                    <a:pt x="1851207" y="306220"/>
                  </a:lnTo>
                  <a:lnTo>
                    <a:pt x="1852253" y="306220"/>
                  </a:lnTo>
                  <a:lnTo>
                    <a:pt x="1854916" y="309265"/>
                  </a:lnTo>
                  <a:lnTo>
                    <a:pt x="1855962" y="309551"/>
                  </a:lnTo>
                  <a:lnTo>
                    <a:pt x="1854916" y="307552"/>
                  </a:lnTo>
                  <a:lnTo>
                    <a:pt x="1854916" y="306601"/>
                  </a:lnTo>
                  <a:lnTo>
                    <a:pt x="1855772" y="305078"/>
                  </a:lnTo>
                  <a:lnTo>
                    <a:pt x="1856628" y="304793"/>
                  </a:lnTo>
                  <a:lnTo>
                    <a:pt x="1856913" y="304127"/>
                  </a:lnTo>
                  <a:lnTo>
                    <a:pt x="1857960" y="304127"/>
                  </a:lnTo>
                  <a:lnTo>
                    <a:pt x="1858815" y="303270"/>
                  </a:lnTo>
                  <a:lnTo>
                    <a:pt x="1858815" y="302414"/>
                  </a:lnTo>
                  <a:lnTo>
                    <a:pt x="1859861" y="301557"/>
                  </a:lnTo>
                  <a:lnTo>
                    <a:pt x="1860147" y="300701"/>
                  </a:lnTo>
                  <a:lnTo>
                    <a:pt x="1860908" y="300415"/>
                  </a:lnTo>
                  <a:lnTo>
                    <a:pt x="1861193" y="299369"/>
                  </a:lnTo>
                  <a:lnTo>
                    <a:pt x="1860717" y="299083"/>
                  </a:lnTo>
                  <a:lnTo>
                    <a:pt x="1860432" y="298036"/>
                  </a:lnTo>
                  <a:lnTo>
                    <a:pt x="1861954" y="296324"/>
                  </a:lnTo>
                  <a:lnTo>
                    <a:pt x="1864046" y="296038"/>
                  </a:lnTo>
                  <a:lnTo>
                    <a:pt x="1865377" y="296895"/>
                  </a:lnTo>
                  <a:lnTo>
                    <a:pt x="1867184" y="297180"/>
                  </a:lnTo>
                  <a:lnTo>
                    <a:pt x="1867469" y="297656"/>
                  </a:lnTo>
                  <a:lnTo>
                    <a:pt x="1869752" y="297656"/>
                  </a:lnTo>
                  <a:lnTo>
                    <a:pt x="1870798" y="296799"/>
                  </a:lnTo>
                  <a:lnTo>
                    <a:pt x="1873461" y="296133"/>
                  </a:lnTo>
                  <a:lnTo>
                    <a:pt x="1875743" y="296990"/>
                  </a:lnTo>
                  <a:lnTo>
                    <a:pt x="1876789" y="296514"/>
                  </a:lnTo>
                  <a:lnTo>
                    <a:pt x="1876789" y="297561"/>
                  </a:lnTo>
                  <a:lnTo>
                    <a:pt x="1877455" y="298417"/>
                  </a:lnTo>
                  <a:lnTo>
                    <a:pt x="1877455" y="300415"/>
                  </a:lnTo>
                  <a:lnTo>
                    <a:pt x="1878311" y="301082"/>
                  </a:lnTo>
                  <a:lnTo>
                    <a:pt x="1879167" y="301082"/>
                  </a:lnTo>
                  <a:lnTo>
                    <a:pt x="1880688" y="302794"/>
                  </a:lnTo>
                  <a:lnTo>
                    <a:pt x="1882020" y="303460"/>
                  </a:lnTo>
                  <a:lnTo>
                    <a:pt x="1885158" y="303746"/>
                  </a:lnTo>
                  <a:lnTo>
                    <a:pt x="1885443" y="305269"/>
                  </a:lnTo>
                  <a:lnTo>
                    <a:pt x="1886204" y="306125"/>
                  </a:lnTo>
                  <a:lnTo>
                    <a:pt x="1888391" y="306601"/>
                  </a:lnTo>
                  <a:lnTo>
                    <a:pt x="1889437" y="307457"/>
                  </a:lnTo>
                  <a:lnTo>
                    <a:pt x="1889723" y="309646"/>
                  </a:lnTo>
                  <a:lnTo>
                    <a:pt x="1889247" y="310312"/>
                  </a:lnTo>
                  <a:lnTo>
                    <a:pt x="1890103" y="311168"/>
                  </a:lnTo>
                  <a:lnTo>
                    <a:pt x="1889247" y="311644"/>
                  </a:lnTo>
                  <a:lnTo>
                    <a:pt x="1889532" y="314689"/>
                  </a:lnTo>
                  <a:lnTo>
                    <a:pt x="1889247" y="315165"/>
                  </a:lnTo>
                  <a:lnTo>
                    <a:pt x="1888391" y="315165"/>
                  </a:lnTo>
                  <a:lnTo>
                    <a:pt x="1887916" y="317734"/>
                  </a:lnTo>
                  <a:lnTo>
                    <a:pt x="1889723" y="318781"/>
                  </a:lnTo>
                  <a:lnTo>
                    <a:pt x="1890579" y="318781"/>
                  </a:lnTo>
                  <a:lnTo>
                    <a:pt x="1891625" y="316402"/>
                  </a:lnTo>
                  <a:lnTo>
                    <a:pt x="1892671" y="315546"/>
                  </a:lnTo>
                  <a:lnTo>
                    <a:pt x="1892195" y="313357"/>
                  </a:lnTo>
                  <a:lnTo>
                    <a:pt x="1892956" y="313642"/>
                  </a:lnTo>
                  <a:lnTo>
                    <a:pt x="1893622" y="315165"/>
                  </a:lnTo>
                  <a:lnTo>
                    <a:pt x="1894953" y="315165"/>
                  </a:lnTo>
                  <a:lnTo>
                    <a:pt x="1894953" y="312976"/>
                  </a:lnTo>
                  <a:lnTo>
                    <a:pt x="1898377" y="311263"/>
                  </a:lnTo>
                  <a:lnTo>
                    <a:pt x="1898852" y="309551"/>
                  </a:lnTo>
                  <a:lnTo>
                    <a:pt x="1897996" y="307172"/>
                  </a:lnTo>
                  <a:lnTo>
                    <a:pt x="1898662" y="306315"/>
                  </a:lnTo>
                  <a:lnTo>
                    <a:pt x="1899423" y="303556"/>
                  </a:lnTo>
                  <a:lnTo>
                    <a:pt x="1899138" y="298607"/>
                  </a:lnTo>
                  <a:lnTo>
                    <a:pt x="1901230" y="297941"/>
                  </a:lnTo>
                  <a:lnTo>
                    <a:pt x="1901230" y="297085"/>
                  </a:lnTo>
                  <a:lnTo>
                    <a:pt x="1902276" y="295753"/>
                  </a:lnTo>
                  <a:lnTo>
                    <a:pt x="1902942" y="293754"/>
                  </a:lnTo>
                  <a:lnTo>
                    <a:pt x="1904748" y="292041"/>
                  </a:lnTo>
                  <a:lnTo>
                    <a:pt x="1906080" y="292041"/>
                  </a:lnTo>
                  <a:lnTo>
                    <a:pt x="1906841" y="293374"/>
                  </a:lnTo>
                  <a:lnTo>
                    <a:pt x="1906841" y="295753"/>
                  </a:lnTo>
                  <a:lnTo>
                    <a:pt x="1904558" y="298132"/>
                  </a:lnTo>
                  <a:lnTo>
                    <a:pt x="1905319" y="299178"/>
                  </a:lnTo>
                  <a:lnTo>
                    <a:pt x="1907411" y="299654"/>
                  </a:lnTo>
                  <a:lnTo>
                    <a:pt x="1911881" y="295562"/>
                  </a:lnTo>
                  <a:lnTo>
                    <a:pt x="1913973" y="295562"/>
                  </a:lnTo>
                  <a:lnTo>
                    <a:pt x="1914449" y="296038"/>
                  </a:lnTo>
                  <a:lnTo>
                    <a:pt x="1916921" y="296419"/>
                  </a:lnTo>
                  <a:lnTo>
                    <a:pt x="1918253" y="297085"/>
                  </a:lnTo>
                  <a:lnTo>
                    <a:pt x="1919108" y="298132"/>
                  </a:lnTo>
                  <a:lnTo>
                    <a:pt x="1919108" y="299464"/>
                  </a:lnTo>
                  <a:lnTo>
                    <a:pt x="1918633" y="299749"/>
                  </a:lnTo>
                  <a:lnTo>
                    <a:pt x="1916351" y="299464"/>
                  </a:lnTo>
                  <a:lnTo>
                    <a:pt x="1916351" y="298798"/>
                  </a:lnTo>
                  <a:lnTo>
                    <a:pt x="1915685" y="298512"/>
                  </a:lnTo>
                  <a:lnTo>
                    <a:pt x="1913878" y="299178"/>
                  </a:lnTo>
                  <a:lnTo>
                    <a:pt x="1912832" y="300225"/>
                  </a:lnTo>
                  <a:lnTo>
                    <a:pt x="1913117" y="301557"/>
                  </a:lnTo>
                  <a:lnTo>
                    <a:pt x="1914449" y="302604"/>
                  </a:lnTo>
                  <a:lnTo>
                    <a:pt x="1914734" y="303651"/>
                  </a:lnTo>
                  <a:lnTo>
                    <a:pt x="1915209" y="303651"/>
                  </a:lnTo>
                  <a:lnTo>
                    <a:pt x="1915209" y="304983"/>
                  </a:lnTo>
                  <a:lnTo>
                    <a:pt x="1913688" y="306506"/>
                  </a:lnTo>
                  <a:lnTo>
                    <a:pt x="1913022" y="308504"/>
                  </a:lnTo>
                  <a:lnTo>
                    <a:pt x="1912261" y="308789"/>
                  </a:lnTo>
                  <a:lnTo>
                    <a:pt x="1911786" y="310788"/>
                  </a:lnTo>
                  <a:lnTo>
                    <a:pt x="1914258" y="312310"/>
                  </a:lnTo>
                  <a:lnTo>
                    <a:pt x="1919204" y="312025"/>
                  </a:lnTo>
                  <a:lnTo>
                    <a:pt x="1920250" y="310978"/>
                  </a:lnTo>
                  <a:lnTo>
                    <a:pt x="1920250" y="308789"/>
                  </a:lnTo>
                  <a:lnTo>
                    <a:pt x="1920725" y="308504"/>
                  </a:lnTo>
                  <a:lnTo>
                    <a:pt x="1920725" y="307647"/>
                  </a:lnTo>
                  <a:lnTo>
                    <a:pt x="1921486" y="307362"/>
                  </a:lnTo>
                  <a:lnTo>
                    <a:pt x="1922817" y="310407"/>
                  </a:lnTo>
                  <a:lnTo>
                    <a:pt x="1922342" y="312596"/>
                  </a:lnTo>
                  <a:lnTo>
                    <a:pt x="1920155" y="313642"/>
                  </a:lnTo>
                  <a:lnTo>
                    <a:pt x="1919108" y="315165"/>
                  </a:lnTo>
                  <a:lnTo>
                    <a:pt x="1917016" y="316497"/>
                  </a:lnTo>
                  <a:lnTo>
                    <a:pt x="1915209" y="317163"/>
                  </a:lnTo>
                  <a:lnTo>
                    <a:pt x="1912071" y="317163"/>
                  </a:lnTo>
                  <a:lnTo>
                    <a:pt x="1911786" y="316687"/>
                  </a:lnTo>
                  <a:lnTo>
                    <a:pt x="1911120" y="316687"/>
                  </a:lnTo>
                  <a:lnTo>
                    <a:pt x="1910264" y="317354"/>
                  </a:lnTo>
                  <a:lnTo>
                    <a:pt x="1909408" y="321065"/>
                  </a:lnTo>
                  <a:lnTo>
                    <a:pt x="1910740" y="322397"/>
                  </a:lnTo>
                  <a:lnTo>
                    <a:pt x="1911215" y="323729"/>
                  </a:lnTo>
                  <a:lnTo>
                    <a:pt x="1912547" y="324586"/>
                  </a:lnTo>
                  <a:lnTo>
                    <a:pt x="1912071" y="326774"/>
                  </a:lnTo>
                  <a:lnTo>
                    <a:pt x="1911405" y="327821"/>
                  </a:lnTo>
                  <a:lnTo>
                    <a:pt x="1910550" y="328107"/>
                  </a:lnTo>
                  <a:lnTo>
                    <a:pt x="1910264" y="328963"/>
                  </a:lnTo>
                  <a:lnTo>
                    <a:pt x="1910740" y="332674"/>
                  </a:lnTo>
                  <a:lnTo>
                    <a:pt x="1913022" y="334006"/>
                  </a:lnTo>
                  <a:lnTo>
                    <a:pt x="1914068" y="334006"/>
                  </a:lnTo>
                  <a:lnTo>
                    <a:pt x="1915400" y="332674"/>
                  </a:lnTo>
                  <a:lnTo>
                    <a:pt x="1916255" y="332960"/>
                  </a:lnTo>
                  <a:lnTo>
                    <a:pt x="1917016" y="333816"/>
                  </a:lnTo>
                  <a:lnTo>
                    <a:pt x="1918823" y="333531"/>
                  </a:lnTo>
                  <a:lnTo>
                    <a:pt x="1919108" y="332864"/>
                  </a:lnTo>
                  <a:lnTo>
                    <a:pt x="1921296" y="332579"/>
                  </a:lnTo>
                  <a:lnTo>
                    <a:pt x="1922057" y="334577"/>
                  </a:lnTo>
                  <a:lnTo>
                    <a:pt x="1922913" y="335243"/>
                  </a:lnTo>
                  <a:lnTo>
                    <a:pt x="1925195" y="334577"/>
                  </a:lnTo>
                  <a:lnTo>
                    <a:pt x="1925480" y="333911"/>
                  </a:lnTo>
                  <a:lnTo>
                    <a:pt x="1925480" y="331342"/>
                  </a:lnTo>
                  <a:lnTo>
                    <a:pt x="1924434" y="330485"/>
                  </a:lnTo>
                  <a:lnTo>
                    <a:pt x="1924910" y="328297"/>
                  </a:lnTo>
                  <a:lnTo>
                    <a:pt x="1926431" y="326299"/>
                  </a:lnTo>
                  <a:lnTo>
                    <a:pt x="1927953" y="327345"/>
                  </a:lnTo>
                  <a:lnTo>
                    <a:pt x="1928809" y="327345"/>
                  </a:lnTo>
                  <a:lnTo>
                    <a:pt x="1929094" y="328202"/>
                  </a:lnTo>
                  <a:lnTo>
                    <a:pt x="1929569" y="328202"/>
                  </a:lnTo>
                  <a:lnTo>
                    <a:pt x="1929855" y="326489"/>
                  </a:lnTo>
                  <a:lnTo>
                    <a:pt x="1931186" y="325632"/>
                  </a:lnTo>
                  <a:lnTo>
                    <a:pt x="1931852" y="324586"/>
                  </a:lnTo>
                  <a:lnTo>
                    <a:pt x="1931566" y="321160"/>
                  </a:lnTo>
                  <a:lnTo>
                    <a:pt x="1932898" y="321160"/>
                  </a:lnTo>
                  <a:lnTo>
                    <a:pt x="1933183" y="318591"/>
                  </a:lnTo>
                  <a:lnTo>
                    <a:pt x="1934990" y="316592"/>
                  </a:lnTo>
                  <a:lnTo>
                    <a:pt x="1935466" y="315070"/>
                  </a:lnTo>
                  <a:lnTo>
                    <a:pt x="1938319" y="315070"/>
                  </a:lnTo>
                  <a:lnTo>
                    <a:pt x="1939365" y="316783"/>
                  </a:lnTo>
                  <a:lnTo>
                    <a:pt x="1939650" y="318115"/>
                  </a:lnTo>
                  <a:lnTo>
                    <a:pt x="1940316" y="318400"/>
                  </a:lnTo>
                  <a:lnTo>
                    <a:pt x="1940601" y="319257"/>
                  </a:lnTo>
                  <a:lnTo>
                    <a:pt x="1941362" y="319733"/>
                  </a:lnTo>
                  <a:lnTo>
                    <a:pt x="1942408" y="319733"/>
                  </a:lnTo>
                  <a:lnTo>
                    <a:pt x="1942883" y="319066"/>
                  </a:lnTo>
                  <a:lnTo>
                    <a:pt x="1944215" y="318686"/>
                  </a:lnTo>
                  <a:lnTo>
                    <a:pt x="1949350" y="319352"/>
                  </a:lnTo>
                  <a:lnTo>
                    <a:pt x="1948875" y="317639"/>
                  </a:lnTo>
                  <a:lnTo>
                    <a:pt x="1950967" y="317258"/>
                  </a:lnTo>
                  <a:lnTo>
                    <a:pt x="1951823" y="316783"/>
                  </a:lnTo>
                  <a:lnTo>
                    <a:pt x="1951823" y="316307"/>
                  </a:lnTo>
                  <a:lnTo>
                    <a:pt x="1954295" y="316307"/>
                  </a:lnTo>
                  <a:lnTo>
                    <a:pt x="1954010" y="315260"/>
                  </a:lnTo>
                  <a:lnTo>
                    <a:pt x="1954771" y="314975"/>
                  </a:lnTo>
                  <a:lnTo>
                    <a:pt x="1955437" y="313642"/>
                  </a:lnTo>
                  <a:lnTo>
                    <a:pt x="1955912" y="311263"/>
                  </a:lnTo>
                  <a:lnTo>
                    <a:pt x="1956768" y="310978"/>
                  </a:lnTo>
                  <a:lnTo>
                    <a:pt x="1957243" y="310312"/>
                  </a:lnTo>
                  <a:lnTo>
                    <a:pt x="1959336" y="310026"/>
                  </a:lnTo>
                  <a:lnTo>
                    <a:pt x="1959621" y="310883"/>
                  </a:lnTo>
                  <a:lnTo>
                    <a:pt x="1958955" y="311739"/>
                  </a:lnTo>
                  <a:lnTo>
                    <a:pt x="1960762" y="316307"/>
                  </a:lnTo>
                  <a:lnTo>
                    <a:pt x="1960001" y="318496"/>
                  </a:lnTo>
                  <a:lnTo>
                    <a:pt x="1962093" y="320208"/>
                  </a:lnTo>
                  <a:lnTo>
                    <a:pt x="1961333" y="322778"/>
                  </a:lnTo>
                  <a:lnTo>
                    <a:pt x="1961618" y="326774"/>
                  </a:lnTo>
                  <a:lnTo>
                    <a:pt x="1961333" y="327821"/>
                  </a:lnTo>
                  <a:lnTo>
                    <a:pt x="1961333" y="328677"/>
                  </a:lnTo>
                  <a:lnTo>
                    <a:pt x="1960667" y="329534"/>
                  </a:lnTo>
                  <a:lnTo>
                    <a:pt x="1960667" y="332769"/>
                  </a:lnTo>
                  <a:lnTo>
                    <a:pt x="1960192" y="332769"/>
                  </a:lnTo>
                  <a:lnTo>
                    <a:pt x="1960192" y="332103"/>
                  </a:lnTo>
                  <a:lnTo>
                    <a:pt x="1959526" y="331437"/>
                  </a:lnTo>
                  <a:lnTo>
                    <a:pt x="1959526" y="330390"/>
                  </a:lnTo>
                  <a:lnTo>
                    <a:pt x="1958004" y="328868"/>
                  </a:lnTo>
                  <a:lnTo>
                    <a:pt x="1954961" y="328868"/>
                  </a:lnTo>
                  <a:lnTo>
                    <a:pt x="1954105" y="329248"/>
                  </a:lnTo>
                  <a:lnTo>
                    <a:pt x="1954105" y="329724"/>
                  </a:lnTo>
                  <a:lnTo>
                    <a:pt x="1953249" y="329724"/>
                  </a:lnTo>
                  <a:lnTo>
                    <a:pt x="1951157" y="331056"/>
                  </a:lnTo>
                  <a:lnTo>
                    <a:pt x="1949065" y="330390"/>
                  </a:lnTo>
                  <a:lnTo>
                    <a:pt x="1945641" y="333816"/>
                  </a:lnTo>
                  <a:lnTo>
                    <a:pt x="1942979" y="333816"/>
                  </a:lnTo>
                  <a:lnTo>
                    <a:pt x="1942218" y="335339"/>
                  </a:lnTo>
                  <a:lnTo>
                    <a:pt x="1941172" y="335624"/>
                  </a:lnTo>
                  <a:lnTo>
                    <a:pt x="1941647" y="336671"/>
                  </a:lnTo>
                  <a:lnTo>
                    <a:pt x="1941172" y="338003"/>
                  </a:lnTo>
                  <a:lnTo>
                    <a:pt x="1940696" y="337718"/>
                  </a:lnTo>
                  <a:lnTo>
                    <a:pt x="1940411" y="336005"/>
                  </a:lnTo>
                  <a:lnTo>
                    <a:pt x="1938889" y="335529"/>
                  </a:lnTo>
                  <a:lnTo>
                    <a:pt x="1938414" y="336195"/>
                  </a:lnTo>
                  <a:lnTo>
                    <a:pt x="1938128" y="338955"/>
                  </a:lnTo>
                  <a:lnTo>
                    <a:pt x="1938604" y="342951"/>
                  </a:lnTo>
                  <a:lnTo>
                    <a:pt x="1940696" y="342666"/>
                  </a:lnTo>
                  <a:lnTo>
                    <a:pt x="1941552" y="341619"/>
                  </a:lnTo>
                  <a:lnTo>
                    <a:pt x="1943074" y="341334"/>
                  </a:lnTo>
                  <a:lnTo>
                    <a:pt x="1942598" y="343522"/>
                  </a:lnTo>
                  <a:lnTo>
                    <a:pt x="1943074" y="343998"/>
                  </a:lnTo>
                  <a:lnTo>
                    <a:pt x="1944880" y="343998"/>
                  </a:lnTo>
                  <a:lnTo>
                    <a:pt x="1946687" y="346567"/>
                  </a:lnTo>
                  <a:lnTo>
                    <a:pt x="1946687" y="349137"/>
                  </a:lnTo>
                  <a:lnTo>
                    <a:pt x="1944595" y="352562"/>
                  </a:lnTo>
                  <a:lnTo>
                    <a:pt x="1945641" y="354085"/>
                  </a:lnTo>
                  <a:lnTo>
                    <a:pt x="1946687" y="353799"/>
                  </a:lnTo>
                  <a:lnTo>
                    <a:pt x="1947543" y="355322"/>
                  </a:lnTo>
                  <a:lnTo>
                    <a:pt x="1946212" y="357035"/>
                  </a:lnTo>
                  <a:lnTo>
                    <a:pt x="1945736" y="359414"/>
                  </a:lnTo>
                  <a:lnTo>
                    <a:pt x="1944215" y="361983"/>
                  </a:lnTo>
                  <a:lnTo>
                    <a:pt x="1944880" y="362839"/>
                  </a:lnTo>
                  <a:lnTo>
                    <a:pt x="1944880" y="363886"/>
                  </a:lnTo>
                  <a:lnTo>
                    <a:pt x="1946402" y="364172"/>
                  </a:lnTo>
                  <a:lnTo>
                    <a:pt x="1945927" y="363505"/>
                  </a:lnTo>
                  <a:lnTo>
                    <a:pt x="1946402" y="361317"/>
                  </a:lnTo>
                  <a:lnTo>
                    <a:pt x="1946877" y="360936"/>
                  </a:lnTo>
                  <a:lnTo>
                    <a:pt x="1948209" y="361317"/>
                  </a:lnTo>
                  <a:lnTo>
                    <a:pt x="1949255" y="359128"/>
                  </a:lnTo>
                  <a:lnTo>
                    <a:pt x="1954581" y="359414"/>
                  </a:lnTo>
                  <a:lnTo>
                    <a:pt x="1955627" y="358748"/>
                  </a:lnTo>
                  <a:lnTo>
                    <a:pt x="1956483" y="359794"/>
                  </a:lnTo>
                  <a:lnTo>
                    <a:pt x="1956483" y="360651"/>
                  </a:lnTo>
                  <a:lnTo>
                    <a:pt x="1955627" y="361317"/>
                  </a:lnTo>
                  <a:lnTo>
                    <a:pt x="1955341" y="362839"/>
                  </a:lnTo>
                  <a:lnTo>
                    <a:pt x="1954485" y="363696"/>
                  </a:lnTo>
                  <a:lnTo>
                    <a:pt x="1954771" y="364743"/>
                  </a:lnTo>
                  <a:lnTo>
                    <a:pt x="1957243" y="364457"/>
                  </a:lnTo>
                  <a:lnTo>
                    <a:pt x="1956958" y="367217"/>
                  </a:lnTo>
                  <a:lnTo>
                    <a:pt x="1957434" y="367883"/>
                  </a:lnTo>
                  <a:lnTo>
                    <a:pt x="1959240" y="368168"/>
                  </a:lnTo>
                  <a:lnTo>
                    <a:pt x="1959526" y="368644"/>
                  </a:lnTo>
                  <a:lnTo>
                    <a:pt x="1961333" y="368644"/>
                  </a:lnTo>
                  <a:lnTo>
                    <a:pt x="1962379" y="369310"/>
                  </a:lnTo>
                  <a:lnTo>
                    <a:pt x="1963900" y="368834"/>
                  </a:lnTo>
                  <a:lnTo>
                    <a:pt x="1963615" y="366265"/>
                  </a:lnTo>
                  <a:lnTo>
                    <a:pt x="1965422" y="363696"/>
                  </a:lnTo>
                  <a:lnTo>
                    <a:pt x="1965422" y="360460"/>
                  </a:lnTo>
                  <a:lnTo>
                    <a:pt x="1963330" y="359985"/>
                  </a:lnTo>
                  <a:lnTo>
                    <a:pt x="1962569" y="360841"/>
                  </a:lnTo>
                  <a:lnTo>
                    <a:pt x="1961238" y="360365"/>
                  </a:lnTo>
                  <a:lnTo>
                    <a:pt x="1960762" y="361697"/>
                  </a:lnTo>
                  <a:lnTo>
                    <a:pt x="1959240" y="361222"/>
                  </a:lnTo>
                  <a:lnTo>
                    <a:pt x="1959240" y="357796"/>
                  </a:lnTo>
                  <a:lnTo>
                    <a:pt x="1959526" y="356749"/>
                  </a:lnTo>
                  <a:lnTo>
                    <a:pt x="1960382" y="355702"/>
                  </a:lnTo>
                  <a:lnTo>
                    <a:pt x="1960382" y="354370"/>
                  </a:lnTo>
                  <a:lnTo>
                    <a:pt x="1961903" y="353038"/>
                  </a:lnTo>
                  <a:lnTo>
                    <a:pt x="1962569" y="349327"/>
                  </a:lnTo>
                  <a:lnTo>
                    <a:pt x="1959716" y="349041"/>
                  </a:lnTo>
                  <a:lnTo>
                    <a:pt x="1959240" y="349898"/>
                  </a:lnTo>
                  <a:lnTo>
                    <a:pt x="1958765" y="349898"/>
                  </a:lnTo>
                  <a:lnTo>
                    <a:pt x="1958004" y="347900"/>
                  </a:lnTo>
                  <a:lnTo>
                    <a:pt x="1956483" y="347233"/>
                  </a:lnTo>
                  <a:lnTo>
                    <a:pt x="1955627" y="346187"/>
                  </a:lnTo>
                  <a:lnTo>
                    <a:pt x="1954581" y="346472"/>
                  </a:lnTo>
                  <a:lnTo>
                    <a:pt x="1952774" y="348661"/>
                  </a:lnTo>
                  <a:lnTo>
                    <a:pt x="1952298" y="348661"/>
                  </a:lnTo>
                  <a:lnTo>
                    <a:pt x="1951823" y="346662"/>
                  </a:lnTo>
                  <a:lnTo>
                    <a:pt x="1953915" y="346377"/>
                  </a:lnTo>
                  <a:lnTo>
                    <a:pt x="1954390" y="345711"/>
                  </a:lnTo>
                  <a:lnTo>
                    <a:pt x="1954390" y="344188"/>
                  </a:lnTo>
                  <a:lnTo>
                    <a:pt x="1957814" y="341809"/>
                  </a:lnTo>
                  <a:lnTo>
                    <a:pt x="1960952" y="341143"/>
                  </a:lnTo>
                  <a:lnTo>
                    <a:pt x="1962474" y="342190"/>
                  </a:lnTo>
                  <a:lnTo>
                    <a:pt x="1963995" y="342190"/>
                  </a:lnTo>
                  <a:lnTo>
                    <a:pt x="1965802" y="341524"/>
                  </a:lnTo>
                  <a:lnTo>
                    <a:pt x="1965802" y="339526"/>
                  </a:lnTo>
                  <a:lnTo>
                    <a:pt x="1966658" y="338479"/>
                  </a:lnTo>
                  <a:lnTo>
                    <a:pt x="1969511" y="336766"/>
                  </a:lnTo>
                  <a:lnTo>
                    <a:pt x="1970367" y="336766"/>
                  </a:lnTo>
                  <a:lnTo>
                    <a:pt x="1971223" y="335910"/>
                  </a:lnTo>
                  <a:lnTo>
                    <a:pt x="1972079" y="335910"/>
                  </a:lnTo>
                  <a:lnTo>
                    <a:pt x="1972935" y="335053"/>
                  </a:lnTo>
                  <a:lnTo>
                    <a:pt x="1973981" y="335053"/>
                  </a:lnTo>
                  <a:lnTo>
                    <a:pt x="1974742" y="334006"/>
                  </a:lnTo>
                  <a:lnTo>
                    <a:pt x="1976263" y="333531"/>
                  </a:lnTo>
                  <a:lnTo>
                    <a:pt x="1977595" y="331532"/>
                  </a:lnTo>
                  <a:lnTo>
                    <a:pt x="1978926" y="331056"/>
                  </a:lnTo>
                  <a:lnTo>
                    <a:pt x="1981018" y="331532"/>
                  </a:lnTo>
                  <a:lnTo>
                    <a:pt x="1983206" y="331247"/>
                  </a:lnTo>
                  <a:lnTo>
                    <a:pt x="1986059" y="329248"/>
                  </a:lnTo>
                  <a:lnTo>
                    <a:pt x="1987580" y="326679"/>
                  </a:lnTo>
                  <a:lnTo>
                    <a:pt x="1989672" y="324681"/>
                  </a:lnTo>
                  <a:lnTo>
                    <a:pt x="1990528" y="324681"/>
                  </a:lnTo>
                  <a:lnTo>
                    <a:pt x="1991289" y="324015"/>
                  </a:lnTo>
                  <a:lnTo>
                    <a:pt x="1994713" y="324300"/>
                  </a:lnTo>
                  <a:lnTo>
                    <a:pt x="1994427" y="326679"/>
                  </a:lnTo>
                  <a:lnTo>
                    <a:pt x="1992906" y="329915"/>
                  </a:lnTo>
                  <a:lnTo>
                    <a:pt x="1994427" y="329915"/>
                  </a:lnTo>
                  <a:lnTo>
                    <a:pt x="1994142" y="331437"/>
                  </a:lnTo>
                  <a:lnTo>
                    <a:pt x="1994998" y="331437"/>
                  </a:lnTo>
                  <a:lnTo>
                    <a:pt x="1996044" y="330581"/>
                  </a:lnTo>
                  <a:lnTo>
                    <a:pt x="1995759" y="332769"/>
                  </a:lnTo>
                  <a:lnTo>
                    <a:pt x="1994713" y="334482"/>
                  </a:lnTo>
                  <a:lnTo>
                    <a:pt x="1994237" y="337527"/>
                  </a:lnTo>
                  <a:lnTo>
                    <a:pt x="1993381" y="339240"/>
                  </a:lnTo>
                  <a:lnTo>
                    <a:pt x="1993857" y="340287"/>
                  </a:lnTo>
                  <a:lnTo>
                    <a:pt x="1993571" y="341619"/>
                  </a:lnTo>
                  <a:lnTo>
                    <a:pt x="1994903" y="344379"/>
                  </a:lnTo>
                  <a:lnTo>
                    <a:pt x="1990718" y="344093"/>
                  </a:lnTo>
                  <a:lnTo>
                    <a:pt x="1990718" y="345140"/>
                  </a:lnTo>
                  <a:lnTo>
                    <a:pt x="1989863" y="345806"/>
                  </a:lnTo>
                  <a:lnTo>
                    <a:pt x="1990909" y="346662"/>
                  </a:lnTo>
                  <a:lnTo>
                    <a:pt x="1990623" y="347138"/>
                  </a:lnTo>
                  <a:lnTo>
                    <a:pt x="1991479" y="347995"/>
                  </a:lnTo>
                  <a:lnTo>
                    <a:pt x="1991479" y="349041"/>
                  </a:lnTo>
                  <a:lnTo>
                    <a:pt x="1990814" y="349041"/>
                  </a:lnTo>
                  <a:lnTo>
                    <a:pt x="1989767" y="350564"/>
                  </a:lnTo>
                  <a:lnTo>
                    <a:pt x="1989767" y="352562"/>
                  </a:lnTo>
                  <a:lnTo>
                    <a:pt x="1991289" y="353609"/>
                  </a:lnTo>
                  <a:lnTo>
                    <a:pt x="1992335" y="357606"/>
                  </a:lnTo>
                  <a:lnTo>
                    <a:pt x="1992335" y="357986"/>
                  </a:lnTo>
                  <a:lnTo>
                    <a:pt x="1991004" y="358843"/>
                  </a:lnTo>
                  <a:lnTo>
                    <a:pt x="1992335" y="360841"/>
                  </a:lnTo>
                  <a:lnTo>
                    <a:pt x="1992811" y="362364"/>
                  </a:lnTo>
                  <a:lnTo>
                    <a:pt x="1992525" y="364552"/>
                  </a:lnTo>
                  <a:lnTo>
                    <a:pt x="1991764" y="366075"/>
                  </a:lnTo>
                  <a:lnTo>
                    <a:pt x="1987675" y="366455"/>
                  </a:lnTo>
                  <a:lnTo>
                    <a:pt x="1985393" y="365409"/>
                  </a:lnTo>
                  <a:lnTo>
                    <a:pt x="1981208" y="364933"/>
                  </a:lnTo>
                  <a:lnTo>
                    <a:pt x="1980543" y="364457"/>
                  </a:lnTo>
                  <a:lnTo>
                    <a:pt x="1980543" y="362744"/>
                  </a:lnTo>
                  <a:lnTo>
                    <a:pt x="1979211" y="362459"/>
                  </a:lnTo>
                  <a:lnTo>
                    <a:pt x="1975788" y="363505"/>
                  </a:lnTo>
                  <a:lnTo>
                    <a:pt x="1975312" y="364362"/>
                  </a:lnTo>
                  <a:lnTo>
                    <a:pt x="1975312" y="366551"/>
                  </a:lnTo>
                  <a:lnTo>
                    <a:pt x="1973981" y="368739"/>
                  </a:lnTo>
                  <a:lnTo>
                    <a:pt x="1973696" y="370071"/>
                  </a:lnTo>
                  <a:lnTo>
                    <a:pt x="1972650" y="370071"/>
                  </a:lnTo>
                  <a:lnTo>
                    <a:pt x="1971128" y="371404"/>
                  </a:lnTo>
                  <a:lnTo>
                    <a:pt x="1970082" y="371404"/>
                  </a:lnTo>
                  <a:lnTo>
                    <a:pt x="1969036" y="370547"/>
                  </a:lnTo>
                  <a:lnTo>
                    <a:pt x="1968180" y="370547"/>
                  </a:lnTo>
                  <a:lnTo>
                    <a:pt x="1965327" y="368834"/>
                  </a:lnTo>
                  <a:lnTo>
                    <a:pt x="1964281" y="368549"/>
                  </a:lnTo>
                  <a:lnTo>
                    <a:pt x="1963805" y="369405"/>
                  </a:lnTo>
                  <a:lnTo>
                    <a:pt x="1962284" y="370262"/>
                  </a:lnTo>
                  <a:lnTo>
                    <a:pt x="1962284" y="371975"/>
                  </a:lnTo>
                  <a:lnTo>
                    <a:pt x="1960952" y="374544"/>
                  </a:lnTo>
                  <a:lnTo>
                    <a:pt x="1958860" y="375210"/>
                  </a:lnTo>
                  <a:lnTo>
                    <a:pt x="1956768" y="378255"/>
                  </a:lnTo>
                  <a:lnTo>
                    <a:pt x="1955912" y="381966"/>
                  </a:lnTo>
                  <a:lnTo>
                    <a:pt x="1955912" y="385392"/>
                  </a:lnTo>
                  <a:lnTo>
                    <a:pt x="1954961" y="387676"/>
                  </a:lnTo>
                  <a:lnTo>
                    <a:pt x="1953154" y="388342"/>
                  </a:lnTo>
                  <a:lnTo>
                    <a:pt x="1951823" y="390055"/>
                  </a:lnTo>
                  <a:lnTo>
                    <a:pt x="1950491" y="390531"/>
                  </a:lnTo>
                  <a:lnTo>
                    <a:pt x="1947829" y="393766"/>
                  </a:lnTo>
                  <a:lnTo>
                    <a:pt x="1948114" y="395288"/>
                  </a:lnTo>
                  <a:lnTo>
                    <a:pt x="1950206" y="396335"/>
                  </a:lnTo>
                  <a:lnTo>
                    <a:pt x="1947924" y="399571"/>
                  </a:lnTo>
                  <a:lnTo>
                    <a:pt x="1948399" y="401283"/>
                  </a:lnTo>
                  <a:lnTo>
                    <a:pt x="1947353" y="401283"/>
                  </a:lnTo>
                  <a:lnTo>
                    <a:pt x="1945451" y="403567"/>
                  </a:lnTo>
                  <a:lnTo>
                    <a:pt x="1943929" y="404614"/>
                  </a:lnTo>
                  <a:lnTo>
                    <a:pt x="1943169" y="404614"/>
                  </a:lnTo>
                  <a:lnTo>
                    <a:pt x="1942123" y="403758"/>
                  </a:lnTo>
                  <a:lnTo>
                    <a:pt x="1941076" y="401759"/>
                  </a:lnTo>
                  <a:lnTo>
                    <a:pt x="1941552" y="400903"/>
                  </a:lnTo>
                  <a:lnTo>
                    <a:pt x="1943644" y="399571"/>
                  </a:lnTo>
                  <a:lnTo>
                    <a:pt x="1942788" y="399285"/>
                  </a:lnTo>
                  <a:lnTo>
                    <a:pt x="1942503" y="398619"/>
                  </a:lnTo>
                  <a:lnTo>
                    <a:pt x="1942979" y="397953"/>
                  </a:lnTo>
                  <a:lnTo>
                    <a:pt x="1943834" y="397953"/>
                  </a:lnTo>
                  <a:lnTo>
                    <a:pt x="1943834" y="397572"/>
                  </a:lnTo>
                  <a:lnTo>
                    <a:pt x="1942979" y="396906"/>
                  </a:lnTo>
                  <a:lnTo>
                    <a:pt x="1941457" y="396906"/>
                  </a:lnTo>
                  <a:lnTo>
                    <a:pt x="1939650" y="394717"/>
                  </a:lnTo>
                  <a:lnTo>
                    <a:pt x="1938128" y="393671"/>
                  </a:lnTo>
                  <a:lnTo>
                    <a:pt x="1938128" y="391482"/>
                  </a:lnTo>
                  <a:lnTo>
                    <a:pt x="1938604" y="390816"/>
                  </a:lnTo>
                  <a:lnTo>
                    <a:pt x="1936131" y="390340"/>
                  </a:lnTo>
                  <a:lnTo>
                    <a:pt x="1935846" y="391197"/>
                  </a:lnTo>
                  <a:lnTo>
                    <a:pt x="1934800" y="388627"/>
                  </a:lnTo>
                  <a:lnTo>
                    <a:pt x="1932708" y="388627"/>
                  </a:lnTo>
                  <a:lnTo>
                    <a:pt x="1932042" y="387961"/>
                  </a:lnTo>
                  <a:lnTo>
                    <a:pt x="1930711" y="387676"/>
                  </a:lnTo>
                  <a:lnTo>
                    <a:pt x="1929855" y="386344"/>
                  </a:lnTo>
                  <a:lnTo>
                    <a:pt x="1925670" y="383774"/>
                  </a:lnTo>
                  <a:lnTo>
                    <a:pt x="1925195" y="382918"/>
                  </a:lnTo>
                  <a:lnTo>
                    <a:pt x="1924339" y="382918"/>
                  </a:lnTo>
                  <a:lnTo>
                    <a:pt x="1923673" y="382061"/>
                  </a:lnTo>
                  <a:lnTo>
                    <a:pt x="1920820" y="382728"/>
                  </a:lnTo>
                  <a:lnTo>
                    <a:pt x="1920345" y="383774"/>
                  </a:lnTo>
                  <a:lnTo>
                    <a:pt x="1918253" y="385773"/>
                  </a:lnTo>
                  <a:lnTo>
                    <a:pt x="1918728" y="389864"/>
                  </a:lnTo>
                  <a:lnTo>
                    <a:pt x="1922913" y="388818"/>
                  </a:lnTo>
                  <a:lnTo>
                    <a:pt x="1923768" y="389198"/>
                  </a:lnTo>
                  <a:lnTo>
                    <a:pt x="1924244" y="390245"/>
                  </a:lnTo>
                  <a:lnTo>
                    <a:pt x="1921106" y="392814"/>
                  </a:lnTo>
                  <a:lnTo>
                    <a:pt x="1920630" y="394147"/>
                  </a:lnTo>
                  <a:lnTo>
                    <a:pt x="1919299" y="394147"/>
                  </a:lnTo>
                  <a:lnTo>
                    <a:pt x="1919299" y="395003"/>
                  </a:lnTo>
                  <a:lnTo>
                    <a:pt x="1917016" y="394337"/>
                  </a:lnTo>
                  <a:lnTo>
                    <a:pt x="1914829" y="396906"/>
                  </a:lnTo>
                  <a:lnTo>
                    <a:pt x="1914829" y="397382"/>
                  </a:lnTo>
                  <a:lnTo>
                    <a:pt x="1915685" y="397382"/>
                  </a:lnTo>
                  <a:lnTo>
                    <a:pt x="1915970" y="397763"/>
                  </a:lnTo>
                  <a:lnTo>
                    <a:pt x="1913878" y="398429"/>
                  </a:lnTo>
                  <a:lnTo>
                    <a:pt x="1911786" y="402520"/>
                  </a:lnTo>
                  <a:lnTo>
                    <a:pt x="1910930" y="402996"/>
                  </a:lnTo>
                  <a:lnTo>
                    <a:pt x="1911405" y="405566"/>
                  </a:lnTo>
                  <a:lnTo>
                    <a:pt x="1911691" y="405946"/>
                  </a:lnTo>
                  <a:lnTo>
                    <a:pt x="1913498" y="405946"/>
                  </a:lnTo>
                  <a:lnTo>
                    <a:pt x="1914163" y="405090"/>
                  </a:lnTo>
                  <a:lnTo>
                    <a:pt x="1914163" y="403567"/>
                  </a:lnTo>
                  <a:lnTo>
                    <a:pt x="1915019" y="403282"/>
                  </a:lnTo>
                  <a:lnTo>
                    <a:pt x="1915305" y="402616"/>
                  </a:lnTo>
                  <a:lnTo>
                    <a:pt x="1915780" y="402901"/>
                  </a:lnTo>
                  <a:lnTo>
                    <a:pt x="1915780" y="403758"/>
                  </a:lnTo>
                  <a:lnTo>
                    <a:pt x="1916636" y="403758"/>
                  </a:lnTo>
                  <a:lnTo>
                    <a:pt x="1918158" y="402235"/>
                  </a:lnTo>
                  <a:lnTo>
                    <a:pt x="1922342" y="401950"/>
                  </a:lnTo>
                  <a:lnTo>
                    <a:pt x="1923008" y="402425"/>
                  </a:lnTo>
                  <a:lnTo>
                    <a:pt x="1922722" y="404424"/>
                  </a:lnTo>
                  <a:lnTo>
                    <a:pt x="1922247" y="404709"/>
                  </a:lnTo>
                  <a:lnTo>
                    <a:pt x="1922247" y="405756"/>
                  </a:lnTo>
                  <a:lnTo>
                    <a:pt x="1921201" y="406612"/>
                  </a:lnTo>
                  <a:lnTo>
                    <a:pt x="1920345" y="408135"/>
                  </a:lnTo>
                  <a:lnTo>
                    <a:pt x="1920630" y="408611"/>
                  </a:lnTo>
                  <a:lnTo>
                    <a:pt x="1921676" y="408896"/>
                  </a:lnTo>
                  <a:lnTo>
                    <a:pt x="1920820" y="411085"/>
                  </a:lnTo>
                  <a:lnTo>
                    <a:pt x="1919489" y="411941"/>
                  </a:lnTo>
                  <a:lnTo>
                    <a:pt x="1919964" y="415652"/>
                  </a:lnTo>
                  <a:lnTo>
                    <a:pt x="1921010" y="418031"/>
                  </a:lnTo>
                  <a:lnTo>
                    <a:pt x="1922057" y="418697"/>
                  </a:lnTo>
                  <a:lnTo>
                    <a:pt x="1923103" y="418222"/>
                  </a:lnTo>
                  <a:lnTo>
                    <a:pt x="1925956" y="418888"/>
                  </a:lnTo>
                  <a:lnTo>
                    <a:pt x="1926621" y="418222"/>
                  </a:lnTo>
                  <a:lnTo>
                    <a:pt x="1933564" y="417936"/>
                  </a:lnTo>
                  <a:lnTo>
                    <a:pt x="1934039" y="419173"/>
                  </a:lnTo>
                  <a:lnTo>
                    <a:pt x="1933564" y="420030"/>
                  </a:lnTo>
                  <a:lnTo>
                    <a:pt x="1932518" y="420030"/>
                  </a:lnTo>
                  <a:lnTo>
                    <a:pt x="1925575" y="425263"/>
                  </a:lnTo>
                  <a:lnTo>
                    <a:pt x="1921771" y="425739"/>
                  </a:lnTo>
                  <a:lnTo>
                    <a:pt x="1921486" y="426405"/>
                  </a:lnTo>
                  <a:lnTo>
                    <a:pt x="1920155" y="426881"/>
                  </a:lnTo>
                  <a:lnTo>
                    <a:pt x="1918823" y="428118"/>
                  </a:lnTo>
                  <a:lnTo>
                    <a:pt x="1917492" y="427833"/>
                  </a:lnTo>
                  <a:lnTo>
                    <a:pt x="1915685" y="426310"/>
                  </a:lnTo>
                  <a:lnTo>
                    <a:pt x="1914163" y="428308"/>
                  </a:lnTo>
                  <a:lnTo>
                    <a:pt x="1915209" y="431258"/>
                  </a:lnTo>
                  <a:lnTo>
                    <a:pt x="1916541" y="432115"/>
                  </a:lnTo>
                  <a:lnTo>
                    <a:pt x="1921201" y="433162"/>
                  </a:lnTo>
                  <a:lnTo>
                    <a:pt x="1921676" y="439157"/>
                  </a:lnTo>
                  <a:lnTo>
                    <a:pt x="1921391" y="439823"/>
                  </a:lnTo>
                  <a:lnTo>
                    <a:pt x="1920630" y="440108"/>
                  </a:lnTo>
                  <a:lnTo>
                    <a:pt x="1920345" y="441345"/>
                  </a:lnTo>
                  <a:lnTo>
                    <a:pt x="1921201" y="442011"/>
                  </a:lnTo>
                  <a:lnTo>
                    <a:pt x="1923959" y="442011"/>
                  </a:lnTo>
                  <a:lnTo>
                    <a:pt x="1926051" y="443534"/>
                  </a:lnTo>
                  <a:lnTo>
                    <a:pt x="1926051" y="444390"/>
                  </a:lnTo>
                  <a:lnTo>
                    <a:pt x="1923768" y="446769"/>
                  </a:lnTo>
                  <a:lnTo>
                    <a:pt x="1922437" y="446769"/>
                  </a:lnTo>
                  <a:lnTo>
                    <a:pt x="1920630" y="445913"/>
                  </a:lnTo>
                  <a:lnTo>
                    <a:pt x="1920630" y="443914"/>
                  </a:lnTo>
                  <a:lnTo>
                    <a:pt x="1919774" y="443914"/>
                  </a:lnTo>
                  <a:lnTo>
                    <a:pt x="1917111" y="445437"/>
                  </a:lnTo>
                  <a:lnTo>
                    <a:pt x="1915019" y="448006"/>
                  </a:lnTo>
                  <a:lnTo>
                    <a:pt x="1913212" y="449243"/>
                  </a:lnTo>
                  <a:lnTo>
                    <a:pt x="1911120" y="452479"/>
                  </a:lnTo>
                  <a:lnTo>
                    <a:pt x="1911405" y="453525"/>
                  </a:lnTo>
                  <a:lnTo>
                    <a:pt x="1913498" y="453525"/>
                  </a:lnTo>
                  <a:lnTo>
                    <a:pt x="1913783" y="454382"/>
                  </a:lnTo>
                  <a:lnTo>
                    <a:pt x="1913307" y="455048"/>
                  </a:lnTo>
                  <a:lnTo>
                    <a:pt x="1911786" y="455904"/>
                  </a:lnTo>
                  <a:lnTo>
                    <a:pt x="1911310" y="457427"/>
                  </a:lnTo>
                  <a:lnTo>
                    <a:pt x="1909789" y="459806"/>
                  </a:lnTo>
                  <a:lnTo>
                    <a:pt x="1908457" y="458474"/>
                  </a:lnTo>
                  <a:lnTo>
                    <a:pt x="1907411" y="458474"/>
                  </a:lnTo>
                  <a:lnTo>
                    <a:pt x="1906555" y="459140"/>
                  </a:lnTo>
                  <a:lnTo>
                    <a:pt x="1905890" y="461138"/>
                  </a:lnTo>
                  <a:lnTo>
                    <a:pt x="1905034" y="461804"/>
                  </a:lnTo>
                  <a:lnTo>
                    <a:pt x="1905319" y="462185"/>
                  </a:lnTo>
                  <a:lnTo>
                    <a:pt x="1904558" y="462851"/>
                  </a:lnTo>
                  <a:lnTo>
                    <a:pt x="1904844" y="463232"/>
                  </a:lnTo>
                  <a:lnTo>
                    <a:pt x="1903797" y="464564"/>
                  </a:lnTo>
                  <a:lnTo>
                    <a:pt x="1903797" y="465230"/>
                  </a:lnTo>
                  <a:lnTo>
                    <a:pt x="1904558" y="465896"/>
                  </a:lnTo>
                  <a:lnTo>
                    <a:pt x="1907982" y="466562"/>
                  </a:lnTo>
                  <a:lnTo>
                    <a:pt x="1907697" y="468751"/>
                  </a:lnTo>
                  <a:lnTo>
                    <a:pt x="1908743" y="470273"/>
                  </a:lnTo>
                  <a:lnTo>
                    <a:pt x="1908743" y="471225"/>
                  </a:lnTo>
                  <a:lnTo>
                    <a:pt x="1907982" y="471606"/>
                  </a:lnTo>
                  <a:lnTo>
                    <a:pt x="1907697" y="473985"/>
                  </a:lnTo>
                  <a:lnTo>
                    <a:pt x="1907126" y="476078"/>
                  </a:lnTo>
                  <a:lnTo>
                    <a:pt x="1906650" y="479789"/>
                  </a:lnTo>
                  <a:lnTo>
                    <a:pt x="1903227" y="483025"/>
                  </a:lnTo>
                  <a:lnTo>
                    <a:pt x="1902371" y="483025"/>
                  </a:lnTo>
                  <a:lnTo>
                    <a:pt x="1901895" y="483405"/>
                  </a:lnTo>
                  <a:lnTo>
                    <a:pt x="1901895" y="484452"/>
                  </a:lnTo>
                  <a:lnTo>
                    <a:pt x="1900849" y="484833"/>
                  </a:lnTo>
                  <a:lnTo>
                    <a:pt x="1900849" y="485308"/>
                  </a:lnTo>
                  <a:lnTo>
                    <a:pt x="1904273" y="487687"/>
                  </a:lnTo>
                  <a:lnTo>
                    <a:pt x="1905034" y="489400"/>
                  </a:lnTo>
                  <a:lnTo>
                    <a:pt x="1906555" y="491399"/>
                  </a:lnTo>
                  <a:lnTo>
                    <a:pt x="1911215" y="492065"/>
                  </a:lnTo>
                  <a:lnTo>
                    <a:pt x="1911215" y="494063"/>
                  </a:lnTo>
                  <a:lnTo>
                    <a:pt x="1912261" y="494063"/>
                  </a:lnTo>
                  <a:lnTo>
                    <a:pt x="1913307" y="494919"/>
                  </a:lnTo>
                  <a:lnTo>
                    <a:pt x="1913307" y="496632"/>
                  </a:lnTo>
                  <a:lnTo>
                    <a:pt x="1912547" y="497869"/>
                  </a:lnTo>
                  <a:lnTo>
                    <a:pt x="1911215" y="498916"/>
                  </a:lnTo>
                  <a:lnTo>
                    <a:pt x="1910550" y="504340"/>
                  </a:lnTo>
                  <a:lnTo>
                    <a:pt x="1909789" y="505863"/>
                  </a:lnTo>
                  <a:lnTo>
                    <a:pt x="1907316" y="507385"/>
                  </a:lnTo>
                  <a:lnTo>
                    <a:pt x="1909408" y="507671"/>
                  </a:lnTo>
                  <a:lnTo>
                    <a:pt x="1909408" y="509383"/>
                  </a:lnTo>
                  <a:lnTo>
                    <a:pt x="1908077" y="510430"/>
                  </a:lnTo>
                  <a:lnTo>
                    <a:pt x="1908077" y="511287"/>
                  </a:lnTo>
                  <a:lnTo>
                    <a:pt x="1907411" y="511667"/>
                  </a:lnTo>
                  <a:lnTo>
                    <a:pt x="1901135" y="511667"/>
                  </a:lnTo>
                  <a:lnTo>
                    <a:pt x="1900659" y="512524"/>
                  </a:lnTo>
                  <a:lnTo>
                    <a:pt x="1897521" y="511858"/>
                  </a:lnTo>
                  <a:lnTo>
                    <a:pt x="1896855" y="513095"/>
                  </a:lnTo>
                  <a:lnTo>
                    <a:pt x="1896855" y="514141"/>
                  </a:lnTo>
                  <a:lnTo>
                    <a:pt x="1892195" y="514998"/>
                  </a:lnTo>
                  <a:lnTo>
                    <a:pt x="1890103" y="512809"/>
                  </a:lnTo>
                  <a:lnTo>
                    <a:pt x="1889818" y="508337"/>
                  </a:lnTo>
                  <a:lnTo>
                    <a:pt x="1890293" y="507956"/>
                  </a:lnTo>
                  <a:lnTo>
                    <a:pt x="1889437" y="507290"/>
                  </a:lnTo>
                  <a:lnTo>
                    <a:pt x="1890103" y="506624"/>
                  </a:lnTo>
                  <a:lnTo>
                    <a:pt x="1890103" y="505577"/>
                  </a:lnTo>
                  <a:lnTo>
                    <a:pt x="1888772" y="505196"/>
                  </a:lnTo>
                  <a:lnTo>
                    <a:pt x="1888106" y="505863"/>
                  </a:lnTo>
                  <a:lnTo>
                    <a:pt x="1887821" y="507575"/>
                  </a:lnTo>
                  <a:lnTo>
                    <a:pt x="1885729" y="508242"/>
                  </a:lnTo>
                  <a:lnTo>
                    <a:pt x="1885253" y="505672"/>
                  </a:lnTo>
                  <a:lnTo>
                    <a:pt x="1884207" y="504816"/>
                  </a:lnTo>
                  <a:lnTo>
                    <a:pt x="1884207" y="504435"/>
                  </a:lnTo>
                  <a:lnTo>
                    <a:pt x="1885063" y="504435"/>
                  </a:lnTo>
                  <a:lnTo>
                    <a:pt x="1885538" y="503769"/>
                  </a:lnTo>
                  <a:lnTo>
                    <a:pt x="1885253" y="502247"/>
                  </a:lnTo>
                  <a:lnTo>
                    <a:pt x="1884207" y="502247"/>
                  </a:lnTo>
                  <a:lnTo>
                    <a:pt x="1882876" y="501010"/>
                  </a:lnTo>
                  <a:lnTo>
                    <a:pt x="1881829" y="500724"/>
                  </a:lnTo>
                  <a:lnTo>
                    <a:pt x="1881354" y="499868"/>
                  </a:lnTo>
                  <a:lnTo>
                    <a:pt x="1881829" y="498821"/>
                  </a:lnTo>
                  <a:lnTo>
                    <a:pt x="1881544" y="497964"/>
                  </a:lnTo>
                  <a:lnTo>
                    <a:pt x="1881069" y="497964"/>
                  </a:lnTo>
                  <a:lnTo>
                    <a:pt x="1881069" y="496727"/>
                  </a:lnTo>
                  <a:lnTo>
                    <a:pt x="1878976" y="495681"/>
                  </a:lnTo>
                  <a:lnTo>
                    <a:pt x="1879452" y="494444"/>
                  </a:lnTo>
                  <a:lnTo>
                    <a:pt x="1879167" y="492065"/>
                  </a:lnTo>
                  <a:lnTo>
                    <a:pt x="1880213" y="490542"/>
                  </a:lnTo>
                  <a:lnTo>
                    <a:pt x="1880688" y="490066"/>
                  </a:lnTo>
                  <a:lnTo>
                    <a:pt x="1883541" y="489781"/>
                  </a:lnTo>
                  <a:lnTo>
                    <a:pt x="1883541" y="486070"/>
                  </a:lnTo>
                  <a:lnTo>
                    <a:pt x="1884397" y="483310"/>
                  </a:lnTo>
                  <a:lnTo>
                    <a:pt x="1883351" y="480931"/>
                  </a:lnTo>
                  <a:lnTo>
                    <a:pt x="1883827" y="476839"/>
                  </a:lnTo>
                  <a:lnTo>
                    <a:pt x="1883161" y="476839"/>
                  </a:lnTo>
                  <a:lnTo>
                    <a:pt x="1882685" y="473889"/>
                  </a:lnTo>
                  <a:lnTo>
                    <a:pt x="1882971" y="471891"/>
                  </a:lnTo>
                  <a:lnTo>
                    <a:pt x="1884017" y="470368"/>
                  </a:lnTo>
                  <a:lnTo>
                    <a:pt x="1881354" y="470654"/>
                  </a:lnTo>
                  <a:lnTo>
                    <a:pt x="1880688" y="471510"/>
                  </a:lnTo>
                  <a:lnTo>
                    <a:pt x="1878596" y="470844"/>
                  </a:lnTo>
                  <a:lnTo>
                    <a:pt x="1877550" y="469322"/>
                  </a:lnTo>
                  <a:lnTo>
                    <a:pt x="1877265" y="467323"/>
                  </a:lnTo>
                  <a:lnTo>
                    <a:pt x="1876409" y="465801"/>
                  </a:lnTo>
                  <a:lnTo>
                    <a:pt x="1875743" y="465801"/>
                  </a:lnTo>
                  <a:lnTo>
                    <a:pt x="1875743" y="464754"/>
                  </a:lnTo>
                  <a:lnTo>
                    <a:pt x="1874221" y="463041"/>
                  </a:lnTo>
                  <a:lnTo>
                    <a:pt x="1874221" y="462185"/>
                  </a:lnTo>
                  <a:lnTo>
                    <a:pt x="1871559" y="462185"/>
                  </a:lnTo>
                  <a:lnTo>
                    <a:pt x="1871559" y="462851"/>
                  </a:lnTo>
                  <a:lnTo>
                    <a:pt x="1870037" y="462185"/>
                  </a:lnTo>
                  <a:lnTo>
                    <a:pt x="1869181" y="460472"/>
                  </a:lnTo>
                  <a:lnTo>
                    <a:pt x="1868896" y="458759"/>
                  </a:lnTo>
                  <a:lnTo>
                    <a:pt x="1867374" y="456190"/>
                  </a:lnTo>
                  <a:lnTo>
                    <a:pt x="1867089" y="454001"/>
                  </a:lnTo>
                  <a:lnTo>
                    <a:pt x="1870513" y="449719"/>
                  </a:lnTo>
                  <a:lnTo>
                    <a:pt x="1871178" y="449338"/>
                  </a:lnTo>
                  <a:lnTo>
                    <a:pt x="1872700" y="449624"/>
                  </a:lnTo>
                  <a:lnTo>
                    <a:pt x="1875553" y="453525"/>
                  </a:lnTo>
                  <a:lnTo>
                    <a:pt x="1876599" y="453811"/>
                  </a:lnTo>
                  <a:lnTo>
                    <a:pt x="1876884" y="454192"/>
                  </a:lnTo>
                  <a:lnTo>
                    <a:pt x="1876884" y="455714"/>
                  </a:lnTo>
                  <a:lnTo>
                    <a:pt x="1875553" y="456761"/>
                  </a:lnTo>
                  <a:lnTo>
                    <a:pt x="1875268" y="459330"/>
                  </a:lnTo>
                  <a:lnTo>
                    <a:pt x="1877074" y="459616"/>
                  </a:lnTo>
                  <a:lnTo>
                    <a:pt x="1878406" y="457237"/>
                  </a:lnTo>
                  <a:lnTo>
                    <a:pt x="1879167" y="457617"/>
                  </a:lnTo>
                  <a:lnTo>
                    <a:pt x="1879642" y="456761"/>
                  </a:lnTo>
                  <a:lnTo>
                    <a:pt x="1881164" y="456761"/>
                  </a:lnTo>
                  <a:lnTo>
                    <a:pt x="1883256" y="455524"/>
                  </a:lnTo>
                  <a:lnTo>
                    <a:pt x="1883541" y="454001"/>
                  </a:lnTo>
                  <a:lnTo>
                    <a:pt x="1884397" y="452954"/>
                  </a:lnTo>
                  <a:lnTo>
                    <a:pt x="1884682" y="449719"/>
                  </a:lnTo>
                  <a:lnTo>
                    <a:pt x="1885538" y="447721"/>
                  </a:lnTo>
                  <a:lnTo>
                    <a:pt x="1886394" y="447055"/>
                  </a:lnTo>
                  <a:lnTo>
                    <a:pt x="1886394" y="446198"/>
                  </a:lnTo>
                  <a:lnTo>
                    <a:pt x="1885634" y="445913"/>
                  </a:lnTo>
                  <a:lnTo>
                    <a:pt x="1883827" y="447435"/>
                  </a:lnTo>
                  <a:lnTo>
                    <a:pt x="1882781" y="451527"/>
                  </a:lnTo>
                  <a:lnTo>
                    <a:pt x="1882305" y="451527"/>
                  </a:lnTo>
                  <a:lnTo>
                    <a:pt x="1882020" y="449814"/>
                  </a:lnTo>
                  <a:lnTo>
                    <a:pt x="1879927" y="449529"/>
                  </a:lnTo>
                  <a:lnTo>
                    <a:pt x="1879927" y="448292"/>
                  </a:lnTo>
                  <a:lnTo>
                    <a:pt x="1878596" y="448292"/>
                  </a:lnTo>
                  <a:lnTo>
                    <a:pt x="1877550" y="446579"/>
                  </a:lnTo>
                  <a:lnTo>
                    <a:pt x="1876694" y="446103"/>
                  </a:lnTo>
                  <a:lnTo>
                    <a:pt x="1876694" y="441440"/>
                  </a:lnTo>
                  <a:lnTo>
                    <a:pt x="1876409" y="440774"/>
                  </a:lnTo>
                  <a:lnTo>
                    <a:pt x="1875743" y="440774"/>
                  </a:lnTo>
                  <a:lnTo>
                    <a:pt x="1875458" y="439727"/>
                  </a:lnTo>
                  <a:lnTo>
                    <a:pt x="1872795" y="440394"/>
                  </a:lnTo>
                  <a:lnTo>
                    <a:pt x="1871939" y="441916"/>
                  </a:lnTo>
                  <a:lnTo>
                    <a:pt x="1869657" y="444105"/>
                  </a:lnTo>
                  <a:lnTo>
                    <a:pt x="1868135" y="444485"/>
                  </a:lnTo>
                  <a:lnTo>
                    <a:pt x="1866043" y="447055"/>
                  </a:lnTo>
                  <a:lnTo>
                    <a:pt x="1862619" y="448101"/>
                  </a:lnTo>
                  <a:lnTo>
                    <a:pt x="1861763" y="447245"/>
                  </a:lnTo>
                  <a:lnTo>
                    <a:pt x="1861098" y="445532"/>
                  </a:lnTo>
                  <a:lnTo>
                    <a:pt x="1861954" y="442106"/>
                  </a:lnTo>
                  <a:lnTo>
                    <a:pt x="1865758" y="439727"/>
                  </a:lnTo>
                  <a:lnTo>
                    <a:pt x="1869371" y="434494"/>
                  </a:lnTo>
                  <a:lnTo>
                    <a:pt x="1872034" y="434018"/>
                  </a:lnTo>
                  <a:lnTo>
                    <a:pt x="1874126" y="435065"/>
                  </a:lnTo>
                  <a:lnTo>
                    <a:pt x="1874982" y="436302"/>
                  </a:lnTo>
                  <a:lnTo>
                    <a:pt x="1877265" y="435636"/>
                  </a:lnTo>
                  <a:lnTo>
                    <a:pt x="1878121" y="436016"/>
                  </a:lnTo>
                  <a:lnTo>
                    <a:pt x="1878976" y="437539"/>
                  </a:lnTo>
                  <a:lnTo>
                    <a:pt x="1880498" y="437539"/>
                  </a:lnTo>
                  <a:lnTo>
                    <a:pt x="1880023" y="434970"/>
                  </a:lnTo>
                  <a:lnTo>
                    <a:pt x="1880783" y="434589"/>
                  </a:lnTo>
                  <a:lnTo>
                    <a:pt x="1886775" y="433352"/>
                  </a:lnTo>
                  <a:lnTo>
                    <a:pt x="1888296" y="432020"/>
                  </a:lnTo>
                  <a:lnTo>
                    <a:pt x="1890959" y="431354"/>
                  </a:lnTo>
                  <a:lnTo>
                    <a:pt x="1891815" y="432400"/>
                  </a:lnTo>
                  <a:lnTo>
                    <a:pt x="1891815" y="433066"/>
                  </a:lnTo>
                  <a:lnTo>
                    <a:pt x="1891054" y="433352"/>
                  </a:lnTo>
                  <a:lnTo>
                    <a:pt x="1891054" y="434399"/>
                  </a:lnTo>
                  <a:lnTo>
                    <a:pt x="1891910" y="435065"/>
                  </a:lnTo>
                  <a:lnTo>
                    <a:pt x="1891149" y="435540"/>
                  </a:lnTo>
                  <a:lnTo>
                    <a:pt x="1891625" y="438966"/>
                  </a:lnTo>
                  <a:lnTo>
                    <a:pt x="1893432" y="438966"/>
                  </a:lnTo>
                  <a:lnTo>
                    <a:pt x="1894953" y="436778"/>
                  </a:lnTo>
                  <a:lnTo>
                    <a:pt x="1895619" y="433352"/>
                  </a:lnTo>
                  <a:lnTo>
                    <a:pt x="1896380" y="432876"/>
                  </a:lnTo>
                  <a:lnTo>
                    <a:pt x="1897426" y="432591"/>
                  </a:lnTo>
                  <a:lnTo>
                    <a:pt x="1897901" y="433257"/>
                  </a:lnTo>
                  <a:lnTo>
                    <a:pt x="1898567" y="432781"/>
                  </a:lnTo>
                  <a:lnTo>
                    <a:pt x="1901705" y="433257"/>
                  </a:lnTo>
                  <a:lnTo>
                    <a:pt x="1902751" y="431924"/>
                  </a:lnTo>
                  <a:lnTo>
                    <a:pt x="1903607" y="431924"/>
                  </a:lnTo>
                  <a:lnTo>
                    <a:pt x="1902847" y="432400"/>
                  </a:lnTo>
                  <a:lnTo>
                    <a:pt x="1903702" y="432400"/>
                  </a:lnTo>
                  <a:lnTo>
                    <a:pt x="1907506" y="431068"/>
                  </a:lnTo>
                  <a:lnTo>
                    <a:pt x="1911310" y="430402"/>
                  </a:lnTo>
                  <a:lnTo>
                    <a:pt x="1911025" y="430021"/>
                  </a:lnTo>
                  <a:lnTo>
                    <a:pt x="1912832" y="429165"/>
                  </a:lnTo>
                  <a:lnTo>
                    <a:pt x="1913878" y="426786"/>
                  </a:lnTo>
                  <a:lnTo>
                    <a:pt x="1914544" y="426500"/>
                  </a:lnTo>
                  <a:lnTo>
                    <a:pt x="1913878" y="426120"/>
                  </a:lnTo>
                  <a:lnTo>
                    <a:pt x="1913403" y="424788"/>
                  </a:lnTo>
                  <a:lnTo>
                    <a:pt x="1911881" y="424788"/>
                  </a:lnTo>
                  <a:lnTo>
                    <a:pt x="1910550" y="425834"/>
                  </a:lnTo>
                  <a:lnTo>
                    <a:pt x="1910550" y="426500"/>
                  </a:lnTo>
                  <a:lnTo>
                    <a:pt x="1908077" y="426120"/>
                  </a:lnTo>
                  <a:lnTo>
                    <a:pt x="1904273" y="427642"/>
                  </a:lnTo>
                  <a:lnTo>
                    <a:pt x="1902751" y="427642"/>
                  </a:lnTo>
                  <a:lnTo>
                    <a:pt x="1898947" y="425929"/>
                  </a:lnTo>
                  <a:lnTo>
                    <a:pt x="1897901" y="425929"/>
                  </a:lnTo>
                  <a:lnTo>
                    <a:pt x="1896380" y="424883"/>
                  </a:lnTo>
                  <a:lnTo>
                    <a:pt x="1895334" y="425359"/>
                  </a:lnTo>
                  <a:lnTo>
                    <a:pt x="1890389" y="422789"/>
                  </a:lnTo>
                  <a:lnTo>
                    <a:pt x="1889342" y="422789"/>
                  </a:lnTo>
                  <a:lnTo>
                    <a:pt x="1890103" y="419078"/>
                  </a:lnTo>
                  <a:lnTo>
                    <a:pt x="1891910" y="419078"/>
                  </a:lnTo>
                  <a:lnTo>
                    <a:pt x="1891910" y="418412"/>
                  </a:lnTo>
                  <a:lnTo>
                    <a:pt x="1893717" y="416414"/>
                  </a:lnTo>
                  <a:lnTo>
                    <a:pt x="1895809" y="415747"/>
                  </a:lnTo>
                  <a:lnTo>
                    <a:pt x="1899994" y="412036"/>
                  </a:lnTo>
                  <a:lnTo>
                    <a:pt x="1900849" y="412036"/>
                  </a:lnTo>
                  <a:lnTo>
                    <a:pt x="1904273" y="413559"/>
                  </a:lnTo>
                  <a:lnTo>
                    <a:pt x="1910264" y="418507"/>
                  </a:lnTo>
                  <a:lnTo>
                    <a:pt x="1912356" y="419173"/>
                  </a:lnTo>
                  <a:lnTo>
                    <a:pt x="1911596" y="416794"/>
                  </a:lnTo>
                  <a:lnTo>
                    <a:pt x="1910550" y="415938"/>
                  </a:lnTo>
                  <a:lnTo>
                    <a:pt x="1910835" y="413749"/>
                  </a:lnTo>
                  <a:lnTo>
                    <a:pt x="1909979" y="412417"/>
                  </a:lnTo>
                  <a:lnTo>
                    <a:pt x="1909503" y="409182"/>
                  </a:lnTo>
                  <a:lnTo>
                    <a:pt x="1908743" y="408325"/>
                  </a:lnTo>
                  <a:lnTo>
                    <a:pt x="1909503" y="406612"/>
                  </a:lnTo>
                  <a:lnTo>
                    <a:pt x="1910359" y="406136"/>
                  </a:lnTo>
                  <a:lnTo>
                    <a:pt x="1910359" y="405756"/>
                  </a:lnTo>
                  <a:lnTo>
                    <a:pt x="1909694" y="403758"/>
                  </a:lnTo>
                  <a:lnTo>
                    <a:pt x="1908933" y="404424"/>
                  </a:lnTo>
                  <a:lnTo>
                    <a:pt x="1907411" y="404424"/>
                  </a:lnTo>
                  <a:lnTo>
                    <a:pt x="1906936" y="402901"/>
                  </a:lnTo>
                  <a:lnTo>
                    <a:pt x="1906080" y="402901"/>
                  </a:lnTo>
                  <a:lnTo>
                    <a:pt x="1905795" y="399000"/>
                  </a:lnTo>
                  <a:lnTo>
                    <a:pt x="1907126" y="398143"/>
                  </a:lnTo>
                  <a:lnTo>
                    <a:pt x="1911786" y="397858"/>
                  </a:lnTo>
                  <a:lnTo>
                    <a:pt x="1911786" y="397477"/>
                  </a:lnTo>
                  <a:lnTo>
                    <a:pt x="1913307" y="397192"/>
                  </a:lnTo>
                  <a:lnTo>
                    <a:pt x="1914353" y="396145"/>
                  </a:lnTo>
                  <a:lnTo>
                    <a:pt x="1915685" y="394432"/>
                  </a:lnTo>
                  <a:lnTo>
                    <a:pt x="1915209" y="392434"/>
                  </a:lnTo>
                  <a:lnTo>
                    <a:pt x="1917016" y="390435"/>
                  </a:lnTo>
                  <a:lnTo>
                    <a:pt x="1917016" y="387676"/>
                  </a:lnTo>
                  <a:lnTo>
                    <a:pt x="1916541" y="385963"/>
                  </a:lnTo>
                  <a:lnTo>
                    <a:pt x="1913117" y="386248"/>
                  </a:lnTo>
                  <a:lnTo>
                    <a:pt x="1912642" y="385868"/>
                  </a:lnTo>
                  <a:lnTo>
                    <a:pt x="1911310" y="385868"/>
                  </a:lnTo>
                  <a:lnTo>
                    <a:pt x="1910835" y="386248"/>
                  </a:lnTo>
                  <a:lnTo>
                    <a:pt x="1908362" y="386248"/>
                  </a:lnTo>
                  <a:lnTo>
                    <a:pt x="1907887" y="387105"/>
                  </a:lnTo>
                  <a:lnTo>
                    <a:pt x="1908933" y="387771"/>
                  </a:lnTo>
                  <a:lnTo>
                    <a:pt x="1908648" y="388627"/>
                  </a:lnTo>
                  <a:lnTo>
                    <a:pt x="1909408" y="390150"/>
                  </a:lnTo>
                  <a:lnTo>
                    <a:pt x="1908648" y="390626"/>
                  </a:lnTo>
                  <a:lnTo>
                    <a:pt x="1906555" y="390626"/>
                  </a:lnTo>
                  <a:lnTo>
                    <a:pt x="1906080" y="389103"/>
                  </a:lnTo>
                  <a:lnTo>
                    <a:pt x="1905224" y="389103"/>
                  </a:lnTo>
                  <a:lnTo>
                    <a:pt x="1904178" y="390150"/>
                  </a:lnTo>
                  <a:lnTo>
                    <a:pt x="1902656" y="389674"/>
                  </a:lnTo>
                  <a:lnTo>
                    <a:pt x="1902371" y="387676"/>
                  </a:lnTo>
                  <a:lnTo>
                    <a:pt x="1901325" y="387200"/>
                  </a:lnTo>
                  <a:lnTo>
                    <a:pt x="1901895" y="385582"/>
                  </a:lnTo>
                  <a:lnTo>
                    <a:pt x="1902656" y="384536"/>
                  </a:lnTo>
                  <a:lnTo>
                    <a:pt x="1902371" y="383679"/>
                  </a:lnTo>
                  <a:lnTo>
                    <a:pt x="1903132" y="381681"/>
                  </a:lnTo>
                  <a:lnTo>
                    <a:pt x="1903132" y="379968"/>
                  </a:lnTo>
                  <a:lnTo>
                    <a:pt x="1900469" y="378636"/>
                  </a:lnTo>
                  <a:lnTo>
                    <a:pt x="1900469" y="375591"/>
                  </a:lnTo>
                  <a:lnTo>
                    <a:pt x="1899613" y="374734"/>
                  </a:lnTo>
                  <a:lnTo>
                    <a:pt x="1897806" y="370738"/>
                  </a:lnTo>
                  <a:lnTo>
                    <a:pt x="1896285" y="370357"/>
                  </a:lnTo>
                  <a:lnTo>
                    <a:pt x="1894953" y="364647"/>
                  </a:lnTo>
                  <a:lnTo>
                    <a:pt x="1893146" y="361222"/>
                  </a:lnTo>
                  <a:lnTo>
                    <a:pt x="1892100" y="360936"/>
                  </a:lnTo>
                  <a:lnTo>
                    <a:pt x="1889913" y="356369"/>
                  </a:lnTo>
                  <a:lnTo>
                    <a:pt x="1888867" y="352943"/>
                  </a:lnTo>
                  <a:lnTo>
                    <a:pt x="1887345" y="350754"/>
                  </a:lnTo>
                  <a:lnTo>
                    <a:pt x="1886870" y="346758"/>
                  </a:lnTo>
                  <a:lnTo>
                    <a:pt x="1888201" y="343713"/>
                  </a:lnTo>
                  <a:lnTo>
                    <a:pt x="1888201" y="343237"/>
                  </a:lnTo>
                  <a:lnTo>
                    <a:pt x="1887345" y="342856"/>
                  </a:lnTo>
                  <a:lnTo>
                    <a:pt x="1887345" y="342190"/>
                  </a:lnTo>
                  <a:lnTo>
                    <a:pt x="1888201" y="340477"/>
                  </a:lnTo>
                  <a:lnTo>
                    <a:pt x="1888677" y="336385"/>
                  </a:lnTo>
                  <a:lnTo>
                    <a:pt x="1889152" y="336100"/>
                  </a:lnTo>
                  <a:lnTo>
                    <a:pt x="1889152" y="335243"/>
                  </a:lnTo>
                  <a:lnTo>
                    <a:pt x="1888486" y="334197"/>
                  </a:lnTo>
                  <a:lnTo>
                    <a:pt x="1885824" y="333340"/>
                  </a:lnTo>
                  <a:lnTo>
                    <a:pt x="1884302" y="333340"/>
                  </a:lnTo>
                  <a:lnTo>
                    <a:pt x="1882495" y="334387"/>
                  </a:lnTo>
                  <a:lnTo>
                    <a:pt x="1881829" y="335243"/>
                  </a:lnTo>
                  <a:lnTo>
                    <a:pt x="1882305" y="335719"/>
                  </a:lnTo>
                  <a:lnTo>
                    <a:pt x="1881829" y="337432"/>
                  </a:lnTo>
                  <a:lnTo>
                    <a:pt x="1880498" y="337718"/>
                  </a:lnTo>
                  <a:lnTo>
                    <a:pt x="1880974" y="339240"/>
                  </a:lnTo>
                  <a:lnTo>
                    <a:pt x="1878501" y="341809"/>
                  </a:lnTo>
                  <a:lnTo>
                    <a:pt x="1878216" y="342666"/>
                  </a:lnTo>
                  <a:lnTo>
                    <a:pt x="1876409" y="342951"/>
                  </a:lnTo>
                  <a:lnTo>
                    <a:pt x="1876124" y="343617"/>
                  </a:lnTo>
                  <a:lnTo>
                    <a:pt x="1875458" y="343617"/>
                  </a:lnTo>
                  <a:lnTo>
                    <a:pt x="1875458" y="345330"/>
                  </a:lnTo>
                  <a:lnTo>
                    <a:pt x="1874602" y="345806"/>
                  </a:lnTo>
                  <a:lnTo>
                    <a:pt x="1873366" y="347519"/>
                  </a:lnTo>
                  <a:lnTo>
                    <a:pt x="1870703" y="348566"/>
                  </a:lnTo>
                  <a:lnTo>
                    <a:pt x="1867565" y="350754"/>
                  </a:lnTo>
                  <a:lnTo>
                    <a:pt x="1865472" y="351040"/>
                  </a:lnTo>
                  <a:lnTo>
                    <a:pt x="1863665" y="352086"/>
                  </a:lnTo>
                  <a:lnTo>
                    <a:pt x="1861478" y="352086"/>
                  </a:lnTo>
                  <a:lnTo>
                    <a:pt x="1859957" y="353419"/>
                  </a:lnTo>
                  <a:lnTo>
                    <a:pt x="1855867" y="352753"/>
                  </a:lnTo>
                  <a:lnTo>
                    <a:pt x="1854346" y="353133"/>
                  </a:lnTo>
                  <a:lnTo>
                    <a:pt x="1853205" y="354085"/>
                  </a:lnTo>
                  <a:lnTo>
                    <a:pt x="1849591" y="354561"/>
                  </a:lnTo>
                  <a:lnTo>
                    <a:pt x="1848925" y="354275"/>
                  </a:lnTo>
                  <a:lnTo>
                    <a:pt x="1848925" y="352277"/>
                  </a:lnTo>
                  <a:lnTo>
                    <a:pt x="1848164" y="352277"/>
                  </a:lnTo>
                  <a:lnTo>
                    <a:pt x="1846072" y="350278"/>
                  </a:lnTo>
                  <a:lnTo>
                    <a:pt x="1844075" y="349708"/>
                  </a:lnTo>
                  <a:lnTo>
                    <a:pt x="1844360" y="352467"/>
                  </a:lnTo>
                  <a:lnTo>
                    <a:pt x="1845216" y="352848"/>
                  </a:lnTo>
                  <a:lnTo>
                    <a:pt x="1845502" y="356083"/>
                  </a:lnTo>
                  <a:lnTo>
                    <a:pt x="1846262" y="356749"/>
                  </a:lnTo>
                  <a:lnTo>
                    <a:pt x="1845406" y="359128"/>
                  </a:lnTo>
                  <a:lnTo>
                    <a:pt x="1844360" y="359985"/>
                  </a:lnTo>
                  <a:lnTo>
                    <a:pt x="1842268" y="360460"/>
                  </a:lnTo>
                  <a:lnTo>
                    <a:pt x="1840176" y="359604"/>
                  </a:lnTo>
                  <a:lnTo>
                    <a:pt x="1837323" y="357225"/>
                  </a:lnTo>
                  <a:lnTo>
                    <a:pt x="1831046" y="357891"/>
                  </a:lnTo>
                  <a:lnTo>
                    <a:pt x="1830000" y="359889"/>
                  </a:lnTo>
                  <a:lnTo>
                    <a:pt x="1827908" y="359889"/>
                  </a:lnTo>
                  <a:lnTo>
                    <a:pt x="1825245" y="361888"/>
                  </a:lnTo>
                  <a:lnTo>
                    <a:pt x="1824960" y="362744"/>
                  </a:lnTo>
                  <a:lnTo>
                    <a:pt x="1825436" y="363410"/>
                  </a:lnTo>
                  <a:lnTo>
                    <a:pt x="1829049" y="364933"/>
                  </a:lnTo>
                  <a:lnTo>
                    <a:pt x="1829525" y="366931"/>
                  </a:lnTo>
                  <a:lnTo>
                    <a:pt x="1826672" y="367978"/>
                  </a:lnTo>
                  <a:lnTo>
                    <a:pt x="1824580" y="369310"/>
                  </a:lnTo>
                  <a:lnTo>
                    <a:pt x="1822487" y="369691"/>
                  </a:lnTo>
                  <a:lnTo>
                    <a:pt x="1819825" y="369405"/>
                  </a:lnTo>
                  <a:lnTo>
                    <a:pt x="1815735" y="368073"/>
                  </a:lnTo>
                  <a:lnTo>
                    <a:pt x="1814689" y="367026"/>
                  </a:lnTo>
                  <a:lnTo>
                    <a:pt x="1812312" y="367312"/>
                  </a:lnTo>
                  <a:lnTo>
                    <a:pt x="1812597" y="368644"/>
                  </a:lnTo>
                  <a:lnTo>
                    <a:pt x="1811266" y="369691"/>
                  </a:lnTo>
                  <a:lnTo>
                    <a:pt x="1810220" y="369691"/>
                  </a:lnTo>
                  <a:lnTo>
                    <a:pt x="1809173" y="368834"/>
                  </a:lnTo>
                  <a:lnTo>
                    <a:pt x="1807081" y="368834"/>
                  </a:lnTo>
                  <a:lnTo>
                    <a:pt x="1807367" y="370547"/>
                  </a:lnTo>
                  <a:lnTo>
                    <a:pt x="1806606" y="372260"/>
                  </a:lnTo>
                  <a:lnTo>
                    <a:pt x="1805274" y="372546"/>
                  </a:lnTo>
                  <a:lnTo>
                    <a:pt x="1804609" y="373212"/>
                  </a:lnTo>
                  <a:lnTo>
                    <a:pt x="1803087" y="372165"/>
                  </a:lnTo>
                  <a:lnTo>
                    <a:pt x="1803753" y="371118"/>
                  </a:lnTo>
                  <a:lnTo>
                    <a:pt x="1803753" y="369405"/>
                  </a:lnTo>
                  <a:lnTo>
                    <a:pt x="1803277" y="368930"/>
                  </a:lnTo>
                  <a:lnTo>
                    <a:pt x="1802421" y="369215"/>
                  </a:lnTo>
                  <a:lnTo>
                    <a:pt x="1801946" y="368359"/>
                  </a:lnTo>
                  <a:lnTo>
                    <a:pt x="1800139" y="368359"/>
                  </a:lnTo>
                  <a:lnTo>
                    <a:pt x="1799378" y="371404"/>
                  </a:lnTo>
                  <a:lnTo>
                    <a:pt x="1798713" y="371404"/>
                  </a:lnTo>
                  <a:lnTo>
                    <a:pt x="1796620" y="373116"/>
                  </a:lnTo>
                  <a:lnTo>
                    <a:pt x="1795289" y="373116"/>
                  </a:lnTo>
                  <a:lnTo>
                    <a:pt x="1793482" y="371404"/>
                  </a:lnTo>
                  <a:lnTo>
                    <a:pt x="1791009" y="365980"/>
                  </a:lnTo>
                  <a:lnTo>
                    <a:pt x="1789678" y="365599"/>
                  </a:lnTo>
                  <a:lnTo>
                    <a:pt x="1787015" y="363030"/>
                  </a:lnTo>
                  <a:lnTo>
                    <a:pt x="1784543" y="358272"/>
                  </a:lnTo>
                  <a:lnTo>
                    <a:pt x="1783211" y="352848"/>
                  </a:lnTo>
                  <a:lnTo>
                    <a:pt x="1781309" y="349708"/>
                  </a:lnTo>
                  <a:lnTo>
                    <a:pt x="1781309" y="347995"/>
                  </a:lnTo>
                  <a:lnTo>
                    <a:pt x="1781975" y="346662"/>
                  </a:lnTo>
                  <a:lnTo>
                    <a:pt x="1781690" y="341429"/>
                  </a:lnTo>
                  <a:lnTo>
                    <a:pt x="1783211" y="341143"/>
                  </a:lnTo>
                  <a:lnTo>
                    <a:pt x="1782355" y="339145"/>
                  </a:lnTo>
                  <a:lnTo>
                    <a:pt x="1781499" y="333721"/>
                  </a:lnTo>
                  <a:lnTo>
                    <a:pt x="1782831" y="332864"/>
                  </a:lnTo>
                  <a:lnTo>
                    <a:pt x="1783877" y="331342"/>
                  </a:lnTo>
                  <a:lnTo>
                    <a:pt x="1783402" y="330961"/>
                  </a:lnTo>
                  <a:lnTo>
                    <a:pt x="1783402" y="330010"/>
                  </a:lnTo>
                  <a:lnTo>
                    <a:pt x="1780549" y="327821"/>
                  </a:lnTo>
                  <a:lnTo>
                    <a:pt x="1779502" y="326108"/>
                  </a:lnTo>
                  <a:lnTo>
                    <a:pt x="1778742" y="326108"/>
                  </a:lnTo>
                  <a:lnTo>
                    <a:pt x="1778456" y="327155"/>
                  </a:lnTo>
                  <a:lnTo>
                    <a:pt x="1777791" y="327155"/>
                  </a:lnTo>
                  <a:lnTo>
                    <a:pt x="1775698" y="325823"/>
                  </a:lnTo>
                  <a:lnTo>
                    <a:pt x="1775413" y="324491"/>
                  </a:lnTo>
                  <a:lnTo>
                    <a:pt x="1774938" y="324205"/>
                  </a:lnTo>
                  <a:lnTo>
                    <a:pt x="1775603" y="323158"/>
                  </a:lnTo>
                  <a:lnTo>
                    <a:pt x="1776459" y="322778"/>
                  </a:lnTo>
                  <a:lnTo>
                    <a:pt x="1775413" y="320208"/>
                  </a:lnTo>
                  <a:lnTo>
                    <a:pt x="1776935" y="319542"/>
                  </a:lnTo>
                  <a:lnTo>
                    <a:pt x="1776935" y="318496"/>
                  </a:lnTo>
                  <a:lnTo>
                    <a:pt x="1775889" y="318496"/>
                  </a:lnTo>
                  <a:lnTo>
                    <a:pt x="1775603" y="317639"/>
                  </a:lnTo>
                  <a:lnTo>
                    <a:pt x="1774747" y="317163"/>
                  </a:lnTo>
                  <a:lnTo>
                    <a:pt x="1774747" y="316783"/>
                  </a:lnTo>
                  <a:lnTo>
                    <a:pt x="1776554" y="316783"/>
                  </a:lnTo>
                  <a:lnTo>
                    <a:pt x="1775794" y="313547"/>
                  </a:lnTo>
                  <a:lnTo>
                    <a:pt x="1777315" y="314404"/>
                  </a:lnTo>
                  <a:lnTo>
                    <a:pt x="1778837" y="314689"/>
                  </a:lnTo>
                  <a:lnTo>
                    <a:pt x="1779693" y="315546"/>
                  </a:lnTo>
                  <a:lnTo>
                    <a:pt x="1780739" y="315546"/>
                  </a:lnTo>
                  <a:lnTo>
                    <a:pt x="1783402" y="314023"/>
                  </a:lnTo>
                  <a:lnTo>
                    <a:pt x="1786540" y="312976"/>
                  </a:lnTo>
                  <a:lnTo>
                    <a:pt x="1788061" y="312976"/>
                  </a:lnTo>
                  <a:lnTo>
                    <a:pt x="1788537" y="314023"/>
                  </a:lnTo>
                  <a:lnTo>
                    <a:pt x="1790819" y="314023"/>
                  </a:lnTo>
                  <a:lnTo>
                    <a:pt x="1791295" y="313167"/>
                  </a:lnTo>
                  <a:lnTo>
                    <a:pt x="1792341" y="313167"/>
                  </a:lnTo>
                  <a:lnTo>
                    <a:pt x="1792626" y="312501"/>
                  </a:lnTo>
                  <a:lnTo>
                    <a:pt x="1792626" y="309741"/>
                  </a:lnTo>
                  <a:lnTo>
                    <a:pt x="1791770" y="308409"/>
                  </a:lnTo>
                  <a:lnTo>
                    <a:pt x="1792246" y="307076"/>
                  </a:lnTo>
                  <a:lnTo>
                    <a:pt x="1795099" y="307552"/>
                  </a:lnTo>
                  <a:lnTo>
                    <a:pt x="1795955" y="308884"/>
                  </a:lnTo>
                  <a:lnTo>
                    <a:pt x="1796810" y="308884"/>
                  </a:lnTo>
                  <a:lnTo>
                    <a:pt x="1796810" y="306601"/>
                  </a:lnTo>
                  <a:lnTo>
                    <a:pt x="1795764" y="305554"/>
                  </a:lnTo>
                  <a:lnTo>
                    <a:pt x="1795099" y="304031"/>
                  </a:lnTo>
                  <a:lnTo>
                    <a:pt x="1792816" y="303556"/>
                  </a:lnTo>
                  <a:lnTo>
                    <a:pt x="1793102" y="302509"/>
                  </a:lnTo>
                  <a:lnTo>
                    <a:pt x="1793577" y="302223"/>
                  </a:lnTo>
                  <a:lnTo>
                    <a:pt x="1793862" y="300225"/>
                  </a:lnTo>
                  <a:lnTo>
                    <a:pt x="1793387" y="299178"/>
                  </a:lnTo>
                  <a:lnTo>
                    <a:pt x="1796050" y="298132"/>
                  </a:lnTo>
                  <a:lnTo>
                    <a:pt x="1795194" y="296609"/>
                  </a:lnTo>
                  <a:lnTo>
                    <a:pt x="1795194" y="295562"/>
                  </a:lnTo>
                  <a:lnTo>
                    <a:pt x="1794148" y="296038"/>
                  </a:lnTo>
                  <a:lnTo>
                    <a:pt x="1794148" y="295372"/>
                  </a:lnTo>
                  <a:lnTo>
                    <a:pt x="1793292" y="294706"/>
                  </a:lnTo>
                  <a:lnTo>
                    <a:pt x="1791770" y="294706"/>
                  </a:lnTo>
                  <a:lnTo>
                    <a:pt x="1791105" y="295182"/>
                  </a:lnTo>
                  <a:lnTo>
                    <a:pt x="1791390" y="294516"/>
                  </a:lnTo>
                  <a:lnTo>
                    <a:pt x="1790249" y="294516"/>
                  </a:lnTo>
                  <a:lnTo>
                    <a:pt x="1789393" y="293469"/>
                  </a:lnTo>
                  <a:lnTo>
                    <a:pt x="1789393" y="292612"/>
                  </a:lnTo>
                  <a:lnTo>
                    <a:pt x="1788347" y="292232"/>
                  </a:lnTo>
                  <a:lnTo>
                    <a:pt x="1788061" y="290709"/>
                  </a:lnTo>
                  <a:lnTo>
                    <a:pt x="1789107" y="289662"/>
                  </a:lnTo>
                  <a:lnTo>
                    <a:pt x="1790439" y="289662"/>
                  </a:lnTo>
                  <a:lnTo>
                    <a:pt x="1790724" y="289187"/>
                  </a:lnTo>
                  <a:lnTo>
                    <a:pt x="1789868" y="288711"/>
                  </a:lnTo>
                  <a:lnTo>
                    <a:pt x="1789107" y="287664"/>
                  </a:lnTo>
                  <a:lnTo>
                    <a:pt x="1789393" y="285951"/>
                  </a:lnTo>
                  <a:lnTo>
                    <a:pt x="1788347" y="285666"/>
                  </a:lnTo>
                  <a:lnTo>
                    <a:pt x="1788347" y="285000"/>
                  </a:lnTo>
                  <a:lnTo>
                    <a:pt x="1787586" y="284714"/>
                  </a:lnTo>
                  <a:lnTo>
                    <a:pt x="1787586" y="283572"/>
                  </a:lnTo>
                  <a:lnTo>
                    <a:pt x="1786730" y="282906"/>
                  </a:lnTo>
                  <a:lnTo>
                    <a:pt x="1786730" y="281574"/>
                  </a:lnTo>
                  <a:lnTo>
                    <a:pt x="1785969" y="281289"/>
                  </a:lnTo>
                  <a:lnTo>
                    <a:pt x="1785969" y="279956"/>
                  </a:lnTo>
                  <a:lnTo>
                    <a:pt x="1785494" y="279671"/>
                  </a:lnTo>
                  <a:lnTo>
                    <a:pt x="1785494" y="279195"/>
                  </a:lnTo>
                  <a:lnTo>
                    <a:pt x="1786540" y="279481"/>
                  </a:lnTo>
                  <a:lnTo>
                    <a:pt x="1787396" y="278434"/>
                  </a:lnTo>
                  <a:lnTo>
                    <a:pt x="1787110" y="276435"/>
                  </a:lnTo>
                  <a:lnTo>
                    <a:pt x="1786064" y="275960"/>
                  </a:lnTo>
                  <a:lnTo>
                    <a:pt x="1785779" y="274913"/>
                  </a:lnTo>
                  <a:lnTo>
                    <a:pt x="1785113" y="275389"/>
                  </a:lnTo>
                  <a:lnTo>
                    <a:pt x="1784257" y="275103"/>
                  </a:lnTo>
                  <a:lnTo>
                    <a:pt x="1784257" y="272915"/>
                  </a:lnTo>
                  <a:lnTo>
                    <a:pt x="1783782" y="272058"/>
                  </a:lnTo>
                  <a:lnTo>
                    <a:pt x="1783021" y="271773"/>
                  </a:lnTo>
                  <a:lnTo>
                    <a:pt x="1783021" y="270250"/>
                  </a:lnTo>
                  <a:lnTo>
                    <a:pt x="1784352" y="270250"/>
                  </a:lnTo>
                  <a:lnTo>
                    <a:pt x="1785113" y="271107"/>
                  </a:lnTo>
                  <a:lnTo>
                    <a:pt x="1785779" y="270631"/>
                  </a:lnTo>
                  <a:lnTo>
                    <a:pt x="1785779" y="269774"/>
                  </a:lnTo>
                  <a:lnTo>
                    <a:pt x="1785113" y="268918"/>
                  </a:lnTo>
                  <a:lnTo>
                    <a:pt x="1785399" y="268252"/>
                  </a:lnTo>
                  <a:lnTo>
                    <a:pt x="1784638" y="267966"/>
                  </a:lnTo>
                  <a:lnTo>
                    <a:pt x="1785113" y="267300"/>
                  </a:lnTo>
                  <a:lnTo>
                    <a:pt x="1784638" y="264541"/>
                  </a:lnTo>
                  <a:lnTo>
                    <a:pt x="1785399" y="264255"/>
                  </a:lnTo>
                  <a:lnTo>
                    <a:pt x="1785684" y="262542"/>
                  </a:lnTo>
                  <a:lnTo>
                    <a:pt x="1783877" y="262067"/>
                  </a:lnTo>
                  <a:lnTo>
                    <a:pt x="1783877" y="261591"/>
                  </a:lnTo>
                  <a:lnTo>
                    <a:pt x="1783402" y="261305"/>
                  </a:lnTo>
                  <a:lnTo>
                    <a:pt x="1783877" y="260829"/>
                  </a:lnTo>
                  <a:lnTo>
                    <a:pt x="1783782" y="260354"/>
                  </a:lnTo>
                  <a:lnTo>
                    <a:pt x="1781119" y="260354"/>
                  </a:lnTo>
                  <a:lnTo>
                    <a:pt x="1780358" y="258831"/>
                  </a:lnTo>
                  <a:lnTo>
                    <a:pt x="1779312" y="258831"/>
                  </a:lnTo>
                  <a:lnTo>
                    <a:pt x="1779312" y="258355"/>
                  </a:lnTo>
                  <a:lnTo>
                    <a:pt x="1778456" y="257880"/>
                  </a:lnTo>
                  <a:lnTo>
                    <a:pt x="1777981" y="258165"/>
                  </a:lnTo>
                  <a:lnTo>
                    <a:pt x="1777981" y="258831"/>
                  </a:lnTo>
                  <a:lnTo>
                    <a:pt x="1778266" y="259307"/>
                  </a:lnTo>
                  <a:lnTo>
                    <a:pt x="1779312" y="259592"/>
                  </a:lnTo>
                  <a:lnTo>
                    <a:pt x="1779788" y="261781"/>
                  </a:lnTo>
                  <a:lnTo>
                    <a:pt x="1780834" y="263494"/>
                  </a:lnTo>
                  <a:lnTo>
                    <a:pt x="1780549" y="264160"/>
                  </a:lnTo>
                  <a:lnTo>
                    <a:pt x="1780073" y="263494"/>
                  </a:lnTo>
                  <a:lnTo>
                    <a:pt x="1779217" y="263970"/>
                  </a:lnTo>
                  <a:lnTo>
                    <a:pt x="1780073" y="264826"/>
                  </a:lnTo>
                  <a:lnTo>
                    <a:pt x="1779027" y="265302"/>
                  </a:lnTo>
                  <a:lnTo>
                    <a:pt x="1779312" y="267300"/>
                  </a:lnTo>
                  <a:lnTo>
                    <a:pt x="1774842" y="267776"/>
                  </a:lnTo>
                  <a:lnTo>
                    <a:pt x="1772750" y="266444"/>
                  </a:lnTo>
                  <a:lnTo>
                    <a:pt x="1771419" y="266444"/>
                  </a:lnTo>
                  <a:lnTo>
                    <a:pt x="1771134" y="265587"/>
                  </a:lnTo>
                  <a:lnTo>
                    <a:pt x="1769802" y="264921"/>
                  </a:lnTo>
                  <a:lnTo>
                    <a:pt x="1768756" y="265778"/>
                  </a:lnTo>
                  <a:lnTo>
                    <a:pt x="1768756" y="266634"/>
                  </a:lnTo>
                  <a:lnTo>
                    <a:pt x="1767235" y="266634"/>
                  </a:lnTo>
                  <a:lnTo>
                    <a:pt x="1766759" y="267300"/>
                  </a:lnTo>
                  <a:lnTo>
                    <a:pt x="1765428" y="267776"/>
                  </a:lnTo>
                  <a:lnTo>
                    <a:pt x="1764952" y="268442"/>
                  </a:lnTo>
                  <a:lnTo>
                    <a:pt x="1765237" y="270440"/>
                  </a:lnTo>
                  <a:lnTo>
                    <a:pt x="1766284" y="270916"/>
                  </a:lnTo>
                  <a:lnTo>
                    <a:pt x="1768091" y="270440"/>
                  </a:lnTo>
                  <a:lnTo>
                    <a:pt x="1769612" y="271773"/>
                  </a:lnTo>
                  <a:lnTo>
                    <a:pt x="1770468" y="271773"/>
                  </a:lnTo>
                  <a:lnTo>
                    <a:pt x="1770943" y="272248"/>
                  </a:lnTo>
                  <a:lnTo>
                    <a:pt x="1770943" y="274627"/>
                  </a:lnTo>
                  <a:lnTo>
                    <a:pt x="1771609" y="275103"/>
                  </a:lnTo>
                  <a:lnTo>
                    <a:pt x="1771134" y="276150"/>
                  </a:lnTo>
                  <a:lnTo>
                    <a:pt x="1772180" y="277006"/>
                  </a:lnTo>
                  <a:lnTo>
                    <a:pt x="1773226" y="276721"/>
                  </a:lnTo>
                  <a:lnTo>
                    <a:pt x="1775033" y="278243"/>
                  </a:lnTo>
                  <a:lnTo>
                    <a:pt x="1776079" y="278243"/>
                  </a:lnTo>
                  <a:lnTo>
                    <a:pt x="1776554" y="276531"/>
                  </a:lnTo>
                  <a:lnTo>
                    <a:pt x="1777220" y="276531"/>
                  </a:lnTo>
                  <a:lnTo>
                    <a:pt x="1778076" y="275484"/>
                  </a:lnTo>
                  <a:lnTo>
                    <a:pt x="1779883" y="278053"/>
                  </a:lnTo>
                  <a:lnTo>
                    <a:pt x="1780929" y="278910"/>
                  </a:lnTo>
                  <a:lnTo>
                    <a:pt x="1780929" y="280432"/>
                  </a:lnTo>
                  <a:lnTo>
                    <a:pt x="1781595" y="280718"/>
                  </a:lnTo>
                  <a:lnTo>
                    <a:pt x="1781595" y="281384"/>
                  </a:lnTo>
                  <a:lnTo>
                    <a:pt x="1780739" y="283763"/>
                  </a:lnTo>
                  <a:lnTo>
                    <a:pt x="1779407" y="285095"/>
                  </a:lnTo>
                  <a:lnTo>
                    <a:pt x="1779407" y="286427"/>
                  </a:lnTo>
                  <a:lnTo>
                    <a:pt x="1779883" y="286903"/>
                  </a:lnTo>
                  <a:lnTo>
                    <a:pt x="1777791" y="286903"/>
                  </a:lnTo>
                  <a:lnTo>
                    <a:pt x="1777791" y="286237"/>
                  </a:lnTo>
                  <a:lnTo>
                    <a:pt x="1777315" y="285951"/>
                  </a:lnTo>
                  <a:lnTo>
                    <a:pt x="1776649" y="288140"/>
                  </a:lnTo>
                  <a:lnTo>
                    <a:pt x="1777125" y="288521"/>
                  </a:lnTo>
                  <a:lnTo>
                    <a:pt x="1779217" y="288235"/>
                  </a:lnTo>
                  <a:lnTo>
                    <a:pt x="1780073" y="289282"/>
                  </a:lnTo>
                  <a:lnTo>
                    <a:pt x="1781119" y="289758"/>
                  </a:lnTo>
                  <a:lnTo>
                    <a:pt x="1781595" y="291090"/>
                  </a:lnTo>
                  <a:lnTo>
                    <a:pt x="1780929" y="292422"/>
                  </a:lnTo>
                  <a:lnTo>
                    <a:pt x="1781785" y="292898"/>
                  </a:lnTo>
                  <a:lnTo>
                    <a:pt x="1780929" y="293564"/>
                  </a:lnTo>
                  <a:lnTo>
                    <a:pt x="1780929" y="295753"/>
                  </a:lnTo>
                  <a:lnTo>
                    <a:pt x="1781404" y="296799"/>
                  </a:lnTo>
                  <a:lnTo>
                    <a:pt x="1782165" y="297085"/>
                  </a:lnTo>
                  <a:lnTo>
                    <a:pt x="1782165" y="298417"/>
                  </a:lnTo>
                  <a:lnTo>
                    <a:pt x="1783211" y="298703"/>
                  </a:lnTo>
                  <a:lnTo>
                    <a:pt x="1783687" y="300225"/>
                  </a:lnTo>
                  <a:lnTo>
                    <a:pt x="1784733" y="300701"/>
                  </a:lnTo>
                  <a:lnTo>
                    <a:pt x="1784733" y="302223"/>
                  </a:lnTo>
                  <a:lnTo>
                    <a:pt x="1785494" y="302890"/>
                  </a:lnTo>
                  <a:lnTo>
                    <a:pt x="1786825" y="303175"/>
                  </a:lnTo>
                  <a:lnTo>
                    <a:pt x="1787681" y="304507"/>
                  </a:lnTo>
                  <a:lnTo>
                    <a:pt x="1790819" y="306886"/>
                  </a:lnTo>
                  <a:lnTo>
                    <a:pt x="1790819" y="307552"/>
                  </a:lnTo>
                  <a:lnTo>
                    <a:pt x="1790249" y="307552"/>
                  </a:lnTo>
                  <a:lnTo>
                    <a:pt x="1787966" y="305173"/>
                  </a:lnTo>
                  <a:lnTo>
                    <a:pt x="1786920" y="305173"/>
                  </a:lnTo>
                  <a:lnTo>
                    <a:pt x="1786159" y="306030"/>
                  </a:lnTo>
                  <a:lnTo>
                    <a:pt x="1781975" y="305554"/>
                  </a:lnTo>
                  <a:lnTo>
                    <a:pt x="1780929" y="303841"/>
                  </a:lnTo>
                  <a:lnTo>
                    <a:pt x="1781214" y="302509"/>
                  </a:lnTo>
                  <a:lnTo>
                    <a:pt x="1780358" y="300796"/>
                  </a:lnTo>
                  <a:lnTo>
                    <a:pt x="1778551" y="299749"/>
                  </a:lnTo>
                  <a:lnTo>
                    <a:pt x="1776459" y="299464"/>
                  </a:lnTo>
                  <a:lnTo>
                    <a:pt x="1775984" y="298417"/>
                  </a:lnTo>
                  <a:lnTo>
                    <a:pt x="1775128" y="298417"/>
                  </a:lnTo>
                  <a:lnTo>
                    <a:pt x="1774652" y="297085"/>
                  </a:lnTo>
                  <a:lnTo>
                    <a:pt x="1773796" y="297085"/>
                  </a:lnTo>
                  <a:lnTo>
                    <a:pt x="1772275" y="295087"/>
                  </a:lnTo>
                  <a:lnTo>
                    <a:pt x="1771419" y="294801"/>
                  </a:lnTo>
                  <a:lnTo>
                    <a:pt x="1771134" y="293754"/>
                  </a:lnTo>
                  <a:lnTo>
                    <a:pt x="1769612" y="293469"/>
                  </a:lnTo>
                  <a:lnTo>
                    <a:pt x="1768756" y="292422"/>
                  </a:lnTo>
                  <a:lnTo>
                    <a:pt x="1767425" y="292898"/>
                  </a:lnTo>
                  <a:lnTo>
                    <a:pt x="1762289" y="292612"/>
                  </a:lnTo>
                  <a:lnTo>
                    <a:pt x="1761433" y="291280"/>
                  </a:lnTo>
                  <a:lnTo>
                    <a:pt x="1760387" y="291280"/>
                  </a:lnTo>
                  <a:lnTo>
                    <a:pt x="1760102" y="290614"/>
                  </a:lnTo>
                  <a:lnTo>
                    <a:pt x="1759627" y="290900"/>
                  </a:lnTo>
                  <a:lnTo>
                    <a:pt x="1760292" y="291756"/>
                  </a:lnTo>
                  <a:lnTo>
                    <a:pt x="1760007" y="292422"/>
                  </a:lnTo>
                  <a:lnTo>
                    <a:pt x="1758676" y="292422"/>
                  </a:lnTo>
                  <a:lnTo>
                    <a:pt x="1757630" y="291566"/>
                  </a:lnTo>
                  <a:lnTo>
                    <a:pt x="1756869" y="291566"/>
                  </a:lnTo>
                  <a:lnTo>
                    <a:pt x="1756583" y="292232"/>
                  </a:lnTo>
                  <a:lnTo>
                    <a:pt x="1757915" y="293088"/>
                  </a:lnTo>
                  <a:lnTo>
                    <a:pt x="1758200" y="293945"/>
                  </a:lnTo>
                  <a:lnTo>
                    <a:pt x="1758676" y="293659"/>
                  </a:lnTo>
                  <a:lnTo>
                    <a:pt x="1759151" y="294325"/>
                  </a:lnTo>
                  <a:lnTo>
                    <a:pt x="1760007" y="294611"/>
                  </a:lnTo>
                  <a:lnTo>
                    <a:pt x="1760007" y="295943"/>
                  </a:lnTo>
                  <a:lnTo>
                    <a:pt x="1761053" y="297275"/>
                  </a:lnTo>
                  <a:lnTo>
                    <a:pt x="1762099" y="297751"/>
                  </a:lnTo>
                  <a:lnTo>
                    <a:pt x="1762575" y="298607"/>
                  </a:lnTo>
                  <a:lnTo>
                    <a:pt x="1763621" y="298607"/>
                  </a:lnTo>
                  <a:lnTo>
                    <a:pt x="1764952" y="299464"/>
                  </a:lnTo>
                  <a:lnTo>
                    <a:pt x="1768756" y="299749"/>
                  </a:lnTo>
                  <a:lnTo>
                    <a:pt x="1769041" y="301272"/>
                  </a:lnTo>
                  <a:lnTo>
                    <a:pt x="1770088" y="301748"/>
                  </a:lnTo>
                  <a:lnTo>
                    <a:pt x="1770088" y="303080"/>
                  </a:lnTo>
                  <a:lnTo>
                    <a:pt x="1770848" y="303746"/>
                  </a:lnTo>
                  <a:lnTo>
                    <a:pt x="1771134" y="309170"/>
                  </a:lnTo>
                  <a:lnTo>
                    <a:pt x="1768471" y="308884"/>
                  </a:lnTo>
                  <a:lnTo>
                    <a:pt x="1765808" y="307552"/>
                  </a:lnTo>
                  <a:lnTo>
                    <a:pt x="1763145" y="307552"/>
                  </a:lnTo>
                  <a:lnTo>
                    <a:pt x="1763145" y="308409"/>
                  </a:lnTo>
                  <a:lnTo>
                    <a:pt x="1765618" y="310978"/>
                  </a:lnTo>
                  <a:lnTo>
                    <a:pt x="1768091" y="311454"/>
                  </a:lnTo>
                  <a:lnTo>
                    <a:pt x="1769612" y="313167"/>
                  </a:lnTo>
                  <a:lnTo>
                    <a:pt x="1770468" y="315546"/>
                  </a:lnTo>
                  <a:lnTo>
                    <a:pt x="1771989" y="317068"/>
                  </a:lnTo>
                  <a:lnTo>
                    <a:pt x="1774652" y="317734"/>
                  </a:lnTo>
                  <a:lnTo>
                    <a:pt x="1774938" y="319066"/>
                  </a:lnTo>
                  <a:lnTo>
                    <a:pt x="1775698" y="319542"/>
                  </a:lnTo>
                  <a:lnTo>
                    <a:pt x="1775698" y="320399"/>
                  </a:lnTo>
                  <a:lnTo>
                    <a:pt x="1774652" y="321731"/>
                  </a:lnTo>
                  <a:lnTo>
                    <a:pt x="1774367" y="323253"/>
                  </a:lnTo>
                  <a:lnTo>
                    <a:pt x="1772275" y="323920"/>
                  </a:lnTo>
                  <a:lnTo>
                    <a:pt x="1771799" y="324776"/>
                  </a:lnTo>
                  <a:lnTo>
                    <a:pt x="1772085" y="325823"/>
                  </a:lnTo>
                  <a:lnTo>
                    <a:pt x="1771039" y="326489"/>
                  </a:lnTo>
                  <a:lnTo>
                    <a:pt x="1770753" y="327821"/>
                  </a:lnTo>
                  <a:lnTo>
                    <a:pt x="1769897" y="329153"/>
                  </a:lnTo>
                  <a:lnTo>
                    <a:pt x="1770753" y="330676"/>
                  </a:lnTo>
                  <a:lnTo>
                    <a:pt x="1771419" y="333911"/>
                  </a:lnTo>
                  <a:lnTo>
                    <a:pt x="1770753" y="334197"/>
                  </a:lnTo>
                  <a:lnTo>
                    <a:pt x="1768946" y="333340"/>
                  </a:lnTo>
                  <a:lnTo>
                    <a:pt x="1765523" y="332864"/>
                  </a:lnTo>
                  <a:lnTo>
                    <a:pt x="1764857" y="335434"/>
                  </a:lnTo>
                  <a:lnTo>
                    <a:pt x="1761433" y="335719"/>
                  </a:lnTo>
                  <a:lnTo>
                    <a:pt x="1760768" y="334863"/>
                  </a:lnTo>
                  <a:lnTo>
                    <a:pt x="1759436" y="334577"/>
                  </a:lnTo>
                  <a:lnTo>
                    <a:pt x="1759912" y="330581"/>
                  </a:lnTo>
                  <a:lnTo>
                    <a:pt x="1759627" y="329724"/>
                  </a:lnTo>
                  <a:lnTo>
                    <a:pt x="1758581" y="329724"/>
                  </a:lnTo>
                  <a:lnTo>
                    <a:pt x="1757915" y="331056"/>
                  </a:lnTo>
                  <a:lnTo>
                    <a:pt x="1758390" y="332103"/>
                  </a:lnTo>
                  <a:lnTo>
                    <a:pt x="1758105" y="333435"/>
                  </a:lnTo>
                  <a:lnTo>
                    <a:pt x="1757820" y="333911"/>
                  </a:lnTo>
                  <a:lnTo>
                    <a:pt x="1756298" y="334387"/>
                  </a:lnTo>
                  <a:lnTo>
                    <a:pt x="1756013" y="335910"/>
                  </a:lnTo>
                  <a:lnTo>
                    <a:pt x="1756488" y="335910"/>
                  </a:lnTo>
                  <a:lnTo>
                    <a:pt x="1756774" y="336766"/>
                  </a:lnTo>
                  <a:lnTo>
                    <a:pt x="1755918" y="336766"/>
                  </a:lnTo>
                  <a:lnTo>
                    <a:pt x="1756203" y="339526"/>
                  </a:lnTo>
                  <a:lnTo>
                    <a:pt x="1756678" y="340382"/>
                  </a:lnTo>
                  <a:lnTo>
                    <a:pt x="1758485" y="341238"/>
                  </a:lnTo>
                  <a:lnTo>
                    <a:pt x="1758771" y="342095"/>
                  </a:lnTo>
                  <a:lnTo>
                    <a:pt x="1756678" y="343808"/>
                  </a:lnTo>
                  <a:lnTo>
                    <a:pt x="1753065" y="344093"/>
                  </a:lnTo>
                  <a:lnTo>
                    <a:pt x="1750973" y="343237"/>
                  </a:lnTo>
                  <a:lnTo>
                    <a:pt x="1748785" y="341238"/>
                  </a:lnTo>
                  <a:lnTo>
                    <a:pt x="1745647" y="341524"/>
                  </a:lnTo>
                  <a:lnTo>
                    <a:pt x="1743555" y="340192"/>
                  </a:lnTo>
                  <a:lnTo>
                    <a:pt x="1743079" y="339811"/>
                  </a:lnTo>
                  <a:lnTo>
                    <a:pt x="1743365" y="338098"/>
                  </a:lnTo>
                  <a:lnTo>
                    <a:pt x="1742699" y="335719"/>
                  </a:lnTo>
                  <a:lnTo>
                    <a:pt x="1741843" y="335719"/>
                  </a:lnTo>
                  <a:lnTo>
                    <a:pt x="1737754" y="332960"/>
                  </a:lnTo>
                  <a:lnTo>
                    <a:pt x="1736232" y="333340"/>
                  </a:lnTo>
                  <a:lnTo>
                    <a:pt x="1736422" y="333340"/>
                  </a:lnTo>
                  <a:lnTo>
                    <a:pt x="1735376" y="333626"/>
                  </a:lnTo>
                  <a:lnTo>
                    <a:pt x="1734045" y="331913"/>
                  </a:lnTo>
                  <a:lnTo>
                    <a:pt x="1732713" y="331056"/>
                  </a:lnTo>
                  <a:lnTo>
                    <a:pt x="1734520" y="328677"/>
                  </a:lnTo>
                  <a:lnTo>
                    <a:pt x="1734235" y="326679"/>
                  </a:lnTo>
                  <a:lnTo>
                    <a:pt x="1734901" y="325157"/>
                  </a:lnTo>
                  <a:lnTo>
                    <a:pt x="1734425" y="324110"/>
                  </a:lnTo>
                  <a:lnTo>
                    <a:pt x="1733379" y="323634"/>
                  </a:lnTo>
                  <a:lnTo>
                    <a:pt x="1732333" y="322302"/>
                  </a:lnTo>
                  <a:lnTo>
                    <a:pt x="1731667" y="320589"/>
                  </a:lnTo>
                  <a:lnTo>
                    <a:pt x="1731192" y="317544"/>
                  </a:lnTo>
                  <a:lnTo>
                    <a:pt x="1732048" y="316021"/>
                  </a:lnTo>
                  <a:lnTo>
                    <a:pt x="1732048" y="315070"/>
                  </a:lnTo>
                  <a:lnTo>
                    <a:pt x="1730716" y="312310"/>
                  </a:lnTo>
                  <a:lnTo>
                    <a:pt x="1731002" y="308599"/>
                  </a:lnTo>
                  <a:lnTo>
                    <a:pt x="1730336" y="307552"/>
                  </a:lnTo>
                  <a:lnTo>
                    <a:pt x="1729670" y="307267"/>
                  </a:lnTo>
                  <a:lnTo>
                    <a:pt x="1728814" y="305078"/>
                  </a:lnTo>
                  <a:lnTo>
                    <a:pt x="1729670" y="304031"/>
                  </a:lnTo>
                  <a:lnTo>
                    <a:pt x="1729670" y="302794"/>
                  </a:lnTo>
                  <a:lnTo>
                    <a:pt x="1730146" y="302794"/>
                  </a:lnTo>
                  <a:lnTo>
                    <a:pt x="1730146" y="300320"/>
                  </a:lnTo>
                  <a:lnTo>
                    <a:pt x="1731192" y="298607"/>
                  </a:lnTo>
                  <a:lnTo>
                    <a:pt x="1731192" y="296609"/>
                  </a:lnTo>
                  <a:lnTo>
                    <a:pt x="1732048" y="296228"/>
                  </a:lnTo>
                  <a:lnTo>
                    <a:pt x="1729956" y="293659"/>
                  </a:lnTo>
                  <a:lnTo>
                    <a:pt x="1729956" y="292612"/>
                  </a:lnTo>
                  <a:lnTo>
                    <a:pt x="1729480" y="292327"/>
                  </a:lnTo>
                  <a:lnTo>
                    <a:pt x="1729765" y="291280"/>
                  </a:lnTo>
                  <a:lnTo>
                    <a:pt x="1731953" y="290424"/>
                  </a:lnTo>
                  <a:lnTo>
                    <a:pt x="1731287" y="289377"/>
                  </a:lnTo>
                  <a:lnTo>
                    <a:pt x="1730526" y="289377"/>
                  </a:lnTo>
                  <a:lnTo>
                    <a:pt x="1730526" y="286332"/>
                  </a:lnTo>
                  <a:lnTo>
                    <a:pt x="1731572" y="285856"/>
                  </a:lnTo>
                  <a:lnTo>
                    <a:pt x="1731097" y="279861"/>
                  </a:lnTo>
                  <a:lnTo>
                    <a:pt x="1732618" y="279005"/>
                  </a:lnTo>
                  <a:lnTo>
                    <a:pt x="1733284" y="279290"/>
                  </a:lnTo>
                  <a:lnTo>
                    <a:pt x="1733569" y="278624"/>
                  </a:lnTo>
                  <a:lnTo>
                    <a:pt x="1734425" y="278624"/>
                  </a:lnTo>
                  <a:lnTo>
                    <a:pt x="1735471" y="276245"/>
                  </a:lnTo>
                  <a:lnTo>
                    <a:pt x="1735471" y="274057"/>
                  </a:lnTo>
                  <a:lnTo>
                    <a:pt x="1734615" y="273200"/>
                  </a:lnTo>
                  <a:lnTo>
                    <a:pt x="1733950" y="271011"/>
                  </a:lnTo>
                  <a:lnTo>
                    <a:pt x="1732618" y="269965"/>
                  </a:lnTo>
                  <a:lnTo>
                    <a:pt x="1732143" y="267586"/>
                  </a:lnTo>
                  <a:lnTo>
                    <a:pt x="1733189" y="265397"/>
                  </a:lnTo>
                  <a:lnTo>
                    <a:pt x="1734520" y="263875"/>
                  </a:lnTo>
                  <a:lnTo>
                    <a:pt x="1735376" y="263589"/>
                  </a:lnTo>
                  <a:lnTo>
                    <a:pt x="1735376" y="263113"/>
                  </a:lnTo>
                  <a:lnTo>
                    <a:pt x="1736042" y="263399"/>
                  </a:lnTo>
                  <a:lnTo>
                    <a:pt x="1737088" y="262923"/>
                  </a:lnTo>
                  <a:lnTo>
                    <a:pt x="1738134" y="263779"/>
                  </a:lnTo>
                  <a:lnTo>
                    <a:pt x="1737278" y="264826"/>
                  </a:lnTo>
                  <a:lnTo>
                    <a:pt x="1739085" y="265112"/>
                  </a:lnTo>
                  <a:lnTo>
                    <a:pt x="1739085" y="264731"/>
                  </a:lnTo>
                  <a:lnTo>
                    <a:pt x="1740131" y="264445"/>
                  </a:lnTo>
                  <a:lnTo>
                    <a:pt x="1741653" y="261876"/>
                  </a:lnTo>
                  <a:lnTo>
                    <a:pt x="1741653" y="260354"/>
                  </a:lnTo>
                  <a:lnTo>
                    <a:pt x="1740987" y="259307"/>
                  </a:lnTo>
                  <a:lnTo>
                    <a:pt x="1740226" y="258831"/>
                  </a:lnTo>
                  <a:lnTo>
                    <a:pt x="1738134" y="259117"/>
                  </a:lnTo>
                  <a:lnTo>
                    <a:pt x="1737373" y="258641"/>
                  </a:lnTo>
                  <a:lnTo>
                    <a:pt x="1735281" y="255596"/>
                  </a:lnTo>
                  <a:lnTo>
                    <a:pt x="1735757" y="254930"/>
                  </a:lnTo>
                  <a:lnTo>
                    <a:pt x="1735281" y="251504"/>
                  </a:lnTo>
                  <a:lnTo>
                    <a:pt x="1735757" y="251218"/>
                  </a:lnTo>
                  <a:lnTo>
                    <a:pt x="1736232" y="248173"/>
                  </a:lnTo>
                  <a:lnTo>
                    <a:pt x="1736232" y="243606"/>
                  </a:lnTo>
                  <a:lnTo>
                    <a:pt x="1735471" y="243130"/>
                  </a:lnTo>
                  <a:lnTo>
                    <a:pt x="1734615" y="240085"/>
                  </a:lnTo>
                  <a:lnTo>
                    <a:pt x="1733569" y="239038"/>
                  </a:lnTo>
                  <a:lnTo>
                    <a:pt x="1733094" y="237706"/>
                  </a:lnTo>
                  <a:lnTo>
                    <a:pt x="1733760" y="236850"/>
                  </a:lnTo>
                  <a:lnTo>
                    <a:pt x="1734615" y="236564"/>
                  </a:lnTo>
                  <a:lnTo>
                    <a:pt x="1734901" y="233804"/>
                  </a:lnTo>
                  <a:lnTo>
                    <a:pt x="1735566" y="233329"/>
                  </a:lnTo>
                  <a:lnTo>
                    <a:pt x="1735566" y="232377"/>
                  </a:lnTo>
                  <a:lnTo>
                    <a:pt x="1734901" y="232092"/>
                  </a:lnTo>
                  <a:lnTo>
                    <a:pt x="1734615" y="231425"/>
                  </a:lnTo>
                  <a:lnTo>
                    <a:pt x="1734615" y="229047"/>
                  </a:lnTo>
                  <a:lnTo>
                    <a:pt x="1735281" y="228761"/>
                  </a:lnTo>
                  <a:lnTo>
                    <a:pt x="1735566" y="227714"/>
                  </a:lnTo>
                  <a:lnTo>
                    <a:pt x="1736422" y="227429"/>
                  </a:lnTo>
                  <a:lnTo>
                    <a:pt x="1736422" y="226763"/>
                  </a:lnTo>
                  <a:lnTo>
                    <a:pt x="1735947" y="225430"/>
                  </a:lnTo>
                  <a:lnTo>
                    <a:pt x="1733474" y="225430"/>
                  </a:lnTo>
                  <a:lnTo>
                    <a:pt x="1732713" y="224955"/>
                  </a:lnTo>
                  <a:lnTo>
                    <a:pt x="1731857" y="223432"/>
                  </a:lnTo>
                  <a:lnTo>
                    <a:pt x="1731857" y="221910"/>
                  </a:lnTo>
                  <a:lnTo>
                    <a:pt x="1732523" y="220387"/>
                  </a:lnTo>
                  <a:lnTo>
                    <a:pt x="1732999" y="220387"/>
                  </a:lnTo>
                  <a:lnTo>
                    <a:pt x="1734520" y="218674"/>
                  </a:lnTo>
                  <a:lnTo>
                    <a:pt x="1734996" y="217818"/>
                  </a:lnTo>
                  <a:lnTo>
                    <a:pt x="1734996" y="216200"/>
                  </a:lnTo>
                  <a:lnTo>
                    <a:pt x="1736803" y="215153"/>
                  </a:lnTo>
                  <a:lnTo>
                    <a:pt x="1737659" y="213155"/>
                  </a:lnTo>
                  <a:lnTo>
                    <a:pt x="1742604" y="211157"/>
                  </a:lnTo>
                  <a:lnTo>
                    <a:pt x="1743650" y="209634"/>
                  </a:lnTo>
                  <a:lnTo>
                    <a:pt x="1743650" y="208968"/>
                  </a:lnTo>
                  <a:lnTo>
                    <a:pt x="1744696" y="208112"/>
                  </a:lnTo>
                  <a:lnTo>
                    <a:pt x="1744696" y="203544"/>
                  </a:lnTo>
                  <a:lnTo>
                    <a:pt x="1746883" y="202688"/>
                  </a:lnTo>
                  <a:lnTo>
                    <a:pt x="1746408" y="200499"/>
                  </a:lnTo>
                  <a:lnTo>
                    <a:pt x="1745932" y="200499"/>
                  </a:lnTo>
                  <a:lnTo>
                    <a:pt x="1744125" y="197930"/>
                  </a:lnTo>
                  <a:lnTo>
                    <a:pt x="1742033" y="197930"/>
                  </a:lnTo>
                  <a:lnTo>
                    <a:pt x="1741272" y="198596"/>
                  </a:lnTo>
                  <a:lnTo>
                    <a:pt x="1739180" y="198881"/>
                  </a:lnTo>
                  <a:lnTo>
                    <a:pt x="1738134" y="198025"/>
                  </a:lnTo>
                  <a:lnTo>
                    <a:pt x="1738134" y="196027"/>
                  </a:lnTo>
                  <a:lnTo>
                    <a:pt x="1739941" y="195170"/>
                  </a:lnTo>
                  <a:lnTo>
                    <a:pt x="1743365" y="195170"/>
                  </a:lnTo>
                  <a:lnTo>
                    <a:pt x="1743650" y="195646"/>
                  </a:lnTo>
                  <a:lnTo>
                    <a:pt x="1744981" y="195646"/>
                  </a:lnTo>
                  <a:lnTo>
                    <a:pt x="1744981" y="196502"/>
                  </a:lnTo>
                  <a:lnTo>
                    <a:pt x="1745647" y="197168"/>
                  </a:lnTo>
                  <a:lnTo>
                    <a:pt x="1747168" y="197168"/>
                  </a:lnTo>
                  <a:lnTo>
                    <a:pt x="1748215" y="198025"/>
                  </a:lnTo>
                  <a:lnTo>
                    <a:pt x="1749546" y="197549"/>
                  </a:lnTo>
                  <a:lnTo>
                    <a:pt x="1749926" y="195265"/>
                  </a:lnTo>
                  <a:lnTo>
                    <a:pt x="1750973" y="194409"/>
                  </a:lnTo>
                  <a:lnTo>
                    <a:pt x="1753065" y="194409"/>
                  </a:lnTo>
                  <a:lnTo>
                    <a:pt x="1753730" y="193552"/>
                  </a:lnTo>
                  <a:lnTo>
                    <a:pt x="1755537" y="194028"/>
                  </a:lnTo>
                  <a:lnTo>
                    <a:pt x="1758200" y="193362"/>
                  </a:lnTo>
                  <a:lnTo>
                    <a:pt x="1758961" y="193743"/>
                  </a:lnTo>
                  <a:lnTo>
                    <a:pt x="1761053" y="193457"/>
                  </a:lnTo>
                  <a:lnTo>
                    <a:pt x="1762099" y="192791"/>
                  </a:lnTo>
                  <a:lnTo>
                    <a:pt x="1763906" y="192791"/>
                  </a:lnTo>
                  <a:lnTo>
                    <a:pt x="1767710" y="189365"/>
                  </a:lnTo>
                  <a:lnTo>
                    <a:pt x="1769041" y="188699"/>
                  </a:lnTo>
                  <a:lnTo>
                    <a:pt x="1769517" y="189080"/>
                  </a:lnTo>
                  <a:lnTo>
                    <a:pt x="1771799" y="187748"/>
                  </a:lnTo>
                  <a:lnTo>
                    <a:pt x="1773131" y="187748"/>
                  </a:lnTo>
                  <a:lnTo>
                    <a:pt x="1773416" y="187272"/>
                  </a:lnTo>
                  <a:lnTo>
                    <a:pt x="1774938" y="187272"/>
                  </a:lnTo>
                  <a:lnTo>
                    <a:pt x="1775413" y="186606"/>
                  </a:lnTo>
                  <a:lnTo>
                    <a:pt x="1777696" y="185940"/>
                  </a:lnTo>
                  <a:lnTo>
                    <a:pt x="1778551" y="184227"/>
                  </a:lnTo>
                  <a:lnTo>
                    <a:pt x="1779597" y="183561"/>
                  </a:lnTo>
                  <a:lnTo>
                    <a:pt x="1781404" y="183085"/>
                  </a:lnTo>
                  <a:lnTo>
                    <a:pt x="1782165" y="183751"/>
                  </a:lnTo>
                  <a:lnTo>
                    <a:pt x="1783211" y="183466"/>
                  </a:lnTo>
                  <a:lnTo>
                    <a:pt x="1784257" y="184132"/>
                  </a:lnTo>
                  <a:lnTo>
                    <a:pt x="1786730" y="182133"/>
                  </a:lnTo>
                  <a:lnTo>
                    <a:pt x="1792721" y="182799"/>
                  </a:lnTo>
                  <a:lnTo>
                    <a:pt x="1793197" y="182324"/>
                  </a:lnTo>
                  <a:lnTo>
                    <a:pt x="1793958" y="182609"/>
                  </a:lnTo>
                  <a:lnTo>
                    <a:pt x="1794243" y="182133"/>
                  </a:lnTo>
                  <a:lnTo>
                    <a:pt x="1796715" y="182419"/>
                  </a:lnTo>
                  <a:lnTo>
                    <a:pt x="1796715" y="181943"/>
                  </a:lnTo>
                  <a:lnTo>
                    <a:pt x="1797476" y="181943"/>
                  </a:lnTo>
                  <a:lnTo>
                    <a:pt x="1797476" y="182704"/>
                  </a:lnTo>
                  <a:close/>
                  <a:moveTo>
                    <a:pt x="2024954" y="177661"/>
                  </a:moveTo>
                  <a:lnTo>
                    <a:pt x="2027142" y="180040"/>
                  </a:lnTo>
                  <a:lnTo>
                    <a:pt x="2028663" y="180516"/>
                  </a:lnTo>
                  <a:lnTo>
                    <a:pt x="2030755" y="182229"/>
                  </a:lnTo>
                  <a:lnTo>
                    <a:pt x="2031611" y="182514"/>
                  </a:lnTo>
                  <a:lnTo>
                    <a:pt x="2031326" y="183846"/>
                  </a:lnTo>
                  <a:lnTo>
                    <a:pt x="2027712" y="184132"/>
                  </a:lnTo>
                  <a:lnTo>
                    <a:pt x="2025430" y="181753"/>
                  </a:lnTo>
                  <a:lnTo>
                    <a:pt x="2024574" y="181277"/>
                  </a:lnTo>
                  <a:lnTo>
                    <a:pt x="2023718" y="181562"/>
                  </a:lnTo>
                  <a:lnTo>
                    <a:pt x="2023718" y="183561"/>
                  </a:lnTo>
                  <a:lnTo>
                    <a:pt x="2025240" y="185274"/>
                  </a:lnTo>
                  <a:lnTo>
                    <a:pt x="2026286" y="185274"/>
                  </a:lnTo>
                  <a:lnTo>
                    <a:pt x="2027142" y="186606"/>
                  </a:lnTo>
                  <a:lnTo>
                    <a:pt x="2027902" y="186606"/>
                  </a:lnTo>
                  <a:lnTo>
                    <a:pt x="2027617" y="187653"/>
                  </a:lnTo>
                  <a:lnTo>
                    <a:pt x="2026286" y="188985"/>
                  </a:lnTo>
                  <a:lnTo>
                    <a:pt x="2026286" y="190698"/>
                  </a:lnTo>
                  <a:lnTo>
                    <a:pt x="2027142" y="192030"/>
                  </a:lnTo>
                  <a:lnTo>
                    <a:pt x="2028663" y="192506"/>
                  </a:lnTo>
                  <a:lnTo>
                    <a:pt x="2028663" y="191459"/>
                  </a:lnTo>
                  <a:lnTo>
                    <a:pt x="2029519" y="191459"/>
                  </a:lnTo>
                  <a:lnTo>
                    <a:pt x="2029804" y="190412"/>
                  </a:lnTo>
                  <a:lnTo>
                    <a:pt x="2030850" y="190127"/>
                  </a:lnTo>
                  <a:lnTo>
                    <a:pt x="2031896" y="190602"/>
                  </a:lnTo>
                  <a:lnTo>
                    <a:pt x="2032372" y="191459"/>
                  </a:lnTo>
                  <a:lnTo>
                    <a:pt x="2034654" y="192125"/>
                  </a:lnTo>
                  <a:lnTo>
                    <a:pt x="2035510" y="193648"/>
                  </a:lnTo>
                  <a:lnTo>
                    <a:pt x="2037032" y="193648"/>
                  </a:lnTo>
                  <a:lnTo>
                    <a:pt x="2037507" y="192791"/>
                  </a:lnTo>
                  <a:lnTo>
                    <a:pt x="2038553" y="192315"/>
                  </a:lnTo>
                  <a:lnTo>
                    <a:pt x="2039029" y="193838"/>
                  </a:lnTo>
                  <a:lnTo>
                    <a:pt x="2039885" y="194123"/>
                  </a:lnTo>
                  <a:lnTo>
                    <a:pt x="2041216" y="193648"/>
                  </a:lnTo>
                  <a:lnTo>
                    <a:pt x="2042072" y="192791"/>
                  </a:lnTo>
                  <a:lnTo>
                    <a:pt x="2043118" y="192791"/>
                  </a:lnTo>
                  <a:lnTo>
                    <a:pt x="2045781" y="191744"/>
                  </a:lnTo>
                  <a:lnTo>
                    <a:pt x="2046542" y="191744"/>
                  </a:lnTo>
                  <a:lnTo>
                    <a:pt x="2048063" y="193743"/>
                  </a:lnTo>
                  <a:lnTo>
                    <a:pt x="2048063" y="195741"/>
                  </a:lnTo>
                  <a:lnTo>
                    <a:pt x="2047208" y="196407"/>
                  </a:lnTo>
                  <a:lnTo>
                    <a:pt x="2044735" y="196693"/>
                  </a:lnTo>
                  <a:lnTo>
                    <a:pt x="2043974" y="197168"/>
                  </a:lnTo>
                  <a:lnTo>
                    <a:pt x="2040551" y="196502"/>
                  </a:lnTo>
                  <a:lnTo>
                    <a:pt x="2039504" y="197359"/>
                  </a:lnTo>
                  <a:lnTo>
                    <a:pt x="2037032" y="196978"/>
                  </a:lnTo>
                  <a:lnTo>
                    <a:pt x="2036556" y="197835"/>
                  </a:lnTo>
                  <a:lnTo>
                    <a:pt x="2035891" y="198120"/>
                  </a:lnTo>
                  <a:lnTo>
                    <a:pt x="2035605" y="201165"/>
                  </a:lnTo>
                  <a:lnTo>
                    <a:pt x="2034559" y="201641"/>
                  </a:lnTo>
                  <a:lnTo>
                    <a:pt x="2035035" y="203354"/>
                  </a:lnTo>
                  <a:lnTo>
                    <a:pt x="2033228" y="204210"/>
                  </a:lnTo>
                  <a:lnTo>
                    <a:pt x="2033228" y="205257"/>
                  </a:lnTo>
                  <a:lnTo>
                    <a:pt x="2034084" y="206589"/>
                  </a:lnTo>
                  <a:lnTo>
                    <a:pt x="2035130" y="210015"/>
                  </a:lnTo>
                  <a:lnTo>
                    <a:pt x="2038744" y="214297"/>
                  </a:lnTo>
                  <a:lnTo>
                    <a:pt x="2042358" y="215344"/>
                  </a:lnTo>
                  <a:lnTo>
                    <a:pt x="2043689" y="214678"/>
                  </a:lnTo>
                  <a:lnTo>
                    <a:pt x="2043213" y="212965"/>
                  </a:lnTo>
                  <a:lnTo>
                    <a:pt x="2043879" y="211918"/>
                  </a:lnTo>
                  <a:lnTo>
                    <a:pt x="2046161" y="211918"/>
                  </a:lnTo>
                  <a:lnTo>
                    <a:pt x="2050346" y="210395"/>
                  </a:lnTo>
                  <a:lnTo>
                    <a:pt x="2052533" y="210395"/>
                  </a:lnTo>
                  <a:lnTo>
                    <a:pt x="2052818" y="210871"/>
                  </a:lnTo>
                  <a:lnTo>
                    <a:pt x="2054625" y="211157"/>
                  </a:lnTo>
                  <a:lnTo>
                    <a:pt x="2056717" y="208968"/>
                  </a:lnTo>
                  <a:lnTo>
                    <a:pt x="2060141" y="209444"/>
                  </a:lnTo>
                  <a:lnTo>
                    <a:pt x="2060426" y="210776"/>
                  </a:lnTo>
                  <a:lnTo>
                    <a:pt x="2061282" y="211823"/>
                  </a:lnTo>
                  <a:lnTo>
                    <a:pt x="2061282" y="213155"/>
                  </a:lnTo>
                  <a:lnTo>
                    <a:pt x="2060426" y="213821"/>
                  </a:lnTo>
                  <a:lnTo>
                    <a:pt x="2059761" y="215153"/>
                  </a:lnTo>
                  <a:lnTo>
                    <a:pt x="2058429" y="215629"/>
                  </a:lnTo>
                  <a:lnTo>
                    <a:pt x="2056622" y="217152"/>
                  </a:lnTo>
                  <a:lnTo>
                    <a:pt x="2056908" y="218865"/>
                  </a:lnTo>
                  <a:lnTo>
                    <a:pt x="2057573" y="219340"/>
                  </a:lnTo>
                  <a:lnTo>
                    <a:pt x="2057859" y="220197"/>
                  </a:lnTo>
                  <a:lnTo>
                    <a:pt x="2057859" y="222195"/>
                  </a:lnTo>
                  <a:lnTo>
                    <a:pt x="2058905" y="223242"/>
                  </a:lnTo>
                  <a:lnTo>
                    <a:pt x="2058905" y="224764"/>
                  </a:lnTo>
                  <a:lnTo>
                    <a:pt x="2057573" y="225240"/>
                  </a:lnTo>
                  <a:lnTo>
                    <a:pt x="2057098" y="226097"/>
                  </a:lnTo>
                  <a:lnTo>
                    <a:pt x="2058429" y="226572"/>
                  </a:lnTo>
                  <a:lnTo>
                    <a:pt x="2058429" y="227429"/>
                  </a:lnTo>
                  <a:lnTo>
                    <a:pt x="2059475" y="228761"/>
                  </a:lnTo>
                  <a:lnTo>
                    <a:pt x="2060141" y="229427"/>
                  </a:lnTo>
                  <a:lnTo>
                    <a:pt x="2061663" y="229903"/>
                  </a:lnTo>
                  <a:lnTo>
                    <a:pt x="2061663" y="230379"/>
                  </a:lnTo>
                  <a:lnTo>
                    <a:pt x="2062424" y="230379"/>
                  </a:lnTo>
                  <a:lnTo>
                    <a:pt x="2063089" y="231045"/>
                  </a:lnTo>
                  <a:lnTo>
                    <a:pt x="2066513" y="231045"/>
                  </a:lnTo>
                  <a:lnTo>
                    <a:pt x="2066798" y="231711"/>
                  </a:lnTo>
                  <a:lnTo>
                    <a:pt x="2068129" y="231711"/>
                  </a:lnTo>
                  <a:lnTo>
                    <a:pt x="2067274" y="233233"/>
                  </a:lnTo>
                  <a:lnTo>
                    <a:pt x="2066418" y="233233"/>
                  </a:lnTo>
                  <a:lnTo>
                    <a:pt x="2065562" y="234090"/>
                  </a:lnTo>
                  <a:lnTo>
                    <a:pt x="2064801" y="236469"/>
                  </a:lnTo>
                  <a:lnTo>
                    <a:pt x="2062328" y="238182"/>
                  </a:lnTo>
                  <a:lnTo>
                    <a:pt x="2060807" y="240370"/>
                  </a:lnTo>
                  <a:lnTo>
                    <a:pt x="2061282" y="243130"/>
                  </a:lnTo>
                  <a:lnTo>
                    <a:pt x="2061758" y="243606"/>
                  </a:lnTo>
                  <a:lnTo>
                    <a:pt x="2063850" y="243606"/>
                  </a:lnTo>
                  <a:lnTo>
                    <a:pt x="2063850" y="244653"/>
                  </a:lnTo>
                  <a:lnTo>
                    <a:pt x="2062519" y="245699"/>
                  </a:lnTo>
                  <a:lnTo>
                    <a:pt x="2060712" y="245699"/>
                  </a:lnTo>
                  <a:lnTo>
                    <a:pt x="2059190" y="244367"/>
                  </a:lnTo>
                  <a:lnTo>
                    <a:pt x="2058334" y="240085"/>
                  </a:lnTo>
                  <a:lnTo>
                    <a:pt x="2051677" y="240370"/>
                  </a:lnTo>
                  <a:lnTo>
                    <a:pt x="2051677" y="239895"/>
                  </a:lnTo>
                  <a:lnTo>
                    <a:pt x="2051012" y="239609"/>
                  </a:lnTo>
                  <a:lnTo>
                    <a:pt x="2051012" y="240656"/>
                  </a:lnTo>
                  <a:lnTo>
                    <a:pt x="2049490" y="243035"/>
                  </a:lnTo>
                  <a:lnTo>
                    <a:pt x="2047017" y="245033"/>
                  </a:lnTo>
                  <a:lnTo>
                    <a:pt x="2045686" y="245509"/>
                  </a:lnTo>
                  <a:lnTo>
                    <a:pt x="2045401" y="246175"/>
                  </a:lnTo>
                  <a:lnTo>
                    <a:pt x="2044925" y="244462"/>
                  </a:lnTo>
                  <a:lnTo>
                    <a:pt x="2043118" y="243796"/>
                  </a:lnTo>
                  <a:lnTo>
                    <a:pt x="2043118" y="243130"/>
                  </a:lnTo>
                  <a:lnTo>
                    <a:pt x="2042072" y="242274"/>
                  </a:lnTo>
                  <a:lnTo>
                    <a:pt x="2040265" y="241988"/>
                  </a:lnTo>
                  <a:lnTo>
                    <a:pt x="2039409" y="240941"/>
                  </a:lnTo>
                  <a:lnTo>
                    <a:pt x="2038553" y="240656"/>
                  </a:lnTo>
                  <a:lnTo>
                    <a:pt x="2038078" y="249125"/>
                  </a:lnTo>
                  <a:lnTo>
                    <a:pt x="2037222" y="250172"/>
                  </a:lnTo>
                  <a:lnTo>
                    <a:pt x="2035415" y="250172"/>
                  </a:lnTo>
                  <a:lnTo>
                    <a:pt x="2034084" y="248459"/>
                  </a:lnTo>
                  <a:lnTo>
                    <a:pt x="2033323" y="246461"/>
                  </a:lnTo>
                  <a:lnTo>
                    <a:pt x="2032657" y="246175"/>
                  </a:lnTo>
                  <a:lnTo>
                    <a:pt x="2032657" y="244653"/>
                  </a:lnTo>
                  <a:lnTo>
                    <a:pt x="2033323" y="244177"/>
                  </a:lnTo>
                  <a:lnTo>
                    <a:pt x="2033798" y="242654"/>
                  </a:lnTo>
                  <a:lnTo>
                    <a:pt x="2034274" y="242654"/>
                  </a:lnTo>
                  <a:lnTo>
                    <a:pt x="2034559" y="241798"/>
                  </a:lnTo>
                  <a:lnTo>
                    <a:pt x="2035605" y="240941"/>
                  </a:lnTo>
                  <a:lnTo>
                    <a:pt x="2034750" y="240085"/>
                  </a:lnTo>
                  <a:lnTo>
                    <a:pt x="2034750" y="236183"/>
                  </a:lnTo>
                  <a:lnTo>
                    <a:pt x="2036271" y="235137"/>
                  </a:lnTo>
                  <a:lnTo>
                    <a:pt x="2035796" y="232377"/>
                  </a:lnTo>
                  <a:lnTo>
                    <a:pt x="2034464" y="231330"/>
                  </a:lnTo>
                  <a:lnTo>
                    <a:pt x="2034464" y="227905"/>
                  </a:lnTo>
                  <a:lnTo>
                    <a:pt x="2032657" y="226382"/>
                  </a:lnTo>
                  <a:lnTo>
                    <a:pt x="2029804" y="226382"/>
                  </a:lnTo>
                  <a:lnTo>
                    <a:pt x="2028948" y="225050"/>
                  </a:lnTo>
                  <a:lnTo>
                    <a:pt x="2028188" y="224764"/>
                  </a:lnTo>
                  <a:lnTo>
                    <a:pt x="2028283" y="223147"/>
                  </a:lnTo>
                  <a:lnTo>
                    <a:pt x="2026476" y="221624"/>
                  </a:lnTo>
                  <a:lnTo>
                    <a:pt x="2024954" y="221148"/>
                  </a:lnTo>
                  <a:lnTo>
                    <a:pt x="2024098" y="220102"/>
                  </a:lnTo>
                  <a:lnTo>
                    <a:pt x="2022577" y="220387"/>
                  </a:lnTo>
                  <a:lnTo>
                    <a:pt x="2021055" y="221434"/>
                  </a:lnTo>
                  <a:lnTo>
                    <a:pt x="2018583" y="222290"/>
                  </a:lnTo>
                  <a:lnTo>
                    <a:pt x="2016776" y="223813"/>
                  </a:lnTo>
                  <a:lnTo>
                    <a:pt x="2014113" y="224479"/>
                  </a:lnTo>
                  <a:lnTo>
                    <a:pt x="2016585" y="227524"/>
                  </a:lnTo>
                  <a:lnTo>
                    <a:pt x="2018107" y="228190"/>
                  </a:lnTo>
                  <a:lnTo>
                    <a:pt x="2018583" y="231235"/>
                  </a:lnTo>
                  <a:lnTo>
                    <a:pt x="2020104" y="232282"/>
                  </a:lnTo>
                  <a:lnTo>
                    <a:pt x="2020580" y="233329"/>
                  </a:lnTo>
                  <a:lnTo>
                    <a:pt x="2020580" y="238562"/>
                  </a:lnTo>
                  <a:lnTo>
                    <a:pt x="2018107" y="240275"/>
                  </a:lnTo>
                  <a:lnTo>
                    <a:pt x="2018392" y="242274"/>
                  </a:lnTo>
                  <a:lnTo>
                    <a:pt x="2019724" y="243796"/>
                  </a:lnTo>
                  <a:lnTo>
                    <a:pt x="2019438" y="245319"/>
                  </a:lnTo>
                  <a:lnTo>
                    <a:pt x="2014493" y="245604"/>
                  </a:lnTo>
                  <a:lnTo>
                    <a:pt x="2013637" y="244938"/>
                  </a:lnTo>
                  <a:lnTo>
                    <a:pt x="2012782" y="244938"/>
                  </a:lnTo>
                  <a:lnTo>
                    <a:pt x="2011926" y="244082"/>
                  </a:lnTo>
                  <a:lnTo>
                    <a:pt x="2009643" y="244082"/>
                  </a:lnTo>
                  <a:lnTo>
                    <a:pt x="2008977" y="244748"/>
                  </a:lnTo>
                  <a:lnTo>
                    <a:pt x="2006885" y="245033"/>
                  </a:lnTo>
                  <a:lnTo>
                    <a:pt x="2006029" y="245890"/>
                  </a:lnTo>
                  <a:lnTo>
                    <a:pt x="2004223" y="245890"/>
                  </a:lnTo>
                  <a:lnTo>
                    <a:pt x="2002035" y="244367"/>
                  </a:lnTo>
                  <a:lnTo>
                    <a:pt x="2002035" y="236374"/>
                  </a:lnTo>
                  <a:lnTo>
                    <a:pt x="2004698" y="233614"/>
                  </a:lnTo>
                  <a:lnTo>
                    <a:pt x="2004698" y="231425"/>
                  </a:lnTo>
                  <a:lnTo>
                    <a:pt x="2005744" y="228666"/>
                  </a:lnTo>
                  <a:lnTo>
                    <a:pt x="2006600" y="228000"/>
                  </a:lnTo>
                  <a:lnTo>
                    <a:pt x="2008122" y="227714"/>
                  </a:lnTo>
                  <a:lnTo>
                    <a:pt x="2008882" y="226858"/>
                  </a:lnTo>
                  <a:lnTo>
                    <a:pt x="2009168" y="222861"/>
                  </a:lnTo>
                  <a:lnTo>
                    <a:pt x="2008407" y="222005"/>
                  </a:lnTo>
                  <a:lnTo>
                    <a:pt x="2008407" y="220958"/>
                  </a:lnTo>
                  <a:lnTo>
                    <a:pt x="2008692" y="219626"/>
                  </a:lnTo>
                  <a:lnTo>
                    <a:pt x="2010024" y="218579"/>
                  </a:lnTo>
                  <a:lnTo>
                    <a:pt x="2010309" y="217723"/>
                  </a:lnTo>
                  <a:lnTo>
                    <a:pt x="2012972" y="216676"/>
                  </a:lnTo>
                  <a:lnTo>
                    <a:pt x="2014779" y="217152"/>
                  </a:lnTo>
                  <a:lnTo>
                    <a:pt x="2016871" y="216105"/>
                  </a:lnTo>
                  <a:lnTo>
                    <a:pt x="2021055" y="216581"/>
                  </a:lnTo>
                  <a:lnTo>
                    <a:pt x="2023528" y="217247"/>
                  </a:lnTo>
                  <a:lnTo>
                    <a:pt x="2023813" y="217723"/>
                  </a:lnTo>
                  <a:lnTo>
                    <a:pt x="2026476" y="217723"/>
                  </a:lnTo>
                  <a:lnTo>
                    <a:pt x="2027522" y="216200"/>
                  </a:lnTo>
                  <a:lnTo>
                    <a:pt x="2027997" y="212108"/>
                  </a:lnTo>
                  <a:lnTo>
                    <a:pt x="2028853" y="212108"/>
                  </a:lnTo>
                  <a:lnTo>
                    <a:pt x="2029709" y="211252"/>
                  </a:lnTo>
                  <a:lnTo>
                    <a:pt x="2029709" y="209539"/>
                  </a:lnTo>
                  <a:lnTo>
                    <a:pt x="2028853" y="208207"/>
                  </a:lnTo>
                  <a:lnTo>
                    <a:pt x="2028853" y="206875"/>
                  </a:lnTo>
                  <a:lnTo>
                    <a:pt x="2027522" y="206399"/>
                  </a:lnTo>
                  <a:lnTo>
                    <a:pt x="2024384" y="203068"/>
                  </a:lnTo>
                  <a:lnTo>
                    <a:pt x="2023528" y="203068"/>
                  </a:lnTo>
                  <a:lnTo>
                    <a:pt x="2022006" y="201736"/>
                  </a:lnTo>
                  <a:lnTo>
                    <a:pt x="2021531" y="200118"/>
                  </a:lnTo>
                  <a:lnTo>
                    <a:pt x="2018107" y="196122"/>
                  </a:lnTo>
                  <a:lnTo>
                    <a:pt x="2017822" y="194123"/>
                  </a:lnTo>
                  <a:lnTo>
                    <a:pt x="2017061" y="193838"/>
                  </a:lnTo>
                  <a:lnTo>
                    <a:pt x="2016585" y="192315"/>
                  </a:lnTo>
                  <a:lnTo>
                    <a:pt x="2012116" y="188319"/>
                  </a:lnTo>
                  <a:lnTo>
                    <a:pt x="2011640" y="186986"/>
                  </a:lnTo>
                  <a:lnTo>
                    <a:pt x="2010880" y="186320"/>
                  </a:lnTo>
                  <a:lnTo>
                    <a:pt x="2006790" y="186606"/>
                  </a:lnTo>
                  <a:lnTo>
                    <a:pt x="2006790" y="184037"/>
                  </a:lnTo>
                  <a:lnTo>
                    <a:pt x="2007646" y="182704"/>
                  </a:lnTo>
                  <a:lnTo>
                    <a:pt x="2009453" y="182419"/>
                  </a:lnTo>
                  <a:lnTo>
                    <a:pt x="2010309" y="182895"/>
                  </a:lnTo>
                  <a:lnTo>
                    <a:pt x="2011355" y="185083"/>
                  </a:lnTo>
                  <a:lnTo>
                    <a:pt x="2015825" y="184798"/>
                  </a:lnTo>
                  <a:lnTo>
                    <a:pt x="2018012" y="183466"/>
                  </a:lnTo>
                  <a:lnTo>
                    <a:pt x="2018773" y="181753"/>
                  </a:lnTo>
                  <a:lnTo>
                    <a:pt x="2021245" y="180230"/>
                  </a:lnTo>
                  <a:lnTo>
                    <a:pt x="2022006" y="178708"/>
                  </a:lnTo>
                  <a:lnTo>
                    <a:pt x="2024954" y="177661"/>
                  </a:lnTo>
                  <a:lnTo>
                    <a:pt x="2024954" y="177661"/>
                  </a:lnTo>
                  <a:close/>
                  <a:moveTo>
                    <a:pt x="1904653" y="169763"/>
                  </a:moveTo>
                  <a:lnTo>
                    <a:pt x="1909789" y="170810"/>
                  </a:lnTo>
                  <a:lnTo>
                    <a:pt x="1913212" y="174235"/>
                  </a:lnTo>
                  <a:lnTo>
                    <a:pt x="1913688" y="176234"/>
                  </a:lnTo>
                  <a:lnTo>
                    <a:pt x="1912927" y="180325"/>
                  </a:lnTo>
                  <a:lnTo>
                    <a:pt x="1912071" y="181372"/>
                  </a:lnTo>
                  <a:lnTo>
                    <a:pt x="1912356" y="187462"/>
                  </a:lnTo>
                  <a:lnTo>
                    <a:pt x="1911881" y="188319"/>
                  </a:lnTo>
                  <a:lnTo>
                    <a:pt x="1911025" y="195360"/>
                  </a:lnTo>
                  <a:lnTo>
                    <a:pt x="1911025" y="199452"/>
                  </a:lnTo>
                  <a:lnTo>
                    <a:pt x="1910359" y="200784"/>
                  </a:lnTo>
                  <a:lnTo>
                    <a:pt x="1910645" y="206018"/>
                  </a:lnTo>
                  <a:lnTo>
                    <a:pt x="1909123" y="206875"/>
                  </a:lnTo>
                  <a:lnTo>
                    <a:pt x="1908267" y="206589"/>
                  </a:lnTo>
                  <a:lnTo>
                    <a:pt x="1907601" y="203830"/>
                  </a:lnTo>
                  <a:lnTo>
                    <a:pt x="1906745" y="203544"/>
                  </a:lnTo>
                  <a:lnTo>
                    <a:pt x="1904653" y="199547"/>
                  </a:lnTo>
                  <a:lnTo>
                    <a:pt x="1903607" y="198881"/>
                  </a:lnTo>
                  <a:lnTo>
                    <a:pt x="1903132" y="197549"/>
                  </a:lnTo>
                  <a:lnTo>
                    <a:pt x="1902276" y="196693"/>
                  </a:lnTo>
                  <a:lnTo>
                    <a:pt x="1901800" y="192411"/>
                  </a:lnTo>
                  <a:lnTo>
                    <a:pt x="1900754" y="190032"/>
                  </a:lnTo>
                  <a:lnTo>
                    <a:pt x="1900754" y="187843"/>
                  </a:lnTo>
                  <a:lnTo>
                    <a:pt x="1899994" y="186511"/>
                  </a:lnTo>
                  <a:lnTo>
                    <a:pt x="1899708" y="178422"/>
                  </a:lnTo>
                  <a:lnTo>
                    <a:pt x="1900184" y="174140"/>
                  </a:lnTo>
                  <a:lnTo>
                    <a:pt x="1900469" y="173474"/>
                  </a:lnTo>
                  <a:lnTo>
                    <a:pt x="1901991" y="173188"/>
                  </a:lnTo>
                  <a:lnTo>
                    <a:pt x="1902466" y="170810"/>
                  </a:lnTo>
                  <a:lnTo>
                    <a:pt x="1904653" y="169763"/>
                  </a:lnTo>
                  <a:lnTo>
                    <a:pt x="1904653" y="169763"/>
                  </a:lnTo>
                  <a:close/>
                  <a:moveTo>
                    <a:pt x="1845692" y="146925"/>
                  </a:moveTo>
                  <a:lnTo>
                    <a:pt x="1846738" y="147210"/>
                  </a:lnTo>
                  <a:lnTo>
                    <a:pt x="1848069" y="148923"/>
                  </a:lnTo>
                  <a:lnTo>
                    <a:pt x="1848545" y="148923"/>
                  </a:lnTo>
                  <a:lnTo>
                    <a:pt x="1849400" y="150636"/>
                  </a:lnTo>
                  <a:lnTo>
                    <a:pt x="1852063" y="150636"/>
                  </a:lnTo>
                  <a:lnTo>
                    <a:pt x="1853109" y="151302"/>
                  </a:lnTo>
                  <a:lnTo>
                    <a:pt x="1853395" y="150446"/>
                  </a:lnTo>
                  <a:lnTo>
                    <a:pt x="1854916" y="149113"/>
                  </a:lnTo>
                  <a:lnTo>
                    <a:pt x="1856248" y="149113"/>
                  </a:lnTo>
                  <a:lnTo>
                    <a:pt x="1856913" y="150446"/>
                  </a:lnTo>
                  <a:lnTo>
                    <a:pt x="1857769" y="150446"/>
                  </a:lnTo>
                  <a:lnTo>
                    <a:pt x="1857484" y="151302"/>
                  </a:lnTo>
                  <a:lnTo>
                    <a:pt x="1857008" y="151302"/>
                  </a:lnTo>
                  <a:lnTo>
                    <a:pt x="1857294" y="153871"/>
                  </a:lnTo>
                  <a:lnTo>
                    <a:pt x="1856818" y="153871"/>
                  </a:lnTo>
                  <a:lnTo>
                    <a:pt x="1856818" y="155394"/>
                  </a:lnTo>
                  <a:lnTo>
                    <a:pt x="1857674" y="156726"/>
                  </a:lnTo>
                  <a:lnTo>
                    <a:pt x="1857199" y="157392"/>
                  </a:lnTo>
                  <a:lnTo>
                    <a:pt x="1857199" y="159390"/>
                  </a:lnTo>
                  <a:lnTo>
                    <a:pt x="1858055" y="160437"/>
                  </a:lnTo>
                  <a:lnTo>
                    <a:pt x="1859101" y="160913"/>
                  </a:lnTo>
                  <a:lnTo>
                    <a:pt x="1858625" y="161769"/>
                  </a:lnTo>
                  <a:lnTo>
                    <a:pt x="1859957" y="162245"/>
                  </a:lnTo>
                  <a:lnTo>
                    <a:pt x="1860432" y="163577"/>
                  </a:lnTo>
                  <a:lnTo>
                    <a:pt x="1863570" y="164624"/>
                  </a:lnTo>
                  <a:lnTo>
                    <a:pt x="1870703" y="164910"/>
                  </a:lnTo>
                  <a:lnTo>
                    <a:pt x="1872224" y="164244"/>
                  </a:lnTo>
                  <a:lnTo>
                    <a:pt x="1877835" y="163958"/>
                  </a:lnTo>
                  <a:lnTo>
                    <a:pt x="1880974" y="160532"/>
                  </a:lnTo>
                  <a:lnTo>
                    <a:pt x="1885063" y="157202"/>
                  </a:lnTo>
                  <a:lnTo>
                    <a:pt x="1889247" y="156536"/>
                  </a:lnTo>
                  <a:lnTo>
                    <a:pt x="1890293" y="157868"/>
                  </a:lnTo>
                  <a:lnTo>
                    <a:pt x="1890769" y="157868"/>
                  </a:lnTo>
                  <a:lnTo>
                    <a:pt x="1891244" y="161579"/>
                  </a:lnTo>
                  <a:lnTo>
                    <a:pt x="1892766" y="161294"/>
                  </a:lnTo>
                  <a:lnTo>
                    <a:pt x="1894858" y="162816"/>
                  </a:lnTo>
                  <a:lnTo>
                    <a:pt x="1895143" y="165576"/>
                  </a:lnTo>
                  <a:lnTo>
                    <a:pt x="1893622" y="168335"/>
                  </a:lnTo>
                  <a:lnTo>
                    <a:pt x="1892576" y="169382"/>
                  </a:lnTo>
                  <a:lnTo>
                    <a:pt x="1891244" y="169668"/>
                  </a:lnTo>
                  <a:lnTo>
                    <a:pt x="1890959" y="169002"/>
                  </a:lnTo>
                  <a:lnTo>
                    <a:pt x="1888962" y="169002"/>
                  </a:lnTo>
                  <a:lnTo>
                    <a:pt x="1887916" y="169858"/>
                  </a:lnTo>
                  <a:lnTo>
                    <a:pt x="1887916" y="170714"/>
                  </a:lnTo>
                  <a:lnTo>
                    <a:pt x="1887060" y="171761"/>
                  </a:lnTo>
                  <a:lnTo>
                    <a:pt x="1886775" y="174806"/>
                  </a:lnTo>
                  <a:lnTo>
                    <a:pt x="1885443" y="176804"/>
                  </a:lnTo>
                  <a:lnTo>
                    <a:pt x="1885729" y="178803"/>
                  </a:lnTo>
                  <a:lnTo>
                    <a:pt x="1888201" y="184037"/>
                  </a:lnTo>
                  <a:lnTo>
                    <a:pt x="1888677" y="188604"/>
                  </a:lnTo>
                  <a:lnTo>
                    <a:pt x="1889723" y="190127"/>
                  </a:lnTo>
                  <a:lnTo>
                    <a:pt x="1890769" y="193457"/>
                  </a:lnTo>
                  <a:lnTo>
                    <a:pt x="1891054" y="197739"/>
                  </a:lnTo>
                  <a:lnTo>
                    <a:pt x="1890293" y="198405"/>
                  </a:lnTo>
                  <a:lnTo>
                    <a:pt x="1886204" y="199738"/>
                  </a:lnTo>
                  <a:lnTo>
                    <a:pt x="1884682" y="200784"/>
                  </a:lnTo>
                  <a:lnTo>
                    <a:pt x="1882876" y="201070"/>
                  </a:lnTo>
                  <a:lnTo>
                    <a:pt x="1882020" y="201926"/>
                  </a:lnTo>
                  <a:lnTo>
                    <a:pt x="1880213" y="202402"/>
                  </a:lnTo>
                  <a:lnTo>
                    <a:pt x="1879167" y="203925"/>
                  </a:lnTo>
                  <a:lnTo>
                    <a:pt x="1878121" y="203925"/>
                  </a:lnTo>
                  <a:lnTo>
                    <a:pt x="1877455" y="204591"/>
                  </a:lnTo>
                  <a:lnTo>
                    <a:pt x="1875363" y="203925"/>
                  </a:lnTo>
                  <a:lnTo>
                    <a:pt x="1873841" y="204591"/>
                  </a:lnTo>
                  <a:lnTo>
                    <a:pt x="1869752" y="204591"/>
                  </a:lnTo>
                  <a:lnTo>
                    <a:pt x="1869466" y="205067"/>
                  </a:lnTo>
                  <a:lnTo>
                    <a:pt x="1868135" y="205067"/>
                  </a:lnTo>
                  <a:lnTo>
                    <a:pt x="1867755" y="204781"/>
                  </a:lnTo>
                  <a:lnTo>
                    <a:pt x="1859957" y="205447"/>
                  </a:lnTo>
                  <a:lnTo>
                    <a:pt x="1858435" y="204400"/>
                  </a:lnTo>
                  <a:lnTo>
                    <a:pt x="1858435" y="203544"/>
                  </a:lnTo>
                  <a:lnTo>
                    <a:pt x="1857104" y="203259"/>
                  </a:lnTo>
                  <a:lnTo>
                    <a:pt x="1854251" y="201546"/>
                  </a:lnTo>
                  <a:lnTo>
                    <a:pt x="1852444" y="199072"/>
                  </a:lnTo>
                  <a:lnTo>
                    <a:pt x="1848830" y="198405"/>
                  </a:lnTo>
                  <a:lnTo>
                    <a:pt x="1847784" y="197549"/>
                  </a:lnTo>
                  <a:lnTo>
                    <a:pt x="1847118" y="197549"/>
                  </a:lnTo>
                  <a:lnTo>
                    <a:pt x="1847118" y="197073"/>
                  </a:lnTo>
                  <a:lnTo>
                    <a:pt x="1845597" y="196693"/>
                  </a:lnTo>
                  <a:lnTo>
                    <a:pt x="1845597" y="196027"/>
                  </a:lnTo>
                  <a:lnTo>
                    <a:pt x="1844836" y="196027"/>
                  </a:lnTo>
                  <a:lnTo>
                    <a:pt x="1844360" y="194980"/>
                  </a:lnTo>
                  <a:lnTo>
                    <a:pt x="1843599" y="194694"/>
                  </a:lnTo>
                  <a:lnTo>
                    <a:pt x="1843885" y="193838"/>
                  </a:lnTo>
                  <a:lnTo>
                    <a:pt x="1843409" y="193552"/>
                  </a:lnTo>
                  <a:lnTo>
                    <a:pt x="1843124" y="192506"/>
                  </a:lnTo>
                  <a:lnTo>
                    <a:pt x="1840271" y="190127"/>
                  </a:lnTo>
                  <a:lnTo>
                    <a:pt x="1838940" y="190127"/>
                  </a:lnTo>
                  <a:lnTo>
                    <a:pt x="1838940" y="187938"/>
                  </a:lnTo>
                  <a:lnTo>
                    <a:pt x="1837894" y="187653"/>
                  </a:lnTo>
                  <a:lnTo>
                    <a:pt x="1836372" y="185274"/>
                  </a:lnTo>
                  <a:lnTo>
                    <a:pt x="1837133" y="184417"/>
                  </a:lnTo>
                  <a:lnTo>
                    <a:pt x="1837133" y="183085"/>
                  </a:lnTo>
                  <a:lnTo>
                    <a:pt x="1836372" y="182799"/>
                  </a:lnTo>
                  <a:lnTo>
                    <a:pt x="1835896" y="181087"/>
                  </a:lnTo>
                  <a:lnTo>
                    <a:pt x="1833804" y="180040"/>
                  </a:lnTo>
                  <a:lnTo>
                    <a:pt x="1832283" y="180040"/>
                  </a:lnTo>
                  <a:lnTo>
                    <a:pt x="1831522" y="178993"/>
                  </a:lnTo>
                  <a:lnTo>
                    <a:pt x="1830666" y="178993"/>
                  </a:lnTo>
                  <a:lnTo>
                    <a:pt x="1830666" y="178137"/>
                  </a:lnTo>
                  <a:lnTo>
                    <a:pt x="1829810" y="177280"/>
                  </a:lnTo>
                  <a:lnTo>
                    <a:pt x="1830095" y="176424"/>
                  </a:lnTo>
                  <a:lnTo>
                    <a:pt x="1829620" y="175092"/>
                  </a:lnTo>
                  <a:lnTo>
                    <a:pt x="1830666" y="174616"/>
                  </a:lnTo>
                  <a:lnTo>
                    <a:pt x="1830951" y="173759"/>
                  </a:lnTo>
                  <a:lnTo>
                    <a:pt x="1830476" y="173474"/>
                  </a:lnTo>
                  <a:lnTo>
                    <a:pt x="1830190" y="171476"/>
                  </a:lnTo>
                  <a:lnTo>
                    <a:pt x="1828669" y="170143"/>
                  </a:lnTo>
                  <a:lnTo>
                    <a:pt x="1828384" y="167384"/>
                  </a:lnTo>
                  <a:lnTo>
                    <a:pt x="1829144" y="167098"/>
                  </a:lnTo>
                  <a:lnTo>
                    <a:pt x="1829144" y="166623"/>
                  </a:lnTo>
                  <a:lnTo>
                    <a:pt x="1831332" y="165956"/>
                  </a:lnTo>
                  <a:lnTo>
                    <a:pt x="1833804" y="163768"/>
                  </a:lnTo>
                  <a:lnTo>
                    <a:pt x="1833804" y="162436"/>
                  </a:lnTo>
                  <a:lnTo>
                    <a:pt x="1833043" y="162150"/>
                  </a:lnTo>
                  <a:lnTo>
                    <a:pt x="1833043" y="161674"/>
                  </a:lnTo>
                  <a:lnTo>
                    <a:pt x="1833899" y="161199"/>
                  </a:lnTo>
                  <a:lnTo>
                    <a:pt x="1834375" y="157868"/>
                  </a:lnTo>
                  <a:lnTo>
                    <a:pt x="1835231" y="156821"/>
                  </a:lnTo>
                  <a:lnTo>
                    <a:pt x="1835896" y="156821"/>
                  </a:lnTo>
                  <a:lnTo>
                    <a:pt x="1835896" y="156155"/>
                  </a:lnTo>
                  <a:lnTo>
                    <a:pt x="1836372" y="156155"/>
                  </a:lnTo>
                  <a:lnTo>
                    <a:pt x="1836657" y="155489"/>
                  </a:lnTo>
                  <a:lnTo>
                    <a:pt x="1837989" y="155013"/>
                  </a:lnTo>
                  <a:lnTo>
                    <a:pt x="1838844" y="153491"/>
                  </a:lnTo>
                  <a:lnTo>
                    <a:pt x="1838559" y="153015"/>
                  </a:lnTo>
                  <a:lnTo>
                    <a:pt x="1842173" y="150255"/>
                  </a:lnTo>
                  <a:lnTo>
                    <a:pt x="1842173" y="148923"/>
                  </a:lnTo>
                  <a:lnTo>
                    <a:pt x="1843029" y="148447"/>
                  </a:lnTo>
                  <a:lnTo>
                    <a:pt x="1843029" y="147971"/>
                  </a:lnTo>
                  <a:lnTo>
                    <a:pt x="1844075" y="147971"/>
                  </a:lnTo>
                  <a:lnTo>
                    <a:pt x="1844360" y="146925"/>
                  </a:lnTo>
                  <a:lnTo>
                    <a:pt x="1845692" y="146925"/>
                  </a:lnTo>
                  <a:lnTo>
                    <a:pt x="1845692" y="146925"/>
                  </a:lnTo>
                  <a:close/>
                  <a:moveTo>
                    <a:pt x="1973410" y="106863"/>
                  </a:moveTo>
                  <a:lnTo>
                    <a:pt x="1975217" y="108195"/>
                  </a:lnTo>
                  <a:lnTo>
                    <a:pt x="1975503" y="112763"/>
                  </a:lnTo>
                  <a:lnTo>
                    <a:pt x="1975027" y="113619"/>
                  </a:lnTo>
                  <a:lnTo>
                    <a:pt x="1973981" y="114190"/>
                  </a:lnTo>
                  <a:lnTo>
                    <a:pt x="1973981" y="115047"/>
                  </a:lnTo>
                  <a:lnTo>
                    <a:pt x="1973220" y="115522"/>
                  </a:lnTo>
                  <a:lnTo>
                    <a:pt x="1973220" y="116379"/>
                  </a:lnTo>
                  <a:lnTo>
                    <a:pt x="1972174" y="117901"/>
                  </a:lnTo>
                  <a:lnTo>
                    <a:pt x="1971698" y="119614"/>
                  </a:lnTo>
                  <a:lnTo>
                    <a:pt x="1972174" y="120280"/>
                  </a:lnTo>
                  <a:lnTo>
                    <a:pt x="1972174" y="122754"/>
                  </a:lnTo>
                  <a:lnTo>
                    <a:pt x="1973220" y="123040"/>
                  </a:lnTo>
                  <a:lnTo>
                    <a:pt x="1973981" y="123896"/>
                  </a:lnTo>
                  <a:lnTo>
                    <a:pt x="1974647" y="123896"/>
                  </a:lnTo>
                  <a:lnTo>
                    <a:pt x="1975978" y="122850"/>
                  </a:lnTo>
                  <a:lnTo>
                    <a:pt x="1976834" y="122850"/>
                  </a:lnTo>
                  <a:lnTo>
                    <a:pt x="1978165" y="124372"/>
                  </a:lnTo>
                  <a:lnTo>
                    <a:pt x="1979211" y="124848"/>
                  </a:lnTo>
                  <a:lnTo>
                    <a:pt x="1979877" y="125895"/>
                  </a:lnTo>
                  <a:lnTo>
                    <a:pt x="1982350" y="127227"/>
                  </a:lnTo>
                  <a:lnTo>
                    <a:pt x="1983871" y="128940"/>
                  </a:lnTo>
                  <a:lnTo>
                    <a:pt x="1983871" y="132651"/>
                  </a:lnTo>
                  <a:lnTo>
                    <a:pt x="1983396" y="133127"/>
                  </a:lnTo>
                  <a:lnTo>
                    <a:pt x="1982920" y="136172"/>
                  </a:lnTo>
                  <a:lnTo>
                    <a:pt x="1980733" y="139502"/>
                  </a:lnTo>
                  <a:lnTo>
                    <a:pt x="1980733" y="140359"/>
                  </a:lnTo>
                  <a:lnTo>
                    <a:pt x="1979972" y="140359"/>
                  </a:lnTo>
                  <a:lnTo>
                    <a:pt x="1979306" y="141406"/>
                  </a:lnTo>
                  <a:lnTo>
                    <a:pt x="1977975" y="141881"/>
                  </a:lnTo>
                  <a:lnTo>
                    <a:pt x="1977975" y="144926"/>
                  </a:lnTo>
                  <a:lnTo>
                    <a:pt x="1977500" y="146449"/>
                  </a:lnTo>
                  <a:lnTo>
                    <a:pt x="1978260" y="147305"/>
                  </a:lnTo>
                  <a:lnTo>
                    <a:pt x="1976739" y="149018"/>
                  </a:lnTo>
                  <a:lnTo>
                    <a:pt x="1975883" y="153015"/>
                  </a:lnTo>
                  <a:lnTo>
                    <a:pt x="1974837" y="153871"/>
                  </a:lnTo>
                  <a:lnTo>
                    <a:pt x="1973505" y="157202"/>
                  </a:lnTo>
                  <a:lnTo>
                    <a:pt x="1974171" y="160628"/>
                  </a:lnTo>
                  <a:lnTo>
                    <a:pt x="1975217" y="162340"/>
                  </a:lnTo>
                  <a:lnTo>
                    <a:pt x="1975217" y="166623"/>
                  </a:lnTo>
                  <a:lnTo>
                    <a:pt x="1974742" y="167289"/>
                  </a:lnTo>
                  <a:lnTo>
                    <a:pt x="1975217" y="172522"/>
                  </a:lnTo>
                  <a:lnTo>
                    <a:pt x="1974456" y="172808"/>
                  </a:lnTo>
                  <a:lnTo>
                    <a:pt x="1974171" y="173474"/>
                  </a:lnTo>
                  <a:lnTo>
                    <a:pt x="1973981" y="176043"/>
                  </a:lnTo>
                  <a:lnTo>
                    <a:pt x="1975312" y="179754"/>
                  </a:lnTo>
                  <a:lnTo>
                    <a:pt x="1975312" y="180801"/>
                  </a:lnTo>
                  <a:lnTo>
                    <a:pt x="1975788" y="181658"/>
                  </a:lnTo>
                  <a:lnTo>
                    <a:pt x="1976263" y="181658"/>
                  </a:lnTo>
                  <a:lnTo>
                    <a:pt x="1976929" y="180611"/>
                  </a:lnTo>
                  <a:lnTo>
                    <a:pt x="1978736" y="180611"/>
                  </a:lnTo>
                  <a:lnTo>
                    <a:pt x="1980543" y="182133"/>
                  </a:lnTo>
                  <a:lnTo>
                    <a:pt x="1981304" y="182133"/>
                  </a:lnTo>
                  <a:lnTo>
                    <a:pt x="1981589" y="183846"/>
                  </a:lnTo>
                  <a:lnTo>
                    <a:pt x="1982350" y="184512"/>
                  </a:lnTo>
                  <a:lnTo>
                    <a:pt x="1982064" y="185178"/>
                  </a:lnTo>
                  <a:lnTo>
                    <a:pt x="1982825" y="185654"/>
                  </a:lnTo>
                  <a:lnTo>
                    <a:pt x="1982825" y="189651"/>
                  </a:lnTo>
                  <a:lnTo>
                    <a:pt x="1982064" y="192220"/>
                  </a:lnTo>
                  <a:lnTo>
                    <a:pt x="1976453" y="192220"/>
                  </a:lnTo>
                  <a:lnTo>
                    <a:pt x="1973601" y="191364"/>
                  </a:lnTo>
                  <a:lnTo>
                    <a:pt x="1968370" y="191364"/>
                  </a:lnTo>
                  <a:lnTo>
                    <a:pt x="1967039" y="192411"/>
                  </a:lnTo>
                  <a:lnTo>
                    <a:pt x="1965993" y="194885"/>
                  </a:lnTo>
                  <a:lnTo>
                    <a:pt x="1960667" y="197073"/>
                  </a:lnTo>
                  <a:lnTo>
                    <a:pt x="1960382" y="193743"/>
                  </a:lnTo>
                  <a:lnTo>
                    <a:pt x="1959526" y="192220"/>
                  </a:lnTo>
                  <a:lnTo>
                    <a:pt x="1959526" y="190888"/>
                  </a:lnTo>
                  <a:lnTo>
                    <a:pt x="1961047" y="189556"/>
                  </a:lnTo>
                  <a:lnTo>
                    <a:pt x="1960762" y="188890"/>
                  </a:lnTo>
                  <a:lnTo>
                    <a:pt x="1958955" y="187843"/>
                  </a:lnTo>
                  <a:lnTo>
                    <a:pt x="1958670" y="186796"/>
                  </a:lnTo>
                  <a:lnTo>
                    <a:pt x="1958670" y="178993"/>
                  </a:lnTo>
                  <a:lnTo>
                    <a:pt x="1957624" y="178137"/>
                  </a:lnTo>
                  <a:lnTo>
                    <a:pt x="1957148" y="176614"/>
                  </a:lnTo>
                  <a:lnTo>
                    <a:pt x="1955627" y="174616"/>
                  </a:lnTo>
                  <a:lnTo>
                    <a:pt x="1953154" y="174330"/>
                  </a:lnTo>
                  <a:lnTo>
                    <a:pt x="1952298" y="173664"/>
                  </a:lnTo>
                  <a:lnTo>
                    <a:pt x="1952298" y="171476"/>
                  </a:lnTo>
                  <a:lnTo>
                    <a:pt x="1950491" y="168431"/>
                  </a:lnTo>
                  <a:lnTo>
                    <a:pt x="1948970" y="168716"/>
                  </a:lnTo>
                  <a:lnTo>
                    <a:pt x="1949255" y="170905"/>
                  </a:lnTo>
                  <a:lnTo>
                    <a:pt x="1947448" y="170905"/>
                  </a:lnTo>
                  <a:lnTo>
                    <a:pt x="1945451" y="167479"/>
                  </a:lnTo>
                  <a:lnTo>
                    <a:pt x="1946212" y="162911"/>
                  </a:lnTo>
                  <a:lnTo>
                    <a:pt x="1945451" y="158153"/>
                  </a:lnTo>
                  <a:lnTo>
                    <a:pt x="1945451" y="153396"/>
                  </a:lnTo>
                  <a:lnTo>
                    <a:pt x="1946307" y="150826"/>
                  </a:lnTo>
                  <a:lnTo>
                    <a:pt x="1947068" y="150350"/>
                  </a:lnTo>
                  <a:lnTo>
                    <a:pt x="1948875" y="150826"/>
                  </a:lnTo>
                  <a:lnTo>
                    <a:pt x="1949160" y="156536"/>
                  </a:lnTo>
                  <a:lnTo>
                    <a:pt x="1949826" y="157012"/>
                  </a:lnTo>
                  <a:lnTo>
                    <a:pt x="1952203" y="157012"/>
                  </a:lnTo>
                  <a:lnTo>
                    <a:pt x="1953535" y="157868"/>
                  </a:lnTo>
                  <a:lnTo>
                    <a:pt x="1954866" y="158153"/>
                  </a:lnTo>
                  <a:lnTo>
                    <a:pt x="1956197" y="159866"/>
                  </a:lnTo>
                  <a:lnTo>
                    <a:pt x="1959050" y="159866"/>
                  </a:lnTo>
                  <a:lnTo>
                    <a:pt x="1959526" y="159010"/>
                  </a:lnTo>
                  <a:lnTo>
                    <a:pt x="1960857" y="158724"/>
                  </a:lnTo>
                  <a:lnTo>
                    <a:pt x="1961142" y="157392"/>
                  </a:lnTo>
                  <a:lnTo>
                    <a:pt x="1962949" y="157107"/>
                  </a:lnTo>
                  <a:lnTo>
                    <a:pt x="1965042" y="155108"/>
                  </a:lnTo>
                  <a:lnTo>
                    <a:pt x="1965327" y="152539"/>
                  </a:lnTo>
                  <a:lnTo>
                    <a:pt x="1965802" y="152063"/>
                  </a:lnTo>
                  <a:lnTo>
                    <a:pt x="1966088" y="149875"/>
                  </a:lnTo>
                  <a:lnTo>
                    <a:pt x="1966563" y="149589"/>
                  </a:lnTo>
                  <a:lnTo>
                    <a:pt x="1966278" y="141786"/>
                  </a:lnTo>
                  <a:lnTo>
                    <a:pt x="1965802" y="140454"/>
                  </a:lnTo>
                  <a:lnTo>
                    <a:pt x="1964471" y="140454"/>
                  </a:lnTo>
                  <a:lnTo>
                    <a:pt x="1963615" y="139122"/>
                  </a:lnTo>
                  <a:lnTo>
                    <a:pt x="1961808" y="138265"/>
                  </a:lnTo>
                  <a:lnTo>
                    <a:pt x="1960477" y="136552"/>
                  </a:lnTo>
                  <a:lnTo>
                    <a:pt x="1961523" y="132556"/>
                  </a:lnTo>
                  <a:lnTo>
                    <a:pt x="1961808" y="129796"/>
                  </a:lnTo>
                  <a:lnTo>
                    <a:pt x="1962474" y="128940"/>
                  </a:lnTo>
                  <a:lnTo>
                    <a:pt x="1962759" y="127417"/>
                  </a:lnTo>
                  <a:lnTo>
                    <a:pt x="1963520" y="126751"/>
                  </a:lnTo>
                  <a:lnTo>
                    <a:pt x="1963520" y="124753"/>
                  </a:lnTo>
                  <a:lnTo>
                    <a:pt x="1962474" y="123421"/>
                  </a:lnTo>
                  <a:lnTo>
                    <a:pt x="1961428" y="123135"/>
                  </a:lnTo>
                  <a:lnTo>
                    <a:pt x="1960572" y="121613"/>
                  </a:lnTo>
                  <a:lnTo>
                    <a:pt x="1960572" y="118567"/>
                  </a:lnTo>
                  <a:lnTo>
                    <a:pt x="1962093" y="117045"/>
                  </a:lnTo>
                  <a:lnTo>
                    <a:pt x="1962569" y="115047"/>
                  </a:lnTo>
                  <a:lnTo>
                    <a:pt x="1969511" y="111621"/>
                  </a:lnTo>
                  <a:lnTo>
                    <a:pt x="1971698" y="109052"/>
                  </a:lnTo>
                  <a:lnTo>
                    <a:pt x="1972745" y="108386"/>
                  </a:lnTo>
                  <a:lnTo>
                    <a:pt x="1972745" y="107529"/>
                  </a:lnTo>
                  <a:lnTo>
                    <a:pt x="1973410" y="106863"/>
                  </a:lnTo>
                  <a:close/>
                  <a:moveTo>
                    <a:pt x="2110068" y="58427"/>
                  </a:moveTo>
                  <a:lnTo>
                    <a:pt x="2110734" y="59284"/>
                  </a:lnTo>
                  <a:lnTo>
                    <a:pt x="2111590" y="59569"/>
                  </a:lnTo>
                  <a:lnTo>
                    <a:pt x="2111590" y="60235"/>
                  </a:lnTo>
                  <a:lnTo>
                    <a:pt x="2111114" y="60521"/>
                  </a:lnTo>
                  <a:lnTo>
                    <a:pt x="2110829" y="62519"/>
                  </a:lnTo>
                  <a:lnTo>
                    <a:pt x="2110164" y="63185"/>
                  </a:lnTo>
                  <a:lnTo>
                    <a:pt x="2109688" y="66230"/>
                  </a:lnTo>
                  <a:lnTo>
                    <a:pt x="2109022" y="67277"/>
                  </a:lnTo>
                  <a:lnTo>
                    <a:pt x="2110068" y="68609"/>
                  </a:lnTo>
                  <a:lnTo>
                    <a:pt x="2110354" y="70798"/>
                  </a:lnTo>
                  <a:lnTo>
                    <a:pt x="2111019" y="72130"/>
                  </a:lnTo>
                  <a:lnTo>
                    <a:pt x="2111019" y="74319"/>
                  </a:lnTo>
                  <a:lnTo>
                    <a:pt x="2110164" y="74985"/>
                  </a:lnTo>
                  <a:lnTo>
                    <a:pt x="2109878" y="75841"/>
                  </a:lnTo>
                  <a:lnTo>
                    <a:pt x="2108832" y="76317"/>
                  </a:lnTo>
                  <a:lnTo>
                    <a:pt x="2108832" y="76793"/>
                  </a:lnTo>
                  <a:lnTo>
                    <a:pt x="2110639" y="78506"/>
                  </a:lnTo>
                  <a:lnTo>
                    <a:pt x="2111114" y="80028"/>
                  </a:lnTo>
                  <a:lnTo>
                    <a:pt x="2114253" y="80885"/>
                  </a:lnTo>
                  <a:lnTo>
                    <a:pt x="2115584" y="82217"/>
                  </a:lnTo>
                  <a:lnTo>
                    <a:pt x="2116440" y="82502"/>
                  </a:lnTo>
                  <a:lnTo>
                    <a:pt x="2116725" y="83169"/>
                  </a:lnTo>
                  <a:lnTo>
                    <a:pt x="2119198" y="83835"/>
                  </a:lnTo>
                  <a:lnTo>
                    <a:pt x="2121385" y="85357"/>
                  </a:lnTo>
                  <a:lnTo>
                    <a:pt x="2125570" y="83644"/>
                  </a:lnTo>
                  <a:lnTo>
                    <a:pt x="2128042" y="83644"/>
                  </a:lnTo>
                  <a:lnTo>
                    <a:pt x="2128708" y="84691"/>
                  </a:lnTo>
                  <a:lnTo>
                    <a:pt x="2128042" y="85357"/>
                  </a:lnTo>
                  <a:lnTo>
                    <a:pt x="2128042" y="86880"/>
                  </a:lnTo>
                  <a:lnTo>
                    <a:pt x="2127377" y="87736"/>
                  </a:lnTo>
                  <a:lnTo>
                    <a:pt x="2123953" y="88022"/>
                  </a:lnTo>
                  <a:lnTo>
                    <a:pt x="2122146" y="86499"/>
                  </a:lnTo>
                  <a:lnTo>
                    <a:pt x="2119674" y="86785"/>
                  </a:lnTo>
                  <a:lnTo>
                    <a:pt x="2119008" y="88117"/>
                  </a:lnTo>
                  <a:lnTo>
                    <a:pt x="2116725" y="87831"/>
                  </a:lnTo>
                  <a:lnTo>
                    <a:pt x="2116250" y="86975"/>
                  </a:lnTo>
                  <a:lnTo>
                    <a:pt x="2114443" y="85643"/>
                  </a:lnTo>
                  <a:lnTo>
                    <a:pt x="2113397" y="87356"/>
                  </a:lnTo>
                  <a:lnTo>
                    <a:pt x="2111875" y="87356"/>
                  </a:lnTo>
                  <a:lnTo>
                    <a:pt x="2111019" y="88022"/>
                  </a:lnTo>
                  <a:lnTo>
                    <a:pt x="2111305" y="88497"/>
                  </a:lnTo>
                  <a:lnTo>
                    <a:pt x="2107881" y="88497"/>
                  </a:lnTo>
                  <a:lnTo>
                    <a:pt x="2107215" y="87831"/>
                  </a:lnTo>
                  <a:lnTo>
                    <a:pt x="2106455" y="83739"/>
                  </a:lnTo>
                  <a:lnTo>
                    <a:pt x="2105789" y="83073"/>
                  </a:lnTo>
                  <a:lnTo>
                    <a:pt x="2102651" y="83073"/>
                  </a:lnTo>
                  <a:lnTo>
                    <a:pt x="2101319" y="81741"/>
                  </a:lnTo>
                  <a:lnTo>
                    <a:pt x="2097896" y="82027"/>
                  </a:lnTo>
                  <a:lnTo>
                    <a:pt x="2094282" y="84025"/>
                  </a:lnTo>
                  <a:lnTo>
                    <a:pt x="2088671" y="86023"/>
                  </a:lnTo>
                  <a:lnTo>
                    <a:pt x="2084867" y="88497"/>
                  </a:lnTo>
                  <a:lnTo>
                    <a:pt x="2084582" y="89544"/>
                  </a:lnTo>
                  <a:lnTo>
                    <a:pt x="2083060" y="90591"/>
                  </a:lnTo>
                  <a:lnTo>
                    <a:pt x="2082775" y="95634"/>
                  </a:lnTo>
                  <a:lnTo>
                    <a:pt x="2079922" y="98204"/>
                  </a:lnTo>
                  <a:lnTo>
                    <a:pt x="2079922" y="99916"/>
                  </a:lnTo>
                  <a:lnTo>
                    <a:pt x="2080397" y="100392"/>
                  </a:lnTo>
                  <a:lnTo>
                    <a:pt x="2078590" y="101439"/>
                  </a:lnTo>
                  <a:lnTo>
                    <a:pt x="2078115" y="102486"/>
                  </a:lnTo>
                  <a:lnTo>
                    <a:pt x="2076783" y="103818"/>
                  </a:lnTo>
                  <a:lnTo>
                    <a:pt x="2073930" y="108386"/>
                  </a:lnTo>
                  <a:lnTo>
                    <a:pt x="2073930" y="109432"/>
                  </a:lnTo>
                  <a:lnTo>
                    <a:pt x="2072884" y="110955"/>
                  </a:lnTo>
                  <a:lnTo>
                    <a:pt x="2072884" y="111621"/>
                  </a:lnTo>
                  <a:lnTo>
                    <a:pt x="2071553" y="113334"/>
                  </a:lnTo>
                  <a:lnTo>
                    <a:pt x="2070697" y="112858"/>
                  </a:lnTo>
                  <a:lnTo>
                    <a:pt x="2070697" y="111335"/>
                  </a:lnTo>
                  <a:lnTo>
                    <a:pt x="2071743" y="110669"/>
                  </a:lnTo>
                  <a:lnTo>
                    <a:pt x="2072219" y="109147"/>
                  </a:lnTo>
                  <a:lnTo>
                    <a:pt x="2073075" y="108100"/>
                  </a:lnTo>
                  <a:lnTo>
                    <a:pt x="2073360" y="107244"/>
                  </a:lnTo>
                  <a:lnTo>
                    <a:pt x="2072884" y="105531"/>
                  </a:lnTo>
                  <a:lnTo>
                    <a:pt x="2069080" y="102486"/>
                  </a:lnTo>
                  <a:lnTo>
                    <a:pt x="2067749" y="102200"/>
                  </a:lnTo>
                  <a:lnTo>
                    <a:pt x="2065562" y="103057"/>
                  </a:lnTo>
                  <a:lnTo>
                    <a:pt x="2064706" y="103913"/>
                  </a:lnTo>
                  <a:lnTo>
                    <a:pt x="2064230" y="106387"/>
                  </a:lnTo>
                  <a:lnTo>
                    <a:pt x="2063374" y="106673"/>
                  </a:lnTo>
                  <a:lnTo>
                    <a:pt x="2062043" y="108386"/>
                  </a:lnTo>
                  <a:lnTo>
                    <a:pt x="2062899" y="109052"/>
                  </a:lnTo>
                  <a:lnTo>
                    <a:pt x="2066323" y="109718"/>
                  </a:lnTo>
                  <a:lnTo>
                    <a:pt x="2066798" y="107719"/>
                  </a:lnTo>
                  <a:lnTo>
                    <a:pt x="2067844" y="106007"/>
                  </a:lnTo>
                  <a:lnTo>
                    <a:pt x="2067844" y="104960"/>
                  </a:lnTo>
                  <a:lnTo>
                    <a:pt x="2068320" y="104484"/>
                  </a:lnTo>
                  <a:lnTo>
                    <a:pt x="2069651" y="104770"/>
                  </a:lnTo>
                  <a:lnTo>
                    <a:pt x="2069936" y="106292"/>
                  </a:lnTo>
                  <a:lnTo>
                    <a:pt x="2069271" y="107624"/>
                  </a:lnTo>
                  <a:lnTo>
                    <a:pt x="2069271" y="110384"/>
                  </a:lnTo>
                  <a:lnTo>
                    <a:pt x="2068510" y="111050"/>
                  </a:lnTo>
                  <a:lnTo>
                    <a:pt x="2069080" y="113429"/>
                  </a:lnTo>
                  <a:lnTo>
                    <a:pt x="2070127" y="114951"/>
                  </a:lnTo>
                  <a:lnTo>
                    <a:pt x="2070412" y="116284"/>
                  </a:lnTo>
                  <a:lnTo>
                    <a:pt x="2069936" y="119138"/>
                  </a:lnTo>
                  <a:lnTo>
                    <a:pt x="2072599" y="123230"/>
                  </a:lnTo>
                  <a:lnTo>
                    <a:pt x="2075452" y="122564"/>
                  </a:lnTo>
                  <a:lnTo>
                    <a:pt x="2075737" y="127322"/>
                  </a:lnTo>
                  <a:lnTo>
                    <a:pt x="2076498" y="128179"/>
                  </a:lnTo>
                  <a:lnTo>
                    <a:pt x="2076498" y="129511"/>
                  </a:lnTo>
                  <a:lnTo>
                    <a:pt x="2076023" y="129796"/>
                  </a:lnTo>
                  <a:lnTo>
                    <a:pt x="2073835" y="129796"/>
                  </a:lnTo>
                  <a:lnTo>
                    <a:pt x="2073075" y="129320"/>
                  </a:lnTo>
                  <a:lnTo>
                    <a:pt x="2072789" y="126561"/>
                  </a:lnTo>
                  <a:lnTo>
                    <a:pt x="2070982" y="126275"/>
                  </a:lnTo>
                  <a:lnTo>
                    <a:pt x="2070697" y="124562"/>
                  </a:lnTo>
                  <a:lnTo>
                    <a:pt x="2070222" y="124087"/>
                  </a:lnTo>
                  <a:lnTo>
                    <a:pt x="2069175" y="124087"/>
                  </a:lnTo>
                  <a:lnTo>
                    <a:pt x="2067083" y="120756"/>
                  </a:lnTo>
                  <a:lnTo>
                    <a:pt x="2065752" y="119424"/>
                  </a:lnTo>
                  <a:lnTo>
                    <a:pt x="2064230" y="118758"/>
                  </a:lnTo>
                  <a:lnTo>
                    <a:pt x="2063565" y="119614"/>
                  </a:lnTo>
                  <a:lnTo>
                    <a:pt x="2063279" y="121137"/>
                  </a:lnTo>
                  <a:lnTo>
                    <a:pt x="2062424" y="121137"/>
                  </a:lnTo>
                  <a:lnTo>
                    <a:pt x="2060331" y="119805"/>
                  </a:lnTo>
                  <a:lnTo>
                    <a:pt x="2060331" y="119329"/>
                  </a:lnTo>
                  <a:lnTo>
                    <a:pt x="2058049" y="117330"/>
                  </a:lnTo>
                  <a:lnTo>
                    <a:pt x="2053864" y="117330"/>
                  </a:lnTo>
                  <a:lnTo>
                    <a:pt x="2053389" y="117806"/>
                  </a:lnTo>
                  <a:lnTo>
                    <a:pt x="2050251" y="118092"/>
                  </a:lnTo>
                  <a:lnTo>
                    <a:pt x="2049775" y="118567"/>
                  </a:lnTo>
                  <a:lnTo>
                    <a:pt x="2049490" y="120090"/>
                  </a:lnTo>
                  <a:lnTo>
                    <a:pt x="2050251" y="120756"/>
                  </a:lnTo>
                  <a:lnTo>
                    <a:pt x="2050251" y="123992"/>
                  </a:lnTo>
                  <a:lnTo>
                    <a:pt x="2050726" y="125038"/>
                  </a:lnTo>
                  <a:lnTo>
                    <a:pt x="2050726" y="130843"/>
                  </a:lnTo>
                  <a:lnTo>
                    <a:pt x="2050441" y="131509"/>
                  </a:lnTo>
                  <a:lnTo>
                    <a:pt x="2048349" y="131224"/>
                  </a:lnTo>
                  <a:lnTo>
                    <a:pt x="2048063" y="130367"/>
                  </a:lnTo>
                  <a:lnTo>
                    <a:pt x="2045781" y="128654"/>
                  </a:lnTo>
                  <a:lnTo>
                    <a:pt x="2044259" y="126656"/>
                  </a:lnTo>
                  <a:lnTo>
                    <a:pt x="2044545" y="125133"/>
                  </a:lnTo>
                  <a:lnTo>
                    <a:pt x="2045020" y="124848"/>
                  </a:lnTo>
                  <a:lnTo>
                    <a:pt x="2045686" y="122850"/>
                  </a:lnTo>
                  <a:lnTo>
                    <a:pt x="2045211" y="121327"/>
                  </a:lnTo>
                  <a:lnTo>
                    <a:pt x="2044355" y="120661"/>
                  </a:lnTo>
                  <a:lnTo>
                    <a:pt x="2044355" y="119138"/>
                  </a:lnTo>
                  <a:lnTo>
                    <a:pt x="2043689" y="118282"/>
                  </a:lnTo>
                  <a:lnTo>
                    <a:pt x="2042928" y="118282"/>
                  </a:lnTo>
                  <a:lnTo>
                    <a:pt x="2042262" y="117616"/>
                  </a:lnTo>
                  <a:lnTo>
                    <a:pt x="2040456" y="117616"/>
                  </a:lnTo>
                  <a:lnTo>
                    <a:pt x="2038934" y="119329"/>
                  </a:lnTo>
                  <a:lnTo>
                    <a:pt x="2038649" y="123421"/>
                  </a:lnTo>
                  <a:lnTo>
                    <a:pt x="2037983" y="124277"/>
                  </a:lnTo>
                  <a:lnTo>
                    <a:pt x="2036937" y="124277"/>
                  </a:lnTo>
                  <a:lnTo>
                    <a:pt x="2035130" y="125609"/>
                  </a:lnTo>
                  <a:lnTo>
                    <a:pt x="2035130" y="124848"/>
                  </a:lnTo>
                  <a:lnTo>
                    <a:pt x="2033798" y="123992"/>
                  </a:lnTo>
                  <a:lnTo>
                    <a:pt x="2033513" y="122945"/>
                  </a:lnTo>
                  <a:lnTo>
                    <a:pt x="2033798" y="122088"/>
                  </a:lnTo>
                  <a:lnTo>
                    <a:pt x="2035130" y="121232"/>
                  </a:lnTo>
                  <a:lnTo>
                    <a:pt x="2035415" y="119043"/>
                  </a:lnTo>
                  <a:lnTo>
                    <a:pt x="2034750" y="118377"/>
                  </a:lnTo>
                  <a:lnTo>
                    <a:pt x="2032657" y="117901"/>
                  </a:lnTo>
                  <a:lnTo>
                    <a:pt x="2031801" y="116855"/>
                  </a:lnTo>
                  <a:lnTo>
                    <a:pt x="2026476" y="116855"/>
                  </a:lnTo>
                  <a:lnTo>
                    <a:pt x="2025145" y="117330"/>
                  </a:lnTo>
                  <a:lnTo>
                    <a:pt x="2024479" y="118377"/>
                  </a:lnTo>
                  <a:lnTo>
                    <a:pt x="2022387" y="119709"/>
                  </a:lnTo>
                  <a:lnTo>
                    <a:pt x="2022101" y="121232"/>
                  </a:lnTo>
                  <a:lnTo>
                    <a:pt x="2021340" y="121708"/>
                  </a:lnTo>
                  <a:lnTo>
                    <a:pt x="2021340" y="124182"/>
                  </a:lnTo>
                  <a:lnTo>
                    <a:pt x="2020485" y="125229"/>
                  </a:lnTo>
                  <a:lnTo>
                    <a:pt x="2020009" y="131319"/>
                  </a:lnTo>
                  <a:lnTo>
                    <a:pt x="2017537" y="133507"/>
                  </a:lnTo>
                  <a:lnTo>
                    <a:pt x="2017537" y="133983"/>
                  </a:lnTo>
                  <a:lnTo>
                    <a:pt x="2016015" y="134269"/>
                  </a:lnTo>
                  <a:lnTo>
                    <a:pt x="2015159" y="135125"/>
                  </a:lnTo>
                  <a:lnTo>
                    <a:pt x="2013828" y="137314"/>
                  </a:lnTo>
                  <a:lnTo>
                    <a:pt x="2014113" y="138360"/>
                  </a:lnTo>
                  <a:lnTo>
                    <a:pt x="2012591" y="138646"/>
                  </a:lnTo>
                  <a:lnTo>
                    <a:pt x="2011545" y="139978"/>
                  </a:lnTo>
                  <a:lnTo>
                    <a:pt x="2010689" y="140264"/>
                  </a:lnTo>
                  <a:lnTo>
                    <a:pt x="2009643" y="141786"/>
                  </a:lnTo>
                  <a:lnTo>
                    <a:pt x="2008597" y="144831"/>
                  </a:lnTo>
                  <a:lnTo>
                    <a:pt x="2008882" y="150255"/>
                  </a:lnTo>
                  <a:lnTo>
                    <a:pt x="2008122" y="150255"/>
                  </a:lnTo>
                  <a:lnTo>
                    <a:pt x="2007836" y="151112"/>
                  </a:lnTo>
                  <a:lnTo>
                    <a:pt x="2007836" y="154537"/>
                  </a:lnTo>
                  <a:lnTo>
                    <a:pt x="2007171" y="154537"/>
                  </a:lnTo>
                  <a:lnTo>
                    <a:pt x="2006125" y="153205"/>
                  </a:lnTo>
                  <a:lnTo>
                    <a:pt x="2006125" y="150350"/>
                  </a:lnTo>
                  <a:lnTo>
                    <a:pt x="2005269" y="150065"/>
                  </a:lnTo>
                  <a:lnTo>
                    <a:pt x="2004983" y="145973"/>
                  </a:lnTo>
                  <a:lnTo>
                    <a:pt x="2003652" y="144260"/>
                  </a:lnTo>
                  <a:lnTo>
                    <a:pt x="2002796" y="144260"/>
                  </a:lnTo>
                  <a:lnTo>
                    <a:pt x="2002035" y="144926"/>
                  </a:lnTo>
                  <a:lnTo>
                    <a:pt x="2001750" y="149018"/>
                  </a:lnTo>
                  <a:lnTo>
                    <a:pt x="2001084" y="149684"/>
                  </a:lnTo>
                  <a:lnTo>
                    <a:pt x="2001370" y="151683"/>
                  </a:lnTo>
                  <a:lnTo>
                    <a:pt x="2002416" y="153681"/>
                  </a:lnTo>
                  <a:lnTo>
                    <a:pt x="2002416" y="159105"/>
                  </a:lnTo>
                  <a:lnTo>
                    <a:pt x="2001940" y="159581"/>
                  </a:lnTo>
                  <a:lnTo>
                    <a:pt x="1999468" y="159581"/>
                  </a:lnTo>
                  <a:lnTo>
                    <a:pt x="1998612" y="159105"/>
                  </a:lnTo>
                  <a:lnTo>
                    <a:pt x="1998136" y="156060"/>
                  </a:lnTo>
                  <a:lnTo>
                    <a:pt x="1998802" y="155204"/>
                  </a:lnTo>
                  <a:lnTo>
                    <a:pt x="1998802" y="153396"/>
                  </a:lnTo>
                  <a:lnTo>
                    <a:pt x="1997280" y="153110"/>
                  </a:lnTo>
                  <a:lnTo>
                    <a:pt x="1996234" y="151778"/>
                  </a:lnTo>
                  <a:lnTo>
                    <a:pt x="1995949" y="142833"/>
                  </a:lnTo>
                  <a:lnTo>
                    <a:pt x="1996424" y="137790"/>
                  </a:lnTo>
                  <a:lnTo>
                    <a:pt x="1996900" y="137314"/>
                  </a:lnTo>
                  <a:lnTo>
                    <a:pt x="1997185" y="134744"/>
                  </a:lnTo>
                  <a:lnTo>
                    <a:pt x="1997851" y="133888"/>
                  </a:lnTo>
                  <a:lnTo>
                    <a:pt x="1998707" y="129891"/>
                  </a:lnTo>
                  <a:lnTo>
                    <a:pt x="2000228" y="129225"/>
                  </a:lnTo>
                  <a:lnTo>
                    <a:pt x="2003842" y="130748"/>
                  </a:lnTo>
                  <a:lnTo>
                    <a:pt x="2003367" y="127322"/>
                  </a:lnTo>
                  <a:lnTo>
                    <a:pt x="2004413" y="125800"/>
                  </a:lnTo>
                  <a:lnTo>
                    <a:pt x="2009073" y="125514"/>
                  </a:lnTo>
                  <a:lnTo>
                    <a:pt x="2011355" y="123516"/>
                  </a:lnTo>
                  <a:lnTo>
                    <a:pt x="2011640" y="119519"/>
                  </a:lnTo>
                  <a:lnTo>
                    <a:pt x="2012496" y="118853"/>
                  </a:lnTo>
                  <a:lnTo>
                    <a:pt x="2012496" y="117997"/>
                  </a:lnTo>
                  <a:lnTo>
                    <a:pt x="2012972" y="117711"/>
                  </a:lnTo>
                  <a:lnTo>
                    <a:pt x="2012211" y="116855"/>
                  </a:lnTo>
                  <a:lnTo>
                    <a:pt x="2012211" y="115522"/>
                  </a:lnTo>
                  <a:lnTo>
                    <a:pt x="2013542" y="114000"/>
                  </a:lnTo>
                  <a:lnTo>
                    <a:pt x="2014208" y="113524"/>
                  </a:lnTo>
                  <a:lnTo>
                    <a:pt x="2016015" y="113524"/>
                  </a:lnTo>
                  <a:lnTo>
                    <a:pt x="2018107" y="112002"/>
                  </a:lnTo>
                  <a:lnTo>
                    <a:pt x="2019153" y="110003"/>
                  </a:lnTo>
                  <a:lnTo>
                    <a:pt x="2020199" y="110003"/>
                  </a:lnTo>
                  <a:lnTo>
                    <a:pt x="2021245" y="108005"/>
                  </a:lnTo>
                  <a:lnTo>
                    <a:pt x="2023052" y="106958"/>
                  </a:lnTo>
                  <a:lnTo>
                    <a:pt x="2023908" y="105436"/>
                  </a:lnTo>
                  <a:lnTo>
                    <a:pt x="2025240" y="104960"/>
                  </a:lnTo>
                  <a:lnTo>
                    <a:pt x="2024954" y="103913"/>
                  </a:lnTo>
                  <a:lnTo>
                    <a:pt x="2027142" y="103437"/>
                  </a:lnTo>
                  <a:lnTo>
                    <a:pt x="2029234" y="101724"/>
                  </a:lnTo>
                  <a:lnTo>
                    <a:pt x="2031326" y="102010"/>
                  </a:lnTo>
                  <a:lnTo>
                    <a:pt x="2032182" y="102676"/>
                  </a:lnTo>
                  <a:lnTo>
                    <a:pt x="2032182" y="102010"/>
                  </a:lnTo>
                  <a:lnTo>
                    <a:pt x="2032848" y="101344"/>
                  </a:lnTo>
                  <a:lnTo>
                    <a:pt x="2034940" y="99821"/>
                  </a:lnTo>
                  <a:lnTo>
                    <a:pt x="2035796" y="99821"/>
                  </a:lnTo>
                  <a:lnTo>
                    <a:pt x="2036651" y="99155"/>
                  </a:lnTo>
                  <a:lnTo>
                    <a:pt x="2036937" y="97633"/>
                  </a:lnTo>
                  <a:lnTo>
                    <a:pt x="2036271" y="96776"/>
                  </a:lnTo>
                  <a:lnTo>
                    <a:pt x="2034940" y="96776"/>
                  </a:lnTo>
                  <a:lnTo>
                    <a:pt x="2034654" y="97442"/>
                  </a:lnTo>
                  <a:lnTo>
                    <a:pt x="2032848" y="97157"/>
                  </a:lnTo>
                  <a:lnTo>
                    <a:pt x="2032372" y="95825"/>
                  </a:lnTo>
                  <a:lnTo>
                    <a:pt x="2032372" y="93255"/>
                  </a:lnTo>
                  <a:lnTo>
                    <a:pt x="2032848" y="92780"/>
                  </a:lnTo>
                  <a:lnTo>
                    <a:pt x="2034940" y="92304"/>
                  </a:lnTo>
                  <a:lnTo>
                    <a:pt x="2035225" y="94017"/>
                  </a:lnTo>
                  <a:lnTo>
                    <a:pt x="2035891" y="94492"/>
                  </a:lnTo>
                  <a:lnTo>
                    <a:pt x="2038363" y="94207"/>
                  </a:lnTo>
                  <a:lnTo>
                    <a:pt x="2039695" y="92684"/>
                  </a:lnTo>
                  <a:lnTo>
                    <a:pt x="2038839" y="90115"/>
                  </a:lnTo>
                  <a:lnTo>
                    <a:pt x="2037793" y="89259"/>
                  </a:lnTo>
                  <a:lnTo>
                    <a:pt x="2037507" y="88212"/>
                  </a:lnTo>
                  <a:lnTo>
                    <a:pt x="2036842" y="87546"/>
                  </a:lnTo>
                  <a:lnTo>
                    <a:pt x="2036176" y="87546"/>
                  </a:lnTo>
                  <a:lnTo>
                    <a:pt x="2032087" y="83454"/>
                  </a:lnTo>
                  <a:lnTo>
                    <a:pt x="2031041" y="82978"/>
                  </a:lnTo>
                  <a:lnTo>
                    <a:pt x="2030565" y="75936"/>
                  </a:lnTo>
                  <a:lnTo>
                    <a:pt x="2030850" y="72225"/>
                  </a:lnTo>
                  <a:lnTo>
                    <a:pt x="2028758" y="69180"/>
                  </a:lnTo>
                  <a:lnTo>
                    <a:pt x="2029043" y="67848"/>
                  </a:lnTo>
                  <a:lnTo>
                    <a:pt x="2027712" y="65659"/>
                  </a:lnTo>
                  <a:lnTo>
                    <a:pt x="2028378" y="63471"/>
                  </a:lnTo>
                  <a:lnTo>
                    <a:pt x="2029234" y="63185"/>
                  </a:lnTo>
                  <a:lnTo>
                    <a:pt x="2028758" y="62519"/>
                  </a:lnTo>
                  <a:lnTo>
                    <a:pt x="2029139" y="61092"/>
                  </a:lnTo>
                  <a:lnTo>
                    <a:pt x="2029804" y="61377"/>
                  </a:lnTo>
                  <a:lnTo>
                    <a:pt x="2029804" y="62995"/>
                  </a:lnTo>
                  <a:lnTo>
                    <a:pt x="2030850" y="63851"/>
                  </a:lnTo>
                  <a:lnTo>
                    <a:pt x="2030850" y="64898"/>
                  </a:lnTo>
                  <a:lnTo>
                    <a:pt x="2029995" y="66421"/>
                  </a:lnTo>
                  <a:lnTo>
                    <a:pt x="2029995" y="67943"/>
                  </a:lnTo>
                  <a:lnTo>
                    <a:pt x="2031326" y="68990"/>
                  </a:lnTo>
                  <a:lnTo>
                    <a:pt x="2031326" y="71654"/>
                  </a:lnTo>
                  <a:lnTo>
                    <a:pt x="2031801" y="71940"/>
                  </a:lnTo>
                  <a:lnTo>
                    <a:pt x="2031801" y="72987"/>
                  </a:lnTo>
                  <a:lnTo>
                    <a:pt x="2033133" y="75175"/>
                  </a:lnTo>
                  <a:lnTo>
                    <a:pt x="2033133" y="76507"/>
                  </a:lnTo>
                  <a:lnTo>
                    <a:pt x="2033989" y="76983"/>
                  </a:lnTo>
                  <a:lnTo>
                    <a:pt x="2035796" y="76317"/>
                  </a:lnTo>
                  <a:lnTo>
                    <a:pt x="2036651" y="73748"/>
                  </a:lnTo>
                  <a:lnTo>
                    <a:pt x="2037698" y="73748"/>
                  </a:lnTo>
                  <a:lnTo>
                    <a:pt x="2039885" y="72701"/>
                  </a:lnTo>
                  <a:lnTo>
                    <a:pt x="2042738" y="73177"/>
                  </a:lnTo>
                  <a:lnTo>
                    <a:pt x="2044069" y="74699"/>
                  </a:lnTo>
                  <a:lnTo>
                    <a:pt x="2045401" y="72987"/>
                  </a:lnTo>
                  <a:lnTo>
                    <a:pt x="2048254" y="71940"/>
                  </a:lnTo>
                  <a:lnTo>
                    <a:pt x="2048254" y="70132"/>
                  </a:lnTo>
                  <a:lnTo>
                    <a:pt x="2050726" y="69846"/>
                  </a:lnTo>
                  <a:lnTo>
                    <a:pt x="2051392" y="68990"/>
                  </a:lnTo>
                  <a:lnTo>
                    <a:pt x="2051677" y="67467"/>
                  </a:lnTo>
                  <a:lnTo>
                    <a:pt x="2052153" y="67182"/>
                  </a:lnTo>
                  <a:lnTo>
                    <a:pt x="2052628" y="64993"/>
                  </a:lnTo>
                  <a:lnTo>
                    <a:pt x="2053674" y="64137"/>
                  </a:lnTo>
                  <a:lnTo>
                    <a:pt x="2056337" y="63851"/>
                  </a:lnTo>
                  <a:lnTo>
                    <a:pt x="2057859" y="64708"/>
                  </a:lnTo>
                  <a:lnTo>
                    <a:pt x="2058715" y="65755"/>
                  </a:lnTo>
                  <a:lnTo>
                    <a:pt x="2060046" y="66230"/>
                  </a:lnTo>
                  <a:lnTo>
                    <a:pt x="2063660" y="66230"/>
                  </a:lnTo>
                  <a:lnTo>
                    <a:pt x="2064516" y="65755"/>
                  </a:lnTo>
                  <a:lnTo>
                    <a:pt x="2064516" y="65374"/>
                  </a:lnTo>
                  <a:lnTo>
                    <a:pt x="2066037" y="65374"/>
                  </a:lnTo>
                  <a:lnTo>
                    <a:pt x="2066798" y="65850"/>
                  </a:lnTo>
                  <a:lnTo>
                    <a:pt x="2066798" y="66801"/>
                  </a:lnTo>
                  <a:lnTo>
                    <a:pt x="2066323" y="66801"/>
                  </a:lnTo>
                  <a:lnTo>
                    <a:pt x="2066037" y="67467"/>
                  </a:lnTo>
                  <a:lnTo>
                    <a:pt x="2066513" y="67753"/>
                  </a:lnTo>
                  <a:lnTo>
                    <a:pt x="2066988" y="69275"/>
                  </a:lnTo>
                  <a:lnTo>
                    <a:pt x="2062043" y="73272"/>
                  </a:lnTo>
                  <a:lnTo>
                    <a:pt x="2062519" y="74795"/>
                  </a:lnTo>
                  <a:lnTo>
                    <a:pt x="2058429" y="74795"/>
                  </a:lnTo>
                  <a:lnTo>
                    <a:pt x="2055006" y="76793"/>
                  </a:lnTo>
                  <a:lnTo>
                    <a:pt x="2053484" y="80504"/>
                  </a:lnTo>
                  <a:lnTo>
                    <a:pt x="2053199" y="83930"/>
                  </a:lnTo>
                  <a:lnTo>
                    <a:pt x="2052343" y="84596"/>
                  </a:lnTo>
                  <a:lnTo>
                    <a:pt x="2051487" y="86309"/>
                  </a:lnTo>
                  <a:lnTo>
                    <a:pt x="2049965" y="86309"/>
                  </a:lnTo>
                  <a:lnTo>
                    <a:pt x="2049109" y="86975"/>
                  </a:lnTo>
                  <a:lnTo>
                    <a:pt x="2048634" y="89164"/>
                  </a:lnTo>
                  <a:lnTo>
                    <a:pt x="2047303" y="89449"/>
                  </a:lnTo>
                  <a:lnTo>
                    <a:pt x="2047588" y="90115"/>
                  </a:lnTo>
                  <a:lnTo>
                    <a:pt x="2048349" y="90401"/>
                  </a:lnTo>
                  <a:lnTo>
                    <a:pt x="2048063" y="93446"/>
                  </a:lnTo>
                  <a:lnTo>
                    <a:pt x="2048729" y="93921"/>
                  </a:lnTo>
                  <a:lnTo>
                    <a:pt x="2048729" y="95254"/>
                  </a:lnTo>
                  <a:lnTo>
                    <a:pt x="2047683" y="95920"/>
                  </a:lnTo>
                  <a:lnTo>
                    <a:pt x="2045591" y="95920"/>
                  </a:lnTo>
                  <a:lnTo>
                    <a:pt x="2044545" y="96586"/>
                  </a:lnTo>
                  <a:lnTo>
                    <a:pt x="2046827" y="99631"/>
                  </a:lnTo>
                  <a:lnTo>
                    <a:pt x="2052818" y="99345"/>
                  </a:lnTo>
                  <a:lnTo>
                    <a:pt x="2053294" y="100012"/>
                  </a:lnTo>
                  <a:lnTo>
                    <a:pt x="2054055" y="100012"/>
                  </a:lnTo>
                  <a:lnTo>
                    <a:pt x="2054911" y="99155"/>
                  </a:lnTo>
                  <a:lnTo>
                    <a:pt x="2054911" y="98299"/>
                  </a:lnTo>
                  <a:lnTo>
                    <a:pt x="2053389" y="98013"/>
                  </a:lnTo>
                  <a:lnTo>
                    <a:pt x="2053104" y="97157"/>
                  </a:lnTo>
                  <a:lnTo>
                    <a:pt x="2055196" y="91923"/>
                  </a:lnTo>
                  <a:lnTo>
                    <a:pt x="2056052" y="91923"/>
                  </a:lnTo>
                  <a:lnTo>
                    <a:pt x="2056908" y="92970"/>
                  </a:lnTo>
                  <a:lnTo>
                    <a:pt x="2056908" y="95729"/>
                  </a:lnTo>
                  <a:lnTo>
                    <a:pt x="2055862" y="96396"/>
                  </a:lnTo>
                  <a:lnTo>
                    <a:pt x="2056717" y="97062"/>
                  </a:lnTo>
                  <a:lnTo>
                    <a:pt x="2056717" y="98108"/>
                  </a:lnTo>
                  <a:lnTo>
                    <a:pt x="2058810" y="98775"/>
                  </a:lnTo>
                  <a:lnTo>
                    <a:pt x="2060617" y="98299"/>
                  </a:lnTo>
                  <a:lnTo>
                    <a:pt x="2060902" y="97633"/>
                  </a:lnTo>
                  <a:lnTo>
                    <a:pt x="2059856" y="96776"/>
                  </a:lnTo>
                  <a:lnTo>
                    <a:pt x="2060331" y="95444"/>
                  </a:lnTo>
                  <a:lnTo>
                    <a:pt x="2064801" y="95444"/>
                  </a:lnTo>
                  <a:lnTo>
                    <a:pt x="2065277" y="94968"/>
                  </a:lnTo>
                  <a:lnTo>
                    <a:pt x="2064991" y="93255"/>
                  </a:lnTo>
                  <a:lnTo>
                    <a:pt x="2066323" y="92399"/>
                  </a:lnTo>
                  <a:lnTo>
                    <a:pt x="2067369" y="92399"/>
                  </a:lnTo>
                  <a:lnTo>
                    <a:pt x="2067654" y="91733"/>
                  </a:lnTo>
                  <a:lnTo>
                    <a:pt x="2067464" y="90591"/>
                  </a:lnTo>
                  <a:lnTo>
                    <a:pt x="2067939" y="90591"/>
                  </a:lnTo>
                  <a:lnTo>
                    <a:pt x="2068225" y="89925"/>
                  </a:lnTo>
                  <a:lnTo>
                    <a:pt x="2069271" y="89449"/>
                  </a:lnTo>
                  <a:lnTo>
                    <a:pt x="2070127" y="89734"/>
                  </a:lnTo>
                  <a:lnTo>
                    <a:pt x="2070602" y="89259"/>
                  </a:lnTo>
                  <a:lnTo>
                    <a:pt x="2070602" y="87260"/>
                  </a:lnTo>
                  <a:lnTo>
                    <a:pt x="2071933" y="85928"/>
                  </a:lnTo>
                  <a:lnTo>
                    <a:pt x="2074406" y="85452"/>
                  </a:lnTo>
                  <a:lnTo>
                    <a:pt x="2075737" y="83930"/>
                  </a:lnTo>
                  <a:lnTo>
                    <a:pt x="2078020" y="82883"/>
                  </a:lnTo>
                  <a:lnTo>
                    <a:pt x="2079351" y="80694"/>
                  </a:lnTo>
                  <a:lnTo>
                    <a:pt x="2080683" y="79648"/>
                  </a:lnTo>
                  <a:lnTo>
                    <a:pt x="2080968" y="78601"/>
                  </a:lnTo>
                  <a:lnTo>
                    <a:pt x="2082014" y="78125"/>
                  </a:lnTo>
                  <a:lnTo>
                    <a:pt x="2082490" y="76603"/>
                  </a:lnTo>
                  <a:lnTo>
                    <a:pt x="2083345" y="75936"/>
                  </a:lnTo>
                  <a:lnTo>
                    <a:pt x="2085152" y="76222"/>
                  </a:lnTo>
                  <a:lnTo>
                    <a:pt x="2087244" y="75556"/>
                  </a:lnTo>
                  <a:lnTo>
                    <a:pt x="2088100" y="74795"/>
                  </a:lnTo>
                  <a:lnTo>
                    <a:pt x="2089622" y="74795"/>
                  </a:lnTo>
                  <a:lnTo>
                    <a:pt x="2089146" y="76127"/>
                  </a:lnTo>
                  <a:lnTo>
                    <a:pt x="2091429" y="78315"/>
                  </a:lnTo>
                  <a:lnTo>
                    <a:pt x="2095233" y="77840"/>
                  </a:lnTo>
                  <a:lnTo>
                    <a:pt x="2095994" y="76983"/>
                  </a:lnTo>
                  <a:lnTo>
                    <a:pt x="2097515" y="76698"/>
                  </a:lnTo>
                  <a:lnTo>
                    <a:pt x="2098371" y="75366"/>
                  </a:lnTo>
                  <a:lnTo>
                    <a:pt x="2098847" y="72035"/>
                  </a:lnTo>
                  <a:lnTo>
                    <a:pt x="2098847" y="68419"/>
                  </a:lnTo>
                  <a:lnTo>
                    <a:pt x="2098371" y="68133"/>
                  </a:lnTo>
                  <a:lnTo>
                    <a:pt x="2098656" y="65088"/>
                  </a:lnTo>
                  <a:lnTo>
                    <a:pt x="2099988" y="65088"/>
                  </a:lnTo>
                  <a:lnTo>
                    <a:pt x="2101319" y="64042"/>
                  </a:lnTo>
                  <a:lnTo>
                    <a:pt x="2103126" y="61853"/>
                  </a:lnTo>
                  <a:lnTo>
                    <a:pt x="2103126" y="61187"/>
                  </a:lnTo>
                  <a:lnTo>
                    <a:pt x="2104172" y="60140"/>
                  </a:lnTo>
                  <a:lnTo>
                    <a:pt x="2104933" y="60140"/>
                  </a:lnTo>
                  <a:lnTo>
                    <a:pt x="2106455" y="58427"/>
                  </a:lnTo>
                  <a:lnTo>
                    <a:pt x="2110068" y="58427"/>
                  </a:lnTo>
                  <a:lnTo>
                    <a:pt x="2110068" y="58427"/>
                  </a:lnTo>
                  <a:close/>
                  <a:moveTo>
                    <a:pt x="1893051" y="21030"/>
                  </a:moveTo>
                  <a:lnTo>
                    <a:pt x="1895239" y="21696"/>
                  </a:lnTo>
                  <a:lnTo>
                    <a:pt x="1896570" y="21411"/>
                  </a:lnTo>
                  <a:lnTo>
                    <a:pt x="1896570" y="22267"/>
                  </a:lnTo>
                  <a:lnTo>
                    <a:pt x="1897426" y="23790"/>
                  </a:lnTo>
                  <a:lnTo>
                    <a:pt x="1895619" y="23790"/>
                  </a:lnTo>
                  <a:lnTo>
                    <a:pt x="1896285" y="26264"/>
                  </a:lnTo>
                  <a:lnTo>
                    <a:pt x="1897806" y="26740"/>
                  </a:lnTo>
                  <a:lnTo>
                    <a:pt x="1898092" y="27406"/>
                  </a:lnTo>
                  <a:lnTo>
                    <a:pt x="1899138" y="28072"/>
                  </a:lnTo>
                  <a:lnTo>
                    <a:pt x="1898852" y="31402"/>
                  </a:lnTo>
                  <a:lnTo>
                    <a:pt x="1897045" y="31878"/>
                  </a:lnTo>
                  <a:lnTo>
                    <a:pt x="1893907" y="31593"/>
                  </a:lnTo>
                  <a:lnTo>
                    <a:pt x="1893146" y="32068"/>
                  </a:lnTo>
                  <a:lnTo>
                    <a:pt x="1893146" y="35780"/>
                  </a:lnTo>
                  <a:lnTo>
                    <a:pt x="1892100" y="35780"/>
                  </a:lnTo>
                  <a:lnTo>
                    <a:pt x="1891815" y="37302"/>
                  </a:lnTo>
                  <a:lnTo>
                    <a:pt x="1890959" y="37017"/>
                  </a:lnTo>
                  <a:lnTo>
                    <a:pt x="1891625" y="36160"/>
                  </a:lnTo>
                  <a:lnTo>
                    <a:pt x="1891149" y="35113"/>
                  </a:lnTo>
                  <a:lnTo>
                    <a:pt x="1890103" y="35113"/>
                  </a:lnTo>
                  <a:lnTo>
                    <a:pt x="1889057" y="35970"/>
                  </a:lnTo>
                  <a:lnTo>
                    <a:pt x="1889342" y="37302"/>
                  </a:lnTo>
                  <a:lnTo>
                    <a:pt x="1891149" y="37968"/>
                  </a:lnTo>
                  <a:lnTo>
                    <a:pt x="1891625" y="38825"/>
                  </a:lnTo>
                  <a:lnTo>
                    <a:pt x="1892290" y="38825"/>
                  </a:lnTo>
                  <a:lnTo>
                    <a:pt x="1892576" y="39300"/>
                  </a:lnTo>
                  <a:lnTo>
                    <a:pt x="1893051" y="39300"/>
                  </a:lnTo>
                  <a:lnTo>
                    <a:pt x="1894383" y="37778"/>
                  </a:lnTo>
                  <a:lnTo>
                    <a:pt x="1895904" y="37492"/>
                  </a:lnTo>
                  <a:lnTo>
                    <a:pt x="1896380" y="37968"/>
                  </a:lnTo>
                  <a:lnTo>
                    <a:pt x="1896380" y="40538"/>
                  </a:lnTo>
                  <a:lnTo>
                    <a:pt x="1894858" y="43012"/>
                  </a:lnTo>
                  <a:lnTo>
                    <a:pt x="1894858" y="46342"/>
                  </a:lnTo>
                  <a:lnTo>
                    <a:pt x="1895619" y="46342"/>
                  </a:lnTo>
                  <a:lnTo>
                    <a:pt x="1895904" y="47199"/>
                  </a:lnTo>
                  <a:lnTo>
                    <a:pt x="1893432" y="48531"/>
                  </a:lnTo>
                  <a:lnTo>
                    <a:pt x="1890579" y="48531"/>
                  </a:lnTo>
                  <a:lnTo>
                    <a:pt x="1889247" y="49197"/>
                  </a:lnTo>
                  <a:lnTo>
                    <a:pt x="1888391" y="50149"/>
                  </a:lnTo>
                  <a:lnTo>
                    <a:pt x="1885253" y="49673"/>
                  </a:lnTo>
                  <a:lnTo>
                    <a:pt x="1884778" y="48341"/>
                  </a:lnTo>
                  <a:lnTo>
                    <a:pt x="1883256" y="48055"/>
                  </a:lnTo>
                  <a:lnTo>
                    <a:pt x="1882781" y="48531"/>
                  </a:lnTo>
                  <a:lnTo>
                    <a:pt x="1882781" y="50434"/>
                  </a:lnTo>
                  <a:lnTo>
                    <a:pt x="1883256" y="51290"/>
                  </a:lnTo>
                  <a:lnTo>
                    <a:pt x="1882400" y="51766"/>
                  </a:lnTo>
                  <a:lnTo>
                    <a:pt x="1881354" y="53479"/>
                  </a:lnTo>
                  <a:lnTo>
                    <a:pt x="1881639" y="56048"/>
                  </a:lnTo>
                  <a:lnTo>
                    <a:pt x="1883446" y="56714"/>
                  </a:lnTo>
                  <a:lnTo>
                    <a:pt x="1885919" y="55192"/>
                  </a:lnTo>
                  <a:lnTo>
                    <a:pt x="1886394" y="53669"/>
                  </a:lnTo>
                  <a:lnTo>
                    <a:pt x="1888486" y="53669"/>
                  </a:lnTo>
                  <a:lnTo>
                    <a:pt x="1889818" y="55382"/>
                  </a:lnTo>
                  <a:lnTo>
                    <a:pt x="1892671" y="55858"/>
                  </a:lnTo>
                  <a:lnTo>
                    <a:pt x="1893527" y="57381"/>
                  </a:lnTo>
                  <a:lnTo>
                    <a:pt x="1892861" y="59855"/>
                  </a:lnTo>
                  <a:lnTo>
                    <a:pt x="1893337" y="60901"/>
                  </a:lnTo>
                  <a:lnTo>
                    <a:pt x="1894668" y="61758"/>
                  </a:lnTo>
                  <a:lnTo>
                    <a:pt x="1895999" y="61758"/>
                  </a:lnTo>
                  <a:lnTo>
                    <a:pt x="1898092" y="59189"/>
                  </a:lnTo>
                  <a:lnTo>
                    <a:pt x="1898947" y="58713"/>
                  </a:lnTo>
                  <a:lnTo>
                    <a:pt x="1899613" y="58713"/>
                  </a:lnTo>
                  <a:lnTo>
                    <a:pt x="1899898" y="59189"/>
                  </a:lnTo>
                  <a:lnTo>
                    <a:pt x="1900374" y="58903"/>
                  </a:lnTo>
                  <a:lnTo>
                    <a:pt x="1900659" y="59569"/>
                  </a:lnTo>
                  <a:lnTo>
                    <a:pt x="1901515" y="59855"/>
                  </a:lnTo>
                  <a:lnTo>
                    <a:pt x="1901991" y="60521"/>
                  </a:lnTo>
                  <a:lnTo>
                    <a:pt x="1902276" y="65088"/>
                  </a:lnTo>
                  <a:lnTo>
                    <a:pt x="1903797" y="65755"/>
                  </a:lnTo>
                  <a:lnTo>
                    <a:pt x="1905985" y="65469"/>
                  </a:lnTo>
                  <a:lnTo>
                    <a:pt x="1906460" y="65945"/>
                  </a:lnTo>
                  <a:lnTo>
                    <a:pt x="1907792" y="64232"/>
                  </a:lnTo>
                  <a:lnTo>
                    <a:pt x="1907792" y="63566"/>
                  </a:lnTo>
                  <a:lnTo>
                    <a:pt x="1908838" y="63566"/>
                  </a:lnTo>
                  <a:lnTo>
                    <a:pt x="1909313" y="64042"/>
                  </a:lnTo>
                  <a:lnTo>
                    <a:pt x="1908838" y="66801"/>
                  </a:lnTo>
                  <a:lnTo>
                    <a:pt x="1910930" y="69561"/>
                  </a:lnTo>
                  <a:lnTo>
                    <a:pt x="1911976" y="69275"/>
                  </a:lnTo>
                  <a:lnTo>
                    <a:pt x="1913498" y="68229"/>
                  </a:lnTo>
                  <a:lnTo>
                    <a:pt x="1913498" y="67848"/>
                  </a:lnTo>
                  <a:lnTo>
                    <a:pt x="1914544" y="67563"/>
                  </a:lnTo>
                  <a:lnTo>
                    <a:pt x="1914258" y="64517"/>
                  </a:lnTo>
                  <a:lnTo>
                    <a:pt x="1914734" y="64993"/>
                  </a:lnTo>
                  <a:lnTo>
                    <a:pt x="1915780" y="64708"/>
                  </a:lnTo>
                  <a:lnTo>
                    <a:pt x="1915780" y="65374"/>
                  </a:lnTo>
                  <a:lnTo>
                    <a:pt x="1916826" y="66040"/>
                  </a:lnTo>
                  <a:lnTo>
                    <a:pt x="1916826" y="70417"/>
                  </a:lnTo>
                  <a:lnTo>
                    <a:pt x="1917682" y="70703"/>
                  </a:lnTo>
                  <a:lnTo>
                    <a:pt x="1919013" y="70037"/>
                  </a:lnTo>
                  <a:lnTo>
                    <a:pt x="1919299" y="72511"/>
                  </a:lnTo>
                  <a:lnTo>
                    <a:pt x="1917967" y="74224"/>
                  </a:lnTo>
                  <a:lnTo>
                    <a:pt x="1917967" y="75270"/>
                  </a:lnTo>
                  <a:lnTo>
                    <a:pt x="1919299" y="76603"/>
                  </a:lnTo>
                  <a:lnTo>
                    <a:pt x="1920155" y="76317"/>
                  </a:lnTo>
                  <a:lnTo>
                    <a:pt x="1920155" y="75366"/>
                  </a:lnTo>
                  <a:lnTo>
                    <a:pt x="1921676" y="75366"/>
                  </a:lnTo>
                  <a:lnTo>
                    <a:pt x="1921676" y="76032"/>
                  </a:lnTo>
                  <a:lnTo>
                    <a:pt x="1923008" y="77078"/>
                  </a:lnTo>
                  <a:lnTo>
                    <a:pt x="1923008" y="77744"/>
                  </a:lnTo>
                  <a:lnTo>
                    <a:pt x="1924054" y="79077"/>
                  </a:lnTo>
                  <a:lnTo>
                    <a:pt x="1924054" y="85547"/>
                  </a:lnTo>
                  <a:lnTo>
                    <a:pt x="1923578" y="86214"/>
                  </a:lnTo>
                  <a:lnTo>
                    <a:pt x="1923578" y="87546"/>
                  </a:lnTo>
                  <a:lnTo>
                    <a:pt x="1924054" y="88402"/>
                  </a:lnTo>
                  <a:lnTo>
                    <a:pt x="1924054" y="90401"/>
                  </a:lnTo>
                  <a:lnTo>
                    <a:pt x="1924529" y="90686"/>
                  </a:lnTo>
                  <a:lnTo>
                    <a:pt x="1924529" y="92399"/>
                  </a:lnTo>
                  <a:lnTo>
                    <a:pt x="1925005" y="92684"/>
                  </a:lnTo>
                  <a:lnTo>
                    <a:pt x="1924719" y="94873"/>
                  </a:lnTo>
                  <a:lnTo>
                    <a:pt x="1926526" y="94873"/>
                  </a:lnTo>
                  <a:lnTo>
                    <a:pt x="1927002" y="92113"/>
                  </a:lnTo>
                  <a:lnTo>
                    <a:pt x="1928333" y="91447"/>
                  </a:lnTo>
                  <a:lnTo>
                    <a:pt x="1931471" y="92113"/>
                  </a:lnTo>
                  <a:lnTo>
                    <a:pt x="1931757" y="92589"/>
                  </a:lnTo>
                  <a:lnTo>
                    <a:pt x="1933278" y="92304"/>
                  </a:lnTo>
                  <a:lnTo>
                    <a:pt x="1935371" y="93350"/>
                  </a:lnTo>
                  <a:lnTo>
                    <a:pt x="1937177" y="97918"/>
                  </a:lnTo>
                  <a:lnTo>
                    <a:pt x="1938699" y="100487"/>
                  </a:lnTo>
                  <a:lnTo>
                    <a:pt x="1938984" y="102676"/>
                  </a:lnTo>
                  <a:lnTo>
                    <a:pt x="1939745" y="103152"/>
                  </a:lnTo>
                  <a:lnTo>
                    <a:pt x="1940030" y="104865"/>
                  </a:lnTo>
                  <a:lnTo>
                    <a:pt x="1941837" y="106863"/>
                  </a:lnTo>
                  <a:lnTo>
                    <a:pt x="1941837" y="107910"/>
                  </a:lnTo>
                  <a:lnTo>
                    <a:pt x="1942693" y="109623"/>
                  </a:lnTo>
                  <a:lnTo>
                    <a:pt x="1942408" y="110479"/>
                  </a:lnTo>
                  <a:lnTo>
                    <a:pt x="1940601" y="110479"/>
                  </a:lnTo>
                  <a:lnTo>
                    <a:pt x="1939555" y="108766"/>
                  </a:lnTo>
                  <a:lnTo>
                    <a:pt x="1936131" y="108100"/>
                  </a:lnTo>
                  <a:lnTo>
                    <a:pt x="1935085" y="106768"/>
                  </a:lnTo>
                  <a:lnTo>
                    <a:pt x="1933564" y="106768"/>
                  </a:lnTo>
                  <a:lnTo>
                    <a:pt x="1933088" y="108100"/>
                  </a:lnTo>
                  <a:lnTo>
                    <a:pt x="1931757" y="109432"/>
                  </a:lnTo>
                  <a:lnTo>
                    <a:pt x="1931471" y="111145"/>
                  </a:lnTo>
                  <a:lnTo>
                    <a:pt x="1930140" y="113143"/>
                  </a:lnTo>
                  <a:lnTo>
                    <a:pt x="1929379" y="115903"/>
                  </a:lnTo>
                  <a:lnTo>
                    <a:pt x="1927572" y="116950"/>
                  </a:lnTo>
                  <a:lnTo>
                    <a:pt x="1927287" y="118948"/>
                  </a:lnTo>
                  <a:lnTo>
                    <a:pt x="1926431" y="119900"/>
                  </a:lnTo>
                  <a:lnTo>
                    <a:pt x="1926146" y="122945"/>
                  </a:lnTo>
                  <a:lnTo>
                    <a:pt x="1923673" y="125133"/>
                  </a:lnTo>
                  <a:lnTo>
                    <a:pt x="1922342" y="125133"/>
                  </a:lnTo>
                  <a:lnTo>
                    <a:pt x="1921866" y="124182"/>
                  </a:lnTo>
                  <a:lnTo>
                    <a:pt x="1921581" y="117426"/>
                  </a:lnTo>
                  <a:lnTo>
                    <a:pt x="1923388" y="116950"/>
                  </a:lnTo>
                  <a:lnTo>
                    <a:pt x="1923863" y="115618"/>
                  </a:lnTo>
                  <a:lnTo>
                    <a:pt x="1924910" y="115618"/>
                  </a:lnTo>
                  <a:lnTo>
                    <a:pt x="1925956" y="114761"/>
                  </a:lnTo>
                  <a:lnTo>
                    <a:pt x="1925670" y="113429"/>
                  </a:lnTo>
                  <a:lnTo>
                    <a:pt x="1924149" y="111906"/>
                  </a:lnTo>
                  <a:lnTo>
                    <a:pt x="1924149" y="111240"/>
                  </a:lnTo>
                  <a:lnTo>
                    <a:pt x="1924910" y="110384"/>
                  </a:lnTo>
                  <a:lnTo>
                    <a:pt x="1925195" y="108671"/>
                  </a:lnTo>
                  <a:lnTo>
                    <a:pt x="1926051" y="108956"/>
                  </a:lnTo>
                  <a:lnTo>
                    <a:pt x="1926526" y="108481"/>
                  </a:lnTo>
                  <a:lnTo>
                    <a:pt x="1925765" y="106958"/>
                  </a:lnTo>
                  <a:lnTo>
                    <a:pt x="1926526" y="103247"/>
                  </a:lnTo>
                  <a:lnTo>
                    <a:pt x="1925005" y="102200"/>
                  </a:lnTo>
                  <a:lnTo>
                    <a:pt x="1924719" y="101534"/>
                  </a:lnTo>
                  <a:lnTo>
                    <a:pt x="1923388" y="101249"/>
                  </a:lnTo>
                  <a:lnTo>
                    <a:pt x="1921866" y="102105"/>
                  </a:lnTo>
                  <a:lnTo>
                    <a:pt x="1921581" y="104865"/>
                  </a:lnTo>
                  <a:lnTo>
                    <a:pt x="1920060" y="105150"/>
                  </a:lnTo>
                  <a:lnTo>
                    <a:pt x="1919774" y="104103"/>
                  </a:lnTo>
                  <a:lnTo>
                    <a:pt x="1919299" y="103818"/>
                  </a:lnTo>
                  <a:lnTo>
                    <a:pt x="1919584" y="99250"/>
                  </a:lnTo>
                  <a:lnTo>
                    <a:pt x="1919108" y="97728"/>
                  </a:lnTo>
                  <a:lnTo>
                    <a:pt x="1918062" y="97062"/>
                  </a:lnTo>
                  <a:lnTo>
                    <a:pt x="1917777" y="96205"/>
                  </a:lnTo>
                  <a:lnTo>
                    <a:pt x="1916731" y="95920"/>
                  </a:lnTo>
                  <a:lnTo>
                    <a:pt x="1916446" y="94873"/>
                  </a:lnTo>
                  <a:lnTo>
                    <a:pt x="1915685" y="94873"/>
                  </a:lnTo>
                  <a:lnTo>
                    <a:pt x="1914353" y="93541"/>
                  </a:lnTo>
                  <a:lnTo>
                    <a:pt x="1913688" y="91067"/>
                  </a:lnTo>
                  <a:lnTo>
                    <a:pt x="1912642" y="90020"/>
                  </a:lnTo>
                  <a:lnTo>
                    <a:pt x="1912356" y="88307"/>
                  </a:lnTo>
                  <a:lnTo>
                    <a:pt x="1911025" y="87451"/>
                  </a:lnTo>
                  <a:lnTo>
                    <a:pt x="1910740" y="85928"/>
                  </a:lnTo>
                  <a:lnTo>
                    <a:pt x="1909884" y="85928"/>
                  </a:lnTo>
                  <a:lnTo>
                    <a:pt x="1910169" y="86594"/>
                  </a:lnTo>
                  <a:lnTo>
                    <a:pt x="1908362" y="86594"/>
                  </a:lnTo>
                  <a:lnTo>
                    <a:pt x="1907697" y="85547"/>
                  </a:lnTo>
                  <a:lnTo>
                    <a:pt x="1907411" y="85547"/>
                  </a:lnTo>
                  <a:lnTo>
                    <a:pt x="1906650" y="84025"/>
                  </a:lnTo>
                  <a:lnTo>
                    <a:pt x="1905795" y="83549"/>
                  </a:lnTo>
                  <a:lnTo>
                    <a:pt x="1905319" y="79838"/>
                  </a:lnTo>
                  <a:lnTo>
                    <a:pt x="1903227" y="79362"/>
                  </a:lnTo>
                  <a:lnTo>
                    <a:pt x="1901895" y="80694"/>
                  </a:lnTo>
                  <a:lnTo>
                    <a:pt x="1897806" y="80028"/>
                  </a:lnTo>
                  <a:lnTo>
                    <a:pt x="1895619" y="78696"/>
                  </a:lnTo>
                  <a:lnTo>
                    <a:pt x="1894763" y="77840"/>
                  </a:lnTo>
                  <a:lnTo>
                    <a:pt x="1894763" y="77364"/>
                  </a:lnTo>
                  <a:lnTo>
                    <a:pt x="1893717" y="76698"/>
                  </a:lnTo>
                  <a:lnTo>
                    <a:pt x="1891054" y="77174"/>
                  </a:lnTo>
                  <a:lnTo>
                    <a:pt x="1890293" y="77840"/>
                  </a:lnTo>
                  <a:lnTo>
                    <a:pt x="1890293" y="80028"/>
                  </a:lnTo>
                  <a:lnTo>
                    <a:pt x="1892576" y="81551"/>
                  </a:lnTo>
                  <a:lnTo>
                    <a:pt x="1892576" y="83264"/>
                  </a:lnTo>
                  <a:lnTo>
                    <a:pt x="1893432" y="85452"/>
                  </a:lnTo>
                  <a:lnTo>
                    <a:pt x="1896855" y="86975"/>
                  </a:lnTo>
                  <a:lnTo>
                    <a:pt x="1898662" y="88973"/>
                  </a:lnTo>
                  <a:lnTo>
                    <a:pt x="1898947" y="90305"/>
                  </a:lnTo>
                  <a:lnTo>
                    <a:pt x="1897901" y="90972"/>
                  </a:lnTo>
                  <a:lnTo>
                    <a:pt x="1895429" y="90972"/>
                  </a:lnTo>
                  <a:lnTo>
                    <a:pt x="1895143" y="91828"/>
                  </a:lnTo>
                  <a:lnTo>
                    <a:pt x="1894287" y="92304"/>
                  </a:lnTo>
                  <a:lnTo>
                    <a:pt x="1894002" y="92970"/>
                  </a:lnTo>
                  <a:lnTo>
                    <a:pt x="1893146" y="92970"/>
                  </a:lnTo>
                  <a:lnTo>
                    <a:pt x="1892671" y="92304"/>
                  </a:lnTo>
                  <a:lnTo>
                    <a:pt x="1890864" y="91638"/>
                  </a:lnTo>
                  <a:lnTo>
                    <a:pt x="1890389" y="92494"/>
                  </a:lnTo>
                  <a:lnTo>
                    <a:pt x="1888867" y="92780"/>
                  </a:lnTo>
                  <a:lnTo>
                    <a:pt x="1888391" y="93636"/>
                  </a:lnTo>
                  <a:lnTo>
                    <a:pt x="1887631" y="93636"/>
                  </a:lnTo>
                  <a:lnTo>
                    <a:pt x="1887345" y="93160"/>
                  </a:lnTo>
                  <a:lnTo>
                    <a:pt x="1886299" y="93826"/>
                  </a:lnTo>
                  <a:lnTo>
                    <a:pt x="1885634" y="93541"/>
                  </a:lnTo>
                  <a:lnTo>
                    <a:pt x="1884112" y="95254"/>
                  </a:lnTo>
                  <a:lnTo>
                    <a:pt x="1884112" y="99821"/>
                  </a:lnTo>
                  <a:lnTo>
                    <a:pt x="1884587" y="100868"/>
                  </a:lnTo>
                  <a:lnTo>
                    <a:pt x="1883256" y="100868"/>
                  </a:lnTo>
                  <a:lnTo>
                    <a:pt x="1880593" y="97537"/>
                  </a:lnTo>
                  <a:lnTo>
                    <a:pt x="1878786" y="96871"/>
                  </a:lnTo>
                  <a:lnTo>
                    <a:pt x="1877930" y="94112"/>
                  </a:lnTo>
                  <a:lnTo>
                    <a:pt x="1875838" y="93636"/>
                  </a:lnTo>
                  <a:lnTo>
                    <a:pt x="1876124" y="92780"/>
                  </a:lnTo>
                  <a:lnTo>
                    <a:pt x="1874792" y="91923"/>
                  </a:lnTo>
                  <a:lnTo>
                    <a:pt x="1874507" y="90401"/>
                  </a:lnTo>
                  <a:lnTo>
                    <a:pt x="1873175" y="89068"/>
                  </a:lnTo>
                  <a:lnTo>
                    <a:pt x="1872129" y="89068"/>
                  </a:lnTo>
                  <a:lnTo>
                    <a:pt x="1871369" y="88402"/>
                  </a:lnTo>
                  <a:lnTo>
                    <a:pt x="1870037" y="88688"/>
                  </a:lnTo>
                  <a:lnTo>
                    <a:pt x="1865853" y="86214"/>
                  </a:lnTo>
                  <a:lnTo>
                    <a:pt x="1865568" y="84215"/>
                  </a:lnTo>
                  <a:lnTo>
                    <a:pt x="1867660" y="82883"/>
                  </a:lnTo>
                  <a:lnTo>
                    <a:pt x="1867184" y="82027"/>
                  </a:lnTo>
                  <a:lnTo>
                    <a:pt x="1867660" y="81741"/>
                  </a:lnTo>
                  <a:lnTo>
                    <a:pt x="1867945" y="80409"/>
                  </a:lnTo>
                  <a:lnTo>
                    <a:pt x="1868611" y="80123"/>
                  </a:lnTo>
                  <a:lnTo>
                    <a:pt x="1868896" y="78791"/>
                  </a:lnTo>
                  <a:lnTo>
                    <a:pt x="1868420" y="78506"/>
                  </a:lnTo>
                  <a:lnTo>
                    <a:pt x="1868896" y="78030"/>
                  </a:lnTo>
                  <a:lnTo>
                    <a:pt x="1868420" y="77554"/>
                  </a:lnTo>
                  <a:lnTo>
                    <a:pt x="1868135" y="74795"/>
                  </a:lnTo>
                  <a:lnTo>
                    <a:pt x="1866518" y="73462"/>
                  </a:lnTo>
                  <a:lnTo>
                    <a:pt x="1866994" y="70893"/>
                  </a:lnTo>
                  <a:lnTo>
                    <a:pt x="1867469" y="70608"/>
                  </a:lnTo>
                  <a:lnTo>
                    <a:pt x="1867184" y="70132"/>
                  </a:lnTo>
                  <a:lnTo>
                    <a:pt x="1868040" y="68609"/>
                  </a:lnTo>
                  <a:lnTo>
                    <a:pt x="1867565" y="66421"/>
                  </a:lnTo>
                  <a:lnTo>
                    <a:pt x="1866804" y="66135"/>
                  </a:lnTo>
                  <a:lnTo>
                    <a:pt x="1867089" y="64613"/>
                  </a:lnTo>
                  <a:lnTo>
                    <a:pt x="1866614" y="63756"/>
                  </a:lnTo>
                  <a:lnTo>
                    <a:pt x="1864521" y="62424"/>
                  </a:lnTo>
                  <a:lnTo>
                    <a:pt x="1863190" y="59664"/>
                  </a:lnTo>
                  <a:lnTo>
                    <a:pt x="1862144" y="59189"/>
                  </a:lnTo>
                  <a:lnTo>
                    <a:pt x="1861859" y="58522"/>
                  </a:lnTo>
                  <a:lnTo>
                    <a:pt x="1860527" y="58047"/>
                  </a:lnTo>
                  <a:lnTo>
                    <a:pt x="1859861" y="59189"/>
                  </a:lnTo>
                  <a:lnTo>
                    <a:pt x="1857008" y="57000"/>
                  </a:lnTo>
                  <a:lnTo>
                    <a:pt x="1856533" y="55477"/>
                  </a:lnTo>
                  <a:lnTo>
                    <a:pt x="1854346" y="55477"/>
                  </a:lnTo>
                  <a:lnTo>
                    <a:pt x="1852063" y="53479"/>
                  </a:lnTo>
                  <a:lnTo>
                    <a:pt x="1851398" y="52623"/>
                  </a:lnTo>
                  <a:lnTo>
                    <a:pt x="1851873" y="52147"/>
                  </a:lnTo>
                  <a:lnTo>
                    <a:pt x="1851112" y="52147"/>
                  </a:lnTo>
                  <a:lnTo>
                    <a:pt x="1850637" y="51100"/>
                  </a:lnTo>
                  <a:lnTo>
                    <a:pt x="1849781" y="50624"/>
                  </a:lnTo>
                  <a:lnTo>
                    <a:pt x="1849781" y="50244"/>
                  </a:lnTo>
                  <a:lnTo>
                    <a:pt x="1849305" y="50244"/>
                  </a:lnTo>
                  <a:lnTo>
                    <a:pt x="1849305" y="49102"/>
                  </a:lnTo>
                  <a:lnTo>
                    <a:pt x="1848830" y="49387"/>
                  </a:lnTo>
                  <a:lnTo>
                    <a:pt x="1848830" y="47865"/>
                  </a:lnTo>
                  <a:lnTo>
                    <a:pt x="1847974" y="47199"/>
                  </a:lnTo>
                  <a:lnTo>
                    <a:pt x="1848259" y="46342"/>
                  </a:lnTo>
                  <a:lnTo>
                    <a:pt x="1847594" y="45676"/>
                  </a:lnTo>
                  <a:lnTo>
                    <a:pt x="1847879" y="44629"/>
                  </a:lnTo>
                  <a:lnTo>
                    <a:pt x="1847499" y="43963"/>
                  </a:lnTo>
                  <a:lnTo>
                    <a:pt x="1847499" y="42631"/>
                  </a:lnTo>
                  <a:lnTo>
                    <a:pt x="1846643" y="41965"/>
                  </a:lnTo>
                  <a:lnTo>
                    <a:pt x="1846928" y="41489"/>
                  </a:lnTo>
                  <a:lnTo>
                    <a:pt x="1848735" y="41965"/>
                  </a:lnTo>
                  <a:lnTo>
                    <a:pt x="1849400" y="42631"/>
                  </a:lnTo>
                  <a:lnTo>
                    <a:pt x="1852063" y="43487"/>
                  </a:lnTo>
                  <a:lnTo>
                    <a:pt x="1852729" y="44344"/>
                  </a:lnTo>
                  <a:lnTo>
                    <a:pt x="1853205" y="44058"/>
                  </a:lnTo>
                  <a:lnTo>
                    <a:pt x="1853490" y="44534"/>
                  </a:lnTo>
                  <a:lnTo>
                    <a:pt x="1855011" y="45010"/>
                  </a:lnTo>
                  <a:lnTo>
                    <a:pt x="1855297" y="45866"/>
                  </a:lnTo>
                  <a:lnTo>
                    <a:pt x="1856628" y="45581"/>
                  </a:lnTo>
                  <a:lnTo>
                    <a:pt x="1856913" y="46247"/>
                  </a:lnTo>
                  <a:lnTo>
                    <a:pt x="1857960" y="45962"/>
                  </a:lnTo>
                  <a:lnTo>
                    <a:pt x="1858435" y="46628"/>
                  </a:lnTo>
                  <a:lnTo>
                    <a:pt x="1859481" y="46913"/>
                  </a:lnTo>
                  <a:lnTo>
                    <a:pt x="1860527" y="47770"/>
                  </a:lnTo>
                  <a:lnTo>
                    <a:pt x="1861859" y="48055"/>
                  </a:lnTo>
                  <a:lnTo>
                    <a:pt x="1862144" y="48531"/>
                  </a:lnTo>
                  <a:lnTo>
                    <a:pt x="1862810" y="48245"/>
                  </a:lnTo>
                  <a:lnTo>
                    <a:pt x="1863665" y="49292"/>
                  </a:lnTo>
                  <a:lnTo>
                    <a:pt x="1864712" y="48911"/>
                  </a:lnTo>
                  <a:lnTo>
                    <a:pt x="1864997" y="48055"/>
                  </a:lnTo>
                  <a:lnTo>
                    <a:pt x="1865853" y="47579"/>
                  </a:lnTo>
                  <a:lnTo>
                    <a:pt x="1866138" y="45866"/>
                  </a:lnTo>
                  <a:lnTo>
                    <a:pt x="1866994" y="45010"/>
                  </a:lnTo>
                  <a:lnTo>
                    <a:pt x="1870132" y="45010"/>
                  </a:lnTo>
                  <a:lnTo>
                    <a:pt x="1870418" y="45486"/>
                  </a:lnTo>
                  <a:lnTo>
                    <a:pt x="1871464" y="45771"/>
                  </a:lnTo>
                  <a:lnTo>
                    <a:pt x="1871939" y="46628"/>
                  </a:lnTo>
                  <a:lnTo>
                    <a:pt x="1873746" y="47103"/>
                  </a:lnTo>
                  <a:lnTo>
                    <a:pt x="1874031" y="46057"/>
                  </a:lnTo>
                  <a:lnTo>
                    <a:pt x="1874697" y="46057"/>
                  </a:lnTo>
                  <a:lnTo>
                    <a:pt x="1874982" y="45200"/>
                  </a:lnTo>
                  <a:lnTo>
                    <a:pt x="1876028" y="44154"/>
                  </a:lnTo>
                  <a:lnTo>
                    <a:pt x="1876884" y="44439"/>
                  </a:lnTo>
                  <a:lnTo>
                    <a:pt x="1879072" y="41870"/>
                  </a:lnTo>
                  <a:lnTo>
                    <a:pt x="1880118" y="41870"/>
                  </a:lnTo>
                  <a:lnTo>
                    <a:pt x="1880593" y="42346"/>
                  </a:lnTo>
                  <a:lnTo>
                    <a:pt x="1881639" y="42060"/>
                  </a:lnTo>
                  <a:lnTo>
                    <a:pt x="1881925" y="41584"/>
                  </a:lnTo>
                  <a:lnTo>
                    <a:pt x="1882781" y="41584"/>
                  </a:lnTo>
                  <a:lnTo>
                    <a:pt x="1883066" y="42060"/>
                  </a:lnTo>
                  <a:lnTo>
                    <a:pt x="1883827" y="41775"/>
                  </a:lnTo>
                  <a:lnTo>
                    <a:pt x="1883827" y="40728"/>
                  </a:lnTo>
                  <a:lnTo>
                    <a:pt x="1884302" y="40728"/>
                  </a:lnTo>
                  <a:lnTo>
                    <a:pt x="1884778" y="39871"/>
                  </a:lnTo>
                  <a:lnTo>
                    <a:pt x="1884112" y="39586"/>
                  </a:lnTo>
                  <a:lnTo>
                    <a:pt x="1883636" y="31497"/>
                  </a:lnTo>
                  <a:lnTo>
                    <a:pt x="1884492" y="31497"/>
                  </a:lnTo>
                  <a:lnTo>
                    <a:pt x="1885538" y="29499"/>
                  </a:lnTo>
                  <a:lnTo>
                    <a:pt x="1885538" y="26644"/>
                  </a:lnTo>
                  <a:lnTo>
                    <a:pt x="1886394" y="25978"/>
                  </a:lnTo>
                  <a:lnTo>
                    <a:pt x="1889057" y="25502"/>
                  </a:lnTo>
                  <a:lnTo>
                    <a:pt x="1889532" y="24170"/>
                  </a:lnTo>
                  <a:lnTo>
                    <a:pt x="1890579" y="23980"/>
                  </a:lnTo>
                  <a:lnTo>
                    <a:pt x="1893051" y="21030"/>
                  </a:lnTo>
                  <a:lnTo>
                    <a:pt x="1893051" y="21030"/>
                  </a:lnTo>
                  <a:close/>
                  <a:moveTo>
                    <a:pt x="1926336" y="0"/>
                  </a:moveTo>
                  <a:lnTo>
                    <a:pt x="1926621" y="476"/>
                  </a:lnTo>
                  <a:lnTo>
                    <a:pt x="1927667" y="476"/>
                  </a:lnTo>
                  <a:lnTo>
                    <a:pt x="1926621" y="2189"/>
                  </a:lnTo>
                  <a:lnTo>
                    <a:pt x="1928714" y="2474"/>
                  </a:lnTo>
                  <a:lnTo>
                    <a:pt x="1927858" y="5519"/>
                  </a:lnTo>
                  <a:lnTo>
                    <a:pt x="1929379" y="6376"/>
                  </a:lnTo>
                  <a:lnTo>
                    <a:pt x="1929379" y="8088"/>
                  </a:lnTo>
                  <a:lnTo>
                    <a:pt x="1930140" y="8564"/>
                  </a:lnTo>
                  <a:lnTo>
                    <a:pt x="1930140" y="13798"/>
                  </a:lnTo>
                  <a:lnTo>
                    <a:pt x="1929094" y="14464"/>
                  </a:lnTo>
                  <a:lnTo>
                    <a:pt x="1929094" y="15987"/>
                  </a:lnTo>
                  <a:lnTo>
                    <a:pt x="1928428" y="16272"/>
                  </a:lnTo>
                  <a:lnTo>
                    <a:pt x="1928143" y="17795"/>
                  </a:lnTo>
                  <a:lnTo>
                    <a:pt x="1926621" y="18080"/>
                  </a:lnTo>
                  <a:lnTo>
                    <a:pt x="1925861" y="16748"/>
                  </a:lnTo>
                  <a:lnTo>
                    <a:pt x="1924529" y="17224"/>
                  </a:lnTo>
                  <a:lnTo>
                    <a:pt x="1923483" y="19698"/>
                  </a:lnTo>
                  <a:lnTo>
                    <a:pt x="1923768" y="21220"/>
                  </a:lnTo>
                  <a:lnTo>
                    <a:pt x="1924434" y="21506"/>
                  </a:lnTo>
                  <a:lnTo>
                    <a:pt x="1924434" y="23028"/>
                  </a:lnTo>
                  <a:lnTo>
                    <a:pt x="1923768" y="23694"/>
                  </a:lnTo>
                  <a:lnTo>
                    <a:pt x="1922437" y="23694"/>
                  </a:lnTo>
                  <a:lnTo>
                    <a:pt x="1922057" y="23980"/>
                  </a:lnTo>
                  <a:lnTo>
                    <a:pt x="1922057" y="26454"/>
                  </a:lnTo>
                  <a:lnTo>
                    <a:pt x="1922342" y="27977"/>
                  </a:lnTo>
                  <a:lnTo>
                    <a:pt x="1923673" y="29023"/>
                  </a:lnTo>
                  <a:lnTo>
                    <a:pt x="1924149" y="32068"/>
                  </a:lnTo>
                  <a:lnTo>
                    <a:pt x="1925956" y="33591"/>
                  </a:lnTo>
                  <a:lnTo>
                    <a:pt x="1925956" y="35113"/>
                  </a:lnTo>
                  <a:lnTo>
                    <a:pt x="1927002" y="35399"/>
                  </a:lnTo>
                  <a:lnTo>
                    <a:pt x="1926716" y="37397"/>
                  </a:lnTo>
                  <a:lnTo>
                    <a:pt x="1925861" y="37683"/>
                  </a:lnTo>
                  <a:lnTo>
                    <a:pt x="1924814" y="38730"/>
                  </a:lnTo>
                  <a:lnTo>
                    <a:pt x="1925100" y="39586"/>
                  </a:lnTo>
                  <a:lnTo>
                    <a:pt x="1925861" y="39586"/>
                  </a:lnTo>
                  <a:lnTo>
                    <a:pt x="1925575" y="40633"/>
                  </a:lnTo>
                  <a:lnTo>
                    <a:pt x="1926241" y="41299"/>
                  </a:lnTo>
                  <a:lnTo>
                    <a:pt x="1927097" y="41299"/>
                  </a:lnTo>
                  <a:lnTo>
                    <a:pt x="1927097" y="41965"/>
                  </a:lnTo>
                  <a:lnTo>
                    <a:pt x="1926811" y="42821"/>
                  </a:lnTo>
                  <a:lnTo>
                    <a:pt x="1925765" y="43202"/>
                  </a:lnTo>
                  <a:lnTo>
                    <a:pt x="1925290" y="46913"/>
                  </a:lnTo>
                  <a:lnTo>
                    <a:pt x="1924529" y="47389"/>
                  </a:lnTo>
                  <a:lnTo>
                    <a:pt x="1924244" y="48911"/>
                  </a:lnTo>
                  <a:lnTo>
                    <a:pt x="1923388" y="49197"/>
                  </a:lnTo>
                  <a:lnTo>
                    <a:pt x="1922913" y="49863"/>
                  </a:lnTo>
                  <a:lnTo>
                    <a:pt x="1922057" y="49863"/>
                  </a:lnTo>
                  <a:lnTo>
                    <a:pt x="1921201" y="49007"/>
                  </a:lnTo>
                  <a:lnTo>
                    <a:pt x="1921201" y="48150"/>
                  </a:lnTo>
                  <a:lnTo>
                    <a:pt x="1920440" y="47865"/>
                  </a:lnTo>
                  <a:lnTo>
                    <a:pt x="1920440" y="46628"/>
                  </a:lnTo>
                  <a:lnTo>
                    <a:pt x="1918348" y="45105"/>
                  </a:lnTo>
                  <a:lnTo>
                    <a:pt x="1917302" y="45581"/>
                  </a:lnTo>
                  <a:lnTo>
                    <a:pt x="1917302" y="46913"/>
                  </a:lnTo>
                  <a:lnTo>
                    <a:pt x="1915495" y="49387"/>
                  </a:lnTo>
                  <a:lnTo>
                    <a:pt x="1915495" y="50624"/>
                  </a:lnTo>
                  <a:lnTo>
                    <a:pt x="1914449" y="50910"/>
                  </a:lnTo>
                  <a:lnTo>
                    <a:pt x="1913593" y="49578"/>
                  </a:lnTo>
                  <a:lnTo>
                    <a:pt x="1913593" y="48150"/>
                  </a:lnTo>
                  <a:lnTo>
                    <a:pt x="1912547" y="45676"/>
                  </a:lnTo>
                  <a:lnTo>
                    <a:pt x="1913022" y="43678"/>
                  </a:lnTo>
                  <a:lnTo>
                    <a:pt x="1912737" y="41679"/>
                  </a:lnTo>
                  <a:lnTo>
                    <a:pt x="1913498" y="40823"/>
                  </a:lnTo>
                  <a:lnTo>
                    <a:pt x="1913498" y="36826"/>
                  </a:lnTo>
                  <a:lnTo>
                    <a:pt x="1913022" y="36541"/>
                  </a:lnTo>
                  <a:lnTo>
                    <a:pt x="1913022" y="35209"/>
                  </a:lnTo>
                  <a:lnTo>
                    <a:pt x="1912356" y="34923"/>
                  </a:lnTo>
                  <a:lnTo>
                    <a:pt x="1912071" y="33876"/>
                  </a:lnTo>
                  <a:lnTo>
                    <a:pt x="1912071" y="28643"/>
                  </a:lnTo>
                  <a:lnTo>
                    <a:pt x="1912737" y="28357"/>
                  </a:lnTo>
                  <a:lnTo>
                    <a:pt x="1913498" y="25788"/>
                  </a:lnTo>
                  <a:lnTo>
                    <a:pt x="1914353" y="24932"/>
                  </a:lnTo>
                  <a:lnTo>
                    <a:pt x="1914639" y="22933"/>
                  </a:lnTo>
                  <a:lnTo>
                    <a:pt x="1915400" y="22933"/>
                  </a:lnTo>
                  <a:lnTo>
                    <a:pt x="1916255" y="21601"/>
                  </a:lnTo>
                  <a:lnTo>
                    <a:pt x="1916255" y="20649"/>
                  </a:lnTo>
                  <a:lnTo>
                    <a:pt x="1916921" y="20649"/>
                  </a:lnTo>
                  <a:lnTo>
                    <a:pt x="1917682" y="19603"/>
                  </a:lnTo>
                  <a:lnTo>
                    <a:pt x="1917682" y="18651"/>
                  </a:lnTo>
                  <a:lnTo>
                    <a:pt x="1916921" y="18175"/>
                  </a:lnTo>
                  <a:lnTo>
                    <a:pt x="1916921" y="15987"/>
                  </a:lnTo>
                  <a:lnTo>
                    <a:pt x="1917397" y="15701"/>
                  </a:lnTo>
                  <a:lnTo>
                    <a:pt x="1917682" y="14654"/>
                  </a:lnTo>
                  <a:lnTo>
                    <a:pt x="1917682" y="12656"/>
                  </a:lnTo>
                  <a:lnTo>
                    <a:pt x="1919774" y="10087"/>
                  </a:lnTo>
                  <a:lnTo>
                    <a:pt x="1920250" y="4853"/>
                  </a:lnTo>
                  <a:lnTo>
                    <a:pt x="1921010" y="2664"/>
                  </a:lnTo>
                  <a:lnTo>
                    <a:pt x="1923103" y="1332"/>
                  </a:lnTo>
                  <a:lnTo>
                    <a:pt x="1925385" y="666"/>
                  </a:lnTo>
                  <a:lnTo>
                    <a:pt x="1925670" y="0"/>
                  </a:lnTo>
                  <a:lnTo>
                    <a:pt x="1926336" y="0"/>
                  </a:lnTo>
                  <a:lnTo>
                    <a:pt x="1926336" y="0"/>
                  </a:lnTo>
                  <a:close/>
                </a:path>
              </a:pathLst>
            </a:custGeom>
            <a:solidFill>
              <a:srgbClr val="DADADA"/>
            </a:solidFill>
            <a:ln w="8872"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22" name="Freeform: Shape 21">
              <a:extLst>
                <a:ext uri="{FF2B5EF4-FFF2-40B4-BE49-F238E27FC236}">
                  <a16:creationId xmlns:a16="http://schemas.microsoft.com/office/drawing/2014/main" id="{47C15B95-711C-AA36-C877-A9CE15DE4085}"/>
                </a:ext>
              </a:extLst>
            </p:cNvPr>
            <p:cNvSpPr/>
            <p:nvPr/>
          </p:nvSpPr>
          <p:spPr>
            <a:xfrm>
              <a:off x="6098757" y="3175688"/>
              <a:ext cx="1098874" cy="895727"/>
            </a:xfrm>
            <a:custGeom>
              <a:avLst/>
              <a:gdLst>
                <a:gd name="connsiteX0" fmla="*/ 678345 w 1098874"/>
                <a:gd name="connsiteY0" fmla="*/ 42250 h 895727"/>
                <a:gd name="connsiteX1" fmla="*/ 678630 w 1098874"/>
                <a:gd name="connsiteY1" fmla="*/ 43107 h 895727"/>
                <a:gd name="connsiteX2" fmla="*/ 679486 w 1098874"/>
                <a:gd name="connsiteY2" fmla="*/ 43107 h 895727"/>
                <a:gd name="connsiteX3" fmla="*/ 679771 w 1098874"/>
                <a:gd name="connsiteY3" fmla="*/ 42441 h 895727"/>
                <a:gd name="connsiteX4" fmla="*/ 680247 w 1098874"/>
                <a:gd name="connsiteY4" fmla="*/ 42441 h 895727"/>
                <a:gd name="connsiteX5" fmla="*/ 680532 w 1098874"/>
                <a:gd name="connsiteY5" fmla="*/ 42821 h 895727"/>
                <a:gd name="connsiteX6" fmla="*/ 684717 w 1098874"/>
                <a:gd name="connsiteY6" fmla="*/ 43202 h 895727"/>
                <a:gd name="connsiteX7" fmla="*/ 684717 w 1098874"/>
                <a:gd name="connsiteY7" fmla="*/ 44534 h 895727"/>
                <a:gd name="connsiteX8" fmla="*/ 685477 w 1098874"/>
                <a:gd name="connsiteY8" fmla="*/ 44724 h 895727"/>
                <a:gd name="connsiteX9" fmla="*/ 685763 w 1098874"/>
                <a:gd name="connsiteY9" fmla="*/ 45391 h 895727"/>
                <a:gd name="connsiteX10" fmla="*/ 686619 w 1098874"/>
                <a:gd name="connsiteY10" fmla="*/ 45200 h 895727"/>
                <a:gd name="connsiteX11" fmla="*/ 687094 w 1098874"/>
                <a:gd name="connsiteY11" fmla="*/ 45581 h 895727"/>
                <a:gd name="connsiteX12" fmla="*/ 687094 w 1098874"/>
                <a:gd name="connsiteY12" fmla="*/ 46913 h 895727"/>
                <a:gd name="connsiteX13" fmla="*/ 687570 w 1098874"/>
                <a:gd name="connsiteY13" fmla="*/ 47103 h 895727"/>
                <a:gd name="connsiteX14" fmla="*/ 687284 w 1098874"/>
                <a:gd name="connsiteY14" fmla="*/ 49102 h 895727"/>
                <a:gd name="connsiteX15" fmla="*/ 688806 w 1098874"/>
                <a:gd name="connsiteY15" fmla="*/ 49102 h 895727"/>
                <a:gd name="connsiteX16" fmla="*/ 688806 w 1098874"/>
                <a:gd name="connsiteY16" fmla="*/ 49958 h 895727"/>
                <a:gd name="connsiteX17" fmla="*/ 689852 w 1098874"/>
                <a:gd name="connsiteY17" fmla="*/ 50815 h 895727"/>
                <a:gd name="connsiteX18" fmla="*/ 691374 w 1098874"/>
                <a:gd name="connsiteY18" fmla="*/ 51005 h 895727"/>
                <a:gd name="connsiteX19" fmla="*/ 691849 w 1098874"/>
                <a:gd name="connsiteY19" fmla="*/ 51861 h 895727"/>
                <a:gd name="connsiteX20" fmla="*/ 693371 w 1098874"/>
                <a:gd name="connsiteY20" fmla="*/ 51005 h 895727"/>
                <a:gd name="connsiteX21" fmla="*/ 693371 w 1098874"/>
                <a:gd name="connsiteY21" fmla="*/ 52147 h 895727"/>
                <a:gd name="connsiteX22" fmla="*/ 695463 w 1098874"/>
                <a:gd name="connsiteY22" fmla="*/ 51481 h 895727"/>
                <a:gd name="connsiteX23" fmla="*/ 695938 w 1098874"/>
                <a:gd name="connsiteY23" fmla="*/ 52432 h 895727"/>
                <a:gd name="connsiteX24" fmla="*/ 696984 w 1098874"/>
                <a:gd name="connsiteY24" fmla="*/ 51766 h 895727"/>
                <a:gd name="connsiteX25" fmla="*/ 698506 w 1098874"/>
                <a:gd name="connsiteY25" fmla="*/ 52052 h 895727"/>
                <a:gd name="connsiteX26" fmla="*/ 699837 w 1098874"/>
                <a:gd name="connsiteY26" fmla="*/ 51671 h 895727"/>
                <a:gd name="connsiteX27" fmla="*/ 702025 w 1098874"/>
                <a:gd name="connsiteY27" fmla="*/ 53003 h 895727"/>
                <a:gd name="connsiteX28" fmla="*/ 702786 w 1098874"/>
                <a:gd name="connsiteY28" fmla="*/ 52432 h 895727"/>
                <a:gd name="connsiteX29" fmla="*/ 704878 w 1098874"/>
                <a:gd name="connsiteY29" fmla="*/ 52432 h 895727"/>
                <a:gd name="connsiteX30" fmla="*/ 706209 w 1098874"/>
                <a:gd name="connsiteY30" fmla="*/ 53764 h 895727"/>
                <a:gd name="connsiteX31" fmla="*/ 706209 w 1098874"/>
                <a:gd name="connsiteY31" fmla="*/ 54431 h 895727"/>
                <a:gd name="connsiteX32" fmla="*/ 705448 w 1098874"/>
                <a:gd name="connsiteY32" fmla="*/ 54811 h 895727"/>
                <a:gd name="connsiteX33" fmla="*/ 706209 w 1098874"/>
                <a:gd name="connsiteY33" fmla="*/ 55953 h 895727"/>
                <a:gd name="connsiteX34" fmla="*/ 706970 w 1098874"/>
                <a:gd name="connsiteY34" fmla="*/ 55953 h 895727"/>
                <a:gd name="connsiteX35" fmla="*/ 707731 w 1098874"/>
                <a:gd name="connsiteY35" fmla="*/ 56810 h 895727"/>
                <a:gd name="connsiteX36" fmla="*/ 708396 w 1098874"/>
                <a:gd name="connsiteY36" fmla="*/ 56619 h 895727"/>
                <a:gd name="connsiteX37" fmla="*/ 709252 w 1098874"/>
                <a:gd name="connsiteY37" fmla="*/ 57190 h 895727"/>
                <a:gd name="connsiteX38" fmla="*/ 712391 w 1098874"/>
                <a:gd name="connsiteY38" fmla="*/ 56810 h 895727"/>
                <a:gd name="connsiteX39" fmla="*/ 713151 w 1098874"/>
                <a:gd name="connsiteY39" fmla="*/ 55953 h 895727"/>
                <a:gd name="connsiteX40" fmla="*/ 714483 w 1098874"/>
                <a:gd name="connsiteY40" fmla="*/ 55573 h 895727"/>
                <a:gd name="connsiteX41" fmla="*/ 718287 w 1098874"/>
                <a:gd name="connsiteY41" fmla="*/ 52052 h 895727"/>
                <a:gd name="connsiteX42" fmla="*/ 717431 w 1098874"/>
                <a:gd name="connsiteY42" fmla="*/ 49577 h 895727"/>
                <a:gd name="connsiteX43" fmla="*/ 718287 w 1098874"/>
                <a:gd name="connsiteY43" fmla="*/ 49768 h 895727"/>
                <a:gd name="connsiteX44" fmla="*/ 719048 w 1098874"/>
                <a:gd name="connsiteY44" fmla="*/ 49387 h 895727"/>
                <a:gd name="connsiteX45" fmla="*/ 719523 w 1098874"/>
                <a:gd name="connsiteY45" fmla="*/ 48436 h 895727"/>
                <a:gd name="connsiteX46" fmla="*/ 720569 w 1098874"/>
                <a:gd name="connsiteY46" fmla="*/ 49292 h 895727"/>
                <a:gd name="connsiteX47" fmla="*/ 722661 w 1098874"/>
                <a:gd name="connsiteY47" fmla="*/ 49292 h 895727"/>
                <a:gd name="connsiteX48" fmla="*/ 722947 w 1098874"/>
                <a:gd name="connsiteY48" fmla="*/ 48911 h 895727"/>
                <a:gd name="connsiteX49" fmla="*/ 722091 w 1098874"/>
                <a:gd name="connsiteY49" fmla="*/ 48721 h 895727"/>
                <a:gd name="connsiteX50" fmla="*/ 722091 w 1098874"/>
                <a:gd name="connsiteY50" fmla="*/ 48340 h 895727"/>
                <a:gd name="connsiteX51" fmla="*/ 722947 w 1098874"/>
                <a:gd name="connsiteY51" fmla="*/ 48150 h 895727"/>
                <a:gd name="connsiteX52" fmla="*/ 722947 w 1098874"/>
                <a:gd name="connsiteY52" fmla="*/ 47484 h 895727"/>
                <a:gd name="connsiteX53" fmla="*/ 723803 w 1098874"/>
                <a:gd name="connsiteY53" fmla="*/ 47769 h 895727"/>
                <a:gd name="connsiteX54" fmla="*/ 723803 w 1098874"/>
                <a:gd name="connsiteY54" fmla="*/ 46913 h 895727"/>
                <a:gd name="connsiteX55" fmla="*/ 724278 w 1098874"/>
                <a:gd name="connsiteY55" fmla="*/ 46628 h 895727"/>
                <a:gd name="connsiteX56" fmla="*/ 725609 w 1098874"/>
                <a:gd name="connsiteY56" fmla="*/ 46628 h 895727"/>
                <a:gd name="connsiteX57" fmla="*/ 725134 w 1098874"/>
                <a:gd name="connsiteY57" fmla="*/ 47484 h 895727"/>
                <a:gd name="connsiteX58" fmla="*/ 726465 w 1098874"/>
                <a:gd name="connsiteY58" fmla="*/ 48816 h 895727"/>
                <a:gd name="connsiteX59" fmla="*/ 727511 w 1098874"/>
                <a:gd name="connsiteY59" fmla="*/ 49197 h 895727"/>
                <a:gd name="connsiteX60" fmla="*/ 727511 w 1098874"/>
                <a:gd name="connsiteY60" fmla="*/ 49768 h 895727"/>
                <a:gd name="connsiteX61" fmla="*/ 727987 w 1098874"/>
                <a:gd name="connsiteY61" fmla="*/ 49768 h 895727"/>
                <a:gd name="connsiteX62" fmla="*/ 728272 w 1098874"/>
                <a:gd name="connsiteY62" fmla="*/ 50434 h 895727"/>
                <a:gd name="connsiteX63" fmla="*/ 730364 w 1098874"/>
                <a:gd name="connsiteY63" fmla="*/ 50434 h 895727"/>
                <a:gd name="connsiteX64" fmla="*/ 731410 w 1098874"/>
                <a:gd name="connsiteY64" fmla="*/ 49292 h 895727"/>
                <a:gd name="connsiteX65" fmla="*/ 732742 w 1098874"/>
                <a:gd name="connsiteY65" fmla="*/ 48911 h 895727"/>
                <a:gd name="connsiteX66" fmla="*/ 732457 w 1098874"/>
                <a:gd name="connsiteY66" fmla="*/ 50910 h 895727"/>
                <a:gd name="connsiteX67" fmla="*/ 733978 w 1098874"/>
                <a:gd name="connsiteY67" fmla="*/ 52052 h 895727"/>
                <a:gd name="connsiteX68" fmla="*/ 738638 w 1098874"/>
                <a:gd name="connsiteY68" fmla="*/ 52432 h 895727"/>
                <a:gd name="connsiteX69" fmla="*/ 739114 w 1098874"/>
                <a:gd name="connsiteY69" fmla="*/ 51576 h 895727"/>
                <a:gd name="connsiteX70" fmla="*/ 738638 w 1098874"/>
                <a:gd name="connsiteY70" fmla="*/ 50053 h 895727"/>
                <a:gd name="connsiteX71" fmla="*/ 739114 w 1098874"/>
                <a:gd name="connsiteY71" fmla="*/ 49768 h 895727"/>
                <a:gd name="connsiteX72" fmla="*/ 739969 w 1098874"/>
                <a:gd name="connsiteY72" fmla="*/ 50910 h 895727"/>
                <a:gd name="connsiteX73" fmla="*/ 739209 w 1098874"/>
                <a:gd name="connsiteY73" fmla="*/ 52623 h 895727"/>
                <a:gd name="connsiteX74" fmla="*/ 740730 w 1098874"/>
                <a:gd name="connsiteY74" fmla="*/ 53764 h 895727"/>
                <a:gd name="connsiteX75" fmla="*/ 741016 w 1098874"/>
                <a:gd name="connsiteY75" fmla="*/ 54716 h 895727"/>
                <a:gd name="connsiteX76" fmla="*/ 742062 w 1098874"/>
                <a:gd name="connsiteY76" fmla="*/ 54716 h 895727"/>
                <a:gd name="connsiteX77" fmla="*/ 743108 w 1098874"/>
                <a:gd name="connsiteY77" fmla="*/ 55573 h 895727"/>
                <a:gd name="connsiteX78" fmla="*/ 744154 w 1098874"/>
                <a:gd name="connsiteY78" fmla="*/ 55858 h 895727"/>
                <a:gd name="connsiteX79" fmla="*/ 747007 w 1098874"/>
                <a:gd name="connsiteY79" fmla="*/ 58237 h 895727"/>
                <a:gd name="connsiteX80" fmla="*/ 752332 w 1098874"/>
                <a:gd name="connsiteY80" fmla="*/ 58047 h 895727"/>
                <a:gd name="connsiteX81" fmla="*/ 753188 w 1098874"/>
                <a:gd name="connsiteY81" fmla="*/ 57190 h 895727"/>
                <a:gd name="connsiteX82" fmla="*/ 754520 w 1098874"/>
                <a:gd name="connsiteY82" fmla="*/ 58047 h 895727"/>
                <a:gd name="connsiteX83" fmla="*/ 756327 w 1098874"/>
                <a:gd name="connsiteY83" fmla="*/ 58047 h 895727"/>
                <a:gd name="connsiteX84" fmla="*/ 755566 w 1098874"/>
                <a:gd name="connsiteY84" fmla="*/ 59760 h 895727"/>
                <a:gd name="connsiteX85" fmla="*/ 757087 w 1098874"/>
                <a:gd name="connsiteY85" fmla="*/ 62234 h 895727"/>
                <a:gd name="connsiteX86" fmla="*/ 758133 w 1098874"/>
                <a:gd name="connsiteY86" fmla="*/ 62424 h 895727"/>
                <a:gd name="connsiteX87" fmla="*/ 759180 w 1098874"/>
                <a:gd name="connsiteY87" fmla="*/ 63566 h 895727"/>
                <a:gd name="connsiteX88" fmla="*/ 760986 w 1098874"/>
                <a:gd name="connsiteY88" fmla="*/ 63566 h 895727"/>
                <a:gd name="connsiteX89" fmla="*/ 762508 w 1098874"/>
                <a:gd name="connsiteY89" fmla="*/ 64422 h 895727"/>
                <a:gd name="connsiteX90" fmla="*/ 764315 w 1098874"/>
                <a:gd name="connsiteY90" fmla="*/ 66135 h 895727"/>
                <a:gd name="connsiteX91" fmla="*/ 764790 w 1098874"/>
                <a:gd name="connsiteY91" fmla="*/ 67277 h 895727"/>
                <a:gd name="connsiteX92" fmla="*/ 765551 w 1098874"/>
                <a:gd name="connsiteY92" fmla="*/ 67277 h 895727"/>
                <a:gd name="connsiteX93" fmla="*/ 766027 w 1098874"/>
                <a:gd name="connsiteY93" fmla="*/ 68134 h 895727"/>
                <a:gd name="connsiteX94" fmla="*/ 767073 w 1098874"/>
                <a:gd name="connsiteY94" fmla="*/ 68514 h 895727"/>
                <a:gd name="connsiteX95" fmla="*/ 768119 w 1098874"/>
                <a:gd name="connsiteY95" fmla="*/ 69846 h 895727"/>
                <a:gd name="connsiteX96" fmla="*/ 773064 w 1098874"/>
                <a:gd name="connsiteY96" fmla="*/ 70417 h 895727"/>
                <a:gd name="connsiteX97" fmla="*/ 774586 w 1098874"/>
                <a:gd name="connsiteY97" fmla="*/ 71750 h 895727"/>
                <a:gd name="connsiteX98" fmla="*/ 774586 w 1098874"/>
                <a:gd name="connsiteY98" fmla="*/ 72511 h 895727"/>
                <a:gd name="connsiteX99" fmla="*/ 777248 w 1098874"/>
                <a:gd name="connsiteY99" fmla="*/ 73177 h 895727"/>
                <a:gd name="connsiteX100" fmla="*/ 777248 w 1098874"/>
                <a:gd name="connsiteY100" fmla="*/ 73748 h 895727"/>
                <a:gd name="connsiteX101" fmla="*/ 776393 w 1098874"/>
                <a:gd name="connsiteY101" fmla="*/ 74319 h 895727"/>
                <a:gd name="connsiteX102" fmla="*/ 776393 w 1098874"/>
                <a:gd name="connsiteY102" fmla="*/ 75270 h 895727"/>
                <a:gd name="connsiteX103" fmla="*/ 776868 w 1098874"/>
                <a:gd name="connsiteY103" fmla="*/ 76127 h 895727"/>
                <a:gd name="connsiteX104" fmla="*/ 777724 w 1098874"/>
                <a:gd name="connsiteY104" fmla="*/ 75841 h 895727"/>
                <a:gd name="connsiteX105" fmla="*/ 777724 w 1098874"/>
                <a:gd name="connsiteY105" fmla="*/ 76222 h 895727"/>
                <a:gd name="connsiteX106" fmla="*/ 782384 w 1098874"/>
                <a:gd name="connsiteY106" fmla="*/ 75080 h 895727"/>
                <a:gd name="connsiteX107" fmla="*/ 783240 w 1098874"/>
                <a:gd name="connsiteY107" fmla="*/ 74224 h 895727"/>
                <a:gd name="connsiteX108" fmla="*/ 783240 w 1098874"/>
                <a:gd name="connsiteY108" fmla="*/ 72891 h 895727"/>
                <a:gd name="connsiteX109" fmla="*/ 786853 w 1098874"/>
                <a:gd name="connsiteY109" fmla="*/ 73557 h 895727"/>
                <a:gd name="connsiteX110" fmla="*/ 786853 w 1098874"/>
                <a:gd name="connsiteY110" fmla="*/ 72606 h 895727"/>
                <a:gd name="connsiteX111" fmla="*/ 788375 w 1098874"/>
                <a:gd name="connsiteY111" fmla="*/ 72891 h 895727"/>
                <a:gd name="connsiteX112" fmla="*/ 788375 w 1098874"/>
                <a:gd name="connsiteY112" fmla="*/ 71750 h 895727"/>
                <a:gd name="connsiteX113" fmla="*/ 789421 w 1098874"/>
                <a:gd name="connsiteY113" fmla="*/ 71464 h 895727"/>
                <a:gd name="connsiteX114" fmla="*/ 789897 w 1098874"/>
                <a:gd name="connsiteY114" fmla="*/ 70607 h 895727"/>
                <a:gd name="connsiteX115" fmla="*/ 791989 w 1098874"/>
                <a:gd name="connsiteY115" fmla="*/ 70417 h 895727"/>
                <a:gd name="connsiteX116" fmla="*/ 793320 w 1098874"/>
                <a:gd name="connsiteY116" fmla="*/ 71274 h 895727"/>
                <a:gd name="connsiteX117" fmla="*/ 793606 w 1098874"/>
                <a:gd name="connsiteY117" fmla="*/ 70893 h 895727"/>
                <a:gd name="connsiteX118" fmla="*/ 796268 w 1098874"/>
                <a:gd name="connsiteY118" fmla="*/ 70607 h 895727"/>
                <a:gd name="connsiteX119" fmla="*/ 796554 w 1098874"/>
                <a:gd name="connsiteY119" fmla="*/ 70037 h 895727"/>
                <a:gd name="connsiteX120" fmla="*/ 797410 w 1098874"/>
                <a:gd name="connsiteY120" fmla="*/ 70227 h 895727"/>
                <a:gd name="connsiteX121" fmla="*/ 798170 w 1098874"/>
                <a:gd name="connsiteY121" fmla="*/ 69656 h 895727"/>
                <a:gd name="connsiteX122" fmla="*/ 800263 w 1098874"/>
                <a:gd name="connsiteY122" fmla="*/ 69371 h 895727"/>
                <a:gd name="connsiteX123" fmla="*/ 801594 w 1098874"/>
                <a:gd name="connsiteY123" fmla="*/ 68228 h 895727"/>
                <a:gd name="connsiteX124" fmla="*/ 801594 w 1098874"/>
                <a:gd name="connsiteY124" fmla="*/ 67658 h 895727"/>
                <a:gd name="connsiteX125" fmla="*/ 802450 w 1098874"/>
                <a:gd name="connsiteY125" fmla="*/ 67467 h 895727"/>
                <a:gd name="connsiteX126" fmla="*/ 802450 w 1098874"/>
                <a:gd name="connsiteY126" fmla="*/ 66801 h 895727"/>
                <a:gd name="connsiteX127" fmla="*/ 804922 w 1098874"/>
                <a:gd name="connsiteY127" fmla="*/ 64613 h 895727"/>
                <a:gd name="connsiteX128" fmla="*/ 805398 w 1098874"/>
                <a:gd name="connsiteY128" fmla="*/ 63090 h 895727"/>
                <a:gd name="connsiteX129" fmla="*/ 806254 w 1098874"/>
                <a:gd name="connsiteY129" fmla="*/ 62138 h 895727"/>
                <a:gd name="connsiteX130" fmla="*/ 807015 w 1098874"/>
                <a:gd name="connsiteY130" fmla="*/ 62138 h 895727"/>
                <a:gd name="connsiteX131" fmla="*/ 807870 w 1098874"/>
                <a:gd name="connsiteY131" fmla="*/ 60426 h 895727"/>
                <a:gd name="connsiteX132" fmla="*/ 808726 w 1098874"/>
                <a:gd name="connsiteY132" fmla="*/ 60426 h 895727"/>
                <a:gd name="connsiteX133" fmla="*/ 810819 w 1098874"/>
                <a:gd name="connsiteY133" fmla="*/ 59284 h 895727"/>
                <a:gd name="connsiteX134" fmla="*/ 814623 w 1098874"/>
                <a:gd name="connsiteY134" fmla="*/ 59284 h 895727"/>
                <a:gd name="connsiteX135" fmla="*/ 814908 w 1098874"/>
                <a:gd name="connsiteY135" fmla="*/ 59664 h 895727"/>
                <a:gd name="connsiteX136" fmla="*/ 815954 w 1098874"/>
                <a:gd name="connsiteY136" fmla="*/ 59664 h 895727"/>
                <a:gd name="connsiteX137" fmla="*/ 817000 w 1098874"/>
                <a:gd name="connsiteY137" fmla="*/ 60997 h 895727"/>
                <a:gd name="connsiteX138" fmla="*/ 818522 w 1098874"/>
                <a:gd name="connsiteY138" fmla="*/ 61853 h 895727"/>
                <a:gd name="connsiteX139" fmla="*/ 819568 w 1098874"/>
                <a:gd name="connsiteY139" fmla="*/ 64613 h 895727"/>
                <a:gd name="connsiteX140" fmla="*/ 820424 w 1098874"/>
                <a:gd name="connsiteY140" fmla="*/ 65279 h 895727"/>
                <a:gd name="connsiteX141" fmla="*/ 820709 w 1098874"/>
                <a:gd name="connsiteY141" fmla="*/ 66611 h 895727"/>
                <a:gd name="connsiteX142" fmla="*/ 822040 w 1098874"/>
                <a:gd name="connsiteY142" fmla="*/ 66992 h 895727"/>
                <a:gd name="connsiteX143" fmla="*/ 823562 w 1098874"/>
                <a:gd name="connsiteY143" fmla="*/ 68514 h 895727"/>
                <a:gd name="connsiteX144" fmla="*/ 823562 w 1098874"/>
                <a:gd name="connsiteY144" fmla="*/ 70512 h 895727"/>
                <a:gd name="connsiteX145" fmla="*/ 824893 w 1098874"/>
                <a:gd name="connsiteY145" fmla="*/ 71083 h 895727"/>
                <a:gd name="connsiteX146" fmla="*/ 826225 w 1098874"/>
                <a:gd name="connsiteY146" fmla="*/ 72606 h 895727"/>
                <a:gd name="connsiteX147" fmla="*/ 827556 w 1098874"/>
                <a:gd name="connsiteY147" fmla="*/ 71940 h 895727"/>
                <a:gd name="connsiteX148" fmla="*/ 829648 w 1098874"/>
                <a:gd name="connsiteY148" fmla="*/ 71940 h 895727"/>
                <a:gd name="connsiteX149" fmla="*/ 830694 w 1098874"/>
                <a:gd name="connsiteY149" fmla="*/ 72796 h 895727"/>
                <a:gd name="connsiteX150" fmla="*/ 831645 w 1098874"/>
                <a:gd name="connsiteY150" fmla="*/ 72796 h 895727"/>
                <a:gd name="connsiteX151" fmla="*/ 833452 w 1098874"/>
                <a:gd name="connsiteY151" fmla="*/ 74985 h 895727"/>
                <a:gd name="connsiteX152" fmla="*/ 837542 w 1098874"/>
                <a:gd name="connsiteY152" fmla="*/ 76508 h 895727"/>
                <a:gd name="connsiteX153" fmla="*/ 842487 w 1098874"/>
                <a:gd name="connsiteY153" fmla="*/ 80599 h 895727"/>
                <a:gd name="connsiteX154" fmla="*/ 844294 w 1098874"/>
                <a:gd name="connsiteY154" fmla="*/ 80599 h 895727"/>
                <a:gd name="connsiteX155" fmla="*/ 845054 w 1098874"/>
                <a:gd name="connsiteY155" fmla="*/ 81265 h 895727"/>
                <a:gd name="connsiteX156" fmla="*/ 845910 w 1098874"/>
                <a:gd name="connsiteY156" fmla="*/ 81265 h 895727"/>
                <a:gd name="connsiteX157" fmla="*/ 846671 w 1098874"/>
                <a:gd name="connsiteY157" fmla="*/ 79933 h 895727"/>
                <a:gd name="connsiteX158" fmla="*/ 847147 w 1098874"/>
                <a:gd name="connsiteY158" fmla="*/ 79552 h 895727"/>
                <a:gd name="connsiteX159" fmla="*/ 847907 w 1098874"/>
                <a:gd name="connsiteY159" fmla="*/ 79838 h 895727"/>
                <a:gd name="connsiteX160" fmla="*/ 847907 w 1098874"/>
                <a:gd name="connsiteY160" fmla="*/ 80980 h 895727"/>
                <a:gd name="connsiteX161" fmla="*/ 847432 w 1098874"/>
                <a:gd name="connsiteY161" fmla="*/ 80980 h 895727"/>
                <a:gd name="connsiteX162" fmla="*/ 847907 w 1098874"/>
                <a:gd name="connsiteY162" fmla="*/ 82122 h 895727"/>
                <a:gd name="connsiteX163" fmla="*/ 847622 w 1098874"/>
                <a:gd name="connsiteY163" fmla="*/ 83264 h 895727"/>
                <a:gd name="connsiteX164" fmla="*/ 846766 w 1098874"/>
                <a:gd name="connsiteY164" fmla="*/ 83644 h 895727"/>
                <a:gd name="connsiteX165" fmla="*/ 846291 w 1098874"/>
                <a:gd name="connsiteY165" fmla="*/ 84596 h 895727"/>
                <a:gd name="connsiteX166" fmla="*/ 846956 w 1098874"/>
                <a:gd name="connsiteY166" fmla="*/ 86309 h 895727"/>
                <a:gd name="connsiteX167" fmla="*/ 849239 w 1098874"/>
                <a:gd name="connsiteY167" fmla="*/ 87165 h 895727"/>
                <a:gd name="connsiteX168" fmla="*/ 848953 w 1098874"/>
                <a:gd name="connsiteY168" fmla="*/ 88497 h 895727"/>
                <a:gd name="connsiteX169" fmla="*/ 849714 w 1098874"/>
                <a:gd name="connsiteY169" fmla="*/ 89163 h 895727"/>
                <a:gd name="connsiteX170" fmla="*/ 849429 w 1098874"/>
                <a:gd name="connsiteY170" fmla="*/ 89734 h 895727"/>
                <a:gd name="connsiteX171" fmla="*/ 851616 w 1098874"/>
                <a:gd name="connsiteY171" fmla="*/ 92113 h 895727"/>
                <a:gd name="connsiteX172" fmla="*/ 851616 w 1098874"/>
                <a:gd name="connsiteY172" fmla="*/ 95825 h 895727"/>
                <a:gd name="connsiteX173" fmla="*/ 852472 w 1098874"/>
                <a:gd name="connsiteY173" fmla="*/ 96681 h 895727"/>
                <a:gd name="connsiteX174" fmla="*/ 853328 w 1098874"/>
                <a:gd name="connsiteY174" fmla="*/ 98679 h 895727"/>
                <a:gd name="connsiteX175" fmla="*/ 854374 w 1098874"/>
                <a:gd name="connsiteY175" fmla="*/ 99536 h 895727"/>
                <a:gd name="connsiteX176" fmla="*/ 856561 w 1098874"/>
                <a:gd name="connsiteY176" fmla="*/ 99821 h 895727"/>
                <a:gd name="connsiteX177" fmla="*/ 858368 w 1098874"/>
                <a:gd name="connsiteY177" fmla="*/ 100678 h 895727"/>
                <a:gd name="connsiteX178" fmla="*/ 859700 w 1098874"/>
                <a:gd name="connsiteY178" fmla="*/ 102010 h 895727"/>
                <a:gd name="connsiteX179" fmla="*/ 860461 w 1098874"/>
                <a:gd name="connsiteY179" fmla="*/ 104198 h 895727"/>
                <a:gd name="connsiteX180" fmla="*/ 861221 w 1098874"/>
                <a:gd name="connsiteY180" fmla="*/ 104389 h 895727"/>
                <a:gd name="connsiteX181" fmla="*/ 860936 w 1098874"/>
                <a:gd name="connsiteY181" fmla="*/ 105721 h 895727"/>
                <a:gd name="connsiteX182" fmla="*/ 861697 w 1098874"/>
                <a:gd name="connsiteY182" fmla="*/ 107434 h 895727"/>
                <a:gd name="connsiteX183" fmla="*/ 862172 w 1098874"/>
                <a:gd name="connsiteY183" fmla="*/ 107624 h 895727"/>
                <a:gd name="connsiteX184" fmla="*/ 862172 w 1098874"/>
                <a:gd name="connsiteY184" fmla="*/ 110098 h 895727"/>
                <a:gd name="connsiteX185" fmla="*/ 862648 w 1098874"/>
                <a:gd name="connsiteY185" fmla="*/ 110955 h 895727"/>
                <a:gd name="connsiteX186" fmla="*/ 862172 w 1098874"/>
                <a:gd name="connsiteY186" fmla="*/ 111526 h 895727"/>
                <a:gd name="connsiteX187" fmla="*/ 862648 w 1098874"/>
                <a:gd name="connsiteY187" fmla="*/ 111526 h 895727"/>
                <a:gd name="connsiteX188" fmla="*/ 862172 w 1098874"/>
                <a:gd name="connsiteY188" fmla="*/ 114380 h 895727"/>
                <a:gd name="connsiteX189" fmla="*/ 862648 w 1098874"/>
                <a:gd name="connsiteY189" fmla="*/ 114761 h 895727"/>
                <a:gd name="connsiteX190" fmla="*/ 862363 w 1098874"/>
                <a:gd name="connsiteY190" fmla="*/ 118472 h 895727"/>
                <a:gd name="connsiteX191" fmla="*/ 862838 w 1098874"/>
                <a:gd name="connsiteY191" fmla="*/ 119043 h 895727"/>
                <a:gd name="connsiteX192" fmla="*/ 862363 w 1098874"/>
                <a:gd name="connsiteY192" fmla="*/ 119709 h 895727"/>
                <a:gd name="connsiteX193" fmla="*/ 862648 w 1098874"/>
                <a:gd name="connsiteY193" fmla="*/ 121708 h 895727"/>
                <a:gd name="connsiteX194" fmla="*/ 858844 w 1098874"/>
                <a:gd name="connsiteY194" fmla="*/ 124848 h 895727"/>
                <a:gd name="connsiteX195" fmla="*/ 858559 w 1098874"/>
                <a:gd name="connsiteY195" fmla="*/ 125704 h 895727"/>
                <a:gd name="connsiteX196" fmla="*/ 857798 w 1098874"/>
                <a:gd name="connsiteY196" fmla="*/ 126370 h 895727"/>
                <a:gd name="connsiteX197" fmla="*/ 855706 w 1098874"/>
                <a:gd name="connsiteY197" fmla="*/ 127227 h 895727"/>
                <a:gd name="connsiteX198" fmla="*/ 855991 w 1098874"/>
                <a:gd name="connsiteY198" fmla="*/ 130367 h 895727"/>
                <a:gd name="connsiteX199" fmla="*/ 856276 w 1098874"/>
                <a:gd name="connsiteY199" fmla="*/ 130938 h 895727"/>
                <a:gd name="connsiteX200" fmla="*/ 857608 w 1098874"/>
                <a:gd name="connsiteY200" fmla="*/ 131604 h 895727"/>
                <a:gd name="connsiteX201" fmla="*/ 857608 w 1098874"/>
                <a:gd name="connsiteY201" fmla="*/ 132175 h 895727"/>
                <a:gd name="connsiteX202" fmla="*/ 858463 w 1098874"/>
                <a:gd name="connsiteY202" fmla="*/ 133031 h 895727"/>
                <a:gd name="connsiteX203" fmla="*/ 858463 w 1098874"/>
                <a:gd name="connsiteY203" fmla="*/ 135886 h 895727"/>
                <a:gd name="connsiteX204" fmla="*/ 858939 w 1098874"/>
                <a:gd name="connsiteY204" fmla="*/ 136267 h 895727"/>
                <a:gd name="connsiteX205" fmla="*/ 858463 w 1098874"/>
                <a:gd name="connsiteY205" fmla="*/ 137123 h 895727"/>
                <a:gd name="connsiteX206" fmla="*/ 858939 w 1098874"/>
                <a:gd name="connsiteY206" fmla="*/ 142262 h 895727"/>
                <a:gd name="connsiteX207" fmla="*/ 858463 w 1098874"/>
                <a:gd name="connsiteY207" fmla="*/ 143118 h 895727"/>
                <a:gd name="connsiteX208" fmla="*/ 858178 w 1098874"/>
                <a:gd name="connsiteY208" fmla="*/ 147115 h 895727"/>
                <a:gd name="connsiteX209" fmla="*/ 857417 w 1098874"/>
                <a:gd name="connsiteY209" fmla="*/ 147686 h 895727"/>
                <a:gd name="connsiteX210" fmla="*/ 857132 w 1098874"/>
                <a:gd name="connsiteY210" fmla="*/ 149208 h 895727"/>
                <a:gd name="connsiteX211" fmla="*/ 856086 w 1098874"/>
                <a:gd name="connsiteY211" fmla="*/ 150541 h 895727"/>
                <a:gd name="connsiteX212" fmla="*/ 855610 w 1098874"/>
                <a:gd name="connsiteY212" fmla="*/ 152254 h 895727"/>
                <a:gd name="connsiteX213" fmla="*/ 853423 w 1098874"/>
                <a:gd name="connsiteY213" fmla="*/ 154728 h 895727"/>
                <a:gd name="connsiteX214" fmla="*/ 852948 w 1098874"/>
                <a:gd name="connsiteY214" fmla="*/ 157202 h 895727"/>
                <a:gd name="connsiteX215" fmla="*/ 850095 w 1098874"/>
                <a:gd name="connsiteY215" fmla="*/ 160057 h 895727"/>
                <a:gd name="connsiteX216" fmla="*/ 850380 w 1098874"/>
                <a:gd name="connsiteY216" fmla="*/ 161199 h 895727"/>
                <a:gd name="connsiteX217" fmla="*/ 851711 w 1098874"/>
                <a:gd name="connsiteY217" fmla="*/ 161389 h 895727"/>
                <a:gd name="connsiteX218" fmla="*/ 851331 w 1098874"/>
                <a:gd name="connsiteY218" fmla="*/ 165005 h 895727"/>
                <a:gd name="connsiteX219" fmla="*/ 850856 w 1098874"/>
                <a:gd name="connsiteY219" fmla="*/ 165861 h 895727"/>
                <a:gd name="connsiteX220" fmla="*/ 851331 w 1098874"/>
                <a:gd name="connsiteY220" fmla="*/ 167194 h 895727"/>
                <a:gd name="connsiteX221" fmla="*/ 850000 w 1098874"/>
                <a:gd name="connsiteY221" fmla="*/ 170048 h 895727"/>
                <a:gd name="connsiteX222" fmla="*/ 850475 w 1098874"/>
                <a:gd name="connsiteY222" fmla="*/ 172808 h 895727"/>
                <a:gd name="connsiteX223" fmla="*/ 849714 w 1098874"/>
                <a:gd name="connsiteY223" fmla="*/ 172808 h 895727"/>
                <a:gd name="connsiteX224" fmla="*/ 848383 w 1098874"/>
                <a:gd name="connsiteY224" fmla="*/ 174140 h 895727"/>
                <a:gd name="connsiteX225" fmla="*/ 848383 w 1098874"/>
                <a:gd name="connsiteY225" fmla="*/ 175472 h 895727"/>
                <a:gd name="connsiteX226" fmla="*/ 849429 w 1098874"/>
                <a:gd name="connsiteY226" fmla="*/ 176329 h 895727"/>
                <a:gd name="connsiteX227" fmla="*/ 849429 w 1098874"/>
                <a:gd name="connsiteY227" fmla="*/ 177851 h 895727"/>
                <a:gd name="connsiteX228" fmla="*/ 850285 w 1098874"/>
                <a:gd name="connsiteY228" fmla="*/ 178041 h 895727"/>
                <a:gd name="connsiteX229" fmla="*/ 850570 w 1098874"/>
                <a:gd name="connsiteY229" fmla="*/ 178898 h 895727"/>
                <a:gd name="connsiteX230" fmla="*/ 853423 w 1098874"/>
                <a:gd name="connsiteY230" fmla="*/ 180420 h 895727"/>
                <a:gd name="connsiteX231" fmla="*/ 853899 w 1098874"/>
                <a:gd name="connsiteY231" fmla="*/ 181277 h 895727"/>
                <a:gd name="connsiteX232" fmla="*/ 857037 w 1098874"/>
                <a:gd name="connsiteY232" fmla="*/ 180706 h 895727"/>
                <a:gd name="connsiteX233" fmla="*/ 858368 w 1098874"/>
                <a:gd name="connsiteY233" fmla="*/ 179754 h 895727"/>
                <a:gd name="connsiteX234" fmla="*/ 861507 w 1098874"/>
                <a:gd name="connsiteY234" fmla="*/ 179374 h 895727"/>
                <a:gd name="connsiteX235" fmla="*/ 861982 w 1098874"/>
                <a:gd name="connsiteY235" fmla="*/ 178708 h 895727"/>
                <a:gd name="connsiteX236" fmla="*/ 867308 w 1098874"/>
                <a:gd name="connsiteY236" fmla="*/ 178993 h 895727"/>
                <a:gd name="connsiteX237" fmla="*/ 868164 w 1098874"/>
                <a:gd name="connsiteY237" fmla="*/ 177851 h 895727"/>
                <a:gd name="connsiteX238" fmla="*/ 876437 w 1098874"/>
                <a:gd name="connsiteY238" fmla="*/ 177185 h 895727"/>
                <a:gd name="connsiteX239" fmla="*/ 879290 w 1098874"/>
                <a:gd name="connsiteY239" fmla="*/ 178041 h 895727"/>
                <a:gd name="connsiteX240" fmla="*/ 884235 w 1098874"/>
                <a:gd name="connsiteY240" fmla="*/ 180801 h 895727"/>
                <a:gd name="connsiteX241" fmla="*/ 886042 w 1098874"/>
                <a:gd name="connsiteY241" fmla="*/ 182799 h 895727"/>
                <a:gd name="connsiteX242" fmla="*/ 886708 w 1098874"/>
                <a:gd name="connsiteY242" fmla="*/ 184512 h 895727"/>
                <a:gd name="connsiteX243" fmla="*/ 886233 w 1098874"/>
                <a:gd name="connsiteY243" fmla="*/ 186986 h 895727"/>
                <a:gd name="connsiteX244" fmla="*/ 886898 w 1098874"/>
                <a:gd name="connsiteY244" fmla="*/ 188128 h 895727"/>
                <a:gd name="connsiteX245" fmla="*/ 886233 w 1098874"/>
                <a:gd name="connsiteY245" fmla="*/ 188985 h 895727"/>
                <a:gd name="connsiteX246" fmla="*/ 885947 w 1098874"/>
                <a:gd name="connsiteY246" fmla="*/ 190983 h 895727"/>
                <a:gd name="connsiteX247" fmla="*/ 885186 w 1098874"/>
                <a:gd name="connsiteY247" fmla="*/ 191840 h 895727"/>
                <a:gd name="connsiteX248" fmla="*/ 884521 w 1098874"/>
                <a:gd name="connsiteY248" fmla="*/ 194599 h 895727"/>
                <a:gd name="connsiteX249" fmla="*/ 882714 w 1098874"/>
                <a:gd name="connsiteY249" fmla="*/ 197930 h 895727"/>
                <a:gd name="connsiteX250" fmla="*/ 883475 w 1098874"/>
                <a:gd name="connsiteY250" fmla="*/ 203734 h 895727"/>
                <a:gd name="connsiteX251" fmla="*/ 881953 w 1098874"/>
                <a:gd name="connsiteY251" fmla="*/ 204591 h 895727"/>
                <a:gd name="connsiteX252" fmla="*/ 882238 w 1098874"/>
                <a:gd name="connsiteY252" fmla="*/ 205733 h 895727"/>
                <a:gd name="connsiteX253" fmla="*/ 881478 w 1098874"/>
                <a:gd name="connsiteY253" fmla="*/ 206589 h 895727"/>
                <a:gd name="connsiteX254" fmla="*/ 881763 w 1098874"/>
                <a:gd name="connsiteY254" fmla="*/ 208302 h 895727"/>
                <a:gd name="connsiteX255" fmla="*/ 880717 w 1098874"/>
                <a:gd name="connsiteY255" fmla="*/ 209158 h 895727"/>
                <a:gd name="connsiteX256" fmla="*/ 880431 w 1098874"/>
                <a:gd name="connsiteY256" fmla="*/ 210015 h 895727"/>
                <a:gd name="connsiteX257" fmla="*/ 880431 w 1098874"/>
                <a:gd name="connsiteY257" fmla="*/ 210871 h 895727"/>
                <a:gd name="connsiteX258" fmla="*/ 880907 w 1098874"/>
                <a:gd name="connsiteY258" fmla="*/ 210871 h 895727"/>
                <a:gd name="connsiteX259" fmla="*/ 881192 w 1098874"/>
                <a:gd name="connsiteY259" fmla="*/ 211728 h 895727"/>
                <a:gd name="connsiteX260" fmla="*/ 881478 w 1098874"/>
                <a:gd name="connsiteY260" fmla="*/ 214202 h 895727"/>
                <a:gd name="connsiteX261" fmla="*/ 880146 w 1098874"/>
                <a:gd name="connsiteY261" fmla="*/ 215344 h 895727"/>
                <a:gd name="connsiteX262" fmla="*/ 879385 w 1098874"/>
                <a:gd name="connsiteY262" fmla="*/ 216676 h 895727"/>
                <a:gd name="connsiteX263" fmla="*/ 878054 w 1098874"/>
                <a:gd name="connsiteY263" fmla="*/ 217057 h 895727"/>
                <a:gd name="connsiteX264" fmla="*/ 878054 w 1098874"/>
                <a:gd name="connsiteY264" fmla="*/ 217913 h 895727"/>
                <a:gd name="connsiteX265" fmla="*/ 877198 w 1098874"/>
                <a:gd name="connsiteY265" fmla="*/ 218769 h 895727"/>
                <a:gd name="connsiteX266" fmla="*/ 877198 w 1098874"/>
                <a:gd name="connsiteY266" fmla="*/ 224003 h 895727"/>
                <a:gd name="connsiteX267" fmla="*/ 876437 w 1098874"/>
                <a:gd name="connsiteY267" fmla="*/ 225145 h 895727"/>
                <a:gd name="connsiteX268" fmla="*/ 875106 w 1098874"/>
                <a:gd name="connsiteY268" fmla="*/ 225716 h 895727"/>
                <a:gd name="connsiteX269" fmla="*/ 874630 w 1098874"/>
                <a:gd name="connsiteY269" fmla="*/ 226572 h 895727"/>
                <a:gd name="connsiteX270" fmla="*/ 875391 w 1098874"/>
                <a:gd name="connsiteY270" fmla="*/ 229712 h 895727"/>
                <a:gd name="connsiteX271" fmla="*/ 877198 w 1098874"/>
                <a:gd name="connsiteY271" fmla="*/ 230569 h 895727"/>
                <a:gd name="connsiteX272" fmla="*/ 878054 w 1098874"/>
                <a:gd name="connsiteY272" fmla="*/ 233043 h 895727"/>
                <a:gd name="connsiteX273" fmla="*/ 878910 w 1098874"/>
                <a:gd name="connsiteY273" fmla="*/ 233424 h 895727"/>
                <a:gd name="connsiteX274" fmla="*/ 879195 w 1098874"/>
                <a:gd name="connsiteY274" fmla="*/ 234090 h 895727"/>
                <a:gd name="connsiteX275" fmla="*/ 879671 w 1098874"/>
                <a:gd name="connsiteY275" fmla="*/ 234090 h 895727"/>
                <a:gd name="connsiteX276" fmla="*/ 880431 w 1098874"/>
                <a:gd name="connsiteY276" fmla="*/ 233234 h 895727"/>
                <a:gd name="connsiteX277" fmla="*/ 881763 w 1098874"/>
                <a:gd name="connsiteY277" fmla="*/ 233234 h 895727"/>
                <a:gd name="connsiteX278" fmla="*/ 883950 w 1098874"/>
                <a:gd name="connsiteY278" fmla="*/ 232377 h 895727"/>
                <a:gd name="connsiteX279" fmla="*/ 886423 w 1098874"/>
                <a:gd name="connsiteY279" fmla="*/ 233519 h 895727"/>
                <a:gd name="connsiteX280" fmla="*/ 889085 w 1098874"/>
                <a:gd name="connsiteY280" fmla="*/ 237516 h 895727"/>
                <a:gd name="connsiteX281" fmla="*/ 888325 w 1098874"/>
                <a:gd name="connsiteY281" fmla="*/ 237706 h 895727"/>
                <a:gd name="connsiteX282" fmla="*/ 888610 w 1098874"/>
                <a:gd name="connsiteY282" fmla="*/ 238372 h 895727"/>
                <a:gd name="connsiteX283" fmla="*/ 888135 w 1098874"/>
                <a:gd name="connsiteY283" fmla="*/ 238372 h 895727"/>
                <a:gd name="connsiteX284" fmla="*/ 888135 w 1098874"/>
                <a:gd name="connsiteY284" fmla="*/ 238753 h 895727"/>
                <a:gd name="connsiteX285" fmla="*/ 888990 w 1098874"/>
                <a:gd name="connsiteY285" fmla="*/ 240275 h 895727"/>
                <a:gd name="connsiteX286" fmla="*/ 890036 w 1098874"/>
                <a:gd name="connsiteY286" fmla="*/ 241132 h 895727"/>
                <a:gd name="connsiteX287" fmla="*/ 891368 w 1098874"/>
                <a:gd name="connsiteY287" fmla="*/ 240941 h 895727"/>
                <a:gd name="connsiteX288" fmla="*/ 892889 w 1098874"/>
                <a:gd name="connsiteY288" fmla="*/ 239799 h 895727"/>
                <a:gd name="connsiteX289" fmla="*/ 896028 w 1098874"/>
                <a:gd name="connsiteY289" fmla="*/ 239990 h 895727"/>
                <a:gd name="connsiteX290" fmla="*/ 900022 w 1098874"/>
                <a:gd name="connsiteY290" fmla="*/ 241703 h 895727"/>
                <a:gd name="connsiteX291" fmla="*/ 902114 w 1098874"/>
                <a:gd name="connsiteY291" fmla="*/ 243225 h 895727"/>
                <a:gd name="connsiteX292" fmla="*/ 902780 w 1098874"/>
                <a:gd name="connsiteY292" fmla="*/ 244938 h 895727"/>
                <a:gd name="connsiteX293" fmla="*/ 904587 w 1098874"/>
                <a:gd name="connsiteY293" fmla="*/ 245794 h 895727"/>
                <a:gd name="connsiteX294" fmla="*/ 908771 w 1098874"/>
                <a:gd name="connsiteY294" fmla="*/ 253978 h 895727"/>
                <a:gd name="connsiteX295" fmla="*/ 910578 w 1098874"/>
                <a:gd name="connsiteY295" fmla="*/ 255976 h 895727"/>
                <a:gd name="connsiteX296" fmla="*/ 910293 w 1098874"/>
                <a:gd name="connsiteY296" fmla="*/ 257309 h 895727"/>
                <a:gd name="connsiteX297" fmla="*/ 911814 w 1098874"/>
                <a:gd name="connsiteY297" fmla="*/ 258451 h 895727"/>
                <a:gd name="connsiteX298" fmla="*/ 913906 w 1098874"/>
                <a:gd name="connsiteY298" fmla="*/ 262542 h 895727"/>
                <a:gd name="connsiteX299" fmla="*/ 916379 w 1098874"/>
                <a:gd name="connsiteY299" fmla="*/ 269584 h 895727"/>
                <a:gd name="connsiteX300" fmla="*/ 916379 w 1098874"/>
                <a:gd name="connsiteY300" fmla="*/ 271963 h 895727"/>
                <a:gd name="connsiteX301" fmla="*/ 917425 w 1098874"/>
                <a:gd name="connsiteY301" fmla="*/ 274152 h 895727"/>
                <a:gd name="connsiteX302" fmla="*/ 917710 w 1098874"/>
                <a:gd name="connsiteY302" fmla="*/ 276340 h 895727"/>
                <a:gd name="connsiteX303" fmla="*/ 919232 w 1098874"/>
                <a:gd name="connsiteY303" fmla="*/ 278339 h 895727"/>
                <a:gd name="connsiteX304" fmla="*/ 918947 w 1098874"/>
                <a:gd name="connsiteY304" fmla="*/ 280337 h 895727"/>
                <a:gd name="connsiteX305" fmla="*/ 920754 w 1098874"/>
                <a:gd name="connsiteY305" fmla="*/ 284238 h 895727"/>
                <a:gd name="connsiteX306" fmla="*/ 922085 w 1098874"/>
                <a:gd name="connsiteY306" fmla="*/ 285951 h 895727"/>
                <a:gd name="connsiteX307" fmla="*/ 926174 w 1098874"/>
                <a:gd name="connsiteY307" fmla="*/ 287664 h 895727"/>
                <a:gd name="connsiteX308" fmla="*/ 928457 w 1098874"/>
                <a:gd name="connsiteY308" fmla="*/ 290138 h 895727"/>
                <a:gd name="connsiteX309" fmla="*/ 929788 w 1098874"/>
                <a:gd name="connsiteY309" fmla="*/ 290138 h 895727"/>
                <a:gd name="connsiteX310" fmla="*/ 931310 w 1098874"/>
                <a:gd name="connsiteY310" fmla="*/ 288996 h 895727"/>
                <a:gd name="connsiteX311" fmla="*/ 932641 w 1098874"/>
                <a:gd name="connsiteY311" fmla="*/ 289187 h 895727"/>
                <a:gd name="connsiteX312" fmla="*/ 933402 w 1098874"/>
                <a:gd name="connsiteY312" fmla="*/ 288330 h 895727"/>
                <a:gd name="connsiteX313" fmla="*/ 934733 w 1098874"/>
                <a:gd name="connsiteY313" fmla="*/ 288901 h 895727"/>
                <a:gd name="connsiteX314" fmla="*/ 936065 w 1098874"/>
                <a:gd name="connsiteY314" fmla="*/ 291375 h 895727"/>
                <a:gd name="connsiteX315" fmla="*/ 936350 w 1098874"/>
                <a:gd name="connsiteY315" fmla="*/ 295087 h 895727"/>
                <a:gd name="connsiteX316" fmla="*/ 935874 w 1098874"/>
                <a:gd name="connsiteY316" fmla="*/ 295467 h 895727"/>
                <a:gd name="connsiteX317" fmla="*/ 935874 w 1098874"/>
                <a:gd name="connsiteY317" fmla="*/ 297466 h 895727"/>
                <a:gd name="connsiteX318" fmla="*/ 937396 w 1098874"/>
                <a:gd name="connsiteY318" fmla="*/ 303270 h 895727"/>
                <a:gd name="connsiteX319" fmla="*/ 938442 w 1098874"/>
                <a:gd name="connsiteY319" fmla="*/ 304602 h 895727"/>
                <a:gd name="connsiteX320" fmla="*/ 941105 w 1098874"/>
                <a:gd name="connsiteY320" fmla="*/ 304983 h 895727"/>
                <a:gd name="connsiteX321" fmla="*/ 943768 w 1098874"/>
                <a:gd name="connsiteY321" fmla="*/ 306696 h 895727"/>
                <a:gd name="connsiteX322" fmla="*/ 948903 w 1098874"/>
                <a:gd name="connsiteY322" fmla="*/ 313738 h 895727"/>
                <a:gd name="connsiteX323" fmla="*/ 949949 w 1098874"/>
                <a:gd name="connsiteY323" fmla="*/ 318781 h 895727"/>
                <a:gd name="connsiteX324" fmla="*/ 953563 w 1098874"/>
                <a:gd name="connsiteY324" fmla="*/ 322873 h 895727"/>
                <a:gd name="connsiteX325" fmla="*/ 954038 w 1098874"/>
                <a:gd name="connsiteY325" fmla="*/ 325347 h 895727"/>
                <a:gd name="connsiteX326" fmla="*/ 953183 w 1098874"/>
                <a:gd name="connsiteY326" fmla="*/ 328773 h 895727"/>
                <a:gd name="connsiteX327" fmla="*/ 952517 w 1098874"/>
                <a:gd name="connsiteY327" fmla="*/ 329343 h 895727"/>
                <a:gd name="connsiteX328" fmla="*/ 952232 w 1098874"/>
                <a:gd name="connsiteY328" fmla="*/ 331722 h 895727"/>
                <a:gd name="connsiteX329" fmla="*/ 950900 w 1098874"/>
                <a:gd name="connsiteY329" fmla="*/ 331342 h 895727"/>
                <a:gd name="connsiteX330" fmla="*/ 951376 w 1098874"/>
                <a:gd name="connsiteY330" fmla="*/ 329343 h 895727"/>
                <a:gd name="connsiteX331" fmla="*/ 950520 w 1098874"/>
                <a:gd name="connsiteY331" fmla="*/ 328011 h 895727"/>
                <a:gd name="connsiteX332" fmla="*/ 947382 w 1098874"/>
                <a:gd name="connsiteY332" fmla="*/ 328202 h 895727"/>
                <a:gd name="connsiteX333" fmla="*/ 946335 w 1098874"/>
                <a:gd name="connsiteY333" fmla="*/ 326870 h 895727"/>
                <a:gd name="connsiteX334" fmla="*/ 945289 w 1098874"/>
                <a:gd name="connsiteY334" fmla="*/ 326679 h 895727"/>
                <a:gd name="connsiteX335" fmla="*/ 947477 w 1098874"/>
                <a:gd name="connsiteY335" fmla="*/ 330581 h 895727"/>
                <a:gd name="connsiteX336" fmla="*/ 948237 w 1098874"/>
                <a:gd name="connsiteY336" fmla="*/ 333626 h 895727"/>
                <a:gd name="connsiteX337" fmla="*/ 947382 w 1098874"/>
                <a:gd name="connsiteY337" fmla="*/ 337813 h 895727"/>
                <a:gd name="connsiteX338" fmla="*/ 949188 w 1098874"/>
                <a:gd name="connsiteY338" fmla="*/ 338193 h 895727"/>
                <a:gd name="connsiteX339" fmla="*/ 950044 w 1098874"/>
                <a:gd name="connsiteY339" fmla="*/ 339525 h 895727"/>
                <a:gd name="connsiteX340" fmla="*/ 950330 w 1098874"/>
                <a:gd name="connsiteY340" fmla="*/ 341048 h 895727"/>
                <a:gd name="connsiteX341" fmla="*/ 952137 w 1098874"/>
                <a:gd name="connsiteY341" fmla="*/ 343427 h 895727"/>
                <a:gd name="connsiteX342" fmla="*/ 956796 w 1098874"/>
                <a:gd name="connsiteY342" fmla="*/ 344950 h 895727"/>
                <a:gd name="connsiteX343" fmla="*/ 958603 w 1098874"/>
                <a:gd name="connsiteY343" fmla="*/ 346282 h 895727"/>
                <a:gd name="connsiteX344" fmla="*/ 960125 w 1098874"/>
                <a:gd name="connsiteY344" fmla="*/ 346662 h 895727"/>
                <a:gd name="connsiteX345" fmla="*/ 960410 w 1098874"/>
                <a:gd name="connsiteY345" fmla="*/ 347233 h 895727"/>
                <a:gd name="connsiteX346" fmla="*/ 961266 w 1098874"/>
                <a:gd name="connsiteY346" fmla="*/ 347233 h 895727"/>
                <a:gd name="connsiteX347" fmla="*/ 961551 w 1098874"/>
                <a:gd name="connsiteY347" fmla="*/ 346091 h 895727"/>
                <a:gd name="connsiteX348" fmla="*/ 962217 w 1098874"/>
                <a:gd name="connsiteY348" fmla="*/ 345901 h 895727"/>
                <a:gd name="connsiteX349" fmla="*/ 963073 w 1098874"/>
                <a:gd name="connsiteY349" fmla="*/ 346472 h 895727"/>
                <a:gd name="connsiteX350" fmla="*/ 963358 w 1098874"/>
                <a:gd name="connsiteY350" fmla="*/ 347614 h 895727"/>
                <a:gd name="connsiteX351" fmla="*/ 964690 w 1098874"/>
                <a:gd name="connsiteY351" fmla="*/ 348185 h 895727"/>
                <a:gd name="connsiteX352" fmla="*/ 964975 w 1098874"/>
                <a:gd name="connsiteY352" fmla="*/ 347329 h 895727"/>
                <a:gd name="connsiteX353" fmla="*/ 966496 w 1098874"/>
                <a:gd name="connsiteY353" fmla="*/ 346472 h 895727"/>
                <a:gd name="connsiteX354" fmla="*/ 968969 w 1098874"/>
                <a:gd name="connsiteY354" fmla="*/ 346282 h 895727"/>
                <a:gd name="connsiteX355" fmla="*/ 972393 w 1098874"/>
                <a:gd name="connsiteY355" fmla="*/ 347804 h 895727"/>
                <a:gd name="connsiteX356" fmla="*/ 974675 w 1098874"/>
                <a:gd name="connsiteY356" fmla="*/ 350278 h 895727"/>
                <a:gd name="connsiteX357" fmla="*/ 976767 w 1098874"/>
                <a:gd name="connsiteY357" fmla="*/ 351135 h 895727"/>
                <a:gd name="connsiteX358" fmla="*/ 976482 w 1098874"/>
                <a:gd name="connsiteY358" fmla="*/ 352848 h 895727"/>
                <a:gd name="connsiteX359" fmla="*/ 975436 w 1098874"/>
                <a:gd name="connsiteY359" fmla="*/ 353989 h 895727"/>
                <a:gd name="connsiteX360" fmla="*/ 974580 w 1098874"/>
                <a:gd name="connsiteY360" fmla="*/ 353989 h 895727"/>
                <a:gd name="connsiteX361" fmla="*/ 974580 w 1098874"/>
                <a:gd name="connsiteY361" fmla="*/ 353609 h 895727"/>
                <a:gd name="connsiteX362" fmla="*/ 973724 w 1098874"/>
                <a:gd name="connsiteY362" fmla="*/ 353228 h 895727"/>
                <a:gd name="connsiteX363" fmla="*/ 972678 w 1098874"/>
                <a:gd name="connsiteY363" fmla="*/ 351516 h 895727"/>
                <a:gd name="connsiteX364" fmla="*/ 972012 w 1098874"/>
                <a:gd name="connsiteY364" fmla="*/ 351516 h 895727"/>
                <a:gd name="connsiteX365" fmla="*/ 971727 w 1098874"/>
                <a:gd name="connsiteY365" fmla="*/ 352086 h 895727"/>
                <a:gd name="connsiteX366" fmla="*/ 973249 w 1098874"/>
                <a:gd name="connsiteY366" fmla="*/ 353609 h 895727"/>
                <a:gd name="connsiteX367" fmla="*/ 973914 w 1098874"/>
                <a:gd name="connsiteY367" fmla="*/ 356368 h 895727"/>
                <a:gd name="connsiteX368" fmla="*/ 975246 w 1098874"/>
                <a:gd name="connsiteY368" fmla="*/ 358367 h 895727"/>
                <a:gd name="connsiteX369" fmla="*/ 975911 w 1098874"/>
                <a:gd name="connsiteY369" fmla="*/ 358557 h 895727"/>
                <a:gd name="connsiteX370" fmla="*/ 976197 w 1098874"/>
                <a:gd name="connsiteY370" fmla="*/ 360080 h 895727"/>
                <a:gd name="connsiteX371" fmla="*/ 978004 w 1098874"/>
                <a:gd name="connsiteY371" fmla="*/ 361222 h 895727"/>
                <a:gd name="connsiteX372" fmla="*/ 978479 w 1098874"/>
                <a:gd name="connsiteY372" fmla="*/ 362078 h 895727"/>
                <a:gd name="connsiteX373" fmla="*/ 978194 w 1098874"/>
                <a:gd name="connsiteY373" fmla="*/ 363410 h 895727"/>
                <a:gd name="connsiteX374" fmla="*/ 977148 w 1098874"/>
                <a:gd name="connsiteY374" fmla="*/ 363410 h 895727"/>
                <a:gd name="connsiteX375" fmla="*/ 976862 w 1098874"/>
                <a:gd name="connsiteY375" fmla="*/ 364267 h 895727"/>
                <a:gd name="connsiteX376" fmla="*/ 979715 w 1098874"/>
                <a:gd name="connsiteY376" fmla="*/ 365123 h 895727"/>
                <a:gd name="connsiteX377" fmla="*/ 981808 w 1098874"/>
                <a:gd name="connsiteY377" fmla="*/ 371879 h 895727"/>
                <a:gd name="connsiteX378" fmla="*/ 983614 w 1098874"/>
                <a:gd name="connsiteY378" fmla="*/ 374734 h 895727"/>
                <a:gd name="connsiteX379" fmla="*/ 983614 w 1098874"/>
                <a:gd name="connsiteY379" fmla="*/ 376732 h 895727"/>
                <a:gd name="connsiteX380" fmla="*/ 984470 w 1098874"/>
                <a:gd name="connsiteY380" fmla="*/ 378921 h 895727"/>
                <a:gd name="connsiteX381" fmla="*/ 984946 w 1098874"/>
                <a:gd name="connsiteY381" fmla="*/ 378921 h 895727"/>
                <a:gd name="connsiteX382" fmla="*/ 984470 w 1098874"/>
                <a:gd name="connsiteY382" fmla="*/ 371404 h 895727"/>
                <a:gd name="connsiteX383" fmla="*/ 985516 w 1098874"/>
                <a:gd name="connsiteY383" fmla="*/ 369881 h 895727"/>
                <a:gd name="connsiteX384" fmla="*/ 983044 w 1098874"/>
                <a:gd name="connsiteY384" fmla="*/ 370452 h 895727"/>
                <a:gd name="connsiteX385" fmla="*/ 982759 w 1098874"/>
                <a:gd name="connsiteY385" fmla="*/ 369120 h 895727"/>
                <a:gd name="connsiteX386" fmla="*/ 985041 w 1098874"/>
                <a:gd name="connsiteY386" fmla="*/ 367597 h 895727"/>
                <a:gd name="connsiteX387" fmla="*/ 985041 w 1098874"/>
                <a:gd name="connsiteY387" fmla="*/ 367026 h 895727"/>
                <a:gd name="connsiteX388" fmla="*/ 984280 w 1098874"/>
                <a:gd name="connsiteY388" fmla="*/ 366170 h 895727"/>
                <a:gd name="connsiteX389" fmla="*/ 984280 w 1098874"/>
                <a:gd name="connsiteY389" fmla="*/ 364457 h 895727"/>
                <a:gd name="connsiteX390" fmla="*/ 983234 w 1098874"/>
                <a:gd name="connsiteY390" fmla="*/ 364267 h 895727"/>
                <a:gd name="connsiteX391" fmla="*/ 982378 w 1098874"/>
                <a:gd name="connsiteY391" fmla="*/ 364647 h 895727"/>
                <a:gd name="connsiteX392" fmla="*/ 981617 w 1098874"/>
                <a:gd name="connsiteY392" fmla="*/ 365028 h 895727"/>
                <a:gd name="connsiteX393" fmla="*/ 982949 w 1098874"/>
                <a:gd name="connsiteY393" fmla="*/ 362649 h 895727"/>
                <a:gd name="connsiteX394" fmla="*/ 983234 w 1098874"/>
                <a:gd name="connsiteY394" fmla="*/ 361126 h 895727"/>
                <a:gd name="connsiteX395" fmla="*/ 982949 w 1098874"/>
                <a:gd name="connsiteY395" fmla="*/ 360270 h 895727"/>
                <a:gd name="connsiteX396" fmla="*/ 982093 w 1098874"/>
                <a:gd name="connsiteY396" fmla="*/ 359890 h 895727"/>
                <a:gd name="connsiteX397" fmla="*/ 981047 w 1098874"/>
                <a:gd name="connsiteY397" fmla="*/ 357225 h 895727"/>
                <a:gd name="connsiteX398" fmla="*/ 980191 w 1098874"/>
                <a:gd name="connsiteY398" fmla="*/ 357225 h 895727"/>
                <a:gd name="connsiteX399" fmla="*/ 979715 w 1098874"/>
                <a:gd name="connsiteY399" fmla="*/ 356654 h 895727"/>
                <a:gd name="connsiteX400" fmla="*/ 980191 w 1098874"/>
                <a:gd name="connsiteY400" fmla="*/ 354656 h 895727"/>
                <a:gd name="connsiteX401" fmla="*/ 979906 w 1098874"/>
                <a:gd name="connsiteY401" fmla="*/ 352943 h 895727"/>
                <a:gd name="connsiteX402" fmla="*/ 978099 w 1098874"/>
                <a:gd name="connsiteY402" fmla="*/ 352372 h 895727"/>
                <a:gd name="connsiteX403" fmla="*/ 977623 w 1098874"/>
                <a:gd name="connsiteY403" fmla="*/ 351516 h 895727"/>
                <a:gd name="connsiteX404" fmla="*/ 977623 w 1098874"/>
                <a:gd name="connsiteY404" fmla="*/ 351135 h 895727"/>
                <a:gd name="connsiteX405" fmla="*/ 978955 w 1098874"/>
                <a:gd name="connsiteY405" fmla="*/ 350945 h 895727"/>
                <a:gd name="connsiteX406" fmla="*/ 978479 w 1098874"/>
                <a:gd name="connsiteY406" fmla="*/ 350088 h 895727"/>
                <a:gd name="connsiteX407" fmla="*/ 976672 w 1098874"/>
                <a:gd name="connsiteY407" fmla="*/ 349898 h 895727"/>
                <a:gd name="connsiteX408" fmla="*/ 976197 w 1098874"/>
                <a:gd name="connsiteY408" fmla="*/ 349041 h 895727"/>
                <a:gd name="connsiteX409" fmla="*/ 975436 w 1098874"/>
                <a:gd name="connsiteY409" fmla="*/ 349232 h 895727"/>
                <a:gd name="connsiteX410" fmla="*/ 975436 w 1098874"/>
                <a:gd name="connsiteY410" fmla="*/ 349803 h 895727"/>
                <a:gd name="connsiteX411" fmla="*/ 974770 w 1098874"/>
                <a:gd name="connsiteY411" fmla="*/ 349422 h 895727"/>
                <a:gd name="connsiteX412" fmla="*/ 974770 w 1098874"/>
                <a:gd name="connsiteY412" fmla="*/ 347233 h 895727"/>
                <a:gd name="connsiteX413" fmla="*/ 971632 w 1098874"/>
                <a:gd name="connsiteY413" fmla="*/ 345521 h 895727"/>
                <a:gd name="connsiteX414" fmla="*/ 970871 w 1098874"/>
                <a:gd name="connsiteY414" fmla="*/ 343998 h 895727"/>
                <a:gd name="connsiteX415" fmla="*/ 970871 w 1098874"/>
                <a:gd name="connsiteY415" fmla="*/ 343142 h 895727"/>
                <a:gd name="connsiteX416" fmla="*/ 971917 w 1098874"/>
                <a:gd name="connsiteY416" fmla="*/ 342571 h 895727"/>
                <a:gd name="connsiteX417" fmla="*/ 971917 w 1098874"/>
                <a:gd name="connsiteY417" fmla="*/ 342190 h 895727"/>
                <a:gd name="connsiteX418" fmla="*/ 968494 w 1098874"/>
                <a:gd name="connsiteY418" fmla="*/ 340477 h 895727"/>
                <a:gd name="connsiteX419" fmla="*/ 968208 w 1098874"/>
                <a:gd name="connsiteY419" fmla="*/ 339621 h 895727"/>
                <a:gd name="connsiteX420" fmla="*/ 963548 w 1098874"/>
                <a:gd name="connsiteY420" fmla="*/ 337622 h 895727"/>
                <a:gd name="connsiteX421" fmla="*/ 963263 w 1098874"/>
                <a:gd name="connsiteY421" fmla="*/ 336100 h 895727"/>
                <a:gd name="connsiteX422" fmla="*/ 961742 w 1098874"/>
                <a:gd name="connsiteY422" fmla="*/ 333435 h 895727"/>
                <a:gd name="connsiteX423" fmla="*/ 956416 w 1098874"/>
                <a:gd name="connsiteY423" fmla="*/ 329343 h 895727"/>
                <a:gd name="connsiteX424" fmla="*/ 955560 w 1098874"/>
                <a:gd name="connsiteY424" fmla="*/ 326013 h 895727"/>
                <a:gd name="connsiteX425" fmla="*/ 956036 w 1098874"/>
                <a:gd name="connsiteY425" fmla="*/ 322968 h 895727"/>
                <a:gd name="connsiteX426" fmla="*/ 957082 w 1098874"/>
                <a:gd name="connsiteY426" fmla="*/ 323348 h 895727"/>
                <a:gd name="connsiteX427" fmla="*/ 957842 w 1098874"/>
                <a:gd name="connsiteY427" fmla="*/ 324491 h 895727"/>
                <a:gd name="connsiteX428" fmla="*/ 958508 w 1098874"/>
                <a:gd name="connsiteY428" fmla="*/ 324491 h 895727"/>
                <a:gd name="connsiteX429" fmla="*/ 958508 w 1098874"/>
                <a:gd name="connsiteY429" fmla="*/ 323634 h 895727"/>
                <a:gd name="connsiteX430" fmla="*/ 959364 w 1098874"/>
                <a:gd name="connsiteY430" fmla="*/ 322777 h 895727"/>
                <a:gd name="connsiteX431" fmla="*/ 958508 w 1098874"/>
                <a:gd name="connsiteY431" fmla="*/ 321065 h 895727"/>
                <a:gd name="connsiteX432" fmla="*/ 959269 w 1098874"/>
                <a:gd name="connsiteY432" fmla="*/ 319352 h 895727"/>
                <a:gd name="connsiteX433" fmla="*/ 960315 w 1098874"/>
                <a:gd name="connsiteY433" fmla="*/ 318781 h 895727"/>
                <a:gd name="connsiteX434" fmla="*/ 964785 w 1098874"/>
                <a:gd name="connsiteY434" fmla="*/ 323348 h 895727"/>
                <a:gd name="connsiteX435" fmla="*/ 966116 w 1098874"/>
                <a:gd name="connsiteY435" fmla="*/ 323539 h 895727"/>
                <a:gd name="connsiteX436" fmla="*/ 966877 w 1098874"/>
                <a:gd name="connsiteY436" fmla="*/ 322683 h 895727"/>
                <a:gd name="connsiteX437" fmla="*/ 967543 w 1098874"/>
                <a:gd name="connsiteY437" fmla="*/ 322492 h 895727"/>
                <a:gd name="connsiteX438" fmla="*/ 966687 w 1098874"/>
                <a:gd name="connsiteY438" fmla="*/ 320113 h 895727"/>
                <a:gd name="connsiteX439" fmla="*/ 966972 w 1098874"/>
                <a:gd name="connsiteY439" fmla="*/ 318590 h 895727"/>
                <a:gd name="connsiteX440" fmla="*/ 969159 w 1098874"/>
                <a:gd name="connsiteY440" fmla="*/ 318781 h 895727"/>
                <a:gd name="connsiteX441" fmla="*/ 974390 w 1098874"/>
                <a:gd name="connsiteY441" fmla="*/ 320969 h 895727"/>
                <a:gd name="connsiteX442" fmla="*/ 980666 w 1098874"/>
                <a:gd name="connsiteY442" fmla="*/ 326203 h 895727"/>
                <a:gd name="connsiteX443" fmla="*/ 981998 w 1098874"/>
                <a:gd name="connsiteY443" fmla="*/ 326013 h 895727"/>
                <a:gd name="connsiteX444" fmla="*/ 982854 w 1098874"/>
                <a:gd name="connsiteY444" fmla="*/ 326870 h 895727"/>
                <a:gd name="connsiteX445" fmla="*/ 989986 w 1098874"/>
                <a:gd name="connsiteY445" fmla="*/ 339050 h 895727"/>
                <a:gd name="connsiteX446" fmla="*/ 994456 w 1098874"/>
                <a:gd name="connsiteY446" fmla="*/ 350278 h 895727"/>
                <a:gd name="connsiteX447" fmla="*/ 996263 w 1098874"/>
                <a:gd name="connsiteY447" fmla="*/ 353324 h 895727"/>
                <a:gd name="connsiteX448" fmla="*/ 996928 w 1098874"/>
                <a:gd name="connsiteY448" fmla="*/ 356654 h 895727"/>
                <a:gd name="connsiteX449" fmla="*/ 997214 w 1098874"/>
                <a:gd name="connsiteY449" fmla="*/ 360365 h 895727"/>
                <a:gd name="connsiteX450" fmla="*/ 996738 w 1098874"/>
                <a:gd name="connsiteY450" fmla="*/ 361222 h 895727"/>
                <a:gd name="connsiteX451" fmla="*/ 996738 w 1098874"/>
                <a:gd name="connsiteY451" fmla="*/ 364933 h 895727"/>
                <a:gd name="connsiteX452" fmla="*/ 995787 w 1098874"/>
                <a:gd name="connsiteY452" fmla="*/ 365599 h 895727"/>
                <a:gd name="connsiteX453" fmla="*/ 996072 w 1098874"/>
                <a:gd name="connsiteY453" fmla="*/ 371784 h 895727"/>
                <a:gd name="connsiteX454" fmla="*/ 995597 w 1098874"/>
                <a:gd name="connsiteY454" fmla="*/ 372165 h 895727"/>
                <a:gd name="connsiteX455" fmla="*/ 995121 w 1098874"/>
                <a:gd name="connsiteY455" fmla="*/ 377970 h 895727"/>
                <a:gd name="connsiteX456" fmla="*/ 997594 w 1098874"/>
                <a:gd name="connsiteY456" fmla="*/ 383203 h 895727"/>
                <a:gd name="connsiteX457" fmla="*/ 996263 w 1098874"/>
                <a:gd name="connsiteY457" fmla="*/ 383584 h 895727"/>
                <a:gd name="connsiteX458" fmla="*/ 995217 w 1098874"/>
                <a:gd name="connsiteY458" fmla="*/ 384726 h 895727"/>
                <a:gd name="connsiteX459" fmla="*/ 993124 w 1098874"/>
                <a:gd name="connsiteY459" fmla="*/ 388437 h 895727"/>
                <a:gd name="connsiteX460" fmla="*/ 992268 w 1098874"/>
                <a:gd name="connsiteY460" fmla="*/ 388437 h 895727"/>
                <a:gd name="connsiteX461" fmla="*/ 991508 w 1098874"/>
                <a:gd name="connsiteY461" fmla="*/ 389579 h 895727"/>
                <a:gd name="connsiteX462" fmla="*/ 991793 w 1098874"/>
                <a:gd name="connsiteY462" fmla="*/ 390911 h 895727"/>
                <a:gd name="connsiteX463" fmla="*/ 990937 w 1098874"/>
                <a:gd name="connsiteY463" fmla="*/ 391102 h 895727"/>
                <a:gd name="connsiteX464" fmla="*/ 990462 w 1098874"/>
                <a:gd name="connsiteY464" fmla="*/ 392243 h 895727"/>
                <a:gd name="connsiteX465" fmla="*/ 989986 w 1098874"/>
                <a:gd name="connsiteY465" fmla="*/ 392243 h 895727"/>
                <a:gd name="connsiteX466" fmla="*/ 989511 w 1098874"/>
                <a:gd name="connsiteY466" fmla="*/ 393100 h 895727"/>
                <a:gd name="connsiteX467" fmla="*/ 988845 w 1098874"/>
                <a:gd name="connsiteY467" fmla="*/ 394432 h 895727"/>
                <a:gd name="connsiteX468" fmla="*/ 988845 w 1098874"/>
                <a:gd name="connsiteY468" fmla="*/ 396621 h 895727"/>
                <a:gd name="connsiteX469" fmla="*/ 989511 w 1098874"/>
                <a:gd name="connsiteY469" fmla="*/ 397477 h 895727"/>
                <a:gd name="connsiteX470" fmla="*/ 987704 w 1098874"/>
                <a:gd name="connsiteY470" fmla="*/ 397858 h 895727"/>
                <a:gd name="connsiteX471" fmla="*/ 982093 w 1098874"/>
                <a:gd name="connsiteY471" fmla="*/ 402330 h 895727"/>
                <a:gd name="connsiteX472" fmla="*/ 981427 w 1098874"/>
                <a:gd name="connsiteY472" fmla="*/ 403187 h 895727"/>
                <a:gd name="connsiteX473" fmla="*/ 978764 w 1098874"/>
                <a:gd name="connsiteY473" fmla="*/ 403377 h 895727"/>
                <a:gd name="connsiteX474" fmla="*/ 978289 w 1098874"/>
                <a:gd name="connsiteY474" fmla="*/ 404519 h 895727"/>
                <a:gd name="connsiteX475" fmla="*/ 977433 w 1098874"/>
                <a:gd name="connsiteY475" fmla="*/ 404899 h 895727"/>
                <a:gd name="connsiteX476" fmla="*/ 976387 w 1098874"/>
                <a:gd name="connsiteY476" fmla="*/ 406232 h 895727"/>
                <a:gd name="connsiteX477" fmla="*/ 975341 w 1098874"/>
                <a:gd name="connsiteY477" fmla="*/ 409086 h 895727"/>
                <a:gd name="connsiteX478" fmla="*/ 974009 w 1098874"/>
                <a:gd name="connsiteY478" fmla="*/ 409943 h 895727"/>
                <a:gd name="connsiteX479" fmla="*/ 973154 w 1098874"/>
                <a:gd name="connsiteY479" fmla="*/ 411275 h 895727"/>
                <a:gd name="connsiteX480" fmla="*/ 970015 w 1098874"/>
                <a:gd name="connsiteY480" fmla="*/ 412131 h 895727"/>
                <a:gd name="connsiteX481" fmla="*/ 970015 w 1098874"/>
                <a:gd name="connsiteY481" fmla="*/ 413273 h 895727"/>
                <a:gd name="connsiteX482" fmla="*/ 966877 w 1098874"/>
                <a:gd name="connsiteY482" fmla="*/ 415272 h 895727"/>
                <a:gd name="connsiteX483" fmla="*/ 966021 w 1098874"/>
                <a:gd name="connsiteY483" fmla="*/ 415272 h 895727"/>
                <a:gd name="connsiteX484" fmla="*/ 965165 w 1098874"/>
                <a:gd name="connsiteY484" fmla="*/ 414130 h 895727"/>
                <a:gd name="connsiteX485" fmla="*/ 964880 w 1098874"/>
                <a:gd name="connsiteY485" fmla="*/ 412988 h 895727"/>
                <a:gd name="connsiteX486" fmla="*/ 961266 w 1098874"/>
                <a:gd name="connsiteY486" fmla="*/ 412798 h 895727"/>
                <a:gd name="connsiteX487" fmla="*/ 955275 w 1098874"/>
                <a:gd name="connsiteY487" fmla="*/ 415272 h 895727"/>
                <a:gd name="connsiteX488" fmla="*/ 953943 w 1098874"/>
                <a:gd name="connsiteY488" fmla="*/ 416604 h 895727"/>
                <a:gd name="connsiteX489" fmla="*/ 950520 w 1098874"/>
                <a:gd name="connsiteY489" fmla="*/ 418317 h 895727"/>
                <a:gd name="connsiteX490" fmla="*/ 950044 w 1098874"/>
                <a:gd name="connsiteY490" fmla="*/ 419649 h 895727"/>
                <a:gd name="connsiteX491" fmla="*/ 950330 w 1098874"/>
                <a:gd name="connsiteY491" fmla="*/ 421933 h 895727"/>
                <a:gd name="connsiteX492" fmla="*/ 946526 w 1098874"/>
                <a:gd name="connsiteY492" fmla="*/ 422504 h 895727"/>
                <a:gd name="connsiteX493" fmla="*/ 945194 w 1098874"/>
                <a:gd name="connsiteY493" fmla="*/ 422123 h 895727"/>
                <a:gd name="connsiteX494" fmla="*/ 944909 w 1098874"/>
                <a:gd name="connsiteY494" fmla="*/ 422504 h 895727"/>
                <a:gd name="connsiteX495" fmla="*/ 939678 w 1098874"/>
                <a:gd name="connsiteY495" fmla="*/ 423075 h 895727"/>
                <a:gd name="connsiteX496" fmla="*/ 938347 w 1098874"/>
                <a:gd name="connsiteY496" fmla="*/ 423931 h 895727"/>
                <a:gd name="connsiteX497" fmla="*/ 936540 w 1098874"/>
                <a:gd name="connsiteY497" fmla="*/ 425263 h 895727"/>
                <a:gd name="connsiteX498" fmla="*/ 935019 w 1098874"/>
                <a:gd name="connsiteY498" fmla="*/ 428594 h 895727"/>
                <a:gd name="connsiteX499" fmla="*/ 934163 w 1098874"/>
                <a:gd name="connsiteY499" fmla="*/ 428784 h 895727"/>
                <a:gd name="connsiteX500" fmla="*/ 933877 w 1098874"/>
                <a:gd name="connsiteY500" fmla="*/ 430116 h 895727"/>
                <a:gd name="connsiteX501" fmla="*/ 933402 w 1098874"/>
                <a:gd name="connsiteY501" fmla="*/ 429736 h 895727"/>
                <a:gd name="connsiteX502" fmla="*/ 932356 w 1098874"/>
                <a:gd name="connsiteY502" fmla="*/ 429926 h 895727"/>
                <a:gd name="connsiteX503" fmla="*/ 932356 w 1098874"/>
                <a:gd name="connsiteY503" fmla="*/ 431639 h 895727"/>
                <a:gd name="connsiteX504" fmla="*/ 930264 w 1098874"/>
                <a:gd name="connsiteY504" fmla="*/ 431829 h 895727"/>
                <a:gd name="connsiteX505" fmla="*/ 923797 w 1098874"/>
                <a:gd name="connsiteY505" fmla="*/ 438586 h 895727"/>
                <a:gd name="connsiteX506" fmla="*/ 920944 w 1098874"/>
                <a:gd name="connsiteY506" fmla="*/ 440298 h 895727"/>
                <a:gd name="connsiteX507" fmla="*/ 918852 w 1098874"/>
                <a:gd name="connsiteY507" fmla="*/ 442773 h 895727"/>
                <a:gd name="connsiteX508" fmla="*/ 916759 w 1098874"/>
                <a:gd name="connsiteY508" fmla="*/ 443914 h 895727"/>
                <a:gd name="connsiteX509" fmla="*/ 913906 w 1098874"/>
                <a:gd name="connsiteY509" fmla="*/ 446769 h 895727"/>
                <a:gd name="connsiteX510" fmla="*/ 913051 w 1098874"/>
                <a:gd name="connsiteY510" fmla="*/ 448292 h 895727"/>
                <a:gd name="connsiteX511" fmla="*/ 912575 w 1098874"/>
                <a:gd name="connsiteY511" fmla="*/ 453335 h 895727"/>
                <a:gd name="connsiteX512" fmla="*/ 912100 w 1098874"/>
                <a:gd name="connsiteY512" fmla="*/ 454191 h 895727"/>
                <a:gd name="connsiteX513" fmla="*/ 911434 w 1098874"/>
                <a:gd name="connsiteY513" fmla="*/ 454382 h 895727"/>
                <a:gd name="connsiteX514" fmla="*/ 912100 w 1098874"/>
                <a:gd name="connsiteY514" fmla="*/ 456856 h 895727"/>
                <a:gd name="connsiteX515" fmla="*/ 911053 w 1098874"/>
                <a:gd name="connsiteY515" fmla="*/ 457712 h 895727"/>
                <a:gd name="connsiteX516" fmla="*/ 909532 w 1098874"/>
                <a:gd name="connsiteY516" fmla="*/ 461423 h 895727"/>
                <a:gd name="connsiteX517" fmla="*/ 907440 w 1098874"/>
                <a:gd name="connsiteY517" fmla="*/ 463422 h 895727"/>
                <a:gd name="connsiteX518" fmla="*/ 907154 w 1098874"/>
                <a:gd name="connsiteY518" fmla="*/ 464278 h 895727"/>
                <a:gd name="connsiteX519" fmla="*/ 907630 w 1098874"/>
                <a:gd name="connsiteY519" fmla="*/ 465135 h 895727"/>
                <a:gd name="connsiteX520" fmla="*/ 906584 w 1098874"/>
                <a:gd name="connsiteY520" fmla="*/ 465991 h 895727"/>
                <a:gd name="connsiteX521" fmla="*/ 906298 w 1098874"/>
                <a:gd name="connsiteY521" fmla="*/ 467133 h 895727"/>
                <a:gd name="connsiteX522" fmla="*/ 907059 w 1098874"/>
                <a:gd name="connsiteY522" fmla="*/ 468656 h 895727"/>
                <a:gd name="connsiteX523" fmla="*/ 909247 w 1098874"/>
                <a:gd name="connsiteY523" fmla="*/ 468656 h 895727"/>
                <a:gd name="connsiteX524" fmla="*/ 911339 w 1098874"/>
                <a:gd name="connsiteY524" fmla="*/ 469227 h 895727"/>
                <a:gd name="connsiteX525" fmla="*/ 912860 w 1098874"/>
                <a:gd name="connsiteY525" fmla="*/ 470749 h 895727"/>
                <a:gd name="connsiteX526" fmla="*/ 912005 w 1098874"/>
                <a:gd name="connsiteY526" fmla="*/ 474080 h 895727"/>
                <a:gd name="connsiteX527" fmla="*/ 911339 w 1098874"/>
                <a:gd name="connsiteY527" fmla="*/ 474460 h 895727"/>
                <a:gd name="connsiteX528" fmla="*/ 909532 w 1098874"/>
                <a:gd name="connsiteY528" fmla="*/ 474270 h 895727"/>
                <a:gd name="connsiteX529" fmla="*/ 909817 w 1098874"/>
                <a:gd name="connsiteY529" fmla="*/ 477601 h 895727"/>
                <a:gd name="connsiteX530" fmla="*/ 912290 w 1098874"/>
                <a:gd name="connsiteY530" fmla="*/ 477601 h 895727"/>
                <a:gd name="connsiteX531" fmla="*/ 913811 w 1098874"/>
                <a:gd name="connsiteY531" fmla="*/ 476078 h 895727"/>
                <a:gd name="connsiteX532" fmla="*/ 914287 w 1098874"/>
                <a:gd name="connsiteY532" fmla="*/ 474936 h 895727"/>
                <a:gd name="connsiteX533" fmla="*/ 918376 w 1098874"/>
                <a:gd name="connsiteY533" fmla="*/ 472081 h 895727"/>
                <a:gd name="connsiteX534" fmla="*/ 919232 w 1098874"/>
                <a:gd name="connsiteY534" fmla="*/ 472081 h 895727"/>
                <a:gd name="connsiteX535" fmla="*/ 920563 w 1098874"/>
                <a:gd name="connsiteY535" fmla="*/ 473604 h 895727"/>
                <a:gd name="connsiteX536" fmla="*/ 919517 w 1098874"/>
                <a:gd name="connsiteY536" fmla="*/ 474746 h 895727"/>
                <a:gd name="connsiteX537" fmla="*/ 919042 w 1098874"/>
                <a:gd name="connsiteY537" fmla="*/ 476459 h 895727"/>
                <a:gd name="connsiteX538" fmla="*/ 917520 w 1098874"/>
                <a:gd name="connsiteY538" fmla="*/ 478171 h 895727"/>
                <a:gd name="connsiteX539" fmla="*/ 913431 w 1098874"/>
                <a:gd name="connsiteY539" fmla="*/ 481217 h 895727"/>
                <a:gd name="connsiteX540" fmla="*/ 912955 w 1098874"/>
                <a:gd name="connsiteY540" fmla="*/ 482073 h 895727"/>
                <a:gd name="connsiteX541" fmla="*/ 910198 w 1098874"/>
                <a:gd name="connsiteY541" fmla="*/ 483310 h 895727"/>
                <a:gd name="connsiteX542" fmla="*/ 910198 w 1098874"/>
                <a:gd name="connsiteY542" fmla="*/ 483691 h 895727"/>
                <a:gd name="connsiteX543" fmla="*/ 907535 w 1098874"/>
                <a:gd name="connsiteY543" fmla="*/ 485689 h 895727"/>
                <a:gd name="connsiteX544" fmla="*/ 907820 w 1098874"/>
                <a:gd name="connsiteY544" fmla="*/ 486260 h 895727"/>
                <a:gd name="connsiteX545" fmla="*/ 908296 w 1098874"/>
                <a:gd name="connsiteY545" fmla="*/ 486260 h 895727"/>
                <a:gd name="connsiteX546" fmla="*/ 911434 w 1098874"/>
                <a:gd name="connsiteY546" fmla="*/ 483405 h 895727"/>
                <a:gd name="connsiteX547" fmla="*/ 913241 w 1098874"/>
                <a:gd name="connsiteY547" fmla="*/ 482549 h 895727"/>
                <a:gd name="connsiteX548" fmla="*/ 914097 w 1098874"/>
                <a:gd name="connsiteY548" fmla="*/ 482549 h 895727"/>
                <a:gd name="connsiteX549" fmla="*/ 912575 w 1098874"/>
                <a:gd name="connsiteY549" fmla="*/ 484832 h 895727"/>
                <a:gd name="connsiteX550" fmla="*/ 909151 w 1098874"/>
                <a:gd name="connsiteY550" fmla="*/ 487878 h 895727"/>
                <a:gd name="connsiteX551" fmla="*/ 908296 w 1098874"/>
                <a:gd name="connsiteY551" fmla="*/ 489210 h 895727"/>
                <a:gd name="connsiteX552" fmla="*/ 908296 w 1098874"/>
                <a:gd name="connsiteY552" fmla="*/ 490066 h 895727"/>
                <a:gd name="connsiteX553" fmla="*/ 909342 w 1098874"/>
                <a:gd name="connsiteY553" fmla="*/ 490257 h 895727"/>
                <a:gd name="connsiteX554" fmla="*/ 911434 w 1098874"/>
                <a:gd name="connsiteY554" fmla="*/ 487402 h 895727"/>
                <a:gd name="connsiteX555" fmla="*/ 912955 w 1098874"/>
                <a:gd name="connsiteY555" fmla="*/ 487211 h 895727"/>
                <a:gd name="connsiteX556" fmla="*/ 912955 w 1098874"/>
                <a:gd name="connsiteY556" fmla="*/ 486640 h 895727"/>
                <a:gd name="connsiteX557" fmla="*/ 913621 w 1098874"/>
                <a:gd name="connsiteY557" fmla="*/ 486355 h 895727"/>
                <a:gd name="connsiteX558" fmla="*/ 914477 w 1098874"/>
                <a:gd name="connsiteY558" fmla="*/ 483310 h 895727"/>
                <a:gd name="connsiteX559" fmla="*/ 915523 w 1098874"/>
                <a:gd name="connsiteY559" fmla="*/ 482453 h 895727"/>
                <a:gd name="connsiteX560" fmla="*/ 915999 w 1098874"/>
                <a:gd name="connsiteY560" fmla="*/ 483310 h 895727"/>
                <a:gd name="connsiteX561" fmla="*/ 916474 w 1098874"/>
                <a:gd name="connsiteY561" fmla="*/ 483310 h 895727"/>
                <a:gd name="connsiteX562" fmla="*/ 915999 w 1098874"/>
                <a:gd name="connsiteY562" fmla="*/ 487402 h 895727"/>
                <a:gd name="connsiteX563" fmla="*/ 914667 w 1098874"/>
                <a:gd name="connsiteY563" fmla="*/ 488258 h 895727"/>
                <a:gd name="connsiteX564" fmla="*/ 914382 w 1098874"/>
                <a:gd name="connsiteY564" fmla="*/ 489590 h 895727"/>
                <a:gd name="connsiteX565" fmla="*/ 916474 w 1098874"/>
                <a:gd name="connsiteY565" fmla="*/ 489400 h 895727"/>
                <a:gd name="connsiteX566" fmla="*/ 917520 w 1098874"/>
                <a:gd name="connsiteY566" fmla="*/ 490542 h 895727"/>
                <a:gd name="connsiteX567" fmla="*/ 917806 w 1098874"/>
                <a:gd name="connsiteY567" fmla="*/ 489971 h 895727"/>
                <a:gd name="connsiteX568" fmla="*/ 916759 w 1098874"/>
                <a:gd name="connsiteY568" fmla="*/ 489115 h 895727"/>
                <a:gd name="connsiteX569" fmla="*/ 916474 w 1098874"/>
                <a:gd name="connsiteY569" fmla="*/ 487402 h 895727"/>
                <a:gd name="connsiteX570" fmla="*/ 916950 w 1098874"/>
                <a:gd name="connsiteY570" fmla="*/ 483691 h 895727"/>
                <a:gd name="connsiteX571" fmla="*/ 917806 w 1098874"/>
                <a:gd name="connsiteY571" fmla="*/ 482834 h 895727"/>
                <a:gd name="connsiteX572" fmla="*/ 917520 w 1098874"/>
                <a:gd name="connsiteY572" fmla="*/ 480170 h 895727"/>
                <a:gd name="connsiteX573" fmla="*/ 918566 w 1098874"/>
                <a:gd name="connsiteY573" fmla="*/ 479028 h 895727"/>
                <a:gd name="connsiteX574" fmla="*/ 919042 w 1098874"/>
                <a:gd name="connsiteY574" fmla="*/ 477030 h 895727"/>
                <a:gd name="connsiteX575" fmla="*/ 921134 w 1098874"/>
                <a:gd name="connsiteY575" fmla="*/ 475888 h 895727"/>
                <a:gd name="connsiteX576" fmla="*/ 922656 w 1098874"/>
                <a:gd name="connsiteY576" fmla="*/ 473033 h 895727"/>
                <a:gd name="connsiteX577" fmla="*/ 924748 w 1098874"/>
                <a:gd name="connsiteY577" fmla="*/ 473604 h 895727"/>
                <a:gd name="connsiteX578" fmla="*/ 927601 w 1098874"/>
                <a:gd name="connsiteY578" fmla="*/ 473604 h 895727"/>
                <a:gd name="connsiteX579" fmla="*/ 928647 w 1098874"/>
                <a:gd name="connsiteY579" fmla="*/ 474460 h 895727"/>
                <a:gd name="connsiteX580" fmla="*/ 930168 w 1098874"/>
                <a:gd name="connsiteY580" fmla="*/ 474460 h 895727"/>
                <a:gd name="connsiteX581" fmla="*/ 932356 w 1098874"/>
                <a:gd name="connsiteY581" fmla="*/ 470368 h 895727"/>
                <a:gd name="connsiteX582" fmla="*/ 940154 w 1098874"/>
                <a:gd name="connsiteY582" fmla="*/ 467038 h 895727"/>
                <a:gd name="connsiteX583" fmla="*/ 941200 w 1098874"/>
                <a:gd name="connsiteY583" fmla="*/ 464564 h 895727"/>
                <a:gd name="connsiteX584" fmla="*/ 942722 w 1098874"/>
                <a:gd name="connsiteY584" fmla="*/ 463041 h 895727"/>
                <a:gd name="connsiteX585" fmla="*/ 943197 w 1098874"/>
                <a:gd name="connsiteY585" fmla="*/ 461899 h 895727"/>
                <a:gd name="connsiteX586" fmla="*/ 946050 w 1098874"/>
                <a:gd name="connsiteY586" fmla="*/ 460377 h 895727"/>
                <a:gd name="connsiteX587" fmla="*/ 946906 w 1098874"/>
                <a:gd name="connsiteY587" fmla="*/ 458664 h 895727"/>
                <a:gd name="connsiteX588" fmla="*/ 948998 w 1098874"/>
                <a:gd name="connsiteY588" fmla="*/ 457142 h 895727"/>
                <a:gd name="connsiteX589" fmla="*/ 951185 w 1098874"/>
                <a:gd name="connsiteY589" fmla="*/ 456285 h 895727"/>
                <a:gd name="connsiteX590" fmla="*/ 952041 w 1098874"/>
                <a:gd name="connsiteY590" fmla="*/ 455428 h 895727"/>
                <a:gd name="connsiteX591" fmla="*/ 954704 w 1098874"/>
                <a:gd name="connsiteY591" fmla="*/ 455238 h 895727"/>
                <a:gd name="connsiteX592" fmla="*/ 955180 w 1098874"/>
                <a:gd name="connsiteY592" fmla="*/ 454667 h 895727"/>
                <a:gd name="connsiteX593" fmla="*/ 957462 w 1098874"/>
                <a:gd name="connsiteY593" fmla="*/ 454096 h 895727"/>
                <a:gd name="connsiteX594" fmla="*/ 959649 w 1098874"/>
                <a:gd name="connsiteY594" fmla="*/ 452574 h 895727"/>
                <a:gd name="connsiteX595" fmla="*/ 962502 w 1098874"/>
                <a:gd name="connsiteY595" fmla="*/ 451717 h 895727"/>
                <a:gd name="connsiteX596" fmla="*/ 964595 w 1098874"/>
                <a:gd name="connsiteY596" fmla="*/ 450005 h 895727"/>
                <a:gd name="connsiteX597" fmla="*/ 966401 w 1098874"/>
                <a:gd name="connsiteY597" fmla="*/ 449814 h 895727"/>
                <a:gd name="connsiteX598" fmla="*/ 966877 w 1098874"/>
                <a:gd name="connsiteY598" fmla="*/ 448958 h 895727"/>
                <a:gd name="connsiteX599" fmla="*/ 972488 w 1098874"/>
                <a:gd name="connsiteY599" fmla="*/ 446674 h 895727"/>
                <a:gd name="connsiteX600" fmla="*/ 975626 w 1098874"/>
                <a:gd name="connsiteY600" fmla="*/ 444200 h 895727"/>
                <a:gd name="connsiteX601" fmla="*/ 976292 w 1098874"/>
                <a:gd name="connsiteY601" fmla="*/ 444390 h 895727"/>
                <a:gd name="connsiteX602" fmla="*/ 976767 w 1098874"/>
                <a:gd name="connsiteY602" fmla="*/ 445247 h 895727"/>
                <a:gd name="connsiteX603" fmla="*/ 976767 w 1098874"/>
                <a:gd name="connsiteY603" fmla="*/ 447435 h 895727"/>
                <a:gd name="connsiteX604" fmla="*/ 978099 w 1098874"/>
                <a:gd name="connsiteY604" fmla="*/ 448292 h 895727"/>
                <a:gd name="connsiteX605" fmla="*/ 978955 w 1098874"/>
                <a:gd name="connsiteY605" fmla="*/ 447721 h 895727"/>
                <a:gd name="connsiteX606" fmla="*/ 980476 w 1098874"/>
                <a:gd name="connsiteY606" fmla="*/ 447911 h 895727"/>
                <a:gd name="connsiteX607" fmla="*/ 980191 w 1098874"/>
                <a:gd name="connsiteY607" fmla="*/ 449053 h 895727"/>
                <a:gd name="connsiteX608" fmla="*/ 982473 w 1098874"/>
                <a:gd name="connsiteY608" fmla="*/ 451337 h 895727"/>
                <a:gd name="connsiteX609" fmla="*/ 986563 w 1098874"/>
                <a:gd name="connsiteY609" fmla="*/ 451147 h 895727"/>
                <a:gd name="connsiteX610" fmla="*/ 987418 w 1098874"/>
                <a:gd name="connsiteY610" fmla="*/ 450576 h 895727"/>
                <a:gd name="connsiteX611" fmla="*/ 989891 w 1098874"/>
                <a:gd name="connsiteY611" fmla="*/ 450956 h 895727"/>
                <a:gd name="connsiteX612" fmla="*/ 993505 w 1098874"/>
                <a:gd name="connsiteY612" fmla="*/ 450576 h 895727"/>
                <a:gd name="connsiteX613" fmla="*/ 995026 w 1098874"/>
                <a:gd name="connsiteY613" fmla="*/ 452288 h 895727"/>
                <a:gd name="connsiteX614" fmla="*/ 996072 w 1098874"/>
                <a:gd name="connsiteY614" fmla="*/ 452479 h 895727"/>
                <a:gd name="connsiteX615" fmla="*/ 996738 w 1098874"/>
                <a:gd name="connsiteY615" fmla="*/ 450766 h 895727"/>
                <a:gd name="connsiteX616" fmla="*/ 999591 w 1098874"/>
                <a:gd name="connsiteY616" fmla="*/ 450385 h 895727"/>
                <a:gd name="connsiteX617" fmla="*/ 1001113 w 1098874"/>
                <a:gd name="connsiteY617" fmla="*/ 450766 h 895727"/>
                <a:gd name="connsiteX618" fmla="*/ 1001588 w 1098874"/>
                <a:gd name="connsiteY618" fmla="*/ 451147 h 895727"/>
                <a:gd name="connsiteX619" fmla="*/ 1001303 w 1098874"/>
                <a:gd name="connsiteY619" fmla="*/ 451717 h 895727"/>
                <a:gd name="connsiteX620" fmla="*/ 1002825 w 1098874"/>
                <a:gd name="connsiteY620" fmla="*/ 452288 h 895727"/>
                <a:gd name="connsiteX621" fmla="*/ 1002825 w 1098874"/>
                <a:gd name="connsiteY621" fmla="*/ 451432 h 895727"/>
                <a:gd name="connsiteX622" fmla="*/ 1006438 w 1098874"/>
                <a:gd name="connsiteY622" fmla="*/ 451812 h 895727"/>
                <a:gd name="connsiteX623" fmla="*/ 1007960 w 1098874"/>
                <a:gd name="connsiteY623" fmla="*/ 449529 h 895727"/>
                <a:gd name="connsiteX624" fmla="*/ 1010052 w 1098874"/>
                <a:gd name="connsiteY624" fmla="*/ 448958 h 895727"/>
                <a:gd name="connsiteX625" fmla="*/ 1010908 w 1098874"/>
                <a:gd name="connsiteY625" fmla="*/ 450290 h 895727"/>
                <a:gd name="connsiteX626" fmla="*/ 1010908 w 1098874"/>
                <a:gd name="connsiteY626" fmla="*/ 452003 h 895727"/>
                <a:gd name="connsiteX627" fmla="*/ 1011383 w 1098874"/>
                <a:gd name="connsiteY627" fmla="*/ 452859 h 895727"/>
                <a:gd name="connsiteX628" fmla="*/ 1014522 w 1098874"/>
                <a:gd name="connsiteY628" fmla="*/ 452669 h 895727"/>
                <a:gd name="connsiteX629" fmla="*/ 1017660 w 1098874"/>
                <a:gd name="connsiteY629" fmla="*/ 450671 h 895727"/>
                <a:gd name="connsiteX630" fmla="*/ 1018136 w 1098874"/>
                <a:gd name="connsiteY630" fmla="*/ 448672 h 895727"/>
                <a:gd name="connsiteX631" fmla="*/ 1017375 w 1098874"/>
                <a:gd name="connsiteY631" fmla="*/ 448863 h 895727"/>
                <a:gd name="connsiteX632" fmla="*/ 1017375 w 1098874"/>
                <a:gd name="connsiteY632" fmla="*/ 448482 h 895727"/>
                <a:gd name="connsiteX633" fmla="*/ 1016329 w 1098874"/>
                <a:gd name="connsiteY633" fmla="*/ 447911 h 895727"/>
                <a:gd name="connsiteX634" fmla="*/ 1016043 w 1098874"/>
                <a:gd name="connsiteY634" fmla="*/ 445437 h 895727"/>
                <a:gd name="connsiteX635" fmla="*/ 1018136 w 1098874"/>
                <a:gd name="connsiteY635" fmla="*/ 442011 h 895727"/>
                <a:gd name="connsiteX636" fmla="*/ 1022795 w 1098874"/>
                <a:gd name="connsiteY636" fmla="*/ 442011 h 895727"/>
                <a:gd name="connsiteX637" fmla="*/ 1023556 w 1098874"/>
                <a:gd name="connsiteY637" fmla="*/ 443153 h 895727"/>
                <a:gd name="connsiteX638" fmla="*/ 1025648 w 1098874"/>
                <a:gd name="connsiteY638" fmla="*/ 443153 h 895727"/>
                <a:gd name="connsiteX639" fmla="*/ 1026124 w 1098874"/>
                <a:gd name="connsiteY639" fmla="*/ 446008 h 895727"/>
                <a:gd name="connsiteX640" fmla="*/ 1026980 w 1098874"/>
                <a:gd name="connsiteY640" fmla="*/ 446198 h 895727"/>
                <a:gd name="connsiteX641" fmla="*/ 1028501 w 1098874"/>
                <a:gd name="connsiteY641" fmla="*/ 446198 h 895727"/>
                <a:gd name="connsiteX642" fmla="*/ 1029548 w 1098874"/>
                <a:gd name="connsiteY642" fmla="*/ 445627 h 895727"/>
                <a:gd name="connsiteX643" fmla="*/ 1029548 w 1098874"/>
                <a:gd name="connsiteY643" fmla="*/ 444771 h 895727"/>
                <a:gd name="connsiteX644" fmla="*/ 1030594 w 1098874"/>
                <a:gd name="connsiteY644" fmla="*/ 443914 h 895727"/>
                <a:gd name="connsiteX645" fmla="*/ 1032115 w 1098874"/>
                <a:gd name="connsiteY645" fmla="*/ 443914 h 895727"/>
                <a:gd name="connsiteX646" fmla="*/ 1032971 w 1098874"/>
                <a:gd name="connsiteY646" fmla="*/ 442392 h 895727"/>
                <a:gd name="connsiteX647" fmla="*/ 1033827 w 1098874"/>
                <a:gd name="connsiteY647" fmla="*/ 442392 h 895727"/>
                <a:gd name="connsiteX648" fmla="*/ 1033542 w 1098874"/>
                <a:gd name="connsiteY648" fmla="*/ 444390 h 895727"/>
                <a:gd name="connsiteX649" fmla="*/ 1034017 w 1098874"/>
                <a:gd name="connsiteY649" fmla="*/ 444961 h 895727"/>
                <a:gd name="connsiteX650" fmla="*/ 1036870 w 1098874"/>
                <a:gd name="connsiteY650" fmla="*/ 445342 h 895727"/>
                <a:gd name="connsiteX651" fmla="*/ 1037916 w 1098874"/>
                <a:gd name="connsiteY651" fmla="*/ 444010 h 895727"/>
                <a:gd name="connsiteX652" fmla="*/ 1039438 w 1098874"/>
                <a:gd name="connsiteY652" fmla="*/ 444581 h 895727"/>
                <a:gd name="connsiteX653" fmla="*/ 1039913 w 1098874"/>
                <a:gd name="connsiteY653" fmla="*/ 446293 h 895727"/>
                <a:gd name="connsiteX654" fmla="*/ 1040959 w 1098874"/>
                <a:gd name="connsiteY654" fmla="*/ 445437 h 895727"/>
                <a:gd name="connsiteX655" fmla="*/ 1041815 w 1098874"/>
                <a:gd name="connsiteY655" fmla="*/ 446293 h 895727"/>
                <a:gd name="connsiteX656" fmla="*/ 1042101 w 1098874"/>
                <a:gd name="connsiteY656" fmla="*/ 449338 h 895727"/>
                <a:gd name="connsiteX657" fmla="*/ 1043147 w 1098874"/>
                <a:gd name="connsiteY657" fmla="*/ 450861 h 895727"/>
                <a:gd name="connsiteX658" fmla="*/ 1044193 w 1098874"/>
                <a:gd name="connsiteY658" fmla="*/ 451147 h 895727"/>
                <a:gd name="connsiteX659" fmla="*/ 1043717 w 1098874"/>
                <a:gd name="connsiteY659" fmla="*/ 452479 h 895727"/>
                <a:gd name="connsiteX660" fmla="*/ 1044763 w 1098874"/>
                <a:gd name="connsiteY660" fmla="*/ 452479 h 895727"/>
                <a:gd name="connsiteX661" fmla="*/ 1044763 w 1098874"/>
                <a:gd name="connsiteY661" fmla="*/ 454001 h 895727"/>
                <a:gd name="connsiteX662" fmla="*/ 1045619 w 1098874"/>
                <a:gd name="connsiteY662" fmla="*/ 454191 h 895727"/>
                <a:gd name="connsiteX663" fmla="*/ 1045619 w 1098874"/>
                <a:gd name="connsiteY663" fmla="*/ 455334 h 895727"/>
                <a:gd name="connsiteX664" fmla="*/ 1049709 w 1098874"/>
                <a:gd name="connsiteY664" fmla="*/ 458664 h 895727"/>
                <a:gd name="connsiteX665" fmla="*/ 1049994 w 1098874"/>
                <a:gd name="connsiteY665" fmla="*/ 459521 h 895727"/>
                <a:gd name="connsiteX666" fmla="*/ 1050850 w 1098874"/>
                <a:gd name="connsiteY666" fmla="*/ 459521 h 895727"/>
                <a:gd name="connsiteX667" fmla="*/ 1051135 w 1098874"/>
                <a:gd name="connsiteY667" fmla="*/ 459140 h 895727"/>
                <a:gd name="connsiteX668" fmla="*/ 1052657 w 1098874"/>
                <a:gd name="connsiteY668" fmla="*/ 459521 h 895727"/>
                <a:gd name="connsiteX669" fmla="*/ 1052657 w 1098874"/>
                <a:gd name="connsiteY669" fmla="*/ 459140 h 895727"/>
                <a:gd name="connsiteX670" fmla="*/ 1053322 w 1098874"/>
                <a:gd name="connsiteY670" fmla="*/ 458949 h 895727"/>
                <a:gd name="connsiteX671" fmla="*/ 1053608 w 1098874"/>
                <a:gd name="connsiteY671" fmla="*/ 460282 h 895727"/>
                <a:gd name="connsiteX672" fmla="*/ 1054369 w 1098874"/>
                <a:gd name="connsiteY672" fmla="*/ 460853 h 895727"/>
                <a:gd name="connsiteX673" fmla="*/ 1054844 w 1098874"/>
                <a:gd name="connsiteY673" fmla="*/ 460853 h 895727"/>
                <a:gd name="connsiteX674" fmla="*/ 1055320 w 1098874"/>
                <a:gd name="connsiteY674" fmla="*/ 459711 h 895727"/>
                <a:gd name="connsiteX675" fmla="*/ 1056175 w 1098874"/>
                <a:gd name="connsiteY675" fmla="*/ 459901 h 895727"/>
                <a:gd name="connsiteX676" fmla="*/ 1055510 w 1098874"/>
                <a:gd name="connsiteY676" fmla="*/ 462756 h 895727"/>
                <a:gd name="connsiteX677" fmla="*/ 1055510 w 1098874"/>
                <a:gd name="connsiteY677" fmla="*/ 465230 h 895727"/>
                <a:gd name="connsiteX678" fmla="*/ 1056841 w 1098874"/>
                <a:gd name="connsiteY678" fmla="*/ 468275 h 895727"/>
                <a:gd name="connsiteX679" fmla="*/ 1059314 w 1098874"/>
                <a:gd name="connsiteY679" fmla="*/ 467419 h 895727"/>
                <a:gd name="connsiteX680" fmla="*/ 1058268 w 1098874"/>
                <a:gd name="connsiteY680" fmla="*/ 466277 h 895727"/>
                <a:gd name="connsiteX681" fmla="*/ 1059028 w 1098874"/>
                <a:gd name="connsiteY681" fmla="*/ 465896 h 895727"/>
                <a:gd name="connsiteX682" fmla="*/ 1060074 w 1098874"/>
                <a:gd name="connsiteY682" fmla="*/ 467038 h 895727"/>
                <a:gd name="connsiteX683" fmla="*/ 1059314 w 1098874"/>
                <a:gd name="connsiteY683" fmla="*/ 468370 h 895727"/>
                <a:gd name="connsiteX684" fmla="*/ 1059599 w 1098874"/>
                <a:gd name="connsiteY684" fmla="*/ 469227 h 895727"/>
                <a:gd name="connsiteX685" fmla="*/ 1060360 w 1098874"/>
                <a:gd name="connsiteY685" fmla="*/ 470083 h 895727"/>
                <a:gd name="connsiteX686" fmla="*/ 1061881 w 1098874"/>
                <a:gd name="connsiteY686" fmla="*/ 470368 h 895727"/>
                <a:gd name="connsiteX687" fmla="*/ 1061121 w 1098874"/>
                <a:gd name="connsiteY687" fmla="*/ 471701 h 895727"/>
                <a:gd name="connsiteX688" fmla="*/ 1061596 w 1098874"/>
                <a:gd name="connsiteY688" fmla="*/ 472272 h 895727"/>
                <a:gd name="connsiteX689" fmla="*/ 1061311 w 1098874"/>
                <a:gd name="connsiteY689" fmla="*/ 473414 h 895727"/>
                <a:gd name="connsiteX690" fmla="*/ 1060550 w 1098874"/>
                <a:gd name="connsiteY690" fmla="*/ 474555 h 895727"/>
                <a:gd name="connsiteX691" fmla="*/ 1059219 w 1098874"/>
                <a:gd name="connsiteY691" fmla="*/ 474555 h 895727"/>
                <a:gd name="connsiteX692" fmla="*/ 1058933 w 1098874"/>
                <a:gd name="connsiteY692" fmla="*/ 474936 h 895727"/>
                <a:gd name="connsiteX693" fmla="*/ 1059409 w 1098874"/>
                <a:gd name="connsiteY693" fmla="*/ 477125 h 895727"/>
                <a:gd name="connsiteX694" fmla="*/ 1058743 w 1098874"/>
                <a:gd name="connsiteY694" fmla="*/ 479789 h 895727"/>
                <a:gd name="connsiteX695" fmla="*/ 1057887 w 1098874"/>
                <a:gd name="connsiteY695" fmla="*/ 481121 h 895727"/>
                <a:gd name="connsiteX696" fmla="*/ 1058648 w 1098874"/>
                <a:gd name="connsiteY696" fmla="*/ 483405 h 895727"/>
                <a:gd name="connsiteX697" fmla="*/ 1059694 w 1098874"/>
                <a:gd name="connsiteY697" fmla="*/ 483596 h 895727"/>
                <a:gd name="connsiteX698" fmla="*/ 1060360 w 1098874"/>
                <a:gd name="connsiteY698" fmla="*/ 484452 h 895727"/>
                <a:gd name="connsiteX699" fmla="*/ 1059314 w 1098874"/>
                <a:gd name="connsiteY699" fmla="*/ 485594 h 895727"/>
                <a:gd name="connsiteX700" fmla="*/ 1059028 w 1098874"/>
                <a:gd name="connsiteY700" fmla="*/ 486736 h 895727"/>
                <a:gd name="connsiteX701" fmla="*/ 1059884 w 1098874"/>
                <a:gd name="connsiteY701" fmla="*/ 487307 h 895727"/>
                <a:gd name="connsiteX702" fmla="*/ 1060740 w 1098874"/>
                <a:gd name="connsiteY702" fmla="*/ 489305 h 895727"/>
                <a:gd name="connsiteX703" fmla="*/ 1060455 w 1098874"/>
                <a:gd name="connsiteY703" fmla="*/ 490827 h 895727"/>
                <a:gd name="connsiteX704" fmla="*/ 1060930 w 1098874"/>
                <a:gd name="connsiteY704" fmla="*/ 492350 h 895727"/>
                <a:gd name="connsiteX705" fmla="*/ 1061976 w 1098874"/>
                <a:gd name="connsiteY705" fmla="*/ 492541 h 895727"/>
                <a:gd name="connsiteX706" fmla="*/ 1061311 w 1098874"/>
                <a:gd name="connsiteY706" fmla="*/ 493873 h 895727"/>
                <a:gd name="connsiteX707" fmla="*/ 1061311 w 1098874"/>
                <a:gd name="connsiteY707" fmla="*/ 496061 h 895727"/>
                <a:gd name="connsiteX708" fmla="*/ 1062642 w 1098874"/>
                <a:gd name="connsiteY708" fmla="*/ 498060 h 895727"/>
                <a:gd name="connsiteX709" fmla="*/ 1063498 w 1098874"/>
                <a:gd name="connsiteY709" fmla="*/ 501105 h 895727"/>
                <a:gd name="connsiteX710" fmla="*/ 1065780 w 1098874"/>
                <a:gd name="connsiteY710" fmla="*/ 503293 h 895727"/>
                <a:gd name="connsiteX711" fmla="*/ 1068633 w 1098874"/>
                <a:gd name="connsiteY711" fmla="*/ 503484 h 895727"/>
                <a:gd name="connsiteX712" fmla="*/ 1069299 w 1098874"/>
                <a:gd name="connsiteY712" fmla="*/ 504055 h 895727"/>
                <a:gd name="connsiteX713" fmla="*/ 1070345 w 1098874"/>
                <a:gd name="connsiteY713" fmla="*/ 506719 h 895727"/>
                <a:gd name="connsiteX714" fmla="*/ 1069870 w 1098874"/>
                <a:gd name="connsiteY714" fmla="*/ 506909 h 895727"/>
                <a:gd name="connsiteX715" fmla="*/ 1069870 w 1098874"/>
                <a:gd name="connsiteY715" fmla="*/ 509383 h 895727"/>
                <a:gd name="connsiteX716" fmla="*/ 1070916 w 1098874"/>
                <a:gd name="connsiteY716" fmla="*/ 512429 h 895727"/>
                <a:gd name="connsiteX717" fmla="*/ 1072247 w 1098874"/>
                <a:gd name="connsiteY717" fmla="*/ 514427 h 895727"/>
                <a:gd name="connsiteX718" fmla="*/ 1074910 w 1098874"/>
                <a:gd name="connsiteY718" fmla="*/ 514617 h 895727"/>
                <a:gd name="connsiteX719" fmla="*/ 1075386 w 1098874"/>
                <a:gd name="connsiteY719" fmla="*/ 514046 h 895727"/>
                <a:gd name="connsiteX720" fmla="*/ 1076146 w 1098874"/>
                <a:gd name="connsiteY720" fmla="*/ 514617 h 895727"/>
                <a:gd name="connsiteX721" fmla="*/ 1077953 w 1098874"/>
                <a:gd name="connsiteY721" fmla="*/ 518995 h 895727"/>
                <a:gd name="connsiteX722" fmla="*/ 1080045 w 1098874"/>
                <a:gd name="connsiteY722" fmla="*/ 520993 h 895727"/>
                <a:gd name="connsiteX723" fmla="*/ 1080901 w 1098874"/>
                <a:gd name="connsiteY723" fmla="*/ 524323 h 895727"/>
                <a:gd name="connsiteX724" fmla="*/ 1080426 w 1098874"/>
                <a:gd name="connsiteY724" fmla="*/ 525465 h 895727"/>
                <a:gd name="connsiteX725" fmla="*/ 1080901 w 1098874"/>
                <a:gd name="connsiteY725" fmla="*/ 527654 h 895727"/>
                <a:gd name="connsiteX726" fmla="*/ 1079855 w 1098874"/>
                <a:gd name="connsiteY726" fmla="*/ 528510 h 895727"/>
                <a:gd name="connsiteX727" fmla="*/ 1079855 w 1098874"/>
                <a:gd name="connsiteY727" fmla="*/ 529652 h 895727"/>
                <a:gd name="connsiteX728" fmla="*/ 1077763 w 1098874"/>
                <a:gd name="connsiteY728" fmla="*/ 532507 h 895727"/>
                <a:gd name="connsiteX729" fmla="*/ 1077287 w 1098874"/>
                <a:gd name="connsiteY729" fmla="*/ 533839 h 895727"/>
                <a:gd name="connsiteX730" fmla="*/ 1077573 w 1098874"/>
                <a:gd name="connsiteY730" fmla="*/ 536313 h 895727"/>
                <a:gd name="connsiteX731" fmla="*/ 1078904 w 1098874"/>
                <a:gd name="connsiteY731" fmla="*/ 538502 h 895727"/>
                <a:gd name="connsiteX732" fmla="*/ 1078048 w 1098874"/>
                <a:gd name="connsiteY732" fmla="*/ 540691 h 895727"/>
                <a:gd name="connsiteX733" fmla="*/ 1078048 w 1098874"/>
                <a:gd name="connsiteY733" fmla="*/ 541833 h 895727"/>
                <a:gd name="connsiteX734" fmla="*/ 1080331 w 1098874"/>
                <a:gd name="connsiteY734" fmla="*/ 546590 h 895727"/>
                <a:gd name="connsiteX735" fmla="*/ 1081187 w 1098874"/>
                <a:gd name="connsiteY735" fmla="*/ 547447 h 895727"/>
                <a:gd name="connsiteX736" fmla="*/ 1081947 w 1098874"/>
                <a:gd name="connsiteY736" fmla="*/ 547447 h 895727"/>
                <a:gd name="connsiteX737" fmla="*/ 1082423 w 1098874"/>
                <a:gd name="connsiteY737" fmla="*/ 546876 h 895727"/>
                <a:gd name="connsiteX738" fmla="*/ 1083469 w 1098874"/>
                <a:gd name="connsiteY738" fmla="*/ 549350 h 895727"/>
                <a:gd name="connsiteX739" fmla="*/ 1083184 w 1098874"/>
                <a:gd name="connsiteY739" fmla="*/ 556677 h 895727"/>
                <a:gd name="connsiteX740" fmla="*/ 1084991 w 1098874"/>
                <a:gd name="connsiteY740" fmla="*/ 558200 h 895727"/>
                <a:gd name="connsiteX741" fmla="*/ 1085276 w 1098874"/>
                <a:gd name="connsiteY741" fmla="*/ 563909 h 895727"/>
                <a:gd name="connsiteX742" fmla="*/ 1086607 w 1098874"/>
                <a:gd name="connsiteY742" fmla="*/ 568953 h 895727"/>
                <a:gd name="connsiteX743" fmla="*/ 1087273 w 1098874"/>
                <a:gd name="connsiteY743" fmla="*/ 570475 h 895727"/>
                <a:gd name="connsiteX744" fmla="*/ 1090411 w 1098874"/>
                <a:gd name="connsiteY744" fmla="*/ 572949 h 895727"/>
                <a:gd name="connsiteX745" fmla="*/ 1091743 w 1098874"/>
                <a:gd name="connsiteY745" fmla="*/ 573330 h 895727"/>
                <a:gd name="connsiteX746" fmla="*/ 1094025 w 1098874"/>
                <a:gd name="connsiteY746" fmla="*/ 575043 h 895727"/>
                <a:gd name="connsiteX747" fmla="*/ 1095547 w 1098874"/>
                <a:gd name="connsiteY747" fmla="*/ 575043 h 895727"/>
                <a:gd name="connsiteX748" fmla="*/ 1096878 w 1098874"/>
                <a:gd name="connsiteY748" fmla="*/ 574186 h 895727"/>
                <a:gd name="connsiteX749" fmla="*/ 1098209 w 1098874"/>
                <a:gd name="connsiteY749" fmla="*/ 575043 h 895727"/>
                <a:gd name="connsiteX750" fmla="*/ 1098875 w 1098874"/>
                <a:gd name="connsiteY750" fmla="*/ 576375 h 895727"/>
                <a:gd name="connsiteX751" fmla="*/ 1098590 w 1098874"/>
                <a:gd name="connsiteY751" fmla="*/ 578564 h 895727"/>
                <a:gd name="connsiteX752" fmla="*/ 1097068 w 1098874"/>
                <a:gd name="connsiteY752" fmla="*/ 580086 h 895727"/>
                <a:gd name="connsiteX753" fmla="*/ 1096593 w 1098874"/>
                <a:gd name="connsiteY753" fmla="*/ 582751 h 895727"/>
                <a:gd name="connsiteX754" fmla="*/ 1095071 w 1098874"/>
                <a:gd name="connsiteY754" fmla="*/ 583607 h 895727"/>
                <a:gd name="connsiteX755" fmla="*/ 1095071 w 1098874"/>
                <a:gd name="connsiteY755" fmla="*/ 586367 h 895727"/>
                <a:gd name="connsiteX756" fmla="*/ 1095737 w 1098874"/>
                <a:gd name="connsiteY756" fmla="*/ 587223 h 895727"/>
                <a:gd name="connsiteX757" fmla="*/ 1097068 w 1098874"/>
                <a:gd name="connsiteY757" fmla="*/ 587223 h 895727"/>
                <a:gd name="connsiteX758" fmla="*/ 1097924 w 1098874"/>
                <a:gd name="connsiteY758" fmla="*/ 588555 h 895727"/>
                <a:gd name="connsiteX759" fmla="*/ 1097163 w 1098874"/>
                <a:gd name="connsiteY759" fmla="*/ 590268 h 895727"/>
                <a:gd name="connsiteX760" fmla="*/ 1097449 w 1098874"/>
                <a:gd name="connsiteY760" fmla="*/ 592457 h 895727"/>
                <a:gd name="connsiteX761" fmla="*/ 1095927 w 1098874"/>
                <a:gd name="connsiteY761" fmla="*/ 595121 h 895727"/>
                <a:gd name="connsiteX762" fmla="*/ 1095927 w 1098874"/>
                <a:gd name="connsiteY762" fmla="*/ 596263 h 895727"/>
                <a:gd name="connsiteX763" fmla="*/ 1096783 w 1098874"/>
                <a:gd name="connsiteY763" fmla="*/ 596263 h 895727"/>
                <a:gd name="connsiteX764" fmla="*/ 1097449 w 1098874"/>
                <a:gd name="connsiteY764" fmla="*/ 596834 h 895727"/>
                <a:gd name="connsiteX765" fmla="*/ 1097449 w 1098874"/>
                <a:gd name="connsiteY765" fmla="*/ 598357 h 895727"/>
                <a:gd name="connsiteX766" fmla="*/ 1095356 w 1098874"/>
                <a:gd name="connsiteY766" fmla="*/ 599689 h 895727"/>
                <a:gd name="connsiteX767" fmla="*/ 1093550 w 1098874"/>
                <a:gd name="connsiteY767" fmla="*/ 599879 h 895727"/>
                <a:gd name="connsiteX768" fmla="*/ 1093074 w 1098874"/>
                <a:gd name="connsiteY768" fmla="*/ 600736 h 895727"/>
                <a:gd name="connsiteX769" fmla="*/ 1092028 w 1098874"/>
                <a:gd name="connsiteY769" fmla="*/ 601307 h 895727"/>
                <a:gd name="connsiteX770" fmla="*/ 1090982 w 1098874"/>
                <a:gd name="connsiteY770" fmla="*/ 604161 h 895727"/>
                <a:gd name="connsiteX771" fmla="*/ 1091267 w 1098874"/>
                <a:gd name="connsiteY771" fmla="*/ 605684 h 895727"/>
                <a:gd name="connsiteX772" fmla="*/ 1090601 w 1098874"/>
                <a:gd name="connsiteY772" fmla="*/ 606826 h 895727"/>
                <a:gd name="connsiteX773" fmla="*/ 1091267 w 1098874"/>
                <a:gd name="connsiteY773" fmla="*/ 607016 h 895727"/>
                <a:gd name="connsiteX774" fmla="*/ 1091267 w 1098874"/>
                <a:gd name="connsiteY774" fmla="*/ 607397 h 895727"/>
                <a:gd name="connsiteX775" fmla="*/ 1090411 w 1098874"/>
                <a:gd name="connsiteY775" fmla="*/ 608253 h 895727"/>
                <a:gd name="connsiteX776" fmla="*/ 1090411 w 1098874"/>
                <a:gd name="connsiteY776" fmla="*/ 609395 h 895727"/>
                <a:gd name="connsiteX777" fmla="*/ 1089936 w 1098874"/>
                <a:gd name="connsiteY777" fmla="*/ 609776 h 895727"/>
                <a:gd name="connsiteX778" fmla="*/ 1090221 w 1098874"/>
                <a:gd name="connsiteY778" fmla="*/ 610632 h 895727"/>
                <a:gd name="connsiteX779" fmla="*/ 1089365 w 1098874"/>
                <a:gd name="connsiteY779" fmla="*/ 610632 h 895727"/>
                <a:gd name="connsiteX780" fmla="*/ 1089365 w 1098874"/>
                <a:gd name="connsiteY780" fmla="*/ 611203 h 895727"/>
                <a:gd name="connsiteX781" fmla="*/ 1088604 w 1098874"/>
                <a:gd name="connsiteY781" fmla="*/ 611393 h 895727"/>
                <a:gd name="connsiteX782" fmla="*/ 1088129 w 1098874"/>
                <a:gd name="connsiteY782" fmla="*/ 610061 h 895727"/>
                <a:gd name="connsiteX783" fmla="*/ 1087273 w 1098874"/>
                <a:gd name="connsiteY783" fmla="*/ 610061 h 895727"/>
                <a:gd name="connsiteX784" fmla="*/ 1085086 w 1098874"/>
                <a:gd name="connsiteY784" fmla="*/ 611774 h 895727"/>
                <a:gd name="connsiteX785" fmla="*/ 1082993 w 1098874"/>
                <a:gd name="connsiteY785" fmla="*/ 612631 h 895727"/>
                <a:gd name="connsiteX786" fmla="*/ 1079855 w 1098874"/>
                <a:gd name="connsiteY786" fmla="*/ 616056 h 895727"/>
                <a:gd name="connsiteX787" fmla="*/ 1079855 w 1098874"/>
                <a:gd name="connsiteY787" fmla="*/ 619672 h 895727"/>
                <a:gd name="connsiteX788" fmla="*/ 1080616 w 1098874"/>
                <a:gd name="connsiteY788" fmla="*/ 620814 h 895727"/>
                <a:gd name="connsiteX789" fmla="*/ 1082138 w 1098874"/>
                <a:gd name="connsiteY789" fmla="*/ 620814 h 895727"/>
                <a:gd name="connsiteX790" fmla="*/ 1082613 w 1098874"/>
                <a:gd name="connsiteY790" fmla="*/ 620243 h 895727"/>
                <a:gd name="connsiteX791" fmla="*/ 1083944 w 1098874"/>
                <a:gd name="connsiteY791" fmla="*/ 620433 h 895727"/>
                <a:gd name="connsiteX792" fmla="*/ 1084230 w 1098874"/>
                <a:gd name="connsiteY792" fmla="*/ 621290 h 895727"/>
                <a:gd name="connsiteX793" fmla="*/ 1083184 w 1098874"/>
                <a:gd name="connsiteY793" fmla="*/ 621861 h 895727"/>
                <a:gd name="connsiteX794" fmla="*/ 1083659 w 1098874"/>
                <a:gd name="connsiteY794" fmla="*/ 622717 h 895727"/>
                <a:gd name="connsiteX795" fmla="*/ 1083374 w 1098874"/>
                <a:gd name="connsiteY795" fmla="*/ 624049 h 895727"/>
                <a:gd name="connsiteX796" fmla="*/ 1085181 w 1098874"/>
                <a:gd name="connsiteY796" fmla="*/ 623859 h 895727"/>
                <a:gd name="connsiteX797" fmla="*/ 1085181 w 1098874"/>
                <a:gd name="connsiteY797" fmla="*/ 624716 h 895727"/>
                <a:gd name="connsiteX798" fmla="*/ 1085656 w 1098874"/>
                <a:gd name="connsiteY798" fmla="*/ 624906 h 895727"/>
                <a:gd name="connsiteX799" fmla="*/ 1087178 w 1098874"/>
                <a:gd name="connsiteY799" fmla="*/ 628522 h 895727"/>
                <a:gd name="connsiteX800" fmla="*/ 1086893 w 1098874"/>
                <a:gd name="connsiteY800" fmla="*/ 636896 h 895727"/>
                <a:gd name="connsiteX801" fmla="*/ 1087368 w 1098874"/>
                <a:gd name="connsiteY801" fmla="*/ 637467 h 895727"/>
                <a:gd name="connsiteX802" fmla="*/ 1086512 w 1098874"/>
                <a:gd name="connsiteY802" fmla="*/ 638609 h 895727"/>
                <a:gd name="connsiteX803" fmla="*/ 1087844 w 1098874"/>
                <a:gd name="connsiteY803" fmla="*/ 638609 h 895727"/>
                <a:gd name="connsiteX804" fmla="*/ 1088319 w 1098874"/>
                <a:gd name="connsiteY804" fmla="*/ 639750 h 895727"/>
                <a:gd name="connsiteX805" fmla="*/ 1088034 w 1098874"/>
                <a:gd name="connsiteY805" fmla="*/ 640893 h 895727"/>
                <a:gd name="connsiteX806" fmla="*/ 1088890 w 1098874"/>
                <a:gd name="connsiteY806" fmla="*/ 641273 h 895727"/>
                <a:gd name="connsiteX807" fmla="*/ 1088129 w 1098874"/>
                <a:gd name="connsiteY807" fmla="*/ 646031 h 895727"/>
                <a:gd name="connsiteX808" fmla="*/ 1086797 w 1098874"/>
                <a:gd name="connsiteY808" fmla="*/ 649076 h 895727"/>
                <a:gd name="connsiteX809" fmla="*/ 1085276 w 1098874"/>
                <a:gd name="connsiteY809" fmla="*/ 648886 h 895727"/>
                <a:gd name="connsiteX810" fmla="*/ 1084420 w 1098874"/>
                <a:gd name="connsiteY810" fmla="*/ 649266 h 895727"/>
                <a:gd name="connsiteX811" fmla="*/ 1083754 w 1098874"/>
                <a:gd name="connsiteY811" fmla="*/ 650123 h 895727"/>
                <a:gd name="connsiteX812" fmla="*/ 1083279 w 1098874"/>
                <a:gd name="connsiteY812" fmla="*/ 650123 h 895727"/>
                <a:gd name="connsiteX813" fmla="*/ 1083564 w 1098874"/>
                <a:gd name="connsiteY813" fmla="*/ 648791 h 895727"/>
                <a:gd name="connsiteX814" fmla="*/ 1082708 w 1098874"/>
                <a:gd name="connsiteY814" fmla="*/ 647268 h 895727"/>
                <a:gd name="connsiteX815" fmla="*/ 1081377 w 1098874"/>
                <a:gd name="connsiteY815" fmla="*/ 647268 h 895727"/>
                <a:gd name="connsiteX816" fmla="*/ 1078524 w 1098874"/>
                <a:gd name="connsiteY816" fmla="*/ 648600 h 895727"/>
                <a:gd name="connsiteX817" fmla="*/ 1078238 w 1098874"/>
                <a:gd name="connsiteY817" fmla="*/ 650884 h 895727"/>
                <a:gd name="connsiteX818" fmla="*/ 1076717 w 1098874"/>
                <a:gd name="connsiteY818" fmla="*/ 652787 h 895727"/>
                <a:gd name="connsiteX819" fmla="*/ 1076717 w 1098874"/>
                <a:gd name="connsiteY819" fmla="*/ 653358 h 895727"/>
                <a:gd name="connsiteX820" fmla="*/ 1078238 w 1098874"/>
                <a:gd name="connsiteY820" fmla="*/ 653549 h 895727"/>
                <a:gd name="connsiteX821" fmla="*/ 1078238 w 1098874"/>
                <a:gd name="connsiteY821" fmla="*/ 655452 h 895727"/>
                <a:gd name="connsiteX822" fmla="*/ 1077383 w 1098874"/>
                <a:gd name="connsiteY822" fmla="*/ 656594 h 895727"/>
                <a:gd name="connsiteX823" fmla="*/ 1075290 w 1098874"/>
                <a:gd name="connsiteY823" fmla="*/ 657736 h 895727"/>
                <a:gd name="connsiteX824" fmla="*/ 1074625 w 1098874"/>
                <a:gd name="connsiteY824" fmla="*/ 660781 h 895727"/>
                <a:gd name="connsiteX825" fmla="*/ 1076432 w 1098874"/>
                <a:gd name="connsiteY825" fmla="*/ 661923 h 895727"/>
                <a:gd name="connsiteX826" fmla="*/ 1076432 w 1098874"/>
                <a:gd name="connsiteY826" fmla="*/ 661066 h 895727"/>
                <a:gd name="connsiteX827" fmla="*/ 1076907 w 1098874"/>
                <a:gd name="connsiteY827" fmla="*/ 660685 h 895727"/>
                <a:gd name="connsiteX828" fmla="*/ 1077763 w 1098874"/>
                <a:gd name="connsiteY828" fmla="*/ 660305 h 895727"/>
                <a:gd name="connsiteX829" fmla="*/ 1078809 w 1098874"/>
                <a:gd name="connsiteY829" fmla="*/ 660495 h 895727"/>
                <a:gd name="connsiteX830" fmla="*/ 1078809 w 1098874"/>
                <a:gd name="connsiteY830" fmla="*/ 661066 h 895727"/>
                <a:gd name="connsiteX831" fmla="*/ 1079855 w 1098874"/>
                <a:gd name="connsiteY831" fmla="*/ 661923 h 895727"/>
                <a:gd name="connsiteX832" fmla="*/ 1079570 w 1098874"/>
                <a:gd name="connsiteY832" fmla="*/ 664397 h 895727"/>
                <a:gd name="connsiteX833" fmla="*/ 1080045 w 1098874"/>
                <a:gd name="connsiteY833" fmla="*/ 664777 h 895727"/>
                <a:gd name="connsiteX834" fmla="*/ 1080045 w 1098874"/>
                <a:gd name="connsiteY834" fmla="*/ 665919 h 895727"/>
                <a:gd name="connsiteX835" fmla="*/ 1078524 w 1098874"/>
                <a:gd name="connsiteY835" fmla="*/ 668393 h 895727"/>
                <a:gd name="connsiteX836" fmla="*/ 1077668 w 1098874"/>
                <a:gd name="connsiteY836" fmla="*/ 668203 h 895727"/>
                <a:gd name="connsiteX837" fmla="*/ 1076622 w 1098874"/>
                <a:gd name="connsiteY837" fmla="*/ 665919 h 895727"/>
                <a:gd name="connsiteX838" fmla="*/ 1075956 w 1098874"/>
                <a:gd name="connsiteY838" fmla="*/ 666110 h 895727"/>
                <a:gd name="connsiteX839" fmla="*/ 1075956 w 1098874"/>
                <a:gd name="connsiteY839" fmla="*/ 666966 h 895727"/>
                <a:gd name="connsiteX840" fmla="*/ 1075195 w 1098874"/>
                <a:gd name="connsiteY840" fmla="*/ 667537 h 895727"/>
                <a:gd name="connsiteX841" fmla="*/ 1074720 w 1098874"/>
                <a:gd name="connsiteY841" fmla="*/ 668869 h 895727"/>
                <a:gd name="connsiteX842" fmla="*/ 1074720 w 1098874"/>
                <a:gd name="connsiteY842" fmla="*/ 669726 h 895727"/>
                <a:gd name="connsiteX843" fmla="*/ 1075576 w 1098874"/>
                <a:gd name="connsiteY843" fmla="*/ 670582 h 895727"/>
                <a:gd name="connsiteX844" fmla="*/ 1075861 w 1098874"/>
                <a:gd name="connsiteY844" fmla="*/ 671724 h 895727"/>
                <a:gd name="connsiteX845" fmla="*/ 1075005 w 1098874"/>
                <a:gd name="connsiteY845" fmla="*/ 672105 h 895727"/>
                <a:gd name="connsiteX846" fmla="*/ 1075005 w 1098874"/>
                <a:gd name="connsiteY846" fmla="*/ 671248 h 895727"/>
                <a:gd name="connsiteX847" fmla="*/ 1073674 w 1098874"/>
                <a:gd name="connsiteY847" fmla="*/ 671629 h 895727"/>
                <a:gd name="connsiteX848" fmla="*/ 1074720 w 1098874"/>
                <a:gd name="connsiteY848" fmla="*/ 674103 h 895727"/>
                <a:gd name="connsiteX849" fmla="*/ 1072913 w 1098874"/>
                <a:gd name="connsiteY849" fmla="*/ 674959 h 895727"/>
                <a:gd name="connsiteX850" fmla="*/ 1073198 w 1098874"/>
                <a:gd name="connsiteY850" fmla="*/ 675816 h 895727"/>
                <a:gd name="connsiteX851" fmla="*/ 1074244 w 1098874"/>
                <a:gd name="connsiteY851" fmla="*/ 675816 h 895727"/>
                <a:gd name="connsiteX852" fmla="*/ 1074244 w 1098874"/>
                <a:gd name="connsiteY852" fmla="*/ 677338 h 895727"/>
                <a:gd name="connsiteX853" fmla="*/ 1073579 w 1098874"/>
                <a:gd name="connsiteY853" fmla="*/ 677909 h 895727"/>
                <a:gd name="connsiteX854" fmla="*/ 1074244 w 1098874"/>
                <a:gd name="connsiteY854" fmla="*/ 679241 h 895727"/>
                <a:gd name="connsiteX855" fmla="*/ 1074244 w 1098874"/>
                <a:gd name="connsiteY855" fmla="*/ 680954 h 895727"/>
                <a:gd name="connsiteX856" fmla="*/ 1073769 w 1098874"/>
                <a:gd name="connsiteY856" fmla="*/ 681144 h 895727"/>
                <a:gd name="connsiteX857" fmla="*/ 1073103 w 1098874"/>
                <a:gd name="connsiteY857" fmla="*/ 683333 h 895727"/>
                <a:gd name="connsiteX858" fmla="*/ 1069299 w 1098874"/>
                <a:gd name="connsiteY858" fmla="*/ 683904 h 895727"/>
                <a:gd name="connsiteX859" fmla="*/ 1066827 w 1098874"/>
                <a:gd name="connsiteY859" fmla="*/ 679717 h 895727"/>
                <a:gd name="connsiteX860" fmla="*/ 1067112 w 1098874"/>
                <a:gd name="connsiteY860" fmla="*/ 676862 h 895727"/>
                <a:gd name="connsiteX861" fmla="*/ 1066351 w 1098874"/>
                <a:gd name="connsiteY861" fmla="*/ 676292 h 895727"/>
                <a:gd name="connsiteX862" fmla="*/ 1065495 w 1098874"/>
                <a:gd name="connsiteY862" fmla="*/ 676862 h 895727"/>
                <a:gd name="connsiteX863" fmla="*/ 1064639 w 1098874"/>
                <a:gd name="connsiteY863" fmla="*/ 676482 h 895727"/>
                <a:gd name="connsiteX864" fmla="*/ 1063783 w 1098874"/>
                <a:gd name="connsiteY864" fmla="*/ 677338 h 895727"/>
                <a:gd name="connsiteX865" fmla="*/ 1063783 w 1098874"/>
                <a:gd name="connsiteY865" fmla="*/ 678195 h 895727"/>
                <a:gd name="connsiteX866" fmla="*/ 1063118 w 1098874"/>
                <a:gd name="connsiteY866" fmla="*/ 678385 h 895727"/>
                <a:gd name="connsiteX867" fmla="*/ 1061311 w 1098874"/>
                <a:gd name="connsiteY867" fmla="*/ 676862 h 895727"/>
                <a:gd name="connsiteX868" fmla="*/ 1060455 w 1098874"/>
                <a:gd name="connsiteY868" fmla="*/ 675340 h 895727"/>
                <a:gd name="connsiteX869" fmla="*/ 1059599 w 1098874"/>
                <a:gd name="connsiteY869" fmla="*/ 672485 h 895727"/>
                <a:gd name="connsiteX870" fmla="*/ 1059884 w 1098874"/>
                <a:gd name="connsiteY870" fmla="*/ 668869 h 895727"/>
                <a:gd name="connsiteX871" fmla="*/ 1059409 w 1098874"/>
                <a:gd name="connsiteY871" fmla="*/ 668679 h 895727"/>
                <a:gd name="connsiteX872" fmla="*/ 1059884 w 1098874"/>
                <a:gd name="connsiteY872" fmla="*/ 666490 h 895727"/>
                <a:gd name="connsiteX873" fmla="*/ 1060550 w 1098874"/>
                <a:gd name="connsiteY873" fmla="*/ 666110 h 895727"/>
                <a:gd name="connsiteX874" fmla="*/ 1060550 w 1098874"/>
                <a:gd name="connsiteY874" fmla="*/ 664777 h 895727"/>
                <a:gd name="connsiteX875" fmla="*/ 1058458 w 1098874"/>
                <a:gd name="connsiteY875" fmla="*/ 662303 h 895727"/>
                <a:gd name="connsiteX876" fmla="*/ 1057602 w 1098874"/>
                <a:gd name="connsiteY876" fmla="*/ 662113 h 895727"/>
                <a:gd name="connsiteX877" fmla="*/ 1057602 w 1098874"/>
                <a:gd name="connsiteY877" fmla="*/ 661732 h 895727"/>
                <a:gd name="connsiteX878" fmla="*/ 1055510 w 1098874"/>
                <a:gd name="connsiteY878" fmla="*/ 661732 h 895727"/>
                <a:gd name="connsiteX879" fmla="*/ 1055034 w 1098874"/>
                <a:gd name="connsiteY879" fmla="*/ 660876 h 895727"/>
                <a:gd name="connsiteX880" fmla="*/ 1055510 w 1098874"/>
                <a:gd name="connsiteY880" fmla="*/ 657831 h 895727"/>
                <a:gd name="connsiteX881" fmla="*/ 1053037 w 1098874"/>
                <a:gd name="connsiteY881" fmla="*/ 653929 h 895727"/>
                <a:gd name="connsiteX882" fmla="*/ 1053513 w 1098874"/>
                <a:gd name="connsiteY882" fmla="*/ 653073 h 895727"/>
                <a:gd name="connsiteX883" fmla="*/ 1052467 w 1098874"/>
                <a:gd name="connsiteY883" fmla="*/ 652216 h 895727"/>
                <a:gd name="connsiteX884" fmla="*/ 1052467 w 1098874"/>
                <a:gd name="connsiteY884" fmla="*/ 650694 h 895727"/>
                <a:gd name="connsiteX885" fmla="*/ 1051135 w 1098874"/>
                <a:gd name="connsiteY885" fmla="*/ 650884 h 895727"/>
                <a:gd name="connsiteX886" fmla="*/ 1050850 w 1098874"/>
                <a:gd name="connsiteY886" fmla="*/ 649742 h 895727"/>
                <a:gd name="connsiteX887" fmla="*/ 1049328 w 1098874"/>
                <a:gd name="connsiteY887" fmla="*/ 648886 h 895727"/>
                <a:gd name="connsiteX888" fmla="*/ 1047236 w 1098874"/>
                <a:gd name="connsiteY888" fmla="*/ 645270 h 895727"/>
                <a:gd name="connsiteX889" fmla="*/ 1047236 w 1098874"/>
                <a:gd name="connsiteY889" fmla="*/ 644128 h 895727"/>
                <a:gd name="connsiteX890" fmla="*/ 1046570 w 1098874"/>
                <a:gd name="connsiteY890" fmla="*/ 643557 h 895727"/>
                <a:gd name="connsiteX891" fmla="*/ 1043147 w 1098874"/>
                <a:gd name="connsiteY891" fmla="*/ 643557 h 895727"/>
                <a:gd name="connsiteX892" fmla="*/ 1041815 w 1098874"/>
                <a:gd name="connsiteY892" fmla="*/ 641844 h 895727"/>
                <a:gd name="connsiteX893" fmla="*/ 1041055 w 1098874"/>
                <a:gd name="connsiteY893" fmla="*/ 642225 h 895727"/>
                <a:gd name="connsiteX894" fmla="*/ 1041055 w 1098874"/>
                <a:gd name="connsiteY894" fmla="*/ 642796 h 895727"/>
                <a:gd name="connsiteX895" fmla="*/ 1040008 w 1098874"/>
                <a:gd name="connsiteY895" fmla="*/ 642796 h 895727"/>
                <a:gd name="connsiteX896" fmla="*/ 1039533 w 1098874"/>
                <a:gd name="connsiteY896" fmla="*/ 641939 h 895727"/>
                <a:gd name="connsiteX897" fmla="*/ 1039533 w 1098874"/>
                <a:gd name="connsiteY897" fmla="*/ 641083 h 895727"/>
                <a:gd name="connsiteX898" fmla="*/ 1040864 w 1098874"/>
                <a:gd name="connsiteY898" fmla="*/ 641273 h 895727"/>
                <a:gd name="connsiteX899" fmla="*/ 1041720 w 1098874"/>
                <a:gd name="connsiteY899" fmla="*/ 639750 h 895727"/>
                <a:gd name="connsiteX900" fmla="*/ 1041720 w 1098874"/>
                <a:gd name="connsiteY900" fmla="*/ 638894 h 895727"/>
                <a:gd name="connsiteX901" fmla="*/ 1040864 w 1098874"/>
                <a:gd name="connsiteY901" fmla="*/ 638038 h 895727"/>
                <a:gd name="connsiteX902" fmla="*/ 1039818 w 1098874"/>
                <a:gd name="connsiteY902" fmla="*/ 637847 h 895727"/>
                <a:gd name="connsiteX903" fmla="*/ 1039533 w 1098874"/>
                <a:gd name="connsiteY903" fmla="*/ 636706 h 895727"/>
                <a:gd name="connsiteX904" fmla="*/ 1039818 w 1098874"/>
                <a:gd name="connsiteY904" fmla="*/ 634422 h 895727"/>
                <a:gd name="connsiteX905" fmla="*/ 1040674 w 1098874"/>
                <a:gd name="connsiteY905" fmla="*/ 632709 h 895727"/>
                <a:gd name="connsiteX906" fmla="*/ 1039628 w 1098874"/>
                <a:gd name="connsiteY906" fmla="*/ 630520 h 895727"/>
                <a:gd name="connsiteX907" fmla="*/ 1040389 w 1098874"/>
                <a:gd name="connsiteY907" fmla="*/ 629664 h 895727"/>
                <a:gd name="connsiteX908" fmla="*/ 1040864 w 1098874"/>
                <a:gd name="connsiteY908" fmla="*/ 626809 h 895727"/>
                <a:gd name="connsiteX909" fmla="*/ 1041720 w 1098874"/>
                <a:gd name="connsiteY909" fmla="*/ 625953 h 895727"/>
                <a:gd name="connsiteX910" fmla="*/ 1041720 w 1098874"/>
                <a:gd name="connsiteY910" fmla="*/ 624811 h 895727"/>
                <a:gd name="connsiteX911" fmla="*/ 1042481 w 1098874"/>
                <a:gd name="connsiteY911" fmla="*/ 624430 h 895727"/>
                <a:gd name="connsiteX912" fmla="*/ 1042196 w 1098874"/>
                <a:gd name="connsiteY912" fmla="*/ 622908 h 895727"/>
                <a:gd name="connsiteX913" fmla="*/ 1041340 w 1098874"/>
                <a:gd name="connsiteY913" fmla="*/ 622717 h 895727"/>
                <a:gd name="connsiteX914" fmla="*/ 1040674 w 1098874"/>
                <a:gd name="connsiteY914" fmla="*/ 621195 h 895727"/>
                <a:gd name="connsiteX915" fmla="*/ 1041150 w 1098874"/>
                <a:gd name="connsiteY915" fmla="*/ 620814 h 895727"/>
                <a:gd name="connsiteX916" fmla="*/ 1041815 w 1098874"/>
                <a:gd name="connsiteY916" fmla="*/ 621670 h 895727"/>
                <a:gd name="connsiteX917" fmla="*/ 1042861 w 1098874"/>
                <a:gd name="connsiteY917" fmla="*/ 621670 h 895727"/>
                <a:gd name="connsiteX918" fmla="*/ 1044383 w 1098874"/>
                <a:gd name="connsiteY918" fmla="*/ 619196 h 895727"/>
                <a:gd name="connsiteX919" fmla="*/ 1045144 w 1098874"/>
                <a:gd name="connsiteY919" fmla="*/ 619006 h 895727"/>
                <a:gd name="connsiteX920" fmla="*/ 1045144 w 1098874"/>
                <a:gd name="connsiteY920" fmla="*/ 617674 h 895727"/>
                <a:gd name="connsiteX921" fmla="*/ 1045810 w 1098874"/>
                <a:gd name="connsiteY921" fmla="*/ 617293 h 895727"/>
                <a:gd name="connsiteX922" fmla="*/ 1045810 w 1098874"/>
                <a:gd name="connsiteY922" fmla="*/ 616151 h 895727"/>
                <a:gd name="connsiteX923" fmla="*/ 1049614 w 1098874"/>
                <a:gd name="connsiteY923" fmla="*/ 616342 h 895727"/>
                <a:gd name="connsiteX924" fmla="*/ 1049899 w 1098874"/>
                <a:gd name="connsiteY924" fmla="*/ 614153 h 895727"/>
                <a:gd name="connsiteX925" fmla="*/ 1050945 w 1098874"/>
                <a:gd name="connsiteY925" fmla="*/ 613772 h 895727"/>
                <a:gd name="connsiteX926" fmla="*/ 1051991 w 1098874"/>
                <a:gd name="connsiteY926" fmla="*/ 612440 h 895727"/>
                <a:gd name="connsiteX927" fmla="*/ 1053798 w 1098874"/>
                <a:gd name="connsiteY927" fmla="*/ 613296 h 895727"/>
                <a:gd name="connsiteX928" fmla="*/ 1053798 w 1098874"/>
                <a:gd name="connsiteY928" fmla="*/ 614439 h 895727"/>
                <a:gd name="connsiteX929" fmla="*/ 1052752 w 1098874"/>
                <a:gd name="connsiteY929" fmla="*/ 614819 h 895727"/>
                <a:gd name="connsiteX930" fmla="*/ 1052752 w 1098874"/>
                <a:gd name="connsiteY930" fmla="*/ 615390 h 895727"/>
                <a:gd name="connsiteX931" fmla="*/ 1054273 w 1098874"/>
                <a:gd name="connsiteY931" fmla="*/ 615009 h 895727"/>
                <a:gd name="connsiteX932" fmla="*/ 1056746 w 1098874"/>
                <a:gd name="connsiteY932" fmla="*/ 614724 h 895727"/>
                <a:gd name="connsiteX933" fmla="*/ 1056746 w 1098874"/>
                <a:gd name="connsiteY933" fmla="*/ 615580 h 895727"/>
                <a:gd name="connsiteX934" fmla="*/ 1055890 w 1098874"/>
                <a:gd name="connsiteY934" fmla="*/ 615580 h 895727"/>
                <a:gd name="connsiteX935" fmla="*/ 1055890 w 1098874"/>
                <a:gd name="connsiteY935" fmla="*/ 616151 h 895727"/>
                <a:gd name="connsiteX936" fmla="*/ 1055034 w 1098874"/>
                <a:gd name="connsiteY936" fmla="*/ 617008 h 895727"/>
                <a:gd name="connsiteX937" fmla="*/ 1056841 w 1098874"/>
                <a:gd name="connsiteY937" fmla="*/ 617388 h 895727"/>
                <a:gd name="connsiteX938" fmla="*/ 1056556 w 1098874"/>
                <a:gd name="connsiteY938" fmla="*/ 616532 h 895727"/>
                <a:gd name="connsiteX939" fmla="*/ 1057602 w 1098874"/>
                <a:gd name="connsiteY939" fmla="*/ 616342 h 895727"/>
                <a:gd name="connsiteX940" fmla="*/ 1057602 w 1098874"/>
                <a:gd name="connsiteY940" fmla="*/ 614629 h 895727"/>
                <a:gd name="connsiteX941" fmla="*/ 1055795 w 1098874"/>
                <a:gd name="connsiteY941" fmla="*/ 613772 h 895727"/>
                <a:gd name="connsiteX942" fmla="*/ 1055795 w 1098874"/>
                <a:gd name="connsiteY942" fmla="*/ 612916 h 895727"/>
                <a:gd name="connsiteX943" fmla="*/ 1056651 w 1098874"/>
                <a:gd name="connsiteY943" fmla="*/ 612725 h 895727"/>
                <a:gd name="connsiteX944" fmla="*/ 1056936 w 1098874"/>
                <a:gd name="connsiteY944" fmla="*/ 614058 h 895727"/>
                <a:gd name="connsiteX945" fmla="*/ 1057602 w 1098874"/>
                <a:gd name="connsiteY945" fmla="*/ 614248 h 895727"/>
                <a:gd name="connsiteX946" fmla="*/ 1058458 w 1098874"/>
                <a:gd name="connsiteY946" fmla="*/ 613868 h 895727"/>
                <a:gd name="connsiteX947" fmla="*/ 1057982 w 1098874"/>
                <a:gd name="connsiteY947" fmla="*/ 613296 h 895727"/>
                <a:gd name="connsiteX948" fmla="*/ 1058268 w 1098874"/>
                <a:gd name="connsiteY948" fmla="*/ 612440 h 895727"/>
                <a:gd name="connsiteX949" fmla="*/ 1056936 w 1098874"/>
                <a:gd name="connsiteY949" fmla="*/ 611298 h 895727"/>
                <a:gd name="connsiteX950" fmla="*/ 1055129 w 1098874"/>
                <a:gd name="connsiteY950" fmla="*/ 612155 h 895727"/>
                <a:gd name="connsiteX951" fmla="*/ 1055129 w 1098874"/>
                <a:gd name="connsiteY951" fmla="*/ 611774 h 895727"/>
                <a:gd name="connsiteX952" fmla="*/ 1054083 w 1098874"/>
                <a:gd name="connsiteY952" fmla="*/ 611203 h 895727"/>
                <a:gd name="connsiteX953" fmla="*/ 1053798 w 1098874"/>
                <a:gd name="connsiteY953" fmla="*/ 610061 h 895727"/>
                <a:gd name="connsiteX954" fmla="*/ 1052467 w 1098874"/>
                <a:gd name="connsiteY954" fmla="*/ 608919 h 895727"/>
                <a:gd name="connsiteX955" fmla="*/ 1054273 w 1098874"/>
                <a:gd name="connsiteY955" fmla="*/ 609110 h 895727"/>
                <a:gd name="connsiteX956" fmla="*/ 1054749 w 1098874"/>
                <a:gd name="connsiteY956" fmla="*/ 607968 h 895727"/>
                <a:gd name="connsiteX957" fmla="*/ 1055224 w 1098874"/>
                <a:gd name="connsiteY957" fmla="*/ 607968 h 895727"/>
                <a:gd name="connsiteX958" fmla="*/ 1057031 w 1098874"/>
                <a:gd name="connsiteY958" fmla="*/ 610442 h 895727"/>
                <a:gd name="connsiteX959" fmla="*/ 1057507 w 1098874"/>
                <a:gd name="connsiteY959" fmla="*/ 610442 h 895727"/>
                <a:gd name="connsiteX960" fmla="*/ 1058363 w 1098874"/>
                <a:gd name="connsiteY960" fmla="*/ 609300 h 895727"/>
                <a:gd name="connsiteX961" fmla="*/ 1058838 w 1098874"/>
                <a:gd name="connsiteY961" fmla="*/ 610156 h 895727"/>
                <a:gd name="connsiteX962" fmla="*/ 1059314 w 1098874"/>
                <a:gd name="connsiteY962" fmla="*/ 610156 h 895727"/>
                <a:gd name="connsiteX963" fmla="*/ 1059599 w 1098874"/>
                <a:gd name="connsiteY963" fmla="*/ 609300 h 895727"/>
                <a:gd name="connsiteX964" fmla="*/ 1059124 w 1098874"/>
                <a:gd name="connsiteY964" fmla="*/ 607968 h 895727"/>
                <a:gd name="connsiteX965" fmla="*/ 1058268 w 1098874"/>
                <a:gd name="connsiteY965" fmla="*/ 607587 h 895727"/>
                <a:gd name="connsiteX966" fmla="*/ 1058268 w 1098874"/>
                <a:gd name="connsiteY966" fmla="*/ 606445 h 895727"/>
                <a:gd name="connsiteX967" fmla="*/ 1059789 w 1098874"/>
                <a:gd name="connsiteY967" fmla="*/ 605874 h 895727"/>
                <a:gd name="connsiteX968" fmla="*/ 1058458 w 1098874"/>
                <a:gd name="connsiteY968" fmla="*/ 604352 h 895727"/>
                <a:gd name="connsiteX969" fmla="*/ 1058458 w 1098874"/>
                <a:gd name="connsiteY969" fmla="*/ 603495 h 895727"/>
                <a:gd name="connsiteX970" fmla="*/ 1059789 w 1098874"/>
                <a:gd name="connsiteY970" fmla="*/ 603210 h 895727"/>
                <a:gd name="connsiteX971" fmla="*/ 1059314 w 1098874"/>
                <a:gd name="connsiteY971" fmla="*/ 601687 h 895727"/>
                <a:gd name="connsiteX972" fmla="*/ 1059599 w 1098874"/>
                <a:gd name="connsiteY972" fmla="*/ 600831 h 895727"/>
                <a:gd name="connsiteX973" fmla="*/ 1060074 w 1098874"/>
                <a:gd name="connsiteY973" fmla="*/ 600831 h 895727"/>
                <a:gd name="connsiteX974" fmla="*/ 1059789 w 1098874"/>
                <a:gd name="connsiteY974" fmla="*/ 599689 h 895727"/>
                <a:gd name="connsiteX975" fmla="*/ 1059028 w 1098874"/>
                <a:gd name="connsiteY975" fmla="*/ 599689 h 895727"/>
                <a:gd name="connsiteX976" fmla="*/ 1058363 w 1098874"/>
                <a:gd name="connsiteY976" fmla="*/ 598547 h 895727"/>
                <a:gd name="connsiteX977" fmla="*/ 1058077 w 1098874"/>
                <a:gd name="connsiteY977" fmla="*/ 596644 h 895727"/>
                <a:gd name="connsiteX978" fmla="*/ 1059124 w 1098874"/>
                <a:gd name="connsiteY978" fmla="*/ 596453 h 895727"/>
                <a:gd name="connsiteX979" fmla="*/ 1059124 w 1098874"/>
                <a:gd name="connsiteY979" fmla="*/ 595883 h 895727"/>
                <a:gd name="connsiteX980" fmla="*/ 1058458 w 1098874"/>
                <a:gd name="connsiteY980" fmla="*/ 595692 h 895727"/>
                <a:gd name="connsiteX981" fmla="*/ 1058743 w 1098874"/>
                <a:gd name="connsiteY981" fmla="*/ 595121 h 895727"/>
                <a:gd name="connsiteX982" fmla="*/ 1057221 w 1098874"/>
                <a:gd name="connsiteY982" fmla="*/ 594265 h 895727"/>
                <a:gd name="connsiteX983" fmla="*/ 1056936 w 1098874"/>
                <a:gd name="connsiteY983" fmla="*/ 594836 h 895727"/>
                <a:gd name="connsiteX984" fmla="*/ 1057792 w 1098874"/>
                <a:gd name="connsiteY984" fmla="*/ 595692 h 895727"/>
                <a:gd name="connsiteX985" fmla="*/ 1056936 w 1098874"/>
                <a:gd name="connsiteY985" fmla="*/ 595883 h 895727"/>
                <a:gd name="connsiteX986" fmla="*/ 1056461 w 1098874"/>
                <a:gd name="connsiteY986" fmla="*/ 595312 h 895727"/>
                <a:gd name="connsiteX987" fmla="*/ 1056936 w 1098874"/>
                <a:gd name="connsiteY987" fmla="*/ 593789 h 895727"/>
                <a:gd name="connsiteX988" fmla="*/ 1056080 w 1098874"/>
                <a:gd name="connsiteY988" fmla="*/ 593599 h 895727"/>
                <a:gd name="connsiteX989" fmla="*/ 1054559 w 1098874"/>
                <a:gd name="connsiteY989" fmla="*/ 595883 h 895727"/>
                <a:gd name="connsiteX990" fmla="*/ 1050945 w 1098874"/>
                <a:gd name="connsiteY990" fmla="*/ 595502 h 895727"/>
                <a:gd name="connsiteX991" fmla="*/ 1050469 w 1098874"/>
                <a:gd name="connsiteY991" fmla="*/ 596358 h 895727"/>
                <a:gd name="connsiteX992" fmla="*/ 1049423 w 1098874"/>
                <a:gd name="connsiteY992" fmla="*/ 596358 h 895727"/>
                <a:gd name="connsiteX993" fmla="*/ 1049899 w 1098874"/>
                <a:gd name="connsiteY993" fmla="*/ 595216 h 895727"/>
                <a:gd name="connsiteX994" fmla="*/ 1051230 w 1098874"/>
                <a:gd name="connsiteY994" fmla="*/ 595026 h 895727"/>
                <a:gd name="connsiteX995" fmla="*/ 1051706 w 1098874"/>
                <a:gd name="connsiteY995" fmla="*/ 594170 h 895727"/>
                <a:gd name="connsiteX996" fmla="*/ 1052752 w 1098874"/>
                <a:gd name="connsiteY996" fmla="*/ 593789 h 895727"/>
                <a:gd name="connsiteX997" fmla="*/ 1053227 w 1098874"/>
                <a:gd name="connsiteY997" fmla="*/ 592933 h 895727"/>
                <a:gd name="connsiteX998" fmla="*/ 1053703 w 1098874"/>
                <a:gd name="connsiteY998" fmla="*/ 592933 h 895727"/>
                <a:gd name="connsiteX999" fmla="*/ 1053417 w 1098874"/>
                <a:gd name="connsiteY999" fmla="*/ 594074 h 895727"/>
                <a:gd name="connsiteX1000" fmla="*/ 1054273 w 1098874"/>
                <a:gd name="connsiteY1000" fmla="*/ 594265 h 895727"/>
                <a:gd name="connsiteX1001" fmla="*/ 1055320 w 1098874"/>
                <a:gd name="connsiteY1001" fmla="*/ 593408 h 895727"/>
                <a:gd name="connsiteX1002" fmla="*/ 1055795 w 1098874"/>
                <a:gd name="connsiteY1002" fmla="*/ 591886 h 895727"/>
                <a:gd name="connsiteX1003" fmla="*/ 1056461 w 1098874"/>
                <a:gd name="connsiteY1003" fmla="*/ 591696 h 895727"/>
                <a:gd name="connsiteX1004" fmla="*/ 1056175 w 1098874"/>
                <a:gd name="connsiteY1004" fmla="*/ 590173 h 895727"/>
                <a:gd name="connsiteX1005" fmla="*/ 1059979 w 1098874"/>
                <a:gd name="connsiteY1005" fmla="*/ 587984 h 895727"/>
                <a:gd name="connsiteX1006" fmla="*/ 1059504 w 1098874"/>
                <a:gd name="connsiteY1006" fmla="*/ 587128 h 895727"/>
                <a:gd name="connsiteX1007" fmla="*/ 1059028 w 1098874"/>
                <a:gd name="connsiteY1007" fmla="*/ 587984 h 895727"/>
                <a:gd name="connsiteX1008" fmla="*/ 1057221 w 1098874"/>
                <a:gd name="connsiteY1008" fmla="*/ 588841 h 895727"/>
                <a:gd name="connsiteX1009" fmla="*/ 1057221 w 1098874"/>
                <a:gd name="connsiteY1009" fmla="*/ 588270 h 895727"/>
                <a:gd name="connsiteX1010" fmla="*/ 1058077 w 1098874"/>
                <a:gd name="connsiteY1010" fmla="*/ 587889 h 895727"/>
                <a:gd name="connsiteX1011" fmla="*/ 1057317 w 1098874"/>
                <a:gd name="connsiteY1011" fmla="*/ 587509 h 895727"/>
                <a:gd name="connsiteX1012" fmla="*/ 1058077 w 1098874"/>
                <a:gd name="connsiteY1012" fmla="*/ 586652 h 895727"/>
                <a:gd name="connsiteX1013" fmla="*/ 1057031 w 1098874"/>
                <a:gd name="connsiteY1013" fmla="*/ 586842 h 895727"/>
                <a:gd name="connsiteX1014" fmla="*/ 1056746 w 1098874"/>
                <a:gd name="connsiteY1014" fmla="*/ 586271 h 895727"/>
                <a:gd name="connsiteX1015" fmla="*/ 1056271 w 1098874"/>
                <a:gd name="connsiteY1015" fmla="*/ 586271 h 895727"/>
                <a:gd name="connsiteX1016" fmla="*/ 1055985 w 1098874"/>
                <a:gd name="connsiteY1016" fmla="*/ 585130 h 895727"/>
                <a:gd name="connsiteX1017" fmla="*/ 1056461 w 1098874"/>
                <a:gd name="connsiteY1017" fmla="*/ 584559 h 895727"/>
                <a:gd name="connsiteX1018" fmla="*/ 1055985 w 1098874"/>
                <a:gd name="connsiteY1018" fmla="*/ 583988 h 895727"/>
                <a:gd name="connsiteX1019" fmla="*/ 1058077 w 1098874"/>
                <a:gd name="connsiteY1019" fmla="*/ 582655 h 895727"/>
                <a:gd name="connsiteX1020" fmla="*/ 1056271 w 1098874"/>
                <a:gd name="connsiteY1020" fmla="*/ 582465 h 895727"/>
                <a:gd name="connsiteX1021" fmla="*/ 1055985 w 1098874"/>
                <a:gd name="connsiteY1021" fmla="*/ 581323 h 895727"/>
                <a:gd name="connsiteX1022" fmla="*/ 1059124 w 1098874"/>
                <a:gd name="connsiteY1022" fmla="*/ 579135 h 895727"/>
                <a:gd name="connsiteX1023" fmla="*/ 1060645 w 1098874"/>
                <a:gd name="connsiteY1023" fmla="*/ 578754 h 895727"/>
                <a:gd name="connsiteX1024" fmla="*/ 1059884 w 1098874"/>
                <a:gd name="connsiteY1024" fmla="*/ 577897 h 895727"/>
                <a:gd name="connsiteX1025" fmla="*/ 1059409 w 1098874"/>
                <a:gd name="connsiteY1025" fmla="*/ 578088 h 895727"/>
                <a:gd name="connsiteX1026" fmla="*/ 1058553 w 1098874"/>
                <a:gd name="connsiteY1026" fmla="*/ 577517 h 895727"/>
                <a:gd name="connsiteX1027" fmla="*/ 1057887 w 1098874"/>
                <a:gd name="connsiteY1027" fmla="*/ 578659 h 895727"/>
                <a:gd name="connsiteX1028" fmla="*/ 1056556 w 1098874"/>
                <a:gd name="connsiteY1028" fmla="*/ 579230 h 895727"/>
                <a:gd name="connsiteX1029" fmla="*/ 1055700 w 1098874"/>
                <a:gd name="connsiteY1029" fmla="*/ 578373 h 895727"/>
                <a:gd name="connsiteX1030" fmla="*/ 1055700 w 1098874"/>
                <a:gd name="connsiteY1030" fmla="*/ 577232 h 895727"/>
                <a:gd name="connsiteX1031" fmla="*/ 1055224 w 1098874"/>
                <a:gd name="connsiteY1031" fmla="*/ 577041 h 895727"/>
                <a:gd name="connsiteX1032" fmla="*/ 1055700 w 1098874"/>
                <a:gd name="connsiteY1032" fmla="*/ 575518 h 895727"/>
                <a:gd name="connsiteX1033" fmla="*/ 1057031 w 1098874"/>
                <a:gd name="connsiteY1033" fmla="*/ 575328 h 895727"/>
                <a:gd name="connsiteX1034" fmla="*/ 1057887 w 1098874"/>
                <a:gd name="connsiteY1034" fmla="*/ 574186 h 895727"/>
                <a:gd name="connsiteX1035" fmla="*/ 1056841 w 1098874"/>
                <a:gd name="connsiteY1035" fmla="*/ 571998 h 895727"/>
                <a:gd name="connsiteX1036" fmla="*/ 1057507 w 1098874"/>
                <a:gd name="connsiteY1036" fmla="*/ 570475 h 895727"/>
                <a:gd name="connsiteX1037" fmla="*/ 1056841 w 1098874"/>
                <a:gd name="connsiteY1037" fmla="*/ 570095 h 895727"/>
                <a:gd name="connsiteX1038" fmla="*/ 1054178 w 1098874"/>
                <a:gd name="connsiteY1038" fmla="*/ 570285 h 895727"/>
                <a:gd name="connsiteX1039" fmla="*/ 1053703 w 1098874"/>
                <a:gd name="connsiteY1039" fmla="*/ 569714 h 895727"/>
                <a:gd name="connsiteX1040" fmla="*/ 1053227 w 1098874"/>
                <a:gd name="connsiteY1040" fmla="*/ 566669 h 895727"/>
                <a:gd name="connsiteX1041" fmla="*/ 1054083 w 1098874"/>
                <a:gd name="connsiteY1041" fmla="*/ 565527 h 895727"/>
                <a:gd name="connsiteX1042" fmla="*/ 1054083 w 1098874"/>
                <a:gd name="connsiteY1042" fmla="*/ 564671 h 895727"/>
                <a:gd name="connsiteX1043" fmla="*/ 1053798 w 1098874"/>
                <a:gd name="connsiteY1043" fmla="*/ 563814 h 895727"/>
                <a:gd name="connsiteX1044" fmla="*/ 1051706 w 1098874"/>
                <a:gd name="connsiteY1044" fmla="*/ 562672 h 895727"/>
                <a:gd name="connsiteX1045" fmla="*/ 1052181 w 1098874"/>
                <a:gd name="connsiteY1045" fmla="*/ 561816 h 895727"/>
                <a:gd name="connsiteX1046" fmla="*/ 1052181 w 1098874"/>
                <a:gd name="connsiteY1046" fmla="*/ 561435 h 895727"/>
                <a:gd name="connsiteX1047" fmla="*/ 1051706 w 1098874"/>
                <a:gd name="connsiteY1047" fmla="*/ 561435 h 895727"/>
                <a:gd name="connsiteX1048" fmla="*/ 1051991 w 1098874"/>
                <a:gd name="connsiteY1048" fmla="*/ 559246 h 895727"/>
                <a:gd name="connsiteX1049" fmla="*/ 1051135 w 1098874"/>
                <a:gd name="connsiteY1049" fmla="*/ 558866 h 895727"/>
                <a:gd name="connsiteX1050" fmla="*/ 1050660 w 1098874"/>
                <a:gd name="connsiteY1050" fmla="*/ 557343 h 895727"/>
                <a:gd name="connsiteX1051" fmla="*/ 1050945 w 1098874"/>
                <a:gd name="connsiteY1051" fmla="*/ 556487 h 895727"/>
                <a:gd name="connsiteX1052" fmla="*/ 1051991 w 1098874"/>
                <a:gd name="connsiteY1052" fmla="*/ 556487 h 895727"/>
                <a:gd name="connsiteX1053" fmla="*/ 1051516 w 1098874"/>
                <a:gd name="connsiteY1053" fmla="*/ 556106 h 895727"/>
                <a:gd name="connsiteX1054" fmla="*/ 1051516 w 1098874"/>
                <a:gd name="connsiteY1054" fmla="*/ 555250 h 895727"/>
                <a:gd name="connsiteX1055" fmla="*/ 1052276 w 1098874"/>
                <a:gd name="connsiteY1055" fmla="*/ 553727 h 895727"/>
                <a:gd name="connsiteX1056" fmla="*/ 1051516 w 1098874"/>
                <a:gd name="connsiteY1056" fmla="*/ 553156 h 895727"/>
                <a:gd name="connsiteX1057" fmla="*/ 1049994 w 1098874"/>
                <a:gd name="connsiteY1057" fmla="*/ 553347 h 895727"/>
                <a:gd name="connsiteX1058" fmla="*/ 1050279 w 1098874"/>
                <a:gd name="connsiteY1058" fmla="*/ 548779 h 895727"/>
                <a:gd name="connsiteX1059" fmla="*/ 1049423 w 1098874"/>
                <a:gd name="connsiteY1059" fmla="*/ 547637 h 895727"/>
                <a:gd name="connsiteX1060" fmla="*/ 1050089 w 1098874"/>
                <a:gd name="connsiteY1060" fmla="*/ 546495 h 895727"/>
                <a:gd name="connsiteX1061" fmla="*/ 1049804 w 1098874"/>
                <a:gd name="connsiteY1061" fmla="*/ 544782 h 895727"/>
                <a:gd name="connsiteX1062" fmla="*/ 1048758 w 1098874"/>
                <a:gd name="connsiteY1062" fmla="*/ 544782 h 895727"/>
                <a:gd name="connsiteX1063" fmla="*/ 1047902 w 1098874"/>
                <a:gd name="connsiteY1063" fmla="*/ 543641 h 895727"/>
                <a:gd name="connsiteX1064" fmla="*/ 1047046 w 1098874"/>
                <a:gd name="connsiteY1064" fmla="*/ 544021 h 895727"/>
                <a:gd name="connsiteX1065" fmla="*/ 1045524 w 1098874"/>
                <a:gd name="connsiteY1065" fmla="*/ 543450 h 895727"/>
                <a:gd name="connsiteX1066" fmla="*/ 1045049 w 1098874"/>
                <a:gd name="connsiteY1066" fmla="*/ 542594 h 895727"/>
                <a:gd name="connsiteX1067" fmla="*/ 1044288 w 1098874"/>
                <a:gd name="connsiteY1067" fmla="*/ 542784 h 895727"/>
                <a:gd name="connsiteX1068" fmla="*/ 1044288 w 1098874"/>
                <a:gd name="connsiteY1068" fmla="*/ 543641 h 895727"/>
                <a:gd name="connsiteX1069" fmla="*/ 1043432 w 1098874"/>
                <a:gd name="connsiteY1069" fmla="*/ 543450 h 895727"/>
                <a:gd name="connsiteX1070" fmla="*/ 1043432 w 1098874"/>
                <a:gd name="connsiteY1070" fmla="*/ 544306 h 895727"/>
                <a:gd name="connsiteX1071" fmla="*/ 1042671 w 1098874"/>
                <a:gd name="connsiteY1071" fmla="*/ 545163 h 895727"/>
                <a:gd name="connsiteX1072" fmla="*/ 1041340 w 1098874"/>
                <a:gd name="connsiteY1072" fmla="*/ 544782 h 895727"/>
                <a:gd name="connsiteX1073" fmla="*/ 1039818 w 1098874"/>
                <a:gd name="connsiteY1073" fmla="*/ 544973 h 895727"/>
                <a:gd name="connsiteX1074" fmla="*/ 1039153 w 1098874"/>
                <a:gd name="connsiteY1074" fmla="*/ 542784 h 895727"/>
                <a:gd name="connsiteX1075" fmla="*/ 1038297 w 1098874"/>
                <a:gd name="connsiteY1075" fmla="*/ 542594 h 895727"/>
                <a:gd name="connsiteX1076" fmla="*/ 1038297 w 1098874"/>
                <a:gd name="connsiteY1076" fmla="*/ 542023 h 895727"/>
                <a:gd name="connsiteX1077" fmla="*/ 1037631 w 1098874"/>
                <a:gd name="connsiteY1077" fmla="*/ 542023 h 895727"/>
                <a:gd name="connsiteX1078" fmla="*/ 1036870 w 1098874"/>
                <a:gd name="connsiteY1078" fmla="*/ 541166 h 895727"/>
                <a:gd name="connsiteX1079" fmla="*/ 1036870 w 1098874"/>
                <a:gd name="connsiteY1079" fmla="*/ 539454 h 895727"/>
                <a:gd name="connsiteX1080" fmla="*/ 1036204 w 1098874"/>
                <a:gd name="connsiteY1080" fmla="*/ 539644 h 895727"/>
                <a:gd name="connsiteX1081" fmla="*/ 1034398 w 1098874"/>
                <a:gd name="connsiteY1081" fmla="*/ 536313 h 895727"/>
                <a:gd name="connsiteX1082" fmla="*/ 1033827 w 1098874"/>
                <a:gd name="connsiteY1082" fmla="*/ 536313 h 895727"/>
                <a:gd name="connsiteX1083" fmla="*/ 1034588 w 1098874"/>
                <a:gd name="connsiteY1083" fmla="*/ 534981 h 895727"/>
                <a:gd name="connsiteX1084" fmla="*/ 1034303 w 1098874"/>
                <a:gd name="connsiteY1084" fmla="*/ 533649 h 895727"/>
                <a:gd name="connsiteX1085" fmla="*/ 1033256 w 1098874"/>
                <a:gd name="connsiteY1085" fmla="*/ 533459 h 895727"/>
                <a:gd name="connsiteX1086" fmla="*/ 1032400 w 1098874"/>
                <a:gd name="connsiteY1086" fmla="*/ 532602 h 895727"/>
                <a:gd name="connsiteX1087" fmla="*/ 1031735 w 1098874"/>
                <a:gd name="connsiteY1087" fmla="*/ 532602 h 895727"/>
                <a:gd name="connsiteX1088" fmla="*/ 1031449 w 1098874"/>
                <a:gd name="connsiteY1088" fmla="*/ 533459 h 895727"/>
                <a:gd name="connsiteX1089" fmla="*/ 1030594 w 1098874"/>
                <a:gd name="connsiteY1089" fmla="*/ 533078 h 895727"/>
                <a:gd name="connsiteX1090" fmla="*/ 1029072 w 1098874"/>
                <a:gd name="connsiteY1090" fmla="*/ 531365 h 895727"/>
                <a:gd name="connsiteX1091" fmla="*/ 1029548 w 1098874"/>
                <a:gd name="connsiteY1091" fmla="*/ 530033 h 895727"/>
                <a:gd name="connsiteX1092" fmla="*/ 1027075 w 1098874"/>
                <a:gd name="connsiteY1092" fmla="*/ 526322 h 895727"/>
                <a:gd name="connsiteX1093" fmla="*/ 1021274 w 1098874"/>
                <a:gd name="connsiteY1093" fmla="*/ 525941 h 895727"/>
                <a:gd name="connsiteX1094" fmla="*/ 1019752 w 1098874"/>
                <a:gd name="connsiteY1094" fmla="*/ 524418 h 895727"/>
                <a:gd name="connsiteX1095" fmla="*/ 1016899 w 1098874"/>
                <a:gd name="connsiteY1095" fmla="*/ 524609 h 895727"/>
                <a:gd name="connsiteX1096" fmla="*/ 1016614 w 1098874"/>
                <a:gd name="connsiteY1096" fmla="*/ 523752 h 895727"/>
                <a:gd name="connsiteX1097" fmla="*/ 1017089 w 1098874"/>
                <a:gd name="connsiteY1097" fmla="*/ 522610 h 895727"/>
                <a:gd name="connsiteX1098" fmla="*/ 1016614 w 1098874"/>
                <a:gd name="connsiteY1098" fmla="*/ 521754 h 895727"/>
                <a:gd name="connsiteX1099" fmla="*/ 1013476 w 1098874"/>
                <a:gd name="connsiteY1099" fmla="*/ 521754 h 895727"/>
                <a:gd name="connsiteX1100" fmla="*/ 1012620 w 1098874"/>
                <a:gd name="connsiteY1100" fmla="*/ 520041 h 895727"/>
                <a:gd name="connsiteX1101" fmla="*/ 1011098 w 1098874"/>
                <a:gd name="connsiteY1101" fmla="*/ 519851 h 895727"/>
                <a:gd name="connsiteX1102" fmla="*/ 1009577 w 1098874"/>
                <a:gd name="connsiteY1102" fmla="*/ 518995 h 895727"/>
                <a:gd name="connsiteX1103" fmla="*/ 1009291 w 1098874"/>
                <a:gd name="connsiteY1103" fmla="*/ 517281 h 895727"/>
                <a:gd name="connsiteX1104" fmla="*/ 1007484 w 1098874"/>
                <a:gd name="connsiteY1104" fmla="*/ 516996 h 895727"/>
                <a:gd name="connsiteX1105" fmla="*/ 1006629 w 1098874"/>
                <a:gd name="connsiteY1105" fmla="*/ 515473 h 895727"/>
                <a:gd name="connsiteX1106" fmla="*/ 1005773 w 1098874"/>
                <a:gd name="connsiteY1106" fmla="*/ 515473 h 895727"/>
                <a:gd name="connsiteX1107" fmla="*/ 1004727 w 1098874"/>
                <a:gd name="connsiteY1107" fmla="*/ 513190 h 895727"/>
                <a:gd name="connsiteX1108" fmla="*/ 1002539 w 1098874"/>
                <a:gd name="connsiteY1108" fmla="*/ 511477 h 895727"/>
                <a:gd name="connsiteX1109" fmla="*/ 1002539 w 1098874"/>
                <a:gd name="connsiteY1109" fmla="*/ 510621 h 895727"/>
                <a:gd name="connsiteX1110" fmla="*/ 1001493 w 1098874"/>
                <a:gd name="connsiteY1110" fmla="*/ 509479 h 895727"/>
                <a:gd name="connsiteX1111" fmla="*/ 999021 w 1098874"/>
                <a:gd name="connsiteY1111" fmla="*/ 509859 h 895727"/>
                <a:gd name="connsiteX1112" fmla="*/ 997499 w 1098874"/>
                <a:gd name="connsiteY1112" fmla="*/ 512143 h 895727"/>
                <a:gd name="connsiteX1113" fmla="*/ 996168 w 1098874"/>
                <a:gd name="connsiteY1113" fmla="*/ 516044 h 895727"/>
                <a:gd name="connsiteX1114" fmla="*/ 994361 w 1098874"/>
                <a:gd name="connsiteY1114" fmla="*/ 517187 h 895727"/>
                <a:gd name="connsiteX1115" fmla="*/ 994361 w 1098874"/>
                <a:gd name="connsiteY1115" fmla="*/ 519470 h 895727"/>
                <a:gd name="connsiteX1116" fmla="*/ 993505 w 1098874"/>
                <a:gd name="connsiteY1116" fmla="*/ 519660 h 895727"/>
                <a:gd name="connsiteX1117" fmla="*/ 994170 w 1098874"/>
                <a:gd name="connsiteY1117" fmla="*/ 520993 h 895727"/>
                <a:gd name="connsiteX1118" fmla="*/ 993505 w 1098874"/>
                <a:gd name="connsiteY1118" fmla="*/ 522706 h 895727"/>
                <a:gd name="connsiteX1119" fmla="*/ 993980 w 1098874"/>
                <a:gd name="connsiteY1119" fmla="*/ 525180 h 895727"/>
                <a:gd name="connsiteX1120" fmla="*/ 993124 w 1098874"/>
                <a:gd name="connsiteY1120" fmla="*/ 525560 h 895727"/>
                <a:gd name="connsiteX1121" fmla="*/ 994170 w 1098874"/>
                <a:gd name="connsiteY1121" fmla="*/ 528415 h 895727"/>
                <a:gd name="connsiteX1122" fmla="*/ 993505 w 1098874"/>
                <a:gd name="connsiteY1122" fmla="*/ 530128 h 895727"/>
                <a:gd name="connsiteX1123" fmla="*/ 993505 w 1098874"/>
                <a:gd name="connsiteY1123" fmla="*/ 532317 h 895727"/>
                <a:gd name="connsiteX1124" fmla="*/ 994551 w 1098874"/>
                <a:gd name="connsiteY1124" fmla="*/ 533649 h 895727"/>
                <a:gd name="connsiteX1125" fmla="*/ 994551 w 1098874"/>
                <a:gd name="connsiteY1125" fmla="*/ 534981 h 895727"/>
                <a:gd name="connsiteX1126" fmla="*/ 990366 w 1098874"/>
                <a:gd name="connsiteY1126" fmla="*/ 535838 h 895727"/>
                <a:gd name="connsiteX1127" fmla="*/ 987894 w 1098874"/>
                <a:gd name="connsiteY1127" fmla="*/ 537836 h 895727"/>
                <a:gd name="connsiteX1128" fmla="*/ 987038 w 1098874"/>
                <a:gd name="connsiteY1128" fmla="*/ 539834 h 895727"/>
                <a:gd name="connsiteX1129" fmla="*/ 985231 w 1098874"/>
                <a:gd name="connsiteY1129" fmla="*/ 540025 h 895727"/>
                <a:gd name="connsiteX1130" fmla="*/ 983424 w 1098874"/>
                <a:gd name="connsiteY1130" fmla="*/ 539454 h 895727"/>
                <a:gd name="connsiteX1131" fmla="*/ 983424 w 1098874"/>
                <a:gd name="connsiteY1131" fmla="*/ 540025 h 895727"/>
                <a:gd name="connsiteX1132" fmla="*/ 986277 w 1098874"/>
                <a:gd name="connsiteY1132" fmla="*/ 540881 h 895727"/>
                <a:gd name="connsiteX1133" fmla="*/ 986943 w 1098874"/>
                <a:gd name="connsiteY1133" fmla="*/ 541452 h 895727"/>
                <a:gd name="connsiteX1134" fmla="*/ 990081 w 1098874"/>
                <a:gd name="connsiteY1134" fmla="*/ 541071 h 895727"/>
                <a:gd name="connsiteX1135" fmla="*/ 991603 w 1098874"/>
                <a:gd name="connsiteY1135" fmla="*/ 542213 h 895727"/>
                <a:gd name="connsiteX1136" fmla="*/ 992364 w 1098874"/>
                <a:gd name="connsiteY1136" fmla="*/ 543355 h 895727"/>
                <a:gd name="connsiteX1137" fmla="*/ 993410 w 1098874"/>
                <a:gd name="connsiteY1137" fmla="*/ 543545 h 895727"/>
                <a:gd name="connsiteX1138" fmla="*/ 994266 w 1098874"/>
                <a:gd name="connsiteY1138" fmla="*/ 544402 h 895727"/>
                <a:gd name="connsiteX1139" fmla="*/ 997404 w 1098874"/>
                <a:gd name="connsiteY1139" fmla="*/ 544782 h 895727"/>
                <a:gd name="connsiteX1140" fmla="*/ 998450 w 1098874"/>
                <a:gd name="connsiteY1140" fmla="*/ 546305 h 895727"/>
                <a:gd name="connsiteX1141" fmla="*/ 998450 w 1098874"/>
                <a:gd name="connsiteY1141" fmla="*/ 547447 h 895727"/>
                <a:gd name="connsiteX1142" fmla="*/ 999211 w 1098874"/>
                <a:gd name="connsiteY1142" fmla="*/ 547828 h 895727"/>
                <a:gd name="connsiteX1143" fmla="*/ 999211 w 1098874"/>
                <a:gd name="connsiteY1143" fmla="*/ 548684 h 895727"/>
                <a:gd name="connsiteX1144" fmla="*/ 1000542 w 1098874"/>
                <a:gd name="connsiteY1144" fmla="*/ 548969 h 895727"/>
                <a:gd name="connsiteX1145" fmla="*/ 1000067 w 1098874"/>
                <a:gd name="connsiteY1145" fmla="*/ 550111 h 895727"/>
                <a:gd name="connsiteX1146" fmla="*/ 1001398 w 1098874"/>
                <a:gd name="connsiteY1146" fmla="*/ 550682 h 895727"/>
                <a:gd name="connsiteX1147" fmla="*/ 1000923 w 1098874"/>
                <a:gd name="connsiteY1147" fmla="*/ 552015 h 895727"/>
                <a:gd name="connsiteX1148" fmla="*/ 1001588 w 1098874"/>
                <a:gd name="connsiteY1148" fmla="*/ 552015 h 895727"/>
                <a:gd name="connsiteX1149" fmla="*/ 1001874 w 1098874"/>
                <a:gd name="connsiteY1149" fmla="*/ 550492 h 895727"/>
                <a:gd name="connsiteX1150" fmla="*/ 1002349 w 1098874"/>
                <a:gd name="connsiteY1150" fmla="*/ 550492 h 895727"/>
                <a:gd name="connsiteX1151" fmla="*/ 1003015 w 1098874"/>
                <a:gd name="connsiteY1151" fmla="*/ 551634 h 895727"/>
                <a:gd name="connsiteX1152" fmla="*/ 1005868 w 1098874"/>
                <a:gd name="connsiteY1152" fmla="*/ 552015 h 895727"/>
                <a:gd name="connsiteX1153" fmla="*/ 1006724 w 1098874"/>
                <a:gd name="connsiteY1153" fmla="*/ 554203 h 895727"/>
                <a:gd name="connsiteX1154" fmla="*/ 1007389 w 1098874"/>
                <a:gd name="connsiteY1154" fmla="*/ 554203 h 895727"/>
                <a:gd name="connsiteX1155" fmla="*/ 1007389 w 1098874"/>
                <a:gd name="connsiteY1155" fmla="*/ 553347 h 895727"/>
                <a:gd name="connsiteX1156" fmla="*/ 1008150 w 1098874"/>
                <a:gd name="connsiteY1156" fmla="*/ 553347 h 895727"/>
                <a:gd name="connsiteX1157" fmla="*/ 1008435 w 1098874"/>
                <a:gd name="connsiteY1157" fmla="*/ 554203 h 895727"/>
                <a:gd name="connsiteX1158" fmla="*/ 1009101 w 1098874"/>
                <a:gd name="connsiteY1158" fmla="*/ 554394 h 895727"/>
                <a:gd name="connsiteX1159" fmla="*/ 1009577 w 1098874"/>
                <a:gd name="connsiteY1159" fmla="*/ 553822 h 895727"/>
                <a:gd name="connsiteX1160" fmla="*/ 1011859 w 1098874"/>
                <a:gd name="connsiteY1160" fmla="*/ 552966 h 895727"/>
                <a:gd name="connsiteX1161" fmla="*/ 1011383 w 1098874"/>
                <a:gd name="connsiteY1161" fmla="*/ 554679 h 895727"/>
                <a:gd name="connsiteX1162" fmla="*/ 1012239 w 1098874"/>
                <a:gd name="connsiteY1162" fmla="*/ 555250 h 895727"/>
                <a:gd name="connsiteX1163" fmla="*/ 1011954 w 1098874"/>
                <a:gd name="connsiteY1163" fmla="*/ 555821 h 895727"/>
                <a:gd name="connsiteX1164" fmla="*/ 1012810 w 1098874"/>
                <a:gd name="connsiteY1164" fmla="*/ 557534 h 895727"/>
                <a:gd name="connsiteX1165" fmla="*/ 1016994 w 1098874"/>
                <a:gd name="connsiteY1165" fmla="*/ 556677 h 895727"/>
                <a:gd name="connsiteX1166" fmla="*/ 1016234 w 1098874"/>
                <a:gd name="connsiteY1166" fmla="*/ 554964 h 895727"/>
                <a:gd name="connsiteX1167" fmla="*/ 1018706 w 1098874"/>
                <a:gd name="connsiteY1167" fmla="*/ 554964 h 895727"/>
                <a:gd name="connsiteX1168" fmla="*/ 1020798 w 1098874"/>
                <a:gd name="connsiteY1168" fmla="*/ 555821 h 895727"/>
                <a:gd name="connsiteX1169" fmla="*/ 1020323 w 1098874"/>
                <a:gd name="connsiteY1169" fmla="*/ 556677 h 895727"/>
                <a:gd name="connsiteX1170" fmla="*/ 1017850 w 1098874"/>
                <a:gd name="connsiteY1170" fmla="*/ 556867 h 895727"/>
                <a:gd name="connsiteX1171" fmla="*/ 1017850 w 1098874"/>
                <a:gd name="connsiteY1171" fmla="*/ 558200 h 895727"/>
                <a:gd name="connsiteX1172" fmla="*/ 1018326 w 1098874"/>
                <a:gd name="connsiteY1172" fmla="*/ 558200 h 895727"/>
                <a:gd name="connsiteX1173" fmla="*/ 1018326 w 1098874"/>
                <a:gd name="connsiteY1173" fmla="*/ 558580 h 895727"/>
                <a:gd name="connsiteX1174" fmla="*/ 1016138 w 1098874"/>
                <a:gd name="connsiteY1174" fmla="*/ 559437 h 895727"/>
                <a:gd name="connsiteX1175" fmla="*/ 1016424 w 1098874"/>
                <a:gd name="connsiteY1175" fmla="*/ 560959 h 895727"/>
                <a:gd name="connsiteX1176" fmla="*/ 1015092 w 1098874"/>
                <a:gd name="connsiteY1176" fmla="*/ 562482 h 895727"/>
                <a:gd name="connsiteX1177" fmla="*/ 1015378 w 1098874"/>
                <a:gd name="connsiteY1177" fmla="*/ 565527 h 895727"/>
                <a:gd name="connsiteX1178" fmla="*/ 1014332 w 1098874"/>
                <a:gd name="connsiteY1178" fmla="*/ 566383 h 895727"/>
                <a:gd name="connsiteX1179" fmla="*/ 1014807 w 1098874"/>
                <a:gd name="connsiteY1179" fmla="*/ 567240 h 895727"/>
                <a:gd name="connsiteX1180" fmla="*/ 1017945 w 1098874"/>
                <a:gd name="connsiteY1180" fmla="*/ 566669 h 895727"/>
                <a:gd name="connsiteX1181" fmla="*/ 1018611 w 1098874"/>
                <a:gd name="connsiteY1181" fmla="*/ 565812 h 895727"/>
                <a:gd name="connsiteX1182" fmla="*/ 1019467 w 1098874"/>
                <a:gd name="connsiteY1182" fmla="*/ 565622 h 895727"/>
                <a:gd name="connsiteX1183" fmla="*/ 1020133 w 1098874"/>
                <a:gd name="connsiteY1183" fmla="*/ 564766 h 895727"/>
                <a:gd name="connsiteX1184" fmla="*/ 1021464 w 1098874"/>
                <a:gd name="connsiteY1184" fmla="*/ 564575 h 895727"/>
                <a:gd name="connsiteX1185" fmla="*/ 1021940 w 1098874"/>
                <a:gd name="connsiteY1185" fmla="*/ 562577 h 895727"/>
                <a:gd name="connsiteX1186" fmla="*/ 1022986 w 1098874"/>
                <a:gd name="connsiteY1186" fmla="*/ 562577 h 895727"/>
                <a:gd name="connsiteX1187" fmla="*/ 1023461 w 1098874"/>
                <a:gd name="connsiteY1187" fmla="*/ 562006 h 895727"/>
                <a:gd name="connsiteX1188" fmla="*/ 1024983 w 1098874"/>
                <a:gd name="connsiteY1188" fmla="*/ 561625 h 895727"/>
                <a:gd name="connsiteX1189" fmla="*/ 1025839 w 1098874"/>
                <a:gd name="connsiteY1189" fmla="*/ 562482 h 895727"/>
                <a:gd name="connsiteX1190" fmla="*/ 1025839 w 1098874"/>
                <a:gd name="connsiteY1190" fmla="*/ 562863 h 895727"/>
                <a:gd name="connsiteX1191" fmla="*/ 1024793 w 1098874"/>
                <a:gd name="connsiteY1191" fmla="*/ 563053 h 895727"/>
                <a:gd name="connsiteX1192" fmla="*/ 1024032 w 1098874"/>
                <a:gd name="connsiteY1192" fmla="*/ 563909 h 895727"/>
                <a:gd name="connsiteX1193" fmla="*/ 1025839 w 1098874"/>
                <a:gd name="connsiteY1193" fmla="*/ 564766 h 895727"/>
                <a:gd name="connsiteX1194" fmla="*/ 1025553 w 1098874"/>
                <a:gd name="connsiteY1194" fmla="*/ 565622 h 895727"/>
                <a:gd name="connsiteX1195" fmla="*/ 1024888 w 1098874"/>
                <a:gd name="connsiteY1195" fmla="*/ 565622 h 895727"/>
                <a:gd name="connsiteX1196" fmla="*/ 1024412 w 1098874"/>
                <a:gd name="connsiteY1196" fmla="*/ 564766 h 895727"/>
                <a:gd name="connsiteX1197" fmla="*/ 1023651 w 1098874"/>
                <a:gd name="connsiteY1197" fmla="*/ 564575 h 895727"/>
                <a:gd name="connsiteX1198" fmla="*/ 1022605 w 1098874"/>
                <a:gd name="connsiteY1198" fmla="*/ 565717 h 895727"/>
                <a:gd name="connsiteX1199" fmla="*/ 1022130 w 1098874"/>
                <a:gd name="connsiteY1199" fmla="*/ 567240 h 895727"/>
                <a:gd name="connsiteX1200" fmla="*/ 1020798 w 1098874"/>
                <a:gd name="connsiteY1200" fmla="*/ 567811 h 895727"/>
                <a:gd name="connsiteX1201" fmla="*/ 1020323 w 1098874"/>
                <a:gd name="connsiteY1201" fmla="*/ 568667 h 895727"/>
                <a:gd name="connsiteX1202" fmla="*/ 1019467 w 1098874"/>
                <a:gd name="connsiteY1202" fmla="*/ 568667 h 895727"/>
                <a:gd name="connsiteX1203" fmla="*/ 1016994 w 1098874"/>
                <a:gd name="connsiteY1203" fmla="*/ 569999 h 895727"/>
                <a:gd name="connsiteX1204" fmla="*/ 1015663 w 1098874"/>
                <a:gd name="connsiteY1204" fmla="*/ 569143 h 895727"/>
                <a:gd name="connsiteX1205" fmla="*/ 1013856 w 1098874"/>
                <a:gd name="connsiteY1205" fmla="*/ 569524 h 895727"/>
                <a:gd name="connsiteX1206" fmla="*/ 1012525 w 1098874"/>
                <a:gd name="connsiteY1206" fmla="*/ 568382 h 895727"/>
                <a:gd name="connsiteX1207" fmla="*/ 1012049 w 1098874"/>
                <a:gd name="connsiteY1207" fmla="*/ 567050 h 895727"/>
                <a:gd name="connsiteX1208" fmla="*/ 1013095 w 1098874"/>
                <a:gd name="connsiteY1208" fmla="*/ 565527 h 895727"/>
                <a:gd name="connsiteX1209" fmla="*/ 1012334 w 1098874"/>
                <a:gd name="connsiteY1209" fmla="*/ 563624 h 895727"/>
                <a:gd name="connsiteX1210" fmla="*/ 1013381 w 1098874"/>
                <a:gd name="connsiteY1210" fmla="*/ 563053 h 895727"/>
                <a:gd name="connsiteX1211" fmla="*/ 1013381 w 1098874"/>
                <a:gd name="connsiteY1211" fmla="*/ 561530 h 895727"/>
                <a:gd name="connsiteX1212" fmla="*/ 1012905 w 1098874"/>
                <a:gd name="connsiteY1212" fmla="*/ 560959 h 895727"/>
                <a:gd name="connsiteX1213" fmla="*/ 1013951 w 1098874"/>
                <a:gd name="connsiteY1213" fmla="*/ 560769 h 895727"/>
                <a:gd name="connsiteX1214" fmla="*/ 1013476 w 1098874"/>
                <a:gd name="connsiteY1214" fmla="*/ 559627 h 895727"/>
                <a:gd name="connsiteX1215" fmla="*/ 1013951 w 1098874"/>
                <a:gd name="connsiteY1215" fmla="*/ 557914 h 895727"/>
                <a:gd name="connsiteX1216" fmla="*/ 1013190 w 1098874"/>
                <a:gd name="connsiteY1216" fmla="*/ 557724 h 895727"/>
                <a:gd name="connsiteX1217" fmla="*/ 1012144 w 1098874"/>
                <a:gd name="connsiteY1217" fmla="*/ 558580 h 895727"/>
                <a:gd name="connsiteX1218" fmla="*/ 1012144 w 1098874"/>
                <a:gd name="connsiteY1218" fmla="*/ 559913 h 895727"/>
                <a:gd name="connsiteX1219" fmla="*/ 1011098 w 1098874"/>
                <a:gd name="connsiteY1219" fmla="*/ 560769 h 895727"/>
                <a:gd name="connsiteX1220" fmla="*/ 1010813 w 1098874"/>
                <a:gd name="connsiteY1220" fmla="*/ 561911 h 895727"/>
                <a:gd name="connsiteX1221" fmla="*/ 1010337 w 1098874"/>
                <a:gd name="connsiteY1221" fmla="*/ 561911 h 895727"/>
                <a:gd name="connsiteX1222" fmla="*/ 1009672 w 1098874"/>
                <a:gd name="connsiteY1222" fmla="*/ 560008 h 895727"/>
                <a:gd name="connsiteX1223" fmla="*/ 1011003 w 1098874"/>
                <a:gd name="connsiteY1223" fmla="*/ 557819 h 895727"/>
                <a:gd name="connsiteX1224" fmla="*/ 1010147 w 1098874"/>
                <a:gd name="connsiteY1224" fmla="*/ 556487 h 895727"/>
                <a:gd name="connsiteX1225" fmla="*/ 1009291 w 1098874"/>
                <a:gd name="connsiteY1225" fmla="*/ 556487 h 895727"/>
                <a:gd name="connsiteX1226" fmla="*/ 1006819 w 1098874"/>
                <a:gd name="connsiteY1226" fmla="*/ 559532 h 895727"/>
                <a:gd name="connsiteX1227" fmla="*/ 1006819 w 1098874"/>
                <a:gd name="connsiteY1227" fmla="*/ 562863 h 895727"/>
                <a:gd name="connsiteX1228" fmla="*/ 1005487 w 1098874"/>
                <a:gd name="connsiteY1228" fmla="*/ 562672 h 895727"/>
                <a:gd name="connsiteX1229" fmla="*/ 1005012 w 1098874"/>
                <a:gd name="connsiteY1229" fmla="*/ 560388 h 895727"/>
                <a:gd name="connsiteX1230" fmla="*/ 1004156 w 1098874"/>
                <a:gd name="connsiteY1230" fmla="*/ 560388 h 895727"/>
                <a:gd name="connsiteX1231" fmla="*/ 1003110 w 1098874"/>
                <a:gd name="connsiteY1231" fmla="*/ 560959 h 895727"/>
                <a:gd name="connsiteX1232" fmla="*/ 1002444 w 1098874"/>
                <a:gd name="connsiteY1232" fmla="*/ 564290 h 895727"/>
                <a:gd name="connsiteX1233" fmla="*/ 1001683 w 1098874"/>
                <a:gd name="connsiteY1233" fmla="*/ 564671 h 895727"/>
                <a:gd name="connsiteX1234" fmla="*/ 1002539 w 1098874"/>
                <a:gd name="connsiteY1234" fmla="*/ 566574 h 895727"/>
                <a:gd name="connsiteX1235" fmla="*/ 1001208 w 1098874"/>
                <a:gd name="connsiteY1235" fmla="*/ 567430 h 895727"/>
                <a:gd name="connsiteX1236" fmla="*/ 1001683 w 1098874"/>
                <a:gd name="connsiteY1236" fmla="*/ 568001 h 895727"/>
                <a:gd name="connsiteX1237" fmla="*/ 1001398 w 1098874"/>
                <a:gd name="connsiteY1237" fmla="*/ 568382 h 895727"/>
                <a:gd name="connsiteX1238" fmla="*/ 1003680 w 1098874"/>
                <a:gd name="connsiteY1238" fmla="*/ 569238 h 895727"/>
                <a:gd name="connsiteX1239" fmla="*/ 1003395 w 1098874"/>
                <a:gd name="connsiteY1239" fmla="*/ 569619 h 895727"/>
                <a:gd name="connsiteX1240" fmla="*/ 1004441 w 1098874"/>
                <a:gd name="connsiteY1240" fmla="*/ 570475 h 895727"/>
                <a:gd name="connsiteX1241" fmla="*/ 1004156 w 1098874"/>
                <a:gd name="connsiteY1241" fmla="*/ 571617 h 895727"/>
                <a:gd name="connsiteX1242" fmla="*/ 1004917 w 1098874"/>
                <a:gd name="connsiteY1242" fmla="*/ 572474 h 895727"/>
                <a:gd name="connsiteX1243" fmla="*/ 1006248 w 1098874"/>
                <a:gd name="connsiteY1243" fmla="*/ 572093 h 895727"/>
                <a:gd name="connsiteX1244" fmla="*/ 1005963 w 1098874"/>
                <a:gd name="connsiteY1244" fmla="*/ 570761 h 895727"/>
                <a:gd name="connsiteX1245" fmla="*/ 1006629 w 1098874"/>
                <a:gd name="connsiteY1245" fmla="*/ 570761 h 895727"/>
                <a:gd name="connsiteX1246" fmla="*/ 1008150 w 1098874"/>
                <a:gd name="connsiteY1246" fmla="*/ 569619 h 895727"/>
                <a:gd name="connsiteX1247" fmla="*/ 1007675 w 1098874"/>
                <a:gd name="connsiteY1247" fmla="*/ 568096 h 895727"/>
                <a:gd name="connsiteX1248" fmla="*/ 1008721 w 1098874"/>
                <a:gd name="connsiteY1248" fmla="*/ 568096 h 895727"/>
                <a:gd name="connsiteX1249" fmla="*/ 1011193 w 1098874"/>
                <a:gd name="connsiteY1249" fmla="*/ 569619 h 895727"/>
                <a:gd name="connsiteX1250" fmla="*/ 1010908 w 1098874"/>
                <a:gd name="connsiteY1250" fmla="*/ 570475 h 895727"/>
                <a:gd name="connsiteX1251" fmla="*/ 1013000 w 1098874"/>
                <a:gd name="connsiteY1251" fmla="*/ 573520 h 895727"/>
                <a:gd name="connsiteX1252" fmla="*/ 1012334 w 1098874"/>
                <a:gd name="connsiteY1252" fmla="*/ 575424 h 895727"/>
                <a:gd name="connsiteX1253" fmla="*/ 1011479 w 1098874"/>
                <a:gd name="connsiteY1253" fmla="*/ 575804 h 895727"/>
                <a:gd name="connsiteX1254" fmla="*/ 1011479 w 1098874"/>
                <a:gd name="connsiteY1254" fmla="*/ 576375 h 895727"/>
                <a:gd name="connsiteX1255" fmla="*/ 1010623 w 1098874"/>
                <a:gd name="connsiteY1255" fmla="*/ 577232 h 895727"/>
                <a:gd name="connsiteX1256" fmla="*/ 1012144 w 1098874"/>
                <a:gd name="connsiteY1256" fmla="*/ 578754 h 895727"/>
                <a:gd name="connsiteX1257" fmla="*/ 1013476 w 1098874"/>
                <a:gd name="connsiteY1257" fmla="*/ 578564 h 895727"/>
                <a:gd name="connsiteX1258" fmla="*/ 1013476 w 1098874"/>
                <a:gd name="connsiteY1258" fmla="*/ 578944 h 895727"/>
                <a:gd name="connsiteX1259" fmla="*/ 1014522 w 1098874"/>
                <a:gd name="connsiteY1259" fmla="*/ 579515 h 895727"/>
                <a:gd name="connsiteX1260" fmla="*/ 1014522 w 1098874"/>
                <a:gd name="connsiteY1260" fmla="*/ 580372 h 895727"/>
                <a:gd name="connsiteX1261" fmla="*/ 1014046 w 1098874"/>
                <a:gd name="connsiteY1261" fmla="*/ 580372 h 895727"/>
                <a:gd name="connsiteX1262" fmla="*/ 1013761 w 1098874"/>
                <a:gd name="connsiteY1262" fmla="*/ 581513 h 895727"/>
                <a:gd name="connsiteX1263" fmla="*/ 1011954 w 1098874"/>
                <a:gd name="connsiteY1263" fmla="*/ 582846 h 895727"/>
                <a:gd name="connsiteX1264" fmla="*/ 1012620 w 1098874"/>
                <a:gd name="connsiteY1264" fmla="*/ 583702 h 895727"/>
                <a:gd name="connsiteX1265" fmla="*/ 1012334 w 1098874"/>
                <a:gd name="connsiteY1265" fmla="*/ 584273 h 895727"/>
                <a:gd name="connsiteX1266" fmla="*/ 1011003 w 1098874"/>
                <a:gd name="connsiteY1266" fmla="*/ 584273 h 895727"/>
                <a:gd name="connsiteX1267" fmla="*/ 1010718 w 1098874"/>
                <a:gd name="connsiteY1267" fmla="*/ 585130 h 895727"/>
                <a:gd name="connsiteX1268" fmla="*/ 1011383 w 1098874"/>
                <a:gd name="connsiteY1268" fmla="*/ 585700 h 895727"/>
                <a:gd name="connsiteX1269" fmla="*/ 1012239 w 1098874"/>
                <a:gd name="connsiteY1269" fmla="*/ 584844 h 895727"/>
                <a:gd name="connsiteX1270" fmla="*/ 1013285 w 1098874"/>
                <a:gd name="connsiteY1270" fmla="*/ 584844 h 895727"/>
                <a:gd name="connsiteX1271" fmla="*/ 1013571 w 1098874"/>
                <a:gd name="connsiteY1271" fmla="*/ 586176 h 895727"/>
                <a:gd name="connsiteX1272" fmla="*/ 1012049 w 1098874"/>
                <a:gd name="connsiteY1272" fmla="*/ 587318 h 895727"/>
                <a:gd name="connsiteX1273" fmla="*/ 1011574 w 1098874"/>
                <a:gd name="connsiteY1273" fmla="*/ 589031 h 895727"/>
                <a:gd name="connsiteX1274" fmla="*/ 1010718 w 1098874"/>
                <a:gd name="connsiteY1274" fmla="*/ 588175 h 895727"/>
                <a:gd name="connsiteX1275" fmla="*/ 1010242 w 1098874"/>
                <a:gd name="connsiteY1275" fmla="*/ 588175 h 895727"/>
                <a:gd name="connsiteX1276" fmla="*/ 1010242 w 1098874"/>
                <a:gd name="connsiteY1276" fmla="*/ 588746 h 895727"/>
                <a:gd name="connsiteX1277" fmla="*/ 1009482 w 1098874"/>
                <a:gd name="connsiteY1277" fmla="*/ 588746 h 895727"/>
                <a:gd name="connsiteX1278" fmla="*/ 1009482 w 1098874"/>
                <a:gd name="connsiteY1278" fmla="*/ 590078 h 895727"/>
                <a:gd name="connsiteX1279" fmla="*/ 1009957 w 1098874"/>
                <a:gd name="connsiteY1279" fmla="*/ 590268 h 895727"/>
                <a:gd name="connsiteX1280" fmla="*/ 1009957 w 1098874"/>
                <a:gd name="connsiteY1280" fmla="*/ 591125 h 895727"/>
                <a:gd name="connsiteX1281" fmla="*/ 1011003 w 1098874"/>
                <a:gd name="connsiteY1281" fmla="*/ 591696 h 895727"/>
                <a:gd name="connsiteX1282" fmla="*/ 1010528 w 1098874"/>
                <a:gd name="connsiteY1282" fmla="*/ 590173 h 895727"/>
                <a:gd name="connsiteX1283" fmla="*/ 1011574 w 1098874"/>
                <a:gd name="connsiteY1283" fmla="*/ 590173 h 895727"/>
                <a:gd name="connsiteX1284" fmla="*/ 1011574 w 1098874"/>
                <a:gd name="connsiteY1284" fmla="*/ 590744 h 895727"/>
                <a:gd name="connsiteX1285" fmla="*/ 1012905 w 1098874"/>
                <a:gd name="connsiteY1285" fmla="*/ 590458 h 895727"/>
                <a:gd name="connsiteX1286" fmla="*/ 1013381 w 1098874"/>
                <a:gd name="connsiteY1286" fmla="*/ 588936 h 895727"/>
                <a:gd name="connsiteX1287" fmla="*/ 1014427 w 1098874"/>
                <a:gd name="connsiteY1287" fmla="*/ 588555 h 895727"/>
                <a:gd name="connsiteX1288" fmla="*/ 1015473 w 1098874"/>
                <a:gd name="connsiteY1288" fmla="*/ 589887 h 895727"/>
                <a:gd name="connsiteX1289" fmla="*/ 1016329 w 1098874"/>
                <a:gd name="connsiteY1289" fmla="*/ 590268 h 895727"/>
                <a:gd name="connsiteX1290" fmla="*/ 1016804 w 1098874"/>
                <a:gd name="connsiteY1290" fmla="*/ 592457 h 895727"/>
                <a:gd name="connsiteX1291" fmla="*/ 1015473 w 1098874"/>
                <a:gd name="connsiteY1291" fmla="*/ 592647 h 895727"/>
                <a:gd name="connsiteX1292" fmla="*/ 1015187 w 1098874"/>
                <a:gd name="connsiteY1292" fmla="*/ 594170 h 895727"/>
                <a:gd name="connsiteX1293" fmla="*/ 1016519 w 1098874"/>
                <a:gd name="connsiteY1293" fmla="*/ 593979 h 895727"/>
                <a:gd name="connsiteX1294" fmla="*/ 1016804 w 1098874"/>
                <a:gd name="connsiteY1294" fmla="*/ 595502 h 895727"/>
                <a:gd name="connsiteX1295" fmla="*/ 1015948 w 1098874"/>
                <a:gd name="connsiteY1295" fmla="*/ 595883 h 895727"/>
                <a:gd name="connsiteX1296" fmla="*/ 1013856 w 1098874"/>
                <a:gd name="connsiteY1296" fmla="*/ 595312 h 895727"/>
                <a:gd name="connsiteX1297" fmla="*/ 1014141 w 1098874"/>
                <a:gd name="connsiteY1297" fmla="*/ 595883 h 895727"/>
                <a:gd name="connsiteX1298" fmla="*/ 1014902 w 1098874"/>
                <a:gd name="connsiteY1298" fmla="*/ 596073 h 895727"/>
                <a:gd name="connsiteX1299" fmla="*/ 1014902 w 1098874"/>
                <a:gd name="connsiteY1299" fmla="*/ 597215 h 895727"/>
                <a:gd name="connsiteX1300" fmla="*/ 1015378 w 1098874"/>
                <a:gd name="connsiteY1300" fmla="*/ 597215 h 895727"/>
                <a:gd name="connsiteX1301" fmla="*/ 1015378 w 1098874"/>
                <a:gd name="connsiteY1301" fmla="*/ 596073 h 895727"/>
                <a:gd name="connsiteX1302" fmla="*/ 1016424 w 1098874"/>
                <a:gd name="connsiteY1302" fmla="*/ 596453 h 895727"/>
                <a:gd name="connsiteX1303" fmla="*/ 1016709 w 1098874"/>
                <a:gd name="connsiteY1303" fmla="*/ 597310 h 895727"/>
                <a:gd name="connsiteX1304" fmla="*/ 1015948 w 1098874"/>
                <a:gd name="connsiteY1304" fmla="*/ 597881 h 895727"/>
                <a:gd name="connsiteX1305" fmla="*/ 1016234 w 1098874"/>
                <a:gd name="connsiteY1305" fmla="*/ 598737 h 895727"/>
                <a:gd name="connsiteX1306" fmla="*/ 1014141 w 1098874"/>
                <a:gd name="connsiteY1306" fmla="*/ 598928 h 895727"/>
                <a:gd name="connsiteX1307" fmla="*/ 1013476 w 1098874"/>
                <a:gd name="connsiteY1307" fmla="*/ 598071 h 895727"/>
                <a:gd name="connsiteX1308" fmla="*/ 1012620 w 1098874"/>
                <a:gd name="connsiteY1308" fmla="*/ 597881 h 895727"/>
                <a:gd name="connsiteX1309" fmla="*/ 1012334 w 1098874"/>
                <a:gd name="connsiteY1309" fmla="*/ 599023 h 895727"/>
                <a:gd name="connsiteX1310" fmla="*/ 1013856 w 1098874"/>
                <a:gd name="connsiteY1310" fmla="*/ 598832 h 895727"/>
                <a:gd name="connsiteX1311" fmla="*/ 1014141 w 1098874"/>
                <a:gd name="connsiteY1311" fmla="*/ 599403 h 895727"/>
                <a:gd name="connsiteX1312" fmla="*/ 1015473 w 1098874"/>
                <a:gd name="connsiteY1312" fmla="*/ 599594 h 895727"/>
                <a:gd name="connsiteX1313" fmla="*/ 1015758 w 1098874"/>
                <a:gd name="connsiteY1313" fmla="*/ 600450 h 895727"/>
                <a:gd name="connsiteX1314" fmla="*/ 1017850 w 1098874"/>
                <a:gd name="connsiteY1314" fmla="*/ 600070 h 895727"/>
                <a:gd name="connsiteX1315" fmla="*/ 1017185 w 1098874"/>
                <a:gd name="connsiteY1315" fmla="*/ 598737 h 895727"/>
                <a:gd name="connsiteX1316" fmla="*/ 1017470 w 1098874"/>
                <a:gd name="connsiteY1316" fmla="*/ 597024 h 895727"/>
                <a:gd name="connsiteX1317" fmla="*/ 1018516 w 1098874"/>
                <a:gd name="connsiteY1317" fmla="*/ 596834 h 895727"/>
                <a:gd name="connsiteX1318" fmla="*/ 1018801 w 1098874"/>
                <a:gd name="connsiteY1318" fmla="*/ 597691 h 895727"/>
                <a:gd name="connsiteX1319" fmla="*/ 1019847 w 1098874"/>
                <a:gd name="connsiteY1319" fmla="*/ 597500 h 895727"/>
                <a:gd name="connsiteX1320" fmla="*/ 1019847 w 1098874"/>
                <a:gd name="connsiteY1320" fmla="*/ 596168 h 895727"/>
                <a:gd name="connsiteX1321" fmla="*/ 1018801 w 1098874"/>
                <a:gd name="connsiteY1321" fmla="*/ 594645 h 895727"/>
                <a:gd name="connsiteX1322" fmla="*/ 1019087 w 1098874"/>
                <a:gd name="connsiteY1322" fmla="*/ 594265 h 895727"/>
                <a:gd name="connsiteX1323" fmla="*/ 1020608 w 1098874"/>
                <a:gd name="connsiteY1323" fmla="*/ 594455 h 895727"/>
                <a:gd name="connsiteX1324" fmla="*/ 1019942 w 1098874"/>
                <a:gd name="connsiteY1324" fmla="*/ 593313 h 895727"/>
                <a:gd name="connsiteX1325" fmla="*/ 1020608 w 1098874"/>
                <a:gd name="connsiteY1325" fmla="*/ 591600 h 895727"/>
                <a:gd name="connsiteX1326" fmla="*/ 1021654 w 1098874"/>
                <a:gd name="connsiteY1326" fmla="*/ 591981 h 895727"/>
                <a:gd name="connsiteX1327" fmla="*/ 1021940 w 1098874"/>
                <a:gd name="connsiteY1327" fmla="*/ 593504 h 895727"/>
                <a:gd name="connsiteX1328" fmla="*/ 1021654 w 1098874"/>
                <a:gd name="connsiteY1328" fmla="*/ 594074 h 895727"/>
                <a:gd name="connsiteX1329" fmla="*/ 1020989 w 1098874"/>
                <a:gd name="connsiteY1329" fmla="*/ 594265 h 895727"/>
                <a:gd name="connsiteX1330" fmla="*/ 1020989 w 1098874"/>
                <a:gd name="connsiteY1330" fmla="*/ 595121 h 895727"/>
                <a:gd name="connsiteX1331" fmla="*/ 1021844 w 1098874"/>
                <a:gd name="connsiteY1331" fmla="*/ 595692 h 895727"/>
                <a:gd name="connsiteX1332" fmla="*/ 1021369 w 1098874"/>
                <a:gd name="connsiteY1332" fmla="*/ 598547 h 895727"/>
                <a:gd name="connsiteX1333" fmla="*/ 1020323 w 1098874"/>
                <a:gd name="connsiteY1333" fmla="*/ 600260 h 895727"/>
                <a:gd name="connsiteX1334" fmla="*/ 1019467 w 1098874"/>
                <a:gd name="connsiteY1334" fmla="*/ 600640 h 895727"/>
                <a:gd name="connsiteX1335" fmla="*/ 1019752 w 1098874"/>
                <a:gd name="connsiteY1335" fmla="*/ 601211 h 895727"/>
                <a:gd name="connsiteX1336" fmla="*/ 1018896 w 1098874"/>
                <a:gd name="connsiteY1336" fmla="*/ 602068 h 895727"/>
                <a:gd name="connsiteX1337" fmla="*/ 1019562 w 1098874"/>
                <a:gd name="connsiteY1337" fmla="*/ 604257 h 895727"/>
                <a:gd name="connsiteX1338" fmla="*/ 1018896 w 1098874"/>
                <a:gd name="connsiteY1338" fmla="*/ 604066 h 895727"/>
                <a:gd name="connsiteX1339" fmla="*/ 1018611 w 1098874"/>
                <a:gd name="connsiteY1339" fmla="*/ 604923 h 895727"/>
                <a:gd name="connsiteX1340" fmla="*/ 1017565 w 1098874"/>
                <a:gd name="connsiteY1340" fmla="*/ 604923 h 895727"/>
                <a:gd name="connsiteX1341" fmla="*/ 1016899 w 1098874"/>
                <a:gd name="connsiteY1341" fmla="*/ 605494 h 895727"/>
                <a:gd name="connsiteX1342" fmla="*/ 1016899 w 1098874"/>
                <a:gd name="connsiteY1342" fmla="*/ 606065 h 895727"/>
                <a:gd name="connsiteX1343" fmla="*/ 1017755 w 1098874"/>
                <a:gd name="connsiteY1343" fmla="*/ 606445 h 895727"/>
                <a:gd name="connsiteX1344" fmla="*/ 1018040 w 1098874"/>
                <a:gd name="connsiteY1344" fmla="*/ 607016 h 895727"/>
                <a:gd name="connsiteX1345" fmla="*/ 1016234 w 1098874"/>
                <a:gd name="connsiteY1345" fmla="*/ 607873 h 895727"/>
                <a:gd name="connsiteX1346" fmla="*/ 1016234 w 1098874"/>
                <a:gd name="connsiteY1346" fmla="*/ 609205 h 895727"/>
                <a:gd name="connsiteX1347" fmla="*/ 1015758 w 1098874"/>
                <a:gd name="connsiteY1347" fmla="*/ 609776 h 895727"/>
                <a:gd name="connsiteX1348" fmla="*/ 1016234 w 1098874"/>
                <a:gd name="connsiteY1348" fmla="*/ 610632 h 895727"/>
                <a:gd name="connsiteX1349" fmla="*/ 1017089 w 1098874"/>
                <a:gd name="connsiteY1349" fmla="*/ 610442 h 895727"/>
                <a:gd name="connsiteX1350" fmla="*/ 1017565 w 1098874"/>
                <a:gd name="connsiteY1350" fmla="*/ 610061 h 895727"/>
                <a:gd name="connsiteX1351" fmla="*/ 1017089 w 1098874"/>
                <a:gd name="connsiteY1351" fmla="*/ 609681 h 895727"/>
                <a:gd name="connsiteX1352" fmla="*/ 1017089 w 1098874"/>
                <a:gd name="connsiteY1352" fmla="*/ 608538 h 895727"/>
                <a:gd name="connsiteX1353" fmla="*/ 1018136 w 1098874"/>
                <a:gd name="connsiteY1353" fmla="*/ 608348 h 895727"/>
                <a:gd name="connsiteX1354" fmla="*/ 1019182 w 1098874"/>
                <a:gd name="connsiteY1354" fmla="*/ 610061 h 895727"/>
                <a:gd name="connsiteX1355" fmla="*/ 1020703 w 1098874"/>
                <a:gd name="connsiteY1355" fmla="*/ 610442 h 895727"/>
                <a:gd name="connsiteX1356" fmla="*/ 1021179 w 1098874"/>
                <a:gd name="connsiteY1356" fmla="*/ 611298 h 895727"/>
                <a:gd name="connsiteX1357" fmla="*/ 1019847 w 1098874"/>
                <a:gd name="connsiteY1357" fmla="*/ 612155 h 895727"/>
                <a:gd name="connsiteX1358" fmla="*/ 1021369 w 1098874"/>
                <a:gd name="connsiteY1358" fmla="*/ 612535 h 895727"/>
                <a:gd name="connsiteX1359" fmla="*/ 1021654 w 1098874"/>
                <a:gd name="connsiteY1359" fmla="*/ 613392 h 895727"/>
                <a:gd name="connsiteX1360" fmla="*/ 1021179 w 1098874"/>
                <a:gd name="connsiteY1360" fmla="*/ 613201 h 895727"/>
                <a:gd name="connsiteX1361" fmla="*/ 1020323 w 1098874"/>
                <a:gd name="connsiteY1361" fmla="*/ 614058 h 895727"/>
                <a:gd name="connsiteX1362" fmla="*/ 1021179 w 1098874"/>
                <a:gd name="connsiteY1362" fmla="*/ 614914 h 895727"/>
                <a:gd name="connsiteX1363" fmla="*/ 1021179 w 1098874"/>
                <a:gd name="connsiteY1363" fmla="*/ 614914 h 895727"/>
                <a:gd name="connsiteX1364" fmla="*/ 1020133 w 1098874"/>
                <a:gd name="connsiteY1364" fmla="*/ 615771 h 895727"/>
                <a:gd name="connsiteX1365" fmla="*/ 1020133 w 1098874"/>
                <a:gd name="connsiteY1365" fmla="*/ 616912 h 895727"/>
                <a:gd name="connsiteX1366" fmla="*/ 1018611 w 1098874"/>
                <a:gd name="connsiteY1366" fmla="*/ 615771 h 895727"/>
                <a:gd name="connsiteX1367" fmla="*/ 1018611 w 1098874"/>
                <a:gd name="connsiteY1367" fmla="*/ 614439 h 895727"/>
                <a:gd name="connsiteX1368" fmla="*/ 1019467 w 1098874"/>
                <a:gd name="connsiteY1368" fmla="*/ 613868 h 895727"/>
                <a:gd name="connsiteX1369" fmla="*/ 1019752 w 1098874"/>
                <a:gd name="connsiteY1369" fmla="*/ 613011 h 895727"/>
                <a:gd name="connsiteX1370" fmla="*/ 1019277 w 1098874"/>
                <a:gd name="connsiteY1370" fmla="*/ 612155 h 895727"/>
                <a:gd name="connsiteX1371" fmla="*/ 1017470 w 1098874"/>
                <a:gd name="connsiteY1371" fmla="*/ 613487 h 895727"/>
                <a:gd name="connsiteX1372" fmla="*/ 1017470 w 1098874"/>
                <a:gd name="connsiteY1372" fmla="*/ 615200 h 895727"/>
                <a:gd name="connsiteX1373" fmla="*/ 1017945 w 1098874"/>
                <a:gd name="connsiteY1373" fmla="*/ 615771 h 895727"/>
                <a:gd name="connsiteX1374" fmla="*/ 1016424 w 1098874"/>
                <a:gd name="connsiteY1374" fmla="*/ 615200 h 895727"/>
                <a:gd name="connsiteX1375" fmla="*/ 1015758 w 1098874"/>
                <a:gd name="connsiteY1375" fmla="*/ 615390 h 895727"/>
                <a:gd name="connsiteX1376" fmla="*/ 1015283 w 1098874"/>
                <a:gd name="connsiteY1376" fmla="*/ 616247 h 895727"/>
                <a:gd name="connsiteX1377" fmla="*/ 1015283 w 1098874"/>
                <a:gd name="connsiteY1377" fmla="*/ 616627 h 895727"/>
                <a:gd name="connsiteX1378" fmla="*/ 1015948 w 1098874"/>
                <a:gd name="connsiteY1378" fmla="*/ 616818 h 895727"/>
                <a:gd name="connsiteX1379" fmla="*/ 1016424 w 1098874"/>
                <a:gd name="connsiteY1379" fmla="*/ 615961 h 895727"/>
                <a:gd name="connsiteX1380" fmla="*/ 1016899 w 1098874"/>
                <a:gd name="connsiteY1380" fmla="*/ 615961 h 895727"/>
                <a:gd name="connsiteX1381" fmla="*/ 1017755 w 1098874"/>
                <a:gd name="connsiteY1381" fmla="*/ 616818 h 895727"/>
                <a:gd name="connsiteX1382" fmla="*/ 1017755 w 1098874"/>
                <a:gd name="connsiteY1382" fmla="*/ 617959 h 895727"/>
                <a:gd name="connsiteX1383" fmla="*/ 1015948 w 1098874"/>
                <a:gd name="connsiteY1383" fmla="*/ 617959 h 895727"/>
                <a:gd name="connsiteX1384" fmla="*/ 1015948 w 1098874"/>
                <a:gd name="connsiteY1384" fmla="*/ 620148 h 895727"/>
                <a:gd name="connsiteX1385" fmla="*/ 1015092 w 1098874"/>
                <a:gd name="connsiteY1385" fmla="*/ 620719 h 895727"/>
                <a:gd name="connsiteX1386" fmla="*/ 1015758 w 1098874"/>
                <a:gd name="connsiteY1386" fmla="*/ 621861 h 895727"/>
                <a:gd name="connsiteX1387" fmla="*/ 1014712 w 1098874"/>
                <a:gd name="connsiteY1387" fmla="*/ 621861 h 895727"/>
                <a:gd name="connsiteX1388" fmla="*/ 1014237 w 1098874"/>
                <a:gd name="connsiteY1388" fmla="*/ 622432 h 895727"/>
                <a:gd name="connsiteX1389" fmla="*/ 1014237 w 1098874"/>
                <a:gd name="connsiteY1389" fmla="*/ 623288 h 895727"/>
                <a:gd name="connsiteX1390" fmla="*/ 1015092 w 1098874"/>
                <a:gd name="connsiteY1390" fmla="*/ 624145 h 895727"/>
                <a:gd name="connsiteX1391" fmla="*/ 1015568 w 1098874"/>
                <a:gd name="connsiteY1391" fmla="*/ 625477 h 895727"/>
                <a:gd name="connsiteX1392" fmla="*/ 1014237 w 1098874"/>
                <a:gd name="connsiteY1392" fmla="*/ 627190 h 895727"/>
                <a:gd name="connsiteX1393" fmla="*/ 1013190 w 1098874"/>
                <a:gd name="connsiteY1393" fmla="*/ 627380 h 895727"/>
                <a:gd name="connsiteX1394" fmla="*/ 1013190 w 1098874"/>
                <a:gd name="connsiteY1394" fmla="*/ 628236 h 895727"/>
                <a:gd name="connsiteX1395" fmla="*/ 1014046 w 1098874"/>
                <a:gd name="connsiteY1395" fmla="*/ 628427 h 895727"/>
                <a:gd name="connsiteX1396" fmla="*/ 1014712 w 1098874"/>
                <a:gd name="connsiteY1396" fmla="*/ 627570 h 895727"/>
                <a:gd name="connsiteX1397" fmla="*/ 1016519 w 1098874"/>
                <a:gd name="connsiteY1397" fmla="*/ 627761 h 895727"/>
                <a:gd name="connsiteX1398" fmla="*/ 1016804 w 1098874"/>
                <a:gd name="connsiteY1398" fmla="*/ 629949 h 895727"/>
                <a:gd name="connsiteX1399" fmla="*/ 1016043 w 1098874"/>
                <a:gd name="connsiteY1399" fmla="*/ 631281 h 895727"/>
                <a:gd name="connsiteX1400" fmla="*/ 1016804 w 1098874"/>
                <a:gd name="connsiteY1400" fmla="*/ 632994 h 895727"/>
                <a:gd name="connsiteX1401" fmla="*/ 1016519 w 1098874"/>
                <a:gd name="connsiteY1401" fmla="*/ 635468 h 895727"/>
                <a:gd name="connsiteX1402" fmla="*/ 1015473 w 1098874"/>
                <a:gd name="connsiteY1402" fmla="*/ 636039 h 895727"/>
                <a:gd name="connsiteX1403" fmla="*/ 1015187 w 1098874"/>
                <a:gd name="connsiteY1403" fmla="*/ 637752 h 895727"/>
                <a:gd name="connsiteX1404" fmla="*/ 1013856 w 1098874"/>
                <a:gd name="connsiteY1404" fmla="*/ 637943 h 895727"/>
                <a:gd name="connsiteX1405" fmla="*/ 1013095 w 1098874"/>
                <a:gd name="connsiteY1405" fmla="*/ 637086 h 895727"/>
                <a:gd name="connsiteX1406" fmla="*/ 1012430 w 1098874"/>
                <a:gd name="connsiteY1406" fmla="*/ 637277 h 895727"/>
                <a:gd name="connsiteX1407" fmla="*/ 1013761 w 1098874"/>
                <a:gd name="connsiteY1407" fmla="*/ 638609 h 895727"/>
                <a:gd name="connsiteX1408" fmla="*/ 1014237 w 1098874"/>
                <a:gd name="connsiteY1408" fmla="*/ 640512 h 895727"/>
                <a:gd name="connsiteX1409" fmla="*/ 1012905 w 1098874"/>
                <a:gd name="connsiteY1409" fmla="*/ 641083 h 895727"/>
                <a:gd name="connsiteX1410" fmla="*/ 1012430 w 1098874"/>
                <a:gd name="connsiteY1410" fmla="*/ 643937 h 895727"/>
                <a:gd name="connsiteX1411" fmla="*/ 1011954 w 1098874"/>
                <a:gd name="connsiteY1411" fmla="*/ 643747 h 895727"/>
                <a:gd name="connsiteX1412" fmla="*/ 1010908 w 1098874"/>
                <a:gd name="connsiteY1412" fmla="*/ 645080 h 895727"/>
                <a:gd name="connsiteX1413" fmla="*/ 1009577 w 1098874"/>
                <a:gd name="connsiteY1413" fmla="*/ 645270 h 895727"/>
                <a:gd name="connsiteX1414" fmla="*/ 1010052 w 1098874"/>
                <a:gd name="connsiteY1414" fmla="*/ 646126 h 895727"/>
                <a:gd name="connsiteX1415" fmla="*/ 1010908 w 1098874"/>
                <a:gd name="connsiteY1415" fmla="*/ 646126 h 895727"/>
                <a:gd name="connsiteX1416" fmla="*/ 1011383 w 1098874"/>
                <a:gd name="connsiteY1416" fmla="*/ 648029 h 895727"/>
                <a:gd name="connsiteX1417" fmla="*/ 1009101 w 1098874"/>
                <a:gd name="connsiteY1417" fmla="*/ 648410 h 895727"/>
                <a:gd name="connsiteX1418" fmla="*/ 1008626 w 1098874"/>
                <a:gd name="connsiteY1418" fmla="*/ 648981 h 895727"/>
                <a:gd name="connsiteX1419" fmla="*/ 1007579 w 1098874"/>
                <a:gd name="connsiteY1419" fmla="*/ 648981 h 895727"/>
                <a:gd name="connsiteX1420" fmla="*/ 1007579 w 1098874"/>
                <a:gd name="connsiteY1420" fmla="*/ 648124 h 895727"/>
                <a:gd name="connsiteX1421" fmla="*/ 1006724 w 1098874"/>
                <a:gd name="connsiteY1421" fmla="*/ 647934 h 895727"/>
                <a:gd name="connsiteX1422" fmla="*/ 1006248 w 1098874"/>
                <a:gd name="connsiteY1422" fmla="*/ 649647 h 895727"/>
                <a:gd name="connsiteX1423" fmla="*/ 1004156 w 1098874"/>
                <a:gd name="connsiteY1423" fmla="*/ 651550 h 895727"/>
                <a:gd name="connsiteX1424" fmla="*/ 1003110 w 1098874"/>
                <a:gd name="connsiteY1424" fmla="*/ 651741 h 895727"/>
                <a:gd name="connsiteX1425" fmla="*/ 1002825 w 1098874"/>
                <a:gd name="connsiteY1425" fmla="*/ 652882 h 895727"/>
                <a:gd name="connsiteX1426" fmla="*/ 1002349 w 1098874"/>
                <a:gd name="connsiteY1426" fmla="*/ 652882 h 895727"/>
                <a:gd name="connsiteX1427" fmla="*/ 1002349 w 1098874"/>
                <a:gd name="connsiteY1427" fmla="*/ 651741 h 895727"/>
                <a:gd name="connsiteX1428" fmla="*/ 1001874 w 1098874"/>
                <a:gd name="connsiteY1428" fmla="*/ 651550 h 895727"/>
                <a:gd name="connsiteX1429" fmla="*/ 1001398 w 1098874"/>
                <a:gd name="connsiteY1429" fmla="*/ 651931 h 895727"/>
                <a:gd name="connsiteX1430" fmla="*/ 1001398 w 1098874"/>
                <a:gd name="connsiteY1430" fmla="*/ 652787 h 895727"/>
                <a:gd name="connsiteX1431" fmla="*/ 999876 w 1098874"/>
                <a:gd name="connsiteY1431" fmla="*/ 653358 h 895727"/>
                <a:gd name="connsiteX1432" fmla="*/ 998545 w 1098874"/>
                <a:gd name="connsiteY1432" fmla="*/ 654690 h 895727"/>
                <a:gd name="connsiteX1433" fmla="*/ 1000067 w 1098874"/>
                <a:gd name="connsiteY1433" fmla="*/ 654881 h 895727"/>
                <a:gd name="connsiteX1434" fmla="*/ 1000067 w 1098874"/>
                <a:gd name="connsiteY1434" fmla="*/ 655452 h 895727"/>
                <a:gd name="connsiteX1435" fmla="*/ 1000542 w 1098874"/>
                <a:gd name="connsiteY1435" fmla="*/ 655642 h 895727"/>
                <a:gd name="connsiteX1436" fmla="*/ 1000542 w 1098874"/>
                <a:gd name="connsiteY1436" fmla="*/ 657355 h 895727"/>
                <a:gd name="connsiteX1437" fmla="*/ 1001018 w 1098874"/>
                <a:gd name="connsiteY1437" fmla="*/ 657355 h 895727"/>
                <a:gd name="connsiteX1438" fmla="*/ 1001683 w 1098874"/>
                <a:gd name="connsiteY1438" fmla="*/ 656498 h 895727"/>
                <a:gd name="connsiteX1439" fmla="*/ 1002539 w 1098874"/>
                <a:gd name="connsiteY1439" fmla="*/ 656498 h 895727"/>
                <a:gd name="connsiteX1440" fmla="*/ 1003395 w 1098874"/>
                <a:gd name="connsiteY1440" fmla="*/ 657831 h 895727"/>
                <a:gd name="connsiteX1441" fmla="*/ 1004251 w 1098874"/>
                <a:gd name="connsiteY1441" fmla="*/ 657831 h 895727"/>
                <a:gd name="connsiteX1442" fmla="*/ 1005107 w 1098874"/>
                <a:gd name="connsiteY1442" fmla="*/ 658687 h 895727"/>
                <a:gd name="connsiteX1443" fmla="*/ 1005582 w 1098874"/>
                <a:gd name="connsiteY1443" fmla="*/ 660590 h 895727"/>
                <a:gd name="connsiteX1444" fmla="*/ 1006438 w 1098874"/>
                <a:gd name="connsiteY1444" fmla="*/ 660019 h 895727"/>
                <a:gd name="connsiteX1445" fmla="*/ 1006153 w 1098874"/>
                <a:gd name="connsiteY1445" fmla="*/ 658877 h 895727"/>
                <a:gd name="connsiteX1446" fmla="*/ 1006819 w 1098874"/>
                <a:gd name="connsiteY1446" fmla="*/ 658021 h 895727"/>
                <a:gd name="connsiteX1447" fmla="*/ 1008911 w 1098874"/>
                <a:gd name="connsiteY1447" fmla="*/ 658211 h 895727"/>
                <a:gd name="connsiteX1448" fmla="*/ 1009767 w 1098874"/>
                <a:gd name="connsiteY1448" fmla="*/ 657355 h 895727"/>
                <a:gd name="connsiteX1449" fmla="*/ 1010623 w 1098874"/>
                <a:gd name="connsiteY1449" fmla="*/ 657736 h 895727"/>
                <a:gd name="connsiteX1450" fmla="*/ 1010908 w 1098874"/>
                <a:gd name="connsiteY1450" fmla="*/ 659258 h 895727"/>
                <a:gd name="connsiteX1451" fmla="*/ 1012239 w 1098874"/>
                <a:gd name="connsiteY1451" fmla="*/ 659639 h 895727"/>
                <a:gd name="connsiteX1452" fmla="*/ 1012715 w 1098874"/>
                <a:gd name="connsiteY1452" fmla="*/ 658782 h 895727"/>
                <a:gd name="connsiteX1453" fmla="*/ 1013571 w 1098874"/>
                <a:gd name="connsiteY1453" fmla="*/ 658973 h 895727"/>
                <a:gd name="connsiteX1454" fmla="*/ 1014046 w 1098874"/>
                <a:gd name="connsiteY1454" fmla="*/ 658116 h 895727"/>
                <a:gd name="connsiteX1455" fmla="*/ 1013571 w 1098874"/>
                <a:gd name="connsiteY1455" fmla="*/ 655928 h 895727"/>
                <a:gd name="connsiteX1456" fmla="*/ 1016043 w 1098874"/>
                <a:gd name="connsiteY1456" fmla="*/ 655928 h 895727"/>
                <a:gd name="connsiteX1457" fmla="*/ 1015568 w 1098874"/>
                <a:gd name="connsiteY1457" fmla="*/ 654595 h 895727"/>
                <a:gd name="connsiteX1458" fmla="*/ 1015568 w 1098874"/>
                <a:gd name="connsiteY1458" fmla="*/ 653739 h 895727"/>
                <a:gd name="connsiteX1459" fmla="*/ 1016043 w 1098874"/>
                <a:gd name="connsiteY1459" fmla="*/ 653358 h 895727"/>
                <a:gd name="connsiteX1460" fmla="*/ 1016519 w 1098874"/>
                <a:gd name="connsiteY1460" fmla="*/ 653358 h 895727"/>
                <a:gd name="connsiteX1461" fmla="*/ 1016804 w 1098874"/>
                <a:gd name="connsiteY1461" fmla="*/ 654500 h 895727"/>
                <a:gd name="connsiteX1462" fmla="*/ 1018136 w 1098874"/>
                <a:gd name="connsiteY1462" fmla="*/ 655357 h 895727"/>
                <a:gd name="connsiteX1463" fmla="*/ 1018801 w 1098874"/>
                <a:gd name="connsiteY1463" fmla="*/ 654215 h 895727"/>
                <a:gd name="connsiteX1464" fmla="*/ 1019942 w 1098874"/>
                <a:gd name="connsiteY1464" fmla="*/ 654215 h 895727"/>
                <a:gd name="connsiteX1465" fmla="*/ 1019942 w 1098874"/>
                <a:gd name="connsiteY1465" fmla="*/ 653358 h 895727"/>
                <a:gd name="connsiteX1466" fmla="*/ 1020989 w 1098874"/>
                <a:gd name="connsiteY1466" fmla="*/ 653358 h 895727"/>
                <a:gd name="connsiteX1467" fmla="*/ 1020703 w 1098874"/>
                <a:gd name="connsiteY1467" fmla="*/ 652502 h 895727"/>
                <a:gd name="connsiteX1468" fmla="*/ 1021179 w 1098874"/>
                <a:gd name="connsiteY1468" fmla="*/ 652121 h 895727"/>
                <a:gd name="connsiteX1469" fmla="*/ 1022510 w 1098874"/>
                <a:gd name="connsiteY1469" fmla="*/ 652311 h 895727"/>
                <a:gd name="connsiteX1470" fmla="*/ 1024602 w 1098874"/>
                <a:gd name="connsiteY1470" fmla="*/ 650408 h 895727"/>
                <a:gd name="connsiteX1471" fmla="*/ 1025934 w 1098874"/>
                <a:gd name="connsiteY1471" fmla="*/ 650218 h 895727"/>
                <a:gd name="connsiteX1472" fmla="*/ 1026599 w 1098874"/>
                <a:gd name="connsiteY1472" fmla="*/ 648886 h 895727"/>
                <a:gd name="connsiteX1473" fmla="*/ 1028406 w 1098874"/>
                <a:gd name="connsiteY1473" fmla="*/ 648886 h 895727"/>
                <a:gd name="connsiteX1474" fmla="*/ 1028882 w 1098874"/>
                <a:gd name="connsiteY1474" fmla="*/ 649742 h 895727"/>
                <a:gd name="connsiteX1475" fmla="*/ 1029928 w 1098874"/>
                <a:gd name="connsiteY1475" fmla="*/ 649932 h 895727"/>
                <a:gd name="connsiteX1476" fmla="*/ 1030594 w 1098874"/>
                <a:gd name="connsiteY1476" fmla="*/ 650789 h 895727"/>
                <a:gd name="connsiteX1477" fmla="*/ 1031259 w 1098874"/>
                <a:gd name="connsiteY1477" fmla="*/ 650789 h 895727"/>
                <a:gd name="connsiteX1478" fmla="*/ 1032020 w 1098874"/>
                <a:gd name="connsiteY1478" fmla="*/ 650218 h 895727"/>
                <a:gd name="connsiteX1479" fmla="*/ 1032020 w 1098874"/>
                <a:gd name="connsiteY1479" fmla="*/ 649076 h 895727"/>
                <a:gd name="connsiteX1480" fmla="*/ 1032496 w 1098874"/>
                <a:gd name="connsiteY1480" fmla="*/ 649076 h 895727"/>
                <a:gd name="connsiteX1481" fmla="*/ 1032496 w 1098874"/>
                <a:gd name="connsiteY1481" fmla="*/ 649932 h 895727"/>
                <a:gd name="connsiteX1482" fmla="*/ 1033256 w 1098874"/>
                <a:gd name="connsiteY1482" fmla="*/ 649742 h 895727"/>
                <a:gd name="connsiteX1483" fmla="*/ 1033542 w 1098874"/>
                <a:gd name="connsiteY1483" fmla="*/ 648886 h 895727"/>
                <a:gd name="connsiteX1484" fmla="*/ 1032781 w 1098874"/>
                <a:gd name="connsiteY1484" fmla="*/ 648695 h 895727"/>
                <a:gd name="connsiteX1485" fmla="*/ 1032781 w 1098874"/>
                <a:gd name="connsiteY1485" fmla="*/ 648124 h 895727"/>
                <a:gd name="connsiteX1486" fmla="*/ 1033542 w 1098874"/>
                <a:gd name="connsiteY1486" fmla="*/ 647268 h 895727"/>
                <a:gd name="connsiteX1487" fmla="*/ 1035063 w 1098874"/>
                <a:gd name="connsiteY1487" fmla="*/ 646887 h 895727"/>
                <a:gd name="connsiteX1488" fmla="*/ 1036395 w 1098874"/>
                <a:gd name="connsiteY1488" fmla="*/ 646031 h 895727"/>
                <a:gd name="connsiteX1489" fmla="*/ 1036870 w 1098874"/>
                <a:gd name="connsiteY1489" fmla="*/ 646221 h 895727"/>
                <a:gd name="connsiteX1490" fmla="*/ 1037726 w 1098874"/>
                <a:gd name="connsiteY1490" fmla="*/ 645365 h 895727"/>
                <a:gd name="connsiteX1491" fmla="*/ 1038582 w 1098874"/>
                <a:gd name="connsiteY1491" fmla="*/ 645745 h 895727"/>
                <a:gd name="connsiteX1492" fmla="*/ 1039343 w 1098874"/>
                <a:gd name="connsiteY1492" fmla="*/ 647078 h 895727"/>
                <a:gd name="connsiteX1493" fmla="*/ 1039818 w 1098874"/>
                <a:gd name="connsiteY1493" fmla="*/ 646507 h 895727"/>
                <a:gd name="connsiteX1494" fmla="*/ 1044003 w 1098874"/>
                <a:gd name="connsiteY1494" fmla="*/ 646316 h 895727"/>
                <a:gd name="connsiteX1495" fmla="*/ 1045049 w 1098874"/>
                <a:gd name="connsiteY1495" fmla="*/ 647839 h 895727"/>
                <a:gd name="connsiteX1496" fmla="*/ 1044573 w 1098874"/>
                <a:gd name="connsiteY1496" fmla="*/ 651074 h 895727"/>
                <a:gd name="connsiteX1497" fmla="*/ 1043908 w 1098874"/>
                <a:gd name="connsiteY1497" fmla="*/ 652407 h 895727"/>
                <a:gd name="connsiteX1498" fmla="*/ 1042861 w 1098874"/>
                <a:gd name="connsiteY1498" fmla="*/ 652978 h 895727"/>
                <a:gd name="connsiteX1499" fmla="*/ 1042196 w 1098874"/>
                <a:gd name="connsiteY1499" fmla="*/ 654119 h 895727"/>
                <a:gd name="connsiteX1500" fmla="*/ 1042671 w 1098874"/>
                <a:gd name="connsiteY1500" fmla="*/ 654690 h 895727"/>
                <a:gd name="connsiteX1501" fmla="*/ 1043717 w 1098874"/>
                <a:gd name="connsiteY1501" fmla="*/ 654690 h 895727"/>
                <a:gd name="connsiteX1502" fmla="*/ 1045239 w 1098874"/>
                <a:gd name="connsiteY1502" fmla="*/ 655547 h 895727"/>
                <a:gd name="connsiteX1503" fmla="*/ 1045905 w 1098874"/>
                <a:gd name="connsiteY1503" fmla="*/ 659163 h 895727"/>
                <a:gd name="connsiteX1504" fmla="*/ 1046665 w 1098874"/>
                <a:gd name="connsiteY1504" fmla="*/ 659353 h 895727"/>
                <a:gd name="connsiteX1505" fmla="*/ 1047141 w 1098874"/>
                <a:gd name="connsiteY1505" fmla="*/ 658497 h 895727"/>
                <a:gd name="connsiteX1506" fmla="*/ 1047997 w 1098874"/>
                <a:gd name="connsiteY1506" fmla="*/ 657926 h 895727"/>
                <a:gd name="connsiteX1507" fmla="*/ 1047997 w 1098874"/>
                <a:gd name="connsiteY1507" fmla="*/ 656023 h 895727"/>
                <a:gd name="connsiteX1508" fmla="*/ 1046475 w 1098874"/>
                <a:gd name="connsiteY1508" fmla="*/ 655642 h 895727"/>
                <a:gd name="connsiteX1509" fmla="*/ 1046190 w 1098874"/>
                <a:gd name="connsiteY1509" fmla="*/ 655071 h 895727"/>
                <a:gd name="connsiteX1510" fmla="*/ 1046856 w 1098874"/>
                <a:gd name="connsiteY1510" fmla="*/ 654215 h 895727"/>
                <a:gd name="connsiteX1511" fmla="*/ 1046856 w 1098874"/>
                <a:gd name="connsiteY1511" fmla="*/ 652502 h 895727"/>
                <a:gd name="connsiteX1512" fmla="*/ 1047521 w 1098874"/>
                <a:gd name="connsiteY1512" fmla="*/ 651360 h 895727"/>
                <a:gd name="connsiteX1513" fmla="*/ 1050184 w 1098874"/>
                <a:gd name="connsiteY1513" fmla="*/ 651360 h 895727"/>
                <a:gd name="connsiteX1514" fmla="*/ 1051040 w 1098874"/>
                <a:gd name="connsiteY1514" fmla="*/ 652502 h 895727"/>
                <a:gd name="connsiteX1515" fmla="*/ 1051040 w 1098874"/>
                <a:gd name="connsiteY1515" fmla="*/ 653644 h 895727"/>
                <a:gd name="connsiteX1516" fmla="*/ 1051706 w 1098874"/>
                <a:gd name="connsiteY1516" fmla="*/ 654024 h 895727"/>
                <a:gd name="connsiteX1517" fmla="*/ 1051420 w 1098874"/>
                <a:gd name="connsiteY1517" fmla="*/ 654881 h 895727"/>
                <a:gd name="connsiteX1518" fmla="*/ 1052752 w 1098874"/>
                <a:gd name="connsiteY1518" fmla="*/ 656023 h 895727"/>
                <a:gd name="connsiteX1519" fmla="*/ 1052752 w 1098874"/>
                <a:gd name="connsiteY1519" fmla="*/ 657736 h 895727"/>
                <a:gd name="connsiteX1520" fmla="*/ 1053608 w 1098874"/>
                <a:gd name="connsiteY1520" fmla="*/ 658877 h 895727"/>
                <a:gd name="connsiteX1521" fmla="*/ 1053608 w 1098874"/>
                <a:gd name="connsiteY1521" fmla="*/ 660781 h 895727"/>
                <a:gd name="connsiteX1522" fmla="*/ 1054464 w 1098874"/>
                <a:gd name="connsiteY1522" fmla="*/ 661637 h 895727"/>
                <a:gd name="connsiteX1523" fmla="*/ 1053798 w 1098874"/>
                <a:gd name="connsiteY1523" fmla="*/ 663921 h 895727"/>
                <a:gd name="connsiteX1524" fmla="*/ 1052942 w 1098874"/>
                <a:gd name="connsiteY1524" fmla="*/ 663731 h 895727"/>
                <a:gd name="connsiteX1525" fmla="*/ 1052657 w 1098874"/>
                <a:gd name="connsiteY1525" fmla="*/ 664302 h 895727"/>
                <a:gd name="connsiteX1526" fmla="*/ 1052657 w 1098874"/>
                <a:gd name="connsiteY1526" fmla="*/ 665158 h 895727"/>
                <a:gd name="connsiteX1527" fmla="*/ 1053703 w 1098874"/>
                <a:gd name="connsiteY1527" fmla="*/ 665348 h 895727"/>
                <a:gd name="connsiteX1528" fmla="*/ 1053417 w 1098874"/>
                <a:gd name="connsiteY1528" fmla="*/ 668013 h 895727"/>
                <a:gd name="connsiteX1529" fmla="*/ 1053893 w 1098874"/>
                <a:gd name="connsiteY1529" fmla="*/ 668869 h 895727"/>
                <a:gd name="connsiteX1530" fmla="*/ 1053893 w 1098874"/>
                <a:gd name="connsiteY1530" fmla="*/ 671058 h 895727"/>
                <a:gd name="connsiteX1531" fmla="*/ 1053037 w 1098874"/>
                <a:gd name="connsiteY1531" fmla="*/ 671914 h 895727"/>
                <a:gd name="connsiteX1532" fmla="*/ 1053037 w 1098874"/>
                <a:gd name="connsiteY1532" fmla="*/ 672770 h 895727"/>
                <a:gd name="connsiteX1533" fmla="*/ 1053893 w 1098874"/>
                <a:gd name="connsiteY1533" fmla="*/ 674103 h 895727"/>
                <a:gd name="connsiteX1534" fmla="*/ 1054559 w 1098874"/>
                <a:gd name="connsiteY1534" fmla="*/ 674103 h 895727"/>
                <a:gd name="connsiteX1535" fmla="*/ 1054844 w 1098874"/>
                <a:gd name="connsiteY1535" fmla="*/ 673532 h 895727"/>
                <a:gd name="connsiteX1536" fmla="*/ 1053798 w 1098874"/>
                <a:gd name="connsiteY1536" fmla="*/ 672390 h 895727"/>
                <a:gd name="connsiteX1537" fmla="*/ 1054273 w 1098874"/>
                <a:gd name="connsiteY1537" fmla="*/ 672009 h 895727"/>
                <a:gd name="connsiteX1538" fmla="*/ 1055034 w 1098874"/>
                <a:gd name="connsiteY1538" fmla="*/ 672200 h 895727"/>
                <a:gd name="connsiteX1539" fmla="*/ 1056080 w 1098874"/>
                <a:gd name="connsiteY1539" fmla="*/ 673913 h 895727"/>
                <a:gd name="connsiteX1540" fmla="*/ 1055605 w 1098874"/>
                <a:gd name="connsiteY1540" fmla="*/ 675625 h 895727"/>
                <a:gd name="connsiteX1541" fmla="*/ 1057697 w 1098874"/>
                <a:gd name="connsiteY1541" fmla="*/ 678100 h 895727"/>
                <a:gd name="connsiteX1542" fmla="*/ 1055034 w 1098874"/>
                <a:gd name="connsiteY1542" fmla="*/ 682001 h 895727"/>
                <a:gd name="connsiteX1543" fmla="*/ 1056366 w 1098874"/>
                <a:gd name="connsiteY1543" fmla="*/ 683714 h 895727"/>
                <a:gd name="connsiteX1544" fmla="*/ 1057412 w 1098874"/>
                <a:gd name="connsiteY1544" fmla="*/ 683714 h 895727"/>
                <a:gd name="connsiteX1545" fmla="*/ 1057412 w 1098874"/>
                <a:gd name="connsiteY1545" fmla="*/ 685046 h 895727"/>
                <a:gd name="connsiteX1546" fmla="*/ 1056936 w 1098874"/>
                <a:gd name="connsiteY1546" fmla="*/ 685236 h 895727"/>
                <a:gd name="connsiteX1547" fmla="*/ 1057412 w 1098874"/>
                <a:gd name="connsiteY1547" fmla="*/ 687425 h 895727"/>
                <a:gd name="connsiteX1548" fmla="*/ 1056936 w 1098874"/>
                <a:gd name="connsiteY1548" fmla="*/ 687996 h 895727"/>
                <a:gd name="connsiteX1549" fmla="*/ 1056080 w 1098874"/>
                <a:gd name="connsiteY1549" fmla="*/ 687996 h 895727"/>
                <a:gd name="connsiteX1550" fmla="*/ 1056080 w 1098874"/>
                <a:gd name="connsiteY1550" fmla="*/ 688377 h 895727"/>
                <a:gd name="connsiteX1551" fmla="*/ 1057126 w 1098874"/>
                <a:gd name="connsiteY1551" fmla="*/ 688757 h 895727"/>
                <a:gd name="connsiteX1552" fmla="*/ 1055795 w 1098874"/>
                <a:gd name="connsiteY1552" fmla="*/ 689614 h 895727"/>
                <a:gd name="connsiteX1553" fmla="*/ 1055795 w 1098874"/>
                <a:gd name="connsiteY1553" fmla="*/ 691041 h 895727"/>
                <a:gd name="connsiteX1554" fmla="*/ 1057126 w 1098874"/>
                <a:gd name="connsiteY1554" fmla="*/ 691897 h 895727"/>
                <a:gd name="connsiteX1555" fmla="*/ 1059219 w 1098874"/>
                <a:gd name="connsiteY1555" fmla="*/ 691517 h 895727"/>
                <a:gd name="connsiteX1556" fmla="*/ 1059979 w 1098874"/>
                <a:gd name="connsiteY1556" fmla="*/ 693039 h 895727"/>
                <a:gd name="connsiteX1557" fmla="*/ 1063118 w 1098874"/>
                <a:gd name="connsiteY1557" fmla="*/ 693420 h 895727"/>
                <a:gd name="connsiteX1558" fmla="*/ 1063974 w 1098874"/>
                <a:gd name="connsiteY1558" fmla="*/ 693991 h 895727"/>
                <a:gd name="connsiteX1559" fmla="*/ 1064259 w 1098874"/>
                <a:gd name="connsiteY1559" fmla="*/ 694847 h 895727"/>
                <a:gd name="connsiteX1560" fmla="*/ 1063783 w 1098874"/>
                <a:gd name="connsiteY1560" fmla="*/ 694847 h 895727"/>
                <a:gd name="connsiteX1561" fmla="*/ 1063783 w 1098874"/>
                <a:gd name="connsiteY1561" fmla="*/ 695513 h 895727"/>
                <a:gd name="connsiteX1562" fmla="*/ 1063023 w 1098874"/>
                <a:gd name="connsiteY1562" fmla="*/ 696846 h 895727"/>
                <a:gd name="connsiteX1563" fmla="*/ 1062547 w 1098874"/>
                <a:gd name="connsiteY1563" fmla="*/ 697226 h 895727"/>
                <a:gd name="connsiteX1564" fmla="*/ 1061025 w 1098874"/>
                <a:gd name="connsiteY1564" fmla="*/ 697226 h 895727"/>
                <a:gd name="connsiteX1565" fmla="*/ 1060740 w 1098874"/>
                <a:gd name="connsiteY1565" fmla="*/ 698368 h 895727"/>
                <a:gd name="connsiteX1566" fmla="*/ 1059409 w 1098874"/>
                <a:gd name="connsiteY1566" fmla="*/ 698559 h 895727"/>
                <a:gd name="connsiteX1567" fmla="*/ 1059409 w 1098874"/>
                <a:gd name="connsiteY1567" fmla="*/ 697226 h 895727"/>
                <a:gd name="connsiteX1568" fmla="*/ 1060265 w 1098874"/>
                <a:gd name="connsiteY1568" fmla="*/ 696655 h 895727"/>
                <a:gd name="connsiteX1569" fmla="*/ 1060550 w 1098874"/>
                <a:gd name="connsiteY1569" fmla="*/ 695799 h 895727"/>
                <a:gd name="connsiteX1570" fmla="*/ 1059884 w 1098874"/>
                <a:gd name="connsiteY1570" fmla="*/ 695418 h 895727"/>
                <a:gd name="connsiteX1571" fmla="*/ 1058363 w 1098874"/>
                <a:gd name="connsiteY1571" fmla="*/ 695418 h 895727"/>
                <a:gd name="connsiteX1572" fmla="*/ 1057031 w 1098874"/>
                <a:gd name="connsiteY1572" fmla="*/ 694847 h 895727"/>
                <a:gd name="connsiteX1573" fmla="*/ 1056556 w 1098874"/>
                <a:gd name="connsiteY1573" fmla="*/ 695228 h 895727"/>
                <a:gd name="connsiteX1574" fmla="*/ 1056841 w 1098874"/>
                <a:gd name="connsiteY1574" fmla="*/ 697417 h 895727"/>
                <a:gd name="connsiteX1575" fmla="*/ 1056175 w 1098874"/>
                <a:gd name="connsiteY1575" fmla="*/ 697988 h 895727"/>
                <a:gd name="connsiteX1576" fmla="*/ 1056175 w 1098874"/>
                <a:gd name="connsiteY1576" fmla="*/ 698844 h 895727"/>
                <a:gd name="connsiteX1577" fmla="*/ 1055320 w 1098874"/>
                <a:gd name="connsiteY1577" fmla="*/ 699415 h 895727"/>
                <a:gd name="connsiteX1578" fmla="*/ 1054654 w 1098874"/>
                <a:gd name="connsiteY1578" fmla="*/ 698559 h 895727"/>
                <a:gd name="connsiteX1579" fmla="*/ 1052847 w 1098874"/>
                <a:gd name="connsiteY1579" fmla="*/ 699130 h 895727"/>
                <a:gd name="connsiteX1580" fmla="*/ 1052562 w 1098874"/>
                <a:gd name="connsiteY1580" fmla="*/ 699986 h 895727"/>
                <a:gd name="connsiteX1581" fmla="*/ 1051896 w 1098874"/>
                <a:gd name="connsiteY1581" fmla="*/ 700367 h 895727"/>
                <a:gd name="connsiteX1582" fmla="*/ 1051611 w 1098874"/>
                <a:gd name="connsiteY1582" fmla="*/ 701699 h 895727"/>
                <a:gd name="connsiteX1583" fmla="*/ 1051135 w 1098874"/>
                <a:gd name="connsiteY1583" fmla="*/ 701889 h 895727"/>
                <a:gd name="connsiteX1584" fmla="*/ 1051611 w 1098874"/>
                <a:gd name="connsiteY1584" fmla="*/ 703602 h 895727"/>
                <a:gd name="connsiteX1585" fmla="*/ 1051135 w 1098874"/>
                <a:gd name="connsiteY1585" fmla="*/ 704458 h 895727"/>
                <a:gd name="connsiteX1586" fmla="*/ 1050660 w 1098874"/>
                <a:gd name="connsiteY1586" fmla="*/ 704458 h 895727"/>
                <a:gd name="connsiteX1587" fmla="*/ 1050660 w 1098874"/>
                <a:gd name="connsiteY1587" fmla="*/ 705600 h 895727"/>
                <a:gd name="connsiteX1588" fmla="*/ 1050184 w 1098874"/>
                <a:gd name="connsiteY1588" fmla="*/ 705790 h 895727"/>
                <a:gd name="connsiteX1589" fmla="*/ 1050469 w 1098874"/>
                <a:gd name="connsiteY1589" fmla="*/ 707313 h 895727"/>
                <a:gd name="connsiteX1590" fmla="*/ 1049709 w 1098874"/>
                <a:gd name="connsiteY1590" fmla="*/ 707884 h 895727"/>
                <a:gd name="connsiteX1591" fmla="*/ 1049709 w 1098874"/>
                <a:gd name="connsiteY1591" fmla="*/ 710358 h 895727"/>
                <a:gd name="connsiteX1592" fmla="*/ 1048853 w 1098874"/>
                <a:gd name="connsiteY1592" fmla="*/ 711215 h 895727"/>
                <a:gd name="connsiteX1593" fmla="*/ 1048377 w 1098874"/>
                <a:gd name="connsiteY1593" fmla="*/ 713689 h 895727"/>
                <a:gd name="connsiteX1594" fmla="*/ 1047712 w 1098874"/>
                <a:gd name="connsiteY1594" fmla="*/ 713879 h 895727"/>
                <a:gd name="connsiteX1595" fmla="*/ 1047046 w 1098874"/>
                <a:gd name="connsiteY1595" fmla="*/ 715402 h 895727"/>
                <a:gd name="connsiteX1596" fmla="*/ 1046190 w 1098874"/>
                <a:gd name="connsiteY1596" fmla="*/ 715402 h 895727"/>
                <a:gd name="connsiteX1597" fmla="*/ 1045905 w 1098874"/>
                <a:gd name="connsiteY1597" fmla="*/ 716734 h 895727"/>
                <a:gd name="connsiteX1598" fmla="*/ 1043812 w 1098874"/>
                <a:gd name="connsiteY1598" fmla="*/ 718256 h 895727"/>
                <a:gd name="connsiteX1599" fmla="*/ 1043812 w 1098874"/>
                <a:gd name="connsiteY1599" fmla="*/ 719398 h 895727"/>
                <a:gd name="connsiteX1600" fmla="*/ 1043337 w 1098874"/>
                <a:gd name="connsiteY1600" fmla="*/ 719779 h 895727"/>
                <a:gd name="connsiteX1601" fmla="*/ 1043622 w 1098874"/>
                <a:gd name="connsiteY1601" fmla="*/ 720635 h 895727"/>
                <a:gd name="connsiteX1602" fmla="*/ 1042766 w 1098874"/>
                <a:gd name="connsiteY1602" fmla="*/ 721206 h 895727"/>
                <a:gd name="connsiteX1603" fmla="*/ 1042291 w 1098874"/>
                <a:gd name="connsiteY1603" fmla="*/ 722538 h 895727"/>
                <a:gd name="connsiteX1604" fmla="*/ 1041245 w 1098874"/>
                <a:gd name="connsiteY1604" fmla="*/ 723395 h 895727"/>
                <a:gd name="connsiteX1605" fmla="*/ 1039438 w 1098874"/>
                <a:gd name="connsiteY1605" fmla="*/ 723395 h 895727"/>
                <a:gd name="connsiteX1606" fmla="*/ 1038962 w 1098874"/>
                <a:gd name="connsiteY1606" fmla="*/ 724251 h 895727"/>
                <a:gd name="connsiteX1607" fmla="*/ 1037916 w 1098874"/>
                <a:gd name="connsiteY1607" fmla="*/ 724632 h 895727"/>
                <a:gd name="connsiteX1608" fmla="*/ 1038202 w 1098874"/>
                <a:gd name="connsiteY1608" fmla="*/ 725774 h 895727"/>
                <a:gd name="connsiteX1609" fmla="*/ 1037346 w 1098874"/>
                <a:gd name="connsiteY1609" fmla="*/ 726630 h 895727"/>
                <a:gd name="connsiteX1610" fmla="*/ 1037346 w 1098874"/>
                <a:gd name="connsiteY1610" fmla="*/ 727963 h 895727"/>
                <a:gd name="connsiteX1611" fmla="*/ 1036300 w 1098874"/>
                <a:gd name="connsiteY1611" fmla="*/ 729675 h 895727"/>
                <a:gd name="connsiteX1612" fmla="*/ 1035634 w 1098874"/>
                <a:gd name="connsiteY1612" fmla="*/ 729675 h 895727"/>
                <a:gd name="connsiteX1613" fmla="*/ 1034778 w 1098874"/>
                <a:gd name="connsiteY1613" fmla="*/ 730532 h 895727"/>
                <a:gd name="connsiteX1614" fmla="*/ 1034778 w 1098874"/>
                <a:gd name="connsiteY1614" fmla="*/ 731674 h 895727"/>
                <a:gd name="connsiteX1615" fmla="*/ 1033256 w 1098874"/>
                <a:gd name="connsiteY1615" fmla="*/ 731388 h 895727"/>
                <a:gd name="connsiteX1616" fmla="*/ 1032591 w 1098874"/>
                <a:gd name="connsiteY1616" fmla="*/ 730532 h 895727"/>
                <a:gd name="connsiteX1617" fmla="*/ 1031830 w 1098874"/>
                <a:gd name="connsiteY1617" fmla="*/ 730532 h 895727"/>
                <a:gd name="connsiteX1618" fmla="*/ 1031354 w 1098874"/>
                <a:gd name="connsiteY1618" fmla="*/ 729200 h 895727"/>
                <a:gd name="connsiteX1619" fmla="*/ 1030499 w 1098874"/>
                <a:gd name="connsiteY1619" fmla="*/ 728819 h 895727"/>
                <a:gd name="connsiteX1620" fmla="*/ 1030499 w 1098874"/>
                <a:gd name="connsiteY1620" fmla="*/ 727963 h 895727"/>
                <a:gd name="connsiteX1621" fmla="*/ 1029452 w 1098874"/>
                <a:gd name="connsiteY1621" fmla="*/ 728343 h 895727"/>
                <a:gd name="connsiteX1622" fmla="*/ 1029167 w 1098874"/>
                <a:gd name="connsiteY1622" fmla="*/ 729675 h 895727"/>
                <a:gd name="connsiteX1623" fmla="*/ 1030213 w 1098874"/>
                <a:gd name="connsiteY1623" fmla="*/ 729675 h 895727"/>
                <a:gd name="connsiteX1624" fmla="*/ 1030213 w 1098874"/>
                <a:gd name="connsiteY1624" fmla="*/ 731008 h 895727"/>
                <a:gd name="connsiteX1625" fmla="*/ 1031545 w 1098874"/>
                <a:gd name="connsiteY1625" fmla="*/ 731008 h 895727"/>
                <a:gd name="connsiteX1626" fmla="*/ 1032020 w 1098874"/>
                <a:gd name="connsiteY1626" fmla="*/ 731579 h 895727"/>
                <a:gd name="connsiteX1627" fmla="*/ 1031354 w 1098874"/>
                <a:gd name="connsiteY1627" fmla="*/ 732911 h 895727"/>
                <a:gd name="connsiteX1628" fmla="*/ 1031830 w 1098874"/>
                <a:gd name="connsiteY1628" fmla="*/ 735099 h 895727"/>
                <a:gd name="connsiteX1629" fmla="*/ 1027741 w 1098874"/>
                <a:gd name="connsiteY1629" fmla="*/ 741380 h 895727"/>
                <a:gd name="connsiteX1630" fmla="*/ 1025078 w 1098874"/>
                <a:gd name="connsiteY1630" fmla="*/ 741951 h 895727"/>
                <a:gd name="connsiteX1631" fmla="*/ 1024317 w 1098874"/>
                <a:gd name="connsiteY1631" fmla="*/ 739762 h 895727"/>
                <a:gd name="connsiteX1632" fmla="*/ 1024317 w 1098874"/>
                <a:gd name="connsiteY1632" fmla="*/ 738430 h 895727"/>
                <a:gd name="connsiteX1633" fmla="*/ 1024793 w 1098874"/>
                <a:gd name="connsiteY1633" fmla="*/ 738430 h 895727"/>
                <a:gd name="connsiteX1634" fmla="*/ 1024317 w 1098874"/>
                <a:gd name="connsiteY1634" fmla="*/ 737859 h 895727"/>
                <a:gd name="connsiteX1635" fmla="*/ 1024317 w 1098874"/>
                <a:gd name="connsiteY1635" fmla="*/ 736527 h 895727"/>
                <a:gd name="connsiteX1636" fmla="*/ 1023461 w 1098874"/>
                <a:gd name="connsiteY1636" fmla="*/ 735670 h 895727"/>
                <a:gd name="connsiteX1637" fmla="*/ 1021369 w 1098874"/>
                <a:gd name="connsiteY1637" fmla="*/ 735099 h 895727"/>
                <a:gd name="connsiteX1638" fmla="*/ 1020893 w 1098874"/>
                <a:gd name="connsiteY1638" fmla="*/ 735099 h 895727"/>
                <a:gd name="connsiteX1639" fmla="*/ 1020893 w 1098874"/>
                <a:gd name="connsiteY1639" fmla="*/ 735670 h 895727"/>
                <a:gd name="connsiteX1640" fmla="*/ 1021369 w 1098874"/>
                <a:gd name="connsiteY1640" fmla="*/ 735670 h 895727"/>
                <a:gd name="connsiteX1641" fmla="*/ 1021369 w 1098874"/>
                <a:gd name="connsiteY1641" fmla="*/ 738335 h 895727"/>
                <a:gd name="connsiteX1642" fmla="*/ 1020323 w 1098874"/>
                <a:gd name="connsiteY1642" fmla="*/ 739477 h 895727"/>
                <a:gd name="connsiteX1643" fmla="*/ 1019847 w 1098874"/>
                <a:gd name="connsiteY1643" fmla="*/ 739286 h 895727"/>
                <a:gd name="connsiteX1644" fmla="*/ 1020133 w 1098874"/>
                <a:gd name="connsiteY1644" fmla="*/ 738430 h 895727"/>
                <a:gd name="connsiteX1645" fmla="*/ 1018326 w 1098874"/>
                <a:gd name="connsiteY1645" fmla="*/ 737098 h 895727"/>
                <a:gd name="connsiteX1646" fmla="*/ 1020608 w 1098874"/>
                <a:gd name="connsiteY1646" fmla="*/ 735766 h 895727"/>
                <a:gd name="connsiteX1647" fmla="*/ 1020133 w 1098874"/>
                <a:gd name="connsiteY1647" fmla="*/ 734909 h 895727"/>
                <a:gd name="connsiteX1648" fmla="*/ 1020418 w 1098874"/>
                <a:gd name="connsiteY1648" fmla="*/ 733006 h 895727"/>
                <a:gd name="connsiteX1649" fmla="*/ 1019087 w 1098874"/>
                <a:gd name="connsiteY1649" fmla="*/ 732150 h 895727"/>
                <a:gd name="connsiteX1650" fmla="*/ 1018040 w 1098874"/>
                <a:gd name="connsiteY1650" fmla="*/ 732340 h 895727"/>
                <a:gd name="connsiteX1651" fmla="*/ 1017755 w 1098874"/>
                <a:gd name="connsiteY1651" fmla="*/ 730437 h 895727"/>
                <a:gd name="connsiteX1652" fmla="*/ 1016899 w 1098874"/>
                <a:gd name="connsiteY1652" fmla="*/ 729866 h 895727"/>
                <a:gd name="connsiteX1653" fmla="*/ 1016424 w 1098874"/>
                <a:gd name="connsiteY1653" fmla="*/ 731579 h 895727"/>
                <a:gd name="connsiteX1654" fmla="*/ 1014332 w 1098874"/>
                <a:gd name="connsiteY1654" fmla="*/ 733767 h 895727"/>
                <a:gd name="connsiteX1655" fmla="*/ 1014332 w 1098874"/>
                <a:gd name="connsiteY1655" fmla="*/ 735099 h 895727"/>
                <a:gd name="connsiteX1656" fmla="*/ 1014617 w 1098874"/>
                <a:gd name="connsiteY1656" fmla="*/ 735480 h 895727"/>
                <a:gd name="connsiteX1657" fmla="*/ 1015948 w 1098874"/>
                <a:gd name="connsiteY1657" fmla="*/ 735480 h 895727"/>
                <a:gd name="connsiteX1658" fmla="*/ 1016424 w 1098874"/>
                <a:gd name="connsiteY1658" fmla="*/ 737193 h 895727"/>
                <a:gd name="connsiteX1659" fmla="*/ 1017755 w 1098874"/>
                <a:gd name="connsiteY1659" fmla="*/ 738335 h 895727"/>
                <a:gd name="connsiteX1660" fmla="*/ 1016899 w 1098874"/>
                <a:gd name="connsiteY1660" fmla="*/ 738525 h 895727"/>
                <a:gd name="connsiteX1661" fmla="*/ 1016614 w 1098874"/>
                <a:gd name="connsiteY1661" fmla="*/ 739096 h 895727"/>
                <a:gd name="connsiteX1662" fmla="*/ 1017280 w 1098874"/>
                <a:gd name="connsiteY1662" fmla="*/ 739953 h 895727"/>
                <a:gd name="connsiteX1663" fmla="*/ 1016994 w 1098874"/>
                <a:gd name="connsiteY1663" fmla="*/ 740809 h 895727"/>
                <a:gd name="connsiteX1664" fmla="*/ 1017660 w 1098874"/>
                <a:gd name="connsiteY1664" fmla="*/ 741380 h 895727"/>
                <a:gd name="connsiteX1665" fmla="*/ 1017375 w 1098874"/>
                <a:gd name="connsiteY1665" fmla="*/ 742236 h 895727"/>
                <a:gd name="connsiteX1666" fmla="*/ 1018231 w 1098874"/>
                <a:gd name="connsiteY1666" fmla="*/ 743093 h 895727"/>
                <a:gd name="connsiteX1667" fmla="*/ 1017470 w 1098874"/>
                <a:gd name="connsiteY1667" fmla="*/ 744425 h 895727"/>
                <a:gd name="connsiteX1668" fmla="*/ 1017945 w 1098874"/>
                <a:gd name="connsiteY1668" fmla="*/ 745567 h 895727"/>
                <a:gd name="connsiteX1669" fmla="*/ 1017660 w 1098874"/>
                <a:gd name="connsiteY1669" fmla="*/ 746138 h 895727"/>
                <a:gd name="connsiteX1670" fmla="*/ 1016329 w 1098874"/>
                <a:gd name="connsiteY1670" fmla="*/ 746328 h 895727"/>
                <a:gd name="connsiteX1671" fmla="*/ 1015853 w 1098874"/>
                <a:gd name="connsiteY1671" fmla="*/ 745947 h 895727"/>
                <a:gd name="connsiteX1672" fmla="*/ 1016138 w 1098874"/>
                <a:gd name="connsiteY1672" fmla="*/ 745376 h 895727"/>
                <a:gd name="connsiteX1673" fmla="*/ 1015283 w 1098874"/>
                <a:gd name="connsiteY1673" fmla="*/ 745376 h 895727"/>
                <a:gd name="connsiteX1674" fmla="*/ 1015283 w 1098874"/>
                <a:gd name="connsiteY1674" fmla="*/ 746233 h 895727"/>
                <a:gd name="connsiteX1675" fmla="*/ 1014427 w 1098874"/>
                <a:gd name="connsiteY1675" fmla="*/ 747565 h 895727"/>
                <a:gd name="connsiteX1676" fmla="*/ 1014712 w 1098874"/>
                <a:gd name="connsiteY1676" fmla="*/ 748422 h 895727"/>
                <a:gd name="connsiteX1677" fmla="*/ 1014807 w 1098874"/>
                <a:gd name="connsiteY1677" fmla="*/ 748422 h 895727"/>
                <a:gd name="connsiteX1678" fmla="*/ 1014332 w 1098874"/>
                <a:gd name="connsiteY1678" fmla="*/ 750610 h 895727"/>
                <a:gd name="connsiteX1679" fmla="*/ 1013571 w 1098874"/>
                <a:gd name="connsiteY1679" fmla="*/ 751467 h 895727"/>
                <a:gd name="connsiteX1680" fmla="*/ 1013571 w 1098874"/>
                <a:gd name="connsiteY1680" fmla="*/ 752323 h 895727"/>
                <a:gd name="connsiteX1681" fmla="*/ 1012715 w 1098874"/>
                <a:gd name="connsiteY1681" fmla="*/ 752704 h 895727"/>
                <a:gd name="connsiteX1682" fmla="*/ 1012430 w 1098874"/>
                <a:gd name="connsiteY1682" fmla="*/ 753275 h 895727"/>
                <a:gd name="connsiteX1683" fmla="*/ 1010337 w 1098874"/>
                <a:gd name="connsiteY1683" fmla="*/ 753846 h 895727"/>
                <a:gd name="connsiteX1684" fmla="*/ 1009672 w 1098874"/>
                <a:gd name="connsiteY1684" fmla="*/ 755558 h 895727"/>
                <a:gd name="connsiteX1685" fmla="*/ 1008340 w 1098874"/>
                <a:gd name="connsiteY1685" fmla="*/ 756129 h 895727"/>
                <a:gd name="connsiteX1686" fmla="*/ 1006533 w 1098874"/>
                <a:gd name="connsiteY1686" fmla="*/ 755273 h 895727"/>
                <a:gd name="connsiteX1687" fmla="*/ 1006819 w 1098874"/>
                <a:gd name="connsiteY1687" fmla="*/ 752989 h 895727"/>
                <a:gd name="connsiteX1688" fmla="*/ 1005773 w 1098874"/>
                <a:gd name="connsiteY1688" fmla="*/ 751657 h 895727"/>
                <a:gd name="connsiteX1689" fmla="*/ 1005773 w 1098874"/>
                <a:gd name="connsiteY1689" fmla="*/ 749373 h 895727"/>
                <a:gd name="connsiteX1690" fmla="*/ 1004917 w 1098874"/>
                <a:gd name="connsiteY1690" fmla="*/ 749373 h 895727"/>
                <a:gd name="connsiteX1691" fmla="*/ 1004917 w 1098874"/>
                <a:gd name="connsiteY1691" fmla="*/ 750705 h 895727"/>
                <a:gd name="connsiteX1692" fmla="*/ 1003871 w 1098874"/>
                <a:gd name="connsiteY1692" fmla="*/ 750705 h 895727"/>
                <a:gd name="connsiteX1693" fmla="*/ 1003871 w 1098874"/>
                <a:gd name="connsiteY1693" fmla="*/ 750134 h 895727"/>
                <a:gd name="connsiteX1694" fmla="*/ 1003015 w 1098874"/>
                <a:gd name="connsiteY1694" fmla="*/ 749944 h 895727"/>
                <a:gd name="connsiteX1695" fmla="*/ 1002729 w 1098874"/>
                <a:gd name="connsiteY1695" fmla="*/ 748041 h 895727"/>
                <a:gd name="connsiteX1696" fmla="*/ 1003585 w 1098874"/>
                <a:gd name="connsiteY1696" fmla="*/ 747851 h 895727"/>
                <a:gd name="connsiteX1697" fmla="*/ 1004061 w 1098874"/>
                <a:gd name="connsiteY1697" fmla="*/ 746994 h 895727"/>
                <a:gd name="connsiteX1698" fmla="*/ 1002254 w 1098874"/>
                <a:gd name="connsiteY1698" fmla="*/ 747375 h 895727"/>
                <a:gd name="connsiteX1699" fmla="*/ 1002254 w 1098874"/>
                <a:gd name="connsiteY1699" fmla="*/ 746518 h 895727"/>
                <a:gd name="connsiteX1700" fmla="*/ 1003300 w 1098874"/>
                <a:gd name="connsiteY1700" fmla="*/ 745947 h 895727"/>
                <a:gd name="connsiteX1701" fmla="*/ 1003300 w 1098874"/>
                <a:gd name="connsiteY1701" fmla="*/ 745376 h 895727"/>
                <a:gd name="connsiteX1702" fmla="*/ 1001778 w 1098874"/>
                <a:gd name="connsiteY1702" fmla="*/ 743473 h 895727"/>
                <a:gd name="connsiteX1703" fmla="*/ 1002064 w 1098874"/>
                <a:gd name="connsiteY1703" fmla="*/ 741951 h 895727"/>
                <a:gd name="connsiteX1704" fmla="*/ 1001018 w 1098874"/>
                <a:gd name="connsiteY1704" fmla="*/ 741094 h 895727"/>
                <a:gd name="connsiteX1705" fmla="*/ 1000732 w 1098874"/>
                <a:gd name="connsiteY1705" fmla="*/ 740238 h 895727"/>
                <a:gd name="connsiteX1706" fmla="*/ 1000257 w 1098874"/>
                <a:gd name="connsiteY1706" fmla="*/ 740238 h 895727"/>
                <a:gd name="connsiteX1707" fmla="*/ 1000257 w 1098874"/>
                <a:gd name="connsiteY1707" fmla="*/ 740809 h 895727"/>
                <a:gd name="connsiteX1708" fmla="*/ 999211 w 1098874"/>
                <a:gd name="connsiteY1708" fmla="*/ 740809 h 895727"/>
                <a:gd name="connsiteX1709" fmla="*/ 998355 w 1098874"/>
                <a:gd name="connsiteY1709" fmla="*/ 738906 h 895727"/>
                <a:gd name="connsiteX1710" fmla="*/ 996072 w 1098874"/>
                <a:gd name="connsiteY1710" fmla="*/ 738335 h 895727"/>
                <a:gd name="connsiteX1711" fmla="*/ 992459 w 1098874"/>
                <a:gd name="connsiteY1711" fmla="*/ 738525 h 895727"/>
                <a:gd name="connsiteX1712" fmla="*/ 991793 w 1098874"/>
                <a:gd name="connsiteY1712" fmla="*/ 739096 h 895727"/>
                <a:gd name="connsiteX1713" fmla="*/ 989701 w 1098874"/>
                <a:gd name="connsiteY1713" fmla="*/ 738906 h 895727"/>
                <a:gd name="connsiteX1714" fmla="*/ 989035 w 1098874"/>
                <a:gd name="connsiteY1714" fmla="*/ 738335 h 895727"/>
                <a:gd name="connsiteX1715" fmla="*/ 988560 w 1098874"/>
                <a:gd name="connsiteY1715" fmla="*/ 739191 h 895727"/>
                <a:gd name="connsiteX1716" fmla="*/ 986753 w 1098874"/>
                <a:gd name="connsiteY1716" fmla="*/ 739762 h 895727"/>
                <a:gd name="connsiteX1717" fmla="*/ 986087 w 1098874"/>
                <a:gd name="connsiteY1717" fmla="*/ 739191 h 895727"/>
                <a:gd name="connsiteX1718" fmla="*/ 984756 w 1098874"/>
                <a:gd name="connsiteY1718" fmla="*/ 739001 h 895727"/>
                <a:gd name="connsiteX1719" fmla="*/ 983995 w 1098874"/>
                <a:gd name="connsiteY1719" fmla="*/ 739572 h 895727"/>
                <a:gd name="connsiteX1720" fmla="*/ 984280 w 1098874"/>
                <a:gd name="connsiteY1720" fmla="*/ 740904 h 895727"/>
                <a:gd name="connsiteX1721" fmla="*/ 983805 w 1098874"/>
                <a:gd name="connsiteY1721" fmla="*/ 740904 h 895727"/>
                <a:gd name="connsiteX1722" fmla="*/ 982949 w 1098874"/>
                <a:gd name="connsiteY1722" fmla="*/ 740048 h 895727"/>
                <a:gd name="connsiteX1723" fmla="*/ 982663 w 1098874"/>
                <a:gd name="connsiteY1723" fmla="*/ 738335 h 895727"/>
                <a:gd name="connsiteX1724" fmla="*/ 981808 w 1098874"/>
                <a:gd name="connsiteY1724" fmla="*/ 737002 h 895727"/>
                <a:gd name="connsiteX1725" fmla="*/ 978194 w 1098874"/>
                <a:gd name="connsiteY1725" fmla="*/ 737859 h 895727"/>
                <a:gd name="connsiteX1726" fmla="*/ 973249 w 1098874"/>
                <a:gd name="connsiteY1726" fmla="*/ 737859 h 895727"/>
                <a:gd name="connsiteX1727" fmla="*/ 972583 w 1098874"/>
                <a:gd name="connsiteY1727" fmla="*/ 738716 h 895727"/>
                <a:gd name="connsiteX1728" fmla="*/ 971822 w 1098874"/>
                <a:gd name="connsiteY1728" fmla="*/ 738716 h 895727"/>
                <a:gd name="connsiteX1729" fmla="*/ 970491 w 1098874"/>
                <a:gd name="connsiteY1729" fmla="*/ 739572 h 895727"/>
                <a:gd name="connsiteX1730" fmla="*/ 970491 w 1098874"/>
                <a:gd name="connsiteY1730" fmla="*/ 741856 h 895727"/>
                <a:gd name="connsiteX1731" fmla="*/ 970015 w 1098874"/>
                <a:gd name="connsiteY1731" fmla="*/ 742046 h 895727"/>
                <a:gd name="connsiteX1732" fmla="*/ 969350 w 1098874"/>
                <a:gd name="connsiteY1732" fmla="*/ 742046 h 895727"/>
                <a:gd name="connsiteX1733" fmla="*/ 969064 w 1098874"/>
                <a:gd name="connsiteY1733" fmla="*/ 741189 h 895727"/>
                <a:gd name="connsiteX1734" fmla="*/ 968018 w 1098874"/>
                <a:gd name="connsiteY1734" fmla="*/ 740333 h 895727"/>
                <a:gd name="connsiteX1735" fmla="*/ 966972 w 1098874"/>
                <a:gd name="connsiteY1735" fmla="*/ 741665 h 895727"/>
                <a:gd name="connsiteX1736" fmla="*/ 966116 w 1098874"/>
                <a:gd name="connsiteY1736" fmla="*/ 740809 h 895727"/>
                <a:gd name="connsiteX1737" fmla="*/ 965260 w 1098874"/>
                <a:gd name="connsiteY1737" fmla="*/ 740809 h 895727"/>
                <a:gd name="connsiteX1738" fmla="*/ 963453 w 1098874"/>
                <a:gd name="connsiteY1738" fmla="*/ 741665 h 895727"/>
                <a:gd name="connsiteX1739" fmla="*/ 963453 w 1098874"/>
                <a:gd name="connsiteY1739" fmla="*/ 742046 h 895727"/>
                <a:gd name="connsiteX1740" fmla="*/ 962122 w 1098874"/>
                <a:gd name="connsiteY1740" fmla="*/ 742236 h 895727"/>
                <a:gd name="connsiteX1741" fmla="*/ 961646 w 1098874"/>
                <a:gd name="connsiteY1741" fmla="*/ 742807 h 895727"/>
                <a:gd name="connsiteX1742" fmla="*/ 961646 w 1098874"/>
                <a:gd name="connsiteY1742" fmla="*/ 743664 h 895727"/>
                <a:gd name="connsiteX1743" fmla="*/ 962122 w 1098874"/>
                <a:gd name="connsiteY1743" fmla="*/ 743854 h 895727"/>
                <a:gd name="connsiteX1744" fmla="*/ 961837 w 1098874"/>
                <a:gd name="connsiteY1744" fmla="*/ 745376 h 895727"/>
                <a:gd name="connsiteX1745" fmla="*/ 960791 w 1098874"/>
                <a:gd name="connsiteY1745" fmla="*/ 745376 h 895727"/>
                <a:gd name="connsiteX1746" fmla="*/ 961076 w 1098874"/>
                <a:gd name="connsiteY1746" fmla="*/ 743664 h 895727"/>
                <a:gd name="connsiteX1747" fmla="*/ 960030 w 1098874"/>
                <a:gd name="connsiteY1747" fmla="*/ 743283 h 895727"/>
                <a:gd name="connsiteX1748" fmla="*/ 959554 w 1098874"/>
                <a:gd name="connsiteY1748" fmla="*/ 741570 h 895727"/>
                <a:gd name="connsiteX1749" fmla="*/ 955750 w 1098874"/>
                <a:gd name="connsiteY1749" fmla="*/ 741951 h 895727"/>
                <a:gd name="connsiteX1750" fmla="*/ 955465 w 1098874"/>
                <a:gd name="connsiteY1750" fmla="*/ 742332 h 895727"/>
                <a:gd name="connsiteX1751" fmla="*/ 953658 w 1098874"/>
                <a:gd name="connsiteY1751" fmla="*/ 742522 h 895727"/>
                <a:gd name="connsiteX1752" fmla="*/ 948333 w 1098874"/>
                <a:gd name="connsiteY1752" fmla="*/ 744425 h 895727"/>
                <a:gd name="connsiteX1753" fmla="*/ 945480 w 1098874"/>
                <a:gd name="connsiteY1753" fmla="*/ 744425 h 895727"/>
                <a:gd name="connsiteX1754" fmla="*/ 944148 w 1098874"/>
                <a:gd name="connsiteY1754" fmla="*/ 743854 h 895727"/>
                <a:gd name="connsiteX1755" fmla="*/ 942817 w 1098874"/>
                <a:gd name="connsiteY1755" fmla="*/ 742712 h 895727"/>
                <a:gd name="connsiteX1756" fmla="*/ 942531 w 1098874"/>
                <a:gd name="connsiteY1756" fmla="*/ 741189 h 895727"/>
                <a:gd name="connsiteX1757" fmla="*/ 940059 w 1098874"/>
                <a:gd name="connsiteY1757" fmla="*/ 737574 h 895727"/>
                <a:gd name="connsiteX1758" fmla="*/ 939203 w 1098874"/>
                <a:gd name="connsiteY1758" fmla="*/ 737002 h 895727"/>
                <a:gd name="connsiteX1759" fmla="*/ 938727 w 1098874"/>
                <a:gd name="connsiteY1759" fmla="*/ 735480 h 895727"/>
                <a:gd name="connsiteX1760" fmla="*/ 937681 w 1098874"/>
                <a:gd name="connsiteY1760" fmla="*/ 735290 h 895727"/>
                <a:gd name="connsiteX1761" fmla="*/ 938347 w 1098874"/>
                <a:gd name="connsiteY1761" fmla="*/ 733577 h 895727"/>
                <a:gd name="connsiteX1762" fmla="*/ 939678 w 1098874"/>
                <a:gd name="connsiteY1762" fmla="*/ 733577 h 895727"/>
                <a:gd name="connsiteX1763" fmla="*/ 941485 w 1098874"/>
                <a:gd name="connsiteY1763" fmla="*/ 734719 h 895727"/>
                <a:gd name="connsiteX1764" fmla="*/ 943578 w 1098874"/>
                <a:gd name="connsiteY1764" fmla="*/ 734719 h 895727"/>
                <a:gd name="connsiteX1765" fmla="*/ 945384 w 1098874"/>
                <a:gd name="connsiteY1765" fmla="*/ 734338 h 895727"/>
                <a:gd name="connsiteX1766" fmla="*/ 945860 w 1098874"/>
                <a:gd name="connsiteY1766" fmla="*/ 733482 h 895727"/>
                <a:gd name="connsiteX1767" fmla="*/ 946145 w 1098874"/>
                <a:gd name="connsiteY1767" fmla="*/ 732150 h 895727"/>
                <a:gd name="connsiteX1768" fmla="*/ 945670 w 1098874"/>
                <a:gd name="connsiteY1768" fmla="*/ 730437 h 895727"/>
                <a:gd name="connsiteX1769" fmla="*/ 944338 w 1098874"/>
                <a:gd name="connsiteY1769" fmla="*/ 729580 h 895727"/>
                <a:gd name="connsiteX1770" fmla="*/ 944338 w 1098874"/>
                <a:gd name="connsiteY1770" fmla="*/ 726345 h 895727"/>
                <a:gd name="connsiteX1771" fmla="*/ 943863 w 1098874"/>
                <a:gd name="connsiteY1771" fmla="*/ 726155 h 895727"/>
                <a:gd name="connsiteX1772" fmla="*/ 944338 w 1098874"/>
                <a:gd name="connsiteY1772" fmla="*/ 723109 h 895727"/>
                <a:gd name="connsiteX1773" fmla="*/ 945860 w 1098874"/>
                <a:gd name="connsiteY1773" fmla="*/ 719874 h 895727"/>
                <a:gd name="connsiteX1774" fmla="*/ 945384 w 1098874"/>
                <a:gd name="connsiteY1774" fmla="*/ 717971 h 895727"/>
                <a:gd name="connsiteX1775" fmla="*/ 945670 w 1098874"/>
                <a:gd name="connsiteY1775" fmla="*/ 716829 h 895727"/>
                <a:gd name="connsiteX1776" fmla="*/ 945004 w 1098874"/>
                <a:gd name="connsiteY1776" fmla="*/ 716829 h 895727"/>
                <a:gd name="connsiteX1777" fmla="*/ 943482 w 1098874"/>
                <a:gd name="connsiteY1777" fmla="*/ 718161 h 895727"/>
                <a:gd name="connsiteX1778" fmla="*/ 942722 w 1098874"/>
                <a:gd name="connsiteY1778" fmla="*/ 720350 h 895727"/>
                <a:gd name="connsiteX1779" fmla="*/ 941771 w 1098874"/>
                <a:gd name="connsiteY1779" fmla="*/ 719589 h 895727"/>
                <a:gd name="connsiteX1780" fmla="*/ 941485 w 1098874"/>
                <a:gd name="connsiteY1780" fmla="*/ 719969 h 895727"/>
                <a:gd name="connsiteX1781" fmla="*/ 941961 w 1098874"/>
                <a:gd name="connsiteY1781" fmla="*/ 722158 h 895727"/>
                <a:gd name="connsiteX1782" fmla="*/ 941105 w 1098874"/>
                <a:gd name="connsiteY1782" fmla="*/ 723871 h 895727"/>
                <a:gd name="connsiteX1783" fmla="*/ 941105 w 1098874"/>
                <a:gd name="connsiteY1783" fmla="*/ 726059 h 895727"/>
                <a:gd name="connsiteX1784" fmla="*/ 939774 w 1098874"/>
                <a:gd name="connsiteY1784" fmla="*/ 727392 h 895727"/>
                <a:gd name="connsiteX1785" fmla="*/ 938442 w 1098874"/>
                <a:gd name="connsiteY1785" fmla="*/ 727963 h 895727"/>
                <a:gd name="connsiteX1786" fmla="*/ 937111 w 1098874"/>
                <a:gd name="connsiteY1786" fmla="*/ 729866 h 895727"/>
                <a:gd name="connsiteX1787" fmla="*/ 936445 w 1098874"/>
                <a:gd name="connsiteY1787" fmla="*/ 735099 h 895727"/>
                <a:gd name="connsiteX1788" fmla="*/ 935684 w 1098874"/>
                <a:gd name="connsiteY1788" fmla="*/ 735480 h 895727"/>
                <a:gd name="connsiteX1789" fmla="*/ 935399 w 1098874"/>
                <a:gd name="connsiteY1789" fmla="*/ 734623 h 895727"/>
                <a:gd name="connsiteX1790" fmla="*/ 934733 w 1098874"/>
                <a:gd name="connsiteY1790" fmla="*/ 734623 h 895727"/>
                <a:gd name="connsiteX1791" fmla="*/ 933687 w 1098874"/>
                <a:gd name="connsiteY1791" fmla="*/ 735480 h 895727"/>
                <a:gd name="connsiteX1792" fmla="*/ 932356 w 1098874"/>
                <a:gd name="connsiteY1792" fmla="*/ 737193 h 895727"/>
                <a:gd name="connsiteX1793" fmla="*/ 932641 w 1098874"/>
                <a:gd name="connsiteY1793" fmla="*/ 738525 h 895727"/>
                <a:gd name="connsiteX1794" fmla="*/ 931975 w 1098874"/>
                <a:gd name="connsiteY1794" fmla="*/ 738335 h 895727"/>
                <a:gd name="connsiteX1795" fmla="*/ 931975 w 1098874"/>
                <a:gd name="connsiteY1795" fmla="*/ 737764 h 895727"/>
                <a:gd name="connsiteX1796" fmla="*/ 931215 w 1098874"/>
                <a:gd name="connsiteY1796" fmla="*/ 737764 h 895727"/>
                <a:gd name="connsiteX1797" fmla="*/ 930549 w 1098874"/>
                <a:gd name="connsiteY1797" fmla="*/ 738620 h 895727"/>
                <a:gd name="connsiteX1798" fmla="*/ 929218 w 1098874"/>
                <a:gd name="connsiteY1798" fmla="*/ 738430 h 895727"/>
                <a:gd name="connsiteX1799" fmla="*/ 928552 w 1098874"/>
                <a:gd name="connsiteY1799" fmla="*/ 738810 h 895727"/>
                <a:gd name="connsiteX1800" fmla="*/ 928552 w 1098874"/>
                <a:gd name="connsiteY1800" fmla="*/ 743568 h 895727"/>
                <a:gd name="connsiteX1801" fmla="*/ 929408 w 1098874"/>
                <a:gd name="connsiteY1801" fmla="*/ 746043 h 895727"/>
                <a:gd name="connsiteX1802" fmla="*/ 929883 w 1098874"/>
                <a:gd name="connsiteY1802" fmla="*/ 746043 h 895727"/>
                <a:gd name="connsiteX1803" fmla="*/ 931690 w 1098874"/>
                <a:gd name="connsiteY1803" fmla="*/ 740238 h 895727"/>
                <a:gd name="connsiteX1804" fmla="*/ 933021 w 1098874"/>
                <a:gd name="connsiteY1804" fmla="*/ 739857 h 895727"/>
                <a:gd name="connsiteX1805" fmla="*/ 933782 w 1098874"/>
                <a:gd name="connsiteY1805" fmla="*/ 739001 h 895727"/>
                <a:gd name="connsiteX1806" fmla="*/ 936445 w 1098874"/>
                <a:gd name="connsiteY1806" fmla="*/ 739381 h 895727"/>
                <a:gd name="connsiteX1807" fmla="*/ 937301 w 1098874"/>
                <a:gd name="connsiteY1807" fmla="*/ 736907 h 895727"/>
                <a:gd name="connsiteX1808" fmla="*/ 939964 w 1098874"/>
                <a:gd name="connsiteY1808" fmla="*/ 738810 h 895727"/>
                <a:gd name="connsiteX1809" fmla="*/ 941295 w 1098874"/>
                <a:gd name="connsiteY1809" fmla="*/ 741094 h 895727"/>
                <a:gd name="connsiteX1810" fmla="*/ 940439 w 1098874"/>
                <a:gd name="connsiteY1810" fmla="*/ 745472 h 895727"/>
                <a:gd name="connsiteX1811" fmla="*/ 937967 w 1098874"/>
                <a:gd name="connsiteY1811" fmla="*/ 747946 h 895727"/>
                <a:gd name="connsiteX1812" fmla="*/ 931310 w 1098874"/>
                <a:gd name="connsiteY1812" fmla="*/ 752513 h 895727"/>
                <a:gd name="connsiteX1813" fmla="*/ 930644 w 1098874"/>
                <a:gd name="connsiteY1813" fmla="*/ 752513 h 895727"/>
                <a:gd name="connsiteX1814" fmla="*/ 928552 w 1098874"/>
                <a:gd name="connsiteY1814" fmla="*/ 754702 h 895727"/>
                <a:gd name="connsiteX1815" fmla="*/ 924938 w 1098874"/>
                <a:gd name="connsiteY1815" fmla="*/ 757367 h 895727"/>
                <a:gd name="connsiteX1816" fmla="*/ 922085 w 1098874"/>
                <a:gd name="connsiteY1816" fmla="*/ 760792 h 895727"/>
                <a:gd name="connsiteX1817" fmla="*/ 918947 w 1098874"/>
                <a:gd name="connsiteY1817" fmla="*/ 763457 h 895727"/>
                <a:gd name="connsiteX1818" fmla="*/ 915808 w 1098874"/>
                <a:gd name="connsiteY1818" fmla="*/ 769071 h 895727"/>
                <a:gd name="connsiteX1819" fmla="*/ 916094 w 1098874"/>
                <a:gd name="connsiteY1819" fmla="*/ 773163 h 895727"/>
                <a:gd name="connsiteX1820" fmla="*/ 918757 w 1098874"/>
                <a:gd name="connsiteY1820" fmla="*/ 775827 h 895727"/>
                <a:gd name="connsiteX1821" fmla="*/ 921895 w 1098874"/>
                <a:gd name="connsiteY1821" fmla="*/ 781346 h 895727"/>
                <a:gd name="connsiteX1822" fmla="*/ 923416 w 1098874"/>
                <a:gd name="connsiteY1822" fmla="*/ 788578 h 895727"/>
                <a:gd name="connsiteX1823" fmla="*/ 923892 w 1098874"/>
                <a:gd name="connsiteY1823" fmla="*/ 796191 h 895727"/>
                <a:gd name="connsiteX1824" fmla="*/ 922561 w 1098874"/>
                <a:gd name="connsiteY1824" fmla="*/ 805136 h 895727"/>
                <a:gd name="connsiteX1825" fmla="*/ 919898 w 1098874"/>
                <a:gd name="connsiteY1825" fmla="*/ 812368 h 895727"/>
                <a:gd name="connsiteX1826" fmla="*/ 918376 w 1098874"/>
                <a:gd name="connsiteY1826" fmla="*/ 814557 h 895727"/>
                <a:gd name="connsiteX1827" fmla="*/ 918091 w 1098874"/>
                <a:gd name="connsiteY1827" fmla="*/ 816270 h 895727"/>
                <a:gd name="connsiteX1828" fmla="*/ 917806 w 1098874"/>
                <a:gd name="connsiteY1828" fmla="*/ 816270 h 895727"/>
                <a:gd name="connsiteX1829" fmla="*/ 916950 w 1098874"/>
                <a:gd name="connsiteY1829" fmla="*/ 818553 h 895727"/>
                <a:gd name="connsiteX1830" fmla="*/ 917235 w 1098874"/>
                <a:gd name="connsiteY1830" fmla="*/ 821218 h 895727"/>
                <a:gd name="connsiteX1831" fmla="*/ 916759 w 1098874"/>
                <a:gd name="connsiteY1831" fmla="*/ 821789 h 895727"/>
                <a:gd name="connsiteX1832" fmla="*/ 918852 w 1098874"/>
                <a:gd name="connsiteY1832" fmla="*/ 823121 h 895727"/>
                <a:gd name="connsiteX1833" fmla="*/ 918566 w 1098874"/>
                <a:gd name="connsiteY1833" fmla="*/ 827213 h 895727"/>
                <a:gd name="connsiteX1834" fmla="*/ 918281 w 1098874"/>
                <a:gd name="connsiteY1834" fmla="*/ 828735 h 895727"/>
                <a:gd name="connsiteX1835" fmla="*/ 916759 w 1098874"/>
                <a:gd name="connsiteY1835" fmla="*/ 829116 h 895727"/>
                <a:gd name="connsiteX1836" fmla="*/ 915904 w 1098874"/>
                <a:gd name="connsiteY1836" fmla="*/ 830258 h 895727"/>
                <a:gd name="connsiteX1837" fmla="*/ 916189 w 1098874"/>
                <a:gd name="connsiteY1837" fmla="*/ 833684 h 895727"/>
                <a:gd name="connsiteX1838" fmla="*/ 915333 w 1098874"/>
                <a:gd name="connsiteY1838" fmla="*/ 835587 h 895727"/>
                <a:gd name="connsiteX1839" fmla="*/ 914857 w 1098874"/>
                <a:gd name="connsiteY1839" fmla="*/ 838251 h 895727"/>
                <a:gd name="connsiteX1840" fmla="*/ 912005 w 1098874"/>
                <a:gd name="connsiteY1840" fmla="*/ 841867 h 895727"/>
                <a:gd name="connsiteX1841" fmla="*/ 911529 w 1098874"/>
                <a:gd name="connsiteY1841" fmla="*/ 843009 h 895727"/>
                <a:gd name="connsiteX1842" fmla="*/ 908866 w 1098874"/>
                <a:gd name="connsiteY1842" fmla="*/ 843866 h 895727"/>
                <a:gd name="connsiteX1843" fmla="*/ 907535 w 1098874"/>
                <a:gd name="connsiteY1843" fmla="*/ 846054 h 895727"/>
                <a:gd name="connsiteX1844" fmla="*/ 904397 w 1098874"/>
                <a:gd name="connsiteY1844" fmla="*/ 847957 h 895727"/>
                <a:gd name="connsiteX1845" fmla="*/ 894601 w 1098874"/>
                <a:gd name="connsiteY1845" fmla="*/ 856522 h 895727"/>
                <a:gd name="connsiteX1846" fmla="*/ 892414 w 1098874"/>
                <a:gd name="connsiteY1846" fmla="*/ 857664 h 895727"/>
                <a:gd name="connsiteX1847" fmla="*/ 890322 w 1098874"/>
                <a:gd name="connsiteY1847" fmla="*/ 861280 h 895727"/>
                <a:gd name="connsiteX1848" fmla="*/ 889466 w 1098874"/>
                <a:gd name="connsiteY1848" fmla="*/ 861470 h 895727"/>
                <a:gd name="connsiteX1849" fmla="*/ 889941 w 1098874"/>
                <a:gd name="connsiteY1849" fmla="*/ 862326 h 895727"/>
                <a:gd name="connsiteX1850" fmla="*/ 889941 w 1098874"/>
                <a:gd name="connsiteY1850" fmla="*/ 864515 h 895727"/>
                <a:gd name="connsiteX1851" fmla="*/ 887659 w 1098874"/>
                <a:gd name="connsiteY1851" fmla="*/ 866038 h 895727"/>
                <a:gd name="connsiteX1852" fmla="*/ 887659 w 1098874"/>
                <a:gd name="connsiteY1852" fmla="*/ 868226 h 895727"/>
                <a:gd name="connsiteX1853" fmla="*/ 887184 w 1098874"/>
                <a:gd name="connsiteY1853" fmla="*/ 869082 h 895727"/>
                <a:gd name="connsiteX1854" fmla="*/ 885091 w 1098874"/>
                <a:gd name="connsiteY1854" fmla="*/ 868892 h 895727"/>
                <a:gd name="connsiteX1855" fmla="*/ 883284 w 1098874"/>
                <a:gd name="connsiteY1855" fmla="*/ 869463 h 895727"/>
                <a:gd name="connsiteX1856" fmla="*/ 881192 w 1098874"/>
                <a:gd name="connsiteY1856" fmla="*/ 870320 h 895727"/>
                <a:gd name="connsiteX1857" fmla="*/ 880336 w 1098874"/>
                <a:gd name="connsiteY1857" fmla="*/ 871461 h 895727"/>
                <a:gd name="connsiteX1858" fmla="*/ 877674 w 1098874"/>
                <a:gd name="connsiteY1858" fmla="*/ 871271 h 895727"/>
                <a:gd name="connsiteX1859" fmla="*/ 873204 w 1098874"/>
                <a:gd name="connsiteY1859" fmla="*/ 873555 h 895727"/>
                <a:gd name="connsiteX1860" fmla="*/ 872919 w 1098874"/>
                <a:gd name="connsiteY1860" fmla="*/ 874411 h 895727"/>
                <a:gd name="connsiteX1861" fmla="*/ 871587 w 1098874"/>
                <a:gd name="connsiteY1861" fmla="*/ 874982 h 895727"/>
                <a:gd name="connsiteX1862" fmla="*/ 871112 w 1098874"/>
                <a:gd name="connsiteY1862" fmla="*/ 876029 h 895727"/>
                <a:gd name="connsiteX1863" fmla="*/ 869590 w 1098874"/>
                <a:gd name="connsiteY1863" fmla="*/ 877361 h 895727"/>
                <a:gd name="connsiteX1864" fmla="*/ 868924 w 1098874"/>
                <a:gd name="connsiteY1864" fmla="*/ 879074 h 895727"/>
                <a:gd name="connsiteX1865" fmla="*/ 867878 w 1098874"/>
                <a:gd name="connsiteY1865" fmla="*/ 879931 h 895727"/>
                <a:gd name="connsiteX1866" fmla="*/ 867878 w 1098874"/>
                <a:gd name="connsiteY1866" fmla="*/ 881073 h 895727"/>
                <a:gd name="connsiteX1867" fmla="*/ 867022 w 1098874"/>
                <a:gd name="connsiteY1867" fmla="*/ 881643 h 895727"/>
                <a:gd name="connsiteX1868" fmla="*/ 867498 w 1098874"/>
                <a:gd name="connsiteY1868" fmla="*/ 883356 h 895727"/>
                <a:gd name="connsiteX1869" fmla="*/ 865311 w 1098874"/>
                <a:gd name="connsiteY1869" fmla="*/ 883737 h 895727"/>
                <a:gd name="connsiteX1870" fmla="*/ 864265 w 1098874"/>
                <a:gd name="connsiteY1870" fmla="*/ 885450 h 895727"/>
                <a:gd name="connsiteX1871" fmla="*/ 863218 w 1098874"/>
                <a:gd name="connsiteY1871" fmla="*/ 885450 h 895727"/>
                <a:gd name="connsiteX1872" fmla="*/ 862172 w 1098874"/>
                <a:gd name="connsiteY1872" fmla="*/ 886306 h 895727"/>
                <a:gd name="connsiteX1873" fmla="*/ 860365 w 1098874"/>
                <a:gd name="connsiteY1873" fmla="*/ 886687 h 895727"/>
                <a:gd name="connsiteX1874" fmla="*/ 858178 w 1098874"/>
                <a:gd name="connsiteY1874" fmla="*/ 888400 h 895727"/>
                <a:gd name="connsiteX1875" fmla="*/ 857417 w 1098874"/>
                <a:gd name="connsiteY1875" fmla="*/ 888400 h 895727"/>
                <a:gd name="connsiteX1876" fmla="*/ 857132 w 1098874"/>
                <a:gd name="connsiteY1876" fmla="*/ 889256 h 895727"/>
                <a:gd name="connsiteX1877" fmla="*/ 856276 w 1098874"/>
                <a:gd name="connsiteY1877" fmla="*/ 889447 h 895727"/>
                <a:gd name="connsiteX1878" fmla="*/ 853138 w 1098874"/>
                <a:gd name="connsiteY1878" fmla="*/ 892206 h 895727"/>
                <a:gd name="connsiteX1879" fmla="*/ 852092 w 1098874"/>
                <a:gd name="connsiteY1879" fmla="*/ 892396 h 895727"/>
                <a:gd name="connsiteX1880" fmla="*/ 850570 w 1098874"/>
                <a:gd name="connsiteY1880" fmla="*/ 893538 h 895727"/>
                <a:gd name="connsiteX1881" fmla="*/ 850760 w 1098874"/>
                <a:gd name="connsiteY1881" fmla="*/ 894204 h 895727"/>
                <a:gd name="connsiteX1882" fmla="*/ 849905 w 1098874"/>
                <a:gd name="connsiteY1882" fmla="*/ 893824 h 895727"/>
                <a:gd name="connsiteX1883" fmla="*/ 848858 w 1098874"/>
                <a:gd name="connsiteY1883" fmla="*/ 895727 h 895727"/>
                <a:gd name="connsiteX1884" fmla="*/ 847337 w 1098874"/>
                <a:gd name="connsiteY1884" fmla="*/ 895537 h 895727"/>
                <a:gd name="connsiteX1885" fmla="*/ 847812 w 1098874"/>
                <a:gd name="connsiteY1885" fmla="*/ 893253 h 895727"/>
                <a:gd name="connsiteX1886" fmla="*/ 845720 w 1098874"/>
                <a:gd name="connsiteY1886" fmla="*/ 891064 h 895727"/>
                <a:gd name="connsiteX1887" fmla="*/ 844389 w 1098874"/>
                <a:gd name="connsiteY1887" fmla="*/ 890493 h 895727"/>
                <a:gd name="connsiteX1888" fmla="*/ 840204 w 1098874"/>
                <a:gd name="connsiteY1888" fmla="*/ 890874 h 895727"/>
                <a:gd name="connsiteX1889" fmla="*/ 839729 w 1098874"/>
                <a:gd name="connsiteY1889" fmla="*/ 888590 h 895727"/>
                <a:gd name="connsiteX1890" fmla="*/ 838873 w 1098874"/>
                <a:gd name="connsiteY1890" fmla="*/ 888019 h 895727"/>
                <a:gd name="connsiteX1891" fmla="*/ 838873 w 1098874"/>
                <a:gd name="connsiteY1891" fmla="*/ 886972 h 895727"/>
                <a:gd name="connsiteX1892" fmla="*/ 838017 w 1098874"/>
                <a:gd name="connsiteY1892" fmla="*/ 886972 h 895727"/>
                <a:gd name="connsiteX1893" fmla="*/ 836495 w 1098874"/>
                <a:gd name="connsiteY1893" fmla="*/ 885450 h 895727"/>
                <a:gd name="connsiteX1894" fmla="*/ 833833 w 1098874"/>
                <a:gd name="connsiteY1894" fmla="*/ 885260 h 895727"/>
                <a:gd name="connsiteX1895" fmla="*/ 833357 w 1098874"/>
                <a:gd name="connsiteY1895" fmla="*/ 884403 h 895727"/>
                <a:gd name="connsiteX1896" fmla="*/ 830219 w 1098874"/>
                <a:gd name="connsiteY1896" fmla="*/ 883071 h 895727"/>
                <a:gd name="connsiteX1897" fmla="*/ 831550 w 1098874"/>
                <a:gd name="connsiteY1897" fmla="*/ 882500 h 895727"/>
                <a:gd name="connsiteX1898" fmla="*/ 832311 w 1098874"/>
                <a:gd name="connsiteY1898" fmla="*/ 881643 h 895727"/>
                <a:gd name="connsiteX1899" fmla="*/ 833642 w 1098874"/>
                <a:gd name="connsiteY1899" fmla="*/ 881263 h 895727"/>
                <a:gd name="connsiteX1900" fmla="*/ 833167 w 1098874"/>
                <a:gd name="connsiteY1900" fmla="*/ 880121 h 895727"/>
                <a:gd name="connsiteX1901" fmla="*/ 834974 w 1098874"/>
                <a:gd name="connsiteY1901" fmla="*/ 878979 h 895727"/>
                <a:gd name="connsiteX1902" fmla="*/ 834974 w 1098874"/>
                <a:gd name="connsiteY1902" fmla="*/ 878408 h 895727"/>
                <a:gd name="connsiteX1903" fmla="*/ 835830 w 1098874"/>
                <a:gd name="connsiteY1903" fmla="*/ 878218 h 895727"/>
                <a:gd name="connsiteX1904" fmla="*/ 836115 w 1098874"/>
                <a:gd name="connsiteY1904" fmla="*/ 877552 h 895727"/>
                <a:gd name="connsiteX1905" fmla="*/ 838207 w 1098874"/>
                <a:gd name="connsiteY1905" fmla="*/ 878694 h 895727"/>
                <a:gd name="connsiteX1906" fmla="*/ 838968 w 1098874"/>
                <a:gd name="connsiteY1906" fmla="*/ 878694 h 895727"/>
                <a:gd name="connsiteX1907" fmla="*/ 840014 w 1098874"/>
                <a:gd name="connsiteY1907" fmla="*/ 877837 h 895727"/>
                <a:gd name="connsiteX1908" fmla="*/ 840870 w 1098874"/>
                <a:gd name="connsiteY1908" fmla="*/ 879740 h 895727"/>
                <a:gd name="connsiteX1909" fmla="*/ 842867 w 1098874"/>
                <a:gd name="connsiteY1909" fmla="*/ 878408 h 895727"/>
                <a:gd name="connsiteX1910" fmla="*/ 842582 w 1098874"/>
                <a:gd name="connsiteY1910" fmla="*/ 876886 h 895727"/>
                <a:gd name="connsiteX1911" fmla="*/ 841821 w 1098874"/>
                <a:gd name="connsiteY1911" fmla="*/ 876505 h 895727"/>
                <a:gd name="connsiteX1912" fmla="*/ 841821 w 1098874"/>
                <a:gd name="connsiteY1912" fmla="*/ 874792 h 895727"/>
                <a:gd name="connsiteX1913" fmla="*/ 839729 w 1098874"/>
                <a:gd name="connsiteY1913" fmla="*/ 873745 h 895727"/>
                <a:gd name="connsiteX1914" fmla="*/ 839729 w 1098874"/>
                <a:gd name="connsiteY1914" fmla="*/ 872413 h 895727"/>
                <a:gd name="connsiteX1915" fmla="*/ 838968 w 1098874"/>
                <a:gd name="connsiteY1915" fmla="*/ 871842 h 895727"/>
                <a:gd name="connsiteX1916" fmla="*/ 837161 w 1098874"/>
                <a:gd name="connsiteY1916" fmla="*/ 871652 h 895727"/>
                <a:gd name="connsiteX1917" fmla="*/ 836400 w 1098874"/>
                <a:gd name="connsiteY1917" fmla="*/ 872508 h 895727"/>
                <a:gd name="connsiteX1918" fmla="*/ 835640 w 1098874"/>
                <a:gd name="connsiteY1918" fmla="*/ 872508 h 895727"/>
                <a:gd name="connsiteX1919" fmla="*/ 835164 w 1098874"/>
                <a:gd name="connsiteY1919" fmla="*/ 872128 h 895727"/>
                <a:gd name="connsiteX1920" fmla="*/ 835449 w 1098874"/>
                <a:gd name="connsiteY1920" fmla="*/ 869463 h 895727"/>
                <a:gd name="connsiteX1921" fmla="*/ 834118 w 1098874"/>
                <a:gd name="connsiteY1921" fmla="*/ 867655 h 895727"/>
                <a:gd name="connsiteX1922" fmla="*/ 833262 w 1098874"/>
                <a:gd name="connsiteY1922" fmla="*/ 867941 h 895727"/>
                <a:gd name="connsiteX1923" fmla="*/ 832977 w 1098874"/>
                <a:gd name="connsiteY1923" fmla="*/ 869273 h 895727"/>
                <a:gd name="connsiteX1924" fmla="*/ 829839 w 1098874"/>
                <a:gd name="connsiteY1924" fmla="*/ 868417 h 895727"/>
                <a:gd name="connsiteX1925" fmla="*/ 828507 w 1098874"/>
                <a:gd name="connsiteY1925" fmla="*/ 868797 h 895727"/>
                <a:gd name="connsiteX1926" fmla="*/ 827461 w 1098874"/>
                <a:gd name="connsiteY1926" fmla="*/ 867941 h 895727"/>
                <a:gd name="connsiteX1927" fmla="*/ 824798 w 1098874"/>
                <a:gd name="connsiteY1927" fmla="*/ 867560 h 895727"/>
                <a:gd name="connsiteX1928" fmla="*/ 825084 w 1098874"/>
                <a:gd name="connsiteY1928" fmla="*/ 866228 h 895727"/>
                <a:gd name="connsiteX1929" fmla="*/ 824228 w 1098874"/>
                <a:gd name="connsiteY1929" fmla="*/ 866609 h 895727"/>
                <a:gd name="connsiteX1930" fmla="*/ 823182 w 1098874"/>
                <a:gd name="connsiteY1930" fmla="*/ 865466 h 895727"/>
                <a:gd name="connsiteX1931" fmla="*/ 822706 w 1098874"/>
                <a:gd name="connsiteY1931" fmla="*/ 865466 h 895727"/>
                <a:gd name="connsiteX1932" fmla="*/ 822706 w 1098874"/>
                <a:gd name="connsiteY1932" fmla="*/ 866133 h 895727"/>
                <a:gd name="connsiteX1933" fmla="*/ 821660 w 1098874"/>
                <a:gd name="connsiteY1933" fmla="*/ 865942 h 895727"/>
                <a:gd name="connsiteX1934" fmla="*/ 821375 w 1098874"/>
                <a:gd name="connsiteY1934" fmla="*/ 865086 h 895727"/>
                <a:gd name="connsiteX1935" fmla="*/ 820519 w 1098874"/>
                <a:gd name="connsiteY1935" fmla="*/ 865086 h 895727"/>
                <a:gd name="connsiteX1936" fmla="*/ 820519 w 1098874"/>
                <a:gd name="connsiteY1936" fmla="*/ 865466 h 895727"/>
                <a:gd name="connsiteX1937" fmla="*/ 820994 w 1098874"/>
                <a:gd name="connsiteY1937" fmla="*/ 865466 h 895727"/>
                <a:gd name="connsiteX1938" fmla="*/ 820709 w 1098874"/>
                <a:gd name="connsiteY1938" fmla="*/ 866323 h 895727"/>
                <a:gd name="connsiteX1939" fmla="*/ 818902 w 1098874"/>
                <a:gd name="connsiteY1939" fmla="*/ 866323 h 895727"/>
                <a:gd name="connsiteX1940" fmla="*/ 819187 w 1098874"/>
                <a:gd name="connsiteY1940" fmla="*/ 869082 h 895727"/>
                <a:gd name="connsiteX1941" fmla="*/ 818712 w 1098874"/>
                <a:gd name="connsiteY1941" fmla="*/ 869463 h 895727"/>
                <a:gd name="connsiteX1942" fmla="*/ 816525 w 1098874"/>
                <a:gd name="connsiteY1942" fmla="*/ 867750 h 895727"/>
                <a:gd name="connsiteX1943" fmla="*/ 815193 w 1098874"/>
                <a:gd name="connsiteY1943" fmla="*/ 867560 h 895727"/>
                <a:gd name="connsiteX1944" fmla="*/ 814337 w 1098874"/>
                <a:gd name="connsiteY1944" fmla="*/ 866704 h 895727"/>
                <a:gd name="connsiteX1945" fmla="*/ 813862 w 1098874"/>
                <a:gd name="connsiteY1945" fmla="*/ 866894 h 895727"/>
                <a:gd name="connsiteX1946" fmla="*/ 813101 w 1098874"/>
                <a:gd name="connsiteY1946" fmla="*/ 866038 h 895727"/>
                <a:gd name="connsiteX1947" fmla="*/ 811579 w 1098874"/>
                <a:gd name="connsiteY1947" fmla="*/ 865847 h 895727"/>
                <a:gd name="connsiteX1948" fmla="*/ 810723 w 1098874"/>
                <a:gd name="connsiteY1948" fmla="*/ 866704 h 895727"/>
                <a:gd name="connsiteX1949" fmla="*/ 809963 w 1098874"/>
                <a:gd name="connsiteY1949" fmla="*/ 866704 h 895727"/>
                <a:gd name="connsiteX1950" fmla="*/ 807775 w 1098874"/>
                <a:gd name="connsiteY1950" fmla="*/ 866133 h 895727"/>
                <a:gd name="connsiteX1951" fmla="*/ 807300 w 1098874"/>
                <a:gd name="connsiteY1951" fmla="*/ 865276 h 895727"/>
                <a:gd name="connsiteX1952" fmla="*/ 805969 w 1098874"/>
                <a:gd name="connsiteY1952" fmla="*/ 865086 h 895727"/>
                <a:gd name="connsiteX1953" fmla="*/ 805208 w 1098874"/>
                <a:gd name="connsiteY1953" fmla="*/ 863183 h 895727"/>
                <a:gd name="connsiteX1954" fmla="*/ 803116 w 1098874"/>
                <a:gd name="connsiteY1954" fmla="*/ 862326 h 895727"/>
                <a:gd name="connsiteX1955" fmla="*/ 802355 w 1098874"/>
                <a:gd name="connsiteY1955" fmla="*/ 860994 h 895727"/>
                <a:gd name="connsiteX1956" fmla="*/ 800833 w 1098874"/>
                <a:gd name="connsiteY1956" fmla="*/ 860138 h 895727"/>
                <a:gd name="connsiteX1957" fmla="*/ 799312 w 1098874"/>
                <a:gd name="connsiteY1957" fmla="*/ 860138 h 895727"/>
                <a:gd name="connsiteX1958" fmla="*/ 798551 w 1098874"/>
                <a:gd name="connsiteY1958" fmla="*/ 858996 h 895727"/>
                <a:gd name="connsiteX1959" fmla="*/ 798551 w 1098874"/>
                <a:gd name="connsiteY1959" fmla="*/ 856331 h 895727"/>
                <a:gd name="connsiteX1960" fmla="*/ 797219 w 1098874"/>
                <a:gd name="connsiteY1960" fmla="*/ 854999 h 895727"/>
                <a:gd name="connsiteX1961" fmla="*/ 796363 w 1098874"/>
                <a:gd name="connsiteY1961" fmla="*/ 852810 h 895727"/>
                <a:gd name="connsiteX1962" fmla="*/ 796363 w 1098874"/>
                <a:gd name="connsiteY1962" fmla="*/ 847672 h 895727"/>
                <a:gd name="connsiteX1963" fmla="*/ 795888 w 1098874"/>
                <a:gd name="connsiteY1963" fmla="*/ 847291 h 895727"/>
                <a:gd name="connsiteX1964" fmla="*/ 795888 w 1098874"/>
                <a:gd name="connsiteY1964" fmla="*/ 846149 h 895727"/>
                <a:gd name="connsiteX1965" fmla="*/ 792464 w 1098874"/>
                <a:gd name="connsiteY1965" fmla="*/ 843866 h 895727"/>
                <a:gd name="connsiteX1966" fmla="*/ 789326 w 1098874"/>
                <a:gd name="connsiteY1966" fmla="*/ 843485 h 895727"/>
                <a:gd name="connsiteX1967" fmla="*/ 788660 w 1098874"/>
                <a:gd name="connsiteY1967" fmla="*/ 844151 h 895727"/>
                <a:gd name="connsiteX1968" fmla="*/ 787329 w 1098874"/>
                <a:gd name="connsiteY1968" fmla="*/ 844151 h 895727"/>
                <a:gd name="connsiteX1969" fmla="*/ 786568 w 1098874"/>
                <a:gd name="connsiteY1969" fmla="*/ 842628 h 895727"/>
                <a:gd name="connsiteX1970" fmla="*/ 785807 w 1098874"/>
                <a:gd name="connsiteY1970" fmla="*/ 842248 h 895727"/>
                <a:gd name="connsiteX1971" fmla="*/ 782669 w 1098874"/>
                <a:gd name="connsiteY1971" fmla="*/ 842628 h 895727"/>
                <a:gd name="connsiteX1972" fmla="*/ 781813 w 1098874"/>
                <a:gd name="connsiteY1972" fmla="*/ 841772 h 895727"/>
                <a:gd name="connsiteX1973" fmla="*/ 780957 w 1098874"/>
                <a:gd name="connsiteY1973" fmla="*/ 841962 h 895727"/>
                <a:gd name="connsiteX1974" fmla="*/ 780101 w 1098874"/>
                <a:gd name="connsiteY1974" fmla="*/ 843104 h 895727"/>
                <a:gd name="connsiteX1975" fmla="*/ 779150 w 1098874"/>
                <a:gd name="connsiteY1975" fmla="*/ 843104 h 895727"/>
                <a:gd name="connsiteX1976" fmla="*/ 778675 w 1098874"/>
                <a:gd name="connsiteY1976" fmla="*/ 841772 h 895727"/>
                <a:gd name="connsiteX1977" fmla="*/ 776012 w 1098874"/>
                <a:gd name="connsiteY1977" fmla="*/ 842153 h 895727"/>
                <a:gd name="connsiteX1978" fmla="*/ 774966 w 1098874"/>
                <a:gd name="connsiteY1978" fmla="*/ 843009 h 895727"/>
                <a:gd name="connsiteX1979" fmla="*/ 773635 w 1098874"/>
                <a:gd name="connsiteY1979" fmla="*/ 843199 h 895727"/>
                <a:gd name="connsiteX1980" fmla="*/ 772874 w 1098874"/>
                <a:gd name="connsiteY1980" fmla="*/ 844056 h 895727"/>
                <a:gd name="connsiteX1981" fmla="*/ 771828 w 1098874"/>
                <a:gd name="connsiteY1981" fmla="*/ 844627 h 895727"/>
                <a:gd name="connsiteX1982" fmla="*/ 770782 w 1098874"/>
                <a:gd name="connsiteY1982" fmla="*/ 844246 h 895727"/>
                <a:gd name="connsiteX1983" fmla="*/ 769926 w 1098874"/>
                <a:gd name="connsiteY1983" fmla="*/ 842533 h 895727"/>
                <a:gd name="connsiteX1984" fmla="*/ 769165 w 1098874"/>
                <a:gd name="connsiteY1984" fmla="*/ 843104 h 895727"/>
                <a:gd name="connsiteX1985" fmla="*/ 767643 w 1098874"/>
                <a:gd name="connsiteY1985" fmla="*/ 843104 h 895727"/>
                <a:gd name="connsiteX1986" fmla="*/ 764790 w 1098874"/>
                <a:gd name="connsiteY1986" fmla="*/ 839679 h 895727"/>
                <a:gd name="connsiteX1987" fmla="*/ 763269 w 1098874"/>
                <a:gd name="connsiteY1987" fmla="*/ 838632 h 895727"/>
                <a:gd name="connsiteX1988" fmla="*/ 762508 w 1098874"/>
                <a:gd name="connsiteY1988" fmla="*/ 836348 h 895727"/>
                <a:gd name="connsiteX1989" fmla="*/ 761652 w 1098874"/>
                <a:gd name="connsiteY1989" fmla="*/ 836348 h 895727"/>
                <a:gd name="connsiteX1990" fmla="*/ 761367 w 1098874"/>
                <a:gd name="connsiteY1990" fmla="*/ 835492 h 895727"/>
                <a:gd name="connsiteX1991" fmla="*/ 759275 w 1098874"/>
                <a:gd name="connsiteY1991" fmla="*/ 834159 h 895727"/>
                <a:gd name="connsiteX1992" fmla="*/ 756136 w 1098874"/>
                <a:gd name="connsiteY1992" fmla="*/ 833779 h 895727"/>
                <a:gd name="connsiteX1993" fmla="*/ 754615 w 1098874"/>
                <a:gd name="connsiteY1993" fmla="*/ 832256 h 895727"/>
                <a:gd name="connsiteX1994" fmla="*/ 754329 w 1098874"/>
                <a:gd name="connsiteY1994" fmla="*/ 830734 h 895727"/>
                <a:gd name="connsiteX1995" fmla="*/ 752808 w 1098874"/>
                <a:gd name="connsiteY1995" fmla="*/ 828260 h 895727"/>
                <a:gd name="connsiteX1996" fmla="*/ 752808 w 1098874"/>
                <a:gd name="connsiteY1996" fmla="*/ 827118 h 895727"/>
                <a:gd name="connsiteX1997" fmla="*/ 751952 w 1098874"/>
                <a:gd name="connsiteY1997" fmla="*/ 826261 h 895727"/>
                <a:gd name="connsiteX1998" fmla="*/ 750525 w 1098874"/>
                <a:gd name="connsiteY1998" fmla="*/ 821503 h 895727"/>
                <a:gd name="connsiteX1999" fmla="*/ 749765 w 1098874"/>
                <a:gd name="connsiteY1999" fmla="*/ 820932 h 895727"/>
                <a:gd name="connsiteX2000" fmla="*/ 748909 w 1098874"/>
                <a:gd name="connsiteY2000" fmla="*/ 818744 h 895727"/>
                <a:gd name="connsiteX2001" fmla="*/ 748053 w 1098874"/>
                <a:gd name="connsiteY2001" fmla="*/ 818363 h 895727"/>
                <a:gd name="connsiteX2002" fmla="*/ 748528 w 1098874"/>
                <a:gd name="connsiteY2002" fmla="*/ 817792 h 895727"/>
                <a:gd name="connsiteX2003" fmla="*/ 748053 w 1098874"/>
                <a:gd name="connsiteY2003" fmla="*/ 815318 h 895727"/>
                <a:gd name="connsiteX2004" fmla="*/ 747007 w 1098874"/>
                <a:gd name="connsiteY2004" fmla="*/ 813795 h 895727"/>
                <a:gd name="connsiteX2005" fmla="*/ 746151 w 1098874"/>
                <a:gd name="connsiteY2005" fmla="*/ 811322 h 895727"/>
                <a:gd name="connsiteX2006" fmla="*/ 745295 w 1098874"/>
                <a:gd name="connsiteY2006" fmla="*/ 810465 h 895727"/>
                <a:gd name="connsiteX2007" fmla="*/ 744820 w 1098874"/>
                <a:gd name="connsiteY2007" fmla="*/ 808752 h 895727"/>
                <a:gd name="connsiteX2008" fmla="*/ 743964 w 1098874"/>
                <a:gd name="connsiteY2008" fmla="*/ 808562 h 895727"/>
                <a:gd name="connsiteX2009" fmla="*/ 743203 w 1098874"/>
                <a:gd name="connsiteY2009" fmla="*/ 809418 h 895727"/>
                <a:gd name="connsiteX2010" fmla="*/ 744059 w 1098874"/>
                <a:gd name="connsiteY2010" fmla="*/ 812178 h 895727"/>
                <a:gd name="connsiteX2011" fmla="*/ 743773 w 1098874"/>
                <a:gd name="connsiteY2011" fmla="*/ 812558 h 895727"/>
                <a:gd name="connsiteX2012" fmla="*/ 744534 w 1098874"/>
                <a:gd name="connsiteY2012" fmla="*/ 813415 h 895727"/>
                <a:gd name="connsiteX2013" fmla="*/ 744820 w 1098874"/>
                <a:gd name="connsiteY2013" fmla="*/ 814937 h 895727"/>
                <a:gd name="connsiteX2014" fmla="*/ 745295 w 1098874"/>
                <a:gd name="connsiteY2014" fmla="*/ 815128 h 895727"/>
                <a:gd name="connsiteX2015" fmla="*/ 745771 w 1098874"/>
                <a:gd name="connsiteY2015" fmla="*/ 817412 h 895727"/>
                <a:gd name="connsiteX2016" fmla="*/ 746626 w 1098874"/>
                <a:gd name="connsiteY2016" fmla="*/ 818553 h 895727"/>
                <a:gd name="connsiteX2017" fmla="*/ 746626 w 1098874"/>
                <a:gd name="connsiteY2017" fmla="*/ 819410 h 895727"/>
                <a:gd name="connsiteX2018" fmla="*/ 747958 w 1098874"/>
                <a:gd name="connsiteY2018" fmla="*/ 821313 h 895727"/>
                <a:gd name="connsiteX2019" fmla="*/ 748814 w 1098874"/>
                <a:gd name="connsiteY2019" fmla="*/ 824548 h 895727"/>
                <a:gd name="connsiteX2020" fmla="*/ 749860 w 1098874"/>
                <a:gd name="connsiteY2020" fmla="*/ 825119 h 895727"/>
                <a:gd name="connsiteX2021" fmla="*/ 750335 w 1098874"/>
                <a:gd name="connsiteY2021" fmla="*/ 827594 h 895727"/>
                <a:gd name="connsiteX2022" fmla="*/ 751096 w 1098874"/>
                <a:gd name="connsiteY2022" fmla="*/ 828164 h 895727"/>
                <a:gd name="connsiteX2023" fmla="*/ 751381 w 1098874"/>
                <a:gd name="connsiteY2023" fmla="*/ 829021 h 895727"/>
                <a:gd name="connsiteX2024" fmla="*/ 753188 w 1098874"/>
                <a:gd name="connsiteY2024" fmla="*/ 830163 h 895727"/>
                <a:gd name="connsiteX2025" fmla="*/ 753188 w 1098874"/>
                <a:gd name="connsiteY2025" fmla="*/ 831685 h 895727"/>
                <a:gd name="connsiteX2026" fmla="*/ 754995 w 1098874"/>
                <a:gd name="connsiteY2026" fmla="*/ 833303 h 895727"/>
                <a:gd name="connsiteX2027" fmla="*/ 754995 w 1098874"/>
                <a:gd name="connsiteY2027" fmla="*/ 833303 h 895727"/>
                <a:gd name="connsiteX2028" fmla="*/ 755280 w 1098874"/>
                <a:gd name="connsiteY2028" fmla="*/ 833398 h 895727"/>
                <a:gd name="connsiteX2029" fmla="*/ 755280 w 1098874"/>
                <a:gd name="connsiteY2029" fmla="*/ 833398 h 895727"/>
                <a:gd name="connsiteX2030" fmla="*/ 755185 w 1098874"/>
                <a:gd name="connsiteY2030" fmla="*/ 833779 h 895727"/>
                <a:gd name="connsiteX2031" fmla="*/ 755185 w 1098874"/>
                <a:gd name="connsiteY2031" fmla="*/ 833779 h 895727"/>
                <a:gd name="connsiteX2032" fmla="*/ 756041 w 1098874"/>
                <a:gd name="connsiteY2032" fmla="*/ 834825 h 895727"/>
                <a:gd name="connsiteX2033" fmla="*/ 757848 w 1098874"/>
                <a:gd name="connsiteY2033" fmla="*/ 834825 h 895727"/>
                <a:gd name="connsiteX2034" fmla="*/ 758324 w 1098874"/>
                <a:gd name="connsiteY2034" fmla="*/ 834445 h 895727"/>
                <a:gd name="connsiteX2035" fmla="*/ 758324 w 1098874"/>
                <a:gd name="connsiteY2035" fmla="*/ 834445 h 895727"/>
                <a:gd name="connsiteX2036" fmla="*/ 759180 w 1098874"/>
                <a:gd name="connsiteY2036" fmla="*/ 834635 h 895727"/>
                <a:gd name="connsiteX2037" fmla="*/ 759370 w 1098874"/>
                <a:gd name="connsiteY2037" fmla="*/ 835016 h 895727"/>
                <a:gd name="connsiteX2038" fmla="*/ 759370 w 1098874"/>
                <a:gd name="connsiteY2038" fmla="*/ 835016 h 895727"/>
                <a:gd name="connsiteX2039" fmla="*/ 755471 w 1098874"/>
                <a:gd name="connsiteY2039" fmla="*/ 835682 h 895727"/>
                <a:gd name="connsiteX2040" fmla="*/ 744820 w 1098874"/>
                <a:gd name="connsiteY2040" fmla="*/ 845198 h 895727"/>
                <a:gd name="connsiteX2041" fmla="*/ 738163 w 1098874"/>
                <a:gd name="connsiteY2041" fmla="*/ 832542 h 895727"/>
                <a:gd name="connsiteX2042" fmla="*/ 731696 w 1098874"/>
                <a:gd name="connsiteY2042" fmla="*/ 831495 h 895727"/>
                <a:gd name="connsiteX2043" fmla="*/ 729889 w 1098874"/>
                <a:gd name="connsiteY2043" fmla="*/ 833493 h 895727"/>
                <a:gd name="connsiteX2044" fmla="*/ 728367 w 1098874"/>
                <a:gd name="connsiteY2044" fmla="*/ 836538 h 895727"/>
                <a:gd name="connsiteX2045" fmla="*/ 731506 w 1098874"/>
                <a:gd name="connsiteY2045" fmla="*/ 853857 h 895727"/>
                <a:gd name="connsiteX2046" fmla="*/ 728748 w 1098874"/>
                <a:gd name="connsiteY2046" fmla="*/ 859662 h 895727"/>
                <a:gd name="connsiteX2047" fmla="*/ 724183 w 1098874"/>
                <a:gd name="connsiteY2047" fmla="*/ 861851 h 895727"/>
                <a:gd name="connsiteX2048" fmla="*/ 721710 w 1098874"/>
                <a:gd name="connsiteY2048" fmla="*/ 865086 h 895727"/>
                <a:gd name="connsiteX2049" fmla="*/ 694036 w 1098874"/>
                <a:gd name="connsiteY2049" fmla="*/ 872699 h 895727"/>
                <a:gd name="connsiteX2050" fmla="*/ 691944 w 1098874"/>
                <a:gd name="connsiteY2050" fmla="*/ 862231 h 895727"/>
                <a:gd name="connsiteX2051" fmla="*/ 683290 w 1098874"/>
                <a:gd name="connsiteY2051" fmla="*/ 856522 h 895727"/>
                <a:gd name="connsiteX2052" fmla="*/ 682434 w 1098874"/>
                <a:gd name="connsiteY2052" fmla="*/ 864705 h 895727"/>
                <a:gd name="connsiteX2053" fmla="*/ 669786 w 1098874"/>
                <a:gd name="connsiteY2053" fmla="*/ 871842 h 895727"/>
                <a:gd name="connsiteX2054" fmla="*/ 659610 w 1098874"/>
                <a:gd name="connsiteY2054" fmla="*/ 869463 h 895727"/>
                <a:gd name="connsiteX2055" fmla="*/ 644204 w 1098874"/>
                <a:gd name="connsiteY2055" fmla="*/ 875744 h 895727"/>
                <a:gd name="connsiteX2056" fmla="*/ 638403 w 1098874"/>
                <a:gd name="connsiteY2056" fmla="*/ 873555 h 895727"/>
                <a:gd name="connsiteX2057" fmla="*/ 634409 w 1098874"/>
                <a:gd name="connsiteY2057" fmla="*/ 879931 h 895727"/>
                <a:gd name="connsiteX2058" fmla="*/ 629844 w 1098874"/>
                <a:gd name="connsiteY2058" fmla="*/ 879169 h 895727"/>
                <a:gd name="connsiteX2059" fmla="*/ 623282 w 1098874"/>
                <a:gd name="connsiteY2059" fmla="*/ 885069 h 895727"/>
                <a:gd name="connsiteX2060" fmla="*/ 621190 w 1098874"/>
                <a:gd name="connsiteY2060" fmla="*/ 883737 h 895727"/>
                <a:gd name="connsiteX2061" fmla="*/ 611014 w 1098874"/>
                <a:gd name="connsiteY2061" fmla="*/ 867845 h 895727"/>
                <a:gd name="connsiteX2062" fmla="*/ 603026 w 1098874"/>
                <a:gd name="connsiteY2062" fmla="*/ 862326 h 895727"/>
                <a:gd name="connsiteX2063" fmla="*/ 607020 w 1098874"/>
                <a:gd name="connsiteY2063" fmla="*/ 855665 h 895727"/>
                <a:gd name="connsiteX2064" fmla="*/ 605784 w 1098874"/>
                <a:gd name="connsiteY2064" fmla="*/ 849194 h 895727"/>
                <a:gd name="connsiteX2065" fmla="*/ 611300 w 1098874"/>
                <a:gd name="connsiteY2065" fmla="*/ 841487 h 895727"/>
                <a:gd name="connsiteX2066" fmla="*/ 605499 w 1098874"/>
                <a:gd name="connsiteY2066" fmla="*/ 830734 h 895727"/>
                <a:gd name="connsiteX2067" fmla="*/ 615674 w 1098874"/>
                <a:gd name="connsiteY2067" fmla="*/ 818078 h 895727"/>
                <a:gd name="connsiteX2068" fmla="*/ 619764 w 1098874"/>
                <a:gd name="connsiteY2068" fmla="*/ 803423 h 895727"/>
                <a:gd name="connsiteX2069" fmla="*/ 616625 w 1098874"/>
                <a:gd name="connsiteY2069" fmla="*/ 792670 h 895727"/>
                <a:gd name="connsiteX2070" fmla="*/ 610349 w 1098874"/>
                <a:gd name="connsiteY2070" fmla="*/ 786866 h 895727"/>
                <a:gd name="connsiteX2071" fmla="*/ 591899 w 1098874"/>
                <a:gd name="connsiteY2071" fmla="*/ 772972 h 895727"/>
                <a:gd name="connsiteX2072" fmla="*/ 587335 w 1098874"/>
                <a:gd name="connsiteY2072" fmla="*/ 773829 h 895727"/>
                <a:gd name="connsiteX2073" fmla="*/ 577064 w 1098874"/>
                <a:gd name="connsiteY2073" fmla="*/ 785248 h 895727"/>
                <a:gd name="connsiteX2074" fmla="*/ 552623 w 1098874"/>
                <a:gd name="connsiteY2074" fmla="*/ 766026 h 895727"/>
                <a:gd name="connsiteX2075" fmla="*/ 546822 w 1098874"/>
                <a:gd name="connsiteY2075" fmla="*/ 756700 h 895727"/>
                <a:gd name="connsiteX2076" fmla="*/ 539690 w 1098874"/>
                <a:gd name="connsiteY2076" fmla="*/ 731198 h 895727"/>
                <a:gd name="connsiteX2077" fmla="*/ 527327 w 1098874"/>
                <a:gd name="connsiteY2077" fmla="*/ 721682 h 895727"/>
                <a:gd name="connsiteX2078" fmla="*/ 529229 w 1098874"/>
                <a:gd name="connsiteY2078" fmla="*/ 714355 h 895727"/>
                <a:gd name="connsiteX2079" fmla="*/ 530085 w 1098874"/>
                <a:gd name="connsiteY2079" fmla="*/ 714164 h 895727"/>
                <a:gd name="connsiteX2080" fmla="*/ 523713 w 1098874"/>
                <a:gd name="connsiteY2080" fmla="*/ 686283 h 895727"/>
                <a:gd name="connsiteX2081" fmla="*/ 520194 w 1098874"/>
                <a:gd name="connsiteY2081" fmla="*/ 674293 h 895727"/>
                <a:gd name="connsiteX2082" fmla="*/ 508878 w 1098874"/>
                <a:gd name="connsiteY2082" fmla="*/ 670677 h 895727"/>
                <a:gd name="connsiteX2083" fmla="*/ 506500 w 1098874"/>
                <a:gd name="connsiteY2083" fmla="*/ 658973 h 895727"/>
                <a:gd name="connsiteX2084" fmla="*/ 499653 w 1098874"/>
                <a:gd name="connsiteY2084" fmla="*/ 650979 h 895727"/>
                <a:gd name="connsiteX2085" fmla="*/ 480633 w 1098874"/>
                <a:gd name="connsiteY2085" fmla="*/ 635468 h 895727"/>
                <a:gd name="connsiteX2086" fmla="*/ 460187 w 1098874"/>
                <a:gd name="connsiteY2086" fmla="*/ 625477 h 895727"/>
                <a:gd name="connsiteX2087" fmla="*/ 453435 w 1098874"/>
                <a:gd name="connsiteY2087" fmla="*/ 625667 h 895727"/>
                <a:gd name="connsiteX2088" fmla="*/ 445827 w 1098874"/>
                <a:gd name="connsiteY2088" fmla="*/ 635278 h 895727"/>
                <a:gd name="connsiteX2089" fmla="*/ 445541 w 1098874"/>
                <a:gd name="connsiteY2089" fmla="*/ 636801 h 895727"/>
                <a:gd name="connsiteX2090" fmla="*/ 429184 w 1098874"/>
                <a:gd name="connsiteY2090" fmla="*/ 656594 h 895727"/>
                <a:gd name="connsiteX2091" fmla="*/ 430040 w 1098874"/>
                <a:gd name="connsiteY2091" fmla="*/ 665253 h 895727"/>
                <a:gd name="connsiteX2092" fmla="*/ 426521 w 1098874"/>
                <a:gd name="connsiteY2092" fmla="*/ 667822 h 895727"/>
                <a:gd name="connsiteX2093" fmla="*/ 426617 w 1098874"/>
                <a:gd name="connsiteY2093" fmla="*/ 668869 h 895727"/>
                <a:gd name="connsiteX2094" fmla="*/ 420245 w 1098874"/>
                <a:gd name="connsiteY2094" fmla="*/ 672295 h 895727"/>
                <a:gd name="connsiteX2095" fmla="*/ 410354 w 1098874"/>
                <a:gd name="connsiteY2095" fmla="*/ 679432 h 895727"/>
                <a:gd name="connsiteX2096" fmla="*/ 400654 w 1098874"/>
                <a:gd name="connsiteY2096" fmla="*/ 680288 h 895727"/>
                <a:gd name="connsiteX2097" fmla="*/ 399798 w 1098874"/>
                <a:gd name="connsiteY2097" fmla="*/ 691136 h 895727"/>
                <a:gd name="connsiteX2098" fmla="*/ 392000 w 1098874"/>
                <a:gd name="connsiteY2098" fmla="*/ 697988 h 895727"/>
                <a:gd name="connsiteX2099" fmla="*/ 389242 w 1098874"/>
                <a:gd name="connsiteY2099" fmla="*/ 706933 h 895727"/>
                <a:gd name="connsiteX2100" fmla="*/ 393712 w 1098874"/>
                <a:gd name="connsiteY2100" fmla="*/ 709977 h 895727"/>
                <a:gd name="connsiteX2101" fmla="*/ 397801 w 1098874"/>
                <a:gd name="connsiteY2101" fmla="*/ 711310 h 895727"/>
                <a:gd name="connsiteX2102" fmla="*/ 400654 w 1098874"/>
                <a:gd name="connsiteY2102" fmla="*/ 715211 h 895727"/>
                <a:gd name="connsiteX2103" fmla="*/ 399323 w 1098874"/>
                <a:gd name="connsiteY2103" fmla="*/ 717400 h 895727"/>
                <a:gd name="connsiteX2104" fmla="*/ 399894 w 1098874"/>
                <a:gd name="connsiteY2104" fmla="*/ 722063 h 895727"/>
                <a:gd name="connsiteX2105" fmla="*/ 410259 w 1098874"/>
                <a:gd name="connsiteY2105" fmla="*/ 724346 h 895727"/>
                <a:gd name="connsiteX2106" fmla="*/ 413207 w 1098874"/>
                <a:gd name="connsiteY2106" fmla="*/ 755463 h 895727"/>
                <a:gd name="connsiteX2107" fmla="*/ 411401 w 1098874"/>
                <a:gd name="connsiteY2107" fmla="*/ 755844 h 895727"/>
                <a:gd name="connsiteX2108" fmla="*/ 411781 w 1098874"/>
                <a:gd name="connsiteY2108" fmla="*/ 756796 h 895727"/>
                <a:gd name="connsiteX2109" fmla="*/ 405409 w 1098874"/>
                <a:gd name="connsiteY2109" fmla="*/ 761173 h 895727"/>
                <a:gd name="connsiteX2110" fmla="*/ 391430 w 1098874"/>
                <a:gd name="connsiteY2110" fmla="*/ 760983 h 895727"/>
                <a:gd name="connsiteX2111" fmla="*/ 374882 w 1098874"/>
                <a:gd name="connsiteY2111" fmla="*/ 771736 h 895727"/>
                <a:gd name="connsiteX2112" fmla="*/ 378972 w 1098874"/>
                <a:gd name="connsiteY2112" fmla="*/ 776493 h 895727"/>
                <a:gd name="connsiteX2113" fmla="*/ 370508 w 1098874"/>
                <a:gd name="connsiteY2113" fmla="*/ 780585 h 895727"/>
                <a:gd name="connsiteX2114" fmla="*/ 372220 w 1098874"/>
                <a:gd name="connsiteY2114" fmla="*/ 790862 h 895727"/>
                <a:gd name="connsiteX2115" fmla="*/ 374597 w 1098874"/>
                <a:gd name="connsiteY2115" fmla="*/ 792956 h 895727"/>
                <a:gd name="connsiteX2116" fmla="*/ 374597 w 1098874"/>
                <a:gd name="connsiteY2116" fmla="*/ 792956 h 895727"/>
                <a:gd name="connsiteX2117" fmla="*/ 372885 w 1098874"/>
                <a:gd name="connsiteY2117" fmla="*/ 794383 h 895727"/>
                <a:gd name="connsiteX2118" fmla="*/ 372885 w 1098874"/>
                <a:gd name="connsiteY2118" fmla="*/ 794383 h 895727"/>
                <a:gd name="connsiteX2119" fmla="*/ 369557 w 1098874"/>
                <a:gd name="connsiteY2119" fmla="*/ 799331 h 895727"/>
                <a:gd name="connsiteX2120" fmla="*/ 368891 w 1098874"/>
                <a:gd name="connsiteY2120" fmla="*/ 809989 h 895727"/>
                <a:gd name="connsiteX2121" fmla="*/ 360237 w 1098874"/>
                <a:gd name="connsiteY2121" fmla="*/ 825976 h 895727"/>
                <a:gd name="connsiteX2122" fmla="*/ 355862 w 1098874"/>
                <a:gd name="connsiteY2122" fmla="*/ 828069 h 895727"/>
                <a:gd name="connsiteX2123" fmla="*/ 355862 w 1098874"/>
                <a:gd name="connsiteY2123" fmla="*/ 828069 h 895727"/>
                <a:gd name="connsiteX2124" fmla="*/ 355102 w 1098874"/>
                <a:gd name="connsiteY2124" fmla="*/ 827784 h 895727"/>
                <a:gd name="connsiteX2125" fmla="*/ 355102 w 1098874"/>
                <a:gd name="connsiteY2125" fmla="*/ 827784 h 895727"/>
                <a:gd name="connsiteX2126" fmla="*/ 350442 w 1098874"/>
                <a:gd name="connsiteY2126" fmla="*/ 825024 h 895727"/>
                <a:gd name="connsiteX2127" fmla="*/ 353865 w 1098874"/>
                <a:gd name="connsiteY2127" fmla="*/ 815984 h 895727"/>
                <a:gd name="connsiteX2128" fmla="*/ 351393 w 1098874"/>
                <a:gd name="connsiteY2128" fmla="*/ 811892 h 895727"/>
                <a:gd name="connsiteX2129" fmla="*/ 356718 w 1098874"/>
                <a:gd name="connsiteY2129" fmla="*/ 802948 h 895727"/>
                <a:gd name="connsiteX2130" fmla="*/ 356433 w 1098874"/>
                <a:gd name="connsiteY2130" fmla="*/ 798570 h 895727"/>
                <a:gd name="connsiteX2131" fmla="*/ 350537 w 1098874"/>
                <a:gd name="connsiteY2131" fmla="*/ 796762 h 895727"/>
                <a:gd name="connsiteX2132" fmla="*/ 348635 w 1098874"/>
                <a:gd name="connsiteY2132" fmla="*/ 797714 h 895727"/>
                <a:gd name="connsiteX2133" fmla="*/ 339791 w 1098874"/>
                <a:gd name="connsiteY2133" fmla="*/ 809513 h 895727"/>
                <a:gd name="connsiteX2134" fmla="*/ 339886 w 1098874"/>
                <a:gd name="connsiteY2134" fmla="*/ 813605 h 895727"/>
                <a:gd name="connsiteX2135" fmla="*/ 347208 w 1098874"/>
                <a:gd name="connsiteY2135" fmla="*/ 820266 h 895727"/>
                <a:gd name="connsiteX2136" fmla="*/ 346162 w 1098874"/>
                <a:gd name="connsiteY2136" fmla="*/ 826642 h 895727"/>
                <a:gd name="connsiteX2137" fmla="*/ 347684 w 1098874"/>
                <a:gd name="connsiteY2137" fmla="*/ 828831 h 895727"/>
                <a:gd name="connsiteX2138" fmla="*/ 344546 w 1098874"/>
                <a:gd name="connsiteY2138" fmla="*/ 834540 h 895727"/>
                <a:gd name="connsiteX2139" fmla="*/ 332468 w 1098874"/>
                <a:gd name="connsiteY2139" fmla="*/ 832256 h 895727"/>
                <a:gd name="connsiteX2140" fmla="*/ 324099 w 1098874"/>
                <a:gd name="connsiteY2140" fmla="*/ 825405 h 895727"/>
                <a:gd name="connsiteX2141" fmla="*/ 312212 w 1098874"/>
                <a:gd name="connsiteY2141" fmla="*/ 830543 h 895727"/>
                <a:gd name="connsiteX2142" fmla="*/ 310880 w 1098874"/>
                <a:gd name="connsiteY2142" fmla="*/ 828450 h 895727"/>
                <a:gd name="connsiteX2143" fmla="*/ 313068 w 1098874"/>
                <a:gd name="connsiteY2143" fmla="*/ 819124 h 895727"/>
                <a:gd name="connsiteX2144" fmla="*/ 311261 w 1098874"/>
                <a:gd name="connsiteY2144" fmla="*/ 817221 h 895727"/>
                <a:gd name="connsiteX2145" fmla="*/ 300229 w 1098874"/>
                <a:gd name="connsiteY2145" fmla="*/ 818078 h 895727"/>
                <a:gd name="connsiteX2146" fmla="*/ 300800 w 1098874"/>
                <a:gd name="connsiteY2146" fmla="*/ 813510 h 895727"/>
                <a:gd name="connsiteX2147" fmla="*/ 304889 w 1098874"/>
                <a:gd name="connsiteY2147" fmla="*/ 810084 h 895727"/>
                <a:gd name="connsiteX2148" fmla="*/ 304033 w 1098874"/>
                <a:gd name="connsiteY2148" fmla="*/ 807896 h 895727"/>
                <a:gd name="connsiteX2149" fmla="*/ 293287 w 1098874"/>
                <a:gd name="connsiteY2149" fmla="*/ 810560 h 895727"/>
                <a:gd name="connsiteX2150" fmla="*/ 291765 w 1098874"/>
                <a:gd name="connsiteY2150" fmla="*/ 812083 h 895727"/>
                <a:gd name="connsiteX2151" fmla="*/ 284443 w 1098874"/>
                <a:gd name="connsiteY2151" fmla="*/ 814747 h 895727"/>
                <a:gd name="connsiteX2152" fmla="*/ 284443 w 1098874"/>
                <a:gd name="connsiteY2152" fmla="*/ 821979 h 895727"/>
                <a:gd name="connsiteX2153" fmla="*/ 280449 w 1098874"/>
                <a:gd name="connsiteY2153" fmla="*/ 824929 h 895727"/>
                <a:gd name="connsiteX2154" fmla="*/ 260383 w 1098874"/>
                <a:gd name="connsiteY2154" fmla="*/ 819220 h 895727"/>
                <a:gd name="connsiteX2155" fmla="*/ 257625 w 1098874"/>
                <a:gd name="connsiteY2155" fmla="*/ 820647 h 895727"/>
                <a:gd name="connsiteX2156" fmla="*/ 257149 w 1098874"/>
                <a:gd name="connsiteY2156" fmla="*/ 820361 h 895727"/>
                <a:gd name="connsiteX2157" fmla="*/ 248020 w 1098874"/>
                <a:gd name="connsiteY2157" fmla="*/ 823692 h 895727"/>
                <a:gd name="connsiteX2158" fmla="*/ 242789 w 1098874"/>
                <a:gd name="connsiteY2158" fmla="*/ 816365 h 895727"/>
                <a:gd name="connsiteX2159" fmla="*/ 239651 w 1098874"/>
                <a:gd name="connsiteY2159" fmla="*/ 815794 h 895727"/>
                <a:gd name="connsiteX2160" fmla="*/ 237083 w 1098874"/>
                <a:gd name="connsiteY2160" fmla="*/ 812178 h 895727"/>
                <a:gd name="connsiteX2161" fmla="*/ 228144 w 1098874"/>
                <a:gd name="connsiteY2161" fmla="*/ 814366 h 895727"/>
                <a:gd name="connsiteX2162" fmla="*/ 221582 w 1098874"/>
                <a:gd name="connsiteY2162" fmla="*/ 811322 h 895727"/>
                <a:gd name="connsiteX2163" fmla="*/ 219775 w 1098874"/>
                <a:gd name="connsiteY2163" fmla="*/ 797428 h 895727"/>
                <a:gd name="connsiteX2164" fmla="*/ 209599 w 1098874"/>
                <a:gd name="connsiteY2164" fmla="*/ 790957 h 895727"/>
                <a:gd name="connsiteX2165" fmla="*/ 206841 w 1098874"/>
                <a:gd name="connsiteY2165" fmla="*/ 785153 h 895727"/>
                <a:gd name="connsiteX2166" fmla="*/ 199424 w 1098874"/>
                <a:gd name="connsiteY2166" fmla="*/ 786675 h 895727"/>
                <a:gd name="connsiteX2167" fmla="*/ 190675 w 1098874"/>
                <a:gd name="connsiteY2167" fmla="*/ 772782 h 895727"/>
                <a:gd name="connsiteX2168" fmla="*/ 149211 w 1098874"/>
                <a:gd name="connsiteY2168" fmla="*/ 772401 h 895727"/>
                <a:gd name="connsiteX2169" fmla="*/ 140938 w 1098874"/>
                <a:gd name="connsiteY2169" fmla="*/ 775066 h 895727"/>
                <a:gd name="connsiteX2170" fmla="*/ 128575 w 1098874"/>
                <a:gd name="connsiteY2170" fmla="*/ 766121 h 895727"/>
                <a:gd name="connsiteX2171" fmla="*/ 122108 w 1098874"/>
                <a:gd name="connsiteY2171" fmla="*/ 757937 h 895727"/>
                <a:gd name="connsiteX2172" fmla="*/ 121823 w 1098874"/>
                <a:gd name="connsiteY2172" fmla="*/ 740238 h 895727"/>
                <a:gd name="connsiteX2173" fmla="*/ 117733 w 1098874"/>
                <a:gd name="connsiteY2173" fmla="*/ 726630 h 895727"/>
                <a:gd name="connsiteX2174" fmla="*/ 119255 w 1098874"/>
                <a:gd name="connsiteY2174" fmla="*/ 717781 h 895727"/>
                <a:gd name="connsiteX2175" fmla="*/ 117923 w 1098874"/>
                <a:gd name="connsiteY2175" fmla="*/ 713213 h 895727"/>
                <a:gd name="connsiteX2176" fmla="*/ 92437 w 1098874"/>
                <a:gd name="connsiteY2176" fmla="*/ 706076 h 895727"/>
                <a:gd name="connsiteX2177" fmla="*/ 87872 w 1098874"/>
                <a:gd name="connsiteY2177" fmla="*/ 701128 h 895727"/>
                <a:gd name="connsiteX2178" fmla="*/ 91105 w 1098874"/>
                <a:gd name="connsiteY2178" fmla="*/ 698939 h 895727"/>
                <a:gd name="connsiteX2179" fmla="*/ 80930 w 1098874"/>
                <a:gd name="connsiteY2179" fmla="*/ 678100 h 895727"/>
                <a:gd name="connsiteX2180" fmla="*/ 71230 w 1098874"/>
                <a:gd name="connsiteY2180" fmla="*/ 667727 h 895727"/>
                <a:gd name="connsiteX2181" fmla="*/ 69613 w 1098874"/>
                <a:gd name="connsiteY2181" fmla="*/ 667442 h 895727"/>
                <a:gd name="connsiteX2182" fmla="*/ 67521 w 1098874"/>
                <a:gd name="connsiteY2182" fmla="*/ 662493 h 895727"/>
                <a:gd name="connsiteX2183" fmla="*/ 60769 w 1098874"/>
                <a:gd name="connsiteY2183" fmla="*/ 665539 h 895727"/>
                <a:gd name="connsiteX2184" fmla="*/ 56965 w 1098874"/>
                <a:gd name="connsiteY2184" fmla="*/ 664682 h 895727"/>
                <a:gd name="connsiteX2185" fmla="*/ 51734 w 1098874"/>
                <a:gd name="connsiteY2185" fmla="*/ 660590 h 895727"/>
                <a:gd name="connsiteX2186" fmla="*/ 31953 w 1098874"/>
                <a:gd name="connsiteY2186" fmla="*/ 630806 h 895727"/>
                <a:gd name="connsiteX2187" fmla="*/ 9510 w 1098874"/>
                <a:gd name="connsiteY2187" fmla="*/ 610917 h 895727"/>
                <a:gd name="connsiteX2188" fmla="*/ 13409 w 1098874"/>
                <a:gd name="connsiteY2188" fmla="*/ 598832 h 895727"/>
                <a:gd name="connsiteX2189" fmla="*/ 8179 w 1098874"/>
                <a:gd name="connsiteY2189" fmla="*/ 596644 h 895727"/>
                <a:gd name="connsiteX2190" fmla="*/ 4089 w 1098874"/>
                <a:gd name="connsiteY2190" fmla="*/ 596929 h 895727"/>
                <a:gd name="connsiteX2191" fmla="*/ 0 w 1098874"/>
                <a:gd name="connsiteY2191" fmla="*/ 592552 h 895727"/>
                <a:gd name="connsiteX2192" fmla="*/ 571 w 1098874"/>
                <a:gd name="connsiteY2192" fmla="*/ 590839 h 895727"/>
                <a:gd name="connsiteX2193" fmla="*/ 1236 w 1098874"/>
                <a:gd name="connsiteY2193" fmla="*/ 590554 h 895727"/>
                <a:gd name="connsiteX2194" fmla="*/ 13504 w 1098874"/>
                <a:gd name="connsiteY2194" fmla="*/ 587984 h 895727"/>
                <a:gd name="connsiteX2195" fmla="*/ 23014 w 1098874"/>
                <a:gd name="connsiteY2195" fmla="*/ 589221 h 895727"/>
                <a:gd name="connsiteX2196" fmla="*/ 23490 w 1098874"/>
                <a:gd name="connsiteY2196" fmla="*/ 585796 h 895727"/>
                <a:gd name="connsiteX2197" fmla="*/ 25772 w 1098874"/>
                <a:gd name="connsiteY2197" fmla="*/ 583988 h 895727"/>
                <a:gd name="connsiteX2198" fmla="*/ 35187 w 1098874"/>
                <a:gd name="connsiteY2198" fmla="*/ 581989 h 895727"/>
                <a:gd name="connsiteX2199" fmla="*/ 41939 w 1098874"/>
                <a:gd name="connsiteY2199" fmla="*/ 575614 h 895727"/>
                <a:gd name="connsiteX2200" fmla="*/ 47740 w 1098874"/>
                <a:gd name="connsiteY2200" fmla="*/ 574948 h 895727"/>
                <a:gd name="connsiteX2201" fmla="*/ 49927 w 1098874"/>
                <a:gd name="connsiteY2201" fmla="*/ 571617 h 895727"/>
                <a:gd name="connsiteX2202" fmla="*/ 50783 w 1098874"/>
                <a:gd name="connsiteY2202" fmla="*/ 560198 h 895727"/>
                <a:gd name="connsiteX2203" fmla="*/ 67711 w 1098874"/>
                <a:gd name="connsiteY2203" fmla="*/ 536028 h 895727"/>
                <a:gd name="connsiteX2204" fmla="*/ 70944 w 1098874"/>
                <a:gd name="connsiteY2204" fmla="*/ 537836 h 895727"/>
                <a:gd name="connsiteX2205" fmla="*/ 78742 w 1098874"/>
                <a:gd name="connsiteY2205" fmla="*/ 537931 h 895727"/>
                <a:gd name="connsiteX2206" fmla="*/ 80739 w 1098874"/>
                <a:gd name="connsiteY2206" fmla="*/ 537075 h 895727"/>
                <a:gd name="connsiteX2207" fmla="*/ 81595 w 1098874"/>
                <a:gd name="connsiteY2207" fmla="*/ 537931 h 895727"/>
                <a:gd name="connsiteX2208" fmla="*/ 98143 w 1098874"/>
                <a:gd name="connsiteY2208" fmla="*/ 543070 h 895727"/>
                <a:gd name="connsiteX2209" fmla="*/ 102137 w 1098874"/>
                <a:gd name="connsiteY2209" fmla="*/ 542403 h 895727"/>
                <a:gd name="connsiteX2210" fmla="*/ 105180 w 1098874"/>
                <a:gd name="connsiteY2210" fmla="*/ 540310 h 895727"/>
                <a:gd name="connsiteX2211" fmla="*/ 110791 w 1098874"/>
                <a:gd name="connsiteY2211" fmla="*/ 541071 h 895727"/>
                <a:gd name="connsiteX2212" fmla="*/ 137609 w 1098874"/>
                <a:gd name="connsiteY2212" fmla="*/ 536979 h 895727"/>
                <a:gd name="connsiteX2213" fmla="*/ 140652 w 1098874"/>
                <a:gd name="connsiteY2213" fmla="*/ 534125 h 895727"/>
                <a:gd name="connsiteX2214" fmla="*/ 141508 w 1098874"/>
                <a:gd name="connsiteY2214" fmla="*/ 524704 h 895727"/>
                <a:gd name="connsiteX2215" fmla="*/ 152159 w 1098874"/>
                <a:gd name="connsiteY2215" fmla="*/ 517281 h 895727"/>
                <a:gd name="connsiteX2216" fmla="*/ 154347 w 1098874"/>
                <a:gd name="connsiteY2216" fmla="*/ 511667 h 895727"/>
                <a:gd name="connsiteX2217" fmla="*/ 163286 w 1098874"/>
                <a:gd name="connsiteY2217" fmla="*/ 508813 h 895727"/>
                <a:gd name="connsiteX2218" fmla="*/ 173842 w 1098874"/>
                <a:gd name="connsiteY2218" fmla="*/ 498631 h 895727"/>
                <a:gd name="connsiteX2219" fmla="*/ 177551 w 1098874"/>
                <a:gd name="connsiteY2219" fmla="*/ 496727 h 895727"/>
                <a:gd name="connsiteX2220" fmla="*/ 187251 w 1098874"/>
                <a:gd name="connsiteY2220" fmla="*/ 494253 h 895727"/>
                <a:gd name="connsiteX2221" fmla="*/ 185254 w 1098874"/>
                <a:gd name="connsiteY2221" fmla="*/ 477791 h 895727"/>
                <a:gd name="connsiteX2222" fmla="*/ 174508 w 1098874"/>
                <a:gd name="connsiteY2222" fmla="*/ 484928 h 895727"/>
                <a:gd name="connsiteX2223" fmla="*/ 167090 w 1098874"/>
                <a:gd name="connsiteY2223" fmla="*/ 485213 h 895727"/>
                <a:gd name="connsiteX2224" fmla="*/ 157960 w 1098874"/>
                <a:gd name="connsiteY2224" fmla="*/ 476649 h 895727"/>
                <a:gd name="connsiteX2225" fmla="*/ 145027 w 1098874"/>
                <a:gd name="connsiteY2225" fmla="*/ 472176 h 895727"/>
                <a:gd name="connsiteX2226" fmla="*/ 143600 w 1098874"/>
                <a:gd name="connsiteY2226" fmla="*/ 470368 h 895727"/>
                <a:gd name="connsiteX2227" fmla="*/ 137419 w 1098874"/>
                <a:gd name="connsiteY2227" fmla="*/ 474841 h 895727"/>
                <a:gd name="connsiteX2228" fmla="*/ 126673 w 1098874"/>
                <a:gd name="connsiteY2228" fmla="*/ 475222 h 895727"/>
                <a:gd name="connsiteX2229" fmla="*/ 123915 w 1098874"/>
                <a:gd name="connsiteY2229" fmla="*/ 462375 h 895727"/>
                <a:gd name="connsiteX2230" fmla="*/ 112788 w 1098874"/>
                <a:gd name="connsiteY2230" fmla="*/ 460186 h 895727"/>
                <a:gd name="connsiteX2231" fmla="*/ 103278 w 1098874"/>
                <a:gd name="connsiteY2231" fmla="*/ 450005 h 895727"/>
                <a:gd name="connsiteX2232" fmla="*/ 106797 w 1098874"/>
                <a:gd name="connsiteY2232" fmla="*/ 437729 h 895727"/>
                <a:gd name="connsiteX2233" fmla="*/ 98238 w 1098874"/>
                <a:gd name="connsiteY2233" fmla="*/ 432876 h 895727"/>
                <a:gd name="connsiteX2234" fmla="*/ 98713 w 1098874"/>
                <a:gd name="connsiteY2234" fmla="*/ 428499 h 895727"/>
                <a:gd name="connsiteX2235" fmla="*/ 115261 w 1098874"/>
                <a:gd name="connsiteY2235" fmla="*/ 427642 h 895727"/>
                <a:gd name="connsiteX2236" fmla="*/ 117068 w 1098874"/>
                <a:gd name="connsiteY2236" fmla="*/ 425073 h 895727"/>
                <a:gd name="connsiteX2237" fmla="*/ 120491 w 1098874"/>
                <a:gd name="connsiteY2237" fmla="*/ 424597 h 895727"/>
                <a:gd name="connsiteX2238" fmla="*/ 129621 w 1098874"/>
                <a:gd name="connsiteY2238" fmla="*/ 407088 h 895727"/>
                <a:gd name="connsiteX2239" fmla="*/ 135136 w 1098874"/>
                <a:gd name="connsiteY2239" fmla="*/ 403472 h 895727"/>
                <a:gd name="connsiteX2240" fmla="*/ 168707 w 1098874"/>
                <a:gd name="connsiteY2240" fmla="*/ 426405 h 895727"/>
                <a:gd name="connsiteX2241" fmla="*/ 173176 w 1098874"/>
                <a:gd name="connsiteY2241" fmla="*/ 425834 h 895727"/>
                <a:gd name="connsiteX2242" fmla="*/ 174983 w 1098874"/>
                <a:gd name="connsiteY2242" fmla="*/ 420696 h 895727"/>
                <a:gd name="connsiteX2243" fmla="*/ 195239 w 1098874"/>
                <a:gd name="connsiteY2243" fmla="*/ 409372 h 895727"/>
                <a:gd name="connsiteX2244" fmla="*/ 209694 w 1098874"/>
                <a:gd name="connsiteY2244" fmla="*/ 395764 h 895727"/>
                <a:gd name="connsiteX2245" fmla="*/ 213308 w 1098874"/>
                <a:gd name="connsiteY2245" fmla="*/ 397287 h 895727"/>
                <a:gd name="connsiteX2246" fmla="*/ 240317 w 1098874"/>
                <a:gd name="connsiteY2246" fmla="*/ 395098 h 895727"/>
                <a:gd name="connsiteX2247" fmla="*/ 244881 w 1098874"/>
                <a:gd name="connsiteY2247" fmla="*/ 399475 h 895727"/>
                <a:gd name="connsiteX2248" fmla="*/ 254391 w 1098874"/>
                <a:gd name="connsiteY2248" fmla="*/ 398904 h 895727"/>
                <a:gd name="connsiteX2249" fmla="*/ 254486 w 1098874"/>
                <a:gd name="connsiteY2249" fmla="*/ 396430 h 895727"/>
                <a:gd name="connsiteX2250" fmla="*/ 248020 w 1098874"/>
                <a:gd name="connsiteY2250" fmla="*/ 386248 h 895727"/>
                <a:gd name="connsiteX2251" fmla="*/ 250017 w 1098874"/>
                <a:gd name="connsiteY2251" fmla="*/ 370833 h 895727"/>
                <a:gd name="connsiteX2252" fmla="*/ 248305 w 1098874"/>
                <a:gd name="connsiteY2252" fmla="*/ 366360 h 895727"/>
                <a:gd name="connsiteX2253" fmla="*/ 251063 w 1098874"/>
                <a:gd name="connsiteY2253" fmla="*/ 361317 h 895727"/>
                <a:gd name="connsiteX2254" fmla="*/ 261524 w 1098874"/>
                <a:gd name="connsiteY2254" fmla="*/ 349898 h 895727"/>
                <a:gd name="connsiteX2255" fmla="*/ 261524 w 1098874"/>
                <a:gd name="connsiteY2255" fmla="*/ 349898 h 895727"/>
                <a:gd name="connsiteX2256" fmla="*/ 276359 w 1098874"/>
                <a:gd name="connsiteY2256" fmla="*/ 339716 h 895727"/>
                <a:gd name="connsiteX2257" fmla="*/ 278642 w 1098874"/>
                <a:gd name="connsiteY2257" fmla="*/ 328392 h 895727"/>
                <a:gd name="connsiteX2258" fmla="*/ 278642 w 1098874"/>
                <a:gd name="connsiteY2258" fmla="*/ 328392 h 895727"/>
                <a:gd name="connsiteX2259" fmla="*/ 286345 w 1098874"/>
                <a:gd name="connsiteY2259" fmla="*/ 320208 h 895727"/>
                <a:gd name="connsiteX2260" fmla="*/ 289007 w 1098874"/>
                <a:gd name="connsiteY2260" fmla="*/ 312120 h 895727"/>
                <a:gd name="connsiteX2261" fmla="*/ 289768 w 1098874"/>
                <a:gd name="connsiteY2261" fmla="*/ 311359 h 895727"/>
                <a:gd name="connsiteX2262" fmla="*/ 289578 w 1098874"/>
                <a:gd name="connsiteY2262" fmla="*/ 310502 h 895727"/>
                <a:gd name="connsiteX2263" fmla="*/ 292051 w 1098874"/>
                <a:gd name="connsiteY2263" fmla="*/ 302985 h 895727"/>
                <a:gd name="connsiteX2264" fmla="*/ 290149 w 1098874"/>
                <a:gd name="connsiteY2264" fmla="*/ 289948 h 895727"/>
                <a:gd name="connsiteX2265" fmla="*/ 292431 w 1098874"/>
                <a:gd name="connsiteY2265" fmla="*/ 266634 h 895727"/>
                <a:gd name="connsiteX2266" fmla="*/ 292431 w 1098874"/>
                <a:gd name="connsiteY2266" fmla="*/ 266634 h 895727"/>
                <a:gd name="connsiteX2267" fmla="*/ 303177 w 1098874"/>
                <a:gd name="connsiteY2267" fmla="*/ 261876 h 895727"/>
                <a:gd name="connsiteX2268" fmla="*/ 303938 w 1098874"/>
                <a:gd name="connsiteY2268" fmla="*/ 260163 h 895727"/>
                <a:gd name="connsiteX2269" fmla="*/ 303938 w 1098874"/>
                <a:gd name="connsiteY2269" fmla="*/ 260163 h 895727"/>
                <a:gd name="connsiteX2270" fmla="*/ 304128 w 1098874"/>
                <a:gd name="connsiteY2270" fmla="*/ 259783 h 895727"/>
                <a:gd name="connsiteX2271" fmla="*/ 312687 w 1098874"/>
                <a:gd name="connsiteY2271" fmla="*/ 258831 h 895727"/>
                <a:gd name="connsiteX2272" fmla="*/ 312402 w 1098874"/>
                <a:gd name="connsiteY2272" fmla="*/ 239990 h 895727"/>
                <a:gd name="connsiteX2273" fmla="*/ 309549 w 1098874"/>
                <a:gd name="connsiteY2273" fmla="*/ 232853 h 895727"/>
                <a:gd name="connsiteX2274" fmla="*/ 314589 w 1098874"/>
                <a:gd name="connsiteY2274" fmla="*/ 226382 h 895727"/>
                <a:gd name="connsiteX2275" fmla="*/ 312592 w 1098874"/>
                <a:gd name="connsiteY2275" fmla="*/ 219055 h 895727"/>
                <a:gd name="connsiteX2276" fmla="*/ 316491 w 1098874"/>
                <a:gd name="connsiteY2276" fmla="*/ 213821 h 895727"/>
                <a:gd name="connsiteX2277" fmla="*/ 317823 w 1098874"/>
                <a:gd name="connsiteY2277" fmla="*/ 203258 h 895727"/>
                <a:gd name="connsiteX2278" fmla="*/ 328664 w 1098874"/>
                <a:gd name="connsiteY2278" fmla="*/ 186986 h 895727"/>
                <a:gd name="connsiteX2279" fmla="*/ 333229 w 1098874"/>
                <a:gd name="connsiteY2279" fmla="*/ 185083 h 895727"/>
                <a:gd name="connsiteX2280" fmla="*/ 336652 w 1098874"/>
                <a:gd name="connsiteY2280" fmla="*/ 186986 h 895727"/>
                <a:gd name="connsiteX2281" fmla="*/ 347874 w 1098874"/>
                <a:gd name="connsiteY2281" fmla="*/ 187367 h 895727"/>
                <a:gd name="connsiteX2282" fmla="*/ 352629 w 1098874"/>
                <a:gd name="connsiteY2282" fmla="*/ 182133 h 895727"/>
                <a:gd name="connsiteX2283" fmla="*/ 360522 w 1098874"/>
                <a:gd name="connsiteY2283" fmla="*/ 181277 h 895727"/>
                <a:gd name="connsiteX2284" fmla="*/ 364802 w 1098874"/>
                <a:gd name="connsiteY2284" fmla="*/ 174140 h 895727"/>
                <a:gd name="connsiteX2285" fmla="*/ 365943 w 1098874"/>
                <a:gd name="connsiteY2285" fmla="*/ 174521 h 895727"/>
                <a:gd name="connsiteX2286" fmla="*/ 365943 w 1098874"/>
                <a:gd name="connsiteY2286" fmla="*/ 174521 h 895727"/>
                <a:gd name="connsiteX2287" fmla="*/ 370983 w 1098874"/>
                <a:gd name="connsiteY2287" fmla="*/ 175948 h 895727"/>
                <a:gd name="connsiteX2288" fmla="*/ 371744 w 1098874"/>
                <a:gd name="connsiteY2288" fmla="*/ 176519 h 895727"/>
                <a:gd name="connsiteX2289" fmla="*/ 371744 w 1098874"/>
                <a:gd name="connsiteY2289" fmla="*/ 177661 h 895727"/>
                <a:gd name="connsiteX2290" fmla="*/ 369462 w 1098874"/>
                <a:gd name="connsiteY2290" fmla="*/ 183846 h 895727"/>
                <a:gd name="connsiteX2291" fmla="*/ 368416 w 1098874"/>
                <a:gd name="connsiteY2291" fmla="*/ 184703 h 895727"/>
                <a:gd name="connsiteX2292" fmla="*/ 368891 w 1098874"/>
                <a:gd name="connsiteY2292" fmla="*/ 188414 h 895727"/>
                <a:gd name="connsiteX2293" fmla="*/ 368416 w 1098874"/>
                <a:gd name="connsiteY2293" fmla="*/ 188604 h 895727"/>
                <a:gd name="connsiteX2294" fmla="*/ 367940 w 1098874"/>
                <a:gd name="connsiteY2294" fmla="*/ 187748 h 895727"/>
                <a:gd name="connsiteX2295" fmla="*/ 366133 w 1098874"/>
                <a:gd name="connsiteY2295" fmla="*/ 186891 h 895727"/>
                <a:gd name="connsiteX2296" fmla="*/ 364802 w 1098874"/>
                <a:gd name="connsiteY2296" fmla="*/ 187272 h 895727"/>
                <a:gd name="connsiteX2297" fmla="*/ 363756 w 1098874"/>
                <a:gd name="connsiteY2297" fmla="*/ 188604 h 895727"/>
                <a:gd name="connsiteX2298" fmla="*/ 363280 w 1098874"/>
                <a:gd name="connsiteY2298" fmla="*/ 190127 h 895727"/>
                <a:gd name="connsiteX2299" fmla="*/ 363280 w 1098874"/>
                <a:gd name="connsiteY2299" fmla="*/ 190698 h 895727"/>
                <a:gd name="connsiteX2300" fmla="*/ 364612 w 1098874"/>
                <a:gd name="connsiteY2300" fmla="*/ 191269 h 895727"/>
                <a:gd name="connsiteX2301" fmla="*/ 365468 w 1098874"/>
                <a:gd name="connsiteY2301" fmla="*/ 190698 h 895727"/>
                <a:gd name="connsiteX2302" fmla="*/ 366799 w 1098874"/>
                <a:gd name="connsiteY2302" fmla="*/ 190983 h 895727"/>
                <a:gd name="connsiteX2303" fmla="*/ 370222 w 1098874"/>
                <a:gd name="connsiteY2303" fmla="*/ 189461 h 895727"/>
                <a:gd name="connsiteX2304" fmla="*/ 375168 w 1098874"/>
                <a:gd name="connsiteY2304" fmla="*/ 188128 h 895727"/>
                <a:gd name="connsiteX2305" fmla="*/ 376499 w 1098874"/>
                <a:gd name="connsiteY2305" fmla="*/ 188509 h 895727"/>
                <a:gd name="connsiteX2306" fmla="*/ 376499 w 1098874"/>
                <a:gd name="connsiteY2306" fmla="*/ 189651 h 895727"/>
                <a:gd name="connsiteX2307" fmla="*/ 375643 w 1098874"/>
                <a:gd name="connsiteY2307" fmla="*/ 191649 h 895727"/>
                <a:gd name="connsiteX2308" fmla="*/ 376499 w 1098874"/>
                <a:gd name="connsiteY2308" fmla="*/ 191840 h 895727"/>
                <a:gd name="connsiteX2309" fmla="*/ 377260 w 1098874"/>
                <a:gd name="connsiteY2309" fmla="*/ 191269 h 895727"/>
                <a:gd name="connsiteX2310" fmla="*/ 378021 w 1098874"/>
                <a:gd name="connsiteY2310" fmla="*/ 188509 h 895727"/>
                <a:gd name="connsiteX2311" fmla="*/ 377165 w 1098874"/>
                <a:gd name="connsiteY2311" fmla="*/ 186701 h 895727"/>
                <a:gd name="connsiteX2312" fmla="*/ 376309 w 1098874"/>
                <a:gd name="connsiteY2312" fmla="*/ 185845 h 895727"/>
                <a:gd name="connsiteX2313" fmla="*/ 376309 w 1098874"/>
                <a:gd name="connsiteY2313" fmla="*/ 184132 h 895727"/>
                <a:gd name="connsiteX2314" fmla="*/ 376784 w 1098874"/>
                <a:gd name="connsiteY2314" fmla="*/ 182419 h 895727"/>
                <a:gd name="connsiteX2315" fmla="*/ 377640 w 1098874"/>
                <a:gd name="connsiteY2315" fmla="*/ 181562 h 895727"/>
                <a:gd name="connsiteX2316" fmla="*/ 378116 w 1098874"/>
                <a:gd name="connsiteY2316" fmla="*/ 180230 h 895727"/>
                <a:gd name="connsiteX2317" fmla="*/ 379447 w 1098874"/>
                <a:gd name="connsiteY2317" fmla="*/ 179088 h 895727"/>
                <a:gd name="connsiteX2318" fmla="*/ 379447 w 1098874"/>
                <a:gd name="connsiteY2318" fmla="*/ 178517 h 895727"/>
                <a:gd name="connsiteX2319" fmla="*/ 380969 w 1098874"/>
                <a:gd name="connsiteY2319" fmla="*/ 178517 h 895727"/>
                <a:gd name="connsiteX2320" fmla="*/ 384107 w 1098874"/>
                <a:gd name="connsiteY2320" fmla="*/ 179659 h 895727"/>
                <a:gd name="connsiteX2321" fmla="*/ 384582 w 1098874"/>
                <a:gd name="connsiteY2321" fmla="*/ 180040 h 895727"/>
                <a:gd name="connsiteX2322" fmla="*/ 384868 w 1098874"/>
                <a:gd name="connsiteY2322" fmla="*/ 181562 h 895727"/>
                <a:gd name="connsiteX2323" fmla="*/ 385629 w 1098874"/>
                <a:gd name="connsiteY2323" fmla="*/ 181562 h 895727"/>
                <a:gd name="connsiteX2324" fmla="*/ 385914 w 1098874"/>
                <a:gd name="connsiteY2324" fmla="*/ 180896 h 895727"/>
                <a:gd name="connsiteX2325" fmla="*/ 386770 w 1098874"/>
                <a:gd name="connsiteY2325" fmla="*/ 180516 h 895727"/>
                <a:gd name="connsiteX2326" fmla="*/ 397041 w 1098874"/>
                <a:gd name="connsiteY2326" fmla="*/ 178517 h 895727"/>
                <a:gd name="connsiteX2327" fmla="*/ 407121 w 1098874"/>
                <a:gd name="connsiteY2327" fmla="*/ 179374 h 895727"/>
                <a:gd name="connsiteX2328" fmla="*/ 409594 w 1098874"/>
                <a:gd name="connsiteY2328" fmla="*/ 180230 h 895727"/>
                <a:gd name="connsiteX2329" fmla="*/ 411781 w 1098874"/>
                <a:gd name="connsiteY2329" fmla="*/ 181372 h 895727"/>
                <a:gd name="connsiteX2330" fmla="*/ 411781 w 1098874"/>
                <a:gd name="connsiteY2330" fmla="*/ 188414 h 895727"/>
                <a:gd name="connsiteX2331" fmla="*/ 413112 w 1098874"/>
                <a:gd name="connsiteY2331" fmla="*/ 189936 h 895727"/>
                <a:gd name="connsiteX2332" fmla="*/ 414158 w 1098874"/>
                <a:gd name="connsiteY2332" fmla="*/ 189936 h 895727"/>
                <a:gd name="connsiteX2333" fmla="*/ 417297 w 1098874"/>
                <a:gd name="connsiteY2333" fmla="*/ 191649 h 895727"/>
                <a:gd name="connsiteX2334" fmla="*/ 429184 w 1098874"/>
                <a:gd name="connsiteY2334" fmla="*/ 191078 h 895727"/>
                <a:gd name="connsiteX2335" fmla="*/ 432798 w 1098874"/>
                <a:gd name="connsiteY2335" fmla="*/ 190222 h 895727"/>
                <a:gd name="connsiteX2336" fmla="*/ 433654 w 1098874"/>
                <a:gd name="connsiteY2336" fmla="*/ 189080 h 895727"/>
                <a:gd name="connsiteX2337" fmla="*/ 437077 w 1098874"/>
                <a:gd name="connsiteY2337" fmla="*/ 189651 h 895727"/>
                <a:gd name="connsiteX2338" fmla="*/ 438409 w 1098874"/>
                <a:gd name="connsiteY2338" fmla="*/ 188794 h 895727"/>
                <a:gd name="connsiteX2339" fmla="*/ 438694 w 1098874"/>
                <a:gd name="connsiteY2339" fmla="*/ 187938 h 895727"/>
                <a:gd name="connsiteX2340" fmla="*/ 440216 w 1098874"/>
                <a:gd name="connsiteY2340" fmla="*/ 188794 h 895727"/>
                <a:gd name="connsiteX2341" fmla="*/ 442308 w 1098874"/>
                <a:gd name="connsiteY2341" fmla="*/ 188794 h 895727"/>
                <a:gd name="connsiteX2342" fmla="*/ 445922 w 1098874"/>
                <a:gd name="connsiteY2342" fmla="*/ 187938 h 895727"/>
                <a:gd name="connsiteX2343" fmla="*/ 448394 w 1098874"/>
                <a:gd name="connsiteY2343" fmla="*/ 186796 h 895727"/>
                <a:gd name="connsiteX2344" fmla="*/ 449440 w 1098874"/>
                <a:gd name="connsiteY2344" fmla="*/ 186796 h 895727"/>
                <a:gd name="connsiteX2345" fmla="*/ 450962 w 1098874"/>
                <a:gd name="connsiteY2345" fmla="*/ 185083 h 895727"/>
                <a:gd name="connsiteX2346" fmla="*/ 451247 w 1098874"/>
                <a:gd name="connsiteY2346" fmla="*/ 183561 h 895727"/>
                <a:gd name="connsiteX2347" fmla="*/ 450772 w 1098874"/>
                <a:gd name="connsiteY2347" fmla="*/ 181087 h 895727"/>
                <a:gd name="connsiteX2348" fmla="*/ 451628 w 1098874"/>
                <a:gd name="connsiteY2348" fmla="*/ 181943 h 895727"/>
                <a:gd name="connsiteX2349" fmla="*/ 452388 w 1098874"/>
                <a:gd name="connsiteY2349" fmla="*/ 181753 h 895727"/>
                <a:gd name="connsiteX2350" fmla="*/ 452674 w 1098874"/>
                <a:gd name="connsiteY2350" fmla="*/ 180420 h 895727"/>
                <a:gd name="connsiteX2351" fmla="*/ 451913 w 1098874"/>
                <a:gd name="connsiteY2351" fmla="*/ 180040 h 895727"/>
                <a:gd name="connsiteX2352" fmla="*/ 454005 w 1098874"/>
                <a:gd name="connsiteY2352" fmla="*/ 180040 h 895727"/>
                <a:gd name="connsiteX2353" fmla="*/ 455051 w 1098874"/>
                <a:gd name="connsiteY2353" fmla="*/ 179183 h 895727"/>
                <a:gd name="connsiteX2354" fmla="*/ 456573 w 1098874"/>
                <a:gd name="connsiteY2354" fmla="*/ 177185 h 895727"/>
                <a:gd name="connsiteX2355" fmla="*/ 461518 w 1098874"/>
                <a:gd name="connsiteY2355" fmla="*/ 173093 h 895727"/>
                <a:gd name="connsiteX2356" fmla="*/ 465607 w 1098874"/>
                <a:gd name="connsiteY2356" fmla="*/ 167859 h 895727"/>
                <a:gd name="connsiteX2357" fmla="*/ 465893 w 1098874"/>
                <a:gd name="connsiteY2357" fmla="*/ 166337 h 895727"/>
                <a:gd name="connsiteX2358" fmla="*/ 465417 w 1098874"/>
                <a:gd name="connsiteY2358" fmla="*/ 165005 h 895727"/>
                <a:gd name="connsiteX2359" fmla="*/ 463230 w 1098874"/>
                <a:gd name="connsiteY2359" fmla="*/ 162531 h 895727"/>
                <a:gd name="connsiteX2360" fmla="*/ 461708 w 1098874"/>
                <a:gd name="connsiteY2360" fmla="*/ 159676 h 895727"/>
                <a:gd name="connsiteX2361" fmla="*/ 462184 w 1098874"/>
                <a:gd name="connsiteY2361" fmla="*/ 153871 h 895727"/>
                <a:gd name="connsiteX2362" fmla="*/ 462945 w 1098874"/>
                <a:gd name="connsiteY2362" fmla="*/ 151492 h 895727"/>
                <a:gd name="connsiteX2363" fmla="*/ 463800 w 1098874"/>
                <a:gd name="connsiteY2363" fmla="*/ 150350 h 895727"/>
                <a:gd name="connsiteX2364" fmla="*/ 463800 w 1098874"/>
                <a:gd name="connsiteY2364" fmla="*/ 149494 h 895727"/>
                <a:gd name="connsiteX2365" fmla="*/ 465132 w 1098874"/>
                <a:gd name="connsiteY2365" fmla="*/ 148923 h 895727"/>
                <a:gd name="connsiteX2366" fmla="*/ 466653 w 1098874"/>
                <a:gd name="connsiteY2366" fmla="*/ 146734 h 895727"/>
                <a:gd name="connsiteX2367" fmla="*/ 467985 w 1098874"/>
                <a:gd name="connsiteY2367" fmla="*/ 146354 h 895727"/>
                <a:gd name="connsiteX2368" fmla="*/ 470172 w 1098874"/>
                <a:gd name="connsiteY2368" fmla="*/ 146544 h 895727"/>
                <a:gd name="connsiteX2369" fmla="*/ 470838 w 1098874"/>
                <a:gd name="connsiteY2369" fmla="*/ 147496 h 895727"/>
                <a:gd name="connsiteX2370" fmla="*/ 473310 w 1098874"/>
                <a:gd name="connsiteY2370" fmla="*/ 147210 h 895727"/>
                <a:gd name="connsiteX2371" fmla="*/ 473596 w 1098874"/>
                <a:gd name="connsiteY2371" fmla="*/ 146830 h 895727"/>
                <a:gd name="connsiteX2372" fmla="*/ 476734 w 1098874"/>
                <a:gd name="connsiteY2372" fmla="*/ 147496 h 895727"/>
                <a:gd name="connsiteX2373" fmla="*/ 476449 w 1098874"/>
                <a:gd name="connsiteY2373" fmla="*/ 146830 h 895727"/>
                <a:gd name="connsiteX2374" fmla="*/ 476924 w 1098874"/>
                <a:gd name="connsiteY2374" fmla="*/ 146830 h 895727"/>
                <a:gd name="connsiteX2375" fmla="*/ 476639 w 1098874"/>
                <a:gd name="connsiteY2375" fmla="*/ 145973 h 895727"/>
                <a:gd name="connsiteX2376" fmla="*/ 474452 w 1098874"/>
                <a:gd name="connsiteY2376" fmla="*/ 145688 h 895727"/>
                <a:gd name="connsiteX2377" fmla="*/ 473691 w 1098874"/>
                <a:gd name="connsiteY2377" fmla="*/ 144831 h 895727"/>
                <a:gd name="connsiteX2378" fmla="*/ 472359 w 1098874"/>
                <a:gd name="connsiteY2378" fmla="*/ 144451 h 895727"/>
                <a:gd name="connsiteX2379" fmla="*/ 472074 w 1098874"/>
                <a:gd name="connsiteY2379" fmla="*/ 143118 h 895727"/>
                <a:gd name="connsiteX2380" fmla="*/ 472550 w 1098874"/>
                <a:gd name="connsiteY2380" fmla="*/ 142928 h 895727"/>
                <a:gd name="connsiteX2381" fmla="*/ 473025 w 1098874"/>
                <a:gd name="connsiteY2381" fmla="*/ 143499 h 895727"/>
                <a:gd name="connsiteX2382" fmla="*/ 475117 w 1098874"/>
                <a:gd name="connsiteY2382" fmla="*/ 144070 h 895727"/>
                <a:gd name="connsiteX2383" fmla="*/ 474832 w 1098874"/>
                <a:gd name="connsiteY2383" fmla="*/ 143213 h 895727"/>
                <a:gd name="connsiteX2384" fmla="*/ 473976 w 1098874"/>
                <a:gd name="connsiteY2384" fmla="*/ 142357 h 895727"/>
                <a:gd name="connsiteX2385" fmla="*/ 473976 w 1098874"/>
                <a:gd name="connsiteY2385" fmla="*/ 141501 h 895727"/>
                <a:gd name="connsiteX2386" fmla="*/ 474737 w 1098874"/>
                <a:gd name="connsiteY2386" fmla="*/ 141310 h 895727"/>
                <a:gd name="connsiteX2387" fmla="*/ 475022 w 1098874"/>
                <a:gd name="connsiteY2387" fmla="*/ 140454 h 895727"/>
                <a:gd name="connsiteX2388" fmla="*/ 475878 w 1098874"/>
                <a:gd name="connsiteY2388" fmla="*/ 140073 h 895727"/>
                <a:gd name="connsiteX2389" fmla="*/ 475878 w 1098874"/>
                <a:gd name="connsiteY2389" fmla="*/ 139217 h 895727"/>
                <a:gd name="connsiteX2390" fmla="*/ 476354 w 1098874"/>
                <a:gd name="connsiteY2390" fmla="*/ 139217 h 895727"/>
                <a:gd name="connsiteX2391" fmla="*/ 476829 w 1098874"/>
                <a:gd name="connsiteY2391" fmla="*/ 135886 h 895727"/>
                <a:gd name="connsiteX2392" fmla="*/ 478160 w 1098874"/>
                <a:gd name="connsiteY2392" fmla="*/ 133698 h 895727"/>
                <a:gd name="connsiteX2393" fmla="*/ 477875 w 1098874"/>
                <a:gd name="connsiteY2393" fmla="*/ 132175 h 895727"/>
                <a:gd name="connsiteX2394" fmla="*/ 478636 w 1098874"/>
                <a:gd name="connsiteY2394" fmla="*/ 130843 h 895727"/>
                <a:gd name="connsiteX2395" fmla="*/ 479397 w 1098874"/>
                <a:gd name="connsiteY2395" fmla="*/ 130652 h 895727"/>
                <a:gd name="connsiteX2396" fmla="*/ 479111 w 1098874"/>
                <a:gd name="connsiteY2396" fmla="*/ 129701 h 895727"/>
                <a:gd name="connsiteX2397" fmla="*/ 480443 w 1098874"/>
                <a:gd name="connsiteY2397" fmla="*/ 127703 h 895727"/>
                <a:gd name="connsiteX2398" fmla="*/ 480728 w 1098874"/>
                <a:gd name="connsiteY2398" fmla="*/ 125990 h 895727"/>
                <a:gd name="connsiteX2399" fmla="*/ 481584 w 1098874"/>
                <a:gd name="connsiteY2399" fmla="*/ 124848 h 895727"/>
                <a:gd name="connsiteX2400" fmla="*/ 481584 w 1098874"/>
                <a:gd name="connsiteY2400" fmla="*/ 123516 h 895727"/>
                <a:gd name="connsiteX2401" fmla="*/ 482345 w 1098874"/>
                <a:gd name="connsiteY2401" fmla="*/ 122659 h 895727"/>
                <a:gd name="connsiteX2402" fmla="*/ 481964 w 1098874"/>
                <a:gd name="connsiteY2402" fmla="*/ 119900 h 895727"/>
                <a:gd name="connsiteX2403" fmla="*/ 482440 w 1098874"/>
                <a:gd name="connsiteY2403" fmla="*/ 119900 h 895727"/>
                <a:gd name="connsiteX2404" fmla="*/ 482440 w 1098874"/>
                <a:gd name="connsiteY2404" fmla="*/ 118567 h 895727"/>
                <a:gd name="connsiteX2405" fmla="*/ 483201 w 1098874"/>
                <a:gd name="connsiteY2405" fmla="*/ 117711 h 895727"/>
                <a:gd name="connsiteX2406" fmla="*/ 483486 w 1098874"/>
                <a:gd name="connsiteY2406" fmla="*/ 114380 h 895727"/>
                <a:gd name="connsiteX2407" fmla="*/ 484342 w 1098874"/>
                <a:gd name="connsiteY2407" fmla="*/ 113524 h 895727"/>
                <a:gd name="connsiteX2408" fmla="*/ 484627 w 1098874"/>
                <a:gd name="connsiteY2408" fmla="*/ 111050 h 895727"/>
                <a:gd name="connsiteX2409" fmla="*/ 485388 w 1098874"/>
                <a:gd name="connsiteY2409" fmla="*/ 109528 h 895727"/>
                <a:gd name="connsiteX2410" fmla="*/ 485673 w 1098874"/>
                <a:gd name="connsiteY2410" fmla="*/ 106006 h 895727"/>
                <a:gd name="connsiteX2411" fmla="*/ 486529 w 1098874"/>
                <a:gd name="connsiteY2411" fmla="*/ 105626 h 895727"/>
                <a:gd name="connsiteX2412" fmla="*/ 486529 w 1098874"/>
                <a:gd name="connsiteY2412" fmla="*/ 99916 h 895727"/>
                <a:gd name="connsiteX2413" fmla="*/ 486814 w 1098874"/>
                <a:gd name="connsiteY2413" fmla="*/ 98584 h 895727"/>
                <a:gd name="connsiteX2414" fmla="*/ 487575 w 1098874"/>
                <a:gd name="connsiteY2414" fmla="*/ 98299 h 895727"/>
                <a:gd name="connsiteX2415" fmla="*/ 487575 w 1098874"/>
                <a:gd name="connsiteY2415" fmla="*/ 96586 h 895727"/>
                <a:gd name="connsiteX2416" fmla="*/ 487100 w 1098874"/>
                <a:gd name="connsiteY2416" fmla="*/ 96205 h 895727"/>
                <a:gd name="connsiteX2417" fmla="*/ 487100 w 1098874"/>
                <a:gd name="connsiteY2417" fmla="*/ 91923 h 895727"/>
                <a:gd name="connsiteX2418" fmla="*/ 486624 w 1098874"/>
                <a:gd name="connsiteY2418" fmla="*/ 91542 h 895727"/>
                <a:gd name="connsiteX2419" fmla="*/ 486339 w 1098874"/>
                <a:gd name="connsiteY2419" fmla="*/ 88783 h 895727"/>
                <a:gd name="connsiteX2420" fmla="*/ 485483 w 1098874"/>
                <a:gd name="connsiteY2420" fmla="*/ 87641 h 895727"/>
                <a:gd name="connsiteX2421" fmla="*/ 485198 w 1098874"/>
                <a:gd name="connsiteY2421" fmla="*/ 86499 h 895727"/>
                <a:gd name="connsiteX2422" fmla="*/ 486054 w 1098874"/>
                <a:gd name="connsiteY2422" fmla="*/ 84786 h 895727"/>
                <a:gd name="connsiteX2423" fmla="*/ 488716 w 1098874"/>
                <a:gd name="connsiteY2423" fmla="*/ 84786 h 895727"/>
                <a:gd name="connsiteX2424" fmla="*/ 490238 w 1098874"/>
                <a:gd name="connsiteY2424" fmla="*/ 85643 h 895727"/>
                <a:gd name="connsiteX2425" fmla="*/ 492711 w 1098874"/>
                <a:gd name="connsiteY2425" fmla="*/ 88783 h 895727"/>
                <a:gd name="connsiteX2426" fmla="*/ 493567 w 1098874"/>
                <a:gd name="connsiteY2426" fmla="*/ 89068 h 895727"/>
                <a:gd name="connsiteX2427" fmla="*/ 494042 w 1098874"/>
                <a:gd name="connsiteY2427" fmla="*/ 89925 h 895727"/>
                <a:gd name="connsiteX2428" fmla="*/ 498226 w 1098874"/>
                <a:gd name="connsiteY2428" fmla="*/ 93065 h 895727"/>
                <a:gd name="connsiteX2429" fmla="*/ 500319 w 1098874"/>
                <a:gd name="connsiteY2429" fmla="*/ 95444 h 895727"/>
                <a:gd name="connsiteX2430" fmla="*/ 504313 w 1098874"/>
                <a:gd name="connsiteY2430" fmla="*/ 98299 h 895727"/>
                <a:gd name="connsiteX2431" fmla="*/ 506405 w 1098874"/>
                <a:gd name="connsiteY2431" fmla="*/ 99250 h 895727"/>
                <a:gd name="connsiteX2432" fmla="*/ 509829 w 1098874"/>
                <a:gd name="connsiteY2432" fmla="*/ 100107 h 895727"/>
                <a:gd name="connsiteX2433" fmla="*/ 510589 w 1098874"/>
                <a:gd name="connsiteY2433" fmla="*/ 100963 h 895727"/>
                <a:gd name="connsiteX2434" fmla="*/ 511445 w 1098874"/>
                <a:gd name="connsiteY2434" fmla="*/ 100583 h 895727"/>
                <a:gd name="connsiteX2435" fmla="*/ 514584 w 1098874"/>
                <a:gd name="connsiteY2435" fmla="*/ 101439 h 895727"/>
                <a:gd name="connsiteX2436" fmla="*/ 515439 w 1098874"/>
                <a:gd name="connsiteY2436" fmla="*/ 102295 h 895727"/>
                <a:gd name="connsiteX2437" fmla="*/ 519434 w 1098874"/>
                <a:gd name="connsiteY2437" fmla="*/ 102676 h 895727"/>
                <a:gd name="connsiteX2438" fmla="*/ 521526 w 1098874"/>
                <a:gd name="connsiteY2438" fmla="*/ 103532 h 895727"/>
                <a:gd name="connsiteX2439" fmla="*/ 524379 w 1098874"/>
                <a:gd name="connsiteY2439" fmla="*/ 103532 h 895727"/>
                <a:gd name="connsiteX2440" fmla="*/ 528373 w 1098874"/>
                <a:gd name="connsiteY2440" fmla="*/ 104674 h 895727"/>
                <a:gd name="connsiteX2441" fmla="*/ 533984 w 1098874"/>
                <a:gd name="connsiteY2441" fmla="*/ 104674 h 895727"/>
                <a:gd name="connsiteX2442" fmla="*/ 536456 w 1098874"/>
                <a:gd name="connsiteY2442" fmla="*/ 104008 h 895727"/>
                <a:gd name="connsiteX2443" fmla="*/ 545206 w 1098874"/>
                <a:gd name="connsiteY2443" fmla="*/ 103627 h 895727"/>
                <a:gd name="connsiteX2444" fmla="*/ 547678 w 1098874"/>
                <a:gd name="connsiteY2444" fmla="*/ 102105 h 895727"/>
                <a:gd name="connsiteX2445" fmla="*/ 550151 w 1098874"/>
                <a:gd name="connsiteY2445" fmla="*/ 102105 h 895727"/>
                <a:gd name="connsiteX2446" fmla="*/ 555762 w 1098874"/>
                <a:gd name="connsiteY2446" fmla="*/ 102676 h 895727"/>
                <a:gd name="connsiteX2447" fmla="*/ 556237 w 1098874"/>
                <a:gd name="connsiteY2447" fmla="*/ 103532 h 895727"/>
                <a:gd name="connsiteX2448" fmla="*/ 557093 w 1098874"/>
                <a:gd name="connsiteY2448" fmla="*/ 103818 h 895727"/>
                <a:gd name="connsiteX2449" fmla="*/ 559185 w 1098874"/>
                <a:gd name="connsiteY2449" fmla="*/ 102962 h 895727"/>
                <a:gd name="connsiteX2450" fmla="*/ 562324 w 1098874"/>
                <a:gd name="connsiteY2450" fmla="*/ 102581 h 895727"/>
                <a:gd name="connsiteX2451" fmla="*/ 561848 w 1098874"/>
                <a:gd name="connsiteY2451" fmla="*/ 101058 h 895727"/>
                <a:gd name="connsiteX2452" fmla="*/ 562133 w 1098874"/>
                <a:gd name="connsiteY2452" fmla="*/ 100202 h 895727"/>
                <a:gd name="connsiteX2453" fmla="*/ 562989 w 1098874"/>
                <a:gd name="connsiteY2453" fmla="*/ 102676 h 895727"/>
                <a:gd name="connsiteX2454" fmla="*/ 563655 w 1098874"/>
                <a:gd name="connsiteY2454" fmla="*/ 102676 h 895727"/>
                <a:gd name="connsiteX2455" fmla="*/ 562989 w 1098874"/>
                <a:gd name="connsiteY2455" fmla="*/ 100678 h 895727"/>
                <a:gd name="connsiteX2456" fmla="*/ 562989 w 1098874"/>
                <a:gd name="connsiteY2456" fmla="*/ 100012 h 895727"/>
                <a:gd name="connsiteX2457" fmla="*/ 563465 w 1098874"/>
                <a:gd name="connsiteY2457" fmla="*/ 100012 h 895727"/>
                <a:gd name="connsiteX2458" fmla="*/ 564511 w 1098874"/>
                <a:gd name="connsiteY2458" fmla="*/ 103152 h 895727"/>
                <a:gd name="connsiteX2459" fmla="*/ 565557 w 1098874"/>
                <a:gd name="connsiteY2459" fmla="*/ 103723 h 895727"/>
                <a:gd name="connsiteX2460" fmla="*/ 565842 w 1098874"/>
                <a:gd name="connsiteY2460" fmla="*/ 103152 h 895727"/>
                <a:gd name="connsiteX2461" fmla="*/ 566698 w 1098874"/>
                <a:gd name="connsiteY2461" fmla="*/ 102866 h 895727"/>
                <a:gd name="connsiteX2462" fmla="*/ 572024 w 1098874"/>
                <a:gd name="connsiteY2462" fmla="*/ 102676 h 895727"/>
                <a:gd name="connsiteX2463" fmla="*/ 576018 w 1098874"/>
                <a:gd name="connsiteY2463" fmla="*/ 101344 h 895727"/>
                <a:gd name="connsiteX2464" fmla="*/ 579822 w 1098874"/>
                <a:gd name="connsiteY2464" fmla="*/ 101154 h 895727"/>
                <a:gd name="connsiteX2465" fmla="*/ 581153 w 1098874"/>
                <a:gd name="connsiteY2465" fmla="*/ 100297 h 895727"/>
                <a:gd name="connsiteX2466" fmla="*/ 581153 w 1098874"/>
                <a:gd name="connsiteY2466" fmla="*/ 99155 h 895727"/>
                <a:gd name="connsiteX2467" fmla="*/ 581914 w 1098874"/>
                <a:gd name="connsiteY2467" fmla="*/ 98584 h 895727"/>
                <a:gd name="connsiteX2468" fmla="*/ 581629 w 1098874"/>
                <a:gd name="connsiteY2468" fmla="*/ 95063 h 895727"/>
                <a:gd name="connsiteX2469" fmla="*/ 582390 w 1098874"/>
                <a:gd name="connsiteY2469" fmla="*/ 91923 h 895727"/>
                <a:gd name="connsiteX2470" fmla="*/ 583911 w 1098874"/>
                <a:gd name="connsiteY2470" fmla="*/ 91923 h 895727"/>
                <a:gd name="connsiteX2471" fmla="*/ 584387 w 1098874"/>
                <a:gd name="connsiteY2471" fmla="*/ 91542 h 895727"/>
                <a:gd name="connsiteX2472" fmla="*/ 584387 w 1098874"/>
                <a:gd name="connsiteY2472" fmla="*/ 90686 h 895727"/>
                <a:gd name="connsiteX2473" fmla="*/ 583911 w 1098874"/>
                <a:gd name="connsiteY2473" fmla="*/ 90496 h 895727"/>
                <a:gd name="connsiteX2474" fmla="*/ 583911 w 1098874"/>
                <a:gd name="connsiteY2474" fmla="*/ 89639 h 895727"/>
                <a:gd name="connsiteX2475" fmla="*/ 583150 w 1098874"/>
                <a:gd name="connsiteY2475" fmla="*/ 89259 h 895727"/>
                <a:gd name="connsiteX2476" fmla="*/ 582865 w 1098874"/>
                <a:gd name="connsiteY2476" fmla="*/ 88307 h 895727"/>
                <a:gd name="connsiteX2477" fmla="*/ 583341 w 1098874"/>
                <a:gd name="connsiteY2477" fmla="*/ 87165 h 895727"/>
                <a:gd name="connsiteX2478" fmla="*/ 586194 w 1098874"/>
                <a:gd name="connsiteY2478" fmla="*/ 87831 h 895727"/>
                <a:gd name="connsiteX2479" fmla="*/ 586954 w 1098874"/>
                <a:gd name="connsiteY2479" fmla="*/ 87451 h 895727"/>
                <a:gd name="connsiteX2480" fmla="*/ 587240 w 1098874"/>
                <a:gd name="connsiteY2480" fmla="*/ 86309 h 895727"/>
                <a:gd name="connsiteX2481" fmla="*/ 588096 w 1098874"/>
                <a:gd name="connsiteY2481" fmla="*/ 85738 h 895727"/>
                <a:gd name="connsiteX2482" fmla="*/ 588381 w 1098874"/>
                <a:gd name="connsiteY2482" fmla="*/ 84786 h 895727"/>
                <a:gd name="connsiteX2483" fmla="*/ 589237 w 1098874"/>
                <a:gd name="connsiteY2483" fmla="*/ 84786 h 895727"/>
                <a:gd name="connsiteX2484" fmla="*/ 589522 w 1098874"/>
                <a:gd name="connsiteY2484" fmla="*/ 85452 h 895727"/>
                <a:gd name="connsiteX2485" fmla="*/ 589998 w 1098874"/>
                <a:gd name="connsiteY2485" fmla="*/ 85452 h 895727"/>
                <a:gd name="connsiteX2486" fmla="*/ 591519 w 1098874"/>
                <a:gd name="connsiteY2486" fmla="*/ 84501 h 895727"/>
                <a:gd name="connsiteX2487" fmla="*/ 591519 w 1098874"/>
                <a:gd name="connsiteY2487" fmla="*/ 84120 h 895727"/>
                <a:gd name="connsiteX2488" fmla="*/ 592850 w 1098874"/>
                <a:gd name="connsiteY2488" fmla="*/ 84501 h 895727"/>
                <a:gd name="connsiteX2489" fmla="*/ 594372 w 1098874"/>
                <a:gd name="connsiteY2489" fmla="*/ 82502 h 895727"/>
                <a:gd name="connsiteX2490" fmla="*/ 596179 w 1098874"/>
                <a:gd name="connsiteY2490" fmla="*/ 82883 h 895727"/>
                <a:gd name="connsiteX2491" fmla="*/ 597035 w 1098874"/>
                <a:gd name="connsiteY2491" fmla="*/ 82027 h 895727"/>
                <a:gd name="connsiteX2492" fmla="*/ 598366 w 1098874"/>
                <a:gd name="connsiteY2492" fmla="*/ 82027 h 895727"/>
                <a:gd name="connsiteX2493" fmla="*/ 599127 w 1098874"/>
                <a:gd name="connsiteY2493" fmla="*/ 81170 h 895727"/>
                <a:gd name="connsiteX2494" fmla="*/ 601219 w 1098874"/>
                <a:gd name="connsiteY2494" fmla="*/ 80504 h 895727"/>
                <a:gd name="connsiteX2495" fmla="*/ 603882 w 1098874"/>
                <a:gd name="connsiteY2495" fmla="*/ 80314 h 895727"/>
                <a:gd name="connsiteX2496" fmla="*/ 608827 w 1098874"/>
                <a:gd name="connsiteY2496" fmla="*/ 80885 h 895727"/>
                <a:gd name="connsiteX2497" fmla="*/ 609683 w 1098874"/>
                <a:gd name="connsiteY2497" fmla="*/ 80314 h 895727"/>
                <a:gd name="connsiteX2498" fmla="*/ 610159 w 1098874"/>
                <a:gd name="connsiteY2498" fmla="*/ 79172 h 895727"/>
                <a:gd name="connsiteX2499" fmla="*/ 610159 w 1098874"/>
                <a:gd name="connsiteY2499" fmla="*/ 76412 h 895727"/>
                <a:gd name="connsiteX2500" fmla="*/ 609398 w 1098874"/>
                <a:gd name="connsiteY2500" fmla="*/ 76602 h 895727"/>
                <a:gd name="connsiteX2501" fmla="*/ 609683 w 1098874"/>
                <a:gd name="connsiteY2501" fmla="*/ 75746 h 895727"/>
                <a:gd name="connsiteX2502" fmla="*/ 608922 w 1098874"/>
                <a:gd name="connsiteY2502" fmla="*/ 75461 h 895727"/>
                <a:gd name="connsiteX2503" fmla="*/ 608637 w 1098874"/>
                <a:gd name="connsiteY2503" fmla="*/ 76317 h 895727"/>
                <a:gd name="connsiteX2504" fmla="*/ 607876 w 1098874"/>
                <a:gd name="connsiteY2504" fmla="*/ 76698 h 895727"/>
                <a:gd name="connsiteX2505" fmla="*/ 607876 w 1098874"/>
                <a:gd name="connsiteY2505" fmla="*/ 74509 h 895727"/>
                <a:gd name="connsiteX2506" fmla="*/ 606545 w 1098874"/>
                <a:gd name="connsiteY2506" fmla="*/ 72511 h 895727"/>
                <a:gd name="connsiteX2507" fmla="*/ 606830 w 1098874"/>
                <a:gd name="connsiteY2507" fmla="*/ 71369 h 895727"/>
                <a:gd name="connsiteX2508" fmla="*/ 608161 w 1098874"/>
                <a:gd name="connsiteY2508" fmla="*/ 72035 h 895727"/>
                <a:gd name="connsiteX2509" fmla="*/ 608637 w 1098874"/>
                <a:gd name="connsiteY2509" fmla="*/ 71369 h 895727"/>
                <a:gd name="connsiteX2510" fmla="*/ 609683 w 1098874"/>
                <a:gd name="connsiteY2510" fmla="*/ 71654 h 895727"/>
                <a:gd name="connsiteX2511" fmla="*/ 610729 w 1098874"/>
                <a:gd name="connsiteY2511" fmla="*/ 74033 h 895727"/>
                <a:gd name="connsiteX2512" fmla="*/ 612061 w 1098874"/>
                <a:gd name="connsiteY2512" fmla="*/ 74890 h 895727"/>
                <a:gd name="connsiteX2513" fmla="*/ 612346 w 1098874"/>
                <a:gd name="connsiteY2513" fmla="*/ 76602 h 895727"/>
                <a:gd name="connsiteX2514" fmla="*/ 612821 w 1098874"/>
                <a:gd name="connsiteY2514" fmla="*/ 76983 h 895727"/>
                <a:gd name="connsiteX2515" fmla="*/ 612536 w 1098874"/>
                <a:gd name="connsiteY2515" fmla="*/ 77364 h 895727"/>
                <a:gd name="connsiteX2516" fmla="*/ 614058 w 1098874"/>
                <a:gd name="connsiteY2516" fmla="*/ 77744 h 895727"/>
                <a:gd name="connsiteX2517" fmla="*/ 614058 w 1098874"/>
                <a:gd name="connsiteY2517" fmla="*/ 76888 h 895727"/>
                <a:gd name="connsiteX2518" fmla="*/ 615865 w 1098874"/>
                <a:gd name="connsiteY2518" fmla="*/ 76602 h 895727"/>
                <a:gd name="connsiteX2519" fmla="*/ 616911 w 1098874"/>
                <a:gd name="connsiteY2519" fmla="*/ 75746 h 895727"/>
                <a:gd name="connsiteX2520" fmla="*/ 617767 w 1098874"/>
                <a:gd name="connsiteY2520" fmla="*/ 75746 h 895727"/>
                <a:gd name="connsiteX2521" fmla="*/ 619954 w 1098874"/>
                <a:gd name="connsiteY2521" fmla="*/ 74604 h 895727"/>
                <a:gd name="connsiteX2522" fmla="*/ 622617 w 1098874"/>
                <a:gd name="connsiteY2522" fmla="*/ 74604 h 895727"/>
                <a:gd name="connsiteX2523" fmla="*/ 626421 w 1098874"/>
                <a:gd name="connsiteY2523" fmla="*/ 75936 h 895727"/>
                <a:gd name="connsiteX2524" fmla="*/ 629844 w 1098874"/>
                <a:gd name="connsiteY2524" fmla="*/ 76127 h 895727"/>
                <a:gd name="connsiteX2525" fmla="*/ 631651 w 1098874"/>
                <a:gd name="connsiteY2525" fmla="*/ 74985 h 895727"/>
                <a:gd name="connsiteX2526" fmla="*/ 636977 w 1098874"/>
                <a:gd name="connsiteY2526" fmla="*/ 74129 h 895727"/>
                <a:gd name="connsiteX2527" fmla="*/ 637262 w 1098874"/>
                <a:gd name="connsiteY2527" fmla="*/ 73462 h 895727"/>
                <a:gd name="connsiteX2528" fmla="*/ 639069 w 1098874"/>
                <a:gd name="connsiteY2528" fmla="*/ 73462 h 895727"/>
                <a:gd name="connsiteX2529" fmla="*/ 639354 w 1098874"/>
                <a:gd name="connsiteY2529" fmla="*/ 72321 h 895727"/>
                <a:gd name="connsiteX2530" fmla="*/ 641161 w 1098874"/>
                <a:gd name="connsiteY2530" fmla="*/ 71750 h 895727"/>
                <a:gd name="connsiteX2531" fmla="*/ 641446 w 1098874"/>
                <a:gd name="connsiteY2531" fmla="*/ 70893 h 895727"/>
                <a:gd name="connsiteX2532" fmla="*/ 642302 w 1098874"/>
                <a:gd name="connsiteY2532" fmla="*/ 71083 h 895727"/>
                <a:gd name="connsiteX2533" fmla="*/ 642588 w 1098874"/>
                <a:gd name="connsiteY2533" fmla="*/ 70227 h 895727"/>
                <a:gd name="connsiteX2534" fmla="*/ 643348 w 1098874"/>
                <a:gd name="connsiteY2534" fmla="*/ 70227 h 895727"/>
                <a:gd name="connsiteX2535" fmla="*/ 643634 w 1098874"/>
                <a:gd name="connsiteY2535" fmla="*/ 69656 h 895727"/>
                <a:gd name="connsiteX2536" fmla="*/ 645155 w 1098874"/>
                <a:gd name="connsiteY2536" fmla="*/ 69371 h 895727"/>
                <a:gd name="connsiteX2537" fmla="*/ 645441 w 1098874"/>
                <a:gd name="connsiteY2537" fmla="*/ 68799 h 895727"/>
                <a:gd name="connsiteX2538" fmla="*/ 646487 w 1098874"/>
                <a:gd name="connsiteY2538" fmla="*/ 68799 h 895727"/>
                <a:gd name="connsiteX2539" fmla="*/ 646201 w 1098874"/>
                <a:gd name="connsiteY2539" fmla="*/ 68419 h 895727"/>
                <a:gd name="connsiteX2540" fmla="*/ 650196 w 1098874"/>
                <a:gd name="connsiteY2540" fmla="*/ 66040 h 895727"/>
                <a:gd name="connsiteX2541" fmla="*/ 652383 w 1098874"/>
                <a:gd name="connsiteY2541" fmla="*/ 65755 h 895727"/>
                <a:gd name="connsiteX2542" fmla="*/ 652668 w 1098874"/>
                <a:gd name="connsiteY2542" fmla="*/ 68609 h 895727"/>
                <a:gd name="connsiteX2543" fmla="*/ 653999 w 1098874"/>
                <a:gd name="connsiteY2543" fmla="*/ 68609 h 895727"/>
                <a:gd name="connsiteX2544" fmla="*/ 653524 w 1098874"/>
                <a:gd name="connsiteY2544" fmla="*/ 67277 h 895727"/>
                <a:gd name="connsiteX2545" fmla="*/ 653524 w 1098874"/>
                <a:gd name="connsiteY2545" fmla="*/ 65279 h 895727"/>
                <a:gd name="connsiteX2546" fmla="*/ 653999 w 1098874"/>
                <a:gd name="connsiteY2546" fmla="*/ 65279 h 895727"/>
                <a:gd name="connsiteX2547" fmla="*/ 653999 w 1098874"/>
                <a:gd name="connsiteY2547" fmla="*/ 64898 h 895727"/>
                <a:gd name="connsiteX2548" fmla="*/ 655331 w 1098874"/>
                <a:gd name="connsiteY2548" fmla="*/ 64898 h 895727"/>
                <a:gd name="connsiteX2549" fmla="*/ 657994 w 1098874"/>
                <a:gd name="connsiteY2549" fmla="*/ 66040 h 895727"/>
                <a:gd name="connsiteX2550" fmla="*/ 660847 w 1098874"/>
                <a:gd name="connsiteY2550" fmla="*/ 62900 h 895727"/>
                <a:gd name="connsiteX2551" fmla="*/ 661132 w 1098874"/>
                <a:gd name="connsiteY2551" fmla="*/ 60426 h 895727"/>
                <a:gd name="connsiteX2552" fmla="*/ 659801 w 1098874"/>
                <a:gd name="connsiteY2552" fmla="*/ 59855 h 895727"/>
                <a:gd name="connsiteX2553" fmla="*/ 659040 w 1098874"/>
                <a:gd name="connsiteY2553" fmla="*/ 58713 h 895727"/>
                <a:gd name="connsiteX2554" fmla="*/ 659515 w 1098874"/>
                <a:gd name="connsiteY2554" fmla="*/ 56524 h 895727"/>
                <a:gd name="connsiteX2555" fmla="*/ 662654 w 1098874"/>
                <a:gd name="connsiteY2555" fmla="*/ 54526 h 895727"/>
                <a:gd name="connsiteX2556" fmla="*/ 664460 w 1098874"/>
                <a:gd name="connsiteY2556" fmla="*/ 54716 h 895727"/>
                <a:gd name="connsiteX2557" fmla="*/ 665221 w 1098874"/>
                <a:gd name="connsiteY2557" fmla="*/ 53860 h 895727"/>
                <a:gd name="connsiteX2558" fmla="*/ 665221 w 1098874"/>
                <a:gd name="connsiteY2558" fmla="*/ 53479 h 895727"/>
                <a:gd name="connsiteX2559" fmla="*/ 664460 w 1098874"/>
                <a:gd name="connsiteY2559" fmla="*/ 53289 h 895727"/>
                <a:gd name="connsiteX2560" fmla="*/ 664936 w 1098874"/>
                <a:gd name="connsiteY2560" fmla="*/ 52337 h 895727"/>
                <a:gd name="connsiteX2561" fmla="*/ 666458 w 1098874"/>
                <a:gd name="connsiteY2561" fmla="*/ 52718 h 895727"/>
                <a:gd name="connsiteX2562" fmla="*/ 667504 w 1098874"/>
                <a:gd name="connsiteY2562" fmla="*/ 51005 h 895727"/>
                <a:gd name="connsiteX2563" fmla="*/ 668264 w 1098874"/>
                <a:gd name="connsiteY2563" fmla="*/ 51386 h 895727"/>
                <a:gd name="connsiteX2564" fmla="*/ 669596 w 1098874"/>
                <a:gd name="connsiteY2564" fmla="*/ 51100 h 895727"/>
                <a:gd name="connsiteX2565" fmla="*/ 669596 w 1098874"/>
                <a:gd name="connsiteY2565" fmla="*/ 48911 h 895727"/>
                <a:gd name="connsiteX2566" fmla="*/ 670642 w 1098874"/>
                <a:gd name="connsiteY2566" fmla="*/ 48055 h 895727"/>
                <a:gd name="connsiteX2567" fmla="*/ 670642 w 1098874"/>
                <a:gd name="connsiteY2567" fmla="*/ 46723 h 895727"/>
                <a:gd name="connsiteX2568" fmla="*/ 673495 w 1098874"/>
                <a:gd name="connsiteY2568" fmla="*/ 46913 h 895727"/>
                <a:gd name="connsiteX2569" fmla="*/ 673780 w 1098874"/>
                <a:gd name="connsiteY2569" fmla="*/ 45771 h 895727"/>
                <a:gd name="connsiteX2570" fmla="*/ 675112 w 1098874"/>
                <a:gd name="connsiteY2570" fmla="*/ 46342 h 895727"/>
                <a:gd name="connsiteX2571" fmla="*/ 675587 w 1098874"/>
                <a:gd name="connsiteY2571" fmla="*/ 45200 h 895727"/>
                <a:gd name="connsiteX2572" fmla="*/ 676918 w 1098874"/>
                <a:gd name="connsiteY2572" fmla="*/ 45200 h 895727"/>
                <a:gd name="connsiteX2573" fmla="*/ 677774 w 1098874"/>
                <a:gd name="connsiteY2573" fmla="*/ 43868 h 895727"/>
                <a:gd name="connsiteX2574" fmla="*/ 678345 w 1098874"/>
                <a:gd name="connsiteY2574" fmla="*/ 42250 h 895727"/>
                <a:gd name="connsiteX2575" fmla="*/ 678345 w 1098874"/>
                <a:gd name="connsiteY2575" fmla="*/ 42250 h 895727"/>
                <a:gd name="connsiteX2576" fmla="*/ 775251 w 1098874"/>
                <a:gd name="connsiteY2576" fmla="*/ 0 h 895727"/>
                <a:gd name="connsiteX2577" fmla="*/ 775727 w 1098874"/>
                <a:gd name="connsiteY2577" fmla="*/ 381 h 895727"/>
                <a:gd name="connsiteX2578" fmla="*/ 777248 w 1098874"/>
                <a:gd name="connsiteY2578" fmla="*/ 381 h 895727"/>
                <a:gd name="connsiteX2579" fmla="*/ 780101 w 1098874"/>
                <a:gd name="connsiteY2579" fmla="*/ 2379 h 895727"/>
                <a:gd name="connsiteX2580" fmla="*/ 782194 w 1098874"/>
                <a:gd name="connsiteY2580" fmla="*/ 2760 h 895727"/>
                <a:gd name="connsiteX2581" fmla="*/ 784856 w 1098874"/>
                <a:gd name="connsiteY2581" fmla="*/ 4092 h 895727"/>
                <a:gd name="connsiteX2582" fmla="*/ 790182 w 1098874"/>
                <a:gd name="connsiteY2582" fmla="*/ 4377 h 895727"/>
                <a:gd name="connsiteX2583" fmla="*/ 790943 w 1098874"/>
                <a:gd name="connsiteY2583" fmla="*/ 4758 h 895727"/>
                <a:gd name="connsiteX2584" fmla="*/ 791704 w 1098874"/>
                <a:gd name="connsiteY2584" fmla="*/ 3806 h 895727"/>
                <a:gd name="connsiteX2585" fmla="*/ 792750 w 1098874"/>
                <a:gd name="connsiteY2585" fmla="*/ 3806 h 895727"/>
                <a:gd name="connsiteX2586" fmla="*/ 794081 w 1098874"/>
                <a:gd name="connsiteY2586" fmla="*/ 4187 h 895727"/>
                <a:gd name="connsiteX2587" fmla="*/ 794557 w 1098874"/>
                <a:gd name="connsiteY2587" fmla="*/ 5043 h 895727"/>
                <a:gd name="connsiteX2588" fmla="*/ 795032 w 1098874"/>
                <a:gd name="connsiteY2588" fmla="*/ 4853 h 895727"/>
                <a:gd name="connsiteX2589" fmla="*/ 796554 w 1098874"/>
                <a:gd name="connsiteY2589" fmla="*/ 5995 h 895727"/>
                <a:gd name="connsiteX2590" fmla="*/ 802165 w 1098874"/>
                <a:gd name="connsiteY2590" fmla="*/ 6375 h 895727"/>
                <a:gd name="connsiteX2591" fmla="*/ 804827 w 1098874"/>
                <a:gd name="connsiteY2591" fmla="*/ 8850 h 895727"/>
                <a:gd name="connsiteX2592" fmla="*/ 805113 w 1098874"/>
                <a:gd name="connsiteY2592" fmla="*/ 11419 h 895727"/>
                <a:gd name="connsiteX2593" fmla="*/ 803306 w 1098874"/>
                <a:gd name="connsiteY2593" fmla="*/ 12276 h 895727"/>
                <a:gd name="connsiteX2594" fmla="*/ 802830 w 1098874"/>
                <a:gd name="connsiteY2594" fmla="*/ 13132 h 895727"/>
                <a:gd name="connsiteX2595" fmla="*/ 803306 w 1098874"/>
                <a:gd name="connsiteY2595" fmla="*/ 14464 h 895727"/>
                <a:gd name="connsiteX2596" fmla="*/ 802260 w 1098874"/>
                <a:gd name="connsiteY2596" fmla="*/ 15320 h 895727"/>
                <a:gd name="connsiteX2597" fmla="*/ 802260 w 1098874"/>
                <a:gd name="connsiteY2597" fmla="*/ 17033 h 895727"/>
                <a:gd name="connsiteX2598" fmla="*/ 801594 w 1098874"/>
                <a:gd name="connsiteY2598" fmla="*/ 17699 h 895727"/>
                <a:gd name="connsiteX2599" fmla="*/ 801594 w 1098874"/>
                <a:gd name="connsiteY2599" fmla="*/ 20174 h 895727"/>
                <a:gd name="connsiteX2600" fmla="*/ 802069 w 1098874"/>
                <a:gd name="connsiteY2600" fmla="*/ 21315 h 895727"/>
                <a:gd name="connsiteX2601" fmla="*/ 800263 w 1098874"/>
                <a:gd name="connsiteY2601" fmla="*/ 22648 h 895727"/>
                <a:gd name="connsiteX2602" fmla="*/ 800548 w 1098874"/>
                <a:gd name="connsiteY2602" fmla="*/ 23599 h 895727"/>
                <a:gd name="connsiteX2603" fmla="*/ 799787 w 1098874"/>
                <a:gd name="connsiteY2603" fmla="*/ 25598 h 895727"/>
                <a:gd name="connsiteX2604" fmla="*/ 800548 w 1098874"/>
                <a:gd name="connsiteY2604" fmla="*/ 26454 h 895727"/>
                <a:gd name="connsiteX2605" fmla="*/ 800833 w 1098874"/>
                <a:gd name="connsiteY2605" fmla="*/ 28167 h 895727"/>
                <a:gd name="connsiteX2606" fmla="*/ 799026 w 1098874"/>
                <a:gd name="connsiteY2606" fmla="*/ 30165 h 895727"/>
                <a:gd name="connsiteX2607" fmla="*/ 800072 w 1098874"/>
                <a:gd name="connsiteY2607" fmla="*/ 31497 h 895727"/>
                <a:gd name="connsiteX2608" fmla="*/ 800072 w 1098874"/>
                <a:gd name="connsiteY2608" fmla="*/ 32354 h 895727"/>
                <a:gd name="connsiteX2609" fmla="*/ 799026 w 1098874"/>
                <a:gd name="connsiteY2609" fmla="*/ 33305 h 895727"/>
                <a:gd name="connsiteX2610" fmla="*/ 798170 w 1098874"/>
                <a:gd name="connsiteY2610" fmla="*/ 35780 h 895727"/>
                <a:gd name="connsiteX2611" fmla="*/ 797029 w 1098874"/>
                <a:gd name="connsiteY2611" fmla="*/ 35780 h 895727"/>
                <a:gd name="connsiteX2612" fmla="*/ 796173 w 1098874"/>
                <a:gd name="connsiteY2612" fmla="*/ 38159 h 895727"/>
                <a:gd name="connsiteX2613" fmla="*/ 795412 w 1098874"/>
                <a:gd name="connsiteY2613" fmla="*/ 37968 h 895727"/>
                <a:gd name="connsiteX2614" fmla="*/ 794937 w 1098874"/>
                <a:gd name="connsiteY2614" fmla="*/ 37017 h 895727"/>
                <a:gd name="connsiteX2615" fmla="*/ 795222 w 1098874"/>
                <a:gd name="connsiteY2615" fmla="*/ 36446 h 895727"/>
                <a:gd name="connsiteX2616" fmla="*/ 794461 w 1098874"/>
                <a:gd name="connsiteY2616" fmla="*/ 36065 h 895727"/>
                <a:gd name="connsiteX2617" fmla="*/ 793986 w 1098874"/>
                <a:gd name="connsiteY2617" fmla="*/ 34923 h 895727"/>
                <a:gd name="connsiteX2618" fmla="*/ 792464 w 1098874"/>
                <a:gd name="connsiteY2618" fmla="*/ 33781 h 895727"/>
                <a:gd name="connsiteX2619" fmla="*/ 791608 w 1098874"/>
                <a:gd name="connsiteY2619" fmla="*/ 30641 h 895727"/>
                <a:gd name="connsiteX2620" fmla="*/ 791323 w 1098874"/>
                <a:gd name="connsiteY2620" fmla="*/ 24836 h 895727"/>
                <a:gd name="connsiteX2621" fmla="*/ 792369 w 1098874"/>
                <a:gd name="connsiteY2621" fmla="*/ 23694 h 895727"/>
                <a:gd name="connsiteX2622" fmla="*/ 793225 w 1098874"/>
                <a:gd name="connsiteY2622" fmla="*/ 21315 h 895727"/>
                <a:gd name="connsiteX2623" fmla="*/ 796078 w 1098874"/>
                <a:gd name="connsiteY2623" fmla="*/ 19317 h 895727"/>
                <a:gd name="connsiteX2624" fmla="*/ 795222 w 1098874"/>
                <a:gd name="connsiteY2624" fmla="*/ 19032 h 895727"/>
                <a:gd name="connsiteX2625" fmla="*/ 795222 w 1098874"/>
                <a:gd name="connsiteY2625" fmla="*/ 17890 h 895727"/>
                <a:gd name="connsiteX2626" fmla="*/ 794176 w 1098874"/>
                <a:gd name="connsiteY2626" fmla="*/ 16557 h 895727"/>
                <a:gd name="connsiteX2627" fmla="*/ 793891 w 1098874"/>
                <a:gd name="connsiteY2627" fmla="*/ 15606 h 895727"/>
                <a:gd name="connsiteX2628" fmla="*/ 793130 w 1098874"/>
                <a:gd name="connsiteY2628" fmla="*/ 15225 h 895727"/>
                <a:gd name="connsiteX2629" fmla="*/ 793130 w 1098874"/>
                <a:gd name="connsiteY2629" fmla="*/ 14083 h 895727"/>
                <a:gd name="connsiteX2630" fmla="*/ 792274 w 1098874"/>
                <a:gd name="connsiteY2630" fmla="*/ 14369 h 895727"/>
                <a:gd name="connsiteX2631" fmla="*/ 792559 w 1098874"/>
                <a:gd name="connsiteY2631" fmla="*/ 13988 h 895727"/>
                <a:gd name="connsiteX2632" fmla="*/ 791799 w 1098874"/>
                <a:gd name="connsiteY2632" fmla="*/ 13703 h 895727"/>
                <a:gd name="connsiteX2633" fmla="*/ 784856 w 1098874"/>
                <a:gd name="connsiteY2633" fmla="*/ 13037 h 895727"/>
                <a:gd name="connsiteX2634" fmla="*/ 780387 w 1098874"/>
                <a:gd name="connsiteY2634" fmla="*/ 11895 h 895727"/>
                <a:gd name="connsiteX2635" fmla="*/ 779055 w 1098874"/>
                <a:gd name="connsiteY2635" fmla="*/ 12751 h 895727"/>
                <a:gd name="connsiteX2636" fmla="*/ 777724 w 1098874"/>
                <a:gd name="connsiteY2636" fmla="*/ 12751 h 895727"/>
                <a:gd name="connsiteX2637" fmla="*/ 777058 w 1098874"/>
                <a:gd name="connsiteY2637" fmla="*/ 13417 h 895727"/>
                <a:gd name="connsiteX2638" fmla="*/ 775727 w 1098874"/>
                <a:gd name="connsiteY2638" fmla="*/ 13227 h 895727"/>
                <a:gd name="connsiteX2639" fmla="*/ 775727 w 1098874"/>
                <a:gd name="connsiteY2639" fmla="*/ 13608 h 895727"/>
                <a:gd name="connsiteX2640" fmla="*/ 773540 w 1098874"/>
                <a:gd name="connsiteY2640" fmla="*/ 13988 h 895727"/>
                <a:gd name="connsiteX2641" fmla="*/ 771733 w 1098874"/>
                <a:gd name="connsiteY2641" fmla="*/ 14940 h 895727"/>
                <a:gd name="connsiteX2642" fmla="*/ 771257 w 1098874"/>
                <a:gd name="connsiteY2642" fmla="*/ 14559 h 895727"/>
                <a:gd name="connsiteX2643" fmla="*/ 769450 w 1098874"/>
                <a:gd name="connsiteY2643" fmla="*/ 14749 h 895727"/>
                <a:gd name="connsiteX2644" fmla="*/ 769450 w 1098874"/>
                <a:gd name="connsiteY2644" fmla="*/ 15130 h 895727"/>
                <a:gd name="connsiteX2645" fmla="*/ 768119 w 1098874"/>
                <a:gd name="connsiteY2645" fmla="*/ 15511 h 895727"/>
                <a:gd name="connsiteX2646" fmla="*/ 767834 w 1098874"/>
                <a:gd name="connsiteY2646" fmla="*/ 16177 h 895727"/>
                <a:gd name="connsiteX2647" fmla="*/ 767073 w 1098874"/>
                <a:gd name="connsiteY2647" fmla="*/ 16177 h 895727"/>
                <a:gd name="connsiteX2648" fmla="*/ 766597 w 1098874"/>
                <a:gd name="connsiteY2648" fmla="*/ 15225 h 895727"/>
                <a:gd name="connsiteX2649" fmla="*/ 765741 w 1098874"/>
                <a:gd name="connsiteY2649" fmla="*/ 14845 h 895727"/>
                <a:gd name="connsiteX2650" fmla="*/ 765741 w 1098874"/>
                <a:gd name="connsiteY2650" fmla="*/ 14274 h 895727"/>
                <a:gd name="connsiteX2651" fmla="*/ 760416 w 1098874"/>
                <a:gd name="connsiteY2651" fmla="*/ 15130 h 895727"/>
                <a:gd name="connsiteX2652" fmla="*/ 759655 w 1098874"/>
                <a:gd name="connsiteY2652" fmla="*/ 14464 h 895727"/>
                <a:gd name="connsiteX2653" fmla="*/ 757468 w 1098874"/>
                <a:gd name="connsiteY2653" fmla="*/ 14083 h 895727"/>
                <a:gd name="connsiteX2654" fmla="*/ 756707 w 1098874"/>
                <a:gd name="connsiteY2654" fmla="*/ 13132 h 895727"/>
                <a:gd name="connsiteX2655" fmla="*/ 756707 w 1098874"/>
                <a:gd name="connsiteY2655" fmla="*/ 12561 h 895727"/>
                <a:gd name="connsiteX2656" fmla="*/ 757753 w 1098874"/>
                <a:gd name="connsiteY2656" fmla="*/ 11704 h 895727"/>
                <a:gd name="connsiteX2657" fmla="*/ 758514 w 1098874"/>
                <a:gd name="connsiteY2657" fmla="*/ 10372 h 895727"/>
                <a:gd name="connsiteX2658" fmla="*/ 758514 w 1098874"/>
                <a:gd name="connsiteY2658" fmla="*/ 8374 h 895727"/>
                <a:gd name="connsiteX2659" fmla="*/ 759370 w 1098874"/>
                <a:gd name="connsiteY2659" fmla="*/ 7993 h 895727"/>
                <a:gd name="connsiteX2660" fmla="*/ 759845 w 1098874"/>
                <a:gd name="connsiteY2660" fmla="*/ 7042 h 895727"/>
                <a:gd name="connsiteX2661" fmla="*/ 760701 w 1098874"/>
                <a:gd name="connsiteY2661" fmla="*/ 7042 h 895727"/>
                <a:gd name="connsiteX2662" fmla="*/ 763174 w 1098874"/>
                <a:gd name="connsiteY2662" fmla="*/ 3902 h 895727"/>
                <a:gd name="connsiteX2663" fmla="*/ 763935 w 1098874"/>
                <a:gd name="connsiteY2663" fmla="*/ 3902 h 895727"/>
                <a:gd name="connsiteX2664" fmla="*/ 764410 w 1098874"/>
                <a:gd name="connsiteY2664" fmla="*/ 4758 h 895727"/>
                <a:gd name="connsiteX2665" fmla="*/ 765741 w 1098874"/>
                <a:gd name="connsiteY2665" fmla="*/ 4758 h 895727"/>
                <a:gd name="connsiteX2666" fmla="*/ 766597 w 1098874"/>
                <a:gd name="connsiteY2666" fmla="*/ 3806 h 895727"/>
                <a:gd name="connsiteX2667" fmla="*/ 767073 w 1098874"/>
                <a:gd name="connsiteY2667" fmla="*/ 3806 h 895727"/>
                <a:gd name="connsiteX2668" fmla="*/ 766787 w 1098874"/>
                <a:gd name="connsiteY2668" fmla="*/ 4187 h 895727"/>
                <a:gd name="connsiteX2669" fmla="*/ 767643 w 1098874"/>
                <a:gd name="connsiteY2669" fmla="*/ 4187 h 895727"/>
                <a:gd name="connsiteX2670" fmla="*/ 768119 w 1098874"/>
                <a:gd name="connsiteY2670" fmla="*/ 3996 h 895727"/>
                <a:gd name="connsiteX2671" fmla="*/ 768119 w 1098874"/>
                <a:gd name="connsiteY2671" fmla="*/ 1998 h 895727"/>
                <a:gd name="connsiteX2672" fmla="*/ 768880 w 1098874"/>
                <a:gd name="connsiteY2672" fmla="*/ 666 h 895727"/>
                <a:gd name="connsiteX2673" fmla="*/ 769641 w 1098874"/>
                <a:gd name="connsiteY2673" fmla="*/ 666 h 895727"/>
                <a:gd name="connsiteX2674" fmla="*/ 769926 w 1098874"/>
                <a:gd name="connsiteY2674" fmla="*/ 1808 h 895727"/>
                <a:gd name="connsiteX2675" fmla="*/ 770687 w 1098874"/>
                <a:gd name="connsiteY2675" fmla="*/ 2188 h 895727"/>
                <a:gd name="connsiteX2676" fmla="*/ 772018 w 1098874"/>
                <a:gd name="connsiteY2676" fmla="*/ 2188 h 895727"/>
                <a:gd name="connsiteX2677" fmla="*/ 772303 w 1098874"/>
                <a:gd name="connsiteY2677" fmla="*/ 1523 h 895727"/>
                <a:gd name="connsiteX2678" fmla="*/ 773159 w 1098874"/>
                <a:gd name="connsiteY2678" fmla="*/ 2188 h 895727"/>
                <a:gd name="connsiteX2679" fmla="*/ 773635 w 1098874"/>
                <a:gd name="connsiteY2679" fmla="*/ 381 h 895727"/>
                <a:gd name="connsiteX2680" fmla="*/ 775251 w 1098874"/>
                <a:gd name="connsiteY2680" fmla="*/ 0 h 895727"/>
                <a:gd name="connsiteX2681" fmla="*/ 775251 w 1098874"/>
                <a:gd name="connsiteY2681" fmla="*/ 0 h 89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Lst>
              <a:rect l="l" t="t" r="r" b="b"/>
              <a:pathLst>
                <a:path w="1098874" h="895727">
                  <a:moveTo>
                    <a:pt x="678345" y="42250"/>
                  </a:moveTo>
                  <a:lnTo>
                    <a:pt x="678630" y="43107"/>
                  </a:lnTo>
                  <a:lnTo>
                    <a:pt x="679486" y="43107"/>
                  </a:lnTo>
                  <a:lnTo>
                    <a:pt x="679771" y="42441"/>
                  </a:lnTo>
                  <a:lnTo>
                    <a:pt x="680247" y="42441"/>
                  </a:lnTo>
                  <a:lnTo>
                    <a:pt x="680532" y="42821"/>
                  </a:lnTo>
                  <a:lnTo>
                    <a:pt x="684717" y="43202"/>
                  </a:lnTo>
                  <a:lnTo>
                    <a:pt x="684717" y="44534"/>
                  </a:lnTo>
                  <a:lnTo>
                    <a:pt x="685477" y="44724"/>
                  </a:lnTo>
                  <a:lnTo>
                    <a:pt x="685763" y="45391"/>
                  </a:lnTo>
                  <a:lnTo>
                    <a:pt x="686619" y="45200"/>
                  </a:lnTo>
                  <a:lnTo>
                    <a:pt x="687094" y="45581"/>
                  </a:lnTo>
                  <a:lnTo>
                    <a:pt x="687094" y="46913"/>
                  </a:lnTo>
                  <a:lnTo>
                    <a:pt x="687570" y="47103"/>
                  </a:lnTo>
                  <a:lnTo>
                    <a:pt x="687284" y="49102"/>
                  </a:lnTo>
                  <a:lnTo>
                    <a:pt x="688806" y="49102"/>
                  </a:lnTo>
                  <a:lnTo>
                    <a:pt x="688806" y="49958"/>
                  </a:lnTo>
                  <a:lnTo>
                    <a:pt x="689852" y="50815"/>
                  </a:lnTo>
                  <a:lnTo>
                    <a:pt x="691374" y="51005"/>
                  </a:lnTo>
                  <a:lnTo>
                    <a:pt x="691849" y="51861"/>
                  </a:lnTo>
                  <a:lnTo>
                    <a:pt x="693371" y="51005"/>
                  </a:lnTo>
                  <a:lnTo>
                    <a:pt x="693371" y="52147"/>
                  </a:lnTo>
                  <a:lnTo>
                    <a:pt x="695463" y="51481"/>
                  </a:lnTo>
                  <a:lnTo>
                    <a:pt x="695938" y="52432"/>
                  </a:lnTo>
                  <a:lnTo>
                    <a:pt x="696984" y="51766"/>
                  </a:lnTo>
                  <a:lnTo>
                    <a:pt x="698506" y="52052"/>
                  </a:lnTo>
                  <a:lnTo>
                    <a:pt x="699837" y="51671"/>
                  </a:lnTo>
                  <a:lnTo>
                    <a:pt x="702025" y="53003"/>
                  </a:lnTo>
                  <a:lnTo>
                    <a:pt x="702786" y="52432"/>
                  </a:lnTo>
                  <a:lnTo>
                    <a:pt x="704878" y="52432"/>
                  </a:lnTo>
                  <a:lnTo>
                    <a:pt x="706209" y="53764"/>
                  </a:lnTo>
                  <a:lnTo>
                    <a:pt x="706209" y="54431"/>
                  </a:lnTo>
                  <a:lnTo>
                    <a:pt x="705448" y="54811"/>
                  </a:lnTo>
                  <a:lnTo>
                    <a:pt x="706209" y="55953"/>
                  </a:lnTo>
                  <a:lnTo>
                    <a:pt x="706970" y="55953"/>
                  </a:lnTo>
                  <a:lnTo>
                    <a:pt x="707731" y="56810"/>
                  </a:lnTo>
                  <a:lnTo>
                    <a:pt x="708396" y="56619"/>
                  </a:lnTo>
                  <a:lnTo>
                    <a:pt x="709252" y="57190"/>
                  </a:lnTo>
                  <a:lnTo>
                    <a:pt x="712391" y="56810"/>
                  </a:lnTo>
                  <a:lnTo>
                    <a:pt x="713151" y="55953"/>
                  </a:lnTo>
                  <a:lnTo>
                    <a:pt x="714483" y="55573"/>
                  </a:lnTo>
                  <a:lnTo>
                    <a:pt x="718287" y="52052"/>
                  </a:lnTo>
                  <a:lnTo>
                    <a:pt x="717431" y="49577"/>
                  </a:lnTo>
                  <a:lnTo>
                    <a:pt x="718287" y="49768"/>
                  </a:lnTo>
                  <a:lnTo>
                    <a:pt x="719048" y="49387"/>
                  </a:lnTo>
                  <a:lnTo>
                    <a:pt x="719523" y="48436"/>
                  </a:lnTo>
                  <a:lnTo>
                    <a:pt x="720569" y="49292"/>
                  </a:lnTo>
                  <a:lnTo>
                    <a:pt x="722661" y="49292"/>
                  </a:lnTo>
                  <a:lnTo>
                    <a:pt x="722947" y="48911"/>
                  </a:lnTo>
                  <a:lnTo>
                    <a:pt x="722091" y="48721"/>
                  </a:lnTo>
                  <a:lnTo>
                    <a:pt x="722091" y="48340"/>
                  </a:lnTo>
                  <a:lnTo>
                    <a:pt x="722947" y="48150"/>
                  </a:lnTo>
                  <a:lnTo>
                    <a:pt x="722947" y="47484"/>
                  </a:lnTo>
                  <a:lnTo>
                    <a:pt x="723803" y="47769"/>
                  </a:lnTo>
                  <a:lnTo>
                    <a:pt x="723803" y="46913"/>
                  </a:lnTo>
                  <a:lnTo>
                    <a:pt x="724278" y="46628"/>
                  </a:lnTo>
                  <a:lnTo>
                    <a:pt x="725609" y="46628"/>
                  </a:lnTo>
                  <a:lnTo>
                    <a:pt x="725134" y="47484"/>
                  </a:lnTo>
                  <a:lnTo>
                    <a:pt x="726465" y="48816"/>
                  </a:lnTo>
                  <a:lnTo>
                    <a:pt x="727511" y="49197"/>
                  </a:lnTo>
                  <a:lnTo>
                    <a:pt x="727511" y="49768"/>
                  </a:lnTo>
                  <a:lnTo>
                    <a:pt x="727987" y="49768"/>
                  </a:lnTo>
                  <a:lnTo>
                    <a:pt x="728272" y="50434"/>
                  </a:lnTo>
                  <a:lnTo>
                    <a:pt x="730364" y="50434"/>
                  </a:lnTo>
                  <a:lnTo>
                    <a:pt x="731410" y="49292"/>
                  </a:lnTo>
                  <a:lnTo>
                    <a:pt x="732742" y="48911"/>
                  </a:lnTo>
                  <a:lnTo>
                    <a:pt x="732457" y="50910"/>
                  </a:lnTo>
                  <a:lnTo>
                    <a:pt x="733978" y="52052"/>
                  </a:lnTo>
                  <a:lnTo>
                    <a:pt x="738638" y="52432"/>
                  </a:lnTo>
                  <a:lnTo>
                    <a:pt x="739114" y="51576"/>
                  </a:lnTo>
                  <a:lnTo>
                    <a:pt x="738638" y="50053"/>
                  </a:lnTo>
                  <a:lnTo>
                    <a:pt x="739114" y="49768"/>
                  </a:lnTo>
                  <a:lnTo>
                    <a:pt x="739969" y="50910"/>
                  </a:lnTo>
                  <a:lnTo>
                    <a:pt x="739209" y="52623"/>
                  </a:lnTo>
                  <a:lnTo>
                    <a:pt x="740730" y="53764"/>
                  </a:lnTo>
                  <a:lnTo>
                    <a:pt x="741016" y="54716"/>
                  </a:lnTo>
                  <a:lnTo>
                    <a:pt x="742062" y="54716"/>
                  </a:lnTo>
                  <a:lnTo>
                    <a:pt x="743108" y="55573"/>
                  </a:lnTo>
                  <a:lnTo>
                    <a:pt x="744154" y="55858"/>
                  </a:lnTo>
                  <a:lnTo>
                    <a:pt x="747007" y="58237"/>
                  </a:lnTo>
                  <a:lnTo>
                    <a:pt x="752332" y="58047"/>
                  </a:lnTo>
                  <a:lnTo>
                    <a:pt x="753188" y="57190"/>
                  </a:lnTo>
                  <a:lnTo>
                    <a:pt x="754520" y="58047"/>
                  </a:lnTo>
                  <a:lnTo>
                    <a:pt x="756327" y="58047"/>
                  </a:lnTo>
                  <a:lnTo>
                    <a:pt x="755566" y="59760"/>
                  </a:lnTo>
                  <a:lnTo>
                    <a:pt x="757087" y="62234"/>
                  </a:lnTo>
                  <a:lnTo>
                    <a:pt x="758133" y="62424"/>
                  </a:lnTo>
                  <a:lnTo>
                    <a:pt x="759180" y="63566"/>
                  </a:lnTo>
                  <a:lnTo>
                    <a:pt x="760986" y="63566"/>
                  </a:lnTo>
                  <a:lnTo>
                    <a:pt x="762508" y="64422"/>
                  </a:lnTo>
                  <a:lnTo>
                    <a:pt x="764315" y="66135"/>
                  </a:lnTo>
                  <a:lnTo>
                    <a:pt x="764790" y="67277"/>
                  </a:lnTo>
                  <a:lnTo>
                    <a:pt x="765551" y="67277"/>
                  </a:lnTo>
                  <a:lnTo>
                    <a:pt x="766027" y="68134"/>
                  </a:lnTo>
                  <a:lnTo>
                    <a:pt x="767073" y="68514"/>
                  </a:lnTo>
                  <a:lnTo>
                    <a:pt x="768119" y="69846"/>
                  </a:lnTo>
                  <a:lnTo>
                    <a:pt x="773064" y="70417"/>
                  </a:lnTo>
                  <a:lnTo>
                    <a:pt x="774586" y="71750"/>
                  </a:lnTo>
                  <a:lnTo>
                    <a:pt x="774586" y="72511"/>
                  </a:lnTo>
                  <a:lnTo>
                    <a:pt x="777248" y="73177"/>
                  </a:lnTo>
                  <a:lnTo>
                    <a:pt x="777248" y="73748"/>
                  </a:lnTo>
                  <a:lnTo>
                    <a:pt x="776393" y="74319"/>
                  </a:lnTo>
                  <a:lnTo>
                    <a:pt x="776393" y="75270"/>
                  </a:lnTo>
                  <a:lnTo>
                    <a:pt x="776868" y="76127"/>
                  </a:lnTo>
                  <a:lnTo>
                    <a:pt x="777724" y="75841"/>
                  </a:lnTo>
                  <a:lnTo>
                    <a:pt x="777724" y="76222"/>
                  </a:lnTo>
                  <a:lnTo>
                    <a:pt x="782384" y="75080"/>
                  </a:lnTo>
                  <a:lnTo>
                    <a:pt x="783240" y="74224"/>
                  </a:lnTo>
                  <a:lnTo>
                    <a:pt x="783240" y="72891"/>
                  </a:lnTo>
                  <a:lnTo>
                    <a:pt x="786853" y="73557"/>
                  </a:lnTo>
                  <a:lnTo>
                    <a:pt x="786853" y="72606"/>
                  </a:lnTo>
                  <a:lnTo>
                    <a:pt x="788375" y="72891"/>
                  </a:lnTo>
                  <a:lnTo>
                    <a:pt x="788375" y="71750"/>
                  </a:lnTo>
                  <a:lnTo>
                    <a:pt x="789421" y="71464"/>
                  </a:lnTo>
                  <a:lnTo>
                    <a:pt x="789897" y="70607"/>
                  </a:lnTo>
                  <a:lnTo>
                    <a:pt x="791989" y="70417"/>
                  </a:lnTo>
                  <a:lnTo>
                    <a:pt x="793320" y="71274"/>
                  </a:lnTo>
                  <a:lnTo>
                    <a:pt x="793606" y="70893"/>
                  </a:lnTo>
                  <a:lnTo>
                    <a:pt x="796268" y="70607"/>
                  </a:lnTo>
                  <a:lnTo>
                    <a:pt x="796554" y="70037"/>
                  </a:lnTo>
                  <a:lnTo>
                    <a:pt x="797410" y="70227"/>
                  </a:lnTo>
                  <a:lnTo>
                    <a:pt x="798170" y="69656"/>
                  </a:lnTo>
                  <a:lnTo>
                    <a:pt x="800263" y="69371"/>
                  </a:lnTo>
                  <a:lnTo>
                    <a:pt x="801594" y="68228"/>
                  </a:lnTo>
                  <a:lnTo>
                    <a:pt x="801594" y="67658"/>
                  </a:lnTo>
                  <a:lnTo>
                    <a:pt x="802450" y="67467"/>
                  </a:lnTo>
                  <a:lnTo>
                    <a:pt x="802450" y="66801"/>
                  </a:lnTo>
                  <a:lnTo>
                    <a:pt x="804922" y="64613"/>
                  </a:lnTo>
                  <a:lnTo>
                    <a:pt x="805398" y="63090"/>
                  </a:lnTo>
                  <a:lnTo>
                    <a:pt x="806254" y="62138"/>
                  </a:lnTo>
                  <a:lnTo>
                    <a:pt x="807015" y="62138"/>
                  </a:lnTo>
                  <a:lnTo>
                    <a:pt x="807870" y="60426"/>
                  </a:lnTo>
                  <a:lnTo>
                    <a:pt x="808726" y="60426"/>
                  </a:lnTo>
                  <a:lnTo>
                    <a:pt x="810819" y="59284"/>
                  </a:lnTo>
                  <a:lnTo>
                    <a:pt x="814623" y="59284"/>
                  </a:lnTo>
                  <a:lnTo>
                    <a:pt x="814908" y="59664"/>
                  </a:lnTo>
                  <a:lnTo>
                    <a:pt x="815954" y="59664"/>
                  </a:lnTo>
                  <a:lnTo>
                    <a:pt x="817000" y="60997"/>
                  </a:lnTo>
                  <a:lnTo>
                    <a:pt x="818522" y="61853"/>
                  </a:lnTo>
                  <a:lnTo>
                    <a:pt x="819568" y="64613"/>
                  </a:lnTo>
                  <a:lnTo>
                    <a:pt x="820424" y="65279"/>
                  </a:lnTo>
                  <a:lnTo>
                    <a:pt x="820709" y="66611"/>
                  </a:lnTo>
                  <a:lnTo>
                    <a:pt x="822040" y="66992"/>
                  </a:lnTo>
                  <a:lnTo>
                    <a:pt x="823562" y="68514"/>
                  </a:lnTo>
                  <a:lnTo>
                    <a:pt x="823562" y="70512"/>
                  </a:lnTo>
                  <a:lnTo>
                    <a:pt x="824893" y="71083"/>
                  </a:lnTo>
                  <a:lnTo>
                    <a:pt x="826225" y="72606"/>
                  </a:lnTo>
                  <a:lnTo>
                    <a:pt x="827556" y="71940"/>
                  </a:lnTo>
                  <a:lnTo>
                    <a:pt x="829648" y="71940"/>
                  </a:lnTo>
                  <a:lnTo>
                    <a:pt x="830694" y="72796"/>
                  </a:lnTo>
                  <a:lnTo>
                    <a:pt x="831645" y="72796"/>
                  </a:lnTo>
                  <a:lnTo>
                    <a:pt x="833452" y="74985"/>
                  </a:lnTo>
                  <a:lnTo>
                    <a:pt x="837542" y="76508"/>
                  </a:lnTo>
                  <a:lnTo>
                    <a:pt x="842487" y="80599"/>
                  </a:lnTo>
                  <a:lnTo>
                    <a:pt x="844294" y="80599"/>
                  </a:lnTo>
                  <a:lnTo>
                    <a:pt x="845054" y="81265"/>
                  </a:lnTo>
                  <a:lnTo>
                    <a:pt x="845910" y="81265"/>
                  </a:lnTo>
                  <a:lnTo>
                    <a:pt x="846671" y="79933"/>
                  </a:lnTo>
                  <a:lnTo>
                    <a:pt x="847147" y="79552"/>
                  </a:lnTo>
                  <a:lnTo>
                    <a:pt x="847907" y="79838"/>
                  </a:lnTo>
                  <a:lnTo>
                    <a:pt x="847907" y="80980"/>
                  </a:lnTo>
                  <a:lnTo>
                    <a:pt x="847432" y="80980"/>
                  </a:lnTo>
                  <a:lnTo>
                    <a:pt x="847907" y="82122"/>
                  </a:lnTo>
                  <a:lnTo>
                    <a:pt x="847622" y="83264"/>
                  </a:lnTo>
                  <a:lnTo>
                    <a:pt x="846766" y="83644"/>
                  </a:lnTo>
                  <a:lnTo>
                    <a:pt x="846291" y="84596"/>
                  </a:lnTo>
                  <a:lnTo>
                    <a:pt x="846956" y="86309"/>
                  </a:lnTo>
                  <a:lnTo>
                    <a:pt x="849239" y="87165"/>
                  </a:lnTo>
                  <a:lnTo>
                    <a:pt x="848953" y="88497"/>
                  </a:lnTo>
                  <a:lnTo>
                    <a:pt x="849714" y="89163"/>
                  </a:lnTo>
                  <a:lnTo>
                    <a:pt x="849429" y="89734"/>
                  </a:lnTo>
                  <a:lnTo>
                    <a:pt x="851616" y="92113"/>
                  </a:lnTo>
                  <a:lnTo>
                    <a:pt x="851616" y="95825"/>
                  </a:lnTo>
                  <a:lnTo>
                    <a:pt x="852472" y="96681"/>
                  </a:lnTo>
                  <a:lnTo>
                    <a:pt x="853328" y="98679"/>
                  </a:lnTo>
                  <a:lnTo>
                    <a:pt x="854374" y="99536"/>
                  </a:lnTo>
                  <a:lnTo>
                    <a:pt x="856561" y="99821"/>
                  </a:lnTo>
                  <a:lnTo>
                    <a:pt x="858368" y="100678"/>
                  </a:lnTo>
                  <a:lnTo>
                    <a:pt x="859700" y="102010"/>
                  </a:lnTo>
                  <a:lnTo>
                    <a:pt x="860461" y="104198"/>
                  </a:lnTo>
                  <a:lnTo>
                    <a:pt x="861221" y="104389"/>
                  </a:lnTo>
                  <a:lnTo>
                    <a:pt x="860936" y="105721"/>
                  </a:lnTo>
                  <a:lnTo>
                    <a:pt x="861697" y="107434"/>
                  </a:lnTo>
                  <a:lnTo>
                    <a:pt x="862172" y="107624"/>
                  </a:lnTo>
                  <a:lnTo>
                    <a:pt x="862172" y="110098"/>
                  </a:lnTo>
                  <a:lnTo>
                    <a:pt x="862648" y="110955"/>
                  </a:lnTo>
                  <a:lnTo>
                    <a:pt x="862172" y="111526"/>
                  </a:lnTo>
                  <a:lnTo>
                    <a:pt x="862648" y="111526"/>
                  </a:lnTo>
                  <a:lnTo>
                    <a:pt x="862172" y="114380"/>
                  </a:lnTo>
                  <a:lnTo>
                    <a:pt x="862648" y="114761"/>
                  </a:lnTo>
                  <a:lnTo>
                    <a:pt x="862363" y="118472"/>
                  </a:lnTo>
                  <a:lnTo>
                    <a:pt x="862838" y="119043"/>
                  </a:lnTo>
                  <a:lnTo>
                    <a:pt x="862363" y="119709"/>
                  </a:lnTo>
                  <a:lnTo>
                    <a:pt x="862648" y="121708"/>
                  </a:lnTo>
                  <a:lnTo>
                    <a:pt x="858844" y="124848"/>
                  </a:lnTo>
                  <a:lnTo>
                    <a:pt x="858559" y="125704"/>
                  </a:lnTo>
                  <a:lnTo>
                    <a:pt x="857798" y="126370"/>
                  </a:lnTo>
                  <a:lnTo>
                    <a:pt x="855706" y="127227"/>
                  </a:lnTo>
                  <a:lnTo>
                    <a:pt x="855991" y="130367"/>
                  </a:lnTo>
                  <a:lnTo>
                    <a:pt x="856276" y="130938"/>
                  </a:lnTo>
                  <a:lnTo>
                    <a:pt x="857608" y="131604"/>
                  </a:lnTo>
                  <a:lnTo>
                    <a:pt x="857608" y="132175"/>
                  </a:lnTo>
                  <a:lnTo>
                    <a:pt x="858463" y="133031"/>
                  </a:lnTo>
                  <a:lnTo>
                    <a:pt x="858463" y="135886"/>
                  </a:lnTo>
                  <a:lnTo>
                    <a:pt x="858939" y="136267"/>
                  </a:lnTo>
                  <a:lnTo>
                    <a:pt x="858463" y="137123"/>
                  </a:lnTo>
                  <a:lnTo>
                    <a:pt x="858939" y="142262"/>
                  </a:lnTo>
                  <a:lnTo>
                    <a:pt x="858463" y="143118"/>
                  </a:lnTo>
                  <a:lnTo>
                    <a:pt x="858178" y="147115"/>
                  </a:lnTo>
                  <a:lnTo>
                    <a:pt x="857417" y="147686"/>
                  </a:lnTo>
                  <a:lnTo>
                    <a:pt x="857132" y="149208"/>
                  </a:lnTo>
                  <a:lnTo>
                    <a:pt x="856086" y="150541"/>
                  </a:lnTo>
                  <a:lnTo>
                    <a:pt x="855610" y="152254"/>
                  </a:lnTo>
                  <a:lnTo>
                    <a:pt x="853423" y="154728"/>
                  </a:lnTo>
                  <a:lnTo>
                    <a:pt x="852948" y="157202"/>
                  </a:lnTo>
                  <a:lnTo>
                    <a:pt x="850095" y="160057"/>
                  </a:lnTo>
                  <a:lnTo>
                    <a:pt x="850380" y="161199"/>
                  </a:lnTo>
                  <a:lnTo>
                    <a:pt x="851711" y="161389"/>
                  </a:lnTo>
                  <a:lnTo>
                    <a:pt x="851331" y="165005"/>
                  </a:lnTo>
                  <a:lnTo>
                    <a:pt x="850856" y="165861"/>
                  </a:lnTo>
                  <a:lnTo>
                    <a:pt x="851331" y="167194"/>
                  </a:lnTo>
                  <a:lnTo>
                    <a:pt x="850000" y="170048"/>
                  </a:lnTo>
                  <a:lnTo>
                    <a:pt x="850475" y="172808"/>
                  </a:lnTo>
                  <a:lnTo>
                    <a:pt x="849714" y="172808"/>
                  </a:lnTo>
                  <a:lnTo>
                    <a:pt x="848383" y="174140"/>
                  </a:lnTo>
                  <a:lnTo>
                    <a:pt x="848383" y="175472"/>
                  </a:lnTo>
                  <a:lnTo>
                    <a:pt x="849429" y="176329"/>
                  </a:lnTo>
                  <a:lnTo>
                    <a:pt x="849429" y="177851"/>
                  </a:lnTo>
                  <a:lnTo>
                    <a:pt x="850285" y="178041"/>
                  </a:lnTo>
                  <a:lnTo>
                    <a:pt x="850570" y="178898"/>
                  </a:lnTo>
                  <a:lnTo>
                    <a:pt x="853423" y="180420"/>
                  </a:lnTo>
                  <a:lnTo>
                    <a:pt x="853899" y="181277"/>
                  </a:lnTo>
                  <a:lnTo>
                    <a:pt x="857037" y="180706"/>
                  </a:lnTo>
                  <a:lnTo>
                    <a:pt x="858368" y="179754"/>
                  </a:lnTo>
                  <a:lnTo>
                    <a:pt x="861507" y="179374"/>
                  </a:lnTo>
                  <a:lnTo>
                    <a:pt x="861982" y="178708"/>
                  </a:lnTo>
                  <a:lnTo>
                    <a:pt x="867308" y="178993"/>
                  </a:lnTo>
                  <a:lnTo>
                    <a:pt x="868164" y="177851"/>
                  </a:lnTo>
                  <a:lnTo>
                    <a:pt x="876437" y="177185"/>
                  </a:lnTo>
                  <a:lnTo>
                    <a:pt x="879290" y="178041"/>
                  </a:lnTo>
                  <a:lnTo>
                    <a:pt x="884235" y="180801"/>
                  </a:lnTo>
                  <a:lnTo>
                    <a:pt x="886042" y="182799"/>
                  </a:lnTo>
                  <a:lnTo>
                    <a:pt x="886708" y="184512"/>
                  </a:lnTo>
                  <a:lnTo>
                    <a:pt x="886233" y="186986"/>
                  </a:lnTo>
                  <a:lnTo>
                    <a:pt x="886898" y="188128"/>
                  </a:lnTo>
                  <a:lnTo>
                    <a:pt x="886233" y="188985"/>
                  </a:lnTo>
                  <a:lnTo>
                    <a:pt x="885947" y="190983"/>
                  </a:lnTo>
                  <a:lnTo>
                    <a:pt x="885186" y="191840"/>
                  </a:lnTo>
                  <a:lnTo>
                    <a:pt x="884521" y="194599"/>
                  </a:lnTo>
                  <a:lnTo>
                    <a:pt x="882714" y="197930"/>
                  </a:lnTo>
                  <a:lnTo>
                    <a:pt x="883475" y="203734"/>
                  </a:lnTo>
                  <a:lnTo>
                    <a:pt x="881953" y="204591"/>
                  </a:lnTo>
                  <a:lnTo>
                    <a:pt x="882238" y="205733"/>
                  </a:lnTo>
                  <a:lnTo>
                    <a:pt x="881478" y="206589"/>
                  </a:lnTo>
                  <a:lnTo>
                    <a:pt x="881763" y="208302"/>
                  </a:lnTo>
                  <a:lnTo>
                    <a:pt x="880717" y="209158"/>
                  </a:lnTo>
                  <a:lnTo>
                    <a:pt x="880431" y="210015"/>
                  </a:lnTo>
                  <a:lnTo>
                    <a:pt x="880431" y="210871"/>
                  </a:lnTo>
                  <a:lnTo>
                    <a:pt x="880907" y="210871"/>
                  </a:lnTo>
                  <a:lnTo>
                    <a:pt x="881192" y="211728"/>
                  </a:lnTo>
                  <a:lnTo>
                    <a:pt x="881478" y="214202"/>
                  </a:lnTo>
                  <a:lnTo>
                    <a:pt x="880146" y="215344"/>
                  </a:lnTo>
                  <a:lnTo>
                    <a:pt x="879385" y="216676"/>
                  </a:lnTo>
                  <a:lnTo>
                    <a:pt x="878054" y="217057"/>
                  </a:lnTo>
                  <a:lnTo>
                    <a:pt x="878054" y="217913"/>
                  </a:lnTo>
                  <a:lnTo>
                    <a:pt x="877198" y="218769"/>
                  </a:lnTo>
                  <a:lnTo>
                    <a:pt x="877198" y="224003"/>
                  </a:lnTo>
                  <a:lnTo>
                    <a:pt x="876437" y="225145"/>
                  </a:lnTo>
                  <a:lnTo>
                    <a:pt x="875106" y="225716"/>
                  </a:lnTo>
                  <a:lnTo>
                    <a:pt x="874630" y="226572"/>
                  </a:lnTo>
                  <a:lnTo>
                    <a:pt x="875391" y="229712"/>
                  </a:lnTo>
                  <a:lnTo>
                    <a:pt x="877198" y="230569"/>
                  </a:lnTo>
                  <a:lnTo>
                    <a:pt x="878054" y="233043"/>
                  </a:lnTo>
                  <a:lnTo>
                    <a:pt x="878910" y="233424"/>
                  </a:lnTo>
                  <a:lnTo>
                    <a:pt x="879195" y="234090"/>
                  </a:lnTo>
                  <a:lnTo>
                    <a:pt x="879671" y="234090"/>
                  </a:lnTo>
                  <a:lnTo>
                    <a:pt x="880431" y="233234"/>
                  </a:lnTo>
                  <a:lnTo>
                    <a:pt x="881763" y="233234"/>
                  </a:lnTo>
                  <a:lnTo>
                    <a:pt x="883950" y="232377"/>
                  </a:lnTo>
                  <a:lnTo>
                    <a:pt x="886423" y="233519"/>
                  </a:lnTo>
                  <a:lnTo>
                    <a:pt x="889085" y="237516"/>
                  </a:lnTo>
                  <a:lnTo>
                    <a:pt x="888325" y="237706"/>
                  </a:lnTo>
                  <a:lnTo>
                    <a:pt x="888610" y="238372"/>
                  </a:lnTo>
                  <a:lnTo>
                    <a:pt x="888135" y="238372"/>
                  </a:lnTo>
                  <a:lnTo>
                    <a:pt x="888135" y="238753"/>
                  </a:lnTo>
                  <a:lnTo>
                    <a:pt x="888990" y="240275"/>
                  </a:lnTo>
                  <a:lnTo>
                    <a:pt x="890036" y="241132"/>
                  </a:lnTo>
                  <a:lnTo>
                    <a:pt x="891368" y="240941"/>
                  </a:lnTo>
                  <a:lnTo>
                    <a:pt x="892889" y="239799"/>
                  </a:lnTo>
                  <a:lnTo>
                    <a:pt x="896028" y="239990"/>
                  </a:lnTo>
                  <a:lnTo>
                    <a:pt x="900022" y="241703"/>
                  </a:lnTo>
                  <a:lnTo>
                    <a:pt x="902114" y="243225"/>
                  </a:lnTo>
                  <a:lnTo>
                    <a:pt x="902780" y="244938"/>
                  </a:lnTo>
                  <a:lnTo>
                    <a:pt x="904587" y="245794"/>
                  </a:lnTo>
                  <a:lnTo>
                    <a:pt x="908771" y="253978"/>
                  </a:lnTo>
                  <a:lnTo>
                    <a:pt x="910578" y="255976"/>
                  </a:lnTo>
                  <a:lnTo>
                    <a:pt x="910293" y="257309"/>
                  </a:lnTo>
                  <a:lnTo>
                    <a:pt x="911814" y="258451"/>
                  </a:lnTo>
                  <a:lnTo>
                    <a:pt x="913906" y="262542"/>
                  </a:lnTo>
                  <a:lnTo>
                    <a:pt x="916379" y="269584"/>
                  </a:lnTo>
                  <a:lnTo>
                    <a:pt x="916379" y="271963"/>
                  </a:lnTo>
                  <a:lnTo>
                    <a:pt x="917425" y="274152"/>
                  </a:lnTo>
                  <a:lnTo>
                    <a:pt x="917710" y="276340"/>
                  </a:lnTo>
                  <a:lnTo>
                    <a:pt x="919232" y="278339"/>
                  </a:lnTo>
                  <a:lnTo>
                    <a:pt x="918947" y="280337"/>
                  </a:lnTo>
                  <a:lnTo>
                    <a:pt x="920754" y="284238"/>
                  </a:lnTo>
                  <a:lnTo>
                    <a:pt x="922085" y="285951"/>
                  </a:lnTo>
                  <a:lnTo>
                    <a:pt x="926174" y="287664"/>
                  </a:lnTo>
                  <a:lnTo>
                    <a:pt x="928457" y="290138"/>
                  </a:lnTo>
                  <a:lnTo>
                    <a:pt x="929788" y="290138"/>
                  </a:lnTo>
                  <a:lnTo>
                    <a:pt x="931310" y="288996"/>
                  </a:lnTo>
                  <a:lnTo>
                    <a:pt x="932641" y="289187"/>
                  </a:lnTo>
                  <a:lnTo>
                    <a:pt x="933402" y="288330"/>
                  </a:lnTo>
                  <a:lnTo>
                    <a:pt x="934733" y="288901"/>
                  </a:lnTo>
                  <a:lnTo>
                    <a:pt x="936065" y="291375"/>
                  </a:lnTo>
                  <a:lnTo>
                    <a:pt x="936350" y="295087"/>
                  </a:lnTo>
                  <a:lnTo>
                    <a:pt x="935874" y="295467"/>
                  </a:lnTo>
                  <a:lnTo>
                    <a:pt x="935874" y="297466"/>
                  </a:lnTo>
                  <a:lnTo>
                    <a:pt x="937396" y="303270"/>
                  </a:lnTo>
                  <a:lnTo>
                    <a:pt x="938442" y="304602"/>
                  </a:lnTo>
                  <a:lnTo>
                    <a:pt x="941105" y="304983"/>
                  </a:lnTo>
                  <a:lnTo>
                    <a:pt x="943768" y="306696"/>
                  </a:lnTo>
                  <a:lnTo>
                    <a:pt x="948903" y="313738"/>
                  </a:lnTo>
                  <a:lnTo>
                    <a:pt x="949949" y="318781"/>
                  </a:lnTo>
                  <a:lnTo>
                    <a:pt x="953563" y="322873"/>
                  </a:lnTo>
                  <a:lnTo>
                    <a:pt x="954038" y="325347"/>
                  </a:lnTo>
                  <a:lnTo>
                    <a:pt x="953183" y="328773"/>
                  </a:lnTo>
                  <a:lnTo>
                    <a:pt x="952517" y="329343"/>
                  </a:lnTo>
                  <a:lnTo>
                    <a:pt x="952232" y="331722"/>
                  </a:lnTo>
                  <a:lnTo>
                    <a:pt x="950900" y="331342"/>
                  </a:lnTo>
                  <a:lnTo>
                    <a:pt x="951376" y="329343"/>
                  </a:lnTo>
                  <a:lnTo>
                    <a:pt x="950520" y="328011"/>
                  </a:lnTo>
                  <a:lnTo>
                    <a:pt x="947382" y="328202"/>
                  </a:lnTo>
                  <a:lnTo>
                    <a:pt x="946335" y="326870"/>
                  </a:lnTo>
                  <a:lnTo>
                    <a:pt x="945289" y="326679"/>
                  </a:lnTo>
                  <a:lnTo>
                    <a:pt x="947477" y="330581"/>
                  </a:lnTo>
                  <a:lnTo>
                    <a:pt x="948237" y="333626"/>
                  </a:lnTo>
                  <a:lnTo>
                    <a:pt x="947382" y="337813"/>
                  </a:lnTo>
                  <a:lnTo>
                    <a:pt x="949188" y="338193"/>
                  </a:lnTo>
                  <a:lnTo>
                    <a:pt x="950044" y="339525"/>
                  </a:lnTo>
                  <a:lnTo>
                    <a:pt x="950330" y="341048"/>
                  </a:lnTo>
                  <a:lnTo>
                    <a:pt x="952137" y="343427"/>
                  </a:lnTo>
                  <a:lnTo>
                    <a:pt x="956796" y="344950"/>
                  </a:lnTo>
                  <a:lnTo>
                    <a:pt x="958603" y="346282"/>
                  </a:lnTo>
                  <a:lnTo>
                    <a:pt x="960125" y="346662"/>
                  </a:lnTo>
                  <a:lnTo>
                    <a:pt x="960410" y="347233"/>
                  </a:lnTo>
                  <a:lnTo>
                    <a:pt x="961266" y="347233"/>
                  </a:lnTo>
                  <a:lnTo>
                    <a:pt x="961551" y="346091"/>
                  </a:lnTo>
                  <a:lnTo>
                    <a:pt x="962217" y="345901"/>
                  </a:lnTo>
                  <a:lnTo>
                    <a:pt x="963073" y="346472"/>
                  </a:lnTo>
                  <a:lnTo>
                    <a:pt x="963358" y="347614"/>
                  </a:lnTo>
                  <a:lnTo>
                    <a:pt x="964690" y="348185"/>
                  </a:lnTo>
                  <a:lnTo>
                    <a:pt x="964975" y="347329"/>
                  </a:lnTo>
                  <a:lnTo>
                    <a:pt x="966496" y="346472"/>
                  </a:lnTo>
                  <a:lnTo>
                    <a:pt x="968969" y="346282"/>
                  </a:lnTo>
                  <a:lnTo>
                    <a:pt x="972393" y="347804"/>
                  </a:lnTo>
                  <a:lnTo>
                    <a:pt x="974675" y="350278"/>
                  </a:lnTo>
                  <a:lnTo>
                    <a:pt x="976767" y="351135"/>
                  </a:lnTo>
                  <a:lnTo>
                    <a:pt x="976482" y="352848"/>
                  </a:lnTo>
                  <a:lnTo>
                    <a:pt x="975436" y="353989"/>
                  </a:lnTo>
                  <a:lnTo>
                    <a:pt x="974580" y="353989"/>
                  </a:lnTo>
                  <a:lnTo>
                    <a:pt x="974580" y="353609"/>
                  </a:lnTo>
                  <a:lnTo>
                    <a:pt x="973724" y="353228"/>
                  </a:lnTo>
                  <a:lnTo>
                    <a:pt x="972678" y="351516"/>
                  </a:lnTo>
                  <a:lnTo>
                    <a:pt x="972012" y="351516"/>
                  </a:lnTo>
                  <a:lnTo>
                    <a:pt x="971727" y="352086"/>
                  </a:lnTo>
                  <a:lnTo>
                    <a:pt x="973249" y="353609"/>
                  </a:lnTo>
                  <a:lnTo>
                    <a:pt x="973914" y="356368"/>
                  </a:lnTo>
                  <a:lnTo>
                    <a:pt x="975246" y="358367"/>
                  </a:lnTo>
                  <a:lnTo>
                    <a:pt x="975911" y="358557"/>
                  </a:lnTo>
                  <a:lnTo>
                    <a:pt x="976197" y="360080"/>
                  </a:lnTo>
                  <a:lnTo>
                    <a:pt x="978004" y="361222"/>
                  </a:lnTo>
                  <a:lnTo>
                    <a:pt x="978479" y="362078"/>
                  </a:lnTo>
                  <a:lnTo>
                    <a:pt x="978194" y="363410"/>
                  </a:lnTo>
                  <a:lnTo>
                    <a:pt x="977148" y="363410"/>
                  </a:lnTo>
                  <a:lnTo>
                    <a:pt x="976862" y="364267"/>
                  </a:lnTo>
                  <a:lnTo>
                    <a:pt x="979715" y="365123"/>
                  </a:lnTo>
                  <a:lnTo>
                    <a:pt x="981808" y="371879"/>
                  </a:lnTo>
                  <a:lnTo>
                    <a:pt x="983614" y="374734"/>
                  </a:lnTo>
                  <a:lnTo>
                    <a:pt x="983614" y="376732"/>
                  </a:lnTo>
                  <a:lnTo>
                    <a:pt x="984470" y="378921"/>
                  </a:lnTo>
                  <a:lnTo>
                    <a:pt x="984946" y="378921"/>
                  </a:lnTo>
                  <a:lnTo>
                    <a:pt x="984470" y="371404"/>
                  </a:lnTo>
                  <a:lnTo>
                    <a:pt x="985516" y="369881"/>
                  </a:lnTo>
                  <a:lnTo>
                    <a:pt x="983044" y="370452"/>
                  </a:lnTo>
                  <a:lnTo>
                    <a:pt x="982759" y="369120"/>
                  </a:lnTo>
                  <a:lnTo>
                    <a:pt x="985041" y="367597"/>
                  </a:lnTo>
                  <a:lnTo>
                    <a:pt x="985041" y="367026"/>
                  </a:lnTo>
                  <a:lnTo>
                    <a:pt x="984280" y="366170"/>
                  </a:lnTo>
                  <a:lnTo>
                    <a:pt x="984280" y="364457"/>
                  </a:lnTo>
                  <a:lnTo>
                    <a:pt x="983234" y="364267"/>
                  </a:lnTo>
                  <a:lnTo>
                    <a:pt x="982378" y="364647"/>
                  </a:lnTo>
                  <a:lnTo>
                    <a:pt x="981617" y="365028"/>
                  </a:lnTo>
                  <a:lnTo>
                    <a:pt x="982949" y="362649"/>
                  </a:lnTo>
                  <a:lnTo>
                    <a:pt x="983234" y="361126"/>
                  </a:lnTo>
                  <a:lnTo>
                    <a:pt x="982949" y="360270"/>
                  </a:lnTo>
                  <a:lnTo>
                    <a:pt x="982093" y="359890"/>
                  </a:lnTo>
                  <a:lnTo>
                    <a:pt x="981047" y="357225"/>
                  </a:lnTo>
                  <a:lnTo>
                    <a:pt x="980191" y="357225"/>
                  </a:lnTo>
                  <a:lnTo>
                    <a:pt x="979715" y="356654"/>
                  </a:lnTo>
                  <a:lnTo>
                    <a:pt x="980191" y="354656"/>
                  </a:lnTo>
                  <a:lnTo>
                    <a:pt x="979906" y="352943"/>
                  </a:lnTo>
                  <a:lnTo>
                    <a:pt x="978099" y="352372"/>
                  </a:lnTo>
                  <a:lnTo>
                    <a:pt x="977623" y="351516"/>
                  </a:lnTo>
                  <a:lnTo>
                    <a:pt x="977623" y="351135"/>
                  </a:lnTo>
                  <a:lnTo>
                    <a:pt x="978955" y="350945"/>
                  </a:lnTo>
                  <a:lnTo>
                    <a:pt x="978479" y="350088"/>
                  </a:lnTo>
                  <a:lnTo>
                    <a:pt x="976672" y="349898"/>
                  </a:lnTo>
                  <a:lnTo>
                    <a:pt x="976197" y="349041"/>
                  </a:lnTo>
                  <a:lnTo>
                    <a:pt x="975436" y="349232"/>
                  </a:lnTo>
                  <a:lnTo>
                    <a:pt x="975436" y="349803"/>
                  </a:lnTo>
                  <a:lnTo>
                    <a:pt x="974770" y="349422"/>
                  </a:lnTo>
                  <a:lnTo>
                    <a:pt x="974770" y="347233"/>
                  </a:lnTo>
                  <a:lnTo>
                    <a:pt x="971632" y="345521"/>
                  </a:lnTo>
                  <a:lnTo>
                    <a:pt x="970871" y="343998"/>
                  </a:lnTo>
                  <a:lnTo>
                    <a:pt x="970871" y="343142"/>
                  </a:lnTo>
                  <a:lnTo>
                    <a:pt x="971917" y="342571"/>
                  </a:lnTo>
                  <a:lnTo>
                    <a:pt x="971917" y="342190"/>
                  </a:lnTo>
                  <a:lnTo>
                    <a:pt x="968494" y="340477"/>
                  </a:lnTo>
                  <a:lnTo>
                    <a:pt x="968208" y="339621"/>
                  </a:lnTo>
                  <a:lnTo>
                    <a:pt x="963548" y="337622"/>
                  </a:lnTo>
                  <a:lnTo>
                    <a:pt x="963263" y="336100"/>
                  </a:lnTo>
                  <a:lnTo>
                    <a:pt x="961742" y="333435"/>
                  </a:lnTo>
                  <a:lnTo>
                    <a:pt x="956416" y="329343"/>
                  </a:lnTo>
                  <a:lnTo>
                    <a:pt x="955560" y="326013"/>
                  </a:lnTo>
                  <a:lnTo>
                    <a:pt x="956036" y="322968"/>
                  </a:lnTo>
                  <a:lnTo>
                    <a:pt x="957082" y="323348"/>
                  </a:lnTo>
                  <a:lnTo>
                    <a:pt x="957842" y="324491"/>
                  </a:lnTo>
                  <a:lnTo>
                    <a:pt x="958508" y="324491"/>
                  </a:lnTo>
                  <a:lnTo>
                    <a:pt x="958508" y="323634"/>
                  </a:lnTo>
                  <a:lnTo>
                    <a:pt x="959364" y="322777"/>
                  </a:lnTo>
                  <a:lnTo>
                    <a:pt x="958508" y="321065"/>
                  </a:lnTo>
                  <a:lnTo>
                    <a:pt x="959269" y="319352"/>
                  </a:lnTo>
                  <a:lnTo>
                    <a:pt x="960315" y="318781"/>
                  </a:lnTo>
                  <a:lnTo>
                    <a:pt x="964785" y="323348"/>
                  </a:lnTo>
                  <a:lnTo>
                    <a:pt x="966116" y="323539"/>
                  </a:lnTo>
                  <a:lnTo>
                    <a:pt x="966877" y="322683"/>
                  </a:lnTo>
                  <a:lnTo>
                    <a:pt x="967543" y="322492"/>
                  </a:lnTo>
                  <a:lnTo>
                    <a:pt x="966687" y="320113"/>
                  </a:lnTo>
                  <a:lnTo>
                    <a:pt x="966972" y="318590"/>
                  </a:lnTo>
                  <a:lnTo>
                    <a:pt x="969159" y="318781"/>
                  </a:lnTo>
                  <a:lnTo>
                    <a:pt x="974390" y="320969"/>
                  </a:lnTo>
                  <a:lnTo>
                    <a:pt x="980666" y="326203"/>
                  </a:lnTo>
                  <a:lnTo>
                    <a:pt x="981998" y="326013"/>
                  </a:lnTo>
                  <a:lnTo>
                    <a:pt x="982854" y="326870"/>
                  </a:lnTo>
                  <a:lnTo>
                    <a:pt x="989986" y="339050"/>
                  </a:lnTo>
                  <a:lnTo>
                    <a:pt x="994456" y="350278"/>
                  </a:lnTo>
                  <a:lnTo>
                    <a:pt x="996263" y="353324"/>
                  </a:lnTo>
                  <a:lnTo>
                    <a:pt x="996928" y="356654"/>
                  </a:lnTo>
                  <a:lnTo>
                    <a:pt x="997214" y="360365"/>
                  </a:lnTo>
                  <a:lnTo>
                    <a:pt x="996738" y="361222"/>
                  </a:lnTo>
                  <a:lnTo>
                    <a:pt x="996738" y="364933"/>
                  </a:lnTo>
                  <a:lnTo>
                    <a:pt x="995787" y="365599"/>
                  </a:lnTo>
                  <a:lnTo>
                    <a:pt x="996072" y="371784"/>
                  </a:lnTo>
                  <a:lnTo>
                    <a:pt x="995597" y="372165"/>
                  </a:lnTo>
                  <a:lnTo>
                    <a:pt x="995121" y="377970"/>
                  </a:lnTo>
                  <a:lnTo>
                    <a:pt x="997594" y="383203"/>
                  </a:lnTo>
                  <a:lnTo>
                    <a:pt x="996263" y="383584"/>
                  </a:lnTo>
                  <a:lnTo>
                    <a:pt x="995217" y="384726"/>
                  </a:lnTo>
                  <a:lnTo>
                    <a:pt x="993124" y="388437"/>
                  </a:lnTo>
                  <a:lnTo>
                    <a:pt x="992268" y="388437"/>
                  </a:lnTo>
                  <a:lnTo>
                    <a:pt x="991508" y="389579"/>
                  </a:lnTo>
                  <a:lnTo>
                    <a:pt x="991793" y="390911"/>
                  </a:lnTo>
                  <a:lnTo>
                    <a:pt x="990937" y="391102"/>
                  </a:lnTo>
                  <a:lnTo>
                    <a:pt x="990462" y="392243"/>
                  </a:lnTo>
                  <a:lnTo>
                    <a:pt x="989986" y="392243"/>
                  </a:lnTo>
                  <a:lnTo>
                    <a:pt x="989511" y="393100"/>
                  </a:lnTo>
                  <a:lnTo>
                    <a:pt x="988845" y="394432"/>
                  </a:lnTo>
                  <a:lnTo>
                    <a:pt x="988845" y="396621"/>
                  </a:lnTo>
                  <a:lnTo>
                    <a:pt x="989511" y="397477"/>
                  </a:lnTo>
                  <a:lnTo>
                    <a:pt x="987704" y="397858"/>
                  </a:lnTo>
                  <a:lnTo>
                    <a:pt x="982093" y="402330"/>
                  </a:lnTo>
                  <a:lnTo>
                    <a:pt x="981427" y="403187"/>
                  </a:lnTo>
                  <a:lnTo>
                    <a:pt x="978764" y="403377"/>
                  </a:lnTo>
                  <a:lnTo>
                    <a:pt x="978289" y="404519"/>
                  </a:lnTo>
                  <a:lnTo>
                    <a:pt x="977433" y="404899"/>
                  </a:lnTo>
                  <a:lnTo>
                    <a:pt x="976387" y="406232"/>
                  </a:lnTo>
                  <a:lnTo>
                    <a:pt x="975341" y="409086"/>
                  </a:lnTo>
                  <a:lnTo>
                    <a:pt x="974009" y="409943"/>
                  </a:lnTo>
                  <a:lnTo>
                    <a:pt x="973154" y="411275"/>
                  </a:lnTo>
                  <a:lnTo>
                    <a:pt x="970015" y="412131"/>
                  </a:lnTo>
                  <a:lnTo>
                    <a:pt x="970015" y="413273"/>
                  </a:lnTo>
                  <a:lnTo>
                    <a:pt x="966877" y="415272"/>
                  </a:lnTo>
                  <a:lnTo>
                    <a:pt x="966021" y="415272"/>
                  </a:lnTo>
                  <a:lnTo>
                    <a:pt x="965165" y="414130"/>
                  </a:lnTo>
                  <a:lnTo>
                    <a:pt x="964880" y="412988"/>
                  </a:lnTo>
                  <a:lnTo>
                    <a:pt x="961266" y="412798"/>
                  </a:lnTo>
                  <a:lnTo>
                    <a:pt x="955275" y="415272"/>
                  </a:lnTo>
                  <a:lnTo>
                    <a:pt x="953943" y="416604"/>
                  </a:lnTo>
                  <a:lnTo>
                    <a:pt x="950520" y="418317"/>
                  </a:lnTo>
                  <a:lnTo>
                    <a:pt x="950044" y="419649"/>
                  </a:lnTo>
                  <a:lnTo>
                    <a:pt x="950330" y="421933"/>
                  </a:lnTo>
                  <a:lnTo>
                    <a:pt x="946526" y="422504"/>
                  </a:lnTo>
                  <a:lnTo>
                    <a:pt x="945194" y="422123"/>
                  </a:lnTo>
                  <a:lnTo>
                    <a:pt x="944909" y="422504"/>
                  </a:lnTo>
                  <a:lnTo>
                    <a:pt x="939678" y="423075"/>
                  </a:lnTo>
                  <a:lnTo>
                    <a:pt x="938347" y="423931"/>
                  </a:lnTo>
                  <a:lnTo>
                    <a:pt x="936540" y="425263"/>
                  </a:lnTo>
                  <a:lnTo>
                    <a:pt x="935019" y="428594"/>
                  </a:lnTo>
                  <a:lnTo>
                    <a:pt x="934163" y="428784"/>
                  </a:lnTo>
                  <a:lnTo>
                    <a:pt x="933877" y="430116"/>
                  </a:lnTo>
                  <a:lnTo>
                    <a:pt x="933402" y="429736"/>
                  </a:lnTo>
                  <a:lnTo>
                    <a:pt x="932356" y="429926"/>
                  </a:lnTo>
                  <a:lnTo>
                    <a:pt x="932356" y="431639"/>
                  </a:lnTo>
                  <a:lnTo>
                    <a:pt x="930264" y="431829"/>
                  </a:lnTo>
                  <a:lnTo>
                    <a:pt x="923797" y="438586"/>
                  </a:lnTo>
                  <a:lnTo>
                    <a:pt x="920944" y="440298"/>
                  </a:lnTo>
                  <a:lnTo>
                    <a:pt x="918852" y="442773"/>
                  </a:lnTo>
                  <a:lnTo>
                    <a:pt x="916759" y="443914"/>
                  </a:lnTo>
                  <a:lnTo>
                    <a:pt x="913906" y="446769"/>
                  </a:lnTo>
                  <a:lnTo>
                    <a:pt x="913051" y="448292"/>
                  </a:lnTo>
                  <a:lnTo>
                    <a:pt x="912575" y="453335"/>
                  </a:lnTo>
                  <a:lnTo>
                    <a:pt x="912100" y="454191"/>
                  </a:lnTo>
                  <a:lnTo>
                    <a:pt x="911434" y="454382"/>
                  </a:lnTo>
                  <a:lnTo>
                    <a:pt x="912100" y="456856"/>
                  </a:lnTo>
                  <a:lnTo>
                    <a:pt x="911053" y="457712"/>
                  </a:lnTo>
                  <a:lnTo>
                    <a:pt x="909532" y="461423"/>
                  </a:lnTo>
                  <a:lnTo>
                    <a:pt x="907440" y="463422"/>
                  </a:lnTo>
                  <a:lnTo>
                    <a:pt x="907154" y="464278"/>
                  </a:lnTo>
                  <a:lnTo>
                    <a:pt x="907630" y="465135"/>
                  </a:lnTo>
                  <a:lnTo>
                    <a:pt x="906584" y="465991"/>
                  </a:lnTo>
                  <a:lnTo>
                    <a:pt x="906298" y="467133"/>
                  </a:lnTo>
                  <a:lnTo>
                    <a:pt x="907059" y="468656"/>
                  </a:lnTo>
                  <a:lnTo>
                    <a:pt x="909247" y="468656"/>
                  </a:lnTo>
                  <a:lnTo>
                    <a:pt x="911339" y="469227"/>
                  </a:lnTo>
                  <a:lnTo>
                    <a:pt x="912860" y="470749"/>
                  </a:lnTo>
                  <a:lnTo>
                    <a:pt x="912005" y="474080"/>
                  </a:lnTo>
                  <a:lnTo>
                    <a:pt x="911339" y="474460"/>
                  </a:lnTo>
                  <a:lnTo>
                    <a:pt x="909532" y="474270"/>
                  </a:lnTo>
                  <a:lnTo>
                    <a:pt x="909817" y="477601"/>
                  </a:lnTo>
                  <a:lnTo>
                    <a:pt x="912290" y="477601"/>
                  </a:lnTo>
                  <a:lnTo>
                    <a:pt x="913811" y="476078"/>
                  </a:lnTo>
                  <a:lnTo>
                    <a:pt x="914287" y="474936"/>
                  </a:lnTo>
                  <a:lnTo>
                    <a:pt x="918376" y="472081"/>
                  </a:lnTo>
                  <a:lnTo>
                    <a:pt x="919232" y="472081"/>
                  </a:lnTo>
                  <a:lnTo>
                    <a:pt x="920563" y="473604"/>
                  </a:lnTo>
                  <a:lnTo>
                    <a:pt x="919517" y="474746"/>
                  </a:lnTo>
                  <a:lnTo>
                    <a:pt x="919042" y="476459"/>
                  </a:lnTo>
                  <a:lnTo>
                    <a:pt x="917520" y="478171"/>
                  </a:lnTo>
                  <a:lnTo>
                    <a:pt x="913431" y="481217"/>
                  </a:lnTo>
                  <a:lnTo>
                    <a:pt x="912955" y="482073"/>
                  </a:lnTo>
                  <a:lnTo>
                    <a:pt x="910198" y="483310"/>
                  </a:lnTo>
                  <a:lnTo>
                    <a:pt x="910198" y="483691"/>
                  </a:lnTo>
                  <a:lnTo>
                    <a:pt x="907535" y="485689"/>
                  </a:lnTo>
                  <a:lnTo>
                    <a:pt x="907820" y="486260"/>
                  </a:lnTo>
                  <a:lnTo>
                    <a:pt x="908296" y="486260"/>
                  </a:lnTo>
                  <a:lnTo>
                    <a:pt x="911434" y="483405"/>
                  </a:lnTo>
                  <a:lnTo>
                    <a:pt x="913241" y="482549"/>
                  </a:lnTo>
                  <a:lnTo>
                    <a:pt x="914097" y="482549"/>
                  </a:lnTo>
                  <a:lnTo>
                    <a:pt x="912575" y="484832"/>
                  </a:lnTo>
                  <a:lnTo>
                    <a:pt x="909151" y="487878"/>
                  </a:lnTo>
                  <a:lnTo>
                    <a:pt x="908296" y="489210"/>
                  </a:lnTo>
                  <a:lnTo>
                    <a:pt x="908296" y="490066"/>
                  </a:lnTo>
                  <a:lnTo>
                    <a:pt x="909342" y="490257"/>
                  </a:lnTo>
                  <a:lnTo>
                    <a:pt x="911434" y="487402"/>
                  </a:lnTo>
                  <a:lnTo>
                    <a:pt x="912955" y="487211"/>
                  </a:lnTo>
                  <a:lnTo>
                    <a:pt x="912955" y="486640"/>
                  </a:lnTo>
                  <a:lnTo>
                    <a:pt x="913621" y="486355"/>
                  </a:lnTo>
                  <a:lnTo>
                    <a:pt x="914477" y="483310"/>
                  </a:lnTo>
                  <a:lnTo>
                    <a:pt x="915523" y="482453"/>
                  </a:lnTo>
                  <a:lnTo>
                    <a:pt x="915999" y="483310"/>
                  </a:lnTo>
                  <a:lnTo>
                    <a:pt x="916474" y="483310"/>
                  </a:lnTo>
                  <a:lnTo>
                    <a:pt x="915999" y="487402"/>
                  </a:lnTo>
                  <a:lnTo>
                    <a:pt x="914667" y="488258"/>
                  </a:lnTo>
                  <a:lnTo>
                    <a:pt x="914382" y="489590"/>
                  </a:lnTo>
                  <a:lnTo>
                    <a:pt x="916474" y="489400"/>
                  </a:lnTo>
                  <a:lnTo>
                    <a:pt x="917520" y="490542"/>
                  </a:lnTo>
                  <a:lnTo>
                    <a:pt x="917806" y="489971"/>
                  </a:lnTo>
                  <a:lnTo>
                    <a:pt x="916759" y="489115"/>
                  </a:lnTo>
                  <a:lnTo>
                    <a:pt x="916474" y="487402"/>
                  </a:lnTo>
                  <a:lnTo>
                    <a:pt x="916950" y="483691"/>
                  </a:lnTo>
                  <a:lnTo>
                    <a:pt x="917806" y="482834"/>
                  </a:lnTo>
                  <a:lnTo>
                    <a:pt x="917520" y="480170"/>
                  </a:lnTo>
                  <a:lnTo>
                    <a:pt x="918566" y="479028"/>
                  </a:lnTo>
                  <a:lnTo>
                    <a:pt x="919042" y="477030"/>
                  </a:lnTo>
                  <a:lnTo>
                    <a:pt x="921134" y="475888"/>
                  </a:lnTo>
                  <a:lnTo>
                    <a:pt x="922656" y="473033"/>
                  </a:lnTo>
                  <a:lnTo>
                    <a:pt x="924748" y="473604"/>
                  </a:lnTo>
                  <a:lnTo>
                    <a:pt x="927601" y="473604"/>
                  </a:lnTo>
                  <a:lnTo>
                    <a:pt x="928647" y="474460"/>
                  </a:lnTo>
                  <a:lnTo>
                    <a:pt x="930168" y="474460"/>
                  </a:lnTo>
                  <a:lnTo>
                    <a:pt x="932356" y="470368"/>
                  </a:lnTo>
                  <a:lnTo>
                    <a:pt x="940154" y="467038"/>
                  </a:lnTo>
                  <a:lnTo>
                    <a:pt x="941200" y="464564"/>
                  </a:lnTo>
                  <a:lnTo>
                    <a:pt x="942722" y="463041"/>
                  </a:lnTo>
                  <a:lnTo>
                    <a:pt x="943197" y="461899"/>
                  </a:lnTo>
                  <a:lnTo>
                    <a:pt x="946050" y="460377"/>
                  </a:lnTo>
                  <a:lnTo>
                    <a:pt x="946906" y="458664"/>
                  </a:lnTo>
                  <a:lnTo>
                    <a:pt x="948998" y="457142"/>
                  </a:lnTo>
                  <a:lnTo>
                    <a:pt x="951185" y="456285"/>
                  </a:lnTo>
                  <a:lnTo>
                    <a:pt x="952041" y="455428"/>
                  </a:lnTo>
                  <a:lnTo>
                    <a:pt x="954704" y="455238"/>
                  </a:lnTo>
                  <a:lnTo>
                    <a:pt x="955180" y="454667"/>
                  </a:lnTo>
                  <a:lnTo>
                    <a:pt x="957462" y="454096"/>
                  </a:lnTo>
                  <a:lnTo>
                    <a:pt x="959649" y="452574"/>
                  </a:lnTo>
                  <a:lnTo>
                    <a:pt x="962502" y="451717"/>
                  </a:lnTo>
                  <a:lnTo>
                    <a:pt x="964595" y="450005"/>
                  </a:lnTo>
                  <a:lnTo>
                    <a:pt x="966401" y="449814"/>
                  </a:lnTo>
                  <a:lnTo>
                    <a:pt x="966877" y="448958"/>
                  </a:lnTo>
                  <a:lnTo>
                    <a:pt x="972488" y="446674"/>
                  </a:lnTo>
                  <a:lnTo>
                    <a:pt x="975626" y="444200"/>
                  </a:lnTo>
                  <a:lnTo>
                    <a:pt x="976292" y="444390"/>
                  </a:lnTo>
                  <a:lnTo>
                    <a:pt x="976767" y="445247"/>
                  </a:lnTo>
                  <a:lnTo>
                    <a:pt x="976767" y="447435"/>
                  </a:lnTo>
                  <a:lnTo>
                    <a:pt x="978099" y="448292"/>
                  </a:lnTo>
                  <a:lnTo>
                    <a:pt x="978955" y="447721"/>
                  </a:lnTo>
                  <a:lnTo>
                    <a:pt x="980476" y="447911"/>
                  </a:lnTo>
                  <a:lnTo>
                    <a:pt x="980191" y="449053"/>
                  </a:lnTo>
                  <a:lnTo>
                    <a:pt x="982473" y="451337"/>
                  </a:lnTo>
                  <a:lnTo>
                    <a:pt x="986563" y="451147"/>
                  </a:lnTo>
                  <a:lnTo>
                    <a:pt x="987418" y="450576"/>
                  </a:lnTo>
                  <a:lnTo>
                    <a:pt x="989891" y="450956"/>
                  </a:lnTo>
                  <a:lnTo>
                    <a:pt x="993505" y="450576"/>
                  </a:lnTo>
                  <a:lnTo>
                    <a:pt x="995026" y="452288"/>
                  </a:lnTo>
                  <a:lnTo>
                    <a:pt x="996072" y="452479"/>
                  </a:lnTo>
                  <a:lnTo>
                    <a:pt x="996738" y="450766"/>
                  </a:lnTo>
                  <a:lnTo>
                    <a:pt x="999591" y="450385"/>
                  </a:lnTo>
                  <a:lnTo>
                    <a:pt x="1001113" y="450766"/>
                  </a:lnTo>
                  <a:lnTo>
                    <a:pt x="1001588" y="451147"/>
                  </a:lnTo>
                  <a:lnTo>
                    <a:pt x="1001303" y="451717"/>
                  </a:lnTo>
                  <a:lnTo>
                    <a:pt x="1002825" y="452288"/>
                  </a:lnTo>
                  <a:lnTo>
                    <a:pt x="1002825" y="451432"/>
                  </a:lnTo>
                  <a:lnTo>
                    <a:pt x="1006438" y="451812"/>
                  </a:lnTo>
                  <a:lnTo>
                    <a:pt x="1007960" y="449529"/>
                  </a:lnTo>
                  <a:lnTo>
                    <a:pt x="1010052" y="448958"/>
                  </a:lnTo>
                  <a:lnTo>
                    <a:pt x="1010908" y="450290"/>
                  </a:lnTo>
                  <a:lnTo>
                    <a:pt x="1010908" y="452003"/>
                  </a:lnTo>
                  <a:lnTo>
                    <a:pt x="1011383" y="452859"/>
                  </a:lnTo>
                  <a:lnTo>
                    <a:pt x="1014522" y="452669"/>
                  </a:lnTo>
                  <a:lnTo>
                    <a:pt x="1017660" y="450671"/>
                  </a:lnTo>
                  <a:lnTo>
                    <a:pt x="1018136" y="448672"/>
                  </a:lnTo>
                  <a:lnTo>
                    <a:pt x="1017375" y="448863"/>
                  </a:lnTo>
                  <a:lnTo>
                    <a:pt x="1017375" y="448482"/>
                  </a:lnTo>
                  <a:lnTo>
                    <a:pt x="1016329" y="447911"/>
                  </a:lnTo>
                  <a:lnTo>
                    <a:pt x="1016043" y="445437"/>
                  </a:lnTo>
                  <a:lnTo>
                    <a:pt x="1018136" y="442011"/>
                  </a:lnTo>
                  <a:lnTo>
                    <a:pt x="1022795" y="442011"/>
                  </a:lnTo>
                  <a:lnTo>
                    <a:pt x="1023556" y="443153"/>
                  </a:lnTo>
                  <a:lnTo>
                    <a:pt x="1025648" y="443153"/>
                  </a:lnTo>
                  <a:lnTo>
                    <a:pt x="1026124" y="446008"/>
                  </a:lnTo>
                  <a:lnTo>
                    <a:pt x="1026980" y="446198"/>
                  </a:lnTo>
                  <a:lnTo>
                    <a:pt x="1028501" y="446198"/>
                  </a:lnTo>
                  <a:lnTo>
                    <a:pt x="1029548" y="445627"/>
                  </a:lnTo>
                  <a:lnTo>
                    <a:pt x="1029548" y="444771"/>
                  </a:lnTo>
                  <a:lnTo>
                    <a:pt x="1030594" y="443914"/>
                  </a:lnTo>
                  <a:lnTo>
                    <a:pt x="1032115" y="443914"/>
                  </a:lnTo>
                  <a:lnTo>
                    <a:pt x="1032971" y="442392"/>
                  </a:lnTo>
                  <a:lnTo>
                    <a:pt x="1033827" y="442392"/>
                  </a:lnTo>
                  <a:lnTo>
                    <a:pt x="1033542" y="444390"/>
                  </a:lnTo>
                  <a:lnTo>
                    <a:pt x="1034017" y="444961"/>
                  </a:lnTo>
                  <a:lnTo>
                    <a:pt x="1036870" y="445342"/>
                  </a:lnTo>
                  <a:lnTo>
                    <a:pt x="1037916" y="444010"/>
                  </a:lnTo>
                  <a:lnTo>
                    <a:pt x="1039438" y="444581"/>
                  </a:lnTo>
                  <a:lnTo>
                    <a:pt x="1039913" y="446293"/>
                  </a:lnTo>
                  <a:lnTo>
                    <a:pt x="1040959" y="445437"/>
                  </a:lnTo>
                  <a:lnTo>
                    <a:pt x="1041815" y="446293"/>
                  </a:lnTo>
                  <a:lnTo>
                    <a:pt x="1042101" y="449338"/>
                  </a:lnTo>
                  <a:lnTo>
                    <a:pt x="1043147" y="450861"/>
                  </a:lnTo>
                  <a:lnTo>
                    <a:pt x="1044193" y="451147"/>
                  </a:lnTo>
                  <a:lnTo>
                    <a:pt x="1043717" y="452479"/>
                  </a:lnTo>
                  <a:lnTo>
                    <a:pt x="1044763" y="452479"/>
                  </a:lnTo>
                  <a:lnTo>
                    <a:pt x="1044763" y="454001"/>
                  </a:lnTo>
                  <a:lnTo>
                    <a:pt x="1045619" y="454191"/>
                  </a:lnTo>
                  <a:lnTo>
                    <a:pt x="1045619" y="455334"/>
                  </a:lnTo>
                  <a:lnTo>
                    <a:pt x="1049709" y="458664"/>
                  </a:lnTo>
                  <a:lnTo>
                    <a:pt x="1049994" y="459521"/>
                  </a:lnTo>
                  <a:lnTo>
                    <a:pt x="1050850" y="459521"/>
                  </a:lnTo>
                  <a:lnTo>
                    <a:pt x="1051135" y="459140"/>
                  </a:lnTo>
                  <a:lnTo>
                    <a:pt x="1052657" y="459521"/>
                  </a:lnTo>
                  <a:lnTo>
                    <a:pt x="1052657" y="459140"/>
                  </a:lnTo>
                  <a:lnTo>
                    <a:pt x="1053322" y="458949"/>
                  </a:lnTo>
                  <a:lnTo>
                    <a:pt x="1053608" y="460282"/>
                  </a:lnTo>
                  <a:lnTo>
                    <a:pt x="1054369" y="460853"/>
                  </a:lnTo>
                  <a:lnTo>
                    <a:pt x="1054844" y="460853"/>
                  </a:lnTo>
                  <a:lnTo>
                    <a:pt x="1055320" y="459711"/>
                  </a:lnTo>
                  <a:lnTo>
                    <a:pt x="1056175" y="459901"/>
                  </a:lnTo>
                  <a:lnTo>
                    <a:pt x="1055510" y="462756"/>
                  </a:lnTo>
                  <a:lnTo>
                    <a:pt x="1055510" y="465230"/>
                  </a:lnTo>
                  <a:lnTo>
                    <a:pt x="1056841" y="468275"/>
                  </a:lnTo>
                  <a:lnTo>
                    <a:pt x="1059314" y="467419"/>
                  </a:lnTo>
                  <a:lnTo>
                    <a:pt x="1058268" y="466277"/>
                  </a:lnTo>
                  <a:lnTo>
                    <a:pt x="1059028" y="465896"/>
                  </a:lnTo>
                  <a:lnTo>
                    <a:pt x="1060074" y="467038"/>
                  </a:lnTo>
                  <a:lnTo>
                    <a:pt x="1059314" y="468370"/>
                  </a:lnTo>
                  <a:lnTo>
                    <a:pt x="1059599" y="469227"/>
                  </a:lnTo>
                  <a:lnTo>
                    <a:pt x="1060360" y="470083"/>
                  </a:lnTo>
                  <a:lnTo>
                    <a:pt x="1061881" y="470368"/>
                  </a:lnTo>
                  <a:lnTo>
                    <a:pt x="1061121" y="471701"/>
                  </a:lnTo>
                  <a:lnTo>
                    <a:pt x="1061596" y="472272"/>
                  </a:lnTo>
                  <a:lnTo>
                    <a:pt x="1061311" y="473414"/>
                  </a:lnTo>
                  <a:lnTo>
                    <a:pt x="1060550" y="474555"/>
                  </a:lnTo>
                  <a:lnTo>
                    <a:pt x="1059219" y="474555"/>
                  </a:lnTo>
                  <a:lnTo>
                    <a:pt x="1058933" y="474936"/>
                  </a:lnTo>
                  <a:lnTo>
                    <a:pt x="1059409" y="477125"/>
                  </a:lnTo>
                  <a:lnTo>
                    <a:pt x="1058743" y="479789"/>
                  </a:lnTo>
                  <a:lnTo>
                    <a:pt x="1057887" y="481121"/>
                  </a:lnTo>
                  <a:lnTo>
                    <a:pt x="1058648" y="483405"/>
                  </a:lnTo>
                  <a:lnTo>
                    <a:pt x="1059694" y="483596"/>
                  </a:lnTo>
                  <a:lnTo>
                    <a:pt x="1060360" y="484452"/>
                  </a:lnTo>
                  <a:lnTo>
                    <a:pt x="1059314" y="485594"/>
                  </a:lnTo>
                  <a:lnTo>
                    <a:pt x="1059028" y="486736"/>
                  </a:lnTo>
                  <a:lnTo>
                    <a:pt x="1059884" y="487307"/>
                  </a:lnTo>
                  <a:lnTo>
                    <a:pt x="1060740" y="489305"/>
                  </a:lnTo>
                  <a:lnTo>
                    <a:pt x="1060455" y="490827"/>
                  </a:lnTo>
                  <a:lnTo>
                    <a:pt x="1060930" y="492350"/>
                  </a:lnTo>
                  <a:lnTo>
                    <a:pt x="1061976" y="492541"/>
                  </a:lnTo>
                  <a:lnTo>
                    <a:pt x="1061311" y="493873"/>
                  </a:lnTo>
                  <a:lnTo>
                    <a:pt x="1061311" y="496061"/>
                  </a:lnTo>
                  <a:lnTo>
                    <a:pt x="1062642" y="498060"/>
                  </a:lnTo>
                  <a:lnTo>
                    <a:pt x="1063498" y="501105"/>
                  </a:lnTo>
                  <a:lnTo>
                    <a:pt x="1065780" y="503293"/>
                  </a:lnTo>
                  <a:lnTo>
                    <a:pt x="1068633" y="503484"/>
                  </a:lnTo>
                  <a:lnTo>
                    <a:pt x="1069299" y="504055"/>
                  </a:lnTo>
                  <a:lnTo>
                    <a:pt x="1070345" y="506719"/>
                  </a:lnTo>
                  <a:lnTo>
                    <a:pt x="1069870" y="506909"/>
                  </a:lnTo>
                  <a:lnTo>
                    <a:pt x="1069870" y="509383"/>
                  </a:lnTo>
                  <a:lnTo>
                    <a:pt x="1070916" y="512429"/>
                  </a:lnTo>
                  <a:lnTo>
                    <a:pt x="1072247" y="514427"/>
                  </a:lnTo>
                  <a:lnTo>
                    <a:pt x="1074910" y="514617"/>
                  </a:lnTo>
                  <a:lnTo>
                    <a:pt x="1075386" y="514046"/>
                  </a:lnTo>
                  <a:lnTo>
                    <a:pt x="1076146" y="514617"/>
                  </a:lnTo>
                  <a:lnTo>
                    <a:pt x="1077953" y="518995"/>
                  </a:lnTo>
                  <a:lnTo>
                    <a:pt x="1080045" y="520993"/>
                  </a:lnTo>
                  <a:lnTo>
                    <a:pt x="1080901" y="524323"/>
                  </a:lnTo>
                  <a:lnTo>
                    <a:pt x="1080426" y="525465"/>
                  </a:lnTo>
                  <a:lnTo>
                    <a:pt x="1080901" y="527654"/>
                  </a:lnTo>
                  <a:lnTo>
                    <a:pt x="1079855" y="528510"/>
                  </a:lnTo>
                  <a:lnTo>
                    <a:pt x="1079855" y="529652"/>
                  </a:lnTo>
                  <a:lnTo>
                    <a:pt x="1077763" y="532507"/>
                  </a:lnTo>
                  <a:lnTo>
                    <a:pt x="1077287" y="533839"/>
                  </a:lnTo>
                  <a:lnTo>
                    <a:pt x="1077573" y="536313"/>
                  </a:lnTo>
                  <a:lnTo>
                    <a:pt x="1078904" y="538502"/>
                  </a:lnTo>
                  <a:lnTo>
                    <a:pt x="1078048" y="540691"/>
                  </a:lnTo>
                  <a:lnTo>
                    <a:pt x="1078048" y="541833"/>
                  </a:lnTo>
                  <a:lnTo>
                    <a:pt x="1080331" y="546590"/>
                  </a:lnTo>
                  <a:lnTo>
                    <a:pt x="1081187" y="547447"/>
                  </a:lnTo>
                  <a:lnTo>
                    <a:pt x="1081947" y="547447"/>
                  </a:lnTo>
                  <a:lnTo>
                    <a:pt x="1082423" y="546876"/>
                  </a:lnTo>
                  <a:lnTo>
                    <a:pt x="1083469" y="549350"/>
                  </a:lnTo>
                  <a:lnTo>
                    <a:pt x="1083184" y="556677"/>
                  </a:lnTo>
                  <a:lnTo>
                    <a:pt x="1084991" y="558200"/>
                  </a:lnTo>
                  <a:lnTo>
                    <a:pt x="1085276" y="563909"/>
                  </a:lnTo>
                  <a:lnTo>
                    <a:pt x="1086607" y="568953"/>
                  </a:lnTo>
                  <a:lnTo>
                    <a:pt x="1087273" y="570475"/>
                  </a:lnTo>
                  <a:lnTo>
                    <a:pt x="1090411" y="572949"/>
                  </a:lnTo>
                  <a:lnTo>
                    <a:pt x="1091743" y="573330"/>
                  </a:lnTo>
                  <a:lnTo>
                    <a:pt x="1094025" y="575043"/>
                  </a:lnTo>
                  <a:lnTo>
                    <a:pt x="1095547" y="575043"/>
                  </a:lnTo>
                  <a:lnTo>
                    <a:pt x="1096878" y="574186"/>
                  </a:lnTo>
                  <a:lnTo>
                    <a:pt x="1098209" y="575043"/>
                  </a:lnTo>
                  <a:lnTo>
                    <a:pt x="1098875" y="576375"/>
                  </a:lnTo>
                  <a:lnTo>
                    <a:pt x="1098590" y="578564"/>
                  </a:lnTo>
                  <a:lnTo>
                    <a:pt x="1097068" y="580086"/>
                  </a:lnTo>
                  <a:lnTo>
                    <a:pt x="1096593" y="582751"/>
                  </a:lnTo>
                  <a:lnTo>
                    <a:pt x="1095071" y="583607"/>
                  </a:lnTo>
                  <a:lnTo>
                    <a:pt x="1095071" y="586367"/>
                  </a:lnTo>
                  <a:lnTo>
                    <a:pt x="1095737" y="587223"/>
                  </a:lnTo>
                  <a:lnTo>
                    <a:pt x="1097068" y="587223"/>
                  </a:lnTo>
                  <a:lnTo>
                    <a:pt x="1097924" y="588555"/>
                  </a:lnTo>
                  <a:lnTo>
                    <a:pt x="1097163" y="590268"/>
                  </a:lnTo>
                  <a:lnTo>
                    <a:pt x="1097449" y="592457"/>
                  </a:lnTo>
                  <a:lnTo>
                    <a:pt x="1095927" y="595121"/>
                  </a:lnTo>
                  <a:lnTo>
                    <a:pt x="1095927" y="596263"/>
                  </a:lnTo>
                  <a:lnTo>
                    <a:pt x="1096783" y="596263"/>
                  </a:lnTo>
                  <a:lnTo>
                    <a:pt x="1097449" y="596834"/>
                  </a:lnTo>
                  <a:lnTo>
                    <a:pt x="1097449" y="598357"/>
                  </a:lnTo>
                  <a:lnTo>
                    <a:pt x="1095356" y="599689"/>
                  </a:lnTo>
                  <a:lnTo>
                    <a:pt x="1093550" y="599879"/>
                  </a:lnTo>
                  <a:lnTo>
                    <a:pt x="1093074" y="600736"/>
                  </a:lnTo>
                  <a:lnTo>
                    <a:pt x="1092028" y="601307"/>
                  </a:lnTo>
                  <a:lnTo>
                    <a:pt x="1090982" y="604161"/>
                  </a:lnTo>
                  <a:lnTo>
                    <a:pt x="1091267" y="605684"/>
                  </a:lnTo>
                  <a:lnTo>
                    <a:pt x="1090601" y="606826"/>
                  </a:lnTo>
                  <a:lnTo>
                    <a:pt x="1091267" y="607016"/>
                  </a:lnTo>
                  <a:lnTo>
                    <a:pt x="1091267" y="607397"/>
                  </a:lnTo>
                  <a:lnTo>
                    <a:pt x="1090411" y="608253"/>
                  </a:lnTo>
                  <a:lnTo>
                    <a:pt x="1090411" y="609395"/>
                  </a:lnTo>
                  <a:lnTo>
                    <a:pt x="1089936" y="609776"/>
                  </a:lnTo>
                  <a:lnTo>
                    <a:pt x="1090221" y="610632"/>
                  </a:lnTo>
                  <a:lnTo>
                    <a:pt x="1089365" y="610632"/>
                  </a:lnTo>
                  <a:lnTo>
                    <a:pt x="1089365" y="611203"/>
                  </a:lnTo>
                  <a:lnTo>
                    <a:pt x="1088604" y="611393"/>
                  </a:lnTo>
                  <a:lnTo>
                    <a:pt x="1088129" y="610061"/>
                  </a:lnTo>
                  <a:lnTo>
                    <a:pt x="1087273" y="610061"/>
                  </a:lnTo>
                  <a:lnTo>
                    <a:pt x="1085086" y="611774"/>
                  </a:lnTo>
                  <a:lnTo>
                    <a:pt x="1082993" y="612631"/>
                  </a:lnTo>
                  <a:lnTo>
                    <a:pt x="1079855" y="616056"/>
                  </a:lnTo>
                  <a:lnTo>
                    <a:pt x="1079855" y="619672"/>
                  </a:lnTo>
                  <a:lnTo>
                    <a:pt x="1080616" y="620814"/>
                  </a:lnTo>
                  <a:lnTo>
                    <a:pt x="1082138" y="620814"/>
                  </a:lnTo>
                  <a:lnTo>
                    <a:pt x="1082613" y="620243"/>
                  </a:lnTo>
                  <a:lnTo>
                    <a:pt x="1083944" y="620433"/>
                  </a:lnTo>
                  <a:lnTo>
                    <a:pt x="1084230" y="621290"/>
                  </a:lnTo>
                  <a:lnTo>
                    <a:pt x="1083184" y="621861"/>
                  </a:lnTo>
                  <a:lnTo>
                    <a:pt x="1083659" y="622717"/>
                  </a:lnTo>
                  <a:lnTo>
                    <a:pt x="1083374" y="624049"/>
                  </a:lnTo>
                  <a:lnTo>
                    <a:pt x="1085181" y="623859"/>
                  </a:lnTo>
                  <a:lnTo>
                    <a:pt x="1085181" y="624716"/>
                  </a:lnTo>
                  <a:lnTo>
                    <a:pt x="1085656" y="624906"/>
                  </a:lnTo>
                  <a:lnTo>
                    <a:pt x="1087178" y="628522"/>
                  </a:lnTo>
                  <a:lnTo>
                    <a:pt x="1086893" y="636896"/>
                  </a:lnTo>
                  <a:lnTo>
                    <a:pt x="1087368" y="637467"/>
                  </a:lnTo>
                  <a:lnTo>
                    <a:pt x="1086512" y="638609"/>
                  </a:lnTo>
                  <a:lnTo>
                    <a:pt x="1087844" y="638609"/>
                  </a:lnTo>
                  <a:lnTo>
                    <a:pt x="1088319" y="639750"/>
                  </a:lnTo>
                  <a:lnTo>
                    <a:pt x="1088034" y="640893"/>
                  </a:lnTo>
                  <a:lnTo>
                    <a:pt x="1088890" y="641273"/>
                  </a:lnTo>
                  <a:lnTo>
                    <a:pt x="1088129" y="646031"/>
                  </a:lnTo>
                  <a:lnTo>
                    <a:pt x="1086797" y="649076"/>
                  </a:lnTo>
                  <a:lnTo>
                    <a:pt x="1085276" y="648886"/>
                  </a:lnTo>
                  <a:lnTo>
                    <a:pt x="1084420" y="649266"/>
                  </a:lnTo>
                  <a:lnTo>
                    <a:pt x="1083754" y="650123"/>
                  </a:lnTo>
                  <a:lnTo>
                    <a:pt x="1083279" y="650123"/>
                  </a:lnTo>
                  <a:lnTo>
                    <a:pt x="1083564" y="648791"/>
                  </a:lnTo>
                  <a:lnTo>
                    <a:pt x="1082708" y="647268"/>
                  </a:lnTo>
                  <a:lnTo>
                    <a:pt x="1081377" y="647268"/>
                  </a:lnTo>
                  <a:lnTo>
                    <a:pt x="1078524" y="648600"/>
                  </a:lnTo>
                  <a:lnTo>
                    <a:pt x="1078238" y="650884"/>
                  </a:lnTo>
                  <a:lnTo>
                    <a:pt x="1076717" y="652787"/>
                  </a:lnTo>
                  <a:lnTo>
                    <a:pt x="1076717" y="653358"/>
                  </a:lnTo>
                  <a:lnTo>
                    <a:pt x="1078238" y="653549"/>
                  </a:lnTo>
                  <a:lnTo>
                    <a:pt x="1078238" y="655452"/>
                  </a:lnTo>
                  <a:lnTo>
                    <a:pt x="1077383" y="656594"/>
                  </a:lnTo>
                  <a:lnTo>
                    <a:pt x="1075290" y="657736"/>
                  </a:lnTo>
                  <a:lnTo>
                    <a:pt x="1074625" y="660781"/>
                  </a:lnTo>
                  <a:lnTo>
                    <a:pt x="1076432" y="661923"/>
                  </a:lnTo>
                  <a:lnTo>
                    <a:pt x="1076432" y="661066"/>
                  </a:lnTo>
                  <a:lnTo>
                    <a:pt x="1076907" y="660685"/>
                  </a:lnTo>
                  <a:lnTo>
                    <a:pt x="1077763" y="660305"/>
                  </a:lnTo>
                  <a:lnTo>
                    <a:pt x="1078809" y="660495"/>
                  </a:lnTo>
                  <a:lnTo>
                    <a:pt x="1078809" y="661066"/>
                  </a:lnTo>
                  <a:lnTo>
                    <a:pt x="1079855" y="661923"/>
                  </a:lnTo>
                  <a:lnTo>
                    <a:pt x="1079570" y="664397"/>
                  </a:lnTo>
                  <a:lnTo>
                    <a:pt x="1080045" y="664777"/>
                  </a:lnTo>
                  <a:lnTo>
                    <a:pt x="1080045" y="665919"/>
                  </a:lnTo>
                  <a:lnTo>
                    <a:pt x="1078524" y="668393"/>
                  </a:lnTo>
                  <a:lnTo>
                    <a:pt x="1077668" y="668203"/>
                  </a:lnTo>
                  <a:lnTo>
                    <a:pt x="1076622" y="665919"/>
                  </a:lnTo>
                  <a:lnTo>
                    <a:pt x="1075956" y="666110"/>
                  </a:lnTo>
                  <a:lnTo>
                    <a:pt x="1075956" y="666966"/>
                  </a:lnTo>
                  <a:lnTo>
                    <a:pt x="1075195" y="667537"/>
                  </a:lnTo>
                  <a:lnTo>
                    <a:pt x="1074720" y="668869"/>
                  </a:lnTo>
                  <a:lnTo>
                    <a:pt x="1074720" y="669726"/>
                  </a:lnTo>
                  <a:lnTo>
                    <a:pt x="1075576" y="670582"/>
                  </a:lnTo>
                  <a:lnTo>
                    <a:pt x="1075861" y="671724"/>
                  </a:lnTo>
                  <a:lnTo>
                    <a:pt x="1075005" y="672105"/>
                  </a:lnTo>
                  <a:lnTo>
                    <a:pt x="1075005" y="671248"/>
                  </a:lnTo>
                  <a:lnTo>
                    <a:pt x="1073674" y="671629"/>
                  </a:lnTo>
                  <a:lnTo>
                    <a:pt x="1074720" y="674103"/>
                  </a:lnTo>
                  <a:lnTo>
                    <a:pt x="1072913" y="674959"/>
                  </a:lnTo>
                  <a:lnTo>
                    <a:pt x="1073198" y="675816"/>
                  </a:lnTo>
                  <a:lnTo>
                    <a:pt x="1074244" y="675816"/>
                  </a:lnTo>
                  <a:lnTo>
                    <a:pt x="1074244" y="677338"/>
                  </a:lnTo>
                  <a:lnTo>
                    <a:pt x="1073579" y="677909"/>
                  </a:lnTo>
                  <a:lnTo>
                    <a:pt x="1074244" y="679241"/>
                  </a:lnTo>
                  <a:lnTo>
                    <a:pt x="1074244" y="680954"/>
                  </a:lnTo>
                  <a:lnTo>
                    <a:pt x="1073769" y="681144"/>
                  </a:lnTo>
                  <a:lnTo>
                    <a:pt x="1073103" y="683333"/>
                  </a:lnTo>
                  <a:lnTo>
                    <a:pt x="1069299" y="683904"/>
                  </a:lnTo>
                  <a:lnTo>
                    <a:pt x="1066827" y="679717"/>
                  </a:lnTo>
                  <a:lnTo>
                    <a:pt x="1067112" y="676862"/>
                  </a:lnTo>
                  <a:lnTo>
                    <a:pt x="1066351" y="676292"/>
                  </a:lnTo>
                  <a:lnTo>
                    <a:pt x="1065495" y="676862"/>
                  </a:lnTo>
                  <a:lnTo>
                    <a:pt x="1064639" y="676482"/>
                  </a:lnTo>
                  <a:lnTo>
                    <a:pt x="1063783" y="677338"/>
                  </a:lnTo>
                  <a:lnTo>
                    <a:pt x="1063783" y="678195"/>
                  </a:lnTo>
                  <a:lnTo>
                    <a:pt x="1063118" y="678385"/>
                  </a:lnTo>
                  <a:lnTo>
                    <a:pt x="1061311" y="676862"/>
                  </a:lnTo>
                  <a:lnTo>
                    <a:pt x="1060455" y="675340"/>
                  </a:lnTo>
                  <a:lnTo>
                    <a:pt x="1059599" y="672485"/>
                  </a:lnTo>
                  <a:lnTo>
                    <a:pt x="1059884" y="668869"/>
                  </a:lnTo>
                  <a:lnTo>
                    <a:pt x="1059409" y="668679"/>
                  </a:lnTo>
                  <a:lnTo>
                    <a:pt x="1059884" y="666490"/>
                  </a:lnTo>
                  <a:lnTo>
                    <a:pt x="1060550" y="666110"/>
                  </a:lnTo>
                  <a:lnTo>
                    <a:pt x="1060550" y="664777"/>
                  </a:lnTo>
                  <a:lnTo>
                    <a:pt x="1058458" y="662303"/>
                  </a:lnTo>
                  <a:lnTo>
                    <a:pt x="1057602" y="662113"/>
                  </a:lnTo>
                  <a:lnTo>
                    <a:pt x="1057602" y="661732"/>
                  </a:lnTo>
                  <a:lnTo>
                    <a:pt x="1055510" y="661732"/>
                  </a:lnTo>
                  <a:lnTo>
                    <a:pt x="1055034" y="660876"/>
                  </a:lnTo>
                  <a:lnTo>
                    <a:pt x="1055510" y="657831"/>
                  </a:lnTo>
                  <a:lnTo>
                    <a:pt x="1053037" y="653929"/>
                  </a:lnTo>
                  <a:lnTo>
                    <a:pt x="1053513" y="653073"/>
                  </a:lnTo>
                  <a:lnTo>
                    <a:pt x="1052467" y="652216"/>
                  </a:lnTo>
                  <a:lnTo>
                    <a:pt x="1052467" y="650694"/>
                  </a:lnTo>
                  <a:lnTo>
                    <a:pt x="1051135" y="650884"/>
                  </a:lnTo>
                  <a:lnTo>
                    <a:pt x="1050850" y="649742"/>
                  </a:lnTo>
                  <a:lnTo>
                    <a:pt x="1049328" y="648886"/>
                  </a:lnTo>
                  <a:lnTo>
                    <a:pt x="1047236" y="645270"/>
                  </a:lnTo>
                  <a:lnTo>
                    <a:pt x="1047236" y="644128"/>
                  </a:lnTo>
                  <a:lnTo>
                    <a:pt x="1046570" y="643557"/>
                  </a:lnTo>
                  <a:lnTo>
                    <a:pt x="1043147" y="643557"/>
                  </a:lnTo>
                  <a:lnTo>
                    <a:pt x="1041815" y="641844"/>
                  </a:lnTo>
                  <a:lnTo>
                    <a:pt x="1041055" y="642225"/>
                  </a:lnTo>
                  <a:lnTo>
                    <a:pt x="1041055" y="642796"/>
                  </a:lnTo>
                  <a:lnTo>
                    <a:pt x="1040008" y="642796"/>
                  </a:lnTo>
                  <a:lnTo>
                    <a:pt x="1039533" y="641939"/>
                  </a:lnTo>
                  <a:lnTo>
                    <a:pt x="1039533" y="641083"/>
                  </a:lnTo>
                  <a:lnTo>
                    <a:pt x="1040864" y="641273"/>
                  </a:lnTo>
                  <a:lnTo>
                    <a:pt x="1041720" y="639750"/>
                  </a:lnTo>
                  <a:lnTo>
                    <a:pt x="1041720" y="638894"/>
                  </a:lnTo>
                  <a:lnTo>
                    <a:pt x="1040864" y="638038"/>
                  </a:lnTo>
                  <a:lnTo>
                    <a:pt x="1039818" y="637847"/>
                  </a:lnTo>
                  <a:lnTo>
                    <a:pt x="1039533" y="636706"/>
                  </a:lnTo>
                  <a:lnTo>
                    <a:pt x="1039818" y="634422"/>
                  </a:lnTo>
                  <a:lnTo>
                    <a:pt x="1040674" y="632709"/>
                  </a:lnTo>
                  <a:lnTo>
                    <a:pt x="1039628" y="630520"/>
                  </a:lnTo>
                  <a:lnTo>
                    <a:pt x="1040389" y="629664"/>
                  </a:lnTo>
                  <a:lnTo>
                    <a:pt x="1040864" y="626809"/>
                  </a:lnTo>
                  <a:lnTo>
                    <a:pt x="1041720" y="625953"/>
                  </a:lnTo>
                  <a:lnTo>
                    <a:pt x="1041720" y="624811"/>
                  </a:lnTo>
                  <a:lnTo>
                    <a:pt x="1042481" y="624430"/>
                  </a:lnTo>
                  <a:lnTo>
                    <a:pt x="1042196" y="622908"/>
                  </a:lnTo>
                  <a:lnTo>
                    <a:pt x="1041340" y="622717"/>
                  </a:lnTo>
                  <a:lnTo>
                    <a:pt x="1040674" y="621195"/>
                  </a:lnTo>
                  <a:lnTo>
                    <a:pt x="1041150" y="620814"/>
                  </a:lnTo>
                  <a:lnTo>
                    <a:pt x="1041815" y="621670"/>
                  </a:lnTo>
                  <a:lnTo>
                    <a:pt x="1042861" y="621670"/>
                  </a:lnTo>
                  <a:lnTo>
                    <a:pt x="1044383" y="619196"/>
                  </a:lnTo>
                  <a:lnTo>
                    <a:pt x="1045144" y="619006"/>
                  </a:lnTo>
                  <a:lnTo>
                    <a:pt x="1045144" y="617674"/>
                  </a:lnTo>
                  <a:lnTo>
                    <a:pt x="1045810" y="617293"/>
                  </a:lnTo>
                  <a:lnTo>
                    <a:pt x="1045810" y="616151"/>
                  </a:lnTo>
                  <a:lnTo>
                    <a:pt x="1049614" y="616342"/>
                  </a:lnTo>
                  <a:lnTo>
                    <a:pt x="1049899" y="614153"/>
                  </a:lnTo>
                  <a:lnTo>
                    <a:pt x="1050945" y="613772"/>
                  </a:lnTo>
                  <a:lnTo>
                    <a:pt x="1051991" y="612440"/>
                  </a:lnTo>
                  <a:lnTo>
                    <a:pt x="1053798" y="613296"/>
                  </a:lnTo>
                  <a:lnTo>
                    <a:pt x="1053798" y="614439"/>
                  </a:lnTo>
                  <a:lnTo>
                    <a:pt x="1052752" y="614819"/>
                  </a:lnTo>
                  <a:lnTo>
                    <a:pt x="1052752" y="615390"/>
                  </a:lnTo>
                  <a:lnTo>
                    <a:pt x="1054273" y="615009"/>
                  </a:lnTo>
                  <a:lnTo>
                    <a:pt x="1056746" y="614724"/>
                  </a:lnTo>
                  <a:lnTo>
                    <a:pt x="1056746" y="615580"/>
                  </a:lnTo>
                  <a:lnTo>
                    <a:pt x="1055890" y="615580"/>
                  </a:lnTo>
                  <a:lnTo>
                    <a:pt x="1055890" y="616151"/>
                  </a:lnTo>
                  <a:lnTo>
                    <a:pt x="1055034" y="617008"/>
                  </a:lnTo>
                  <a:lnTo>
                    <a:pt x="1056841" y="617388"/>
                  </a:lnTo>
                  <a:lnTo>
                    <a:pt x="1056556" y="616532"/>
                  </a:lnTo>
                  <a:lnTo>
                    <a:pt x="1057602" y="616342"/>
                  </a:lnTo>
                  <a:lnTo>
                    <a:pt x="1057602" y="614629"/>
                  </a:lnTo>
                  <a:lnTo>
                    <a:pt x="1055795" y="613772"/>
                  </a:lnTo>
                  <a:lnTo>
                    <a:pt x="1055795" y="612916"/>
                  </a:lnTo>
                  <a:lnTo>
                    <a:pt x="1056651" y="612725"/>
                  </a:lnTo>
                  <a:lnTo>
                    <a:pt x="1056936" y="614058"/>
                  </a:lnTo>
                  <a:lnTo>
                    <a:pt x="1057602" y="614248"/>
                  </a:lnTo>
                  <a:lnTo>
                    <a:pt x="1058458" y="613868"/>
                  </a:lnTo>
                  <a:lnTo>
                    <a:pt x="1057982" y="613296"/>
                  </a:lnTo>
                  <a:lnTo>
                    <a:pt x="1058268" y="612440"/>
                  </a:lnTo>
                  <a:lnTo>
                    <a:pt x="1056936" y="611298"/>
                  </a:lnTo>
                  <a:lnTo>
                    <a:pt x="1055129" y="612155"/>
                  </a:lnTo>
                  <a:lnTo>
                    <a:pt x="1055129" y="611774"/>
                  </a:lnTo>
                  <a:lnTo>
                    <a:pt x="1054083" y="611203"/>
                  </a:lnTo>
                  <a:lnTo>
                    <a:pt x="1053798" y="610061"/>
                  </a:lnTo>
                  <a:lnTo>
                    <a:pt x="1052467" y="608919"/>
                  </a:lnTo>
                  <a:lnTo>
                    <a:pt x="1054273" y="609110"/>
                  </a:lnTo>
                  <a:lnTo>
                    <a:pt x="1054749" y="607968"/>
                  </a:lnTo>
                  <a:lnTo>
                    <a:pt x="1055224" y="607968"/>
                  </a:lnTo>
                  <a:lnTo>
                    <a:pt x="1057031" y="610442"/>
                  </a:lnTo>
                  <a:lnTo>
                    <a:pt x="1057507" y="610442"/>
                  </a:lnTo>
                  <a:lnTo>
                    <a:pt x="1058363" y="609300"/>
                  </a:lnTo>
                  <a:lnTo>
                    <a:pt x="1058838" y="610156"/>
                  </a:lnTo>
                  <a:lnTo>
                    <a:pt x="1059314" y="610156"/>
                  </a:lnTo>
                  <a:lnTo>
                    <a:pt x="1059599" y="609300"/>
                  </a:lnTo>
                  <a:lnTo>
                    <a:pt x="1059124" y="607968"/>
                  </a:lnTo>
                  <a:lnTo>
                    <a:pt x="1058268" y="607587"/>
                  </a:lnTo>
                  <a:lnTo>
                    <a:pt x="1058268" y="606445"/>
                  </a:lnTo>
                  <a:lnTo>
                    <a:pt x="1059789" y="605874"/>
                  </a:lnTo>
                  <a:lnTo>
                    <a:pt x="1058458" y="604352"/>
                  </a:lnTo>
                  <a:lnTo>
                    <a:pt x="1058458" y="603495"/>
                  </a:lnTo>
                  <a:lnTo>
                    <a:pt x="1059789" y="603210"/>
                  </a:lnTo>
                  <a:lnTo>
                    <a:pt x="1059314" y="601687"/>
                  </a:lnTo>
                  <a:lnTo>
                    <a:pt x="1059599" y="600831"/>
                  </a:lnTo>
                  <a:lnTo>
                    <a:pt x="1060074" y="600831"/>
                  </a:lnTo>
                  <a:lnTo>
                    <a:pt x="1059789" y="599689"/>
                  </a:lnTo>
                  <a:lnTo>
                    <a:pt x="1059028" y="599689"/>
                  </a:lnTo>
                  <a:lnTo>
                    <a:pt x="1058363" y="598547"/>
                  </a:lnTo>
                  <a:lnTo>
                    <a:pt x="1058077" y="596644"/>
                  </a:lnTo>
                  <a:lnTo>
                    <a:pt x="1059124" y="596453"/>
                  </a:lnTo>
                  <a:lnTo>
                    <a:pt x="1059124" y="595883"/>
                  </a:lnTo>
                  <a:lnTo>
                    <a:pt x="1058458" y="595692"/>
                  </a:lnTo>
                  <a:lnTo>
                    <a:pt x="1058743" y="595121"/>
                  </a:lnTo>
                  <a:lnTo>
                    <a:pt x="1057221" y="594265"/>
                  </a:lnTo>
                  <a:lnTo>
                    <a:pt x="1056936" y="594836"/>
                  </a:lnTo>
                  <a:lnTo>
                    <a:pt x="1057792" y="595692"/>
                  </a:lnTo>
                  <a:lnTo>
                    <a:pt x="1056936" y="595883"/>
                  </a:lnTo>
                  <a:lnTo>
                    <a:pt x="1056461" y="595312"/>
                  </a:lnTo>
                  <a:lnTo>
                    <a:pt x="1056936" y="593789"/>
                  </a:lnTo>
                  <a:lnTo>
                    <a:pt x="1056080" y="593599"/>
                  </a:lnTo>
                  <a:lnTo>
                    <a:pt x="1054559" y="595883"/>
                  </a:lnTo>
                  <a:lnTo>
                    <a:pt x="1050945" y="595502"/>
                  </a:lnTo>
                  <a:lnTo>
                    <a:pt x="1050469" y="596358"/>
                  </a:lnTo>
                  <a:lnTo>
                    <a:pt x="1049423" y="596358"/>
                  </a:lnTo>
                  <a:lnTo>
                    <a:pt x="1049899" y="595216"/>
                  </a:lnTo>
                  <a:lnTo>
                    <a:pt x="1051230" y="595026"/>
                  </a:lnTo>
                  <a:lnTo>
                    <a:pt x="1051706" y="594170"/>
                  </a:lnTo>
                  <a:lnTo>
                    <a:pt x="1052752" y="593789"/>
                  </a:lnTo>
                  <a:lnTo>
                    <a:pt x="1053227" y="592933"/>
                  </a:lnTo>
                  <a:lnTo>
                    <a:pt x="1053703" y="592933"/>
                  </a:lnTo>
                  <a:lnTo>
                    <a:pt x="1053417" y="594074"/>
                  </a:lnTo>
                  <a:lnTo>
                    <a:pt x="1054273" y="594265"/>
                  </a:lnTo>
                  <a:lnTo>
                    <a:pt x="1055320" y="593408"/>
                  </a:lnTo>
                  <a:lnTo>
                    <a:pt x="1055795" y="591886"/>
                  </a:lnTo>
                  <a:lnTo>
                    <a:pt x="1056461" y="591696"/>
                  </a:lnTo>
                  <a:lnTo>
                    <a:pt x="1056175" y="590173"/>
                  </a:lnTo>
                  <a:lnTo>
                    <a:pt x="1059979" y="587984"/>
                  </a:lnTo>
                  <a:lnTo>
                    <a:pt x="1059504" y="587128"/>
                  </a:lnTo>
                  <a:lnTo>
                    <a:pt x="1059028" y="587984"/>
                  </a:lnTo>
                  <a:lnTo>
                    <a:pt x="1057221" y="588841"/>
                  </a:lnTo>
                  <a:lnTo>
                    <a:pt x="1057221" y="588270"/>
                  </a:lnTo>
                  <a:lnTo>
                    <a:pt x="1058077" y="587889"/>
                  </a:lnTo>
                  <a:lnTo>
                    <a:pt x="1057317" y="587509"/>
                  </a:lnTo>
                  <a:lnTo>
                    <a:pt x="1058077" y="586652"/>
                  </a:lnTo>
                  <a:lnTo>
                    <a:pt x="1057031" y="586842"/>
                  </a:lnTo>
                  <a:lnTo>
                    <a:pt x="1056746" y="586271"/>
                  </a:lnTo>
                  <a:lnTo>
                    <a:pt x="1056271" y="586271"/>
                  </a:lnTo>
                  <a:lnTo>
                    <a:pt x="1055985" y="585130"/>
                  </a:lnTo>
                  <a:lnTo>
                    <a:pt x="1056461" y="584559"/>
                  </a:lnTo>
                  <a:lnTo>
                    <a:pt x="1055985" y="583988"/>
                  </a:lnTo>
                  <a:lnTo>
                    <a:pt x="1058077" y="582655"/>
                  </a:lnTo>
                  <a:lnTo>
                    <a:pt x="1056271" y="582465"/>
                  </a:lnTo>
                  <a:lnTo>
                    <a:pt x="1055985" y="581323"/>
                  </a:lnTo>
                  <a:lnTo>
                    <a:pt x="1059124" y="579135"/>
                  </a:lnTo>
                  <a:lnTo>
                    <a:pt x="1060645" y="578754"/>
                  </a:lnTo>
                  <a:lnTo>
                    <a:pt x="1059884" y="577897"/>
                  </a:lnTo>
                  <a:lnTo>
                    <a:pt x="1059409" y="578088"/>
                  </a:lnTo>
                  <a:lnTo>
                    <a:pt x="1058553" y="577517"/>
                  </a:lnTo>
                  <a:lnTo>
                    <a:pt x="1057887" y="578659"/>
                  </a:lnTo>
                  <a:lnTo>
                    <a:pt x="1056556" y="579230"/>
                  </a:lnTo>
                  <a:lnTo>
                    <a:pt x="1055700" y="578373"/>
                  </a:lnTo>
                  <a:lnTo>
                    <a:pt x="1055700" y="577232"/>
                  </a:lnTo>
                  <a:lnTo>
                    <a:pt x="1055224" y="577041"/>
                  </a:lnTo>
                  <a:lnTo>
                    <a:pt x="1055700" y="575518"/>
                  </a:lnTo>
                  <a:lnTo>
                    <a:pt x="1057031" y="575328"/>
                  </a:lnTo>
                  <a:lnTo>
                    <a:pt x="1057887" y="574186"/>
                  </a:lnTo>
                  <a:lnTo>
                    <a:pt x="1056841" y="571998"/>
                  </a:lnTo>
                  <a:lnTo>
                    <a:pt x="1057507" y="570475"/>
                  </a:lnTo>
                  <a:lnTo>
                    <a:pt x="1056841" y="570095"/>
                  </a:lnTo>
                  <a:lnTo>
                    <a:pt x="1054178" y="570285"/>
                  </a:lnTo>
                  <a:lnTo>
                    <a:pt x="1053703" y="569714"/>
                  </a:lnTo>
                  <a:lnTo>
                    <a:pt x="1053227" y="566669"/>
                  </a:lnTo>
                  <a:lnTo>
                    <a:pt x="1054083" y="565527"/>
                  </a:lnTo>
                  <a:lnTo>
                    <a:pt x="1054083" y="564671"/>
                  </a:lnTo>
                  <a:lnTo>
                    <a:pt x="1053798" y="563814"/>
                  </a:lnTo>
                  <a:lnTo>
                    <a:pt x="1051706" y="562672"/>
                  </a:lnTo>
                  <a:lnTo>
                    <a:pt x="1052181" y="561816"/>
                  </a:lnTo>
                  <a:lnTo>
                    <a:pt x="1052181" y="561435"/>
                  </a:lnTo>
                  <a:lnTo>
                    <a:pt x="1051706" y="561435"/>
                  </a:lnTo>
                  <a:lnTo>
                    <a:pt x="1051991" y="559246"/>
                  </a:lnTo>
                  <a:lnTo>
                    <a:pt x="1051135" y="558866"/>
                  </a:lnTo>
                  <a:lnTo>
                    <a:pt x="1050660" y="557343"/>
                  </a:lnTo>
                  <a:lnTo>
                    <a:pt x="1050945" y="556487"/>
                  </a:lnTo>
                  <a:lnTo>
                    <a:pt x="1051991" y="556487"/>
                  </a:lnTo>
                  <a:lnTo>
                    <a:pt x="1051516" y="556106"/>
                  </a:lnTo>
                  <a:lnTo>
                    <a:pt x="1051516" y="555250"/>
                  </a:lnTo>
                  <a:lnTo>
                    <a:pt x="1052276" y="553727"/>
                  </a:lnTo>
                  <a:lnTo>
                    <a:pt x="1051516" y="553156"/>
                  </a:lnTo>
                  <a:lnTo>
                    <a:pt x="1049994" y="553347"/>
                  </a:lnTo>
                  <a:lnTo>
                    <a:pt x="1050279" y="548779"/>
                  </a:lnTo>
                  <a:lnTo>
                    <a:pt x="1049423" y="547637"/>
                  </a:lnTo>
                  <a:lnTo>
                    <a:pt x="1050089" y="546495"/>
                  </a:lnTo>
                  <a:lnTo>
                    <a:pt x="1049804" y="544782"/>
                  </a:lnTo>
                  <a:lnTo>
                    <a:pt x="1048758" y="544782"/>
                  </a:lnTo>
                  <a:lnTo>
                    <a:pt x="1047902" y="543641"/>
                  </a:lnTo>
                  <a:lnTo>
                    <a:pt x="1047046" y="544021"/>
                  </a:lnTo>
                  <a:lnTo>
                    <a:pt x="1045524" y="543450"/>
                  </a:lnTo>
                  <a:lnTo>
                    <a:pt x="1045049" y="542594"/>
                  </a:lnTo>
                  <a:lnTo>
                    <a:pt x="1044288" y="542784"/>
                  </a:lnTo>
                  <a:lnTo>
                    <a:pt x="1044288" y="543641"/>
                  </a:lnTo>
                  <a:lnTo>
                    <a:pt x="1043432" y="543450"/>
                  </a:lnTo>
                  <a:lnTo>
                    <a:pt x="1043432" y="544306"/>
                  </a:lnTo>
                  <a:lnTo>
                    <a:pt x="1042671" y="545163"/>
                  </a:lnTo>
                  <a:lnTo>
                    <a:pt x="1041340" y="544782"/>
                  </a:lnTo>
                  <a:lnTo>
                    <a:pt x="1039818" y="544973"/>
                  </a:lnTo>
                  <a:lnTo>
                    <a:pt x="1039153" y="542784"/>
                  </a:lnTo>
                  <a:lnTo>
                    <a:pt x="1038297" y="542594"/>
                  </a:lnTo>
                  <a:lnTo>
                    <a:pt x="1038297" y="542023"/>
                  </a:lnTo>
                  <a:lnTo>
                    <a:pt x="1037631" y="542023"/>
                  </a:lnTo>
                  <a:lnTo>
                    <a:pt x="1036870" y="541166"/>
                  </a:lnTo>
                  <a:lnTo>
                    <a:pt x="1036870" y="539454"/>
                  </a:lnTo>
                  <a:lnTo>
                    <a:pt x="1036204" y="539644"/>
                  </a:lnTo>
                  <a:lnTo>
                    <a:pt x="1034398" y="536313"/>
                  </a:lnTo>
                  <a:lnTo>
                    <a:pt x="1033827" y="536313"/>
                  </a:lnTo>
                  <a:lnTo>
                    <a:pt x="1034588" y="534981"/>
                  </a:lnTo>
                  <a:lnTo>
                    <a:pt x="1034303" y="533649"/>
                  </a:lnTo>
                  <a:lnTo>
                    <a:pt x="1033256" y="533459"/>
                  </a:lnTo>
                  <a:lnTo>
                    <a:pt x="1032400" y="532602"/>
                  </a:lnTo>
                  <a:lnTo>
                    <a:pt x="1031735" y="532602"/>
                  </a:lnTo>
                  <a:lnTo>
                    <a:pt x="1031449" y="533459"/>
                  </a:lnTo>
                  <a:lnTo>
                    <a:pt x="1030594" y="533078"/>
                  </a:lnTo>
                  <a:lnTo>
                    <a:pt x="1029072" y="531365"/>
                  </a:lnTo>
                  <a:lnTo>
                    <a:pt x="1029548" y="530033"/>
                  </a:lnTo>
                  <a:lnTo>
                    <a:pt x="1027075" y="526322"/>
                  </a:lnTo>
                  <a:lnTo>
                    <a:pt x="1021274" y="525941"/>
                  </a:lnTo>
                  <a:lnTo>
                    <a:pt x="1019752" y="524418"/>
                  </a:lnTo>
                  <a:lnTo>
                    <a:pt x="1016899" y="524609"/>
                  </a:lnTo>
                  <a:lnTo>
                    <a:pt x="1016614" y="523752"/>
                  </a:lnTo>
                  <a:lnTo>
                    <a:pt x="1017089" y="522610"/>
                  </a:lnTo>
                  <a:lnTo>
                    <a:pt x="1016614" y="521754"/>
                  </a:lnTo>
                  <a:lnTo>
                    <a:pt x="1013476" y="521754"/>
                  </a:lnTo>
                  <a:lnTo>
                    <a:pt x="1012620" y="520041"/>
                  </a:lnTo>
                  <a:lnTo>
                    <a:pt x="1011098" y="519851"/>
                  </a:lnTo>
                  <a:lnTo>
                    <a:pt x="1009577" y="518995"/>
                  </a:lnTo>
                  <a:lnTo>
                    <a:pt x="1009291" y="517281"/>
                  </a:lnTo>
                  <a:lnTo>
                    <a:pt x="1007484" y="516996"/>
                  </a:lnTo>
                  <a:lnTo>
                    <a:pt x="1006629" y="515473"/>
                  </a:lnTo>
                  <a:lnTo>
                    <a:pt x="1005773" y="515473"/>
                  </a:lnTo>
                  <a:lnTo>
                    <a:pt x="1004727" y="513190"/>
                  </a:lnTo>
                  <a:lnTo>
                    <a:pt x="1002539" y="511477"/>
                  </a:lnTo>
                  <a:lnTo>
                    <a:pt x="1002539" y="510621"/>
                  </a:lnTo>
                  <a:lnTo>
                    <a:pt x="1001493" y="509479"/>
                  </a:lnTo>
                  <a:lnTo>
                    <a:pt x="999021" y="509859"/>
                  </a:lnTo>
                  <a:lnTo>
                    <a:pt x="997499" y="512143"/>
                  </a:lnTo>
                  <a:lnTo>
                    <a:pt x="996168" y="516044"/>
                  </a:lnTo>
                  <a:lnTo>
                    <a:pt x="994361" y="517187"/>
                  </a:lnTo>
                  <a:lnTo>
                    <a:pt x="994361" y="519470"/>
                  </a:lnTo>
                  <a:lnTo>
                    <a:pt x="993505" y="519660"/>
                  </a:lnTo>
                  <a:lnTo>
                    <a:pt x="994170" y="520993"/>
                  </a:lnTo>
                  <a:lnTo>
                    <a:pt x="993505" y="522706"/>
                  </a:lnTo>
                  <a:lnTo>
                    <a:pt x="993980" y="525180"/>
                  </a:lnTo>
                  <a:lnTo>
                    <a:pt x="993124" y="525560"/>
                  </a:lnTo>
                  <a:lnTo>
                    <a:pt x="994170" y="528415"/>
                  </a:lnTo>
                  <a:lnTo>
                    <a:pt x="993505" y="530128"/>
                  </a:lnTo>
                  <a:lnTo>
                    <a:pt x="993505" y="532317"/>
                  </a:lnTo>
                  <a:lnTo>
                    <a:pt x="994551" y="533649"/>
                  </a:lnTo>
                  <a:lnTo>
                    <a:pt x="994551" y="534981"/>
                  </a:lnTo>
                  <a:lnTo>
                    <a:pt x="990366" y="535838"/>
                  </a:lnTo>
                  <a:lnTo>
                    <a:pt x="987894" y="537836"/>
                  </a:lnTo>
                  <a:lnTo>
                    <a:pt x="987038" y="539834"/>
                  </a:lnTo>
                  <a:lnTo>
                    <a:pt x="985231" y="540025"/>
                  </a:lnTo>
                  <a:lnTo>
                    <a:pt x="983424" y="539454"/>
                  </a:lnTo>
                  <a:lnTo>
                    <a:pt x="983424" y="540025"/>
                  </a:lnTo>
                  <a:lnTo>
                    <a:pt x="986277" y="540881"/>
                  </a:lnTo>
                  <a:lnTo>
                    <a:pt x="986943" y="541452"/>
                  </a:lnTo>
                  <a:lnTo>
                    <a:pt x="990081" y="541071"/>
                  </a:lnTo>
                  <a:lnTo>
                    <a:pt x="991603" y="542213"/>
                  </a:lnTo>
                  <a:lnTo>
                    <a:pt x="992364" y="543355"/>
                  </a:lnTo>
                  <a:lnTo>
                    <a:pt x="993410" y="543545"/>
                  </a:lnTo>
                  <a:lnTo>
                    <a:pt x="994266" y="544402"/>
                  </a:lnTo>
                  <a:lnTo>
                    <a:pt x="997404" y="544782"/>
                  </a:lnTo>
                  <a:lnTo>
                    <a:pt x="998450" y="546305"/>
                  </a:lnTo>
                  <a:lnTo>
                    <a:pt x="998450" y="547447"/>
                  </a:lnTo>
                  <a:lnTo>
                    <a:pt x="999211" y="547828"/>
                  </a:lnTo>
                  <a:lnTo>
                    <a:pt x="999211" y="548684"/>
                  </a:lnTo>
                  <a:lnTo>
                    <a:pt x="1000542" y="548969"/>
                  </a:lnTo>
                  <a:lnTo>
                    <a:pt x="1000067" y="550111"/>
                  </a:lnTo>
                  <a:lnTo>
                    <a:pt x="1001398" y="550682"/>
                  </a:lnTo>
                  <a:lnTo>
                    <a:pt x="1000923" y="552015"/>
                  </a:lnTo>
                  <a:lnTo>
                    <a:pt x="1001588" y="552015"/>
                  </a:lnTo>
                  <a:lnTo>
                    <a:pt x="1001874" y="550492"/>
                  </a:lnTo>
                  <a:lnTo>
                    <a:pt x="1002349" y="550492"/>
                  </a:lnTo>
                  <a:lnTo>
                    <a:pt x="1003015" y="551634"/>
                  </a:lnTo>
                  <a:lnTo>
                    <a:pt x="1005868" y="552015"/>
                  </a:lnTo>
                  <a:lnTo>
                    <a:pt x="1006724" y="554203"/>
                  </a:lnTo>
                  <a:lnTo>
                    <a:pt x="1007389" y="554203"/>
                  </a:lnTo>
                  <a:lnTo>
                    <a:pt x="1007389" y="553347"/>
                  </a:lnTo>
                  <a:lnTo>
                    <a:pt x="1008150" y="553347"/>
                  </a:lnTo>
                  <a:lnTo>
                    <a:pt x="1008435" y="554203"/>
                  </a:lnTo>
                  <a:lnTo>
                    <a:pt x="1009101" y="554394"/>
                  </a:lnTo>
                  <a:lnTo>
                    <a:pt x="1009577" y="553822"/>
                  </a:lnTo>
                  <a:lnTo>
                    <a:pt x="1011859" y="552966"/>
                  </a:lnTo>
                  <a:lnTo>
                    <a:pt x="1011383" y="554679"/>
                  </a:lnTo>
                  <a:lnTo>
                    <a:pt x="1012239" y="555250"/>
                  </a:lnTo>
                  <a:lnTo>
                    <a:pt x="1011954" y="555821"/>
                  </a:lnTo>
                  <a:lnTo>
                    <a:pt x="1012810" y="557534"/>
                  </a:lnTo>
                  <a:lnTo>
                    <a:pt x="1016994" y="556677"/>
                  </a:lnTo>
                  <a:lnTo>
                    <a:pt x="1016234" y="554964"/>
                  </a:lnTo>
                  <a:lnTo>
                    <a:pt x="1018706" y="554964"/>
                  </a:lnTo>
                  <a:lnTo>
                    <a:pt x="1020798" y="555821"/>
                  </a:lnTo>
                  <a:lnTo>
                    <a:pt x="1020323" y="556677"/>
                  </a:lnTo>
                  <a:lnTo>
                    <a:pt x="1017850" y="556867"/>
                  </a:lnTo>
                  <a:lnTo>
                    <a:pt x="1017850" y="558200"/>
                  </a:lnTo>
                  <a:lnTo>
                    <a:pt x="1018326" y="558200"/>
                  </a:lnTo>
                  <a:lnTo>
                    <a:pt x="1018326" y="558580"/>
                  </a:lnTo>
                  <a:lnTo>
                    <a:pt x="1016138" y="559437"/>
                  </a:lnTo>
                  <a:lnTo>
                    <a:pt x="1016424" y="560959"/>
                  </a:lnTo>
                  <a:lnTo>
                    <a:pt x="1015092" y="562482"/>
                  </a:lnTo>
                  <a:lnTo>
                    <a:pt x="1015378" y="565527"/>
                  </a:lnTo>
                  <a:lnTo>
                    <a:pt x="1014332" y="566383"/>
                  </a:lnTo>
                  <a:lnTo>
                    <a:pt x="1014807" y="567240"/>
                  </a:lnTo>
                  <a:lnTo>
                    <a:pt x="1017945" y="566669"/>
                  </a:lnTo>
                  <a:lnTo>
                    <a:pt x="1018611" y="565812"/>
                  </a:lnTo>
                  <a:lnTo>
                    <a:pt x="1019467" y="565622"/>
                  </a:lnTo>
                  <a:lnTo>
                    <a:pt x="1020133" y="564766"/>
                  </a:lnTo>
                  <a:lnTo>
                    <a:pt x="1021464" y="564575"/>
                  </a:lnTo>
                  <a:lnTo>
                    <a:pt x="1021940" y="562577"/>
                  </a:lnTo>
                  <a:lnTo>
                    <a:pt x="1022986" y="562577"/>
                  </a:lnTo>
                  <a:lnTo>
                    <a:pt x="1023461" y="562006"/>
                  </a:lnTo>
                  <a:lnTo>
                    <a:pt x="1024983" y="561625"/>
                  </a:lnTo>
                  <a:lnTo>
                    <a:pt x="1025839" y="562482"/>
                  </a:lnTo>
                  <a:lnTo>
                    <a:pt x="1025839" y="562863"/>
                  </a:lnTo>
                  <a:lnTo>
                    <a:pt x="1024793" y="563053"/>
                  </a:lnTo>
                  <a:lnTo>
                    <a:pt x="1024032" y="563909"/>
                  </a:lnTo>
                  <a:lnTo>
                    <a:pt x="1025839" y="564766"/>
                  </a:lnTo>
                  <a:lnTo>
                    <a:pt x="1025553" y="565622"/>
                  </a:lnTo>
                  <a:lnTo>
                    <a:pt x="1024888" y="565622"/>
                  </a:lnTo>
                  <a:lnTo>
                    <a:pt x="1024412" y="564766"/>
                  </a:lnTo>
                  <a:lnTo>
                    <a:pt x="1023651" y="564575"/>
                  </a:lnTo>
                  <a:lnTo>
                    <a:pt x="1022605" y="565717"/>
                  </a:lnTo>
                  <a:lnTo>
                    <a:pt x="1022130" y="567240"/>
                  </a:lnTo>
                  <a:lnTo>
                    <a:pt x="1020798" y="567811"/>
                  </a:lnTo>
                  <a:lnTo>
                    <a:pt x="1020323" y="568667"/>
                  </a:lnTo>
                  <a:lnTo>
                    <a:pt x="1019467" y="568667"/>
                  </a:lnTo>
                  <a:lnTo>
                    <a:pt x="1016994" y="569999"/>
                  </a:lnTo>
                  <a:lnTo>
                    <a:pt x="1015663" y="569143"/>
                  </a:lnTo>
                  <a:lnTo>
                    <a:pt x="1013856" y="569524"/>
                  </a:lnTo>
                  <a:lnTo>
                    <a:pt x="1012525" y="568382"/>
                  </a:lnTo>
                  <a:lnTo>
                    <a:pt x="1012049" y="567050"/>
                  </a:lnTo>
                  <a:lnTo>
                    <a:pt x="1013095" y="565527"/>
                  </a:lnTo>
                  <a:lnTo>
                    <a:pt x="1012334" y="563624"/>
                  </a:lnTo>
                  <a:lnTo>
                    <a:pt x="1013381" y="563053"/>
                  </a:lnTo>
                  <a:lnTo>
                    <a:pt x="1013381" y="561530"/>
                  </a:lnTo>
                  <a:lnTo>
                    <a:pt x="1012905" y="560959"/>
                  </a:lnTo>
                  <a:lnTo>
                    <a:pt x="1013951" y="560769"/>
                  </a:lnTo>
                  <a:lnTo>
                    <a:pt x="1013476" y="559627"/>
                  </a:lnTo>
                  <a:lnTo>
                    <a:pt x="1013951" y="557914"/>
                  </a:lnTo>
                  <a:lnTo>
                    <a:pt x="1013190" y="557724"/>
                  </a:lnTo>
                  <a:lnTo>
                    <a:pt x="1012144" y="558580"/>
                  </a:lnTo>
                  <a:lnTo>
                    <a:pt x="1012144" y="559913"/>
                  </a:lnTo>
                  <a:lnTo>
                    <a:pt x="1011098" y="560769"/>
                  </a:lnTo>
                  <a:lnTo>
                    <a:pt x="1010813" y="561911"/>
                  </a:lnTo>
                  <a:lnTo>
                    <a:pt x="1010337" y="561911"/>
                  </a:lnTo>
                  <a:lnTo>
                    <a:pt x="1009672" y="560008"/>
                  </a:lnTo>
                  <a:lnTo>
                    <a:pt x="1011003" y="557819"/>
                  </a:lnTo>
                  <a:lnTo>
                    <a:pt x="1010147" y="556487"/>
                  </a:lnTo>
                  <a:lnTo>
                    <a:pt x="1009291" y="556487"/>
                  </a:lnTo>
                  <a:lnTo>
                    <a:pt x="1006819" y="559532"/>
                  </a:lnTo>
                  <a:lnTo>
                    <a:pt x="1006819" y="562863"/>
                  </a:lnTo>
                  <a:lnTo>
                    <a:pt x="1005487" y="562672"/>
                  </a:lnTo>
                  <a:lnTo>
                    <a:pt x="1005012" y="560388"/>
                  </a:lnTo>
                  <a:lnTo>
                    <a:pt x="1004156" y="560388"/>
                  </a:lnTo>
                  <a:lnTo>
                    <a:pt x="1003110" y="560959"/>
                  </a:lnTo>
                  <a:lnTo>
                    <a:pt x="1002444" y="564290"/>
                  </a:lnTo>
                  <a:lnTo>
                    <a:pt x="1001683" y="564671"/>
                  </a:lnTo>
                  <a:lnTo>
                    <a:pt x="1002539" y="566574"/>
                  </a:lnTo>
                  <a:lnTo>
                    <a:pt x="1001208" y="567430"/>
                  </a:lnTo>
                  <a:lnTo>
                    <a:pt x="1001683" y="568001"/>
                  </a:lnTo>
                  <a:lnTo>
                    <a:pt x="1001398" y="568382"/>
                  </a:lnTo>
                  <a:lnTo>
                    <a:pt x="1003680" y="569238"/>
                  </a:lnTo>
                  <a:lnTo>
                    <a:pt x="1003395" y="569619"/>
                  </a:lnTo>
                  <a:lnTo>
                    <a:pt x="1004441" y="570475"/>
                  </a:lnTo>
                  <a:lnTo>
                    <a:pt x="1004156" y="571617"/>
                  </a:lnTo>
                  <a:lnTo>
                    <a:pt x="1004917" y="572474"/>
                  </a:lnTo>
                  <a:lnTo>
                    <a:pt x="1006248" y="572093"/>
                  </a:lnTo>
                  <a:lnTo>
                    <a:pt x="1005963" y="570761"/>
                  </a:lnTo>
                  <a:lnTo>
                    <a:pt x="1006629" y="570761"/>
                  </a:lnTo>
                  <a:lnTo>
                    <a:pt x="1008150" y="569619"/>
                  </a:lnTo>
                  <a:lnTo>
                    <a:pt x="1007675" y="568096"/>
                  </a:lnTo>
                  <a:lnTo>
                    <a:pt x="1008721" y="568096"/>
                  </a:lnTo>
                  <a:lnTo>
                    <a:pt x="1011193" y="569619"/>
                  </a:lnTo>
                  <a:lnTo>
                    <a:pt x="1010908" y="570475"/>
                  </a:lnTo>
                  <a:lnTo>
                    <a:pt x="1013000" y="573520"/>
                  </a:lnTo>
                  <a:lnTo>
                    <a:pt x="1012334" y="575424"/>
                  </a:lnTo>
                  <a:lnTo>
                    <a:pt x="1011479" y="575804"/>
                  </a:lnTo>
                  <a:lnTo>
                    <a:pt x="1011479" y="576375"/>
                  </a:lnTo>
                  <a:lnTo>
                    <a:pt x="1010623" y="577232"/>
                  </a:lnTo>
                  <a:lnTo>
                    <a:pt x="1012144" y="578754"/>
                  </a:lnTo>
                  <a:lnTo>
                    <a:pt x="1013476" y="578564"/>
                  </a:lnTo>
                  <a:lnTo>
                    <a:pt x="1013476" y="578944"/>
                  </a:lnTo>
                  <a:lnTo>
                    <a:pt x="1014522" y="579515"/>
                  </a:lnTo>
                  <a:lnTo>
                    <a:pt x="1014522" y="580372"/>
                  </a:lnTo>
                  <a:lnTo>
                    <a:pt x="1014046" y="580372"/>
                  </a:lnTo>
                  <a:lnTo>
                    <a:pt x="1013761" y="581513"/>
                  </a:lnTo>
                  <a:lnTo>
                    <a:pt x="1011954" y="582846"/>
                  </a:lnTo>
                  <a:lnTo>
                    <a:pt x="1012620" y="583702"/>
                  </a:lnTo>
                  <a:lnTo>
                    <a:pt x="1012334" y="584273"/>
                  </a:lnTo>
                  <a:lnTo>
                    <a:pt x="1011003" y="584273"/>
                  </a:lnTo>
                  <a:lnTo>
                    <a:pt x="1010718" y="585130"/>
                  </a:lnTo>
                  <a:lnTo>
                    <a:pt x="1011383" y="585700"/>
                  </a:lnTo>
                  <a:lnTo>
                    <a:pt x="1012239" y="584844"/>
                  </a:lnTo>
                  <a:lnTo>
                    <a:pt x="1013285" y="584844"/>
                  </a:lnTo>
                  <a:lnTo>
                    <a:pt x="1013571" y="586176"/>
                  </a:lnTo>
                  <a:lnTo>
                    <a:pt x="1012049" y="587318"/>
                  </a:lnTo>
                  <a:lnTo>
                    <a:pt x="1011574" y="589031"/>
                  </a:lnTo>
                  <a:lnTo>
                    <a:pt x="1010718" y="588175"/>
                  </a:lnTo>
                  <a:lnTo>
                    <a:pt x="1010242" y="588175"/>
                  </a:lnTo>
                  <a:lnTo>
                    <a:pt x="1010242" y="588746"/>
                  </a:lnTo>
                  <a:lnTo>
                    <a:pt x="1009482" y="588746"/>
                  </a:lnTo>
                  <a:lnTo>
                    <a:pt x="1009482" y="590078"/>
                  </a:lnTo>
                  <a:lnTo>
                    <a:pt x="1009957" y="590268"/>
                  </a:lnTo>
                  <a:lnTo>
                    <a:pt x="1009957" y="591125"/>
                  </a:lnTo>
                  <a:lnTo>
                    <a:pt x="1011003" y="591696"/>
                  </a:lnTo>
                  <a:lnTo>
                    <a:pt x="1010528" y="590173"/>
                  </a:lnTo>
                  <a:lnTo>
                    <a:pt x="1011574" y="590173"/>
                  </a:lnTo>
                  <a:lnTo>
                    <a:pt x="1011574" y="590744"/>
                  </a:lnTo>
                  <a:lnTo>
                    <a:pt x="1012905" y="590458"/>
                  </a:lnTo>
                  <a:lnTo>
                    <a:pt x="1013381" y="588936"/>
                  </a:lnTo>
                  <a:lnTo>
                    <a:pt x="1014427" y="588555"/>
                  </a:lnTo>
                  <a:lnTo>
                    <a:pt x="1015473" y="589887"/>
                  </a:lnTo>
                  <a:lnTo>
                    <a:pt x="1016329" y="590268"/>
                  </a:lnTo>
                  <a:lnTo>
                    <a:pt x="1016804" y="592457"/>
                  </a:lnTo>
                  <a:lnTo>
                    <a:pt x="1015473" y="592647"/>
                  </a:lnTo>
                  <a:lnTo>
                    <a:pt x="1015187" y="594170"/>
                  </a:lnTo>
                  <a:lnTo>
                    <a:pt x="1016519" y="593979"/>
                  </a:lnTo>
                  <a:lnTo>
                    <a:pt x="1016804" y="595502"/>
                  </a:lnTo>
                  <a:lnTo>
                    <a:pt x="1015948" y="595883"/>
                  </a:lnTo>
                  <a:lnTo>
                    <a:pt x="1013856" y="595312"/>
                  </a:lnTo>
                  <a:lnTo>
                    <a:pt x="1014141" y="595883"/>
                  </a:lnTo>
                  <a:lnTo>
                    <a:pt x="1014902" y="596073"/>
                  </a:lnTo>
                  <a:lnTo>
                    <a:pt x="1014902" y="597215"/>
                  </a:lnTo>
                  <a:lnTo>
                    <a:pt x="1015378" y="597215"/>
                  </a:lnTo>
                  <a:lnTo>
                    <a:pt x="1015378" y="596073"/>
                  </a:lnTo>
                  <a:lnTo>
                    <a:pt x="1016424" y="596453"/>
                  </a:lnTo>
                  <a:lnTo>
                    <a:pt x="1016709" y="597310"/>
                  </a:lnTo>
                  <a:lnTo>
                    <a:pt x="1015948" y="597881"/>
                  </a:lnTo>
                  <a:lnTo>
                    <a:pt x="1016234" y="598737"/>
                  </a:lnTo>
                  <a:lnTo>
                    <a:pt x="1014141" y="598928"/>
                  </a:lnTo>
                  <a:lnTo>
                    <a:pt x="1013476" y="598071"/>
                  </a:lnTo>
                  <a:lnTo>
                    <a:pt x="1012620" y="597881"/>
                  </a:lnTo>
                  <a:lnTo>
                    <a:pt x="1012334" y="599023"/>
                  </a:lnTo>
                  <a:lnTo>
                    <a:pt x="1013856" y="598832"/>
                  </a:lnTo>
                  <a:lnTo>
                    <a:pt x="1014141" y="599403"/>
                  </a:lnTo>
                  <a:lnTo>
                    <a:pt x="1015473" y="599594"/>
                  </a:lnTo>
                  <a:lnTo>
                    <a:pt x="1015758" y="600450"/>
                  </a:lnTo>
                  <a:lnTo>
                    <a:pt x="1017850" y="600070"/>
                  </a:lnTo>
                  <a:lnTo>
                    <a:pt x="1017185" y="598737"/>
                  </a:lnTo>
                  <a:lnTo>
                    <a:pt x="1017470" y="597024"/>
                  </a:lnTo>
                  <a:lnTo>
                    <a:pt x="1018516" y="596834"/>
                  </a:lnTo>
                  <a:lnTo>
                    <a:pt x="1018801" y="597691"/>
                  </a:lnTo>
                  <a:lnTo>
                    <a:pt x="1019847" y="597500"/>
                  </a:lnTo>
                  <a:lnTo>
                    <a:pt x="1019847" y="596168"/>
                  </a:lnTo>
                  <a:lnTo>
                    <a:pt x="1018801" y="594645"/>
                  </a:lnTo>
                  <a:lnTo>
                    <a:pt x="1019087" y="594265"/>
                  </a:lnTo>
                  <a:lnTo>
                    <a:pt x="1020608" y="594455"/>
                  </a:lnTo>
                  <a:lnTo>
                    <a:pt x="1019942" y="593313"/>
                  </a:lnTo>
                  <a:lnTo>
                    <a:pt x="1020608" y="591600"/>
                  </a:lnTo>
                  <a:lnTo>
                    <a:pt x="1021654" y="591981"/>
                  </a:lnTo>
                  <a:lnTo>
                    <a:pt x="1021940" y="593504"/>
                  </a:lnTo>
                  <a:lnTo>
                    <a:pt x="1021654" y="594074"/>
                  </a:lnTo>
                  <a:lnTo>
                    <a:pt x="1020989" y="594265"/>
                  </a:lnTo>
                  <a:lnTo>
                    <a:pt x="1020989" y="595121"/>
                  </a:lnTo>
                  <a:lnTo>
                    <a:pt x="1021844" y="595692"/>
                  </a:lnTo>
                  <a:lnTo>
                    <a:pt x="1021369" y="598547"/>
                  </a:lnTo>
                  <a:lnTo>
                    <a:pt x="1020323" y="600260"/>
                  </a:lnTo>
                  <a:lnTo>
                    <a:pt x="1019467" y="600640"/>
                  </a:lnTo>
                  <a:lnTo>
                    <a:pt x="1019752" y="601211"/>
                  </a:lnTo>
                  <a:lnTo>
                    <a:pt x="1018896" y="602068"/>
                  </a:lnTo>
                  <a:lnTo>
                    <a:pt x="1019562" y="604257"/>
                  </a:lnTo>
                  <a:lnTo>
                    <a:pt x="1018896" y="604066"/>
                  </a:lnTo>
                  <a:lnTo>
                    <a:pt x="1018611" y="604923"/>
                  </a:lnTo>
                  <a:lnTo>
                    <a:pt x="1017565" y="604923"/>
                  </a:lnTo>
                  <a:lnTo>
                    <a:pt x="1016899" y="605494"/>
                  </a:lnTo>
                  <a:lnTo>
                    <a:pt x="1016899" y="606065"/>
                  </a:lnTo>
                  <a:lnTo>
                    <a:pt x="1017755" y="606445"/>
                  </a:lnTo>
                  <a:lnTo>
                    <a:pt x="1018040" y="607016"/>
                  </a:lnTo>
                  <a:lnTo>
                    <a:pt x="1016234" y="607873"/>
                  </a:lnTo>
                  <a:lnTo>
                    <a:pt x="1016234" y="609205"/>
                  </a:lnTo>
                  <a:lnTo>
                    <a:pt x="1015758" y="609776"/>
                  </a:lnTo>
                  <a:lnTo>
                    <a:pt x="1016234" y="610632"/>
                  </a:lnTo>
                  <a:lnTo>
                    <a:pt x="1017089" y="610442"/>
                  </a:lnTo>
                  <a:lnTo>
                    <a:pt x="1017565" y="610061"/>
                  </a:lnTo>
                  <a:lnTo>
                    <a:pt x="1017089" y="609681"/>
                  </a:lnTo>
                  <a:lnTo>
                    <a:pt x="1017089" y="608538"/>
                  </a:lnTo>
                  <a:lnTo>
                    <a:pt x="1018136" y="608348"/>
                  </a:lnTo>
                  <a:lnTo>
                    <a:pt x="1019182" y="610061"/>
                  </a:lnTo>
                  <a:lnTo>
                    <a:pt x="1020703" y="610442"/>
                  </a:lnTo>
                  <a:lnTo>
                    <a:pt x="1021179" y="611298"/>
                  </a:lnTo>
                  <a:lnTo>
                    <a:pt x="1019847" y="612155"/>
                  </a:lnTo>
                  <a:lnTo>
                    <a:pt x="1021369" y="612535"/>
                  </a:lnTo>
                  <a:lnTo>
                    <a:pt x="1021654" y="613392"/>
                  </a:lnTo>
                  <a:lnTo>
                    <a:pt x="1021179" y="613201"/>
                  </a:lnTo>
                  <a:lnTo>
                    <a:pt x="1020323" y="614058"/>
                  </a:lnTo>
                  <a:lnTo>
                    <a:pt x="1021179" y="614914"/>
                  </a:lnTo>
                  <a:lnTo>
                    <a:pt x="1021179" y="614914"/>
                  </a:lnTo>
                  <a:lnTo>
                    <a:pt x="1020133" y="615771"/>
                  </a:lnTo>
                  <a:lnTo>
                    <a:pt x="1020133" y="616912"/>
                  </a:lnTo>
                  <a:lnTo>
                    <a:pt x="1018611" y="615771"/>
                  </a:lnTo>
                  <a:lnTo>
                    <a:pt x="1018611" y="614439"/>
                  </a:lnTo>
                  <a:lnTo>
                    <a:pt x="1019467" y="613868"/>
                  </a:lnTo>
                  <a:lnTo>
                    <a:pt x="1019752" y="613011"/>
                  </a:lnTo>
                  <a:lnTo>
                    <a:pt x="1019277" y="612155"/>
                  </a:lnTo>
                  <a:lnTo>
                    <a:pt x="1017470" y="613487"/>
                  </a:lnTo>
                  <a:lnTo>
                    <a:pt x="1017470" y="615200"/>
                  </a:lnTo>
                  <a:lnTo>
                    <a:pt x="1017945" y="615771"/>
                  </a:lnTo>
                  <a:lnTo>
                    <a:pt x="1016424" y="615200"/>
                  </a:lnTo>
                  <a:lnTo>
                    <a:pt x="1015758" y="615390"/>
                  </a:lnTo>
                  <a:lnTo>
                    <a:pt x="1015283" y="616247"/>
                  </a:lnTo>
                  <a:lnTo>
                    <a:pt x="1015283" y="616627"/>
                  </a:lnTo>
                  <a:lnTo>
                    <a:pt x="1015948" y="616818"/>
                  </a:lnTo>
                  <a:lnTo>
                    <a:pt x="1016424" y="615961"/>
                  </a:lnTo>
                  <a:lnTo>
                    <a:pt x="1016899" y="615961"/>
                  </a:lnTo>
                  <a:lnTo>
                    <a:pt x="1017755" y="616818"/>
                  </a:lnTo>
                  <a:lnTo>
                    <a:pt x="1017755" y="617959"/>
                  </a:lnTo>
                  <a:lnTo>
                    <a:pt x="1015948" y="617959"/>
                  </a:lnTo>
                  <a:lnTo>
                    <a:pt x="1015948" y="620148"/>
                  </a:lnTo>
                  <a:lnTo>
                    <a:pt x="1015092" y="620719"/>
                  </a:lnTo>
                  <a:lnTo>
                    <a:pt x="1015758" y="621861"/>
                  </a:lnTo>
                  <a:lnTo>
                    <a:pt x="1014712" y="621861"/>
                  </a:lnTo>
                  <a:lnTo>
                    <a:pt x="1014237" y="622432"/>
                  </a:lnTo>
                  <a:lnTo>
                    <a:pt x="1014237" y="623288"/>
                  </a:lnTo>
                  <a:lnTo>
                    <a:pt x="1015092" y="624145"/>
                  </a:lnTo>
                  <a:lnTo>
                    <a:pt x="1015568" y="625477"/>
                  </a:lnTo>
                  <a:lnTo>
                    <a:pt x="1014237" y="627190"/>
                  </a:lnTo>
                  <a:lnTo>
                    <a:pt x="1013190" y="627380"/>
                  </a:lnTo>
                  <a:lnTo>
                    <a:pt x="1013190" y="628236"/>
                  </a:lnTo>
                  <a:lnTo>
                    <a:pt x="1014046" y="628427"/>
                  </a:lnTo>
                  <a:lnTo>
                    <a:pt x="1014712" y="627570"/>
                  </a:lnTo>
                  <a:lnTo>
                    <a:pt x="1016519" y="627761"/>
                  </a:lnTo>
                  <a:lnTo>
                    <a:pt x="1016804" y="629949"/>
                  </a:lnTo>
                  <a:lnTo>
                    <a:pt x="1016043" y="631281"/>
                  </a:lnTo>
                  <a:lnTo>
                    <a:pt x="1016804" y="632994"/>
                  </a:lnTo>
                  <a:lnTo>
                    <a:pt x="1016519" y="635468"/>
                  </a:lnTo>
                  <a:lnTo>
                    <a:pt x="1015473" y="636039"/>
                  </a:lnTo>
                  <a:lnTo>
                    <a:pt x="1015187" y="637752"/>
                  </a:lnTo>
                  <a:lnTo>
                    <a:pt x="1013856" y="637943"/>
                  </a:lnTo>
                  <a:lnTo>
                    <a:pt x="1013095" y="637086"/>
                  </a:lnTo>
                  <a:lnTo>
                    <a:pt x="1012430" y="637277"/>
                  </a:lnTo>
                  <a:lnTo>
                    <a:pt x="1013761" y="638609"/>
                  </a:lnTo>
                  <a:lnTo>
                    <a:pt x="1014237" y="640512"/>
                  </a:lnTo>
                  <a:lnTo>
                    <a:pt x="1012905" y="641083"/>
                  </a:lnTo>
                  <a:lnTo>
                    <a:pt x="1012430" y="643937"/>
                  </a:lnTo>
                  <a:lnTo>
                    <a:pt x="1011954" y="643747"/>
                  </a:lnTo>
                  <a:lnTo>
                    <a:pt x="1010908" y="645080"/>
                  </a:lnTo>
                  <a:lnTo>
                    <a:pt x="1009577" y="645270"/>
                  </a:lnTo>
                  <a:lnTo>
                    <a:pt x="1010052" y="646126"/>
                  </a:lnTo>
                  <a:lnTo>
                    <a:pt x="1010908" y="646126"/>
                  </a:lnTo>
                  <a:lnTo>
                    <a:pt x="1011383" y="648029"/>
                  </a:lnTo>
                  <a:lnTo>
                    <a:pt x="1009101" y="648410"/>
                  </a:lnTo>
                  <a:lnTo>
                    <a:pt x="1008626" y="648981"/>
                  </a:lnTo>
                  <a:lnTo>
                    <a:pt x="1007579" y="648981"/>
                  </a:lnTo>
                  <a:lnTo>
                    <a:pt x="1007579" y="648124"/>
                  </a:lnTo>
                  <a:lnTo>
                    <a:pt x="1006724" y="647934"/>
                  </a:lnTo>
                  <a:lnTo>
                    <a:pt x="1006248" y="649647"/>
                  </a:lnTo>
                  <a:lnTo>
                    <a:pt x="1004156" y="651550"/>
                  </a:lnTo>
                  <a:lnTo>
                    <a:pt x="1003110" y="651741"/>
                  </a:lnTo>
                  <a:lnTo>
                    <a:pt x="1002825" y="652882"/>
                  </a:lnTo>
                  <a:lnTo>
                    <a:pt x="1002349" y="652882"/>
                  </a:lnTo>
                  <a:lnTo>
                    <a:pt x="1002349" y="651741"/>
                  </a:lnTo>
                  <a:lnTo>
                    <a:pt x="1001874" y="651550"/>
                  </a:lnTo>
                  <a:lnTo>
                    <a:pt x="1001398" y="651931"/>
                  </a:lnTo>
                  <a:lnTo>
                    <a:pt x="1001398" y="652787"/>
                  </a:lnTo>
                  <a:lnTo>
                    <a:pt x="999876" y="653358"/>
                  </a:lnTo>
                  <a:lnTo>
                    <a:pt x="998545" y="654690"/>
                  </a:lnTo>
                  <a:lnTo>
                    <a:pt x="1000067" y="654881"/>
                  </a:lnTo>
                  <a:lnTo>
                    <a:pt x="1000067" y="655452"/>
                  </a:lnTo>
                  <a:lnTo>
                    <a:pt x="1000542" y="655642"/>
                  </a:lnTo>
                  <a:lnTo>
                    <a:pt x="1000542" y="657355"/>
                  </a:lnTo>
                  <a:lnTo>
                    <a:pt x="1001018" y="657355"/>
                  </a:lnTo>
                  <a:lnTo>
                    <a:pt x="1001683" y="656498"/>
                  </a:lnTo>
                  <a:lnTo>
                    <a:pt x="1002539" y="656498"/>
                  </a:lnTo>
                  <a:lnTo>
                    <a:pt x="1003395" y="657831"/>
                  </a:lnTo>
                  <a:lnTo>
                    <a:pt x="1004251" y="657831"/>
                  </a:lnTo>
                  <a:lnTo>
                    <a:pt x="1005107" y="658687"/>
                  </a:lnTo>
                  <a:lnTo>
                    <a:pt x="1005582" y="660590"/>
                  </a:lnTo>
                  <a:lnTo>
                    <a:pt x="1006438" y="660019"/>
                  </a:lnTo>
                  <a:lnTo>
                    <a:pt x="1006153" y="658877"/>
                  </a:lnTo>
                  <a:lnTo>
                    <a:pt x="1006819" y="658021"/>
                  </a:lnTo>
                  <a:lnTo>
                    <a:pt x="1008911" y="658211"/>
                  </a:lnTo>
                  <a:lnTo>
                    <a:pt x="1009767" y="657355"/>
                  </a:lnTo>
                  <a:lnTo>
                    <a:pt x="1010623" y="657736"/>
                  </a:lnTo>
                  <a:lnTo>
                    <a:pt x="1010908" y="659258"/>
                  </a:lnTo>
                  <a:lnTo>
                    <a:pt x="1012239" y="659639"/>
                  </a:lnTo>
                  <a:lnTo>
                    <a:pt x="1012715" y="658782"/>
                  </a:lnTo>
                  <a:lnTo>
                    <a:pt x="1013571" y="658973"/>
                  </a:lnTo>
                  <a:lnTo>
                    <a:pt x="1014046" y="658116"/>
                  </a:lnTo>
                  <a:lnTo>
                    <a:pt x="1013571" y="655928"/>
                  </a:lnTo>
                  <a:lnTo>
                    <a:pt x="1016043" y="655928"/>
                  </a:lnTo>
                  <a:lnTo>
                    <a:pt x="1015568" y="654595"/>
                  </a:lnTo>
                  <a:lnTo>
                    <a:pt x="1015568" y="653739"/>
                  </a:lnTo>
                  <a:lnTo>
                    <a:pt x="1016043" y="653358"/>
                  </a:lnTo>
                  <a:lnTo>
                    <a:pt x="1016519" y="653358"/>
                  </a:lnTo>
                  <a:lnTo>
                    <a:pt x="1016804" y="654500"/>
                  </a:lnTo>
                  <a:lnTo>
                    <a:pt x="1018136" y="655357"/>
                  </a:lnTo>
                  <a:lnTo>
                    <a:pt x="1018801" y="654215"/>
                  </a:lnTo>
                  <a:lnTo>
                    <a:pt x="1019942" y="654215"/>
                  </a:lnTo>
                  <a:lnTo>
                    <a:pt x="1019942" y="653358"/>
                  </a:lnTo>
                  <a:lnTo>
                    <a:pt x="1020989" y="653358"/>
                  </a:lnTo>
                  <a:lnTo>
                    <a:pt x="1020703" y="652502"/>
                  </a:lnTo>
                  <a:lnTo>
                    <a:pt x="1021179" y="652121"/>
                  </a:lnTo>
                  <a:lnTo>
                    <a:pt x="1022510" y="652311"/>
                  </a:lnTo>
                  <a:lnTo>
                    <a:pt x="1024602" y="650408"/>
                  </a:lnTo>
                  <a:lnTo>
                    <a:pt x="1025934" y="650218"/>
                  </a:lnTo>
                  <a:lnTo>
                    <a:pt x="1026599" y="648886"/>
                  </a:lnTo>
                  <a:lnTo>
                    <a:pt x="1028406" y="648886"/>
                  </a:lnTo>
                  <a:lnTo>
                    <a:pt x="1028882" y="649742"/>
                  </a:lnTo>
                  <a:lnTo>
                    <a:pt x="1029928" y="649932"/>
                  </a:lnTo>
                  <a:lnTo>
                    <a:pt x="1030594" y="650789"/>
                  </a:lnTo>
                  <a:lnTo>
                    <a:pt x="1031259" y="650789"/>
                  </a:lnTo>
                  <a:lnTo>
                    <a:pt x="1032020" y="650218"/>
                  </a:lnTo>
                  <a:lnTo>
                    <a:pt x="1032020" y="649076"/>
                  </a:lnTo>
                  <a:lnTo>
                    <a:pt x="1032496" y="649076"/>
                  </a:lnTo>
                  <a:lnTo>
                    <a:pt x="1032496" y="649932"/>
                  </a:lnTo>
                  <a:lnTo>
                    <a:pt x="1033256" y="649742"/>
                  </a:lnTo>
                  <a:lnTo>
                    <a:pt x="1033542" y="648886"/>
                  </a:lnTo>
                  <a:lnTo>
                    <a:pt x="1032781" y="648695"/>
                  </a:lnTo>
                  <a:lnTo>
                    <a:pt x="1032781" y="648124"/>
                  </a:lnTo>
                  <a:lnTo>
                    <a:pt x="1033542" y="647268"/>
                  </a:lnTo>
                  <a:lnTo>
                    <a:pt x="1035063" y="646887"/>
                  </a:lnTo>
                  <a:lnTo>
                    <a:pt x="1036395" y="646031"/>
                  </a:lnTo>
                  <a:lnTo>
                    <a:pt x="1036870" y="646221"/>
                  </a:lnTo>
                  <a:lnTo>
                    <a:pt x="1037726" y="645365"/>
                  </a:lnTo>
                  <a:lnTo>
                    <a:pt x="1038582" y="645745"/>
                  </a:lnTo>
                  <a:lnTo>
                    <a:pt x="1039343" y="647078"/>
                  </a:lnTo>
                  <a:lnTo>
                    <a:pt x="1039818" y="646507"/>
                  </a:lnTo>
                  <a:lnTo>
                    <a:pt x="1044003" y="646316"/>
                  </a:lnTo>
                  <a:lnTo>
                    <a:pt x="1045049" y="647839"/>
                  </a:lnTo>
                  <a:lnTo>
                    <a:pt x="1044573" y="651074"/>
                  </a:lnTo>
                  <a:lnTo>
                    <a:pt x="1043908" y="652407"/>
                  </a:lnTo>
                  <a:lnTo>
                    <a:pt x="1042861" y="652978"/>
                  </a:lnTo>
                  <a:lnTo>
                    <a:pt x="1042196" y="654119"/>
                  </a:lnTo>
                  <a:lnTo>
                    <a:pt x="1042671" y="654690"/>
                  </a:lnTo>
                  <a:lnTo>
                    <a:pt x="1043717" y="654690"/>
                  </a:lnTo>
                  <a:lnTo>
                    <a:pt x="1045239" y="655547"/>
                  </a:lnTo>
                  <a:lnTo>
                    <a:pt x="1045905" y="659163"/>
                  </a:lnTo>
                  <a:lnTo>
                    <a:pt x="1046665" y="659353"/>
                  </a:lnTo>
                  <a:lnTo>
                    <a:pt x="1047141" y="658497"/>
                  </a:lnTo>
                  <a:lnTo>
                    <a:pt x="1047997" y="657926"/>
                  </a:lnTo>
                  <a:lnTo>
                    <a:pt x="1047997" y="656023"/>
                  </a:lnTo>
                  <a:lnTo>
                    <a:pt x="1046475" y="655642"/>
                  </a:lnTo>
                  <a:lnTo>
                    <a:pt x="1046190" y="655071"/>
                  </a:lnTo>
                  <a:lnTo>
                    <a:pt x="1046856" y="654215"/>
                  </a:lnTo>
                  <a:lnTo>
                    <a:pt x="1046856" y="652502"/>
                  </a:lnTo>
                  <a:lnTo>
                    <a:pt x="1047521" y="651360"/>
                  </a:lnTo>
                  <a:lnTo>
                    <a:pt x="1050184" y="651360"/>
                  </a:lnTo>
                  <a:lnTo>
                    <a:pt x="1051040" y="652502"/>
                  </a:lnTo>
                  <a:lnTo>
                    <a:pt x="1051040" y="653644"/>
                  </a:lnTo>
                  <a:lnTo>
                    <a:pt x="1051706" y="654024"/>
                  </a:lnTo>
                  <a:lnTo>
                    <a:pt x="1051420" y="654881"/>
                  </a:lnTo>
                  <a:lnTo>
                    <a:pt x="1052752" y="656023"/>
                  </a:lnTo>
                  <a:lnTo>
                    <a:pt x="1052752" y="657736"/>
                  </a:lnTo>
                  <a:lnTo>
                    <a:pt x="1053608" y="658877"/>
                  </a:lnTo>
                  <a:lnTo>
                    <a:pt x="1053608" y="660781"/>
                  </a:lnTo>
                  <a:lnTo>
                    <a:pt x="1054464" y="661637"/>
                  </a:lnTo>
                  <a:lnTo>
                    <a:pt x="1053798" y="663921"/>
                  </a:lnTo>
                  <a:lnTo>
                    <a:pt x="1052942" y="663731"/>
                  </a:lnTo>
                  <a:lnTo>
                    <a:pt x="1052657" y="664302"/>
                  </a:lnTo>
                  <a:lnTo>
                    <a:pt x="1052657" y="665158"/>
                  </a:lnTo>
                  <a:lnTo>
                    <a:pt x="1053703" y="665348"/>
                  </a:lnTo>
                  <a:lnTo>
                    <a:pt x="1053417" y="668013"/>
                  </a:lnTo>
                  <a:lnTo>
                    <a:pt x="1053893" y="668869"/>
                  </a:lnTo>
                  <a:lnTo>
                    <a:pt x="1053893" y="671058"/>
                  </a:lnTo>
                  <a:lnTo>
                    <a:pt x="1053037" y="671914"/>
                  </a:lnTo>
                  <a:lnTo>
                    <a:pt x="1053037" y="672770"/>
                  </a:lnTo>
                  <a:lnTo>
                    <a:pt x="1053893" y="674103"/>
                  </a:lnTo>
                  <a:lnTo>
                    <a:pt x="1054559" y="674103"/>
                  </a:lnTo>
                  <a:lnTo>
                    <a:pt x="1054844" y="673532"/>
                  </a:lnTo>
                  <a:lnTo>
                    <a:pt x="1053798" y="672390"/>
                  </a:lnTo>
                  <a:lnTo>
                    <a:pt x="1054273" y="672009"/>
                  </a:lnTo>
                  <a:lnTo>
                    <a:pt x="1055034" y="672200"/>
                  </a:lnTo>
                  <a:lnTo>
                    <a:pt x="1056080" y="673913"/>
                  </a:lnTo>
                  <a:lnTo>
                    <a:pt x="1055605" y="675625"/>
                  </a:lnTo>
                  <a:lnTo>
                    <a:pt x="1057697" y="678100"/>
                  </a:lnTo>
                  <a:lnTo>
                    <a:pt x="1055034" y="682001"/>
                  </a:lnTo>
                  <a:lnTo>
                    <a:pt x="1056366" y="683714"/>
                  </a:lnTo>
                  <a:lnTo>
                    <a:pt x="1057412" y="683714"/>
                  </a:lnTo>
                  <a:lnTo>
                    <a:pt x="1057412" y="685046"/>
                  </a:lnTo>
                  <a:lnTo>
                    <a:pt x="1056936" y="685236"/>
                  </a:lnTo>
                  <a:lnTo>
                    <a:pt x="1057412" y="687425"/>
                  </a:lnTo>
                  <a:lnTo>
                    <a:pt x="1056936" y="687996"/>
                  </a:lnTo>
                  <a:lnTo>
                    <a:pt x="1056080" y="687996"/>
                  </a:lnTo>
                  <a:lnTo>
                    <a:pt x="1056080" y="688377"/>
                  </a:lnTo>
                  <a:lnTo>
                    <a:pt x="1057126" y="688757"/>
                  </a:lnTo>
                  <a:lnTo>
                    <a:pt x="1055795" y="689614"/>
                  </a:lnTo>
                  <a:lnTo>
                    <a:pt x="1055795" y="691041"/>
                  </a:lnTo>
                  <a:lnTo>
                    <a:pt x="1057126" y="691897"/>
                  </a:lnTo>
                  <a:lnTo>
                    <a:pt x="1059219" y="691517"/>
                  </a:lnTo>
                  <a:lnTo>
                    <a:pt x="1059979" y="693039"/>
                  </a:lnTo>
                  <a:lnTo>
                    <a:pt x="1063118" y="693420"/>
                  </a:lnTo>
                  <a:lnTo>
                    <a:pt x="1063974" y="693991"/>
                  </a:lnTo>
                  <a:lnTo>
                    <a:pt x="1064259" y="694847"/>
                  </a:lnTo>
                  <a:lnTo>
                    <a:pt x="1063783" y="694847"/>
                  </a:lnTo>
                  <a:lnTo>
                    <a:pt x="1063783" y="695513"/>
                  </a:lnTo>
                  <a:lnTo>
                    <a:pt x="1063023" y="696846"/>
                  </a:lnTo>
                  <a:lnTo>
                    <a:pt x="1062547" y="697226"/>
                  </a:lnTo>
                  <a:lnTo>
                    <a:pt x="1061025" y="697226"/>
                  </a:lnTo>
                  <a:lnTo>
                    <a:pt x="1060740" y="698368"/>
                  </a:lnTo>
                  <a:lnTo>
                    <a:pt x="1059409" y="698559"/>
                  </a:lnTo>
                  <a:lnTo>
                    <a:pt x="1059409" y="697226"/>
                  </a:lnTo>
                  <a:lnTo>
                    <a:pt x="1060265" y="696655"/>
                  </a:lnTo>
                  <a:lnTo>
                    <a:pt x="1060550" y="695799"/>
                  </a:lnTo>
                  <a:lnTo>
                    <a:pt x="1059884" y="695418"/>
                  </a:lnTo>
                  <a:lnTo>
                    <a:pt x="1058363" y="695418"/>
                  </a:lnTo>
                  <a:lnTo>
                    <a:pt x="1057031" y="694847"/>
                  </a:lnTo>
                  <a:lnTo>
                    <a:pt x="1056556" y="695228"/>
                  </a:lnTo>
                  <a:lnTo>
                    <a:pt x="1056841" y="697417"/>
                  </a:lnTo>
                  <a:lnTo>
                    <a:pt x="1056175" y="697988"/>
                  </a:lnTo>
                  <a:lnTo>
                    <a:pt x="1056175" y="698844"/>
                  </a:lnTo>
                  <a:lnTo>
                    <a:pt x="1055320" y="699415"/>
                  </a:lnTo>
                  <a:lnTo>
                    <a:pt x="1054654" y="698559"/>
                  </a:lnTo>
                  <a:lnTo>
                    <a:pt x="1052847" y="699130"/>
                  </a:lnTo>
                  <a:lnTo>
                    <a:pt x="1052562" y="699986"/>
                  </a:lnTo>
                  <a:lnTo>
                    <a:pt x="1051896" y="700367"/>
                  </a:lnTo>
                  <a:lnTo>
                    <a:pt x="1051611" y="701699"/>
                  </a:lnTo>
                  <a:lnTo>
                    <a:pt x="1051135" y="701889"/>
                  </a:lnTo>
                  <a:lnTo>
                    <a:pt x="1051611" y="703602"/>
                  </a:lnTo>
                  <a:lnTo>
                    <a:pt x="1051135" y="704458"/>
                  </a:lnTo>
                  <a:lnTo>
                    <a:pt x="1050660" y="704458"/>
                  </a:lnTo>
                  <a:lnTo>
                    <a:pt x="1050660" y="705600"/>
                  </a:lnTo>
                  <a:lnTo>
                    <a:pt x="1050184" y="705790"/>
                  </a:lnTo>
                  <a:lnTo>
                    <a:pt x="1050469" y="707313"/>
                  </a:lnTo>
                  <a:lnTo>
                    <a:pt x="1049709" y="707884"/>
                  </a:lnTo>
                  <a:lnTo>
                    <a:pt x="1049709" y="710358"/>
                  </a:lnTo>
                  <a:lnTo>
                    <a:pt x="1048853" y="711215"/>
                  </a:lnTo>
                  <a:lnTo>
                    <a:pt x="1048377" y="713689"/>
                  </a:lnTo>
                  <a:lnTo>
                    <a:pt x="1047712" y="713879"/>
                  </a:lnTo>
                  <a:lnTo>
                    <a:pt x="1047046" y="715402"/>
                  </a:lnTo>
                  <a:lnTo>
                    <a:pt x="1046190" y="715402"/>
                  </a:lnTo>
                  <a:lnTo>
                    <a:pt x="1045905" y="716734"/>
                  </a:lnTo>
                  <a:lnTo>
                    <a:pt x="1043812" y="718256"/>
                  </a:lnTo>
                  <a:lnTo>
                    <a:pt x="1043812" y="719398"/>
                  </a:lnTo>
                  <a:lnTo>
                    <a:pt x="1043337" y="719779"/>
                  </a:lnTo>
                  <a:lnTo>
                    <a:pt x="1043622" y="720635"/>
                  </a:lnTo>
                  <a:lnTo>
                    <a:pt x="1042766" y="721206"/>
                  </a:lnTo>
                  <a:lnTo>
                    <a:pt x="1042291" y="722538"/>
                  </a:lnTo>
                  <a:lnTo>
                    <a:pt x="1041245" y="723395"/>
                  </a:lnTo>
                  <a:lnTo>
                    <a:pt x="1039438" y="723395"/>
                  </a:lnTo>
                  <a:lnTo>
                    <a:pt x="1038962" y="724251"/>
                  </a:lnTo>
                  <a:lnTo>
                    <a:pt x="1037916" y="724632"/>
                  </a:lnTo>
                  <a:lnTo>
                    <a:pt x="1038202" y="725774"/>
                  </a:lnTo>
                  <a:lnTo>
                    <a:pt x="1037346" y="726630"/>
                  </a:lnTo>
                  <a:lnTo>
                    <a:pt x="1037346" y="727963"/>
                  </a:lnTo>
                  <a:lnTo>
                    <a:pt x="1036300" y="729675"/>
                  </a:lnTo>
                  <a:lnTo>
                    <a:pt x="1035634" y="729675"/>
                  </a:lnTo>
                  <a:lnTo>
                    <a:pt x="1034778" y="730532"/>
                  </a:lnTo>
                  <a:lnTo>
                    <a:pt x="1034778" y="731674"/>
                  </a:lnTo>
                  <a:lnTo>
                    <a:pt x="1033256" y="731388"/>
                  </a:lnTo>
                  <a:lnTo>
                    <a:pt x="1032591" y="730532"/>
                  </a:lnTo>
                  <a:lnTo>
                    <a:pt x="1031830" y="730532"/>
                  </a:lnTo>
                  <a:lnTo>
                    <a:pt x="1031354" y="729200"/>
                  </a:lnTo>
                  <a:lnTo>
                    <a:pt x="1030499" y="728819"/>
                  </a:lnTo>
                  <a:lnTo>
                    <a:pt x="1030499" y="727963"/>
                  </a:lnTo>
                  <a:lnTo>
                    <a:pt x="1029452" y="728343"/>
                  </a:lnTo>
                  <a:lnTo>
                    <a:pt x="1029167" y="729675"/>
                  </a:lnTo>
                  <a:lnTo>
                    <a:pt x="1030213" y="729675"/>
                  </a:lnTo>
                  <a:lnTo>
                    <a:pt x="1030213" y="731008"/>
                  </a:lnTo>
                  <a:lnTo>
                    <a:pt x="1031545" y="731008"/>
                  </a:lnTo>
                  <a:lnTo>
                    <a:pt x="1032020" y="731579"/>
                  </a:lnTo>
                  <a:lnTo>
                    <a:pt x="1031354" y="732911"/>
                  </a:lnTo>
                  <a:lnTo>
                    <a:pt x="1031830" y="735099"/>
                  </a:lnTo>
                  <a:lnTo>
                    <a:pt x="1027741" y="741380"/>
                  </a:lnTo>
                  <a:lnTo>
                    <a:pt x="1025078" y="741951"/>
                  </a:lnTo>
                  <a:lnTo>
                    <a:pt x="1024317" y="739762"/>
                  </a:lnTo>
                  <a:lnTo>
                    <a:pt x="1024317" y="738430"/>
                  </a:lnTo>
                  <a:lnTo>
                    <a:pt x="1024793" y="738430"/>
                  </a:lnTo>
                  <a:lnTo>
                    <a:pt x="1024317" y="737859"/>
                  </a:lnTo>
                  <a:lnTo>
                    <a:pt x="1024317" y="736527"/>
                  </a:lnTo>
                  <a:lnTo>
                    <a:pt x="1023461" y="735670"/>
                  </a:lnTo>
                  <a:lnTo>
                    <a:pt x="1021369" y="735099"/>
                  </a:lnTo>
                  <a:lnTo>
                    <a:pt x="1020893" y="735099"/>
                  </a:lnTo>
                  <a:lnTo>
                    <a:pt x="1020893" y="735670"/>
                  </a:lnTo>
                  <a:lnTo>
                    <a:pt x="1021369" y="735670"/>
                  </a:lnTo>
                  <a:lnTo>
                    <a:pt x="1021369" y="738335"/>
                  </a:lnTo>
                  <a:lnTo>
                    <a:pt x="1020323" y="739477"/>
                  </a:lnTo>
                  <a:lnTo>
                    <a:pt x="1019847" y="739286"/>
                  </a:lnTo>
                  <a:lnTo>
                    <a:pt x="1020133" y="738430"/>
                  </a:lnTo>
                  <a:lnTo>
                    <a:pt x="1018326" y="737098"/>
                  </a:lnTo>
                  <a:lnTo>
                    <a:pt x="1020608" y="735766"/>
                  </a:lnTo>
                  <a:lnTo>
                    <a:pt x="1020133" y="734909"/>
                  </a:lnTo>
                  <a:lnTo>
                    <a:pt x="1020418" y="733006"/>
                  </a:lnTo>
                  <a:lnTo>
                    <a:pt x="1019087" y="732150"/>
                  </a:lnTo>
                  <a:lnTo>
                    <a:pt x="1018040" y="732340"/>
                  </a:lnTo>
                  <a:lnTo>
                    <a:pt x="1017755" y="730437"/>
                  </a:lnTo>
                  <a:lnTo>
                    <a:pt x="1016899" y="729866"/>
                  </a:lnTo>
                  <a:lnTo>
                    <a:pt x="1016424" y="731579"/>
                  </a:lnTo>
                  <a:lnTo>
                    <a:pt x="1014332" y="733767"/>
                  </a:lnTo>
                  <a:lnTo>
                    <a:pt x="1014332" y="735099"/>
                  </a:lnTo>
                  <a:lnTo>
                    <a:pt x="1014617" y="735480"/>
                  </a:lnTo>
                  <a:lnTo>
                    <a:pt x="1015948" y="735480"/>
                  </a:lnTo>
                  <a:lnTo>
                    <a:pt x="1016424" y="737193"/>
                  </a:lnTo>
                  <a:lnTo>
                    <a:pt x="1017755" y="738335"/>
                  </a:lnTo>
                  <a:lnTo>
                    <a:pt x="1016899" y="738525"/>
                  </a:lnTo>
                  <a:lnTo>
                    <a:pt x="1016614" y="739096"/>
                  </a:lnTo>
                  <a:lnTo>
                    <a:pt x="1017280" y="739953"/>
                  </a:lnTo>
                  <a:lnTo>
                    <a:pt x="1016994" y="740809"/>
                  </a:lnTo>
                  <a:lnTo>
                    <a:pt x="1017660" y="741380"/>
                  </a:lnTo>
                  <a:lnTo>
                    <a:pt x="1017375" y="742236"/>
                  </a:lnTo>
                  <a:lnTo>
                    <a:pt x="1018231" y="743093"/>
                  </a:lnTo>
                  <a:lnTo>
                    <a:pt x="1017470" y="744425"/>
                  </a:lnTo>
                  <a:lnTo>
                    <a:pt x="1017945" y="745567"/>
                  </a:lnTo>
                  <a:lnTo>
                    <a:pt x="1017660" y="746138"/>
                  </a:lnTo>
                  <a:lnTo>
                    <a:pt x="1016329" y="746328"/>
                  </a:lnTo>
                  <a:lnTo>
                    <a:pt x="1015853" y="745947"/>
                  </a:lnTo>
                  <a:lnTo>
                    <a:pt x="1016138" y="745376"/>
                  </a:lnTo>
                  <a:lnTo>
                    <a:pt x="1015283" y="745376"/>
                  </a:lnTo>
                  <a:lnTo>
                    <a:pt x="1015283" y="746233"/>
                  </a:lnTo>
                  <a:lnTo>
                    <a:pt x="1014427" y="747565"/>
                  </a:lnTo>
                  <a:lnTo>
                    <a:pt x="1014712" y="748422"/>
                  </a:lnTo>
                  <a:lnTo>
                    <a:pt x="1014807" y="748422"/>
                  </a:lnTo>
                  <a:lnTo>
                    <a:pt x="1014332" y="750610"/>
                  </a:lnTo>
                  <a:lnTo>
                    <a:pt x="1013571" y="751467"/>
                  </a:lnTo>
                  <a:lnTo>
                    <a:pt x="1013571" y="752323"/>
                  </a:lnTo>
                  <a:lnTo>
                    <a:pt x="1012715" y="752704"/>
                  </a:lnTo>
                  <a:lnTo>
                    <a:pt x="1012430" y="753275"/>
                  </a:lnTo>
                  <a:lnTo>
                    <a:pt x="1010337" y="753846"/>
                  </a:lnTo>
                  <a:lnTo>
                    <a:pt x="1009672" y="755558"/>
                  </a:lnTo>
                  <a:lnTo>
                    <a:pt x="1008340" y="756129"/>
                  </a:lnTo>
                  <a:lnTo>
                    <a:pt x="1006533" y="755273"/>
                  </a:lnTo>
                  <a:lnTo>
                    <a:pt x="1006819" y="752989"/>
                  </a:lnTo>
                  <a:lnTo>
                    <a:pt x="1005773" y="751657"/>
                  </a:lnTo>
                  <a:lnTo>
                    <a:pt x="1005773" y="749373"/>
                  </a:lnTo>
                  <a:lnTo>
                    <a:pt x="1004917" y="749373"/>
                  </a:lnTo>
                  <a:lnTo>
                    <a:pt x="1004917" y="750705"/>
                  </a:lnTo>
                  <a:lnTo>
                    <a:pt x="1003871" y="750705"/>
                  </a:lnTo>
                  <a:lnTo>
                    <a:pt x="1003871" y="750134"/>
                  </a:lnTo>
                  <a:lnTo>
                    <a:pt x="1003015" y="749944"/>
                  </a:lnTo>
                  <a:lnTo>
                    <a:pt x="1002729" y="748041"/>
                  </a:lnTo>
                  <a:lnTo>
                    <a:pt x="1003585" y="747851"/>
                  </a:lnTo>
                  <a:lnTo>
                    <a:pt x="1004061" y="746994"/>
                  </a:lnTo>
                  <a:lnTo>
                    <a:pt x="1002254" y="747375"/>
                  </a:lnTo>
                  <a:lnTo>
                    <a:pt x="1002254" y="746518"/>
                  </a:lnTo>
                  <a:lnTo>
                    <a:pt x="1003300" y="745947"/>
                  </a:lnTo>
                  <a:lnTo>
                    <a:pt x="1003300" y="745376"/>
                  </a:lnTo>
                  <a:lnTo>
                    <a:pt x="1001778" y="743473"/>
                  </a:lnTo>
                  <a:lnTo>
                    <a:pt x="1002064" y="741951"/>
                  </a:lnTo>
                  <a:lnTo>
                    <a:pt x="1001018" y="741094"/>
                  </a:lnTo>
                  <a:lnTo>
                    <a:pt x="1000732" y="740238"/>
                  </a:lnTo>
                  <a:lnTo>
                    <a:pt x="1000257" y="740238"/>
                  </a:lnTo>
                  <a:lnTo>
                    <a:pt x="1000257" y="740809"/>
                  </a:lnTo>
                  <a:lnTo>
                    <a:pt x="999211" y="740809"/>
                  </a:lnTo>
                  <a:lnTo>
                    <a:pt x="998355" y="738906"/>
                  </a:lnTo>
                  <a:lnTo>
                    <a:pt x="996072" y="738335"/>
                  </a:lnTo>
                  <a:lnTo>
                    <a:pt x="992459" y="738525"/>
                  </a:lnTo>
                  <a:lnTo>
                    <a:pt x="991793" y="739096"/>
                  </a:lnTo>
                  <a:lnTo>
                    <a:pt x="989701" y="738906"/>
                  </a:lnTo>
                  <a:lnTo>
                    <a:pt x="989035" y="738335"/>
                  </a:lnTo>
                  <a:lnTo>
                    <a:pt x="988560" y="739191"/>
                  </a:lnTo>
                  <a:lnTo>
                    <a:pt x="986753" y="739762"/>
                  </a:lnTo>
                  <a:lnTo>
                    <a:pt x="986087" y="739191"/>
                  </a:lnTo>
                  <a:lnTo>
                    <a:pt x="984756" y="739001"/>
                  </a:lnTo>
                  <a:lnTo>
                    <a:pt x="983995" y="739572"/>
                  </a:lnTo>
                  <a:lnTo>
                    <a:pt x="984280" y="740904"/>
                  </a:lnTo>
                  <a:lnTo>
                    <a:pt x="983805" y="740904"/>
                  </a:lnTo>
                  <a:lnTo>
                    <a:pt x="982949" y="740048"/>
                  </a:lnTo>
                  <a:lnTo>
                    <a:pt x="982663" y="738335"/>
                  </a:lnTo>
                  <a:lnTo>
                    <a:pt x="981808" y="737002"/>
                  </a:lnTo>
                  <a:lnTo>
                    <a:pt x="978194" y="737859"/>
                  </a:lnTo>
                  <a:lnTo>
                    <a:pt x="973249" y="737859"/>
                  </a:lnTo>
                  <a:lnTo>
                    <a:pt x="972583" y="738716"/>
                  </a:lnTo>
                  <a:lnTo>
                    <a:pt x="971822" y="738716"/>
                  </a:lnTo>
                  <a:lnTo>
                    <a:pt x="970491" y="739572"/>
                  </a:lnTo>
                  <a:lnTo>
                    <a:pt x="970491" y="741856"/>
                  </a:lnTo>
                  <a:lnTo>
                    <a:pt x="970015" y="742046"/>
                  </a:lnTo>
                  <a:lnTo>
                    <a:pt x="969350" y="742046"/>
                  </a:lnTo>
                  <a:lnTo>
                    <a:pt x="969064" y="741189"/>
                  </a:lnTo>
                  <a:lnTo>
                    <a:pt x="968018" y="740333"/>
                  </a:lnTo>
                  <a:lnTo>
                    <a:pt x="966972" y="741665"/>
                  </a:lnTo>
                  <a:lnTo>
                    <a:pt x="966116" y="740809"/>
                  </a:lnTo>
                  <a:lnTo>
                    <a:pt x="965260" y="740809"/>
                  </a:lnTo>
                  <a:lnTo>
                    <a:pt x="963453" y="741665"/>
                  </a:lnTo>
                  <a:lnTo>
                    <a:pt x="963453" y="742046"/>
                  </a:lnTo>
                  <a:lnTo>
                    <a:pt x="962122" y="742236"/>
                  </a:lnTo>
                  <a:lnTo>
                    <a:pt x="961646" y="742807"/>
                  </a:lnTo>
                  <a:lnTo>
                    <a:pt x="961646" y="743664"/>
                  </a:lnTo>
                  <a:lnTo>
                    <a:pt x="962122" y="743854"/>
                  </a:lnTo>
                  <a:lnTo>
                    <a:pt x="961837" y="745376"/>
                  </a:lnTo>
                  <a:lnTo>
                    <a:pt x="960791" y="745376"/>
                  </a:lnTo>
                  <a:lnTo>
                    <a:pt x="961076" y="743664"/>
                  </a:lnTo>
                  <a:lnTo>
                    <a:pt x="960030" y="743283"/>
                  </a:lnTo>
                  <a:lnTo>
                    <a:pt x="959554" y="741570"/>
                  </a:lnTo>
                  <a:lnTo>
                    <a:pt x="955750" y="741951"/>
                  </a:lnTo>
                  <a:lnTo>
                    <a:pt x="955465" y="742332"/>
                  </a:lnTo>
                  <a:lnTo>
                    <a:pt x="953658" y="742522"/>
                  </a:lnTo>
                  <a:lnTo>
                    <a:pt x="948333" y="744425"/>
                  </a:lnTo>
                  <a:lnTo>
                    <a:pt x="945480" y="744425"/>
                  </a:lnTo>
                  <a:lnTo>
                    <a:pt x="944148" y="743854"/>
                  </a:lnTo>
                  <a:lnTo>
                    <a:pt x="942817" y="742712"/>
                  </a:lnTo>
                  <a:lnTo>
                    <a:pt x="942531" y="741189"/>
                  </a:lnTo>
                  <a:lnTo>
                    <a:pt x="940059" y="737574"/>
                  </a:lnTo>
                  <a:lnTo>
                    <a:pt x="939203" y="737002"/>
                  </a:lnTo>
                  <a:lnTo>
                    <a:pt x="938727" y="735480"/>
                  </a:lnTo>
                  <a:lnTo>
                    <a:pt x="937681" y="735290"/>
                  </a:lnTo>
                  <a:lnTo>
                    <a:pt x="938347" y="733577"/>
                  </a:lnTo>
                  <a:lnTo>
                    <a:pt x="939678" y="733577"/>
                  </a:lnTo>
                  <a:lnTo>
                    <a:pt x="941485" y="734719"/>
                  </a:lnTo>
                  <a:lnTo>
                    <a:pt x="943578" y="734719"/>
                  </a:lnTo>
                  <a:lnTo>
                    <a:pt x="945384" y="734338"/>
                  </a:lnTo>
                  <a:lnTo>
                    <a:pt x="945860" y="733482"/>
                  </a:lnTo>
                  <a:lnTo>
                    <a:pt x="946145" y="732150"/>
                  </a:lnTo>
                  <a:lnTo>
                    <a:pt x="945670" y="730437"/>
                  </a:lnTo>
                  <a:lnTo>
                    <a:pt x="944338" y="729580"/>
                  </a:lnTo>
                  <a:lnTo>
                    <a:pt x="944338" y="726345"/>
                  </a:lnTo>
                  <a:lnTo>
                    <a:pt x="943863" y="726155"/>
                  </a:lnTo>
                  <a:lnTo>
                    <a:pt x="944338" y="723109"/>
                  </a:lnTo>
                  <a:lnTo>
                    <a:pt x="945860" y="719874"/>
                  </a:lnTo>
                  <a:lnTo>
                    <a:pt x="945384" y="717971"/>
                  </a:lnTo>
                  <a:lnTo>
                    <a:pt x="945670" y="716829"/>
                  </a:lnTo>
                  <a:lnTo>
                    <a:pt x="945004" y="716829"/>
                  </a:lnTo>
                  <a:lnTo>
                    <a:pt x="943482" y="718161"/>
                  </a:lnTo>
                  <a:lnTo>
                    <a:pt x="942722" y="720350"/>
                  </a:lnTo>
                  <a:lnTo>
                    <a:pt x="941771" y="719589"/>
                  </a:lnTo>
                  <a:lnTo>
                    <a:pt x="941485" y="719969"/>
                  </a:lnTo>
                  <a:lnTo>
                    <a:pt x="941961" y="722158"/>
                  </a:lnTo>
                  <a:lnTo>
                    <a:pt x="941105" y="723871"/>
                  </a:lnTo>
                  <a:lnTo>
                    <a:pt x="941105" y="726059"/>
                  </a:lnTo>
                  <a:lnTo>
                    <a:pt x="939774" y="727392"/>
                  </a:lnTo>
                  <a:lnTo>
                    <a:pt x="938442" y="727963"/>
                  </a:lnTo>
                  <a:lnTo>
                    <a:pt x="937111" y="729866"/>
                  </a:lnTo>
                  <a:lnTo>
                    <a:pt x="936445" y="735099"/>
                  </a:lnTo>
                  <a:lnTo>
                    <a:pt x="935684" y="735480"/>
                  </a:lnTo>
                  <a:lnTo>
                    <a:pt x="935399" y="734623"/>
                  </a:lnTo>
                  <a:lnTo>
                    <a:pt x="934733" y="734623"/>
                  </a:lnTo>
                  <a:lnTo>
                    <a:pt x="933687" y="735480"/>
                  </a:lnTo>
                  <a:lnTo>
                    <a:pt x="932356" y="737193"/>
                  </a:lnTo>
                  <a:lnTo>
                    <a:pt x="932641" y="738525"/>
                  </a:lnTo>
                  <a:lnTo>
                    <a:pt x="931975" y="738335"/>
                  </a:lnTo>
                  <a:lnTo>
                    <a:pt x="931975" y="737764"/>
                  </a:lnTo>
                  <a:lnTo>
                    <a:pt x="931215" y="737764"/>
                  </a:lnTo>
                  <a:lnTo>
                    <a:pt x="930549" y="738620"/>
                  </a:lnTo>
                  <a:lnTo>
                    <a:pt x="929218" y="738430"/>
                  </a:lnTo>
                  <a:lnTo>
                    <a:pt x="928552" y="738810"/>
                  </a:lnTo>
                  <a:lnTo>
                    <a:pt x="928552" y="743568"/>
                  </a:lnTo>
                  <a:lnTo>
                    <a:pt x="929408" y="746043"/>
                  </a:lnTo>
                  <a:lnTo>
                    <a:pt x="929883" y="746043"/>
                  </a:lnTo>
                  <a:lnTo>
                    <a:pt x="931690" y="740238"/>
                  </a:lnTo>
                  <a:lnTo>
                    <a:pt x="933021" y="739857"/>
                  </a:lnTo>
                  <a:lnTo>
                    <a:pt x="933782" y="739001"/>
                  </a:lnTo>
                  <a:lnTo>
                    <a:pt x="936445" y="739381"/>
                  </a:lnTo>
                  <a:lnTo>
                    <a:pt x="937301" y="736907"/>
                  </a:lnTo>
                  <a:lnTo>
                    <a:pt x="939964" y="738810"/>
                  </a:lnTo>
                  <a:lnTo>
                    <a:pt x="941295" y="741094"/>
                  </a:lnTo>
                  <a:lnTo>
                    <a:pt x="940439" y="745472"/>
                  </a:lnTo>
                  <a:lnTo>
                    <a:pt x="937967" y="747946"/>
                  </a:lnTo>
                  <a:lnTo>
                    <a:pt x="931310" y="752513"/>
                  </a:lnTo>
                  <a:lnTo>
                    <a:pt x="930644" y="752513"/>
                  </a:lnTo>
                  <a:lnTo>
                    <a:pt x="928552" y="754702"/>
                  </a:lnTo>
                  <a:lnTo>
                    <a:pt x="924938" y="757367"/>
                  </a:lnTo>
                  <a:lnTo>
                    <a:pt x="922085" y="760792"/>
                  </a:lnTo>
                  <a:lnTo>
                    <a:pt x="918947" y="763457"/>
                  </a:lnTo>
                  <a:lnTo>
                    <a:pt x="915808" y="769071"/>
                  </a:lnTo>
                  <a:lnTo>
                    <a:pt x="916094" y="773163"/>
                  </a:lnTo>
                  <a:lnTo>
                    <a:pt x="918757" y="775827"/>
                  </a:lnTo>
                  <a:lnTo>
                    <a:pt x="921895" y="781346"/>
                  </a:lnTo>
                  <a:lnTo>
                    <a:pt x="923416" y="788578"/>
                  </a:lnTo>
                  <a:lnTo>
                    <a:pt x="923892" y="796191"/>
                  </a:lnTo>
                  <a:lnTo>
                    <a:pt x="922561" y="805136"/>
                  </a:lnTo>
                  <a:lnTo>
                    <a:pt x="919898" y="812368"/>
                  </a:lnTo>
                  <a:lnTo>
                    <a:pt x="918376" y="814557"/>
                  </a:lnTo>
                  <a:lnTo>
                    <a:pt x="918091" y="816270"/>
                  </a:lnTo>
                  <a:lnTo>
                    <a:pt x="917806" y="816270"/>
                  </a:lnTo>
                  <a:lnTo>
                    <a:pt x="916950" y="818553"/>
                  </a:lnTo>
                  <a:lnTo>
                    <a:pt x="917235" y="821218"/>
                  </a:lnTo>
                  <a:lnTo>
                    <a:pt x="916759" y="821789"/>
                  </a:lnTo>
                  <a:lnTo>
                    <a:pt x="918852" y="823121"/>
                  </a:lnTo>
                  <a:lnTo>
                    <a:pt x="918566" y="827213"/>
                  </a:lnTo>
                  <a:lnTo>
                    <a:pt x="918281" y="828735"/>
                  </a:lnTo>
                  <a:lnTo>
                    <a:pt x="916759" y="829116"/>
                  </a:lnTo>
                  <a:lnTo>
                    <a:pt x="915904" y="830258"/>
                  </a:lnTo>
                  <a:lnTo>
                    <a:pt x="916189" y="833684"/>
                  </a:lnTo>
                  <a:lnTo>
                    <a:pt x="915333" y="835587"/>
                  </a:lnTo>
                  <a:lnTo>
                    <a:pt x="914857" y="838251"/>
                  </a:lnTo>
                  <a:lnTo>
                    <a:pt x="912005" y="841867"/>
                  </a:lnTo>
                  <a:lnTo>
                    <a:pt x="911529" y="843009"/>
                  </a:lnTo>
                  <a:lnTo>
                    <a:pt x="908866" y="843866"/>
                  </a:lnTo>
                  <a:lnTo>
                    <a:pt x="907535" y="846054"/>
                  </a:lnTo>
                  <a:lnTo>
                    <a:pt x="904397" y="847957"/>
                  </a:lnTo>
                  <a:lnTo>
                    <a:pt x="894601" y="856522"/>
                  </a:lnTo>
                  <a:lnTo>
                    <a:pt x="892414" y="857664"/>
                  </a:lnTo>
                  <a:lnTo>
                    <a:pt x="890322" y="861280"/>
                  </a:lnTo>
                  <a:lnTo>
                    <a:pt x="889466" y="861470"/>
                  </a:lnTo>
                  <a:lnTo>
                    <a:pt x="889941" y="862326"/>
                  </a:lnTo>
                  <a:lnTo>
                    <a:pt x="889941" y="864515"/>
                  </a:lnTo>
                  <a:lnTo>
                    <a:pt x="887659" y="866038"/>
                  </a:lnTo>
                  <a:lnTo>
                    <a:pt x="887659" y="868226"/>
                  </a:lnTo>
                  <a:lnTo>
                    <a:pt x="887184" y="869082"/>
                  </a:lnTo>
                  <a:lnTo>
                    <a:pt x="885091" y="868892"/>
                  </a:lnTo>
                  <a:lnTo>
                    <a:pt x="883284" y="869463"/>
                  </a:lnTo>
                  <a:lnTo>
                    <a:pt x="881192" y="870320"/>
                  </a:lnTo>
                  <a:lnTo>
                    <a:pt x="880336" y="871461"/>
                  </a:lnTo>
                  <a:lnTo>
                    <a:pt x="877674" y="871271"/>
                  </a:lnTo>
                  <a:lnTo>
                    <a:pt x="873204" y="873555"/>
                  </a:lnTo>
                  <a:lnTo>
                    <a:pt x="872919" y="874411"/>
                  </a:lnTo>
                  <a:lnTo>
                    <a:pt x="871587" y="874982"/>
                  </a:lnTo>
                  <a:lnTo>
                    <a:pt x="871112" y="876029"/>
                  </a:lnTo>
                  <a:lnTo>
                    <a:pt x="869590" y="877361"/>
                  </a:lnTo>
                  <a:lnTo>
                    <a:pt x="868924" y="879074"/>
                  </a:lnTo>
                  <a:lnTo>
                    <a:pt x="867878" y="879931"/>
                  </a:lnTo>
                  <a:lnTo>
                    <a:pt x="867878" y="881073"/>
                  </a:lnTo>
                  <a:lnTo>
                    <a:pt x="867022" y="881643"/>
                  </a:lnTo>
                  <a:lnTo>
                    <a:pt x="867498" y="883356"/>
                  </a:lnTo>
                  <a:lnTo>
                    <a:pt x="865311" y="883737"/>
                  </a:lnTo>
                  <a:lnTo>
                    <a:pt x="864265" y="885450"/>
                  </a:lnTo>
                  <a:lnTo>
                    <a:pt x="863218" y="885450"/>
                  </a:lnTo>
                  <a:lnTo>
                    <a:pt x="862172" y="886306"/>
                  </a:lnTo>
                  <a:lnTo>
                    <a:pt x="860365" y="886687"/>
                  </a:lnTo>
                  <a:lnTo>
                    <a:pt x="858178" y="888400"/>
                  </a:lnTo>
                  <a:lnTo>
                    <a:pt x="857417" y="888400"/>
                  </a:lnTo>
                  <a:lnTo>
                    <a:pt x="857132" y="889256"/>
                  </a:lnTo>
                  <a:lnTo>
                    <a:pt x="856276" y="889447"/>
                  </a:lnTo>
                  <a:lnTo>
                    <a:pt x="853138" y="892206"/>
                  </a:lnTo>
                  <a:lnTo>
                    <a:pt x="852092" y="892396"/>
                  </a:lnTo>
                  <a:lnTo>
                    <a:pt x="850570" y="893538"/>
                  </a:lnTo>
                  <a:lnTo>
                    <a:pt x="850760" y="894204"/>
                  </a:lnTo>
                  <a:lnTo>
                    <a:pt x="849905" y="893824"/>
                  </a:lnTo>
                  <a:lnTo>
                    <a:pt x="848858" y="895727"/>
                  </a:lnTo>
                  <a:lnTo>
                    <a:pt x="847337" y="895537"/>
                  </a:lnTo>
                  <a:lnTo>
                    <a:pt x="847812" y="893253"/>
                  </a:lnTo>
                  <a:lnTo>
                    <a:pt x="845720" y="891064"/>
                  </a:lnTo>
                  <a:lnTo>
                    <a:pt x="844389" y="890493"/>
                  </a:lnTo>
                  <a:lnTo>
                    <a:pt x="840204" y="890874"/>
                  </a:lnTo>
                  <a:lnTo>
                    <a:pt x="839729" y="888590"/>
                  </a:lnTo>
                  <a:lnTo>
                    <a:pt x="838873" y="888019"/>
                  </a:lnTo>
                  <a:lnTo>
                    <a:pt x="838873" y="886972"/>
                  </a:lnTo>
                  <a:lnTo>
                    <a:pt x="838017" y="886972"/>
                  </a:lnTo>
                  <a:lnTo>
                    <a:pt x="836495" y="885450"/>
                  </a:lnTo>
                  <a:lnTo>
                    <a:pt x="833833" y="885260"/>
                  </a:lnTo>
                  <a:lnTo>
                    <a:pt x="833357" y="884403"/>
                  </a:lnTo>
                  <a:lnTo>
                    <a:pt x="830219" y="883071"/>
                  </a:lnTo>
                  <a:lnTo>
                    <a:pt x="831550" y="882500"/>
                  </a:lnTo>
                  <a:lnTo>
                    <a:pt x="832311" y="881643"/>
                  </a:lnTo>
                  <a:lnTo>
                    <a:pt x="833642" y="881263"/>
                  </a:lnTo>
                  <a:lnTo>
                    <a:pt x="833167" y="880121"/>
                  </a:lnTo>
                  <a:lnTo>
                    <a:pt x="834974" y="878979"/>
                  </a:lnTo>
                  <a:lnTo>
                    <a:pt x="834974" y="878408"/>
                  </a:lnTo>
                  <a:lnTo>
                    <a:pt x="835830" y="878218"/>
                  </a:lnTo>
                  <a:lnTo>
                    <a:pt x="836115" y="877552"/>
                  </a:lnTo>
                  <a:lnTo>
                    <a:pt x="838207" y="878694"/>
                  </a:lnTo>
                  <a:lnTo>
                    <a:pt x="838968" y="878694"/>
                  </a:lnTo>
                  <a:lnTo>
                    <a:pt x="840014" y="877837"/>
                  </a:lnTo>
                  <a:lnTo>
                    <a:pt x="840870" y="879740"/>
                  </a:lnTo>
                  <a:lnTo>
                    <a:pt x="842867" y="878408"/>
                  </a:lnTo>
                  <a:lnTo>
                    <a:pt x="842582" y="876886"/>
                  </a:lnTo>
                  <a:lnTo>
                    <a:pt x="841821" y="876505"/>
                  </a:lnTo>
                  <a:lnTo>
                    <a:pt x="841821" y="874792"/>
                  </a:lnTo>
                  <a:lnTo>
                    <a:pt x="839729" y="873745"/>
                  </a:lnTo>
                  <a:lnTo>
                    <a:pt x="839729" y="872413"/>
                  </a:lnTo>
                  <a:lnTo>
                    <a:pt x="838968" y="871842"/>
                  </a:lnTo>
                  <a:lnTo>
                    <a:pt x="837161" y="871652"/>
                  </a:lnTo>
                  <a:lnTo>
                    <a:pt x="836400" y="872508"/>
                  </a:lnTo>
                  <a:lnTo>
                    <a:pt x="835640" y="872508"/>
                  </a:lnTo>
                  <a:lnTo>
                    <a:pt x="835164" y="872128"/>
                  </a:lnTo>
                  <a:lnTo>
                    <a:pt x="835449" y="869463"/>
                  </a:lnTo>
                  <a:lnTo>
                    <a:pt x="834118" y="867655"/>
                  </a:lnTo>
                  <a:lnTo>
                    <a:pt x="833262" y="867941"/>
                  </a:lnTo>
                  <a:lnTo>
                    <a:pt x="832977" y="869273"/>
                  </a:lnTo>
                  <a:lnTo>
                    <a:pt x="829839" y="868417"/>
                  </a:lnTo>
                  <a:lnTo>
                    <a:pt x="828507" y="868797"/>
                  </a:lnTo>
                  <a:lnTo>
                    <a:pt x="827461" y="867941"/>
                  </a:lnTo>
                  <a:lnTo>
                    <a:pt x="824798" y="867560"/>
                  </a:lnTo>
                  <a:lnTo>
                    <a:pt x="825084" y="866228"/>
                  </a:lnTo>
                  <a:lnTo>
                    <a:pt x="824228" y="866609"/>
                  </a:lnTo>
                  <a:lnTo>
                    <a:pt x="823182" y="865466"/>
                  </a:lnTo>
                  <a:lnTo>
                    <a:pt x="822706" y="865466"/>
                  </a:lnTo>
                  <a:lnTo>
                    <a:pt x="822706" y="866133"/>
                  </a:lnTo>
                  <a:lnTo>
                    <a:pt x="821660" y="865942"/>
                  </a:lnTo>
                  <a:lnTo>
                    <a:pt x="821375" y="865086"/>
                  </a:lnTo>
                  <a:lnTo>
                    <a:pt x="820519" y="865086"/>
                  </a:lnTo>
                  <a:lnTo>
                    <a:pt x="820519" y="865466"/>
                  </a:lnTo>
                  <a:lnTo>
                    <a:pt x="820994" y="865466"/>
                  </a:lnTo>
                  <a:lnTo>
                    <a:pt x="820709" y="866323"/>
                  </a:lnTo>
                  <a:lnTo>
                    <a:pt x="818902" y="866323"/>
                  </a:lnTo>
                  <a:lnTo>
                    <a:pt x="819187" y="869082"/>
                  </a:lnTo>
                  <a:lnTo>
                    <a:pt x="818712" y="869463"/>
                  </a:lnTo>
                  <a:lnTo>
                    <a:pt x="816525" y="867750"/>
                  </a:lnTo>
                  <a:lnTo>
                    <a:pt x="815193" y="867560"/>
                  </a:lnTo>
                  <a:lnTo>
                    <a:pt x="814337" y="866704"/>
                  </a:lnTo>
                  <a:lnTo>
                    <a:pt x="813862" y="866894"/>
                  </a:lnTo>
                  <a:lnTo>
                    <a:pt x="813101" y="866038"/>
                  </a:lnTo>
                  <a:lnTo>
                    <a:pt x="811579" y="865847"/>
                  </a:lnTo>
                  <a:lnTo>
                    <a:pt x="810723" y="866704"/>
                  </a:lnTo>
                  <a:lnTo>
                    <a:pt x="809963" y="866704"/>
                  </a:lnTo>
                  <a:lnTo>
                    <a:pt x="807775" y="866133"/>
                  </a:lnTo>
                  <a:lnTo>
                    <a:pt x="807300" y="865276"/>
                  </a:lnTo>
                  <a:lnTo>
                    <a:pt x="805969" y="865086"/>
                  </a:lnTo>
                  <a:lnTo>
                    <a:pt x="805208" y="863183"/>
                  </a:lnTo>
                  <a:lnTo>
                    <a:pt x="803116" y="862326"/>
                  </a:lnTo>
                  <a:lnTo>
                    <a:pt x="802355" y="860994"/>
                  </a:lnTo>
                  <a:lnTo>
                    <a:pt x="800833" y="860138"/>
                  </a:lnTo>
                  <a:lnTo>
                    <a:pt x="799312" y="860138"/>
                  </a:lnTo>
                  <a:lnTo>
                    <a:pt x="798551" y="858996"/>
                  </a:lnTo>
                  <a:lnTo>
                    <a:pt x="798551" y="856331"/>
                  </a:lnTo>
                  <a:lnTo>
                    <a:pt x="797219" y="854999"/>
                  </a:lnTo>
                  <a:lnTo>
                    <a:pt x="796363" y="852810"/>
                  </a:lnTo>
                  <a:lnTo>
                    <a:pt x="796363" y="847672"/>
                  </a:lnTo>
                  <a:lnTo>
                    <a:pt x="795888" y="847291"/>
                  </a:lnTo>
                  <a:lnTo>
                    <a:pt x="795888" y="846149"/>
                  </a:lnTo>
                  <a:lnTo>
                    <a:pt x="792464" y="843866"/>
                  </a:lnTo>
                  <a:lnTo>
                    <a:pt x="789326" y="843485"/>
                  </a:lnTo>
                  <a:lnTo>
                    <a:pt x="788660" y="844151"/>
                  </a:lnTo>
                  <a:lnTo>
                    <a:pt x="787329" y="844151"/>
                  </a:lnTo>
                  <a:lnTo>
                    <a:pt x="786568" y="842628"/>
                  </a:lnTo>
                  <a:lnTo>
                    <a:pt x="785807" y="842248"/>
                  </a:lnTo>
                  <a:lnTo>
                    <a:pt x="782669" y="842628"/>
                  </a:lnTo>
                  <a:lnTo>
                    <a:pt x="781813" y="841772"/>
                  </a:lnTo>
                  <a:lnTo>
                    <a:pt x="780957" y="841962"/>
                  </a:lnTo>
                  <a:lnTo>
                    <a:pt x="780101" y="843104"/>
                  </a:lnTo>
                  <a:lnTo>
                    <a:pt x="779150" y="843104"/>
                  </a:lnTo>
                  <a:lnTo>
                    <a:pt x="778675" y="841772"/>
                  </a:lnTo>
                  <a:lnTo>
                    <a:pt x="776012" y="842153"/>
                  </a:lnTo>
                  <a:lnTo>
                    <a:pt x="774966" y="843009"/>
                  </a:lnTo>
                  <a:lnTo>
                    <a:pt x="773635" y="843199"/>
                  </a:lnTo>
                  <a:lnTo>
                    <a:pt x="772874" y="844056"/>
                  </a:lnTo>
                  <a:lnTo>
                    <a:pt x="771828" y="844627"/>
                  </a:lnTo>
                  <a:lnTo>
                    <a:pt x="770782" y="844246"/>
                  </a:lnTo>
                  <a:lnTo>
                    <a:pt x="769926" y="842533"/>
                  </a:lnTo>
                  <a:lnTo>
                    <a:pt x="769165" y="843104"/>
                  </a:lnTo>
                  <a:lnTo>
                    <a:pt x="767643" y="843104"/>
                  </a:lnTo>
                  <a:lnTo>
                    <a:pt x="764790" y="839679"/>
                  </a:lnTo>
                  <a:lnTo>
                    <a:pt x="763269" y="838632"/>
                  </a:lnTo>
                  <a:lnTo>
                    <a:pt x="762508" y="836348"/>
                  </a:lnTo>
                  <a:lnTo>
                    <a:pt x="761652" y="836348"/>
                  </a:lnTo>
                  <a:lnTo>
                    <a:pt x="761367" y="835492"/>
                  </a:lnTo>
                  <a:lnTo>
                    <a:pt x="759275" y="834159"/>
                  </a:lnTo>
                  <a:lnTo>
                    <a:pt x="756136" y="833779"/>
                  </a:lnTo>
                  <a:lnTo>
                    <a:pt x="754615" y="832256"/>
                  </a:lnTo>
                  <a:lnTo>
                    <a:pt x="754329" y="830734"/>
                  </a:lnTo>
                  <a:lnTo>
                    <a:pt x="752808" y="828260"/>
                  </a:lnTo>
                  <a:lnTo>
                    <a:pt x="752808" y="827118"/>
                  </a:lnTo>
                  <a:lnTo>
                    <a:pt x="751952" y="826261"/>
                  </a:lnTo>
                  <a:lnTo>
                    <a:pt x="750525" y="821503"/>
                  </a:lnTo>
                  <a:lnTo>
                    <a:pt x="749765" y="820932"/>
                  </a:lnTo>
                  <a:lnTo>
                    <a:pt x="748909" y="818744"/>
                  </a:lnTo>
                  <a:lnTo>
                    <a:pt x="748053" y="818363"/>
                  </a:lnTo>
                  <a:lnTo>
                    <a:pt x="748528" y="817792"/>
                  </a:lnTo>
                  <a:lnTo>
                    <a:pt x="748053" y="815318"/>
                  </a:lnTo>
                  <a:lnTo>
                    <a:pt x="747007" y="813795"/>
                  </a:lnTo>
                  <a:lnTo>
                    <a:pt x="746151" y="811322"/>
                  </a:lnTo>
                  <a:lnTo>
                    <a:pt x="745295" y="810465"/>
                  </a:lnTo>
                  <a:lnTo>
                    <a:pt x="744820" y="808752"/>
                  </a:lnTo>
                  <a:lnTo>
                    <a:pt x="743964" y="808562"/>
                  </a:lnTo>
                  <a:lnTo>
                    <a:pt x="743203" y="809418"/>
                  </a:lnTo>
                  <a:lnTo>
                    <a:pt x="744059" y="812178"/>
                  </a:lnTo>
                  <a:lnTo>
                    <a:pt x="743773" y="812558"/>
                  </a:lnTo>
                  <a:lnTo>
                    <a:pt x="744534" y="813415"/>
                  </a:lnTo>
                  <a:lnTo>
                    <a:pt x="744820" y="814937"/>
                  </a:lnTo>
                  <a:lnTo>
                    <a:pt x="745295" y="815128"/>
                  </a:lnTo>
                  <a:lnTo>
                    <a:pt x="745771" y="817412"/>
                  </a:lnTo>
                  <a:lnTo>
                    <a:pt x="746626" y="818553"/>
                  </a:lnTo>
                  <a:lnTo>
                    <a:pt x="746626" y="819410"/>
                  </a:lnTo>
                  <a:lnTo>
                    <a:pt x="747958" y="821313"/>
                  </a:lnTo>
                  <a:lnTo>
                    <a:pt x="748814" y="824548"/>
                  </a:lnTo>
                  <a:lnTo>
                    <a:pt x="749860" y="825119"/>
                  </a:lnTo>
                  <a:lnTo>
                    <a:pt x="750335" y="827594"/>
                  </a:lnTo>
                  <a:lnTo>
                    <a:pt x="751096" y="828164"/>
                  </a:lnTo>
                  <a:lnTo>
                    <a:pt x="751381" y="829021"/>
                  </a:lnTo>
                  <a:lnTo>
                    <a:pt x="753188" y="830163"/>
                  </a:lnTo>
                  <a:lnTo>
                    <a:pt x="753188" y="831685"/>
                  </a:lnTo>
                  <a:lnTo>
                    <a:pt x="754995" y="833303"/>
                  </a:lnTo>
                  <a:lnTo>
                    <a:pt x="754995" y="833303"/>
                  </a:lnTo>
                  <a:lnTo>
                    <a:pt x="755280" y="833398"/>
                  </a:lnTo>
                  <a:lnTo>
                    <a:pt x="755280" y="833398"/>
                  </a:lnTo>
                  <a:lnTo>
                    <a:pt x="755185" y="833779"/>
                  </a:lnTo>
                  <a:lnTo>
                    <a:pt x="755185" y="833779"/>
                  </a:lnTo>
                  <a:lnTo>
                    <a:pt x="756041" y="834825"/>
                  </a:lnTo>
                  <a:lnTo>
                    <a:pt x="757848" y="834825"/>
                  </a:lnTo>
                  <a:lnTo>
                    <a:pt x="758324" y="834445"/>
                  </a:lnTo>
                  <a:lnTo>
                    <a:pt x="758324" y="834445"/>
                  </a:lnTo>
                  <a:lnTo>
                    <a:pt x="759180" y="834635"/>
                  </a:lnTo>
                  <a:lnTo>
                    <a:pt x="759370" y="835016"/>
                  </a:lnTo>
                  <a:lnTo>
                    <a:pt x="759370" y="835016"/>
                  </a:lnTo>
                  <a:lnTo>
                    <a:pt x="755471" y="835682"/>
                  </a:lnTo>
                  <a:lnTo>
                    <a:pt x="744820" y="845198"/>
                  </a:lnTo>
                  <a:lnTo>
                    <a:pt x="738163" y="832542"/>
                  </a:lnTo>
                  <a:lnTo>
                    <a:pt x="731696" y="831495"/>
                  </a:lnTo>
                  <a:lnTo>
                    <a:pt x="729889" y="833493"/>
                  </a:lnTo>
                  <a:lnTo>
                    <a:pt x="728367" y="836538"/>
                  </a:lnTo>
                  <a:lnTo>
                    <a:pt x="731506" y="853857"/>
                  </a:lnTo>
                  <a:lnTo>
                    <a:pt x="728748" y="859662"/>
                  </a:lnTo>
                  <a:lnTo>
                    <a:pt x="724183" y="861851"/>
                  </a:lnTo>
                  <a:lnTo>
                    <a:pt x="721710" y="865086"/>
                  </a:lnTo>
                  <a:lnTo>
                    <a:pt x="694036" y="872699"/>
                  </a:lnTo>
                  <a:lnTo>
                    <a:pt x="691944" y="862231"/>
                  </a:lnTo>
                  <a:lnTo>
                    <a:pt x="683290" y="856522"/>
                  </a:lnTo>
                  <a:lnTo>
                    <a:pt x="682434" y="864705"/>
                  </a:lnTo>
                  <a:lnTo>
                    <a:pt x="669786" y="871842"/>
                  </a:lnTo>
                  <a:lnTo>
                    <a:pt x="659610" y="869463"/>
                  </a:lnTo>
                  <a:lnTo>
                    <a:pt x="644204" y="875744"/>
                  </a:lnTo>
                  <a:lnTo>
                    <a:pt x="638403" y="873555"/>
                  </a:lnTo>
                  <a:lnTo>
                    <a:pt x="634409" y="879931"/>
                  </a:lnTo>
                  <a:lnTo>
                    <a:pt x="629844" y="879169"/>
                  </a:lnTo>
                  <a:lnTo>
                    <a:pt x="623282" y="885069"/>
                  </a:lnTo>
                  <a:lnTo>
                    <a:pt x="621190" y="883737"/>
                  </a:lnTo>
                  <a:lnTo>
                    <a:pt x="611014" y="867845"/>
                  </a:lnTo>
                  <a:lnTo>
                    <a:pt x="603026" y="862326"/>
                  </a:lnTo>
                  <a:lnTo>
                    <a:pt x="607020" y="855665"/>
                  </a:lnTo>
                  <a:lnTo>
                    <a:pt x="605784" y="849194"/>
                  </a:lnTo>
                  <a:lnTo>
                    <a:pt x="611300" y="841487"/>
                  </a:lnTo>
                  <a:lnTo>
                    <a:pt x="605499" y="830734"/>
                  </a:lnTo>
                  <a:lnTo>
                    <a:pt x="615674" y="818078"/>
                  </a:lnTo>
                  <a:lnTo>
                    <a:pt x="619764" y="803423"/>
                  </a:lnTo>
                  <a:lnTo>
                    <a:pt x="616625" y="792670"/>
                  </a:lnTo>
                  <a:lnTo>
                    <a:pt x="610349" y="786866"/>
                  </a:lnTo>
                  <a:lnTo>
                    <a:pt x="591899" y="772972"/>
                  </a:lnTo>
                  <a:lnTo>
                    <a:pt x="587335" y="773829"/>
                  </a:lnTo>
                  <a:lnTo>
                    <a:pt x="577064" y="785248"/>
                  </a:lnTo>
                  <a:lnTo>
                    <a:pt x="552623" y="766026"/>
                  </a:lnTo>
                  <a:lnTo>
                    <a:pt x="546822" y="756700"/>
                  </a:lnTo>
                  <a:lnTo>
                    <a:pt x="539690" y="731198"/>
                  </a:lnTo>
                  <a:lnTo>
                    <a:pt x="527327" y="721682"/>
                  </a:lnTo>
                  <a:lnTo>
                    <a:pt x="529229" y="714355"/>
                  </a:lnTo>
                  <a:lnTo>
                    <a:pt x="530085" y="714164"/>
                  </a:lnTo>
                  <a:lnTo>
                    <a:pt x="523713" y="686283"/>
                  </a:lnTo>
                  <a:lnTo>
                    <a:pt x="520194" y="674293"/>
                  </a:lnTo>
                  <a:lnTo>
                    <a:pt x="508878" y="670677"/>
                  </a:lnTo>
                  <a:lnTo>
                    <a:pt x="506500" y="658973"/>
                  </a:lnTo>
                  <a:lnTo>
                    <a:pt x="499653" y="650979"/>
                  </a:lnTo>
                  <a:lnTo>
                    <a:pt x="480633" y="635468"/>
                  </a:lnTo>
                  <a:lnTo>
                    <a:pt x="460187" y="625477"/>
                  </a:lnTo>
                  <a:lnTo>
                    <a:pt x="453435" y="625667"/>
                  </a:lnTo>
                  <a:lnTo>
                    <a:pt x="445827" y="635278"/>
                  </a:lnTo>
                  <a:lnTo>
                    <a:pt x="445541" y="636801"/>
                  </a:lnTo>
                  <a:lnTo>
                    <a:pt x="429184" y="656594"/>
                  </a:lnTo>
                  <a:lnTo>
                    <a:pt x="430040" y="665253"/>
                  </a:lnTo>
                  <a:lnTo>
                    <a:pt x="426521" y="667822"/>
                  </a:lnTo>
                  <a:lnTo>
                    <a:pt x="426617" y="668869"/>
                  </a:lnTo>
                  <a:lnTo>
                    <a:pt x="420245" y="672295"/>
                  </a:lnTo>
                  <a:lnTo>
                    <a:pt x="410354" y="679432"/>
                  </a:lnTo>
                  <a:lnTo>
                    <a:pt x="400654" y="680288"/>
                  </a:lnTo>
                  <a:lnTo>
                    <a:pt x="399798" y="691136"/>
                  </a:lnTo>
                  <a:lnTo>
                    <a:pt x="392000" y="697988"/>
                  </a:lnTo>
                  <a:lnTo>
                    <a:pt x="389242" y="706933"/>
                  </a:lnTo>
                  <a:lnTo>
                    <a:pt x="393712" y="709977"/>
                  </a:lnTo>
                  <a:lnTo>
                    <a:pt x="397801" y="711310"/>
                  </a:lnTo>
                  <a:lnTo>
                    <a:pt x="400654" y="715211"/>
                  </a:lnTo>
                  <a:lnTo>
                    <a:pt x="399323" y="717400"/>
                  </a:lnTo>
                  <a:lnTo>
                    <a:pt x="399894" y="722063"/>
                  </a:lnTo>
                  <a:lnTo>
                    <a:pt x="410259" y="724346"/>
                  </a:lnTo>
                  <a:lnTo>
                    <a:pt x="413207" y="755463"/>
                  </a:lnTo>
                  <a:lnTo>
                    <a:pt x="411401" y="755844"/>
                  </a:lnTo>
                  <a:lnTo>
                    <a:pt x="411781" y="756796"/>
                  </a:lnTo>
                  <a:lnTo>
                    <a:pt x="405409" y="761173"/>
                  </a:lnTo>
                  <a:lnTo>
                    <a:pt x="391430" y="760983"/>
                  </a:lnTo>
                  <a:lnTo>
                    <a:pt x="374882" y="771736"/>
                  </a:lnTo>
                  <a:lnTo>
                    <a:pt x="378972" y="776493"/>
                  </a:lnTo>
                  <a:lnTo>
                    <a:pt x="370508" y="780585"/>
                  </a:lnTo>
                  <a:lnTo>
                    <a:pt x="372220" y="790862"/>
                  </a:lnTo>
                  <a:lnTo>
                    <a:pt x="374597" y="792956"/>
                  </a:lnTo>
                  <a:lnTo>
                    <a:pt x="374597" y="792956"/>
                  </a:lnTo>
                  <a:lnTo>
                    <a:pt x="372885" y="794383"/>
                  </a:lnTo>
                  <a:lnTo>
                    <a:pt x="372885" y="794383"/>
                  </a:lnTo>
                  <a:lnTo>
                    <a:pt x="369557" y="799331"/>
                  </a:lnTo>
                  <a:lnTo>
                    <a:pt x="368891" y="809989"/>
                  </a:lnTo>
                  <a:lnTo>
                    <a:pt x="360237" y="825976"/>
                  </a:lnTo>
                  <a:lnTo>
                    <a:pt x="355862" y="828069"/>
                  </a:lnTo>
                  <a:lnTo>
                    <a:pt x="355862" y="828069"/>
                  </a:lnTo>
                  <a:lnTo>
                    <a:pt x="355102" y="827784"/>
                  </a:lnTo>
                  <a:lnTo>
                    <a:pt x="355102" y="827784"/>
                  </a:lnTo>
                  <a:lnTo>
                    <a:pt x="350442" y="825024"/>
                  </a:lnTo>
                  <a:lnTo>
                    <a:pt x="353865" y="815984"/>
                  </a:lnTo>
                  <a:lnTo>
                    <a:pt x="351393" y="811892"/>
                  </a:lnTo>
                  <a:lnTo>
                    <a:pt x="356718" y="802948"/>
                  </a:lnTo>
                  <a:lnTo>
                    <a:pt x="356433" y="798570"/>
                  </a:lnTo>
                  <a:lnTo>
                    <a:pt x="350537" y="796762"/>
                  </a:lnTo>
                  <a:lnTo>
                    <a:pt x="348635" y="797714"/>
                  </a:lnTo>
                  <a:lnTo>
                    <a:pt x="339791" y="809513"/>
                  </a:lnTo>
                  <a:lnTo>
                    <a:pt x="339886" y="813605"/>
                  </a:lnTo>
                  <a:lnTo>
                    <a:pt x="347208" y="820266"/>
                  </a:lnTo>
                  <a:lnTo>
                    <a:pt x="346162" y="826642"/>
                  </a:lnTo>
                  <a:lnTo>
                    <a:pt x="347684" y="828831"/>
                  </a:lnTo>
                  <a:lnTo>
                    <a:pt x="344546" y="834540"/>
                  </a:lnTo>
                  <a:lnTo>
                    <a:pt x="332468" y="832256"/>
                  </a:lnTo>
                  <a:lnTo>
                    <a:pt x="324099" y="825405"/>
                  </a:lnTo>
                  <a:lnTo>
                    <a:pt x="312212" y="830543"/>
                  </a:lnTo>
                  <a:lnTo>
                    <a:pt x="310880" y="828450"/>
                  </a:lnTo>
                  <a:lnTo>
                    <a:pt x="313068" y="819124"/>
                  </a:lnTo>
                  <a:lnTo>
                    <a:pt x="311261" y="817221"/>
                  </a:lnTo>
                  <a:lnTo>
                    <a:pt x="300229" y="818078"/>
                  </a:lnTo>
                  <a:lnTo>
                    <a:pt x="300800" y="813510"/>
                  </a:lnTo>
                  <a:lnTo>
                    <a:pt x="304889" y="810084"/>
                  </a:lnTo>
                  <a:lnTo>
                    <a:pt x="304033" y="807896"/>
                  </a:lnTo>
                  <a:lnTo>
                    <a:pt x="293287" y="810560"/>
                  </a:lnTo>
                  <a:lnTo>
                    <a:pt x="291765" y="812083"/>
                  </a:lnTo>
                  <a:lnTo>
                    <a:pt x="284443" y="814747"/>
                  </a:lnTo>
                  <a:lnTo>
                    <a:pt x="284443" y="821979"/>
                  </a:lnTo>
                  <a:lnTo>
                    <a:pt x="280449" y="824929"/>
                  </a:lnTo>
                  <a:lnTo>
                    <a:pt x="260383" y="819220"/>
                  </a:lnTo>
                  <a:lnTo>
                    <a:pt x="257625" y="820647"/>
                  </a:lnTo>
                  <a:lnTo>
                    <a:pt x="257149" y="820361"/>
                  </a:lnTo>
                  <a:lnTo>
                    <a:pt x="248020" y="823692"/>
                  </a:lnTo>
                  <a:lnTo>
                    <a:pt x="242789" y="816365"/>
                  </a:lnTo>
                  <a:lnTo>
                    <a:pt x="239651" y="815794"/>
                  </a:lnTo>
                  <a:lnTo>
                    <a:pt x="237083" y="812178"/>
                  </a:lnTo>
                  <a:lnTo>
                    <a:pt x="228144" y="814366"/>
                  </a:lnTo>
                  <a:lnTo>
                    <a:pt x="221582" y="811322"/>
                  </a:lnTo>
                  <a:lnTo>
                    <a:pt x="219775" y="797428"/>
                  </a:lnTo>
                  <a:lnTo>
                    <a:pt x="209599" y="790957"/>
                  </a:lnTo>
                  <a:lnTo>
                    <a:pt x="206841" y="785153"/>
                  </a:lnTo>
                  <a:lnTo>
                    <a:pt x="199424" y="786675"/>
                  </a:lnTo>
                  <a:lnTo>
                    <a:pt x="190675" y="772782"/>
                  </a:lnTo>
                  <a:lnTo>
                    <a:pt x="149211" y="772401"/>
                  </a:lnTo>
                  <a:lnTo>
                    <a:pt x="140938" y="775066"/>
                  </a:lnTo>
                  <a:lnTo>
                    <a:pt x="128575" y="766121"/>
                  </a:lnTo>
                  <a:lnTo>
                    <a:pt x="122108" y="757937"/>
                  </a:lnTo>
                  <a:lnTo>
                    <a:pt x="121823" y="740238"/>
                  </a:lnTo>
                  <a:lnTo>
                    <a:pt x="117733" y="726630"/>
                  </a:lnTo>
                  <a:lnTo>
                    <a:pt x="119255" y="717781"/>
                  </a:lnTo>
                  <a:lnTo>
                    <a:pt x="117923" y="713213"/>
                  </a:lnTo>
                  <a:lnTo>
                    <a:pt x="92437" y="706076"/>
                  </a:lnTo>
                  <a:lnTo>
                    <a:pt x="87872" y="701128"/>
                  </a:lnTo>
                  <a:lnTo>
                    <a:pt x="91105" y="698939"/>
                  </a:lnTo>
                  <a:lnTo>
                    <a:pt x="80930" y="678100"/>
                  </a:lnTo>
                  <a:lnTo>
                    <a:pt x="71230" y="667727"/>
                  </a:lnTo>
                  <a:lnTo>
                    <a:pt x="69613" y="667442"/>
                  </a:lnTo>
                  <a:lnTo>
                    <a:pt x="67521" y="662493"/>
                  </a:lnTo>
                  <a:lnTo>
                    <a:pt x="60769" y="665539"/>
                  </a:lnTo>
                  <a:lnTo>
                    <a:pt x="56965" y="664682"/>
                  </a:lnTo>
                  <a:lnTo>
                    <a:pt x="51734" y="660590"/>
                  </a:lnTo>
                  <a:lnTo>
                    <a:pt x="31953" y="630806"/>
                  </a:lnTo>
                  <a:lnTo>
                    <a:pt x="9510" y="610917"/>
                  </a:lnTo>
                  <a:lnTo>
                    <a:pt x="13409" y="598832"/>
                  </a:lnTo>
                  <a:lnTo>
                    <a:pt x="8179" y="596644"/>
                  </a:lnTo>
                  <a:lnTo>
                    <a:pt x="4089" y="596929"/>
                  </a:lnTo>
                  <a:lnTo>
                    <a:pt x="0" y="592552"/>
                  </a:lnTo>
                  <a:lnTo>
                    <a:pt x="571" y="590839"/>
                  </a:lnTo>
                  <a:lnTo>
                    <a:pt x="1236" y="590554"/>
                  </a:lnTo>
                  <a:lnTo>
                    <a:pt x="13504" y="587984"/>
                  </a:lnTo>
                  <a:lnTo>
                    <a:pt x="23014" y="589221"/>
                  </a:lnTo>
                  <a:lnTo>
                    <a:pt x="23490" y="585796"/>
                  </a:lnTo>
                  <a:lnTo>
                    <a:pt x="25772" y="583988"/>
                  </a:lnTo>
                  <a:lnTo>
                    <a:pt x="35187" y="581989"/>
                  </a:lnTo>
                  <a:lnTo>
                    <a:pt x="41939" y="575614"/>
                  </a:lnTo>
                  <a:lnTo>
                    <a:pt x="47740" y="574948"/>
                  </a:lnTo>
                  <a:lnTo>
                    <a:pt x="49927" y="571617"/>
                  </a:lnTo>
                  <a:lnTo>
                    <a:pt x="50783" y="560198"/>
                  </a:lnTo>
                  <a:lnTo>
                    <a:pt x="67711" y="536028"/>
                  </a:lnTo>
                  <a:lnTo>
                    <a:pt x="70944" y="537836"/>
                  </a:lnTo>
                  <a:lnTo>
                    <a:pt x="78742" y="537931"/>
                  </a:lnTo>
                  <a:lnTo>
                    <a:pt x="80739" y="537075"/>
                  </a:lnTo>
                  <a:lnTo>
                    <a:pt x="81595" y="537931"/>
                  </a:lnTo>
                  <a:lnTo>
                    <a:pt x="98143" y="543070"/>
                  </a:lnTo>
                  <a:lnTo>
                    <a:pt x="102137" y="542403"/>
                  </a:lnTo>
                  <a:lnTo>
                    <a:pt x="105180" y="540310"/>
                  </a:lnTo>
                  <a:lnTo>
                    <a:pt x="110791" y="541071"/>
                  </a:lnTo>
                  <a:lnTo>
                    <a:pt x="137609" y="536979"/>
                  </a:lnTo>
                  <a:lnTo>
                    <a:pt x="140652" y="534125"/>
                  </a:lnTo>
                  <a:lnTo>
                    <a:pt x="141508" y="524704"/>
                  </a:lnTo>
                  <a:lnTo>
                    <a:pt x="152159" y="517281"/>
                  </a:lnTo>
                  <a:lnTo>
                    <a:pt x="154347" y="511667"/>
                  </a:lnTo>
                  <a:lnTo>
                    <a:pt x="163286" y="508813"/>
                  </a:lnTo>
                  <a:lnTo>
                    <a:pt x="173842" y="498631"/>
                  </a:lnTo>
                  <a:lnTo>
                    <a:pt x="177551" y="496727"/>
                  </a:lnTo>
                  <a:lnTo>
                    <a:pt x="187251" y="494253"/>
                  </a:lnTo>
                  <a:lnTo>
                    <a:pt x="185254" y="477791"/>
                  </a:lnTo>
                  <a:lnTo>
                    <a:pt x="174508" y="484928"/>
                  </a:lnTo>
                  <a:lnTo>
                    <a:pt x="167090" y="485213"/>
                  </a:lnTo>
                  <a:lnTo>
                    <a:pt x="157960" y="476649"/>
                  </a:lnTo>
                  <a:lnTo>
                    <a:pt x="145027" y="472176"/>
                  </a:lnTo>
                  <a:lnTo>
                    <a:pt x="143600" y="470368"/>
                  </a:lnTo>
                  <a:lnTo>
                    <a:pt x="137419" y="474841"/>
                  </a:lnTo>
                  <a:lnTo>
                    <a:pt x="126673" y="475222"/>
                  </a:lnTo>
                  <a:lnTo>
                    <a:pt x="123915" y="462375"/>
                  </a:lnTo>
                  <a:lnTo>
                    <a:pt x="112788" y="460186"/>
                  </a:lnTo>
                  <a:lnTo>
                    <a:pt x="103278" y="450005"/>
                  </a:lnTo>
                  <a:lnTo>
                    <a:pt x="106797" y="437729"/>
                  </a:lnTo>
                  <a:lnTo>
                    <a:pt x="98238" y="432876"/>
                  </a:lnTo>
                  <a:lnTo>
                    <a:pt x="98713" y="428499"/>
                  </a:lnTo>
                  <a:lnTo>
                    <a:pt x="115261" y="427642"/>
                  </a:lnTo>
                  <a:lnTo>
                    <a:pt x="117068" y="425073"/>
                  </a:lnTo>
                  <a:lnTo>
                    <a:pt x="120491" y="424597"/>
                  </a:lnTo>
                  <a:lnTo>
                    <a:pt x="129621" y="407088"/>
                  </a:lnTo>
                  <a:lnTo>
                    <a:pt x="135136" y="403472"/>
                  </a:lnTo>
                  <a:lnTo>
                    <a:pt x="168707" y="426405"/>
                  </a:lnTo>
                  <a:lnTo>
                    <a:pt x="173176" y="425834"/>
                  </a:lnTo>
                  <a:lnTo>
                    <a:pt x="174983" y="420696"/>
                  </a:lnTo>
                  <a:lnTo>
                    <a:pt x="195239" y="409372"/>
                  </a:lnTo>
                  <a:lnTo>
                    <a:pt x="209694" y="395764"/>
                  </a:lnTo>
                  <a:lnTo>
                    <a:pt x="213308" y="397287"/>
                  </a:lnTo>
                  <a:lnTo>
                    <a:pt x="240317" y="395098"/>
                  </a:lnTo>
                  <a:lnTo>
                    <a:pt x="244881" y="399475"/>
                  </a:lnTo>
                  <a:lnTo>
                    <a:pt x="254391" y="398904"/>
                  </a:lnTo>
                  <a:lnTo>
                    <a:pt x="254486" y="396430"/>
                  </a:lnTo>
                  <a:lnTo>
                    <a:pt x="248020" y="386248"/>
                  </a:lnTo>
                  <a:lnTo>
                    <a:pt x="250017" y="370833"/>
                  </a:lnTo>
                  <a:lnTo>
                    <a:pt x="248305" y="366360"/>
                  </a:lnTo>
                  <a:lnTo>
                    <a:pt x="251063" y="361317"/>
                  </a:lnTo>
                  <a:lnTo>
                    <a:pt x="261524" y="349898"/>
                  </a:lnTo>
                  <a:lnTo>
                    <a:pt x="261524" y="349898"/>
                  </a:lnTo>
                  <a:lnTo>
                    <a:pt x="276359" y="339716"/>
                  </a:lnTo>
                  <a:lnTo>
                    <a:pt x="278642" y="328392"/>
                  </a:lnTo>
                  <a:lnTo>
                    <a:pt x="278642" y="328392"/>
                  </a:lnTo>
                  <a:lnTo>
                    <a:pt x="286345" y="320208"/>
                  </a:lnTo>
                  <a:lnTo>
                    <a:pt x="289007" y="312120"/>
                  </a:lnTo>
                  <a:lnTo>
                    <a:pt x="289768" y="311359"/>
                  </a:lnTo>
                  <a:lnTo>
                    <a:pt x="289578" y="310502"/>
                  </a:lnTo>
                  <a:lnTo>
                    <a:pt x="292051" y="302985"/>
                  </a:lnTo>
                  <a:lnTo>
                    <a:pt x="290149" y="289948"/>
                  </a:lnTo>
                  <a:lnTo>
                    <a:pt x="292431" y="266634"/>
                  </a:lnTo>
                  <a:lnTo>
                    <a:pt x="292431" y="266634"/>
                  </a:lnTo>
                  <a:lnTo>
                    <a:pt x="303177" y="261876"/>
                  </a:lnTo>
                  <a:lnTo>
                    <a:pt x="303938" y="260163"/>
                  </a:lnTo>
                  <a:lnTo>
                    <a:pt x="303938" y="260163"/>
                  </a:lnTo>
                  <a:lnTo>
                    <a:pt x="304128" y="259783"/>
                  </a:lnTo>
                  <a:lnTo>
                    <a:pt x="312687" y="258831"/>
                  </a:lnTo>
                  <a:lnTo>
                    <a:pt x="312402" y="239990"/>
                  </a:lnTo>
                  <a:lnTo>
                    <a:pt x="309549" y="232853"/>
                  </a:lnTo>
                  <a:lnTo>
                    <a:pt x="314589" y="226382"/>
                  </a:lnTo>
                  <a:lnTo>
                    <a:pt x="312592" y="219055"/>
                  </a:lnTo>
                  <a:lnTo>
                    <a:pt x="316491" y="213821"/>
                  </a:lnTo>
                  <a:lnTo>
                    <a:pt x="317823" y="203258"/>
                  </a:lnTo>
                  <a:lnTo>
                    <a:pt x="328664" y="186986"/>
                  </a:lnTo>
                  <a:lnTo>
                    <a:pt x="333229" y="185083"/>
                  </a:lnTo>
                  <a:lnTo>
                    <a:pt x="336652" y="186986"/>
                  </a:lnTo>
                  <a:lnTo>
                    <a:pt x="347874" y="187367"/>
                  </a:lnTo>
                  <a:lnTo>
                    <a:pt x="352629" y="182133"/>
                  </a:lnTo>
                  <a:lnTo>
                    <a:pt x="360522" y="181277"/>
                  </a:lnTo>
                  <a:lnTo>
                    <a:pt x="364802" y="174140"/>
                  </a:lnTo>
                  <a:lnTo>
                    <a:pt x="365943" y="174521"/>
                  </a:lnTo>
                  <a:lnTo>
                    <a:pt x="365943" y="174521"/>
                  </a:lnTo>
                  <a:lnTo>
                    <a:pt x="370983" y="175948"/>
                  </a:lnTo>
                  <a:lnTo>
                    <a:pt x="371744" y="176519"/>
                  </a:lnTo>
                  <a:lnTo>
                    <a:pt x="371744" y="177661"/>
                  </a:lnTo>
                  <a:lnTo>
                    <a:pt x="369462" y="183846"/>
                  </a:lnTo>
                  <a:lnTo>
                    <a:pt x="368416" y="184703"/>
                  </a:lnTo>
                  <a:lnTo>
                    <a:pt x="368891" y="188414"/>
                  </a:lnTo>
                  <a:lnTo>
                    <a:pt x="368416" y="188604"/>
                  </a:lnTo>
                  <a:lnTo>
                    <a:pt x="367940" y="187748"/>
                  </a:lnTo>
                  <a:lnTo>
                    <a:pt x="366133" y="186891"/>
                  </a:lnTo>
                  <a:lnTo>
                    <a:pt x="364802" y="187272"/>
                  </a:lnTo>
                  <a:lnTo>
                    <a:pt x="363756" y="188604"/>
                  </a:lnTo>
                  <a:lnTo>
                    <a:pt x="363280" y="190127"/>
                  </a:lnTo>
                  <a:lnTo>
                    <a:pt x="363280" y="190698"/>
                  </a:lnTo>
                  <a:lnTo>
                    <a:pt x="364612" y="191269"/>
                  </a:lnTo>
                  <a:lnTo>
                    <a:pt x="365468" y="190698"/>
                  </a:lnTo>
                  <a:lnTo>
                    <a:pt x="366799" y="190983"/>
                  </a:lnTo>
                  <a:lnTo>
                    <a:pt x="370222" y="189461"/>
                  </a:lnTo>
                  <a:lnTo>
                    <a:pt x="375168" y="188128"/>
                  </a:lnTo>
                  <a:lnTo>
                    <a:pt x="376499" y="188509"/>
                  </a:lnTo>
                  <a:lnTo>
                    <a:pt x="376499" y="189651"/>
                  </a:lnTo>
                  <a:lnTo>
                    <a:pt x="375643" y="191649"/>
                  </a:lnTo>
                  <a:lnTo>
                    <a:pt x="376499" y="191840"/>
                  </a:lnTo>
                  <a:lnTo>
                    <a:pt x="377260" y="191269"/>
                  </a:lnTo>
                  <a:lnTo>
                    <a:pt x="378021" y="188509"/>
                  </a:lnTo>
                  <a:lnTo>
                    <a:pt x="377165" y="186701"/>
                  </a:lnTo>
                  <a:lnTo>
                    <a:pt x="376309" y="185845"/>
                  </a:lnTo>
                  <a:lnTo>
                    <a:pt x="376309" y="184132"/>
                  </a:lnTo>
                  <a:lnTo>
                    <a:pt x="376784" y="182419"/>
                  </a:lnTo>
                  <a:lnTo>
                    <a:pt x="377640" y="181562"/>
                  </a:lnTo>
                  <a:lnTo>
                    <a:pt x="378116" y="180230"/>
                  </a:lnTo>
                  <a:lnTo>
                    <a:pt x="379447" y="179088"/>
                  </a:lnTo>
                  <a:lnTo>
                    <a:pt x="379447" y="178517"/>
                  </a:lnTo>
                  <a:lnTo>
                    <a:pt x="380969" y="178517"/>
                  </a:lnTo>
                  <a:lnTo>
                    <a:pt x="384107" y="179659"/>
                  </a:lnTo>
                  <a:lnTo>
                    <a:pt x="384582" y="180040"/>
                  </a:lnTo>
                  <a:lnTo>
                    <a:pt x="384868" y="181562"/>
                  </a:lnTo>
                  <a:lnTo>
                    <a:pt x="385629" y="181562"/>
                  </a:lnTo>
                  <a:lnTo>
                    <a:pt x="385914" y="180896"/>
                  </a:lnTo>
                  <a:lnTo>
                    <a:pt x="386770" y="180516"/>
                  </a:lnTo>
                  <a:lnTo>
                    <a:pt x="397041" y="178517"/>
                  </a:lnTo>
                  <a:lnTo>
                    <a:pt x="407121" y="179374"/>
                  </a:lnTo>
                  <a:lnTo>
                    <a:pt x="409594" y="180230"/>
                  </a:lnTo>
                  <a:lnTo>
                    <a:pt x="411781" y="181372"/>
                  </a:lnTo>
                  <a:lnTo>
                    <a:pt x="411781" y="188414"/>
                  </a:lnTo>
                  <a:lnTo>
                    <a:pt x="413112" y="189936"/>
                  </a:lnTo>
                  <a:lnTo>
                    <a:pt x="414158" y="189936"/>
                  </a:lnTo>
                  <a:lnTo>
                    <a:pt x="417297" y="191649"/>
                  </a:lnTo>
                  <a:lnTo>
                    <a:pt x="429184" y="191078"/>
                  </a:lnTo>
                  <a:lnTo>
                    <a:pt x="432798" y="190222"/>
                  </a:lnTo>
                  <a:lnTo>
                    <a:pt x="433654" y="189080"/>
                  </a:lnTo>
                  <a:lnTo>
                    <a:pt x="437077" y="189651"/>
                  </a:lnTo>
                  <a:lnTo>
                    <a:pt x="438409" y="188794"/>
                  </a:lnTo>
                  <a:lnTo>
                    <a:pt x="438694" y="187938"/>
                  </a:lnTo>
                  <a:lnTo>
                    <a:pt x="440216" y="188794"/>
                  </a:lnTo>
                  <a:lnTo>
                    <a:pt x="442308" y="188794"/>
                  </a:lnTo>
                  <a:lnTo>
                    <a:pt x="445922" y="187938"/>
                  </a:lnTo>
                  <a:lnTo>
                    <a:pt x="448394" y="186796"/>
                  </a:lnTo>
                  <a:lnTo>
                    <a:pt x="449440" y="186796"/>
                  </a:lnTo>
                  <a:lnTo>
                    <a:pt x="450962" y="185083"/>
                  </a:lnTo>
                  <a:lnTo>
                    <a:pt x="451247" y="183561"/>
                  </a:lnTo>
                  <a:lnTo>
                    <a:pt x="450772" y="181087"/>
                  </a:lnTo>
                  <a:lnTo>
                    <a:pt x="451628" y="181943"/>
                  </a:lnTo>
                  <a:lnTo>
                    <a:pt x="452388" y="181753"/>
                  </a:lnTo>
                  <a:lnTo>
                    <a:pt x="452674" y="180420"/>
                  </a:lnTo>
                  <a:lnTo>
                    <a:pt x="451913" y="180040"/>
                  </a:lnTo>
                  <a:lnTo>
                    <a:pt x="454005" y="180040"/>
                  </a:lnTo>
                  <a:lnTo>
                    <a:pt x="455051" y="179183"/>
                  </a:lnTo>
                  <a:lnTo>
                    <a:pt x="456573" y="177185"/>
                  </a:lnTo>
                  <a:lnTo>
                    <a:pt x="461518" y="173093"/>
                  </a:lnTo>
                  <a:lnTo>
                    <a:pt x="465607" y="167859"/>
                  </a:lnTo>
                  <a:lnTo>
                    <a:pt x="465893" y="166337"/>
                  </a:lnTo>
                  <a:lnTo>
                    <a:pt x="465417" y="165005"/>
                  </a:lnTo>
                  <a:lnTo>
                    <a:pt x="463230" y="162531"/>
                  </a:lnTo>
                  <a:lnTo>
                    <a:pt x="461708" y="159676"/>
                  </a:lnTo>
                  <a:lnTo>
                    <a:pt x="462184" y="153871"/>
                  </a:lnTo>
                  <a:lnTo>
                    <a:pt x="462945" y="151492"/>
                  </a:lnTo>
                  <a:lnTo>
                    <a:pt x="463800" y="150350"/>
                  </a:lnTo>
                  <a:lnTo>
                    <a:pt x="463800" y="149494"/>
                  </a:lnTo>
                  <a:lnTo>
                    <a:pt x="465132" y="148923"/>
                  </a:lnTo>
                  <a:lnTo>
                    <a:pt x="466653" y="146734"/>
                  </a:lnTo>
                  <a:lnTo>
                    <a:pt x="467985" y="146354"/>
                  </a:lnTo>
                  <a:lnTo>
                    <a:pt x="470172" y="146544"/>
                  </a:lnTo>
                  <a:lnTo>
                    <a:pt x="470838" y="147496"/>
                  </a:lnTo>
                  <a:lnTo>
                    <a:pt x="473310" y="147210"/>
                  </a:lnTo>
                  <a:lnTo>
                    <a:pt x="473596" y="146830"/>
                  </a:lnTo>
                  <a:lnTo>
                    <a:pt x="476734" y="147496"/>
                  </a:lnTo>
                  <a:lnTo>
                    <a:pt x="476449" y="146830"/>
                  </a:lnTo>
                  <a:lnTo>
                    <a:pt x="476924" y="146830"/>
                  </a:lnTo>
                  <a:lnTo>
                    <a:pt x="476639" y="145973"/>
                  </a:lnTo>
                  <a:lnTo>
                    <a:pt x="474452" y="145688"/>
                  </a:lnTo>
                  <a:lnTo>
                    <a:pt x="473691" y="144831"/>
                  </a:lnTo>
                  <a:lnTo>
                    <a:pt x="472359" y="144451"/>
                  </a:lnTo>
                  <a:lnTo>
                    <a:pt x="472074" y="143118"/>
                  </a:lnTo>
                  <a:lnTo>
                    <a:pt x="472550" y="142928"/>
                  </a:lnTo>
                  <a:lnTo>
                    <a:pt x="473025" y="143499"/>
                  </a:lnTo>
                  <a:lnTo>
                    <a:pt x="475117" y="144070"/>
                  </a:lnTo>
                  <a:lnTo>
                    <a:pt x="474832" y="143213"/>
                  </a:lnTo>
                  <a:lnTo>
                    <a:pt x="473976" y="142357"/>
                  </a:lnTo>
                  <a:lnTo>
                    <a:pt x="473976" y="141501"/>
                  </a:lnTo>
                  <a:lnTo>
                    <a:pt x="474737" y="141310"/>
                  </a:lnTo>
                  <a:lnTo>
                    <a:pt x="475022" y="140454"/>
                  </a:lnTo>
                  <a:lnTo>
                    <a:pt x="475878" y="140073"/>
                  </a:lnTo>
                  <a:lnTo>
                    <a:pt x="475878" y="139217"/>
                  </a:lnTo>
                  <a:lnTo>
                    <a:pt x="476354" y="139217"/>
                  </a:lnTo>
                  <a:lnTo>
                    <a:pt x="476829" y="135886"/>
                  </a:lnTo>
                  <a:lnTo>
                    <a:pt x="478160" y="133698"/>
                  </a:lnTo>
                  <a:lnTo>
                    <a:pt x="477875" y="132175"/>
                  </a:lnTo>
                  <a:lnTo>
                    <a:pt x="478636" y="130843"/>
                  </a:lnTo>
                  <a:lnTo>
                    <a:pt x="479397" y="130652"/>
                  </a:lnTo>
                  <a:lnTo>
                    <a:pt x="479111" y="129701"/>
                  </a:lnTo>
                  <a:lnTo>
                    <a:pt x="480443" y="127703"/>
                  </a:lnTo>
                  <a:lnTo>
                    <a:pt x="480728" y="125990"/>
                  </a:lnTo>
                  <a:lnTo>
                    <a:pt x="481584" y="124848"/>
                  </a:lnTo>
                  <a:lnTo>
                    <a:pt x="481584" y="123516"/>
                  </a:lnTo>
                  <a:lnTo>
                    <a:pt x="482345" y="122659"/>
                  </a:lnTo>
                  <a:lnTo>
                    <a:pt x="481964" y="119900"/>
                  </a:lnTo>
                  <a:lnTo>
                    <a:pt x="482440" y="119900"/>
                  </a:lnTo>
                  <a:lnTo>
                    <a:pt x="482440" y="118567"/>
                  </a:lnTo>
                  <a:lnTo>
                    <a:pt x="483201" y="117711"/>
                  </a:lnTo>
                  <a:lnTo>
                    <a:pt x="483486" y="114380"/>
                  </a:lnTo>
                  <a:lnTo>
                    <a:pt x="484342" y="113524"/>
                  </a:lnTo>
                  <a:lnTo>
                    <a:pt x="484627" y="111050"/>
                  </a:lnTo>
                  <a:lnTo>
                    <a:pt x="485388" y="109528"/>
                  </a:lnTo>
                  <a:lnTo>
                    <a:pt x="485673" y="106006"/>
                  </a:lnTo>
                  <a:lnTo>
                    <a:pt x="486529" y="105626"/>
                  </a:lnTo>
                  <a:lnTo>
                    <a:pt x="486529" y="99916"/>
                  </a:lnTo>
                  <a:lnTo>
                    <a:pt x="486814" y="98584"/>
                  </a:lnTo>
                  <a:lnTo>
                    <a:pt x="487575" y="98299"/>
                  </a:lnTo>
                  <a:lnTo>
                    <a:pt x="487575" y="96586"/>
                  </a:lnTo>
                  <a:lnTo>
                    <a:pt x="487100" y="96205"/>
                  </a:lnTo>
                  <a:lnTo>
                    <a:pt x="487100" y="91923"/>
                  </a:lnTo>
                  <a:lnTo>
                    <a:pt x="486624" y="91542"/>
                  </a:lnTo>
                  <a:lnTo>
                    <a:pt x="486339" y="88783"/>
                  </a:lnTo>
                  <a:lnTo>
                    <a:pt x="485483" y="87641"/>
                  </a:lnTo>
                  <a:lnTo>
                    <a:pt x="485198" y="86499"/>
                  </a:lnTo>
                  <a:lnTo>
                    <a:pt x="486054" y="84786"/>
                  </a:lnTo>
                  <a:lnTo>
                    <a:pt x="488716" y="84786"/>
                  </a:lnTo>
                  <a:lnTo>
                    <a:pt x="490238" y="85643"/>
                  </a:lnTo>
                  <a:lnTo>
                    <a:pt x="492711" y="88783"/>
                  </a:lnTo>
                  <a:lnTo>
                    <a:pt x="493567" y="89068"/>
                  </a:lnTo>
                  <a:lnTo>
                    <a:pt x="494042" y="89925"/>
                  </a:lnTo>
                  <a:lnTo>
                    <a:pt x="498226" y="93065"/>
                  </a:lnTo>
                  <a:lnTo>
                    <a:pt x="500319" y="95444"/>
                  </a:lnTo>
                  <a:lnTo>
                    <a:pt x="504313" y="98299"/>
                  </a:lnTo>
                  <a:lnTo>
                    <a:pt x="506405" y="99250"/>
                  </a:lnTo>
                  <a:lnTo>
                    <a:pt x="509829" y="100107"/>
                  </a:lnTo>
                  <a:lnTo>
                    <a:pt x="510589" y="100963"/>
                  </a:lnTo>
                  <a:lnTo>
                    <a:pt x="511445" y="100583"/>
                  </a:lnTo>
                  <a:lnTo>
                    <a:pt x="514584" y="101439"/>
                  </a:lnTo>
                  <a:lnTo>
                    <a:pt x="515439" y="102295"/>
                  </a:lnTo>
                  <a:lnTo>
                    <a:pt x="519434" y="102676"/>
                  </a:lnTo>
                  <a:lnTo>
                    <a:pt x="521526" y="103532"/>
                  </a:lnTo>
                  <a:lnTo>
                    <a:pt x="524379" y="103532"/>
                  </a:lnTo>
                  <a:lnTo>
                    <a:pt x="528373" y="104674"/>
                  </a:lnTo>
                  <a:lnTo>
                    <a:pt x="533984" y="104674"/>
                  </a:lnTo>
                  <a:lnTo>
                    <a:pt x="536456" y="104008"/>
                  </a:lnTo>
                  <a:lnTo>
                    <a:pt x="545206" y="103627"/>
                  </a:lnTo>
                  <a:lnTo>
                    <a:pt x="547678" y="102105"/>
                  </a:lnTo>
                  <a:lnTo>
                    <a:pt x="550151" y="102105"/>
                  </a:lnTo>
                  <a:lnTo>
                    <a:pt x="555762" y="102676"/>
                  </a:lnTo>
                  <a:lnTo>
                    <a:pt x="556237" y="103532"/>
                  </a:lnTo>
                  <a:lnTo>
                    <a:pt x="557093" y="103818"/>
                  </a:lnTo>
                  <a:lnTo>
                    <a:pt x="559185" y="102962"/>
                  </a:lnTo>
                  <a:lnTo>
                    <a:pt x="562324" y="102581"/>
                  </a:lnTo>
                  <a:lnTo>
                    <a:pt x="561848" y="101058"/>
                  </a:lnTo>
                  <a:lnTo>
                    <a:pt x="562133" y="100202"/>
                  </a:lnTo>
                  <a:lnTo>
                    <a:pt x="562989" y="102676"/>
                  </a:lnTo>
                  <a:lnTo>
                    <a:pt x="563655" y="102676"/>
                  </a:lnTo>
                  <a:lnTo>
                    <a:pt x="562989" y="100678"/>
                  </a:lnTo>
                  <a:lnTo>
                    <a:pt x="562989" y="100012"/>
                  </a:lnTo>
                  <a:lnTo>
                    <a:pt x="563465" y="100012"/>
                  </a:lnTo>
                  <a:lnTo>
                    <a:pt x="564511" y="103152"/>
                  </a:lnTo>
                  <a:lnTo>
                    <a:pt x="565557" y="103723"/>
                  </a:lnTo>
                  <a:lnTo>
                    <a:pt x="565842" y="103152"/>
                  </a:lnTo>
                  <a:lnTo>
                    <a:pt x="566698" y="102866"/>
                  </a:lnTo>
                  <a:lnTo>
                    <a:pt x="572024" y="102676"/>
                  </a:lnTo>
                  <a:lnTo>
                    <a:pt x="576018" y="101344"/>
                  </a:lnTo>
                  <a:lnTo>
                    <a:pt x="579822" y="101154"/>
                  </a:lnTo>
                  <a:lnTo>
                    <a:pt x="581153" y="100297"/>
                  </a:lnTo>
                  <a:lnTo>
                    <a:pt x="581153" y="99155"/>
                  </a:lnTo>
                  <a:lnTo>
                    <a:pt x="581914" y="98584"/>
                  </a:lnTo>
                  <a:lnTo>
                    <a:pt x="581629" y="95063"/>
                  </a:lnTo>
                  <a:lnTo>
                    <a:pt x="582390" y="91923"/>
                  </a:lnTo>
                  <a:lnTo>
                    <a:pt x="583911" y="91923"/>
                  </a:lnTo>
                  <a:lnTo>
                    <a:pt x="584387" y="91542"/>
                  </a:lnTo>
                  <a:lnTo>
                    <a:pt x="584387" y="90686"/>
                  </a:lnTo>
                  <a:lnTo>
                    <a:pt x="583911" y="90496"/>
                  </a:lnTo>
                  <a:lnTo>
                    <a:pt x="583911" y="89639"/>
                  </a:lnTo>
                  <a:lnTo>
                    <a:pt x="583150" y="89259"/>
                  </a:lnTo>
                  <a:lnTo>
                    <a:pt x="582865" y="88307"/>
                  </a:lnTo>
                  <a:lnTo>
                    <a:pt x="583341" y="87165"/>
                  </a:lnTo>
                  <a:lnTo>
                    <a:pt x="586194" y="87831"/>
                  </a:lnTo>
                  <a:lnTo>
                    <a:pt x="586954" y="87451"/>
                  </a:lnTo>
                  <a:lnTo>
                    <a:pt x="587240" y="86309"/>
                  </a:lnTo>
                  <a:lnTo>
                    <a:pt x="588096" y="85738"/>
                  </a:lnTo>
                  <a:lnTo>
                    <a:pt x="588381" y="84786"/>
                  </a:lnTo>
                  <a:lnTo>
                    <a:pt x="589237" y="84786"/>
                  </a:lnTo>
                  <a:lnTo>
                    <a:pt x="589522" y="85452"/>
                  </a:lnTo>
                  <a:lnTo>
                    <a:pt x="589998" y="85452"/>
                  </a:lnTo>
                  <a:lnTo>
                    <a:pt x="591519" y="84501"/>
                  </a:lnTo>
                  <a:lnTo>
                    <a:pt x="591519" y="84120"/>
                  </a:lnTo>
                  <a:lnTo>
                    <a:pt x="592850" y="84501"/>
                  </a:lnTo>
                  <a:lnTo>
                    <a:pt x="594372" y="82502"/>
                  </a:lnTo>
                  <a:lnTo>
                    <a:pt x="596179" y="82883"/>
                  </a:lnTo>
                  <a:lnTo>
                    <a:pt x="597035" y="82027"/>
                  </a:lnTo>
                  <a:lnTo>
                    <a:pt x="598366" y="82027"/>
                  </a:lnTo>
                  <a:lnTo>
                    <a:pt x="599127" y="81170"/>
                  </a:lnTo>
                  <a:lnTo>
                    <a:pt x="601219" y="80504"/>
                  </a:lnTo>
                  <a:lnTo>
                    <a:pt x="603882" y="80314"/>
                  </a:lnTo>
                  <a:lnTo>
                    <a:pt x="608827" y="80885"/>
                  </a:lnTo>
                  <a:lnTo>
                    <a:pt x="609683" y="80314"/>
                  </a:lnTo>
                  <a:lnTo>
                    <a:pt x="610159" y="79172"/>
                  </a:lnTo>
                  <a:lnTo>
                    <a:pt x="610159" y="76412"/>
                  </a:lnTo>
                  <a:lnTo>
                    <a:pt x="609398" y="76602"/>
                  </a:lnTo>
                  <a:lnTo>
                    <a:pt x="609683" y="75746"/>
                  </a:lnTo>
                  <a:lnTo>
                    <a:pt x="608922" y="75461"/>
                  </a:lnTo>
                  <a:lnTo>
                    <a:pt x="608637" y="76317"/>
                  </a:lnTo>
                  <a:lnTo>
                    <a:pt x="607876" y="76698"/>
                  </a:lnTo>
                  <a:lnTo>
                    <a:pt x="607876" y="74509"/>
                  </a:lnTo>
                  <a:lnTo>
                    <a:pt x="606545" y="72511"/>
                  </a:lnTo>
                  <a:lnTo>
                    <a:pt x="606830" y="71369"/>
                  </a:lnTo>
                  <a:lnTo>
                    <a:pt x="608161" y="72035"/>
                  </a:lnTo>
                  <a:lnTo>
                    <a:pt x="608637" y="71369"/>
                  </a:lnTo>
                  <a:lnTo>
                    <a:pt x="609683" y="71654"/>
                  </a:lnTo>
                  <a:lnTo>
                    <a:pt x="610729" y="74033"/>
                  </a:lnTo>
                  <a:lnTo>
                    <a:pt x="612061" y="74890"/>
                  </a:lnTo>
                  <a:lnTo>
                    <a:pt x="612346" y="76602"/>
                  </a:lnTo>
                  <a:lnTo>
                    <a:pt x="612821" y="76983"/>
                  </a:lnTo>
                  <a:lnTo>
                    <a:pt x="612536" y="77364"/>
                  </a:lnTo>
                  <a:lnTo>
                    <a:pt x="614058" y="77744"/>
                  </a:lnTo>
                  <a:lnTo>
                    <a:pt x="614058" y="76888"/>
                  </a:lnTo>
                  <a:lnTo>
                    <a:pt x="615865" y="76602"/>
                  </a:lnTo>
                  <a:lnTo>
                    <a:pt x="616911" y="75746"/>
                  </a:lnTo>
                  <a:lnTo>
                    <a:pt x="617767" y="75746"/>
                  </a:lnTo>
                  <a:lnTo>
                    <a:pt x="619954" y="74604"/>
                  </a:lnTo>
                  <a:lnTo>
                    <a:pt x="622617" y="74604"/>
                  </a:lnTo>
                  <a:lnTo>
                    <a:pt x="626421" y="75936"/>
                  </a:lnTo>
                  <a:lnTo>
                    <a:pt x="629844" y="76127"/>
                  </a:lnTo>
                  <a:lnTo>
                    <a:pt x="631651" y="74985"/>
                  </a:lnTo>
                  <a:lnTo>
                    <a:pt x="636977" y="74129"/>
                  </a:lnTo>
                  <a:lnTo>
                    <a:pt x="637262" y="73462"/>
                  </a:lnTo>
                  <a:lnTo>
                    <a:pt x="639069" y="73462"/>
                  </a:lnTo>
                  <a:lnTo>
                    <a:pt x="639354" y="72321"/>
                  </a:lnTo>
                  <a:lnTo>
                    <a:pt x="641161" y="71750"/>
                  </a:lnTo>
                  <a:lnTo>
                    <a:pt x="641446" y="70893"/>
                  </a:lnTo>
                  <a:lnTo>
                    <a:pt x="642302" y="71083"/>
                  </a:lnTo>
                  <a:lnTo>
                    <a:pt x="642588" y="70227"/>
                  </a:lnTo>
                  <a:lnTo>
                    <a:pt x="643348" y="70227"/>
                  </a:lnTo>
                  <a:lnTo>
                    <a:pt x="643634" y="69656"/>
                  </a:lnTo>
                  <a:lnTo>
                    <a:pt x="645155" y="69371"/>
                  </a:lnTo>
                  <a:lnTo>
                    <a:pt x="645441" y="68799"/>
                  </a:lnTo>
                  <a:lnTo>
                    <a:pt x="646487" y="68799"/>
                  </a:lnTo>
                  <a:lnTo>
                    <a:pt x="646201" y="68419"/>
                  </a:lnTo>
                  <a:lnTo>
                    <a:pt x="650196" y="66040"/>
                  </a:lnTo>
                  <a:lnTo>
                    <a:pt x="652383" y="65755"/>
                  </a:lnTo>
                  <a:lnTo>
                    <a:pt x="652668" y="68609"/>
                  </a:lnTo>
                  <a:lnTo>
                    <a:pt x="653999" y="68609"/>
                  </a:lnTo>
                  <a:lnTo>
                    <a:pt x="653524" y="67277"/>
                  </a:lnTo>
                  <a:lnTo>
                    <a:pt x="653524" y="65279"/>
                  </a:lnTo>
                  <a:lnTo>
                    <a:pt x="653999" y="65279"/>
                  </a:lnTo>
                  <a:lnTo>
                    <a:pt x="653999" y="64898"/>
                  </a:lnTo>
                  <a:lnTo>
                    <a:pt x="655331" y="64898"/>
                  </a:lnTo>
                  <a:lnTo>
                    <a:pt x="657994" y="66040"/>
                  </a:lnTo>
                  <a:lnTo>
                    <a:pt x="660847" y="62900"/>
                  </a:lnTo>
                  <a:lnTo>
                    <a:pt x="661132" y="60426"/>
                  </a:lnTo>
                  <a:lnTo>
                    <a:pt x="659801" y="59855"/>
                  </a:lnTo>
                  <a:lnTo>
                    <a:pt x="659040" y="58713"/>
                  </a:lnTo>
                  <a:lnTo>
                    <a:pt x="659515" y="56524"/>
                  </a:lnTo>
                  <a:lnTo>
                    <a:pt x="662654" y="54526"/>
                  </a:lnTo>
                  <a:lnTo>
                    <a:pt x="664460" y="54716"/>
                  </a:lnTo>
                  <a:lnTo>
                    <a:pt x="665221" y="53860"/>
                  </a:lnTo>
                  <a:lnTo>
                    <a:pt x="665221" y="53479"/>
                  </a:lnTo>
                  <a:lnTo>
                    <a:pt x="664460" y="53289"/>
                  </a:lnTo>
                  <a:lnTo>
                    <a:pt x="664936" y="52337"/>
                  </a:lnTo>
                  <a:lnTo>
                    <a:pt x="666458" y="52718"/>
                  </a:lnTo>
                  <a:lnTo>
                    <a:pt x="667504" y="51005"/>
                  </a:lnTo>
                  <a:lnTo>
                    <a:pt x="668264" y="51386"/>
                  </a:lnTo>
                  <a:lnTo>
                    <a:pt x="669596" y="51100"/>
                  </a:lnTo>
                  <a:lnTo>
                    <a:pt x="669596" y="48911"/>
                  </a:lnTo>
                  <a:lnTo>
                    <a:pt x="670642" y="48055"/>
                  </a:lnTo>
                  <a:lnTo>
                    <a:pt x="670642" y="46723"/>
                  </a:lnTo>
                  <a:lnTo>
                    <a:pt x="673495" y="46913"/>
                  </a:lnTo>
                  <a:lnTo>
                    <a:pt x="673780" y="45771"/>
                  </a:lnTo>
                  <a:lnTo>
                    <a:pt x="675112" y="46342"/>
                  </a:lnTo>
                  <a:lnTo>
                    <a:pt x="675587" y="45200"/>
                  </a:lnTo>
                  <a:lnTo>
                    <a:pt x="676918" y="45200"/>
                  </a:lnTo>
                  <a:lnTo>
                    <a:pt x="677774" y="43868"/>
                  </a:lnTo>
                  <a:lnTo>
                    <a:pt x="678345" y="42250"/>
                  </a:lnTo>
                  <a:lnTo>
                    <a:pt x="678345" y="42250"/>
                  </a:lnTo>
                  <a:close/>
                  <a:moveTo>
                    <a:pt x="775251" y="0"/>
                  </a:moveTo>
                  <a:lnTo>
                    <a:pt x="775727" y="381"/>
                  </a:lnTo>
                  <a:lnTo>
                    <a:pt x="777248" y="381"/>
                  </a:lnTo>
                  <a:lnTo>
                    <a:pt x="780101" y="2379"/>
                  </a:lnTo>
                  <a:lnTo>
                    <a:pt x="782194" y="2760"/>
                  </a:lnTo>
                  <a:lnTo>
                    <a:pt x="784856" y="4092"/>
                  </a:lnTo>
                  <a:lnTo>
                    <a:pt x="790182" y="4377"/>
                  </a:lnTo>
                  <a:lnTo>
                    <a:pt x="790943" y="4758"/>
                  </a:lnTo>
                  <a:lnTo>
                    <a:pt x="791704" y="3806"/>
                  </a:lnTo>
                  <a:lnTo>
                    <a:pt x="792750" y="3806"/>
                  </a:lnTo>
                  <a:lnTo>
                    <a:pt x="794081" y="4187"/>
                  </a:lnTo>
                  <a:lnTo>
                    <a:pt x="794557" y="5043"/>
                  </a:lnTo>
                  <a:lnTo>
                    <a:pt x="795032" y="4853"/>
                  </a:lnTo>
                  <a:lnTo>
                    <a:pt x="796554" y="5995"/>
                  </a:lnTo>
                  <a:lnTo>
                    <a:pt x="802165" y="6375"/>
                  </a:lnTo>
                  <a:lnTo>
                    <a:pt x="804827" y="8850"/>
                  </a:lnTo>
                  <a:lnTo>
                    <a:pt x="805113" y="11419"/>
                  </a:lnTo>
                  <a:lnTo>
                    <a:pt x="803306" y="12276"/>
                  </a:lnTo>
                  <a:lnTo>
                    <a:pt x="802830" y="13132"/>
                  </a:lnTo>
                  <a:lnTo>
                    <a:pt x="803306" y="14464"/>
                  </a:lnTo>
                  <a:lnTo>
                    <a:pt x="802260" y="15320"/>
                  </a:lnTo>
                  <a:lnTo>
                    <a:pt x="802260" y="17033"/>
                  </a:lnTo>
                  <a:lnTo>
                    <a:pt x="801594" y="17699"/>
                  </a:lnTo>
                  <a:lnTo>
                    <a:pt x="801594" y="20174"/>
                  </a:lnTo>
                  <a:lnTo>
                    <a:pt x="802069" y="21315"/>
                  </a:lnTo>
                  <a:lnTo>
                    <a:pt x="800263" y="22648"/>
                  </a:lnTo>
                  <a:lnTo>
                    <a:pt x="800548" y="23599"/>
                  </a:lnTo>
                  <a:lnTo>
                    <a:pt x="799787" y="25598"/>
                  </a:lnTo>
                  <a:lnTo>
                    <a:pt x="800548" y="26454"/>
                  </a:lnTo>
                  <a:lnTo>
                    <a:pt x="800833" y="28167"/>
                  </a:lnTo>
                  <a:lnTo>
                    <a:pt x="799026" y="30165"/>
                  </a:lnTo>
                  <a:lnTo>
                    <a:pt x="800072" y="31497"/>
                  </a:lnTo>
                  <a:lnTo>
                    <a:pt x="800072" y="32354"/>
                  </a:lnTo>
                  <a:lnTo>
                    <a:pt x="799026" y="33305"/>
                  </a:lnTo>
                  <a:lnTo>
                    <a:pt x="798170" y="35780"/>
                  </a:lnTo>
                  <a:lnTo>
                    <a:pt x="797029" y="35780"/>
                  </a:lnTo>
                  <a:lnTo>
                    <a:pt x="796173" y="38159"/>
                  </a:lnTo>
                  <a:lnTo>
                    <a:pt x="795412" y="37968"/>
                  </a:lnTo>
                  <a:lnTo>
                    <a:pt x="794937" y="37017"/>
                  </a:lnTo>
                  <a:lnTo>
                    <a:pt x="795222" y="36446"/>
                  </a:lnTo>
                  <a:lnTo>
                    <a:pt x="794461" y="36065"/>
                  </a:lnTo>
                  <a:lnTo>
                    <a:pt x="793986" y="34923"/>
                  </a:lnTo>
                  <a:lnTo>
                    <a:pt x="792464" y="33781"/>
                  </a:lnTo>
                  <a:lnTo>
                    <a:pt x="791608" y="30641"/>
                  </a:lnTo>
                  <a:lnTo>
                    <a:pt x="791323" y="24836"/>
                  </a:lnTo>
                  <a:lnTo>
                    <a:pt x="792369" y="23694"/>
                  </a:lnTo>
                  <a:lnTo>
                    <a:pt x="793225" y="21315"/>
                  </a:lnTo>
                  <a:lnTo>
                    <a:pt x="796078" y="19317"/>
                  </a:lnTo>
                  <a:lnTo>
                    <a:pt x="795222" y="19032"/>
                  </a:lnTo>
                  <a:lnTo>
                    <a:pt x="795222" y="17890"/>
                  </a:lnTo>
                  <a:lnTo>
                    <a:pt x="794176" y="16557"/>
                  </a:lnTo>
                  <a:lnTo>
                    <a:pt x="793891" y="15606"/>
                  </a:lnTo>
                  <a:lnTo>
                    <a:pt x="793130" y="15225"/>
                  </a:lnTo>
                  <a:lnTo>
                    <a:pt x="793130" y="14083"/>
                  </a:lnTo>
                  <a:lnTo>
                    <a:pt x="792274" y="14369"/>
                  </a:lnTo>
                  <a:lnTo>
                    <a:pt x="792559" y="13988"/>
                  </a:lnTo>
                  <a:lnTo>
                    <a:pt x="791799" y="13703"/>
                  </a:lnTo>
                  <a:lnTo>
                    <a:pt x="784856" y="13037"/>
                  </a:lnTo>
                  <a:lnTo>
                    <a:pt x="780387" y="11895"/>
                  </a:lnTo>
                  <a:lnTo>
                    <a:pt x="779055" y="12751"/>
                  </a:lnTo>
                  <a:lnTo>
                    <a:pt x="777724" y="12751"/>
                  </a:lnTo>
                  <a:lnTo>
                    <a:pt x="777058" y="13417"/>
                  </a:lnTo>
                  <a:lnTo>
                    <a:pt x="775727" y="13227"/>
                  </a:lnTo>
                  <a:lnTo>
                    <a:pt x="775727" y="13608"/>
                  </a:lnTo>
                  <a:lnTo>
                    <a:pt x="773540" y="13988"/>
                  </a:lnTo>
                  <a:lnTo>
                    <a:pt x="771733" y="14940"/>
                  </a:lnTo>
                  <a:lnTo>
                    <a:pt x="771257" y="14559"/>
                  </a:lnTo>
                  <a:lnTo>
                    <a:pt x="769450" y="14749"/>
                  </a:lnTo>
                  <a:lnTo>
                    <a:pt x="769450" y="15130"/>
                  </a:lnTo>
                  <a:lnTo>
                    <a:pt x="768119" y="15511"/>
                  </a:lnTo>
                  <a:lnTo>
                    <a:pt x="767834" y="16177"/>
                  </a:lnTo>
                  <a:lnTo>
                    <a:pt x="767073" y="16177"/>
                  </a:lnTo>
                  <a:lnTo>
                    <a:pt x="766597" y="15225"/>
                  </a:lnTo>
                  <a:lnTo>
                    <a:pt x="765741" y="14845"/>
                  </a:lnTo>
                  <a:lnTo>
                    <a:pt x="765741" y="14274"/>
                  </a:lnTo>
                  <a:lnTo>
                    <a:pt x="760416" y="15130"/>
                  </a:lnTo>
                  <a:lnTo>
                    <a:pt x="759655" y="14464"/>
                  </a:lnTo>
                  <a:lnTo>
                    <a:pt x="757468" y="14083"/>
                  </a:lnTo>
                  <a:lnTo>
                    <a:pt x="756707" y="13132"/>
                  </a:lnTo>
                  <a:lnTo>
                    <a:pt x="756707" y="12561"/>
                  </a:lnTo>
                  <a:lnTo>
                    <a:pt x="757753" y="11704"/>
                  </a:lnTo>
                  <a:lnTo>
                    <a:pt x="758514" y="10372"/>
                  </a:lnTo>
                  <a:lnTo>
                    <a:pt x="758514" y="8374"/>
                  </a:lnTo>
                  <a:lnTo>
                    <a:pt x="759370" y="7993"/>
                  </a:lnTo>
                  <a:lnTo>
                    <a:pt x="759845" y="7042"/>
                  </a:lnTo>
                  <a:lnTo>
                    <a:pt x="760701" y="7042"/>
                  </a:lnTo>
                  <a:lnTo>
                    <a:pt x="763174" y="3902"/>
                  </a:lnTo>
                  <a:lnTo>
                    <a:pt x="763935" y="3902"/>
                  </a:lnTo>
                  <a:lnTo>
                    <a:pt x="764410" y="4758"/>
                  </a:lnTo>
                  <a:lnTo>
                    <a:pt x="765741" y="4758"/>
                  </a:lnTo>
                  <a:lnTo>
                    <a:pt x="766597" y="3806"/>
                  </a:lnTo>
                  <a:lnTo>
                    <a:pt x="767073" y="3806"/>
                  </a:lnTo>
                  <a:lnTo>
                    <a:pt x="766787" y="4187"/>
                  </a:lnTo>
                  <a:lnTo>
                    <a:pt x="767643" y="4187"/>
                  </a:lnTo>
                  <a:lnTo>
                    <a:pt x="768119" y="3996"/>
                  </a:lnTo>
                  <a:lnTo>
                    <a:pt x="768119" y="1998"/>
                  </a:lnTo>
                  <a:lnTo>
                    <a:pt x="768880" y="666"/>
                  </a:lnTo>
                  <a:lnTo>
                    <a:pt x="769641" y="666"/>
                  </a:lnTo>
                  <a:lnTo>
                    <a:pt x="769926" y="1808"/>
                  </a:lnTo>
                  <a:lnTo>
                    <a:pt x="770687" y="2188"/>
                  </a:lnTo>
                  <a:lnTo>
                    <a:pt x="772018" y="2188"/>
                  </a:lnTo>
                  <a:lnTo>
                    <a:pt x="772303" y="1523"/>
                  </a:lnTo>
                  <a:lnTo>
                    <a:pt x="773159" y="2188"/>
                  </a:lnTo>
                  <a:lnTo>
                    <a:pt x="773635" y="381"/>
                  </a:lnTo>
                  <a:lnTo>
                    <a:pt x="775251" y="0"/>
                  </a:lnTo>
                  <a:lnTo>
                    <a:pt x="775251" y="0"/>
                  </a:lnTo>
                  <a:close/>
                </a:path>
              </a:pathLst>
            </a:custGeom>
            <a:solidFill>
              <a:srgbClr val="DADADA"/>
            </a:solidFill>
            <a:ln w="8872"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23" name="Freeform: Shape 22">
              <a:extLst>
                <a:ext uri="{FF2B5EF4-FFF2-40B4-BE49-F238E27FC236}">
                  <a16:creationId xmlns:a16="http://schemas.microsoft.com/office/drawing/2014/main" id="{6DC832A2-BD02-8353-76AD-6B4053BF7BC5}"/>
                </a:ext>
              </a:extLst>
            </p:cNvPr>
            <p:cNvSpPr/>
            <p:nvPr/>
          </p:nvSpPr>
          <p:spPr>
            <a:xfrm>
              <a:off x="7441563" y="4043628"/>
              <a:ext cx="11697" cy="11704"/>
            </a:xfrm>
            <a:custGeom>
              <a:avLst/>
              <a:gdLst>
                <a:gd name="connsiteX0" fmla="*/ 10841 w 11697"/>
                <a:gd name="connsiteY0" fmla="*/ 761 h 11704"/>
                <a:gd name="connsiteX1" fmla="*/ 11697 w 11697"/>
                <a:gd name="connsiteY1" fmla="*/ 1618 h 11704"/>
                <a:gd name="connsiteX2" fmla="*/ 11602 w 11697"/>
                <a:gd name="connsiteY2" fmla="*/ 4377 h 11704"/>
                <a:gd name="connsiteX3" fmla="*/ 9129 w 11697"/>
                <a:gd name="connsiteY3" fmla="*/ 7518 h 11704"/>
                <a:gd name="connsiteX4" fmla="*/ 8274 w 11697"/>
                <a:gd name="connsiteY4" fmla="*/ 9801 h 11704"/>
                <a:gd name="connsiteX5" fmla="*/ 6942 w 11697"/>
                <a:gd name="connsiteY5" fmla="*/ 10753 h 11704"/>
                <a:gd name="connsiteX6" fmla="*/ 6657 w 11697"/>
                <a:gd name="connsiteY6" fmla="*/ 11609 h 11704"/>
                <a:gd name="connsiteX7" fmla="*/ 5611 w 11697"/>
                <a:gd name="connsiteY7" fmla="*/ 10277 h 11704"/>
                <a:gd name="connsiteX8" fmla="*/ 4945 w 11697"/>
                <a:gd name="connsiteY8" fmla="*/ 10467 h 11704"/>
                <a:gd name="connsiteX9" fmla="*/ 4755 w 11697"/>
                <a:gd name="connsiteY9" fmla="*/ 11324 h 11704"/>
                <a:gd name="connsiteX10" fmla="*/ 3899 w 11697"/>
                <a:gd name="connsiteY10" fmla="*/ 10182 h 11704"/>
                <a:gd name="connsiteX11" fmla="*/ 2758 w 11697"/>
                <a:gd name="connsiteY11" fmla="*/ 11705 h 11704"/>
                <a:gd name="connsiteX12" fmla="*/ 1902 w 11697"/>
                <a:gd name="connsiteY12" fmla="*/ 11514 h 11704"/>
                <a:gd name="connsiteX13" fmla="*/ 1617 w 11697"/>
                <a:gd name="connsiteY13" fmla="*/ 9230 h 11704"/>
                <a:gd name="connsiteX14" fmla="*/ 0 w 11697"/>
                <a:gd name="connsiteY14" fmla="*/ 5234 h 11704"/>
                <a:gd name="connsiteX15" fmla="*/ 1521 w 11697"/>
                <a:gd name="connsiteY15" fmla="*/ 2950 h 11704"/>
                <a:gd name="connsiteX16" fmla="*/ 5611 w 11697"/>
                <a:gd name="connsiteY16" fmla="*/ 952 h 11704"/>
                <a:gd name="connsiteX17" fmla="*/ 6752 w 11697"/>
                <a:gd name="connsiteY17" fmla="*/ 1237 h 11704"/>
                <a:gd name="connsiteX18" fmla="*/ 8369 w 11697"/>
                <a:gd name="connsiteY18" fmla="*/ 285 h 11704"/>
                <a:gd name="connsiteX19" fmla="*/ 9605 w 11697"/>
                <a:gd name="connsiteY19" fmla="*/ 0 h 11704"/>
                <a:gd name="connsiteX20" fmla="*/ 10841 w 11697"/>
                <a:gd name="connsiteY20" fmla="*/ 761 h 11704"/>
                <a:gd name="connsiteX21" fmla="*/ 10841 w 11697"/>
                <a:gd name="connsiteY21" fmla="*/ 761 h 1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97" h="11704">
                  <a:moveTo>
                    <a:pt x="10841" y="761"/>
                  </a:moveTo>
                  <a:lnTo>
                    <a:pt x="11697" y="1618"/>
                  </a:lnTo>
                  <a:lnTo>
                    <a:pt x="11602" y="4377"/>
                  </a:lnTo>
                  <a:lnTo>
                    <a:pt x="9129" y="7518"/>
                  </a:lnTo>
                  <a:lnTo>
                    <a:pt x="8274" y="9801"/>
                  </a:lnTo>
                  <a:lnTo>
                    <a:pt x="6942" y="10753"/>
                  </a:lnTo>
                  <a:lnTo>
                    <a:pt x="6657" y="11609"/>
                  </a:lnTo>
                  <a:lnTo>
                    <a:pt x="5611" y="10277"/>
                  </a:lnTo>
                  <a:lnTo>
                    <a:pt x="4945" y="10467"/>
                  </a:lnTo>
                  <a:lnTo>
                    <a:pt x="4755" y="11324"/>
                  </a:lnTo>
                  <a:lnTo>
                    <a:pt x="3899" y="10182"/>
                  </a:lnTo>
                  <a:lnTo>
                    <a:pt x="2758" y="11705"/>
                  </a:lnTo>
                  <a:lnTo>
                    <a:pt x="1902" y="11514"/>
                  </a:lnTo>
                  <a:lnTo>
                    <a:pt x="1617" y="9230"/>
                  </a:lnTo>
                  <a:lnTo>
                    <a:pt x="0" y="5234"/>
                  </a:lnTo>
                  <a:lnTo>
                    <a:pt x="1521" y="2950"/>
                  </a:lnTo>
                  <a:lnTo>
                    <a:pt x="5611" y="952"/>
                  </a:lnTo>
                  <a:lnTo>
                    <a:pt x="6752" y="1237"/>
                  </a:lnTo>
                  <a:lnTo>
                    <a:pt x="8369" y="285"/>
                  </a:lnTo>
                  <a:lnTo>
                    <a:pt x="9605" y="0"/>
                  </a:lnTo>
                  <a:lnTo>
                    <a:pt x="10841" y="761"/>
                  </a:lnTo>
                  <a:lnTo>
                    <a:pt x="10841" y="761"/>
                  </a:lnTo>
                  <a:close/>
                </a:path>
              </a:pathLst>
            </a:custGeom>
            <a:solidFill>
              <a:srgbClr val="DADADA"/>
            </a:solidFill>
            <a:ln w="8872"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24" name="Freeform: Shape 23">
              <a:extLst>
                <a:ext uri="{FF2B5EF4-FFF2-40B4-BE49-F238E27FC236}">
                  <a16:creationId xmlns:a16="http://schemas.microsoft.com/office/drawing/2014/main" id="{3627C31D-A7A0-D9FB-CB1B-0CD665732E1C}"/>
                </a:ext>
              </a:extLst>
            </p:cNvPr>
            <p:cNvSpPr/>
            <p:nvPr/>
          </p:nvSpPr>
          <p:spPr>
            <a:xfrm>
              <a:off x="6355431" y="3335459"/>
              <a:ext cx="33189" cy="26073"/>
            </a:xfrm>
            <a:custGeom>
              <a:avLst/>
              <a:gdLst>
                <a:gd name="connsiteX0" fmla="*/ 190 w 33189"/>
                <a:gd name="connsiteY0" fmla="*/ 7422 h 26073"/>
                <a:gd name="connsiteX1" fmla="*/ 951 w 33189"/>
                <a:gd name="connsiteY1" fmla="*/ 6566 h 26073"/>
                <a:gd name="connsiteX2" fmla="*/ 3138 w 33189"/>
                <a:gd name="connsiteY2" fmla="*/ 5424 h 26073"/>
                <a:gd name="connsiteX3" fmla="*/ 3994 w 33189"/>
                <a:gd name="connsiteY3" fmla="*/ 3140 h 26073"/>
                <a:gd name="connsiteX4" fmla="*/ 5896 w 33189"/>
                <a:gd name="connsiteY4" fmla="*/ 1618 h 26073"/>
                <a:gd name="connsiteX5" fmla="*/ 6752 w 33189"/>
                <a:gd name="connsiteY5" fmla="*/ 0 h 26073"/>
                <a:gd name="connsiteX6" fmla="*/ 7608 w 33189"/>
                <a:gd name="connsiteY6" fmla="*/ 856 h 26073"/>
                <a:gd name="connsiteX7" fmla="*/ 12268 w 33189"/>
                <a:gd name="connsiteY7" fmla="*/ 285 h 26073"/>
                <a:gd name="connsiteX8" fmla="*/ 16262 w 33189"/>
                <a:gd name="connsiteY8" fmla="*/ 476 h 26073"/>
                <a:gd name="connsiteX9" fmla="*/ 17118 w 33189"/>
                <a:gd name="connsiteY9" fmla="*/ 856 h 26073"/>
                <a:gd name="connsiteX10" fmla="*/ 21207 w 33189"/>
                <a:gd name="connsiteY10" fmla="*/ 5805 h 26073"/>
                <a:gd name="connsiteX11" fmla="*/ 21683 w 33189"/>
                <a:gd name="connsiteY11" fmla="*/ 7327 h 26073"/>
                <a:gd name="connsiteX12" fmla="*/ 22634 w 33189"/>
                <a:gd name="connsiteY12" fmla="*/ 8088 h 26073"/>
                <a:gd name="connsiteX13" fmla="*/ 25772 w 33189"/>
                <a:gd name="connsiteY13" fmla="*/ 8374 h 26073"/>
                <a:gd name="connsiteX14" fmla="*/ 26152 w 33189"/>
                <a:gd name="connsiteY14" fmla="*/ 9230 h 26073"/>
                <a:gd name="connsiteX15" fmla="*/ 25487 w 33189"/>
                <a:gd name="connsiteY15" fmla="*/ 10372 h 26073"/>
                <a:gd name="connsiteX16" fmla="*/ 26343 w 33189"/>
                <a:gd name="connsiteY16" fmla="*/ 11229 h 26073"/>
                <a:gd name="connsiteX17" fmla="*/ 26628 w 33189"/>
                <a:gd name="connsiteY17" fmla="*/ 12561 h 26073"/>
                <a:gd name="connsiteX18" fmla="*/ 27674 w 33189"/>
                <a:gd name="connsiteY18" fmla="*/ 13227 h 26073"/>
                <a:gd name="connsiteX19" fmla="*/ 31478 w 33189"/>
                <a:gd name="connsiteY19" fmla="*/ 20839 h 26073"/>
                <a:gd name="connsiteX20" fmla="*/ 32714 w 33189"/>
                <a:gd name="connsiteY20" fmla="*/ 21411 h 26073"/>
                <a:gd name="connsiteX21" fmla="*/ 33190 w 33189"/>
                <a:gd name="connsiteY21" fmla="*/ 22362 h 26073"/>
                <a:gd name="connsiteX22" fmla="*/ 32429 w 33189"/>
                <a:gd name="connsiteY22" fmla="*/ 23504 h 26073"/>
                <a:gd name="connsiteX23" fmla="*/ 31193 w 33189"/>
                <a:gd name="connsiteY23" fmla="*/ 23409 h 26073"/>
                <a:gd name="connsiteX24" fmla="*/ 30337 w 33189"/>
                <a:gd name="connsiteY24" fmla="*/ 24075 h 26073"/>
                <a:gd name="connsiteX25" fmla="*/ 30051 w 33189"/>
                <a:gd name="connsiteY25" fmla="*/ 23790 h 26073"/>
                <a:gd name="connsiteX26" fmla="*/ 30907 w 33189"/>
                <a:gd name="connsiteY26" fmla="*/ 22933 h 26073"/>
                <a:gd name="connsiteX27" fmla="*/ 29576 w 33189"/>
                <a:gd name="connsiteY27" fmla="*/ 22647 h 26073"/>
                <a:gd name="connsiteX28" fmla="*/ 26818 w 33189"/>
                <a:gd name="connsiteY28" fmla="*/ 24741 h 26073"/>
                <a:gd name="connsiteX29" fmla="*/ 25867 w 33189"/>
                <a:gd name="connsiteY29" fmla="*/ 24931 h 26073"/>
                <a:gd name="connsiteX30" fmla="*/ 24726 w 33189"/>
                <a:gd name="connsiteY30" fmla="*/ 23885 h 26073"/>
                <a:gd name="connsiteX31" fmla="*/ 23965 w 33189"/>
                <a:gd name="connsiteY31" fmla="*/ 23885 h 26073"/>
                <a:gd name="connsiteX32" fmla="*/ 14836 w 33189"/>
                <a:gd name="connsiteY32" fmla="*/ 26073 h 26073"/>
                <a:gd name="connsiteX33" fmla="*/ 11792 w 33189"/>
                <a:gd name="connsiteY33" fmla="*/ 23885 h 26073"/>
                <a:gd name="connsiteX34" fmla="*/ 10746 w 33189"/>
                <a:gd name="connsiteY34" fmla="*/ 20459 h 26073"/>
                <a:gd name="connsiteX35" fmla="*/ 6181 w 33189"/>
                <a:gd name="connsiteY35" fmla="*/ 18746 h 26073"/>
                <a:gd name="connsiteX36" fmla="*/ 3424 w 33189"/>
                <a:gd name="connsiteY36" fmla="*/ 18556 h 26073"/>
                <a:gd name="connsiteX37" fmla="*/ 1617 w 33189"/>
                <a:gd name="connsiteY37" fmla="*/ 15891 h 26073"/>
                <a:gd name="connsiteX38" fmla="*/ 951 w 33189"/>
                <a:gd name="connsiteY38" fmla="*/ 10848 h 26073"/>
                <a:gd name="connsiteX39" fmla="*/ 0 w 33189"/>
                <a:gd name="connsiteY39" fmla="*/ 9325 h 26073"/>
                <a:gd name="connsiteX40" fmla="*/ 190 w 33189"/>
                <a:gd name="connsiteY40" fmla="*/ 7422 h 26073"/>
                <a:gd name="connsiteX41" fmla="*/ 190 w 33189"/>
                <a:gd name="connsiteY41" fmla="*/ 7422 h 2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3189" h="26073">
                  <a:moveTo>
                    <a:pt x="190" y="7422"/>
                  </a:moveTo>
                  <a:lnTo>
                    <a:pt x="951" y="6566"/>
                  </a:lnTo>
                  <a:lnTo>
                    <a:pt x="3138" y="5424"/>
                  </a:lnTo>
                  <a:lnTo>
                    <a:pt x="3994" y="3140"/>
                  </a:lnTo>
                  <a:lnTo>
                    <a:pt x="5896" y="1618"/>
                  </a:lnTo>
                  <a:lnTo>
                    <a:pt x="6752" y="0"/>
                  </a:lnTo>
                  <a:lnTo>
                    <a:pt x="7608" y="856"/>
                  </a:lnTo>
                  <a:lnTo>
                    <a:pt x="12268" y="285"/>
                  </a:lnTo>
                  <a:lnTo>
                    <a:pt x="16262" y="476"/>
                  </a:lnTo>
                  <a:lnTo>
                    <a:pt x="17118" y="856"/>
                  </a:lnTo>
                  <a:lnTo>
                    <a:pt x="21207" y="5805"/>
                  </a:lnTo>
                  <a:lnTo>
                    <a:pt x="21683" y="7327"/>
                  </a:lnTo>
                  <a:lnTo>
                    <a:pt x="22634" y="8088"/>
                  </a:lnTo>
                  <a:lnTo>
                    <a:pt x="25772" y="8374"/>
                  </a:lnTo>
                  <a:lnTo>
                    <a:pt x="26152" y="9230"/>
                  </a:lnTo>
                  <a:lnTo>
                    <a:pt x="25487" y="10372"/>
                  </a:lnTo>
                  <a:lnTo>
                    <a:pt x="26343" y="11229"/>
                  </a:lnTo>
                  <a:lnTo>
                    <a:pt x="26628" y="12561"/>
                  </a:lnTo>
                  <a:lnTo>
                    <a:pt x="27674" y="13227"/>
                  </a:lnTo>
                  <a:lnTo>
                    <a:pt x="31478" y="20839"/>
                  </a:lnTo>
                  <a:lnTo>
                    <a:pt x="32714" y="21411"/>
                  </a:lnTo>
                  <a:lnTo>
                    <a:pt x="33190" y="22362"/>
                  </a:lnTo>
                  <a:lnTo>
                    <a:pt x="32429" y="23504"/>
                  </a:lnTo>
                  <a:lnTo>
                    <a:pt x="31193" y="23409"/>
                  </a:lnTo>
                  <a:lnTo>
                    <a:pt x="30337" y="24075"/>
                  </a:lnTo>
                  <a:lnTo>
                    <a:pt x="30051" y="23790"/>
                  </a:lnTo>
                  <a:lnTo>
                    <a:pt x="30907" y="22933"/>
                  </a:lnTo>
                  <a:lnTo>
                    <a:pt x="29576" y="22647"/>
                  </a:lnTo>
                  <a:lnTo>
                    <a:pt x="26818" y="24741"/>
                  </a:lnTo>
                  <a:lnTo>
                    <a:pt x="25867" y="24931"/>
                  </a:lnTo>
                  <a:lnTo>
                    <a:pt x="24726" y="23885"/>
                  </a:lnTo>
                  <a:lnTo>
                    <a:pt x="23965" y="23885"/>
                  </a:lnTo>
                  <a:lnTo>
                    <a:pt x="14836" y="26073"/>
                  </a:lnTo>
                  <a:lnTo>
                    <a:pt x="11792" y="23885"/>
                  </a:lnTo>
                  <a:lnTo>
                    <a:pt x="10746" y="20459"/>
                  </a:lnTo>
                  <a:lnTo>
                    <a:pt x="6181" y="18746"/>
                  </a:lnTo>
                  <a:lnTo>
                    <a:pt x="3424" y="18556"/>
                  </a:lnTo>
                  <a:lnTo>
                    <a:pt x="1617" y="15891"/>
                  </a:lnTo>
                  <a:lnTo>
                    <a:pt x="951" y="10848"/>
                  </a:lnTo>
                  <a:lnTo>
                    <a:pt x="0" y="9325"/>
                  </a:lnTo>
                  <a:lnTo>
                    <a:pt x="190" y="7422"/>
                  </a:lnTo>
                  <a:lnTo>
                    <a:pt x="190" y="7422"/>
                  </a:lnTo>
                  <a:close/>
                </a:path>
              </a:pathLst>
            </a:custGeom>
            <a:solidFill>
              <a:srgbClr val="DADADA"/>
            </a:solidFill>
            <a:ln w="8872"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grpSp>
      <p:grpSp>
        <p:nvGrpSpPr>
          <p:cNvPr id="25" name="Graphic 123">
            <a:extLst>
              <a:ext uri="{FF2B5EF4-FFF2-40B4-BE49-F238E27FC236}">
                <a16:creationId xmlns:a16="http://schemas.microsoft.com/office/drawing/2014/main" id="{99BD3F50-8A1B-B354-4082-90F3F204C8E5}"/>
              </a:ext>
            </a:extLst>
          </p:cNvPr>
          <p:cNvGrpSpPr/>
          <p:nvPr/>
        </p:nvGrpSpPr>
        <p:grpSpPr>
          <a:xfrm>
            <a:off x="1929698" y="1343590"/>
            <a:ext cx="2925005" cy="5203322"/>
            <a:chOff x="6933161" y="1528494"/>
            <a:chExt cx="2856504" cy="5081464"/>
          </a:xfrm>
          <a:solidFill>
            <a:srgbClr val="00B050"/>
          </a:solidFill>
        </p:grpSpPr>
        <p:sp>
          <p:nvSpPr>
            <p:cNvPr id="27" name="Freeform: Shape 248">
              <a:extLst>
                <a:ext uri="{FF2B5EF4-FFF2-40B4-BE49-F238E27FC236}">
                  <a16:creationId xmlns:a16="http://schemas.microsoft.com/office/drawing/2014/main" id="{EBFD5B17-CC1E-3B8D-320F-2ACD99724371}"/>
                </a:ext>
              </a:extLst>
            </p:cNvPr>
            <p:cNvSpPr/>
            <p:nvPr/>
          </p:nvSpPr>
          <p:spPr>
            <a:xfrm>
              <a:off x="8135028" y="1528494"/>
              <a:ext cx="67425" cy="82216"/>
            </a:xfrm>
            <a:custGeom>
              <a:avLst/>
              <a:gdLst>
                <a:gd name="connsiteX0" fmla="*/ 67426 w 67425"/>
                <a:gd name="connsiteY0" fmla="*/ 82217 h 82216"/>
                <a:gd name="connsiteX1" fmla="*/ 0 w 67425"/>
                <a:gd name="connsiteY1" fmla="*/ 82217 h 82216"/>
                <a:gd name="connsiteX2" fmla="*/ 0 w 67425"/>
                <a:gd name="connsiteY2" fmla="*/ 34543 h 82216"/>
                <a:gd name="connsiteX3" fmla="*/ 33760 w 67425"/>
                <a:gd name="connsiteY3" fmla="*/ 0 h 82216"/>
                <a:gd name="connsiteX4" fmla="*/ 67426 w 67425"/>
                <a:gd name="connsiteY4" fmla="*/ 34543 h 82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216">
                  <a:moveTo>
                    <a:pt x="67426" y="82217"/>
                  </a:moveTo>
                  <a:lnTo>
                    <a:pt x="0" y="82217"/>
                  </a:lnTo>
                  <a:lnTo>
                    <a:pt x="0" y="34543"/>
                  </a:lnTo>
                  <a:lnTo>
                    <a:pt x="33760" y="0"/>
                  </a:lnTo>
                  <a:lnTo>
                    <a:pt x="67426"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29" name="Freeform: Shape 249">
              <a:extLst>
                <a:ext uri="{FF2B5EF4-FFF2-40B4-BE49-F238E27FC236}">
                  <a16:creationId xmlns:a16="http://schemas.microsoft.com/office/drawing/2014/main" id="{5962FD70-7A17-E3DA-24CC-CE249CD150FA}"/>
                </a:ext>
              </a:extLst>
            </p:cNvPr>
            <p:cNvSpPr/>
            <p:nvPr/>
          </p:nvSpPr>
          <p:spPr>
            <a:xfrm>
              <a:off x="8172783" y="1662572"/>
              <a:ext cx="67330" cy="82312"/>
            </a:xfrm>
            <a:custGeom>
              <a:avLst/>
              <a:gdLst>
                <a:gd name="connsiteX0" fmla="*/ 67330 w 67330"/>
                <a:gd name="connsiteY0" fmla="*/ 82312 h 82312"/>
                <a:gd name="connsiteX1" fmla="*/ 0 w 67330"/>
                <a:gd name="connsiteY1" fmla="*/ 82312 h 82312"/>
                <a:gd name="connsiteX2" fmla="*/ 0 w 67330"/>
                <a:gd name="connsiteY2" fmla="*/ 34638 h 82312"/>
                <a:gd name="connsiteX3" fmla="*/ 33665 w 67330"/>
                <a:gd name="connsiteY3" fmla="*/ 0 h 82312"/>
                <a:gd name="connsiteX4" fmla="*/ 67330 w 67330"/>
                <a:gd name="connsiteY4" fmla="*/ 34638 h 8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82312">
                  <a:moveTo>
                    <a:pt x="67330" y="82312"/>
                  </a:moveTo>
                  <a:lnTo>
                    <a:pt x="0" y="82312"/>
                  </a:lnTo>
                  <a:lnTo>
                    <a:pt x="0" y="34638"/>
                  </a:lnTo>
                  <a:lnTo>
                    <a:pt x="33665" y="0"/>
                  </a:lnTo>
                  <a:lnTo>
                    <a:pt x="67330" y="34638"/>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30" name="Freeform: Shape 250">
              <a:extLst>
                <a:ext uri="{FF2B5EF4-FFF2-40B4-BE49-F238E27FC236}">
                  <a16:creationId xmlns:a16="http://schemas.microsoft.com/office/drawing/2014/main" id="{65B5586B-3A54-E9A2-1F47-606403350DEB}"/>
                </a:ext>
              </a:extLst>
            </p:cNvPr>
            <p:cNvSpPr/>
            <p:nvPr/>
          </p:nvSpPr>
          <p:spPr>
            <a:xfrm>
              <a:off x="8317239" y="1614422"/>
              <a:ext cx="67425" cy="82216"/>
            </a:xfrm>
            <a:custGeom>
              <a:avLst/>
              <a:gdLst>
                <a:gd name="connsiteX0" fmla="*/ 67426 w 67425"/>
                <a:gd name="connsiteY0" fmla="*/ 82217 h 82216"/>
                <a:gd name="connsiteX1" fmla="*/ 0 w 67425"/>
                <a:gd name="connsiteY1" fmla="*/ 82217 h 82216"/>
                <a:gd name="connsiteX2" fmla="*/ 0 w 67425"/>
                <a:gd name="connsiteY2" fmla="*/ 34543 h 82216"/>
                <a:gd name="connsiteX3" fmla="*/ 33665 w 67425"/>
                <a:gd name="connsiteY3" fmla="*/ 0 h 82216"/>
                <a:gd name="connsiteX4" fmla="*/ 67426 w 67425"/>
                <a:gd name="connsiteY4" fmla="*/ 34543 h 82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216">
                  <a:moveTo>
                    <a:pt x="67426" y="82217"/>
                  </a:moveTo>
                  <a:lnTo>
                    <a:pt x="0" y="82217"/>
                  </a:lnTo>
                  <a:lnTo>
                    <a:pt x="0" y="34543"/>
                  </a:lnTo>
                  <a:lnTo>
                    <a:pt x="33665" y="0"/>
                  </a:lnTo>
                  <a:lnTo>
                    <a:pt x="67426"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34" name="Freeform: Shape 251">
              <a:extLst>
                <a:ext uri="{FF2B5EF4-FFF2-40B4-BE49-F238E27FC236}">
                  <a16:creationId xmlns:a16="http://schemas.microsoft.com/office/drawing/2014/main" id="{4192283C-A8E3-E06A-74B9-B40548A04B0A}"/>
                </a:ext>
              </a:extLst>
            </p:cNvPr>
            <p:cNvSpPr/>
            <p:nvPr/>
          </p:nvSpPr>
          <p:spPr>
            <a:xfrm>
              <a:off x="8055525" y="2282815"/>
              <a:ext cx="67330" cy="82216"/>
            </a:xfrm>
            <a:custGeom>
              <a:avLst/>
              <a:gdLst>
                <a:gd name="connsiteX0" fmla="*/ 67330 w 67330"/>
                <a:gd name="connsiteY0" fmla="*/ 82217 h 82216"/>
                <a:gd name="connsiteX1" fmla="*/ 0 w 67330"/>
                <a:gd name="connsiteY1" fmla="*/ 82217 h 82216"/>
                <a:gd name="connsiteX2" fmla="*/ 0 w 67330"/>
                <a:gd name="connsiteY2" fmla="*/ 34542 h 82216"/>
                <a:gd name="connsiteX3" fmla="*/ 33665 w 67330"/>
                <a:gd name="connsiteY3" fmla="*/ 0 h 82216"/>
                <a:gd name="connsiteX4" fmla="*/ 67330 w 67330"/>
                <a:gd name="connsiteY4" fmla="*/ 34542 h 82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82216">
                  <a:moveTo>
                    <a:pt x="67330" y="82217"/>
                  </a:moveTo>
                  <a:lnTo>
                    <a:pt x="0" y="82217"/>
                  </a:lnTo>
                  <a:lnTo>
                    <a:pt x="0" y="34542"/>
                  </a:lnTo>
                  <a:lnTo>
                    <a:pt x="33665" y="0"/>
                  </a:lnTo>
                  <a:lnTo>
                    <a:pt x="67330" y="34542"/>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35" name="Freeform: Shape 252">
              <a:extLst>
                <a:ext uri="{FF2B5EF4-FFF2-40B4-BE49-F238E27FC236}">
                  <a16:creationId xmlns:a16="http://schemas.microsoft.com/office/drawing/2014/main" id="{936F7396-D41D-237D-D7F8-C370F860D526}"/>
                </a:ext>
              </a:extLst>
            </p:cNvPr>
            <p:cNvSpPr/>
            <p:nvPr/>
          </p:nvSpPr>
          <p:spPr>
            <a:xfrm>
              <a:off x="8193102" y="2421081"/>
              <a:ext cx="67425" cy="82216"/>
            </a:xfrm>
            <a:custGeom>
              <a:avLst/>
              <a:gdLst>
                <a:gd name="connsiteX0" fmla="*/ 67426 w 67425"/>
                <a:gd name="connsiteY0" fmla="*/ 82217 h 82216"/>
                <a:gd name="connsiteX1" fmla="*/ 0 w 67425"/>
                <a:gd name="connsiteY1" fmla="*/ 82217 h 82216"/>
                <a:gd name="connsiteX2" fmla="*/ 0 w 67425"/>
                <a:gd name="connsiteY2" fmla="*/ 34543 h 82216"/>
                <a:gd name="connsiteX3" fmla="*/ 33760 w 67425"/>
                <a:gd name="connsiteY3" fmla="*/ 0 h 82216"/>
                <a:gd name="connsiteX4" fmla="*/ 67426 w 67425"/>
                <a:gd name="connsiteY4" fmla="*/ 34543 h 82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216">
                  <a:moveTo>
                    <a:pt x="67426" y="82217"/>
                  </a:moveTo>
                  <a:lnTo>
                    <a:pt x="0" y="82217"/>
                  </a:lnTo>
                  <a:lnTo>
                    <a:pt x="0" y="34543"/>
                  </a:lnTo>
                  <a:lnTo>
                    <a:pt x="33760" y="0"/>
                  </a:lnTo>
                  <a:lnTo>
                    <a:pt x="67426"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36" name="Freeform: Shape 253">
              <a:extLst>
                <a:ext uri="{FF2B5EF4-FFF2-40B4-BE49-F238E27FC236}">
                  <a16:creationId xmlns:a16="http://schemas.microsoft.com/office/drawing/2014/main" id="{FC4D9983-6E0D-25D6-A229-B3B800617E32}"/>
                </a:ext>
              </a:extLst>
            </p:cNvPr>
            <p:cNvSpPr/>
            <p:nvPr/>
          </p:nvSpPr>
          <p:spPr>
            <a:xfrm>
              <a:off x="7925619" y="2655741"/>
              <a:ext cx="67425" cy="82217"/>
            </a:xfrm>
            <a:custGeom>
              <a:avLst/>
              <a:gdLst>
                <a:gd name="connsiteX0" fmla="*/ 67426 w 67425"/>
                <a:gd name="connsiteY0" fmla="*/ 82217 h 82217"/>
                <a:gd name="connsiteX1" fmla="*/ 0 w 67425"/>
                <a:gd name="connsiteY1" fmla="*/ 82217 h 82217"/>
                <a:gd name="connsiteX2" fmla="*/ 0 w 67425"/>
                <a:gd name="connsiteY2" fmla="*/ 34543 h 82217"/>
                <a:gd name="connsiteX3" fmla="*/ 33760 w 67425"/>
                <a:gd name="connsiteY3" fmla="*/ 0 h 82217"/>
                <a:gd name="connsiteX4" fmla="*/ 67426 w 67425"/>
                <a:gd name="connsiteY4" fmla="*/ 34543 h 82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217">
                  <a:moveTo>
                    <a:pt x="67426" y="82217"/>
                  </a:moveTo>
                  <a:lnTo>
                    <a:pt x="0" y="82217"/>
                  </a:lnTo>
                  <a:lnTo>
                    <a:pt x="0" y="34543"/>
                  </a:lnTo>
                  <a:lnTo>
                    <a:pt x="33760" y="0"/>
                  </a:lnTo>
                  <a:lnTo>
                    <a:pt x="67426"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37" name="Freeform: Shape 254">
              <a:extLst>
                <a:ext uri="{FF2B5EF4-FFF2-40B4-BE49-F238E27FC236}">
                  <a16:creationId xmlns:a16="http://schemas.microsoft.com/office/drawing/2014/main" id="{DD50AC47-208F-A0ED-C6F3-DA2B75735ABB}"/>
                </a:ext>
              </a:extLst>
            </p:cNvPr>
            <p:cNvSpPr/>
            <p:nvPr/>
          </p:nvSpPr>
          <p:spPr>
            <a:xfrm>
              <a:off x="7896329" y="2768885"/>
              <a:ext cx="67425" cy="82216"/>
            </a:xfrm>
            <a:custGeom>
              <a:avLst/>
              <a:gdLst>
                <a:gd name="connsiteX0" fmla="*/ 67426 w 67425"/>
                <a:gd name="connsiteY0" fmla="*/ 82217 h 82216"/>
                <a:gd name="connsiteX1" fmla="*/ 0 w 67425"/>
                <a:gd name="connsiteY1" fmla="*/ 82217 h 82216"/>
                <a:gd name="connsiteX2" fmla="*/ 0 w 67425"/>
                <a:gd name="connsiteY2" fmla="*/ 34543 h 82216"/>
                <a:gd name="connsiteX3" fmla="*/ 33760 w 67425"/>
                <a:gd name="connsiteY3" fmla="*/ 0 h 82216"/>
                <a:gd name="connsiteX4" fmla="*/ 67426 w 67425"/>
                <a:gd name="connsiteY4" fmla="*/ 34543 h 82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216">
                  <a:moveTo>
                    <a:pt x="67426" y="82217"/>
                  </a:moveTo>
                  <a:lnTo>
                    <a:pt x="0" y="82217"/>
                  </a:lnTo>
                  <a:lnTo>
                    <a:pt x="0" y="34543"/>
                  </a:lnTo>
                  <a:lnTo>
                    <a:pt x="33760" y="0"/>
                  </a:lnTo>
                  <a:lnTo>
                    <a:pt x="67426"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38" name="Freeform: Shape 255">
              <a:extLst>
                <a:ext uri="{FF2B5EF4-FFF2-40B4-BE49-F238E27FC236}">
                  <a16:creationId xmlns:a16="http://schemas.microsoft.com/office/drawing/2014/main" id="{5170B8FB-858B-1247-C9F6-FABC8A4DBC2E}"/>
                </a:ext>
              </a:extLst>
            </p:cNvPr>
            <p:cNvSpPr/>
            <p:nvPr/>
          </p:nvSpPr>
          <p:spPr>
            <a:xfrm>
              <a:off x="8003485" y="2710172"/>
              <a:ext cx="67425" cy="82312"/>
            </a:xfrm>
            <a:custGeom>
              <a:avLst/>
              <a:gdLst>
                <a:gd name="connsiteX0" fmla="*/ 67426 w 67425"/>
                <a:gd name="connsiteY0" fmla="*/ 82312 h 82312"/>
                <a:gd name="connsiteX1" fmla="*/ 0 w 67425"/>
                <a:gd name="connsiteY1" fmla="*/ 82312 h 82312"/>
                <a:gd name="connsiteX2" fmla="*/ 0 w 67425"/>
                <a:gd name="connsiteY2" fmla="*/ 34638 h 82312"/>
                <a:gd name="connsiteX3" fmla="*/ 33760 w 67425"/>
                <a:gd name="connsiteY3" fmla="*/ 0 h 82312"/>
                <a:gd name="connsiteX4" fmla="*/ 67426 w 67425"/>
                <a:gd name="connsiteY4" fmla="*/ 34638 h 8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312">
                  <a:moveTo>
                    <a:pt x="67426" y="82312"/>
                  </a:moveTo>
                  <a:lnTo>
                    <a:pt x="0" y="82312"/>
                  </a:lnTo>
                  <a:lnTo>
                    <a:pt x="0" y="34638"/>
                  </a:lnTo>
                  <a:lnTo>
                    <a:pt x="33760" y="0"/>
                  </a:lnTo>
                  <a:lnTo>
                    <a:pt x="67426" y="34638"/>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40" name="Freeform: Shape 256">
              <a:extLst>
                <a:ext uri="{FF2B5EF4-FFF2-40B4-BE49-F238E27FC236}">
                  <a16:creationId xmlns:a16="http://schemas.microsoft.com/office/drawing/2014/main" id="{95C7FAD6-EA0E-9E4E-29BF-52D8661C9D6B}"/>
                </a:ext>
              </a:extLst>
            </p:cNvPr>
            <p:cNvSpPr/>
            <p:nvPr/>
          </p:nvSpPr>
          <p:spPr>
            <a:xfrm>
              <a:off x="8250194" y="2620152"/>
              <a:ext cx="67425" cy="82217"/>
            </a:xfrm>
            <a:custGeom>
              <a:avLst/>
              <a:gdLst>
                <a:gd name="connsiteX0" fmla="*/ 67426 w 67425"/>
                <a:gd name="connsiteY0" fmla="*/ 82217 h 82217"/>
                <a:gd name="connsiteX1" fmla="*/ 0 w 67425"/>
                <a:gd name="connsiteY1" fmla="*/ 82217 h 82217"/>
                <a:gd name="connsiteX2" fmla="*/ 0 w 67425"/>
                <a:gd name="connsiteY2" fmla="*/ 34543 h 82217"/>
                <a:gd name="connsiteX3" fmla="*/ 33760 w 67425"/>
                <a:gd name="connsiteY3" fmla="*/ 0 h 82217"/>
                <a:gd name="connsiteX4" fmla="*/ 67426 w 67425"/>
                <a:gd name="connsiteY4" fmla="*/ 34543 h 82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217">
                  <a:moveTo>
                    <a:pt x="67426" y="82217"/>
                  </a:moveTo>
                  <a:lnTo>
                    <a:pt x="0" y="82217"/>
                  </a:lnTo>
                  <a:lnTo>
                    <a:pt x="0" y="34543"/>
                  </a:lnTo>
                  <a:lnTo>
                    <a:pt x="33760" y="0"/>
                  </a:lnTo>
                  <a:lnTo>
                    <a:pt x="67426"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41" name="Freeform: Shape 258">
              <a:extLst>
                <a:ext uri="{FF2B5EF4-FFF2-40B4-BE49-F238E27FC236}">
                  <a16:creationId xmlns:a16="http://schemas.microsoft.com/office/drawing/2014/main" id="{A84851EC-AB30-CDFF-909B-887E3E3C635B}"/>
                </a:ext>
              </a:extLst>
            </p:cNvPr>
            <p:cNvSpPr/>
            <p:nvPr/>
          </p:nvSpPr>
          <p:spPr>
            <a:xfrm>
              <a:off x="8173829" y="2711219"/>
              <a:ext cx="67330" cy="82312"/>
            </a:xfrm>
            <a:custGeom>
              <a:avLst/>
              <a:gdLst>
                <a:gd name="connsiteX0" fmla="*/ 67330 w 67330"/>
                <a:gd name="connsiteY0" fmla="*/ 82312 h 82312"/>
                <a:gd name="connsiteX1" fmla="*/ 0 w 67330"/>
                <a:gd name="connsiteY1" fmla="*/ 82312 h 82312"/>
                <a:gd name="connsiteX2" fmla="*/ 0 w 67330"/>
                <a:gd name="connsiteY2" fmla="*/ 34638 h 82312"/>
                <a:gd name="connsiteX3" fmla="*/ 33665 w 67330"/>
                <a:gd name="connsiteY3" fmla="*/ 0 h 82312"/>
                <a:gd name="connsiteX4" fmla="*/ 67330 w 67330"/>
                <a:gd name="connsiteY4" fmla="*/ 34638 h 8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82312">
                  <a:moveTo>
                    <a:pt x="67330" y="82312"/>
                  </a:moveTo>
                  <a:lnTo>
                    <a:pt x="0" y="82312"/>
                  </a:lnTo>
                  <a:lnTo>
                    <a:pt x="0" y="34638"/>
                  </a:lnTo>
                  <a:lnTo>
                    <a:pt x="33665" y="0"/>
                  </a:lnTo>
                  <a:lnTo>
                    <a:pt x="67330" y="34638"/>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42" name="Freeform: Shape 260">
              <a:extLst>
                <a:ext uri="{FF2B5EF4-FFF2-40B4-BE49-F238E27FC236}">
                  <a16:creationId xmlns:a16="http://schemas.microsoft.com/office/drawing/2014/main" id="{F1727184-04B4-4E60-0C23-219A6FFF2685}"/>
                </a:ext>
              </a:extLst>
            </p:cNvPr>
            <p:cNvSpPr/>
            <p:nvPr/>
          </p:nvSpPr>
          <p:spPr>
            <a:xfrm>
              <a:off x="8598829" y="2977377"/>
              <a:ext cx="67425" cy="82216"/>
            </a:xfrm>
            <a:custGeom>
              <a:avLst/>
              <a:gdLst>
                <a:gd name="connsiteX0" fmla="*/ 67426 w 67425"/>
                <a:gd name="connsiteY0" fmla="*/ 82217 h 82216"/>
                <a:gd name="connsiteX1" fmla="*/ 0 w 67425"/>
                <a:gd name="connsiteY1" fmla="*/ 82217 h 82216"/>
                <a:gd name="connsiteX2" fmla="*/ 0 w 67425"/>
                <a:gd name="connsiteY2" fmla="*/ 34543 h 82216"/>
                <a:gd name="connsiteX3" fmla="*/ 33761 w 67425"/>
                <a:gd name="connsiteY3" fmla="*/ 0 h 82216"/>
                <a:gd name="connsiteX4" fmla="*/ 67426 w 67425"/>
                <a:gd name="connsiteY4" fmla="*/ 34543 h 82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216">
                  <a:moveTo>
                    <a:pt x="67426" y="82217"/>
                  </a:moveTo>
                  <a:lnTo>
                    <a:pt x="0" y="82217"/>
                  </a:lnTo>
                  <a:lnTo>
                    <a:pt x="0" y="34543"/>
                  </a:lnTo>
                  <a:lnTo>
                    <a:pt x="33761" y="0"/>
                  </a:lnTo>
                  <a:lnTo>
                    <a:pt x="67426"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43" name="Freeform: Shape 261">
              <a:extLst>
                <a:ext uri="{FF2B5EF4-FFF2-40B4-BE49-F238E27FC236}">
                  <a16:creationId xmlns:a16="http://schemas.microsoft.com/office/drawing/2014/main" id="{A4E1121E-E183-B8B3-6769-49D6F3B9F355}"/>
                </a:ext>
              </a:extLst>
            </p:cNvPr>
            <p:cNvSpPr/>
            <p:nvPr/>
          </p:nvSpPr>
          <p:spPr>
            <a:xfrm>
              <a:off x="8507819" y="3099942"/>
              <a:ext cx="67330" cy="82216"/>
            </a:xfrm>
            <a:custGeom>
              <a:avLst/>
              <a:gdLst>
                <a:gd name="connsiteX0" fmla="*/ 67330 w 67330"/>
                <a:gd name="connsiteY0" fmla="*/ 82217 h 82216"/>
                <a:gd name="connsiteX1" fmla="*/ 0 w 67330"/>
                <a:gd name="connsiteY1" fmla="*/ 82217 h 82216"/>
                <a:gd name="connsiteX2" fmla="*/ 0 w 67330"/>
                <a:gd name="connsiteY2" fmla="*/ 34542 h 82216"/>
                <a:gd name="connsiteX3" fmla="*/ 33665 w 67330"/>
                <a:gd name="connsiteY3" fmla="*/ 0 h 82216"/>
                <a:gd name="connsiteX4" fmla="*/ 67330 w 67330"/>
                <a:gd name="connsiteY4" fmla="*/ 34542 h 82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82216">
                  <a:moveTo>
                    <a:pt x="67330" y="82217"/>
                  </a:moveTo>
                  <a:lnTo>
                    <a:pt x="0" y="82217"/>
                  </a:lnTo>
                  <a:lnTo>
                    <a:pt x="0" y="34542"/>
                  </a:lnTo>
                  <a:lnTo>
                    <a:pt x="33665" y="0"/>
                  </a:lnTo>
                  <a:lnTo>
                    <a:pt x="67330" y="34542"/>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44" name="Freeform: Shape 262">
              <a:extLst>
                <a:ext uri="{FF2B5EF4-FFF2-40B4-BE49-F238E27FC236}">
                  <a16:creationId xmlns:a16="http://schemas.microsoft.com/office/drawing/2014/main" id="{7F8C3B3A-0F45-0739-BEA6-01081E0338A6}"/>
                </a:ext>
              </a:extLst>
            </p:cNvPr>
            <p:cNvSpPr/>
            <p:nvPr/>
          </p:nvSpPr>
          <p:spPr>
            <a:xfrm>
              <a:off x="7892144" y="3250768"/>
              <a:ext cx="67425" cy="82217"/>
            </a:xfrm>
            <a:custGeom>
              <a:avLst/>
              <a:gdLst>
                <a:gd name="connsiteX0" fmla="*/ 67426 w 67425"/>
                <a:gd name="connsiteY0" fmla="*/ 82217 h 82217"/>
                <a:gd name="connsiteX1" fmla="*/ 0 w 67425"/>
                <a:gd name="connsiteY1" fmla="*/ 82217 h 82217"/>
                <a:gd name="connsiteX2" fmla="*/ 0 w 67425"/>
                <a:gd name="connsiteY2" fmla="*/ 34543 h 82217"/>
                <a:gd name="connsiteX3" fmla="*/ 33760 w 67425"/>
                <a:gd name="connsiteY3" fmla="*/ 0 h 82217"/>
                <a:gd name="connsiteX4" fmla="*/ 67426 w 67425"/>
                <a:gd name="connsiteY4" fmla="*/ 34543 h 82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217">
                  <a:moveTo>
                    <a:pt x="67426" y="82217"/>
                  </a:moveTo>
                  <a:lnTo>
                    <a:pt x="0" y="82217"/>
                  </a:lnTo>
                  <a:lnTo>
                    <a:pt x="0" y="34543"/>
                  </a:lnTo>
                  <a:lnTo>
                    <a:pt x="33760" y="0"/>
                  </a:lnTo>
                  <a:lnTo>
                    <a:pt x="67426"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46" name="Freeform: Shape 264">
              <a:extLst>
                <a:ext uri="{FF2B5EF4-FFF2-40B4-BE49-F238E27FC236}">
                  <a16:creationId xmlns:a16="http://schemas.microsoft.com/office/drawing/2014/main" id="{25A368CF-19F4-13C6-BF2E-C5A996E2406B}"/>
                </a:ext>
              </a:extLst>
            </p:cNvPr>
            <p:cNvSpPr/>
            <p:nvPr/>
          </p:nvSpPr>
          <p:spPr>
            <a:xfrm>
              <a:off x="6933161" y="3699155"/>
              <a:ext cx="67330" cy="82216"/>
            </a:xfrm>
            <a:custGeom>
              <a:avLst/>
              <a:gdLst>
                <a:gd name="connsiteX0" fmla="*/ 67330 w 67330"/>
                <a:gd name="connsiteY0" fmla="*/ 82217 h 82216"/>
                <a:gd name="connsiteX1" fmla="*/ 0 w 67330"/>
                <a:gd name="connsiteY1" fmla="*/ 82217 h 82216"/>
                <a:gd name="connsiteX2" fmla="*/ 0 w 67330"/>
                <a:gd name="connsiteY2" fmla="*/ 34542 h 82216"/>
                <a:gd name="connsiteX3" fmla="*/ 33665 w 67330"/>
                <a:gd name="connsiteY3" fmla="*/ 0 h 82216"/>
                <a:gd name="connsiteX4" fmla="*/ 67330 w 67330"/>
                <a:gd name="connsiteY4" fmla="*/ 34542 h 82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82216">
                  <a:moveTo>
                    <a:pt x="67330" y="82217"/>
                  </a:moveTo>
                  <a:lnTo>
                    <a:pt x="0" y="82217"/>
                  </a:lnTo>
                  <a:lnTo>
                    <a:pt x="0" y="34542"/>
                  </a:lnTo>
                  <a:lnTo>
                    <a:pt x="33665" y="0"/>
                  </a:lnTo>
                  <a:lnTo>
                    <a:pt x="67330" y="34542"/>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47" name="Freeform: Shape 265">
              <a:extLst>
                <a:ext uri="{FF2B5EF4-FFF2-40B4-BE49-F238E27FC236}">
                  <a16:creationId xmlns:a16="http://schemas.microsoft.com/office/drawing/2014/main" id="{8FA871E4-AA60-EB2E-07EF-48A31BC95818}"/>
                </a:ext>
              </a:extLst>
            </p:cNvPr>
            <p:cNvSpPr/>
            <p:nvPr/>
          </p:nvSpPr>
          <p:spPr>
            <a:xfrm>
              <a:off x="9110845" y="4067894"/>
              <a:ext cx="67425" cy="82312"/>
            </a:xfrm>
            <a:custGeom>
              <a:avLst/>
              <a:gdLst>
                <a:gd name="connsiteX0" fmla="*/ 67426 w 67425"/>
                <a:gd name="connsiteY0" fmla="*/ 82312 h 82312"/>
                <a:gd name="connsiteX1" fmla="*/ 0 w 67425"/>
                <a:gd name="connsiteY1" fmla="*/ 82312 h 82312"/>
                <a:gd name="connsiteX2" fmla="*/ 0 w 67425"/>
                <a:gd name="connsiteY2" fmla="*/ 34638 h 82312"/>
                <a:gd name="connsiteX3" fmla="*/ 33665 w 67425"/>
                <a:gd name="connsiteY3" fmla="*/ 0 h 82312"/>
                <a:gd name="connsiteX4" fmla="*/ 67426 w 67425"/>
                <a:gd name="connsiteY4" fmla="*/ 34638 h 8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312">
                  <a:moveTo>
                    <a:pt x="67426" y="82312"/>
                  </a:moveTo>
                  <a:lnTo>
                    <a:pt x="0" y="82312"/>
                  </a:lnTo>
                  <a:lnTo>
                    <a:pt x="0" y="34638"/>
                  </a:lnTo>
                  <a:lnTo>
                    <a:pt x="33665" y="0"/>
                  </a:lnTo>
                  <a:lnTo>
                    <a:pt x="67426" y="34638"/>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48" name="Freeform: Shape 266">
              <a:extLst>
                <a:ext uri="{FF2B5EF4-FFF2-40B4-BE49-F238E27FC236}">
                  <a16:creationId xmlns:a16="http://schemas.microsoft.com/office/drawing/2014/main" id="{9D5F0300-DC0A-F681-469C-01237E85E8B2}"/>
                </a:ext>
              </a:extLst>
            </p:cNvPr>
            <p:cNvSpPr/>
            <p:nvPr/>
          </p:nvSpPr>
          <p:spPr>
            <a:xfrm>
              <a:off x="9115029" y="4344519"/>
              <a:ext cx="67425" cy="82217"/>
            </a:xfrm>
            <a:custGeom>
              <a:avLst/>
              <a:gdLst>
                <a:gd name="connsiteX0" fmla="*/ 67426 w 67425"/>
                <a:gd name="connsiteY0" fmla="*/ 82217 h 82217"/>
                <a:gd name="connsiteX1" fmla="*/ 0 w 67425"/>
                <a:gd name="connsiteY1" fmla="*/ 82217 h 82217"/>
                <a:gd name="connsiteX2" fmla="*/ 0 w 67425"/>
                <a:gd name="connsiteY2" fmla="*/ 34543 h 82217"/>
                <a:gd name="connsiteX3" fmla="*/ 33665 w 67425"/>
                <a:gd name="connsiteY3" fmla="*/ 0 h 82217"/>
                <a:gd name="connsiteX4" fmla="*/ 67426 w 67425"/>
                <a:gd name="connsiteY4" fmla="*/ 34543 h 82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217">
                  <a:moveTo>
                    <a:pt x="67426" y="82217"/>
                  </a:moveTo>
                  <a:lnTo>
                    <a:pt x="0" y="82217"/>
                  </a:lnTo>
                  <a:lnTo>
                    <a:pt x="0" y="34543"/>
                  </a:lnTo>
                  <a:lnTo>
                    <a:pt x="33665" y="0"/>
                  </a:lnTo>
                  <a:lnTo>
                    <a:pt x="67426"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49" name="Freeform: Shape 267">
              <a:extLst>
                <a:ext uri="{FF2B5EF4-FFF2-40B4-BE49-F238E27FC236}">
                  <a16:creationId xmlns:a16="http://schemas.microsoft.com/office/drawing/2014/main" id="{DFCB1187-6A26-19D4-F9DA-89AE6766D855}"/>
                </a:ext>
              </a:extLst>
            </p:cNvPr>
            <p:cNvSpPr/>
            <p:nvPr/>
          </p:nvSpPr>
          <p:spPr>
            <a:xfrm>
              <a:off x="8880514" y="3942189"/>
              <a:ext cx="67330" cy="82217"/>
            </a:xfrm>
            <a:custGeom>
              <a:avLst/>
              <a:gdLst>
                <a:gd name="connsiteX0" fmla="*/ 67331 w 67330"/>
                <a:gd name="connsiteY0" fmla="*/ 82217 h 82217"/>
                <a:gd name="connsiteX1" fmla="*/ 0 w 67330"/>
                <a:gd name="connsiteY1" fmla="*/ 82217 h 82217"/>
                <a:gd name="connsiteX2" fmla="*/ 0 w 67330"/>
                <a:gd name="connsiteY2" fmla="*/ 34543 h 82217"/>
                <a:gd name="connsiteX3" fmla="*/ 33665 w 67330"/>
                <a:gd name="connsiteY3" fmla="*/ 0 h 82217"/>
                <a:gd name="connsiteX4" fmla="*/ 67331 w 67330"/>
                <a:gd name="connsiteY4" fmla="*/ 34543 h 82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82217">
                  <a:moveTo>
                    <a:pt x="67331" y="82217"/>
                  </a:moveTo>
                  <a:lnTo>
                    <a:pt x="0" y="82217"/>
                  </a:lnTo>
                  <a:lnTo>
                    <a:pt x="0" y="34543"/>
                  </a:lnTo>
                  <a:lnTo>
                    <a:pt x="33665" y="0"/>
                  </a:lnTo>
                  <a:lnTo>
                    <a:pt x="67331"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0" name="Freeform: Shape 268">
              <a:extLst>
                <a:ext uri="{FF2B5EF4-FFF2-40B4-BE49-F238E27FC236}">
                  <a16:creationId xmlns:a16="http://schemas.microsoft.com/office/drawing/2014/main" id="{C6F1D8D3-5E7E-7393-652D-71E02FDDE638}"/>
                </a:ext>
              </a:extLst>
            </p:cNvPr>
            <p:cNvSpPr/>
            <p:nvPr/>
          </p:nvSpPr>
          <p:spPr>
            <a:xfrm>
              <a:off x="8793593" y="4029164"/>
              <a:ext cx="67425" cy="82216"/>
            </a:xfrm>
            <a:custGeom>
              <a:avLst/>
              <a:gdLst>
                <a:gd name="connsiteX0" fmla="*/ 67426 w 67425"/>
                <a:gd name="connsiteY0" fmla="*/ 82217 h 82216"/>
                <a:gd name="connsiteX1" fmla="*/ 0 w 67425"/>
                <a:gd name="connsiteY1" fmla="*/ 82217 h 82216"/>
                <a:gd name="connsiteX2" fmla="*/ 0 w 67425"/>
                <a:gd name="connsiteY2" fmla="*/ 34543 h 82216"/>
                <a:gd name="connsiteX3" fmla="*/ 33665 w 67425"/>
                <a:gd name="connsiteY3" fmla="*/ 0 h 82216"/>
                <a:gd name="connsiteX4" fmla="*/ 67426 w 67425"/>
                <a:gd name="connsiteY4" fmla="*/ 34543 h 82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216">
                  <a:moveTo>
                    <a:pt x="67426" y="82217"/>
                  </a:moveTo>
                  <a:lnTo>
                    <a:pt x="0" y="82217"/>
                  </a:lnTo>
                  <a:lnTo>
                    <a:pt x="0" y="34543"/>
                  </a:lnTo>
                  <a:lnTo>
                    <a:pt x="33665" y="0"/>
                  </a:lnTo>
                  <a:lnTo>
                    <a:pt x="67426"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1" name="Freeform: Shape 269">
              <a:extLst>
                <a:ext uri="{FF2B5EF4-FFF2-40B4-BE49-F238E27FC236}">
                  <a16:creationId xmlns:a16="http://schemas.microsoft.com/office/drawing/2014/main" id="{A7A60A9C-54EF-0F4B-7D6D-013F995D0709}"/>
                </a:ext>
              </a:extLst>
            </p:cNvPr>
            <p:cNvSpPr/>
            <p:nvPr/>
          </p:nvSpPr>
          <p:spPr>
            <a:xfrm>
              <a:off x="8708764" y="4122419"/>
              <a:ext cx="67425" cy="82217"/>
            </a:xfrm>
            <a:custGeom>
              <a:avLst/>
              <a:gdLst>
                <a:gd name="connsiteX0" fmla="*/ 67426 w 67425"/>
                <a:gd name="connsiteY0" fmla="*/ 82217 h 82217"/>
                <a:gd name="connsiteX1" fmla="*/ 0 w 67425"/>
                <a:gd name="connsiteY1" fmla="*/ 82217 h 82217"/>
                <a:gd name="connsiteX2" fmla="*/ 0 w 67425"/>
                <a:gd name="connsiteY2" fmla="*/ 34543 h 82217"/>
                <a:gd name="connsiteX3" fmla="*/ 33761 w 67425"/>
                <a:gd name="connsiteY3" fmla="*/ 0 h 82217"/>
                <a:gd name="connsiteX4" fmla="*/ 67426 w 67425"/>
                <a:gd name="connsiteY4" fmla="*/ 34543 h 82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217">
                  <a:moveTo>
                    <a:pt x="67426" y="82217"/>
                  </a:moveTo>
                  <a:lnTo>
                    <a:pt x="0" y="82217"/>
                  </a:lnTo>
                  <a:lnTo>
                    <a:pt x="0" y="34543"/>
                  </a:lnTo>
                  <a:lnTo>
                    <a:pt x="33761" y="0"/>
                  </a:lnTo>
                  <a:lnTo>
                    <a:pt x="67426"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7" name="Freeform: Shape 270">
              <a:extLst>
                <a:ext uri="{FF2B5EF4-FFF2-40B4-BE49-F238E27FC236}">
                  <a16:creationId xmlns:a16="http://schemas.microsoft.com/office/drawing/2014/main" id="{E3DEA730-0D3A-EE6E-89F4-37B18CC33F2F}"/>
                </a:ext>
              </a:extLst>
            </p:cNvPr>
            <p:cNvSpPr/>
            <p:nvPr/>
          </p:nvSpPr>
          <p:spPr>
            <a:xfrm>
              <a:off x="8813468" y="4126606"/>
              <a:ext cx="67425" cy="82217"/>
            </a:xfrm>
            <a:custGeom>
              <a:avLst/>
              <a:gdLst>
                <a:gd name="connsiteX0" fmla="*/ 67426 w 67425"/>
                <a:gd name="connsiteY0" fmla="*/ 82217 h 82217"/>
                <a:gd name="connsiteX1" fmla="*/ 0 w 67425"/>
                <a:gd name="connsiteY1" fmla="*/ 82217 h 82217"/>
                <a:gd name="connsiteX2" fmla="*/ 0 w 67425"/>
                <a:gd name="connsiteY2" fmla="*/ 34543 h 82217"/>
                <a:gd name="connsiteX3" fmla="*/ 33760 w 67425"/>
                <a:gd name="connsiteY3" fmla="*/ 0 h 82217"/>
                <a:gd name="connsiteX4" fmla="*/ 67426 w 67425"/>
                <a:gd name="connsiteY4" fmla="*/ 34543 h 82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217">
                  <a:moveTo>
                    <a:pt x="67426" y="82217"/>
                  </a:moveTo>
                  <a:lnTo>
                    <a:pt x="0" y="82217"/>
                  </a:lnTo>
                  <a:lnTo>
                    <a:pt x="0" y="34543"/>
                  </a:lnTo>
                  <a:lnTo>
                    <a:pt x="33760" y="0"/>
                  </a:lnTo>
                  <a:lnTo>
                    <a:pt x="67426"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9" name="Freeform: Shape 271">
              <a:extLst>
                <a:ext uri="{FF2B5EF4-FFF2-40B4-BE49-F238E27FC236}">
                  <a16:creationId xmlns:a16="http://schemas.microsoft.com/office/drawing/2014/main" id="{AE18B6BC-CB97-0CB2-48B4-7B0953F848C7}"/>
                </a:ext>
              </a:extLst>
            </p:cNvPr>
            <p:cNvSpPr/>
            <p:nvPr/>
          </p:nvSpPr>
          <p:spPr>
            <a:xfrm>
              <a:off x="8867961" y="4235563"/>
              <a:ext cx="67330" cy="82216"/>
            </a:xfrm>
            <a:custGeom>
              <a:avLst/>
              <a:gdLst>
                <a:gd name="connsiteX0" fmla="*/ 67330 w 67330"/>
                <a:gd name="connsiteY0" fmla="*/ 82217 h 82216"/>
                <a:gd name="connsiteX1" fmla="*/ 0 w 67330"/>
                <a:gd name="connsiteY1" fmla="*/ 82217 h 82216"/>
                <a:gd name="connsiteX2" fmla="*/ 0 w 67330"/>
                <a:gd name="connsiteY2" fmla="*/ 34543 h 82216"/>
                <a:gd name="connsiteX3" fmla="*/ 33665 w 67330"/>
                <a:gd name="connsiteY3" fmla="*/ 0 h 82216"/>
                <a:gd name="connsiteX4" fmla="*/ 67330 w 67330"/>
                <a:gd name="connsiteY4" fmla="*/ 34543 h 82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82216">
                  <a:moveTo>
                    <a:pt x="67330" y="82217"/>
                  </a:moveTo>
                  <a:lnTo>
                    <a:pt x="0" y="82217"/>
                  </a:lnTo>
                  <a:lnTo>
                    <a:pt x="0" y="34543"/>
                  </a:lnTo>
                  <a:lnTo>
                    <a:pt x="33665" y="0"/>
                  </a:lnTo>
                  <a:lnTo>
                    <a:pt x="67330"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7" name="Freeform: Shape 272">
              <a:extLst>
                <a:ext uri="{FF2B5EF4-FFF2-40B4-BE49-F238E27FC236}">
                  <a16:creationId xmlns:a16="http://schemas.microsoft.com/office/drawing/2014/main" id="{1AF7EEC8-DFA0-A922-B05C-A1ABE58A5388}"/>
                </a:ext>
              </a:extLst>
            </p:cNvPr>
            <p:cNvSpPr/>
            <p:nvPr/>
          </p:nvSpPr>
          <p:spPr>
            <a:xfrm>
              <a:off x="9006140" y="4604302"/>
              <a:ext cx="67425" cy="82216"/>
            </a:xfrm>
            <a:custGeom>
              <a:avLst/>
              <a:gdLst>
                <a:gd name="connsiteX0" fmla="*/ 67426 w 67425"/>
                <a:gd name="connsiteY0" fmla="*/ 82217 h 82216"/>
                <a:gd name="connsiteX1" fmla="*/ 0 w 67425"/>
                <a:gd name="connsiteY1" fmla="*/ 82217 h 82216"/>
                <a:gd name="connsiteX2" fmla="*/ 0 w 67425"/>
                <a:gd name="connsiteY2" fmla="*/ 34543 h 82216"/>
                <a:gd name="connsiteX3" fmla="*/ 33665 w 67425"/>
                <a:gd name="connsiteY3" fmla="*/ 0 h 82216"/>
                <a:gd name="connsiteX4" fmla="*/ 67426 w 67425"/>
                <a:gd name="connsiteY4" fmla="*/ 34543 h 82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216">
                  <a:moveTo>
                    <a:pt x="67426" y="82217"/>
                  </a:moveTo>
                  <a:lnTo>
                    <a:pt x="0" y="82217"/>
                  </a:lnTo>
                  <a:lnTo>
                    <a:pt x="0" y="34543"/>
                  </a:lnTo>
                  <a:lnTo>
                    <a:pt x="33665" y="0"/>
                  </a:lnTo>
                  <a:lnTo>
                    <a:pt x="67426"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8" name="Freeform: Shape 273">
              <a:extLst>
                <a:ext uri="{FF2B5EF4-FFF2-40B4-BE49-F238E27FC236}">
                  <a16:creationId xmlns:a16="http://schemas.microsoft.com/office/drawing/2014/main" id="{899FE88C-AD33-AF42-4D8D-5431AFBEF520}"/>
                </a:ext>
              </a:extLst>
            </p:cNvPr>
            <p:cNvSpPr/>
            <p:nvPr/>
          </p:nvSpPr>
          <p:spPr>
            <a:xfrm>
              <a:off x="8305644" y="4731963"/>
              <a:ext cx="67425" cy="82312"/>
            </a:xfrm>
            <a:custGeom>
              <a:avLst/>
              <a:gdLst>
                <a:gd name="connsiteX0" fmla="*/ 67426 w 67425"/>
                <a:gd name="connsiteY0" fmla="*/ 82312 h 82312"/>
                <a:gd name="connsiteX1" fmla="*/ 0 w 67425"/>
                <a:gd name="connsiteY1" fmla="*/ 82312 h 82312"/>
                <a:gd name="connsiteX2" fmla="*/ 0 w 67425"/>
                <a:gd name="connsiteY2" fmla="*/ 34638 h 82312"/>
                <a:gd name="connsiteX3" fmla="*/ 33760 w 67425"/>
                <a:gd name="connsiteY3" fmla="*/ 0 h 82312"/>
                <a:gd name="connsiteX4" fmla="*/ 67426 w 67425"/>
                <a:gd name="connsiteY4" fmla="*/ 34638 h 8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312">
                  <a:moveTo>
                    <a:pt x="67426" y="82312"/>
                  </a:moveTo>
                  <a:lnTo>
                    <a:pt x="0" y="82312"/>
                  </a:lnTo>
                  <a:lnTo>
                    <a:pt x="0" y="34638"/>
                  </a:lnTo>
                  <a:lnTo>
                    <a:pt x="33760" y="0"/>
                  </a:lnTo>
                  <a:lnTo>
                    <a:pt x="67426" y="34638"/>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9" name="Freeform: Shape 274">
              <a:extLst>
                <a:ext uri="{FF2B5EF4-FFF2-40B4-BE49-F238E27FC236}">
                  <a16:creationId xmlns:a16="http://schemas.microsoft.com/office/drawing/2014/main" id="{B2AC12A6-01B8-14E1-4DA8-01B730E25BFE}"/>
                </a:ext>
              </a:extLst>
            </p:cNvPr>
            <p:cNvSpPr/>
            <p:nvPr/>
          </p:nvSpPr>
          <p:spPr>
            <a:xfrm>
              <a:off x="8244719" y="4821771"/>
              <a:ext cx="67425" cy="82312"/>
            </a:xfrm>
            <a:custGeom>
              <a:avLst/>
              <a:gdLst>
                <a:gd name="connsiteX0" fmla="*/ 67426 w 67425"/>
                <a:gd name="connsiteY0" fmla="*/ 82312 h 82312"/>
                <a:gd name="connsiteX1" fmla="*/ 0 w 67425"/>
                <a:gd name="connsiteY1" fmla="*/ 82312 h 82312"/>
                <a:gd name="connsiteX2" fmla="*/ 0 w 67425"/>
                <a:gd name="connsiteY2" fmla="*/ 34638 h 82312"/>
                <a:gd name="connsiteX3" fmla="*/ 33760 w 67425"/>
                <a:gd name="connsiteY3" fmla="*/ 0 h 82312"/>
                <a:gd name="connsiteX4" fmla="*/ 67426 w 67425"/>
                <a:gd name="connsiteY4" fmla="*/ 34638 h 8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312">
                  <a:moveTo>
                    <a:pt x="67426" y="82312"/>
                  </a:moveTo>
                  <a:lnTo>
                    <a:pt x="0" y="82312"/>
                  </a:lnTo>
                  <a:lnTo>
                    <a:pt x="0" y="34638"/>
                  </a:lnTo>
                  <a:lnTo>
                    <a:pt x="33760" y="0"/>
                  </a:lnTo>
                  <a:lnTo>
                    <a:pt x="67426" y="34638"/>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70" name="Freeform: Shape 275">
              <a:extLst>
                <a:ext uri="{FF2B5EF4-FFF2-40B4-BE49-F238E27FC236}">
                  <a16:creationId xmlns:a16="http://schemas.microsoft.com/office/drawing/2014/main" id="{F467B5D1-8066-16A2-4677-CAFA99667D08}"/>
                </a:ext>
              </a:extLst>
            </p:cNvPr>
            <p:cNvSpPr/>
            <p:nvPr/>
          </p:nvSpPr>
          <p:spPr>
            <a:xfrm>
              <a:off x="7767564" y="5030707"/>
              <a:ext cx="67425" cy="82217"/>
            </a:xfrm>
            <a:custGeom>
              <a:avLst/>
              <a:gdLst>
                <a:gd name="connsiteX0" fmla="*/ 67426 w 67425"/>
                <a:gd name="connsiteY0" fmla="*/ 82217 h 82217"/>
                <a:gd name="connsiteX1" fmla="*/ 0 w 67425"/>
                <a:gd name="connsiteY1" fmla="*/ 82217 h 82217"/>
                <a:gd name="connsiteX2" fmla="*/ 0 w 67425"/>
                <a:gd name="connsiteY2" fmla="*/ 34543 h 82217"/>
                <a:gd name="connsiteX3" fmla="*/ 33760 w 67425"/>
                <a:gd name="connsiteY3" fmla="*/ 0 h 82217"/>
                <a:gd name="connsiteX4" fmla="*/ 67426 w 67425"/>
                <a:gd name="connsiteY4" fmla="*/ 34543 h 82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217">
                  <a:moveTo>
                    <a:pt x="67426" y="82217"/>
                  </a:moveTo>
                  <a:lnTo>
                    <a:pt x="0" y="82217"/>
                  </a:lnTo>
                  <a:lnTo>
                    <a:pt x="0" y="34543"/>
                  </a:lnTo>
                  <a:lnTo>
                    <a:pt x="33760" y="0"/>
                  </a:lnTo>
                  <a:lnTo>
                    <a:pt x="67426"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71" name="Freeform: Shape 276">
              <a:extLst>
                <a:ext uri="{FF2B5EF4-FFF2-40B4-BE49-F238E27FC236}">
                  <a16:creationId xmlns:a16="http://schemas.microsoft.com/office/drawing/2014/main" id="{CFF45AA9-60A9-56FB-7DEF-8C3A5DA9E3CD}"/>
                </a:ext>
              </a:extLst>
            </p:cNvPr>
            <p:cNvSpPr/>
            <p:nvPr/>
          </p:nvSpPr>
          <p:spPr>
            <a:xfrm>
              <a:off x="9544308" y="4828496"/>
              <a:ext cx="67330" cy="82216"/>
            </a:xfrm>
            <a:custGeom>
              <a:avLst/>
              <a:gdLst>
                <a:gd name="connsiteX0" fmla="*/ 67330 w 67330"/>
                <a:gd name="connsiteY0" fmla="*/ 82217 h 82216"/>
                <a:gd name="connsiteX1" fmla="*/ 0 w 67330"/>
                <a:gd name="connsiteY1" fmla="*/ 82217 h 82216"/>
                <a:gd name="connsiteX2" fmla="*/ 0 w 67330"/>
                <a:gd name="connsiteY2" fmla="*/ 34543 h 82216"/>
                <a:gd name="connsiteX3" fmla="*/ 33665 w 67330"/>
                <a:gd name="connsiteY3" fmla="*/ 0 h 82216"/>
                <a:gd name="connsiteX4" fmla="*/ 67330 w 67330"/>
                <a:gd name="connsiteY4" fmla="*/ 34543 h 82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82216">
                  <a:moveTo>
                    <a:pt x="67330" y="82217"/>
                  </a:moveTo>
                  <a:lnTo>
                    <a:pt x="0" y="82217"/>
                  </a:lnTo>
                  <a:lnTo>
                    <a:pt x="0" y="34543"/>
                  </a:lnTo>
                  <a:lnTo>
                    <a:pt x="33665" y="0"/>
                  </a:lnTo>
                  <a:lnTo>
                    <a:pt x="67330"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72" name="Freeform: Shape 277">
              <a:extLst>
                <a:ext uri="{FF2B5EF4-FFF2-40B4-BE49-F238E27FC236}">
                  <a16:creationId xmlns:a16="http://schemas.microsoft.com/office/drawing/2014/main" id="{B388BD53-0112-B4F0-F487-4451101F3F26}"/>
                </a:ext>
              </a:extLst>
            </p:cNvPr>
            <p:cNvSpPr/>
            <p:nvPr/>
          </p:nvSpPr>
          <p:spPr>
            <a:xfrm>
              <a:off x="9638457" y="4889207"/>
              <a:ext cx="67425" cy="82312"/>
            </a:xfrm>
            <a:custGeom>
              <a:avLst/>
              <a:gdLst>
                <a:gd name="connsiteX0" fmla="*/ 67426 w 67425"/>
                <a:gd name="connsiteY0" fmla="*/ 82312 h 82312"/>
                <a:gd name="connsiteX1" fmla="*/ 0 w 67425"/>
                <a:gd name="connsiteY1" fmla="*/ 82312 h 82312"/>
                <a:gd name="connsiteX2" fmla="*/ 0 w 67425"/>
                <a:gd name="connsiteY2" fmla="*/ 34638 h 82312"/>
                <a:gd name="connsiteX3" fmla="*/ 33760 w 67425"/>
                <a:gd name="connsiteY3" fmla="*/ 0 h 82312"/>
                <a:gd name="connsiteX4" fmla="*/ 67426 w 67425"/>
                <a:gd name="connsiteY4" fmla="*/ 34638 h 8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312">
                  <a:moveTo>
                    <a:pt x="67426" y="82312"/>
                  </a:moveTo>
                  <a:lnTo>
                    <a:pt x="0" y="82312"/>
                  </a:lnTo>
                  <a:lnTo>
                    <a:pt x="0" y="34638"/>
                  </a:lnTo>
                  <a:lnTo>
                    <a:pt x="33760" y="0"/>
                  </a:lnTo>
                  <a:lnTo>
                    <a:pt x="67426" y="34638"/>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73" name="Freeform: Shape 278">
              <a:extLst>
                <a:ext uri="{FF2B5EF4-FFF2-40B4-BE49-F238E27FC236}">
                  <a16:creationId xmlns:a16="http://schemas.microsoft.com/office/drawing/2014/main" id="{1D464FD2-2493-DD49-E617-FA48B3CB092D}"/>
                </a:ext>
              </a:extLst>
            </p:cNvPr>
            <p:cNvSpPr/>
            <p:nvPr/>
          </p:nvSpPr>
          <p:spPr>
            <a:xfrm>
              <a:off x="9722240" y="5098745"/>
              <a:ext cx="67425" cy="82312"/>
            </a:xfrm>
            <a:custGeom>
              <a:avLst/>
              <a:gdLst>
                <a:gd name="connsiteX0" fmla="*/ 67426 w 67425"/>
                <a:gd name="connsiteY0" fmla="*/ 82312 h 82312"/>
                <a:gd name="connsiteX1" fmla="*/ 0 w 67425"/>
                <a:gd name="connsiteY1" fmla="*/ 82312 h 82312"/>
                <a:gd name="connsiteX2" fmla="*/ 0 w 67425"/>
                <a:gd name="connsiteY2" fmla="*/ 34638 h 82312"/>
                <a:gd name="connsiteX3" fmla="*/ 33760 w 67425"/>
                <a:gd name="connsiteY3" fmla="*/ 0 h 82312"/>
                <a:gd name="connsiteX4" fmla="*/ 67426 w 67425"/>
                <a:gd name="connsiteY4" fmla="*/ 34638 h 8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312">
                  <a:moveTo>
                    <a:pt x="67426" y="82312"/>
                  </a:moveTo>
                  <a:lnTo>
                    <a:pt x="0" y="82312"/>
                  </a:lnTo>
                  <a:lnTo>
                    <a:pt x="0" y="34638"/>
                  </a:lnTo>
                  <a:lnTo>
                    <a:pt x="33760" y="0"/>
                  </a:lnTo>
                  <a:lnTo>
                    <a:pt x="67426" y="34638"/>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74" name="Freeform: Shape 279">
              <a:extLst>
                <a:ext uri="{FF2B5EF4-FFF2-40B4-BE49-F238E27FC236}">
                  <a16:creationId xmlns:a16="http://schemas.microsoft.com/office/drawing/2014/main" id="{B58E86EC-F6BE-FB8B-992A-B48D630B231A}"/>
                </a:ext>
              </a:extLst>
            </p:cNvPr>
            <p:cNvSpPr/>
            <p:nvPr/>
          </p:nvSpPr>
          <p:spPr>
            <a:xfrm>
              <a:off x="9588244" y="5207702"/>
              <a:ext cx="67425" cy="82312"/>
            </a:xfrm>
            <a:custGeom>
              <a:avLst/>
              <a:gdLst>
                <a:gd name="connsiteX0" fmla="*/ 67426 w 67425"/>
                <a:gd name="connsiteY0" fmla="*/ 82312 h 82312"/>
                <a:gd name="connsiteX1" fmla="*/ 0 w 67425"/>
                <a:gd name="connsiteY1" fmla="*/ 82312 h 82312"/>
                <a:gd name="connsiteX2" fmla="*/ 0 w 67425"/>
                <a:gd name="connsiteY2" fmla="*/ 34638 h 82312"/>
                <a:gd name="connsiteX3" fmla="*/ 33665 w 67425"/>
                <a:gd name="connsiteY3" fmla="*/ 0 h 82312"/>
                <a:gd name="connsiteX4" fmla="*/ 67426 w 67425"/>
                <a:gd name="connsiteY4" fmla="*/ 34638 h 8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312">
                  <a:moveTo>
                    <a:pt x="67426" y="82312"/>
                  </a:moveTo>
                  <a:lnTo>
                    <a:pt x="0" y="82312"/>
                  </a:lnTo>
                  <a:lnTo>
                    <a:pt x="0" y="34638"/>
                  </a:lnTo>
                  <a:lnTo>
                    <a:pt x="33665" y="0"/>
                  </a:lnTo>
                  <a:lnTo>
                    <a:pt x="67426" y="34638"/>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75" name="Freeform: Shape 280">
              <a:extLst>
                <a:ext uri="{FF2B5EF4-FFF2-40B4-BE49-F238E27FC236}">
                  <a16:creationId xmlns:a16="http://schemas.microsoft.com/office/drawing/2014/main" id="{BAA03486-D87C-78CF-7EA0-67D2F0753C2C}"/>
                </a:ext>
              </a:extLst>
            </p:cNvPr>
            <p:cNvSpPr/>
            <p:nvPr/>
          </p:nvSpPr>
          <p:spPr>
            <a:xfrm>
              <a:off x="9215549" y="5128054"/>
              <a:ext cx="67330" cy="82312"/>
            </a:xfrm>
            <a:custGeom>
              <a:avLst/>
              <a:gdLst>
                <a:gd name="connsiteX0" fmla="*/ 67330 w 67330"/>
                <a:gd name="connsiteY0" fmla="*/ 82312 h 82312"/>
                <a:gd name="connsiteX1" fmla="*/ 0 w 67330"/>
                <a:gd name="connsiteY1" fmla="*/ 82312 h 82312"/>
                <a:gd name="connsiteX2" fmla="*/ 0 w 67330"/>
                <a:gd name="connsiteY2" fmla="*/ 34638 h 82312"/>
                <a:gd name="connsiteX3" fmla="*/ 33665 w 67330"/>
                <a:gd name="connsiteY3" fmla="*/ 0 h 82312"/>
                <a:gd name="connsiteX4" fmla="*/ 67330 w 67330"/>
                <a:gd name="connsiteY4" fmla="*/ 34638 h 8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82312">
                  <a:moveTo>
                    <a:pt x="67330" y="82312"/>
                  </a:moveTo>
                  <a:lnTo>
                    <a:pt x="0" y="82312"/>
                  </a:lnTo>
                  <a:lnTo>
                    <a:pt x="0" y="34638"/>
                  </a:lnTo>
                  <a:lnTo>
                    <a:pt x="33665" y="0"/>
                  </a:lnTo>
                  <a:lnTo>
                    <a:pt x="67330" y="34638"/>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76" name="Freeform: Shape 281">
              <a:extLst>
                <a:ext uri="{FF2B5EF4-FFF2-40B4-BE49-F238E27FC236}">
                  <a16:creationId xmlns:a16="http://schemas.microsoft.com/office/drawing/2014/main" id="{382203DD-B358-EE85-2387-7CF84D006795}"/>
                </a:ext>
              </a:extLst>
            </p:cNvPr>
            <p:cNvSpPr/>
            <p:nvPr/>
          </p:nvSpPr>
          <p:spPr>
            <a:xfrm>
              <a:off x="8323516" y="5593284"/>
              <a:ext cx="67425" cy="82217"/>
            </a:xfrm>
            <a:custGeom>
              <a:avLst/>
              <a:gdLst>
                <a:gd name="connsiteX0" fmla="*/ 67426 w 67425"/>
                <a:gd name="connsiteY0" fmla="*/ 82217 h 82217"/>
                <a:gd name="connsiteX1" fmla="*/ 0 w 67425"/>
                <a:gd name="connsiteY1" fmla="*/ 82217 h 82217"/>
                <a:gd name="connsiteX2" fmla="*/ 0 w 67425"/>
                <a:gd name="connsiteY2" fmla="*/ 34543 h 82217"/>
                <a:gd name="connsiteX3" fmla="*/ 33665 w 67425"/>
                <a:gd name="connsiteY3" fmla="*/ 0 h 82217"/>
                <a:gd name="connsiteX4" fmla="*/ 67426 w 67425"/>
                <a:gd name="connsiteY4" fmla="*/ 34543 h 82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217">
                  <a:moveTo>
                    <a:pt x="67426" y="82217"/>
                  </a:moveTo>
                  <a:lnTo>
                    <a:pt x="0" y="82217"/>
                  </a:lnTo>
                  <a:lnTo>
                    <a:pt x="0" y="34543"/>
                  </a:lnTo>
                  <a:lnTo>
                    <a:pt x="33665" y="0"/>
                  </a:lnTo>
                  <a:lnTo>
                    <a:pt x="67426"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78" name="Freeform: Shape 284">
              <a:extLst>
                <a:ext uri="{FF2B5EF4-FFF2-40B4-BE49-F238E27FC236}">
                  <a16:creationId xmlns:a16="http://schemas.microsoft.com/office/drawing/2014/main" id="{CAF64DE6-1593-1127-A4B3-9BD5A3BE592E}"/>
                </a:ext>
              </a:extLst>
            </p:cNvPr>
            <p:cNvSpPr/>
            <p:nvPr/>
          </p:nvSpPr>
          <p:spPr>
            <a:xfrm>
              <a:off x="8620892" y="5207702"/>
              <a:ext cx="67330" cy="82312"/>
            </a:xfrm>
            <a:custGeom>
              <a:avLst/>
              <a:gdLst>
                <a:gd name="connsiteX0" fmla="*/ 67330 w 67330"/>
                <a:gd name="connsiteY0" fmla="*/ 82312 h 82312"/>
                <a:gd name="connsiteX1" fmla="*/ 0 w 67330"/>
                <a:gd name="connsiteY1" fmla="*/ 82312 h 82312"/>
                <a:gd name="connsiteX2" fmla="*/ 0 w 67330"/>
                <a:gd name="connsiteY2" fmla="*/ 34638 h 82312"/>
                <a:gd name="connsiteX3" fmla="*/ 33665 w 67330"/>
                <a:gd name="connsiteY3" fmla="*/ 0 h 82312"/>
                <a:gd name="connsiteX4" fmla="*/ 67330 w 67330"/>
                <a:gd name="connsiteY4" fmla="*/ 34638 h 8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82312">
                  <a:moveTo>
                    <a:pt x="67330" y="82312"/>
                  </a:moveTo>
                  <a:lnTo>
                    <a:pt x="0" y="82312"/>
                  </a:lnTo>
                  <a:lnTo>
                    <a:pt x="0" y="34638"/>
                  </a:lnTo>
                  <a:lnTo>
                    <a:pt x="33665" y="0"/>
                  </a:lnTo>
                  <a:lnTo>
                    <a:pt x="67330" y="34638"/>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79" name="Freeform: Shape 285">
              <a:extLst>
                <a:ext uri="{FF2B5EF4-FFF2-40B4-BE49-F238E27FC236}">
                  <a16:creationId xmlns:a16="http://schemas.microsoft.com/office/drawing/2014/main" id="{3B93CA9B-8F8B-8BBE-B6C7-34F90E98A72C}"/>
                </a:ext>
              </a:extLst>
            </p:cNvPr>
            <p:cNvSpPr/>
            <p:nvPr/>
          </p:nvSpPr>
          <p:spPr>
            <a:xfrm>
              <a:off x="8708764" y="5333407"/>
              <a:ext cx="67425" cy="82312"/>
            </a:xfrm>
            <a:custGeom>
              <a:avLst/>
              <a:gdLst>
                <a:gd name="connsiteX0" fmla="*/ 67426 w 67425"/>
                <a:gd name="connsiteY0" fmla="*/ 82312 h 82312"/>
                <a:gd name="connsiteX1" fmla="*/ 0 w 67425"/>
                <a:gd name="connsiteY1" fmla="*/ 82312 h 82312"/>
                <a:gd name="connsiteX2" fmla="*/ 0 w 67425"/>
                <a:gd name="connsiteY2" fmla="*/ 34638 h 82312"/>
                <a:gd name="connsiteX3" fmla="*/ 33761 w 67425"/>
                <a:gd name="connsiteY3" fmla="*/ 0 h 82312"/>
                <a:gd name="connsiteX4" fmla="*/ 67426 w 67425"/>
                <a:gd name="connsiteY4" fmla="*/ 34638 h 8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312">
                  <a:moveTo>
                    <a:pt x="67426" y="82312"/>
                  </a:moveTo>
                  <a:lnTo>
                    <a:pt x="0" y="82312"/>
                  </a:lnTo>
                  <a:lnTo>
                    <a:pt x="0" y="34638"/>
                  </a:lnTo>
                  <a:lnTo>
                    <a:pt x="33761" y="0"/>
                  </a:lnTo>
                  <a:lnTo>
                    <a:pt x="67426" y="34638"/>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80" name="Freeform: Shape 286">
              <a:extLst>
                <a:ext uri="{FF2B5EF4-FFF2-40B4-BE49-F238E27FC236}">
                  <a16:creationId xmlns:a16="http://schemas.microsoft.com/office/drawing/2014/main" id="{A38B09A2-F06D-3308-3DE2-F27D10CDE23E}"/>
                </a:ext>
              </a:extLst>
            </p:cNvPr>
            <p:cNvSpPr/>
            <p:nvPr/>
          </p:nvSpPr>
          <p:spPr>
            <a:xfrm>
              <a:off x="8524556" y="5630967"/>
              <a:ext cx="67330" cy="82216"/>
            </a:xfrm>
            <a:custGeom>
              <a:avLst/>
              <a:gdLst>
                <a:gd name="connsiteX0" fmla="*/ 67331 w 67330"/>
                <a:gd name="connsiteY0" fmla="*/ 82217 h 82216"/>
                <a:gd name="connsiteX1" fmla="*/ 0 w 67330"/>
                <a:gd name="connsiteY1" fmla="*/ 82217 h 82216"/>
                <a:gd name="connsiteX2" fmla="*/ 0 w 67330"/>
                <a:gd name="connsiteY2" fmla="*/ 34543 h 82216"/>
                <a:gd name="connsiteX3" fmla="*/ 33665 w 67330"/>
                <a:gd name="connsiteY3" fmla="*/ 0 h 82216"/>
                <a:gd name="connsiteX4" fmla="*/ 67331 w 67330"/>
                <a:gd name="connsiteY4" fmla="*/ 34543 h 82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82216">
                  <a:moveTo>
                    <a:pt x="67331" y="82217"/>
                  </a:moveTo>
                  <a:lnTo>
                    <a:pt x="0" y="82217"/>
                  </a:lnTo>
                  <a:lnTo>
                    <a:pt x="0" y="34543"/>
                  </a:lnTo>
                  <a:lnTo>
                    <a:pt x="33665" y="0"/>
                  </a:lnTo>
                  <a:lnTo>
                    <a:pt x="67331"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81" name="Freeform: Shape 287">
              <a:extLst>
                <a:ext uri="{FF2B5EF4-FFF2-40B4-BE49-F238E27FC236}">
                  <a16:creationId xmlns:a16="http://schemas.microsoft.com/office/drawing/2014/main" id="{DA6F6358-44AB-1D33-C9F3-D6FECD81B30D}"/>
                </a:ext>
              </a:extLst>
            </p:cNvPr>
            <p:cNvSpPr/>
            <p:nvPr/>
          </p:nvSpPr>
          <p:spPr>
            <a:xfrm>
              <a:off x="9405677" y="5672837"/>
              <a:ext cx="67425" cy="82312"/>
            </a:xfrm>
            <a:custGeom>
              <a:avLst/>
              <a:gdLst>
                <a:gd name="connsiteX0" fmla="*/ 67426 w 67425"/>
                <a:gd name="connsiteY0" fmla="*/ 82312 h 82312"/>
                <a:gd name="connsiteX1" fmla="*/ 0 w 67425"/>
                <a:gd name="connsiteY1" fmla="*/ 82312 h 82312"/>
                <a:gd name="connsiteX2" fmla="*/ 0 w 67425"/>
                <a:gd name="connsiteY2" fmla="*/ 34638 h 82312"/>
                <a:gd name="connsiteX3" fmla="*/ 33761 w 67425"/>
                <a:gd name="connsiteY3" fmla="*/ 0 h 82312"/>
                <a:gd name="connsiteX4" fmla="*/ 67426 w 67425"/>
                <a:gd name="connsiteY4" fmla="*/ 34638 h 8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312">
                  <a:moveTo>
                    <a:pt x="67426" y="82312"/>
                  </a:moveTo>
                  <a:lnTo>
                    <a:pt x="0" y="82312"/>
                  </a:lnTo>
                  <a:lnTo>
                    <a:pt x="0" y="34638"/>
                  </a:lnTo>
                  <a:lnTo>
                    <a:pt x="33761" y="0"/>
                  </a:lnTo>
                  <a:lnTo>
                    <a:pt x="67426" y="34638"/>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82" name="Freeform: Shape 288">
              <a:extLst>
                <a:ext uri="{FF2B5EF4-FFF2-40B4-BE49-F238E27FC236}">
                  <a16:creationId xmlns:a16="http://schemas.microsoft.com/office/drawing/2014/main" id="{0FD80D08-45AA-6C7D-58FD-D54326D6367D}"/>
                </a:ext>
              </a:extLst>
            </p:cNvPr>
            <p:cNvSpPr/>
            <p:nvPr/>
          </p:nvSpPr>
          <p:spPr>
            <a:xfrm>
              <a:off x="8960112" y="5731549"/>
              <a:ext cx="67330" cy="82217"/>
            </a:xfrm>
            <a:custGeom>
              <a:avLst/>
              <a:gdLst>
                <a:gd name="connsiteX0" fmla="*/ 67330 w 67330"/>
                <a:gd name="connsiteY0" fmla="*/ 82217 h 82217"/>
                <a:gd name="connsiteX1" fmla="*/ 0 w 67330"/>
                <a:gd name="connsiteY1" fmla="*/ 82217 h 82217"/>
                <a:gd name="connsiteX2" fmla="*/ 0 w 67330"/>
                <a:gd name="connsiteY2" fmla="*/ 34543 h 82217"/>
                <a:gd name="connsiteX3" fmla="*/ 33665 w 67330"/>
                <a:gd name="connsiteY3" fmla="*/ 0 h 82217"/>
                <a:gd name="connsiteX4" fmla="*/ 67330 w 67330"/>
                <a:gd name="connsiteY4" fmla="*/ 34543 h 82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82217">
                  <a:moveTo>
                    <a:pt x="67330" y="82217"/>
                  </a:moveTo>
                  <a:lnTo>
                    <a:pt x="0" y="82217"/>
                  </a:lnTo>
                  <a:lnTo>
                    <a:pt x="0" y="34543"/>
                  </a:lnTo>
                  <a:lnTo>
                    <a:pt x="33665" y="0"/>
                  </a:lnTo>
                  <a:lnTo>
                    <a:pt x="67330"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83" name="Freeform: Shape 289">
              <a:extLst>
                <a:ext uri="{FF2B5EF4-FFF2-40B4-BE49-F238E27FC236}">
                  <a16:creationId xmlns:a16="http://schemas.microsoft.com/office/drawing/2014/main" id="{0E9B527F-7DD1-B286-3269-5F3CF166F642}"/>
                </a:ext>
              </a:extLst>
            </p:cNvPr>
            <p:cNvSpPr/>
            <p:nvPr/>
          </p:nvSpPr>
          <p:spPr>
            <a:xfrm>
              <a:off x="9165201" y="5920134"/>
              <a:ext cx="67425" cy="82217"/>
            </a:xfrm>
            <a:custGeom>
              <a:avLst/>
              <a:gdLst>
                <a:gd name="connsiteX0" fmla="*/ 67426 w 67425"/>
                <a:gd name="connsiteY0" fmla="*/ 82217 h 82217"/>
                <a:gd name="connsiteX1" fmla="*/ 0 w 67425"/>
                <a:gd name="connsiteY1" fmla="*/ 82217 h 82217"/>
                <a:gd name="connsiteX2" fmla="*/ 0 w 67425"/>
                <a:gd name="connsiteY2" fmla="*/ 34543 h 82217"/>
                <a:gd name="connsiteX3" fmla="*/ 33760 w 67425"/>
                <a:gd name="connsiteY3" fmla="*/ 0 h 82217"/>
                <a:gd name="connsiteX4" fmla="*/ 67426 w 67425"/>
                <a:gd name="connsiteY4" fmla="*/ 34543 h 82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217">
                  <a:moveTo>
                    <a:pt x="67426" y="82217"/>
                  </a:moveTo>
                  <a:lnTo>
                    <a:pt x="0" y="82217"/>
                  </a:lnTo>
                  <a:lnTo>
                    <a:pt x="0" y="34543"/>
                  </a:lnTo>
                  <a:lnTo>
                    <a:pt x="33760" y="0"/>
                  </a:lnTo>
                  <a:lnTo>
                    <a:pt x="67426"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84" name="Freeform: Shape 290">
              <a:extLst>
                <a:ext uri="{FF2B5EF4-FFF2-40B4-BE49-F238E27FC236}">
                  <a16:creationId xmlns:a16="http://schemas.microsoft.com/office/drawing/2014/main" id="{412901B8-20BC-AB7C-F5B0-1087DC5E8BB8}"/>
                </a:ext>
              </a:extLst>
            </p:cNvPr>
            <p:cNvSpPr/>
            <p:nvPr/>
          </p:nvSpPr>
          <p:spPr>
            <a:xfrm>
              <a:off x="9102476" y="5496889"/>
              <a:ext cx="67330" cy="82217"/>
            </a:xfrm>
            <a:custGeom>
              <a:avLst/>
              <a:gdLst>
                <a:gd name="connsiteX0" fmla="*/ 67330 w 67330"/>
                <a:gd name="connsiteY0" fmla="*/ 82217 h 82217"/>
                <a:gd name="connsiteX1" fmla="*/ 0 w 67330"/>
                <a:gd name="connsiteY1" fmla="*/ 82217 h 82217"/>
                <a:gd name="connsiteX2" fmla="*/ 0 w 67330"/>
                <a:gd name="connsiteY2" fmla="*/ 34543 h 82217"/>
                <a:gd name="connsiteX3" fmla="*/ 33665 w 67330"/>
                <a:gd name="connsiteY3" fmla="*/ 0 h 82217"/>
                <a:gd name="connsiteX4" fmla="*/ 67330 w 67330"/>
                <a:gd name="connsiteY4" fmla="*/ 34543 h 82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82217">
                  <a:moveTo>
                    <a:pt x="67330" y="82217"/>
                  </a:moveTo>
                  <a:lnTo>
                    <a:pt x="0" y="82217"/>
                  </a:lnTo>
                  <a:lnTo>
                    <a:pt x="0" y="34543"/>
                  </a:lnTo>
                  <a:lnTo>
                    <a:pt x="33665" y="0"/>
                  </a:lnTo>
                  <a:lnTo>
                    <a:pt x="67330"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85" name="Freeform: Shape 291">
              <a:extLst>
                <a:ext uri="{FF2B5EF4-FFF2-40B4-BE49-F238E27FC236}">
                  <a16:creationId xmlns:a16="http://schemas.microsoft.com/office/drawing/2014/main" id="{B8ED5863-CD69-9ECD-6895-BB4E82FD8221}"/>
                </a:ext>
              </a:extLst>
            </p:cNvPr>
            <p:cNvSpPr/>
            <p:nvPr/>
          </p:nvSpPr>
          <p:spPr>
            <a:xfrm>
              <a:off x="9261577" y="5526198"/>
              <a:ext cx="67425" cy="82217"/>
            </a:xfrm>
            <a:custGeom>
              <a:avLst/>
              <a:gdLst>
                <a:gd name="connsiteX0" fmla="*/ 67426 w 67425"/>
                <a:gd name="connsiteY0" fmla="*/ 82217 h 82217"/>
                <a:gd name="connsiteX1" fmla="*/ 0 w 67425"/>
                <a:gd name="connsiteY1" fmla="*/ 82217 h 82217"/>
                <a:gd name="connsiteX2" fmla="*/ 0 w 67425"/>
                <a:gd name="connsiteY2" fmla="*/ 34543 h 82217"/>
                <a:gd name="connsiteX3" fmla="*/ 33761 w 67425"/>
                <a:gd name="connsiteY3" fmla="*/ 0 h 82217"/>
                <a:gd name="connsiteX4" fmla="*/ 67426 w 67425"/>
                <a:gd name="connsiteY4" fmla="*/ 34543 h 82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217">
                  <a:moveTo>
                    <a:pt x="67426" y="82217"/>
                  </a:moveTo>
                  <a:lnTo>
                    <a:pt x="0" y="82217"/>
                  </a:lnTo>
                  <a:lnTo>
                    <a:pt x="0" y="34543"/>
                  </a:lnTo>
                  <a:lnTo>
                    <a:pt x="33761" y="0"/>
                  </a:lnTo>
                  <a:lnTo>
                    <a:pt x="67426"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91" name="Freeform: Shape 293">
              <a:extLst>
                <a:ext uri="{FF2B5EF4-FFF2-40B4-BE49-F238E27FC236}">
                  <a16:creationId xmlns:a16="http://schemas.microsoft.com/office/drawing/2014/main" id="{FF71DF60-1C4A-7F91-F998-14ABDCFF96BF}"/>
                </a:ext>
              </a:extLst>
            </p:cNvPr>
            <p:cNvSpPr/>
            <p:nvPr/>
          </p:nvSpPr>
          <p:spPr>
            <a:xfrm>
              <a:off x="8411483" y="5788074"/>
              <a:ext cx="67330" cy="82312"/>
            </a:xfrm>
            <a:custGeom>
              <a:avLst/>
              <a:gdLst>
                <a:gd name="connsiteX0" fmla="*/ 67330 w 67330"/>
                <a:gd name="connsiteY0" fmla="*/ 82312 h 82312"/>
                <a:gd name="connsiteX1" fmla="*/ 0 w 67330"/>
                <a:gd name="connsiteY1" fmla="*/ 82312 h 82312"/>
                <a:gd name="connsiteX2" fmla="*/ 0 w 67330"/>
                <a:gd name="connsiteY2" fmla="*/ 34638 h 82312"/>
                <a:gd name="connsiteX3" fmla="*/ 33665 w 67330"/>
                <a:gd name="connsiteY3" fmla="*/ 0 h 82312"/>
                <a:gd name="connsiteX4" fmla="*/ 67330 w 67330"/>
                <a:gd name="connsiteY4" fmla="*/ 34638 h 8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82312">
                  <a:moveTo>
                    <a:pt x="67330" y="82312"/>
                  </a:moveTo>
                  <a:lnTo>
                    <a:pt x="0" y="82312"/>
                  </a:lnTo>
                  <a:lnTo>
                    <a:pt x="0" y="34638"/>
                  </a:lnTo>
                  <a:lnTo>
                    <a:pt x="33665" y="0"/>
                  </a:lnTo>
                  <a:lnTo>
                    <a:pt x="67330" y="34638"/>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92" name="Freeform: Shape 294">
              <a:extLst>
                <a:ext uri="{FF2B5EF4-FFF2-40B4-BE49-F238E27FC236}">
                  <a16:creationId xmlns:a16="http://schemas.microsoft.com/office/drawing/2014/main" id="{022800A6-85AA-E7E6-9722-0B91C9EB2379}"/>
                </a:ext>
              </a:extLst>
            </p:cNvPr>
            <p:cNvSpPr/>
            <p:nvPr/>
          </p:nvSpPr>
          <p:spPr>
            <a:xfrm>
              <a:off x="8273303" y="5823758"/>
              <a:ext cx="67330" cy="82217"/>
            </a:xfrm>
            <a:custGeom>
              <a:avLst/>
              <a:gdLst>
                <a:gd name="connsiteX0" fmla="*/ 67330 w 67330"/>
                <a:gd name="connsiteY0" fmla="*/ 82217 h 82217"/>
                <a:gd name="connsiteX1" fmla="*/ 0 w 67330"/>
                <a:gd name="connsiteY1" fmla="*/ 82217 h 82217"/>
                <a:gd name="connsiteX2" fmla="*/ 0 w 67330"/>
                <a:gd name="connsiteY2" fmla="*/ 34543 h 82217"/>
                <a:gd name="connsiteX3" fmla="*/ 33665 w 67330"/>
                <a:gd name="connsiteY3" fmla="*/ 0 h 82217"/>
                <a:gd name="connsiteX4" fmla="*/ 67330 w 67330"/>
                <a:gd name="connsiteY4" fmla="*/ 34543 h 82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82217">
                  <a:moveTo>
                    <a:pt x="67330" y="82217"/>
                  </a:moveTo>
                  <a:lnTo>
                    <a:pt x="0" y="82217"/>
                  </a:lnTo>
                  <a:lnTo>
                    <a:pt x="0" y="34543"/>
                  </a:lnTo>
                  <a:lnTo>
                    <a:pt x="33665" y="0"/>
                  </a:lnTo>
                  <a:lnTo>
                    <a:pt x="67330"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93" name="Freeform: Shape 295">
              <a:extLst>
                <a:ext uri="{FF2B5EF4-FFF2-40B4-BE49-F238E27FC236}">
                  <a16:creationId xmlns:a16="http://schemas.microsoft.com/office/drawing/2014/main" id="{0A05A8AA-18FB-DA95-C7C8-9356D071E9BE}"/>
                </a:ext>
              </a:extLst>
            </p:cNvPr>
            <p:cNvSpPr/>
            <p:nvPr/>
          </p:nvSpPr>
          <p:spPr>
            <a:xfrm>
              <a:off x="8192659" y="5910638"/>
              <a:ext cx="67330" cy="82312"/>
            </a:xfrm>
            <a:custGeom>
              <a:avLst/>
              <a:gdLst>
                <a:gd name="connsiteX0" fmla="*/ 67330 w 67330"/>
                <a:gd name="connsiteY0" fmla="*/ 82312 h 82312"/>
                <a:gd name="connsiteX1" fmla="*/ 0 w 67330"/>
                <a:gd name="connsiteY1" fmla="*/ 82312 h 82312"/>
                <a:gd name="connsiteX2" fmla="*/ 0 w 67330"/>
                <a:gd name="connsiteY2" fmla="*/ 34638 h 82312"/>
                <a:gd name="connsiteX3" fmla="*/ 33665 w 67330"/>
                <a:gd name="connsiteY3" fmla="*/ 0 h 82312"/>
                <a:gd name="connsiteX4" fmla="*/ 67330 w 67330"/>
                <a:gd name="connsiteY4" fmla="*/ 34638 h 8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82312">
                  <a:moveTo>
                    <a:pt x="67330" y="82312"/>
                  </a:moveTo>
                  <a:lnTo>
                    <a:pt x="0" y="82312"/>
                  </a:lnTo>
                  <a:lnTo>
                    <a:pt x="0" y="34638"/>
                  </a:lnTo>
                  <a:lnTo>
                    <a:pt x="33665" y="0"/>
                  </a:lnTo>
                  <a:lnTo>
                    <a:pt x="67330" y="34638"/>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94" name="Freeform: Shape 296">
              <a:extLst>
                <a:ext uri="{FF2B5EF4-FFF2-40B4-BE49-F238E27FC236}">
                  <a16:creationId xmlns:a16="http://schemas.microsoft.com/office/drawing/2014/main" id="{DDDD115E-7517-1D43-3A2C-D5113E7ADECE}"/>
                </a:ext>
              </a:extLst>
            </p:cNvPr>
            <p:cNvSpPr/>
            <p:nvPr/>
          </p:nvSpPr>
          <p:spPr>
            <a:xfrm>
              <a:off x="8089000" y="5987146"/>
              <a:ext cx="67425" cy="82216"/>
            </a:xfrm>
            <a:custGeom>
              <a:avLst/>
              <a:gdLst>
                <a:gd name="connsiteX0" fmla="*/ 67426 w 67425"/>
                <a:gd name="connsiteY0" fmla="*/ 82217 h 82216"/>
                <a:gd name="connsiteX1" fmla="*/ 0 w 67425"/>
                <a:gd name="connsiteY1" fmla="*/ 82217 h 82216"/>
                <a:gd name="connsiteX2" fmla="*/ 0 w 67425"/>
                <a:gd name="connsiteY2" fmla="*/ 34543 h 82216"/>
                <a:gd name="connsiteX3" fmla="*/ 33665 w 67425"/>
                <a:gd name="connsiteY3" fmla="*/ 0 h 82216"/>
                <a:gd name="connsiteX4" fmla="*/ 67426 w 67425"/>
                <a:gd name="connsiteY4" fmla="*/ 34543 h 82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216">
                  <a:moveTo>
                    <a:pt x="67426" y="82217"/>
                  </a:moveTo>
                  <a:lnTo>
                    <a:pt x="0" y="82217"/>
                  </a:lnTo>
                  <a:lnTo>
                    <a:pt x="0" y="34543"/>
                  </a:lnTo>
                  <a:lnTo>
                    <a:pt x="33665" y="0"/>
                  </a:lnTo>
                  <a:lnTo>
                    <a:pt x="67426"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95" name="Freeform: Shape 297">
              <a:extLst>
                <a:ext uri="{FF2B5EF4-FFF2-40B4-BE49-F238E27FC236}">
                  <a16:creationId xmlns:a16="http://schemas.microsoft.com/office/drawing/2014/main" id="{C32D3C96-60A0-02A7-6C85-085CD9A9DA8E}"/>
                </a:ext>
              </a:extLst>
            </p:cNvPr>
            <p:cNvSpPr/>
            <p:nvPr/>
          </p:nvSpPr>
          <p:spPr>
            <a:xfrm>
              <a:off x="7913066" y="6193816"/>
              <a:ext cx="67425" cy="82217"/>
            </a:xfrm>
            <a:custGeom>
              <a:avLst/>
              <a:gdLst>
                <a:gd name="connsiteX0" fmla="*/ 67426 w 67425"/>
                <a:gd name="connsiteY0" fmla="*/ 82217 h 82217"/>
                <a:gd name="connsiteX1" fmla="*/ 0 w 67425"/>
                <a:gd name="connsiteY1" fmla="*/ 82217 h 82217"/>
                <a:gd name="connsiteX2" fmla="*/ 0 w 67425"/>
                <a:gd name="connsiteY2" fmla="*/ 34543 h 82217"/>
                <a:gd name="connsiteX3" fmla="*/ 33760 w 67425"/>
                <a:gd name="connsiteY3" fmla="*/ 0 h 82217"/>
                <a:gd name="connsiteX4" fmla="*/ 67426 w 67425"/>
                <a:gd name="connsiteY4" fmla="*/ 34543 h 82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217">
                  <a:moveTo>
                    <a:pt x="67426" y="82217"/>
                  </a:moveTo>
                  <a:lnTo>
                    <a:pt x="0" y="82217"/>
                  </a:lnTo>
                  <a:lnTo>
                    <a:pt x="0" y="34543"/>
                  </a:lnTo>
                  <a:lnTo>
                    <a:pt x="33760" y="0"/>
                  </a:lnTo>
                  <a:lnTo>
                    <a:pt x="67426"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96" name="Freeform: Shape 298">
              <a:extLst>
                <a:ext uri="{FF2B5EF4-FFF2-40B4-BE49-F238E27FC236}">
                  <a16:creationId xmlns:a16="http://schemas.microsoft.com/office/drawing/2014/main" id="{5BB23223-F393-68CB-CB55-9359CD0F7FB7}"/>
                </a:ext>
              </a:extLst>
            </p:cNvPr>
            <p:cNvSpPr/>
            <p:nvPr/>
          </p:nvSpPr>
          <p:spPr>
            <a:xfrm>
              <a:off x="7655537" y="6142159"/>
              <a:ext cx="67425" cy="82312"/>
            </a:xfrm>
            <a:custGeom>
              <a:avLst/>
              <a:gdLst>
                <a:gd name="connsiteX0" fmla="*/ 67426 w 67425"/>
                <a:gd name="connsiteY0" fmla="*/ 82312 h 82312"/>
                <a:gd name="connsiteX1" fmla="*/ 0 w 67425"/>
                <a:gd name="connsiteY1" fmla="*/ 82312 h 82312"/>
                <a:gd name="connsiteX2" fmla="*/ 0 w 67425"/>
                <a:gd name="connsiteY2" fmla="*/ 34638 h 82312"/>
                <a:gd name="connsiteX3" fmla="*/ 33760 w 67425"/>
                <a:gd name="connsiteY3" fmla="*/ 0 h 82312"/>
                <a:gd name="connsiteX4" fmla="*/ 67426 w 67425"/>
                <a:gd name="connsiteY4" fmla="*/ 34638 h 8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312">
                  <a:moveTo>
                    <a:pt x="67426" y="82312"/>
                  </a:moveTo>
                  <a:lnTo>
                    <a:pt x="0" y="82312"/>
                  </a:lnTo>
                  <a:lnTo>
                    <a:pt x="0" y="34638"/>
                  </a:lnTo>
                  <a:lnTo>
                    <a:pt x="33760" y="0"/>
                  </a:lnTo>
                  <a:lnTo>
                    <a:pt x="67426" y="34638"/>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97" name="Freeform: Shape 299">
              <a:extLst>
                <a:ext uri="{FF2B5EF4-FFF2-40B4-BE49-F238E27FC236}">
                  <a16:creationId xmlns:a16="http://schemas.microsoft.com/office/drawing/2014/main" id="{6E6E7CAB-B6FE-4A82-E2B6-65B850274550}"/>
                </a:ext>
              </a:extLst>
            </p:cNvPr>
            <p:cNvSpPr/>
            <p:nvPr/>
          </p:nvSpPr>
          <p:spPr>
            <a:xfrm>
              <a:off x="7209520" y="6527741"/>
              <a:ext cx="67425" cy="82217"/>
            </a:xfrm>
            <a:custGeom>
              <a:avLst/>
              <a:gdLst>
                <a:gd name="connsiteX0" fmla="*/ 67426 w 67425"/>
                <a:gd name="connsiteY0" fmla="*/ 82217 h 82217"/>
                <a:gd name="connsiteX1" fmla="*/ 0 w 67425"/>
                <a:gd name="connsiteY1" fmla="*/ 82217 h 82217"/>
                <a:gd name="connsiteX2" fmla="*/ 0 w 67425"/>
                <a:gd name="connsiteY2" fmla="*/ 34543 h 82217"/>
                <a:gd name="connsiteX3" fmla="*/ 33760 w 67425"/>
                <a:gd name="connsiteY3" fmla="*/ 0 h 82217"/>
                <a:gd name="connsiteX4" fmla="*/ 67426 w 67425"/>
                <a:gd name="connsiteY4" fmla="*/ 34543 h 82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217">
                  <a:moveTo>
                    <a:pt x="67426" y="82217"/>
                  </a:moveTo>
                  <a:lnTo>
                    <a:pt x="0" y="82217"/>
                  </a:lnTo>
                  <a:lnTo>
                    <a:pt x="0" y="34543"/>
                  </a:lnTo>
                  <a:lnTo>
                    <a:pt x="33760" y="0"/>
                  </a:lnTo>
                  <a:lnTo>
                    <a:pt x="67426" y="34543"/>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98" name="Freeform: Shape 300">
              <a:extLst>
                <a:ext uri="{FF2B5EF4-FFF2-40B4-BE49-F238E27FC236}">
                  <a16:creationId xmlns:a16="http://schemas.microsoft.com/office/drawing/2014/main" id="{1028439E-6C51-787D-C399-43F05F3A9641}"/>
                </a:ext>
              </a:extLst>
            </p:cNvPr>
            <p:cNvSpPr/>
            <p:nvPr/>
          </p:nvSpPr>
          <p:spPr>
            <a:xfrm>
              <a:off x="8363267" y="6146346"/>
              <a:ext cx="67425" cy="82312"/>
            </a:xfrm>
            <a:custGeom>
              <a:avLst/>
              <a:gdLst>
                <a:gd name="connsiteX0" fmla="*/ 67426 w 67425"/>
                <a:gd name="connsiteY0" fmla="*/ 82312 h 82312"/>
                <a:gd name="connsiteX1" fmla="*/ 0 w 67425"/>
                <a:gd name="connsiteY1" fmla="*/ 82312 h 82312"/>
                <a:gd name="connsiteX2" fmla="*/ 0 w 67425"/>
                <a:gd name="connsiteY2" fmla="*/ 34638 h 82312"/>
                <a:gd name="connsiteX3" fmla="*/ 33760 w 67425"/>
                <a:gd name="connsiteY3" fmla="*/ 0 h 82312"/>
                <a:gd name="connsiteX4" fmla="*/ 67426 w 67425"/>
                <a:gd name="connsiteY4" fmla="*/ 34638 h 8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312">
                  <a:moveTo>
                    <a:pt x="67426" y="82312"/>
                  </a:moveTo>
                  <a:lnTo>
                    <a:pt x="0" y="82312"/>
                  </a:lnTo>
                  <a:lnTo>
                    <a:pt x="0" y="34638"/>
                  </a:lnTo>
                  <a:lnTo>
                    <a:pt x="33760" y="0"/>
                  </a:lnTo>
                  <a:lnTo>
                    <a:pt x="67426" y="34638"/>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99" name="Freeform: Shape 301">
              <a:extLst>
                <a:ext uri="{FF2B5EF4-FFF2-40B4-BE49-F238E27FC236}">
                  <a16:creationId xmlns:a16="http://schemas.microsoft.com/office/drawing/2014/main" id="{C24705EE-FD0C-37CA-EDAD-C2DAA2823CBB}"/>
                </a:ext>
              </a:extLst>
            </p:cNvPr>
            <p:cNvSpPr/>
            <p:nvPr/>
          </p:nvSpPr>
          <p:spPr>
            <a:xfrm>
              <a:off x="8679473" y="6045763"/>
              <a:ext cx="67425" cy="82312"/>
            </a:xfrm>
            <a:custGeom>
              <a:avLst/>
              <a:gdLst>
                <a:gd name="connsiteX0" fmla="*/ 67426 w 67425"/>
                <a:gd name="connsiteY0" fmla="*/ 82312 h 82312"/>
                <a:gd name="connsiteX1" fmla="*/ 0 w 67425"/>
                <a:gd name="connsiteY1" fmla="*/ 82312 h 82312"/>
                <a:gd name="connsiteX2" fmla="*/ 0 w 67425"/>
                <a:gd name="connsiteY2" fmla="*/ 34638 h 82312"/>
                <a:gd name="connsiteX3" fmla="*/ 33665 w 67425"/>
                <a:gd name="connsiteY3" fmla="*/ 0 h 82312"/>
                <a:gd name="connsiteX4" fmla="*/ 67426 w 67425"/>
                <a:gd name="connsiteY4" fmla="*/ 34638 h 8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25" h="82312">
                  <a:moveTo>
                    <a:pt x="67426" y="82312"/>
                  </a:moveTo>
                  <a:lnTo>
                    <a:pt x="0" y="82312"/>
                  </a:lnTo>
                  <a:lnTo>
                    <a:pt x="0" y="34638"/>
                  </a:lnTo>
                  <a:lnTo>
                    <a:pt x="33665" y="0"/>
                  </a:lnTo>
                  <a:lnTo>
                    <a:pt x="67426" y="34638"/>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grpSp>
      <p:grpSp>
        <p:nvGrpSpPr>
          <p:cNvPr id="100" name="Graphic 123">
            <a:extLst>
              <a:ext uri="{FF2B5EF4-FFF2-40B4-BE49-F238E27FC236}">
                <a16:creationId xmlns:a16="http://schemas.microsoft.com/office/drawing/2014/main" id="{25435EF6-FDB2-602E-63C8-17E79B159F9A}"/>
              </a:ext>
            </a:extLst>
          </p:cNvPr>
          <p:cNvGrpSpPr/>
          <p:nvPr/>
        </p:nvGrpSpPr>
        <p:grpSpPr>
          <a:xfrm>
            <a:off x="1655888" y="3188470"/>
            <a:ext cx="2144873" cy="2752011"/>
            <a:chOff x="6663572" y="3374379"/>
            <a:chExt cx="2094643" cy="2687561"/>
          </a:xfrm>
          <a:solidFill>
            <a:srgbClr val="D74DD4"/>
          </a:solidFill>
        </p:grpSpPr>
        <p:sp>
          <p:nvSpPr>
            <p:cNvPr id="101" name="Freeform: Shape 304">
              <a:extLst>
                <a:ext uri="{FF2B5EF4-FFF2-40B4-BE49-F238E27FC236}">
                  <a16:creationId xmlns:a16="http://schemas.microsoft.com/office/drawing/2014/main" id="{AFA24A84-6233-D7BD-B3CA-B0EEB045313D}"/>
                </a:ext>
              </a:extLst>
            </p:cNvPr>
            <p:cNvSpPr/>
            <p:nvPr/>
          </p:nvSpPr>
          <p:spPr>
            <a:xfrm>
              <a:off x="6663572" y="3538717"/>
              <a:ext cx="67330" cy="67372"/>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0"/>
                    <a:pt x="52258" y="67372"/>
                    <a:pt x="33665" y="67372"/>
                  </a:cubicBezTo>
                  <a:cubicBezTo>
                    <a:pt x="15072" y="67372"/>
                    <a:pt x="0" y="52291"/>
                    <a:pt x="0" y="33686"/>
                  </a:cubicBezTo>
                  <a:cubicBezTo>
                    <a:pt x="0" y="15082"/>
                    <a:pt x="15072" y="0"/>
                    <a:pt x="33665" y="0"/>
                  </a:cubicBezTo>
                  <a:cubicBezTo>
                    <a:pt x="52258" y="0"/>
                    <a:pt x="67330" y="15082"/>
                    <a:pt x="67330" y="33686"/>
                  </a:cubicBez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02" name="Freeform: Shape 305">
              <a:extLst>
                <a:ext uri="{FF2B5EF4-FFF2-40B4-BE49-F238E27FC236}">
                  <a16:creationId xmlns:a16="http://schemas.microsoft.com/office/drawing/2014/main" id="{D1DF9B10-5A6E-295B-6A2C-316DD59D7EE2}"/>
                </a:ext>
              </a:extLst>
            </p:cNvPr>
            <p:cNvSpPr/>
            <p:nvPr/>
          </p:nvSpPr>
          <p:spPr>
            <a:xfrm>
              <a:off x="8514285" y="3374379"/>
              <a:ext cx="67330" cy="67372"/>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0"/>
                    <a:pt x="52258" y="67372"/>
                    <a:pt x="33665" y="67372"/>
                  </a:cubicBezTo>
                  <a:cubicBezTo>
                    <a:pt x="15072" y="67372"/>
                    <a:pt x="0" y="52291"/>
                    <a:pt x="0" y="33686"/>
                  </a:cubicBezTo>
                  <a:cubicBezTo>
                    <a:pt x="0" y="15082"/>
                    <a:pt x="15072" y="0"/>
                    <a:pt x="33665" y="0"/>
                  </a:cubicBezTo>
                  <a:cubicBezTo>
                    <a:pt x="52258" y="0"/>
                    <a:pt x="67330" y="15081"/>
                    <a:pt x="67330" y="33686"/>
                  </a:cubicBez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04" name="Freeform: Shape 307">
              <a:extLst>
                <a:ext uri="{FF2B5EF4-FFF2-40B4-BE49-F238E27FC236}">
                  <a16:creationId xmlns:a16="http://schemas.microsoft.com/office/drawing/2014/main" id="{8F78E4C7-1CD1-9839-18CE-21822A7EF58E}"/>
                </a:ext>
              </a:extLst>
            </p:cNvPr>
            <p:cNvSpPr/>
            <p:nvPr/>
          </p:nvSpPr>
          <p:spPr>
            <a:xfrm>
              <a:off x="8432119" y="4385247"/>
              <a:ext cx="67330" cy="67372"/>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0"/>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05" name="Freeform: Shape 308">
              <a:extLst>
                <a:ext uri="{FF2B5EF4-FFF2-40B4-BE49-F238E27FC236}">
                  <a16:creationId xmlns:a16="http://schemas.microsoft.com/office/drawing/2014/main" id="{2BE60A71-1D54-2A42-AA60-893C5A93A64A}"/>
                </a:ext>
              </a:extLst>
            </p:cNvPr>
            <p:cNvSpPr/>
            <p:nvPr/>
          </p:nvSpPr>
          <p:spPr>
            <a:xfrm>
              <a:off x="8404350" y="4942020"/>
              <a:ext cx="67330" cy="67372"/>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0"/>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09" name="Freeform: Shape 312">
              <a:extLst>
                <a:ext uri="{FF2B5EF4-FFF2-40B4-BE49-F238E27FC236}">
                  <a16:creationId xmlns:a16="http://schemas.microsoft.com/office/drawing/2014/main" id="{7BC9C825-9982-3E10-F4BD-D89103348A8B}"/>
                </a:ext>
              </a:extLst>
            </p:cNvPr>
            <p:cNvSpPr/>
            <p:nvPr/>
          </p:nvSpPr>
          <p:spPr>
            <a:xfrm>
              <a:off x="8663877" y="5518204"/>
              <a:ext cx="94338" cy="89829"/>
            </a:xfrm>
            <a:custGeom>
              <a:avLst/>
              <a:gdLst>
                <a:gd name="connsiteX0" fmla="*/ 47170 w 94338"/>
                <a:gd name="connsiteY0" fmla="*/ 0 h 89829"/>
                <a:gd name="connsiteX1" fmla="*/ 61815 w 94338"/>
                <a:gd name="connsiteY1" fmla="*/ 29594 h 89829"/>
                <a:gd name="connsiteX2" fmla="*/ 94339 w 94338"/>
                <a:gd name="connsiteY2" fmla="*/ 34352 h 89829"/>
                <a:gd name="connsiteX3" fmla="*/ 70754 w 94338"/>
                <a:gd name="connsiteY3" fmla="*/ 57286 h 89829"/>
                <a:gd name="connsiteX4" fmla="*/ 76365 w 94338"/>
                <a:gd name="connsiteY4" fmla="*/ 89830 h 89829"/>
                <a:gd name="connsiteX5" fmla="*/ 47170 w 94338"/>
                <a:gd name="connsiteY5" fmla="*/ 74509 h 89829"/>
                <a:gd name="connsiteX6" fmla="*/ 18069 w 94338"/>
                <a:gd name="connsiteY6" fmla="*/ 89830 h 89829"/>
                <a:gd name="connsiteX7" fmla="*/ 23585 w 94338"/>
                <a:gd name="connsiteY7" fmla="*/ 57286 h 89829"/>
                <a:gd name="connsiteX8" fmla="*/ 0 w 94338"/>
                <a:gd name="connsiteY8" fmla="*/ 34352 h 89829"/>
                <a:gd name="connsiteX9" fmla="*/ 32619 w 94338"/>
                <a:gd name="connsiteY9" fmla="*/ 29594 h 8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338" h="89829">
                  <a:moveTo>
                    <a:pt x="47170" y="0"/>
                  </a:moveTo>
                  <a:lnTo>
                    <a:pt x="61815" y="29594"/>
                  </a:lnTo>
                  <a:lnTo>
                    <a:pt x="94339" y="34352"/>
                  </a:lnTo>
                  <a:lnTo>
                    <a:pt x="70754" y="57286"/>
                  </a:lnTo>
                  <a:lnTo>
                    <a:pt x="76365" y="89830"/>
                  </a:lnTo>
                  <a:lnTo>
                    <a:pt x="47170" y="74509"/>
                  </a:lnTo>
                  <a:lnTo>
                    <a:pt x="18069" y="89830"/>
                  </a:lnTo>
                  <a:lnTo>
                    <a:pt x="23585" y="57286"/>
                  </a:lnTo>
                  <a:lnTo>
                    <a:pt x="0" y="34352"/>
                  </a:lnTo>
                  <a:lnTo>
                    <a:pt x="32619" y="29594"/>
                  </a:ln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10" name="Freeform: Shape 313">
              <a:extLst>
                <a:ext uri="{FF2B5EF4-FFF2-40B4-BE49-F238E27FC236}">
                  <a16:creationId xmlns:a16="http://schemas.microsoft.com/office/drawing/2014/main" id="{67A0D50E-B62D-EBB4-C8DD-00C6243051EB}"/>
                </a:ext>
              </a:extLst>
            </p:cNvPr>
            <p:cNvSpPr/>
            <p:nvPr/>
          </p:nvSpPr>
          <p:spPr>
            <a:xfrm>
              <a:off x="8264934" y="5994568"/>
              <a:ext cx="67330" cy="67372"/>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11" name="Freeform: Shape 314">
              <a:extLst>
                <a:ext uri="{FF2B5EF4-FFF2-40B4-BE49-F238E27FC236}">
                  <a16:creationId xmlns:a16="http://schemas.microsoft.com/office/drawing/2014/main" id="{F4DE78C8-6A72-39FB-0948-1B08892CF7A8}"/>
                </a:ext>
              </a:extLst>
            </p:cNvPr>
            <p:cNvSpPr/>
            <p:nvPr/>
          </p:nvSpPr>
          <p:spPr>
            <a:xfrm>
              <a:off x="7992475" y="5527077"/>
              <a:ext cx="67330" cy="67372"/>
            </a:xfrm>
            <a:custGeom>
              <a:avLst/>
              <a:gdLst>
                <a:gd name="connsiteX0" fmla="*/ 67331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1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1" y="33686"/>
                  </a:moveTo>
                  <a:cubicBezTo>
                    <a:pt x="67331" y="52290"/>
                    <a:pt x="52258" y="67372"/>
                    <a:pt x="33665" y="67372"/>
                  </a:cubicBezTo>
                  <a:cubicBezTo>
                    <a:pt x="15072" y="67372"/>
                    <a:pt x="0" y="52290"/>
                    <a:pt x="0" y="33686"/>
                  </a:cubicBezTo>
                  <a:cubicBezTo>
                    <a:pt x="0" y="15082"/>
                    <a:pt x="15073" y="0"/>
                    <a:pt x="33665" y="0"/>
                  </a:cubicBezTo>
                  <a:cubicBezTo>
                    <a:pt x="52258" y="0"/>
                    <a:pt x="67331" y="15082"/>
                    <a:pt x="67331" y="33686"/>
                  </a:cubicBezTo>
                  <a:close/>
                </a:path>
              </a:pathLst>
            </a:custGeom>
            <a:grp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grpSp>
      <p:grpSp>
        <p:nvGrpSpPr>
          <p:cNvPr id="112" name="Graphic 67">
            <a:extLst>
              <a:ext uri="{FF2B5EF4-FFF2-40B4-BE49-F238E27FC236}">
                <a16:creationId xmlns:a16="http://schemas.microsoft.com/office/drawing/2014/main" id="{71093B2F-37CA-9832-9FD6-6CD25F944840}"/>
              </a:ext>
            </a:extLst>
          </p:cNvPr>
          <p:cNvGrpSpPr/>
          <p:nvPr/>
        </p:nvGrpSpPr>
        <p:grpSpPr>
          <a:xfrm>
            <a:off x="2158497" y="1623667"/>
            <a:ext cx="2970093" cy="4896792"/>
            <a:chOff x="7163016" y="1809574"/>
            <a:chExt cx="2900535" cy="4782113"/>
          </a:xfrm>
          <a:solidFill>
            <a:srgbClr val="EE7202"/>
          </a:solidFill>
        </p:grpSpPr>
        <p:sp>
          <p:nvSpPr>
            <p:cNvPr id="113" name="Freeform: Shape 342">
              <a:extLst>
                <a:ext uri="{FF2B5EF4-FFF2-40B4-BE49-F238E27FC236}">
                  <a16:creationId xmlns:a16="http://schemas.microsoft.com/office/drawing/2014/main" id="{5D50B724-5C9B-E3A4-2EDF-7C8120FB6374}"/>
                </a:ext>
              </a:extLst>
            </p:cNvPr>
            <p:cNvSpPr/>
            <p:nvPr/>
          </p:nvSpPr>
          <p:spPr>
            <a:xfrm>
              <a:off x="8472537" y="1809574"/>
              <a:ext cx="67520" cy="82827"/>
            </a:xfrm>
            <a:custGeom>
              <a:avLst/>
              <a:gdLst>
                <a:gd name="connsiteX0" fmla="*/ 67521 w 67520"/>
                <a:gd name="connsiteY0" fmla="*/ 82828 h 82827"/>
                <a:gd name="connsiteX1" fmla="*/ 0 w 67520"/>
                <a:gd name="connsiteY1" fmla="*/ 82828 h 82827"/>
                <a:gd name="connsiteX2" fmla="*/ 0 w 67520"/>
                <a:gd name="connsiteY2" fmla="*/ 35226 h 82827"/>
                <a:gd name="connsiteX3" fmla="*/ 33285 w 67520"/>
                <a:gd name="connsiteY3" fmla="*/ 0 h 82827"/>
                <a:gd name="connsiteX4" fmla="*/ 67521 w 67520"/>
                <a:gd name="connsiteY4" fmla="*/ 35226 h 8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0" h="82827">
                  <a:moveTo>
                    <a:pt x="67521" y="82828"/>
                  </a:moveTo>
                  <a:lnTo>
                    <a:pt x="0" y="82828"/>
                  </a:lnTo>
                  <a:lnTo>
                    <a:pt x="0" y="35226"/>
                  </a:lnTo>
                  <a:lnTo>
                    <a:pt x="33285" y="0"/>
                  </a:lnTo>
                  <a:lnTo>
                    <a:pt x="67521" y="35226"/>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14" name="Freeform: Shape 343">
              <a:extLst>
                <a:ext uri="{FF2B5EF4-FFF2-40B4-BE49-F238E27FC236}">
                  <a16:creationId xmlns:a16="http://schemas.microsoft.com/office/drawing/2014/main" id="{146B6A8A-6B72-0436-7CF5-1488B55CE083}"/>
                </a:ext>
              </a:extLst>
            </p:cNvPr>
            <p:cNvSpPr/>
            <p:nvPr/>
          </p:nvSpPr>
          <p:spPr>
            <a:xfrm>
              <a:off x="8079776" y="2473139"/>
              <a:ext cx="67520" cy="82827"/>
            </a:xfrm>
            <a:custGeom>
              <a:avLst/>
              <a:gdLst>
                <a:gd name="connsiteX0" fmla="*/ 67521 w 67520"/>
                <a:gd name="connsiteY0" fmla="*/ 82828 h 82827"/>
                <a:gd name="connsiteX1" fmla="*/ 0 w 67520"/>
                <a:gd name="connsiteY1" fmla="*/ 82828 h 82827"/>
                <a:gd name="connsiteX2" fmla="*/ 0 w 67520"/>
                <a:gd name="connsiteY2" fmla="*/ 35226 h 82827"/>
                <a:gd name="connsiteX3" fmla="*/ 33285 w 67520"/>
                <a:gd name="connsiteY3" fmla="*/ 0 h 82827"/>
                <a:gd name="connsiteX4" fmla="*/ 67521 w 67520"/>
                <a:gd name="connsiteY4" fmla="*/ 35226 h 8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0" h="82827">
                  <a:moveTo>
                    <a:pt x="67521" y="82828"/>
                  </a:moveTo>
                  <a:lnTo>
                    <a:pt x="0" y="82828"/>
                  </a:lnTo>
                  <a:lnTo>
                    <a:pt x="0" y="35226"/>
                  </a:lnTo>
                  <a:lnTo>
                    <a:pt x="33285" y="0"/>
                  </a:lnTo>
                  <a:lnTo>
                    <a:pt x="67521" y="35226"/>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15" name="Freeform: Shape 346">
              <a:extLst>
                <a:ext uri="{FF2B5EF4-FFF2-40B4-BE49-F238E27FC236}">
                  <a16:creationId xmlns:a16="http://schemas.microsoft.com/office/drawing/2014/main" id="{EB18887A-778D-4404-8AF5-F8A7E714C626}"/>
                </a:ext>
              </a:extLst>
            </p:cNvPr>
            <p:cNvSpPr/>
            <p:nvPr/>
          </p:nvSpPr>
          <p:spPr>
            <a:xfrm>
              <a:off x="8645618" y="3042470"/>
              <a:ext cx="67520" cy="82827"/>
            </a:xfrm>
            <a:custGeom>
              <a:avLst/>
              <a:gdLst>
                <a:gd name="connsiteX0" fmla="*/ 67521 w 67520"/>
                <a:gd name="connsiteY0" fmla="*/ 82828 h 82827"/>
                <a:gd name="connsiteX1" fmla="*/ 0 w 67520"/>
                <a:gd name="connsiteY1" fmla="*/ 82828 h 82827"/>
                <a:gd name="connsiteX2" fmla="*/ 0 w 67520"/>
                <a:gd name="connsiteY2" fmla="*/ 35226 h 82827"/>
                <a:gd name="connsiteX3" fmla="*/ 34236 w 67520"/>
                <a:gd name="connsiteY3" fmla="*/ 0 h 82827"/>
                <a:gd name="connsiteX4" fmla="*/ 67521 w 67520"/>
                <a:gd name="connsiteY4" fmla="*/ 35226 h 8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0" h="82827">
                  <a:moveTo>
                    <a:pt x="67521" y="82828"/>
                  </a:moveTo>
                  <a:lnTo>
                    <a:pt x="0" y="82828"/>
                  </a:lnTo>
                  <a:lnTo>
                    <a:pt x="0" y="35226"/>
                  </a:lnTo>
                  <a:lnTo>
                    <a:pt x="34236" y="0"/>
                  </a:lnTo>
                  <a:lnTo>
                    <a:pt x="67521" y="35226"/>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17" name="Freeform: Shape 354">
              <a:extLst>
                <a:ext uri="{FF2B5EF4-FFF2-40B4-BE49-F238E27FC236}">
                  <a16:creationId xmlns:a16="http://schemas.microsoft.com/office/drawing/2014/main" id="{10582753-B010-710E-D41C-0B4BD3B580E1}"/>
                </a:ext>
              </a:extLst>
            </p:cNvPr>
            <p:cNvSpPr/>
            <p:nvPr/>
          </p:nvSpPr>
          <p:spPr>
            <a:xfrm>
              <a:off x="9215264" y="3942151"/>
              <a:ext cx="67520" cy="81875"/>
            </a:xfrm>
            <a:custGeom>
              <a:avLst/>
              <a:gdLst>
                <a:gd name="connsiteX0" fmla="*/ 67521 w 67520"/>
                <a:gd name="connsiteY0" fmla="*/ 81876 h 81875"/>
                <a:gd name="connsiteX1" fmla="*/ 0 w 67520"/>
                <a:gd name="connsiteY1" fmla="*/ 81876 h 81875"/>
                <a:gd name="connsiteX2" fmla="*/ 0 w 67520"/>
                <a:gd name="connsiteY2" fmla="*/ 34274 h 81875"/>
                <a:gd name="connsiteX3" fmla="*/ 34236 w 67520"/>
                <a:gd name="connsiteY3" fmla="*/ 0 h 81875"/>
                <a:gd name="connsiteX4" fmla="*/ 67521 w 67520"/>
                <a:gd name="connsiteY4" fmla="*/ 34274 h 8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0" h="81875">
                  <a:moveTo>
                    <a:pt x="67521" y="81876"/>
                  </a:moveTo>
                  <a:lnTo>
                    <a:pt x="0" y="81876"/>
                  </a:lnTo>
                  <a:lnTo>
                    <a:pt x="0" y="34274"/>
                  </a:lnTo>
                  <a:lnTo>
                    <a:pt x="34236" y="0"/>
                  </a:lnTo>
                  <a:lnTo>
                    <a:pt x="67521" y="34274"/>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18" name="Freeform: Shape 356">
              <a:extLst>
                <a:ext uri="{FF2B5EF4-FFF2-40B4-BE49-F238E27FC236}">
                  <a16:creationId xmlns:a16="http://schemas.microsoft.com/office/drawing/2014/main" id="{81CAE43E-CDCF-8855-3BD3-0A2F61E60FF3}"/>
                </a:ext>
              </a:extLst>
            </p:cNvPr>
            <p:cNvSpPr/>
            <p:nvPr/>
          </p:nvSpPr>
          <p:spPr>
            <a:xfrm>
              <a:off x="8059805" y="4549554"/>
              <a:ext cx="67520" cy="82827"/>
            </a:xfrm>
            <a:custGeom>
              <a:avLst/>
              <a:gdLst>
                <a:gd name="connsiteX0" fmla="*/ 67521 w 67520"/>
                <a:gd name="connsiteY0" fmla="*/ 82828 h 82827"/>
                <a:gd name="connsiteX1" fmla="*/ 0 w 67520"/>
                <a:gd name="connsiteY1" fmla="*/ 82828 h 82827"/>
                <a:gd name="connsiteX2" fmla="*/ 0 w 67520"/>
                <a:gd name="connsiteY2" fmla="*/ 35225 h 82827"/>
                <a:gd name="connsiteX3" fmla="*/ 33285 w 67520"/>
                <a:gd name="connsiteY3" fmla="*/ 0 h 82827"/>
                <a:gd name="connsiteX4" fmla="*/ 67521 w 67520"/>
                <a:gd name="connsiteY4" fmla="*/ 35225 h 8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0" h="82827">
                  <a:moveTo>
                    <a:pt x="67521" y="82828"/>
                  </a:moveTo>
                  <a:lnTo>
                    <a:pt x="0" y="82828"/>
                  </a:lnTo>
                  <a:lnTo>
                    <a:pt x="0" y="35225"/>
                  </a:lnTo>
                  <a:lnTo>
                    <a:pt x="33285" y="0"/>
                  </a:lnTo>
                  <a:lnTo>
                    <a:pt x="67521" y="35225"/>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19" name="Freeform: Shape 359">
              <a:extLst>
                <a:ext uri="{FF2B5EF4-FFF2-40B4-BE49-F238E27FC236}">
                  <a16:creationId xmlns:a16="http://schemas.microsoft.com/office/drawing/2014/main" id="{BC158832-A5BB-2A84-9FE2-C4343FD7FA15}"/>
                </a:ext>
              </a:extLst>
            </p:cNvPr>
            <p:cNvSpPr/>
            <p:nvPr/>
          </p:nvSpPr>
          <p:spPr>
            <a:xfrm>
              <a:off x="8617088" y="4092574"/>
              <a:ext cx="66569" cy="82827"/>
            </a:xfrm>
            <a:custGeom>
              <a:avLst/>
              <a:gdLst>
                <a:gd name="connsiteX0" fmla="*/ 66570 w 66569"/>
                <a:gd name="connsiteY0" fmla="*/ 82828 h 82827"/>
                <a:gd name="connsiteX1" fmla="*/ 0 w 66569"/>
                <a:gd name="connsiteY1" fmla="*/ 82828 h 82827"/>
                <a:gd name="connsiteX2" fmla="*/ 0 w 66569"/>
                <a:gd name="connsiteY2" fmla="*/ 35225 h 82827"/>
                <a:gd name="connsiteX3" fmla="*/ 33285 w 66569"/>
                <a:gd name="connsiteY3" fmla="*/ 0 h 82827"/>
                <a:gd name="connsiteX4" fmla="*/ 66570 w 66569"/>
                <a:gd name="connsiteY4" fmla="*/ 35225 h 8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69" h="82827">
                  <a:moveTo>
                    <a:pt x="66570" y="82828"/>
                  </a:moveTo>
                  <a:lnTo>
                    <a:pt x="0" y="82828"/>
                  </a:lnTo>
                  <a:lnTo>
                    <a:pt x="0" y="35225"/>
                  </a:lnTo>
                  <a:lnTo>
                    <a:pt x="33285" y="0"/>
                  </a:lnTo>
                  <a:lnTo>
                    <a:pt x="66570" y="35225"/>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20" name="Freeform: Shape 360">
              <a:extLst>
                <a:ext uri="{FF2B5EF4-FFF2-40B4-BE49-F238E27FC236}">
                  <a16:creationId xmlns:a16="http://schemas.microsoft.com/office/drawing/2014/main" id="{BDEA15FD-2A1F-1779-B2A0-473AEA738736}"/>
                </a:ext>
              </a:extLst>
            </p:cNvPr>
            <p:cNvSpPr/>
            <p:nvPr/>
          </p:nvSpPr>
          <p:spPr>
            <a:xfrm>
              <a:off x="8935694" y="4258838"/>
              <a:ext cx="67520" cy="81875"/>
            </a:xfrm>
            <a:custGeom>
              <a:avLst/>
              <a:gdLst>
                <a:gd name="connsiteX0" fmla="*/ 67521 w 67520"/>
                <a:gd name="connsiteY0" fmla="*/ 81875 h 81875"/>
                <a:gd name="connsiteX1" fmla="*/ 0 w 67520"/>
                <a:gd name="connsiteY1" fmla="*/ 81875 h 81875"/>
                <a:gd name="connsiteX2" fmla="*/ 0 w 67520"/>
                <a:gd name="connsiteY2" fmla="*/ 34273 h 81875"/>
                <a:gd name="connsiteX3" fmla="*/ 34236 w 67520"/>
                <a:gd name="connsiteY3" fmla="*/ 0 h 81875"/>
                <a:gd name="connsiteX4" fmla="*/ 67521 w 67520"/>
                <a:gd name="connsiteY4" fmla="*/ 34273 h 8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0" h="81875">
                  <a:moveTo>
                    <a:pt x="67521" y="81875"/>
                  </a:moveTo>
                  <a:lnTo>
                    <a:pt x="0" y="81875"/>
                  </a:lnTo>
                  <a:lnTo>
                    <a:pt x="0" y="34273"/>
                  </a:lnTo>
                  <a:lnTo>
                    <a:pt x="34236" y="0"/>
                  </a:lnTo>
                  <a:lnTo>
                    <a:pt x="67521" y="34273"/>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21" name="Freeform: Shape 362">
              <a:extLst>
                <a:ext uri="{FF2B5EF4-FFF2-40B4-BE49-F238E27FC236}">
                  <a16:creationId xmlns:a16="http://schemas.microsoft.com/office/drawing/2014/main" id="{ABB1C981-1771-5488-2A8F-C922B4E61C4F}"/>
                </a:ext>
              </a:extLst>
            </p:cNvPr>
            <p:cNvSpPr/>
            <p:nvPr/>
          </p:nvSpPr>
          <p:spPr>
            <a:xfrm>
              <a:off x="9996982" y="5006535"/>
              <a:ext cx="66569" cy="82827"/>
            </a:xfrm>
            <a:custGeom>
              <a:avLst/>
              <a:gdLst>
                <a:gd name="connsiteX0" fmla="*/ 66570 w 66569"/>
                <a:gd name="connsiteY0" fmla="*/ 82828 h 82827"/>
                <a:gd name="connsiteX1" fmla="*/ 0 w 66569"/>
                <a:gd name="connsiteY1" fmla="*/ 82828 h 82827"/>
                <a:gd name="connsiteX2" fmla="*/ 0 w 66569"/>
                <a:gd name="connsiteY2" fmla="*/ 35226 h 82827"/>
                <a:gd name="connsiteX3" fmla="*/ 33285 w 66569"/>
                <a:gd name="connsiteY3" fmla="*/ 0 h 82827"/>
                <a:gd name="connsiteX4" fmla="*/ 66570 w 66569"/>
                <a:gd name="connsiteY4" fmla="*/ 35226 h 8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69" h="82827">
                  <a:moveTo>
                    <a:pt x="66570" y="82828"/>
                  </a:moveTo>
                  <a:lnTo>
                    <a:pt x="0" y="82828"/>
                  </a:lnTo>
                  <a:lnTo>
                    <a:pt x="0" y="35226"/>
                  </a:lnTo>
                  <a:lnTo>
                    <a:pt x="33285" y="0"/>
                  </a:lnTo>
                  <a:lnTo>
                    <a:pt x="66570" y="35226"/>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22" name="Freeform: Shape 363">
              <a:extLst>
                <a:ext uri="{FF2B5EF4-FFF2-40B4-BE49-F238E27FC236}">
                  <a16:creationId xmlns:a16="http://schemas.microsoft.com/office/drawing/2014/main" id="{991F16B4-6567-9C2D-4F2F-856548AD89DA}"/>
                </a:ext>
              </a:extLst>
            </p:cNvPr>
            <p:cNvSpPr/>
            <p:nvPr/>
          </p:nvSpPr>
          <p:spPr>
            <a:xfrm>
              <a:off x="9130854" y="4660826"/>
              <a:ext cx="67520" cy="81875"/>
            </a:xfrm>
            <a:custGeom>
              <a:avLst/>
              <a:gdLst>
                <a:gd name="connsiteX0" fmla="*/ 67520 w 67520"/>
                <a:gd name="connsiteY0" fmla="*/ 81876 h 81875"/>
                <a:gd name="connsiteX1" fmla="*/ 0 w 67520"/>
                <a:gd name="connsiteY1" fmla="*/ 81876 h 81875"/>
                <a:gd name="connsiteX2" fmla="*/ 0 w 67520"/>
                <a:gd name="connsiteY2" fmla="*/ 34274 h 81875"/>
                <a:gd name="connsiteX3" fmla="*/ 34236 w 67520"/>
                <a:gd name="connsiteY3" fmla="*/ 0 h 81875"/>
                <a:gd name="connsiteX4" fmla="*/ 67520 w 67520"/>
                <a:gd name="connsiteY4" fmla="*/ 34274 h 8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0" h="81875">
                  <a:moveTo>
                    <a:pt x="67520" y="81876"/>
                  </a:moveTo>
                  <a:lnTo>
                    <a:pt x="0" y="81876"/>
                  </a:lnTo>
                  <a:lnTo>
                    <a:pt x="0" y="34274"/>
                  </a:lnTo>
                  <a:lnTo>
                    <a:pt x="34236" y="0"/>
                  </a:lnTo>
                  <a:lnTo>
                    <a:pt x="67520" y="34274"/>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23" name="Freeform: Shape 364">
              <a:extLst>
                <a:ext uri="{FF2B5EF4-FFF2-40B4-BE49-F238E27FC236}">
                  <a16:creationId xmlns:a16="http://schemas.microsoft.com/office/drawing/2014/main" id="{A26DADB3-312D-9EB0-9139-157A6E5C268D}"/>
                </a:ext>
              </a:extLst>
            </p:cNvPr>
            <p:cNvSpPr/>
            <p:nvPr/>
          </p:nvSpPr>
          <p:spPr>
            <a:xfrm>
              <a:off x="8961696" y="4783978"/>
              <a:ext cx="66569" cy="82827"/>
            </a:xfrm>
            <a:custGeom>
              <a:avLst/>
              <a:gdLst>
                <a:gd name="connsiteX0" fmla="*/ 66570 w 66569"/>
                <a:gd name="connsiteY0" fmla="*/ 82828 h 82827"/>
                <a:gd name="connsiteX1" fmla="*/ 0 w 66569"/>
                <a:gd name="connsiteY1" fmla="*/ 82828 h 82827"/>
                <a:gd name="connsiteX2" fmla="*/ 0 w 66569"/>
                <a:gd name="connsiteY2" fmla="*/ 35225 h 82827"/>
                <a:gd name="connsiteX3" fmla="*/ 33285 w 66569"/>
                <a:gd name="connsiteY3" fmla="*/ 0 h 82827"/>
                <a:gd name="connsiteX4" fmla="*/ 66570 w 66569"/>
                <a:gd name="connsiteY4" fmla="*/ 35225 h 8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69" h="82827">
                  <a:moveTo>
                    <a:pt x="66570" y="82828"/>
                  </a:moveTo>
                  <a:lnTo>
                    <a:pt x="0" y="82828"/>
                  </a:lnTo>
                  <a:lnTo>
                    <a:pt x="0" y="35225"/>
                  </a:lnTo>
                  <a:lnTo>
                    <a:pt x="33285" y="0"/>
                  </a:lnTo>
                  <a:lnTo>
                    <a:pt x="66570" y="35225"/>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24" name="Freeform: Shape 365">
              <a:extLst>
                <a:ext uri="{FF2B5EF4-FFF2-40B4-BE49-F238E27FC236}">
                  <a16:creationId xmlns:a16="http://schemas.microsoft.com/office/drawing/2014/main" id="{506C8866-FE04-54BE-CEE2-0FC4CB1AF609}"/>
                </a:ext>
              </a:extLst>
            </p:cNvPr>
            <p:cNvSpPr/>
            <p:nvPr/>
          </p:nvSpPr>
          <p:spPr>
            <a:xfrm>
              <a:off x="8761810" y="4630242"/>
              <a:ext cx="67520" cy="81875"/>
            </a:xfrm>
            <a:custGeom>
              <a:avLst/>
              <a:gdLst>
                <a:gd name="connsiteX0" fmla="*/ 67521 w 67520"/>
                <a:gd name="connsiteY0" fmla="*/ 81875 h 81875"/>
                <a:gd name="connsiteX1" fmla="*/ 0 w 67520"/>
                <a:gd name="connsiteY1" fmla="*/ 81875 h 81875"/>
                <a:gd name="connsiteX2" fmla="*/ 0 w 67520"/>
                <a:gd name="connsiteY2" fmla="*/ 34273 h 81875"/>
                <a:gd name="connsiteX3" fmla="*/ 34236 w 67520"/>
                <a:gd name="connsiteY3" fmla="*/ 0 h 81875"/>
                <a:gd name="connsiteX4" fmla="*/ 67521 w 67520"/>
                <a:gd name="connsiteY4" fmla="*/ 34273 h 8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0" h="81875">
                  <a:moveTo>
                    <a:pt x="67521" y="81875"/>
                  </a:moveTo>
                  <a:lnTo>
                    <a:pt x="0" y="81875"/>
                  </a:lnTo>
                  <a:lnTo>
                    <a:pt x="0" y="34273"/>
                  </a:lnTo>
                  <a:lnTo>
                    <a:pt x="34236" y="0"/>
                  </a:lnTo>
                  <a:lnTo>
                    <a:pt x="67521" y="34273"/>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25" name="Freeform: Shape 366">
              <a:extLst>
                <a:ext uri="{FF2B5EF4-FFF2-40B4-BE49-F238E27FC236}">
                  <a16:creationId xmlns:a16="http://schemas.microsoft.com/office/drawing/2014/main" id="{DB86176C-5CFA-DE6E-A03E-5AC643EC1A91}"/>
                </a:ext>
              </a:extLst>
            </p:cNvPr>
            <p:cNvSpPr/>
            <p:nvPr/>
          </p:nvSpPr>
          <p:spPr>
            <a:xfrm>
              <a:off x="7466384" y="5513022"/>
              <a:ext cx="66569" cy="81875"/>
            </a:xfrm>
            <a:custGeom>
              <a:avLst/>
              <a:gdLst>
                <a:gd name="connsiteX0" fmla="*/ 66570 w 66569"/>
                <a:gd name="connsiteY0" fmla="*/ 81875 h 81875"/>
                <a:gd name="connsiteX1" fmla="*/ 0 w 66569"/>
                <a:gd name="connsiteY1" fmla="*/ 81875 h 81875"/>
                <a:gd name="connsiteX2" fmla="*/ 0 w 66569"/>
                <a:gd name="connsiteY2" fmla="*/ 34273 h 81875"/>
                <a:gd name="connsiteX3" fmla="*/ 33285 w 66569"/>
                <a:gd name="connsiteY3" fmla="*/ 0 h 81875"/>
                <a:gd name="connsiteX4" fmla="*/ 66570 w 66569"/>
                <a:gd name="connsiteY4" fmla="*/ 34273 h 8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69" h="81875">
                  <a:moveTo>
                    <a:pt x="66570" y="81875"/>
                  </a:moveTo>
                  <a:lnTo>
                    <a:pt x="0" y="81875"/>
                  </a:lnTo>
                  <a:lnTo>
                    <a:pt x="0" y="34273"/>
                  </a:lnTo>
                  <a:lnTo>
                    <a:pt x="33285" y="0"/>
                  </a:lnTo>
                  <a:lnTo>
                    <a:pt x="66570" y="34273"/>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26" name="Freeform: Shape 367">
              <a:extLst>
                <a:ext uri="{FF2B5EF4-FFF2-40B4-BE49-F238E27FC236}">
                  <a16:creationId xmlns:a16="http://schemas.microsoft.com/office/drawing/2014/main" id="{239F93E9-A1D3-4764-21C6-8B2B50DC24CB}"/>
                </a:ext>
              </a:extLst>
            </p:cNvPr>
            <p:cNvSpPr/>
            <p:nvPr/>
          </p:nvSpPr>
          <p:spPr>
            <a:xfrm>
              <a:off x="9333187" y="5686294"/>
              <a:ext cx="66569" cy="81876"/>
            </a:xfrm>
            <a:custGeom>
              <a:avLst/>
              <a:gdLst>
                <a:gd name="connsiteX0" fmla="*/ 66570 w 66569"/>
                <a:gd name="connsiteY0" fmla="*/ 81876 h 81876"/>
                <a:gd name="connsiteX1" fmla="*/ 0 w 66569"/>
                <a:gd name="connsiteY1" fmla="*/ 81876 h 81876"/>
                <a:gd name="connsiteX2" fmla="*/ 0 w 66569"/>
                <a:gd name="connsiteY2" fmla="*/ 34274 h 81876"/>
                <a:gd name="connsiteX3" fmla="*/ 33285 w 66569"/>
                <a:gd name="connsiteY3" fmla="*/ 0 h 81876"/>
                <a:gd name="connsiteX4" fmla="*/ 66570 w 66569"/>
                <a:gd name="connsiteY4" fmla="*/ 34274 h 8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69" h="81876">
                  <a:moveTo>
                    <a:pt x="66570" y="81876"/>
                  </a:moveTo>
                  <a:lnTo>
                    <a:pt x="0" y="81876"/>
                  </a:lnTo>
                  <a:lnTo>
                    <a:pt x="0" y="34274"/>
                  </a:lnTo>
                  <a:lnTo>
                    <a:pt x="33285" y="0"/>
                  </a:lnTo>
                  <a:lnTo>
                    <a:pt x="66570" y="34274"/>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27" name="Freeform: Shape 368">
              <a:extLst>
                <a:ext uri="{FF2B5EF4-FFF2-40B4-BE49-F238E27FC236}">
                  <a16:creationId xmlns:a16="http://schemas.microsoft.com/office/drawing/2014/main" id="{2F21071D-E94A-933C-7697-8E60760D96BC}"/>
                </a:ext>
              </a:extLst>
            </p:cNvPr>
            <p:cNvSpPr/>
            <p:nvPr/>
          </p:nvSpPr>
          <p:spPr>
            <a:xfrm>
              <a:off x="9441601" y="5510166"/>
              <a:ext cx="67520" cy="81876"/>
            </a:xfrm>
            <a:custGeom>
              <a:avLst/>
              <a:gdLst>
                <a:gd name="connsiteX0" fmla="*/ 67521 w 67520"/>
                <a:gd name="connsiteY0" fmla="*/ 81876 h 81876"/>
                <a:gd name="connsiteX1" fmla="*/ 0 w 67520"/>
                <a:gd name="connsiteY1" fmla="*/ 81876 h 81876"/>
                <a:gd name="connsiteX2" fmla="*/ 0 w 67520"/>
                <a:gd name="connsiteY2" fmla="*/ 34274 h 81876"/>
                <a:gd name="connsiteX3" fmla="*/ 34236 w 67520"/>
                <a:gd name="connsiteY3" fmla="*/ 0 h 81876"/>
                <a:gd name="connsiteX4" fmla="*/ 67521 w 67520"/>
                <a:gd name="connsiteY4" fmla="*/ 34274 h 8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0" h="81876">
                  <a:moveTo>
                    <a:pt x="67521" y="81876"/>
                  </a:moveTo>
                  <a:lnTo>
                    <a:pt x="0" y="81876"/>
                  </a:lnTo>
                  <a:lnTo>
                    <a:pt x="0" y="34274"/>
                  </a:lnTo>
                  <a:lnTo>
                    <a:pt x="34236" y="0"/>
                  </a:lnTo>
                  <a:lnTo>
                    <a:pt x="67521" y="34274"/>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28" name="Freeform: Shape 369">
              <a:extLst>
                <a:ext uri="{FF2B5EF4-FFF2-40B4-BE49-F238E27FC236}">
                  <a16:creationId xmlns:a16="http://schemas.microsoft.com/office/drawing/2014/main" id="{EC4C50E4-E224-9EAF-4A02-BAE2EFF3E9B7}"/>
                </a:ext>
              </a:extLst>
            </p:cNvPr>
            <p:cNvSpPr/>
            <p:nvPr/>
          </p:nvSpPr>
          <p:spPr>
            <a:xfrm>
              <a:off x="9202901" y="5552056"/>
              <a:ext cx="67520" cy="81875"/>
            </a:xfrm>
            <a:custGeom>
              <a:avLst/>
              <a:gdLst>
                <a:gd name="connsiteX0" fmla="*/ 67520 w 67520"/>
                <a:gd name="connsiteY0" fmla="*/ 81875 h 81875"/>
                <a:gd name="connsiteX1" fmla="*/ 0 w 67520"/>
                <a:gd name="connsiteY1" fmla="*/ 81875 h 81875"/>
                <a:gd name="connsiteX2" fmla="*/ 0 w 67520"/>
                <a:gd name="connsiteY2" fmla="*/ 34273 h 81875"/>
                <a:gd name="connsiteX3" fmla="*/ 33285 w 67520"/>
                <a:gd name="connsiteY3" fmla="*/ 0 h 81875"/>
                <a:gd name="connsiteX4" fmla="*/ 67520 w 67520"/>
                <a:gd name="connsiteY4" fmla="*/ 34273 h 8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0" h="81875">
                  <a:moveTo>
                    <a:pt x="67520" y="81875"/>
                  </a:moveTo>
                  <a:lnTo>
                    <a:pt x="0" y="81875"/>
                  </a:lnTo>
                  <a:lnTo>
                    <a:pt x="0" y="34273"/>
                  </a:lnTo>
                  <a:lnTo>
                    <a:pt x="33285" y="0"/>
                  </a:lnTo>
                  <a:lnTo>
                    <a:pt x="67520" y="34273"/>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29" name="Freeform: Shape 370">
              <a:extLst>
                <a:ext uri="{FF2B5EF4-FFF2-40B4-BE49-F238E27FC236}">
                  <a16:creationId xmlns:a16="http://schemas.microsoft.com/office/drawing/2014/main" id="{B4A669FB-05D1-ECB0-6B61-1EEB8417B9A7}"/>
                </a:ext>
              </a:extLst>
            </p:cNvPr>
            <p:cNvSpPr/>
            <p:nvPr/>
          </p:nvSpPr>
          <p:spPr>
            <a:xfrm>
              <a:off x="9039330" y="5520638"/>
              <a:ext cx="67520" cy="81875"/>
            </a:xfrm>
            <a:custGeom>
              <a:avLst/>
              <a:gdLst>
                <a:gd name="connsiteX0" fmla="*/ 67521 w 67520"/>
                <a:gd name="connsiteY0" fmla="*/ 81875 h 81875"/>
                <a:gd name="connsiteX1" fmla="*/ 0 w 67520"/>
                <a:gd name="connsiteY1" fmla="*/ 81875 h 81875"/>
                <a:gd name="connsiteX2" fmla="*/ 0 w 67520"/>
                <a:gd name="connsiteY2" fmla="*/ 34273 h 81875"/>
                <a:gd name="connsiteX3" fmla="*/ 34236 w 67520"/>
                <a:gd name="connsiteY3" fmla="*/ 0 h 81875"/>
                <a:gd name="connsiteX4" fmla="*/ 67521 w 67520"/>
                <a:gd name="connsiteY4" fmla="*/ 34273 h 8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0" h="81875">
                  <a:moveTo>
                    <a:pt x="67521" y="81875"/>
                  </a:moveTo>
                  <a:lnTo>
                    <a:pt x="0" y="81875"/>
                  </a:lnTo>
                  <a:lnTo>
                    <a:pt x="0" y="34273"/>
                  </a:lnTo>
                  <a:lnTo>
                    <a:pt x="34236" y="0"/>
                  </a:lnTo>
                  <a:lnTo>
                    <a:pt x="67521" y="34273"/>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30" name="Freeform: Shape 371">
              <a:extLst>
                <a:ext uri="{FF2B5EF4-FFF2-40B4-BE49-F238E27FC236}">
                  <a16:creationId xmlns:a16="http://schemas.microsoft.com/office/drawing/2014/main" id="{21223A75-24A1-46BB-6954-04A345D61A48}"/>
                </a:ext>
              </a:extLst>
            </p:cNvPr>
            <p:cNvSpPr/>
            <p:nvPr/>
          </p:nvSpPr>
          <p:spPr>
            <a:xfrm>
              <a:off x="8926161" y="5593946"/>
              <a:ext cx="67520" cy="81875"/>
            </a:xfrm>
            <a:custGeom>
              <a:avLst/>
              <a:gdLst>
                <a:gd name="connsiteX0" fmla="*/ 67521 w 67520"/>
                <a:gd name="connsiteY0" fmla="*/ 81875 h 81875"/>
                <a:gd name="connsiteX1" fmla="*/ 0 w 67520"/>
                <a:gd name="connsiteY1" fmla="*/ 81875 h 81875"/>
                <a:gd name="connsiteX2" fmla="*/ 0 w 67520"/>
                <a:gd name="connsiteY2" fmla="*/ 34273 h 81875"/>
                <a:gd name="connsiteX3" fmla="*/ 34236 w 67520"/>
                <a:gd name="connsiteY3" fmla="*/ 0 h 81875"/>
                <a:gd name="connsiteX4" fmla="*/ 67521 w 67520"/>
                <a:gd name="connsiteY4" fmla="*/ 34273 h 8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0" h="81875">
                  <a:moveTo>
                    <a:pt x="67521" y="81875"/>
                  </a:moveTo>
                  <a:lnTo>
                    <a:pt x="0" y="81875"/>
                  </a:lnTo>
                  <a:lnTo>
                    <a:pt x="0" y="34273"/>
                  </a:lnTo>
                  <a:lnTo>
                    <a:pt x="34236" y="0"/>
                  </a:lnTo>
                  <a:lnTo>
                    <a:pt x="67521" y="34273"/>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31" name="Freeform: Shape 372">
              <a:extLst>
                <a:ext uri="{FF2B5EF4-FFF2-40B4-BE49-F238E27FC236}">
                  <a16:creationId xmlns:a16="http://schemas.microsoft.com/office/drawing/2014/main" id="{314B1D2A-DF2A-89F5-CC23-E55CD5C62B97}"/>
                </a:ext>
              </a:extLst>
            </p:cNvPr>
            <p:cNvSpPr/>
            <p:nvPr/>
          </p:nvSpPr>
          <p:spPr>
            <a:xfrm>
              <a:off x="8972760" y="6071871"/>
              <a:ext cx="67520" cy="81876"/>
            </a:xfrm>
            <a:custGeom>
              <a:avLst/>
              <a:gdLst>
                <a:gd name="connsiteX0" fmla="*/ 67521 w 67520"/>
                <a:gd name="connsiteY0" fmla="*/ 81876 h 81876"/>
                <a:gd name="connsiteX1" fmla="*/ 0 w 67520"/>
                <a:gd name="connsiteY1" fmla="*/ 81876 h 81876"/>
                <a:gd name="connsiteX2" fmla="*/ 0 w 67520"/>
                <a:gd name="connsiteY2" fmla="*/ 34274 h 81876"/>
                <a:gd name="connsiteX3" fmla="*/ 33285 w 67520"/>
                <a:gd name="connsiteY3" fmla="*/ 0 h 81876"/>
                <a:gd name="connsiteX4" fmla="*/ 67521 w 67520"/>
                <a:gd name="connsiteY4" fmla="*/ 34274 h 8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0" h="81876">
                  <a:moveTo>
                    <a:pt x="67521" y="81876"/>
                  </a:moveTo>
                  <a:lnTo>
                    <a:pt x="0" y="81876"/>
                  </a:lnTo>
                  <a:lnTo>
                    <a:pt x="0" y="34274"/>
                  </a:lnTo>
                  <a:lnTo>
                    <a:pt x="33285" y="0"/>
                  </a:lnTo>
                  <a:lnTo>
                    <a:pt x="67521" y="34274"/>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32" name="Freeform: Shape 373">
              <a:extLst>
                <a:ext uri="{FF2B5EF4-FFF2-40B4-BE49-F238E27FC236}">
                  <a16:creationId xmlns:a16="http://schemas.microsoft.com/office/drawing/2014/main" id="{3CC1ED70-4438-7FF6-A541-84D445950B70}"/>
                </a:ext>
              </a:extLst>
            </p:cNvPr>
            <p:cNvSpPr/>
            <p:nvPr/>
          </p:nvSpPr>
          <p:spPr>
            <a:xfrm>
              <a:off x="7967558" y="6208014"/>
              <a:ext cx="67520" cy="82827"/>
            </a:xfrm>
            <a:custGeom>
              <a:avLst/>
              <a:gdLst>
                <a:gd name="connsiteX0" fmla="*/ 67521 w 67520"/>
                <a:gd name="connsiteY0" fmla="*/ 82827 h 82827"/>
                <a:gd name="connsiteX1" fmla="*/ 0 w 67520"/>
                <a:gd name="connsiteY1" fmla="*/ 82827 h 82827"/>
                <a:gd name="connsiteX2" fmla="*/ 0 w 67520"/>
                <a:gd name="connsiteY2" fmla="*/ 34273 h 82827"/>
                <a:gd name="connsiteX3" fmla="*/ 33285 w 67520"/>
                <a:gd name="connsiteY3" fmla="*/ 0 h 82827"/>
                <a:gd name="connsiteX4" fmla="*/ 67521 w 67520"/>
                <a:gd name="connsiteY4" fmla="*/ 34273 h 8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0" h="82827">
                  <a:moveTo>
                    <a:pt x="67521" y="82827"/>
                  </a:moveTo>
                  <a:lnTo>
                    <a:pt x="0" y="82827"/>
                  </a:lnTo>
                  <a:lnTo>
                    <a:pt x="0" y="34273"/>
                  </a:lnTo>
                  <a:lnTo>
                    <a:pt x="33285" y="0"/>
                  </a:lnTo>
                  <a:lnTo>
                    <a:pt x="67521" y="34273"/>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33" name="Freeform: Shape 374">
              <a:extLst>
                <a:ext uri="{FF2B5EF4-FFF2-40B4-BE49-F238E27FC236}">
                  <a16:creationId xmlns:a16="http://schemas.microsoft.com/office/drawing/2014/main" id="{534A6422-7A2C-4046-C99E-E51186F40D53}"/>
                </a:ext>
              </a:extLst>
            </p:cNvPr>
            <p:cNvSpPr/>
            <p:nvPr/>
          </p:nvSpPr>
          <p:spPr>
            <a:xfrm>
              <a:off x="7163016" y="6509811"/>
              <a:ext cx="67520" cy="81876"/>
            </a:xfrm>
            <a:custGeom>
              <a:avLst/>
              <a:gdLst>
                <a:gd name="connsiteX0" fmla="*/ 67521 w 67520"/>
                <a:gd name="connsiteY0" fmla="*/ 81876 h 81876"/>
                <a:gd name="connsiteX1" fmla="*/ 0 w 67520"/>
                <a:gd name="connsiteY1" fmla="*/ 81876 h 81876"/>
                <a:gd name="connsiteX2" fmla="*/ 0 w 67520"/>
                <a:gd name="connsiteY2" fmla="*/ 34274 h 81876"/>
                <a:gd name="connsiteX3" fmla="*/ 34236 w 67520"/>
                <a:gd name="connsiteY3" fmla="*/ 0 h 81876"/>
                <a:gd name="connsiteX4" fmla="*/ 67521 w 67520"/>
                <a:gd name="connsiteY4" fmla="*/ 34274 h 8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0" h="81876">
                  <a:moveTo>
                    <a:pt x="67521" y="81876"/>
                  </a:moveTo>
                  <a:lnTo>
                    <a:pt x="0" y="81876"/>
                  </a:lnTo>
                  <a:lnTo>
                    <a:pt x="0" y="34274"/>
                  </a:lnTo>
                  <a:lnTo>
                    <a:pt x="34236" y="0"/>
                  </a:lnTo>
                  <a:lnTo>
                    <a:pt x="67521" y="34274"/>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34" name="Freeform: Shape 375">
              <a:extLst>
                <a:ext uri="{FF2B5EF4-FFF2-40B4-BE49-F238E27FC236}">
                  <a16:creationId xmlns:a16="http://schemas.microsoft.com/office/drawing/2014/main" id="{2BB55C18-3EBC-9F68-87A3-959B3419E3AD}"/>
                </a:ext>
              </a:extLst>
            </p:cNvPr>
            <p:cNvSpPr/>
            <p:nvPr/>
          </p:nvSpPr>
          <p:spPr>
            <a:xfrm>
              <a:off x="8813788" y="4210718"/>
              <a:ext cx="67520" cy="81875"/>
            </a:xfrm>
            <a:custGeom>
              <a:avLst/>
              <a:gdLst>
                <a:gd name="connsiteX0" fmla="*/ 67521 w 67520"/>
                <a:gd name="connsiteY0" fmla="*/ 81875 h 81875"/>
                <a:gd name="connsiteX1" fmla="*/ 0 w 67520"/>
                <a:gd name="connsiteY1" fmla="*/ 81875 h 81875"/>
                <a:gd name="connsiteX2" fmla="*/ 0 w 67520"/>
                <a:gd name="connsiteY2" fmla="*/ 34273 h 81875"/>
                <a:gd name="connsiteX3" fmla="*/ 33285 w 67520"/>
                <a:gd name="connsiteY3" fmla="*/ 0 h 81875"/>
                <a:gd name="connsiteX4" fmla="*/ 67521 w 67520"/>
                <a:gd name="connsiteY4" fmla="*/ 34273 h 8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0" h="81875">
                  <a:moveTo>
                    <a:pt x="67521" y="81875"/>
                  </a:moveTo>
                  <a:lnTo>
                    <a:pt x="0" y="81875"/>
                  </a:lnTo>
                  <a:lnTo>
                    <a:pt x="0" y="34273"/>
                  </a:lnTo>
                  <a:lnTo>
                    <a:pt x="33285" y="0"/>
                  </a:lnTo>
                  <a:lnTo>
                    <a:pt x="67521" y="34273"/>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35" name="Freeform: Shape 400">
              <a:extLst>
                <a:ext uri="{FF2B5EF4-FFF2-40B4-BE49-F238E27FC236}">
                  <a16:creationId xmlns:a16="http://schemas.microsoft.com/office/drawing/2014/main" id="{F77D51B8-93A4-536D-3AFC-9DF2CF433FA9}"/>
                </a:ext>
              </a:extLst>
            </p:cNvPr>
            <p:cNvSpPr/>
            <p:nvPr/>
          </p:nvSpPr>
          <p:spPr>
            <a:xfrm>
              <a:off x="8991723" y="4218244"/>
              <a:ext cx="66569" cy="81875"/>
            </a:xfrm>
            <a:custGeom>
              <a:avLst/>
              <a:gdLst>
                <a:gd name="connsiteX0" fmla="*/ 66570 w 66569"/>
                <a:gd name="connsiteY0" fmla="*/ 81876 h 81875"/>
                <a:gd name="connsiteX1" fmla="*/ 0 w 66569"/>
                <a:gd name="connsiteY1" fmla="*/ 81876 h 81875"/>
                <a:gd name="connsiteX2" fmla="*/ 0 w 66569"/>
                <a:gd name="connsiteY2" fmla="*/ 34274 h 81875"/>
                <a:gd name="connsiteX3" fmla="*/ 33285 w 66569"/>
                <a:gd name="connsiteY3" fmla="*/ 0 h 81875"/>
                <a:gd name="connsiteX4" fmla="*/ 66570 w 66569"/>
                <a:gd name="connsiteY4" fmla="*/ 34274 h 8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69" h="81875">
                  <a:moveTo>
                    <a:pt x="66570" y="81876"/>
                  </a:moveTo>
                  <a:lnTo>
                    <a:pt x="0" y="81876"/>
                  </a:lnTo>
                  <a:lnTo>
                    <a:pt x="0" y="34274"/>
                  </a:lnTo>
                  <a:lnTo>
                    <a:pt x="33285" y="0"/>
                  </a:lnTo>
                  <a:lnTo>
                    <a:pt x="66570" y="34274"/>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36" name="Freeform: Shape 402">
              <a:extLst>
                <a:ext uri="{FF2B5EF4-FFF2-40B4-BE49-F238E27FC236}">
                  <a16:creationId xmlns:a16="http://schemas.microsoft.com/office/drawing/2014/main" id="{C23B2659-177B-363F-9A71-46FA615D2625}"/>
                </a:ext>
              </a:extLst>
            </p:cNvPr>
            <p:cNvSpPr/>
            <p:nvPr/>
          </p:nvSpPr>
          <p:spPr>
            <a:xfrm>
              <a:off x="7599437" y="2610421"/>
              <a:ext cx="67520" cy="82827"/>
            </a:xfrm>
            <a:custGeom>
              <a:avLst/>
              <a:gdLst>
                <a:gd name="connsiteX0" fmla="*/ 67521 w 67520"/>
                <a:gd name="connsiteY0" fmla="*/ 82828 h 82827"/>
                <a:gd name="connsiteX1" fmla="*/ 0 w 67520"/>
                <a:gd name="connsiteY1" fmla="*/ 82828 h 82827"/>
                <a:gd name="connsiteX2" fmla="*/ 0 w 67520"/>
                <a:gd name="connsiteY2" fmla="*/ 34273 h 82827"/>
                <a:gd name="connsiteX3" fmla="*/ 33285 w 67520"/>
                <a:gd name="connsiteY3" fmla="*/ 0 h 82827"/>
                <a:gd name="connsiteX4" fmla="*/ 67521 w 67520"/>
                <a:gd name="connsiteY4" fmla="*/ 34273 h 8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0" h="82827">
                  <a:moveTo>
                    <a:pt x="67521" y="82828"/>
                  </a:moveTo>
                  <a:lnTo>
                    <a:pt x="0" y="82828"/>
                  </a:lnTo>
                  <a:lnTo>
                    <a:pt x="0" y="34273"/>
                  </a:lnTo>
                  <a:lnTo>
                    <a:pt x="33285" y="0"/>
                  </a:lnTo>
                  <a:lnTo>
                    <a:pt x="67521" y="34273"/>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37" name="Freeform: Shape 403">
              <a:extLst>
                <a:ext uri="{FF2B5EF4-FFF2-40B4-BE49-F238E27FC236}">
                  <a16:creationId xmlns:a16="http://schemas.microsoft.com/office/drawing/2014/main" id="{2CCDD977-ECE6-6957-3BB5-D6F1AB9156A1}"/>
                </a:ext>
              </a:extLst>
            </p:cNvPr>
            <p:cNvSpPr/>
            <p:nvPr/>
          </p:nvSpPr>
          <p:spPr>
            <a:xfrm>
              <a:off x="7556634" y="2635910"/>
              <a:ext cx="67520" cy="81875"/>
            </a:xfrm>
            <a:custGeom>
              <a:avLst/>
              <a:gdLst>
                <a:gd name="connsiteX0" fmla="*/ 67521 w 67520"/>
                <a:gd name="connsiteY0" fmla="*/ 81876 h 81875"/>
                <a:gd name="connsiteX1" fmla="*/ 0 w 67520"/>
                <a:gd name="connsiteY1" fmla="*/ 81876 h 81875"/>
                <a:gd name="connsiteX2" fmla="*/ 0 w 67520"/>
                <a:gd name="connsiteY2" fmla="*/ 34274 h 81875"/>
                <a:gd name="connsiteX3" fmla="*/ 34236 w 67520"/>
                <a:gd name="connsiteY3" fmla="*/ 0 h 81875"/>
                <a:gd name="connsiteX4" fmla="*/ 67521 w 67520"/>
                <a:gd name="connsiteY4" fmla="*/ 34274 h 8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0" h="81875">
                  <a:moveTo>
                    <a:pt x="67521" y="81876"/>
                  </a:moveTo>
                  <a:lnTo>
                    <a:pt x="0" y="81876"/>
                  </a:lnTo>
                  <a:lnTo>
                    <a:pt x="0" y="34274"/>
                  </a:lnTo>
                  <a:lnTo>
                    <a:pt x="34236" y="0"/>
                  </a:lnTo>
                  <a:lnTo>
                    <a:pt x="67521" y="34274"/>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39" name="Freeform: Shape 407">
              <a:extLst>
                <a:ext uri="{FF2B5EF4-FFF2-40B4-BE49-F238E27FC236}">
                  <a16:creationId xmlns:a16="http://schemas.microsoft.com/office/drawing/2014/main" id="{D5AF1B2F-94AD-03DD-67FF-222C54291AA1}"/>
                </a:ext>
              </a:extLst>
            </p:cNvPr>
            <p:cNvSpPr/>
            <p:nvPr/>
          </p:nvSpPr>
          <p:spPr>
            <a:xfrm>
              <a:off x="9101745" y="4877655"/>
              <a:ext cx="67520" cy="82827"/>
            </a:xfrm>
            <a:custGeom>
              <a:avLst/>
              <a:gdLst>
                <a:gd name="connsiteX0" fmla="*/ 67521 w 67520"/>
                <a:gd name="connsiteY0" fmla="*/ 82828 h 82827"/>
                <a:gd name="connsiteX1" fmla="*/ 0 w 67520"/>
                <a:gd name="connsiteY1" fmla="*/ 82828 h 82827"/>
                <a:gd name="connsiteX2" fmla="*/ 0 w 67520"/>
                <a:gd name="connsiteY2" fmla="*/ 35226 h 82827"/>
                <a:gd name="connsiteX3" fmla="*/ 34236 w 67520"/>
                <a:gd name="connsiteY3" fmla="*/ 0 h 82827"/>
                <a:gd name="connsiteX4" fmla="*/ 67521 w 67520"/>
                <a:gd name="connsiteY4" fmla="*/ 35226 h 8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0" h="82827">
                  <a:moveTo>
                    <a:pt x="67521" y="82828"/>
                  </a:moveTo>
                  <a:lnTo>
                    <a:pt x="0" y="82828"/>
                  </a:lnTo>
                  <a:lnTo>
                    <a:pt x="0" y="35226"/>
                  </a:lnTo>
                  <a:lnTo>
                    <a:pt x="34236" y="0"/>
                  </a:lnTo>
                  <a:lnTo>
                    <a:pt x="67521" y="35226"/>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41" name="Freeform: Shape 409">
              <a:extLst>
                <a:ext uri="{FF2B5EF4-FFF2-40B4-BE49-F238E27FC236}">
                  <a16:creationId xmlns:a16="http://schemas.microsoft.com/office/drawing/2014/main" id="{7425CAB2-703B-8DD4-1313-5967618AB024}"/>
                </a:ext>
              </a:extLst>
            </p:cNvPr>
            <p:cNvSpPr/>
            <p:nvPr/>
          </p:nvSpPr>
          <p:spPr>
            <a:xfrm>
              <a:off x="8938097" y="4898569"/>
              <a:ext cx="67520" cy="81875"/>
            </a:xfrm>
            <a:custGeom>
              <a:avLst/>
              <a:gdLst>
                <a:gd name="connsiteX0" fmla="*/ 67520 w 67520"/>
                <a:gd name="connsiteY0" fmla="*/ 81876 h 81875"/>
                <a:gd name="connsiteX1" fmla="*/ 0 w 67520"/>
                <a:gd name="connsiteY1" fmla="*/ 81876 h 81875"/>
                <a:gd name="connsiteX2" fmla="*/ 0 w 67520"/>
                <a:gd name="connsiteY2" fmla="*/ 34274 h 81875"/>
                <a:gd name="connsiteX3" fmla="*/ 34236 w 67520"/>
                <a:gd name="connsiteY3" fmla="*/ 0 h 81875"/>
                <a:gd name="connsiteX4" fmla="*/ 67520 w 67520"/>
                <a:gd name="connsiteY4" fmla="*/ 34274 h 8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0" h="81875">
                  <a:moveTo>
                    <a:pt x="67520" y="81876"/>
                  </a:moveTo>
                  <a:lnTo>
                    <a:pt x="0" y="81876"/>
                  </a:lnTo>
                  <a:lnTo>
                    <a:pt x="0" y="34274"/>
                  </a:lnTo>
                  <a:lnTo>
                    <a:pt x="34236" y="0"/>
                  </a:lnTo>
                  <a:lnTo>
                    <a:pt x="67520" y="34274"/>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42" name="Freeform: Shape 410">
              <a:extLst>
                <a:ext uri="{FF2B5EF4-FFF2-40B4-BE49-F238E27FC236}">
                  <a16:creationId xmlns:a16="http://schemas.microsoft.com/office/drawing/2014/main" id="{4ABA23F0-D422-5DAA-C9C2-6A95FDE3DC24}"/>
                </a:ext>
              </a:extLst>
            </p:cNvPr>
            <p:cNvSpPr/>
            <p:nvPr/>
          </p:nvSpPr>
          <p:spPr>
            <a:xfrm>
              <a:off x="8542183" y="4514033"/>
              <a:ext cx="67520" cy="81875"/>
            </a:xfrm>
            <a:custGeom>
              <a:avLst/>
              <a:gdLst>
                <a:gd name="connsiteX0" fmla="*/ 67520 w 67520"/>
                <a:gd name="connsiteY0" fmla="*/ 81876 h 81875"/>
                <a:gd name="connsiteX1" fmla="*/ 0 w 67520"/>
                <a:gd name="connsiteY1" fmla="*/ 81876 h 81875"/>
                <a:gd name="connsiteX2" fmla="*/ 0 w 67520"/>
                <a:gd name="connsiteY2" fmla="*/ 34274 h 81875"/>
                <a:gd name="connsiteX3" fmla="*/ 34236 w 67520"/>
                <a:gd name="connsiteY3" fmla="*/ 0 h 81875"/>
                <a:gd name="connsiteX4" fmla="*/ 67520 w 67520"/>
                <a:gd name="connsiteY4" fmla="*/ 34274 h 8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0" h="81875">
                  <a:moveTo>
                    <a:pt x="67520" y="81876"/>
                  </a:moveTo>
                  <a:lnTo>
                    <a:pt x="0" y="81876"/>
                  </a:lnTo>
                  <a:lnTo>
                    <a:pt x="0" y="34274"/>
                  </a:lnTo>
                  <a:lnTo>
                    <a:pt x="34236" y="0"/>
                  </a:lnTo>
                  <a:lnTo>
                    <a:pt x="67520" y="34274"/>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44" name="Freeform: Shape 412">
              <a:extLst>
                <a:ext uri="{FF2B5EF4-FFF2-40B4-BE49-F238E27FC236}">
                  <a16:creationId xmlns:a16="http://schemas.microsoft.com/office/drawing/2014/main" id="{076C1A1A-1F85-6139-0E31-875FB2E9900C}"/>
                </a:ext>
              </a:extLst>
            </p:cNvPr>
            <p:cNvSpPr/>
            <p:nvPr/>
          </p:nvSpPr>
          <p:spPr>
            <a:xfrm>
              <a:off x="8808238" y="5634884"/>
              <a:ext cx="67520" cy="82827"/>
            </a:xfrm>
            <a:custGeom>
              <a:avLst/>
              <a:gdLst>
                <a:gd name="connsiteX0" fmla="*/ 67520 w 67520"/>
                <a:gd name="connsiteY0" fmla="*/ 82828 h 82827"/>
                <a:gd name="connsiteX1" fmla="*/ 0 w 67520"/>
                <a:gd name="connsiteY1" fmla="*/ 82828 h 82827"/>
                <a:gd name="connsiteX2" fmla="*/ 0 w 67520"/>
                <a:gd name="connsiteY2" fmla="*/ 35226 h 82827"/>
                <a:gd name="connsiteX3" fmla="*/ 33285 w 67520"/>
                <a:gd name="connsiteY3" fmla="*/ 0 h 82827"/>
                <a:gd name="connsiteX4" fmla="*/ 67520 w 67520"/>
                <a:gd name="connsiteY4" fmla="*/ 35226 h 8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0" h="82827">
                  <a:moveTo>
                    <a:pt x="67520" y="82828"/>
                  </a:moveTo>
                  <a:lnTo>
                    <a:pt x="0" y="82828"/>
                  </a:lnTo>
                  <a:lnTo>
                    <a:pt x="0" y="35226"/>
                  </a:lnTo>
                  <a:lnTo>
                    <a:pt x="33285" y="0"/>
                  </a:lnTo>
                  <a:lnTo>
                    <a:pt x="67520" y="35226"/>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45" name="Freeform: Shape 413">
              <a:extLst>
                <a:ext uri="{FF2B5EF4-FFF2-40B4-BE49-F238E27FC236}">
                  <a16:creationId xmlns:a16="http://schemas.microsoft.com/office/drawing/2014/main" id="{15837306-4A5A-EBEB-5B76-C613DF3BD03A}"/>
                </a:ext>
              </a:extLst>
            </p:cNvPr>
            <p:cNvSpPr/>
            <p:nvPr/>
          </p:nvSpPr>
          <p:spPr>
            <a:xfrm>
              <a:off x="9461572" y="5619651"/>
              <a:ext cx="67520" cy="81876"/>
            </a:xfrm>
            <a:custGeom>
              <a:avLst/>
              <a:gdLst>
                <a:gd name="connsiteX0" fmla="*/ 67521 w 67520"/>
                <a:gd name="connsiteY0" fmla="*/ 81876 h 81876"/>
                <a:gd name="connsiteX1" fmla="*/ 0 w 67520"/>
                <a:gd name="connsiteY1" fmla="*/ 81876 h 81876"/>
                <a:gd name="connsiteX2" fmla="*/ 0 w 67520"/>
                <a:gd name="connsiteY2" fmla="*/ 34274 h 81876"/>
                <a:gd name="connsiteX3" fmla="*/ 33285 w 67520"/>
                <a:gd name="connsiteY3" fmla="*/ 0 h 81876"/>
                <a:gd name="connsiteX4" fmla="*/ 67521 w 67520"/>
                <a:gd name="connsiteY4" fmla="*/ 34274 h 8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0" h="81876">
                  <a:moveTo>
                    <a:pt x="67521" y="81876"/>
                  </a:moveTo>
                  <a:lnTo>
                    <a:pt x="0" y="81876"/>
                  </a:lnTo>
                  <a:lnTo>
                    <a:pt x="0" y="34274"/>
                  </a:lnTo>
                  <a:lnTo>
                    <a:pt x="33285" y="0"/>
                  </a:lnTo>
                  <a:lnTo>
                    <a:pt x="67521" y="34274"/>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46" name="Freeform: Shape 414">
              <a:extLst>
                <a:ext uri="{FF2B5EF4-FFF2-40B4-BE49-F238E27FC236}">
                  <a16:creationId xmlns:a16="http://schemas.microsoft.com/office/drawing/2014/main" id="{ED89F8ED-738B-1312-5057-40762ED74963}"/>
                </a:ext>
              </a:extLst>
            </p:cNvPr>
            <p:cNvSpPr/>
            <p:nvPr/>
          </p:nvSpPr>
          <p:spPr>
            <a:xfrm>
              <a:off x="9433042" y="5748176"/>
              <a:ext cx="67520" cy="82827"/>
            </a:xfrm>
            <a:custGeom>
              <a:avLst/>
              <a:gdLst>
                <a:gd name="connsiteX0" fmla="*/ 67521 w 67520"/>
                <a:gd name="connsiteY0" fmla="*/ 82828 h 82827"/>
                <a:gd name="connsiteX1" fmla="*/ 0 w 67520"/>
                <a:gd name="connsiteY1" fmla="*/ 82828 h 82827"/>
                <a:gd name="connsiteX2" fmla="*/ 0 w 67520"/>
                <a:gd name="connsiteY2" fmla="*/ 35226 h 82827"/>
                <a:gd name="connsiteX3" fmla="*/ 34236 w 67520"/>
                <a:gd name="connsiteY3" fmla="*/ 0 h 82827"/>
                <a:gd name="connsiteX4" fmla="*/ 67521 w 67520"/>
                <a:gd name="connsiteY4" fmla="*/ 35226 h 8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0" h="82827">
                  <a:moveTo>
                    <a:pt x="67521" y="82828"/>
                  </a:moveTo>
                  <a:lnTo>
                    <a:pt x="0" y="82828"/>
                  </a:lnTo>
                  <a:lnTo>
                    <a:pt x="0" y="35226"/>
                  </a:lnTo>
                  <a:lnTo>
                    <a:pt x="34236" y="0"/>
                  </a:lnTo>
                  <a:lnTo>
                    <a:pt x="67521" y="35226"/>
                  </a:lnTo>
                  <a:close/>
                </a:path>
              </a:pathLst>
            </a:custGeom>
            <a:grpFill/>
            <a:ln w="2376" cap="flat">
              <a:solidFill>
                <a:srgbClr val="00308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grpSp>
      <p:grpSp>
        <p:nvGrpSpPr>
          <p:cNvPr id="147" name="Group 146">
            <a:extLst>
              <a:ext uri="{FF2B5EF4-FFF2-40B4-BE49-F238E27FC236}">
                <a16:creationId xmlns:a16="http://schemas.microsoft.com/office/drawing/2014/main" id="{77A82AA5-7489-5B18-E535-EF4509EF6BB4}"/>
              </a:ext>
            </a:extLst>
          </p:cNvPr>
          <p:cNvGrpSpPr/>
          <p:nvPr/>
        </p:nvGrpSpPr>
        <p:grpSpPr>
          <a:xfrm>
            <a:off x="2572670" y="2285145"/>
            <a:ext cx="1973855" cy="3415985"/>
            <a:chOff x="7553854" y="2438460"/>
            <a:chExt cx="1927629" cy="3335986"/>
          </a:xfrm>
        </p:grpSpPr>
        <p:sp>
          <p:nvSpPr>
            <p:cNvPr id="149" name="Freeform: Shape 379">
              <a:extLst>
                <a:ext uri="{FF2B5EF4-FFF2-40B4-BE49-F238E27FC236}">
                  <a16:creationId xmlns:a16="http://schemas.microsoft.com/office/drawing/2014/main" id="{ADE79271-B566-550F-4C57-AD55FB478DCC}"/>
                </a:ext>
              </a:extLst>
            </p:cNvPr>
            <p:cNvSpPr/>
            <p:nvPr/>
          </p:nvSpPr>
          <p:spPr>
            <a:xfrm>
              <a:off x="7553854" y="2438460"/>
              <a:ext cx="90000" cy="90000"/>
            </a:xfrm>
            <a:prstGeom prst="star5">
              <a:avLst>
                <a:gd name="adj" fmla="val 26479"/>
                <a:gd name="hf" fmla="val 105146"/>
                <a:gd name="vf" fmla="val 110557"/>
              </a:avLst>
            </a:prstGeom>
            <a:solidFill>
              <a:schemeClr val="accent5">
                <a:lumMod val="75000"/>
              </a:schemeClr>
            </a:solid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50" name="Freeform: Shape 381">
              <a:extLst>
                <a:ext uri="{FF2B5EF4-FFF2-40B4-BE49-F238E27FC236}">
                  <a16:creationId xmlns:a16="http://schemas.microsoft.com/office/drawing/2014/main" id="{E439430A-C384-9166-CD47-3036ADBF1C9B}"/>
                </a:ext>
              </a:extLst>
            </p:cNvPr>
            <p:cNvSpPr/>
            <p:nvPr/>
          </p:nvSpPr>
          <p:spPr>
            <a:xfrm>
              <a:off x="8629261" y="3258190"/>
              <a:ext cx="90000" cy="90000"/>
            </a:xfrm>
            <a:prstGeom prst="star5">
              <a:avLst>
                <a:gd name="adj" fmla="val 22788"/>
                <a:gd name="hf" fmla="val 105146"/>
                <a:gd name="vf" fmla="val 110557"/>
              </a:avLst>
            </a:prstGeom>
            <a:solidFill>
              <a:schemeClr val="accent5">
                <a:lumMod val="75000"/>
              </a:schemeClr>
            </a:solid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52" name="Freeform: Shape 385">
              <a:extLst>
                <a:ext uri="{FF2B5EF4-FFF2-40B4-BE49-F238E27FC236}">
                  <a16:creationId xmlns:a16="http://schemas.microsoft.com/office/drawing/2014/main" id="{20C9298B-AF8D-31C7-D38D-68095D8E5F95}"/>
                </a:ext>
              </a:extLst>
            </p:cNvPr>
            <p:cNvSpPr/>
            <p:nvPr/>
          </p:nvSpPr>
          <p:spPr>
            <a:xfrm>
              <a:off x="7594863" y="4548920"/>
              <a:ext cx="90000" cy="90000"/>
            </a:xfrm>
            <a:prstGeom prst="star5">
              <a:avLst>
                <a:gd name="adj" fmla="val 22788"/>
                <a:gd name="hf" fmla="val 105146"/>
                <a:gd name="vf" fmla="val 110557"/>
              </a:avLst>
            </a:prstGeom>
            <a:solidFill>
              <a:schemeClr val="accent5">
                <a:lumMod val="75000"/>
              </a:schemeClr>
            </a:solid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57" name="Freeform: Shape 395">
              <a:extLst>
                <a:ext uri="{FF2B5EF4-FFF2-40B4-BE49-F238E27FC236}">
                  <a16:creationId xmlns:a16="http://schemas.microsoft.com/office/drawing/2014/main" id="{316BEB6D-C5F3-23A8-8DD0-F65AF5F804EF}"/>
                </a:ext>
              </a:extLst>
            </p:cNvPr>
            <p:cNvSpPr/>
            <p:nvPr/>
          </p:nvSpPr>
          <p:spPr>
            <a:xfrm>
              <a:off x="9286779" y="5609081"/>
              <a:ext cx="90000" cy="90000"/>
            </a:xfrm>
            <a:prstGeom prst="star5">
              <a:avLst>
                <a:gd name="adj" fmla="val 22789"/>
                <a:gd name="hf" fmla="val 105146"/>
                <a:gd name="vf" fmla="val 110557"/>
              </a:avLst>
            </a:prstGeom>
            <a:solidFill>
              <a:schemeClr val="accent5">
                <a:lumMod val="75000"/>
              </a:schemeClr>
            </a:solid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58" name="Freeform: Shape 396">
              <a:extLst>
                <a:ext uri="{FF2B5EF4-FFF2-40B4-BE49-F238E27FC236}">
                  <a16:creationId xmlns:a16="http://schemas.microsoft.com/office/drawing/2014/main" id="{41E0DC52-8BE6-85D2-0D63-1CF3BC8D8B03}"/>
                </a:ext>
              </a:extLst>
            </p:cNvPr>
            <p:cNvSpPr/>
            <p:nvPr/>
          </p:nvSpPr>
          <p:spPr>
            <a:xfrm>
              <a:off x="9391483" y="5612847"/>
              <a:ext cx="90000" cy="90000"/>
            </a:xfrm>
            <a:prstGeom prst="star5">
              <a:avLst>
                <a:gd name="adj" fmla="val 26480"/>
                <a:gd name="hf" fmla="val 105146"/>
                <a:gd name="vf" fmla="val 110557"/>
              </a:avLst>
            </a:prstGeom>
            <a:solidFill>
              <a:schemeClr val="accent5">
                <a:lumMod val="75000"/>
              </a:schemeClr>
            </a:solid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160" name="Freeform: Shape 398">
              <a:extLst>
                <a:ext uri="{FF2B5EF4-FFF2-40B4-BE49-F238E27FC236}">
                  <a16:creationId xmlns:a16="http://schemas.microsoft.com/office/drawing/2014/main" id="{7FDD41A0-D216-8997-B462-08469FBD2132}"/>
                </a:ext>
              </a:extLst>
            </p:cNvPr>
            <p:cNvSpPr/>
            <p:nvPr/>
          </p:nvSpPr>
          <p:spPr>
            <a:xfrm>
              <a:off x="8918173" y="5684446"/>
              <a:ext cx="90000" cy="90000"/>
            </a:xfrm>
            <a:prstGeom prst="star5">
              <a:avLst>
                <a:gd name="adj" fmla="val 27176"/>
                <a:gd name="hf" fmla="val 105146"/>
                <a:gd name="vf" fmla="val 110557"/>
              </a:avLst>
            </a:prstGeom>
            <a:solidFill>
              <a:schemeClr val="accent5">
                <a:lumMod val="75000"/>
              </a:schemeClr>
            </a:solidFill>
            <a:ln w="3175"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grpSp>
      <p:sp>
        <p:nvSpPr>
          <p:cNvPr id="509" name="TextBox 508">
            <a:extLst>
              <a:ext uri="{FF2B5EF4-FFF2-40B4-BE49-F238E27FC236}">
                <a16:creationId xmlns:a16="http://schemas.microsoft.com/office/drawing/2014/main" id="{115D8A8A-68E5-52E2-1A82-3D285EA6C3DC}"/>
              </a:ext>
            </a:extLst>
          </p:cNvPr>
          <p:cNvSpPr txBox="1"/>
          <p:nvPr/>
        </p:nvSpPr>
        <p:spPr>
          <a:xfrm>
            <a:off x="5772355" y="4618527"/>
            <a:ext cx="4568531" cy="116955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normalizeH="0" baseline="0" noProof="0">
                <a:ln>
                  <a:noFill/>
                </a:ln>
                <a:effectLst/>
                <a:uLnTx/>
                <a:uFillTx/>
                <a:latin typeface="+mj-lt"/>
                <a:cs typeface="Calibri"/>
              </a:rPr>
              <a:t>Regional Managers, Partners, Offices and KTAs</a:t>
            </a:r>
            <a:endParaRPr lang="en-GB" sz="1400" b="0" i="1" u="none" strike="noStrike" kern="1200" cap="none" normalizeH="0" baseline="0" noProof="0">
              <a:ln>
                <a:noFill/>
              </a:ln>
              <a:effectLst/>
              <a:uLnTx/>
              <a:uFillTx/>
              <a:latin typeface="+mj-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1" u="none" strike="noStrike" kern="1200" cap="none" normalizeH="0" baseline="0" noProof="0">
              <a:ln>
                <a:noFill/>
              </a:ln>
              <a:effectLst/>
              <a:uLnTx/>
              <a:uFillTx/>
              <a:latin typeface="+mj-lt"/>
              <a:cs typeface="Calibri" panose="020F0502020204030204" pitchFamily="34" charset="0"/>
            </a:endParaRPr>
          </a:p>
          <a:p>
            <a:pPr eaLnBrk="1" fontAlgn="auto" hangingPunct="1">
              <a:spcBef>
                <a:spcPts val="0"/>
              </a:spcBef>
              <a:spcAft>
                <a:spcPts val="0"/>
              </a:spcAft>
              <a:defRPr/>
            </a:pPr>
            <a:r>
              <a:rPr kumimoji="0" lang="en-GB" sz="1400" b="0" i="1" u="none" strike="noStrike" kern="1200" cap="none" normalizeH="0" baseline="0" noProof="0">
                <a:ln>
                  <a:noFill/>
                </a:ln>
                <a:effectLst/>
                <a:uLnTx/>
                <a:uFillTx/>
                <a:latin typeface="+mj-lt"/>
                <a:cs typeface="Calibri"/>
              </a:rPr>
              <a:t>Innovate UK</a:t>
            </a:r>
            <a:r>
              <a:rPr lang="en-GB" sz="1400" i="1">
                <a:latin typeface="+mj-lt"/>
                <a:cs typeface="Calibri"/>
              </a:rPr>
              <a:t> </a:t>
            </a:r>
            <a:r>
              <a:rPr kumimoji="0" lang="en-GB" sz="1400" b="0" i="1" u="none" strike="noStrike" kern="1200" cap="none" normalizeH="0" baseline="0" noProof="0">
                <a:ln>
                  <a:noFill/>
                </a:ln>
                <a:effectLst/>
                <a:uLnTx/>
                <a:uFillTx/>
                <a:latin typeface="+mj-lt"/>
                <a:cs typeface="Calibri"/>
              </a:rPr>
              <a:t>Catapult Network</a:t>
            </a:r>
            <a:endParaRPr lang="en-GB" sz="1400" b="0" i="1" u="none" strike="noStrike" kern="1200" cap="none" normalizeH="0" baseline="0" noProof="0">
              <a:ln>
                <a:noFill/>
              </a:ln>
              <a:effectLst/>
              <a:uLnTx/>
              <a:uFillTx/>
              <a:latin typeface="+mj-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1" u="none" strike="noStrike" kern="1200" cap="none" normalizeH="0" baseline="0" noProof="0">
              <a:ln>
                <a:noFill/>
              </a:ln>
              <a:effectLst/>
              <a:uLnTx/>
              <a:uFillTx/>
              <a:latin typeface="+mj-lt"/>
              <a:cs typeface="Calibri" panose="020F0502020204030204" pitchFamily="34" charset="0"/>
            </a:endParaRPr>
          </a:p>
          <a:p>
            <a:pPr eaLnBrk="1" fontAlgn="auto" hangingPunct="1">
              <a:spcBef>
                <a:spcPts val="0"/>
              </a:spcBef>
              <a:spcAft>
                <a:spcPts val="0"/>
              </a:spcAft>
              <a:defRPr/>
            </a:pPr>
            <a:r>
              <a:rPr kumimoji="0" lang="en-GB" sz="1400" b="0" i="1" u="none" strike="noStrike" kern="1200" cap="none" normalizeH="0" baseline="0" noProof="0">
                <a:ln>
                  <a:noFill/>
                </a:ln>
                <a:effectLst/>
                <a:uLnTx/>
                <a:uFillTx/>
                <a:latin typeface="+mj-lt"/>
                <a:cs typeface="Calibri"/>
              </a:rPr>
              <a:t>UK Agri-Tech Centre</a:t>
            </a:r>
            <a:r>
              <a:rPr lang="en-GB" sz="1400" i="1">
                <a:latin typeface="+mj-lt"/>
                <a:cs typeface="Calibri"/>
              </a:rPr>
              <a:t>  </a:t>
            </a:r>
            <a:endParaRPr lang="en-GB" sz="1400" b="0" i="1" u="none" strike="noStrike" kern="1200" cap="none" normalizeH="0" baseline="0" noProof="0">
              <a:ln>
                <a:noFill/>
              </a:ln>
              <a:effectLst/>
              <a:uLnTx/>
              <a:uFillTx/>
              <a:latin typeface="+mj-lt"/>
              <a:cs typeface="Calibri" panose="020F0502020204030204" pitchFamily="34" charset="0"/>
            </a:endParaRPr>
          </a:p>
        </p:txBody>
      </p:sp>
      <p:sp>
        <p:nvSpPr>
          <p:cNvPr id="516" name="Freeform: Shape 313">
            <a:extLst>
              <a:ext uri="{FF2B5EF4-FFF2-40B4-BE49-F238E27FC236}">
                <a16:creationId xmlns:a16="http://schemas.microsoft.com/office/drawing/2014/main" id="{D4D24E63-BFBE-1B0B-40CC-EE84F6AB9816}"/>
              </a:ext>
            </a:extLst>
          </p:cNvPr>
          <p:cNvSpPr/>
          <p:nvPr/>
        </p:nvSpPr>
        <p:spPr>
          <a:xfrm flipH="1">
            <a:off x="5643314" y="5684922"/>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19" name="Freeform: Shape 313">
            <a:extLst>
              <a:ext uri="{FF2B5EF4-FFF2-40B4-BE49-F238E27FC236}">
                <a16:creationId xmlns:a16="http://schemas.microsoft.com/office/drawing/2014/main" id="{BCFD0123-548F-1E9E-3C4E-AEBCD2CF6F86}"/>
              </a:ext>
            </a:extLst>
          </p:cNvPr>
          <p:cNvSpPr/>
          <p:nvPr/>
        </p:nvSpPr>
        <p:spPr>
          <a:xfrm flipH="1">
            <a:off x="5640092" y="4841570"/>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22" name="Freeform: Shape 313">
            <a:extLst>
              <a:ext uri="{FF2B5EF4-FFF2-40B4-BE49-F238E27FC236}">
                <a16:creationId xmlns:a16="http://schemas.microsoft.com/office/drawing/2014/main" id="{7DEDE93C-E677-FB6A-08B1-525CF57A7BA7}"/>
              </a:ext>
            </a:extLst>
          </p:cNvPr>
          <p:cNvSpPr/>
          <p:nvPr/>
        </p:nvSpPr>
        <p:spPr>
          <a:xfrm flipH="1">
            <a:off x="5633887" y="5287782"/>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524" name="Title 2">
            <a:extLst>
              <a:ext uri="{FF2B5EF4-FFF2-40B4-BE49-F238E27FC236}">
                <a16:creationId xmlns:a16="http://schemas.microsoft.com/office/drawing/2014/main" id="{E9C5EA13-C799-2498-7085-F32B44ED3001}"/>
              </a:ext>
            </a:extLst>
          </p:cNvPr>
          <p:cNvSpPr txBox="1">
            <a:spLocks/>
          </p:cNvSpPr>
          <p:nvPr/>
        </p:nvSpPr>
        <p:spPr>
          <a:xfrm>
            <a:off x="5463080" y="1258341"/>
            <a:ext cx="5467640" cy="469650"/>
          </a:xfrm>
          <a:prstGeom prst="rect">
            <a:avLst/>
          </a:prstGeom>
        </p:spPr>
        <p:txBody>
          <a:bodyPr/>
          <a:lstStyle>
            <a:lvl1pPr algn="l" rtl="0" eaLnBrk="1" fontAlgn="base" hangingPunct="1">
              <a:spcBef>
                <a:spcPct val="0"/>
              </a:spcBef>
              <a:spcAft>
                <a:spcPct val="0"/>
              </a:spcAft>
              <a:defRPr sz="3000" b="1" kern="1200" spc="-100">
                <a:solidFill>
                  <a:schemeClr val="tx1"/>
                </a:solidFill>
                <a:latin typeface="+mj-lt"/>
                <a:ea typeface="Arial Black" panose="020B0604020202020204" pitchFamily="34" charset="0"/>
                <a:cs typeface="Arial Black" panose="020B0604020202020204" pitchFamily="34" charset="0"/>
              </a:defRPr>
            </a:lvl1pPr>
            <a:lvl2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2pPr>
            <a:lvl3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3pPr>
            <a:lvl4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4pPr>
            <a:lvl5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dirty="0">
                <a:ln>
                  <a:noFill/>
                </a:ln>
                <a:effectLst/>
                <a:uLnTx/>
                <a:uFillTx/>
                <a:cs typeface="Calibri" panose="020F0502020204030204" pitchFamily="34" charset="0"/>
              </a:rPr>
              <a:t>From funding and advisory services to facility and technology access, Innovate UK and our partners offer innovation support to businesses everywhere in the UK.</a:t>
            </a:r>
            <a:br>
              <a:rPr kumimoji="0" lang="en-GB" sz="2000" b="0" i="0" u="none" strike="noStrike" kern="1200" cap="none" spc="0" normalizeH="0" baseline="0" noProof="0" dirty="0">
                <a:ln>
                  <a:noFill/>
                </a:ln>
                <a:effectLst/>
                <a:uLnTx/>
                <a:uFillTx/>
                <a:cs typeface="Calibri" panose="020F0502020204030204" pitchFamily="34" charset="0"/>
              </a:rPr>
            </a:br>
            <a:br>
              <a:rPr kumimoji="0" lang="en-GB" sz="2000" b="0" i="0" u="none" strike="noStrike" kern="1200" cap="none" spc="0" normalizeH="0" baseline="0" noProof="0" dirty="0">
                <a:ln>
                  <a:noFill/>
                </a:ln>
                <a:effectLst/>
                <a:uLnTx/>
                <a:uFillTx/>
                <a:cs typeface="Calibri" panose="020F0502020204030204" pitchFamily="34" charset="0"/>
              </a:rPr>
            </a:br>
            <a:r>
              <a:rPr kumimoji="0" lang="en-GB" sz="2000" b="0" i="0" u="none" strike="noStrike" kern="1200" cap="none" spc="0" normalizeH="0" baseline="0" noProof="0" dirty="0">
                <a:ln>
                  <a:noFill/>
                </a:ln>
                <a:effectLst/>
                <a:uLnTx/>
                <a:uFillTx/>
                <a:cs typeface="Calibri" panose="020F0502020204030204" pitchFamily="34" charset="0"/>
              </a:rPr>
              <a:t>The geographical distribution of our staff and facilities ensures we engage place-based stakeholders and meet the needs of the regions and nations of the UK. </a:t>
            </a:r>
          </a:p>
        </p:txBody>
      </p:sp>
      <p:sp>
        <p:nvSpPr>
          <p:cNvPr id="526" name="Text Placeholder 3">
            <a:extLst>
              <a:ext uri="{FF2B5EF4-FFF2-40B4-BE49-F238E27FC236}">
                <a16:creationId xmlns:a16="http://schemas.microsoft.com/office/drawing/2014/main" id="{B8AC2ADB-509B-7027-1600-2110C405C49E}"/>
              </a:ext>
            </a:extLst>
          </p:cNvPr>
          <p:cNvSpPr txBox="1">
            <a:spLocks/>
          </p:cNvSpPr>
          <p:nvPr/>
        </p:nvSpPr>
        <p:spPr>
          <a:xfrm>
            <a:off x="5511275" y="2171481"/>
            <a:ext cx="4492327" cy="4453199"/>
          </a:xfrm>
          <a:prstGeom prst="rect">
            <a:avLst/>
          </a:prstGeom>
        </p:spPr>
        <p:txBody>
          <a:bodyPr numCol="1"/>
          <a:lstStyle>
            <a:lvl1pPr marL="179388" indent="-179388" algn="l" rtl="0" eaLnBrk="1" fontAlgn="base" hangingPunct="1">
              <a:spcBef>
                <a:spcPct val="0"/>
              </a:spcBef>
              <a:spcAft>
                <a:spcPct val="0"/>
              </a:spcAft>
              <a:buClr>
                <a:schemeClr val="accent2"/>
              </a:buClr>
              <a:buFont typeface="Wingdings" pitchFamily="2" charset="2"/>
              <a:buChar char="§"/>
              <a:defRPr kern="1200">
                <a:solidFill>
                  <a:schemeClr val="tx2"/>
                </a:solidFill>
                <a:latin typeface="+mn-lt"/>
                <a:ea typeface="+mn-ea"/>
                <a:cs typeface="Arial" panose="020B0604020202020204" pitchFamily="34" charset="0"/>
              </a:defRPr>
            </a:lvl1pPr>
            <a:lvl2pPr marL="358775" indent="-179388" algn="l" rtl="0" eaLnBrk="1" fontAlgn="base" hangingPunct="1">
              <a:spcBef>
                <a:spcPct val="0"/>
              </a:spcBef>
              <a:spcAft>
                <a:spcPct val="0"/>
              </a:spcAft>
              <a:buClr>
                <a:schemeClr val="accent2"/>
              </a:buClr>
              <a:buFont typeface="Wingdings" pitchFamily="2" charset="2"/>
              <a:buChar char="§"/>
              <a:defRPr sz="1600" kern="1200">
                <a:solidFill>
                  <a:schemeClr val="tx2"/>
                </a:solidFill>
                <a:latin typeface="+mn-lt"/>
                <a:ea typeface="+mn-ea"/>
                <a:cs typeface="Arial" panose="020B0604020202020204" pitchFamily="34" charset="0"/>
              </a:defRPr>
            </a:lvl2pPr>
            <a:lvl3pPr marL="539750" indent="-179388" algn="l" rtl="0" eaLnBrk="1" fontAlgn="base" hangingPunct="1">
              <a:spcBef>
                <a:spcPct val="0"/>
              </a:spcBef>
              <a:spcAft>
                <a:spcPct val="0"/>
              </a:spcAft>
              <a:buClr>
                <a:schemeClr val="accent2"/>
              </a:buClr>
              <a:buFont typeface="Wingdings" pitchFamily="2" charset="2"/>
              <a:buChar char="§"/>
              <a:defRPr sz="1400" kern="1200">
                <a:solidFill>
                  <a:schemeClr val="tx2"/>
                </a:solidFill>
                <a:latin typeface="+mn-lt"/>
                <a:ea typeface="+mn-ea"/>
                <a:cs typeface="Arial" panose="020B0604020202020204" pitchFamily="34" charset="0"/>
              </a:defRPr>
            </a:lvl3pPr>
            <a:lvl4pPr marL="719138" indent="-179388" algn="l" rtl="0" eaLnBrk="1" fontAlgn="base" hangingPunct="1">
              <a:spcBef>
                <a:spcPct val="0"/>
              </a:spcBef>
              <a:spcAft>
                <a:spcPct val="0"/>
              </a:spcAft>
              <a:buClr>
                <a:schemeClr val="accent2"/>
              </a:buClr>
              <a:buFont typeface="Wingdings" pitchFamily="2" charset="2"/>
              <a:buChar char="§"/>
              <a:defRPr sz="1200" kern="1200">
                <a:solidFill>
                  <a:schemeClr val="tx2"/>
                </a:solidFill>
                <a:latin typeface="+mn-lt"/>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chemeClr val="accent2"/>
              </a:buClr>
              <a:buFont typeface="Wingdings" pitchFamily="2" charset="2"/>
              <a:buChar char="§"/>
              <a:defRPr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chemeClr val="accent3"/>
              </a:buClr>
              <a:buNone/>
            </a:pPr>
            <a:endParaRPr lang="en-US" sz="1600">
              <a:latin typeface="+mj-lt"/>
            </a:endParaRPr>
          </a:p>
        </p:txBody>
      </p:sp>
      <p:sp>
        <p:nvSpPr>
          <p:cNvPr id="545" name="Freeform: Shape 313">
            <a:extLst>
              <a:ext uri="{FF2B5EF4-FFF2-40B4-BE49-F238E27FC236}">
                <a16:creationId xmlns:a16="http://schemas.microsoft.com/office/drawing/2014/main" id="{6F960655-DCA6-A764-91B1-7D0C4C07CF66}"/>
              </a:ext>
            </a:extLst>
          </p:cNvPr>
          <p:cNvSpPr/>
          <p:nvPr/>
        </p:nvSpPr>
        <p:spPr>
          <a:xfrm flipH="1">
            <a:off x="2515525" y="1381239"/>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46" name="Freeform: Shape 313">
            <a:extLst>
              <a:ext uri="{FF2B5EF4-FFF2-40B4-BE49-F238E27FC236}">
                <a16:creationId xmlns:a16="http://schemas.microsoft.com/office/drawing/2014/main" id="{53A6D804-7A6B-A2D0-9FD5-357F3F6596C5}"/>
              </a:ext>
            </a:extLst>
          </p:cNvPr>
          <p:cNvSpPr/>
          <p:nvPr/>
        </p:nvSpPr>
        <p:spPr>
          <a:xfrm flipH="1">
            <a:off x="2498931" y="1297662"/>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47" name="Freeform: Shape 313">
            <a:extLst>
              <a:ext uri="{FF2B5EF4-FFF2-40B4-BE49-F238E27FC236}">
                <a16:creationId xmlns:a16="http://schemas.microsoft.com/office/drawing/2014/main" id="{4A983308-765B-4F97-95AC-3ADFB96725A2}"/>
              </a:ext>
            </a:extLst>
          </p:cNvPr>
          <p:cNvSpPr/>
          <p:nvPr/>
        </p:nvSpPr>
        <p:spPr>
          <a:xfrm flipH="1">
            <a:off x="3469338" y="1602511"/>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548" name="Freeform: Shape 313">
            <a:extLst>
              <a:ext uri="{FF2B5EF4-FFF2-40B4-BE49-F238E27FC236}">
                <a16:creationId xmlns:a16="http://schemas.microsoft.com/office/drawing/2014/main" id="{9DB71C47-9D3F-F288-756C-C8EF67ACF3A8}"/>
              </a:ext>
            </a:extLst>
          </p:cNvPr>
          <p:cNvSpPr/>
          <p:nvPr/>
        </p:nvSpPr>
        <p:spPr>
          <a:xfrm flipH="1">
            <a:off x="3172422" y="1478459"/>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49" name="Freeform: Shape 313">
            <a:extLst>
              <a:ext uri="{FF2B5EF4-FFF2-40B4-BE49-F238E27FC236}">
                <a16:creationId xmlns:a16="http://schemas.microsoft.com/office/drawing/2014/main" id="{BD489AC3-C09E-22E0-F919-A4AD6334F070}"/>
              </a:ext>
            </a:extLst>
          </p:cNvPr>
          <p:cNvSpPr/>
          <p:nvPr/>
        </p:nvSpPr>
        <p:spPr>
          <a:xfrm flipH="1">
            <a:off x="2572504" y="2269867"/>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50" name="Freeform: Shape 313">
            <a:extLst>
              <a:ext uri="{FF2B5EF4-FFF2-40B4-BE49-F238E27FC236}">
                <a16:creationId xmlns:a16="http://schemas.microsoft.com/office/drawing/2014/main" id="{1E593CCD-65C6-7138-B5ED-3C545F8E9FB4}"/>
              </a:ext>
            </a:extLst>
          </p:cNvPr>
          <p:cNvSpPr/>
          <p:nvPr/>
        </p:nvSpPr>
        <p:spPr>
          <a:xfrm flipH="1">
            <a:off x="2604863" y="2417061"/>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551" name="Freeform: Shape 313">
            <a:extLst>
              <a:ext uri="{FF2B5EF4-FFF2-40B4-BE49-F238E27FC236}">
                <a16:creationId xmlns:a16="http://schemas.microsoft.com/office/drawing/2014/main" id="{679252A2-B4CE-4ED2-E62C-A9EA9876EEBB}"/>
              </a:ext>
            </a:extLst>
          </p:cNvPr>
          <p:cNvSpPr/>
          <p:nvPr/>
        </p:nvSpPr>
        <p:spPr>
          <a:xfrm flipH="1">
            <a:off x="3324822" y="1418024"/>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52" name="Freeform: Shape 313">
            <a:extLst>
              <a:ext uri="{FF2B5EF4-FFF2-40B4-BE49-F238E27FC236}">
                <a16:creationId xmlns:a16="http://schemas.microsoft.com/office/drawing/2014/main" id="{103669EE-6E5F-3EB5-E802-985D7DACED5E}"/>
              </a:ext>
            </a:extLst>
          </p:cNvPr>
          <p:cNvSpPr/>
          <p:nvPr/>
        </p:nvSpPr>
        <p:spPr>
          <a:xfrm flipH="1">
            <a:off x="2535718" y="2469564"/>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53" name="Freeform: Shape 313">
            <a:extLst>
              <a:ext uri="{FF2B5EF4-FFF2-40B4-BE49-F238E27FC236}">
                <a16:creationId xmlns:a16="http://schemas.microsoft.com/office/drawing/2014/main" id="{471C6C84-17A0-7531-A82B-7351A3CE99AA}"/>
              </a:ext>
            </a:extLst>
          </p:cNvPr>
          <p:cNvSpPr/>
          <p:nvPr/>
        </p:nvSpPr>
        <p:spPr>
          <a:xfrm flipH="1">
            <a:off x="3072573" y="2293564"/>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554" name="Freeform: Shape 313">
            <a:extLst>
              <a:ext uri="{FF2B5EF4-FFF2-40B4-BE49-F238E27FC236}">
                <a16:creationId xmlns:a16="http://schemas.microsoft.com/office/drawing/2014/main" id="{F93EC9B1-C5F4-E503-CE07-0C575AD1046C}"/>
              </a:ext>
            </a:extLst>
          </p:cNvPr>
          <p:cNvSpPr/>
          <p:nvPr/>
        </p:nvSpPr>
        <p:spPr>
          <a:xfrm flipH="1">
            <a:off x="3130381" y="1326058"/>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55" name="Freeform: Shape 313">
            <a:extLst>
              <a:ext uri="{FF2B5EF4-FFF2-40B4-BE49-F238E27FC236}">
                <a16:creationId xmlns:a16="http://schemas.microsoft.com/office/drawing/2014/main" id="{4176387F-EF87-E7F4-51F5-D158248C4AD2}"/>
              </a:ext>
            </a:extLst>
          </p:cNvPr>
          <p:cNvSpPr/>
          <p:nvPr/>
        </p:nvSpPr>
        <p:spPr>
          <a:xfrm flipH="1">
            <a:off x="3090139" y="2227825"/>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56" name="Freeform: Shape 313">
            <a:extLst>
              <a:ext uri="{FF2B5EF4-FFF2-40B4-BE49-F238E27FC236}">
                <a16:creationId xmlns:a16="http://schemas.microsoft.com/office/drawing/2014/main" id="{5FDA6FF1-D074-FED7-CAE9-09DB86F7BA69}"/>
              </a:ext>
            </a:extLst>
          </p:cNvPr>
          <p:cNvSpPr/>
          <p:nvPr/>
        </p:nvSpPr>
        <p:spPr>
          <a:xfrm flipH="1">
            <a:off x="3658526" y="2895281"/>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557" name="Freeform: Shape 313">
            <a:extLst>
              <a:ext uri="{FF2B5EF4-FFF2-40B4-BE49-F238E27FC236}">
                <a16:creationId xmlns:a16="http://schemas.microsoft.com/office/drawing/2014/main" id="{4F068059-1DEC-9F15-14F2-35946473405B}"/>
              </a:ext>
            </a:extLst>
          </p:cNvPr>
          <p:cNvSpPr/>
          <p:nvPr/>
        </p:nvSpPr>
        <p:spPr>
          <a:xfrm flipH="1">
            <a:off x="2912291" y="2487450"/>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58" name="Freeform: Shape 313">
            <a:extLst>
              <a:ext uri="{FF2B5EF4-FFF2-40B4-BE49-F238E27FC236}">
                <a16:creationId xmlns:a16="http://schemas.microsoft.com/office/drawing/2014/main" id="{51D15359-D9FA-647B-F61E-90497FECD102}"/>
              </a:ext>
            </a:extLst>
          </p:cNvPr>
          <p:cNvSpPr/>
          <p:nvPr/>
        </p:nvSpPr>
        <p:spPr>
          <a:xfrm flipH="1">
            <a:off x="3006057" y="2545762"/>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59" name="Freeform: Shape 313">
            <a:extLst>
              <a:ext uri="{FF2B5EF4-FFF2-40B4-BE49-F238E27FC236}">
                <a16:creationId xmlns:a16="http://schemas.microsoft.com/office/drawing/2014/main" id="{425AFC38-CE93-148F-7430-B3E0ABF04F47}"/>
              </a:ext>
            </a:extLst>
          </p:cNvPr>
          <p:cNvSpPr/>
          <p:nvPr/>
        </p:nvSpPr>
        <p:spPr>
          <a:xfrm flipH="1">
            <a:off x="4031643" y="3544294"/>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560" name="Freeform: Shape 313">
            <a:extLst>
              <a:ext uri="{FF2B5EF4-FFF2-40B4-BE49-F238E27FC236}">
                <a16:creationId xmlns:a16="http://schemas.microsoft.com/office/drawing/2014/main" id="{3382B0F8-A619-B355-F868-63725AB1585D}"/>
              </a:ext>
            </a:extLst>
          </p:cNvPr>
          <p:cNvSpPr/>
          <p:nvPr/>
        </p:nvSpPr>
        <p:spPr>
          <a:xfrm flipH="1">
            <a:off x="3056809" y="2103821"/>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62" name="Freeform: Shape 313">
            <a:extLst>
              <a:ext uri="{FF2B5EF4-FFF2-40B4-BE49-F238E27FC236}">
                <a16:creationId xmlns:a16="http://schemas.microsoft.com/office/drawing/2014/main" id="{4BA5FCDE-F4B0-F530-720D-A991AA3B75EA}"/>
              </a:ext>
            </a:extLst>
          </p:cNvPr>
          <p:cNvSpPr/>
          <p:nvPr/>
        </p:nvSpPr>
        <p:spPr>
          <a:xfrm flipH="1">
            <a:off x="1858629" y="3302556"/>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563" name="Freeform: Shape 313">
            <a:extLst>
              <a:ext uri="{FF2B5EF4-FFF2-40B4-BE49-F238E27FC236}">
                <a16:creationId xmlns:a16="http://schemas.microsoft.com/office/drawing/2014/main" id="{41CD37DC-7F8B-D9D9-248C-DF76CF4BCD19}"/>
              </a:ext>
            </a:extLst>
          </p:cNvPr>
          <p:cNvSpPr/>
          <p:nvPr/>
        </p:nvSpPr>
        <p:spPr>
          <a:xfrm flipH="1">
            <a:off x="3206581" y="2245712"/>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64" name="Freeform: Shape 313">
            <a:extLst>
              <a:ext uri="{FF2B5EF4-FFF2-40B4-BE49-F238E27FC236}">
                <a16:creationId xmlns:a16="http://schemas.microsoft.com/office/drawing/2014/main" id="{2387D003-2971-3B63-1981-54472D0D3783}"/>
              </a:ext>
            </a:extLst>
          </p:cNvPr>
          <p:cNvSpPr/>
          <p:nvPr/>
        </p:nvSpPr>
        <p:spPr>
          <a:xfrm flipH="1">
            <a:off x="3516637" y="2942022"/>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70" name="Freeform: Shape 313">
            <a:extLst>
              <a:ext uri="{FF2B5EF4-FFF2-40B4-BE49-F238E27FC236}">
                <a16:creationId xmlns:a16="http://schemas.microsoft.com/office/drawing/2014/main" id="{8763A2BF-AD8F-89FA-029A-CF1CB38EDCC6}"/>
              </a:ext>
            </a:extLst>
          </p:cNvPr>
          <p:cNvSpPr/>
          <p:nvPr/>
        </p:nvSpPr>
        <p:spPr>
          <a:xfrm flipH="1">
            <a:off x="2899153" y="2600436"/>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71" name="Freeform: Shape 313">
            <a:extLst>
              <a:ext uri="{FF2B5EF4-FFF2-40B4-BE49-F238E27FC236}">
                <a16:creationId xmlns:a16="http://schemas.microsoft.com/office/drawing/2014/main" id="{5A72383A-36F6-3AAC-AC28-CC5774C08ED6}"/>
              </a:ext>
            </a:extLst>
          </p:cNvPr>
          <p:cNvSpPr/>
          <p:nvPr/>
        </p:nvSpPr>
        <p:spPr>
          <a:xfrm flipH="1">
            <a:off x="3177678" y="2555767"/>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72" name="Freeform: Shape 313">
            <a:extLst>
              <a:ext uri="{FF2B5EF4-FFF2-40B4-BE49-F238E27FC236}">
                <a16:creationId xmlns:a16="http://schemas.microsoft.com/office/drawing/2014/main" id="{00FF4752-748C-450D-21F5-8F6357800972}"/>
              </a:ext>
            </a:extLst>
          </p:cNvPr>
          <p:cNvSpPr/>
          <p:nvPr/>
        </p:nvSpPr>
        <p:spPr>
          <a:xfrm flipH="1">
            <a:off x="3259133" y="2440153"/>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73" name="Freeform: Shape 313">
            <a:extLst>
              <a:ext uri="{FF2B5EF4-FFF2-40B4-BE49-F238E27FC236}">
                <a16:creationId xmlns:a16="http://schemas.microsoft.com/office/drawing/2014/main" id="{445AC84F-8567-4B10-DB40-C6EA3F5AACDA}"/>
              </a:ext>
            </a:extLst>
          </p:cNvPr>
          <p:cNvSpPr/>
          <p:nvPr/>
        </p:nvSpPr>
        <p:spPr>
          <a:xfrm flipH="1">
            <a:off x="3592835" y="2797506"/>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74" name="Freeform: Shape 313">
            <a:extLst>
              <a:ext uri="{FF2B5EF4-FFF2-40B4-BE49-F238E27FC236}">
                <a16:creationId xmlns:a16="http://schemas.microsoft.com/office/drawing/2014/main" id="{38F98CF3-3270-9546-5669-6C952170B4F6}"/>
              </a:ext>
            </a:extLst>
          </p:cNvPr>
          <p:cNvSpPr/>
          <p:nvPr/>
        </p:nvSpPr>
        <p:spPr>
          <a:xfrm flipH="1">
            <a:off x="3660764" y="3113758"/>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76" name="Freeform: Shape 313">
            <a:extLst>
              <a:ext uri="{FF2B5EF4-FFF2-40B4-BE49-F238E27FC236}">
                <a16:creationId xmlns:a16="http://schemas.microsoft.com/office/drawing/2014/main" id="{C3EFAA24-0735-0FE5-2499-C17EB1EFAF24}"/>
              </a:ext>
            </a:extLst>
          </p:cNvPr>
          <p:cNvSpPr/>
          <p:nvPr/>
        </p:nvSpPr>
        <p:spPr>
          <a:xfrm flipH="1">
            <a:off x="3544713" y="3155361"/>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77" name="Freeform: Shape 313">
            <a:extLst>
              <a:ext uri="{FF2B5EF4-FFF2-40B4-BE49-F238E27FC236}">
                <a16:creationId xmlns:a16="http://schemas.microsoft.com/office/drawing/2014/main" id="{D467E751-84D0-9139-3786-8E76EEFCCF9B}"/>
              </a:ext>
            </a:extLst>
          </p:cNvPr>
          <p:cNvSpPr/>
          <p:nvPr/>
        </p:nvSpPr>
        <p:spPr>
          <a:xfrm flipH="1">
            <a:off x="3616626" y="3943637"/>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78" name="Freeform: Shape 313">
            <a:extLst>
              <a:ext uri="{FF2B5EF4-FFF2-40B4-BE49-F238E27FC236}">
                <a16:creationId xmlns:a16="http://schemas.microsoft.com/office/drawing/2014/main" id="{2B8C1661-F501-5E5A-63A3-CDCF9F9C276B}"/>
              </a:ext>
            </a:extLst>
          </p:cNvPr>
          <p:cNvSpPr/>
          <p:nvPr/>
        </p:nvSpPr>
        <p:spPr>
          <a:xfrm flipH="1">
            <a:off x="2890613" y="3094860"/>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79" name="Freeform: Shape 313">
            <a:extLst>
              <a:ext uri="{FF2B5EF4-FFF2-40B4-BE49-F238E27FC236}">
                <a16:creationId xmlns:a16="http://schemas.microsoft.com/office/drawing/2014/main" id="{FA168D52-CC20-2515-DB54-D0DEAD6258F7}"/>
              </a:ext>
            </a:extLst>
          </p:cNvPr>
          <p:cNvSpPr/>
          <p:nvPr/>
        </p:nvSpPr>
        <p:spPr>
          <a:xfrm flipH="1">
            <a:off x="1895415" y="3551622"/>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80" name="Freeform: Shape 313">
            <a:extLst>
              <a:ext uri="{FF2B5EF4-FFF2-40B4-BE49-F238E27FC236}">
                <a16:creationId xmlns:a16="http://schemas.microsoft.com/office/drawing/2014/main" id="{1545D033-E66A-0868-555C-03CB8470F538}"/>
              </a:ext>
            </a:extLst>
          </p:cNvPr>
          <p:cNvSpPr/>
          <p:nvPr/>
        </p:nvSpPr>
        <p:spPr>
          <a:xfrm flipH="1">
            <a:off x="3887125" y="3789074"/>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81" name="Freeform: Shape 313">
            <a:extLst>
              <a:ext uri="{FF2B5EF4-FFF2-40B4-BE49-F238E27FC236}">
                <a16:creationId xmlns:a16="http://schemas.microsoft.com/office/drawing/2014/main" id="{D26F8629-B060-F76A-5F1A-B2E0F432DDCF}"/>
              </a:ext>
            </a:extLst>
          </p:cNvPr>
          <p:cNvSpPr/>
          <p:nvPr/>
        </p:nvSpPr>
        <p:spPr>
          <a:xfrm flipH="1">
            <a:off x="3708991" y="3982247"/>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82" name="Freeform: Shape 313">
            <a:extLst>
              <a:ext uri="{FF2B5EF4-FFF2-40B4-BE49-F238E27FC236}">
                <a16:creationId xmlns:a16="http://schemas.microsoft.com/office/drawing/2014/main" id="{88D1E938-67CF-B66F-4354-D58885BC2780}"/>
              </a:ext>
            </a:extLst>
          </p:cNvPr>
          <p:cNvSpPr/>
          <p:nvPr/>
        </p:nvSpPr>
        <p:spPr>
          <a:xfrm flipH="1">
            <a:off x="3708450" y="2992501"/>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583" name="Freeform: Shape 313">
            <a:extLst>
              <a:ext uri="{FF2B5EF4-FFF2-40B4-BE49-F238E27FC236}">
                <a16:creationId xmlns:a16="http://schemas.microsoft.com/office/drawing/2014/main" id="{8103B7DD-5915-0B42-E7AD-F4D67CCC9B57}"/>
              </a:ext>
            </a:extLst>
          </p:cNvPr>
          <p:cNvSpPr/>
          <p:nvPr/>
        </p:nvSpPr>
        <p:spPr>
          <a:xfrm flipH="1">
            <a:off x="3928340" y="3499574"/>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84" name="Freeform: Shape 313">
            <a:extLst>
              <a:ext uri="{FF2B5EF4-FFF2-40B4-BE49-F238E27FC236}">
                <a16:creationId xmlns:a16="http://schemas.microsoft.com/office/drawing/2014/main" id="{60543B4D-E602-3D70-53DC-81B53DCDDBB7}"/>
              </a:ext>
            </a:extLst>
          </p:cNvPr>
          <p:cNvSpPr/>
          <p:nvPr/>
        </p:nvSpPr>
        <p:spPr>
          <a:xfrm flipH="1">
            <a:off x="4026802" y="4059162"/>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585" name="Freeform: Shape 313">
            <a:extLst>
              <a:ext uri="{FF2B5EF4-FFF2-40B4-BE49-F238E27FC236}">
                <a16:creationId xmlns:a16="http://schemas.microsoft.com/office/drawing/2014/main" id="{70E9915D-5394-DB34-9084-2E02B834CC1D}"/>
              </a:ext>
            </a:extLst>
          </p:cNvPr>
          <p:cNvSpPr/>
          <p:nvPr/>
        </p:nvSpPr>
        <p:spPr>
          <a:xfrm flipH="1">
            <a:off x="3930717" y="4119988"/>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586" name="Freeform: Shape 313">
            <a:extLst>
              <a:ext uri="{FF2B5EF4-FFF2-40B4-BE49-F238E27FC236}">
                <a16:creationId xmlns:a16="http://schemas.microsoft.com/office/drawing/2014/main" id="{A51DD8ED-0520-B766-23BF-8E83F0B065F7}"/>
              </a:ext>
            </a:extLst>
          </p:cNvPr>
          <p:cNvSpPr/>
          <p:nvPr/>
        </p:nvSpPr>
        <p:spPr>
          <a:xfrm flipH="1">
            <a:off x="3835968" y="4083391"/>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587" name="Freeform: Shape 313">
            <a:extLst>
              <a:ext uri="{FF2B5EF4-FFF2-40B4-BE49-F238E27FC236}">
                <a16:creationId xmlns:a16="http://schemas.microsoft.com/office/drawing/2014/main" id="{071D3E2F-15E3-E3A1-9855-5807B26C1041}"/>
              </a:ext>
            </a:extLst>
          </p:cNvPr>
          <p:cNvSpPr/>
          <p:nvPr/>
        </p:nvSpPr>
        <p:spPr>
          <a:xfrm flipH="1">
            <a:off x="3705961" y="3826551"/>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588" name="Freeform: Shape 313">
            <a:extLst>
              <a:ext uri="{FF2B5EF4-FFF2-40B4-BE49-F238E27FC236}">
                <a16:creationId xmlns:a16="http://schemas.microsoft.com/office/drawing/2014/main" id="{9D36B99D-A132-7C69-C3A8-8EC75550406C}"/>
              </a:ext>
            </a:extLst>
          </p:cNvPr>
          <p:cNvSpPr/>
          <p:nvPr/>
        </p:nvSpPr>
        <p:spPr>
          <a:xfrm flipH="1">
            <a:off x="1634457" y="3349802"/>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89" name="Freeform: Shape 313">
            <a:extLst>
              <a:ext uri="{FF2B5EF4-FFF2-40B4-BE49-F238E27FC236}">
                <a16:creationId xmlns:a16="http://schemas.microsoft.com/office/drawing/2014/main" id="{C88AC01A-C86F-4835-4281-01B4B7AB3E52}"/>
              </a:ext>
            </a:extLst>
          </p:cNvPr>
          <p:cNvSpPr/>
          <p:nvPr/>
        </p:nvSpPr>
        <p:spPr>
          <a:xfrm flipH="1">
            <a:off x="3798893" y="3885327"/>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90" name="Freeform: Shape 313">
            <a:extLst>
              <a:ext uri="{FF2B5EF4-FFF2-40B4-BE49-F238E27FC236}">
                <a16:creationId xmlns:a16="http://schemas.microsoft.com/office/drawing/2014/main" id="{C251C213-8262-8EA0-90E3-20F22C1B0096}"/>
              </a:ext>
            </a:extLst>
          </p:cNvPr>
          <p:cNvSpPr/>
          <p:nvPr/>
        </p:nvSpPr>
        <p:spPr>
          <a:xfrm flipH="1">
            <a:off x="4123746" y="3925431"/>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91" name="Freeform: Shape 313">
            <a:extLst>
              <a:ext uri="{FF2B5EF4-FFF2-40B4-BE49-F238E27FC236}">
                <a16:creationId xmlns:a16="http://schemas.microsoft.com/office/drawing/2014/main" id="{47E9506D-1654-EF5C-8E41-EC5FBED7353D}"/>
              </a:ext>
            </a:extLst>
          </p:cNvPr>
          <p:cNvSpPr/>
          <p:nvPr/>
        </p:nvSpPr>
        <p:spPr>
          <a:xfrm flipH="1">
            <a:off x="3838998" y="4001631"/>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92" name="Freeform: Shape 313">
            <a:extLst>
              <a:ext uri="{FF2B5EF4-FFF2-40B4-BE49-F238E27FC236}">
                <a16:creationId xmlns:a16="http://schemas.microsoft.com/office/drawing/2014/main" id="{D835B4AD-EAF0-63F8-A74D-C48D56D6D989}"/>
              </a:ext>
            </a:extLst>
          </p:cNvPr>
          <p:cNvSpPr/>
          <p:nvPr/>
        </p:nvSpPr>
        <p:spPr>
          <a:xfrm flipH="1">
            <a:off x="4023482" y="4482895"/>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93" name="Freeform: Shape 313">
            <a:extLst>
              <a:ext uri="{FF2B5EF4-FFF2-40B4-BE49-F238E27FC236}">
                <a16:creationId xmlns:a16="http://schemas.microsoft.com/office/drawing/2014/main" id="{F86E577E-D913-08C8-2083-9BE5F6232BBF}"/>
              </a:ext>
            </a:extLst>
          </p:cNvPr>
          <p:cNvSpPr/>
          <p:nvPr/>
        </p:nvSpPr>
        <p:spPr>
          <a:xfrm flipH="1">
            <a:off x="4239360" y="3802489"/>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594" name="Freeform: Shape 313">
            <a:extLst>
              <a:ext uri="{FF2B5EF4-FFF2-40B4-BE49-F238E27FC236}">
                <a16:creationId xmlns:a16="http://schemas.microsoft.com/office/drawing/2014/main" id="{2C5E651C-26AA-2B1C-95DC-8AEFC7952EA2}"/>
              </a:ext>
            </a:extLst>
          </p:cNvPr>
          <p:cNvSpPr/>
          <p:nvPr/>
        </p:nvSpPr>
        <p:spPr>
          <a:xfrm flipH="1">
            <a:off x="4143799" y="4218200"/>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95" name="Freeform: Shape 313">
            <a:extLst>
              <a:ext uri="{FF2B5EF4-FFF2-40B4-BE49-F238E27FC236}">
                <a16:creationId xmlns:a16="http://schemas.microsoft.com/office/drawing/2014/main" id="{F2DAF42B-F773-67DC-A88B-B2BB663F39EC}"/>
              </a:ext>
            </a:extLst>
          </p:cNvPr>
          <p:cNvSpPr/>
          <p:nvPr/>
        </p:nvSpPr>
        <p:spPr>
          <a:xfrm flipH="1">
            <a:off x="3238530" y="3884584"/>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96" name="Freeform: Shape 313">
            <a:extLst>
              <a:ext uri="{FF2B5EF4-FFF2-40B4-BE49-F238E27FC236}">
                <a16:creationId xmlns:a16="http://schemas.microsoft.com/office/drawing/2014/main" id="{074C13A7-D266-7658-D851-E8F2346AA562}"/>
              </a:ext>
            </a:extLst>
          </p:cNvPr>
          <p:cNvSpPr/>
          <p:nvPr/>
        </p:nvSpPr>
        <p:spPr>
          <a:xfrm flipH="1">
            <a:off x="3048235" y="4420110"/>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597" name="Freeform: Shape 313">
            <a:extLst>
              <a:ext uri="{FF2B5EF4-FFF2-40B4-BE49-F238E27FC236}">
                <a16:creationId xmlns:a16="http://schemas.microsoft.com/office/drawing/2014/main" id="{A0F49231-76CB-B195-992B-1747BEEEA0CC}"/>
              </a:ext>
            </a:extLst>
          </p:cNvPr>
          <p:cNvSpPr/>
          <p:nvPr/>
        </p:nvSpPr>
        <p:spPr>
          <a:xfrm flipH="1">
            <a:off x="3455099" y="4189384"/>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98" name="Freeform: Shape 313">
            <a:extLst>
              <a:ext uri="{FF2B5EF4-FFF2-40B4-BE49-F238E27FC236}">
                <a16:creationId xmlns:a16="http://schemas.microsoft.com/office/drawing/2014/main" id="{9556D568-FC87-E9F2-AE29-D190D4DB7BA6}"/>
              </a:ext>
            </a:extLst>
          </p:cNvPr>
          <p:cNvSpPr/>
          <p:nvPr/>
        </p:nvSpPr>
        <p:spPr>
          <a:xfrm flipH="1">
            <a:off x="3820056" y="4309700"/>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599" name="Freeform: Shape 313">
            <a:extLst>
              <a:ext uri="{FF2B5EF4-FFF2-40B4-BE49-F238E27FC236}">
                <a16:creationId xmlns:a16="http://schemas.microsoft.com/office/drawing/2014/main" id="{85121C5F-8326-1CB9-64AF-E628639B7F9B}"/>
              </a:ext>
            </a:extLst>
          </p:cNvPr>
          <p:cNvSpPr/>
          <p:nvPr/>
        </p:nvSpPr>
        <p:spPr>
          <a:xfrm flipH="1">
            <a:off x="4088761" y="4634552"/>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00" name="Freeform: Shape 313">
            <a:extLst>
              <a:ext uri="{FF2B5EF4-FFF2-40B4-BE49-F238E27FC236}">
                <a16:creationId xmlns:a16="http://schemas.microsoft.com/office/drawing/2014/main" id="{484F439F-61F0-16FA-FBE6-5ED1D0FD4286}"/>
              </a:ext>
            </a:extLst>
          </p:cNvPr>
          <p:cNvSpPr/>
          <p:nvPr/>
        </p:nvSpPr>
        <p:spPr>
          <a:xfrm flipH="1">
            <a:off x="4000529" y="4851121"/>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01" name="Freeform: Shape 313">
            <a:extLst>
              <a:ext uri="{FF2B5EF4-FFF2-40B4-BE49-F238E27FC236}">
                <a16:creationId xmlns:a16="http://schemas.microsoft.com/office/drawing/2014/main" id="{12AE6CB9-2A26-7D7F-95C3-B5402B205F46}"/>
              </a:ext>
            </a:extLst>
          </p:cNvPr>
          <p:cNvSpPr/>
          <p:nvPr/>
        </p:nvSpPr>
        <p:spPr>
          <a:xfrm flipH="1">
            <a:off x="3186393" y="4490173"/>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02" name="Freeform: Shape 313">
            <a:extLst>
              <a:ext uri="{FF2B5EF4-FFF2-40B4-BE49-F238E27FC236}">
                <a16:creationId xmlns:a16="http://schemas.microsoft.com/office/drawing/2014/main" id="{0308E863-81BB-0963-FF0B-E18314A3316F}"/>
              </a:ext>
            </a:extLst>
          </p:cNvPr>
          <p:cNvSpPr/>
          <p:nvPr/>
        </p:nvSpPr>
        <p:spPr>
          <a:xfrm flipH="1">
            <a:off x="3419004" y="4754868"/>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03" name="Freeform: Shape 313">
            <a:extLst>
              <a:ext uri="{FF2B5EF4-FFF2-40B4-BE49-F238E27FC236}">
                <a16:creationId xmlns:a16="http://schemas.microsoft.com/office/drawing/2014/main" id="{B0649E79-45FE-DB7A-8324-E11F52F2F9A5}"/>
              </a:ext>
            </a:extLst>
          </p:cNvPr>
          <p:cNvSpPr/>
          <p:nvPr/>
        </p:nvSpPr>
        <p:spPr>
          <a:xfrm flipH="1">
            <a:off x="3896256" y="5260194"/>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04" name="Freeform: Shape 313">
            <a:extLst>
              <a:ext uri="{FF2B5EF4-FFF2-40B4-BE49-F238E27FC236}">
                <a16:creationId xmlns:a16="http://schemas.microsoft.com/office/drawing/2014/main" id="{04A1B808-09B1-B434-B7A3-6619EC26EAE5}"/>
              </a:ext>
            </a:extLst>
          </p:cNvPr>
          <p:cNvSpPr/>
          <p:nvPr/>
        </p:nvSpPr>
        <p:spPr>
          <a:xfrm flipH="1">
            <a:off x="3687877" y="5373993"/>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05" name="Freeform: Shape 313">
            <a:extLst>
              <a:ext uri="{FF2B5EF4-FFF2-40B4-BE49-F238E27FC236}">
                <a16:creationId xmlns:a16="http://schemas.microsoft.com/office/drawing/2014/main" id="{0676207E-E014-D74B-5A50-723DA70D10D8}"/>
              </a:ext>
            </a:extLst>
          </p:cNvPr>
          <p:cNvSpPr/>
          <p:nvPr/>
        </p:nvSpPr>
        <p:spPr>
          <a:xfrm flipH="1">
            <a:off x="2977846" y="5384521"/>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06" name="Freeform: Shape 313">
            <a:extLst>
              <a:ext uri="{FF2B5EF4-FFF2-40B4-BE49-F238E27FC236}">
                <a16:creationId xmlns:a16="http://schemas.microsoft.com/office/drawing/2014/main" id="{16D7919C-A143-4EAD-531E-69B354AD6DF1}"/>
              </a:ext>
            </a:extLst>
          </p:cNvPr>
          <p:cNvSpPr/>
          <p:nvPr/>
        </p:nvSpPr>
        <p:spPr>
          <a:xfrm flipH="1">
            <a:off x="4233141" y="5183994"/>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07" name="Freeform: Shape 313">
            <a:extLst>
              <a:ext uri="{FF2B5EF4-FFF2-40B4-BE49-F238E27FC236}">
                <a16:creationId xmlns:a16="http://schemas.microsoft.com/office/drawing/2014/main" id="{234E8736-EF0D-0629-A919-71BBCC99C4EC}"/>
              </a:ext>
            </a:extLst>
          </p:cNvPr>
          <p:cNvSpPr/>
          <p:nvPr/>
        </p:nvSpPr>
        <p:spPr>
          <a:xfrm flipH="1">
            <a:off x="4433666" y="5360457"/>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08" name="Freeform: Shape 313">
            <a:extLst>
              <a:ext uri="{FF2B5EF4-FFF2-40B4-BE49-F238E27FC236}">
                <a16:creationId xmlns:a16="http://schemas.microsoft.com/office/drawing/2014/main" id="{069AEAF6-EBA3-07BE-127D-EB6DBB6F6CC9}"/>
              </a:ext>
            </a:extLst>
          </p:cNvPr>
          <p:cNvSpPr/>
          <p:nvPr/>
        </p:nvSpPr>
        <p:spPr>
          <a:xfrm flipH="1">
            <a:off x="2612888" y="4438036"/>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09" name="Freeform: Shape 313">
            <a:extLst>
              <a:ext uri="{FF2B5EF4-FFF2-40B4-BE49-F238E27FC236}">
                <a16:creationId xmlns:a16="http://schemas.microsoft.com/office/drawing/2014/main" id="{2AF5139E-5711-A82C-A2CC-42556B13314D}"/>
              </a:ext>
            </a:extLst>
          </p:cNvPr>
          <p:cNvSpPr/>
          <p:nvPr/>
        </p:nvSpPr>
        <p:spPr>
          <a:xfrm flipH="1">
            <a:off x="3539319" y="4802995"/>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10" name="Freeform: Shape 313">
            <a:extLst>
              <a:ext uri="{FF2B5EF4-FFF2-40B4-BE49-F238E27FC236}">
                <a16:creationId xmlns:a16="http://schemas.microsoft.com/office/drawing/2014/main" id="{A5D6DA80-7391-BC53-1588-D53A18128D46}"/>
              </a:ext>
            </a:extLst>
          </p:cNvPr>
          <p:cNvSpPr/>
          <p:nvPr/>
        </p:nvSpPr>
        <p:spPr>
          <a:xfrm flipH="1">
            <a:off x="3743856" y="4991489"/>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11" name="Freeform: Shape 313">
            <a:extLst>
              <a:ext uri="{FF2B5EF4-FFF2-40B4-BE49-F238E27FC236}">
                <a16:creationId xmlns:a16="http://schemas.microsoft.com/office/drawing/2014/main" id="{21983F0E-EDCA-8383-BEE1-CE1452EC8C63}"/>
              </a:ext>
            </a:extLst>
          </p:cNvPr>
          <p:cNvSpPr/>
          <p:nvPr/>
        </p:nvSpPr>
        <p:spPr>
          <a:xfrm flipH="1">
            <a:off x="2993888" y="5252173"/>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12" name="Freeform: Shape 313">
            <a:extLst>
              <a:ext uri="{FF2B5EF4-FFF2-40B4-BE49-F238E27FC236}">
                <a16:creationId xmlns:a16="http://schemas.microsoft.com/office/drawing/2014/main" id="{1893152F-2739-A339-299B-FDF5AD5E5128}"/>
              </a:ext>
            </a:extLst>
          </p:cNvPr>
          <p:cNvSpPr/>
          <p:nvPr/>
        </p:nvSpPr>
        <p:spPr>
          <a:xfrm flipH="1">
            <a:off x="3354836" y="5577026"/>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13" name="Freeform: Shape 313">
            <a:extLst>
              <a:ext uri="{FF2B5EF4-FFF2-40B4-BE49-F238E27FC236}">
                <a16:creationId xmlns:a16="http://schemas.microsoft.com/office/drawing/2014/main" id="{D27DBE43-B457-16C1-007D-9E3B14DA374F}"/>
              </a:ext>
            </a:extLst>
          </p:cNvPr>
          <p:cNvSpPr/>
          <p:nvPr/>
        </p:nvSpPr>
        <p:spPr>
          <a:xfrm flipH="1">
            <a:off x="3515256" y="5027584"/>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14" name="Freeform: Shape 313">
            <a:extLst>
              <a:ext uri="{FF2B5EF4-FFF2-40B4-BE49-F238E27FC236}">
                <a16:creationId xmlns:a16="http://schemas.microsoft.com/office/drawing/2014/main" id="{31511444-9F04-B899-2895-B85D0C452533}"/>
              </a:ext>
            </a:extLst>
          </p:cNvPr>
          <p:cNvSpPr/>
          <p:nvPr/>
        </p:nvSpPr>
        <p:spPr>
          <a:xfrm flipH="1">
            <a:off x="4140898" y="5536921"/>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15" name="Freeform: Shape 313">
            <a:extLst>
              <a:ext uri="{FF2B5EF4-FFF2-40B4-BE49-F238E27FC236}">
                <a16:creationId xmlns:a16="http://schemas.microsoft.com/office/drawing/2014/main" id="{8B2CC576-1226-1F45-C443-DEE4A9D54B90}"/>
              </a:ext>
            </a:extLst>
          </p:cNvPr>
          <p:cNvSpPr/>
          <p:nvPr/>
        </p:nvSpPr>
        <p:spPr>
          <a:xfrm flipH="1">
            <a:off x="3924329" y="5508848"/>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16" name="Freeform: Shape 313">
            <a:extLst>
              <a:ext uri="{FF2B5EF4-FFF2-40B4-BE49-F238E27FC236}">
                <a16:creationId xmlns:a16="http://schemas.microsoft.com/office/drawing/2014/main" id="{3C85D00A-4489-F845-6B9F-8590E5032C0F}"/>
              </a:ext>
            </a:extLst>
          </p:cNvPr>
          <p:cNvSpPr/>
          <p:nvPr/>
        </p:nvSpPr>
        <p:spPr>
          <a:xfrm flipH="1">
            <a:off x="3599477" y="5753489"/>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17" name="Freeform: Shape 313">
            <a:extLst>
              <a:ext uri="{FF2B5EF4-FFF2-40B4-BE49-F238E27FC236}">
                <a16:creationId xmlns:a16="http://schemas.microsoft.com/office/drawing/2014/main" id="{E23A0F06-45F2-ED58-637F-7FC634FBB9AE}"/>
              </a:ext>
            </a:extLst>
          </p:cNvPr>
          <p:cNvSpPr/>
          <p:nvPr/>
        </p:nvSpPr>
        <p:spPr>
          <a:xfrm flipH="1">
            <a:off x="4056676" y="5693332"/>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18" name="Freeform: Shape 313">
            <a:extLst>
              <a:ext uri="{FF2B5EF4-FFF2-40B4-BE49-F238E27FC236}">
                <a16:creationId xmlns:a16="http://schemas.microsoft.com/office/drawing/2014/main" id="{F2E7F7F6-618B-D937-7184-052DB92A3923}"/>
              </a:ext>
            </a:extLst>
          </p:cNvPr>
          <p:cNvSpPr/>
          <p:nvPr/>
        </p:nvSpPr>
        <p:spPr>
          <a:xfrm flipH="1">
            <a:off x="4337414" y="5500826"/>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19" name="Freeform: Shape 313">
            <a:extLst>
              <a:ext uri="{FF2B5EF4-FFF2-40B4-BE49-F238E27FC236}">
                <a16:creationId xmlns:a16="http://schemas.microsoft.com/office/drawing/2014/main" id="{AEB117AE-CCFF-1FFB-96F0-1464ECCCB40C}"/>
              </a:ext>
            </a:extLst>
          </p:cNvPr>
          <p:cNvSpPr/>
          <p:nvPr/>
        </p:nvSpPr>
        <p:spPr>
          <a:xfrm flipH="1">
            <a:off x="4576935" y="4711494"/>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20" name="Freeform: Shape 313">
            <a:extLst>
              <a:ext uri="{FF2B5EF4-FFF2-40B4-BE49-F238E27FC236}">
                <a16:creationId xmlns:a16="http://schemas.microsoft.com/office/drawing/2014/main" id="{15BDC2A9-6379-91E8-65F5-1E73EED60188}"/>
              </a:ext>
            </a:extLst>
          </p:cNvPr>
          <p:cNvSpPr/>
          <p:nvPr/>
        </p:nvSpPr>
        <p:spPr>
          <a:xfrm flipH="1">
            <a:off x="4685219" y="4775662"/>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21" name="Freeform: Shape 313">
            <a:extLst>
              <a:ext uri="{FF2B5EF4-FFF2-40B4-BE49-F238E27FC236}">
                <a16:creationId xmlns:a16="http://schemas.microsoft.com/office/drawing/2014/main" id="{31FC1EFA-A807-AAE2-EB6B-AF4824E3B053}"/>
              </a:ext>
            </a:extLst>
          </p:cNvPr>
          <p:cNvSpPr/>
          <p:nvPr/>
        </p:nvSpPr>
        <p:spPr>
          <a:xfrm flipH="1">
            <a:off x="4753398" y="4976189"/>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22" name="Freeform: Shape 313">
            <a:extLst>
              <a:ext uri="{FF2B5EF4-FFF2-40B4-BE49-F238E27FC236}">
                <a16:creationId xmlns:a16="http://schemas.microsoft.com/office/drawing/2014/main" id="{FE102B94-9812-C53D-222F-2C46524D8ED7}"/>
              </a:ext>
            </a:extLst>
          </p:cNvPr>
          <p:cNvSpPr/>
          <p:nvPr/>
        </p:nvSpPr>
        <p:spPr>
          <a:xfrm flipH="1">
            <a:off x="4629073" y="5096505"/>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23" name="Freeform: Shape 313">
            <a:extLst>
              <a:ext uri="{FF2B5EF4-FFF2-40B4-BE49-F238E27FC236}">
                <a16:creationId xmlns:a16="http://schemas.microsoft.com/office/drawing/2014/main" id="{8C2FC542-412C-A3B2-1B96-15012BCADF6D}"/>
              </a:ext>
            </a:extLst>
          </p:cNvPr>
          <p:cNvSpPr/>
          <p:nvPr/>
        </p:nvSpPr>
        <p:spPr>
          <a:xfrm flipH="1">
            <a:off x="4240052" y="5012285"/>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24" name="Freeform: Shape 313">
            <a:extLst>
              <a:ext uri="{FF2B5EF4-FFF2-40B4-BE49-F238E27FC236}">
                <a16:creationId xmlns:a16="http://schemas.microsoft.com/office/drawing/2014/main" id="{0F00FCF4-0246-E868-FF56-989B1F465027}"/>
              </a:ext>
            </a:extLst>
          </p:cNvPr>
          <p:cNvSpPr/>
          <p:nvPr/>
        </p:nvSpPr>
        <p:spPr>
          <a:xfrm flipH="1">
            <a:off x="3722694" y="5204789"/>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25" name="Freeform: Shape 313">
            <a:extLst>
              <a:ext uri="{FF2B5EF4-FFF2-40B4-BE49-F238E27FC236}">
                <a16:creationId xmlns:a16="http://schemas.microsoft.com/office/drawing/2014/main" id="{C8FD7253-BA43-BBAD-F368-87813516FAC9}"/>
              </a:ext>
            </a:extLst>
          </p:cNvPr>
          <p:cNvSpPr/>
          <p:nvPr/>
        </p:nvSpPr>
        <p:spPr>
          <a:xfrm flipH="1">
            <a:off x="3634462" y="5084474"/>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26" name="Freeform: Shape 313">
            <a:extLst>
              <a:ext uri="{FF2B5EF4-FFF2-40B4-BE49-F238E27FC236}">
                <a16:creationId xmlns:a16="http://schemas.microsoft.com/office/drawing/2014/main" id="{0A6CAD5E-255D-0720-2303-606399191615}"/>
              </a:ext>
            </a:extLst>
          </p:cNvPr>
          <p:cNvSpPr/>
          <p:nvPr/>
        </p:nvSpPr>
        <p:spPr>
          <a:xfrm flipH="1">
            <a:off x="3257472" y="4695451"/>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27" name="Freeform: Shape 313">
            <a:extLst>
              <a:ext uri="{FF2B5EF4-FFF2-40B4-BE49-F238E27FC236}">
                <a16:creationId xmlns:a16="http://schemas.microsoft.com/office/drawing/2014/main" id="{28D362E2-1C6B-DC21-B30A-5F75959CF292}"/>
              </a:ext>
            </a:extLst>
          </p:cNvPr>
          <p:cNvSpPr/>
          <p:nvPr/>
        </p:nvSpPr>
        <p:spPr>
          <a:xfrm flipH="1">
            <a:off x="3317630" y="4591177"/>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28" name="Freeform: Shape 313">
            <a:extLst>
              <a:ext uri="{FF2B5EF4-FFF2-40B4-BE49-F238E27FC236}">
                <a16:creationId xmlns:a16="http://schemas.microsoft.com/office/drawing/2014/main" id="{04C0FD7C-2F8B-AD79-4F3C-FE04F239B956}"/>
              </a:ext>
            </a:extLst>
          </p:cNvPr>
          <p:cNvSpPr/>
          <p:nvPr/>
        </p:nvSpPr>
        <p:spPr>
          <a:xfrm flipH="1">
            <a:off x="2764177" y="4924052"/>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29" name="Freeform: Shape 313">
            <a:extLst>
              <a:ext uri="{FF2B5EF4-FFF2-40B4-BE49-F238E27FC236}">
                <a16:creationId xmlns:a16="http://schemas.microsoft.com/office/drawing/2014/main" id="{62BEE71B-0AB7-7510-10E2-C9B4D006BE72}"/>
              </a:ext>
            </a:extLst>
          </p:cNvPr>
          <p:cNvSpPr/>
          <p:nvPr/>
        </p:nvSpPr>
        <p:spPr>
          <a:xfrm flipH="1">
            <a:off x="4183904" y="5830431"/>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30" name="Freeform: Shape 313">
            <a:extLst>
              <a:ext uri="{FF2B5EF4-FFF2-40B4-BE49-F238E27FC236}">
                <a16:creationId xmlns:a16="http://schemas.microsoft.com/office/drawing/2014/main" id="{3E212140-790F-0F3F-5167-644A7B28F4F2}"/>
              </a:ext>
            </a:extLst>
          </p:cNvPr>
          <p:cNvSpPr/>
          <p:nvPr/>
        </p:nvSpPr>
        <p:spPr>
          <a:xfrm flipH="1">
            <a:off x="3357736" y="6051010"/>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31" name="Freeform: Shape 313">
            <a:extLst>
              <a:ext uri="{FF2B5EF4-FFF2-40B4-BE49-F238E27FC236}">
                <a16:creationId xmlns:a16="http://schemas.microsoft.com/office/drawing/2014/main" id="{6B60C3A7-710F-0261-1800-2DA81FB2A207}"/>
              </a:ext>
            </a:extLst>
          </p:cNvPr>
          <p:cNvSpPr/>
          <p:nvPr/>
        </p:nvSpPr>
        <p:spPr>
          <a:xfrm flipH="1">
            <a:off x="3553560" y="4371984"/>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632" name="Freeform: Shape 313">
            <a:extLst>
              <a:ext uri="{FF2B5EF4-FFF2-40B4-BE49-F238E27FC236}">
                <a16:creationId xmlns:a16="http://schemas.microsoft.com/office/drawing/2014/main" id="{67AF3C93-78A1-F9AC-C4D1-2E27B9E8BE54}"/>
              </a:ext>
            </a:extLst>
          </p:cNvPr>
          <p:cNvSpPr/>
          <p:nvPr/>
        </p:nvSpPr>
        <p:spPr>
          <a:xfrm flipH="1">
            <a:off x="3196624" y="4227605"/>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633" name="Freeform: Shape 313">
            <a:extLst>
              <a:ext uri="{FF2B5EF4-FFF2-40B4-BE49-F238E27FC236}">
                <a16:creationId xmlns:a16="http://schemas.microsoft.com/office/drawing/2014/main" id="{27927EE2-2319-7D7E-D237-7A5162BA9898}"/>
              </a:ext>
            </a:extLst>
          </p:cNvPr>
          <p:cNvSpPr/>
          <p:nvPr/>
        </p:nvSpPr>
        <p:spPr>
          <a:xfrm flipH="1">
            <a:off x="3766119" y="4488290"/>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634" name="Freeform: Shape 313">
            <a:extLst>
              <a:ext uri="{FF2B5EF4-FFF2-40B4-BE49-F238E27FC236}">
                <a16:creationId xmlns:a16="http://schemas.microsoft.com/office/drawing/2014/main" id="{007EFEEE-A06A-625E-CA13-7F392910E21C}"/>
              </a:ext>
            </a:extLst>
          </p:cNvPr>
          <p:cNvSpPr/>
          <p:nvPr/>
        </p:nvSpPr>
        <p:spPr>
          <a:xfrm flipH="1">
            <a:off x="4151129" y="4524383"/>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635" name="Freeform: Shape 313">
            <a:extLst>
              <a:ext uri="{FF2B5EF4-FFF2-40B4-BE49-F238E27FC236}">
                <a16:creationId xmlns:a16="http://schemas.microsoft.com/office/drawing/2014/main" id="{A42B73D9-A3C7-9CFE-A874-4F3084DF3BA5}"/>
              </a:ext>
            </a:extLst>
          </p:cNvPr>
          <p:cNvSpPr/>
          <p:nvPr/>
        </p:nvSpPr>
        <p:spPr>
          <a:xfrm flipH="1">
            <a:off x="3966645" y="4652722"/>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636" name="Freeform: Shape 313">
            <a:extLst>
              <a:ext uri="{FF2B5EF4-FFF2-40B4-BE49-F238E27FC236}">
                <a16:creationId xmlns:a16="http://schemas.microsoft.com/office/drawing/2014/main" id="{E03857F7-9A0F-7739-F23B-E2980F66F88D}"/>
              </a:ext>
            </a:extLst>
          </p:cNvPr>
          <p:cNvSpPr/>
          <p:nvPr/>
        </p:nvSpPr>
        <p:spPr>
          <a:xfrm flipH="1">
            <a:off x="5029435" y="4877310"/>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637" name="Freeform: Shape 313">
            <a:extLst>
              <a:ext uri="{FF2B5EF4-FFF2-40B4-BE49-F238E27FC236}">
                <a16:creationId xmlns:a16="http://schemas.microsoft.com/office/drawing/2014/main" id="{18ECC61C-E609-8F82-BD0B-9E1FCFE7141F}"/>
              </a:ext>
            </a:extLst>
          </p:cNvPr>
          <p:cNvSpPr/>
          <p:nvPr/>
        </p:nvSpPr>
        <p:spPr>
          <a:xfrm flipH="1">
            <a:off x="3926540" y="4773035"/>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638" name="Freeform: Shape 313">
            <a:extLst>
              <a:ext uri="{FF2B5EF4-FFF2-40B4-BE49-F238E27FC236}">
                <a16:creationId xmlns:a16="http://schemas.microsoft.com/office/drawing/2014/main" id="{D492ABDD-BF35-5EB3-D00E-C5ADF724F269}"/>
              </a:ext>
            </a:extLst>
          </p:cNvPr>
          <p:cNvSpPr/>
          <p:nvPr/>
        </p:nvSpPr>
        <p:spPr>
          <a:xfrm flipH="1">
            <a:off x="4119046" y="4761005"/>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639" name="Freeform: Shape 313">
            <a:extLst>
              <a:ext uri="{FF2B5EF4-FFF2-40B4-BE49-F238E27FC236}">
                <a16:creationId xmlns:a16="http://schemas.microsoft.com/office/drawing/2014/main" id="{77F49B2B-C0F7-D1B8-B884-EA0D0C34293A}"/>
              </a:ext>
            </a:extLst>
          </p:cNvPr>
          <p:cNvSpPr/>
          <p:nvPr/>
        </p:nvSpPr>
        <p:spPr>
          <a:xfrm flipH="1">
            <a:off x="3441267" y="5474879"/>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640" name="Freeform: Shape 313">
            <a:extLst>
              <a:ext uri="{FF2B5EF4-FFF2-40B4-BE49-F238E27FC236}">
                <a16:creationId xmlns:a16="http://schemas.microsoft.com/office/drawing/2014/main" id="{F770AF75-9109-0ECB-B4F6-B99540C40625}"/>
              </a:ext>
            </a:extLst>
          </p:cNvPr>
          <p:cNvSpPr/>
          <p:nvPr/>
        </p:nvSpPr>
        <p:spPr>
          <a:xfrm flipH="1">
            <a:off x="3048234" y="5559099"/>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641" name="Freeform: Shape 313">
            <a:extLst>
              <a:ext uri="{FF2B5EF4-FFF2-40B4-BE49-F238E27FC236}">
                <a16:creationId xmlns:a16="http://schemas.microsoft.com/office/drawing/2014/main" id="{5417AEA6-D31B-A51E-EDAB-5FD787E3975D}"/>
              </a:ext>
            </a:extLst>
          </p:cNvPr>
          <p:cNvSpPr/>
          <p:nvPr/>
        </p:nvSpPr>
        <p:spPr>
          <a:xfrm flipH="1">
            <a:off x="4475981" y="5414720"/>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642" name="Freeform: Shape 313">
            <a:extLst>
              <a:ext uri="{FF2B5EF4-FFF2-40B4-BE49-F238E27FC236}">
                <a16:creationId xmlns:a16="http://schemas.microsoft.com/office/drawing/2014/main" id="{3740C77A-F4CF-2257-5CA3-28CD91060F1D}"/>
              </a:ext>
            </a:extLst>
          </p:cNvPr>
          <p:cNvSpPr/>
          <p:nvPr/>
        </p:nvSpPr>
        <p:spPr>
          <a:xfrm flipH="1">
            <a:off x="4455929" y="5627277"/>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643" name="Freeform: Shape 313">
            <a:extLst>
              <a:ext uri="{FF2B5EF4-FFF2-40B4-BE49-F238E27FC236}">
                <a16:creationId xmlns:a16="http://schemas.microsoft.com/office/drawing/2014/main" id="{E8170329-36C5-6B6B-504E-DF53D12C17F4}"/>
              </a:ext>
            </a:extLst>
          </p:cNvPr>
          <p:cNvSpPr/>
          <p:nvPr/>
        </p:nvSpPr>
        <p:spPr>
          <a:xfrm flipH="1">
            <a:off x="2442645" y="5398677"/>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644" name="Freeform: Shape 313">
            <a:extLst>
              <a:ext uri="{FF2B5EF4-FFF2-40B4-BE49-F238E27FC236}">
                <a16:creationId xmlns:a16="http://schemas.microsoft.com/office/drawing/2014/main" id="{62CD1AD6-49F9-6332-3300-82563F3C43B6}"/>
              </a:ext>
            </a:extLst>
          </p:cNvPr>
          <p:cNvSpPr/>
          <p:nvPr/>
        </p:nvSpPr>
        <p:spPr>
          <a:xfrm rot="21000752" flipH="1">
            <a:off x="4492024" y="5494931"/>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645" name="Freeform: Shape 313">
            <a:extLst>
              <a:ext uri="{FF2B5EF4-FFF2-40B4-BE49-F238E27FC236}">
                <a16:creationId xmlns:a16="http://schemas.microsoft.com/office/drawing/2014/main" id="{8ACF08A8-E1AF-A908-881C-72FFE0F8B0E6}"/>
              </a:ext>
            </a:extLst>
          </p:cNvPr>
          <p:cNvSpPr/>
          <p:nvPr/>
        </p:nvSpPr>
        <p:spPr>
          <a:xfrm flipH="1">
            <a:off x="4355665" y="5571130"/>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646" name="Freeform: Shape 313">
            <a:extLst>
              <a:ext uri="{FF2B5EF4-FFF2-40B4-BE49-F238E27FC236}">
                <a16:creationId xmlns:a16="http://schemas.microsoft.com/office/drawing/2014/main" id="{7D8B88E2-9E1D-496B-CCBE-3C0313C55203}"/>
              </a:ext>
            </a:extLst>
          </p:cNvPr>
          <p:cNvSpPr/>
          <p:nvPr/>
        </p:nvSpPr>
        <p:spPr>
          <a:xfrm flipH="1">
            <a:off x="3810234" y="5527014"/>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647" name="Freeform: Shape 313">
            <a:extLst>
              <a:ext uri="{FF2B5EF4-FFF2-40B4-BE49-F238E27FC236}">
                <a16:creationId xmlns:a16="http://schemas.microsoft.com/office/drawing/2014/main" id="{00BF4AE4-E998-48DE-F448-1EA99ACF9E14}"/>
              </a:ext>
            </a:extLst>
          </p:cNvPr>
          <p:cNvSpPr/>
          <p:nvPr/>
        </p:nvSpPr>
        <p:spPr>
          <a:xfrm flipH="1">
            <a:off x="3970655" y="5406699"/>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648" name="Freeform: Shape 313">
            <a:extLst>
              <a:ext uri="{FF2B5EF4-FFF2-40B4-BE49-F238E27FC236}">
                <a16:creationId xmlns:a16="http://schemas.microsoft.com/office/drawing/2014/main" id="{91004C22-0E15-CFA2-4496-C7A0AB163F3B}"/>
              </a:ext>
            </a:extLst>
          </p:cNvPr>
          <p:cNvSpPr/>
          <p:nvPr/>
        </p:nvSpPr>
        <p:spPr>
          <a:xfrm flipH="1">
            <a:off x="4058887" y="5394667"/>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649" name="Freeform: Shape 313">
            <a:extLst>
              <a:ext uri="{FF2B5EF4-FFF2-40B4-BE49-F238E27FC236}">
                <a16:creationId xmlns:a16="http://schemas.microsoft.com/office/drawing/2014/main" id="{5AC5A88F-7F59-09F0-0B66-245CB05FC6F9}"/>
              </a:ext>
            </a:extLst>
          </p:cNvPr>
          <p:cNvSpPr/>
          <p:nvPr/>
        </p:nvSpPr>
        <p:spPr>
          <a:xfrm flipH="1">
            <a:off x="4207277" y="5434772"/>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650" name="Freeform: Shape 313">
            <a:extLst>
              <a:ext uri="{FF2B5EF4-FFF2-40B4-BE49-F238E27FC236}">
                <a16:creationId xmlns:a16="http://schemas.microsoft.com/office/drawing/2014/main" id="{28558A8F-394B-9143-3EC5-4F9480B5D2E6}"/>
              </a:ext>
            </a:extLst>
          </p:cNvPr>
          <p:cNvSpPr/>
          <p:nvPr/>
        </p:nvSpPr>
        <p:spPr>
          <a:xfrm flipH="1">
            <a:off x="4428547" y="5541675"/>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51" name="Freeform: Shape 313">
            <a:extLst>
              <a:ext uri="{FF2B5EF4-FFF2-40B4-BE49-F238E27FC236}">
                <a16:creationId xmlns:a16="http://schemas.microsoft.com/office/drawing/2014/main" id="{A5CB05AD-B8C6-38A9-980C-AD6444123BB2}"/>
              </a:ext>
            </a:extLst>
          </p:cNvPr>
          <p:cNvSpPr/>
          <p:nvPr/>
        </p:nvSpPr>
        <p:spPr>
          <a:xfrm flipH="1">
            <a:off x="4292188" y="5409326"/>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52" name="Freeform: Shape 313">
            <a:extLst>
              <a:ext uri="{FF2B5EF4-FFF2-40B4-BE49-F238E27FC236}">
                <a16:creationId xmlns:a16="http://schemas.microsoft.com/office/drawing/2014/main" id="{0EA1F25E-09B8-C8A1-C5B8-2A2B27A1580A}"/>
              </a:ext>
            </a:extLst>
          </p:cNvPr>
          <p:cNvSpPr/>
          <p:nvPr/>
        </p:nvSpPr>
        <p:spPr>
          <a:xfrm flipH="1">
            <a:off x="4131767" y="5385262"/>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53" name="Freeform: Shape 313">
            <a:extLst>
              <a:ext uri="{FF2B5EF4-FFF2-40B4-BE49-F238E27FC236}">
                <a16:creationId xmlns:a16="http://schemas.microsoft.com/office/drawing/2014/main" id="{B6BB2DCD-B582-FF81-584B-149363855A6C}"/>
              </a:ext>
            </a:extLst>
          </p:cNvPr>
          <p:cNvSpPr/>
          <p:nvPr/>
        </p:nvSpPr>
        <p:spPr>
          <a:xfrm flipH="1">
            <a:off x="3978677" y="5972183"/>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654" name="Freeform: Shape 313">
            <a:extLst>
              <a:ext uri="{FF2B5EF4-FFF2-40B4-BE49-F238E27FC236}">
                <a16:creationId xmlns:a16="http://schemas.microsoft.com/office/drawing/2014/main" id="{C936F667-5ACD-CE60-B375-53B9507D16E8}"/>
              </a:ext>
            </a:extLst>
          </p:cNvPr>
          <p:cNvSpPr/>
          <p:nvPr/>
        </p:nvSpPr>
        <p:spPr>
          <a:xfrm flipH="1">
            <a:off x="3959314" y="5617873"/>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55" name="Freeform: Shape 313">
            <a:extLst>
              <a:ext uri="{FF2B5EF4-FFF2-40B4-BE49-F238E27FC236}">
                <a16:creationId xmlns:a16="http://schemas.microsoft.com/office/drawing/2014/main" id="{960B4176-C863-AAF7-40A3-5D9681A66CA4}"/>
              </a:ext>
            </a:extLst>
          </p:cNvPr>
          <p:cNvSpPr/>
          <p:nvPr/>
        </p:nvSpPr>
        <p:spPr>
          <a:xfrm flipH="1">
            <a:off x="2884494" y="6103146"/>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56" name="Freeform: Shape 313">
            <a:extLst>
              <a:ext uri="{FF2B5EF4-FFF2-40B4-BE49-F238E27FC236}">
                <a16:creationId xmlns:a16="http://schemas.microsoft.com/office/drawing/2014/main" id="{7BC660E0-8ECF-AECA-161A-13FAFB741C91}"/>
              </a:ext>
            </a:extLst>
          </p:cNvPr>
          <p:cNvSpPr/>
          <p:nvPr/>
        </p:nvSpPr>
        <p:spPr>
          <a:xfrm flipH="1">
            <a:off x="3678577" y="5962778"/>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57" name="Freeform: Shape 313">
            <a:extLst>
              <a:ext uri="{FF2B5EF4-FFF2-40B4-BE49-F238E27FC236}">
                <a16:creationId xmlns:a16="http://schemas.microsoft.com/office/drawing/2014/main" id="{558CA516-B7C7-E415-8FCC-19AF83E8B688}"/>
              </a:ext>
            </a:extLst>
          </p:cNvPr>
          <p:cNvSpPr/>
          <p:nvPr/>
        </p:nvSpPr>
        <p:spPr>
          <a:xfrm flipH="1">
            <a:off x="2968024" y="6116562"/>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659" name="Freeform: Shape 313">
            <a:extLst>
              <a:ext uri="{FF2B5EF4-FFF2-40B4-BE49-F238E27FC236}">
                <a16:creationId xmlns:a16="http://schemas.microsoft.com/office/drawing/2014/main" id="{646AB621-17BC-5F8F-A1D5-73E11DDBF0C6}"/>
              </a:ext>
            </a:extLst>
          </p:cNvPr>
          <p:cNvSpPr/>
          <p:nvPr/>
        </p:nvSpPr>
        <p:spPr>
          <a:xfrm flipH="1">
            <a:off x="2643862" y="6059030"/>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60" name="Freeform: Shape 313">
            <a:extLst>
              <a:ext uri="{FF2B5EF4-FFF2-40B4-BE49-F238E27FC236}">
                <a16:creationId xmlns:a16="http://schemas.microsoft.com/office/drawing/2014/main" id="{ACC62124-B76A-A7A3-1DDE-91D764C5B1F1}"/>
              </a:ext>
            </a:extLst>
          </p:cNvPr>
          <p:cNvSpPr/>
          <p:nvPr/>
        </p:nvSpPr>
        <p:spPr>
          <a:xfrm flipH="1">
            <a:off x="3423742" y="5685216"/>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61" name="Freeform: Shape 313">
            <a:extLst>
              <a:ext uri="{FF2B5EF4-FFF2-40B4-BE49-F238E27FC236}">
                <a16:creationId xmlns:a16="http://schemas.microsoft.com/office/drawing/2014/main" id="{3C708F0B-1F96-9BD5-A90B-C33F50379B27}"/>
              </a:ext>
            </a:extLst>
          </p:cNvPr>
          <p:cNvSpPr/>
          <p:nvPr/>
        </p:nvSpPr>
        <p:spPr>
          <a:xfrm flipH="1">
            <a:off x="2125813" y="6429383"/>
            <a:ext cx="128853" cy="128933"/>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EE7202"/>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highlight>
                <a:srgbClr val="FFFF00"/>
              </a:highlight>
              <a:uLnTx/>
              <a:uFillTx/>
              <a:latin typeface="+mj-lt"/>
              <a:ea typeface="+mn-ea"/>
              <a:cs typeface="+mn-cs"/>
            </a:endParaRPr>
          </a:p>
        </p:txBody>
      </p:sp>
      <p:sp>
        <p:nvSpPr>
          <p:cNvPr id="663" name="Freeform: Shape 313">
            <a:extLst>
              <a:ext uri="{FF2B5EF4-FFF2-40B4-BE49-F238E27FC236}">
                <a16:creationId xmlns:a16="http://schemas.microsoft.com/office/drawing/2014/main" id="{D5C073CA-8148-C3C4-3D54-F8B0412E2FE2}"/>
              </a:ext>
            </a:extLst>
          </p:cNvPr>
          <p:cNvSpPr/>
          <p:nvPr/>
        </p:nvSpPr>
        <p:spPr>
          <a:xfrm flipH="1">
            <a:off x="3085020" y="5894600"/>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64" name="Freeform: Shape 313">
            <a:extLst>
              <a:ext uri="{FF2B5EF4-FFF2-40B4-BE49-F238E27FC236}">
                <a16:creationId xmlns:a16="http://schemas.microsoft.com/office/drawing/2014/main" id="{7F1BC896-21A0-2A3E-0098-6D694A377D06}"/>
              </a:ext>
            </a:extLst>
          </p:cNvPr>
          <p:cNvSpPr/>
          <p:nvPr/>
        </p:nvSpPr>
        <p:spPr>
          <a:xfrm flipH="1">
            <a:off x="3181272" y="5818400"/>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65" name="Freeform: Shape 313">
            <a:extLst>
              <a:ext uri="{FF2B5EF4-FFF2-40B4-BE49-F238E27FC236}">
                <a16:creationId xmlns:a16="http://schemas.microsoft.com/office/drawing/2014/main" id="{85EC1F77-415C-83CB-FE23-3126B1E667A3}"/>
              </a:ext>
            </a:extLst>
          </p:cNvPr>
          <p:cNvSpPr/>
          <p:nvPr/>
        </p:nvSpPr>
        <p:spPr>
          <a:xfrm flipH="1">
            <a:off x="3277524" y="5742200"/>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66" name="Freeform: Shape 313">
            <a:extLst>
              <a:ext uri="{FF2B5EF4-FFF2-40B4-BE49-F238E27FC236}">
                <a16:creationId xmlns:a16="http://schemas.microsoft.com/office/drawing/2014/main" id="{2E12CA1D-82FB-AD19-E0A6-1407FE435265}"/>
              </a:ext>
            </a:extLst>
          </p:cNvPr>
          <p:cNvSpPr/>
          <p:nvPr/>
        </p:nvSpPr>
        <p:spPr>
          <a:xfrm flipH="1">
            <a:off x="3286656" y="5841721"/>
            <a:ext cx="125347" cy="125424"/>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chemeClr val="accent1"/>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67" name="Freeform: Shape 313">
            <a:extLst>
              <a:ext uri="{FF2B5EF4-FFF2-40B4-BE49-F238E27FC236}">
                <a16:creationId xmlns:a16="http://schemas.microsoft.com/office/drawing/2014/main" id="{FAE4FF2A-6F29-81FA-FAAC-24C1503F5E02}"/>
              </a:ext>
            </a:extLst>
          </p:cNvPr>
          <p:cNvSpPr/>
          <p:nvPr/>
        </p:nvSpPr>
        <p:spPr>
          <a:xfrm flipH="1">
            <a:off x="2210726" y="6452062"/>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68" name="Freeform: Shape 313">
            <a:extLst>
              <a:ext uri="{FF2B5EF4-FFF2-40B4-BE49-F238E27FC236}">
                <a16:creationId xmlns:a16="http://schemas.microsoft.com/office/drawing/2014/main" id="{31287459-78CD-719B-B7A5-D12026C3BFE9}"/>
              </a:ext>
            </a:extLst>
          </p:cNvPr>
          <p:cNvSpPr/>
          <p:nvPr/>
        </p:nvSpPr>
        <p:spPr>
          <a:xfrm flipH="1">
            <a:off x="3535035" y="5535656"/>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69" name="Freeform: Shape 313">
            <a:extLst>
              <a:ext uri="{FF2B5EF4-FFF2-40B4-BE49-F238E27FC236}">
                <a16:creationId xmlns:a16="http://schemas.microsoft.com/office/drawing/2014/main" id="{21505DA7-A10C-62EA-8AEF-D453C07BE725}"/>
              </a:ext>
            </a:extLst>
          </p:cNvPr>
          <p:cNvSpPr/>
          <p:nvPr/>
        </p:nvSpPr>
        <p:spPr>
          <a:xfrm flipH="1">
            <a:off x="3526179" y="5381250"/>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70" name="Freeform: Shape 313">
            <a:extLst>
              <a:ext uri="{FF2B5EF4-FFF2-40B4-BE49-F238E27FC236}">
                <a16:creationId xmlns:a16="http://schemas.microsoft.com/office/drawing/2014/main" id="{22FCF8AB-51E0-DEE5-8C45-EBC7795A6D80}"/>
              </a:ext>
            </a:extLst>
          </p:cNvPr>
          <p:cNvSpPr/>
          <p:nvPr/>
        </p:nvSpPr>
        <p:spPr>
          <a:xfrm flipH="1">
            <a:off x="3361748" y="5381249"/>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671" name="Freeform: Shape 313">
            <a:extLst>
              <a:ext uri="{FF2B5EF4-FFF2-40B4-BE49-F238E27FC236}">
                <a16:creationId xmlns:a16="http://schemas.microsoft.com/office/drawing/2014/main" id="{70F969C9-D87A-F9F1-DA90-BA58B5333CD7}"/>
              </a:ext>
            </a:extLst>
          </p:cNvPr>
          <p:cNvSpPr/>
          <p:nvPr/>
        </p:nvSpPr>
        <p:spPr>
          <a:xfrm flipH="1">
            <a:off x="3308610" y="5498389"/>
            <a:ext cx="128852" cy="128931"/>
          </a:xfrm>
          <a:custGeom>
            <a:avLst/>
            <a:gdLst>
              <a:gd name="connsiteX0" fmla="*/ 67330 w 67330"/>
              <a:gd name="connsiteY0" fmla="*/ 33686 h 67372"/>
              <a:gd name="connsiteX1" fmla="*/ 33665 w 67330"/>
              <a:gd name="connsiteY1" fmla="*/ 67372 h 67372"/>
              <a:gd name="connsiteX2" fmla="*/ 0 w 67330"/>
              <a:gd name="connsiteY2" fmla="*/ 33686 h 67372"/>
              <a:gd name="connsiteX3" fmla="*/ 33665 w 67330"/>
              <a:gd name="connsiteY3" fmla="*/ 0 h 67372"/>
              <a:gd name="connsiteX4" fmla="*/ 67330 w 67330"/>
              <a:gd name="connsiteY4" fmla="*/ 33686 h 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0" h="67372">
                <a:moveTo>
                  <a:pt x="67330" y="33686"/>
                </a:moveTo>
                <a:cubicBezTo>
                  <a:pt x="67330" y="52291"/>
                  <a:pt x="52258" y="67372"/>
                  <a:pt x="33665" y="67372"/>
                </a:cubicBezTo>
                <a:cubicBezTo>
                  <a:pt x="15072" y="67372"/>
                  <a:pt x="0" y="52291"/>
                  <a:pt x="0" y="33686"/>
                </a:cubicBezTo>
                <a:cubicBezTo>
                  <a:pt x="0" y="15082"/>
                  <a:pt x="15073" y="0"/>
                  <a:pt x="33665" y="0"/>
                </a:cubicBezTo>
                <a:cubicBezTo>
                  <a:pt x="52258" y="0"/>
                  <a:pt x="67330" y="15082"/>
                  <a:pt x="67330" y="33686"/>
                </a:cubicBezTo>
                <a:close/>
              </a:path>
            </a:pathLst>
          </a:custGeom>
          <a:solidFill>
            <a:srgbClr val="70AD47"/>
          </a:solidFill>
          <a:ln w="317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0" i="0" u="none" strike="noStrike" kern="1200" cap="none" normalizeH="0" baseline="0" noProof="0">
              <a:ln>
                <a:noFill/>
              </a:ln>
              <a:solidFill>
                <a:srgbClr val="2E2C61"/>
              </a:solidFill>
              <a:effectLst/>
              <a:uLnTx/>
              <a:uFillTx/>
              <a:latin typeface="+mj-lt"/>
              <a:ea typeface="+mn-ea"/>
              <a:cs typeface="+mn-cs"/>
            </a:endParaRPr>
          </a:p>
        </p:txBody>
      </p:sp>
      <p:sp>
        <p:nvSpPr>
          <p:cNvPr id="3" name="Title 5">
            <a:extLst>
              <a:ext uri="{FF2B5EF4-FFF2-40B4-BE49-F238E27FC236}">
                <a16:creationId xmlns:a16="http://schemas.microsoft.com/office/drawing/2014/main" id="{A4652203-6110-D870-E01C-7947E5D447A2}"/>
              </a:ext>
            </a:extLst>
          </p:cNvPr>
          <p:cNvSpPr txBox="1">
            <a:spLocks/>
          </p:cNvSpPr>
          <p:nvPr/>
        </p:nvSpPr>
        <p:spPr>
          <a:xfrm>
            <a:off x="5481642" y="545854"/>
            <a:ext cx="6955558" cy="724403"/>
          </a:xfrm>
          <a:prstGeom prst="rect">
            <a:avLst/>
          </a:prstGeom>
        </p:spPr>
        <p:txBody>
          <a:bodyPr>
            <a:normAutofit/>
          </a:bodyPr>
          <a:lstStyle>
            <a:lvl1pPr algn="l" rtl="0" eaLnBrk="1" fontAlgn="base" hangingPunct="1">
              <a:spcBef>
                <a:spcPct val="0"/>
              </a:spcBef>
              <a:spcAft>
                <a:spcPct val="0"/>
              </a:spcAft>
              <a:defRPr sz="3000" b="1" kern="1200" spc="-100">
                <a:solidFill>
                  <a:schemeClr val="tx1"/>
                </a:solidFill>
                <a:latin typeface="+mj-lt"/>
                <a:ea typeface="Arial Black" panose="020B0604020202020204" pitchFamily="34" charset="0"/>
                <a:cs typeface="Arial Black" panose="020B0604020202020204" pitchFamily="34" charset="0"/>
              </a:defRPr>
            </a:lvl1pPr>
            <a:lvl2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2pPr>
            <a:lvl3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3pPr>
            <a:lvl4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4pPr>
            <a:lvl5pPr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spcBef>
                <a:spcPct val="0"/>
              </a:spcBef>
              <a:spcAft>
                <a:spcPct val="0"/>
              </a:spcAft>
              <a:defRPr sz="3000" b="1">
                <a:solidFill>
                  <a:schemeClr val="tx1"/>
                </a:solidFill>
                <a:latin typeface="Arial" panose="020B0604020202020204" pitchFamily="34" charset="0"/>
                <a:ea typeface="Arial Black" panose="020B0604020202020204" pitchFamily="34" charset="0"/>
                <a:cs typeface="Arial Black" panose="020B0604020202020204" pitchFamily="34" charset="0"/>
              </a:defRPr>
            </a:lvl9pPr>
          </a:lstStyle>
          <a:p>
            <a:r>
              <a:rPr lang="en-US" sz="2800" spc="0">
                <a:solidFill>
                  <a:srgbClr val="2E2D62"/>
                </a:solidFill>
              </a:rPr>
              <a:t>A strong regional presence</a:t>
            </a:r>
          </a:p>
        </p:txBody>
      </p:sp>
      <p:cxnSp>
        <p:nvCxnSpPr>
          <p:cNvPr id="13" name="Straight Connector 12">
            <a:extLst>
              <a:ext uri="{FF2B5EF4-FFF2-40B4-BE49-F238E27FC236}">
                <a16:creationId xmlns:a16="http://schemas.microsoft.com/office/drawing/2014/main" id="{0E3B6DF7-5C10-A7EC-F3A2-C1AB335BEECE}"/>
              </a:ext>
            </a:extLst>
          </p:cNvPr>
          <p:cNvCxnSpPr>
            <a:cxnSpLocks/>
            <a:stCxn id="519" idx="2"/>
          </p:cNvCxnSpPr>
          <p:nvPr/>
        </p:nvCxnSpPr>
        <p:spPr>
          <a:xfrm>
            <a:off x="5765439" y="4904282"/>
            <a:ext cx="3871281" cy="2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1178545-7734-0F03-F05B-21DD4A5A26CC}"/>
              </a:ext>
            </a:extLst>
          </p:cNvPr>
          <p:cNvCxnSpPr>
            <a:cxnSpLocks/>
          </p:cNvCxnSpPr>
          <p:nvPr/>
        </p:nvCxnSpPr>
        <p:spPr>
          <a:xfrm>
            <a:off x="5768040" y="5354029"/>
            <a:ext cx="3861646"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D4711E7-2EAF-2C60-208D-2C3AD97D6DAA}"/>
              </a:ext>
            </a:extLst>
          </p:cNvPr>
          <p:cNvSpPr/>
          <p:nvPr/>
        </p:nvSpPr>
        <p:spPr>
          <a:xfrm>
            <a:off x="452511" y="1223887"/>
            <a:ext cx="431409" cy="444509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248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FB870-BB69-1362-4067-A872A4995E8E}"/>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23AF98E0-5534-EC3C-62E5-ED05B84893AA}"/>
              </a:ext>
            </a:extLst>
          </p:cNvPr>
          <p:cNvGrpSpPr/>
          <p:nvPr/>
        </p:nvGrpSpPr>
        <p:grpSpPr>
          <a:xfrm>
            <a:off x="194544" y="5775507"/>
            <a:ext cx="3011643" cy="914400"/>
            <a:chOff x="194544" y="5775507"/>
            <a:chExt cx="3011643" cy="914400"/>
          </a:xfrm>
        </p:grpSpPr>
        <p:sp>
          <p:nvSpPr>
            <p:cNvPr id="3" name="Rectangle 2">
              <a:extLst>
                <a:ext uri="{FF2B5EF4-FFF2-40B4-BE49-F238E27FC236}">
                  <a16:creationId xmlns:a16="http://schemas.microsoft.com/office/drawing/2014/main" id="{82A02CE8-9AAC-84B2-E153-C004BEBDFC7B}"/>
                </a:ext>
              </a:extLst>
            </p:cNvPr>
            <p:cNvSpPr/>
            <p:nvPr/>
          </p:nvSpPr>
          <p:spPr>
            <a:xfrm>
              <a:off x="287141" y="5775507"/>
              <a:ext cx="2071869" cy="821803"/>
            </a:xfrm>
            <a:prstGeom prst="rect">
              <a:avLst/>
            </a:prstGeom>
            <a:solidFill>
              <a:srgbClr val="F1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nnovate UK Business Connect">
              <a:extLst>
                <a:ext uri="{FF2B5EF4-FFF2-40B4-BE49-F238E27FC236}">
                  <a16:creationId xmlns:a16="http://schemas.microsoft.com/office/drawing/2014/main" id="{DB91F7AE-52A2-DA38-3378-FD31DA66C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44" y="5961701"/>
              <a:ext cx="3011643" cy="728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4E77EB7B-5F56-4204-40F4-4EAAA35927FC}"/>
              </a:ext>
            </a:extLst>
          </p:cNvPr>
          <p:cNvGrpSpPr/>
          <p:nvPr/>
        </p:nvGrpSpPr>
        <p:grpSpPr>
          <a:xfrm>
            <a:off x="375243" y="437647"/>
            <a:ext cx="11019897" cy="1906929"/>
            <a:chOff x="375243" y="437647"/>
            <a:chExt cx="11019897" cy="1906929"/>
          </a:xfrm>
        </p:grpSpPr>
        <p:sp>
          <p:nvSpPr>
            <p:cNvPr id="27" name="Rectangle 26">
              <a:extLst>
                <a:ext uri="{FF2B5EF4-FFF2-40B4-BE49-F238E27FC236}">
                  <a16:creationId xmlns:a16="http://schemas.microsoft.com/office/drawing/2014/main" id="{5AF9194D-1131-9F82-CA7D-55EB33846E69}"/>
                </a:ext>
              </a:extLst>
            </p:cNvPr>
            <p:cNvSpPr/>
            <p:nvPr/>
          </p:nvSpPr>
          <p:spPr>
            <a:xfrm>
              <a:off x="375243" y="1359691"/>
              <a:ext cx="11019897" cy="984885"/>
            </a:xfrm>
            <a:prstGeom prst="rect">
              <a:avLst/>
            </a:prstGeom>
          </p:spPr>
          <p:txBody>
            <a:bodyPr wrap="square">
              <a:spAutoFit/>
            </a:bodyPr>
            <a:lstStyle/>
            <a:p>
              <a:r>
                <a:rPr lang="en-US" sz="2000" i="1"/>
                <a:t>Overview</a:t>
              </a:r>
            </a:p>
            <a:p>
              <a:r>
                <a:rPr lang="en-US" sz="2000"/>
                <a:t>We support innovators to deliver their technology &amp; connect for positive change</a:t>
              </a:r>
            </a:p>
            <a:p>
              <a:r>
                <a:rPr lang="en-US" i="1"/>
                <a:t>FAQ around our support - </a:t>
              </a:r>
              <a:r>
                <a:rPr lang="en-US" i="1">
                  <a:hlinkClick r:id="rId4"/>
                </a:rPr>
                <a:t>https://iuk-business-connect.org.uk/how-we-help/</a:t>
              </a:r>
              <a:r>
                <a:rPr lang="en-US" i="1"/>
                <a:t> </a:t>
              </a:r>
            </a:p>
          </p:txBody>
        </p:sp>
        <p:sp>
          <p:nvSpPr>
            <p:cNvPr id="28" name="TextBox 27">
              <a:extLst>
                <a:ext uri="{FF2B5EF4-FFF2-40B4-BE49-F238E27FC236}">
                  <a16:creationId xmlns:a16="http://schemas.microsoft.com/office/drawing/2014/main" id="{E35B287B-5683-F518-4201-32BA8CBC9679}"/>
                </a:ext>
              </a:extLst>
            </p:cNvPr>
            <p:cNvSpPr txBox="1"/>
            <p:nvPr/>
          </p:nvSpPr>
          <p:spPr>
            <a:xfrm>
              <a:off x="375243" y="437647"/>
              <a:ext cx="7424642" cy="769441"/>
            </a:xfrm>
            <a:prstGeom prst="rect">
              <a:avLst/>
            </a:prstGeom>
            <a:noFill/>
          </p:spPr>
          <p:txBody>
            <a:bodyPr wrap="square" rtlCol="0" anchor="t">
              <a:spAutoFit/>
            </a:bodyPr>
            <a:lstStyle/>
            <a:p>
              <a:r>
                <a:rPr lang="en-US" sz="4400" b="1" spc="-150">
                  <a:solidFill>
                    <a:srgbClr val="2E2D62"/>
                  </a:solidFill>
                  <a:latin typeface="Arial" panose="020B0604020202020204" pitchFamily="34" charset="0"/>
                  <a:cs typeface="Arial" panose="020B0604020202020204" pitchFamily="34" charset="0"/>
                </a:rPr>
                <a:t>Understanding how we help</a:t>
              </a:r>
            </a:p>
          </p:txBody>
        </p:sp>
      </p:grpSp>
      <p:grpSp>
        <p:nvGrpSpPr>
          <p:cNvPr id="32" name="Group 31">
            <a:extLst>
              <a:ext uri="{FF2B5EF4-FFF2-40B4-BE49-F238E27FC236}">
                <a16:creationId xmlns:a16="http://schemas.microsoft.com/office/drawing/2014/main" id="{03F15C6B-A04C-0015-6005-799939DA1F03}"/>
              </a:ext>
            </a:extLst>
          </p:cNvPr>
          <p:cNvGrpSpPr/>
          <p:nvPr/>
        </p:nvGrpSpPr>
        <p:grpSpPr>
          <a:xfrm>
            <a:off x="2403686" y="3171582"/>
            <a:ext cx="7384627" cy="2381991"/>
            <a:chOff x="2403686" y="2784124"/>
            <a:chExt cx="7384627" cy="2381991"/>
          </a:xfrm>
        </p:grpSpPr>
        <p:grpSp>
          <p:nvGrpSpPr>
            <p:cNvPr id="20" name="Group 19">
              <a:extLst>
                <a:ext uri="{FF2B5EF4-FFF2-40B4-BE49-F238E27FC236}">
                  <a16:creationId xmlns:a16="http://schemas.microsoft.com/office/drawing/2014/main" id="{EEAA2D8B-4D9E-3EF1-AB73-CF146A66E6C4}"/>
                </a:ext>
              </a:extLst>
            </p:cNvPr>
            <p:cNvGrpSpPr/>
            <p:nvPr/>
          </p:nvGrpSpPr>
          <p:grpSpPr>
            <a:xfrm>
              <a:off x="2403686" y="2859374"/>
              <a:ext cx="1845076" cy="2306741"/>
              <a:chOff x="2359010" y="2171339"/>
              <a:chExt cx="1845076" cy="2306741"/>
            </a:xfrm>
          </p:grpSpPr>
          <p:pic>
            <p:nvPicPr>
              <p:cNvPr id="8" name="Graphic 7" descr="Connections with solid fill">
                <a:extLst>
                  <a:ext uri="{FF2B5EF4-FFF2-40B4-BE49-F238E27FC236}">
                    <a16:creationId xmlns:a16="http://schemas.microsoft.com/office/drawing/2014/main" id="{62BD6510-8C17-48EB-DCE7-869D077F42B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359010" y="2171339"/>
                <a:ext cx="1845076" cy="1845076"/>
              </a:xfrm>
              <a:prstGeom prst="rect">
                <a:avLst/>
              </a:prstGeom>
            </p:spPr>
          </p:pic>
          <p:sp>
            <p:nvSpPr>
              <p:cNvPr id="13" name="TextBox 12">
                <a:extLst>
                  <a:ext uri="{FF2B5EF4-FFF2-40B4-BE49-F238E27FC236}">
                    <a16:creationId xmlns:a16="http://schemas.microsoft.com/office/drawing/2014/main" id="{8A230357-2826-9D7D-BC7C-F28564E08FC4}"/>
                  </a:ext>
                </a:extLst>
              </p:cNvPr>
              <p:cNvSpPr txBox="1"/>
              <p:nvPr/>
            </p:nvSpPr>
            <p:spPr>
              <a:xfrm>
                <a:off x="2709116" y="4016415"/>
                <a:ext cx="1144865" cy="461665"/>
              </a:xfrm>
              <a:prstGeom prst="rect">
                <a:avLst/>
              </a:prstGeom>
              <a:noFill/>
            </p:spPr>
            <p:txBody>
              <a:bodyPr wrap="none" rtlCol="0">
                <a:spAutoFit/>
              </a:bodyPr>
              <a:lstStyle/>
              <a:p>
                <a:r>
                  <a:rPr lang="en-US" sz="2400" b="1"/>
                  <a:t>P</a:t>
                </a:r>
                <a:r>
                  <a:rPr lang="en-US" sz="2400"/>
                  <a:t>eople</a:t>
                </a:r>
              </a:p>
            </p:txBody>
          </p:sp>
        </p:grpSp>
        <p:grpSp>
          <p:nvGrpSpPr>
            <p:cNvPr id="18" name="Group 17">
              <a:extLst>
                <a:ext uri="{FF2B5EF4-FFF2-40B4-BE49-F238E27FC236}">
                  <a16:creationId xmlns:a16="http://schemas.microsoft.com/office/drawing/2014/main" id="{4797ADB4-8360-A43D-4F9F-D8843A1FBAD2}"/>
                </a:ext>
              </a:extLst>
            </p:cNvPr>
            <p:cNvGrpSpPr/>
            <p:nvPr/>
          </p:nvGrpSpPr>
          <p:grpSpPr>
            <a:xfrm>
              <a:off x="8043570" y="2884457"/>
              <a:ext cx="1744743" cy="2256574"/>
              <a:chOff x="7998894" y="2221506"/>
              <a:chExt cx="1744743" cy="2256574"/>
            </a:xfrm>
          </p:grpSpPr>
          <p:sp>
            <p:nvSpPr>
              <p:cNvPr id="15" name="TextBox 14">
                <a:extLst>
                  <a:ext uri="{FF2B5EF4-FFF2-40B4-BE49-F238E27FC236}">
                    <a16:creationId xmlns:a16="http://schemas.microsoft.com/office/drawing/2014/main" id="{A45B0B6C-B096-56F4-8D5D-197E58F16077}"/>
                  </a:ext>
                </a:extLst>
              </p:cNvPr>
              <p:cNvSpPr txBox="1"/>
              <p:nvPr/>
            </p:nvSpPr>
            <p:spPr>
              <a:xfrm>
                <a:off x="8256353" y="4016415"/>
                <a:ext cx="1229824" cy="461665"/>
              </a:xfrm>
              <a:prstGeom prst="rect">
                <a:avLst/>
              </a:prstGeom>
              <a:noFill/>
            </p:spPr>
            <p:txBody>
              <a:bodyPr wrap="none" rtlCol="0">
                <a:spAutoFit/>
              </a:bodyPr>
              <a:lstStyle/>
              <a:p>
                <a:r>
                  <a:rPr lang="en-US" sz="2400" b="1"/>
                  <a:t>P</a:t>
                </a:r>
                <a:r>
                  <a:rPr lang="en-US" sz="2400"/>
                  <a:t>ounds</a:t>
                </a:r>
              </a:p>
            </p:txBody>
          </p:sp>
          <p:pic>
            <p:nvPicPr>
              <p:cNvPr id="17" name="Graphic 16" descr="Piggy Bank with solid fill">
                <a:extLst>
                  <a:ext uri="{FF2B5EF4-FFF2-40B4-BE49-F238E27FC236}">
                    <a16:creationId xmlns:a16="http://schemas.microsoft.com/office/drawing/2014/main" id="{BDEBAA36-7EBD-65D5-48F3-4B55E62C3E1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998894" y="2221506"/>
                <a:ext cx="1744743" cy="1744743"/>
              </a:xfrm>
              <a:prstGeom prst="rect">
                <a:avLst/>
              </a:prstGeom>
            </p:spPr>
          </p:pic>
        </p:grpSp>
        <p:grpSp>
          <p:nvGrpSpPr>
            <p:cNvPr id="31" name="Group 30">
              <a:extLst>
                <a:ext uri="{FF2B5EF4-FFF2-40B4-BE49-F238E27FC236}">
                  <a16:creationId xmlns:a16="http://schemas.microsoft.com/office/drawing/2014/main" id="{1A224315-9D23-38DC-E141-1526FEFED7A5}"/>
                </a:ext>
              </a:extLst>
            </p:cNvPr>
            <p:cNvGrpSpPr/>
            <p:nvPr/>
          </p:nvGrpSpPr>
          <p:grpSpPr>
            <a:xfrm>
              <a:off x="5223627" y="2784124"/>
              <a:ext cx="1845076" cy="2381990"/>
              <a:chOff x="5223627" y="2784124"/>
              <a:chExt cx="1845076" cy="2381990"/>
            </a:xfrm>
          </p:grpSpPr>
          <p:sp>
            <p:nvSpPr>
              <p:cNvPr id="14" name="TextBox 13">
                <a:extLst>
                  <a:ext uri="{FF2B5EF4-FFF2-40B4-BE49-F238E27FC236}">
                    <a16:creationId xmlns:a16="http://schemas.microsoft.com/office/drawing/2014/main" id="{B2FCEEFF-85CD-22B4-F978-B75CC34E114F}"/>
                  </a:ext>
                </a:extLst>
              </p:cNvPr>
              <p:cNvSpPr txBox="1"/>
              <p:nvPr/>
            </p:nvSpPr>
            <p:spPr>
              <a:xfrm>
                <a:off x="5446294" y="4704449"/>
                <a:ext cx="1399742" cy="461665"/>
              </a:xfrm>
              <a:prstGeom prst="rect">
                <a:avLst/>
              </a:prstGeom>
              <a:noFill/>
            </p:spPr>
            <p:txBody>
              <a:bodyPr wrap="none" rtlCol="0">
                <a:spAutoFit/>
              </a:bodyPr>
              <a:lstStyle/>
              <a:p>
                <a:r>
                  <a:rPr lang="en-US" sz="2400" b="1"/>
                  <a:t>P</a:t>
                </a:r>
                <a:r>
                  <a:rPr lang="en-US" sz="2400"/>
                  <a:t>roducts</a:t>
                </a:r>
              </a:p>
            </p:txBody>
          </p:sp>
          <p:pic>
            <p:nvPicPr>
              <p:cNvPr id="30" name="Graphic 29" descr="Signpost with solid fill">
                <a:extLst>
                  <a:ext uri="{FF2B5EF4-FFF2-40B4-BE49-F238E27FC236}">
                    <a16:creationId xmlns:a16="http://schemas.microsoft.com/office/drawing/2014/main" id="{3905928A-EE5D-BB23-D659-49CCAB888BC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223627" y="2784124"/>
                <a:ext cx="1845076" cy="1845076"/>
              </a:xfrm>
              <a:prstGeom prst="rect">
                <a:avLst/>
              </a:prstGeom>
            </p:spPr>
          </p:pic>
        </p:grpSp>
      </p:grpSp>
    </p:spTree>
    <p:extLst>
      <p:ext uri="{BB962C8B-B14F-4D97-AF65-F5344CB8AC3E}">
        <p14:creationId xmlns:p14="http://schemas.microsoft.com/office/powerpoint/2010/main" val="1827557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099EB-FE40-28F6-7658-4BC664FD4809}"/>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72221E78-75C8-E5EC-D0DC-715B1F80C4D6}"/>
              </a:ext>
            </a:extLst>
          </p:cNvPr>
          <p:cNvGrpSpPr/>
          <p:nvPr/>
        </p:nvGrpSpPr>
        <p:grpSpPr>
          <a:xfrm>
            <a:off x="194544" y="5775507"/>
            <a:ext cx="3011643" cy="914400"/>
            <a:chOff x="194544" y="5775507"/>
            <a:chExt cx="3011643" cy="914400"/>
          </a:xfrm>
        </p:grpSpPr>
        <p:sp>
          <p:nvSpPr>
            <p:cNvPr id="3" name="Rectangle 2">
              <a:extLst>
                <a:ext uri="{FF2B5EF4-FFF2-40B4-BE49-F238E27FC236}">
                  <a16:creationId xmlns:a16="http://schemas.microsoft.com/office/drawing/2014/main" id="{E7E12B3E-E74E-C063-55A1-60E2E02D0C7A}"/>
                </a:ext>
              </a:extLst>
            </p:cNvPr>
            <p:cNvSpPr/>
            <p:nvPr/>
          </p:nvSpPr>
          <p:spPr>
            <a:xfrm>
              <a:off x="287141" y="5775507"/>
              <a:ext cx="2071869" cy="821803"/>
            </a:xfrm>
            <a:prstGeom prst="rect">
              <a:avLst/>
            </a:prstGeom>
            <a:solidFill>
              <a:srgbClr val="F1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nnovate UK Business Connect">
              <a:extLst>
                <a:ext uri="{FF2B5EF4-FFF2-40B4-BE49-F238E27FC236}">
                  <a16:creationId xmlns:a16="http://schemas.microsoft.com/office/drawing/2014/main" id="{73E278E8-7655-E0FB-37FD-F86C0764E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44" y="5961701"/>
              <a:ext cx="3011643" cy="728206"/>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Box 27">
            <a:extLst>
              <a:ext uri="{FF2B5EF4-FFF2-40B4-BE49-F238E27FC236}">
                <a16:creationId xmlns:a16="http://schemas.microsoft.com/office/drawing/2014/main" id="{536CB5F2-97D2-D0FB-CEB7-F07282D5A23D}"/>
              </a:ext>
            </a:extLst>
          </p:cNvPr>
          <p:cNvSpPr txBox="1"/>
          <p:nvPr/>
        </p:nvSpPr>
        <p:spPr>
          <a:xfrm>
            <a:off x="375242" y="437647"/>
            <a:ext cx="10871878" cy="769441"/>
          </a:xfrm>
          <a:prstGeom prst="rect">
            <a:avLst/>
          </a:prstGeom>
          <a:noFill/>
        </p:spPr>
        <p:txBody>
          <a:bodyPr wrap="square" rtlCol="0" anchor="t">
            <a:spAutoFit/>
          </a:bodyPr>
          <a:lstStyle/>
          <a:p>
            <a:r>
              <a:rPr lang="en-GB" sz="4400" b="1" spc="-150" dirty="0">
                <a:solidFill>
                  <a:srgbClr val="2E2D62"/>
                </a:solidFill>
                <a:latin typeface="Arial" panose="020B0604020202020204" pitchFamily="34" charset="0"/>
                <a:cs typeface="Arial" panose="020B0604020202020204" pitchFamily="34" charset="0"/>
              </a:rPr>
              <a:t>When we can help</a:t>
            </a:r>
            <a:endParaRPr lang="en-US" sz="4400" b="1" spc="-150" dirty="0">
              <a:solidFill>
                <a:srgbClr val="2E2D6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9ACA43D-A743-66B0-0434-05594B677D36}"/>
              </a:ext>
            </a:extLst>
          </p:cNvPr>
          <p:cNvSpPr txBox="1"/>
          <p:nvPr/>
        </p:nvSpPr>
        <p:spPr>
          <a:xfrm>
            <a:off x="594360" y="1715721"/>
            <a:ext cx="7411003" cy="3364960"/>
          </a:xfrm>
          <a:prstGeom prst="rect">
            <a:avLst/>
          </a:prstGeom>
          <a:noFill/>
        </p:spPr>
        <p:txBody>
          <a:bodyPr wrap="none" rtlCol="0">
            <a:spAutoFit/>
          </a:bodyPr>
          <a:lstStyle/>
          <a:p>
            <a:pPr>
              <a:lnSpc>
                <a:spcPct val="150000"/>
              </a:lnSpc>
            </a:pPr>
            <a:r>
              <a:rPr lang="en-GB" b="1" dirty="0"/>
              <a:t>You might consider looping us in when:</a:t>
            </a:r>
            <a:endParaRPr lang="en-GB" dirty="0"/>
          </a:p>
          <a:p>
            <a:pPr marL="285750" indent="-285750">
              <a:lnSpc>
                <a:spcPct val="150000"/>
              </a:lnSpc>
              <a:buFont typeface="Arial" panose="020B0604020202020204" pitchFamily="34" charset="0"/>
              <a:buChar char="•"/>
            </a:pPr>
            <a:r>
              <a:rPr lang="en-GB" dirty="0"/>
              <a:t>A technology aligns with Industrial Strategy priority areas</a:t>
            </a:r>
          </a:p>
          <a:p>
            <a:pPr marL="285750" indent="-285750">
              <a:lnSpc>
                <a:spcPct val="150000"/>
              </a:lnSpc>
              <a:buFont typeface="Arial" panose="020B0604020202020204" pitchFamily="34" charset="0"/>
              <a:buChar char="•"/>
            </a:pPr>
            <a:r>
              <a:rPr lang="en-GB" dirty="0"/>
              <a:t>The commercial route is still open (spin-out, licensing, collaboration)</a:t>
            </a:r>
          </a:p>
          <a:p>
            <a:pPr marL="285750" indent="-285750">
              <a:lnSpc>
                <a:spcPct val="150000"/>
              </a:lnSpc>
              <a:buFont typeface="Arial" panose="020B0604020202020204" pitchFamily="34" charset="0"/>
              <a:buChar char="•"/>
            </a:pPr>
            <a:r>
              <a:rPr lang="en-GB" dirty="0"/>
              <a:t>Funding or scale-up pathways are unclear or fast-moving</a:t>
            </a:r>
          </a:p>
          <a:p>
            <a:pPr marL="285750" indent="-285750">
              <a:lnSpc>
                <a:spcPct val="150000"/>
              </a:lnSpc>
              <a:buFont typeface="Arial" panose="020B0604020202020204" pitchFamily="34" charset="0"/>
              <a:buChar char="•"/>
            </a:pPr>
            <a:r>
              <a:rPr lang="en-GB" dirty="0"/>
              <a:t>Industry connections would help shape direction</a:t>
            </a:r>
          </a:p>
          <a:p>
            <a:pPr marL="285750" indent="-285750">
              <a:lnSpc>
                <a:spcPct val="150000"/>
              </a:lnSpc>
              <a:buFont typeface="Arial" panose="020B0604020202020204" pitchFamily="34" charset="0"/>
              <a:buChar char="•"/>
            </a:pPr>
            <a:r>
              <a:rPr lang="en-GB" dirty="0"/>
              <a:t>Funding from grants or accelerators would have benefit</a:t>
            </a:r>
          </a:p>
          <a:p>
            <a:pPr marL="285750" indent="-285750">
              <a:lnSpc>
                <a:spcPct val="150000"/>
              </a:lnSpc>
              <a:buFont typeface="Arial" panose="020B0604020202020204" pitchFamily="34" charset="0"/>
              <a:buChar char="•"/>
            </a:pPr>
            <a:r>
              <a:rPr lang="en-GB" dirty="0"/>
              <a:t>Wider visibility of opportunities</a:t>
            </a:r>
          </a:p>
          <a:p>
            <a:pPr>
              <a:lnSpc>
                <a:spcPct val="150000"/>
              </a:lnSpc>
            </a:pPr>
            <a:endParaRPr lang="en-US" dirty="0"/>
          </a:p>
        </p:txBody>
      </p:sp>
      <p:grpSp>
        <p:nvGrpSpPr>
          <p:cNvPr id="6" name="Group 5">
            <a:extLst>
              <a:ext uri="{FF2B5EF4-FFF2-40B4-BE49-F238E27FC236}">
                <a16:creationId xmlns:a16="http://schemas.microsoft.com/office/drawing/2014/main" id="{EC31D88A-7373-BA9E-A418-E9128B731B2E}"/>
              </a:ext>
            </a:extLst>
          </p:cNvPr>
          <p:cNvGrpSpPr/>
          <p:nvPr/>
        </p:nvGrpSpPr>
        <p:grpSpPr>
          <a:xfrm>
            <a:off x="8005363" y="5255177"/>
            <a:ext cx="3493195" cy="1165176"/>
            <a:chOff x="8411664" y="5365537"/>
            <a:chExt cx="3493195" cy="1165176"/>
          </a:xfrm>
        </p:grpSpPr>
        <p:grpSp>
          <p:nvGrpSpPr>
            <p:cNvPr id="7" name="Group 6">
              <a:extLst>
                <a:ext uri="{FF2B5EF4-FFF2-40B4-BE49-F238E27FC236}">
                  <a16:creationId xmlns:a16="http://schemas.microsoft.com/office/drawing/2014/main" id="{CB4DDC78-23E0-B36F-1006-6E4C950BF03D}"/>
                </a:ext>
              </a:extLst>
            </p:cNvPr>
            <p:cNvGrpSpPr/>
            <p:nvPr/>
          </p:nvGrpSpPr>
          <p:grpSpPr>
            <a:xfrm>
              <a:off x="8411664" y="5392689"/>
              <a:ext cx="856537" cy="1138024"/>
              <a:chOff x="2495852" y="2171339"/>
              <a:chExt cx="1845077" cy="2626416"/>
            </a:xfrm>
          </p:grpSpPr>
          <p:pic>
            <p:nvPicPr>
              <p:cNvPr id="21" name="Graphic 20" descr="Connections with solid fill">
                <a:extLst>
                  <a:ext uri="{FF2B5EF4-FFF2-40B4-BE49-F238E27FC236}">
                    <a16:creationId xmlns:a16="http://schemas.microsoft.com/office/drawing/2014/main" id="{37502CE6-059E-21BA-7404-81C09AB02E5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495852" y="2171339"/>
                <a:ext cx="1845077" cy="1845076"/>
              </a:xfrm>
              <a:prstGeom prst="rect">
                <a:avLst/>
              </a:prstGeom>
            </p:spPr>
          </p:pic>
          <p:sp>
            <p:nvSpPr>
              <p:cNvPr id="22" name="TextBox 21">
                <a:extLst>
                  <a:ext uri="{FF2B5EF4-FFF2-40B4-BE49-F238E27FC236}">
                    <a16:creationId xmlns:a16="http://schemas.microsoft.com/office/drawing/2014/main" id="{78921F91-F21E-9DBB-7D18-79DDA3C63C8B}"/>
                  </a:ext>
                </a:extLst>
              </p:cNvPr>
              <p:cNvSpPr txBox="1"/>
              <p:nvPr/>
            </p:nvSpPr>
            <p:spPr>
              <a:xfrm>
                <a:off x="2534064" y="4016415"/>
                <a:ext cx="1768653" cy="781340"/>
              </a:xfrm>
              <a:prstGeom prst="rect">
                <a:avLst/>
              </a:prstGeom>
              <a:noFill/>
            </p:spPr>
            <p:txBody>
              <a:bodyPr wrap="none" rtlCol="0">
                <a:spAutoFit/>
              </a:bodyPr>
              <a:lstStyle/>
              <a:p>
                <a:r>
                  <a:rPr lang="en-US" sz="1600" b="1"/>
                  <a:t>P</a:t>
                </a:r>
                <a:r>
                  <a:rPr lang="en-US" sz="1600"/>
                  <a:t>eople</a:t>
                </a:r>
              </a:p>
            </p:txBody>
          </p:sp>
        </p:grpSp>
        <p:grpSp>
          <p:nvGrpSpPr>
            <p:cNvPr id="9" name="Group 8">
              <a:extLst>
                <a:ext uri="{FF2B5EF4-FFF2-40B4-BE49-F238E27FC236}">
                  <a16:creationId xmlns:a16="http://schemas.microsoft.com/office/drawing/2014/main" id="{D21AC671-DC96-E6E6-6A38-DDB1F41E67A5}"/>
                </a:ext>
              </a:extLst>
            </p:cNvPr>
            <p:cNvGrpSpPr/>
            <p:nvPr/>
          </p:nvGrpSpPr>
          <p:grpSpPr>
            <a:xfrm>
              <a:off x="11026092" y="5403557"/>
              <a:ext cx="878767" cy="1116287"/>
              <a:chOff x="8127624" y="2221506"/>
              <a:chExt cx="1892962" cy="2576249"/>
            </a:xfrm>
          </p:grpSpPr>
          <p:sp>
            <p:nvSpPr>
              <p:cNvPr id="16" name="TextBox 15">
                <a:extLst>
                  <a:ext uri="{FF2B5EF4-FFF2-40B4-BE49-F238E27FC236}">
                    <a16:creationId xmlns:a16="http://schemas.microsoft.com/office/drawing/2014/main" id="{BD3FC4D0-5FBD-2814-8C88-F1AD6515ED49}"/>
                  </a:ext>
                </a:extLst>
              </p:cNvPr>
              <p:cNvSpPr txBox="1"/>
              <p:nvPr/>
            </p:nvSpPr>
            <p:spPr>
              <a:xfrm>
                <a:off x="8127624" y="4016415"/>
                <a:ext cx="1892962" cy="781340"/>
              </a:xfrm>
              <a:prstGeom prst="rect">
                <a:avLst/>
              </a:prstGeom>
              <a:noFill/>
            </p:spPr>
            <p:txBody>
              <a:bodyPr wrap="none" rtlCol="0">
                <a:spAutoFit/>
              </a:bodyPr>
              <a:lstStyle/>
              <a:p>
                <a:r>
                  <a:rPr lang="en-US" sz="1600" b="1"/>
                  <a:t>P</a:t>
                </a:r>
                <a:r>
                  <a:rPr lang="en-US" sz="1600"/>
                  <a:t>ounds</a:t>
                </a:r>
              </a:p>
            </p:txBody>
          </p:sp>
          <p:pic>
            <p:nvPicPr>
              <p:cNvPr id="19" name="Graphic 18" descr="Piggy Bank with solid fill">
                <a:extLst>
                  <a:ext uri="{FF2B5EF4-FFF2-40B4-BE49-F238E27FC236}">
                    <a16:creationId xmlns:a16="http://schemas.microsoft.com/office/drawing/2014/main" id="{48A9BFB2-5A96-CC35-7B9E-27A45FF2C6B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201732" y="2221506"/>
                <a:ext cx="1744742" cy="1744743"/>
              </a:xfrm>
              <a:prstGeom prst="rect">
                <a:avLst/>
              </a:prstGeom>
            </p:spPr>
          </p:pic>
        </p:grpSp>
        <p:grpSp>
          <p:nvGrpSpPr>
            <p:cNvPr id="10" name="Group 9">
              <a:extLst>
                <a:ext uri="{FF2B5EF4-FFF2-40B4-BE49-F238E27FC236}">
                  <a16:creationId xmlns:a16="http://schemas.microsoft.com/office/drawing/2014/main" id="{F7A3E241-1413-C407-6170-3E4CCCB48A14}"/>
                </a:ext>
              </a:extLst>
            </p:cNvPr>
            <p:cNvGrpSpPr/>
            <p:nvPr/>
          </p:nvGrpSpPr>
          <p:grpSpPr>
            <a:xfrm>
              <a:off x="9708919" y="5365537"/>
              <a:ext cx="994183" cy="1165176"/>
              <a:chOff x="9708919" y="5365537"/>
              <a:chExt cx="994183" cy="1165176"/>
            </a:xfrm>
          </p:grpSpPr>
          <p:sp>
            <p:nvSpPr>
              <p:cNvPr id="11" name="TextBox 10">
                <a:extLst>
                  <a:ext uri="{FF2B5EF4-FFF2-40B4-BE49-F238E27FC236}">
                    <a16:creationId xmlns:a16="http://schemas.microsoft.com/office/drawing/2014/main" id="{DBE6CE89-B582-FE06-14F2-983523CF0C45}"/>
                  </a:ext>
                </a:extLst>
              </p:cNvPr>
              <p:cNvSpPr txBox="1"/>
              <p:nvPr/>
            </p:nvSpPr>
            <p:spPr>
              <a:xfrm>
                <a:off x="9708919" y="6192159"/>
                <a:ext cx="994183" cy="338554"/>
              </a:xfrm>
              <a:prstGeom prst="rect">
                <a:avLst/>
              </a:prstGeom>
              <a:noFill/>
            </p:spPr>
            <p:txBody>
              <a:bodyPr wrap="none" rtlCol="0">
                <a:spAutoFit/>
              </a:bodyPr>
              <a:lstStyle/>
              <a:p>
                <a:r>
                  <a:rPr lang="en-US" sz="1600" b="1"/>
                  <a:t>P</a:t>
                </a:r>
                <a:r>
                  <a:rPr lang="en-US" sz="1600"/>
                  <a:t>roducts</a:t>
                </a:r>
              </a:p>
            </p:txBody>
          </p:sp>
          <p:pic>
            <p:nvPicPr>
              <p:cNvPr id="12" name="Graphic 11" descr="Signpost with solid fill">
                <a:extLst>
                  <a:ext uri="{FF2B5EF4-FFF2-40B4-BE49-F238E27FC236}">
                    <a16:creationId xmlns:a16="http://schemas.microsoft.com/office/drawing/2014/main" id="{413416A8-CE1A-91A2-B0C5-30E1B427A88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777742" y="5365537"/>
                <a:ext cx="856537" cy="856537"/>
              </a:xfrm>
              <a:prstGeom prst="rect">
                <a:avLst/>
              </a:prstGeom>
            </p:spPr>
          </p:pic>
        </p:grpSp>
      </p:grpSp>
    </p:spTree>
    <p:extLst>
      <p:ext uri="{BB962C8B-B14F-4D97-AF65-F5344CB8AC3E}">
        <p14:creationId xmlns:p14="http://schemas.microsoft.com/office/powerpoint/2010/main" val="1897406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a:extLst>
            <a:ext uri="{FF2B5EF4-FFF2-40B4-BE49-F238E27FC236}">
              <a16:creationId xmlns:a16="http://schemas.microsoft.com/office/drawing/2014/main" id="{583A9B14-FDF1-963C-3592-19648511C6E5}"/>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16097DC-EA18-F101-8E3F-E36203492FB8}"/>
              </a:ext>
            </a:extLst>
          </p:cNvPr>
          <p:cNvSpPr/>
          <p:nvPr/>
        </p:nvSpPr>
        <p:spPr>
          <a:xfrm>
            <a:off x="5972536" y="0"/>
            <a:ext cx="6219463" cy="6858000"/>
          </a:xfrm>
          <a:prstGeom prst="rect">
            <a:avLst/>
          </a:prstGeom>
          <a:solidFill>
            <a:srgbClr val="F1F3F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4000" b="1" dirty="0">
              <a:solidFill>
                <a:schemeClr val="accent4">
                  <a:lumMod val="50000"/>
                </a:schemeClr>
              </a:solidFill>
              <a:cs typeface="Arial"/>
            </a:endParaRPr>
          </a:p>
          <a:p>
            <a:endParaRPr lang="en-US" sz="4000" b="1">
              <a:solidFill>
                <a:schemeClr val="accent4">
                  <a:lumMod val="50000"/>
                </a:schemeClr>
              </a:solidFill>
            </a:endParaRPr>
          </a:p>
          <a:p>
            <a:endParaRPr lang="en-US" sz="4000" b="1">
              <a:solidFill>
                <a:schemeClr val="accent4">
                  <a:lumMod val="50000"/>
                </a:schemeClr>
              </a:solidFill>
            </a:endParaRPr>
          </a:p>
          <a:p>
            <a:r>
              <a:rPr lang="en-US" i="1" dirty="0">
                <a:solidFill>
                  <a:schemeClr val="accent4">
                    <a:lumMod val="50000"/>
                  </a:schemeClr>
                </a:solidFill>
                <a:hlinkClick r:id="rId4">
                  <a:extLst>
                    <a:ext uri="{A12FA001-AC4F-418D-AE19-62706E023703}">
                      <ahyp:hlinkClr xmlns:ahyp="http://schemas.microsoft.com/office/drawing/2018/hyperlinkcolor" val="tx"/>
                    </a:ext>
                  </a:extLst>
                </a:hlinkClick>
              </a:rPr>
              <a:t>Email</a:t>
            </a:r>
            <a:endParaRPr lang="en-US" i="1" dirty="0">
              <a:solidFill>
                <a:schemeClr val="accent4">
                  <a:lumMod val="50000"/>
                </a:schemeClr>
              </a:solidFill>
              <a:cs typeface="Arial"/>
              <a:hlinkClick r:id="rId4">
                <a:extLst>
                  <a:ext uri="{A12FA001-AC4F-418D-AE19-62706E023703}">
                    <ahyp:hlinkClr xmlns:ahyp="http://schemas.microsoft.com/office/drawing/2018/hyperlinkcolor" val="tx"/>
                  </a:ext>
                </a:extLst>
              </a:hlinkClick>
            </a:endParaRPr>
          </a:p>
          <a:p>
            <a:r>
              <a:rPr lang="en-US" sz="1600" i="1" u="sng" dirty="0">
                <a:solidFill>
                  <a:schemeClr val="accent2"/>
                </a:solidFill>
                <a:hlinkClick r:id="rId4">
                  <a:extLst>
                    <a:ext uri="{A12FA001-AC4F-418D-AE19-62706E023703}">
                      <ahyp:hlinkClr xmlns:ahyp="http://schemas.microsoft.com/office/drawing/2018/hyperlinkcolor" val="tx"/>
                    </a:ext>
                  </a:extLst>
                </a:hlinkClick>
              </a:rPr>
              <a:t>Jessica.Dobson@iukbc.org.uk</a:t>
            </a:r>
            <a:endParaRPr lang="en-US" sz="1600" i="1" u="sng" dirty="0">
              <a:solidFill>
                <a:schemeClr val="accent2"/>
              </a:solidFill>
            </a:endParaRPr>
          </a:p>
          <a:p>
            <a:endParaRPr lang="en-US" i="1">
              <a:solidFill>
                <a:schemeClr val="accent4">
                  <a:lumMod val="50000"/>
                </a:schemeClr>
              </a:solidFill>
            </a:endParaRPr>
          </a:p>
          <a:p>
            <a:r>
              <a:rPr lang="en-US" i="1">
                <a:solidFill>
                  <a:schemeClr val="accent4">
                    <a:lumMod val="50000"/>
                  </a:schemeClr>
                </a:solidFill>
              </a:rPr>
              <a:t>LinkedIn</a:t>
            </a:r>
            <a:endParaRPr lang="en-US" i="1">
              <a:solidFill>
                <a:schemeClr val="accent2"/>
              </a:solidFill>
            </a:endParaRPr>
          </a:p>
          <a:p>
            <a:r>
              <a:rPr lang="en-GB" sz="1600" dirty="0">
                <a:solidFill>
                  <a:srgbClr val="0563C1"/>
                </a:solidFill>
                <a:hlinkClick r:id="rId5">
                  <a:extLst>
                    <a:ext uri="{A12FA001-AC4F-418D-AE19-62706E023703}">
                      <ahyp:hlinkClr xmlns:ahyp="http://schemas.microsoft.com/office/drawing/2018/hyperlinkcolor" val="tx"/>
                    </a:ext>
                  </a:extLst>
                </a:hlinkClick>
              </a:rPr>
              <a:t>www.linkedin.com/in/</a:t>
            </a:r>
            <a:r>
              <a:rPr lang="en-GB" sz="1600" dirty="0">
                <a:solidFill>
                  <a:schemeClr val="accent2"/>
                </a:solidFill>
                <a:hlinkClick r:id="rId5">
                  <a:extLst>
                    <a:ext uri="{A12FA001-AC4F-418D-AE19-62706E023703}">
                      <ahyp:hlinkClr xmlns:ahyp="http://schemas.microsoft.com/office/drawing/2018/hyperlinkcolor" val="tx"/>
                    </a:ext>
                  </a:extLst>
                </a:hlinkClick>
              </a:rPr>
              <a:t>drjadobson</a:t>
            </a:r>
            <a:endParaRPr lang="en-GB" sz="1600" dirty="0">
              <a:solidFill>
                <a:schemeClr val="accent2"/>
              </a:solidFill>
            </a:endParaRPr>
          </a:p>
          <a:p>
            <a:r>
              <a:rPr lang="en-US" sz="1600" i="1" dirty="0">
                <a:solidFill>
                  <a:srgbClr val="0563C1"/>
                </a:solidFill>
                <a:hlinkClick r:id="rId6">
                  <a:extLst>
                    <a:ext uri="{A12FA001-AC4F-418D-AE19-62706E023703}">
                      <ahyp:hlinkClr xmlns:ahyp="http://schemas.microsoft.com/office/drawing/2018/hyperlinkcolor" val="tx"/>
                    </a:ext>
                  </a:extLst>
                </a:hlinkClick>
              </a:rPr>
              <a:t>https://www.linkedin.com/company/</a:t>
            </a:r>
            <a:r>
              <a:rPr lang="en-US" sz="1600" i="1" dirty="0">
                <a:solidFill>
                  <a:schemeClr val="accent2"/>
                </a:solidFill>
                <a:hlinkClick r:id="rId6">
                  <a:extLst>
                    <a:ext uri="{A12FA001-AC4F-418D-AE19-62706E023703}">
                      <ahyp:hlinkClr xmlns:ahyp="http://schemas.microsoft.com/office/drawing/2018/hyperlinkcolor" val="tx"/>
                    </a:ext>
                  </a:extLst>
                </a:hlinkClick>
              </a:rPr>
              <a:t>innovateukbusinessconnect</a:t>
            </a:r>
            <a:endParaRPr lang="en-US" sz="1600" i="1" dirty="0">
              <a:solidFill>
                <a:schemeClr val="accent2"/>
              </a:solidFill>
            </a:endParaRPr>
          </a:p>
          <a:p>
            <a:endParaRPr lang="en-US" i="1">
              <a:solidFill>
                <a:schemeClr val="accent4">
                  <a:lumMod val="50000"/>
                </a:schemeClr>
              </a:solidFill>
            </a:endParaRPr>
          </a:p>
        </p:txBody>
      </p:sp>
      <p:pic>
        <p:nvPicPr>
          <p:cNvPr id="1026" name="Picture 2" descr="Innovate UK Business Connect">
            <a:extLst>
              <a:ext uri="{FF2B5EF4-FFF2-40B4-BE49-F238E27FC236}">
                <a16:creationId xmlns:a16="http://schemas.microsoft.com/office/drawing/2014/main" id="{B3DE69A3-96D5-F3FD-7CB3-B8B76B047E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6001" y="5602146"/>
            <a:ext cx="4164645" cy="100699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83469ABF-95DB-5B30-3508-4FAC96F566F1}"/>
              </a:ext>
            </a:extLst>
          </p:cNvPr>
          <p:cNvGrpSpPr/>
          <p:nvPr/>
        </p:nvGrpSpPr>
        <p:grpSpPr>
          <a:xfrm>
            <a:off x="8373578" y="105284"/>
            <a:ext cx="3493195" cy="1165176"/>
            <a:chOff x="8411664" y="5365537"/>
            <a:chExt cx="3493195" cy="1165176"/>
          </a:xfrm>
        </p:grpSpPr>
        <p:grpSp>
          <p:nvGrpSpPr>
            <p:cNvPr id="3" name="Group 2">
              <a:extLst>
                <a:ext uri="{FF2B5EF4-FFF2-40B4-BE49-F238E27FC236}">
                  <a16:creationId xmlns:a16="http://schemas.microsoft.com/office/drawing/2014/main" id="{1D85E231-1413-7A21-D225-E3469C48F0FE}"/>
                </a:ext>
              </a:extLst>
            </p:cNvPr>
            <p:cNvGrpSpPr/>
            <p:nvPr/>
          </p:nvGrpSpPr>
          <p:grpSpPr>
            <a:xfrm>
              <a:off x="8411664" y="5392689"/>
              <a:ext cx="856537" cy="1138024"/>
              <a:chOff x="2495852" y="2171339"/>
              <a:chExt cx="1845077" cy="2626416"/>
            </a:xfrm>
          </p:grpSpPr>
          <p:pic>
            <p:nvPicPr>
              <p:cNvPr id="10" name="Graphic 9" descr="Connections with solid fill">
                <a:extLst>
                  <a:ext uri="{FF2B5EF4-FFF2-40B4-BE49-F238E27FC236}">
                    <a16:creationId xmlns:a16="http://schemas.microsoft.com/office/drawing/2014/main" id="{E60F332D-6AA3-7B46-2C4A-AFADDED206D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495852" y="2171339"/>
                <a:ext cx="1845077" cy="1845076"/>
              </a:xfrm>
              <a:prstGeom prst="rect">
                <a:avLst/>
              </a:prstGeom>
            </p:spPr>
          </p:pic>
          <p:sp>
            <p:nvSpPr>
              <p:cNvPr id="11" name="TextBox 10">
                <a:extLst>
                  <a:ext uri="{FF2B5EF4-FFF2-40B4-BE49-F238E27FC236}">
                    <a16:creationId xmlns:a16="http://schemas.microsoft.com/office/drawing/2014/main" id="{7C9C9BD3-9416-C170-1895-8E42FA375DE1}"/>
                  </a:ext>
                </a:extLst>
              </p:cNvPr>
              <p:cNvSpPr txBox="1"/>
              <p:nvPr/>
            </p:nvSpPr>
            <p:spPr>
              <a:xfrm>
                <a:off x="2534064" y="4016415"/>
                <a:ext cx="1768653" cy="781340"/>
              </a:xfrm>
              <a:prstGeom prst="rect">
                <a:avLst/>
              </a:prstGeom>
              <a:noFill/>
            </p:spPr>
            <p:txBody>
              <a:bodyPr wrap="none" rtlCol="0">
                <a:spAutoFit/>
              </a:bodyPr>
              <a:lstStyle/>
              <a:p>
                <a:r>
                  <a:rPr lang="en-US" sz="1600" b="1"/>
                  <a:t>P</a:t>
                </a:r>
                <a:r>
                  <a:rPr lang="en-US" sz="1600"/>
                  <a:t>eople</a:t>
                </a:r>
              </a:p>
            </p:txBody>
          </p:sp>
        </p:grpSp>
        <p:grpSp>
          <p:nvGrpSpPr>
            <p:cNvPr id="4" name="Group 3">
              <a:extLst>
                <a:ext uri="{FF2B5EF4-FFF2-40B4-BE49-F238E27FC236}">
                  <a16:creationId xmlns:a16="http://schemas.microsoft.com/office/drawing/2014/main" id="{633D2792-25AD-2810-4036-A4455FF4FEA5}"/>
                </a:ext>
              </a:extLst>
            </p:cNvPr>
            <p:cNvGrpSpPr/>
            <p:nvPr/>
          </p:nvGrpSpPr>
          <p:grpSpPr>
            <a:xfrm>
              <a:off x="11026092" y="5403557"/>
              <a:ext cx="878767" cy="1116287"/>
              <a:chOff x="8127624" y="2221506"/>
              <a:chExt cx="1892962" cy="2576249"/>
            </a:xfrm>
          </p:grpSpPr>
          <p:sp>
            <p:nvSpPr>
              <p:cNvPr id="8" name="TextBox 7">
                <a:extLst>
                  <a:ext uri="{FF2B5EF4-FFF2-40B4-BE49-F238E27FC236}">
                    <a16:creationId xmlns:a16="http://schemas.microsoft.com/office/drawing/2014/main" id="{33A84B9A-F269-7471-9270-8FD7BA52CC8C}"/>
                  </a:ext>
                </a:extLst>
              </p:cNvPr>
              <p:cNvSpPr txBox="1"/>
              <p:nvPr/>
            </p:nvSpPr>
            <p:spPr>
              <a:xfrm>
                <a:off x="8127624" y="4016415"/>
                <a:ext cx="1892962" cy="781340"/>
              </a:xfrm>
              <a:prstGeom prst="rect">
                <a:avLst/>
              </a:prstGeom>
              <a:noFill/>
            </p:spPr>
            <p:txBody>
              <a:bodyPr wrap="none" rtlCol="0">
                <a:spAutoFit/>
              </a:bodyPr>
              <a:lstStyle/>
              <a:p>
                <a:r>
                  <a:rPr lang="en-US" sz="1600" b="1"/>
                  <a:t>P</a:t>
                </a:r>
                <a:r>
                  <a:rPr lang="en-US" sz="1600"/>
                  <a:t>ounds</a:t>
                </a:r>
              </a:p>
            </p:txBody>
          </p:sp>
          <p:pic>
            <p:nvPicPr>
              <p:cNvPr id="9" name="Graphic 8" descr="Piggy Bank with solid fill">
                <a:extLst>
                  <a:ext uri="{FF2B5EF4-FFF2-40B4-BE49-F238E27FC236}">
                    <a16:creationId xmlns:a16="http://schemas.microsoft.com/office/drawing/2014/main" id="{02B5857C-2679-2125-A9A3-52319630B5EB}"/>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8201732" y="2221506"/>
                <a:ext cx="1744742" cy="1744743"/>
              </a:xfrm>
              <a:prstGeom prst="rect">
                <a:avLst/>
              </a:prstGeom>
            </p:spPr>
          </p:pic>
        </p:grpSp>
        <p:grpSp>
          <p:nvGrpSpPr>
            <p:cNvPr id="5" name="Group 4">
              <a:extLst>
                <a:ext uri="{FF2B5EF4-FFF2-40B4-BE49-F238E27FC236}">
                  <a16:creationId xmlns:a16="http://schemas.microsoft.com/office/drawing/2014/main" id="{8BAE7A9A-C13F-4322-B5C5-3268FB794AC5}"/>
                </a:ext>
              </a:extLst>
            </p:cNvPr>
            <p:cNvGrpSpPr/>
            <p:nvPr/>
          </p:nvGrpSpPr>
          <p:grpSpPr>
            <a:xfrm>
              <a:off x="9708919" y="5365537"/>
              <a:ext cx="994183" cy="1165176"/>
              <a:chOff x="9708919" y="5365537"/>
              <a:chExt cx="994183" cy="1165176"/>
            </a:xfrm>
          </p:grpSpPr>
          <p:sp>
            <p:nvSpPr>
              <p:cNvPr id="6" name="TextBox 5">
                <a:extLst>
                  <a:ext uri="{FF2B5EF4-FFF2-40B4-BE49-F238E27FC236}">
                    <a16:creationId xmlns:a16="http://schemas.microsoft.com/office/drawing/2014/main" id="{6EF1D937-17DC-B035-E870-AC67B1998E4A}"/>
                  </a:ext>
                </a:extLst>
              </p:cNvPr>
              <p:cNvSpPr txBox="1"/>
              <p:nvPr/>
            </p:nvSpPr>
            <p:spPr>
              <a:xfrm>
                <a:off x="9708919" y="6192159"/>
                <a:ext cx="994183" cy="338554"/>
              </a:xfrm>
              <a:prstGeom prst="rect">
                <a:avLst/>
              </a:prstGeom>
              <a:noFill/>
            </p:spPr>
            <p:txBody>
              <a:bodyPr wrap="none" rtlCol="0">
                <a:spAutoFit/>
              </a:bodyPr>
              <a:lstStyle/>
              <a:p>
                <a:r>
                  <a:rPr lang="en-US" sz="1600" b="1"/>
                  <a:t>P</a:t>
                </a:r>
                <a:r>
                  <a:rPr lang="en-US" sz="1600"/>
                  <a:t>roducts</a:t>
                </a:r>
              </a:p>
            </p:txBody>
          </p:sp>
          <p:pic>
            <p:nvPicPr>
              <p:cNvPr id="7" name="Graphic 6" descr="Signpost with solid fill">
                <a:extLst>
                  <a:ext uri="{FF2B5EF4-FFF2-40B4-BE49-F238E27FC236}">
                    <a16:creationId xmlns:a16="http://schemas.microsoft.com/office/drawing/2014/main" id="{D88172BD-1250-072E-AAA5-F308AC94E0A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9777742" y="5365537"/>
                <a:ext cx="856537" cy="856537"/>
              </a:xfrm>
              <a:prstGeom prst="rect">
                <a:avLst/>
              </a:prstGeom>
            </p:spPr>
          </p:pic>
        </p:grpSp>
      </p:grpSp>
    </p:spTree>
    <p:extLst>
      <p:ext uri="{BB962C8B-B14F-4D97-AF65-F5344CB8AC3E}">
        <p14:creationId xmlns:p14="http://schemas.microsoft.com/office/powerpoint/2010/main" val="3261605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8B773-8B56-06F2-95F3-9E500F56A715}"/>
            </a:ext>
          </a:extLst>
        </p:cNvPr>
        <p:cNvGrpSpPr/>
        <p:nvPr/>
      </p:nvGrpSpPr>
      <p:grpSpPr>
        <a:xfrm>
          <a:off x="0" y="0"/>
          <a:ext cx="0" cy="0"/>
          <a:chOff x="0" y="0"/>
          <a:chExt cx="0" cy="0"/>
        </a:xfrm>
      </p:grpSpPr>
      <p:sp>
        <p:nvSpPr>
          <p:cNvPr id="22" name="Text Placeholder 50">
            <a:extLst>
              <a:ext uri="{FF2B5EF4-FFF2-40B4-BE49-F238E27FC236}">
                <a16:creationId xmlns:a16="http://schemas.microsoft.com/office/drawing/2014/main" id="{F16310E6-68C4-A7CF-144E-02B57A15672F}"/>
              </a:ext>
            </a:extLst>
          </p:cNvPr>
          <p:cNvSpPr txBox="1">
            <a:spLocks/>
          </p:cNvSpPr>
          <p:nvPr/>
        </p:nvSpPr>
        <p:spPr>
          <a:xfrm>
            <a:off x="1523845" y="4802000"/>
            <a:ext cx="7505856" cy="1175840"/>
          </a:xfrm>
          <a:prstGeom prst="rect">
            <a:avLst/>
          </a:prstGeom>
        </p:spPr>
        <p:txBody>
          <a:bodyPr/>
          <a:lstStyle>
            <a:lvl1pPr marL="0" indent="0" algn="l" rtl="0" eaLnBrk="1" fontAlgn="base" hangingPunct="1">
              <a:spcBef>
                <a:spcPct val="0"/>
              </a:spcBef>
              <a:spcAft>
                <a:spcPct val="0"/>
              </a:spcAft>
              <a:buClr>
                <a:schemeClr val="accent2"/>
              </a:buClr>
              <a:buFont typeface="Wingdings" pitchFamily="2" charset="2"/>
              <a:buNone/>
              <a:defRPr sz="2400" b="1" kern="1200" spc="-100" baseline="0">
                <a:solidFill>
                  <a:schemeClr val="tx2"/>
                </a:solidFill>
                <a:latin typeface="+mn-lt"/>
                <a:ea typeface="+mn-ea"/>
                <a:cs typeface="Arial" panose="020B0604020202020204" pitchFamily="34" charset="0"/>
              </a:defRPr>
            </a:lvl1pPr>
            <a:lvl2pPr marL="358775" indent="-179388" algn="l" rtl="0" eaLnBrk="1" fontAlgn="base" hangingPunct="1">
              <a:spcBef>
                <a:spcPct val="0"/>
              </a:spcBef>
              <a:spcAft>
                <a:spcPct val="0"/>
              </a:spcAft>
              <a:buClr>
                <a:schemeClr val="accent2"/>
              </a:buClr>
              <a:buFont typeface="Wingdings" pitchFamily="2" charset="2"/>
              <a:buChar char="§"/>
              <a:defRPr sz="1600" kern="1200">
                <a:solidFill>
                  <a:schemeClr val="tx2"/>
                </a:solidFill>
                <a:latin typeface="+mn-lt"/>
                <a:ea typeface="+mn-ea"/>
                <a:cs typeface="Arial" panose="020B0604020202020204" pitchFamily="34" charset="0"/>
              </a:defRPr>
            </a:lvl2pPr>
            <a:lvl3pPr marL="539750" indent="-179388" algn="l" rtl="0" eaLnBrk="1" fontAlgn="base" hangingPunct="1">
              <a:spcBef>
                <a:spcPct val="0"/>
              </a:spcBef>
              <a:spcAft>
                <a:spcPct val="0"/>
              </a:spcAft>
              <a:buClr>
                <a:schemeClr val="accent2"/>
              </a:buClr>
              <a:buFont typeface="Wingdings" pitchFamily="2" charset="2"/>
              <a:buChar char="§"/>
              <a:defRPr sz="1400" kern="1200">
                <a:solidFill>
                  <a:schemeClr val="tx2"/>
                </a:solidFill>
                <a:latin typeface="+mn-lt"/>
                <a:ea typeface="+mn-ea"/>
                <a:cs typeface="Arial" panose="020B0604020202020204" pitchFamily="34" charset="0"/>
              </a:defRPr>
            </a:lvl3pPr>
            <a:lvl4pPr marL="719138" indent="-179388" algn="l" rtl="0" eaLnBrk="1" fontAlgn="base" hangingPunct="1">
              <a:spcBef>
                <a:spcPct val="0"/>
              </a:spcBef>
              <a:spcAft>
                <a:spcPct val="0"/>
              </a:spcAft>
              <a:buClr>
                <a:schemeClr val="accent2"/>
              </a:buClr>
              <a:buFont typeface="Wingdings" pitchFamily="2" charset="2"/>
              <a:buChar char="§"/>
              <a:defRPr sz="1200" kern="1200">
                <a:solidFill>
                  <a:schemeClr val="tx2"/>
                </a:solidFill>
                <a:latin typeface="+mn-lt"/>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chemeClr val="accent2"/>
              </a:buClr>
              <a:buFont typeface="Wingdings" pitchFamily="2" charset="2"/>
              <a:buChar char="§"/>
              <a:defRPr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GB" spc="0"/>
          </a:p>
        </p:txBody>
      </p:sp>
      <p:grpSp>
        <p:nvGrpSpPr>
          <p:cNvPr id="6" name="Group 5">
            <a:extLst>
              <a:ext uri="{FF2B5EF4-FFF2-40B4-BE49-F238E27FC236}">
                <a16:creationId xmlns:a16="http://schemas.microsoft.com/office/drawing/2014/main" id="{5833B053-C2DC-C1A8-1406-DC2E16AE115E}"/>
              </a:ext>
            </a:extLst>
          </p:cNvPr>
          <p:cNvGrpSpPr/>
          <p:nvPr/>
        </p:nvGrpSpPr>
        <p:grpSpPr>
          <a:xfrm>
            <a:off x="1523845" y="2690446"/>
            <a:ext cx="2720744" cy="2699474"/>
            <a:chOff x="1523845" y="2690446"/>
            <a:chExt cx="2720744" cy="2699474"/>
          </a:xfrm>
        </p:grpSpPr>
        <p:sp>
          <p:nvSpPr>
            <p:cNvPr id="2" name="Oval 1">
              <a:extLst>
                <a:ext uri="{FF2B5EF4-FFF2-40B4-BE49-F238E27FC236}">
                  <a16:creationId xmlns:a16="http://schemas.microsoft.com/office/drawing/2014/main" id="{2914E39D-DCE4-D07F-57F7-FE0A6951C918}"/>
                </a:ext>
              </a:extLst>
            </p:cNvPr>
            <p:cNvSpPr/>
            <p:nvPr/>
          </p:nvSpPr>
          <p:spPr>
            <a:xfrm>
              <a:off x="1523845" y="2690446"/>
              <a:ext cx="2720744" cy="269947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24B87FD7-6031-3C0F-1690-FA79AEF941F4}"/>
                </a:ext>
              </a:extLst>
            </p:cNvPr>
            <p:cNvSpPr/>
            <p:nvPr/>
          </p:nvSpPr>
          <p:spPr>
            <a:xfrm>
              <a:off x="1875691" y="3063652"/>
              <a:ext cx="1935155" cy="195306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Innovate UK </a:t>
              </a:r>
            </a:p>
          </p:txBody>
        </p:sp>
      </p:grpSp>
      <p:pic>
        <p:nvPicPr>
          <p:cNvPr id="3074" name="Picture 2" descr="Who we are – UKRI">
            <a:extLst>
              <a:ext uri="{FF2B5EF4-FFF2-40B4-BE49-F238E27FC236}">
                <a16:creationId xmlns:a16="http://schemas.microsoft.com/office/drawing/2014/main" id="{BAFA0CDC-D1AA-751C-B97E-F1F1BB278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32" y="0"/>
            <a:ext cx="10287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urple and black logo&#10;&#10;Description automatically generated">
            <a:extLst>
              <a:ext uri="{FF2B5EF4-FFF2-40B4-BE49-F238E27FC236}">
                <a16:creationId xmlns:a16="http://schemas.microsoft.com/office/drawing/2014/main" id="{98690694-CF73-7E85-89CF-F8775AB64F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94317" y="6028640"/>
            <a:ext cx="3581851" cy="895463"/>
          </a:xfrm>
          <a:prstGeom prst="rect">
            <a:avLst/>
          </a:prstGeom>
        </p:spPr>
      </p:pic>
    </p:spTree>
    <p:extLst>
      <p:ext uri="{BB962C8B-B14F-4D97-AF65-F5344CB8AC3E}">
        <p14:creationId xmlns:p14="http://schemas.microsoft.com/office/powerpoint/2010/main" val="2882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B1A1B-A5E3-45EE-EB37-74F6DE481655}"/>
            </a:ext>
          </a:extLst>
        </p:cNvPr>
        <p:cNvGrpSpPr/>
        <p:nvPr/>
      </p:nvGrpSpPr>
      <p:grpSpPr>
        <a:xfrm>
          <a:off x="0" y="0"/>
          <a:ext cx="0" cy="0"/>
          <a:chOff x="0" y="0"/>
          <a:chExt cx="0" cy="0"/>
        </a:xfrm>
      </p:grpSpPr>
      <p:sp>
        <p:nvSpPr>
          <p:cNvPr id="22" name="Text Placeholder 50">
            <a:extLst>
              <a:ext uri="{FF2B5EF4-FFF2-40B4-BE49-F238E27FC236}">
                <a16:creationId xmlns:a16="http://schemas.microsoft.com/office/drawing/2014/main" id="{86E55CF9-F158-BF3E-F58E-696EC0C1DC74}"/>
              </a:ext>
            </a:extLst>
          </p:cNvPr>
          <p:cNvSpPr txBox="1">
            <a:spLocks/>
          </p:cNvSpPr>
          <p:nvPr/>
        </p:nvSpPr>
        <p:spPr>
          <a:xfrm>
            <a:off x="1523845" y="4802000"/>
            <a:ext cx="7505856" cy="1175840"/>
          </a:xfrm>
          <a:prstGeom prst="rect">
            <a:avLst/>
          </a:prstGeom>
        </p:spPr>
        <p:txBody>
          <a:bodyPr/>
          <a:lstStyle>
            <a:lvl1pPr marL="0" indent="0" algn="l" rtl="0" eaLnBrk="1" fontAlgn="base" hangingPunct="1">
              <a:spcBef>
                <a:spcPct val="0"/>
              </a:spcBef>
              <a:spcAft>
                <a:spcPct val="0"/>
              </a:spcAft>
              <a:buClr>
                <a:schemeClr val="accent2"/>
              </a:buClr>
              <a:buFont typeface="Wingdings" pitchFamily="2" charset="2"/>
              <a:buNone/>
              <a:defRPr sz="2400" b="1" kern="1200" spc="-100" baseline="0">
                <a:solidFill>
                  <a:schemeClr val="tx2"/>
                </a:solidFill>
                <a:latin typeface="+mn-lt"/>
                <a:ea typeface="+mn-ea"/>
                <a:cs typeface="Arial" panose="020B0604020202020204" pitchFamily="34" charset="0"/>
              </a:defRPr>
            </a:lvl1pPr>
            <a:lvl2pPr marL="358775" indent="-179388" algn="l" rtl="0" eaLnBrk="1" fontAlgn="base" hangingPunct="1">
              <a:spcBef>
                <a:spcPct val="0"/>
              </a:spcBef>
              <a:spcAft>
                <a:spcPct val="0"/>
              </a:spcAft>
              <a:buClr>
                <a:schemeClr val="accent2"/>
              </a:buClr>
              <a:buFont typeface="Wingdings" pitchFamily="2" charset="2"/>
              <a:buChar char="§"/>
              <a:defRPr sz="1600" kern="1200">
                <a:solidFill>
                  <a:schemeClr val="tx2"/>
                </a:solidFill>
                <a:latin typeface="+mn-lt"/>
                <a:ea typeface="+mn-ea"/>
                <a:cs typeface="Arial" panose="020B0604020202020204" pitchFamily="34" charset="0"/>
              </a:defRPr>
            </a:lvl2pPr>
            <a:lvl3pPr marL="539750" indent="-179388" algn="l" rtl="0" eaLnBrk="1" fontAlgn="base" hangingPunct="1">
              <a:spcBef>
                <a:spcPct val="0"/>
              </a:spcBef>
              <a:spcAft>
                <a:spcPct val="0"/>
              </a:spcAft>
              <a:buClr>
                <a:schemeClr val="accent2"/>
              </a:buClr>
              <a:buFont typeface="Wingdings" pitchFamily="2" charset="2"/>
              <a:buChar char="§"/>
              <a:defRPr sz="1400" kern="1200">
                <a:solidFill>
                  <a:schemeClr val="tx2"/>
                </a:solidFill>
                <a:latin typeface="+mn-lt"/>
                <a:ea typeface="+mn-ea"/>
                <a:cs typeface="Arial" panose="020B0604020202020204" pitchFamily="34" charset="0"/>
              </a:defRPr>
            </a:lvl3pPr>
            <a:lvl4pPr marL="719138" indent="-179388" algn="l" rtl="0" eaLnBrk="1" fontAlgn="base" hangingPunct="1">
              <a:spcBef>
                <a:spcPct val="0"/>
              </a:spcBef>
              <a:spcAft>
                <a:spcPct val="0"/>
              </a:spcAft>
              <a:buClr>
                <a:schemeClr val="accent2"/>
              </a:buClr>
              <a:buFont typeface="Wingdings" pitchFamily="2" charset="2"/>
              <a:buChar char="§"/>
              <a:defRPr sz="1200" kern="1200">
                <a:solidFill>
                  <a:schemeClr val="tx2"/>
                </a:solidFill>
                <a:latin typeface="+mn-lt"/>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chemeClr val="accent2"/>
              </a:buClr>
              <a:buFont typeface="Wingdings" pitchFamily="2" charset="2"/>
              <a:buChar char="§"/>
              <a:defRPr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GB" spc="0"/>
          </a:p>
        </p:txBody>
      </p:sp>
      <p:grpSp>
        <p:nvGrpSpPr>
          <p:cNvPr id="6" name="Group 5">
            <a:extLst>
              <a:ext uri="{FF2B5EF4-FFF2-40B4-BE49-F238E27FC236}">
                <a16:creationId xmlns:a16="http://schemas.microsoft.com/office/drawing/2014/main" id="{638816C9-09A3-2175-4E96-3BB28AC80BDB}"/>
              </a:ext>
            </a:extLst>
          </p:cNvPr>
          <p:cNvGrpSpPr/>
          <p:nvPr/>
        </p:nvGrpSpPr>
        <p:grpSpPr>
          <a:xfrm>
            <a:off x="1523845" y="2690446"/>
            <a:ext cx="2720744" cy="2699474"/>
            <a:chOff x="1523845" y="2690446"/>
            <a:chExt cx="2720744" cy="2699474"/>
          </a:xfrm>
        </p:grpSpPr>
        <p:sp>
          <p:nvSpPr>
            <p:cNvPr id="2" name="Oval 1">
              <a:extLst>
                <a:ext uri="{FF2B5EF4-FFF2-40B4-BE49-F238E27FC236}">
                  <a16:creationId xmlns:a16="http://schemas.microsoft.com/office/drawing/2014/main" id="{469B0C81-FDDD-4B3B-6148-26CA28EDEFDE}"/>
                </a:ext>
              </a:extLst>
            </p:cNvPr>
            <p:cNvSpPr/>
            <p:nvPr/>
          </p:nvSpPr>
          <p:spPr>
            <a:xfrm>
              <a:off x="1523845" y="2690446"/>
              <a:ext cx="2720744" cy="269947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C792D46D-C72D-E11D-8D9F-A59317CF009E}"/>
                </a:ext>
              </a:extLst>
            </p:cNvPr>
            <p:cNvSpPr/>
            <p:nvPr/>
          </p:nvSpPr>
          <p:spPr>
            <a:xfrm>
              <a:off x="1875691" y="3063652"/>
              <a:ext cx="1935155" cy="195306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Innovate UK </a:t>
              </a:r>
            </a:p>
          </p:txBody>
        </p:sp>
      </p:grpSp>
      <p:pic>
        <p:nvPicPr>
          <p:cNvPr id="3074" name="Picture 2" descr="Who we are – UKRI">
            <a:extLst>
              <a:ext uri="{FF2B5EF4-FFF2-40B4-BE49-F238E27FC236}">
                <a16:creationId xmlns:a16="http://schemas.microsoft.com/office/drawing/2014/main" id="{7A2772CA-B8F3-4E0A-439E-9CAC4EB95D3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15832" y="0"/>
            <a:ext cx="10287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Who we are – UKRI">
            <a:extLst>
              <a:ext uri="{FF2B5EF4-FFF2-40B4-BE49-F238E27FC236}">
                <a16:creationId xmlns:a16="http://schemas.microsoft.com/office/drawing/2014/main" id="{A9277B8F-395D-8E3C-4847-FA93661A26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868" t="21653" r="41278" b="18888"/>
          <a:stretch>
            <a:fillRect/>
          </a:stretch>
        </p:blipFill>
        <p:spPr bwMode="auto">
          <a:xfrm>
            <a:off x="5330563" y="1483958"/>
            <a:ext cx="1425241" cy="40777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urple and black logo&#10;&#10;Description automatically generated">
            <a:extLst>
              <a:ext uri="{FF2B5EF4-FFF2-40B4-BE49-F238E27FC236}">
                <a16:creationId xmlns:a16="http://schemas.microsoft.com/office/drawing/2014/main" id="{44A7351E-4351-58C5-8CC1-9D6C545BE48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94317" y="6028640"/>
            <a:ext cx="3581851" cy="895463"/>
          </a:xfrm>
          <a:prstGeom prst="rect">
            <a:avLst/>
          </a:prstGeom>
        </p:spPr>
      </p:pic>
    </p:spTree>
    <p:extLst>
      <p:ext uri="{BB962C8B-B14F-4D97-AF65-F5344CB8AC3E}">
        <p14:creationId xmlns:p14="http://schemas.microsoft.com/office/powerpoint/2010/main" val="423983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EA4B7-BD6C-2701-9E2C-509023F7BDB6}"/>
            </a:ext>
          </a:extLst>
        </p:cNvPr>
        <p:cNvGrpSpPr/>
        <p:nvPr/>
      </p:nvGrpSpPr>
      <p:grpSpPr>
        <a:xfrm>
          <a:off x="0" y="0"/>
          <a:ext cx="0" cy="0"/>
          <a:chOff x="0" y="0"/>
          <a:chExt cx="0" cy="0"/>
        </a:xfrm>
      </p:grpSpPr>
      <p:sp>
        <p:nvSpPr>
          <p:cNvPr id="22" name="Text Placeholder 50">
            <a:extLst>
              <a:ext uri="{FF2B5EF4-FFF2-40B4-BE49-F238E27FC236}">
                <a16:creationId xmlns:a16="http://schemas.microsoft.com/office/drawing/2014/main" id="{A193F863-2982-0032-FB9E-46950F2DAA57}"/>
              </a:ext>
            </a:extLst>
          </p:cNvPr>
          <p:cNvSpPr txBox="1">
            <a:spLocks/>
          </p:cNvSpPr>
          <p:nvPr/>
        </p:nvSpPr>
        <p:spPr>
          <a:xfrm>
            <a:off x="1523845" y="4802000"/>
            <a:ext cx="7505856" cy="1175840"/>
          </a:xfrm>
          <a:prstGeom prst="rect">
            <a:avLst/>
          </a:prstGeom>
        </p:spPr>
        <p:txBody>
          <a:bodyPr/>
          <a:lstStyle>
            <a:lvl1pPr marL="0" indent="0" algn="l" rtl="0" eaLnBrk="1" fontAlgn="base" hangingPunct="1">
              <a:spcBef>
                <a:spcPct val="0"/>
              </a:spcBef>
              <a:spcAft>
                <a:spcPct val="0"/>
              </a:spcAft>
              <a:buClr>
                <a:schemeClr val="accent2"/>
              </a:buClr>
              <a:buFont typeface="Wingdings" pitchFamily="2" charset="2"/>
              <a:buNone/>
              <a:defRPr sz="2400" b="1" kern="1200" spc="-100" baseline="0">
                <a:solidFill>
                  <a:schemeClr val="tx2"/>
                </a:solidFill>
                <a:latin typeface="+mn-lt"/>
                <a:ea typeface="+mn-ea"/>
                <a:cs typeface="Arial" panose="020B0604020202020204" pitchFamily="34" charset="0"/>
              </a:defRPr>
            </a:lvl1pPr>
            <a:lvl2pPr marL="358775" indent="-179388" algn="l" rtl="0" eaLnBrk="1" fontAlgn="base" hangingPunct="1">
              <a:spcBef>
                <a:spcPct val="0"/>
              </a:spcBef>
              <a:spcAft>
                <a:spcPct val="0"/>
              </a:spcAft>
              <a:buClr>
                <a:schemeClr val="accent2"/>
              </a:buClr>
              <a:buFont typeface="Wingdings" pitchFamily="2" charset="2"/>
              <a:buChar char="§"/>
              <a:defRPr sz="1600" kern="1200">
                <a:solidFill>
                  <a:schemeClr val="tx2"/>
                </a:solidFill>
                <a:latin typeface="+mn-lt"/>
                <a:ea typeface="+mn-ea"/>
                <a:cs typeface="Arial" panose="020B0604020202020204" pitchFamily="34" charset="0"/>
              </a:defRPr>
            </a:lvl2pPr>
            <a:lvl3pPr marL="539750" indent="-179388" algn="l" rtl="0" eaLnBrk="1" fontAlgn="base" hangingPunct="1">
              <a:spcBef>
                <a:spcPct val="0"/>
              </a:spcBef>
              <a:spcAft>
                <a:spcPct val="0"/>
              </a:spcAft>
              <a:buClr>
                <a:schemeClr val="accent2"/>
              </a:buClr>
              <a:buFont typeface="Wingdings" pitchFamily="2" charset="2"/>
              <a:buChar char="§"/>
              <a:defRPr sz="1400" kern="1200">
                <a:solidFill>
                  <a:schemeClr val="tx2"/>
                </a:solidFill>
                <a:latin typeface="+mn-lt"/>
                <a:ea typeface="+mn-ea"/>
                <a:cs typeface="Arial" panose="020B0604020202020204" pitchFamily="34" charset="0"/>
              </a:defRPr>
            </a:lvl3pPr>
            <a:lvl4pPr marL="719138" indent="-179388" algn="l" rtl="0" eaLnBrk="1" fontAlgn="base" hangingPunct="1">
              <a:spcBef>
                <a:spcPct val="0"/>
              </a:spcBef>
              <a:spcAft>
                <a:spcPct val="0"/>
              </a:spcAft>
              <a:buClr>
                <a:schemeClr val="accent2"/>
              </a:buClr>
              <a:buFont typeface="Wingdings" pitchFamily="2" charset="2"/>
              <a:buChar char="§"/>
              <a:defRPr sz="1200" kern="1200">
                <a:solidFill>
                  <a:schemeClr val="tx2"/>
                </a:solidFill>
                <a:latin typeface="+mn-lt"/>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chemeClr val="accent2"/>
              </a:buClr>
              <a:buFont typeface="Wingdings" pitchFamily="2" charset="2"/>
              <a:buChar char="§"/>
              <a:defRPr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GB" spc="0"/>
          </a:p>
        </p:txBody>
      </p:sp>
      <p:grpSp>
        <p:nvGrpSpPr>
          <p:cNvPr id="6" name="Group 5">
            <a:extLst>
              <a:ext uri="{FF2B5EF4-FFF2-40B4-BE49-F238E27FC236}">
                <a16:creationId xmlns:a16="http://schemas.microsoft.com/office/drawing/2014/main" id="{EAE57A46-8733-FB6C-DDEC-C3AECFE7D91C}"/>
              </a:ext>
            </a:extLst>
          </p:cNvPr>
          <p:cNvGrpSpPr/>
          <p:nvPr/>
        </p:nvGrpSpPr>
        <p:grpSpPr>
          <a:xfrm>
            <a:off x="1523845" y="2690446"/>
            <a:ext cx="2720744" cy="2699474"/>
            <a:chOff x="1523845" y="2690446"/>
            <a:chExt cx="2720744" cy="2699474"/>
          </a:xfrm>
        </p:grpSpPr>
        <p:sp>
          <p:nvSpPr>
            <p:cNvPr id="2" name="Oval 1">
              <a:extLst>
                <a:ext uri="{FF2B5EF4-FFF2-40B4-BE49-F238E27FC236}">
                  <a16:creationId xmlns:a16="http://schemas.microsoft.com/office/drawing/2014/main" id="{CE0AF856-3F1E-F9C9-3B49-A104D224AE7E}"/>
                </a:ext>
              </a:extLst>
            </p:cNvPr>
            <p:cNvSpPr/>
            <p:nvPr/>
          </p:nvSpPr>
          <p:spPr>
            <a:xfrm>
              <a:off x="1523845" y="2690446"/>
              <a:ext cx="2720744" cy="269947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3D883585-E513-3E36-9417-5B4102F3DD02}"/>
                </a:ext>
              </a:extLst>
            </p:cNvPr>
            <p:cNvSpPr/>
            <p:nvPr/>
          </p:nvSpPr>
          <p:spPr>
            <a:xfrm>
              <a:off x="1875691" y="3063652"/>
              <a:ext cx="1935155" cy="195306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Innovate UK </a:t>
              </a:r>
            </a:p>
          </p:txBody>
        </p:sp>
      </p:grpSp>
      <p:pic>
        <p:nvPicPr>
          <p:cNvPr id="3074" name="Picture 2" descr="Who we are – UKRI">
            <a:extLst>
              <a:ext uri="{FF2B5EF4-FFF2-40B4-BE49-F238E27FC236}">
                <a16:creationId xmlns:a16="http://schemas.microsoft.com/office/drawing/2014/main" id="{1733A7C1-B010-6831-B448-CB8C1EE9DCA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15832" y="0"/>
            <a:ext cx="10287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ho we are – UKRI">
            <a:extLst>
              <a:ext uri="{FF2B5EF4-FFF2-40B4-BE49-F238E27FC236}">
                <a16:creationId xmlns:a16="http://schemas.microsoft.com/office/drawing/2014/main" id="{7040E8C5-8B1A-D233-7A70-85D9FF5F2C2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3298" t="59268" r="28127" b="23629"/>
          <a:stretch>
            <a:fillRect/>
          </a:stretch>
        </p:blipFill>
        <p:spPr bwMode="auto">
          <a:xfrm>
            <a:off x="7204163" y="4076545"/>
            <a:ext cx="882127" cy="11729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urple and black logo&#10;&#10;Description automatically generated">
            <a:extLst>
              <a:ext uri="{FF2B5EF4-FFF2-40B4-BE49-F238E27FC236}">
                <a16:creationId xmlns:a16="http://schemas.microsoft.com/office/drawing/2014/main" id="{9B4D749A-C0E2-D07F-9E79-2F7202B69F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94317" y="6028640"/>
            <a:ext cx="3581851" cy="895463"/>
          </a:xfrm>
          <a:prstGeom prst="rect">
            <a:avLst/>
          </a:prstGeom>
        </p:spPr>
      </p:pic>
    </p:spTree>
    <p:extLst>
      <p:ext uri="{BB962C8B-B14F-4D97-AF65-F5344CB8AC3E}">
        <p14:creationId xmlns:p14="http://schemas.microsoft.com/office/powerpoint/2010/main" val="202224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90358-2566-CBD0-6A17-69312F889044}"/>
            </a:ext>
          </a:extLst>
        </p:cNvPr>
        <p:cNvGrpSpPr/>
        <p:nvPr/>
      </p:nvGrpSpPr>
      <p:grpSpPr>
        <a:xfrm>
          <a:off x="0" y="0"/>
          <a:ext cx="0" cy="0"/>
          <a:chOff x="0" y="0"/>
          <a:chExt cx="0" cy="0"/>
        </a:xfrm>
      </p:grpSpPr>
      <p:sp>
        <p:nvSpPr>
          <p:cNvPr id="22" name="Text Placeholder 50">
            <a:extLst>
              <a:ext uri="{FF2B5EF4-FFF2-40B4-BE49-F238E27FC236}">
                <a16:creationId xmlns:a16="http://schemas.microsoft.com/office/drawing/2014/main" id="{8871AACB-C21C-BEEF-081F-9B94FE44155E}"/>
              </a:ext>
            </a:extLst>
          </p:cNvPr>
          <p:cNvSpPr txBox="1">
            <a:spLocks/>
          </p:cNvSpPr>
          <p:nvPr/>
        </p:nvSpPr>
        <p:spPr>
          <a:xfrm>
            <a:off x="1523845" y="4802000"/>
            <a:ext cx="7505856" cy="1175840"/>
          </a:xfrm>
          <a:prstGeom prst="rect">
            <a:avLst/>
          </a:prstGeom>
        </p:spPr>
        <p:txBody>
          <a:bodyPr/>
          <a:lstStyle>
            <a:lvl1pPr marL="0" indent="0" algn="l" rtl="0" eaLnBrk="1" fontAlgn="base" hangingPunct="1">
              <a:spcBef>
                <a:spcPct val="0"/>
              </a:spcBef>
              <a:spcAft>
                <a:spcPct val="0"/>
              </a:spcAft>
              <a:buClr>
                <a:schemeClr val="accent2"/>
              </a:buClr>
              <a:buFont typeface="Wingdings" pitchFamily="2" charset="2"/>
              <a:buNone/>
              <a:defRPr sz="2400" b="1" kern="1200" spc="-100" baseline="0">
                <a:solidFill>
                  <a:schemeClr val="tx2"/>
                </a:solidFill>
                <a:latin typeface="+mn-lt"/>
                <a:ea typeface="+mn-ea"/>
                <a:cs typeface="Arial" panose="020B0604020202020204" pitchFamily="34" charset="0"/>
              </a:defRPr>
            </a:lvl1pPr>
            <a:lvl2pPr marL="358775" indent="-179388" algn="l" rtl="0" eaLnBrk="1" fontAlgn="base" hangingPunct="1">
              <a:spcBef>
                <a:spcPct val="0"/>
              </a:spcBef>
              <a:spcAft>
                <a:spcPct val="0"/>
              </a:spcAft>
              <a:buClr>
                <a:schemeClr val="accent2"/>
              </a:buClr>
              <a:buFont typeface="Wingdings" pitchFamily="2" charset="2"/>
              <a:buChar char="§"/>
              <a:defRPr sz="1600" kern="1200">
                <a:solidFill>
                  <a:schemeClr val="tx2"/>
                </a:solidFill>
                <a:latin typeface="+mn-lt"/>
                <a:ea typeface="+mn-ea"/>
                <a:cs typeface="Arial" panose="020B0604020202020204" pitchFamily="34" charset="0"/>
              </a:defRPr>
            </a:lvl2pPr>
            <a:lvl3pPr marL="539750" indent="-179388" algn="l" rtl="0" eaLnBrk="1" fontAlgn="base" hangingPunct="1">
              <a:spcBef>
                <a:spcPct val="0"/>
              </a:spcBef>
              <a:spcAft>
                <a:spcPct val="0"/>
              </a:spcAft>
              <a:buClr>
                <a:schemeClr val="accent2"/>
              </a:buClr>
              <a:buFont typeface="Wingdings" pitchFamily="2" charset="2"/>
              <a:buChar char="§"/>
              <a:defRPr sz="1400" kern="1200">
                <a:solidFill>
                  <a:schemeClr val="tx2"/>
                </a:solidFill>
                <a:latin typeface="+mn-lt"/>
                <a:ea typeface="+mn-ea"/>
                <a:cs typeface="Arial" panose="020B0604020202020204" pitchFamily="34" charset="0"/>
              </a:defRPr>
            </a:lvl3pPr>
            <a:lvl4pPr marL="719138" indent="-179388" algn="l" rtl="0" eaLnBrk="1" fontAlgn="base" hangingPunct="1">
              <a:spcBef>
                <a:spcPct val="0"/>
              </a:spcBef>
              <a:spcAft>
                <a:spcPct val="0"/>
              </a:spcAft>
              <a:buClr>
                <a:schemeClr val="accent2"/>
              </a:buClr>
              <a:buFont typeface="Wingdings" pitchFamily="2" charset="2"/>
              <a:buChar char="§"/>
              <a:defRPr sz="1200" kern="1200">
                <a:solidFill>
                  <a:schemeClr val="tx2"/>
                </a:solidFill>
                <a:latin typeface="+mn-lt"/>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chemeClr val="accent2"/>
              </a:buClr>
              <a:buFont typeface="Wingdings" pitchFamily="2" charset="2"/>
              <a:buChar char="§"/>
              <a:defRPr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GB" spc="0"/>
          </a:p>
        </p:txBody>
      </p:sp>
      <p:pic>
        <p:nvPicPr>
          <p:cNvPr id="5" name="Picture 4" descr="A purple and black logo&#10;&#10;Description automatically generated">
            <a:extLst>
              <a:ext uri="{FF2B5EF4-FFF2-40B4-BE49-F238E27FC236}">
                <a16:creationId xmlns:a16="http://schemas.microsoft.com/office/drawing/2014/main" id="{65A88C64-876F-345D-150B-A16F51F985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77229" y="6018406"/>
            <a:ext cx="3581851" cy="895463"/>
          </a:xfrm>
          <a:prstGeom prst="rect">
            <a:avLst/>
          </a:prstGeom>
        </p:spPr>
      </p:pic>
      <p:graphicFrame>
        <p:nvGraphicFramePr>
          <p:cNvPr id="3" name="Diagram 2">
            <a:extLst>
              <a:ext uri="{FF2B5EF4-FFF2-40B4-BE49-F238E27FC236}">
                <a16:creationId xmlns:a16="http://schemas.microsoft.com/office/drawing/2014/main" id="{A3BBC680-65E8-54E2-BB73-A1BF4F67B569}"/>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Graphic 7" descr="Lightbulb and gear with solid fill">
            <a:extLst>
              <a:ext uri="{FF2B5EF4-FFF2-40B4-BE49-F238E27FC236}">
                <a16:creationId xmlns:a16="http://schemas.microsoft.com/office/drawing/2014/main" id="{3F726CE6-1C7C-0A93-D614-B10E6F245AA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638800" y="2056000"/>
            <a:ext cx="1033633" cy="1033633"/>
          </a:xfrm>
          <a:prstGeom prst="rect">
            <a:avLst/>
          </a:prstGeom>
        </p:spPr>
      </p:pic>
      <p:pic>
        <p:nvPicPr>
          <p:cNvPr id="12" name="Graphic 11" descr="Connections outline">
            <a:extLst>
              <a:ext uri="{FF2B5EF4-FFF2-40B4-BE49-F238E27FC236}">
                <a16:creationId xmlns:a16="http://schemas.microsoft.com/office/drawing/2014/main" id="{F191A0FC-1451-EEE8-8A8E-EA3FDF2F303D}"/>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2748344" y="4829920"/>
            <a:ext cx="1120000" cy="1120000"/>
          </a:xfrm>
          <a:prstGeom prst="rect">
            <a:avLst/>
          </a:prstGeom>
        </p:spPr>
      </p:pic>
      <p:pic>
        <p:nvPicPr>
          <p:cNvPr id="14" name="Graphic 13" descr="Route (Two Pins With A Path) with solid fill">
            <a:extLst>
              <a:ext uri="{FF2B5EF4-FFF2-40B4-BE49-F238E27FC236}">
                <a16:creationId xmlns:a16="http://schemas.microsoft.com/office/drawing/2014/main" id="{FB676CCF-3530-70C7-3ACC-D43C8C1AFFA0}"/>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5638800" y="4846980"/>
            <a:ext cx="914400" cy="914400"/>
          </a:xfrm>
          <a:prstGeom prst="rect">
            <a:avLst/>
          </a:prstGeom>
        </p:spPr>
      </p:pic>
      <p:pic>
        <p:nvPicPr>
          <p:cNvPr id="16" name="Graphic 15" descr="Microscope with solid fill">
            <a:extLst>
              <a:ext uri="{FF2B5EF4-FFF2-40B4-BE49-F238E27FC236}">
                <a16:creationId xmlns:a16="http://schemas.microsoft.com/office/drawing/2014/main" id="{FAB92732-0C83-F17E-1918-3DDF26706F16}"/>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8529256" y="4761434"/>
            <a:ext cx="914400" cy="914400"/>
          </a:xfrm>
          <a:prstGeom prst="rect">
            <a:avLst/>
          </a:prstGeom>
        </p:spPr>
      </p:pic>
    </p:spTree>
    <p:extLst>
      <p:ext uri="{BB962C8B-B14F-4D97-AF65-F5344CB8AC3E}">
        <p14:creationId xmlns:p14="http://schemas.microsoft.com/office/powerpoint/2010/main" val="71297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AE7D5-4310-8DD6-FF69-6B67B1A49C47}"/>
            </a:ext>
          </a:extLst>
        </p:cNvPr>
        <p:cNvGrpSpPr/>
        <p:nvPr/>
      </p:nvGrpSpPr>
      <p:grpSpPr>
        <a:xfrm>
          <a:off x="0" y="0"/>
          <a:ext cx="0" cy="0"/>
          <a:chOff x="0" y="0"/>
          <a:chExt cx="0" cy="0"/>
        </a:xfrm>
      </p:grpSpPr>
      <p:sp>
        <p:nvSpPr>
          <p:cNvPr id="22" name="Text Placeholder 50">
            <a:extLst>
              <a:ext uri="{FF2B5EF4-FFF2-40B4-BE49-F238E27FC236}">
                <a16:creationId xmlns:a16="http://schemas.microsoft.com/office/drawing/2014/main" id="{EA66886C-8DBC-BFF4-EEE2-AD656C98FBAA}"/>
              </a:ext>
            </a:extLst>
          </p:cNvPr>
          <p:cNvSpPr txBox="1">
            <a:spLocks/>
          </p:cNvSpPr>
          <p:nvPr/>
        </p:nvSpPr>
        <p:spPr>
          <a:xfrm>
            <a:off x="1523845" y="4802000"/>
            <a:ext cx="7505856" cy="1175840"/>
          </a:xfrm>
          <a:prstGeom prst="rect">
            <a:avLst/>
          </a:prstGeom>
        </p:spPr>
        <p:txBody>
          <a:bodyPr/>
          <a:lstStyle>
            <a:lvl1pPr marL="0" indent="0" algn="l" rtl="0" eaLnBrk="1" fontAlgn="base" hangingPunct="1">
              <a:spcBef>
                <a:spcPct val="0"/>
              </a:spcBef>
              <a:spcAft>
                <a:spcPct val="0"/>
              </a:spcAft>
              <a:buClr>
                <a:schemeClr val="accent2"/>
              </a:buClr>
              <a:buFont typeface="Wingdings" pitchFamily="2" charset="2"/>
              <a:buNone/>
              <a:defRPr sz="2400" b="1" kern="1200" spc="-100" baseline="0">
                <a:solidFill>
                  <a:schemeClr val="tx2"/>
                </a:solidFill>
                <a:latin typeface="+mn-lt"/>
                <a:ea typeface="+mn-ea"/>
                <a:cs typeface="Arial" panose="020B0604020202020204" pitchFamily="34" charset="0"/>
              </a:defRPr>
            </a:lvl1pPr>
            <a:lvl2pPr marL="358775" indent="-179388" algn="l" rtl="0" eaLnBrk="1" fontAlgn="base" hangingPunct="1">
              <a:spcBef>
                <a:spcPct val="0"/>
              </a:spcBef>
              <a:spcAft>
                <a:spcPct val="0"/>
              </a:spcAft>
              <a:buClr>
                <a:schemeClr val="accent2"/>
              </a:buClr>
              <a:buFont typeface="Wingdings" pitchFamily="2" charset="2"/>
              <a:buChar char="§"/>
              <a:defRPr sz="1600" kern="1200">
                <a:solidFill>
                  <a:schemeClr val="tx2"/>
                </a:solidFill>
                <a:latin typeface="+mn-lt"/>
                <a:ea typeface="+mn-ea"/>
                <a:cs typeface="Arial" panose="020B0604020202020204" pitchFamily="34" charset="0"/>
              </a:defRPr>
            </a:lvl2pPr>
            <a:lvl3pPr marL="539750" indent="-179388" algn="l" rtl="0" eaLnBrk="1" fontAlgn="base" hangingPunct="1">
              <a:spcBef>
                <a:spcPct val="0"/>
              </a:spcBef>
              <a:spcAft>
                <a:spcPct val="0"/>
              </a:spcAft>
              <a:buClr>
                <a:schemeClr val="accent2"/>
              </a:buClr>
              <a:buFont typeface="Wingdings" pitchFamily="2" charset="2"/>
              <a:buChar char="§"/>
              <a:defRPr sz="1400" kern="1200">
                <a:solidFill>
                  <a:schemeClr val="tx2"/>
                </a:solidFill>
                <a:latin typeface="+mn-lt"/>
                <a:ea typeface="+mn-ea"/>
                <a:cs typeface="Arial" panose="020B0604020202020204" pitchFamily="34" charset="0"/>
              </a:defRPr>
            </a:lvl3pPr>
            <a:lvl4pPr marL="719138" indent="-179388" algn="l" rtl="0" eaLnBrk="1" fontAlgn="base" hangingPunct="1">
              <a:spcBef>
                <a:spcPct val="0"/>
              </a:spcBef>
              <a:spcAft>
                <a:spcPct val="0"/>
              </a:spcAft>
              <a:buClr>
                <a:schemeClr val="accent2"/>
              </a:buClr>
              <a:buFont typeface="Wingdings" pitchFamily="2" charset="2"/>
              <a:buChar char="§"/>
              <a:defRPr sz="1200" kern="1200">
                <a:solidFill>
                  <a:schemeClr val="tx2"/>
                </a:solidFill>
                <a:latin typeface="+mn-lt"/>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chemeClr val="accent2"/>
              </a:buClr>
              <a:buFont typeface="Wingdings" pitchFamily="2" charset="2"/>
              <a:buChar char="§"/>
              <a:defRPr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GB" spc="0"/>
          </a:p>
        </p:txBody>
      </p:sp>
      <p:graphicFrame>
        <p:nvGraphicFramePr>
          <p:cNvPr id="3" name="Diagram 2">
            <a:extLst>
              <a:ext uri="{FF2B5EF4-FFF2-40B4-BE49-F238E27FC236}">
                <a16:creationId xmlns:a16="http://schemas.microsoft.com/office/drawing/2014/main" id="{E5D9D07C-D60D-15FA-9C89-5349A5344292}"/>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Lightbulb and gear with solid fill">
            <a:extLst>
              <a:ext uri="{FF2B5EF4-FFF2-40B4-BE49-F238E27FC236}">
                <a16:creationId xmlns:a16="http://schemas.microsoft.com/office/drawing/2014/main" id="{6F5854C4-337E-0688-C489-A671F0FA96C8}"/>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638800" y="2056000"/>
            <a:ext cx="1033633" cy="1033633"/>
          </a:xfrm>
          <a:prstGeom prst="rect">
            <a:avLst/>
          </a:prstGeom>
        </p:spPr>
      </p:pic>
      <p:pic>
        <p:nvPicPr>
          <p:cNvPr id="12" name="Graphic 11" descr="Connections outline">
            <a:extLst>
              <a:ext uri="{FF2B5EF4-FFF2-40B4-BE49-F238E27FC236}">
                <a16:creationId xmlns:a16="http://schemas.microsoft.com/office/drawing/2014/main" id="{16CFC1BE-832F-C606-6EF6-46248524B206}"/>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748344" y="4829920"/>
            <a:ext cx="1120000" cy="1120000"/>
          </a:xfrm>
          <a:prstGeom prst="rect">
            <a:avLst/>
          </a:prstGeom>
        </p:spPr>
      </p:pic>
      <p:pic>
        <p:nvPicPr>
          <p:cNvPr id="14" name="Graphic 13" descr="Route (Two Pins With A Path) with solid fill">
            <a:extLst>
              <a:ext uri="{FF2B5EF4-FFF2-40B4-BE49-F238E27FC236}">
                <a16:creationId xmlns:a16="http://schemas.microsoft.com/office/drawing/2014/main" id="{17DB6B2D-E3FE-98CE-F2CF-B1FD2582C87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638800" y="4846980"/>
            <a:ext cx="914400" cy="914400"/>
          </a:xfrm>
          <a:prstGeom prst="rect">
            <a:avLst/>
          </a:prstGeom>
        </p:spPr>
      </p:pic>
      <p:pic>
        <p:nvPicPr>
          <p:cNvPr id="16" name="Graphic 15" descr="Microscope with solid fill">
            <a:extLst>
              <a:ext uri="{FF2B5EF4-FFF2-40B4-BE49-F238E27FC236}">
                <a16:creationId xmlns:a16="http://schemas.microsoft.com/office/drawing/2014/main" id="{B96C2EA4-B9B9-ED73-EBE4-8796FBE4BC11}"/>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8529256" y="4761434"/>
            <a:ext cx="914400" cy="914400"/>
          </a:xfrm>
          <a:prstGeom prst="rect">
            <a:avLst/>
          </a:prstGeom>
        </p:spPr>
      </p:pic>
      <p:pic>
        <p:nvPicPr>
          <p:cNvPr id="2" name="Picture 1" descr="A purple and black logo&#10;&#10;Description automatically generated">
            <a:extLst>
              <a:ext uri="{FF2B5EF4-FFF2-40B4-BE49-F238E27FC236}">
                <a16:creationId xmlns:a16="http://schemas.microsoft.com/office/drawing/2014/main" id="{BD963B01-2523-F351-5AF1-E70C47FC385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877229" y="6018406"/>
            <a:ext cx="3581851" cy="895463"/>
          </a:xfrm>
          <a:prstGeom prst="rect">
            <a:avLst/>
          </a:prstGeom>
        </p:spPr>
      </p:pic>
    </p:spTree>
    <p:extLst>
      <p:ext uri="{BB962C8B-B14F-4D97-AF65-F5344CB8AC3E}">
        <p14:creationId xmlns:p14="http://schemas.microsoft.com/office/powerpoint/2010/main" val="2093426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634CC-C237-39AE-E647-582F983C2059}"/>
            </a:ext>
          </a:extLst>
        </p:cNvPr>
        <p:cNvGrpSpPr/>
        <p:nvPr/>
      </p:nvGrpSpPr>
      <p:grpSpPr>
        <a:xfrm>
          <a:off x="0" y="0"/>
          <a:ext cx="0" cy="0"/>
          <a:chOff x="0" y="0"/>
          <a:chExt cx="0" cy="0"/>
        </a:xfrm>
      </p:grpSpPr>
      <p:sp>
        <p:nvSpPr>
          <p:cNvPr id="22" name="Text Placeholder 50">
            <a:extLst>
              <a:ext uri="{FF2B5EF4-FFF2-40B4-BE49-F238E27FC236}">
                <a16:creationId xmlns:a16="http://schemas.microsoft.com/office/drawing/2014/main" id="{9C76FA20-8F2F-9DBB-F320-F5F604C41C6F}"/>
              </a:ext>
            </a:extLst>
          </p:cNvPr>
          <p:cNvSpPr txBox="1">
            <a:spLocks/>
          </p:cNvSpPr>
          <p:nvPr/>
        </p:nvSpPr>
        <p:spPr>
          <a:xfrm>
            <a:off x="1523845" y="4802000"/>
            <a:ext cx="7505856" cy="1175840"/>
          </a:xfrm>
          <a:prstGeom prst="rect">
            <a:avLst/>
          </a:prstGeom>
        </p:spPr>
        <p:txBody>
          <a:bodyPr/>
          <a:lstStyle>
            <a:lvl1pPr marL="0" indent="0" algn="l" rtl="0" eaLnBrk="1" fontAlgn="base" hangingPunct="1">
              <a:spcBef>
                <a:spcPct val="0"/>
              </a:spcBef>
              <a:spcAft>
                <a:spcPct val="0"/>
              </a:spcAft>
              <a:buClr>
                <a:schemeClr val="accent2"/>
              </a:buClr>
              <a:buFont typeface="Wingdings" pitchFamily="2" charset="2"/>
              <a:buNone/>
              <a:defRPr sz="2400" b="1" kern="1200" spc="-100" baseline="0">
                <a:solidFill>
                  <a:schemeClr val="tx2"/>
                </a:solidFill>
                <a:latin typeface="+mn-lt"/>
                <a:ea typeface="+mn-ea"/>
                <a:cs typeface="Arial" panose="020B0604020202020204" pitchFamily="34" charset="0"/>
              </a:defRPr>
            </a:lvl1pPr>
            <a:lvl2pPr marL="358775" indent="-179388" algn="l" rtl="0" eaLnBrk="1" fontAlgn="base" hangingPunct="1">
              <a:spcBef>
                <a:spcPct val="0"/>
              </a:spcBef>
              <a:spcAft>
                <a:spcPct val="0"/>
              </a:spcAft>
              <a:buClr>
                <a:schemeClr val="accent2"/>
              </a:buClr>
              <a:buFont typeface="Wingdings" pitchFamily="2" charset="2"/>
              <a:buChar char="§"/>
              <a:defRPr sz="1600" kern="1200">
                <a:solidFill>
                  <a:schemeClr val="tx2"/>
                </a:solidFill>
                <a:latin typeface="+mn-lt"/>
                <a:ea typeface="+mn-ea"/>
                <a:cs typeface="Arial" panose="020B0604020202020204" pitchFamily="34" charset="0"/>
              </a:defRPr>
            </a:lvl2pPr>
            <a:lvl3pPr marL="539750" indent="-179388" algn="l" rtl="0" eaLnBrk="1" fontAlgn="base" hangingPunct="1">
              <a:spcBef>
                <a:spcPct val="0"/>
              </a:spcBef>
              <a:spcAft>
                <a:spcPct val="0"/>
              </a:spcAft>
              <a:buClr>
                <a:schemeClr val="accent2"/>
              </a:buClr>
              <a:buFont typeface="Wingdings" pitchFamily="2" charset="2"/>
              <a:buChar char="§"/>
              <a:defRPr sz="1400" kern="1200">
                <a:solidFill>
                  <a:schemeClr val="tx2"/>
                </a:solidFill>
                <a:latin typeface="+mn-lt"/>
                <a:ea typeface="+mn-ea"/>
                <a:cs typeface="Arial" panose="020B0604020202020204" pitchFamily="34" charset="0"/>
              </a:defRPr>
            </a:lvl3pPr>
            <a:lvl4pPr marL="719138" indent="-179388" algn="l" rtl="0" eaLnBrk="1" fontAlgn="base" hangingPunct="1">
              <a:spcBef>
                <a:spcPct val="0"/>
              </a:spcBef>
              <a:spcAft>
                <a:spcPct val="0"/>
              </a:spcAft>
              <a:buClr>
                <a:schemeClr val="accent2"/>
              </a:buClr>
              <a:buFont typeface="Wingdings" pitchFamily="2" charset="2"/>
              <a:buChar char="§"/>
              <a:defRPr sz="1200" kern="1200">
                <a:solidFill>
                  <a:schemeClr val="tx2"/>
                </a:solidFill>
                <a:latin typeface="+mn-lt"/>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chemeClr val="accent2"/>
              </a:buClr>
              <a:buFont typeface="Wingdings" pitchFamily="2" charset="2"/>
              <a:buChar char="§"/>
              <a:defRPr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GB" spc="0"/>
          </a:p>
        </p:txBody>
      </p:sp>
      <p:graphicFrame>
        <p:nvGraphicFramePr>
          <p:cNvPr id="3" name="Diagram 2">
            <a:extLst>
              <a:ext uri="{FF2B5EF4-FFF2-40B4-BE49-F238E27FC236}">
                <a16:creationId xmlns:a16="http://schemas.microsoft.com/office/drawing/2014/main" id="{E71073B5-3450-7E10-5657-CDEFF051C1D0}"/>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Lightbulb and gear with solid fill">
            <a:extLst>
              <a:ext uri="{FF2B5EF4-FFF2-40B4-BE49-F238E27FC236}">
                <a16:creationId xmlns:a16="http://schemas.microsoft.com/office/drawing/2014/main" id="{CF42CD50-6795-6EC0-E1EB-F3C8B81F9858}"/>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638800" y="2056000"/>
            <a:ext cx="1033633" cy="1033633"/>
          </a:xfrm>
          <a:prstGeom prst="rect">
            <a:avLst/>
          </a:prstGeom>
        </p:spPr>
      </p:pic>
      <p:pic>
        <p:nvPicPr>
          <p:cNvPr id="12" name="Graphic 11" descr="Connections outline">
            <a:extLst>
              <a:ext uri="{FF2B5EF4-FFF2-40B4-BE49-F238E27FC236}">
                <a16:creationId xmlns:a16="http://schemas.microsoft.com/office/drawing/2014/main" id="{2017FC7B-3702-A79A-734E-49DDA4F2E4B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748344" y="4829920"/>
            <a:ext cx="1120000" cy="1120000"/>
          </a:xfrm>
          <a:prstGeom prst="rect">
            <a:avLst/>
          </a:prstGeom>
        </p:spPr>
      </p:pic>
      <p:pic>
        <p:nvPicPr>
          <p:cNvPr id="14" name="Graphic 13" descr="Route (Two Pins With A Path) with solid fill">
            <a:extLst>
              <a:ext uri="{FF2B5EF4-FFF2-40B4-BE49-F238E27FC236}">
                <a16:creationId xmlns:a16="http://schemas.microsoft.com/office/drawing/2014/main" id="{D2139CDB-1546-C91D-BB0C-45CAFD2F6A87}"/>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638800" y="4846980"/>
            <a:ext cx="914400" cy="914400"/>
          </a:xfrm>
          <a:prstGeom prst="rect">
            <a:avLst/>
          </a:prstGeom>
        </p:spPr>
      </p:pic>
      <p:pic>
        <p:nvPicPr>
          <p:cNvPr id="16" name="Graphic 15" descr="Microscope with solid fill">
            <a:extLst>
              <a:ext uri="{FF2B5EF4-FFF2-40B4-BE49-F238E27FC236}">
                <a16:creationId xmlns:a16="http://schemas.microsoft.com/office/drawing/2014/main" id="{D21406FF-2CF3-5059-D54B-C3A5970D386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8529256" y="4761434"/>
            <a:ext cx="914400" cy="914400"/>
          </a:xfrm>
          <a:prstGeom prst="rect">
            <a:avLst/>
          </a:prstGeom>
        </p:spPr>
      </p:pic>
      <p:pic>
        <p:nvPicPr>
          <p:cNvPr id="2" name="Picture 1" descr="A purple and black logo&#10;&#10;Description automatically generated">
            <a:extLst>
              <a:ext uri="{FF2B5EF4-FFF2-40B4-BE49-F238E27FC236}">
                <a16:creationId xmlns:a16="http://schemas.microsoft.com/office/drawing/2014/main" id="{6BA3FE5A-1315-7D2F-379E-C0DB6B439A7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877229" y="6018406"/>
            <a:ext cx="3581851" cy="895463"/>
          </a:xfrm>
          <a:prstGeom prst="rect">
            <a:avLst/>
          </a:prstGeom>
        </p:spPr>
      </p:pic>
    </p:spTree>
    <p:extLst>
      <p:ext uri="{BB962C8B-B14F-4D97-AF65-F5344CB8AC3E}">
        <p14:creationId xmlns:p14="http://schemas.microsoft.com/office/powerpoint/2010/main" val="3104285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11001-C1D2-AB7E-A44C-1938A8528FF5}"/>
            </a:ext>
          </a:extLst>
        </p:cNvPr>
        <p:cNvGrpSpPr/>
        <p:nvPr/>
      </p:nvGrpSpPr>
      <p:grpSpPr>
        <a:xfrm>
          <a:off x="0" y="0"/>
          <a:ext cx="0" cy="0"/>
          <a:chOff x="0" y="0"/>
          <a:chExt cx="0" cy="0"/>
        </a:xfrm>
      </p:grpSpPr>
      <p:sp>
        <p:nvSpPr>
          <p:cNvPr id="22" name="Text Placeholder 50">
            <a:extLst>
              <a:ext uri="{FF2B5EF4-FFF2-40B4-BE49-F238E27FC236}">
                <a16:creationId xmlns:a16="http://schemas.microsoft.com/office/drawing/2014/main" id="{7B0FB0A6-57D9-09FE-33FF-F97D2B52F1D4}"/>
              </a:ext>
            </a:extLst>
          </p:cNvPr>
          <p:cNvSpPr txBox="1">
            <a:spLocks/>
          </p:cNvSpPr>
          <p:nvPr/>
        </p:nvSpPr>
        <p:spPr>
          <a:xfrm>
            <a:off x="1523845" y="4802000"/>
            <a:ext cx="7505856" cy="1175840"/>
          </a:xfrm>
          <a:prstGeom prst="rect">
            <a:avLst/>
          </a:prstGeom>
        </p:spPr>
        <p:txBody>
          <a:bodyPr/>
          <a:lstStyle>
            <a:lvl1pPr marL="0" indent="0" algn="l" rtl="0" eaLnBrk="1" fontAlgn="base" hangingPunct="1">
              <a:spcBef>
                <a:spcPct val="0"/>
              </a:spcBef>
              <a:spcAft>
                <a:spcPct val="0"/>
              </a:spcAft>
              <a:buClr>
                <a:schemeClr val="accent2"/>
              </a:buClr>
              <a:buFont typeface="Wingdings" pitchFamily="2" charset="2"/>
              <a:buNone/>
              <a:defRPr sz="2400" b="1" kern="1200" spc="-100" baseline="0">
                <a:solidFill>
                  <a:schemeClr val="tx2"/>
                </a:solidFill>
                <a:latin typeface="+mn-lt"/>
                <a:ea typeface="+mn-ea"/>
                <a:cs typeface="Arial" panose="020B0604020202020204" pitchFamily="34" charset="0"/>
              </a:defRPr>
            </a:lvl1pPr>
            <a:lvl2pPr marL="358775" indent="-179388" algn="l" rtl="0" eaLnBrk="1" fontAlgn="base" hangingPunct="1">
              <a:spcBef>
                <a:spcPct val="0"/>
              </a:spcBef>
              <a:spcAft>
                <a:spcPct val="0"/>
              </a:spcAft>
              <a:buClr>
                <a:schemeClr val="accent2"/>
              </a:buClr>
              <a:buFont typeface="Wingdings" pitchFamily="2" charset="2"/>
              <a:buChar char="§"/>
              <a:defRPr sz="1600" kern="1200">
                <a:solidFill>
                  <a:schemeClr val="tx2"/>
                </a:solidFill>
                <a:latin typeface="+mn-lt"/>
                <a:ea typeface="+mn-ea"/>
                <a:cs typeface="Arial" panose="020B0604020202020204" pitchFamily="34" charset="0"/>
              </a:defRPr>
            </a:lvl2pPr>
            <a:lvl3pPr marL="539750" indent="-179388" algn="l" rtl="0" eaLnBrk="1" fontAlgn="base" hangingPunct="1">
              <a:spcBef>
                <a:spcPct val="0"/>
              </a:spcBef>
              <a:spcAft>
                <a:spcPct val="0"/>
              </a:spcAft>
              <a:buClr>
                <a:schemeClr val="accent2"/>
              </a:buClr>
              <a:buFont typeface="Wingdings" pitchFamily="2" charset="2"/>
              <a:buChar char="§"/>
              <a:defRPr sz="1400" kern="1200">
                <a:solidFill>
                  <a:schemeClr val="tx2"/>
                </a:solidFill>
                <a:latin typeface="+mn-lt"/>
                <a:ea typeface="+mn-ea"/>
                <a:cs typeface="Arial" panose="020B0604020202020204" pitchFamily="34" charset="0"/>
              </a:defRPr>
            </a:lvl3pPr>
            <a:lvl4pPr marL="719138" indent="-179388" algn="l" rtl="0" eaLnBrk="1" fontAlgn="base" hangingPunct="1">
              <a:spcBef>
                <a:spcPct val="0"/>
              </a:spcBef>
              <a:spcAft>
                <a:spcPct val="0"/>
              </a:spcAft>
              <a:buClr>
                <a:schemeClr val="accent2"/>
              </a:buClr>
              <a:buFont typeface="Wingdings" pitchFamily="2" charset="2"/>
              <a:buChar char="§"/>
              <a:defRPr sz="1200" kern="1200">
                <a:solidFill>
                  <a:schemeClr val="tx2"/>
                </a:solidFill>
                <a:latin typeface="+mn-lt"/>
                <a:ea typeface="+mn-ea"/>
                <a:cs typeface="Arial" panose="020B0604020202020204" pitchFamily="34" charset="0"/>
              </a:defRPr>
            </a:lvl4pPr>
            <a:lvl5pPr marL="2057400" indent="-228600" algn="l" rtl="0" eaLnBrk="1" fontAlgn="base" hangingPunct="1">
              <a:lnSpc>
                <a:spcPct val="90000"/>
              </a:lnSpc>
              <a:spcBef>
                <a:spcPts val="500"/>
              </a:spcBef>
              <a:spcAft>
                <a:spcPct val="0"/>
              </a:spcAft>
              <a:buClr>
                <a:schemeClr val="accent2"/>
              </a:buClr>
              <a:buFont typeface="Wingdings" pitchFamily="2" charset="2"/>
              <a:buChar char="§"/>
              <a:defRPr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GB" spc="0"/>
          </a:p>
        </p:txBody>
      </p:sp>
      <p:graphicFrame>
        <p:nvGraphicFramePr>
          <p:cNvPr id="3" name="Diagram 2">
            <a:extLst>
              <a:ext uri="{FF2B5EF4-FFF2-40B4-BE49-F238E27FC236}">
                <a16:creationId xmlns:a16="http://schemas.microsoft.com/office/drawing/2014/main" id="{967EB188-2F48-E574-4324-2EADAB934F94}"/>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Lightbulb and gear with solid fill">
            <a:extLst>
              <a:ext uri="{FF2B5EF4-FFF2-40B4-BE49-F238E27FC236}">
                <a16:creationId xmlns:a16="http://schemas.microsoft.com/office/drawing/2014/main" id="{7674E41C-D1DF-AEA1-25A6-21AF97F04C1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638800" y="2056000"/>
            <a:ext cx="1033633" cy="1033633"/>
          </a:xfrm>
          <a:prstGeom prst="rect">
            <a:avLst/>
          </a:prstGeom>
        </p:spPr>
      </p:pic>
      <p:pic>
        <p:nvPicPr>
          <p:cNvPr id="12" name="Graphic 11" descr="Connections outline">
            <a:extLst>
              <a:ext uri="{FF2B5EF4-FFF2-40B4-BE49-F238E27FC236}">
                <a16:creationId xmlns:a16="http://schemas.microsoft.com/office/drawing/2014/main" id="{E82D6868-D59F-B928-0C86-79F85C50A48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748344" y="4829920"/>
            <a:ext cx="1120000" cy="1120000"/>
          </a:xfrm>
          <a:prstGeom prst="rect">
            <a:avLst/>
          </a:prstGeom>
        </p:spPr>
      </p:pic>
      <p:pic>
        <p:nvPicPr>
          <p:cNvPr id="14" name="Graphic 13" descr="Route (Two Pins With A Path) with solid fill">
            <a:extLst>
              <a:ext uri="{FF2B5EF4-FFF2-40B4-BE49-F238E27FC236}">
                <a16:creationId xmlns:a16="http://schemas.microsoft.com/office/drawing/2014/main" id="{687D3681-E147-1F50-3D49-814717E5F324}"/>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638800" y="4846980"/>
            <a:ext cx="914400" cy="914400"/>
          </a:xfrm>
          <a:prstGeom prst="rect">
            <a:avLst/>
          </a:prstGeom>
        </p:spPr>
      </p:pic>
      <p:pic>
        <p:nvPicPr>
          <p:cNvPr id="16" name="Graphic 15" descr="Microscope with solid fill">
            <a:extLst>
              <a:ext uri="{FF2B5EF4-FFF2-40B4-BE49-F238E27FC236}">
                <a16:creationId xmlns:a16="http://schemas.microsoft.com/office/drawing/2014/main" id="{CE8823D7-9BDF-EB23-CED5-2CB7A8E8A9DF}"/>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8529256" y="4761434"/>
            <a:ext cx="914400" cy="914400"/>
          </a:xfrm>
          <a:prstGeom prst="rect">
            <a:avLst/>
          </a:prstGeom>
        </p:spPr>
      </p:pic>
      <p:pic>
        <p:nvPicPr>
          <p:cNvPr id="2" name="Picture 1" descr="A purple and black logo&#10;&#10;Description automatically generated">
            <a:extLst>
              <a:ext uri="{FF2B5EF4-FFF2-40B4-BE49-F238E27FC236}">
                <a16:creationId xmlns:a16="http://schemas.microsoft.com/office/drawing/2014/main" id="{138A5D38-E8C7-6297-0140-58CE933852B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877229" y="6018406"/>
            <a:ext cx="3581851" cy="895463"/>
          </a:xfrm>
          <a:prstGeom prst="rect">
            <a:avLst/>
          </a:prstGeom>
        </p:spPr>
      </p:pic>
    </p:spTree>
    <p:extLst>
      <p:ext uri="{BB962C8B-B14F-4D97-AF65-F5344CB8AC3E}">
        <p14:creationId xmlns:p14="http://schemas.microsoft.com/office/powerpoint/2010/main" val="2831790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283B6-BA0C-4F41-95D7-9E1DF1A80D5D}"/>
            </a:ext>
          </a:extLst>
        </p:cNvPr>
        <p:cNvGrpSpPr/>
        <p:nvPr/>
      </p:nvGrpSpPr>
      <p:grpSpPr>
        <a:xfrm>
          <a:off x="0" y="0"/>
          <a:ext cx="0" cy="0"/>
          <a:chOff x="0" y="0"/>
          <a:chExt cx="0" cy="0"/>
        </a:xfrm>
      </p:grpSpPr>
      <p:sp>
        <p:nvSpPr>
          <p:cNvPr id="237" name="Freeform 2">
            <a:extLst>
              <a:ext uri="{FF2B5EF4-FFF2-40B4-BE49-F238E27FC236}">
                <a16:creationId xmlns:a16="http://schemas.microsoft.com/office/drawing/2014/main" id="{EC1EE2FA-2AEF-1887-8D2A-332C1B758F5E}"/>
              </a:ext>
            </a:extLst>
          </p:cNvPr>
          <p:cNvSpPr/>
          <p:nvPr/>
        </p:nvSpPr>
        <p:spPr>
          <a:xfrm>
            <a:off x="1807579" y="518566"/>
            <a:ext cx="2084390" cy="669450"/>
          </a:xfrm>
          <a:custGeom>
            <a:avLst/>
            <a:gdLst/>
            <a:ahLst/>
            <a:cxnLst/>
            <a:rect l="l" t="t" r="r" b="b"/>
            <a:pathLst>
              <a:path w="2084390" h="669450">
                <a:moveTo>
                  <a:pt x="0" y="0"/>
                </a:moveTo>
                <a:lnTo>
                  <a:pt x="2084390" y="0"/>
                </a:lnTo>
                <a:lnTo>
                  <a:pt x="2084390" y="669450"/>
                </a:lnTo>
                <a:lnTo>
                  <a:pt x="0" y="66945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latin typeface="+mj-lt"/>
            </a:endParaRPr>
          </a:p>
        </p:txBody>
      </p:sp>
      <p:sp>
        <p:nvSpPr>
          <p:cNvPr id="4" name="Rectangle 3">
            <a:extLst>
              <a:ext uri="{FF2B5EF4-FFF2-40B4-BE49-F238E27FC236}">
                <a16:creationId xmlns:a16="http://schemas.microsoft.com/office/drawing/2014/main" id="{4439B8FC-7990-CAF7-BCC3-376881DA212A}"/>
              </a:ext>
            </a:extLst>
          </p:cNvPr>
          <p:cNvSpPr/>
          <p:nvPr/>
        </p:nvSpPr>
        <p:spPr>
          <a:xfrm>
            <a:off x="0" y="0"/>
            <a:ext cx="675249" cy="685800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E8E37AD4-B801-F843-4123-CB6796EBF03D}"/>
              </a:ext>
            </a:extLst>
          </p:cNvPr>
          <p:cNvSpPr/>
          <p:nvPr/>
        </p:nvSpPr>
        <p:spPr>
          <a:xfrm>
            <a:off x="452511" y="1223887"/>
            <a:ext cx="431409" cy="4445097"/>
          </a:xfrm>
          <a:prstGeom prst="rect">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52EC7C6-91B2-7DC2-AA2D-9913789DC62C}"/>
              </a:ext>
            </a:extLst>
          </p:cNvPr>
          <p:cNvPicPr>
            <a:picLocks noChangeAspect="1"/>
          </p:cNvPicPr>
          <p:nvPr/>
        </p:nvPicPr>
        <p:blipFill rotWithShape="1">
          <a:blip r:embed="rId4">
            <a:duotone>
              <a:schemeClr val="bg2">
                <a:shade val="45000"/>
                <a:satMod val="135000"/>
              </a:schemeClr>
              <a:prstClr val="white"/>
            </a:duotone>
          </a:blip>
          <a:srcRect l="25644" t="3771" b="3834"/>
          <a:stretch/>
        </p:blipFill>
        <p:spPr>
          <a:xfrm>
            <a:off x="912065" y="0"/>
            <a:ext cx="7358743" cy="6858000"/>
          </a:xfrm>
          <a:prstGeom prst="rect">
            <a:avLst/>
          </a:prstGeom>
        </p:spPr>
      </p:pic>
      <p:sp>
        <p:nvSpPr>
          <p:cNvPr id="14" name="Oval 13">
            <a:extLst>
              <a:ext uri="{FF2B5EF4-FFF2-40B4-BE49-F238E27FC236}">
                <a16:creationId xmlns:a16="http://schemas.microsoft.com/office/drawing/2014/main" id="{E845B1B3-AC6F-6F81-77E1-F28C3071F0AE}"/>
              </a:ext>
            </a:extLst>
          </p:cNvPr>
          <p:cNvSpPr/>
          <p:nvPr/>
        </p:nvSpPr>
        <p:spPr>
          <a:xfrm>
            <a:off x="2726366" y="1917598"/>
            <a:ext cx="1465925" cy="532775"/>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9B5DADDC-D497-2EB4-6DBC-8B75038B7B00}"/>
              </a:ext>
            </a:extLst>
          </p:cNvPr>
          <p:cNvSpPr/>
          <p:nvPr/>
        </p:nvSpPr>
        <p:spPr>
          <a:xfrm>
            <a:off x="5039305" y="1927153"/>
            <a:ext cx="1465925" cy="532775"/>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1D4E303A-53F2-F2B6-ED1C-30C37864847B}"/>
              </a:ext>
            </a:extLst>
          </p:cNvPr>
          <p:cNvSpPr/>
          <p:nvPr/>
        </p:nvSpPr>
        <p:spPr>
          <a:xfrm>
            <a:off x="7447832" y="1819431"/>
            <a:ext cx="1465925" cy="738664"/>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5" name="Picture 44">
            <a:extLst>
              <a:ext uri="{FF2B5EF4-FFF2-40B4-BE49-F238E27FC236}">
                <a16:creationId xmlns:a16="http://schemas.microsoft.com/office/drawing/2014/main" id="{BDBD8C7C-DD10-36D1-7DB7-37FA6AC0BA70}"/>
              </a:ext>
            </a:extLst>
          </p:cNvPr>
          <p:cNvPicPr>
            <a:picLocks noChangeAspect="1"/>
          </p:cNvPicPr>
          <p:nvPr/>
        </p:nvPicPr>
        <p:blipFill rotWithShape="1">
          <a:blip r:embed="rId4"/>
          <a:srcRect l="25644" t="34620" b="35501"/>
          <a:stretch>
            <a:fillRect/>
          </a:stretch>
        </p:blipFill>
        <p:spPr>
          <a:xfrm>
            <a:off x="925480" y="2282705"/>
            <a:ext cx="7358743" cy="2217763"/>
          </a:xfrm>
          <a:prstGeom prst="rect">
            <a:avLst/>
          </a:prstGeom>
        </p:spPr>
      </p:pic>
      <p:sp>
        <p:nvSpPr>
          <p:cNvPr id="17" name="Oval 16">
            <a:extLst>
              <a:ext uri="{FF2B5EF4-FFF2-40B4-BE49-F238E27FC236}">
                <a16:creationId xmlns:a16="http://schemas.microsoft.com/office/drawing/2014/main" id="{8C85DA3A-07E2-37F0-8C62-149B792A040A}"/>
              </a:ext>
            </a:extLst>
          </p:cNvPr>
          <p:cNvSpPr/>
          <p:nvPr/>
        </p:nvSpPr>
        <p:spPr>
          <a:xfrm>
            <a:off x="7447832" y="3933397"/>
            <a:ext cx="1465925" cy="738664"/>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D64C15ED-8201-DB39-264D-A477B1EF051C}"/>
              </a:ext>
            </a:extLst>
          </p:cNvPr>
          <p:cNvSpPr/>
          <p:nvPr/>
        </p:nvSpPr>
        <p:spPr>
          <a:xfrm>
            <a:off x="7470863" y="6114144"/>
            <a:ext cx="1465925" cy="738664"/>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id="{111F9AD1-A36E-5908-8F2E-8A479CC0AF0B}"/>
              </a:ext>
            </a:extLst>
          </p:cNvPr>
          <p:cNvSpPr/>
          <p:nvPr/>
        </p:nvSpPr>
        <p:spPr>
          <a:xfrm>
            <a:off x="4980818" y="3998639"/>
            <a:ext cx="1465925" cy="738664"/>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Oval 19">
            <a:extLst>
              <a:ext uri="{FF2B5EF4-FFF2-40B4-BE49-F238E27FC236}">
                <a16:creationId xmlns:a16="http://schemas.microsoft.com/office/drawing/2014/main" id="{9D9083AA-5D45-858C-2581-1FF4BF4C557D}"/>
              </a:ext>
            </a:extLst>
          </p:cNvPr>
          <p:cNvSpPr/>
          <p:nvPr/>
        </p:nvSpPr>
        <p:spPr>
          <a:xfrm>
            <a:off x="5020269" y="6222898"/>
            <a:ext cx="1465925" cy="738664"/>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Oval 20">
            <a:extLst>
              <a:ext uri="{FF2B5EF4-FFF2-40B4-BE49-F238E27FC236}">
                <a16:creationId xmlns:a16="http://schemas.microsoft.com/office/drawing/2014/main" id="{7CE3CE17-0C3B-6F56-63AD-9E4B6725BEB0}"/>
              </a:ext>
            </a:extLst>
          </p:cNvPr>
          <p:cNvSpPr/>
          <p:nvPr/>
        </p:nvSpPr>
        <p:spPr>
          <a:xfrm>
            <a:off x="2664617" y="6161343"/>
            <a:ext cx="1465925" cy="738664"/>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Oval 21">
            <a:extLst>
              <a:ext uri="{FF2B5EF4-FFF2-40B4-BE49-F238E27FC236}">
                <a16:creationId xmlns:a16="http://schemas.microsoft.com/office/drawing/2014/main" id="{9FA8A420-E8D0-CA87-25CF-10633D84D519}"/>
              </a:ext>
            </a:extLst>
          </p:cNvPr>
          <p:cNvSpPr/>
          <p:nvPr/>
        </p:nvSpPr>
        <p:spPr>
          <a:xfrm>
            <a:off x="2726365" y="4017563"/>
            <a:ext cx="1465925" cy="738664"/>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87EED0CD-83D2-F2EB-362C-68821B981E46}"/>
              </a:ext>
            </a:extLst>
          </p:cNvPr>
          <p:cNvSpPr txBox="1"/>
          <p:nvPr/>
        </p:nvSpPr>
        <p:spPr>
          <a:xfrm>
            <a:off x="4980818" y="4097365"/>
            <a:ext cx="1505376" cy="523220"/>
          </a:xfrm>
          <a:prstGeom prst="rect">
            <a:avLst/>
          </a:prstGeom>
          <a:noFill/>
        </p:spPr>
        <p:txBody>
          <a:bodyPr wrap="square" rtlCol="0">
            <a:spAutoFit/>
          </a:bodyPr>
          <a:lstStyle/>
          <a:p>
            <a:r>
              <a:rPr lang="en-US" sz="1400" b="1" dirty="0"/>
              <a:t>Cell and Gene Therapy</a:t>
            </a:r>
          </a:p>
        </p:txBody>
      </p:sp>
      <p:sp>
        <p:nvSpPr>
          <p:cNvPr id="3" name="TextBox 2">
            <a:extLst>
              <a:ext uri="{FF2B5EF4-FFF2-40B4-BE49-F238E27FC236}">
                <a16:creationId xmlns:a16="http://schemas.microsoft.com/office/drawing/2014/main" id="{6ACC3B25-9F93-272A-07EB-5AB5A362BE47}"/>
              </a:ext>
            </a:extLst>
          </p:cNvPr>
          <p:cNvSpPr txBox="1"/>
          <p:nvPr/>
        </p:nvSpPr>
        <p:spPr>
          <a:xfrm>
            <a:off x="2811850" y="1942373"/>
            <a:ext cx="2005474" cy="523220"/>
          </a:xfrm>
          <a:prstGeom prst="rect">
            <a:avLst/>
          </a:prstGeom>
          <a:noFill/>
        </p:spPr>
        <p:txBody>
          <a:bodyPr wrap="square" rtlCol="0">
            <a:spAutoFit/>
          </a:bodyPr>
          <a:lstStyle/>
          <a:p>
            <a:r>
              <a:rPr lang="en-US" sz="1400" b="1" dirty="0">
                <a:solidFill>
                  <a:schemeClr val="tx2">
                    <a:lumMod val="60000"/>
                    <a:lumOff val="40000"/>
                  </a:schemeClr>
                </a:solidFill>
              </a:rPr>
              <a:t>Compound Semiconductor</a:t>
            </a:r>
          </a:p>
        </p:txBody>
      </p:sp>
      <p:sp>
        <p:nvSpPr>
          <p:cNvPr id="6" name="TextBox 5">
            <a:extLst>
              <a:ext uri="{FF2B5EF4-FFF2-40B4-BE49-F238E27FC236}">
                <a16:creationId xmlns:a16="http://schemas.microsoft.com/office/drawing/2014/main" id="{BDB5844F-5C88-FE51-97EA-A787FA26C9E7}"/>
              </a:ext>
            </a:extLst>
          </p:cNvPr>
          <p:cNvSpPr txBox="1"/>
          <p:nvPr/>
        </p:nvSpPr>
        <p:spPr>
          <a:xfrm>
            <a:off x="5153902" y="6330620"/>
            <a:ext cx="1421273" cy="523220"/>
          </a:xfrm>
          <a:prstGeom prst="rect">
            <a:avLst/>
          </a:prstGeom>
          <a:noFill/>
        </p:spPr>
        <p:txBody>
          <a:bodyPr wrap="square" rtlCol="0">
            <a:spAutoFit/>
          </a:bodyPr>
          <a:lstStyle/>
          <a:p>
            <a:r>
              <a:rPr lang="en-US" sz="1400" b="1" dirty="0">
                <a:solidFill>
                  <a:schemeClr val="tx2">
                    <a:lumMod val="60000"/>
                    <a:lumOff val="40000"/>
                  </a:schemeClr>
                </a:solidFill>
              </a:rPr>
              <a:t>Connected Places</a:t>
            </a:r>
          </a:p>
        </p:txBody>
      </p:sp>
      <p:sp>
        <p:nvSpPr>
          <p:cNvPr id="7" name="TextBox 6">
            <a:extLst>
              <a:ext uri="{FF2B5EF4-FFF2-40B4-BE49-F238E27FC236}">
                <a16:creationId xmlns:a16="http://schemas.microsoft.com/office/drawing/2014/main" id="{281C65F9-C022-43AF-B318-8893910760D4}"/>
              </a:ext>
            </a:extLst>
          </p:cNvPr>
          <p:cNvSpPr txBox="1"/>
          <p:nvPr/>
        </p:nvSpPr>
        <p:spPr>
          <a:xfrm>
            <a:off x="7533799" y="6222898"/>
            <a:ext cx="1293992" cy="523220"/>
          </a:xfrm>
          <a:prstGeom prst="rect">
            <a:avLst/>
          </a:prstGeom>
          <a:noFill/>
        </p:spPr>
        <p:txBody>
          <a:bodyPr wrap="square" rtlCol="0">
            <a:spAutoFit/>
          </a:bodyPr>
          <a:lstStyle/>
          <a:p>
            <a:r>
              <a:rPr lang="en-US" sz="1400" b="1" dirty="0">
                <a:solidFill>
                  <a:schemeClr val="tx2">
                    <a:lumMod val="60000"/>
                    <a:lumOff val="40000"/>
                  </a:schemeClr>
                </a:solidFill>
              </a:rPr>
              <a:t>Digital Catapult</a:t>
            </a:r>
          </a:p>
        </p:txBody>
      </p:sp>
      <p:sp>
        <p:nvSpPr>
          <p:cNvPr id="9" name="TextBox 8">
            <a:extLst>
              <a:ext uri="{FF2B5EF4-FFF2-40B4-BE49-F238E27FC236}">
                <a16:creationId xmlns:a16="http://schemas.microsoft.com/office/drawing/2014/main" id="{27307DE8-E3B2-34C1-DA88-088FBE4618A1}"/>
              </a:ext>
            </a:extLst>
          </p:cNvPr>
          <p:cNvSpPr txBox="1"/>
          <p:nvPr/>
        </p:nvSpPr>
        <p:spPr>
          <a:xfrm>
            <a:off x="5234817" y="1982875"/>
            <a:ext cx="1319673" cy="523220"/>
          </a:xfrm>
          <a:prstGeom prst="rect">
            <a:avLst/>
          </a:prstGeom>
          <a:noFill/>
        </p:spPr>
        <p:txBody>
          <a:bodyPr wrap="square" rtlCol="0">
            <a:spAutoFit/>
          </a:bodyPr>
          <a:lstStyle/>
          <a:p>
            <a:r>
              <a:rPr lang="en-US" sz="1400" b="1" dirty="0">
                <a:solidFill>
                  <a:schemeClr val="tx2">
                    <a:lumMod val="60000"/>
                    <a:lumOff val="40000"/>
                  </a:schemeClr>
                </a:solidFill>
              </a:rPr>
              <a:t>Energy Systems</a:t>
            </a:r>
          </a:p>
        </p:txBody>
      </p:sp>
      <p:sp>
        <p:nvSpPr>
          <p:cNvPr id="10" name="TextBox 9">
            <a:extLst>
              <a:ext uri="{FF2B5EF4-FFF2-40B4-BE49-F238E27FC236}">
                <a16:creationId xmlns:a16="http://schemas.microsoft.com/office/drawing/2014/main" id="{D854DACE-3FEB-87BD-F2FB-6447208AB13F}"/>
              </a:ext>
            </a:extLst>
          </p:cNvPr>
          <p:cNvSpPr txBox="1"/>
          <p:nvPr/>
        </p:nvSpPr>
        <p:spPr>
          <a:xfrm>
            <a:off x="7546563" y="4096283"/>
            <a:ext cx="2005474" cy="523220"/>
          </a:xfrm>
          <a:prstGeom prst="rect">
            <a:avLst/>
          </a:prstGeom>
          <a:noFill/>
        </p:spPr>
        <p:txBody>
          <a:bodyPr wrap="square" rtlCol="0">
            <a:spAutoFit/>
          </a:bodyPr>
          <a:lstStyle/>
          <a:p>
            <a:r>
              <a:rPr lang="en-US" sz="1400" b="1" dirty="0"/>
              <a:t>High Value</a:t>
            </a:r>
          </a:p>
          <a:p>
            <a:r>
              <a:rPr lang="en-US" sz="1400" b="1" dirty="0"/>
              <a:t>Manufacturing</a:t>
            </a:r>
          </a:p>
        </p:txBody>
      </p:sp>
      <p:sp>
        <p:nvSpPr>
          <p:cNvPr id="11" name="TextBox 10">
            <a:extLst>
              <a:ext uri="{FF2B5EF4-FFF2-40B4-BE49-F238E27FC236}">
                <a16:creationId xmlns:a16="http://schemas.microsoft.com/office/drawing/2014/main" id="{DEEC2B15-67C5-347C-956A-2EDA6FCABF4A}"/>
              </a:ext>
            </a:extLst>
          </p:cNvPr>
          <p:cNvSpPr txBox="1"/>
          <p:nvPr/>
        </p:nvSpPr>
        <p:spPr>
          <a:xfrm>
            <a:off x="2872618" y="4097365"/>
            <a:ext cx="1472073" cy="523220"/>
          </a:xfrm>
          <a:prstGeom prst="rect">
            <a:avLst/>
          </a:prstGeom>
          <a:noFill/>
        </p:spPr>
        <p:txBody>
          <a:bodyPr wrap="square" rtlCol="0">
            <a:spAutoFit/>
          </a:bodyPr>
          <a:lstStyle/>
          <a:p>
            <a:r>
              <a:rPr lang="en-US" sz="1400" b="1" dirty="0"/>
              <a:t>Medicines Discovery</a:t>
            </a:r>
          </a:p>
        </p:txBody>
      </p:sp>
      <p:sp>
        <p:nvSpPr>
          <p:cNvPr id="12" name="TextBox 11">
            <a:extLst>
              <a:ext uri="{FF2B5EF4-FFF2-40B4-BE49-F238E27FC236}">
                <a16:creationId xmlns:a16="http://schemas.microsoft.com/office/drawing/2014/main" id="{5E4CA8C1-C564-A000-01A8-7FE111E22CB1}"/>
              </a:ext>
            </a:extLst>
          </p:cNvPr>
          <p:cNvSpPr txBox="1"/>
          <p:nvPr/>
        </p:nvSpPr>
        <p:spPr>
          <a:xfrm>
            <a:off x="7583161" y="1915606"/>
            <a:ext cx="1630249" cy="738664"/>
          </a:xfrm>
          <a:prstGeom prst="rect">
            <a:avLst/>
          </a:prstGeom>
          <a:noFill/>
        </p:spPr>
        <p:txBody>
          <a:bodyPr wrap="square" rtlCol="0">
            <a:spAutoFit/>
          </a:bodyPr>
          <a:lstStyle/>
          <a:p>
            <a:r>
              <a:rPr lang="en-US" sz="1400" b="1" dirty="0">
                <a:solidFill>
                  <a:schemeClr val="tx2">
                    <a:lumMod val="60000"/>
                    <a:lumOff val="40000"/>
                  </a:schemeClr>
                </a:solidFill>
              </a:rPr>
              <a:t>Offshore Renewable Energy</a:t>
            </a:r>
          </a:p>
        </p:txBody>
      </p:sp>
      <p:sp>
        <p:nvSpPr>
          <p:cNvPr id="13" name="TextBox 12">
            <a:extLst>
              <a:ext uri="{FF2B5EF4-FFF2-40B4-BE49-F238E27FC236}">
                <a16:creationId xmlns:a16="http://schemas.microsoft.com/office/drawing/2014/main" id="{8E391CC7-D2AE-8E60-AFAE-8952B48CF93D}"/>
              </a:ext>
            </a:extLst>
          </p:cNvPr>
          <p:cNvSpPr txBox="1"/>
          <p:nvPr/>
        </p:nvSpPr>
        <p:spPr>
          <a:xfrm>
            <a:off x="2822218" y="6269065"/>
            <a:ext cx="1472073" cy="523220"/>
          </a:xfrm>
          <a:prstGeom prst="rect">
            <a:avLst/>
          </a:prstGeom>
          <a:noFill/>
        </p:spPr>
        <p:txBody>
          <a:bodyPr wrap="square" rtlCol="0">
            <a:spAutoFit/>
          </a:bodyPr>
          <a:lstStyle/>
          <a:p>
            <a:r>
              <a:rPr lang="en-US" sz="1400" b="1" dirty="0"/>
              <a:t>Satellite Applications</a:t>
            </a:r>
          </a:p>
        </p:txBody>
      </p:sp>
      <p:grpSp>
        <p:nvGrpSpPr>
          <p:cNvPr id="25" name="Group 24">
            <a:extLst>
              <a:ext uri="{FF2B5EF4-FFF2-40B4-BE49-F238E27FC236}">
                <a16:creationId xmlns:a16="http://schemas.microsoft.com/office/drawing/2014/main" id="{F782D5A1-51D4-15BB-2B57-D7616A0256B1}"/>
              </a:ext>
            </a:extLst>
          </p:cNvPr>
          <p:cNvGrpSpPr/>
          <p:nvPr/>
        </p:nvGrpSpPr>
        <p:grpSpPr>
          <a:xfrm>
            <a:off x="8448771" y="83923"/>
            <a:ext cx="3738317" cy="769368"/>
            <a:chOff x="875423" y="133882"/>
            <a:chExt cx="3738317" cy="769368"/>
          </a:xfrm>
        </p:grpSpPr>
        <p:pic>
          <p:nvPicPr>
            <p:cNvPr id="312" name="UKRI INNOVATE UK LOGO" descr="A purple and black logo&#10;&#10;Description automatically generated">
              <a:extLst>
                <a:ext uri="{FF2B5EF4-FFF2-40B4-BE49-F238E27FC236}">
                  <a16:creationId xmlns:a16="http://schemas.microsoft.com/office/drawing/2014/main" id="{2FA4D0F5-93E5-070C-EACD-7BE94F93E73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5423" y="242119"/>
              <a:ext cx="1653927" cy="53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 name="Picture 323" descr="A blue and purple text&#10;&#10;Description automatically generated">
              <a:extLst>
                <a:ext uri="{FF2B5EF4-FFF2-40B4-BE49-F238E27FC236}">
                  <a16:creationId xmlns:a16="http://schemas.microsoft.com/office/drawing/2014/main" id="{B5370D88-632B-63D4-8123-ED89EA7469C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29350" y="133882"/>
              <a:ext cx="2084390" cy="769368"/>
            </a:xfrm>
            <a:prstGeom prst="rect">
              <a:avLst/>
            </a:prstGeom>
          </p:spPr>
        </p:pic>
      </p:grpSp>
    </p:spTree>
    <p:extLst>
      <p:ext uri="{BB962C8B-B14F-4D97-AF65-F5344CB8AC3E}">
        <p14:creationId xmlns:p14="http://schemas.microsoft.com/office/powerpoint/2010/main" val="3400819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e2c37c7-7240-429e-be52-77cffcad02cd}" enabled="0" method="" siteId="{3e2c37c7-7240-429e-be52-77cffcad02cd}" removed="1"/>
</clbl:labelList>
</file>

<file path=docProps/app.xml><?xml version="1.0" encoding="utf-8"?>
<Properties xmlns="http://schemas.openxmlformats.org/officeDocument/2006/extended-properties" xmlns:vt="http://schemas.openxmlformats.org/officeDocument/2006/docPropsVTypes">
  <TotalTime>74</TotalTime>
  <Words>1959</Words>
  <Application>Microsoft Macintosh PowerPoint</Application>
  <PresentationFormat>Widescreen</PresentationFormat>
  <Paragraphs>269</Paragraphs>
  <Slides>15</Slides>
  <Notes>15</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Jessica Dobson</dc:creator>
  <cp:lastModifiedBy>Jessica Dobson</cp:lastModifiedBy>
  <cp:revision>1</cp:revision>
  <dcterms:created xsi:type="dcterms:W3CDTF">2026-04-21T14:31:47Z</dcterms:created>
  <dcterms:modified xsi:type="dcterms:W3CDTF">2026-04-21T15:46:30Z</dcterms:modified>
</cp:coreProperties>
</file>